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47" r:id="rId4"/>
    <p:sldId id="343" r:id="rId5"/>
    <p:sldId id="348" r:id="rId6"/>
    <p:sldId id="367" r:id="rId7"/>
    <p:sldId id="364" r:id="rId8"/>
    <p:sldId id="349" r:id="rId9"/>
    <p:sldId id="350" r:id="rId10"/>
    <p:sldId id="368" r:id="rId11"/>
    <p:sldId id="351" r:id="rId12"/>
    <p:sldId id="352" r:id="rId13"/>
    <p:sldId id="353" r:id="rId14"/>
    <p:sldId id="366" r:id="rId15"/>
    <p:sldId id="354" r:id="rId16"/>
    <p:sldId id="355" r:id="rId17"/>
    <p:sldId id="356" r:id="rId18"/>
    <p:sldId id="357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5:27:36.256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8191 7709 320 0,'0'-1'195'0,"0"0"4"16,0 0-1-16,0 0-2 16,0 0-5-16,-1 0-20 0,0-1-15 15,0 1-47-15,0 0-22 16,-6-2-45-16,-8-1-17 15,-28 9-20-15,26 13-3 16,0 7-2-16,3 2-2 16,6 2-2-16,6 0-1 15,4 2-1-15,5-3 1 0,9-1 1 16,3-1 1-16,6-10 1 16,6-1-1-16,0-13 1 15,3-6 0-15,2-10 2 16,-4-7 1-16,-2-7 1 15,-6-6 2-15,-11-3 1 16,-3 1 1-16,-19-2 2 16,-5 7 1-16,-15 8 0 15,-2 5-4-15,-1 14-4 16,2 4-3-16,2 7-4 16,3 2 0-16,5 3-1 15,4 1-9-15,7-3-68 16,3 2-70-16,7-6 95 15</inkml:trace>
  <inkml:trace contextRef="#ctx0" brushRef="#br0" timeOffset="1130.66">8291 9041 726 0,'4'-2'359'15,"-4"1"-104"-15,0 0-36 16,0 0-35-16,0-2-48 15,-2-3-58-15,-1 1-17 16,-4 2-19-16,-8-6-4 16,-30-4-14-16,25 24-7 15,3 7-11-15,0 6-6 16,11 7-4-16,2 1-2 0,12 4-2 16,3-4 0-16,6-12 2 15,5-1 1-15,5-12 4 16,2-5 1-16,6-5 3 15,1-6 1-15,-4-11-1 16,-3-4 0-16,-11-7 1 16,-4-5 1-16,-9 2 2 15,-5 5 3-15,-11 6 3 16,-10 4 0-16,-10 8-2 16,-4 6-3-16,0 7-6 15,2 4-3-15,12 8-6 16,3-1-6-16,11 0-65 15,6 0-66-15,6 1 89 16</inkml:trace>
  <inkml:trace contextRef="#ctx0" brushRef="#br0" timeOffset="2006.1">8390 10450 658 0,'28'2'338'0,"-28"-12"-98"15,1 0-4-15,-3-4-51 0,2 1-19 16,-7-4-34-16,-5 1-15 15,-6 5-25-15,-5 3-16 16,-8 8-27-16,1 6-11 16,1 9-22-16,-1 5-8 15,7 4-8-15,3 3-4 16,10 2-5-16,7-2-2 16,11 7-1-16,5-1 0 15,9-4 5-15,7 0 1 0,9-15 2 16,2-7 3-16,3-13 1 15,0-4 1-15,-9-13 3 16,-6-5 1-16,-14-7 3 16,-6-9 0-16,-11 1 3 15,-2 2 0-15,-8 5 3 16,-3 5-1-16,-3 12-2 16,-8 6-2-16,-2 13-9 15,-4 1-5-15,7 8-55 16,5 4-56-16,13 3-194 15,5 3 193-15</inkml:trace>
  <inkml:trace contextRef="#ctx0" brushRef="#br0" timeOffset="2619.58">8491 11804 605 0,'0'-1'372'16,"0"0"-9"-16,-1 0-151 15,0 0-1-15,0 0-74 16,-6-2-40-16,-20 6-54 0,-36 18-13 16,26 8-16-16,-1 3-4 15,16 5-7-15,9 4-4 16,16-2-5-16,10-2-2 16,17-8-1-16,7-4 3 15,8-7 3-15,-2-8 2 16,-3-10 7-16,1-9 5 15,-7-15 9-15,-2-3 3 16,-9-14-2-16,-6-3-2 16,-9-4-4-16,-8 2 1 0,-10 6 3 15,-6 5 0-15,-3 11-3 16,-3 4-2-16,-2 12-16 16,5 8-26-16,1 11-110 15,3 3-127-15,17 5 164 16</inkml:trace>
  <inkml:trace contextRef="#ctx0" brushRef="#br0" timeOffset="3273.5">7953 6441 643 0,'6'1'364'0,"-12"-4"2"16,2 0-117-16,-7 3-31 16,3-1-41-16,2 3-77 15,-7 2-24-15,-6 6-34 16,-7 7-11-16,-8 14-16 0,-1 10-5 16,2 7-6-16,0 1-2 15,7-4-2-15,4-4-1 16,2-7-17-16,5-5-28 15,1-6-58-15,2-5-40 16,4-15-150-16,1-2 189 16</inkml:trace>
  <inkml:trace contextRef="#ctx0" brushRef="#br0" timeOffset="3528.59">7610 6401 844 0,'-4'11'380'0,"10"2"-170"16,5 4-8-16,3 5-6 16,4 8-47-16,5 6-48 15,0 1-15-15,8 6-22 16,5-2-8-16,5-1-20 16,4 0-12-16,-7-5-12 15,0-2-3-15,-10-2-2 16,-5-7 1-16,-8-3-1 15,-4-3-3-15,-7-13-68 0,1 1-48 16,-4-6-218-16,1-5 205 16</inkml:trace>
  <inkml:trace contextRef="#ctx0" brushRef="#br0" timeOffset="4425.56">11317 7580 457 0,'31'-33'278'0,"-31"25"-34"16,-1-1 10-16,-4-2-29 16,-1-1-38-16,-1 2-37 15,-4 1-17-15,-4 6-38 16,-6 2-20-16,-3 6-37 16,1 8-16-16,4 8-22 15,6 4-3-15,8 8-5 16,4-5-1-16,8 3 2 15,5-2 2-15,8-6 1 16,3-3 2-16,5-10 1 16,3-4 0-16,-1-11 2 15,0-8 1-15,-10-3 2 16,2-6 1-16,-12-5 2 16,1-3 2-16,-9-1 3 0,-12 1 6 15,0 7 6-15,-11 2 1 16,-4 9-5-16,-1 6-7 15,-4 11-12-15,4 1-23 16,6 7-98-16,8 4-91 16,7 4 125-16</inkml:trace>
  <inkml:trace contextRef="#ctx0" brushRef="#br0" timeOffset="5122.59">11497 8962 529 0,'-2'-1'360'15,"1"-1"-7"-15,0 1-121 16,-1-4-1-16,-8-3-76 15,7 2-32-15,-12 1-35 16,-30-24-15-16,21 30-31 16,-7 3-12-16,6 10-16 15,4 5-6-15,3 7-10 16,10 5-3-16,10 3-4 16,4-1 2-16,12 0 2 15,5-4 1-15,8-6 2 16,1-3 1-16,-2-16 0 15,1-6 1-15,-4-13 2 16,-3-10 0-16,0-7 2 0,-4-4 2 16,-11-4 2-16,-6 4 2 15,-11 3 5-15,-5 7 2 16,-9 4 5-16,-2 8-1 16,1 7-6-16,1 2-4 15,2 7-13-15,0-2-11 16,2 11-94-16,1 2-92 15,17 11 124-15</inkml:trace>
  <inkml:trace contextRef="#ctx0" brushRef="#br0" timeOffset="5759.37">11660 10584 846 0,'-6'-4'423'16,"-3"-6"-171"-16,-6-3-72 15,-5 1-5-15,-5-1-77 16,-5 4-28-16,0 9-27 16,-2 4-6-16,10 11-15 15,7 1-9-15,8 5-14 0,7 4-3 16,5 2-4-16,5-5 1 31,-5-11 2-31,1 0 1 0,23 28 0 0,7-8 1 16,10-12 0-16,-13-21 1 15,-1-16 2-15,-7-7 1 16,-12-1 6-16,-7-3 4 16,-10 4 14-16,-5 8 8 15,-9-2 7-15,-4 1 1 16,-5 7-16-16,-1 4-9 0,7 5-15 16,4 2-4-16,11 1-48 15,2 0-39-15,5 1-122 16,-1-2-139-16,0 0 224 15</inkml:trace>
  <inkml:trace contextRef="#ctx0" brushRef="#br0" timeOffset="6294.44">11665 12187 1096 0,'-23'-53'402'0,"3"58"-269"16,-3 9-66-16,0 5-7 15,6 5-2-15,3 1-40 16,4-3-13-16,12 0-9 15,5-2-2-15,10-7 0 16,5-2 1-16,2-7 5 16,2-4 2-16,0-6 6 15,1-6 3-15,-5-10 7 16,-4-5 4-16,-7-4 20 16,-8-3 12-16,-9 4 26 15,-6-1 10-15,-9 12-5 16,-1 1-8-16,-4 11-29 15,-1 4-14-15,0 6-24 0,6 0-7 16,7 3-27-16,5 2-40 16,9-1-129-16,4-1-87 15,15-5 164-15</inkml:trace>
  <inkml:trace contextRef="#ctx0" brushRef="#br0" timeOffset="6852.78">11218 6311 790 0,'-1'-9'384'15,"1"4"-206"-15,6 7 12 16,1 8-5-16,4 12-65 16,3 6-15-16,1 12-33 15,1-1-16-15,4-2-25 16,2-1-12-16,-1-15-12 16,2 1 0-16,-1-10-95 15,-7-6-90-15,11 0 112 16</inkml:trace>
  <inkml:trace contextRef="#ctx0" brushRef="#br0" timeOffset="7235.87">11609 6403 814 0,'-7'11'444'0,"0"-7"-118"15,-4 7-136-15,-2-1-4 16,-6 8-109-16,-1 0-38 15,-1 3-26-15,4 2-3 16,3-7-5-16,1-5-2 0,8-5-1 16,-4-5-1-16,8 1 0 15,-3 1-1-15,4 2 0 16,0-5 4-16,0 0 13 16,0 0 9-16,1 10 14 15,1 4 2-15,3 33 2 16,-3-24 1-16,-1 3-1 15,-3 0-1-15,3 6-4 16,-1 0-6-16,1-1-11 16,4-2-5-16,-2-4-10 15,0-3-3-15,4-5-6 16,-2-5-42-16,0-12-106 16,-3-6-69-16,8-13 118 15</inkml:trace>
  <inkml:trace contextRef="#ctx0" brushRef="#br0" timeOffset="11897.75">8707 7940 594 0,'-17'-31'252'0,"17"28"-157"16,1 1 0-16,4 2-35 16,-5 0-24-16,0 0-15 15,15 2 0-15,40 16 2 16,-23-3 2-16,9 6-3 15,5 2-4-15,2 5-4 16,6 2-3-16,0-1-4 0,2 1 0 16,9 2 10-1,2-2 8-15,13 8 9 0,1 1 3 16,7 5-6-16,-1 5-5 16,1 3-1-16,6-1 4 15,0 0 8-15,-4-2 4 16,2-4 7-16,-8-2-3 15,2 0-6-15,5-1-4 0,-8-2-8 16,-5-5-1-16,-2-2 5 16,-7 0 3-16,-6-2 1 15,0 4 0-15,-8-5-6 16,-8-3-4-16,-5-8-8 16,-8-2-1-16,-14-11-5 15,-6-1-1-15,-14-5-1 16,7-1-2-16,-13-3-41 15,3 0-46-15,-16-3-193 16,-13 2 175-16</inkml:trace>
  <inkml:trace contextRef="#ctx0" brushRef="#br0" timeOffset="12522.23">8760 8855 625 0,'-24'-4'297'16,"1"2"-114"-16,7 0-63 15,4 1 9-15,5 0-39 16,2-4-22-16,6 2-30 15,4-3-6-15,10 2-11 16,9 4-1-16,11-3-8 16,9-3-5-16,15-7-2 15,9-8 0-15,15-8-1 16,4-7 0-16,16-9 0 16,6-6-2-16,10-6 0 0,1-1 0 15,7-1-1-15,2-1 2 16,-7 4 1-16,2 3-4 15,-10 1 33-15,-3 6 11 16,-5 3 9-16,-8 0 10 16,-11 4-26-16,-10 0-8 15,-4 2-8-15,0 8-4 16,-7 7-6-16,-11 3-2 16,-14 8-1-16,-11 0 0 0,-15 1 1 15,-1 5-2-15,-7 5-2 16,1 3-21-16,-14 0-84 15,0-3-65-15,-6 3-260 16,-4 3 268-16</inkml:trace>
  <inkml:trace contextRef="#ctx0" brushRef="#br0" timeOffset="13986.74">8728 8207 149 0,'4'2'152'16,"4"3"21"-16,3 5-20 15,1 3-4-15,4 4-52 0,2 1-20 16,9-1-20-16,4 4-7 16,5 7-2-16,4 2 1 15,1 9-8-15,0 1-4 16,5 6-17-16,1 4-9 15,7 5-5-15,4 3 2 16,12 4 15-16,2 1 8 16,6 5 16-16,1 3 4 0,-1 7-3 15,4 5-5-15,14 2-10 16,-2 4-4-16,4 4-4 16,-3-2 3-16,-10 2 10 15,12-3 5-15,-3-6 4 16,-3 1-2-16,-1-3-5 15,-10-1-1-15,-7-8-3 16,6-5-1-16,-12-11-2 16,-5-6-5-16,-13-9-7 15,-26-21-5 1,1 1-6-16,10 7-1 0,-4-5-4 16,-7-10 1-16,-18-10-19 15,-1-4-34-15,-8-6-110 16,-2-4-105-16,-7 1 157 0</inkml:trace>
  <inkml:trace contextRef="#ctx0" brushRef="#br0" timeOffset="14706.13">8755 10369 728 0,'-6'1'292'0,"1"-1"-197"0,3 1-13 16,1-1-21-16,0 0-28 15,1-1-21-15,0 0-3 16,0 0 6-16,12-4 4 16,10-18 2-16,30-35 2 15,-17 20 2-15,2-5-2 0,12-11-3 16,4-4-3-16,11-15-7 16,8-9-1-16,12-11-3 15,8-6-1-15,5-9 0 16,3-2-1-16,0-5 9 15,4 1 12-15,3 3 17 16,-4 1 7-16,-2 10 5 16,-8 1-7-16,2 6-8 15,2 2-3-15,-1-1-4 16,-1 0-4-16,-9 10-2 16,-5 0-2-16,-5 15-1 15,-2 7 2-15,-14 12-2 16,-12 7-3-16,-16 12-6 15,-15 4-3-15,-4 7-1 16,3 6-2-16,-10 3-2 16,5 2 0-16,-5 4 1 0,-5 0 0 15,-2 5-11-15,0-2-28 16,0 0-113-16,-7 10-136 16,-22 19 174-16</inkml:trace>
  <inkml:trace contextRef="#ctx0" brushRef="#br0" timeOffset="15499.63">8754 9207 580 0,'2'0'233'15,"0"-2"-103"-15,-2 0-11 16,0 2 20-16,0 0-17 15,0 0-43-15,12 14-8 16,43 43-1-16,-25-26-6 0,7 6-19 16,0 3-9-16,6-2-19 15,2 3-2-15,3 4-4 16,8 5-2-16,-2 7-1 16,9 3-2-16,8 12-2 15,1 3-1-15,4 2 9 16,1 6 2-16,0-4 1 15,6-2 8-15,13 3 3 16,-4 6 0-16,4 6 1 16,-2 2-5-16,-6 1-11 15,4-2-1-15,1 5 1 16,-5 2 0-16,0 1 0 16,-8-2-1-16,-6-5-4 15,5-3-3-15,-8-6 0 0,6-2-1 16,-7-11 15-16,-5-8 6 15,-6-5 5-15,-10-5 3 16,-5-6-12-16,-5-4-3 16,-8-11-6-16,-1-4-1 15,-13-11-3-15,-2-3 0 16,-5-6-2-16,1-1-1 16,-3-2-1-16,-5-1-1 15,-3-1-15-15,-3-3-21 16,2-1-103-16,0 0-143 0,-3-1 179 15</inkml:trace>
  <inkml:trace contextRef="#ctx0" brushRef="#br0" timeOffset="16272.83">8751 11951 505 0,'-30'13'204'0,"-2"4"-124"15,5 1-5-15,7-2 4 16,2-7-11-16,8-8-4 16,3-3 0-16,6-1-13 15,3-4-6-15,8-2-13 16,5-3 0-16,8-13 15 16,4-2 3-16,7-12 1 15,4-3-1-15,11-14-7 16,7-3-2-16,5-16-8 15,5-5-5-15,6-10-9 16,2-9-6-16,13-4-5 0,4-6 0 16,-4-5 4-16,3-6 7 15,-10-3 7-15,5-3 1 16,12-5-3-16,-5 0-3 16,9 6-4-16,-10 3 2 15,-7 8 2-15,7 8 3 16,-1 0 8-16,2 7 6 15,-5 7 1-15,-1 1-1 16,-9 2-12-16,6 9-4 16,-5 4-5-16,1 9-1 0,-17 10 3 15,-6-1 2-15,-3 13 0 16,-11-1 0-16,3 11-2 16,-10 5-4-16,-14 11-4 15,-3 5-3-15,-7 7-4 16,-3 5-6-16,-6 3-29 15,-2 5-28-15,-8 5-102 16,-3 4-75-16,-5 7 144 16</inkml:trace>
  <inkml:trace contextRef="#ctx0" brushRef="#br0" timeOffset="17137.27">9026 11984 579 0,'-12'3'292'0,"6"2"-97"15,0-4-44-15,3-1 1 16,3 2-38-16,0-4-24 16,0 1-29-16,0 0-8 15,0 0-8-15,0 0-2 0,16-8-13 16,35-17-7-16,-14 7-10 16,4-5-4-1,17-6-5-15,8-6-2 0,15-14-1 16,11-4-1-16,14-7 0 15,2 3 1-15,10 5 1 16,-3 4 1-16,0 5 0 16,0-1 3-16,2 1 7 15,0 0 2-15,-3-2 7 16,-6 2 6-16,-9 5 10 16,1 3 5-16,-13 2 8 15,-2 5 2-15,-14 4-1 16,-10 2-2-16,-9 11-11 15,-9 0-6-15,-15 4-12 16,-8 6-4-16,-10 0-3 16,-3-1-1-16,-7 2 0 15,-1 1-13-15,-10 0-44 16,-2 1-24-16,-2 0-54 0,0 0-20 16,3 1-25-16,2 0-14 15,3 3-22-15,-1-1 1 16,2 2-80-16,0-1 178 15</inkml:trace>
  <inkml:trace contextRef="#ctx0" brushRef="#br0" timeOffset="17920.77">8730 10493 528 0,'13'34'266'0,"-8"-34"-43"15,0 1-8-15,-4-1 8 16,-1 0-46-16,0 0-83 16,0 0-29-16,0 0-24 15,14 6-3-15,15 9 4 16,36 31 0-16,-21-23-10 15,4 0-5-15,6 9-8 16,1-2-3-16,10 3-5 16,6 11-2-16,13 0-3 15,0 12-1-15,4 6 5 16,-1-4 5-16,-4 8 8 16,7-4 1-16,5 5-1 0,1 6 1 15,1 1-2-15,-2-2-2 16,5-4-4-16,2-7-6 15,-4-8 1-15,1 3 4 16,-14-3 10-16,-3 3 4 16,-4-2-3-16,-7-4-4 15,-12-6-8-15,-4-1-3 16,-12-6-3-16,-4-3 0 0,1-7-3 16,-4-3 1-16,-8-6-1 15,-2-4 1-15,-12-6 0 16,-5-8-2-16,-6-2-28 15,-3-4-27-15,-3-1-58 16,-2 4-33-16,-3-4-86 16,1 2-135-16,5 0 241 15</inkml:trace>
  <inkml:trace contextRef="#ctx0" brushRef="#br1" timeOffset="42438.5">8738 8823 334 0,'0'0'245'0,"-1"0"-13"15,0 0-38-15,0 0-25 16,0 0-40-16,0 0-15 16,0 0-15-16,0 0-7 15,0 0-15-15,0 0-4 16,0 0-15-16,-1 3-8 15,1-3-14-15,0 0-5 0,0 0-5 16,0 0-1-16,1 0 4 16,0 0 4-16,0 0 7 15,0 0 2-15,0 0 0 16,0 0-4-16,6 2-7 16,2 0-4-16,1-1-4 15,0 0-2-15,1-1-4 16,30 0 0-16,-28-3-2 15,4-3 0-15,1 0 3 16,2-4 2-16,4 2 0 16,-3 1 1-16,0-4-3 15,-2 9-1-15,-5 0 3 16,2-5-1-16,-3 4 1 16,-1-6 0-16,0-1 1 15,-4-1-1-15,3 1-1 0,2 4-3 16,-1-1-4-16,3 3-1 15,0-1-2-15,-2 0-1 16,-1 0-1-16,1-1 0 16,1 2-1-16,-1-4-1 15,2 1 1-15,-2 1 0 16,-2-2-1-16,1 2-1 16,-1-2 1-16,0 0-2 15,2 1 1-15,-2 0-1 16,2 3 0-16,-1-1 0 0,0 0 0 15,3 0 0-15,0-1 0 16,2 0 0-16,0-1 1 16,0 0 0-16,-2 0 0 15,-3-1 1-15,-4 1 0 16,3 1 1-16,2 0 1 16,2 1-1-16,-3-2 1 15,-1 0-1-15,-2-1-1 16,-2-2 1-16,5 1-1 15,-1 2 0-15,1 0 0 16,0-1 0-16,-1 3-1 16,1 2 0-16,-5-3-1 15,10 6-1-15,-4-4 0 16,0-4 1-16,3 2 0 16,-4-2 0-16,2-1 0 0,-2 3 0 15,4 0-1-15,-2 4 1 16,0-4-1-16,1 1 0 15,-1-4 0-15,0 3-1 16,0 0 1-16,2 1-1 16,-1 0 1-16,1-1 0 15,-1 0 0-15,3 2 0 16,-2-4 2-16,2 3 1 0,2-1 1 16,1 2 0-16,4 1 0 15,-2-4-2-15,-2-1 0 16,3-2 0-16,-9 0 0 15,3 2-1-15,1 1 1 16,-8 0-1-16,7-1 0 16,-5 1 0-16,0 1 1 15,-3 0-2-15,3 2 1 16,4-4-1-16,-2 2 0 16,8-1 1-16,-6 2 0 15,-1-2-1-15,1 1 0 16,-2 0 0-16,1 1 0 15,2 0 0-15,-4 0 1 16,1 0-1-16,-2 1 0 16,0 1-1-16,1-2 1 0,2 0 0 15,0-1-1-15,-2 1 0 16,5-1 0-16,-2 2 0 16,4 0-1-16,-2-2 1 15,0 1 0-15,2-1 0 16,-12-3 0-16,10 1 0 15,-7 0 1-15,1-1 0 16,8 2-1-16,-7-1 1 16,8 0-1-16,-5 0 0 0,6-1 1 15,2-1 0-15,0 0 0 16,3 1 0-16,0-2 1 16,-1 0 1-16,-1 2 1 15,1-2 1-15,0 4 2 16,-1 0 1-16,-2 1 2 15,0-1 0-15,-1 0-2 16,-3 1 0-16,2 2-1 16,-3-4-1-16,0 0 1 15,0 1-1-15,-7-4 1 16,-2 6 0 0,-1 2-1-16,-3-3 1 0,6 0 0 15,-10 3 2-15,-5 2 1 16,7 1-1-16,-4 0-2 15,-1 0-3-15,1 0-4 0,0 0 0 16,0 0-1-16,0 0 0 16,0 0 1-16,0 0-26 15,0 0-144-15,0 0-91 16,-5 3 147-16</inkml:trace>
  <inkml:trace contextRef="#ctx0" brushRef="#br1" timeOffset="44178.64">8702 7890 409 0,'-6'-9'234'0,"0"5"-19"16,2-6-19-16,1 8-18 15,0 2-9-15,2 0-20 16,1 0-16-16,0 0-23 16,0 0-11-16,0 0-15 15,0 0-1-15,9 3-14 0,5 2-8 16,30 16-12-16,-26-14-4 16,0 0-6-16,-1 4-1 15,-1-4-2-15,3 1-2 16,0 0-4-1,1 1 0-15,1 1-2 0,0-2-1 16,-2-1-3-16,0 2 1 16,-4-2-1-16,2-1 1 0,-3-1 1 15,5-1-1-15,-1 3-3 16,-3 0-2-16,-1 1-4 16,0 1-3-16,-2 2-3 15,4 1-2-15,1 1-2 16,-3-1 0-16,4 0 0 15,-3-2-1-15,1 1-1 16,-2-3 1-16,0 1 0 16,1 0-1-16,0 0 1 15,1 1-1-15,0 0 1 16,2 2 1-16,-2-1 2 16,3 1 1-16,-1-1 1 15,6 3 0-15,-2-3 1 16,-2-2 0-16,0 1-1 15,-5 0 0-15,-2 0-3 16,3 2 0-16,-3 0 0 0,3 0-1 16,5 1 0-16,-1-5 0 15,2 2-1-15,-3-2 1 16,2 1-2-16,1 4 1 16,-1 2 0-16,0-2 0 15,-3 1 0-15,1 0-1 16,-1-1 1-16,1 1 0 15,-1-1 1-15,-2-1-1 16,-1-1 0-16,1 1 0 0,2-5 0 16,-1 3 0-16,3-1 0 15,0 0 0-15,-1-1-1 16,-2 1-1-16,-9 0 0 16,4 1 0-16,-2 0 2 15,-4 0 0-15,6-2-2 16,-2 2 0-16,1-1-2 15,1 1 1-15,5-3-1 16,-1 0 1-16,3 1 0 16,3-1-1-16,-3 3 0 15,-1 0 1-15,0-1 0 16,-1 0-1-16,2-4 1 16,0 5 1-16,1-4-2 15,1 3 2-15,-2-1-2 0,-1-2 0 16,2 1 0-1,-1-3 1-15,1 3 2 0,1 0-1 16,0-3 1-16,-4-1 0 16,4 3 0-16,-6-2 0 15,-3 4 0-15,3 0 0 16,-8-1-1-16,6 2-1 16,1-4 0-16,-2 1 0 0,5 3 1 15,-3-4-1-15,-2 2 0 16,7 2 0-16,-5-2-1 15,5 3 1-15,3-1-1 16,-1-4 0-16,-1 4 1 16,1-1 0-16,1 0 1 15,0 4 0-15,1-2 1 16,0-1 1-16,-1-1 1 16,1 0 1-16,1 1 1 15,-1 0 1-15,1 0-1 16,-1-2 1-16,-5 0-1 15,-3-2-1-15,-2 2-1 16,-4-2-1-16,2 2 1 16,-1 0-1-16,-3-1 0 15,-1-2 0-15,0 1-1 0,0-3 0 16,-1 0 1-16,-1-1 1 16,-4-1-1-16,0 0 2 15,0 0 2-15,0 0 1 16,0 0 0-16,0-1 0 15,0 0-7-15,-2 0-2 16,1 0-2-16,0 0-9 16,0 0-97-16,0 0-72 15,0 1-431-15,-10 1 393 0</inkml:trace>
  <inkml:trace contextRef="#ctx0" brushRef="#br1" timeOffset="46637.71">8817 10528 711 0,'0'0'378'0,"0"-1"-145"15,0 0-30-15,0 0-30 0,0 1-71 16,0 0-22-16,0 0-29 16,0 0-4-16,4 0 0 15,4 2-1-15,3 2-5 16,4 1-4-16,28 13-1 16,-23-11 0-16,-2 2 2 15,-5 0-1-15,5 4 1 16,-1-1 0-16,5 0 0 15,-2 2 1-15,3-2-5 16,3 4 1-16,-2-2-2 16,4 0-1-16,0 6 0 15,-1-2-2-15,1 3-3 16,2-1-1-16,-2-1-1 16,1 2-1-16,2 0-3 15,-2 1 0-15,0 0-4 16,2-4-3-16,-7-2-1 15,-1 2-1-15,-2-3-1 0,-2 0 0 16,3-2-1-16,1-1 0 16,2-1 2-16,0-1-1 15,0 3 2-15,-2-3 1 16,-1 3-3-16,0 2 1 16,-1-5 0-16,0 3-2 15,-3-4 2-15,2 3 0 0,-1 2-2 16,1-3 0-16,3-3-3 15,5 2 0-15,0 2-2 16,3 2 0-16,-5 5-1 16,-2-3-1-16,-6 0 0 15,3 1 1-15,2 0-1 16,0-1 0-16,8 3 1 16,-4-1 0-16,4 3 3 15,0 1-1-15,0-1 1 16,-1-1-1-16,0 0 1 15,2 0-1-15,3-1 0 16,1 2-1-16,-3-4 0 16,-14-6-1-1,1 1 2-15,10 7 0 0,4 1 2 16,-3 2 1-16,-3-7-1 0,0-1 1 16,2 1-1-1,-3-2-1-15,0 5-1 0,2-1-2 16,-1-4 1-16,1 2-2 15,2-4 1-15,-1 2 0 16,4 1-1-16,-1 2 0 16,-8-1-1-16,4 1 2 15,-12-1 0-15,0 2 0 16,2-1 0-16,-2 0 0 0,0-3-1 16,3-2 1-16,0 1 0 15,-4-1 0-15,5 1-1 16,-4 3 1-16,0-4-1 15,0 2 0-15,0-4 0 16,-1-3-1-16,3 3 0 16,-1-4-1-16,2 4 0 15,0 0 1-15,-2 2-1 16,4 3 0-16,-2-6 1 16,1 1 0-16,-5-4 0 15,-2-1 1-15,-3 0 0 16,-3-4 1-16,-1 4 3 15,-4 0 1-15,-3-4 2 16,-1 0-1-16,0 0-1 16,0-1-3-16,0 1-4 15,-1 0-1-15,1 0 0 0,0 0-1 16,0 0 0-16,0 0 1 16,1 0 2-16,0 0-3 15,0 0-112-15,-1 0-75 16,0-2-170-16,-10-3-119 15,-15-13 308-15</inkml:trace>
  <inkml:trace contextRef="#ctx0" brushRef="#br1" timeOffset="48245.43">8814 11993 264 0,'0'0'209'0,"0"5"48"16,-1-3-31-16,0-2-33 15,0 2-16-15,0-2-21 16,0 0-11-16,-1 1-22 16,1-1-11-16,0 0-20 15,-2 5-9-15,2-5-19 16,0 0-12-16,0 0-14 0,0 0-4 15,1 0-3-15,0 0 0 16,4 0-4-16,15-3-4 16,32-14-6-16,-25 8 0 15,0-1 2-15,-8-2 3 16,-7 5 7-16,6 0 0 16,-5-1 4-16,6 4-1 0,-3-5-4 15,-10-2-2-15,8 1-5 16,-4-3-2-16,9 6-4 15,3-1 0-15,-2 4-3 16,2-1-1-16,-4 2 0 16,1 1-1-16,-3-3-1 15,0 2 0-15,-2-3 0 16,3 0 2-16,0-2 3 16,2 2 3-16,-1-3 4 15,2 0 0-15,1 1-1 16,-3-5 0-16,4 5-2 15,-4-2-1-15,2 0-3 16,-1 0-1-16,-3-3-3 16,-1 1-1-16,3-2-2 0,5 2 0 15,-3 0 1 1,5 0 0-16,0 1 1 0,-3 1 0 16,3-1-1-16,1 0 1 15,-1-2-2-15,3 0 0 16,-1-3-2-16,0 2-1 15,4 1 1-15,-2 1-1 16,8 2-1-16,1 0 0 16,-1 0-1-16,-1 0 1 15,-6-3 0-15,1 2 1 0,-6-2-1 16,3-1 0-16,4 2 1 16,-4-3-1-16,9 2 1 15,-2-1-1-15,0 2 1 16,4 1-2-16,-1-1 0 15,4-1 1-15,3-1-1 16,4 0 0-16,-6-3 1 16,-3 1 1-16,-1 1 1 15,-7-1 1-15,6 2 1 16,-1-1 1-16,-3-1 0 16,2 2 0-16,-1 2 0 15,-1 2-1-15,4 4 0 16,-3-5-1-16,2 3 1 15,-2-1 0-15,-4-2 0 16,-1 1 1-16,-6 1 0 16,2-2-1-16,-1-1 0 0,1 0-1 15,4 0 0-15,-3 2 1 16,1 0-2-16,3 0-1 16,-4 2 0-16,2 0-1 15,-2 1 0-15,1 0 1 16,-2 1 0-16,-2-4 0 15,1 2 1-15,-3-2 0 0,1 1-1 16,-3 1-2-16,-4 1 2 16,3 4-1-16,-10-1 1 15,2 2 1-15,0-2 0 16,-7 0 1-16,5 1-1 16,2 0 0-16,-6 1 1 15,0 0-1-15,-3 1-1 16,-2 0 1-16,1 0-1 15,0 0-1-15,0 0 0 16,0-1 0-16,2 1 0 16,4-1 0-16,-1 1-1 15,0 0 2-15,-5 0-1 16,6 0 1-16,-6 0-1 16,0 0-1-16,0-1-24 15,0 1-44-15,0 0-95 0,0 1-53 16,0 0-112-16,0 0 194 15</inkml:trace>
  <inkml:trace contextRef="#ctx0" brushRef="#br2" timeOffset="73821.39">18730 7689 491 0,'31'19'289'16,"-27"-21"-55"-16,0 0 0 15,-2-3-74-15,-2 4-25 16,0 0-22-16,0 0-13 15,0 0-18-15,0-1-5 16,-1-7-10-16,-1 0-2 16,-1 3-3-16,-2 0-3 0,-5 0-9 15,-6-1-4-15,-29 5-12 16,28 15-8-16,3 2-12 16,5 5-5-16,5 5-3 15,5 4-1-15,9 5 0 16,4-5 0-16,10 0-3 15,6-4 0-15,13-9-2 16,3 0 0-16,0-16 2 16,-1-5 1-16,-10-10 2 15,-6-8 3-15,-6-5 5 16,-7-2 2-16,-16-5 7 16,-4 1 3-16,-11 5 1 15,3 2 0-15,-7 6-5 16,0 1-3-16,-6 4-8 15,-11 3-3-15,5 7-7 16,-1 4-6-16,7 2-10 0,7 5-16 16,8 3-71-16,3 4-48 15,4 4-153-15,3 2-152 16,0 1 295-16</inkml:trace>
  <inkml:trace contextRef="#ctx0" brushRef="#br2" timeOffset="74617.81">18986 9089 391 0,'-4'-8'311'16,"-3"-2"13"-16,-1 0-59 15,4 2-37-15,-7-6-49 16,-1 3-17-16,-2 1-23 15,-3 2-13-15,-3 8-27 16,0 1-12-16,-8 9-33 16,0 3-12-16,7 6-19 15,5 1-7-15,11 7-11 16,5 0-4-16,18 4-4 0,5-3-2 16,11-4 0-1,1-3 2-15,0-8 3 0,5-2 0 16,-6-11 2-16,1-8 2 15,-5-8 3-15,-8-6 1 16,-6-3 7-16,-7 0 3 16,-12-4 4-16,-7 0 2 15,-9 2-5-15,-3 3-3 16,-3 6-7-16,0 1-2 0,1 6-6 16,4 5-2-16,1 6-33 15,-1 1-38-15,2 7-113 16,-3 1-88-16,11 3 165 15</inkml:trace>
  <inkml:trace contextRef="#ctx0" brushRef="#br2" timeOffset="76460.03">18951 10741 376 0,'-7'-12'270'16,"1"4"62"-16,-9-2-73 16,9 2-16-16,-4-3-33 15,-2-1-45-15,5 4-17 16,-8-3-38-16,4 10-17 31,6 0-37-31,0 1-15 0,-18 2-22 0,-3 8-8 0,8 13-9 16,9 0-4-16,10 7-5 15,8 3-1-15,16 0 1 16,-2-2 1-16,4-8 4 16,6-5 1-16,-3-8 2 15,11-4 3-15,-5-12 2 16,-3-5 1-16,-8-8 2 15,-10-4 2-15,-7-5 5 16,-8 1 2-16,-11 4 2 16,-5 0 0-16,-12 6-6 15,1 5-5-15,0 5-10 16,5 7-12-16,7 7-83 16,8 4-65-16,-1 7 97 15</inkml:trace>
  <inkml:trace contextRef="#ctx0" brushRef="#br2" timeOffset="77111.52">19046 12103 894 0,'-9'-8'392'0,"-2"7"-196"15,-4-3-11-15,-3 6-23 0,4 6-42 16,-6-4-47-16,2 7-11 15,5 5-12-15,-4 0-7 16,12 9-16-16,5 1-9 16,6-1-13-16,4 2-2 15,3-7-2-15,3-1 0 16,7-9 3-16,1-7 3 0,4-9 8 16,1-11 2-1,-6-10 7-15,-2-3 2 0,-11-6 6 16,-4 3 7-16,-10 5 4 15,-7 2 0-15,-10 9-10 16,1 1-6-16,-2 6-13 16,-4 4-6-16,4 7-13 15,1 4-31-15,4 3-116 16,8-4-87-16,8 14 138 16</inkml:trace>
  <inkml:trace contextRef="#ctx0" brushRef="#br2" timeOffset="78775.73">9100 13433 430 0,'-1'-1'247'0,"0"0"-28"16,-2-1-22-16,-2-5-35 15,2 4-19-15,-2-1-29 16,2-1-11-16,2 4-18 0,0 0-7 15,0 0-4-15,0 0 0 16,0 1 3-16,-1 3-1 16,1 26-14-16,6 51-9 15,-1-22-21-15,6 4-9 16,0 1-9-16,1-3-4 16,0-13-4-16,-5-8 0 15,-1-13 0-15,-3-6-1 0,0-11-31 16,-2-6-36-16,-3-11-127 15,-1-7-147-15,2-22 213 16</inkml:trace>
  <inkml:trace contextRef="#ctx0" brushRef="#br2" timeOffset="79046.39">8991 13327 559 0,'5'4'333'0,"9"-4"64"15,2-2-205-15,7 2-38 16,5 1-9-16,1 1-50 16,3 3-11-16,-2 4-15 15,-2 2-9-15,-4 6-13 16,-3 2-8-16,-7 4-9 16,-3 2-2-16,-11-4 2 15,-1 4-1-15,-10-7 1 0,-3 0-3 16,-2 3-6-16,-2-10-3 15,-1 2-16-15,3-5-17 16,1-6-50-16,3 0-35 16,7-3-135-16,3 0-183 15,10 1 274-15</inkml:trace>
  <inkml:trace contextRef="#ctx0" brushRef="#br2" timeOffset="79409.06">9457 13549 750 0,'14'-2'391'16,"6"-2"-164"-16,-14-9-40 16,3-1-22-16,-1-3-90 15,4-3-28-15,1-3-24 16,-3-1-5-16,-4 1-4 15,-6 3 1-15,-4 7 3 16,-6 1 1-16,-5 6 4 16,-3 2 1-16,4 10 8 15,1 4 2-15,-1 7-4 0,4 6-4 16,1 1-10-16,4 6-6 16,10-2-4-16,5-2-2 15,4-2-3-15,2-9 0 16,-2-4-1-16,0-2 0 15,4-7-83-15,3 0-103 16,10-2 120-16</inkml:trace>
  <inkml:trace contextRef="#ctx0" brushRef="#br2" timeOffset="79688.53">9749 13434 937 0,'7'8'426'0,"-3"1"-169"15,0 3-36-15,0 2-18 16,-3 4-50-16,0-4-75 16,-1-1-22-16,1 0-30 15,-1-9-8-15,0 3-5 16,0-6 0-16,0-2 0 16,-1 0-1-16,0 0-3 15,0 0-3-15,0-1-4 16,-4-17-2-16,-1-29-2 15,7 21-2-15,3 6-2 16,1-1-11-16,1 4-74 0,2 4-54 16,4 14-149-16,4 3-116 15,4 10 262-15</inkml:trace>
  <inkml:trace contextRef="#ctx0" brushRef="#br2" timeOffset="79984.5">10208 13265 644 0,'-13'-14'416'16,"-2"0"8"-16,0 4-181 15,-3 4 3-15,2 7-72 16,-1 3-40-16,0 9-46 15,4 8-19-15,1 10-28 16,4 8-12-16,7 7-17 16,1 0-6-16,11 5-6 15,1-6 0-15,4-1 0 16,1 2 0-16,-4-11 2 16,0 0 1-16,-5-6-2 15,-4-7-31-15,-4-7-103 0,0-6-86 16,-1-10 124-16</inkml:trace>
  <inkml:trace contextRef="#ctx0" brushRef="#br2" timeOffset="80166.38">9945 13487 779 0,'6'-7'421'0,"-3"5"-20"15,2-3-194-15,8 4-72 16,4-1-28-16,7 0-68 15,8 1-12-15,-1-2-10 16,6 3-53-16,1 1-281 16,-2-1 229-16</inkml:trace>
  <inkml:trace contextRef="#ctx0" brushRef="#br2" timeOffset="80464.19">10453 13569 1073 0,'8'-8'443'0,"-3"0"-277"15,-3-4-28-15,4-1-34 16,-3-4-44-16,-4-9-38 0,1-1-7 16,-8 3-2-16,3 8 1 15,-3 9 1-15,-3 7-1 16,-5 6-4-16,-5 3-4 15,0 6-5-15,-1 0 0 16,7 8 3-16,6 0-2 16,12 6 0-16,5 1-2 15,12-1-4-15,0-2-1 0,5-8 1 16,1-6-20-16,4-9-103 16,5-5-82-16,3-5 121 15</inkml:trace>
  <inkml:trace contextRef="#ctx0" brushRef="#br2" timeOffset="80675.6">10717 13453 911 0,'-14'0'513'16,"0"4"-100"-16,-2 4-167 16,1 0-24-16,1 9-93 15,3 2-38-15,5 2-60 16,6 3-18-16,9-5-19 15,4 0-3-15,6-5-5 16,0-2-4-16,7-7-34 0,-1-5-34 16,4-3-105-16,0-4-82 15,-2-4 170-15</inkml:trace>
  <inkml:trace contextRef="#ctx0" brushRef="#br2" timeOffset="80869.5">10913 13290 1219 0,'0'13'494'0,"2"13"-322"16,-2 8-11-16,5 12-52 15,-4 1-31-15,10 1-40 16,-3-2-13-16,3-8-15 16,10-6-5-16,0-10-7 15,1-7-21-15,2-11-86 16,-8-6-86-16,2-9 116 15</inkml:trace>
  <inkml:trace contextRef="#ctx0" brushRef="#br2" timeOffset="81034.37">10788 13403 1193 0,'0'12'506'0,"2"-7"-245"16,4 3-96-16,7-1-33 0,7 5-39 15,8-2-60-15,7-2-14 16,7-3-75-16,0 0-74 16,15 0 82-16</inkml:trace>
  <inkml:trace contextRef="#ctx0" brushRef="#br2" timeOffset="81741.17">11641 13419 1157 0,'0'12'519'0,"0"-7"-254"16,0 8-93-16,0 1-2 0,2 5-83 16,2 4-41-16,2 4-34 15,0-4-4-15,-3-5-3 16,2 0-1-16,-4-9 0 15,2-4 3-15,-4-5 0 16,-3-2 0-16,3 1-6 16,0 0-1-16,-1-3-5 15,-6-13-1-15,-4-31 0 16,13 26 0-16,7 0 1 16,2-2 1-16,5 3 1 15,4 4 1-15,0 6 1 16,3 5 2-16,-3 12 12 15,-2 8 4-15,-2 9 7 16,-3 5 1-16,-3-1-5 16,0 0-5-16,-4-6-6 15,1-4-2-15,-1-7-1 0,-5-6 3 16,0-2 0-16,-1-2 0 16,0-2-7-16,-1 1-3 15,2-7-5-15,2-15 1 16,8-27 3-16,1 34 2 15,-2-2 0-15,-1 5 0 16,3 9 2-16,-4 0 5 0,3 7 10 16,-4 4 4-16,0 8 5 15,2-1-2-15,-3 6-9 16,9 3-6-16,-6-3-31 16,1 3-40-16,8-4-109 15,-5-6-88-15,11 1 155 16</inkml:trace>
  <inkml:trace contextRef="#ctx0" brushRef="#br2" timeOffset="82139.67">12238 13556 719 0,'0'-21'458'15,"-5"5"3"-15,-2-2-223 16,-2-3-11-16,-5 6-82 0,-4 3-37 15,-1 8-32 1,-3 2-10-16,1 9-21 0,2 3-13 16,3 5-19-16,4 5-5 15,4 0-9-15,7 0-3 16,6 0-2-16,4-3 0 16,2-8 2-16,1-1 2 15,0-7 2-15,0-1 0 16,1-5 2-16,1-5 1 15,-1-2 2-15,-1 0 1 0,-2 3 3 16,-2 4 3-16,-4 3 7 16,-4 2 6-16,1 9 0 15,-1 2-4-15,4 1-9 16,3 2-9-16,4-6-30 16,2-1-46-16,2-4-110 15,3-3-78-15,-2 0 154 16</inkml:trace>
  <inkml:trace contextRef="#ctx0" brushRef="#br2" timeOffset="82312.98">12420 13264 1259 0,'8'8'516'0,"-5"12"-246"0,-1 7-92 16,-1 14-6-16,1-10-42 15,0 0-86-15,7 26-20 16,10 3-20-16,1-13-7 16,4-18-20-16,4-12-26 15,-4-11-92-15,1-7-76 16,-7-12 130-16</inkml:trace>
  <inkml:trace contextRef="#ctx0" brushRef="#br2" timeOffset="82488.88">12336 13355 1083 0,'-1'7'497'0,"-4"-5"-165"15,6 4-113-15,5-3-62 16,6 0-34-16,6 2-77 16,4 0-17-16,6 2-17 15,1 0-4-15,9-2-116 16,3-4-92-16,1-1 124 15</inkml:trace>
  <inkml:trace contextRef="#ctx0" brushRef="#br2" timeOffset="82731.92">12796 13377 1178 0,'-24'1'524'16,"-2"4"-269"-16,1-1-15 15,-1 2-83-15,6 5-49 16,5 2-59-16,6 1-21 16,10 11-20-16,3 0-5 15,10 3-6-15,3 0-3 0,6-6-4 16,2-3 0-16,8-9-29 16,2-8-47-16,5-9-151 15,-2-8 152-15</inkml:trace>
  <inkml:trace contextRef="#ctx0" brushRef="#br2" timeOffset="83106.25">12992 13250 1284 0,'-12'12'554'0,"4"14"-274"15,7 5-80-15,2 13-33 16,-2 2-54-16,4-1-67 15,-1-2-14-15,7-7-18 16,3-4-8-16,0-13-4 0,-5-4-2 16,-5-10-12-16,2-4-13 15,-2-4-30-15,-2 2-15 16,0 0-17-16,5-19 10 16,13-29 28-16,-8 26 16 15,1 8 30-15,-1 4 3 16,-2 7 5-16,4 2 11 0,-3 5 34 15,2 4 17-15,-2 4 20 16,-3 6-4-16,1 6-24 16,-2 0-17-16,0 1-23 15,0-2-8-15,3-8-33 16,-3-5-46-16,3-9-119 16,0-5-87-16,-2-7 161 15</inkml:trace>
  <inkml:trace contextRef="#ctx0" brushRef="#br2" timeOffset="83268.25">13292 13462 1166 0,'13'22'523'0,"-10"-4"-184"16,0 3-102-16,-3 3-48 15,-5 0-55-15,3-7-105 16,1-5-21-16,0-9-50 0,1-6-38 15,0-11-105-15,0-3-84 16,-1-9 168-16</inkml:trace>
  <inkml:trace contextRef="#ctx0" brushRef="#br2" timeOffset="84026.05">13256 13357 864 0,'6'11'419'0,"-2"-4"-106"0,3 0-93 0,1 4-33 15,4-4-40-15,1 0-75 16,1-4-24-16,1-1-32 16,1 2-9-16,0-4-4 15,4 1-2-15,-1 5-3 16,-7-3-4-16,0 9 0 16,-5 4 0-16,-4-1 5 15,2 5 1-15,-1 0 4 16,-4-2 2-16,2-2 3 15,-5-4 2-15,-1-5-1 16,4-3-1-16,-3-3-4 16,4-1-4-16,-1-1-2 15,0 0-2-15,0 0-1 16,1-3 1-16,6-10 3 0,16-24 0 16,-17 29 1-16,-2 0 0 15,4 9 7-15,-1 0 7 16,1 7 12-16,-4 4 3 15,3 2-4-15,-2 0-9 16,8 1-11-16,4-3-3 16,5 1-1-16,3-2 0 15,-1-3 1-15,3-3 0 0,0-6 0 16,-3-6 0-16,-2-6-1 16,-3-1-1-16,-6-10 0 15,-2 4 1-15,-5-2 3 16,-6 1 2-16,-5 9 6 15,-1 2 0-15,-6 3 1 16,1 5-1-16,0 0-5 16,2 6-3-16,4 8-5 15,0 0 0-15,5 14 2 16,1 3 4-16,6 12 9 16,2 8 4-16,-1 5 3 15,3 4-1-15,-1-3-4 16,0-1-2-16,-1-6-3 15,-1-7 1-15,-8-5 1 16,0-5 3-16,-10-9 6 16,-3-4 2-16,-4-7-1 0,-1-6-3 15,-4-5-11-15,2-3-6 16,2-9-9-16,4-3-5 16,9 1-4-16,4-4-3 15,6 5 0-15,5 1-1 16,6-1-41-16,3 3-48 15,0 0-124-15,-2 1-78 0,-2-4 186 16</inkml:trace>
  <inkml:trace contextRef="#ctx0" brushRef="#br2" timeOffset="105446.17">21882 7677 768 0,'0'-1'413'0,"0"0"-139"15,0 0-52-15,0 0-35 0,-1 0-59 16,0 1-18-16,-1 0-29 16,1 0-10-16,-5 1-13 15,-1 2-7-15,4 14-13 16,-30 41-9-16,33-22-18 15,3-1-6-15,13-7-9 16,0-10-2-16,9-9 0 16,4-6 1-16,-2-5 5 15,5-2 1-15,-6-11 6 16,-2-5 1-16,-6-9 5 16,-9-4 2-16,-7-3 6 15,-8 2 3-15,-11 1 2 16,0 2 0-16,-9 7 0 15,2 5-2-15,-1 5-3 16,-3 5-5-16,7 6-14 16,-5 2-8-16,9 7-23 0,4 3-30 15,6 4-85-15,7 5-59 16,3 2-216-16,5 3 262 16</inkml:trace>
  <inkml:trace contextRef="#ctx0" brushRef="#br2" timeOffset="106223.19">22138 9223 459 0,'-1'-1'326'16,"0"0"-21"-16,0 0-28 16,-4-5-31-16,0-2-52 15,-2 2-25-15,-6-2-48 16,-31-12-19-16,28 23-31 15,-2 5-14-15,4 5-19 16,8-1-6 0,-1 0-11-16,3 14-4 0,9 3-11 15,5-4-4-15,11-12-4 16,1-2 1-16,4-11 0 16,4 0 1-16,-2-5 3 0,-4-9 1 15,-4-2 3-15,-6-5 3 16,-7 0 5-16,-5-2 3 15,-8-1 4-15,-4 1 0 16,-9 0-2-16,-4 0-3 16,-2 8-6-16,-3 3-3 15,3 8-8-15,4 4-4 16,4 5-20-16,5 5-27 0,7 4-92 16,3 4-74-16,6 1 130 15</inkml:trace>
  <inkml:trace contextRef="#ctx0" brushRef="#br2" timeOffset="106917.98">22222 10805 1028 0,'20'-51'484'0,"-32"40"-196"15,-3 2-32-15,-2 8-62 16,0 2-44-16,-5 7-67 16,1 3-20-16,-1 8-31 15,3 1-13-15,11 10-13 16,4 1-5-16,10-3-7 15,4-4-2-15,7-4 2 16,1-4 1-16,4-7 1 0,2-2 3 16,0-12 2-16,0-5 3 15,-2-6 4-15,-6-6 2 16,-8-1 5-16,-5-3 2 16,-8-2 5-16,-6 3 2 15,-3 3-2-15,-4 5-1 16,-1 3-7-16,0 5-5 0,-2 3-9 15,2 6-11-15,5 8-85 16,2 3-54-16,9 11-152 16,3 4 175-16</inkml:trace>
  <inkml:trace contextRef="#ctx0" brushRef="#br2" timeOffset="107500.23">22319 12108 1077 0,'-17'-5'479'16,"-7"5"-234"-16,-1 3-113 16,0 3-9-16,1 14-52 15,2 0-23-15,5 11-20 16,6 3-8-16,11-6-9 16,4 0-3-16,10-8-4 15,2-3-2-15,6-7-1 16,2-6 3-16,3-6 4 15,0-9 5-15,1-9 9 16,-3-5 4-16,-9-12 15 16,-6-1 8-16,-10-2 11 0,-8 3 1 15,-5 8-1-15,2 8-3 16,-9 8-13-16,2 7-4 16,-6 6-21-16,0 2-13 15,4 7-44-15,5-4-46 16,9 6-116-16,4-5-86 15,6-1 173-15</inkml:trace>
  <inkml:trace contextRef="#ctx0" brushRef="#br2" timeOffset="108838.56">18477 6516 452 0,'1'-8'261'16,"-1"3"-83"-16,0-3-25 15,2 5 14-15,2-2-45 16,0 2-1-16,-3 1 18 15,-2 0 6-15,-1 2 19 16,1 0-4-16,0 0-24 16,0 1-16-16,-4 13-47 15,-2 0-17-15,-9 24-22 0,11-24-7 16,0-8-10-16,-6 0-3 16,9-3-5-16,2 2-3 15,-1-5-6-15,1 0-4 16,0-1-3-16,0 0 1 15,0 0 3-15,0 0 1 16,0 0 2-16,5-7 0 16,-2 2 2-16,4 1 1 15,0 1 1-15,-4-2 1 0,-3 4-1 16,0 0 0-16,0 1-2 16,0 0 1-16,0 0-1 15,0 0 1-15,0 0-1 16,0-1-1-16,0 1 1 15,0 0 0-15,0 0-1 16,0 0 1-16,0 0 0 16,0 0-1-16,0 0 0 15,0 0 0-15,0 0 0 16,0 0 0-16,0-1 0 16,0 1 1-16,0 0 1 15,0 0 1-15,0 0 0 16,0 0 0-16,0 0-1 15,0 0 1-15,-1 1-1 16,-9 18 0-16,-49 46-1 16,23-25 0-16,-3 1-1 15,1-1-1-15,8-6 0 0,7-5-6 16,8-8-55-16,5-6-52 16,7-9-140-16,1-3 150 15</inkml:trace>
  <inkml:trace contextRef="#ctx0" brushRef="#br2" timeOffset="109107.78">18165 6489 1296 0,'4'15'535'15,"6"3"-353"-15,3 4 0 16,6 9-52-16,6 3-42 15,10 2-32-15,1 0-12 0,8-1-16 16,-8-3-4-16,-4 2-7 16,-1-1-2-16,-11-5-4 15,0-2 0-15,-5-4-2 16,-1 0-1-16,-5-11-49 16,-1 2-43-16,-1-9-119 15,-2-4-93-15,10-7 184 16</inkml:trace>
  <inkml:trace contextRef="#ctx0" brushRef="#br2" timeOffset="109678.82">22047 6367 841 0,'-12'1'505'0,"4"-3"-3"0,4 4-280 15,4 8 6-15,0 6-76 16,2 7-36-16,3 9-60 15,-2 2-23-15,6-6-21 16,4 1-7-16,5-8-45 16,4-5-49-16,6-1-125 15,-2-4-80-15,3-6 177 16</inkml:trace>
  <inkml:trace contextRef="#ctx0" brushRef="#br2" timeOffset="110009.05">22403 6473 936 0,'-2'1'510'0,"-7"1"-155"16,-9 0-105-16,-3 5-44 15,-13-4-82-15,-1 8-23 16,0-1-38-16,3 4-14 16,9 1-16-16,2-4-7 15,10 1-9-15,3-1-2 16,5 2-3-16,2 2 1 15,3 4 2-15,2 0 4 16,1 5 10-16,-1-1 7 16,0 1 12-16,0 3 3 15,0-2-5-15,1 1-6 0,-1 2-12 16,1-2-7-16,-2-1-7 16,0-2-3-16,-3-2-7 15,1-3-17-15,-1-4-56 16,0-2-35-16,1-7-105 15,0-2-60-15,3-7 172 16</inkml:trace>
  <inkml:trace contextRef="#ctx0" brushRef="#br2" timeOffset="112302.03">19445 7939 735 0,'-7'-1'349'16,"1"0"-171"-16,6 0-39 16,2 1 0-16,-2 0-65 15,0 0-23-15,0 0-13 16,3 2-2-16,19 6-4 15,35 30-1-15,-22-23-2 16,3 2-1-16,3 5 5 16,1 3 1-16,8 5 5 0,1 3 0 15,9 5 2-15,-2-1 2 16,7 1-3-16,6 4-2 16,2 1-6-16,9 3-3 15,9 6-5-15,-1-2-1 16,4 5-6-16,-1 4-2 15,-25-19-4 1,-34-21-1-16,1 2 0 0,52 27 3 16,0 2 4-16,72 34 3 0,15 1 3 15,-69-36 0-15,-31-15 0 16,-9-5 1-16,-15-8 1 16,-5-3 1-16,-10-3 0 15,-4-2 0-15,-8-2-4 16,-4-3-2-16,-7-4-4 15,-1-2-4-15,-7-2-5 16,0-2-1-16,-2 1-24 16,-2-1-24-16,-1 1-85 15,0 0-68-15,-2 0 119 16</inkml:trace>
  <inkml:trace contextRef="#ctx0" brushRef="#br2" timeOffset="113047.35">19372 8972 475 0,'-22'-7'244'0,"-6"6"-37"0,7 1-22 15,0 1-5-15,3 1-20 16,9 1-42-16,5-1-14 15,4-4-39-15,5 0-19 16,-5 1-28-16,22-9-8 16,50-21-3-16,-16 6 1 15,8-6-4-15,7-5-3 16,12-5 1-16,9-3 0 16,6-4 0-16,10-3 1 0,1-4-2 15,0 2 1-15,9 1-1 16,-2 1 0-16,4 2-1 15,2 1 12-15,1 3 17 16,-6-6 11-16,-5 7 25 16,-5-3-1-16,-13 3-6 15,0 3-5-15,-20 4-16 16,-7 2-8-16,-13 8-8 16,-13 1-3-16,-5 5-6 15,-6 4-1-15,-9 5-3 16,-4 3 0-16,-6 4-1 15,-2-5 1-15,-8 6 1 16,-1 4-15-16,-5-5-66 16,-6 8-63-16,-4-3 78 15</inkml:trace>
  <inkml:trace contextRef="#ctx0" brushRef="#br2" timeOffset="114926.06">21770 9427 642 0,'35'-31'331'0,"-36"28"-84"16,-2 3-50-16,-2 0-42 16,4-1-30-16,0 1-39 15,0 0-9-15,-3 0-18 16,-4 0-5-16,-1 1-11 16,-2 1-4-16,-32 14-7 15,26-5-3-15,-4 6-4 16,-1 3 1-16,-4 7-2 15,-6 4 0-15,-10 6 0 16,-4 9-2-16,-10 9-5 16,-8 5-1-16,-10 17-5 15,-14 4-4-15,-6 14-2 16,1 0-2-16,-4 4-2 16,2 0 0-16,-4 3 0 15,-5 12-1-15,5-1 0 0,5 2 1 16,-4 3 1-16,1-3 0 15,3-2 0-15,1-2-1 16,15-5 1-16,-5-6-1 16,2 1 1-16,-1-4 0 15,0-2 0-15,10-2-1 16,8-7 1-16,4-2-1 16,9-12 0-16,7-6 0 15,0-10-1-15,8-10 0 0,10-10-1 16,3-9-2-16,16-14-8 15,1-4-17-15,7-9-24 16,7-2-19-16,3-6-108 16,2-9-262-16,-2-4 299 15</inkml:trace>
  <inkml:trace contextRef="#ctx0" brushRef="#br2" timeOffset="116918.99">19377 9290 751 0,'0'-5'326'0,"-1"5"-139"16,-5-3-43-16,6 3-23 0,0 0-21 15,0 0-49-15,13 5-9 16,11 6-11-16,39 17-3 16,-28-10-2-16,6-1 0 15,4 7-2-15,7 8 0 16,8 6 4-16,6 4 5 15,7 7 8-15,-2 1 0 16,8 8 0-16,-2 1-4 16,13 6-3-16,9 8-2 0,-10 2-7 15,8 4-2-15,-3-1-5 16,0-9-1-16,18-1 1 16,-7-3 1-16,4-1 1 15,-3 5 2-15,0-5 2 16,0-3 0-16,-6-4 2 15,-4-7 2-15,-16-5 5 16,-3-4 3-16,-11-9-2 16,-7 1-4-16,-8-8-6 15,-9-4-1-15,-12-7-2 16,-7-6 0-16,-8-4 1 16,2-1-1-16,-12-1 5 15,-3-2 5-15,-8 0 4 16,5-1 0-16,0 0-3 0,0-1-8 15,0 1-10-15,0 0-2 16,0 0-7-16,0 0-1 16,-3 0-3-16,-2-1 0 15,0 0 0-15,1 1 0 16,0-1 1-16,1 1 1 16,3 0-1-16,0 0 1 15,-6 1 0-15,1 0-1 0,-2 0 1 16,1 0 2-16,-7-1 2 15,-30-2 0-15,20-3 3 16,-5-1 0-16,-6-1-2 16,-5 0-1-16,-7-2-2 15,-3 3-2-15,-8 1-1 16,2-2 2-16,-12 0-1 16,-4 1 1-16,-4-1-1 15,-9-2 0-15,6 3-2 16,0-1 1-16,-3 2-1 15,2 4-1-15,-6-4 2 16,-3 1-1-16,2 3 0 16,5-2 0-16,0 2-1 15,-1 1 1-15,-3 1 0 16,-4-2-1-16,9 4 0 16,8 2 0-16,7-1 0 0,-2-2 1 15,0-4 1-15,-4 3-1 16,4-2-1-16,0 0 1 15,11 0-1-15,7-1 0 16,8 0 0-16,9 1-1 16,-4 0 0-16,-3 2-1 15,7 6-1-15,-1-4 0 16,11 0-1-16,5-2 0 0,6-2-1 16,2 2 0-16,6 0-2 15,2 2-4-15,2-1-2 16,0-1 0-16,0 0 4 15,0 0 3-15,0 0 6 16,0 0 0-16,0 0 2 16,4 1 1-16,4 1 0 15,2 2-1-15,5 0 0 16,29 12-1-16,-24-9-1 16,3 1 1-16,-1-1-1 15,6 2 0-15,-3 1 0 16,0 2 0-16,9 4 2 15,-3 4 2-15,6 3 1 16,1-2-1-16,5 6-1 16,1 2-1-16,8 0 0 0,5 7-1 15,0-3 1-15,-1 1 1 16,1-1 2-16,-1-3 1 16,5 1 3-16,7 1-1 15,8 5-1-15,3 5 0 16,-3 3-3-16,-2 1 1 15,0 3 0-15,-6 3-1 16,12-4-1-16,9 6-1 16,-5-6-1-16,2-7 0 0,-7 4 1 15,-10-7 0-15,1 3 0 16,3 2 1-16,-3-2-1 16,-7 0 0-16,-11-3 1 15,-7-3-1-15,-11-9 2 16,2 2-1-16,-4-10 1 15,-1 1 1-15,-7-5-1 16,-3 0 1-16,-6 1-1 16,-1-6 0-16,-3 3 0 15,0-2-1-15,-1-3-1 16,1 2 1-16,-1-2 0 16,0-1-1-16,-1 0 1 15,1 1-1-15,-2-3 1 16,3 3 0-16,2 1-2 15,-2 0 1-15,5 2-2 16,4 0 1-16,-1 1-1 16,2 0 1-16,-2-2 0 0,-2-1-1 15,-6-1 1-15,6 0-1 16,-7-1 1-16,-6 1 0 16,2 0 0-16,-9-1 0 15,-1 0 0-15,7 0 0 16,2 0-1-16,3 2 1 0,-1-2 0 15,-6-2-2-15,4-3-76 16,-3-1-54-16,-3-1-151 16,0 0-121-16,1 0 256 15</inkml:trace>
  <inkml:trace contextRef="#ctx0" brushRef="#br1" timeOffset="125347.85">19481 8020 332 0,'-32'-34'261'15,"25"25"52"-15,1 4-49 16,1 1-50-16,3 1-24 16,-1 0-35-16,3 0-19 15,0 2-37-15,0 0-13 16,0-1-17-16,0 1-1 16,0 0-7-16,0 0-4 15,0 0-9-15,0 0-7 0,0 0-11 16,0 0-4-16,0 0-5 15,0 0 3-15,0 0 4 16,0-1 4-16,0 1 3 16,0 0 1-1,4-2-1-15,5 0-1 0,-2 0-3 16,0 2-3-16,2 1-6 16,-2 0 0-16,7 1 0 15,23 8 1-15,-22-5 0 16,1 0 0-16,0-1-2 15,1 3-3-15,-1 2-1 16,0 2-3-16,2-1-1 16,-1 0 0-16,-1-2-2 15,1 2-1-15,-1 3-1 16,-2-2-1-16,1 1-1 16,-2 1 0-16,2-1-2 0,-1 2-1 15,4-1-1 1,2-1 1-16,0-1-1 0,-3-2 1 15,1-1-2-15,-3 0 2 16,1 1 0-16,-1 0 1 16,-7 0 1-16,-4 0 0 15,-4-2 0-15,0 0 0 16,1-1 0-16,4 2-1 0,1 0-1 16,3 2-1-16,-1-1-1 15,1 2 1-15,-4-2-1 16,1 1-1-16,0-1 2 15,-2 0-2-15,9 0 1 16,-2 1 1-16,0 0 0 16,1 0 0-16,0-2 1 15,0 0 1-15,1 1 0 16,-1-2 1-16,0 3 0 16,0 0 0-16,1 0 0 15,-3 1 0-15,1-5-2 16,0 0 0-16,-1 1-1 15,1-1 1-15,0 3 0 16,0-1 0-16,1-3-1 16,-1-2 1-16,0 3-1 0,0 0 0 15,-2 1 1-15,1 0 0 16,-1-1 0-16,3 2-1 16,5-1-1-16,-2 3 0 15,1-4-1-15,0 0 1 16,-2 2 0-16,0-2 0 15,1 4 1-15,-4-2-1 0,0 3 0 16,0 0-1-16,2 0 1 16,-1 2 0-16,3-1 0 15,-2-1 0-15,6 0 0 16,4-1-1-16,0-2 1 16,2 1 0-16,-3 0-1 15,-1 1 2-15,-1 0-1 16,1 3-1-16,0-1 1 15,-1-2 1-15,-1 1-1 16,1-2 0-16,-1 1 0 16,2 0-1-16,-2-1 1 15,3 0-1-15,-2 2 1 16,1 0 0-16,-4 1 0 16,-3-1 0-16,0 2 1 15,-1-3-1-15,-4-3 0 16,4 3 1-16,0-3-1 15,-2 1 1-15,2 1-1 0,0-2-1 16,2 2 0-16,2-1 1 16,1-2 0-16,-3 1 0 15,0-1-1-15,-1-2 1 16,1 6-1-16,2-6 1 16,-1 3 1-16,2 0-2 15,-3-1 0-15,-1 1 0 0,2 0 0 16,-1 2 0-16,0-1 0 15,3 3 0-15,-1-3 0 16,3 3 0-16,2-3 0 16,-1-1 0-16,-1 1 0 15,1 1-1-15,-4 0 1 16,-1 1 1-16,-1 1-1 16,-7-3 1-16,3 1-1 15,-3-2 1-15,3 1-1 16,-1-1 1-16,-2 0 0 15,5 0 0-15,-4-1 0 16,3 1 1-16,-2 1-1 16,-1-2 0-16,4 2-1 15,-2-3 0-15,2 1 0 16,1-1 1-16,-1 0-1 0,1 3 0 16,0 0 0-16,-1-2 0 15,-1 2 0-15,-1-2 1 16,-2 1-2-16,2 1 2 15,-2 0-1-15,-1-1 0 16,2-1 0-16,0 0-1 16,2 1 2-16,-1-2-1 15,-2 2 1-15,-2-4 0 16,0 2 0-16,0-1-1 0,-1 2 0 16,3 2 1-16,-1-2-2 15,1 0 1-15,-2-3 0 16,1 1-1-16,-2 1 2 15,-1-4-1-15,-2 0 2 16,-2 2 1-16,-1-3-16 16,-1 0-30-16,0 0-80 15,0 0-44-15,-3 0-78 16,-3-3-21-16,-9 0-55 16,-27-2-323-16,16 9 448 15</inkml:trace>
  <inkml:trace contextRef="#ctx0" brushRef="#br1" timeOffset="127294.93">19489 9314 494 0,'-12'-5'296'0,"4"3"0"16,-1-5-62-16,8 4-36 15,-4 2-27-15,5 0-48 16,0-1-13-16,-1 1-18 16,0 0-10-16,0 0-12 15,0 0-5-15,0 1-14 16,0 0-6-16,0 0-11 0,0 0-4 15,0 0-2-15,1 0 1 16,0 0 9-16,0 0 3 16,0 1 2-16,1 2 0 15,10 3-4-15,-6-3-1 16,7 0-3-16,29 29-1 16,-27-28 0-16,6 3-1 15,-3 2 1-15,-2-1-1 16,-1 0-5-16,0-1-2 0,0 4-5 15,-1-2-3 1,5 3-4-16,-2-2-2 0,4-4-1 16,1 3-1-16,0 0-2 15,1 0 0-15,0 4-1 16,-1-4 1-16,-3 5 2 16,-3-4 1-16,-3 0 0 15,7 2-1-15,-4 0-1 16,5-1-1-16,-2 4-1 15,-7-2 1-15,0-3-2 16,-1 2 1-16,4-3-1 16,6 4 1-16,1-1 1 15,2 1 0-15,-2 0 0 16,-4-2 0-16,2 2 1 16,0-1-1-16,0-3 0 0,2 1 0 15,0-3-1-15,-3-2 1 16,2 2-1-16,1 0 0 15,-2-1-1-15,3 3 0 16,0-1-1-16,1 3 1 16,-3-1-3-16,1 2 1 15,0 1-1-15,-3 0 1 16,1 0 0-16,-4 0-1 0,-1 0-1 16,-5-2 1-16,3-1-1 15,3 0 1-15,1 1 0 16,5 0 0-16,-1 2 0 15,0 0-1-15,2 1 2 16,-1 0-1-16,-2 0 1 16,-1-2-1-16,2 0 0 15,-3 0 0-15,4-1 0 16,1 0-1-16,1 0 0 16,0-1 1-16,3 0-2 15,-1-1 3-15,1 3-2 16,-2-1 0-16,-2 1 2 15,-4 3-2-15,-2-6 0 16,0 2 0-16,-3-1 1 0,-2-3-1 16,-1 2 1-16,1-3-1 15,2 3 0-15,2-1 0 16,1-2-1-16,-1 7 1 16,-3-6 0-16,2 2 1 15,4 5-2-15,-2-6 1 16,6 1-1-16,-3 1 0 15,-2-6 1-15,1 5 0 16,-2 1-1-16,1-1 1 16,-1 3-1-16,0-3 2 0,-1 1-2 15,-1 2 0-15,2-2 0 16,2 2 0-16,-1-3 0 16,1 2 1-16,-3 0-1 15,-3-2 1-15,2 2-1 16,-2 0 0-16,-3-1-1 15,3 2 0-15,-5 2 0 16,3 0 0-16,0 2 1 16,-4-3 0-16,5-2 1 15,-4-2 0-15,6-1-1 16,-1 1 0-16,0 1 0 16,3 2 1-16,-4-2-1 15,6 2 1-15,-5-1-1 16,0-4 1-16,1 7-1 15,-3-5 1-15,3-4-1 0,-2 6 1 16,1-7 0-16,0 4-1 16,-1 3 0-16,2-2 1 15,0-2-2-15,0 0 1 16,0 0 0-16,-1-3 0 16,2 6 2-16,-4-2-1 15,1 2 0-15,-2-3 1 16,0-2-2-16,-1 1 0 0,0-3 1 15,1 5-2-15,2-4 2 16,-3 3 0-16,-1-1-1 16,-1-4 2-16,-3-1-1 15,4 1 0-15,-2 0 0 16,-3-2-1-16,3 3 0 16,-5-3-1-16,0 0 0 15,0 0 1-15,0 0-1 16,0 0 1-16,0 0-1 15,0 0 1-15,0 0-17 16,0 0-47-16,0 0-148 16,-1 0-99-16,-5-1 178 15</inkml:trace>
  <inkml:trace contextRef="#ctx0" brushRef="#br1" timeOffset="129227.22">19369 10801 333 0,'0'0'244'16,"3"0"23"-16,-1 0-18 15,-2-1-46-15,0 0-15 0,-1 1-14 16,0-1-11-16,0 1-27 16,0 0-14-16,0 0-29 15,1 0-13-15,0 0-22 16,0 0-7-16,0 0-1 15,9 1 0-15,5 1 2 16,25 8-2-16,-30-8-5 16,2 4-4-16,6 1-6 15,-1 2-2-15,3 2-2 16,-1 1-1-16,1 0-1 16,4 1-1-16,0-3-1 15,0 2 0-15,-4 0-2 16,2-2 0-16,1 3-3 15,1-1-2-15,2 1-1 0,1 0 0 16,1 0 0-16,-1-1-1 16,-3 0-2-16,1 2 0 15,-3-1-3-15,-6-1-1 16,7 1 0-16,-9-2-1 16,-2 0 2-16,6-2 0 15,-4 1 1-15,-2-3 0 16,7 4-2-16,-3 1 0 15,4-3-3-15,7 3 0 16,-4 0-1-16,3 0-1 0,-2 2-2 16,0 3 2-16,-1-6 1 15,1 0 0-15,-3 0 1 16,2-3-1-16,0 6-1 16,3 1 0-16,-2 0-2 15,-2 1 0-15,1-2 0 16,-7-2-2-16,4 0 2 15,-1 1 0-15,-3-1 0 16,-2 0 1-16,-2 0 0 16,2-2 0-16,-1 0 2 15,1-1 0-15,1-1 0 16,1 1 1-16,0 2-2 16,1-1-1-16,-3 0 0 15,-3-1-1-15,1 0-1 0,-2 2 0 16,2-1-1-16,1 0 0 15,-1-2 0-15,2 3 1 16,-1-3-2-16,0 1 0 16,3 2 0-16,-2-2 0 15,0 0 1-15,2 2-1 16,-1-4-1-16,3-2 1 16,1 2-1-16,1 1 0 0,4 0 0 15,1 2 0-15,-3-1 2 16,3-1 0-16,-5 1 1 15,-4-4-1-15,-1 2 0 16,-3 1-1-16,1 1 1 16,0-1 0-16,-4-2-1 15,0-2 0-15,-2 0 0 16,-1 1 0-16,3 0 0 16,2 1 1-16,-3-2-1 15,5 3 0-15,-6-3 0 16,2 0 0-16,5 2 0 15,-3 0 0-15,3-1-1 16,2 2 1-16,0-2-1 16,0 0 1-16,0 2 0 15,0-1-1-15,-3 2 1 16,1-1-1-16,1 0 1 0,1 1-1 16,1-3 0-16,1 3-1 15,3-4 0-15,1 2 0 16,5-2 1-16,-1 3 0 15,-1 1 1-15,4-1 0 16,-8 4-1-16,-5-1 0 16,4 2 1-16,-8-2-1 15,4-1 0-15,5-2 0 0,-3-2 1 16,1-1 0-16,0 2-1 16,1-3 0-16,-2 3 1 15,1 2-2-15,-2-4 2 16,0 4-1-16,0 0 0 15,-2-3 0-15,0 1 1 16,-1-1-1-16,-2-3 0 16,0-2 0-16,-1 3 1 15,-1-4 0-15,-2 2 1 16,1 2-1-16,-3-1 0 16,1 5 0-16,1-5-1 15,-3 2 0-15,0-2 1 16,1 0-1-16,-2 2 1 15,0-3-2-15,-3-1 0 16,0 0 1-16,0 0 2 0,0 0-1 16,0 0 0-16,0 0-1 15,0 0-1-15,0 0 0 16,0 0 0-16,0 0 1 16,0 0-1-16,0 0 1 15,0 0-1-15,0 0 1 16,0 0-24-16,0 0-34 15,0 0-95-15,0 0-53 0,0 0-60 16,0 0-1-16,0 0 22 16,3 0 27-16,8 2 61 15,-3-2 35-15,-1 0 76 16,-1 0 30-16,-6 0 29 16,0 0 9-16,0 0 2 15,0 0-23-15,-1 0 1 16</inkml:trace>
  <inkml:trace contextRef="#ctx0" brushRef="#br1" timeOffset="131427.62">20226 9850 541 0,'-13'-9'276'16,"0"4"-70"-16,2 4-24 15,4-2-13-15,2 0-29 16,3 0-48-16,0-2-15 0,2 3-36 16,0 1-11-16,0 0-12 15,0 0-3-15,0 0-7 16,0 0-3-16,0-1 2 16,2 1 5-16,8 1 13 15,-2 0 6-15,1 0 8 16,28 6 2-16,-28-6 1 15,1-1-2-15,1 0 0 16,1 1-3-16,3 0-1 16,2 2-1-16,6 5 4 15,2 3 0-15,1 5-1 16,4 0 0-16,-3 5-8 16,6 1-4-16,6 5-7 15,3 0-5-15,6 7-7 16,-2 0-2-16,1 4 0 15,5 2-2-15,0-8 1 16,1-2 1-16,-17-6 0 0,0-4 1 16,-13-5 3-16,-8-3 0 15,-4-4 1-15,-8-4 7 16,-6-1 12-16,-1-4 2 16,3 1 2-16,0 0-8 15,-11-12-14-15,-25-20-4 16,-1 0-5-16,-10-6 1 15,-13-9 0-15,-8-2-1 0,10 9 1 16,-2 0-1-16,1 5 0 16,6 3 0-16,5 9-2 15,1 3 1-15,4 8-1 16,2 2-2-16,8 4 0 16,7 1-2-16,14 4-5 15,6 2-6-15,7 5-8 16,6 4-2-16,10 3 5 15,7 1 5-15,12 5 9 16,8 3 2-16,1 5 3 16,3 6 1-16,4 4 0 15,0 2 1-15,17 4-1 16,2 1 0-16,13 1-1 16,-3-3 0-16,7 1 0 15,-1-1 0-15,-8 1 1 0,2 2 0 16,-6-1 3-16,-6-4 1 15,-13-8 0-15,-9-4 1 16,-20-12 3-16,-8-3 2 16,-8-11 13-16,-8-3 5 15,-7-10 4-15,-3-4-1 16,-15-10-11-16,-4-4-4 16,-20-7-7-16,-6-1-2 0,-13-1-4 15,-4-1-1-15,3 1-2 16,0 4 0-16,9 2-1 15,4 1 1-15,-7 8 0 16,2-1 0-16,2 5 0 16,5 2 0-16,20 2-3 15,7 4-1-15,13 6-9 16,6 2-9-16,9 7-10 16,8 5 0-16,11 11 8 15,5 5 12-15,12 10 12 16,5 1 0-16,7 2 2 15,7 3 0-15,-2 3-2 16,4 4 1-16,6 6 0 16,0 0 1-16,14 1 3 15,-3 1 3-15,-5-6 2 16,-5-2 1-16,-5-7-1 0,-9-7 0 16,-7-9 0-16,-6 0 0 15,-17-10 1-15,-3-2 0 16,-13-6 4-16,-3-4 8 15,-9-5 10-15,-5-4 4 16,-7-7-2-16,-6-5-8 16,-8-6-13-16,-4-6-5 0,-7-7-5 15,1-4-1-15,-8-5-1 16,-5-1-2-16,-6 1 0 16,-2 1-1-16,5 8 1 15,8 8-1-15,12 13-3 16,6 8 0-16,14 7-7 15,4-1-5-15,13 7-13 16,3 2-3-16,11 7 1 16,9 9 6-16,10 9 13 15,6 1 4-15,13 5 3 16,6 1 1-16,11 3 3 16,-1-3 1-16,-1-4 0 15,-4-1 1-15,-10-8 2 16,-2-3-1-16,-13-7 3 15,-5-5 2-15,-14-5 3 0,-7-3 2 16,-12-3-63-16,-6-6-60 16,-9-6-121-16,-1-2 129 15</inkml:trace>
  <inkml:trace contextRef="#ctx0" brushRef="#br1" timeOffset="132993.07">21604 11993 611 0,'-7'0'287'0,"7"-3"-95"16,2 2-49-16,-2 1-30 16,0 0-25-16,4 1-45 15,13 8-1-15,35 37-8 16,-26-25-3-16,6 2-3 16,2-1-1-16,-3-3-3 15,-1 3 0-15,-6-10 1 16,-5-2-1-16,-11-6-3 15,-2 0 1-15,-5-3 13 16,-3-1 6-16,1-1 8 16,-1 0 2-16,-10-2-3 15,-12-10-2-15,-36-33 0 16,29 31 0-16,1-6-6 16,-5-1-1-16,6 6-1 15,1-2 1-15,8 13 2 0,5-2 0 16,7 10-17-16,6 1-11 15,7 4-18-15,9 6-7 16,7-2 4-16,7 2 6 16,7-2 6-16,3-4 2 15,4 2 1-15,-1-2 0 16,-6 2-2-16,-6-2 1 16,-7-3-1-16,-9-1-1 15,-10-4-83-15,4 0-82 0,-8-1 100 16</inkml:trace>
  <inkml:trace contextRef="#ctx0" brushRef="#br2" timeOffset="153321.16">20016 13401 556 0,'-3'-5'328'0,"2"-3"-14"15,3 3-113-15,-1-2-4 16,7 4-21-16,-3 0-24 16,3 3-29-16,-1 6-10 15,-1 7-31-15,0 6-12 16,1 6-23-16,0 0-9 0,-2 1-13 15,-1 0-6-15,-1-6-8 16,-1 0 0-16,-1-5 0 16,-1-3 2-16,-1-6 4 15,-4-3 1-15,-3-6-4 16,-1-6-6-16,1-6-9 16,3-5-6-16,5-3-1 15,5 2 0-15,4 0 1 16,3 3 1-16,3 4 2 15,2 2 1-15,5 9 12 16,0-1 3-16,-2 9 7 16,0 5 2-16,-3 5-3 15,-2 2-1-15,-6 6 0 16,-3-3-1-16,-2-3-3 16,-3-1 0-16,-1-4-3 15,0 0-1-15,-3-4 0 0,1-3 0 16,0-6-5-16,0 0-3 15,2 0-4-15,0 0-4 16,0-7 0-16,3-9 2 16,18-29 3-16,-7 30 2 15,5 1 0-15,0 3 5 16,4 8 11-16,-3-4 5 16,-2 9 8-16,0 3-2 15,-8 4-8-15,3 6-3 0,-7 4-5 16,-4 2-3-16,2 0-3 15,2 0-13-15,7-6-73 16,-2-4-48-16,3-9-116 16,4 0-62-16,0-6-208 15,7-2 323-15</inkml:trace>
  <inkml:trace contextRef="#ctx0" brushRef="#br2" timeOffset="153670.44">20672 13475 981 0,'1'-13'473'0,"-3"0"-159"16,-3 0-28-16,-4-2-54 16,-2 4-39-16,-5 2-68 15,-2 0-25-15,-1 9-43 0,2 2-16 16,-1 10-28 0,5 5-8-16,4 7-9 0,4 1-2 15,8 1 3-15,5-1 1 16,4-6 2-16,2-4 2 15,2-7-1-15,1-6 2 16,-1-5 1-16,1-11 0 16,-1-2 0-16,-2-3 0 15,0 3 0-15,-3 4 0 0,-1 0 2 16,-2 4 2-16,-5 3 7 16,1 4 3-16,-3 3 2 15,-1-2-3-15,0 0-7 16,2 16-4-16,9 29-6 15,-2-32-2-15,1-7-52 16,1-4-45-16,6-3-116 16,-3-6-80-16,1-3 182 15</inkml:trace>
  <inkml:trace contextRef="#ctx0" brushRef="#br2" timeOffset="153877.99">20895 13223 1231 0,'5'7'550'0,"-11"14"-204"0,2 10-72 16,-3 14-81-16,6 5-40 15,1 0-107-15,6-3-20 16,-2-11-19-16,7-5-4 16,4-8-3-16,-4-5-27 15,9-7-91-15,-6-5-57 16,0-3-151-16,1-5-178 15,-4-3 335-15</inkml:trace>
  <inkml:trace contextRef="#ctx0" brushRef="#br2" timeOffset="154517.9">20880 13312 969 0,'-12'-5'508'16,"1"1"-156"-16,-24-13-72 15,31 19-20-15,4 7-61 16,3 3-31-16,12 11-39 15,4 4-15-15,3 0-31 16,-2-1-22-16,-1-3-28 16,-1 0-10-16,1-2-10 15,4 1-3-15,0-1-6 16,1-2-4-16,2-2-49 0,-3 1-34 16,-3-10-86-1,-3-2-49-15,-6-8-100 0,-6-7-137 16,-2-4 300-16</inkml:trace>
  <inkml:trace contextRef="#ctx0" brushRef="#br2" timeOffset="154679.92">21118 13312 997 0,'-5'-4'513'16,"0"5"-123"-16,-5 6-64 0,-10 13-88 15,-3 4-59-15,-5 13-96 16,-4 2-30-16,7 1-40 15,4-3-8-15,6-9-11 16,8-5-17-16,5-6-63 16,0-2-41-16,4-8-104 15,1-2-53-15,6-6 181 16</inkml:trace>
  <inkml:trace contextRef="#ctx0" brushRef="#br2" timeOffset="154872.88">21194 13365 1085 0,'9'12'510'0,"-6"2"-147"0,-1 5-67 15,-2 9-99-15,0 0-33 16,0-2-106-16,4 0-27 16,-1-11-24-16,2 0-21 15,0-9-93-15,-1-6-59 16,-2-6-274-16,-2-5 276 15</inkml:trace>
  <inkml:trace contextRef="#ctx0" brushRef="#br2" timeOffset="155052.51">21130 13256 1132 0,'4'3'513'0,"5"-1"-203"16,-1 1-71-16,5-1-84 15,-1 3-39-15,5 2-96 16,2 0-63-16,3 3-156 16,2-2-131-16,3-2 192 15</inkml:trace>
  <inkml:trace contextRef="#ctx0" brushRef="#br2" timeOffset="155549.65">21443 13377 826 0,'5'23'416'0,"-5"1"-111"15,0 2-31-15,0-3-31 16,-1-6-38-16,-2-3-61 0,1-3-28 16,-2-10-58-16,2 1-19 15,2-5-32-15,0 2-8 16,0 0-11-16,0 0-2 16,1-16 4-16,1-25 3 15,2 29 5-15,1 6 2 16,2 2 2-16,-3-2 4 15,1 2 15-15,2-4 11 0,3 7 31 16,0 1 12-16,0 6 11 16,0 9-3-16,-3 2-21 15,1 3-12-15,-3 4-22 16,1 0-8-16,-3-2-8 16,0-3-5-16,1-7-3 15,-3-5-4-15,1-4-14 16,0-4-6-16,-2 1-12 15,0 0-2-15,3-15 2 16,12-27 6-16,-7 26 14 16,0 2 4-16,1 4 9 15,-1 1 0-15,-1 6 5 16,0 2 6-16,-1 3 14 16,2 4 6-16,-4 3 4 15,2 5-3-15,-2 5-15 0,-2 2-5 16,4 0-9-16,-2 2-10 15,3-9-79-15,1-2-49 16,4-3-107-16,3-8-62 16,4-5-295-16,-1 1 390 15</inkml:trace>
  <inkml:trace contextRef="#ctx0" brushRef="#br2" timeOffset="155908.7">21829 13403 975 0,'4'5'547'15,"-1"6"-93"-15,-1 8-157 16,1 1-41-16,2 7-86 16,-1-2-53-16,2-3-56 15,4-4-17-15,-3-8-24 16,6-3-8-16,5-8-9 16,-5-4-1-16,1-5-1 15,5 1 0-15,-2-3-7 16,0-2-11-16,1-4-9 15,-5-2-2-15,-3 1 6 16,-1 1 10-16,-1 7 12 16,-3 5 5-16,-5 5 6 15,1 5 5-15,-2 9 14 0,-3 0 8 16,0 12 7-16,2 1-3 16,3 1-15-16,5-1-6 15,-1-7-16-15,4-7-7 16,2-8-68-16,0-4-46 15,5-7-116-15,1-4-90 16,-1-8 207-16</inkml:trace>
  <inkml:trace contextRef="#ctx0" brushRef="#br2" timeOffset="156475.06">22198 13416 1092 0,'3'7'530'0,"2"5"-167"16,-1 4-47-16,0 2-80 15,-1 4-54-15,-1 2-95 16,-2 0-28-16,2-1-32 16,0-4-10-16,-1-9-15 15,4-2-10-15,-3-10-31 16,-1-1-14-16,1-7-35 16,1-3-10-16,0-2 13 15,1-5 13-15,2 3 35 16,0 2 18-16,1 3 16 15,0 7 2-15,1 4 17 16,1 1 19-16,0 5 34 0,1 2 18 16,0 7 14-16,-6 1-8 15,0 3-23-15,-2 1-12 16,-2-6-25-16,5-4-8 16,-2-3-9-16,-3-3-7 15,0-3-3-15,0 0-3 16,0-1-10-16,0 0-5 15,0-1-10-15,3-16-1 0,18-28 5 16,-10 29 3-16,0 5 8 16,3 5 4-16,-5 7 5 15,1 1 6-15,2 6 20 16,-4 1 8-16,2 3 22 16,-2 1 7-16,0 3-5 15,-6-2-2-15,2 3-13 16,-1 0-9-16,0-2-11 15,3 0-6-15,-3-5-11 16,1-2-4-16,1-6-5 16,5-1-4-16,-1-7-22 15,-1-1-16-15,2 0-55 16,-4 0-42-16,2 8-109 16,1 0-170-16,2 14 274 15</inkml:trace>
  <inkml:trace contextRef="#ctx0" brushRef="#br2" timeOffset="157251.32">23287 13428 956 0,'2'1'454'0,"-2"6"-177"16,3-1-66-16,2 6-4 15,-5 3-51-15,3 3-44 16,-3-1-54-16,-4 2-19 15,5-3-26-15,-1-6-4 16,-1-1-3-16,-2-7 0 16,-1-2-2-16,2-2-3 15,0 1-10-15,1 0-4 0,0 0-5 16,-3-12 1-16,1-7 5 16,5-26 3-16,11 25 4 15,4 5 4-15,2 0 8 16,2 3 12-16,3 9 30 15,-12 6 19 1,0 0 24-16,9 14 1 0,1 5-14 16,-12 7-14-16,-1-1-27 15,-1-3-9-15,-2-2-14 16,1-10-4-16,-3-5-5 16,-2-3-2-16,-8-7-2 15,3 0-3-15,-1-11-10 16,1-6-2-16,15-1-2 15,-7-1 2-15,7 2 8 16,1 7 3-16,-10 2 1 16,8 1 0-16,-2 7 2 0,0 3 5 15,4 4 10-15,-3 6 6 16,0 3 7-16,-3 2-3 16,1 4-7-16,-3 0-5 15,2-2-64-15,1 0-59 16,4-6-137-16,5-6-95 15,8-2 209-15</inkml:trace>
  <inkml:trace contextRef="#ctx0" brushRef="#br2" timeOffset="157620.68">23926 13503 967 0,'1'-11'542'15,"0"0"-128"-15,-12-2-104 16,1 1-34-16,-4 2-93 15,1 3-46-15,0 4-68 16,-6 1-25-16,1 7-27 16,0 1-10-16,5 6-13 15,0 1-4-15,8 6-3 16,2 2 4-16,6-1 4 16,6 0 2-16,3-6 0 15,1-6 0-15,-2-3 1 16,2-4 0-16,5-6 1 15,3-1 1-15,-4-7 0 16,-1-2 1-16,-3 3 2 0,-4-1 0 16,1 6 2-16,-1-1 3 15,-5 8 8-15,0 5 0 16,-1 7 0-16,-1 6-2 16,-3-3-15-16,2 0-27 15,7-7-83-15,-2-4-49 0,10-4-149 16,0-4-377-16,10-2 472 15</inkml:trace>
  <inkml:trace contextRef="#ctx0" brushRef="#br2" timeOffset="157829.01">24131 13289 1415 0,'-1'6'614'0,"-2"13"-322"16,-1 5-62-16,0 18-83 15,-1 1-46-15,5 3-59 16,2 3-11-16,7-11-22 16,2-5-9-16,6-13-28 15,-2-6-30-15,1-9-83 16,2-5-57-16,-7-9-158 16,0-2 217-16</inkml:trace>
  <inkml:trace contextRef="#ctx0" brushRef="#br2" timeOffset="158043.62">24021 13391 948 0,'-10'6'557'0,"8"0"-67"16,7 0-182-16,0-3-37 16,8 1-80-16,4-1-45 0,6-3-67 15,1 0-19-15,3 1-54 16,4 3-60-16,0-7-140 15,5 3-74-15,5-4-159 16,-1 4 249-16</inkml:trace>
  <inkml:trace contextRef="#ctx0" brushRef="#br2" timeOffset="158241.26">24502 13401 1141 0,'-7'4'540'0,"-3"-4"-205"15,-5-4-35-15,3 3-79 16,-2-1-54-16,1 2-90 16,2 8-26-16,3 5-40 15,5 2-10-15,-3 6-8 0,6 3-5 16,3 1 0-16,0 2 0 16,13-5 0-16,-3-5-23 15,4-7-75-15,1-7-53 16,11-7-159-16,4-6 196 15</inkml:trace>
  <inkml:trace contextRef="#ctx0" brushRef="#br2" timeOffset="158611.9">24709 13220 1084 0,'-3'6'557'0,"-8"16"-108"15,0 9-157-15,-1 7-104 16,0 2-47-16,6 2-82 15,3-10-19-15,3-7-15 16,6 0-10-16,1-11-10 16,0 1-2-16,-1-10-1 15,-4-5 0-15,0 0-11 16,0 3-5-16,-2-5-4 16,0 1 0-16,0 0 10 15,0 0 6-15,0 0 2 16,7-4 2-16,3-4 1 15,27-26 2-15,-26 30 12 16,-1 2 14-16,8 6 34 0,-4-2 13 16,1 15 2-16,-3 2-11 15,-3 9-31-15,2 3-13 16,-7-7-18-16,4-4-21 16,-5-9-89-16,2-7-75 15,2-13-162-15,11 1 200 16</inkml:trace>
  <inkml:trace contextRef="#ctx0" brushRef="#br2" timeOffset="158770.16">24968 13441 1095 0,'-10'18'630'16,"7"5"-66"-16,-3-2-317 15,8 3-51-15,-2-6-113 16,0-7-71-16,3-3-108 15,-1-10-60-15,2-3-159 16,8-6 188-16</inkml:trace>
  <inkml:trace contextRef="#ctx0" brushRef="#br2" timeOffset="158905.6">24892 13315 1231 0,'7'9'553'0,"-6"-2"-269"15,5 2-62-15,3-4-93 0,-9-1-89 16,12-2-167-16,1-2-87 16,7 0 117-16</inkml:trace>
  <inkml:trace contextRef="#ctx0" brushRef="#br2" timeOffset="159254.42">25104 13396 853 0,'1'14'455'15,"1"-1"-56"-15,1 4-59 0,-3 0-61 16,-4 4-51-16,0 1-113 16,0-1-39-16,0-5-53 15,2-2-13-15,0-11-18 16,2 0-6-16,0-4-4 16,0 0 2-16,0 0 8 15,0 0 3-15,0-1 1 16,1-7 1-16,2-2 2 15,2-1 1-15,19-21 3 16,-14 24 4-16,1 5 11 16,-2 1 8-16,3 0 23 0,-1 5 10 15,1 3 12-15,-1 6-3 16,-4 3-17-16,-1 0-14 16,-4 0-24-16,-2 0-27 15,0-5-83-15,0 0-54 16,0-4-119-16,1-4-62 15,-1 4 212-15</inkml:trace>
  <inkml:trace contextRef="#ctx0" brushRef="#br2" timeOffset="159669.62">25254 13566 1151 0,'52'-31'598'15,"-40"28"-192"-15,1 1-150 16,1-2-50-16,-1 0-101 16,1-4-43-16,-3-5-31 15,4 0-9-15,0-6-12 16,-5 2-1-16,-4-3-1 16,-7-2 0-16,-5 6 2 15,-2-3-1-15,-2 9-3 16,6 6-3-16,-6 6-3 15,5 10-1-15,-1 9 4 16,-2 10 4-16,1 7 4 16,3 7-1-16,6 13 2 0,-3 2 0 15,13 3 6-15,3-2 4 16,-2-12 5-16,5-7 2 16,-11-12-5-16,-6-6-2 15,-2-8-3-15,-9-2-3 16,-5-6-5-16,-6-4-4 15,-4-1-23-15,-4 0-23 0,-7-8-80 16,-2-5-58-16,-2-7-109 16,23-7 167-1</inkml:trace>
  <inkml:trace contextRef="#ctx0" brushRef="#br2" timeOffset="160217.99">26196 13569 776 0,'0'11'433'0,"1"1"-80"16,1 2-120-16,0 2-16 16,-1-2-77-16,-1 0-44 15,0-6-59-15,0-3-17 16,1-2-62-16,3-3-50 16,-4 0-141-16,0 0-105 0,0 0 207 15</inkml:trace>
  <inkml:trace contextRef="#ctx0" brushRef="#br2" timeOffset="160386.29">26156 13369 1102 0,'8'0'462'0,"5"4"-291"15,0 3-24-15,0 2-68 16,4 7-30-16,1 1-123 15,4-6-92-15,7-1 104 16</inkml:trace>
  <inkml:trace contextRef="#ctx0" brushRef="#br2" timeOffset="160845.76">26472 13445 565 0,'-16'-1'277'0,"5"-3"-88"0,-2-2-115 16,4-1-66-16,4-1 1 15,3 4 12-15,1 0 7 16,1 2 35-16,0 2 18 0,0 0 36 16,-1 0 12-16,0 0 7 15,1 0-5-15,0 0-12 16,0 0-6-16,0 0-12 16,0 0-4-16,0 0-9 15,0 0-3-15,-2 0-5 16,1 3-6-16,0-3-11 15,0 0-8-15,-1 4-17 16,0-2-8-16,-3 3-16 16,0 4-8-16,1 1-9 15,-12 30-3-15,18-21 0 16,5-1 1-16,3 0 2 16,-1 0 1-16,4-3 2 15,0 1 2-15,1-2 5 16,6-1 3-16,-6 2 3 0,0-2 3 15,-5 1 6-15,-7-1 5 16,-5-4 11-16,-7-1 1 16,-4 2-3-16,-8-4-7 15,1-2-16-15,-1-2-8 16,1-4-43-16,7-4-35 16,4 0-106-16,11-1-68 15,6-2 152-15</inkml:trace>
  <inkml:trace contextRef="#ctx0" brushRef="#br2" timeOffset="161322.89">27200 13606 757 0,'-30'-34'414'16,"29"30"-88"-16,2 4-119 15,2 1-3-15,-3-1-41 16,0 0-28-16,3 12-39 0,2 12-21 15,7 30-45-15,-4-32-13 16,6-8-10-16,1-5-2 16,3-8-1-16,-2-2 3 15,-4-10 0-15,-3-5 1 16,-4-8 2-16,-5-1 1 0,-10-1 1 16,-5 1 0-1,-8 7-2-15,-2 3 0 0,1 8-4 16,-2 5-3-16,2 6-6 15,4 5-6-15,8 3-26 16,7 1-21-16,12-2-54 16,9 0-41-16,11-2-138 15,6-4 182-15</inkml:trace>
  <inkml:trace contextRef="#ctx0" brushRef="#br2" timeOffset="161538.63">27631 13380 992 0,'-2'-21'500'0,"-11"8"-166"16,-4 3-44-16,-8 12-102 15,-4 5-46-15,1 13-63 0,5 10-17 16,5 6-24-16,11 7-9 16,6 8-12-16,4 3-5 15,12 2-7-15,-2 2-1 16,6-9-2-16,-3-2 0 15,-5-4-9-15,-1-8-32 16,-9-9-87-16,-1-8-69 16,-6-18-416-16,0-5 405 15</inkml:trace>
  <inkml:trace contextRef="#ctx0" brushRef="#br2" timeOffset="161700.07">27363 13583 995 0,'4'-4'496'15,"0"2"-185"-15,9-1-75 16,-2 3-17-16,6 0-85 16,2 0-44-16,6 3-85 15,7-3-68-15,9 3-426 16,6 8 341-16</inkml:trace>
  <inkml:trace contextRef="#ctx0" brushRef="#br2" timeOffset="162172.07">28375 13604 860 0,'28'-42'527'16,"-28"31"7"-16,-4 2-279 15,-8-1-29-15,-8 4-94 16,-5 4-55-16,-12 5-57 16,3 5-13-16,2 5-9 15,4 1-2-15,12 2-5 16,6-3-1-16,10 3 0 15,6-1 3-15,10 1 8 16,6 3 6-16,8-2 3 16,0 1 0-16,4-2-2 15,2-2 0-15,-9-1 12 16,0 1 7-16,-11-4 15 16,-8-1 5-16,-4 0 3 15,-9-2-3-15,-4-2-12 0,-4 2-5 16,-8-5-23-16,5 0-25 15,-4-3-74-15,4-5-43 16,10-5-92-16,1-2-48 16,16-6-124-16,1 0-88 15,10 2 308-15</inkml:trace>
  <inkml:trace contextRef="#ctx0" brushRef="#br2" timeOffset="162305.18">28515 13668 445 0,'14'2'356'0,"3"5"98"16,-2 2-88-16,-5 2-105 15,-2 3-53-15,-7 1-103 16,2-1-41-16,-3-4-80 16,1-6-59-16,0-6-211 15,1-7 185-15</inkml:trace>
  <inkml:trace contextRef="#ctx0" brushRef="#br2" timeOffset="162453.93">28496 13487 1061 0,'1'1'459'0,"7"6"-259"15,1-4-37-15,4 0-71 16,0 1-69-16,3 4-22 16</inkml:trace>
  <inkml:trace contextRef="#ctx0" brushRef="#br2" timeOffset="162917.67">28742 13538 1250 0,'0'1'521'0,"7"1"-323"16,5-1-31-1,9 0-49-15,-1 1-29 0,5 4-32 16,-3 3-6-16,-3 7-23 15,-4 1-11-15,-8 1-10 16,-1 1-1-16,-7-1 0 16,0 0 2-16,-4-2 4 15,-12-2 1-15,-6-3 2 16,-4-2-1-16,-5-2-3 16,11 2-3-16,4 1-4 15,6 0-4-15,14 3-1 16,4 2 1-16,14 3 5 15,2 2 6-15,7-2 5 0,-1 3 4 16,-5 1 5-16,-2 2 1 16,-8-1 7-16,-4 3 4 15,-4-4 1-15,-6-2 0 16,-6-6 2-16,-4-7-3 16,-5-5-7-16,-5-4-3 15,-8-3-16-15,-2-1-9 16,-3-2-36-16,4-1-32 15,11-1-98-15,6 1-64 16,16-7-178-16,7-1 246 16</inkml:trace>
  <inkml:trace contextRef="#ctx0" brushRef="#br2" timeOffset="163219.92">29082 13722 827 0,'0'0'506'16,"1"0"-38"-16,2-1-233 16,-3 0-36-16,0 0-96 15,0 0-37-15,10-5-31 16,3 1-9-16,29-43-14 16,-30 29-2-16,-9 2 3 15,-3 1 3-15,-7 6 3 16,-4 4 1-16,-8 6-3 15,0 2 1-15,0 8 6 0,0 2 1 16,7 8 2-16,4 3-1 16,5 3-6-16,4 2-1 15,9 0-7-15,2-4-4 16,9-6-8-16,1-5-3 16,10-10-122-16,5-5-93 15,14-12 134-15</inkml:trace>
  <inkml:trace contextRef="#ctx0" brushRef="#br2" timeOffset="163812.59">29902 13352 1275 0,'-1'0'586'0,"-1"1"-296"16,5 5-128-16,-3-6-16 15,0 0-78-15,2 4-19 16,8 7-8-16,39 25-6 16,-21-26-18-16,-6-1-5 15,-7 4-6-15,-3-2-2 0,-12 1-1 16,-4 1-1 0,-14-1 1-16,-5 3 0 0,-2 0 0 15,0-1 3-15,4 1-1 16,1 0-1-16,6-1-1 15,4-1-1-15,9 1-2 16,4-2-1-16,7 2 0 16,5 1 1-16,3-1 2 15,8 0 2-15,-2-1 8 16,-3 1 8-16,-2 1 15 16,-8 0 6-16,-9 1 8 15,-3-1 1-15,-16-1 3 16,-7-1 0-16,-5-3-11 15,4-1-9-15,0-3-19 16,0-2-8-16,4-3-11 16,0-1-14-16,4 0-40 15,8-1-28-15,4-3-98 0,2 0-58 16,7-4 153-16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26:11.7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10356 5585 237 0,'0'-1'154'0,"0"0"-14"16,0 0-22-16,0 0-3 15,0 0-9-15,0-1-4 16,0 1-12-16,0 0-10 0,-1 0-17 16,-1 0-12-1,1 0-17-15,0 0-1 0,0 0 2 16,-5-2 4-16,-4 0 5 16,-2 2 1-16,-28 10-8 15,29 0-4-15,0 1-3 16,2 4-2-16,0-2-2 15,-1-3-1-15,3 6-4 16,2-2-1-16,2 4-4 16,0 2 0-16,5 1-1 15,3 2-1-15,7 0-5 16,2 0-1-16,6-5-5 16,3-4-1-16,3-4 1 15,2-5 0-15,0-4 1 16,-2-3 1-16,0-2 0 15,-5-3 1-15,-2-3 1 16,-5-3 1-16,-5-6 1 0,1 2 0 16,-4-4 1-16,1 1 0 15,-7 3 3-15,0-1 4 16,-5 2 16-16,-5 4 5 16,-3 0 9-16,-5 0-1 15,-2 4-11-15,-2-1-6 16,-2 6-12-16,-4-2-5 15,2 5-8-15,3 0-2 16,5-4-1-16,7 5-1 0,7-4-6 16,3 4-4-16,1 3-21 15,0-3-29-15,0 0-98 16,2 10-109-16,3 11 166 16</inkml:trace>
  <inkml:trace contextRef="#ctx0" brushRef="#br0" timeOffset="969.22">10141 4993 364 0,'-3'-8'256'16,"-1"1"-27"-16,2 3-39 15,1 2-22-15,0 3-54 16,0-1-15-16,0 0-22 16,1 0-9-16,0 0-4 15,4 19-4-15,14 31-6 16,-7-26-7-16,2-2-12 16,0 0-5-16,-1-5-5 15,0 1-1-15,-1-5 1 16,0-2 2-16,-2-8 5 15,1-1 5-15,-3-4 9 16,0-2 4-16,-1-3 3 16,0 0-4-16,-1-6-10 0,1-4-5 15,2-2-12-15,-1-7-3 16,1 5-7-16,0-2-3 16,0 3-4-16,-3 2 0 15,3 2-1-15,-1 5-1 16,-2 4-1-16,1 3 0 15,-4 4-2-15,4-1 0 0,-6 0-1 16,-1 1-5-16,-1 0-75 16,1 0-53-16,-3 5-194 15,-7 13 197-15</inkml:trace>
  <inkml:trace contextRef="#ctx0" brushRef="#br0" timeOffset="1359.35">10510 5199 723 0,'-3'-37'349'15,"5"32"-149"-15,-2 2 0 16,-1 3-74-16,1 0-29 16,-1 0-29-16,1 0-11 15,0 0-8-15,-1 1-1 16,-2 14-8-16,1 30-6 0,2-25-12 15,-3-5-6-15,2 0-8 16,-1 1 0-16,0-3-3 16,2-2-1-16,0-6 0 15,2-3 1-15,-6-3-28 16,3 0-61-16,1 0 57 16</inkml:trace>
  <inkml:trace contextRef="#ctx0" brushRef="#br0" timeOffset="15669.31">10612 5781 376 0,'-37'-12'224'0,"31"9"-29"16,2-1-7-16,2 2-32 16,-2 1-27-16,3 0-25 15,0 0-10-15,0 0-16 16,0 0-9-16,0 0-20 15,0 0-9-15,0-1-15 16,0 2-3-16,1 0-5 16,0 0 2-16,0 0 0 0,0 0 1 15,0 0 1-15,0 0-1 16,0 0-1-16,4 2 0 16,5 0-1-16,-2 0 0 15,0 1 0-15,1 1 0 16,-1-1 0-16,1 0 1 15,2 0 2-15,1 1-1 16,27 12-3-16,-24-12-1 16,1 2-4-16,2 0-1 0,4 3-1 15,0-1 0-15,6 2-1 16,3 1-1-16,6 2-2 16,1 3-1-16,-2 1-1 15,-1 0-1-15,0 2 0 16,0-3-1-16,3 6 0 15,4 0 1-15,-3-3 0 16,5 1 2-16,6 1 2 16,1 1 1-16,6 3 3 15,-2-2-1-15,-4-1 0 16,-5-2-2-16,2 0-1 16,3 2-1-16,2-2 1 15,2 1 0-15,-5-2 8 16,0-1 5-16,1 0 4 15,-5-2 1-15,-6 0-3 16,-7-2-2-16,-9-3-2 0,-2-2-1 16,-4-4-2-16,-6-2 0 15,-6-2 0-15,2 2 3 16,-10-2 2-16,2 2-2 16,0-3-8-16,0 0-36 15,-5 0-124-15,-14-4-88 16,-32-23 134-16</inkml:trace>
  <inkml:trace contextRef="#ctx0" brushRef="#br0" timeOffset="17274.54">10421 5704 585 0,'0'-2'313'0,"0"0"-71"15,-1-1-7-15,0-1-50 16,-1 1-30-16,-1-1-41 16,-10-3-16-16,-29-26-26 15,27 26-7-15,3 0-14 16,1 2-10-16,3 1-15 15,7 0-11-15,4 1-15 16,5 2-5-16,6-2-3 16,4 3 0-16,0 5 5 15,1-1 1-15,-5 7 2 16,-1 1 2-16,-4 0 2 0,-5 0 2 16,-3 1 5-16,-5 1 2 15,-9-4 2-15,-8 1 0 16,-10-3-1-16,0-4-1 15,-1-4-3-15,3-1-2 16,6-5-2-16,6-3-1 16,4-3-4-16,4-1-1 15,7 0-7-15,2 3-5 16,9 0-5-16,6 1 0 0,8 8 3 16,5 0 5-16,6 5 8 15,-1 6 1-15,-2 2 5 16,-7 1 1-16,-10 3 1 15,-3-1 3-15,-12 2 2 16,-2-2 2-16,-8-2 1 16,-7-2 0-16,1-4-4 15,-4-2 0-15,0-5-3 16,3-2-1-16,1-5-2 16,4-1-2-16,3-5-5 15,6 1-2-15,5-3-6 16,6 1-1-16,11-1 2 15,5 1-1-15,7 3 4 16,5 4 0-16,-8 2 2 0,-2 1 2 16,-11 6 2-1,-7 4 2-15,-7 6 7 0,-2 3 1 16,-8 1 4-16,-8-2 0 16,-3-3-2-16,-10-3 0 15,-2-5-2-15,3-3 1 16,3-8-3-16,5-2-1 15,5-4-4-15,1-2-2 16,8 1-3-16,2 0-5 0,7 3-7 16,5 2-2-16,9 1 3 15,4 4 6-15,11 5 7 16,0 0 5-16,0 7 2 16,-1 3 0-16,-14 1 2 15,1 6 2-15,-14 0 1 16,-5 2 3-16,-11-1 1 15,-5-3 1-15,-8-3-3 16,1-3-1-16,3-6-3 16,1-3-1-16,7-4-2 15,3-3-1-15,4-5-6 16,3 0-2-16,6-6-7 16,4 2-2-16,8 1-1 15,4 3 0-15,9 8 3 0,3-2 1 16,0 5 4-16,1 1 2 15,-6 4 2-15,-6 1 0 16,-6 9 3-16,-7-2 2 16,-7 5 5-16,-7-1 2 15,-4 1 3-15,-6-3-1 16,-6-5-2-16,0-5-1 16,-4-7-3-16,6-5 0 15,6-4-4-15,3-3-2 0,7-2-3 16,5 1-3-16,3 2-5 15,5 1-1-15,5 4 1 16,4 3 1-16,9 2 6 16,0 4 1-16,0 5 2 15,1 1 1-15,-11 4 0 16,-4 0 1-16,-7 3 3 16,-5-1 1-16,-9 0 3 15,0 1 2-15,-5-6-1 16,-2-4-1-16,1-3-1 15,-2-3-1-15,2-4-3 16,3-1-1-16,5-3-3 16,2-1-2-16,7 2-3 15,0-3-1-15,8 2-3 16,1 3 1-16,4 1-1 16,1 4-1-16,1 4-77 15,3 1-66-15,5 9 93 0</inkml:trace>
  <inkml:trace contextRef="#ctx0" brushRef="#br0" timeOffset="25414.57">12238 6437 371 0,'-1'0'241'16,"0"0"-8"-16,0 0-17 0,-3 1-61 16,-2 0-25-16,1-1-39 15,2-1-15-15,1 0-28 16,1 0-10-16,-5-7-16 15,2-3-6-15,2-1-9 16,5-24-2-16,9 32-5 16,1 3 0-16,5 5 0 15,0-1-1-15,3 8 1 16,0 2 0-16,-3 1 1 16,0 6 2-16,-9-2 2 15,-3 1 1-15,-8 3 12 16,-7-3 6-16,-5 0 13 15,-2-2 6-15,-3-8-4 16,-1-4-3-16,2-6-10 16,-1-3-5-16,4-8-9 15,-2 0-3-15,4-1-4 0,1-4-2 16,1 6-3-16,7-1-3 16,6-2-4-16,5 0-2 15,6-5-1-15,5 4-1 16,8 5 4-16,1 7 2 15,1 4 3-15,2 2 2 16,-6 5 1-16,2 2 2 16,-9 4 8-16,-4 3 2 15,-10 3 3-15,-7-4 3 0,-2 5 0 16,-5-1 0-16,-4-6 3 16,-4-2 0-16,-4-5 0 15,-2-7-1-15,2-2-2 16,3-2-2-16,-2-12-4 15,3 1-1-15,0-3-6 16,3-2-2-16,4 4-4 16,5-1 0-16,7-1-4 15,5 3-3-15,10 0 0 16,4 2 0-16,6 5 2 16,1 2 4-16,-1 11 3 15,-3 2 1-15,-3 5 2 16,-2 2 0-16,-6 5 0 15,0 4 2-15,-9 0 2 16,-5-2 0-16,-5-3 3 0,-6-8 0 16,-4-4 1-16,2 1 2 15,-3-8-1-15,1 1-1 16,2-3-2-16,-2-8-3 16,4-7-4-16,2 0-3 15,7-1-4-15,5-1-4 16,9 4-4-16,5 0 0 15,6 1 0-15,4 3 2 16,6 7 4-16,-2 3 2 0,-3 3 2 16,-3 5 1-16,-3 7 3 15,-8 3 1-15,-3 7 4 16,-5 0 1-16,-16 0 2 16,1 2 1-16,-6-10 0 15,-7-2 1-15,4-5-1 16,-3-6 1-16,-2-4 0 15,4-3-2-15,3-7-3 16,0-3-3-16,5 1-4 16,6 1-2-16,6 0-6 15,4-4-2-15,10 5-1 16,5-2 2-16,7 3 4 16,3 9 1-16,-2-2 3 15,0 4 0-15,-6 8 0 16,-6 1 2-16,-6 4 3 0,-2 4 0 15,-4-2 2-15,-2-1 2 16,-8 1 1-16,-4-7 2 16,-6 0 0-16,2-4 0 15,-2-2-3-15,2-2-1 16,0-6-2-16,2-2-2 16,5-3-4-16,6 3-1 0,5-1-7 15,5 1-1 1,6-3 1-16,3-2 1 0,5 3 4 15,3 4 0-15,0 1 3 16,-1 6 0-16,-7 4 1 16,-7 0 1-16,-2 7 3 15,-4-1 1-15,-4-1 2 16,-4-1 1-16,-10 0 0 16,1-4-2-16,0-2-1 15,4-3-1-15,5-1-1 16,-2-4 0-16,4 1-4 15,0 0 0-15,4-1-3 16,6 0 0-16,3-5-1 16,1-2 1-16,4-1 1 15,5 6-1-15,-5 2 2 16,-2 4 0-16,-6 9 2 16,-2 0 2-16,-11 7 2 0,-1 0 1 15,-11-3 0-15,-8-1 1 16,10-1-1-16,-1-4 0 15,6-4-2-15,3-1 1 16,2-8-4-16,4 2 0 16,3-6-2-16,4-1-3 0,6 0 0 15,1-4 0-15,3 6 0 16,3 5 2-16,-1-2 1 16,0 5 0-16,-5 4 1 15,-2 3 1-15,-8 7 3 16,-2-2 1-16,-7 1-1 15,-5-6 1-15,3-2-1 16,-1 2 0-16,3-5 0 16,0 1 0-16,1 1-1 15,2-2 1-15,0 0-2 16,-1 0-1-16,0-2 0 16,1 1-1-16,1 0-3 15,2 0-31-15,2 1-106 16,0-2-73-16,0 1 119 15</inkml:trace>
  <inkml:trace contextRef="#ctx0" brushRef="#br0" timeOffset="26195.79">12402 5855 267 0,'3'-3'213'0,"2"2"31"16,0-1-15-16,-8 2-47 16,3-1-28-16,0 1-29 15,0 0-10-15,0 0-22 16,0 0-10-16,0 0-19 16,0 0-7-16,2 6-13 15,8 18-8-15,15 37-11 16,-11-27-6-16,1-2-7 15,2-2 0-15,2-11 5 16,0-3 4-16,-4-6 6 16,0-2 2-16,-4-5 1 15,-3-2 7-15,1-9 6 16,-2-2 2-16,2-6-2 16,0-9-9-16,0-4-11 0,-2-6-5 15,-2-1-6-15,0 3-2 16,-4 8-2-16,-1 7-3 15,-1 9-53-15,-1 6-71 16,-4 8-235-16,2 6 223 16</inkml:trace>
  <inkml:trace contextRef="#ctx0" brushRef="#br0" timeOffset="26651.12">12780 6076 946 0,'0'-9'412'0,"0"2"-255"15,2 5 0-15,2 0-72 16,3 6-33-16,8 3-21 15,-2-1-3-15,8 2-9 16,-1 0-4-16,-6-3-4 16,7 6 0-16,-17 0 1 15,0 2 2-15,-12 5 2 0,-12-5 0 16,-5 2-1-16,1-1-1 16,3-3-4-16,4-2 6 15,9-4 8 1,1-3 5-16,7-1 4 0,3-1-2 15,-3 0 1-15,0-1-1 16,16-1 6-16,35-6-2 16,-18 1-9-16,-2 4-5 0,0 0-8 15,1 1-4-15,-13 3-3 16,2-1-8-16,-5 3-102 16,-3-1-81-16,7 4 110 15</inkml:trace>
  <inkml:trace contextRef="#ctx0" brushRef="#br0" timeOffset="39374.58">15746 5485 294 0,'0'0'215'0,"0"0"36"16,0 0-37-16,0 0-49 15,0-1-17-15,0 0-33 0,0 0-14 16,0 0-21-16,0 0-8 16,0 0-14-16,0 0-5 15,0 0-5-15,-1 0-2 16,0-1-1-16,0 1-1 15,0 0-5-15,-1 0-1 16,1 0-8-16,0 0-2 16,0 0-6-16,0 0-4 15,0 0-6-15,0 0-3 16,0 0-5-16,0-1 0 0,0 1 0 16,-1 0 0-16,1 0 4 15,0 0 0-15,0 1 2 16,0 0 1-16,0 0-3 15,1 0 0-15,0 0-3 16,-1 0 0-16,1 0-2 16,0 0 1-16,0 0 1 15,0 0 1-15,0-1 3 16,0 1 1-16,0 0-2 16,0 0 0-16,-1 0-2 15,0 0-1-15,0 0 0 16,0 0 0-16,-1 0 0 15,1 0 0-15,0 0 1 16,0 0 1-16,0 0 1 0,0 0 2 16,0 0 0-1,0 0 0-15,0 0-2 0,0 0-1 16,-6 2-2-16,0 1 0 16,1 1-3-16,0-1 0 15,2 1-2-15,-1 6 0 16,1 1 0-16,-29 29 0 15,31-25 1-15,1 4 0 0,1 1-1 16,2 3 0-16,3-2-1 16,1 1-1-16,4-4 0 15,3-4 0-15,7-5 0 16,3-3 2-16,7-3 0 16,3 2 0-16,7-5 0 15,0 0 0-15,-5-6 1 16,-5 0 1-16,-14-4 2 15,-4-2 2-15,-6 0 4 16,-5-7 2-16,-1-2 3 16,-4 3 0-16,-7-5-2 15,1 5-1-15,-3 0-3 16,-4-3-1-16,-2 4-3 16,-6 0-1-16,-1 5-2 15,1 3-1-15,2 3-1 16,2 2 0-16,3 4-2 0,0-1-1 15,7 4-2-15,-1 0 1 16,3 5-1-16,3 2-1 16,0-2-1-16,3 4-1 15,1 0-1-15,0 3 1 16,4 3 0-16,2-2 0 16,6 4 2-16,3-1 1 15,4 0 3-15,2-2 0 0,1-9 3 16,1 0 0-16,-3-8 1 15,-3-1 1-15,-3-1 1 16,-1 0 0-16,-6-1-3 16,-4-4-1-16,-3-2-2 15,-5-2 0-15,-6-2 2 16,-2 3 0-16,-2 0 1 16,-5-3 0-16,6 7-1 15,2-1 0-15,6 0 0 16,3 0-2-16,5-2-5 15,2-2-2-15,6 6-1 16,4-1 0-16,3 5 4 16,0 1 2-16,3 2 3 15,-5 6 1-15,-1 4 2 16,2 3 3-16,-11 3 3 16,-3-3 0-16,-6 1 4 0,-7-1 0 15,0-4 0-15,-1 1 1 16,-4-7-1-16,-1-2-2 15,2-1-2-15,1-6-1 16,3-5-3-16,3-4-2 16,4-2-6-16,4 0-3 15,6 0-5-15,7 3-1 16,9 5 1-16,4-1 3 0,3 5 4 16,1 4 3-16,-5 1 5 15,-6 6 2-15,-5 1 5 16,-4 4 2-16,-8 3 1 15,-3 1 0-15,-12-1 1 16,-2-2 1-16,-6-2 0 16,-1 0 1-16,1-6 1 15,1-5-1-15,3-3-2 16,4-6-4-16,6-5-9 16,4-3-2-16,10-5-7 15,4 0-2-15,10 0 3 16,4 7 2-16,6 5 3 15,2 1 2-15,-6 8 0 16,-3-2 0-16,-7 7 1 0,-3 3 1 16,-6 5 2-16,-1 6 1 15,-9-4 3-15,-7 2 0 16,-6 4 3-16,-3-1 0 16,-8-3-2-16,4-1 1 15,0-9 0-15,1-7-1 16,10-2-3-16,0-5-1 15,8-3-6-15,5-1-3 16,6-4-2-16,7 1-1 16,10 1 3-16,6 1 0 15,5 6 3-15,2 4 1 0,-8 4 0 16,-6 6 2-16,-6 3 1 16,-7 0 1-16,-9 2 4 15,1 0 2-15,-6-1 3 16,-4 2 1-16,4-6-1 15,-7-2-1-15,-2-6-3 16,2-1 0-16,-3-6-2 16,3-1-2-16,2-1-2 15,-2-3-2-15,7 2-1 16,0-2-3-16,4-2-2 16,6 3 0-16,8 1-2 15,0-2 2-15,6 3 0 16,-1 3 1-16,2 1 1 0,-1 3 1 15,-3 3 1 1,-3-1-1-16,-9 3 0 0,1 1-1 16,-8 4-23-16,-2-3-27 15,-2 4-80-15,-6 2-57 16,-4-5-141-16,-2 2 201 16</inkml:trace>
  <inkml:trace contextRef="#ctx0" brushRef="#br0" timeOffset="39888.72">15653 4918 759 0,'0'-10'361'16,"2"3"-163"-16,0 0-4 16,3 7-74-16,0 5-24 15,2 11-18-15,1 5-2 16,3 8-2-16,-1 4-6 16,0 0-17-16,1-1-6 0,1-10-16 15,1-3-4-15,1-4-4 16,-2-10-1-16,-2-2 16 15,-1-5 9-15,-2-9 9 16,1-3 0-16,4-10-16 16,3-2-11-16,-2-4-14 15,-4 3-4-15,2 2-2 16,-3 3-2-16,-2 7-1 16,1 7-4-16,-9 4-87 15,2 7-72-15,-3 7 97 16</inkml:trace>
  <inkml:trace contextRef="#ctx0" brushRef="#br0" timeOffset="40236.64">16033 5124 728 0,'-2'-5'406'0,"2"0"-123"0,1 1-78 16,0 3-22-1,-1 1-64-15,0 0-12 0,0 0-15 16,0 11-12-16,0 4-21 16,3 30-12-16,-3-30-15 15,2 4-5-15,0-2-6 16,-2-2-2-16,0-8-3 15,-2-1-1-15,1-1-2 16,-4-1-2-16,2-1-1 16,2-2-1-16,0-1-5 15,0-1-2-15,1 0-74 16,0 0-65-16,0 0 85 16</inkml:trace>
  <inkml:trace contextRef="#ctx0" brushRef="#br0" timeOffset="49371.81">16104 5757 259 0,'-34'-16'214'0,"32"13"10"15,-5 2-30-15,3 1-26 16,1-1-32-16,-3-1-11 16,5 1-25-16,0 0-10 15,0 1-17-15,0 0-7 16,1 0-10-16,0 0-4 0,0 0-9 15,0 0-5-15,0 0-11 16,0 0-5-16,0 0-5 16,0 0-1-16,0 0 1 15,0 0 2-15,0 0 0 16,0 0 0-16,0 0 0 16,0 0 0-16,0 0-2 15,1 0-2-15,6 2-2 16,-1 0-2-16,-3-1-1 15,2 0 1-15,-1 0 2 16,-1 1 1-16,2-1 3 16,0 1 1-16,-3-2 0 15,2 1 0-15,-1 0-1 16,2 1-1-16,2 1-5 16,1 1-2-16,0-1-1 0,0 0-2 15,3 1 0-15,24 12 0 16,-25-13-2-16,1 3 1 15,0-1-2-15,1 1 0 16,0 2 1-16,1 2-2 16,1 1 1-16,2 2-1 15,5 1 0-15,0-1-1 0,0 2 0 16,1 1 1-16,-3 2 0 16,0-2 0-16,1 2 1 15,0 2-1-15,-3-2 1 16,1 0-1-16,0-2 2 15,3-2-1-15,4 3 3 16,1-2 2-16,-3 2 3 16,-2-2 2-16,1-1 0 15,-1 5-1-15,3-1-2 16,0 1 0-16,1 1-1 16,-6-8 0-1,-9-6 0-15,0 1 1 0,31 19 0 16,4 2-1-16,-6-1 0 15,-14-5-2-15,-5-1 0 16,0-1-2-16,5 2-1 16,1-2 1-16,0 1 0 0,-3-3 0 15,3 0 1-15,3-1 1 16,-3-2 1-16,1 1 2 16,-3-3 2-16,1 3 0 15,1-1 0-15,0 0-1 16,4 2 1-16,-1-2-1 15,-3 1 0-15,0-1 0 16,-4 0-2-16,-2-1-2 16,-3-2 1-16,-2-1-1 0,-6-2 0 15,-3-2 1-15,4-1 1 16,-5-2-1-16,0 0 1 16,3-1 3-16,-7-3 2 15,3 1 1-15,-3-1 6 16,-1 0 2-16,-1 0 3 15,0-1-1-15,0 0-5 16,0 0-4-16,0 0-6 16,0 0-2-16,0 0-65 15,-10-5-54-15,4 2-155 16,-4-2-118-16,-19-11 240 16</inkml:trace>
  <inkml:trace contextRef="#ctx0" brushRef="#br0" timeOffset="50363.53">17683 6772 406 0,'0'-1'269'16,"0"0"-37"-16,0 0-14 16,0 0-30-16,0-1-35 15,-1 1-12-15,0 0-25 16,0 0-9-16,-1 0-18 16,1 0-14-16,-12-5-26 15,-2 3-10-15,-27 9-18 16,27 9-7-16,3 6-6 15,-1 3-4-15,4-1-4 16,-1-3 0-16,8 4 0 16,3-1 2-16,6 0 3 15,6 6 0-15,0-10 0 16,2-4-2-16,5-3 0 0,0-4 1 16,-1-6 2-16,3-2 2 15,0-5 5-15,-1-7 5 16,1 2 8-16,-2-3 6 15,-4-9 7-15,-2 3 3 16,-5-6 2-16,-7 1 2 16,-3 2-1-16,-4 3-2 0,-7 6-4 15,-4 0-4-15,-5 4-8 16,-3-1-6-16,4 4-9 16,1-1-5-16,6 4-5 15,2 1-2-15,4 2-3 16,0 1-4-16,4 2-8 15,1 2-1-15,2 2-78 16,3 3-53-16,3-1-156 16,3 0-180-16,2-7 313 15</inkml:trace>
  <inkml:trace contextRef="#ctx0" brushRef="#br0" timeOffset="51012.96">17790 6339 503 0,'-4'-12'311'16,"-1"0"-69"-16,3 6-35 15,1 1-24-15,1 5-66 0,1 3-19 16,-1-3-30-16,0 0-11 15,7 12-6-15,-4 13-1 16,38 30-6-16,-31-26-2 16,4-3 2-16,-3-5-2 15,3-1-4-15,-1-10-4 16,-3 1-9-16,5-3-1 0,-7-6 2 16,2-1 4-16,-3-5 14 15,-3-2 3-15,1-4 2 16,3 1-2-1,-5-8-14-15,-3-2-5 0,5-4-8 16,-5-4-3-16,2 1-6 16,4 4-3-16,-5 4-4 15,3 5-1-15,1 6-3 16,-2 1-3-16,3 5-45 16,-3 1-61-16,3 5-187 15,-3 6 186-15</inkml:trace>
  <inkml:trace contextRef="#ctx0" brushRef="#br0" timeOffset="51485.17">18171 6519 776 0,'-6'-13'364'16,"1"6"-140"-16,2 1-54 16,3 4-28-16,1-2-42 15,4 3-47-15,-5 0-13 16,0 0-14-16,3 0-2 0,9 1-1 16,2 2-2-16,25 11-5 15,-29-5-2-15,-4-2-2 16,-4 8 1-16,-3-6 2 15,-3 4 2-15,-5 3-1 16,-6-8 0-16,1 3-3 16,-2-2 3-16,3-2 18 15,3 2 8-15,3-4 12 16,3 1-1-16,4-3-19 16,4 0-3-16,4 0-4 15,4-1 2-15,7-2 10 16,-1-1 3-16,7-1 2 15,2 0-3-15,-2-2-7 16,-2 1-7-16,-5 2-11 0,-6 2-5 16,-5 0-4-16,-4 3 0 15,-3-3-61 1,-1 0-56-16,0 0-132 0,0 0 139 16</inkml:trace>
  <inkml:trace contextRef="#ctx0" brushRef="#br0" timeOffset="63985.09">17456 6961 253 0,'-2'-7'237'16,"-1"-5"32"-16,0-2-53 16,-4-1-25-16,4 3-56 0,3 8-18 15,2 2-30-15,2 2-18 16,-4 0-31-16,0 0-12 16,-1 14-18-16,0 11-3 15,-1 33-2-15,3-27-1 16,3-6 0-16,2-2 0 15,1-10 1-15,-7-6 2 16,0-6 6-16,0-4 1 16,0 2 1-16,0 0 0 0,-1-9-5 15,-1-12-2-15,-9-26-3 16,5 27 0-16,-5-4 0 16,6 6-1-16,-5-3 0 15,2 5-1-15,4 9-2 16,-2 3-4-16,2 14-3 15,0 6-1-15,-1 12 1 16,-1 3 2-16,3 0 4 16,8 5 1-16,1-8 8 15,-1-4 2-15,4-6 3 16,-8-11 1-16,1-1-1 16,-3-7 4-16,0-2 1 15,0 3-1-15,0 0-7 16,0 0-3-16,-1-3-3 15,-7-10 0-15,-25-27-1 16,22 29 0-16,-2 1 0 0,-1 1-1 16,2 4-1-16,-2 3-2 15,6 7-5-15,0 5-3 16,4 11 9-16,-1 3 3 16,6 6 8-16,0 2 6 15,6-4-5-15,4-4 0 16,-1-11 1-16,-2-4 0 0,-1-8 4 15,-4-5 2-15,-2-6-1 16,-1-4-3-16,-8-3-6 16,1-3-2-16,-3 1-2 15,-2-3-1-15,3 0 0 16,0 0-1-16,1 3 0 16,1 0-1-16,2 8 0 15,-1 2-3-15,3 10-6 16,-2 9 4-16,2 10 8 15,0 8 8-15,1 7 19 16,1 0 1-16,2-5 1 16,0-4-3-16,2-9-9 15,1-5-4-15,0-9-2 16,-2-1 3-16,-1-2 2 16,-1 0-1-16,0 0-7 15,-1 0-4-15,-1-14-5 0,0 0-1 16,-9-28 0-16,7 27 0 15,-2-1 0-15,-2 4-1 16,1 8-3-16,1 2-4 16,-2 8-4-16,2 7-2 15,-1 11 3-15,0 8 3 16,1 4 5-16,4 0 2 0,3-7 5 16,0-4 1-16,4-9 3 15,-1-8 0-15,-2-7 4 16,0-6 1-16,-4-6 0 15,-4-4-3-15,-1 0-4 16,-4-2-3-16,0 1-2 16,-2-3 0-16,2-1-2 15,-1 1 2-15,2 4-3 16,-1 4 0-16,-2 9-7 16,6 7-4-16,0 12-1 15,7 8 5-15,-2 10 11 16,3-2 7-16,1 2 7 15,1-2-2-15,8-8-5 16,-6-6-2-16,2-8 0 16,-4-5 2-16,-2-5 1 15,2 0 1-15,-2-1-3 16,0 0-3-16,0-2-4 0,-1-15-2 16,-3-27 0-16,-2 25 0 15,2 2 1-15,4 0 0 16,-6 6-2-16,0 4 0 15,-7 9-5-15,1 5 0 16,3 10-1-16,0 5 1 16,4 6 3-16,-6 1 1 15,7-3 1-15,-4-7 0 0,8-6 2 16,2-8 1-16,-1-5 4 16,6 0 0-16,-7-9 0 15,0-4 0-15,-10-7-5 16,4-1 0-16,-6-3-2 15,1 5 0-15,0 1 0 16,-5 1 1-16,4 7-2 16,0 5-3-16,1 9-5 15,2 8-1-15,1 12 1 16,1 6 2-16,3 5 5 16,2 1 2-16,3-4 4 15,3-5 1-15,1-7 3 16,-1-8 0-16,1-7 3 15,-2-5 0-15,-3-8 0 16,0-1-1-16,-5-8-6 16,1 0-3-16,-1-3-1 0,-2 0 0 15,1-1 0-15,-3 0 0 16,-1 3-1-16,0 5-1 16,0 8-3-16,2 6-3 15,-1 12 0-15,-1 5-1 16,1 9 5-16,1 6 2 15,2-1 3-15,2-2 2 0,3-10 1 16,-2-4 0-16,3-9 1 16,-1-5 1-16,1 1 0 15,0-3 1-15,-1 0-2 16,0 0-3-16,0 0-1 16,0-8-1-16,-1 0 0 15,0-1-1-15,-7-10 1 31,4 9-1-31,1 1-1 0,-5 4-3 0,-2 7-3 16,2 7 1-16,1 14 2 16,0 1 1-16,-1 2 4 15,1 1 0-15,2-8 1 16,1-4 2-16,1-5 1 16,4-6 2-16,-1-3 1 15,1-3 1-15,-1 2-2 0,0 0-4 16,0 0-2-16,0-10-1 15,0 0-2-15,-1-5 2 16,-8-22 0-16,1 29 0 16,0 5-2-16,-6 6-1 15,1 7-2-15,-6 2-1 16,5 7 2-16,3 3 1 16,4 0 1-16,8 2 3 15,-4-10 0-15,5-1 0 0,-1-9 3 16,-4 0 3-16,-1-3 0 15,5-1 0-15,0-1-2 16,0 1-17-16,0-1-21 16,3-15-4-16,6-25-4 15,-9 27 14-15,0 5 18 16,-5 3 4-16,-4-1 4 16,1 0 0-16,-3 9-3 15,-1 2-1-15,1 14 2 16,-2 3 2-16,-2 1 8 15,-3-1 7-15,2-1 8 16,0-4 0-16,8-3-3 16,2-4-4-16,5-8-7 15,2 0-2-15,-1-5 1 16,0 4-2-16,0 0-3 16,0 0-1-16,0-7-1 0,-1-3-2 15,0 4 2-15,-2-1-1 16,-1 3 0-16,1-1 0 15,-9-2-2-15,-27-7-1 16,27 23-1-16,0 5 1 16,-3 8 2-16,2-2 2 15,0 7 1-15,2 0 2 16,6-9 1-16,0-3 0 16,5-10 1-16,0-2 2 0,0-3 1 15,0 0 1-15,0 0-3 16,-1 0-1-16,0 0-3 15,0 0 0-15,-3-8-1 16,-2 1 0-16,1-1 0 16,-26-27-1-16,24 30 0 15,-1 2-1-15,-1 4-3 16,2 4-1-16,1 8-1 16,-1 1 2-16,-2 9 2 15,2 5 2-15,-5-4 1 16,7-1 1-16,0-7 1 15,5-5-1-15,5-5 2 16,-6-3 0-16,1-4 2 0,0 0 0 16,0 1-2-16,-1 0-3 15,1 0-6-15,-1-2-1 16,0-8-2-16,1 1 2 16,-2 4 4-16,-5-27 1 15,0 30 1-15,1 2-2 16,-1 4-4-16,1 3 0 15,-5 9 1-15,0 6 3 16,0 7 5-16,2-1 4 16,8-7 0-16,-4-4 1 0,5-10-3 15,3-3 1-15,-3-4 1 16,0 0-1-16,0 0 0 16,-1 0 0-16,1-1 0 15,-1-3-1-15,1 1-1 16,-1-2-1-16,0 4-3 15,0 1-2-15,-2 0-3 16,-6-3 0-16,-2 4 0 16,3 3 0-16,-30 29 3 15,34-11 0-15,3-8-57 16,2-3-74-16,15-6 86 16</inkml:trace>
  <inkml:trace contextRef="#ctx0" brushRef="#br0" timeOffset="65558.64">15835 7884 207 0,'0'-1'178'16,"0"0"28"-16,0 0-25 15,0 0-3-15,0 0-13 16,0 0-9-16,0 0-28 15,0 0-13-15,0-1-29 16,0 1-14-16,0 0-25 16,0 0-10-16,0 0-14 0,0 0-4 15,0 0-6-15,0 0 0 16,-2 0 1-16,1 0 1 16,0 0 6-16,0-1 1 15,-2 0 2-15,-3-1-1 16,0 0-5-16,0 0-4 15,-2 1-6-15,-1 1-3 0,0 1-3 16,-1 1 0-16,-25 8-2 16,28-5 1-16,-1 1-1 15,0 2 0 1,1 2-1-16,0 0 0 0,0 6 0 16,4 2 0-16,-3 0 0 15,0 4 0-15,4 0-1 16,0 1-1-16,5 1 0 15,4-2 0-15,4-2 0 16,3-3 2-16,5-7 1 16,2-1 0-16,3-5 3 15,2-4 0-15,2-4 1 16,-5-4 0-16,-1-5 1 16,-5-3 0-16,-5 1 2 15,3-4-1-15,-9 4 2 16,-1-3 1-16,-4 1 0 0,0 2 1 15,-4-2-1-15,-1 0 4 16,-6 0 2-16,-2-2 1 16,-3 5-1-16,1 0-3 15,-6 4-6-15,3 4-2 16,3 3-2-16,-1 2-2 16,6 1 0-16,2 0-1 15,-1 2-3-15,4 0-1 0,-3 6-4 16,2-3-20-16,2 5-72 15,2 0-49-15,2 4-164 16,3 3 191-16</inkml:trace>
  <inkml:trace contextRef="#ctx0" brushRef="#br0" timeOffset="67914.49">15017 7802 423 0,'-1'-1'252'0,"0"0"-25"16,-3-3-22-16,-1-4-51 15,0 1-21-15,3 4-34 16,0 1-15-16,1 1-36 15,0 0-13-15,0 0-15 16,0 1-7-16,1 0 2 16,2 24 0-16,9 33-4 15,0-27-3-15,-4-3-2 16,5-3 1-16,2-8 9 16,-4-2 2-16,4-2 7 15,-5-3 0-15,2-2-1 0,1-3 0 16,-2-6 10-16,1-1 9 15,-3-8 13-15,-1-1 2 16,-1-8-7-16,-2-2-9 16,1-1-18-16,-2-5-5 15,-1 7-7-15,2-1-3 16,-4 3-3-16,1 4-1 16,-1 2-4-16,0 2-1 0,2 9-7 15,0 2-3-15,0 2-57 16,-2-2-49-16,0 0-145 15,0 0 155-15</inkml:trace>
  <inkml:trace contextRef="#ctx0" brushRef="#br0" timeOffset="68483.86">15239 7993 468 0,'2'-8'292'16,"0"0"49"-16,1 0-124 16,-2 3-52-16,1 0-31 15,-1 1-68-15,10-3-19 16,6 0-7-16,28 2-5 15,-29 14-10-15,2-1-5 16,-8 1-10-16,-4 2-2 16,-2 2 0-16,-6 4 0 0,-5-1 3 15,-1-1 0-15,-9-2 0 16,-1-3-1-16,-5-1-1 16,3-5-1-16,1 0-2 15,3-2 0-15,4-2-2 16,4 0-1-16,6 0-4 15,2 0-5-15,10 1-2 16,3 2 0-16,8-1 4 16,-3 2 2-16,7 1 2 15,-3 1 2-15,-3 1 7 16,-2 2 1-16,-9-1 4 16,-6-1-1-16,-6 3 2 15,-1 1 1-15,-12 2 6 16,1 1 3-16,-4-4 3 15,-1 0-1-15,2-4-5 16,2-4-5-16,2 0-6 0,-2-3-3 16,6 1-3-16,0 0-4 15,7 1-13-15,2 0-47 16,5 3-135-16,-3-4 128 16</inkml:trace>
  <inkml:trace contextRef="#ctx0" brushRef="#br0" timeOffset="74929.78">15993 8116 325 0,'-6'-1'212'0,"5"0"-15"0,0 0 0 15,-1 0-51-15,1 0-21 16,0 0-23-16,1 0-5 16,0 0-13-16,0 0-8 15,1 1-13-15,6 0-8 16,4 1-14-16,0 1-6 16,25 12-9-16,-31-8-3 0,1 2-5 15,6 2-1-15,2-1-4 16,2 2 0-16,3-1-3 15,-1 0-1-15,-1 1-1 16,3 2-2-16,1 1 0 16,1 1 0-16,4 6 0 15,1-3 1-15,6 5 4 16,1-6 1-16,1 3 3 16,-7-3 1-1,-14-8-2-15,0 0-2 0,44 26 0 16,2 6-1-16,7 1 0 15,-14-16-1-15,9 3-1 16,2-4 0-16,5 3-1 16,-8 0 0-16,3 2 0 15,4 2 0-15,0-1 3 16,11 4 2-16,-1-6 2 16,-7 3 1-16,2-1-1 0,-3-4-2 15,-5 0-3-15,4-6 0 16,-4 4-1-16,1-1-1 15,-4-1 0-15,-6 4 0 16,-14-7 0-16,-8-1 1 16,-11-3 1-16,1-3 1 0,-5 0 0 15,-7-4 1 1,-2-5 1-16,-9-1 4 0,-2-3 5 16,1 2-1-16,-1-2-1 15,0 0-4-15,-1 0-7 16,1-2-1-16,-5 0-65 15,-6-1-48-15,3-1-162 16,-26-21 157-16</inkml:trace>
  <inkml:trace contextRef="#ctx0" brushRef="#br0" timeOffset="78179.78">18142 9158 403 0,'-2'0'248'0,"1"0"-9"16,0 0-23-16,0 0-44 15,-2 0-12-15,0 0-23 16,-1-1-13-16,2-1-21 15,-1 0-10-15,1 0-22 16,-5-9-8-16,3 3-17 16,-7-25-9-16,15 29-12 15,2 1-5-15,-1 3-9 16,1 1-2-16,-1 6-2 16,2 5-1-16,-3 3 0 15,0 1 0-15,0 1 0 16,-2-1 0-16,0-1 0 0,-2-3 2 15,-2-1 3-15,-5-3 1 16,-3-4 3-16,-2 0 0 16,-1-2-3-16,0-3 0 15,0-4-3-15,-3-2-1 16,5-5-1-16,1-3-2 0,2 0-4 16,7-4-1-16,2 2-6 15,1 2-1-15,9 4-1 16,1 1 0-16,4 4 0 15,3 2 0-15,-3 5 2 16,1 4-1-16,-3 7 4 16,-5 4 1-16,-2 4 3 15,-4 4 2-15,-4-1 2 16,-2-1 2-16,-6-4 4 16,-3-5 1-16,-7-5 5 15,2-1-1-15,-7-5-1 16,4 2 0-16,1-9-4 15,-2-5-1-15,14-6-6 16,-4-4-2-16,11-1-4 16,1-3-2-16,3 2-4 15,3 2-2-15,1 7-2 16,6 3 0-16,7 8 3 0,3 2 1 16,1 8 3-16,-1 3 2 15,-9 4 2-15,0 3 1 16,-7 5 5-16,-1 1 1 15,-8-2 7-15,-6-4 2 16,-5-1 2-16,-4-4 0 16,-3-2-2-16,4 0-2 0,-5-14-1 15,3-3-2-15,2-5-3 16,-1-3-2-16,13 1-5 16,0-6-2-16,5-1-4 15,7 1-2-15,2 0-1 16,4 4 0-16,5 6 2 15,-1 2 0-15,-2 7 3 16,1 8 0-16,-5 2 2 16,-2 4 2-16,-3 7 3 15,-3-3 1-15,-5 4 1 16,-1-2 0-16,-9-4 4 16,-1 0 1-16,-6-7 3 15,-2-9 0-15,1-2-2 16,1-3-1-16,3-6-4 15,1-5-3-15,6-3-3 16,1-4-3-16,8-2-3 16,5 5-2-16,7 1-1 0,2 1 0 15,4 8 0-15,2 5 2 16,-4 6 2-16,0 3 2 16,-5 8 3-16,-2 5 2 15,-6 6 3-15,-1-4 0 16,-8 2 3-16,-1 0-1 15,-8-10 2-15,-3 5 1 16,-1-10 0-16,-3-6 1 0,5-2-3 16,1-6-1-16,-1-6-4 15,7 3-3-15,4-6-4 16,3 0-3-16,14 3 0 16,1-4-2-16,3 6 2 15,4 5 1-15,-5 6 2 16,1 4 2-16,-3 6 3 15,-5 5 2-15,-3 2 2 16,-2 5 0-16,-4-2 3 16,-5-3 0-16,-7-5 3 15,-2-5 1-15,-9-2-1 16,-1-4 0-16,-2-1-3 16,-7-7-2-16,9-2-2 15,0-1-2-15,11-3-2 16,12 3-4-16,-1-7-5 0,7 2-1 15,6 1 0-15,3 1 1 16,9 8 2 0,1 4 2-16,-3 8 4 0,-4 4 1 15,-7 7 5-15,-8 2 0 16,-4 0 3-16,-7-1 1 0,-6 3-1 16,-5-10 0-16,-2-1-1 15,0-3 1-15,6-7-2 16,7 0 0-16,-1-1-2 15,6-2-2-15,1-5-4 16,-2-3-1-16,12-4-4 16,-1-1-1-16,4 4 0 15,2 0 0-15,6 6 2 16,2 1 2-16,1 6 1 16,1 2 1-16,-10 4 2 15,-3 5 0-15,-8-2 6 16,-4 8 1-16,-10-3 2 15,-4-5-2-15,-2 0 0 16,0-6-2-16,8-3 0 16,-1-1 0-16,7-1-3 15,-2-8-2-15,5-3-1 16,1 2-3-16,4-2-1 0,7 4 1 16,-3 1-1-16,3 0 1 15,1 4 1-15,-1-3 0 16,1 8 1-16,-3-2 0 15,-4 0-69-15,-3 0-84 16,8 0 99-16</inkml:trace>
  <inkml:trace contextRef="#ctx0" brushRef="#br0" timeOffset="81364.13">18283 8772 321 0,'0'-8'212'16,"0"-3"17"-16,0 2-29 16,5-25-21-16,-5 26-29 15,0 5-29-15,1 0-12 0,0 3-27 16,-1 0-11-16,0 0-27 15,0 0-8-15,3 18-11 16,3 35-5-16,-1-24-8 16,3 4-3-16,7-5-6 15,4-5 1-15,-4-11 0 16,1-4 3-16,-1-8 13 16,1 1 4-16,0-4 8 15,-7-9 1-15,5-4-8 16,-5-5-5-16,7-2-8 15,2 0-3-15,-8 0-2 16,2 3-2-16,-6 8-2 16,-1 2 2-16,-3 6-104 15,2 0-69-15,-4 7 102 16</inkml:trace>
  <inkml:trace contextRef="#ctx0" brushRef="#br0" timeOffset="81684.17">18633 8901 496 0,'-2'0'319'16,"1"4"-49"-16,-5-4-94 15,5 0-13-15,0 0-82 16,0 0-20-16,-2 5-18 15,-9 7-4-15,-21 24-11 16,33-27-5-16,4 3 0 16,5-4 1-16,4 2 3 15,3 1 1-15,3-4-7 16,4 1-4-16,4-6-4 16,0-2-2-16,0-2 0 15,0-2 0-15,-4-2-2 16,-6-2-2-16,-10 0-112 15,-5-1-129-15,-8 1 147 16</inkml:trace>
  <inkml:trace contextRef="#ctx0" brushRef="#br0" timeOffset="81848.66">18757 8929 637 0,'-1'-1'324'0,"-4"2"-82"0,0 12-71 15,2 15-44-15,-30 29-37 16,27-26-48-16,4 0-12 0,2-3-18 16,2-3-4-16,3-4-71 15,0-6-102-15,2-5 107 16</inkml:trace>
  <inkml:trace contextRef="#ctx0" brushRef="#br0" timeOffset="86805.1">22326 5258 361 0,'0'0'268'0,"1"0"10"16,-1-1-53-16,0-1-19 16,0 1-34-16,2-5-19 0,-4-4-39 15,-2 0-16-15,-20-27-33 16,14 27-14-16,5 1-23 15,2 1-8-15,2 1-14 16,2 1-4-16,6 2-4 16,4 5-3-16,0 4 0 15,1-1 2-15,-4 8 1 16,-4 1 2-16,-3 4 2 16,-1 2 2-16,-9-3 3 15,-4-4 1-15,-5-3 1 16,-3-2 0-16,1-4 1 15,4-2-1-15,0-2 0 16,4-3-1-16,3-6-3 16,4-3 0-16,5-6-5 0,4 4-1 15,7 0-4-15,2 0-2 16,8 7 0-16,3-2 0 16,3 10 5-16,-3 5 2 15,-8 4 3-15,-2 7 1 16,-6 3 2-16,-6 1 0 15,-2 2 1-15,-7-1-1 16,-7-4 1-16,2-2 2 16,-7-6 0-16,-2-4 1 0,0-8 1 15,0-2-1-15,5-6-2 16,4-3-1-16,5-4-5 16,4 0-2-16,4-1-5 15,5 5-3-15,6-2 0 16,7 6 0-16,9 3 1 15,1 1 1-15,3 6 1 16,-6 4 0-16,-13 4 3 16,-6 3 1-16,-8 5 5 15,-10-3 4-15,-2 3 1 16,-7-3 1-16,-13-1-2 16,4-1 1-16,-5-5-2 15,3-3-1-15,9-3 0 16,4-3 0-16,4-6-1 15,6 1-2-15,4-1-3 16,4-2-5-16,7 4-3 0,4-2-1 16,7 3 0-16,3 1 1 15,6 2 5-15,-1 2 2 16,-1 1 4-16,-2 3 3 16,-7 4 2-16,-7 2 1 15,-9 0 1-15,-6 2 3 16,-13-2 0-16,-1 1-1 0,-3-2-2 15,4-4-2 1,2-3-1-16,2-2 0 0,3-3-2 16,3-1-1-16,2-2-3 15,4 0-1-15,2 2-5 16,2 0-3-16,9 0-1 16,3 1 0-16,11-3 3 15,3-1 1-15,5 2 0 16,2-2 1-16,-4 5 0 15,-8-1 0-15,-12 4 0 16,-7 2 1-16,-4 3 2 16,-5 3 1-16,-7-1 4 15,-1 0 1-15,-11-3-1 16,5-2 1-16,0 1 0 16,3-2 0-16,5-1 0 15,0 0 0-15,3-3-2 16,1 2-2-16,3-1-1 0,-1 1-1 15,4 1-28-15,1 0-53 16,1 0 54-16</inkml:trace>
  <inkml:trace contextRef="#ctx0" brushRef="#br0" timeOffset="87260.85">22035 4594 537 0,'-11'1'299'0,"12"0"-32"16,1 3-98-16,3 8-10 15,0 6-36-15,3 6-38 0,1 4-15 16,4-1-31-16,-1-4-11 16,4-4-4-16,0-5 0 15,0-7 3-15,0-2 0 16,-5-5 1-16,0-2-2 15,-2-5-1-15,-1-2 1 16,1-3-2-16,1-2-1 16,1-1-5-16,0-5-2 15,-2 2-4-15,-1 2-2 16,-1 2-5-16,-2 3-3 0,0 6-73 16,0 3-61-16,0 6-198 15,4 5 198-15</inkml:trace>
  <inkml:trace contextRef="#ctx0" brushRef="#br0" timeOffset="87553.78">22450 4780 828 0,'-1'-1'407'15,"1"0"-185"-15,-4 2-48 16,2-1-45-16,1 0-57 0,0 0-15 16,0 6-23-16,0 9-9 15,3 27-6-15,-3-29-3 16,0-2-3-16,1 0 1 16,-4 0-1-16,-1-2 1 15,-1-1-4-15,-2-2-1 16,3-2-4-16,5 0-2 0,0 0-55 15,0-3-76-15,0-1 83 16</inkml:trace>
  <inkml:trace contextRef="#ctx0" brushRef="#br0" timeOffset="88360.12">22519 5364 466 0,'-11'0'253'0,"6"0"-61"16,0 1 1-16,5 0-49 15,0-1-20-15,0 0-29 16,0 0-11-16,20 8-10 16,34 39-4-16,-22-21-10 15,8 1-8-15,10 7-19 16,9 3-9-16,8 4-10 15,4 7-1-15,5 2-1 16,0 1-1-16,15 2 2 16,2 0 5-16,6 1 11 15,0-6 5-15,-12-5 8 0,-5-7-1 16,-13-8-3-16,-3 4-1 16,-17-7-4-16,-6 0-2 15,-17-6-1-15,-7-7-2 16,-12-4 3-16,-7-4 1 15,-1-3 3-15,-5 0-2 16,-4-3-16-16,2 0-25 16,-3-2-68-16,-2-1-40 15,4 4-128-15,1-2 151 0</inkml:trace>
  <inkml:trace contextRef="#ctx0" brushRef="#br0" timeOffset="88751.74">24065 6220 653 0,'-22'-5'300'0,"4"6"-130"15,1 2-56-15,2 8-25 16,5 3-32-16,6 9-24 0,-2 5-1 16,6 1-1-16,4 1 0 15,10-7 12-15,2-5 6 16,10-7 11-16,2-6 2 16,0-10-8-16,3-5-7 15,-10-8-11-15,-5-5-1 16,-7 0 10-16,-4 0 9 15,-7 1 11-15,-5 2 1 0,-8 2-16 16,-5-1-13-16,-4 5-25 16,-1 4-11-16,-1 8-13 15,4 4-4-15,9 4-40 16,3 2-29-16,9 1-102 16,2 0-79-16,7 0 168 15</inkml:trace>
  <inkml:trace contextRef="#ctx0" brushRef="#br0" timeOffset="89263.51">24410 6113 553 0,'0'-20'345'15,"-4"3"-38"-15,2 5-119 16,2 4-8-16,0 6-76 16,0 4-27-16,2 9-41 15,0 6-18-15,-2 10-9 16,2 0-1-16,0 3-4 16,5-4 6-16,4-5 9 15,3-3 5-15,-2-7 11 16,0-2 0-16,1-6 5 15,-2-3 3-15,7-4 3 16,-5-6-2-16,0-6-9 16,-1-4-7-16,-2-4-10 15,0 1-3-15,-4 4-4 16,0 1-4-16,-3 5-7 0,0 5-4 16,3 3-80-16,0 6-86 15,3 11 108-15</inkml:trace>
  <inkml:trace contextRef="#ctx0" brushRef="#br0" timeOffset="89674.42">24684 6228 944 0,'0'0'387'0,"0"0"-252"16,0 0-14-16,8 4-42 16,6 2-21-16,26 12-21 15,-25-12-11-15,-5 2-12 16,-1 4-3-16,-9 5 0 16,-4 0 1-16,-8 2 1 15,-5-1 2-15,1-3-2 16,-1-4 0-16,4-2 12 15,2-3 7-15,4-3 19 16,3-1 9-16,3-1-8 16,2 0-4-16,-1-1-10 15,0 0-4-15,9 0-1 0,11 1-4 16,33 4-11-16,-25 1-4 16,-6-2-5-16,2 3-2 15,-10-2-2-15,-2 2-21 16,-9-3-97-16,1-2-81 15,-2 5 112-15</inkml:trace>
  <inkml:trace contextRef="#ctx0" brushRef="#br0" timeOffset="90832.81">23904 6368 379 0,'-1'1'276'16,"0"-1"-19"-16,0 0-55 15,1 0-35-15,0 0-74 16,0 0-24-16,0 0-36 16,0 0-9-16,0 0-12 0,0 0-2 15,0 0-2-15,0 0 1 16,0 0 11-16,0 0 8 15,0 0 21-15,0 0 7 16,0 0 8-16,0 0 0 16,0 0-7-16,0 0-5 15,0 0-9-15,0 0-6 0,0 0-12 16,-1 0-6-16,0 0-6 16,0 0-3-16,-1 0-1 15,-3 0 1-15,-7 3 4 16,-2 1 3-16,-41 20 5 15,24-6 0-15,-15 5-3 16,-3 4-3-16,-10 3-4 16,-2 4-3-16,-5 4-1 15,-9 2-1-15,-14 4 0 16,-2 1-1-16,-12 7-1 16,2 3-1-16,6 6-1 15,-3-2-1-15,9-4 0 16,1 0-1-16,12-7 1 15,4-2-1-15,19-6-1 16,2-3 1-16,12-6 0 16,2-2 0-16,0-7-1 0,8-2 1 15,3-4 0-15,7-3-1 16,8-3 0-16,1-4 1 16,6-3-1-16,3 0 0 15,1-3 0-15,0-1-1 16,0 1-4-16,0-1-3 15,0 0-32-15,0-1-18 16,0 1-37-16,0 0-24 16,0 0-70-16,0 0-88 0,0 0 179 15</inkml:trace>
  <inkml:trace contextRef="#ctx0" brushRef="#br0" timeOffset="92153.51">22172 7185 649 0,'1'-1'285'0,"7"2"-112"16,2 3-12-16,2 7 17 15,-1 4-19-15,-1 5-48 16,0 5-21-16,1-1-38 15,1-2-18-15,4-3-17 0,-2-3-4 16,2 0-3-16,-1-3 1 16,-6-5 2-16,-2-8 4 15,-6 0 8-15,-1-8 2 16,-2-5 2-16,-2-1-4 16,-3-14-9-16,-2 2-5 15,-2-14-5-15,1 3-2 0,5 2-2 16,3 3-2-16,2 13-1 15,6 4-1-15,7 12 0 16,3 6 2-16,7 12 8 16,1 3 3-16,-2 6 11 15,0 0 4-15,-2-2-2 16,0-3-1-16,-3-10-4 16,-4-4 0-16,-1-8 7 15,-4-6 5-15,-1-4-2 16,-5-4-1-16,-4-4-9 15,-5-2-4-15,-5-4-5 16,5 2-2-16,-3-1-3 16,-1 0-2-16,6 7-3 15,0 0-5-15,7 12-12 16,3 3-3-16,7 9-1 16,2 7 8-16,-1 3 20 0,8 7 8 15,0-3 10-15,2-2-1 16,4-5-7-16,-2-5-2 15,-5-7-1-15,-2-3 3 16,-8-8 4-16,-1-1 3 16,-4-3-2-16,-3-1-2 15,-2-5-6-15,-2-2-3 16,-1-1-4-16,0-1-2 16,1-1-3-16,1 1-2 0,2 7-6 15,2 2-6-15,5 16-4 16,1 4-1-16,2 11 6 15,1 0 5-15,7 5 6 16,9 0 2-16,3-10 3 16,7-4 1-16,0-6 1 15,-5-5 0-15,-6-9 1 16,-8-5-1-16,-4-4-1 16,-4-2 0-16,0 1-3 15,2 1 0-15,-11-5-4 16,2 3-1-16,-3 2-2 15,-1 3-2-15,1 8-3 16,-2 4-6-16,1 8-4 16,0 4-1-16,2 9 7 15,7 2 5-15,5 2 8 0,5-3 4 16,6-8 3-16,4-6 2 16,4-11 0-16,1-5 0 15,1-3-1-15,0 0-2 16,-3-1-2-16,-1 3 0 15,-13 0 1-15,-4 2 0 16,-8 4 0-16,-4 3 0 0,-2 3-3 16,0 4-2-16,0 1-4 15,0 0-4-15,0 0-1 16,0 0 0-16,1 6 6 16,2 4 1-16,1-1 3 15,-1-3 2-15,8 0 4 16,31 8 2-16,-29-21 0 15,-4-1-1-15,-1-1-3 16,-1 2 0-16,-2-3-3 16,1-1-1-16,-1 1-1 15,0-3 0-15,1 1 0 16,0 1-1-16,-1 0 0 16,-2 3-1-16,0 4 1 15,4 0-1-15,-1 0 0 16,0 1 1-16,6 3 10 15,-2 0 2-15,14-1 4 0,4-5 1 16,10-10-9-16,6-6-2 16,2-5-2-16,0 1-1 15,-5 6-1-15,-7 2-1 16,-11 10 1-16,-1 3 0 16,-14 3 4-16,-2 0-23 15,-6 0-85-15,-5 1-61 16,-4-1-483-16,-1 1 435 15</inkml:trace>
  <inkml:trace contextRef="#ctx0" brushRef="#br0" timeOffset="92854.04">22051 7534 355 0,'0'-13'219'0,"5"3"7"16,-1-2-46-16,1 2 4 16,0 0-21-16,-4 3-21 15,-1 1-11-15,-6 2-31 16,-4-1-16-16,-3 4-31 16,-2 6-10-16,2 7-17 15,-6 3-5-15,2 9-7 16,2-4-1-16,5-1-6 15,6 3-2-15,9-5-2 16,3-2 0-16,9-4 6 16,5-5 2-16,2-6 4 15,4-7 1-15,-5-4 0 0,1-3 1 16,-7 1 0-16,-5-3 1 16,-7 1 8-16,-5 1-1 15,-9 2 9-15,-4 2-1 16,-6 1-7-16,-1 5-4 15,-2 2-15-15,5 2-7 16,3 3-6-16,-2-3-1 16,15 3-72-16,-6 3-48 15,9 0-146-15,8 6-137 0,1 5 265 16</inkml:trace>
  <inkml:trace contextRef="#ctx0" brushRef="#br0" timeOffset="93374.62">21439 7291 338 0,'-7'-7'245'0,"7"2"-6"16,-1 3-54-16,1 2-28 15,0 0-29-15,0 0-9 0,2 18-8 16,8 37-3-16,-7-30-21 16,4 1-9-16,4-3-16 15,-2-5-8-15,6-5-8 16,0-3-2-16,6-1-1 16,-2-2-4-16,0-1-4 15,-6-7-4-15,-2-4-5 16,0-3 1-16,1-9 1 15,1 0-3-15,-4-13-5 16,-1 4-5-16,-7-3-6 16,0 0-19-16,0 9-87 15,0 1-74-15,3 11 100 16</inkml:trace>
  <inkml:trace contextRef="#ctx0" brushRef="#br0" timeOffset="93812.26">21705 7495 959 0,'-7'-5'418'16,"5"-1"-250"-16,2 4-6 15,6-2-77-15,3 1-21 0,2 1-19 16,0 2-6-16,-2 2-17 15,-2 2-7-15,0 6-8 16,-2 1-2-16,-2 4 0 16,-3 3 1-16,-7 2 1 15,1-2 0-15,-4 0 2 16,-1 0-1-16,0-6 1 16,-1 0 0-16,4-6-2 15,2-4-3-15,9 1-6 16,2-3-2-16,-5 0-2 15,7-1 3-15,20 0 3 16,28-2 0-16,-33 3 1 16,-4 3-1-16,-10 4 11 15,-7 1 4-15,-9 2 12 16,-6 0 6-16,-9 2-2 16,-1 0-2-16,1-1-9 0,2 1-4 15,3-6-8-15,2-1-2 16,8-3-5-16,1-2-2 15,7 1-57-15,2 2-54 16,-2-3-435-16,0-1 370 16</inkml:trace>
  <inkml:trace contextRef="#ctx0" brushRef="#br0" timeOffset="95536.17">23144 6637 492 0,'-2'-1'270'0,"2"1"-54"15,0 2-26-15,0-2-44 16,0 0-14-16,0 0-26 15,2 13-15-15,1 1-36 16,13 26-14-16,-4-31-20 16,1 0-7-16,0-1-3 0,-1-1-1 15,-5 0 0-15,-3-3 1 16,-1-3 1-16,-3-1 2 16,0-1 0-16,0 0-2 15,0 0-3-15,0 0-3 16,9-17-3-16,19-29-1 15,-16 30-2-15,1 1-1 16,2 9-4-16,-1 4 0 16,-1 6-2-16,3 0 1 15,-6 4 2-15,1 1 3 0,3 0 7 16,-8-1 4-16,10-2 2 16,-4-5 1-16,-1-5-2 15,3-2 1-15,-6-4 0 16,-1 2-1-16,-7-1-1 15,5-1-2-15,-4 1-3 16,-2-2-2-16,6 4-2 16,-5-2-1-16,2 3-1 15,9 6-2-15,-4-1-2 16,3 3 2-16,-2-2 5 16,1-1 4-16,3 1 3 15,2 0 0-15,4 2-1 16,-5-1-1-16,-1-1 0 15,-2-2 0-15,0 0 0 16,0 1-1-16,2-9-1 0,2-1-1 16,5-10-2-16,0-1 1 15,3-2 0-15,-3-1 0 16,-4 5-1-16,-4 2 1 16,-8 11-40-16,1 7-29 15,-3 4-89-15,0-2-75 16,-1-1 147-16</inkml:trace>
  <inkml:trace contextRef="#ctx0" brushRef="#br0" timeOffset="96842.47">22353 7671 369 0,'-2'-1'262'0,"1"1"-11"0,0-1-50 16,0 0-20-16,0-1-37 15,0 1-11-15,0 0-23 16,0 0-11-16,0 0-22 16,0 0-12-16,0 0-24 15,-1 0-9-15,1 0-16 16,0 0-4-16,0-1-6 15,0 1 0-15,1 1 3 16,0 0 0-16,0 0 2 16,6 4 0-16,0 0-1 15,5 3-1-15,22 20-1 16,-22-19-2-16,-5 2 1 16,1-3 0-16,6 3 0 15,1 2-1-15,9 1-1 16,-3 3-1-16,4 1 1 15,5 3 2-15,-1 4 0 16,6 1 1-16,5 0 0 16,2 4 0-16,9-1 1 15,3-3 1-15,3 10 3 0,-5-3 1 16,0 2 5-16,0 3 2 16,3 2 0-16,9-1 2 15,7 4 1-15,3-3-1 16,1 0-3-16,4 1 0 0,-7-7-6 15,2 4-2-15,3-2-3 16,-5-1-1-16,2 5-1 16,-8-5 0-16,-11 1-1 15,-10-3 1-15,-13-6 0 16,3 1 2-16,-11-9 1 16,2-3 0-16,-11-6 2 15,-7-3 1-15,-7-5 6 16,-4-1 2-16,-6-1-16 15,-2 1-28-15,-1-4-93 16,3 0-66-16,-2-3-140 16,11 4 191-16</inkml:trace>
  <inkml:trace contextRef="#ctx0" brushRef="#br0" timeOffset="97349.59">24184 8704 517 0,'-1'-1'320'16,"0"0"-64"-16,-1 0-37 15,-11 0-32-15,1 2-51 16,-27 9-23-16,32 0-43 15,-2 5-20-15,6 4-29 16,4-2-6-16,5-1-7 16,6-4 1-16,3-3 2 15,2-2 2-15,2-7 3 0,1-2 1 16,1-9 2 0,-1 0 1-16,-3-5 0 0,-4 1 1 15,-7-3 17-15,-4-2 8 16,-4 0 7-16,-5-2 1 15,-4 2-21-15,-4-1-11 16,-1 5-14-16,2 6-8 16,0 4-7-16,-1 4-35 15,4 6-82-15,3 5-59 0,2 5 101 16</inkml:trace>
  <inkml:trace contextRef="#ctx0" brushRef="#br0" timeOffset="98094.23">24691 8873 567 0,'-12'-56'315'0,"8"33"-57"16,2 1-16-16,1-1-50 15,1 5-25-15,0 8-45 16,2 8-23-16,-1 14-40 15,-1 6-14-15,1 12-17 0,1 7-2 16,1 1-8-16,4 1-4 16,5-5-3-16,1-7 3 15,7-5 8-15,0-5 8 16,0-7 12-16,1-4 4 16,-2-8 5-16,3-7-1 15,-5-10-8-15,1-1-6 16,1-4-12-16,-9-6-7 0,3 6-8 15,1-2-2-15,-8 8-43 16,3 4-47-16,-4 5-120 16,2 4-81-16,-2 10 171 15</inkml:trace>
  <inkml:trace contextRef="#ctx0" brushRef="#br0" timeOffset="98420.18">25020 8943 708 0,'-2'-4'385'0,"1"0"-125"16,-1 3-37-16,1 0-41 15,-1 0-50-15,-6 1-21 16,2 2-41-16,2 5-15 16,-7 11-23-16,-4 25-9 15,26-26-9-15,0-4 0 16,11 0 3-16,0 0 1 0,3-5 1 16,4-2-2-16,-2-4-4 15,-1-2-2-15,-3-3-5 16,-2 0-37-16,-7-3-117 15,-2 0-90-15,-8 0 133 16</inkml:trace>
  <inkml:trace contextRef="#ctx0" brushRef="#br0" timeOffset="98635.27">25153 8930 680 0,'-4'1'414'16,"3"6"-71"-16,-5 4-100 15,0 4-41-15,-3 8-79 16,0 1-28-16,3 7-43 16,-1 0-14-16,4-1-17 15,1-2-6-15,2-4-10 0,2-3-1 16,1-8-49-16,3 2-46 16,-2-10-133-16,2 2-145 15,1-3 233-15</inkml:trace>
  <inkml:trace contextRef="#ctx0" brushRef="#br0" timeOffset="100655.14">24110 8854 463 0,'-1'-1'310'16,"0"0"-41"-16,0 0-56 15,0 0-43-15,-1 0-62 16,1 0-21-16,0 0-22 16,0 0-6-16,0 0-13 15,0-1-5-15,0 1-7 16,0 0-3-16,0 0-5 16,0 0-2-16,-1 0-4 15,1 0-3-15,0 0-5 16,-3 0-3-16,-2 0-3 15,4-1 0-15,0 1-1 16,-3 0 1-16,4 0 0 16,-4 0 1-16,3 0 3 0,1 1 2 15,-2-1 2-15,1 0 1 16,0 0-1-16,1 1-2 16,0 0-4-16,0 0-1 15,0 0-3-15,0 0 0 16,0 0-1-16,0 0 0 15,0 0 0-15,-1 0 0 0,1 0-2 16,0 0 1-16,0 0 2 16,0 0 0-16,0 0 9 15,0 0 5-15,0 0 5 16,0 0 1-16,0 0-8 16,-1-1-6-16,1 1-6 15,0 0-1-15,1 0-3 16,0 0-1-16,0 0 1 15,0 0 0-15,0 0 0 16,-1 0 2-16,0 0 3 16,0 0 2-16,0 0 8 15,0 0 4-15,0 0 7 16,0 0 2-16,0 0-1 16,-1 0-3-16,1 0-7 0,-6 3-3 15,-4 2-6 1,-2 2-1-16,-28 24-2 15,21-16-1-15,-5-1 0 0,-3 4-1 16,-10 1 1-16,-3 1 0 16,-8 4 0-16,-2 1 1 15,-6 3 0-15,1 1 1 16,2 5-2-16,-2 1 1 16,-2 7-1-16,-8-2 0 0,-10-3 0 15,12-8-1 1,32-14 0-16,0 1 0 0,-81 49-2 15,-5 1 0-15,4 10 0 16,46-23 0-16,-14-1 0 16,8 4 0-16,10-2 0 15,19-22 0 1,1 1 0-16,-31 24-1 0,-6-1 1 16,8-8 0-16,23-8-1 15,1-2 1-15,8-2-1 16,3-6 0-16,16-8 0 15,3-2 0-15,15-7-2 16,3-5 0-16,-3-5-2 16,4-1-1-16,0-2-1 15,0 0 1-15,-1 0 2 16,1-1 0-16,0 0-2 16,0 0-12-16,0 1-31 0,0 0-17 15,0 0-54-15,0 0-33 16,1 0-147-16,5 1 189 15</inkml:trace>
  <inkml:trace contextRef="#ctx0" brushRef="#br0" timeOffset="103185.09">23856 8799 983 0,'3'-11'411'0,"-4"5"-241"16,1 6-25-16,6 4-20 15,-1 10-28-15,-3-1-30 16,4 1-3-16,7 7-18 16,-2-5-8-16,2 4-11 15,2-1-5-15,-13-8-7 16,7-1-1-16,-8-5 0 15,-5-5 2-15,-3 2 0 16,-6-7 1-16,6 2-5 16,-4 0-2-16,-8-8-3 15,3 5-1-15,-12-8-1 16,1 1 0-16,-1 5 0 16,-1-5 0-16,5 6-2 15,4 5-3-15,7 2-1 16,3 3 1-16,8 13 2 15,0 3 3-15,7 6 5 0,3 4 2 16,5-8 1-16,2-1 1 16,2-1-3-16,-2-4-1 15,-2-4-2-15,-4-1 2 16,-6-5 2-16,-3-2 2 16,-10-3 1-16,-1-5 1 15,-7-4-5-15,-3 1-2 0,0-4-5 16,-3-1 0-1,2 2-3-15,3 1 1 0,1 5-2 16,6 5-2-16,2 7-4 16,5 5-2-16,4 11 1 15,1 3 2-15,6 6 2 16,3 1 4-16,2-4 6 16,0-1 1-16,-4-7 2 15,-1-4-1-15,-3-4-3 16,-1-5 3-16,-5-8 5 15,-2-1 1-15,-10-8 0 16,-2 0-3-16,-4-4-4 16,-1-2 0-16,-2-7-3 15,1-2 0-15,-2 0-3 16,-1 1 0-16,14 7-2 16,-3 7-2-16,7 9-5 15,4 7-3-15,-3 14-1 0,1 4 1 16,11 8 10-16,0 2 5 15,5-3 4-15,2-2 1 16,-1 0-3-16,-3-6-1 16,-1-3 0-16,0-7-1 15,-7-7 4-15,1-1 2 0,-6-8 3 16,-5-7 0-16,0 1-3 16,-12-11-2-16,-2 4-4 15,0-4-1-15,-11-4-1 16,3 9-1-16,-2 0-1 15,1 8-1-15,2 6 0 16,2 3-3-16,6 15-3 16,2 7 1-16,11 5-1 15,3-3 1-15,9 2 5 16,2-10 1-16,6 3 2 16,4-1 2-16,-2-6-3 15,0-1 1-15,-5-5 2 16,-5-5 2-16,-4-6 2 15,-7 0 2-15,-4-4-2 16,-2-4-3-16,-6-3-2 16,0-3-2-16,-5 0 0 0,1 0 0 15,-2 6-1-15,6 2-1 16,3 8-2-16,5 5-3 16,8 11-2-16,4 5 0 15,1 6 3-15,1 1 1 16,-1 0 3-16,2-2 0 15,2-2 0-15,0-2 1 16,7-6 0-16,-9-3 3 16,-2-9 3-16,-2-3 2 0,-12-3-1 15,0-3-1-15,-1-2-4 16,-6-5-1-16,-7 0 0 16,-7-4 0-16,-7 3-1 15,3 2 0-15,3 6-1 16,7 4 0-16,8 4-3 15,1 7-2-15,7 11-1 16,5 2-1-16,8 6 4 16,6-1 3-16,4 0 5 15,1-3 1-15,3-2 0 16,-2-1-2-16,-4-9-1 16,-2 0 1-16,-6-9 4 15,-2-4 1-15,-5-1 0 16,6-1-2-16,0 1-4 15,-2-1-1-15,-13-10-2 0,-30-33-1 16,29 29 0-16,-3 2 0 16,4 6-1-16,3 6-2 15,2 7-4-15,3 9-1 16,6 12 2-16,2 3 1 16,4 2 6-16,3 1 1 15,0-8 1-15,2 3 0 0,-1-8 0 16,-2-6 1-1,-3-6 2-15,-3-5 2 0,-3-2-1 16,-4-4-1-16,-4 0-2 16,-4-4-3-16,-5-4 0 15,3 0 1-15,-5-6-1 16,3 1 0-16,1 4 0 16,-3-3-1-16,6 12-2 15,2 3-2-15,3 11-2 16,1 4 0-16,6 8 3 15,3 9 3-15,3-5 2 16,4-1 0-16,-3-5 1 16,2-8-1-16,-6-5 1 15,5-3 2-15,0-1 3 16,-11-3 1-16,5 0-2 16,0-1-3-16,0 0-2 15,0 0-1-15,-9-4 0 0,-6-5 0 16,-26-20 0-16,18 17 0 15,4 10 0-15,0 0-2 16,2 10-3-16,8 8 0 16,4 3-1-16,4 2 1 15,10 0 3-15,1-2 2 16,4-3 1-16,-1-2 2 16,0-3 1-16,-1-2 0 0,-5-2-2 15,3 0 1-15,-5-2 0 16,-1 0-1-16,-3-2 1 15,0-2 1-15,-1 0 2 16,-1 0 0-16,1-1 0 16,-16-3-1-16,-32-7-3 15,29 9-2-15,2-1 0 16,2 3 0-16,7 0-1 16,0 0-2-16,8 0-3 15,0 3-1-15,2 1 1 16,-1-4 1-16,0 0 3 15,0 0 1-15,6 9 1 16,-1 2 0-16,14 26 2 16,-19-31 1-16,-2-3 2 0,-4-3 1 15,-4-3-1-15,-2-2 0 16,2-3-3-16,-3-2-2 16,2 4 1-16,-2 0-1 15,1 3 0-15,1 3 0 16,1 1-3-16,3 4 0 15,0 7-2-15,3 2 0 16,4 1 0-16,0-2 2 16,4-2 1-16,3 0 0 15,1-3 2-15,-1-6-1 0,-1 1 2 16,-4 0 3-16,-3-3 1 16,0 0 1-16,-1 0-32 15,1-1-23-15,-6-1-72 16,-4-1-60-16,2-2-194 15,-18-27 237-15</inkml:trace>
  <inkml:trace contextRef="#ctx0" brushRef="#br0" timeOffset="104152.9">21909 10211 748 0,'-8'-7'356'0,"4"4"-150"16,-1 0 0-16,-1 0-57 15,2-1-24-15,0 5-33 16,2 4-18-16,1-5-28 15,0 0-8-15,-11 23-12 16,-16 35-3-16,18-24-5 16,1 1-3-16,14-7-5 15,1-5-3-15,10-12 2 16,4-4 1-16,3-11 3 0,0-5 2 16,1-6-1-16,-3-4 0 15,-5-4-1-15,1-1 0 16,-8-2 1-16,-4 0 2 15,-10 4-1-15,-3 5 0 16,-10 1-3-16,4 9-2 16,-4 1-4-16,0 5-4 15,0 3-2-15,-1 4-4 0,9 4-4 16,-2-1-2-16,11 2-55 16,1 0-49-16,5-2-185 15,2 2 185-15</inkml:trace>
  <inkml:trace contextRef="#ctx0" brushRef="#br0" timeOffset="106705.94">21115 10302 515 0,'-31'-30'295'0,"28"28"-52"15,1 3-20-15,2 5-57 16,0-6-28-16,0 0-33 15,0 9-13-15,2 8-21 16,8 25-12-16,0-27-20 16,0-2-8-16,6-2-11 15,-1-3-2-15,1-3-2 16,-1-2-1-16,2-5 0 16,-2-7 2-16,-1-7 3 15,1-5 0-15,0-6-3 16,1-3-3-16,1-3-6 15,4 6-1-15,-12 2-3 16,1 7-1-16,-4 12-33 16,-13-3-58-16,1 18-204 0,-3 1 190 15</inkml:trace>
  <inkml:trace contextRef="#ctx0" brushRef="#br0" timeOffset="107107.36">21443 10369 732 0,'-4'-10'373'0,"7"9"-85"15,-3 1-74-15,-5 3-50 16,4-3-44-16,0 0-57 15,-1 3-10-15,-8 13-9 16,-18 26-6-16,23-29-9 16,5-2 1-16,2 1 1 15,2-1 3-15,5 5 4 16,1-3-1-16,-1 1-4 16,4-1 0-16,-8-3-1 15,-5-1-1-15,3 0 1 16,-2-1-1-16,-5 4-3 0,-4 0-4 15,-12 0-7-15,-4-5-4 16,0-5-6-16,7-1-16 16,1-8-65-16,3-1-48 15,3-11-165-15,-4-5-148 16,6-3 278-16</inkml:trace>
  <inkml:trace contextRef="#ctx0" brushRef="#br0" timeOffset="107265.53">21355 10373 665 0,'15'-1'401'16,"1"0"-72"-16,2-1-70 16,-2-2-31-16,3 3-60 15,0-1-32-15,-3 1-55 16,2 2-23-16,-7 1-37 16,3 3 3-16,-4-1-122 15,-1 1-101-15,6 4 127 16</inkml:trace>
  <inkml:trace contextRef="#ctx0" brushRef="#br0" timeOffset="109496.3">22138 10443 426 0,'-33'-16'273'0,"29"12"-55"15,2 3-24-15,-2 1-31 16,3 0-40-16,0 0-8 15,0 0-17-15,0 0-10 0,1 0-19 16,0 0-8-16,0 0-12 16,0 0-3-16,8 5-7 15,10 2-2-15,35 28-5 16,-24-23-4-16,13 4-7 16,8 5-4-16,3 7-6 15,-3 5 0-15,4 4 3 16,-1 0 3-16,9 2 9 15,9 2 4-15,10 10 4 16,0-1 2-16,4 6-3 16,3 1 1-16,-9-1-3 15,6-1-2-15,8 1-4 16,-4-2-4-16,1-5-5 16,-3 3-2-16,-8-6-2 15,-1 1 0-15,3-2-1 0,-4-4 1 16,-22-7 3-16,-10-7 0 15,-22-8 1-15,-8-5-1 16,-2-6 3-16,-12-8 4 31,0 0 1-31,0 1-3 0,-2-2-42 0,0 0-31 16,-4-5-80-16,-4-9-46 16,-21-22-112-16,27 31 176 15</inkml:trace>
  <inkml:trace contextRef="#ctx0" brushRef="#br0" timeOffset="110092.99">24261 11494 261 0,'-1'-1'198'16,"0"0"55"-16,-7 0-51 16,-3 0-15-16,-2 1-20 0,-26 3-32 15,29 4-11-15,0 0-25 16,2 4-13-16,3 7-26 16,0 3-13-16,5 3-20 15,4-2-10-15,6-2-8 16,4-3-1-16,8-5-1 15,1-6 1-15,4-3 1 16,3-3-1-16,-3-8 2 16,-5-3 0-16,0-3 3 15,-10-6 1-15,-8-1 3 16,6 2 3-16,-18-9 14 16,4 6 4-16,-8-5 4 15,-11 3-3-15,-3 3-15 16,-6 0-6-16,-2 8-10 15,2 1-4-15,8 8-7 16,3 3-5-16,10 5-33 16,4 7-31-16,7 5-91 0,3 5-70 15,9-2 143-15</inkml:trace>
  <inkml:trace contextRef="#ctx0" brushRef="#br0" timeOffset="110801.37">24642 11474 829 0,'-2'-5'374'0,"4"2"-162"15,4 3-29-15,-6 0-34 16,0 0-26-16,2 27-47 15,2 38-18-15,2-32-23 16,1-2-12-16,6-9-6 16,4-10 1-16,0-3 12 15,2-4 7-15,-3-3 6 16,2-4 1-16,-2-9-10 16,-3-5-7-16,1-7-10 0,1-3-6 15,2 1-6-15,1-2 0 16,-6 2-3-16,-4 3-20 15,-7 5-105-15,9 5-82 16,-10 8 118-16</inkml:trace>
  <inkml:trace contextRef="#ctx0" brushRef="#br0" timeOffset="111213.78">25031 11604 568 0,'-7'-8'342'15,"-4"0"-91"-15,1 7-80 16,3 7-24-16,-6 5-78 16,4 8-13-16,0 4-2 15,2 3 1-15,4 3-4 16,1-2-4-16,2 0-10 15,0-5-5-15,14-7-8 16,4 0-2-16,1-8-3 16,2-4 0-16,-2-5 2 0,-3-8 0 15,0-3 1-15,-7-2 1 16,-4-1 15-16,-6 0 6 16,-7 5 6-16,-3 3-3 15,-5 3-19-15,-2 5-9 16,0-1-14-16,-1 1-4 15,4 3-6-15,7 2-3 16,8 2-46-16,2 0-32 0,7-2-90 16,-4 2-71-16,1-3 157 15</inkml:trace>
  <inkml:trace contextRef="#ctx0" brushRef="#br0" timeOffset="111949.88">24131 11744 736 0,'-1'-5'354'0,"0"4"-146"15,-1-3-7-15,1 3-62 16,0 0-31-16,0 0-39 16,-7-4-16-16,-11 1-25 15,-32 5-7-15,25 17-8 0,-14 0-2 16,2 12 1 0,-19 3 3-16,-22 10 7 0,-5 8 2 15,-25 6 1 1,4 5 0-16,-10 4-6 0,-6 2-3 15,2 3-6-15,-3 1-3 16,12-4-2-16,4 0 0 16,6-10-2-16,8-6 0 15,15-5-2-15,16-7 1 16,13-6-2-16,3-4 1 0,15-11 0 16,0-5-1-16,13-9 1 15,10-3-1-15,7-3-2 16,-1-1 0-16,3-1-3 15,-2 2 0-15,0 0 0 16,0 1-7-16,0 0-120 16,0 0-138-16,0 0 169 15</inkml:trace>
  <inkml:trace contextRef="#ctx0" brushRef="#br0" timeOffset="113271.04">23868 11813 996 0,'-12'-9'406'0,"-2"9"-205"16,-1 0-48-16,7 7-13 15,0 2-25-15,-1 6-64 16,5 2-17-16,6 5-15 16,5 1-5-16,7-1-4 15,8 0-2-15,-6-6 0 16,-5-1-1-16,3-7 2 16,-9-1 4-16,-9-7 5 15,3-6 2-15,-15-5 0 16,-9-3-5-16,-7-3-5 0,-9-4-3 15,-6 0-1 1,4-1-1-16,3 2-1 0,2 3 0 16,7 2-3-16,4 4 0 15,12 5-4-15,4 6-1 16,7 8 1-16,1 8-1 16,4 8 4-16,3 5 1 15,6 6 2-15,6 2 0 16,-2-5-1-16,1-3 1 0,-7-4 0 15,-3-11 1-15,-8-2 3 16,-2 0 1-16,-9-9 3 16,1-2 1-16,-1-2-2 15,-5-8-1-15,-4-7-4 16,4 2 0-16,-7-6-3 16,1 1 0-16,11 12-1 15,0 1-2-15,3 12-4 16,4 7-3-16,2 5-1 15,-1 5 2-15,14 3 3 16,-1-1 3-16,5 2 1 16,-6-4 2-16,-3-4 0 15,3-3 1-15,-8-7 2 16,0 0 2-16,-5-5 1 16,-10-3 0-16,-3-3-2 15,-3-3-1-15,-9-4-3 16,0 0 0-16,-6 2-1 0,-2 1 0 15,3 3-1-15,4 2 0 16,6 4-2-16,5 7-2 16,5 6-2-16,4 7-1 15,13 6 1-15,0-5 0 16,7 2 9-16,5-3 3 16,-3-3 1-16,3-3 1 0,-3-4-4 15,-4-4 1-15,-7-2 5 16,-5-3 0-16,-15-2-1 15,-5 1 0-15,-7-3-4 16,-5 0-2-16,-1 0 1 16,-1-1-2-16,-14-2 0 15,5 2 0-15,-2 1-1 16,0 1-1-16,18 6 0 16,2 5-2-16,14 8-2 15,6 5-2-15,10 3 6 16,4-6 2-16,8 1 4 15,3-7 2-15,1 1-4 16,-1 0-1-16,-5-8 2 16,-4 1 3-16,-10-6 4 15,-6-2 2-15,-13 1-1 16,-7-3-1-16,-5-3-5 0,-2-1-1 16,6 0-2-16,3 2-1 15,-5-1-1-15,-4 2 0 16,-5 6-1-16,1-1-1 15,13 9-1-15,7 1-1 16,10 3 0-16,6 0 0 16,7-5-1-16,7 1 1 15,3-5-1-15,-1-2 2 0,1 1 2 16,1 2-27-16,-3-1-61 16,-3-2-35-16,-1 1-108 15,-2-2-57-15,2 4 187 16</inkml:trace>
  <inkml:trace contextRef="#ctx0" brushRef="#br0" timeOffset="113864.9">22183 12822 506 0,'0'-1'317'16,"-1"-9"-65"-16,0-3-28 15,-3-26-26-15,-1 32-70 16,-3 5-25-16,-2 4-43 15,-3 6-11-15,1 8-11 16,1 7-8-16,4 11-7 16,6 3-4-16,6-3-9 15,7-2-3-15,8-9-2 16,-1-10 1-16,4 0 0 16,-2-7 1-16,-1-7 1 15,1 1 1-15,-7-12 3 0,-2-1 2 16,-6-8-1-16,-5-5-1 15,-1-2-1-15,-5-1-2 16,-5 2 0-16,-4 3-1 16,-9 6-3-16,0 3-1 15,-1 11-5-15,2 3-21 16,5 4-92-16,5 6-78 16,12 2 112-16</inkml:trace>
  <inkml:trace contextRef="#ctx0" brushRef="#br0" timeOffset="114506.84">22394 12874 469 0,'-20'-9'267'0,"7"3"-34"16,6 4-21-16,6 2-34 0,1 0-37 15,0 2-39-15,0-2-12 16,0 0-13-16,0 2-2 15,3 10-5-15,13-1-3 16,24 30-8-16,-26-28-6 16,2-2-15-16,-2-1-5 15,7 2-11-15,2-2-3 0,5 4-3 16,5 2-1 0,-1 2 3-16,1-2 3 0,3 2 3 15,6 4 1-15,8 0 0 16,10 3-3-16,-1 7-3 15,-7-3-2-15,10 4-6 16,-1 1-1-16,17 0-3 16,14 3-1-16,-8 0 0 15,10 3 2-15,-4-1 3 16,-4 4 1-16,8 1 3 16,-4-2 2-16,-15 2 4 15,-8-2 2-15,-15-1-2 16,-8-3-2-16,-6-7-3 15,-5-5-2-15,-15-6-2 16,-8-6 0-16,-10-8 3 16,-1-3 1-16,-5-6-17 0,-5-3-23 15,0-2-74-15,1-2-42 16,4 3-103-16,2-2-83 16,8 2 213-16</inkml:trace>
  <inkml:trace contextRef="#ctx0" brushRef="#br0" timeOffset="115906.98">24281 13842 898 0,'0'-1'405'0,"0"-1"-167"16,0 1-59-16,0 0-60 15,2-1-38-15,3-2-64 16,5 0-9-16,-3 3-4 15,0 1 0-15,-5 0 1 16,-2 0 1-16,2 5 3 16,0 8 1-16,-5 1 1 15,-20 27 1-15,3-34 4 16,0-2 7-16,3-3 11 16,-1-4 2-16,3-5-3 15,2 4-8-15,7-8-16 0,6 3-7 16,6-2-7-16,6-2-3 15,8 3 1-15,3 0 1 16,5 8 3-16,-2-1 0 16,-3 8 1-16,-7 0 2 15,-12 2 1-15,1 2 3 16,-6 3 5-16,0 0 1 0,-5 5 2 16,-5-4 3-16,-10-5 0 15,-2-4 1-15,0-7 2 16,-3-5-1-16,10-2-2 15,2-1-2-15,8-4-8 16,2 1-5-16,8-4-5 16,5 2-2-16,7 0-1 15,3 4 2-15,2 8 1 16,2 3 0-16,-7 8 2 16,2 5 2-16,-9 6 3 15,-5-2 6-15,0 4 7 16,-10-2 3-16,1-3 12 15,-6-1 4-15,-5-4 5 16,1-5-1-16,-5-6-11 16,3-5-6-16,0-2-8 0,2-1-4 15,5-3-5-15,3 0-3 16,7-1-3 0,2-3-4-16,9 2-4 0,2 1 1 15,7 5 1-15,2 4 1 16,1 3 4-16,-1 2 0 15,0 9 3-15,-10 2 1 16,-1 3 7-16,-6 2 4 16,-9-3 9-16,-2-3 3 0,-10 1 2 15,1-6 1-15,-6-4-5 16,2 3-1-16,-3-5-5 16,2-4-5-16,5-5-4 15,2-3-3-15,6-8-5 16,6 6-3-16,6-8-6 15,6 8 0-15,9 2 1 16,2 0 2-16,2 11 3 16,0-1 1-16,-3 7 1 15,-9 1 2-15,-1 8 5 16,-5-3 4-16,-7-1 9 16,-4 1 2-16,-9-2 2 15,-7-2-1-15,-3 0-5 16,3 1-1-16,-3-13-5 15,5 0-1-15,7-4-5 16,2-4-3-16,9 4-3 0,3 2-3 16,8-4-1-16,2 1-1 15,6-3 3-15,2-3 0 16,-1 5-1-16,-1 3-2 16,0 4 1-16,-2 7-53 15,-5-1-154-15,4 5-69 16,3-7 147-16</inkml:trace>
  <inkml:trace contextRef="#ctx0" brushRef="#br0" timeOffset="150900.98">6670 12035 687 0,'-11'23'297'0,"6"-35"-158"16,0 3 2-16,-2 2-19 15,-1 1-21-15,1 5-28 16,-2 1-7-16,0 5-14 15,-2 5-9-15,1 8-9 16,6 5-2-16,2 6 0 16,4-1 1-16,6 0 0 15,4-5-2-15,6-11-2 16,1-3-2-16,5-8-2 16,-1-5-2-16,2-7-2 15,-3-8 1-15,-5-5-1 16,-4-2 1-16,-7-6-1 0,-6 1 0 15,-8 2-3-15,-5-2-1 16,-7 9-5-16,-1 3-1 16,-2 7-5-16,-3 5-2 15,3 7-6-15,4 8-3 16,4 6-6-16,8 3-3 16,7 3 5-16,8-5-28 15,13 3-91-15,4-8-81 0,7-6 118 16</inkml:trace>
  <inkml:trace contextRef="#ctx0" brushRef="#br0" timeOffset="151370.82">6966 11716 887 0,'-2'-2'435'15,"-2"2"-183"-15,4 16-53 16,-1 4-17-16,-3 18-54 16,9 8-20-16,-4 5-39 15,-1 2-16-15,7-3-25 16,-10-8-8-16,5-7-10 0,0-5-2 16,1-9-1-16,5 1 2 15,-7-11 5-15,2-3 3 16,-3-12 3-16,-3-1-2 15,1-7-8-15,0-5-5 16,1-1-6-16,-3-6-3 16,4 0-3-16,1 1 1 15,8 8-2-15,7 5 1 0,1 9 0 16,3 4 2-16,-7 2 3 16,2 9 2-16,-5 3 10 15,0 2 5-15,-2 4 9 16,-2-4 3-16,0 2 0 15,-10-4-2-15,0-4-4 16,-6 1-3-16,-3-7-4 16,4 1-4-16,3-4-22 15,-3-4-34-15,10-2-99 16,1-6-71-16,8 1-275 16,8-2 311-16</inkml:trace>
  <inkml:trace contextRef="#ctx0" brushRef="#br0" timeOffset="151727.26">7358 11921 586 0,'11'-3'360'0,"-11"-3"5"0,-5 4-61 16,-7 0-53-16,-3 2-50 16,-1 4-87-16,-3 4-26 15,-1 4-40-15,4 1-10 16,3 1-11-16,3 0-5 15,8 1-9-15,3 4-3 16,9 0-3-16,2 4-1 16,6-5 3-16,3-1 4 0,2-2 11 15,3 0 8-15,-2 6 13 16,-2-4 3-16,-9 0 0 16,-9-4 1-16,-10-2 1 15,-5-4 2-15,-5 1-5 16,-2-1-6-16,-4-5-15 15,1-3-9-15,4-3-13 16,4-1-9-16,10-4-93 16,4 6-58-16,11-7-146 15,8 3-425-15,8 4 504 16</inkml:trace>
  <inkml:trace contextRef="#ctx0" brushRef="#br0" timeOffset="151912.85">7720 11968 1226 0,'-11'2'517'16,"6"1"-307"-16,-1-1-32 16,3-2-72-16,2 0-47 15,1 0-51-15,0 0-42 16,0 0-174-16,0 0-332 0,0 0 346 15</inkml:trace>
  <inkml:trace contextRef="#ctx0" brushRef="#br0" timeOffset="152047.6">7720 12043 595 0,'7'52'348'0,"-8"-48"2"16,1-6-87-16,0 0-52 15,0 1-41-15,0 0-85 16,0 0-30-16,0 0-76 15,0 0-92-15,12-3 77 16</inkml:trace>
  <inkml:trace contextRef="#ctx0" brushRef="#br0" timeOffset="152860.82">8690 11727 682 0,'0'-7'330'15,"0"6"-88"-15,2 3-28 16,3 11-23-16,-1 4-22 15,1 13-43-15,0 4-18 16,-2 9-22-16,0 5-15 16,-1 3-30-16,1 0-11 0,4-12-17 15,0-6-3-15,1-12-2 16,-1-4 0-16,-5-6 3 16,-2-3 3-16,-4-4 8 15,-3-3-1-15,-3-7-7 16,0-7-6-16,3-6-11 15,3-7-4-15,7 2-2 16,6 2 0-16,9-5 0 16,2 7-2-16,3 7 0 15,2 3 1-15,1 13 5 16,-2 2 6-16,0 11 20 16,2 0 9-16,-11 6 9 15,-1 1 1-15,-11-2-7 16,-7 1-2-16,-5-3-2 15,-4 1-1-15,-3-4-3 0,-2-7-4 16,-6-3-8-16,1-3-4 16,2-4-45-16,6-1-39 15,8-9-93-15,7 3-58 16,8-6-151-16,6-5 233 16</inkml:trace>
  <inkml:trace contextRef="#ctx0" brushRef="#br0" timeOffset="153016.37">9032 12054 469 0,'21'10'334'0,"-4"0"47"16,-7-2-56-16,-1 3-62 16,-3 1-36-16,-3 0-72 15,-1 5-35-15,-2-5-61 16,0 1-23-16,0-11-45 16,0-2-48-16,1-11-170 15,0-8-139-15,6-6 217 16</inkml:trace>
  <inkml:trace contextRef="#ctx0" brushRef="#br0" timeOffset="153146.32">9037 11859 736 0,'-6'-4'384'0,"12"3"-70"16,-2 1-86-16,2 3-69 15,4 1-51-15,2 3-68 0,5 0-81 16,4 2 33-16</inkml:trace>
  <inkml:trace contextRef="#ctx0" brushRef="#br0" timeOffset="153388.12">9309 11895 728 0,'9'19'415'0,"-6"-2"29"16,-2 6-178-16,6 2-56 15,-4 6-38-15,3 9-92 16,5 3-30-16,0 7-27 16,0-1-7-16,5-6-7 15,-6-3-3-15,-4-8-1 16,5-5 0-16,-10-10-14 16,-1-6-29-16,0-9-81 15,-2-7-64-15,-10-15 108 16</inkml:trace>
  <inkml:trace contextRef="#ctx0" brushRef="#br0" timeOffset="153622.85">9268 11930 554 0,'14'-11'339'0,"3"4"26"0,5 3-86 16,9 3-24-16,-5 1-33 15,3 3-77-15,-3 2-30 16,-7 3-54-16,1 3-19 15,0 5-17-15,-5 0-2 16,-12 5-3-16,0 3 0 16,-11-7-3-16,-2 2-1 15,8-2-5-15,-9-7-14 0,5 6-86 16,3-7-57-16,-9-6-188 16,1-1 200-16</inkml:trace>
  <inkml:trace contextRef="#ctx0" brushRef="#br0" timeOffset="154062.96">9753 12008 883 0,'14'-3'435'0,"-11"-7"-101"15,-2-1-90-15,-5-5-39 16,-7-3-49-16,-4-1-77 15,-1 0-19-15,-3 4-22 16,1 6-11-16,-2 9-20 0,3 5-7 16,2 10-8-16,1 7-2 15,9 9 0-15,0 0 3 16,5 3 4-16,6-4 1 16,0-10 3-16,3 0 3 15,0-11 5-15,0-4 2 16,-3-4 4-16,1-5-2 15,1-7-4-15,2-2-1 0,1-1-3 16,-1 0-2-16,-2 9-3 16,-2 2 1-16,-1 8 0 15,-3 4 1-15,-1 2 4 16,0 3-1-16,0-2-1 16,-1-1-1-16,3-3-25 15,1-2-51-15,1-7-130 16,4-1-116-16,2-9 189 15</inkml:trace>
  <inkml:trace contextRef="#ctx0" brushRef="#br0" timeOffset="154281.07">9905 11979 825 0,'11'12'472'15,"-2"2"-120"-15,-3 6-71 16,5 4-45-16,-12-1-94 0,0-4-38 15,-3-8-54-15,1-4-13 16,3-2-2-16,-1-2 0 16,-8-5-4-16,5 0-6 15,-2-9-14-15,5 0-5 16,6 0-5-16,1-10-1 16,0 3-4-16,1 2-1 15,5-1-27-15,-8 7-46 0,10 2-142 16,-2-1-99-16,12 6 187 15</inkml:trace>
  <inkml:trace contextRef="#ctx0" brushRef="#br0" timeOffset="154546.76">10155 11739 1222 0,'-3'9'500'0,"0"15"-306"15,2 7-18-15,-4 13-43 16,2 5-40-16,2 2-56 16,1 1-14-16,10-10-16 0,3-10-6 15,7-14-1-15,0-10-2 16,-2-8-21-16,-1-3-39 15,-5-8-128-15,-1-7 121 16</inkml:trace>
  <inkml:trace contextRef="#ctx0" brushRef="#br0" timeOffset="154725.92">10106 11881 687 0,'-19'3'440'16,"13"-1"74"-16,1-1-220 0,9 1-52 15,3 1-25-15,5-2-75 16,4 2-33-16,1-3-60 16,4 2-23-16,5-2-47 15,1 0-65-15,2-1-10 16,3-3 42-16</inkml:trace>
  <inkml:trace contextRef="#ctx0" brushRef="#br0" timeOffset="154890.81">10455 11911 1155 0,'-2'23'520'0,"0"0"-251"15,5-2-20-15,0-2-85 0,1-2-56 16,0 0-78-16,-5-5-9 16,5-5-100-16,3-6-73 15,-5-13 95-15</inkml:trace>
  <inkml:trace contextRef="#ctx0" brushRef="#br0" timeOffset="155033.39">10364 11742 1035 0,'7'4'421'0,"3"7"-289"15,0 2-34-15,1-1-109 16,2-1-394-16,16 1 293 15</inkml:trace>
  <inkml:trace contextRef="#ctx0" brushRef="#br0" timeOffset="155233.28">10779 11712 982 0,'0'16'474'0,"-6"18"-171"15,0 6-105-15,4 10-77 0,2-1-52 16,6-4-55-16,6-3-7 16,4-17-5-16,3-3 0 15,-1-13-42-15,-2-6-53 16,-1-3-414-16,-5-9 346 16</inkml:trace>
  <inkml:trace contextRef="#ctx0" brushRef="#br0" timeOffset="155402.69">10634 11863 1150 0,'0'8'533'16,"1"-2"-261"-16,9 1-112 16,2 1-15-16,4-3-90 15,5-3-22-15,3-2-53 16,3-2-73-16,6 2 62 15</inkml:trace>
  <inkml:trace contextRef="#ctx0" brushRef="#br0" timeOffset="155704.94">10985 12014 803 0,'14'-2'443'0,"-1"-7"-148"16,2-4-99-16,-4-7-43 15,2-7-103-15,2-1-26 16,-4-3-11-16,-3 2 0 16,-8 9 3-16,-8 4-3 15,-10 12 4-15,1 5 2 16,0 10 11-16,2 8 14 16,8 9 18-16,5 7 2 0,3 5-7 15,3-1-9-15,6-11-18 16,-5-16-4-1,2 1-5-15,13 1-4 0,8-11-6 16,1-1 2-16,-1-4-105 16,-4-9 497-16,-1-4-326 15</inkml:trace>
  <inkml:trace contextRef="#ctx0" brushRef="#br0" timeOffset="157569.89">8698 13273 610 0,'-1'0'348'15,"0"0"-94"-15,1 0-39 16,0 9-12-16,3 20-64 15,5 28-29-15,-4-20-43 16,3-2-16-16,-2-10-24 16,3 0-7-16,-5-16-3 15,-1-4 4-15,-4-7 3 16,-3-5 0-16,-2-2-6 16,-1-8-7-16,3-6-9 15,3-2-2-15,5-5-4 16,6 0 0-16,8 8-1 15,1 3-1-15,-1 13-1 0,3 6 0 16,1 10 13-16,0 6 10 16,-2 10 24-16,0 4 8 15,-7 1 6-15,3-2-1 16,-6-4-13-16,-5-7-5 16,-4-6-11-16,-4-5-2 15,1-11-5-15,-3 0-1 16,6-10-8-16,5-6-5 15,1-7-6-15,6-4-4 16,-1 0 2-16,1 4-1 0,0 9 2 16,4 5 0-16,-3 10 0 15,-8 3 2-15,8 8 3 16,-3 4 3-16,3 10 15 16,2 2 2-16,-8 0 1 15,-1-1 0-15,-3-4-13 16,3-1-28-16,6-4-154 15,4-3-102-15,15-11 156 16</inkml:trace>
  <inkml:trace contextRef="#ctx0" brushRef="#br0" timeOffset="157904.54">9344 13315 950 0,'-9'-11'503'0,"-5"-1"-166"15,-4 3-128-15,0 3-37 16,-3 5-89-16,-1 1-23 16,4 9-24-16,2 5-6 15,7 9-13-15,6 2-4 16,6 0-3-16,4-1 0 16,7-6-1-16,0-10-2 0,5-2 0 15,1-6 0-15,0-6 1 16,1-1 1-16,1-11 0 15,0-2-1-15,-2 0-2 16,-3 2-1-16,-1 10-2 16,-9 5 0-16,0 9 6 15,-4 6 10-15,-8 6 10 16,5 5 3-16,-5-1-6 16,5 0-10-16,7-7-12 15,-4-7-24-15,5-7-99 16,-3-3-75-16,13-10 111 15</inkml:trace>
  <inkml:trace contextRef="#ctx0" brushRef="#br0" timeOffset="158112.35">9529 13131 1274 0,'-8'14'548'16,"6"19"-309"-16,5 11-40 15,1 10-68-15,3-2-55 16,5-5-56-16,5-4-8 16,8-12-10-16,1-11-2 15,6-7-52-15,-7-11-50 0,-4-11-156 16,-5-4 156-16</inkml:trace>
  <inkml:trace contextRef="#ctx0" brushRef="#br0" timeOffset="158278.68">9487 13246 1100 0,'-4'0'547'15,"3"0"-221"-15,6 0-83 16,-5 0-30-16,1 0-95 16,15 2-39-16,33 7-48 15,-29-7-13-15,12 1-68 16,-3 2-75-16,4-2 80 15</inkml:trace>
  <inkml:trace contextRef="#ctx0" brushRef="#br0" timeOffset="158713.64">9916 13296 551 0,'3'-1'366'0,"-3"0"65"16,0 0-122-16,0 0-82 16,0 0-48-16,-1 0-88 15,0 0-25-15,-10-3-27 16,-5 4-11-16,-23 24-27 16,30 1-3-16,14 5-5 15,1 1 2-15,12-7 1 0,1 0 1 16,-1-11 0-16,5-3 7 15,4-10-108-15,-5-7-60 16,16-14 100-16</inkml:trace>
  <inkml:trace contextRef="#ctx0" brushRef="#br0" timeOffset="159058.19">10086 13124 1065 0,'-7'4'487'15,"3"17"-179"-15,-1 9-62 0,2 12-37 16,-1 5-52-16,4 4-86 16,4-4-23-16,0-7-27 15,5-6-7-15,-2-20-8 16,2-1-1-16,-2-12 0 16,-5-1 1-16,-1-6-2 15,-1-3-2-15,0-8-5 16,0-5-3-16,1 0-2 15,0-5 1-15,2 10 3 16,2 3 0-16,3 7-2 16,0 6 2-16,0 9 4 15,1 6 4-15,-2 8 11 16,2-1 0-16,2 3-2 16,2-4-5-16,4-4-7 0,0-3-1 15,2-11-7-15,-1 1-38 16,0-5-117-16,-4-4-64 15,4-3 123-15</inkml:trace>
  <inkml:trace contextRef="#ctx0" brushRef="#br0" timeOffset="159352.23">10341 13405 1044 0,'41'18'486'0,"-31"-17"-149"16,1 2-81-16,2-6-34 15,-2-3-49-15,0-7-93 16,0-8-28-16,-7-3-29 16,4 1-5-16,-6 1-4 15,-1 6 0-15,-3 5-1 16,-8 2-2-16,-3 6-4 16,4 3-4-16,-4 5-4 15,8 5-4-15,5 7-2 16,-7 4 0-16,11 4-1 15,0 2 1-15,8-5 2 16,0-3-1-16,5-9-2 0,4 0-20 16,-1-8-103-16,14-1-72 15,6-2-197-15,2-8 236 16</inkml:trace>
  <inkml:trace contextRef="#ctx0" brushRef="#br0" timeOffset="159722.57">10854 13317 804 0,'-2'-21'433'16,"-14"3"-80"-16,0 1-45 0,-7 7-76 16,-1 4-42-16,1 7-70 15,1 7-26-15,6 10-37 16,0 9-13-16,9 10-20 16,5 5-8-16,7-4-8 15,5-8-3-15,7-14-3 16,2-6 0-16,3-10 2 15,2 0 2-15,3-13 0 16,-2-11-2-16,1-10-18 16,-2-5-17-16,-8-3-18 15,0 3-4-15,-10 1 13 16,-4 0 15-16,-2 7 17 16,-5 4 8-16,4 14 5 15,-3 6 8-15,-2 15 23 16,3 10 14-16,-3 16 18 15,0 12-2-15,8 12-14 0,3-3-15 16,7-5-20-16,7-6-9 16,6-18-16-16,2-5-42 15,10-11-124-15,5-7 43 16,4-6 49-16</inkml:trace>
  <inkml:trace contextRef="#ctx0" brushRef="#br0" timeOffset="160350.98">11768 13416 1026 0,'-3'45'436'0,"5"-44"-200"16,3-4-52-16,8 2-13 15,4-5-28-15,5-10-65 16,2-2-23-16,-4-11-29 15,-2 0-6-15,-6-1-3 16,-6 3 0-16,-12 8 1 16,-5 4-1-16,-8 7-4 15,-4 5-5-15,0 9-7 16,-1 3-2-16,3 10-5 16,3 5 0-16,10 2 2 15,3 3 3-15,10-4 1 16,4-3 1-16,10-2 0 15,5-1-1-15,9-6 1 16,4-3 0-16,4-10-82 16,0-2-66-16,5-8-369 0,2-4 330 15</inkml:trace>
  <inkml:trace contextRef="#ctx0" brushRef="#br0" timeOffset="160694.01">12186 13303 700 0,'-16'-15'445'0,"-4"3"-21"15,1 5-163-15,-3 5-19 16,2 7-68-16,-2 6-27 16,2 13-44-16,7 5-18 0,5 1-36 15,11 2-18-15,10-8-25 16,0-10-4-16,12-5 0 16,-1-7 1-16,6-8 0 15,0-1 0-15,-3-11-2 16,-1-4-13-16,-2-11-40 15,-1-3-12-15,-5-4-8 16,-6-3 10-16,-10 1 40 16,-2 3 12-16,-5 4 11 15,1 8 3-15,-1 17 16 16,-2 9 8-16,-2 18 19 16,2 11 8-16,-1 14-5 15,1 3-4-15,6 6-17 16,1-3-7-16,11-6-13 15,3-4-2-15,8-14-7 0,4-3-1 16,-5-12-88-16,6-4-74 16,1-5 101-16</inkml:trace>
  <inkml:trace contextRef="#ctx0" brushRef="#br0" timeOffset="161076.6">12452 13392 1045 0,'2'0'553'0,"2"3"-190"0,1-1-91 16,3-2-26-16,3-2-117 15,2-7-46-15,27-36-48 16,-26 18-11-16,-9-2-7 16,-3 4-2-16,-6 6-1 15,-10 2-2-15,0 4-5 16,-7 2-2-16,5 10-6 15,0 4-3-15,1 11-3 16,8 7-1-16,2 10 2 16,5 3 2-16,4 13 7 15,-4 1 3-15,8 6 2 16,2 0 6-16,3-1 13 16,4 1 7-16,-5-8 12 15,-1-3-2-15,-8-9-12 0,-1-5-6 16,-6-11-9-16,-4-4-4 15,-1-11-12-15,-2-5-29 16,2-9-77-16,-3-5-59 16,1-7-127-16,1 0 175 15</inkml:trace>
  <inkml:trace contextRef="#ctx0" brushRef="#br0" timeOffset="161440.91">12688 13451 1240 0,'0'0'529'0,"0"0"-213"16,0-7-98-16,0 6-26 15,0 0-35-15,2-7-94 16,7-12-25-16,16-39-21 15,-18 28-4-15,-6 6-3 16,-4 3 1-16,-8 11-1 16,-1 3-2-16,-3 9-5 15,1 5-3-15,1 9 1 0,3 7 4 16,4 7 8-16,4 2 2 16,5 1 6-1,6-3-1-15,5-6 0 0,4-2-1 16,5-10-6-16,1-4-3 15,7-7-11-15,4-5-49 16,0-2-148-16,1-2 277 16,-5-11-117-16</inkml:trace>
  <inkml:trace contextRef="#ctx0" brushRef="#br0" timeOffset="164639.99">9676 14179 665 0,'-1'-5'361'0,"0"4"-82"16,-1 0-33-16,1 0-71 15,0 1-31-15,-6 29-35 16,-9 45-13-16,12-24-32 16,1-2-16-16,5 0-28 15,4-4-8-15,7-7-21 16,2-2-33-16,4-17-124 16,1-8-102-16,-5-9 158 15</inkml:trace>
  <inkml:trace contextRef="#ctx0" brushRef="#br0" timeOffset="165078">9548 14315 1028 0,'-4'4'423'16,"8"1"-238"-16,3 5-35 15,5 0-36-15,6 2-26 16,6-2-50-16,5-1-9 15,7-4-11-15,1-1-5 16,3-3-4-16,2-5 0 16,-1 0-35-16,0 2-13 0,-16 1-13 15,0 6-5-15,-18 3 35 16,-7 3 14-16,-1 6 9 16,-5-2 2-16,-1 1 18 15,5 3 12-15,0-6 19 16,2 1 14-16,11-4 1 15,-2-7-4-15,5-3-5 16,-1-1-5-16,-2-12-13 16,3 0-7-16,-2-12-10 15,-5-3-5-15,0 3-2 16,-5-2 1-16,-2 7 1 16,-3 3 0-16,-2 10-1 15,-3 0-3-15,-4 7-7 16,-3 0-4-16,5 0-36 15,-2 2-52-15,9 2-148 16,3 3-161-16,2 5 242 16</inkml:trace>
  <inkml:trace contextRef="#ctx0" brushRef="#br0" timeOffset="165610.25">10913 14574 868 0,'0'-4'401'16,"-4"0"-151"-16,-1-1-111 15,13 1 5-15,4-6-28 16,-1-3-22-16,6-8-24 16,-7-3-6-16,0-5-15 15,-10 7-6 17,0 11-9-32,0 6-2 0,0 1-8 0,-8-34-3 0,-8 8-7 15,-7 10-5-15,1 18-7 0,-4 7-2 16,4 3-5-16,2 4-1 15,14 10 3-15,7 3 3 16,10 10 8-16,2 8 4 16,10 7 6-16,-5 4 4 15,7 2 9-15,-2-5 1 16,-5-4 9-16,2-4 0 16,-8-11 2-16,-7-5-1 15,-6-13-1-15,-4-2-1 0,-5-7-7 16,-2-4-4-16,-6-7-17 15,6-1-22-15,-7-11-69 16,4-2-49-16,9-5-133 16,-1-7-93-16,14-4 223 15</inkml:trace>
  <inkml:trace contextRef="#ctx0" brushRef="#br0" timeOffset="165885.06">11209 14437 1065 0,'-6'-2'469'0,"2"2"-196"15,0 8-77-15,-2 6-26 16,2 3-42-16,1 6-66 0,3-1-20 16,9-4-20-1,2-4-8-15,7-10-7 0,0-2 2 16,1-6 2-16,-1-4 2 15,-3-5 3-15,-3-3 1 16,-5-5 2-16,-2-1 1 16,-5-1-1-16,-6 3-1 15,-7 2-3-15,-3 4-2 16,-4 4-6-16,1 3-5 0,5 7-31 16,1-3-54-16,5 5-137 15,5 5 138-15</inkml:trace>
  <inkml:trace contextRef="#ctx0" brushRef="#br0" timeOffset="166349.46">12275 14296 954 0,'30'24'387'16,"-30"-39"-193"-16,3-3-60 15,-2-6 9-15,-2-3-23 16,-2 2-47-16,-6 3-10 15,-5 5-14-15,-4 5-4 16,-4 8-13-16,-1 5-8 16,-2 16-6-16,1 8-2 15,5 15 0-15,6 7-2 0,9 6 0 16,4 4-1 0,3 6 0-16,6 4 2 0,4 3 3 15,0-3 0-15,2-14-2 16,-3-9 0-16,-3-11-2 15,-2-11-1-15,-7-11-25 16,-1-5-51-16,-7-21-161 16,0-8 145-16</inkml:trace>
  <inkml:trace contextRef="#ctx0" brushRef="#br0" timeOffset="166490.17">12004 14409 838 0,'2'-7'394'0,"15"9"-123"16,4 5-59-16,7 5-25 0,0-1-44 16,6-2-77-16,3-4-21 15,1 1-24-15,4-2-25 16,2 2-139-16,0-1-122 16,-1 4 155-16</inkml:trace>
  <inkml:trace contextRef="#ctx0" brushRef="#br0" timeOffset="166716.44">12520 14538 722 0,'1'3'378'0,"-2"-2"-84"16,0 3-19-16,0-4-45 15,0 0-22-15,0 0-46 16,0 0-25-16,0 0-46 16,0 0-23-16,0-1-33 15,-1-1-10-15,-1 0-14 16,-1-16-4-16,-24-31-4 15,27 29-4-15,7 1-5 16,1 0-3-16,7 5-28 16,-2 1-53-16,6 9-128 15,7 4 137-15</inkml:trace>
  <inkml:trace contextRef="#ctx0" brushRef="#br0" timeOffset="167384.04">12747 14419 997 0,'-8'13'516'0,"5"3"-158"15,1-4-130-15,2 0-14 16,4 0-86-16,1-4-41 16,7-1-42-16,4-1-14 0,8-6-15 15,2-3-1-15,4-4-4 16,-6-5-1-16,-5-3-1 15,-5 3 1-15,-11-5-5 16,-5 0-7-16,-17 6-14 16,-3-8-4-16,-8 7-6 15,1 0 5-15,3 0 9 16,3 8 1-16,11-3 2 16,4 5-4-16,8 4-3 15,5 0 1-15,6 6 4 16,5 1 6-16,8-1 5 15,4-2 0-15,3-3 1 16,0-2 1-16,-8 1 0 16,-1 3 1-16,-8 3 1 15,-2 7 2-15,-5 1 1 0,-1-2 1 16,-6-1 0-16,-3-7 0 16,3-5-2-16,-8-2-1 15,8-3-5-15,7 3-11 16,-4-4-28-16,4 0-10 15,-4-5-1-15,-4-3 9 0,4 3 25 16,4 5 8 0,-1 2 4-16,6 7 0 0,-2 3 21 15,-3 1 11-15,-1 10 13 16,-1-2 2-16,-1 0-19 16,3 0-8-16,0-11-11 15,4 0 0-15,-2-8 1 16,0-2 0-16,-4-4-3 15,0-1-2-15,-1 1-1 16,-1 2-2-16,4 1 1 16,-3 4 0-16,1 3 1 15,-1 0 1-15,-1 6 3 16,3 3 1-16,-1-1-1 16,2 0-4-16,6 0-61 15,2-5-87-15,11-4 96 16</inkml:trace>
  <inkml:trace contextRef="#ctx0" brushRef="#br0" timeOffset="168271.33">14225 14304 653 0,'-6'0'370'15,"1"-1"-94"-15,1-1-54 16,3 1-17-16,0 0-51 16,-1 1-18-16,1 0-25 15,1 28-6-15,11 38-26 0,-1-25-18 16,2-3-30-16,1-6-8 16,-1-12-10-16,-3-7 0 15,-4-9 9-15,-5-4 4 16,-6-7 4-16,-4-7-1 15,-3-6-11-15,0-2-6 16,4-8-9-16,6 4-2 16,6-4-3-16,5 2-1 15,8 5-4-15,3 2-2 0,8 13 0 16,3 4 0 0,-1 7-9-16,7 4-52 0,-5 2-130 15,0 2-83-15,3-2 156 16</inkml:trace>
  <inkml:trace contextRef="#ctx0" brushRef="#br0" timeOffset="168445.77">14581 14410 1017 0,'0'14'473'0,"3"0"-202"15,0 5-17-15,2-4-83 16,1 2-53-16,1-6-74 15,1-3-21-15,3-5-74 16,0-2-67-16,1-7-476 16,1-4 401-16</inkml:trace>
  <inkml:trace contextRef="#ctx0" brushRef="#br0" timeOffset="168589.13">14538 14199 841 0,'-9'-6'395'15,"13"6"-120"-15,3 2-76 16,7 11-53-16,-1 4-42 0,4 3-72 16,3-1-21-16,2-3-148 15,2 0 104-15</inkml:trace>
  <inkml:trace contextRef="#ctx0" brushRef="#br0" timeOffset="168939.47">14828 14467 691 0,'20'-1'380'0,"0"-6"-66"16,4 1-36-16,-2-3-58 15,-8-8-43-15,1 0-72 16,-5-1-26-16,-7-2-38 16,3 1-13-16,-13 2-9 15,2 4-2-15,-6 5-7 0,-8 4-4 16,3 5-4-16,-3 7-2 15,2 7-3-15,6 3-1 16,6 6 4-16,2 2 0 16,11 9 6-16,1 4 4 15,6 9 9-15,1-1 11 16,0-2 23-16,1 0 8 16,-5-8 2-16,-6-2-8 15,-6-5-20-15,-5-9-7 16,-9-5-7-16,6-4-1 0,-4-11-8 15,-1-1-22-15,7-9-96 16,-9-6-63-16,8-10 95 16</inkml:trace>
  <inkml:trace contextRef="#ctx0" brushRef="#br0" timeOffset="169310.21">15100 14161 1137 0,'0'13'509'0,"4"13"-197"15,1 8-73-15,-3 15-52 16,-2-2-53-16,1 1-93 16,1-4-17-16,1-18-10 0,3-2-2 15,-2-12-4-15,0-7 3 16,-4-6 2-16,0-5 0 15,0 5-5-15,0 0-5 16,3-15-6-16,14-37-3 16,-5 32 1-16,3 3 0 0,-1 4 2 15,-1 10 0 1,2 3 9-16,0 4 9 0,-3 13 29 16,-1 3 13-16,-4 9 5 15,2 0-5-15,0-2-24 16,3 1-14-16,4-8-51 15,2-3-53-15,0-13-127 16,1-5-6-16,-6-15 118 16</inkml:trace>
  <inkml:trace contextRef="#ctx0" brushRef="#br0" timeOffset="169494.42">15500 14182 989 0,'-7'21'453'0,"10"18"-152"16,2 8-100-16,3 7-63 0,1 0-25 16,8-9-67-16,2-6-21 15,6-12-17-15,3-7-2 16,-4-20-64-16,0-4-67 16,-12-15 80-16</inkml:trace>
  <inkml:trace contextRef="#ctx0" brushRef="#br0" timeOffset="169655.79">15428 14277 1207 0,'-5'3'518'0,"7"2"-292"16,9 5-15-16,3-5-65 16,-1 0-50-16,9-1-60 15,-1-4-11-15,12-3-83 16,5-2-81-16,8-7 88 15</inkml:trace>
  <inkml:trace contextRef="#ctx0" brushRef="#br0" timeOffset="170041.18">16384 14039 1123 0,'1'2'441'0,"7"20"-292"15,-7 12-20-15,3 22-6 16,2 6-31-16,-3 6-44 16,8 2-11-16,1-20-23 15,0-7-5-15,2-19-20 16,0-11-37-16,-8-11-164 15,2-4 144-15</inkml:trace>
  <inkml:trace contextRef="#ctx0" brushRef="#br0" timeOffset="170432.21">16264 14200 826 0,'4'0'474'0,"4"-3"-16"16,6 3-217-16,7 0-1 15,5 4-69-15,6-1-48 16,1 1-73-16,-1 1-16 16,1 0-17-16,-4 2-6 15,4 0-6-15,-3 2-2 16,-7 5-2-16,-3 1-1 0,-12 3 0 16,-3 8 1-16,-5 0 2 15,0-1 2 1,2-1-2-16,2-9-1 0,6-3 0 15,3 0-1-15,5-8 3 16,2-3-1-16,1-10 3 16,1-8-1-16,-5-2 2 15,-1-3 0-15,-10 1 4 16,-6 5 2-16,-9-4 0 16,-8 0 0-16,-5 3-5 15,-2-2-4-15,3 7-5 16,5 3-1-16,4 9-86 15,3 6-66-15,4 6 95 16</inkml:trace>
  <inkml:trace contextRef="#ctx0" brushRef="#br0" timeOffset="170909.62">17344 13959 734 0,'11'-1'400'0,"-2"12"-44"15,1 20-167-15,-2 12 2 16,-5 22-52-16,-1 0-38 16,12 10-62-16,-2-6-12 15,2-13-16-15,4-9-12 16,-1-22-111-16,3-12-84 15,8-12 116-15</inkml:trace>
  <inkml:trace contextRef="#ctx0" brushRef="#br0" timeOffset="171232.39">17528 14361 564 0,'-2'4'357'0,"18"-5"60"16,-1-1-143-16,7-5-62 15,0-4-32-15,1-5-81 16,-1-8-26-16,-3-3-29 16,-1 1-15-16,-9-1-13 15,-2 3-3-15,-8 4-1 16,-3 5-1-16,-5 8-4 16,-3 5-1-16,-3 2-4 15,-1 5 0-15,2 5 0 0,1 3 3 16,6 11 5-16,1 3 4 15,6 7 0 1,1-3-3-16,5-4-6 0,5-4-1 16,7-11-1-16,-1-4-40 15,9-6-128-15,1-4-98 16,1-14 144-16</inkml:trace>
  <inkml:trace contextRef="#ctx0" brushRef="#br0" timeOffset="171526.71">17981 13981 1120 0,'-5'-17'503'0,"-5"5"-235"15,7 2-16-15,-2 11-61 16,-9 4-37-16,9 6-58 16,-4 2-18-16,-1 2-27 15,9 4-13-15,0 6-18 16,-1 2-3-16,6 3-4 15,3 3-1-15,-3 8-1 16,6 6-1-16,-4 6-3 16,-5 2-3-16,3-3 0 15,-4-5-1-15,1-8-1 0,0-9 1 16,-4-12-17-16,2-6-31 16,-5-10-94-16,-4-5-64 15,-4-15-199-15,-8-4 247 16</inkml:trace>
  <inkml:trace contextRef="#ctx0" brushRef="#br0" timeOffset="171659.4">17805 14184 660 0,'16'-3'388'0,"3"4"-2"16,6 3-83-16,1 4-82 16,-1 0-52-16,0-3-100 15,1-3-21-15,6-5-124 16,8-3-66-16,2-5 86 15</inkml:trace>
  <inkml:trace contextRef="#ctx0" brushRef="#br0" timeOffset="171865.14">18227 14027 988 0,'-1'6'507'16,"-2"13"-153"-16,-1 14-146 15,0 10-22-15,0 12-85 16,2 2-41-16,8-1-37 0,7-5-6 16,10-18-11-16,8-6-3 15,-1-16-36-15,-3-11-49 16,-4-7-94-16,-10-5 103 16</inkml:trace>
  <inkml:trace contextRef="#ctx0" brushRef="#br0" timeOffset="172018.18">18126 14173 1283 0,'12'6'553'0,"8"1"-326"16,4 1-3-16,9 0-89 16,4-2-50-16,6-1-45 15,1-2-72-15,-2-3 24 16</inkml:trace>
  <inkml:trace contextRef="#ctx0" brushRef="#br0" timeOffset="202441.37">6946 16189 1092 0,'-3'15'458'16,"-8"1"-237"-16,10-4-22 16,0 0-31-16,-3 8-33 15,4 1-64-15,7-7-24 16,-7-8-28-16,-2-2-6 0,0-1-16 15,-2-3-33-15,3-1-110 16,0-1-103-16,0 1 148 16</inkml:trace>
  <inkml:trace contextRef="#ctx0" brushRef="#br0" timeOffset="202609.32">6802 15985 867 0,'13'0'403'0,"-1"9"-129"16,3 0-77-16,5 2-30 16,-4 0-46-16,5-2-76 15,5 2-10-15,-3-1-142 16,10 3-78-16,11-6 112 16</inkml:trace>
  <inkml:trace contextRef="#ctx0" brushRef="#br0" timeOffset="203095.53">7250 16149 1023 0,'-2'-4'470'0,"-1"-3"-221"0,-2-2-80 16,-3-4-2-16,-4 2-59 15,-2 0-23-15,-5 5-31 16,0 5-10-16,2 6-16 15,3 4-7-15,4 11-13 16,0 2-5-16,8 7-3 16,2 2 0-16,4-1 0 15,6-2 0-15,6-6 0 16,3-9 2-16,2-8 2 16,3-5 2-16,-1-15 0 15,-2-5 0-15,-1-11-1 16,-1-6-1-16,-4-6-2 15,-3-2-3-15,-6-1 0 16,-3 0 1-16,-5 5 0 16,-2 5 4-16,-1 14 2 0,0 6 2 15,0 22 4-15,0 9 9 16,3 15 18-16,1 10 6 16,3 11 8-16,7 0-4 15,7 0-14-15,4-6-8 16,3-9-12-16,3-3-7 15,0-12-26-15,-2-3-46 16,3-14-138-16,-4-8-55 16,13-7 141-16</inkml:trace>
  <inkml:trace contextRef="#ctx0" brushRef="#br0" timeOffset="203723.28">7612 16210 1293 0,'-7'31'534'0,"7"-28"-326"16,0-2-10-16,6 0-46 15,-6-1-44-15,0-1-56 16,3-1-13-16,9-3-16 16,1-12-5-16,26-31-6 15,-32 30-3-15,-6-2 0 16,-1 4 1-16,-8 2 2 15,-5 3-1-15,-2 6-5 16,-3 2-2-16,0 11-4 0,0 2-2 16,6 7-4-16,6 7 1 15,6 3-1-15,3 1 3 16,11-2 2-16,1-1 1 16,7-2-2-16,3-4-1 15,2-6 0-15,6-4-1 16,6-9 2-16,7-3-2 15,6-7-29-15,-4-3-22 0,-9-5-49 16,-11-3-16-16,-10 2 33 16,-8-3 24-16,-9 1 54 15,0 5 21-15,-14 2 11 16,-3 3 18-16,-2 11 31 16,-4 2 13-16,-1 7 21 15,3 5-6-15,-1 5-7 16,1 3-3-16,14-1-17 15,6 0-11-15,6-5-28 16,6-1-13-16,3-7-18 16,5-3-3-16,1-8-1 15,0-3-3-15,-4-5-2 16,-4-2-3-16,0 0 1 16,-6 2 2-16,-2 4 4 15,0 5 2-15,-7 3 2 16,4 2 2-16,-2-3 7 0,0 0 3 15,6 11 3-15,3 7-1 16,17 22-10-16,-17-27-15 16,6-7-142-16,-1-5-84 15,10-3 138-15</inkml:trace>
  <inkml:trace contextRef="#ctx0" brushRef="#br0" timeOffset="203890.81">8350 16092 1580 0,'7'13'611'0,"-7"-2"-446"16,0 0-39-16,2-2-42 16,0 0-80-16,4-5-206 15,0-3-304-15,-6-10 318 16</inkml:trace>
  <inkml:trace contextRef="#ctx0" brushRef="#br0" timeOffset="204026.07">8364 16158 1373 0,'10'69'595'0,"-6"-52"-338"0,2-3-14 16,0-5-98-16,1-2-62 15,4-5-138-15,-1-5-65 16,12-8 73-16</inkml:trace>
  <inkml:trace contextRef="#ctx0" brushRef="#br0" timeOffset="205163.61">9577 16066 557 0,'-36'-1'313'0,"32"-2"-65"0,-4 1-44 16,7 2 19-16,2 2-28 15,3 4-16-15,-4-6-25 16,0 3-11-16,4 23-36 16,6 29-23-16,2-30-33 15,1-3-15-15,4-9-17 16,2-3-6-16,-1-6-6 16,-1-3-1-16,-2-5-3 15,1-5-1-15,-6-5-2 16,-1-6-1-16,-2-2 0 15,-3 3 0-15,-2 0 2 16,1 6 3-16,-3 6 1 16,0 4 0-16,0 6-1 15,0-3 2-15,0 1 11 16,2 19 7-16,13 32 7 16,-3-29-1-16,3-6-12 0,3-2-7 15,1-6-8-15,0-7-36 16,8-4-116-16,1-5-82 15,5-8 128-15</inkml:trace>
  <inkml:trace contextRef="#ctx0" brushRef="#br0" timeOffset="205692.72">10046 15990 1300 0,'-16'2'574'0,"-1"9"-286"16,-3 3-38-16,9 8-67 15,-3 2-47-15,5-2-69 16,4 2-19-16,4-6-24 16,2-3-11-16,13-1-7 15,2-3-1-15,-2-3-1 16,5 2 0-16,0-3 2 16,-5-1-1-16,0 4 1 15,-7 0 1-15,-7-3 1 16,-2 4 0-16,-11-3-26 15,3-5-12-15,-3-1-22 16,2-1-12-16,9-1 15 0,0 0 3 31,2 1 11-31,0-1 8 0,0 0 8 0,0 0 6 16,6 0 10-16,14-1 1 16,29-10 3-16,-28 2 2 15,3-6 1-15,2 0 0 16,-3-3 0-16,-2-2 0 15,-8-2 2-15,-5-1 4 0,-8 3 6 16,-5 4 3 0,-5 7 8-16,-4 5 7 0,-1 6 13 15,1 4 4-15,2 10 5 16,4 2-1-16,6 8-1 16,3 3 0-16,6 2-5 15,6-6-8-15,4-5-20 16,4-4-9-16,6-11-94 15,2-3-75-15,18-10-236 16,9-7 235-16</inkml:trace>
  <inkml:trace contextRef="#ctx0" brushRef="#br0" timeOffset="206292.85">11210 16163 1096 0,'-1'0'502'0,"0"-4"-201"16,-1-5-91-16,-1-2 9 16,-3-2-49-16,-3-4-39 15,-4 0-53-15,-3-2-15 16,-3 4-25-16,-2 3-13 16,-7 7-15-16,7 4-4 15,0 11-7-15,1 5-3 0,7 8-3 16,-1 4 2-16,9 1 4 15,5-2 2-15,6-3 5 16,3-13 1 0,-5-4 0-16,1-1-1 15,19 6-1-15,2-5 0 0,3-14 0 16,-8-7-1-16,-5-13-2 16,0-6-2-16,-3-7-5 15,-3-5-4-15,-4-3 1 16,-3 2 2-16,-3 11 6 15,0 7 3-15,-4 14 0 16,1 12 0-16,-1 13 4 16,-2 11 3-16,4 15 20 15,2 6 9-15,3 7 6 16,4-1-3-16,3-4-16 16,-1-7-9-16,5-11-11 0,0-4-5 15,1-12-52-15,4-3-49 16,0-6-138-16,1-10-92 15,3-10 201-15</inkml:trace>
  <inkml:trace contextRef="#ctx0" brushRef="#br0" timeOffset="206465.29">11419 16055 1235 0,'7'18'573'0,"-4"12"-248"15,5 2-29-15,-6 2-98 16,-2-2-65-16,5-9-89 15,-3-5-20-15,6-10-30 16,1-4-40-16,-6-11-101 16,1-5-59-16,-4-8-157 15,-5-5-150-15,-2-3 338 16</inkml:trace>
  <inkml:trace contextRef="#ctx0" brushRef="#br0" timeOffset="206780.15">11348 15989 984 0,'5'-4'437'0,"3"4"-192"16,3 5-56-16,3 4-38 0,0 3-33 16,2-1-59-16,-4-3-19 15,2 3-36-15,7-3-25 16,-2 2-40-16,8 3-11 16,-1 1 2-16,-4 3 20 15,-3 4 37-15,-1 1 13 16,-6 0 43-16,-2-2 26 15,-6-5 48-15,0-2 16 16,-7-5 14-16,-1-5-15 0,-1-4-29 16,-3-5-11-16,3-5-41 15,0 0-11-15,3-6-21 16,1 0-9-16,4-3-12 16,7-1-7-16,3 2-61 15,6 1-58-15,0 3-151 16,1 3-116-16,1 5 244 15</inkml:trace>
  <inkml:trace contextRef="#ctx0" brushRef="#br0" timeOffset="207091.4">11882 16187 1188 0,'9'0'514'0,"-3"0"-312"16,2-1-23-16,-5-9-89 15,2-1-41-15,-3-7-25 0,-2-6-3 16,-2 5 3-16,2 0 8 16,-9 6 19-16,0 6 9 15,-4 7 11-15,-3 3 0 16,7 6-9-16,-4 6-5 16,7 5-15-16,2 3-10 15,5 1-17-15,5 1-3 16,9-4-7-16,1-4-3 0,5-8-24 15,1-5-45-15,3-12-120 16,6 0-92-16,7-15 163 16</inkml:trace>
  <inkml:trace contextRef="#ctx0" brushRef="#br0" timeOffset="207259.8">12126 16020 1020 0,'-10'7'571'16,"2"6"-86"-16,-1 10-235 15,0 5-25-15,7 2-105 16,1 1-49-16,7-6-55 16,4-4-9-16,4-3-10 15,5-9-34-15,3-9-89 16,2 0-52-16,-4-21-161 16,-2-3 204-16</inkml:trace>
  <inkml:trace contextRef="#ctx0" brushRef="#br0" timeOffset="207424.71">12273 15845 1338 0,'0'34'589'0,"1"9"-309"16,1 14-127-16,3 3-17 16,5-2-71-16,8-8-28 0,6-12-25 15,-4-11-9-15,1-18-32 16,-6-6-42-16,-10-12-129 15,7-4-83-15,-17-13 167 16</inkml:trace>
  <inkml:trace contextRef="#ctx0" brushRef="#br0" timeOffset="207751.56">12138 15981 1260 0,'2'12'601'15,"4"-1"-269"-15,4 2-145 16,3 0-23-16,9-3-107 16,2-2-32-16,6-5-19 0,2-3-17 15,3-4-57-15,0-2-26 16,-7 1-55-16,1 1-15 16,-8 0 29-16,-7 3 24 15,2 1 57-15,-7 2 30 16,-1 4 66-16,0 1 33 15,-3 6 74-15,-5 4 33 16,0 8-2-16,0 4-3 0,0 1-38 16,5 3-30-1,-4-7-37-15,4-3-29 0,3-11-44 16,1-4-43-16,5-11-125 16,-3-13-85-16,6-16 144 15</inkml:trace>
  <inkml:trace contextRef="#ctx0" brushRef="#br0" timeOffset="208376.51">12507 15916 1189 0,'-5'-5'527'0,"7"12"-206"16,4 6-104-16,5 5-49 15,-2 3-37-15,5 1-77 16,4-1-19-16,-5 2-19 15,3 0-4-15,-2 1-5 0,-5 1 1 16,1-2-2-16,0 0-1 16,-2-1-1-16,3-1-2 15,1-8-2-15,1-5-2 16,3-8-5-16,0-8 0 16,-2-5-17-16,-3-4-14 15,-7-5-34-15,-4 2-14 16,-12 2-11-16,-6-1-1 0,-10 5 30 15,-1 2 16-15,0 3 32 16,2 6 22 0,8 3 51-16,3 3 21 0,9 4 13 15,7 0 0-15,6-1-27 16,6 1-11-16,6-5-7 16,2-2-5-16,6-2-16 15,1-4-8-15,3 1-7 16,2 0-2-16,-3 4 0 15,0 2 0-15,-8 6-1 16,-1 0 2-16,-8 0 1 16,-5-1 0-16,-3-3 1 15,-6 0-3-15,-1-1-4 16,3-2 0-16,0 0-5 16,0 0 1-16,0 0 2 15,0 0 2-15,3 2 2 0,8 1 2 16,-7-2 0-16,3 1 2 15,-1 0-2-15,-3-1 0 16,4 4-1-16,0 3-1 16,4 15 3-16,25 30-1 15,-27-33-3-15,-7-5-2 16,2-12-130-16,4-5 188 16,17-23-74-16</inkml:trace>
  <inkml:trace contextRef="#ctx0" brushRef="#br0" timeOffset="208892.57">14083 16002 975 0,'0'-20'417'15,"1"3"-160"-15,2 5-62 16,1 12 10-16,2 7-20 0,1 22-62 16,0 8-19-16,1 17-32 15,1 2-17-15,2-2-29 16,3-9-13-16,4-10-52 16,1-13-44-16,2-13-110 15,-3-8-80-15,-4-12 168 16</inkml:trace>
  <inkml:trace contextRef="#ctx0" brushRef="#br0" timeOffset="209319.11">14033 16096 1025 0,'-3'3'483'15,"3"1"-218"-15,2-2-82 16,-2-2-12-16,4 0-66 15,18 0-27-15,31 0-40 0,-29 0-14 16,4 1-12-16,-2 1-2 16,-1 4-3-16,1-1-2 15,-2 0-2-15,1 3-1 16,-4 3 1-16,0-1 0 16,-6 1 1-16,2 3 1 15,-5-3 22-15,2-1 5 16,-5-5 6-16,-1-5 4 15,-3-3-20-15,-2-12-3 47,1 1 13-47,5-19-24 0,-9-5 13 16,-6-1-6-16,-11 20-5 16,-4 4-1-16,-6 4-2 15,6 6 0-15,-1 7-5 16,2 4-3-16,7 10-9 15,3 2-15-15,11 5-102 16,3-2-64-16,16-4 113 16</inkml:trace>
  <inkml:trace contextRef="#ctx0" brushRef="#br0" timeOffset="210250.32">15515 16161 979 0,'9'5'420'15,"-5"-3"-213"-15,1 2-33 0,29-3-12 0,5-2-35 16,1-16-49-16,-9-10-17 16,-7-6-26-16,-4-2-11 15,-10 1-8-15,-9 3-2 16,-9 6 0-16,-7 2-3 15,-6 6-3-15,-3 5-1 16,-2 8-4-16,1 6-2 16,2 13-2-16,6 7-1 15,6 11 1-15,5 8 2 0,13 4 7 16,6-5 1-16,10-7 4 16,3-8-1-16,4-11-3 15,-2-3-2-15,2-11-4 16,-1-8-3-16,-1-9-27 15,-1-6-18-15,-3-6-23 16,-6-1-9-16,2 2 27 16,-7 2 16-16,-7 7 26 15,4 6 10-15,-11 10 25 16,2 4 14-16,0 8 27 16,-1 5 14-16,0 5 19 15,-1 4 5-15,1 1 1 16,0-1-6-16,0-5-30 15,1-5-14-15,-2-4-28 16,2-5-9-16,-1-4-11 16,3-4-6-1,-3 3-3-15,0 0-2 0,0 0 1 0,6-13 0 16,0-14 1-16,35-24 1 16,-32 28 1-16,-2 4 1 15,-5 6 0-15,-1 5 1 16,3 9 5-16,4 5 8 15,1 9 22-15,-2 7 7 16,0 6 3-16,-7 2-7 0,7-2-21 16,1-4-10-16,0-6-48 15,8-6-47-15,1-7-115 16,5-4-73-16,4-12-328 16,1-2 386-16</inkml:trace>
  <inkml:trace contextRef="#ctx0" brushRef="#br0" timeOffset="210493.75">16268 15979 1200 0,'0'-5'557'0,"-7"8"-195"16,-7 2-120-16,0 7-52 15,-2 7-50-15,4 8-70 16,5 4-19-16,7 2-19 0,6-3-7 15,10-10-15-15,3-4-4 16,9-6-6-16,4-6-3 16,2-9-57-16,3-5-45 15,-1-8-103-15,-2-1-70 16,-1-4-169-16,-5-1-98 16,-7 0 343-16</inkml:trace>
  <inkml:trace contextRef="#ctx0" brushRef="#br0" timeOffset="210745.82">16536 16043 736 0,'0'-1'415'0,"0"1"-34"15,0 0-56-15,9 19-63 16,4 36-16-16,-10-36-58 16,0-3-37-16,8-11-68 15,0-5-28-15,6-5-38 16,2-6-5-16,2-2-3 16,2-5-1-16,-1-6-4 15,-5 1 0-15,-5-2 1 16,-9 1 0-16,-11 2 1 15,-10 1-1-15,-11 6-1 16,-3 3-2-16,-2 11-2 16,2 4-3-16,9 10-3 15,4 1-21-15,13 2-59 16,3-3-36-16,12-2-105 16,8-4-48-16,9-2 176 0</inkml:trace>
  <inkml:trace contextRef="#ctx0" brushRef="#br0" timeOffset="211467.77">16994 15951 680 0,'13'-7'462'0,"-2"-4"-9"16,-11 2-94-16,-9-1-28 16,-7 3-102-16,-3 3-58 0,0 4-90 15,0 4-27-15,5 10-28 16,-1 3-9-16,10 10-13 15,1 1-3-15,7 2 0 16,4-2 0-16,1-9 1 16,6-3-1-16,-4-11-1 15,6-5 0-15,2-13-1 16,2-3-1-16,0-12-10 16,-2-2-11-16,-4-4-10 15,-3 0-1-15,-5 0 10 16,-5 1 12-16,-1 3 12 15,-6 2 1-15,0 12 5 16,2 5 3-16,-3 15 5 16,4 6 1-16,0 19 3 0,-2 3 1 15,5 16 4-15,5 0 2 16,7-3 2-16,4-3-1 16,8-10-2-16,-1-5-4 15,3-11-5-15,-1-5-4 16,-1-7-8-16,-2-4-2 15,-1-6-29-15,2-2-19 0,-1-5-26 16,-1-1-4-16,-6 0 25 16,-3 0 17-16,-6 3 31 15,-3 2 7-15,-7 3 9 16,-3-1 4-16,2 3 17 16,-2-2 9-16,6 1 16 15,0 1 1-15,1-2-15 16,4 2-12-16,0-4-18 15,4 1-5-15,-4-1-2 16,-4-1 2-16,0 1-2 16,-7 2-1-16,1 2-1 15,-1 2-2-15,-4 6-3 16,3 4 0-16,-1 10-1 16,1 4 1-16,8 5 0 15,2 3 0-15,11-4-2 16,4-4-1-16,11-7-1 15,3-7-1-15,1-10-44 0,4-9-55 16,2-14 374-16,9-4-238 16</inkml:trace>
  <inkml:trace contextRef="#ctx0" brushRef="#br0" timeOffset="212381.8">18530 15932 930 0,'-21'-13'435'15,"4"13"-140"-15,1 2-72 16,-6 15-74-16,10-1-20 15,1-1-55-15,-6 18-26 16,5 5-26-16,10-5-5 16,10-11-10-16,4-2-5 15,7-11 0-15,4-2-1 0,7-7 0 16,1-3 0-16,-1-7-14 16,-1-5-20-16,-4-8-38 15,-3-4-14-15,-6 1 8 16,-4 2 19-16,-7 7 42 15,-4 5 15-15,-2 12 16 16,-5 4 10-16,-1 10 29 16,-1 3 18-16,3 6 21 15,3 0 5-15,7 2-3 16,2-7-12-16,5-5-20 16,4-2-13-16,3-7-22 15,3-4-6-15,3-6-8 16,1-5-2-16,-4-9-2 15,-4 0-2-15,-6-2 2 16,-4-1 2-16,-11 2 2 16,-7 2 0-16,-11 4-3 0,-6 2-2 15,0 7-8-15,2 6-1 16,4 5-55-16,7 5-48 16,8 3-135-16,6 0 431 15,10-1-190-15</inkml:trace>
  <inkml:trace contextRef="#ctx0" brushRef="#br0" timeOffset="212676.78">18964 15655 1480 0,'-7'2'608'0,"1"12"-394"15,-1 12-13-15,-4 17-60 16,1 4-44-16,4 13-45 16,4 1-8-16,2-1-19 15,4-4-11-15,6-17-22 16,0-10-33-16,6-15-79 16,1-8-60-16,2-7-165 15,5-3 212-15</inkml:trace>
  <inkml:trace contextRef="#ctx0" brushRef="#br0" timeOffset="213165.09">19097 15947 1119 0,'-5'7'521'16,"-1"16"-171"-16,2 4-66 16,3 3-83-16,1-3-33 15,8-7-89-15,3-9-29 16,5-9-26-16,5-3-7 0,4-8-8 15,1-5-2-15,-1-7-5 16,-3-2-2-16,-8-2-2 16,-5 3 0-16,-11 3-1 15,-7 2 0-15,-12 4 0 16,-6 2 0-16,-3 4 2 16,0 4 0-16,8 5 1 15,6 3 0-15,7 3-4 16,3 1-3-16,9-1-1 15,2-3-2-15,8 2 4 16,4-4 2-16,5-2 3 16,5 2 1-16,3-2 0 15,2 3 1-15,8 2 0 16,0-1-1-16,0 4 2 16,-3 3-1-16,-13 3 4 0,-5 0 1 15,-11 1 1-15,-1 0 3 16,-4-1 4-16,2-1 3 15,-3-4 6-15,-5-3 4 16,1-7 6-16,-5-4 2 16,1-5-3-16,7-9-4 15,-1-5-12-15,4-3-5 16,3 1-8-16,-1 2-5 0,3 5-47 16,-1 2-46-16,7 5-157 15,0 5 138-15,12 11 34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30:20.6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5182 7908 346 0,'-34'-34'216'0,"33"26"5"15,1 2-17-15,0-4-6 16,0 1-23-16,-1 5-22 15,-2-1-8-15,-2 3-11 16,0 2-5-16,-1-2-15 16,2 6-11-16,-1-1-17 15,1-2-8-15,1 0-14 16,2-2-6-16,0 1-11 16,0 0-5-16,1-1-5 15,0 0-1-15,0 0 3 16,0 0 0-16,0 1-2 15,0 0-4-15,4 0-4 16,3 1-3-16,-2 0-4 16,2 1 0-16,-2-1-1 15,1 1 0-15,0 2 0 0,1-1-1 16,1 1-4-16,0 2-1 16,3 0-4-16,29 17 1 15,-27-18-1-15,-1 0 1 16,0 1-1-16,-1 0 1 15,-2 3-1-15,-1 0 1 16,0 3 1-16,-1-1-1 16,0-1-2-16,2-3-1 15,2-2-2-15,2 0-1 0,3 0-1 16,2 0 0-16,-4 2-1 16,-2-4 0-16,-3 2 0 15,1 2-1-15,0 0 1 16,1 1-1-16,-1 1 0 15,-7-4 0-15,6 0 1 16,-8-3 0-16,4 2-1 16,1-1-1-16,-1 3 2 15,1 2-2-15,1-2 1 16,2 1 2-16,-2-2 0 16,9 2 0-16,-2-3 0 15,-3 2-1-15,3-1-1 16,-6 0 1-16,-2 0 0 15,2 2 1-15,-2-1 0 0,4 3 0 16,0-3 1-16,-4 1-1 16,3-2 1-16,-3-3-1 15,2 2 0-15,-1 0-1 16,-2 0 1-16,2 0-1 16,-1 0 0-16,2-1 0 15,1-1-1-15,-3 0 0 16,2 1 1-16,1 1-1 15,-3 1-1-15,2 2 0 16,-2 0 1-16,0 2-1 0,1 1 0 16,-1 0 0-16,1-2 0 15,0-2 1-15,2-3-2 16,0 1 1-16,1-3 0 16,1-1 0-16,-3 2 0 15,3 0 0-15,-2 4 0 16,0-3 0-16,3 6 0 15,-2-6-1-15,2 1 0 16,0 4 0-16,-3-6 1 16,0 6-1-16,6-5 0 15,-1-1 1-15,-2 1-1 16,3-2 0-16,-6 2 0 16,-1 0 0-16,3 3 0 15,-3-1 1-15,0 3-2 0,0-2 1 16,-4-2 0-16,2 0-1 15,1 3 1-15,5-3 0 16,0 0 0-16,-1 0 2 16,1-3-1-16,-2 2 1 15,2 1-1-15,0 2 0 16,0-4 0-16,-1 5-1 0,0 0 1 16,-1 1-1-16,1 3 1 15,0-2 1-15,-1 1-2 16,1 1 1-16,-1 1 0 15,0-4-1-15,-1 1 0 16,1 0 0-16,1-3 0 16,1 3-1-16,0-1 2 15,0-2-1-15,0 1 0 16,1 1 0-16,1 0 0 16,0 1 0-16,3 2 2 15,-1-1-1-15,-1-1 0 16,-5-2 1-16,1 1-1 15,0-1 0-15,0 0 1 16,2 0-1-16,-2 1-1 16,2-1 2-16,-2 0-2 15,4 0 1-15,-7 2 0 0,-7 0 0 16,9 1 1-16,-5-1-1 16,7-1 0-16,0-1 0 15,-4-2-1-15,1 2 0 16,-1 0 0-16,4-1 1 15,-1-2 0-15,1 5-1 16,0-4 1-16,0 1-1 16,0-3 0-16,-1 2 1 15,-2 0 0-15,1 0-1 0,-1 2 1 16,-2-1 0-16,0 0 0 16,-1 0 0-16,-1 2 1 15,1-3-2-15,-2 0 0 16,3 1 0-16,-1-2 0 15,1 1 0-15,-2-3 0 16,0-1 1-16,1 2-2 16,1 1 2-16,-1 0-1 15,2-1-1-15,-1 3 2 16,0-2-2-16,4 3 2 16,0 4-1-16,3-5-1 15,0 1 1-15,0-2-1 16,2 0 0-16,-3-1 0 15,2 1 0-15,0 2 1 16,-2 0-1-16,2 1 0 0,3 1 0 16,-7-1 1-16,7 2-1 15,-10-3 1-15,2 2-1 16,3-1 1-16,-8-1-1 16,12 3 0-16,-1-1 1 15,0 0-1-15,1 1 0 16,1-3 0-16,-4 1 0 15,0 0 1-15,3 0-1 16,-3 1 2-16,3 0-1 0,0 0-1 16,0-1 1-16,-1 0 0 15,-3 0 0-15,0-2 1 16,-1 2-2-16,1 1 1 16,-1-2 0-16,1 2 0 15,-1 0 0-15,2-1 0 16,0-1 0-16,-1 1-1 15,1 0 0-15,0-1 0 16,0 3 1-16,-2-2-1 16,0 1 0-16,-3-3 0 15,2 0 0-15,-5-2 0 16,5 1 1-16,2 2-1 16,-1 0 1-16,3-1-1 15,-1 3 0-15,-4 0 1 0,3-2-1 16,0 1 1-16,-2 1 0 15,0-2-1-15,-2 0 0 16,3 3 2-16,0-4-2 16,3 2 1-16,-1 0-1 15,-4-3 1-15,1 1-1 16,-1 1 1-16,-2 0 0 16,1 1 0-16,-1-2 1 15,-4 0-1-15,1-1 0 16,-2-3 1-16,-1 2-1 0,-2-4 1 15,0 0 0-15,0 0-1 16,-1 0 1-16,0 0-36 16,0 0-58-16,0 0-153 15,0 0 100-15,-9 3 51 16</inkml:trace>
  <inkml:trace contextRef="#ctx0" brushRef="#br0" timeOffset="2230.79">5086 9426 483 0,'0'4'261'0,"0"-3"-56"15,-1-1 6-15,0 0-31 16,1 0-20-16,0-1-16 15,0 0-11-15,-1 0-9 16,1 0-13-16,0 0-30 16,0 0-13-16,0 0-15 0,0 0-3 15,0 0-1-15,0-1 0 16,8-3 1-16,3-10 2 16,27-26 1-16,-30 28 0 15,2 3-8-15,0 0-6 16,0 4-12-16,1-1-5 15,1 1-5-15,-2 0-4 0,3-2-4 16,1-1-1-16,0-2-1 16,3 1-1-16,-1 1 0 15,3 7 0-15,0-3 1 16,2 2 1-16,3-2 0 16,-5-4 2-16,1 1 4 15,-3 2 3-15,-4-2 7 16,4-2 4-16,-6 0 3 15,0 2-1-15,-1 0-4 16,-5 1-4-16,8-3-6 16,-2 0-1-16,2-4-2 15,3 2-1-15,-6 1 0 16,3 3-1-16,-3 1-3 16,1 0-1-16,0 2-2 15,0-2 1-15,6-1-2 16,-3 2 1-16,1-3 0 0,2 1 0 15,-3 0-2-15,-2-1 0 16,1 1 0-16,0 3 0 16,0 1-1-16,2-1 1 15,-1 0-1-15,-1 1 0 16,0-2 1-16,-1 2 0 16,-1-2 0-16,-1 1 1 15,1-1 1-15,0-1 0 0,1 1 0 16,-1-3 0-16,-1-1-1 15,1 1 0-15,-1-1-1 16,1 0 0-16,2 1-1 16,0 4-1-16,1-2 0 15,-5 4 1 1,0 1 0-16,6-6-1 0,2 0-1 16,-7-3 1-16,2 3 0 15,-1 2 0-15,-1-3 0 16,1 5 0-16,0-1 2 15,0-3 2-15,1 0 4 16,2 3 1-16,-1-4 2 16,-1 0 1-16,0 2-2 15,-2-2 0-15,2 3-2 16,1 1-1-16,0-3-2 16,0 2-2-16,-1-3 0 15,-2 2 0-15,2 1-1 0,0-3 0 16,1 2 1-16,0-2-1 15,0 2 0-15,2 0 1 16,0 1-3-16,3 0 1 16,2-1 0-16,-3-2 0 0,2-1-1 15,-4 0 0 1,0 0 1-16,-3-1 0 0,2 4 0 16,-1-1 0-16,-6 0-1 15,6 2 0-15,-8-2 1 16,2-1 0-16,7 3 1 15,-3-1 0-15,1 0 1 16,3 0 1-16,1-2-1 16,-1-1 0-16,4-1-1 15,-3 1-1-15,2-6 1 16,-2 7 1-16,3-1-1 16,-1-4 0-16,1 5-1 15,-3-7 0-15,0 4 0 16,0 3-1-16,2 4 1 15,0-4-1-15,2 4 0 0,1-2 0 16,-1-2 0 0,3 3 0-16,-1-5 0 0,2 0 0 15,-5 1 0-15,0 2 0 16,-8 1 0 0,-4-1 1-16,3-1-2 0,-3-1 0 15,6 4 0-15,-5-1 1 16,1 1 0-16,2-2-1 15,1 4 2-15,4-1-2 16,-5 1 2-16,-2-3-1 0,0-3-1 16,1 2 2-16,2-1-2 15,1 0 2-15,-1 2-1 16,-2-2-1-16,2 0 1 16,0-1 0-16,3 1 0 15,0 0-1-15,0 0 0 16,-1 0 1-16,1-1-1 15,-1 1 1-15,1 0-1 16,1-2 1-16,1 1-1 16,-1-2 0-16,4 1 0 15,4 2 0-15,-3-1 0 16,5 2 0-16,-3 1 1 16,-8-1-1-16,0 1 0 15,-5-1 2-15,-6-2-1 16,6 2 0-16,0 1-1 15,-2-2 0-15,2 5 1 16,-1-4-1-16,-2 3 1 0,3 1-1 16,-3-2 1-16,2-1-1 15,2 0 0-15,0 3 2 16,0-3-2-16,0 4 1 16,0-2 0-16,1-1-1 15,0 3 1-15,0-3-1 0,1 1 1 16,0 2-1-16,1-2 0 15,1 0 0-15,-1-1 1 16,-1-2-1-16,0 0 0 16,1 0 0-16,1 3 0 15,-3 4 0-15,-2 1 0 16,-1-1 0-16,0 1-1 16,0-4-1-16,3 1-2 15,-2-1-1-15,1 0-12 16,1 2-10-16,-7 1-53 15,-3 2-44-15,-10 5-131 16,-9 4-347-16</inkml:trace>
  <inkml:trace contextRef="#ctx0" brushRef="#br0" timeOffset="4986.76">5189 10948 369 0,'-1'0'204'0,"0"0"-24"15,-4 0-22-15,0 1-16 16,0 0-2-16,2-1-7 16,1 0-6-16,1 0-10 15,-2 0-5-15,1 0-9 16,0 0-5-16,1 0-19 15,0 0-11-15,0 0-21 16,0 0-11-16,0 0-7 16,0 0-2-16,0 0 5 15,-1 0 5-15,1 0 13 16,0 0 4-16,1 0-1 16,0-1-2-16,0 0-12 15,0 0-4-15,0 0-6 0,7 0-2 16,1-2-1-16,0 1 0 15,1 0 1-15,2-1 0 16,31-9-2-16,-29 8 0 16,2 1 0-16,0 1 0 15,0 1-1-15,1 0-1 16,2 0-1-16,-1-1-1 16,1 2-2-16,-2 2-2 15,2 2-4-15,-3-1-2 0,-1 3-2 16,5-1 0-16,-3 1-1 15,2-1 0-15,-4-3-1 16,-3-2-1-16,-6 0 0 16,4-1-1-16,3 0 2 15,-2-1 2-15,3 1 3 16,-1 0 2-16,-3 2-1 16,1 0-1-16,2 0-1 15,-1-1-1-15,-1 0 0 16,-2 0-1-16,1-2 0 15,-1 0-1-15,2-1-2 16,1 1 1-16,-3 0-2 16,3 2-1-16,-2 0 0 15,1 2 0-15,-1 2 0 16,-1-3-1-16,3 2-1 16,0 0 0-16,4 1 1 0,-2 0 0 15,0-2 0-15,0 0 1 16,-3-1 0-16,0-1-1 15,0 0 0-15,-2 3 1 16,7-3-1-16,-3 1 1 16,1 0-1-16,-1 0 0 0,-5 0-1 15,4 0 2-15,3 0-1 16,-2 0 0-16,-6 1 0 16,0 0-1-16,2 1 0 15,0 0-1-15,6 1 1 16,-3 1-1-16,-4-2 2 15,6-1-2-15,-2-1 1 16,1 1 0-16,2-1 0 16,-6 0 1-16,3 0-1 15,0-1 1-15,-3 2 0 16,2-1-1-16,1 0 2 16,0-1-1-16,0-1 0 15,2-1 0-15,-2 0 0 16,0 0 1-16,0 0 0 15,0 2-2-15,0 3 1 16,1 0-1-16,-1 0-1 16,0-1 1-16,1 1 0 0,0-2 0 15,2-1 1-15,1 0-1 16,-3-1 0-16,0-2 0 16,-3 2 1-16,2 1 0 15,0 0-1-15,-1 0 1 16,0 1-1-16,2 0 1 15,0 2 0-15,-2-3 0 16,1 0 0-16,-8-1 0 0,3-3 0 16,1 4 0-16,0-2-1 15,3 2 1-15,-5 0-1 16,3 0 0-16,-1 0 1 16,0 0-1-16,0 0 1 15,-2 0-1-15,0 0 1 16,-1 0-1-16,1 0 1 15,2 0-1-15,0 0 0 16,0 0 1-16,5 0 1 16,-2 1-1-16,-2-1 1 15,4 0 1-15,-6-1-1 16,5-1 0-16,1 2 1 16,-2 0 0-16,2 0 0 15,-3 0 0-15,1-1-1 16,0 1 0-16,0 0-1 15,-2 0 0-15,2 1 0 16,-1 1-1-16,1 0-1 0,1 2 1 16,-1-4-1-16,1 0 1 15,-3 0 0-15,2-2 0 16,2 2-1-16,-1 0 1 16,5 0-1-16,-1 0 0 15,1 0 0-15,2-1-1 16,2 0 1-16,-2-1 0 0,3 3 0 15,-2-1 0-15,-2 2 0 16,1-1 0-16,-5-1 0 16,2 2-1-16,3-2 1 15,-5-2-1-15,-1-1 1 16,0 1 0-16,-2-1-1 16,4 2 2-16,5 0-1 15,-2-2 0-15,1 3 1 16,-2 1-1-16,-1-1 0 15,2 0 0-15,-2 0 1 16,3-3 0-16,1 2 0 16,0 0 0-16,0 0 0 15,-4 2 1-15,-2 0 0 16,0-1-1-16,0 0 1 0,0 1-1 16,1 0 0-16,-1 0 2 15,-2-1-2-15,0-1 0 16,2 0 0-16,-2 0-1 15,0 1 1-15,-3-1-1 16,-1 1 0-16,3-1 0 16,1 0 0-16,0 1 0 15,-6-2 0-15,5-1 0 16,-4 2 1-16,2 0-1 16,0 0 0-16,-1 1 0 0,-3 0 0 15,1 0 0-15,4 0 0 16,-2-1-1-16,1-1 1 15,-2 1-1-15,1-3 1 16,0 1-1-16,1 1 1 16,5 0-1-16,0 2 0 15,-1 0 1-15,3 0-1 16,-4 0 0-16,1-1 2 16,-4 1-2-16,2-1 1 15,0-2 0-15,0 3-1 16,0-1 1-16,2 1 0 15,-1 0-1-15,-2 0 0 16,1 0 1-16,-1 0 1 16,-2-2-1-16,-2 1 1 15,1 0-1-15,-3 1 0 0,-3 0 1 16,0 0-1-16,0 0 0 16,0 0 2-16,0 0-1 15,0 0 1-15,0 0 1 16,0 0 0-16,0 0 0 15,-1 0-1-15,0 0-1 16,0 0 1-16,-1 0-27 16,1 0-124-16,0 0-84 0,-1 0 130 15</inkml:trace>
  <inkml:trace contextRef="#ctx0" brushRef="#br1" timeOffset="18128.34">4796 12637 840 0,'37'-9'373'0,"-43"2"-192"16,0 2 13-16,-2-1-54 16,-1 0-33-16,5-5-46 0,2-2-14 15,2-1-16-15,3-3-2 16,8 2-4-16,0-1-4 15,8 6-5-15,3 3-2 16,-1 7-6-16,2 7 1 16,-8 0-1-16,3 7 3 15,-12 2 10-15,1-2 4 0,-9 7 7 16,-3-8 0-16,-3-3-5 16,-6-4-4-16,0-6-5 15,-10-1-2-15,-2-10-7 16,0 1 0-16,2-3-4 15,4-3-3-15,6 3-2 16,4-3-4-16,9 3-5 16,3 4 0-16,13 6-2 15,1 3 2-15,10 5 10 16,4 3 7-16,3 3 15 16,-2 2 6-16,-13 4 11 15,-2-2 3-15,-13 2 2 16,-7 2 1-16,0-4 3 15,-11-1 0-15,-7-2-7 16,0-3-6-16,-9-8-16 16,7-1-7-16,2-9-7 0,4-5-3 15,4-3-3-15,1-4-4 16,4-3-1-16,6-1-2 16,5 1-1-16,8 2 0 15,10 9-1-15,1 5 1 16,11 8 3-16,-2 5 1 15,3 6 4-15,-7 7 3 16,-8 5 9-16,-7 3 3 16,-15 3 8-16,-1-1 2 0,-14-2-1 15,-1-3-3-15,-8-7-4 16,0-10-3-16,3-7-4 16,0-6-3-16,4-7-3 15,1-2-2-15,1-6-2 16,2-4 0-16,6-4-4 15,2-2-3-15,11 4-2 16,5 9 0-16,10 2 0 16,5 6 2-16,7 6 2 15,5 2 2-15,-3 14 3 16,8 8 1-16,-20 6 9 16,-9 1 5-16,-6 6 4 15,-20-1 3-15,2-2 0 16,-5 0-2-16,-10-12-1 15,4-3-1-15,-6-9-6 0,4-5-3 16,1-9-4-16,3-3-2 16,6-7-3-16,0-1-1 15,10-5-5-15,5-1-1 16,7 1-4-16,10 1 1 16,14 6 1-16,4 2 2 0,12 13 4 15,2 2 0 1,-7 6 3-16,0 3 0 0,-16 6 1 15,-8 6 4-15,-5 5 3 16,-11 9 3-16,-10-2 2 16,-9-1-1-16,-14-6 0 15,-2-5-3-15,-6-11-1 16,5-7-2-16,1-11-2 16,2-5-2-16,5-12-3 15,1-4-1-15,8-4-5 16,4 0-3-16,15 5-2 15,6-2-2-15,15 6 2 16,6 4 3-16,7 9 4 16,2 8 0-16,2 8 5 15,3 13 0-15,-10 6 3 16,-3 5 6-16,-11 10 5 16,-19 0 3-16,-12 4 0 15,-4-2-1-15,-13-9-6 0,7-5-1 16,1-17-2-16,-1-3-1 15,3-12-2-15,0-7-2 16,4-10-3-16,-1-2-1 16,6-9-3-16,4 2-2 15,10 0-4-15,4 1 1 16,18 6 0-16,4 1 1 16,10 8 5-16,5 2 1 0,-1 8 2 15,0 6 0-15,-13 7 1 16,-2 5 2-16,-19 16 4 15,-5-3 3-15,-9 11 1 16,-11 2 2-16,-6-4-2 16,-11 0 0-16,-9-12-2 15,4-8-2-15,-4-10-2 16,8-8-1-16,4-9-4 16,2-5-3-16,5-9-12 15,-1-3-8-15,9-3-15 16,7-4-2-16,10 4 6 15,11 1 6-15,15 6 14 16,1 6 3-16,10 5 5 16,4 6 3-16,3 6 4 15,0 4 2-15,-5 11 8 0,-8 6 5 16,-14 14 10-16,-7-1 3 16,-17 10 2-16,0 1-3 15,-17 2-7-15,-7 3-4 16,-5-11-5-16,-3-4-1 15,6-16-3-15,2-7-2 16,7-11-1-16,1-9-3 16,4-9-4-16,1-8-4 0,8-11-10 15,2-7-5 1,12 1-7-16,8 0 2 0,10 6 8 16,8 10 6-16,10 6 7 15,1 4 2-15,6 12 2 16,0 5 2-16,-17 11 4 15,-1 8 5-15,-12 13 11 16,-14 3 4-16,-1 8 5 16,-8 2-2-16,-7-2-5 15,-9-5-4-15,-4-10-5 16,3-6-2-16,-8-13-6 16,7-4-1-16,0-12-4 15,-1-9 0-15,6-9-6 16,1-7-6-16,3-5-15 15,5 0-4-15,9-2-2 16,9-1 4-16,14 6 12 16,4 3 3-16,8 13 6 0,3 11 2 15,-7 10 5-15,2 12 2 16,-12 15 11-16,-4 6 5 16,-9 6 11-16,-10-1 2 15,-4 5-2-15,-6 2-4 16,-9-5-7-16,0-1-2 15,-13-18-3-15,-2-9-2 16,4-11-3-16,-2-6-4 0,5-16-4 16,6-7-4-16,5-14-8 15,3-3-10-15,7-5-13 16,5 1-3-16,8 1 2 16,7 2 7-16,11 14 14 15,4 7 3-15,7 19 5 16,4 6 2-16,-1 14 6 15,-5 5 4-15,-1 10 17 16,-3 4 5-16,-14-2 3 16,1 0 1-16,-12-3-8 15,-7-1-2-15,-10-3-3 16,-11-1-1-16,-15-12-6 16,-3-5-1-16,2-9-4 15,2-8-4-15,4-8-1 16,2-2-2-16,4-6-5 0,6-2-3 15,13-1-4-15,8 3 0 16,12 1 2-16,5 3 2 16,13 7 2-16,1 0 2 15,2 16 4-15,1 9 2 16,-6 9 8-16,-1 6 3 0,-14 2 5 16,-8-1 1-1,-16-3-1-15,-9-4-2 0,2-3-3 16,-8-2-3-16,5-4-5 15,-2-4 2-15,1-6-83 16,7-1-67-16,8 0-183 16,8 7 187-16</inkml:trace>
  <inkml:trace contextRef="#ctx0" brushRef="#br1" timeOffset="20738.09">7940 12626 1091 0,'-17'-10'459'0,"-17"4"-230"0,0-4-44 15,-4-3 10-15,1 2-36 16,10-4-55-16,3 0-23 16,12-1-40-16,8 1-15 15,12 4-21-15,10 0-6 16,12 13-2-16,10 6 2 15,3 6 2-15,0 7 1 0,-13 2 6 16,-17-5 3 15,-6-8 6-31,-1 0 3 0,10 32 4 0,-9-2 4 0,-6-7 10 16,-6-19 4-16,-13-10-1 16,-7-4-5-16,-2-9-15 15,-5-9-8-15,8-6-13 16,6-9-2-16,15-3-7 15,8 3-1-15,12 4 0 16,15 9 0-16,2 8 1 16,-1 1 2-16,-6 10 2 15,-10 1 2-15,-2 12 7 16,-8 8 5-16,0 7 9 16,-7 4 2-16,-7 5 2 15,1-2-1-15,-8-6-3 0,-1-3-1 16,0-12-1-1,-1-6-1-15,-2-12-3 16,3-11-3-16,-2-8-8 0,4-4-1 16,3-5-7-16,7-3-2 15,12 2-1-15,3 2 1 16,12 8 0-16,2 8 1 16,-1 0 2-16,3 6 0 15,1 11 3-15,0 3 0 16,-1 17 4-16,-4 4 3 0,-13 8 7 15,-7 5 5-15,-15-1 1 16,-6 1 1-16,-4-5-1 16,-3-6-2-16,-1-13-2 15,0-9-2-15,-4-10-5 16,4-5-1-16,2-10-5 16,-5-3-2-16,4-1-11 15,-1-2-3-15,5 2-8 16,14-1-1-16,18 4 5 15,14 1 3-15,11 1 6 16,1 2 4-16,0 6 2 16,-6 7 2-16,-2 8 3 15,-7 11 5-15,-8 12 8 16,-6 4 4-16,-15 9 5 16,-2-1 1-16,-12-2-3 0,-2-5-3 15,2-10-2-15,-4-8-3 16,0-13-2-16,0-6-3 15,-8-12-4-15,3-3-3 16,2-7-8-16,6-2-2 16,13-3-5-16,8 1 0 15,17 2 0-15,10 4 1 0,8 2 5 16,1 3 1-16,2 6 5 16,-9 3 0-16,0 13 1 15,-1 5 2-15,-9 12 4 16,3 6 3-16,-20 7 6 15,-3 4 2-15,-14 2 3 16,-5-4 0-16,-4-6-1 16,-2-4-1-16,0-13-3 15,-3-3-3-15,-7-15-3 16,-6-5-3-16,0-10-4 16,-1-2-2-16,12-7-10 15,9-3-5-15,11-2-7 16,9 0-1-16,15 3 2 15,10 4 5-15,17 3 4 16,6 3 2-16,3 13 5 16,-4 5 1-16,-11 13 5 15,-3 11 4-15,-11 7 9 16,0 7 4-16,-8 7 8 0,-9 0-1 16,-12-2-1-16,-1 0-3 15,-12-8-3-15,2-7-1 16,2-10-4-16,-14-11-1 15,8-11-5-15,-6-6-2 16,-2-11-4-16,7-3-5 0,5 1-7 16,4-6-5-16,16 2-4 15,12 5 1-15,15 5 4 16,8 7 3-16,8 6 6 16,-2 3 2-16,-6 4 4 15,-7 4 1-15,-2 13 3 16,-3 4 5-16,-7 10 5 15,-5 0 5-15,-13 3 3 16,-8 1 1-16,-14 1-3 16,-3 1-1-16,0-8-4 15,1-6-1-15,-4-17-5 16,-3-7-1-16,-3-15-6 16,-2-7-5-16,14-8-9 15,10 1-8-15,8-3-6 16,9 2 0-16,17 4 5 15,11 0 5-15,8 6 6 0,2 5 3 16,-1 11 4-16,-3 6 3 16,-4 15 2-16,-7 1 2 15,-7 19 8-15,-6 8 4 16,-13 1 4-16,-1 7 0 16,-15-8-1-16,-9-8 0 15,-2-10 1-15,-3-6-2 16,4-14-5-16,2-4-2 0,-6-7-7 15,2-6-3 1,-2-12-9-16,7-3-7 0,14-7-6 16,9 2-2-16,17 5 4 15,5-1 2-15,14 11 6 16,-2-1 3-16,-2 6 3 16,4 7 3-16,-5 3 4 15,0 5-2-15,-4 7 2 16,-12 0 1-16,-10 13 6 15,-5 4 4-15,-21 10 5 16,-2 4 0-16,-10-4-2 16,5-6-2-16,-1-12-1 15,-3-7-1-15,4-16-4 16,-4-6-4-16,8-12-7 16,8-5-7-16,10-6-10 0,6-4-5 15,19 3-7-15,4 1 2 16,8 6 6-16,3 8 6 15,0 5 10-15,0 4 3 16,-4 11 3-16,3 11 1 16,-11 6 6-16,-5 8 6 15,-11 7 10-15,-11-2 6 16,-12 9 5-16,-4-2 0 16,-6-11-2-16,1-7-2 0,0-19-8 15,-1-10-5-15,6-14-12 16,-2-8-5-16,11-3-11 15,5-2-8-15,4-4-12 16,7 5-2-16,6 1 0 16,3 2 7-16,7 16 10 15,-3 3 6-15,9 12 6 16,-1 8 3-16,1 13 7 16,-1 5 9-16,-13 4 16 15,-1 4 8-15,-11-4 10 16,-9-1-3-16,-6-1-9 15,-3-3-7-15,-6-9-13 16,11 0-4-16,-5-17-9 16,8-5-5-16,10-4-10 15,-6-6-9-15,3-6-13 16,7 2 0-16,-1-1-1 0,7 0 5 16,6 10 14-16,-8-10 4 15,6 11 6-15,-2 4 3 16,-2 7 4-16,4 11 2 15,-8 4 4-15,-1 3 3 0,-6 2 2 16,-5-1 0 0,-2 2-69-16,-1-1-81 0,6 0 89 15</inkml:trace>
  <inkml:trace contextRef="#ctx0" brushRef="#br1" timeOffset="23927.86">4740 13320 484 0,'-11'48'337'0,"3"-42"28"15,-1 5-151-15,0-2 4 16,1-4-54-16,0 3-24 16,5-5-41-16,-1 3-19 15,3-6-25-15,1-4-9 16,0 3-16-16,1-7-7 16,5-22-10-16,11-39-3 0,-9 22-5 15,2-1-1 1,0 3 0-16,1 0-1 0,-4 15 1 15,-3 3 0-15,-3 19-1 16,-1 5-2-16,-6 6-1 16,0 11-1-16,-1 4-3 15,2 3 1-15,3 2-28 16,0 0-31-16,2-13-96 16,2 0-74-16,3-5 142 15</inkml:trace>
  <inkml:trace contextRef="#ctx0" brushRef="#br1" timeOffset="24218.5">4661 13174 816 0,'-54'-15'404'16,"52"11"-176"-16,0-4-40 0,3-1-33 15,7-3-70-15,4-6-23 16,5-4-34-16,3 1-5 15,2-4-2-15,3 4-3 16,0 7-2-16,2 3-1 0,-2 7 12 16,-2 4 12-1,-1 7 24-15,-5 1 8 0,1 12 2 16,-7-3-4-16,-6 0-17 16,2 2-10-16,-6-8-17 15,-1 1-6-15,-2-3-4 16,-1-2-35-16,-1-1-147 15,4 1 103-15,4 2-4 16</inkml:trace>
  <inkml:trace contextRef="#ctx0" brushRef="#br1" timeOffset="25041.7">8119 13428 608 0,'-7'1'295'0,"7"3"-70"16,0-2-23-16,0-3 14 15,0 0-19-15,-1 0-33 16,0 0-9-16,0-6-31 16,0-11-20-16,-5-37-41 15,3 22-18-15,0-5-22 16,-1-5-6-16,0-4-6 15,-6 1-2-15,1 10-3 16,-5 8-2-16,3 14-6 16,6 8-7-16,-2 6-10 15,7 6-4-15,4 8-1 16,-1 1-12-16,6 4-40 16,2-4-36-16,3-4-133 0,1-1-130 15,5-3 242-15</inkml:trace>
  <inkml:trace contextRef="#ctx0" brushRef="#br1" timeOffset="25398.03">7961 13223 857 0,'-6'-2'402'0,"3"-1"-179"0,3-2-48 16,1-3-6-16,-1-6-65 15,4-4-28-15,-1-6-38 16,6-1-6-16,10 6-8 16,-4-1-4-16,3 5-8 15,-1 3 0-15,1 2 2 16,1 4 2-16,2 6 2 16,-5 4 3-16,-5 1 6 15,2 5 2-15,-7-5 1 16,0-1-1-16,0 3-4 15,0-2 0-15,0 4 0 16,0 4-1-16,1 2-4 16,0 1-3-16,-1 0-6 0,1-5-3 15,-2-5-14-15,-2-1-39 16,1-5-136-16,-2-4-207 16,-2 3 243-16</inkml:trace>
  <inkml:trace contextRef="#ctx0" brushRef="#br2" timeOffset="56392.8">17925 8128 324 0,'3'-1'180'0,"1"0"-23"16,4-1-5-16,-7 1-9 16,-1 0-7-16,0 0-4 15,0 0-6-15,0 0-6 16,0 0-3-16,0-1-10 16,0 1-5-16,0 0-6 15,0 0-4-15,0 0-9 16,0 1-5-16,0 0-7 0,0 0 0 15,-1 0 0-15,0 0 0 16,0 0-8-16,-16 2-5 16,-31 33-9-16,25-28-6 15,5-1-9-15,-4 1-6 16,4 1-11-16,6-1-3 16,-1 2-4-16,3-1-2 15,0-1-1-15,2-1 0 0,1 0 1 16,3-1 2-16,0-1 1 15,1-2 2-15,1-1 0 16,1-1 0-16,0 0 0 16,0 0 0-16,0 0-1 15,-1 0-1-15,2 0-3 16,0 0 0-16,0 0 1 16,0 0 0-16,0 0 4 15,0 0 1-15,0 0-2 16,0 0 1-16,0 0-3 15,0 0-2-15,2 3 0 16,4 8-2-16,2 6 0 16,8 31 0-16,-16-24 0 15,0 3 1-15,1-4 2 16,0-1 2-16,2 1 3 16,2-3 2-16,1 0-2 15,0-2 1-15,1-1-3 16,-2-5 0-16,1-3-1 15,-4-3 1-15,0-6-2 0,-2 3-1 16,-1-4 0-16,1 1-1 16,0-2-3-16,0 1-2 15,0 0-22-15,-1 0-47 16,0 0-137-16,0 0-95 16,1-3 172-16</inkml:trace>
  <inkml:trace contextRef="#ctx0" brushRef="#br2" timeOffset="59773.55">18679 8173 242 0,'0'-1'147'0,"0"0"15"15,0 0 15-15,0 0 15 16,0 0 2-16,0 0-12 15,0 0-8-15,0 0-21 16,0 0-12-16,0-1-26 16,0 1-14-16,0 0-22 15,0 0-6-15,0 0-13 16,0 0-7-16,0 0-12 16,0 0-3-16,0 1-8 15,0 0 0-15,0 0-1 16,0 0-1-16,0 0 1 0,1 11 0 15,-3 4 1-15,-11 31 0 16,1-23-4-16,0-1-4 16,-1-2-6-16,3 3-4 15,2-7-4-15,2 2 0 16,2-4 0-16,-1-3 1 16,0 1 1-16,2 1-1 15,1-4 0-15,1-3 2 0,1 1 1 16,1-6 2-16,1 2 1 15,-2-3 0-15,0 0 1 16,0 0 1-16,0 0 2 16,2 0-1-16,13 3 7 15,1 1 1-15,31 11 4 16,-28-13 0-16,2-1-4 16,2 2-1-16,3-8 1 15,3 4 0-15,-1 1-1 16,-5 0-1-16,-4 4-7 15,-1 0-3-15,-8 1-5 16,-3 0-2-16,-4-1 0 16,0-2-2-16,0 0 1 15,-3-2-2-15,0 0 0 16,-1 0-2-16,0 0-115 16,0 0-93-16,0 0 125 0</inkml:trace>
  <inkml:trace contextRef="#ctx0" brushRef="#br2" timeOffset="62343.66">17811 10830 357 0,'57'-41'247'16,"-53"32"73"-16,8 2-93 15,-12 2-12-15,1 1-28 16,4 1-55-16,-7 0-20 16,0 3-20-16,1 0-9 15,0 0-18-15,-11 3-4 16,-6 3-19-16,-28 12-11 16,24-10-12-16,2 4-2 0,-2-1 0 15,-1 5 0-15,2 0 0 16,1 1-1-16,1-2-3 15,0 1-1-15,3-3 0 16,2 1-1-16,3-3 1 16,4-2 3-16,5-1 4 15,2-2 4-15,2-3 5 16,1 0 0-16,-3-3 3 16,0 0 2-16,0 0 1 15,10 3 4-15,7 5 3 16,29 18 2-16,-26-12 0 15,3 2-1-15,-1 4-5 16,2-4-2-16,-2-1-2 16,-1 2-3-16,-2-4-3 15,-4 1-2-15,-1-1-5 0,-8-5-2 16,-3-1-3-16,3-2-3 16,-5-3-2-16,3-1-1 15,-4 2-3-15,-1-5-1 16,0 1-4-16,0 0 1 15,0 0-37-15,1 0-55 16,0 0-157-16,-1 0 154 16</inkml:trace>
  <inkml:trace contextRef="#ctx0" brushRef="#br2" timeOffset="78006.59">18772 9307 357 0,'-1'-2'197'16,"0"1"-23"-16,0 0-19 16,0 0-18-16,0 0-7 0,0 0-14 15,0 0-5-15,-2 0-10 16,-2-2-7-16,1 0-18 15,-1 1-9-15,2 1-16 16,-2-1-8-16,3 1-13 16,1 1-4-16,0 0-9 15,0 0-3-15,0 0-3 16,0 0-3-16,0 3-1 16,1 5 0-16,3-1-1 15,5 4 2-15,41 24 0 16,-25-26-1-16,-1 2 1 15,1-3-2-15,-10 3 0 16,1 1 1-16,-11-5 1 16,3 2 9-16,-1-2 11 15,-7-2 6-15,1 3 8 0,-9 0-1 16,0 2-1-16,-3-1-1 16,-4 1-2-16,-2 0-5 15,-7-1-8-15,5-1-5 16,-3 0-10-16,4-2-1 15,6-4-5-15,2 1 0 16,6-3-5-16,2 0-21 16,3 1-68-16,0-1-44 15,0 0-145-15,0 0-149 0,0 0 280 16</inkml:trace>
  <inkml:trace contextRef="#ctx0" brushRef="#br2" timeOffset="78879.05">18413 9752 440 0,'0'0'278'0,"2"1"-55"16,-1 0-58-16,-1-1-10 16,0 0-53-16,0 0-14 0,7 3-13 15,3 0-7-15,17 3-18 16,28 4-4-16,-28-13-11 15,3 0 0-15,-7 1 1 16,-1-2 2-16,-7 2 5 16,-2-3 3-16,-4-1 5 15,-1 2 6-15,-5-3 10 16,-1-1-1-16,-2 0-7 16,0-7-8-16,1-1-14 15,-1-4-6-15,2 0-10 16,1 0-2-16,-3 6-8 15,0 4-1-15,-3 3-5 16,0 4-2-16,1 3-24 16,-4 2-42-16,5-2-131 15,0 0-111-15,1 0 182 16</inkml:trace>
  <inkml:trace contextRef="#ctx0" brushRef="#br2" timeOffset="79778.96">18461 9949 370 0,'-7'-3'232'0,"1"3"15"16,6 0-64-16,-1 0-17 15,0 0-31-15,0 0-48 0,0 0-11 16,1 0-17-1,0 0-8-15,0 0-5 0,9 1-7 16,6 2-16-16,34 9-5 16,-28-5-8-16,2-3-2 15,-2 4-2-15,-5 0-1 16,-3 0 0-16,-4 3 1 16,-9 0 2-16,-2 2 1 0,-6 2 1 15,-3 0-1-15,1 0-1 16,-2 1-1-16,0-4-2 15,2-3 0-15,2-3-1 16,2-3-1-16,5 1-1 16,-1-2 1-16,2-2-3 15,0 0-1-15,0 0-27 16,0 0-34-16,0 0-112 16,0 0-117-16,0 0 181 15</inkml:trace>
  <inkml:trace contextRef="#ctx0" brushRef="#br2" timeOffset="80590.2">18655 10347 341 0,'-22'-45'231'16,"13"39"51"-16,0-2-69 0,-2 3-3 16,-1 2-34-16,3-1-54 15,2 4-17-15,2 0-26 16,1-4-16-16,4 10-27 16,3 0-10-16,5 6-15 15,1 3-1-15,3 0-3 16,4 4 0-16,0-3-2 15,2 1-1-15,-3 0 0 16,-2-3 1-16,-3-1-1 16,-1 0 0-16,-5-2 1 15,-2 0 2-15,-3-2 5 16,-6-2 1-16,-5 0 3 16,-2 1-2-16,-4-3-3 15,-1 1-3-15,-1-4-4 16,1-2-1-16,0 2-3 0,3-1-5 15,5 3-98-15,2 0-85 16,9 0 115-16</inkml:trace>
  <inkml:trace contextRef="#ctx0" brushRef="#br2" timeOffset="82053.89">18670 11343 337 0,'-4'-10'200'0,"1"4"20"16,1 1-34-16,-1 2-9 16,2 2-21-16,0 0-47 15,0 0-11-15,-1 0-16 16,-4-3-7-16,5 3-17 15,0 0-11-15,0 1-19 16,0 0-7-16,0 2-9 16,2 14-3-16,14 26-1 15,-3-29-1-15,-1 1 1 16,-2-5 2-16,-2 1 6 16,-3-2 4-16,-3-1 6 15,-2 1 2-15,-4-2 0 0,-2 1-2 16,-5 1-4-16,-1 1-3 15,-4 0-2-15,0-1-1 16,-3-1-3-16,2-2-2 16,-2-1-4-16,-1 1-1 15,0-2-2-15,7 3-2 16,2-5-3-16,2-1-13 16,10 0-88-16,0-4-67 0,9 0 100 15</inkml:trace>
  <inkml:trace contextRef="#ctx0" brushRef="#br2" timeOffset="82754.85">18738 11909 577 0,'-1'-2'319'16,"0"1"-66"-16,-5-4-108 15,1 4-1-15,3 1-58 16,1 0-25-16,-1 3-33 15,-2 9-10-15,7-1-11 16,21 27-2-16,-2-26-1 0,-1 0 0 16,1 2 2-16,-4 2-1 15,-12-4 2-15,2 3 1 16,-13-3 19-16,-5-2 6 16,-6 0 7-16,-8-6 3 15,1 4-19-15,0-2-5 16,3 0-10-16,1-2-4 15,6-2-2-15,0 0-2 16,6 3-30-16,3-3-55 0,3-1-253 16,3 6 225-16</inkml:trace>
  <inkml:trace contextRef="#ctx0" brushRef="#br2" timeOffset="85325.34">16692 14134 429 0,'0'-1'261'16,"0"0"-10"-16,0 0-29 16,1-4-51-16,0 0-23 0,-1-2-35 15,-1 1-16-15,-2-3-23 16,-3-2-12-16,-26-25-20 16,16 29-6-16,-1 4-10 15,-1 0-5-15,-1 5-8 16,3 1-3-16,2 9-4 15,2 5 0-15,4 5-2 16,-1 3 0-16,6 1 1 16,4-1-1-16,8-5 0 15,8-4 0-15,1-9 2 16,-1-3 1-16,3-6 2 16,-1-6 1-16,2-4 1 15,-3-5-1-15,1-4-1 16,-5 0 1-16,-3 0-2 15,-3 2 0-15,-6 4 2 16,-2 3 0-16,-2 7 11 0,-2 5 3 16,-2 9 8-16,-1 6 8 15,3 11 4-15,-1 2 1 16,4 3-3-16,2-4-4 16,5-5-13-16,0-5-5 15,4-7-9-15,1-3 1 0,2-7-100 16,1-2-70-16,2-10-440 15,0-3 383-15</inkml:trace>
  <inkml:trace contextRef="#ctx0" brushRef="#br2" timeOffset="85564.65">16891 13924 745 0,'10'-2'436'0,"-9"9"65"15,-4 6-234-15,-3 14-69 16,4 7-26-16,1 9-87 16,2 1-28-16,1-1-24 15,5-4-9-15,1-10-14 16,-3-6-3-16,6-7-5 16,-3-6-6-16,-5-10-73 0,1-2-42 15,-3-15-95-15,4-3-67 16,4-9-277-16,2-2 364 15</inkml:trace>
  <inkml:trace contextRef="#ctx0" brushRef="#br2" timeOffset="85738.6">16995 13939 683 0,'0'-7'394'16,"1"16"-23"-16,1 8-61 0,1 12-57 16,-4 6-44-1,-2 8-78-15,-2 2-28 0,6-1-44 16,1-3-17-16,4-11-25 15,7-3-6-15,-6-9-7 16,6-6-3-16,-6-9-106 16,2-3-66-16,2-8 101 15</inkml:trace>
  <inkml:trace contextRef="#ctx0" brushRef="#br2" timeOffset="86436.06">17616 14077 1018 0,'-25'-24'457'16,"30"37"-229"-16,0 10-70 15,0 2 5-15,-2 10-70 16,-1-3-34-16,1-2-33 15,0-6-8-15,-1-8-7 16,2-6 0-16,-3-8 1 16,-1-2 0-16,-3-8-1 15,1 0-3-15,-2-9-5 16,2-5-3-16,2 0 0 16,2-2-2-16,6 1 1 15,-1 4 1-15,3 3 0 16,2 5 10-16,-2 11 15 15,-1 5 8-15,-2 10 16 0,-1 6 0 16,-2 5-9-16,0 2-5 16,-2-4-14-16,1-1-6 15,1-7-8-15,0-4-2 16,-1-7-2-16,1-3-3 16,2-7-2-16,0-5-10 15,3-6-18-15,-1-7-1 16,-1 0-1-16,1 1 9 15,1 2 18-15,0 7 3 0,-1 3 2 16,3 7-1-16,-1 6 1 16,2 6 2-16,-4 8 2 15,-5 1 2-15,5 3-2 16,-5-1-1-16,13-4 3 16,0-3-51-16,5-4-109 15,4-3-88-15,7-3 128 16</inkml:trace>
  <inkml:trace contextRef="#ctx0" brushRef="#br2" timeOffset="86793.91">18125 14143 1052 0,'-14'-15'488'0,"-5"1"-169"0,1 2-75 15,-1 3-54-15,0 5-41 16,5 5-78-16,-1 8-21 15,4 7-28-15,4 3-7 16,7 3-9-16,6-2-2 16,6-4-3-16,2-3 0 15,4-5 0-15,0-6 1 16,2-5 0-16,-1-5 0 0,-3-5 1 16,-1 2-1-1,-5 0 2-15,-2 2 1 0,-4 5 0 16,-2 1 0-16,-2 4 5 15,0-1 5-15,0 0 2 16,-1 0-1-16,1 6-6 16,0 6-7-16,3-2-17 15,13 26-34-15,-6-29-105 16,1-4-87-16,2-4-216 16,0-6 277-16</inkml:trace>
  <inkml:trace contextRef="#ctx0" brushRef="#br2" timeOffset="86968.64">18330 14003 704 0,'5'-6'465'15,"2"8"42"-15,-5 11-265 16,-1 9-33-16,-1 13-71 16,-5 3-43-16,5-1-53 0,3-4-13 15,9-10-20-15,4-5-4 16,4-7-4-16,4-2-19 15,-8-9-87-15,-2-4-68 16,-2-6-268-16,-2-3 277 16</inkml:trace>
  <inkml:trace contextRef="#ctx0" brushRef="#br2" timeOffset="87380.57">18310 14038 833 0,'-9'-15'439'0,"4"9"-77"16,5 5-106-16,10 4-67 15,-1 2-40-15,10 4-74 16,2-2-18-16,-1-4-32 16,9 3-23-16,1-3-80 15,4 2-46-15,5 3-106 16,-5-3-40-16,1 4-43 16,-6-1-11-16,-8-2 49 15,-4 0 52-15,-8-5 144 16,-5-2 86-16,-6-3 117 15,-2-2 26-15,-5-3 29 16,-1 2-8-16,-2-3-13 0,-1-2-4 16,-1 5-9-16,-2 4-8 15,3 5-17-15,1 7-13 16,1 7-22-16,6 5-4 16,0 4-7-16,3 0-2 15,2 2-11-15,6-4-9 16,6 0-20-16,3-4-10 15,5-4-13-15,0-7-4 16,5-8-81-16,0-6-79 0,3-14 96 16</inkml:trace>
  <inkml:trace contextRef="#ctx0" brushRef="#br2" timeOffset="88339.16">18763 13960 730 0,'-2'-7'457'0,"-2"16"52"15,-3 5-198-15,3 15-116 16,0 4-36-16,4 7-86 16,4 2-26-16,7-4-19 15,3-2-9-15,5-12-13 16,3-3-1-16,-6-12-2 16,-4-6 0-16,-4-5-5 15,-8-7-7-15,-2-3-7 0,-1-3-2 16,-5-3 5-16,2 2 5 15,5 4 8-15,-1 1 0 16,4 6 0-16,-1 2 1 16,2 3 11-16,-3 0 5 15,0 0 6-15,0 0 2 16,8 14-1-16,32 32-4 16,-23-30-6-16,-3-4-3 0,4-1-7 15,-2-4-3-15,3-3-26 16,-2-3-31-16,1-5-59 15,6-2-22-15,-1-3-13 16,1 1 12-16,-3-1 44 16,-7 0 22-16,-3-1 42 15,-4-2 18-15,-5-1 21 16,-1-1 17-16,-2-1 37 16,-2 3 18-16,-3 1 32 15,1 3 7-15,-3 4-9 16,-1 4-11-16,-1 5-33 15,-3 3-18-15,2 2-24 16,0 1-7-16,6-1-6 16,1 3-3-16,4 1-8 15,5 4-1-15,5 4-1 16,4 1-2-16,8-3-1 0,0-5-3 16,6-10-59-16,3-5-30 15,3-8-58-15,4-3-32 16,0-6-8-16,4-1 8 15,-9-1 56-15,-5 0 34 16,-9 2 74-16,-10-1 26 16,-8 5 62-16,-1 0 34 0,-5 3 62 15,-9-1 21-15,0 6-8 16,-5 2-19-16,0 4-52 16,4 6-27-16,5 5-43 15,4 3-15-15,6 0-13 16,8 1-2-16,7 0-2 15,3-2 0-15,-1-3-2 16,4-1 0-16,-6-5 0 16,-1-4 0-16,2-4-1 15,-3-7 0-15,1-6-20 16,-5-4-9-16,1-2-5 16,-4-3-2-16,-6-2 23 15,1 2 8-15,-8-3 6 16,0 1 3-16,4 6 2 15,-1 8 5 1,0 1 22-16,4-1 9 0,-9 5 7 0,2 7 0 16,2 15-10-16,-2 8-5 15,8 10-4-15,1 4-5 16,5 3-13-16,5 1-6 16,6-6-3-16,3-5-1 15,6-7-1-15,1-4-1 16,-1-8-21-16,5-2-41 15,-4-9-147-15,2-3-294 16,-5-9 326-16</inkml:trace>
  <inkml:trace contextRef="#ctx0" brushRef="#br2" timeOffset="89162.98">19934 14261 944 0,'5'2'472'0,"4"-2"-123"15,1-8-166 1,5 0-26-16,6-9-59 0,1-2-39 16,5-4-40-16,-4 1-6 15,-11 1-4-15,-1 3-1 16,-12 1 1-16,-7 3-1 16,-8 6 0-16,-2 5-1 15,-6 4-2-15,1 4-1 0,2 11-2 16,5 1 0-16,7 9 1 15,1 2-1-15,13-5 5 16,-1-4 4-16,10-7 4 16,2-3 2-16,2-5-5 15,6-3-4-15,4-1-35 16,7-3-45-16,3-2-118 16,0-5-74-16,0-3-96 15,2-2-13-15,-4-2 70 16,-1 3 78-16,-8 0 159 15,-5 2 109-15,-11 0 165 16,-5-1 51-16,-13-1 76 16,-6 2-14-16,-10 1-55 15,-6 6-26-15,0 4-64 16,0 2-22-16,7 10-42 0,4 3-22 16,8 5-44-16,3 2-15 15,11-1-20-15,3-1-5 16,9 0-2-16,2-6-2 15,8-7-1-15,2-4-1 16,-1-7 0-16,6-4-1 16,-8-13-32-16,-5-4-12 15,0-5-12-15,-14-5 1 16,0 1 31-16,-3 5 14 16,-6-1 13-16,2 8 2 0,-6 10 5 15,0 4-1-15,-1 11 4 16,-1 4 1-16,3 7 3 15,0 5 3-15,5 12 7 16,0 4 1-16,6 5-4 16,1-1-3-16,3-4-12 15,5-4-3-15,-5-8-5 16,9-3-1-16,4-12-88 16,0-1-82-16,9-6 108 15</inkml:trace>
  <inkml:trace contextRef="#ctx0" brushRef="#br2" timeOffset="89536.98">20638 14238 1544 0,'0'2'159'0,"0"-1"-16"16,0 0 191-16,0-2-98 15,0 0-51-15,0 0-59 16,1-21-88-16,41-30-17 15,-29 25-12-15,-1 1-2 16,-7 4 2-16,-5 0 0 0,-7 8 0 16,-4 4 0-16,-8 4-2 15,2 7-3-15,-2 10-3 16,-1 3-1-16,8 15-5 16,2 2 1-16,9 11 0 15,3 4 0-15,7-1 2 16,3 4 0-16,4-9 6 15,2-5 4-15,3-3 5 16,-5-3 2-16,-4-5-3 16,-7-1 0-16,-11-5-2 15,-5-3 0-15,-8-9-27 16,0-3-31-16,0-10-100 16,4-8-63-16,7-9-155 15,5-4 219-15</inkml:trace>
  <inkml:trace contextRef="#ctx0" brushRef="#br2" timeOffset="89838.88">20883 14166 993 0,'23'-8'491'16,"-10"-1"-98"-16,-5-1-139 15,3-3-109-15,3 1-24 16,-7-1-81-16,2-1-20 15,-9 0-11-15,-2-2-2 16,0 4 2-16,-7 0-1 0,-4 6 0 16,-2 3 0-16,-8 8-2 15,-2 7 6-15,0 11 17 16,5 6 6-16,7 4 3 16,6 2-2-16,12-5-12 15,6-3-4-15,6-3-4 16,5-6-4-16,0-7-9 15,2-2-21-15,0-11-118 16,2-3-73-16,13-8 119 16</inkml:trace>
  <inkml:trace contextRef="#ctx0" brushRef="#br2" timeOffset="90154.79">21204 14054 1317 0,'-8'-8'629'0,"-3"4"-215"16,3 4-262-16,-2 2-24 15,2 5-72-15,5 3-19 16,3 5-19-16,2 5-4 16,8 2 3-16,2-2 0 0,3 1 8 15,4-3 7-15,-4-2 6 16,-1-1 1-16,-6 1-4 15,-4-2-7-15,-7-1-7 16,-4 0-5-16,-9-5-12 16,-1-2-26-16,-5-7-84 15,-3-2-62-15,-9-6-80 16,2-1 139-16</inkml:trace>
  <inkml:trace contextRef="#ctx0" brushRef="#br2" timeOffset="91296.75">17166 14766 756 0,'4'27'361'0,"-3"-30"-99"15,1-8-36 1,-2-3-25-16,0-1-27 0,-4-5-51 16,-1 3-16-16,-5 2-21 15,-2 2-10-15,-1 5-26 16,-4 5-13-16,-1 6-20 16,-2 7-6-16,-1 12-6 15,0 2-1-15,8 10-1 16,3 4 1-16,7 6 0 15,8 1-1 17,0 1-1-32,5 36 0 0,4-1 2 15,3-14 0-15,-14-51-58 16,-2-6-56-16,-4-10-147 16,-6-9-364-16,11-9 418 15</inkml:trace>
  <inkml:trace contextRef="#ctx0" brushRef="#br2" timeOffset="91479.18">16851 14911 889 0,'13'-5'415'0,"-1"6"-128"0,5 1-64 16,2-2-53-16,3 1-27 15,4 1-71-15,-3 1-28 16,11-1-32-16,3-2-51 15,2 1-154-15,-1-1 133 16</inkml:trace>
  <inkml:trace contextRef="#ctx0" brushRef="#br2" timeOffset="91716.23">17284 14932 660 0,'9'4'399'0,"-6"12"16"15,-1-1-130-15,0 3-106 16,-2 1-29-16,0-2-77 16,-2-5-29-16,2-3-28 15,0-6 1-15,-1-3 1 16,0-1-1-16,0 0-1 16,0 0-2-16,0 0-6 15,-8-14-2-15,-14-29-4 16,21 28-2-16,5-3-6 15,6 1 7-15,8-1-108 16,3-2-83-16,3 10 121 0</inkml:trace>
  <inkml:trace contextRef="#ctx0" brushRef="#br2" timeOffset="92528.2">17555 14969 810 0,'-6'1'434'0,"4"1"-98"0,-2-1-93 16,3-1-23-16,-1 0-66 16,1 0-47-16,-1 2-51 15,-4 11-16-15,2 0-19 16,5 24-8-16,14-29-8 16,3-3-1-16,3-7 1 15,2-3 0-15,-2-8-2 16,-1-4 0-16,-5 0-8 15,-5-2-6-15,-11 0-2 16,-7 4-1-16,-12-2 5 16,-3 2 5-16,-3 8 2 15,1 1 1-15,3 4 0 16,4 0 0-16,10 4-1 16,1-1-2-16,6 6-2 15,1-1 0-15,4-3 2 16,8-1 2-16,10-2 2 0,1-1 0 15,8 1 0-15,-3-3 0 16,3-2 0-16,3 5 0 16,-2-6 1-16,0 3 0 15,-5 5 1-15,-2 1-1 16,-6 4 13-16,-3 4 5 16,-9 8 10-16,-7-1 7 15,0 2-1-15,-2 1-1 16,2-8-6-16,0-4-6 0,1-7-8 15,-1-2-5-15,0-7-5 16,0 6 0-16,0 0-3 16,2-1 0-16,10-6 0 15,-6 3 0-15,35-25 0 16,-30 19 2-16,-1 4-2 16,0-2 1-16,-3-3-1 15,-1 0 0-15,1-1 0 16,-2 3 0-16,-10 0-2 15,3 6 0-15,-7-4-1 16,0-2 2-16,1 2 1 16,-2 5 0-16,-5 1 0 15,-2 2-1-15,1 3 0 16,-1-1-1-16,10 7-1 16,-2-2-2-16,9 3 0 0,1-3 0 15,7-1 1-15,-1 1 0 16,6-7 2-16,-4 4 0 15,2-3 1-15,4 0 0 16,-17-3 0-16,8 0-1 16,-6-3-24-16,0 4-19 15,0 0-57-15,0 0-36 0,0 0-87 16,0 0-46-16,0 0-144 16,0 1 249-16</inkml:trace>
  <inkml:trace contextRef="#ctx0" brushRef="#br2" timeOffset="93169.85">17908 14900 361 0,'-1'0'290'16,"0"0"19"-16,0 0-55 15,0-1-6-15,0 0-46 16,0 0-15-16,0 0-14 16,1 0-11-16,0 0-15 15,0 0-14-15,0 0-37 16,0 0-21-16,0-1-35 15,0 2-11-15,0 0-10 16,1 6-3-16,4 14-1 16,8 33-2-16,-7-31-4 0,0 2-1 15,-1-7-3-15,1-5-1 16,-1-9 0-16,-5-2 1 16,4-3-1-16,-5 1 1 15,1 0-1-15,-1-5-2 16,-1-13-2-16,-4-31-3 15,4 29 0-15,4 2 1 16,-1 0 1-16,3 3 0 0,1 3-1 16,2 4-2-16,3 8 1 15,4 4 0-15,-1 10 3 16,-1 4 2-16,1 1 2 16,-3 3 0-16,0-1-1 15,0-3 0-15,-3 1-1 16,-2-7 1-16,0-4-2 15,-2-2 0-15,1-7-1 16,-2-3-9-16,-2 4-16 16,0 0-4-16,0-3-3 15,0-11 9-15,1 0 16 16,9-26 4-16,-5 28 2 16,3 1-1-16,1 9 3 15,-2 3 4-15,1 9 20 16,1 3 6-16,-3 5 8 0,4 1-1 15,0 0-9-15,0-2-4 16,1-3-4 0,-2-3-2-16,0-3-7 0,1-1-3 15,-2-4-4-15,0 1-2 16,-2-1 1-16,0-2-53 16,-2-2-155-16,4-3 47 15,-3 2 52-15</inkml:trace>
  <inkml:trace contextRef="#ctx0" brushRef="#br2" timeOffset="93624.01">18776 14835 966 0,'3'6'444'0,"1"4"-191"0,5 8-105 16,-2 1 1-16,3 4-59 15,4 1-29-15,-6-6-27 16,3-5-4-16,-6-5-2 16,-6-6 1-16,-2-3 7 15,-5-4 0-15,2-3-3 16,-3-4-6-16,-2-5-11 16,7 0-1-16,2-4-6 15,7 1-2-15,5 2-3 16,1-3-4-16,6 7-5 15,2 1-4-15,1 7-37 16,2 6-33-16,-2 9-97 16,-6-2-71-16,4 8-161 15,-2 0-80-15,2-7 306 16</inkml:trace>
  <inkml:trace contextRef="#ctx0" brushRef="#br2" timeOffset="93740.24">19008 14862 509 0,'5'7'318'15,"-2"9"5"-15,27 29-18 16,-27-24-39-16,-3-3-30 15,0-2-80-15,0-4-38 16,0-9-74-16,2-3-46 16,0-7-151-16,-2 6-157 0,0-1 184 15</inkml:trace>
  <inkml:trace contextRef="#ctx0" brushRef="#br2" timeOffset="93882.47">18969 14755 726 0,'-5'2'418'0,"7"0"-4"16,-2-1-122-16,0-1-105 16,0 0-46-16,0 0-121 15,9 2-82-15,11 3-349 16,33 9 282-16</inkml:trace>
  <inkml:trace contextRef="#ctx0" brushRef="#br2" timeOffset="94235.16">19211 14977 936 0,'16'5'448'0,"-2"-5"-135"0,-1-3-53 15,0-9-66-15,-1-5-38 16,2-9-79-16,0 1-15 16,-9 2-21-16,-3 0-6 15,-7 12-11-15,-6-1-5 16,-2 11-8-16,-3 6-4 15,2 2-5-15,1 4-2 16,3 2-1-16,5 3-1 0,2 2 2 16,3 6 4-16,4 10 9 15,0-2 9-15,4 7 19 16,2-2 6-16,1-2 5 16,2-3-5-16,-3-4-12 15,-2-4-5-15,-7-7-4 16,-3-3-2-16,-9-6-6 15,-4-2-2-15,-3-6-71 16,1-5-63-16,0-9-171 16,5-3 48-16,5-15 126 15</inkml:trace>
  <inkml:trace contextRef="#ctx0" brushRef="#br2" timeOffset="94584.15">19386 14757 1292 0,'18'15'550'16,"-13"4"-279"-16,5 8-83 15,-4 8-39-15,-2 3-48 16,-2-3-64-16,3-2-11 16,-4-5-13-16,5-6-3 15,-2-8-4-15,-5-9 0 0,5-6 0 16,-4-5-1-16,0-8-1 15,2-4-2-15,-1-3-1 16,4 2-1-16,2 4 1 16,4 3 0-16,-5 6 2 15,-1 5 8-15,0 4 23 16,-4 8 11 0,0-6 13-16,0 2-4 0,2 25-22 15,0-1-11-15,6 0-47 16,1-18-47-16,5-10-141 15,3-4-89-15,5-5 180 16</inkml:trace>
  <inkml:trace contextRef="#ctx0" brushRef="#br2" timeOffset="94783.69">19640 14721 1351 0,'5'7'569'15,"-1"13"-308"-15,-2 6-66 16,1 11-49-16,-2 4-46 16,4 2-65-16,5 0-14 15,9-6-16-15,4-8-5 0,5-10-5 16,4-7-31-16,-4-11-103 16,4-3-80-16,-15-8 124 15</inkml:trace>
  <inkml:trace contextRef="#ctx0" brushRef="#br2" timeOffset="94951.27">19642 14812 1202 0,'-11'-4'594'16,"4"4"-228"-16,7 0-125 16,7 0-26-16,7 1-98 15,7 1-43-15,8 1-47 16,5 1-59-16,10 3-147 15,6 3 277-15,16-5-131 16</inkml:trace>
  <inkml:trace contextRef="#ctx0" brushRef="#br2" timeOffset="95202.07">20386 14709 1098 0,'-1'6'499'0,"1"11"-205"15,-5 1-98-15,5 17-93 16,3 4-20-16,3 0-47 16,2 2-16-16,4-9-14 15,1-2-12-15,1-14-74 16,4-7-56-16,-3-10-198 15,0-3 204-15</inkml:trace>
  <inkml:trace contextRef="#ctx0" brushRef="#br2" timeOffset="95547.92">20308 14842 643 0,'-9'-5'428'15,"5"3"12"-15,9 3-177 16,7 2-34-16,5-4-47 0,5 2-31 15,0-4-31-15,5 3-20 16,-4 2-38-16,-2 2-17 16,-1 2-24-16,-2 1-8 15,-1 4-5-15,-5-2-2 16,-2 8-1-16,-5 0 1 16,-1 1 0-16,4-2-1 15,-1-9-1-15,2-4-1 0,-2-4-2 16,0-6 0-16,1-3 0 15,0-4 1-15,-3-4 0 16,-5-4 2-16,-9 4 2 16,-7 0 1-16,-5 7 0 15,-3 5-2-15,5 6-3 16,3 9-2-16,4 1-13 16,3 5-36-16,8 4-112 15,7-2 259-15,21 8-116 16</inkml:trace>
  <inkml:trace contextRef="#ctx0" brushRef="#br2" timeOffset="95801.24">20955 14695 1334 0,'-9'27'546'0,"2"5"-341"15,2 3-113-15,2 5 6 16,7-4-62-16,1-14-21 31,-3-11-10-31,2 1-22 0,11 25-93 0,0-7-67 0,1-10 100 16</inkml:trace>
  <inkml:trace contextRef="#ctx0" brushRef="#br2" timeOffset="96108.66">21029 14973 1040 0,'0'-1'504'0,"0"-1"-164"15,14-2-58-15,8-5-79 16,26-30-47-16,-27 22-82 15,-4 1-13-15,-4-5-28 16,-4 5-12-16,-6-6-14 0,-3 2-1 16,-8 4-3-1,-4 2-2-15,-5 14-1 0,0 3-3 16,2 11 0-16,1 6 0 16,7 5 1-16,2 2 0 15,5 1-1 1,5-3 2-16,5-4-1 0,2-4-1 15,4-1-11-15,2-7-42 16,5-4-137-16,0-5-109 16,3-2 174-16</inkml:trace>
  <inkml:trace contextRef="#ctx0" brushRef="#br2" timeOffset="96519.27">21404 14700 1173 0,'0'-1'546'16,"1"-3"-199"-16,2-12-93 15,2-23-99-15,-10 28-44 16,0 8-84-16,1 3-17 16,-3 10-11-16,0 9-4 15,-3 13 1-15,4 6 1 16,5 13 2-16,1 1 0 0,0 5 0 15,0 1 0-15,4-9 1 16,4-3 0-16,2-16 2 16,-2-6 3-16,-9-9-1 15,1-3-2-15,-6-7-85 16,0-5-68-16,1-10 91 16</inkml:trace>
  <inkml:trace contextRef="#ctx0" brushRef="#br2" timeOffset="96687.58">21240 14829 1253 0,'6'3'552'0,"5"-1"-283"16,2 2-56-16,6-4-90 16,3-1-45-16,6-1-60 15,-1-3-57-15,-1 2-130 0,4 0-429 16,10 3 397-16</inkml:trace>
  <inkml:trace contextRef="#ctx0" brushRef="#br2" timeOffset="96888.71">21633 14644 1244 0,'-4'18'568'15,"-3"9"-250"-15,0 16-187 16,-1 5-22-16,4 3-63 15,5 0-19-15,5-9-14 16,5-4-4-16,2-14-8 16,0-7-1-16,1-12-61 15,-3-5-43-15,-2-10-101 16,0-1 114-16</inkml:trace>
  <inkml:trace contextRef="#ctx0" brushRef="#br2" timeOffset="97060.64">21573 14779 770 0,'-5'10'489'0,"11"-7"96"15,3 1-251-15,5-1-123 0,1-2-32 16,3-1-108-16,1-4-28 16,1-3-67-16,1 0-54 15,-2-1-120-15,-4 1-273 16,-13-5 313-16</inkml:trace>
  <inkml:trace contextRef="#ctx0" brushRef="#br2" timeOffset="97901.69">16973 15988 952 0,'-10'-5'430'0,"7"-2"-154"0,2-7-90 15,-8-6-36-15,3-3-39 16,-4-3-67-16,-1 12-13 31,5 8-5-31,1-1-3 0,-15-7-8 0,-5 5-4 0,0 19-11 16,11 11 0-16,6 10-1 15,7 3 1-15,3-2 3 16,8-3 3-16,5-11 6 16,0-6 3-16,0-7 5 15,1-5 2-15,0-8 2 16,-2-4 0-16,-2-8-4 16,-2-2-3-16,-2 0-8 15,-4 2-1-15,3 3-3 16,-4 7-1-16,-3 6 1 15,5 5 2-15,-6 13 3 16,1 1 2-16,3 9-2 16,2-1-3-16,0-7-5 15,5-2-2-15,2-8-44 16,0-4-40-16,5-6-135 0,-2-6 5 16,2-5 118-1</inkml:trace>
  <inkml:trace contextRef="#ctx0" brushRef="#br2" timeOffset="98081.14">17130 15740 895 0,'0'21'492'0,"-2"1"-51"16,2 7-238-16,-1 6-11 0,1 4-79 16,1 0-43-16,6-8-51 15,3-5-8-15,3-12-2 16,-1-6-41-16,0-8-118 15,-3-4-95-15,0-7 136 16</inkml:trace>
  <inkml:trace contextRef="#ctx0" brushRef="#br2" timeOffset="98278.5">17280 15717 1310 0,'2'17'568'0,"-2"8"-309"15,0 7-9-15,-2 8-62 16,-1-1-51-16,4 3-64 16,3-3-20-16,3-9-26 15,1-6-9-15,2-9-22 16,0-5-40-16,1-6-116 0,2-3-80 16,7-5 137-16</inkml:trace>
  <inkml:trace contextRef="#ctx0" brushRef="#br2" timeOffset="98802.4">18114 15814 1074 0,'-10'9'434'0,"4"12"-251"15,1 4-24-15,8 9-12 0,3-3-23 16,9-1-46-16,4-4-14 16,1-9-21-16,4-4-10 15,0-10-14-15,-1-3-6 16,2-10-5-16,-2-3 0 16,-1-6-22-16,-2-3-17 15,-4-3-16-15,-2 0-2 16,-7 4 20-16,2 7 17 15,-8 7 16-15,-2 4 3 16,-1 8 16-16,-4 4 11 0,4 10 21 16,2 4 11-16,2 1-2 15,-2-1-10-15,1-5-20 16,4-7-12-16,0-4-15 16,3-2 3-16,-2-5-108 15,-2 0-70-15,0-4 103 16</inkml:trace>
  <inkml:trace contextRef="#ctx0" brushRef="#br2" timeOffset="99146.16">18465 15891 1035 0,'1'9'494'0,"6"6"-154"0,-3 2-77 15,3 1-56-15,-2 1-52 16,-3-3-88-16,0-1-24 15,0-8-27-15,0-1-6 16,2-6-6-16,-2-2-1 16,-2 0-3-16,0 1-1 15,1-3-3-15,3-11 0 16,15-27 1-16,-12 25 2 16,-1 7 1-16,1 1 2 0,-1 3 4 15,0 6 7-15,2 7 27 16,2 3 12-16,0 7 14 15,-1 2-2-15,0 1-23 16,-1-2-12-16,3-2-16 16,-2-3-37-16,2-6-103 15,-1-1-71-15,3-6 109 16</inkml:trace>
  <inkml:trace contextRef="#ctx0" brushRef="#br2" timeOffset="99707.03">18788 15861 1480 0,'0'5'614'15,"0"6"-374"-15,0 3-28 16,0 4-64-16,1 4-50 15,4 1-65-15,3 0-11 16,2-5-13-16,2-4-3 16,-4-8-6-16,2-2 0 15,-3-4 0-15,-6-3-7 0,0-5-17 16,-1-4-5-16,0-2-3 16,1-4 4-16,2-4 17 15,4 0 4-15,-2 2 3 16,6 2 2-16,3 10 2 15,-7 7 1 1,-3 1 22-16,0 0 7 0,12 7 14 16,-5 9 6-16,0 11-8 15,-9-1-4-15,0 2-10 16,-2-3-6-16,2-8-13 16,-2-4-4-16,2-9-7 15,-2-4-12-15,6-12-32 16,1-1-12-16,1-4-7 15,2 0 8-15,-6 2 32 16,6 1 11-16,-3 3 13 16,-1 4 2-16,0 5 5 0,-2 4 8 15,-3 5 11-15,3 3 2 16,0 3-2-16,2 1-9 16,9-2-10-16,1-3-50 15,7-4-135-15,3-4-76 16,8-5-148-16,3 0-49 15,3-3 298-15</inkml:trace>
  <inkml:trace contextRef="#ctx0" brushRef="#br2" timeOffset="100003">19411 15960 404 0,'17'-7'327'15,"-3"-1"42"-15,-10-3-51 16,-7 0-19-16,-4-1-40 16,-5-1-30-16,-5 6-65 15,-2 2-21-15,2 4-47 16,1 4-17-16,6 5-28 15,5 4-10-15,5 3-16 16,0 1-4-16,10 0-3 16,2-1-2-16,2-4-4 15,-4-3-1-15,0-5-5 16,0-3-2-16,2-4-1 16,4-3-1-16,0-5 0 15,3 1 1-15,-1 1 0 0,0 5 0 16,-3 5-1-16,-5 2 2 15,-2 8-1-15,0-1 0 16,1 4-2-16,2-1 3 16,0-7-91-16,4 1-75 15,0-10 52-15,1-1 17 16</inkml:trace>
  <inkml:trace contextRef="#ctx0" brushRef="#br2" timeOffset="100186.97">19677 15772 1273 0,'-6'14'526'0,"-2"16"-307"15,2 5-63-15,3 7-67 16,5 6-23-16,10-9-40 16,4-4-9-16,8-12-10 15,3-9-22-15,-2-13-83 16,2-4-70-16,-9-8 97 15</inkml:trace>
  <inkml:trace contextRef="#ctx0" brushRef="#br2" timeOffset="100552.22">19614 15850 904 0,'-6'-4'500'15,"6"4"-70"-15,5 3-189 0,6 5-41 16,8-2-47-16,0-1-43 15,8 1-50-15,2-6-24 16,7 0-75-16,6 0-41 16,3-4-81-16,0-1-44 15,-5 1-58-15,-5-2-29 0,-6 1 28 16,-8 0 52-16,-15-1 152 16,-4 1 106-16,-12 2 140 15,-4 2 39-15,-2 1 23 16,-1 2-8-16,5 5-43 15,4 1-25-15,-2 9-56 16,4 0-32-16,4 4-41 16,4 1-16-16,9-2-14 15,-4-2-3-15,6-6-6 16,-1-3-3-16,5-7-26 16,6-2-54-16,-2-5-121 15,0-5 124-15</inkml:trace>
  <inkml:trace contextRef="#ctx0" brushRef="#br2" timeOffset="101456.89">20108 15728 1215 0,'-8'26'583'0,"2"4"-226"0,3 5-96 15,-1-2-104-15,4 2-61 16,2-4-63-16,4-4-11 15,2-4-10-15,-3-5-3 16,1-8-4-16,-4-3-9 0,-2-7-48 16,0-7-26-16,2-5-34 15,1-3 0-15,2-4 37 16,1 2 24-16,0 5 33 16,-2 2 11-16,0 6 27 15,1 1 22-15,-2 3 40 16,1 6 16-16,-1 4-6 15,-1 4-14-15,3 3-30 16,2 1-13-16,7-3-14 16,2-4-5-16,6-4-14 15,1-5-9-15,3-4-54 16,2-4-21-16,0-6-32 16,-3-1 1-16,-6 1 49 15,-6 0 21-15,-8 6 34 16,-2 0 9-16,-1 1 6 0,-2 1 1 15,0-4 1-15,0-1 1 16,0-5 2-16,-1-3 0 16,-3 3 6-16,2-3 8 15,-7 6 6-15,6 4 9 16,-4 4 3-16,-1 5-6 16,6 8-8-16,-1 2-8 15,5 6-12-15,0 3-3 16,4 0-2-16,-3 1-2 0,7-3-2 15,0-2 0-15,4-4-4 16,3-4-5-16,4-9-46 16,9-4-19-16,2-12-32 15,3-4-12-15,-1-5 2 16,-6-1 1-16,-8 1 21 16,-7 1 19-16,-10 4 50 15,-4 0 22-15,-9 8 57 16,-3 3 18-16,-4 9 22 15,-1 3 11-15,3 8-16 16,5 6-14-16,8 5-23 16,2 3-13-16,6-1-28 15,3-2-3-15,4-5 4 16,1-4 1-16,2-8-1 16,-1-5-1-16,-2-13-20 0,2-2-32 15,0-12-75-15,-4-1-40 16,0-3-28-16,-5-5 21 15,-1 0 67-15,-3-2 40 16,-2 4 45-16,0 6 22 16,0 15 72-16,-4 12 23 15,-1 15 37-15,-2 10 2 16,0 14-32-16,2 6-8 0,5 4-19 16,0 1-11-16,7-4-29 15,3-7-14-15,2-13-45 16,1-8-53-16,0-15-110 15,-2-2-393-15,-7-3 385 16</inkml:trace>
  <inkml:trace contextRef="#ctx0" brushRef="#br2" timeOffset="102131.02">21323 15950 506 0,'7'3'313'0,"2"1"-45"16,6 1-60-16,-4 1-14 15,0-4-51-15,-1-3-22 16,-4-7-32-16,7-2-16 0,1-9-27 16,1-5-12-16,-3-4-18 15,-8-2-7-15,-1 1-2 16,-3 0 0-16,-7 0 2 16,-3 6 1-16,-7 11 2 15,-5 6 0-15,1 13 0 16,3 9-3-16,5 3-4 15,5 9-3-15,11-2-2 16,9-3-1-16,11-2-1 16,-1-5 0-16,6-9-57 15,-3-4-61-15,7-3 76 16</inkml:trace>
  <inkml:trace contextRef="#ctx0" brushRef="#br2" timeOffset="102537.06">21695 15781 764 0,'-8'-4'416'0,"-1"1"-87"16,-4 1-130-16,0 0-37 15,-1 1-52-15,-2 1-29 16,2 2-33-16,3 4-7 16,6 5-25-16,4 0-11 15,5 9-5-15,5-5-1 0,4 2 1 16,1-4-1-16,0-9 0 15,-1 1 1-15,-2-9 0 16,0-6 2-16,0-8-16 16,1-4-14-16,-2-12-10 15,0-1-1-15,-3-3 19 16,-4-3 13-16,-3 8 10 16,-1 6 6-16,-5 14 19 15,0 8 6-15,-2 16 6 16,0 8 5-16,2 14-9 15,1 6 2-15,7 4 13 16,2 0-1-16,6-7 0 16,1-6-4-16,4-9-21 15,0-3-10-15,6-11-58 16,1-5-56-16,-2-4-192 0,2-1 182 16</inkml:trace>
  <inkml:trace contextRef="#ctx0" brushRef="#br2" timeOffset="102925.01">21892 15855 1055 0,'2'-1'498'15,"-1"0"-159"-15,2 0-68 16,4-1-72-16,-5-1-37 0,3-3-88 16,3-13-15-16,24-31-27 15,-28 31-10-15,-4 0-9 16,-4 1-1-16,-3 5-2 15,-5-1-1-15,3 7-4 16,1 6-3-16,-2 10-3 16,4 5-1-16,2 12 0 15,-5 2 2-15,8 3 3 16,1 7 2-16,8 2 3 16,2 6 0-16,2 5 7 15,0 1 4-15,1-3 8 16,2-3 4-16,-3-10 1 15,-5-18-1 1,1-1-6-16,-6 5-3 0,-2-5-4 0,-4-7-9 16,-8-14-72-16,0-8-51 15,0-12-125-15,1-5-75 16,3-11 200-16</inkml:trace>
  <inkml:trace contextRef="#ctx0" brushRef="#br2" timeOffset="103183.6">22046 15915 686 0,'22'-12'428'0,"3"-1"-16"0,-1-2-197 15,-1-3-55-15,-3-5-76 16,-3 1-33-16,-6 3-36 16,-1-1-3-16,-8 9-1 15,-2-2 1-15,-8 4 17 16,-6 6 14-16,-5 3 28 15,-2 9 10-15,0 0 3 16,6 4-8-16,7 5-27 16,4 1-11-16,5 2-18 15,3 2-6-15,5 1-6 16,1-4 4-16,5 1-115 16,2-3-63-16,7-13-158 15,4-3 171-15</inkml:trace>
  <inkml:trace contextRef="#ctx0" brushRef="#br2" timeOffset="103405.68">22427 15754 1146 0,'-3'3'553'16,"-4"8"-175"-16,1 2-72 16,-1 4-91-16,-2-1-39 15,5-3-84-15,4 3-24 16,1-3-37-16,6 4-6 0,2 0-4 15,-2-5 1-15,2 5-1 16,-4 0 1-16,0-2 1 16,2 2-1-16,-6-5-3 15,-2-1-3-15,-5-5-17 16,-6-1-41-16,-6-4-139 16,-2-1-79-16,-8 0 146 15</inkml:trace>
  <inkml:trace contextRef="#ctx0" brushRef="#br2" timeOffset="104072.01">17833 16464 532 0,'0'0'304'15,"0"-1"-46"-15,0 0-74 16,0 0-15-16,2-15-39 16,-5-30-26-16,-10 30-36 15,1 5-11-15,-9 0-12 16,3 5-5-16,-3 9-8 15,-2 3-5-15,5 15-6 16,-1 8-4-16,5 6-4 16,1 4 2-16,7 6 1 0,3 6-1 15,7 5 1-15,4 1-4 16,5 3-4-16,3-4-1 16,-2-8 1-16,-1-4-1 15,-3-15-18-15,-6-9-71 16,-1-10 58-16</inkml:trace>
  <inkml:trace contextRef="#ctx0" brushRef="#br2" timeOffset="104289.54">17553 16764 1012 0,'-2'-19'427'0,"10"0"-230"16,5 3-61-16,10 7-49 15,5 2-27-15,6 4-35 16,3-5-8-16,2-3 4 16,2 2-34-16,4-3-130 15,-6 1 105-15</inkml:trace>
  <inkml:trace contextRef="#ctx0" brushRef="#br2" timeOffset="104500.84">17975 16714 892 0,'6'17'406'16,"2"3"-154"-16,1 1-37 15,-1-4-41-15,-5-1-40 16,0-6-70-16,-3-4-28 16,-3-5-14-16,5-1-3 15,-3-1-5-15,1 0-2 16,0-8-6-16,-3-15-2 0,-4-24-1 15,6 24-1-15,1 1-2 16,6 6 0-16,2 1-4 16,1 2-15-16,4 3-107 15,4 1-75-15,4 0 118 16</inkml:trace>
  <inkml:trace contextRef="#ctx0" brushRef="#br2" timeOffset="105227">18224 16617 752 0,'-3'10'389'0,"0"-1"-73"15,2 1-57-15,-1 2-58 16,0 0-22-16,1 3-51 16,1 4-27-16,2-6-34 0,3 0-17 15,5-8-28-15,1-5-6 16,6 3-7-16,-1-6-1 15,-2-3-1-15,0-3 0 16,-6-7 1-16,-7 1-1 16,-4 2-9-16,-6 1-7 15,-5 1-9-15,-1-1-3 16,-3 2 4-16,-1-1 2 0,1 5 2 16,1 3-1-16,3 1 1 15,3 2-2-15,9 7-1 16,2-1 0-16,4 1 5 15,5 5 2-15,8-7 7 16,2-2 2-16,8-3 0 16,4-2 2-16,-2-2 2 15,3 4 1-15,-5 2 5 16,-3 0 3-16,-9 9 0 16,-7-1 2-16,-6 4-3 15,-3 1-2-15,-1-2-1 16,-1 3-2-16,-3-9-2 15,4 0-1-15,3-6-2 16,3-1 0-16,4-9-2 16,0 0 0-16,-2-5 0 15,1-2 0-15,-2 1-1 16,-1 0 0-16,2 9 0 0,-2 3-1 16,1 7 11-16,9 6 4 15,-13 2 9-15,8 1 3 16,-3 1-6-16,-4-6-5 15,7-5-6-15,-2-1-5 16,0-7-1-16,-3 0-1 16,1-4 1-16,-3-6 0 0,2 9 0 15,2-1 0-15,-2 6 0 16,-2 4 0-16,-2 5 1 16,-3 1 1-16,2 7 1 15,-3 2-2-15,7-4-3 16,5-2-3-16,7-9-139 15,5-4 313-15,11-9-163 16</inkml:trace>
  <inkml:trace contextRef="#ctx0" brushRef="#br2" timeOffset="105593.54">19281 16429 1123 0,'10'10'487'16,"3"9"-235"-16,1 19-66 16,1 8-20-16,-4 5-43 15,-1-1-40-15,4-9-57 16,-4-7-11-16,2-12-37 15,-1-15-48 1,-6-3-147-16,1 0-187 0,18-3 252 16</inkml:trace>
  <inkml:trace contextRef="#ctx0" brushRef="#br2" timeOffset="105914">19472 16686 818 0,'0'5'413'0,"5"-2"-90"0,11-5-59 15,1-5-64-15,5-3-33 16,4-11-78-16,-3 1-30 16,-5-2-36-16,-3 0-6 15,-8 2-4-15,-5 4-1 16,-6 3 1-16,-6 3 0 16,-6 6-4-16,-1 4-1 0,-3 7-3 15,-1 5-3-15,3 8 7 16,6 4 2-16,7 1 5 15,5 1 2-15,6-3-5 16,-1-12-1 0,1 1-4-16,8 1-2 0,7-4 3 15,2-6-35-15,2-5-136 16,3 1-84-16,3-10 132 16</inkml:trace>
  <inkml:trace contextRef="#ctx0" brushRef="#br2" timeOffset="106176.97">19821 16446 1129 0,'-10'-22'551'0,"-3"2"-200"16,0 5-135-16,-1 6-40 15,2 9-81-15,0 4-45 16,5 15-24-16,2 8-2 15,4 10-1-15,1 7-3 16,6 6-1-16,5 4-2 16,3-1-5-16,4-1-1 15,0-5-4-15,0-2-2 0,-3-6 0 16,-7-8-1-16,-5-10-27 16,-4-8-52-16,-3-12-142 15,-5-3-81-15,-2-10 171 16</inkml:trace>
  <inkml:trace contextRef="#ctx0" brushRef="#br2" timeOffset="106336.44">19647 16660 953 0,'1'-3'461'0,"11"-2"-143"16,4 1-76-16,9 2-71 15,3-4-35-15,7 3-72 16,0-3-24-16,4 0-142 15,-4 0-72-15,8-1 103 16</inkml:trace>
  <inkml:trace contextRef="#ctx0" brushRef="#br2" timeOffset="106579.74">20080 16468 898 0,'-7'-10'471'0,"7"13"-94"16,0 6-118-16,-1 20-110 15,0 10-13-15,0 11-40 16,3 3-20-16,7-7-30 16,5-5-11-16,7-13-19 15,1-7-8-15,3-14-30 16,0-5-48-16,-2-11-139 15,-3-6 9-15,-9-5 98 16</inkml:trace>
  <inkml:trace contextRef="#ctx0" brushRef="#br2" timeOffset="106744.63">20042 16553 896 0,'-24'7'480'0,"10"-1"-82"16,10 0-99-16,11 2-113 0,2-2-28 15,17-1-72-15,2-4-25 16,10-2-57-16,6-1-53 16,13-4-149-16,8 1 31 15,24-5 77-15</inkml:trace>
  <inkml:trace contextRef="#ctx0" brushRef="#br2" timeOffset="107057.19">20988 16470 1132 0,'-4'4'513'16,"-2"9"-223"-16,8 21-119 15,-10 7-34-15,6 13-49 0,6 0-35 16,3-10-35 0,10-7-7-16,5-14-29 0,1-7-39 15,-2-8-126-15,0-5-93 16,-4-3 163-16</inkml:trace>
  <inkml:trace contextRef="#ctx0" brushRef="#br2" timeOffset="107436.59">20916 16678 702 0,'-14'-13'394'0,"2"5"-46"0,14 3-162 15,3 2-28-15,11 1-40 16,6 0-26-16,0 0-36 15,8 2-13-15,1 3-25 16,-3-3-7-16,4 3-6 16,-3 0-2-16,-8 3-1 15,-2 2 0-15,-11 2 4 16,-5 5 2-16,-4 3 4 16,-3 0-1-16,-1 2 24 15,4-1 5-15,3-8 3 16,5-1 1-16,5-8-24 15,0-2-6-15,2-2-4 16,2 0-1-16,-2-5-3 16,-1-1 1-16,-4-4-1 0,-2-1 1 15,-8 0 2-15,-5-1 2 16,-9 3 0-16,-3 0-1 16,-3 4-6-16,-1 4-3 15,2 4-34-15,5 3-49 16,5-1-112-16,8 3 117 15</inkml:trace>
  <inkml:trace contextRef="#ctx0" brushRef="#br2" timeOffset="107990.54">21760 16594 968 0,'12'6'462'15,"3"0"-170"-15,0 15-121 16,-2 2-32-16,-2 2-52 16,2 1-29-16,-2-8-36 15,3-2-8-15,-7-7-3 16,-2-3 1-16,-6-6 5 16,0-4 0-16,-4-6-1 15,-6-2-4-15,-4-8-5 16,-2-1-2-16,4 1-3 15,2-1-3-15,9 7-13 16,5 2-30-16,10 3-85 16,6 3-59-16,6 1-193 15,1-2 236-15</inkml:trace>
  <inkml:trace contextRef="#ctx0" brushRef="#br2" timeOffset="108162.37">22061 16645 642 0,'4'18'416'0,"-3"0"-26"15,2-1-113-15,1 3-27 16,2 1-57-16,-1-3-33 16,3 0-63-16,-3-6-28 15,3-7-44-15,0-4-12 16,-2-4-57-16,0-6-48 0,-4-4-143 16,-2-4-134-16,-3 1 232 15</inkml:trace>
  <inkml:trace contextRef="#ctx0" brushRef="#br2" timeOffset="108282.66">21956 16565 775 0,'4'3'374'0,"2"0"-119"16,2 4-79-16,-1-6-63 16,7-1-93-16,11-1-20 15</inkml:trace>
  <inkml:trace contextRef="#ctx0" brushRef="#br2" timeOffset="108653.98">22239 16734 1183 0,'3'11'518'0,"1"-9"-255"0,5-4-54 15,2-11-72-15,2-5-44 16,7-5-64-16,-6-5-8 15,0 3-10-15,1 0-2 16,-14 2-2-16,-1 2-1 16,-14 2 1-16,-8 6 0 0,-2 8-1 15,-1 6 0-15,6 15 0 16,2 4 1-16,7 10 4 16,5 0 5-16,7 4 6 15,6 6 2-15,8 1 4 16,6 5 3-16,8 2 11 15,-3-4 4-15,-2 1 5 16,-5-1-4-16,-8-6-16 16,1 2-8-16,-10-15-11 15,-4-8-5-15,-13-10-51 16,-6-10-35-16,-3-11-105 16,-1-4-63-16,7-15 156 15</inkml:trace>
  <inkml:trace contextRef="#ctx0" brushRef="#br2" timeOffset="109042.72">22446 16481 1114 0,'15'3'541'0,"-4"6"-189"15,-1 16-136-15,-4 7-42 16,-3 13-52-16,-3 1-36 15,5 1-32-15,-4-4-11 0,7-12-16 16,-1-5-6-16,-5-13-12 16,3-7-2-16,-4-6-5 15,-1-8-5-15,2-11-12 16,2 2-4-16,3-5 0 16,3 3 4-16,3 7 9 15,-1 0 4-15,-2 8 4 16,0 4 8-16,-2 6 16 15,-1 9 6-15,-2 5 5 16,-1 3-2-16,-1 0-12 16,3-1-6-16,0-5-15 15,3-5-37-15,1-9-108 16,3-2-72-16,5-3 121 16</inkml:trace>
  <inkml:trace contextRef="#ctx0" brushRef="#br2" timeOffset="109789.94">22851 16489 975 0,'2'0'446'15,"1"10"-194"-15,-4 19-91 16,-1 10-24-16,1 13-50 0,1 4-26 16,8-7-27-16,6-5-6 15,4-12-8-15,1-8-9 16,-1-11-8-16,0-2 1 16,-8-11-67-16,3-6-70 15,1-5 85-15</inkml:trace>
  <inkml:trace contextRef="#ctx0" brushRef="#br2" timeOffset="109961.91">22773 16627 1076 0,'-11'0'474'0,"12"1"-222"16,6 2-36-16,10 2-44 15,5-2-33-15,7-3-59 16,-4 3-21-16,-1-3-63 15,-2 0-75-15,4-2-442 16,11-4 359-16</inkml:trace>
  <inkml:trace contextRef="#ctx0" brushRef="#br3" timeOffset="149324.04">5065 12634 258 0,'-7'-1'185'0,"4"0"30"16,-1 0-20-16,2 0-20 15,1-1-14-15,-1 1-23 0,1 0-10 16,-1 0-30-16,0 0-14 15,1 0-24-15,0 0-9 16,0 0-10-16,0 0-3 16,-1 0-5-16,1 0-3 15,0-1-7-15,0 1-3 16,0-2-6-16,0-4-1 16,1 0-1-16,2-3-1 15,0 4 2-15,4-3-1 16,21-29 1-16,-17 30 0 0,-3-5 0 15,-5-1 1 1,1 6-2-16,3-2-1 0,-3 2-2 16,3 2 0-16,2-3-2 15,-3-1 0-15,0 0-2 16,2 1 0-16,-1 1-1 16,3 1-1-16,0-1 0 15,-2 0 0-15,2-3 0 16,0 0-1-16,-3 0 1 15,2 0 0-15,-2 1 1 16,-1 1-1-16,0-2 1 16,1 1-1-16,1 0 1 15,-3 1 0-15,2 0 2 16,1-1 0-16,1 0 1 16,0 0 0-16,1-1 0 0,-1-1 0 15,0 1-2-15,0-1 0 16,1 1-2-16,1-2 1 15,-1 2 0-15,-2-3 0 16,1 2 0-16,1 1 0 16,1 0-1-16,-1-1 0 0,2 0 0 15,-1 1 0-15,2 0 0 16,-1 3 0-16,-5-2-1 16,5-3 0-16,-1 1 0 15,2-1-1-15,1 2 0 16,-4-2 0-16,-1-2 0 15,-2 0 1-15,3-2-1 16,-2 3 1-16,0 0-1 16,3-1 0-16,-6-1 0 15,8 0 0-15,-2 1 1 16,4 0 0-16,1 2 0 16,-5-1 0-16,1-4 0 15,-3-2 0-15,5 1-1 16,-1 0 1-16,1 2 1 15,-1 2 0-15,-2 1 0 16,0 1-1-16,-1 2 0 16,-2 1 0-16,3 1-1 0,-2 1 0 15,2-1 0-15,-1-2 0 16,0 2 1-16,1-1-1 16,1 3 1-16,1-2-1 15,0 0 0-15,0-2 1 16,-1-1 0-16,-1-1 1 15,1 0 1-15,0-1 1 16,1-4 3-16,2 2-1 0,-3-4 2 16,-1 1-1-16,4 4-2 15,-3-2 1-15,-1 2-4 16,3 1 0-16,0-2-1 16,-2 1-1-16,6 0 1 15,-5-2 1-15,-6-1-1 16,1 2 0-16,0-3 0 15,2 1-1-15,2 1 1 16,6-1-1-16,-2 2 0 16,0-2 1-16,1 0 0 15,-1 1-1-15,0 1 1 16,2-3-1-16,0 3 0 16,-1-3 1-16,-1-4-2 15,0 3 2-15,1-1-1 16,-3-2-1-16,0 3 1 0,0 1 0 15,1 0 0-15,3 1-1 16,-1 2 1-16,-1-3 0 16,3 0-1-16,1-1 0 15,4-3 0-15,-1 1 1 16,-3 3 0-16,1 1-1 16,-7 1 1-16,-4 6 0 15,1 0-1-15,5-6 0 16,-1-3 1-16,2 3-1 0,-5 2 1 15,-1-2 0-15,0-4-1 16,3 2 2-16,2-1-2 16,0-1 1-16,3 1 0 15,-2-2-1-15,1 1 1 16,2 0-1-16,-1 0 0 16,0 0 1-16,1-1 0 15,-2 1 0-15,0-2 0 16,1 4-1-16,2-2 1 15,1 2-1-15,-1 0 1 16,2 3-1-16,-2 2 0 16,3-4 0-16,3 6 0 15,-8-3 0-15,-3-1 0 16,-4 1 0-16,0 2 0 16,2-2 0-16,-2 1 1 0,1-2-1 15,-3-2 1-15,-1 0-1 16,6 3 0-16,1-2 0 15,-2 0 1-15,1-1-1 16,-1 3 1-16,-2 1-1 16,5 0 1-16,-2-1-1 15,-1-1 1-15,-1 1-1 16,-1 0 1-16,-1 1-1 16,6 1 0-16,-2-2 0 15,0 0 0-15,1-1 0 0,-2-2 1 16,1 9-1-16,1-10 0 15,2 6 0-15,-2 1 1 16,-1-2-1-16,2 6 0 16,0-2 0-16,-2-2 0 15,3-3 1-15,-3-2 0 16,-3 3-1-16,1-2 1 16,-5 2-1-16,0 1 0 15,4-2 0-15,-1 2 0 16,0 1 1-16,0 0-1 15,-4 0 0-15,1 1 0 16,0-1 0-16,-2 2 0 16,-1 1 0-16,4 1 1 15,-4 1-1-15,3 1 0 0,-3 1 0 16,2-2 0-16,0 2 0 16,3-1 0-16,0 1 0 15,-4-1 0-15,3 2 0 16,-4-1 1-16,2-1-1 15,-2-2 1-15,4 2 0 16,-3-1-1-16,1 2 1 0,-2 1 0 16,-3 1-1-1,2-1 1-15,-3 3-1 0,0 0 0 16,0 0 0-16,0-1 0 16,0 1 1-16,0 0 1 15,0 0-1-15,0 0 0 16,0 0 0-16,0 0-1 15,0 0 1-15,0 0 0 16,0 0-1-16,0-1 0 16,0 1 0-16,0 0 0 15,0 0 0-15,0 0 0 16,0 1 0-16,0 0 0 16,0 0-1-16,0 0 0 15,0 0-2-15,-1 0-53 16,0 0-62-16,0 0-157 0,0 0-172 15,0 7 279-15</inkml:trace>
  <inkml:trace contextRef="#ctx0" brushRef="#br3" timeOffset="153396.57">5349 8027 143 0,'-1'0'119'15,"-1"0"12"-15,1 0-18 16,0 0-5-16,0 0-7 15,0 0-9-15,0 0-17 16,0 0-13-16,0 0-18 16,0 0-5-16,-2 2-3 15,-1 2-1-15,1-1 1 16,1 0 0-16,-1-1 5 16,2 0 3-16,0 2 7 15,1 2 2-15,4 0-4 16,0 2-5-16,1 0-9 15,9-2-3-15,21 29-4 16,-26-26-1-16,2 0-3 16,3 0 0-16,-5-1-5 0,6 0-3 15,-6 0-4-15,-1 2-2 16,4-1 1-16,-11 0-1 16,5 2 3-16,-2 0 0 15,-2-2-1-15,4 0 0 16,-6-1-1-16,2 0 0 15,2 2 0-15,4-1-1 16,-3 1-2-16,0-2 0 0,-4 0-2 16,6 3 0-16,-3 0-1 15,4-1-1-15,0 2-1 16,-5-6 0-16,6 2-1 16,-2 1 1-16,5 0-1 15,1 4 0-15,-5-3 1 16,-1 0 0-16,-1-1-1 15,-1-1 1-15,2 0-1 16,3 0 1-16,-1 1 0 16,-2-2 1-16,2 0 0 15,-1-1 0-15,-1 3 0 16,-1 1-1-16,-1 4 1 16,1 1-1-16,-2-2-1 15,3 0 1-15,0-1-2 16,1-1 0-16,2-2 0 15,-1 0 0-15,1-2 1 16,-1 3-1-16,1 1 0 0,-1 0 1 16,1 3 0-16,1 0 0 15,-4 0-1-15,1-1 0 16,-1 0 1-16,-1 0-2 16,3 1 2-16,-1 2-1 15,2-2 0-15,0-1 1 0,-1-5-2 16,1-1 2-16,-2 1-1 15,-3 0 0-15,3 5 0 16,-3 0 1-16,3-1-1 16,1-3 0-16,-5-1 0 15,4 1 0-15,-2 1 0 16,1 0 1-16,2-1-1 16,-3-1 1-16,3-1-1 15,-5 5 0-15,5-1 0 16,-3-2 1-16,1 1-1 15,5 1 1-15,-7-1 0 16,1 1 1-16,0-2-1 16,1 1 0-16,2 1 0 15,-1 0-1-15,1 1 1 16,-4-3 0-16,3 1 0 16,3-1 0-16,-4-2 0 15,3 1 0-15,0 3 1 0,-2-1-2 16,3 2 1-16,-3 0-1 15,2 2 0-15,0 0 0 16,-1 2 0-16,1 0 0 16,-1-3 0-16,-1-2 1 15,1 1-1-15,0-2 1 16,0-1-1-16,-1 3-1 16,1-5 2-16,-1-1-1 0,1 3 0 15,0 1 1-15,-1 3-1 16,2 1 0-16,-4-2 1 15,1 1 0-15,0-6 0 16,0 4 0-16,0-2 0 16,-1-1 0-16,3 4 1 15,1-3-1-15,1 0 0 16,0-2 0-16,-1 1 1 16,0 0 0-16,-3 3-1 15,1 1 0-15,2 0-1 16,-2 2 0-16,1 0 1 15,5-1-1-15,-8-1 0 16,3 0 1-16,0 2-1 16,-3-2 1-16,3 3-1 0,-3-1 2 15,1 1-1-15,1 0 1 16,-2 0 1-16,2-1-1 16,0-3-1-16,-1 1 1 15,1-2-1-15,2 2 0 16,0 1 0-16,-2 3 0 15,3-4 0-15,-1 4-1 16,-3-3 1-16,2-1 0 16,-1 4 0-16,1-9 0 15,1 6-1-15,0 1 1 0,0-6 0 16,-2 1 0-16,1-1 0 16,0 2-1-16,0 1 1 15,1 2 0-15,-1 1-1 16,0-1 0-16,-1 0 0 15,-1 3 1-15,3-4-1 16,0-1 0-16,-1 2 1 16,2-3 0-16,0 0-1 15,1 0 0-15,1 0 0 16,1 2 0-16,0 2 0 16,3 1 1-16,-3-2 0 15,0 1 1-15,0 0-1 16,-4-1 1-16,-1 2 0 15,3-1 0-15,-6-4 0 16,1 2-1-16,9 1 1 0,-9-3-1 16,2 2 0-16,-1-3 1 15,-6-1-2-15,5 2 1 16,0 1-1-16,2 2 1 16,-1-2-1-16,-1 2 0 15,0-2 0-15,-6-3 0 16,7 3 0-16,-2-2 1 0,1 1-1 15,2-2 0-15,-6-1 0 16,-1 2 0-16,1-1 0 16,5 2 0-16,-1 0 0 15,-2-3 0-15,5 1 0 16,-4-1 0-16,3 2 0 16,0 1 0-16,-4-3-1 15,0 3 1-15,-1-1 0 16,-1 0 0-16,2-1 1 15,-1 0-2-15,2 0 1 16,-2 0-1-16,2 1 1 16,-1 1 0-16,2-3-1 15,0 0 1-15,0 0 0 16,1 1 0-16,0 0 0 16,0 2-1-16,0 1 0 15,0 0 1-15,-2-2 0 16,-1-1 0-16,2 0 0 15,-3 2-1-15,5 2 0 0,0-3 0 16,2 4 1-16,1-3-1 16,0 1 0-16,3 4 0 15,-1-2 0-15,1 3 0 16,1-4 0-16,-1 0 0 16,0-2 1-16,-3-3-1 0,0 3 0 15,-1 1 1-15,3 0 0 16,-3 0-1-16,-4 0 1 15,1 0 0-15,1-1-1 16,-3 3 1-16,1-1 1 16,0-1-1-16,-7 0-1 15,5-1 1-15,-1-3 0 16,0 2 1-16,5-2 1 16,-5 1-1-16,2 1 2 15,3 0 1-15,-7-1 1 16,1-3-1-16,2 1 0 15,-4-3 0-15,2 0-2 16,3-1 0-16,-6-2-1 16,0 0 1-16,0 0 0 15,0 0 0-15,0 0 0 16,-1 0-3-16,0 0-57 0,0 0-57 16,1-1 70-16</inkml:trace>
  <inkml:trace contextRef="#ctx0" brushRef="#br3" timeOffset="156411.5">5247 10878 310 0,'-5'0'165'0,"2"0"-37"16,2 0-22-16,-2 0-31 16,2 0-13-16,-2 0-8 15,2 0 0-15,0 0 5 16,0 0 5-16,0 0-3 16,0 0-5-16,0 0-9 15,0 0-1-15,0 0 3 16,0 0 4-16,0 0 6 15,-1 0 2-15,1-1 0 16,1 0 0-16,0-1-3 16,7-12-2-16,19-30-11 15,-16 29-4-15,0 2-15 16,0-1-6-16,-3 5-8 16,3 0-3-16,-1 2-3 15,2 3-1-15,1-3-2 16,3 1 0-16,2-3 0 15,-2-4-1-15,-2 2 1 0,0-2 2 16,-1 0 2-16,-6-3 2 16,2 1 2-16,0 2 1 15,-1 2-1-15,-1 2-2 16,3 2-2-16,-9-5-2 16,4 3-1-16,5 0 0 15,-2-2 0-15,3 0 1 16,-1-3 0-16,-5 1 1 15,2-5 5-15,2 2-1 0,-2 1 2 16,3-2-3-16,1 3-3 16,2-1-1-16,2-1-1 15,1 1 1-15,-1-4 0 16,0 0 0-16,-1-3-1 16,-2 1 0-16,-1 4 0 15,0-1 0-15,0 2 1 16,0-5 2-16,0 2 1 15,1 1 1-15,2-1 0 16,0 1-1-16,0 0-1 16,0-3 1-16,-1 1 1 15,0 1 1-15,0 0 1 16,-2 1-1-16,0 1-1 16,1-1-1-16,0 3-2 15,0-1-1-15,3 1-1 16,1 0-1-16,4 0-1 0,-1-3 1 15,0-3 0-15,1 2-1 16,-4-3 1-16,6 2-2 16,-9-1 1-16,0 4 1 15,-5-1-2-15,-1-2 2 16,11 3-2-16,-10 5 1 16,2 0 0-16,9-2 0 0,-1-4 1 15,-5 2-1-15,-1 2 0 16,1-7 0-16,1 2 0 15,0 1 0-15,3-1 2 16,0 1 1-16,-1 1 0 16,0 2 1-16,-2-1-2 15,-1 3 0-15,-1 0-2 16,2 1 1-16,0 0-1 16,0-1-1-16,4 1 2 15,-5-3-1-15,2 0 0 16,3 1 0-16,0-4 0 15,5 2-1-15,-4-2 0 16,1 1 1-16,-1-1-1 16,-2 4 1-16,3-2 0 15,-11-3 0-15,5 4 0 0,-2-4 2 16,0 2-1-16,9-2 0 16,-6-3 1-16,3 0-1 15,0 1 1-15,1-2 0 16,-1 2 0-16,1 0-1 15,0 0 0-15,0 0-1 16,3 0 0-16,1 2 0 16,-2-3-1-16,3 0 1 0,5-1 0 15,1-7 0-15,6 7 0 16,0 1 0-16,-2-6 2 16,-3 4 1-16,-8-10 0 15,-3-3 2-15,2 1-1 16,3-2 0-16,-1 4-2 15,4 4 0-15,-3 0 0 16,-5 2-1-16,4 0 0 16,-1 1 0-16,0 2-1 15,1 2 0-15,-4 1 1 16,-2 2-1-16,2 3 0 16,-2-5 1-16,2 3-2 15,5 4 0-15,-1-3 0 16,-2 4 1-16,0-2-1 15,-6-4 1-15,-3 6 0 16,1 1 1-16,-6 2 0 16,2 2 0-16,-9 0-2 0,3-1 1 15,-3 2-1-15,1-3-1 16,9 1 2-16,-3 0-1 16,7 1 0-16,-3 1 0 15,-11 2 0-15,0 0 0 16,4 1 0-16,4 1 0 0,-1-2 1 15,3 1-2-15,-4-3 0 16,-7-2 1 0,10-1 0-16,-2-1 0 0,0 1-1 15,2 2 1-15,-2 4 0 16,-4-1-1-16,-1 4 1 16,2 2 0-16,-4 0-1 15,0 0 0-15,0 0 0 16,0 0-2-16,0-1 1 15,0 0 1-15,0 0 0 16,3 0 1-16,5-1-1 16,-5 1 1-16,-1-1-1 15,-2 1 0-15,0 0 0 16,0 0 0-16,0 1-83 16,0 0-60-16,0 0-185 15,0 2 190-15</inkml:trace>
  <inkml:trace contextRef="#ctx0" brushRef="#br3" timeOffset="158984.75">5188 9624 266 0,'-5'-3'208'16,"3"0"11"-16,1-3-43 15,0 5-17-15,1 0-28 16,0 0-12-16,0 0-23 16,0 0-15-16,0-1-27 15,0 1-13-15,0 0-22 16,0 0-4-16,0 0-6 15,0 0 3-15,0 0 8 16,0 0 6-16,0 1 9 0,0 0-1 16,0 0-2-16,0 0-4 15,0 0-5-15,0 0-2 16,0 0-5-16,3 6-2 16,3 4 0-16,-5 0-2 15,35 27 1-15,-25-22 1 16,0-5 0-16,0-3 1 15,1 1 0-15,-1-3 0 16,0 3-1-16,1 3 0 0,2 4-4 16,-2-1 0-16,0 1-1 15,0-1-1-15,-1-1 2 16,-1-3 0-16,-1 2 2 16,-3 2-1-16,-1-4-1 15,0 2 0-15,3-2-2 16,-1 0-1-16,2 2 0 15,-2 2-2-15,0-1 1 16,0-1-2-16,-4 0 0 16,9 1-1-16,-9 1 0 15,2-1 0-15,-1 1 0 16,-4-1 0-16,8 0-1 16,-6 1 1-16,9-2 1 15,-3-1-2-15,-3 1 3 16,10 0-2-16,-11-1 1 15,5 1 1-15,-5-4-1 0,-1 5 0 16,5 0 0-16,-4-2 0 16,7 4-1-16,-3-2-1 15,-3-2 1-15,4 1 0 16,0-2 0-16,0 1 0 16,2-3-1-16,-3 1 1 15,0 3-1-15,1-4 1 0,0 4-1 16,-1 0 1-1,3-1-2-15,-2 0 0 0,1 3 1 16,-1-2-1-16,-1 1 0 16,2 0 1-16,-1 4-1 15,0-1 1-15,1 1 0 16,0-1 0-16,-2-2 0 16,2-2 0-16,0 0-1 15,-1 0 1-15,1-1 0 16,-3 1-1-16,4-1 3 15,0 2 0-15,3 1 0 16,2-1 0-16,-2 1-2 16,-2 2 1-16,-1 0-1 15,-1-3 1-15,6 2-2 16,-3-6 1-16,-1-1-1 16,4 8 0-16,-7-6 2 0,-1 1-1 15,-1 2-1-15,-4-8 1 16,2 10 0-16,8 0-1 15,1-4 1-15,-10 0 0 16,5-2 0-16,-2-1 0 16,-5 2 0-16,10 4 0 15,-2 0 0-15,-5 2 0 16,4-2 0-16,1-1 0 16,2-1 0-16,-2-3-1 0,3 1 1 15,-3 0-1-15,0-1 1 16,0 2-1-16,-1-2 1 15,0 5 0-15,-1-1 0 16,-3 1 0-16,2 1 0 16,-3 0 1-16,2-4 0 15,0-2 0-15,0 2 3 16,0-3 1-16,-1 3 0 16,1-1 0-16,0-1-1 15,-1-1-1-15,1 1-1 16,-1 4-1-16,3-2 0 15,-1 1-1-15,2-6-1 16,0 0 1-16,0 1-1 16,-2-1 0-16,1 6 0 0,0-5 1 15,0 4-1-15,1 0 1 16,-2-2-1-16,-1 4 0 16,2-4 0-16,0 0 0 15,1 1 0-15,-3-4 0 16,5 5 0-16,-2-1 0 15,-4 0-1-15,5 0 1 0,-7 0 0 16,4 0-1-16,2 1 2 16,-2 2-1-16,2-2 0 15,-2-2 0-15,-7-2 0 16,2 1-1-16,-2-2 1 16,2 1-1-16,8 3 0 15,-6 0 1-15,2 0 0 16,-1-1 0-16,0-1 0 15,5 1-1-15,-3-1 1 16,-3-1-1-16,5 0 0 16,-4 0 1-16,3 2 0 15,2-1-1-15,-5 2 1 16,2 1-1-16,-1-2 1 16,0 1-1-16,4-2 1 15,-3 5-1-15,0-6 1 16,2 4-1-16,-1-2 1 0,-3-5 0 15,4 4-1-15,-2-2 1 16,-1 0-1-16,4 3 2 16,0 2-2-16,-1-6 0 15,0 4 1-15,-1 0-1 16,-1-4 1-16,0 4-1 16,1-2 0-16,0 2 1 15,-2 2-1-15,2 1 1 16,0-2-1-16,0 0 1 15,2-1-1-15,1-3 0 0,-1 1 0 16,2 0 1-16,0 2-1 16,-2 0 0-16,1 4 1 15,-1-3-1-15,-3 1 0 16,3 1 1-16,0-1-1 16,0-1 0-16,0 1 1 15,-1-4-1-15,-3 2 0 16,6 1 0-16,1-2 0 15,-1 1 0-15,-1-1 0 16,-10 0 0-16,7 2 1 16,-1 0-1-16,-2-1 1 15,5 2-1-15,-9-3 0 16,1 0 1-16,4 0-1 16,1 1 1-16,5 2 0 0,-2 2-1 15,-1-6 0 1,-1 4 0-16,-3-5 0 0,5 0 0 15,0 5 1-15,2-4-1 16,-1 2 0-16,0 1 1 16,-1 1-1-16,1-3 1 15,-1 2 0-15,-3-3-1 16,2-1 0-16,-2 0 1 0,-2 3-1 16,3 0 0-1,-4 1 0-15,3-4 0 0,1 1 0 16,0-2 0-16,1-2 0 15,0 7 0-15,-3-6-1 16,2 1 0-16,-3 3-24 16,0-2-47-16,-2 3 47 15</inkml:trace>
  <inkml:trace contextRef="#ctx0" brushRef="#br3" timeOffset="161030.94">6350 11241 178 0,'-13'-5'154'16,"-3"-3"13"-16,6 2-18 16,1 1-14-16,4-3-15 15,4 1-5-15,1-1-7 16,3 5-9-16,0-3-21 15,2 3-16-15,-2 3-24 16,1 0-6-16,-4 0-3 16,0 0 5-16,0 0 1 15,0 1-3-15,3 8-9 16,-1-1-6-16,0-4-8 0,0 1-2 16,7-3-1-16,3 0-1 15,19 24-1-15,-26-26 0 16,5 6-3-16,-2-4-1 15,6 10 2-15,4 1 0 16,-2-1 9-16,-2 3 4 16,8 2 12-16,-6-2 3 0,9 1 2 15,2 3-1-15,-3 0-8 16,3-2-3-16,-2 3-7 16,3 2-3-16,1 4-3 15,1 4-1-15,-1 1-2 16,0-2 1-16,-2 0 1 15,2-1-1-15,-6-2 6 16,1 3 2-16,-2-6 8 16,-1 2 3-16,-2-7 1 15,-5 1 0-15,2 0-6 16,-11-4-3-16,2 2-5 16,5 0-2-16,1-2-3 15,5 0 0-15,0 0-1 16,1-1 0-16,-4 2 2 15,3 2 1-15,-5 0 2 16,1 1 2-16,0 1 2 0,2 0-2 16,4 0-1-16,4 7-3 15,4-7-1-15,1 7-2 16,3 2-1-16,-1-6 1 16,4 9 0-16,-4-7-1 15,-3 4 1-15,0 0-1 16,-7-1 0-16,-1 0 1 15,1-1 1-15,-2-2 1 0,1-4 2 16,1-1 0-16,-2-6 0 16,-1 3-1-16,1 0-1 15,2 2-1-15,-4-6 1 16,-2 1-2-16,-2-4-1 16,-1 2 1-16,-3 0-1 15,2-3 0-15,-1 1-1 16,-2-3 0-16,0 0 0 15,-3 2 0-15,0-5 0 16,0 2-1-16,-1-1 1 16,0 2-1-16,0 0-1 15,-2-1 1-15,-1 3 1 16,1-3-1-16,-2-1 2 16,1-1-1-16,-1-1 0 15,0-3 0-15,-1 0 1 16,0 0 0-16,0 0-1 0,0 0-1 15,0 0-2-15,0 0 1 16,0 0 0-16,1 0 1 16,0 0 2-16,0 0 0 15,0 0 2-15,0 0-1 16,0 0 3-16,0 0-26 16,-1 0 444-16,0 0-323 0</inkml:trace>
  <inkml:trace contextRef="#ctx0" brushRef="#br1" timeOffset="165452.79">3780 7543 847 0,'3'-20'359'15,"-2"15"-207"-15,1 0-10 0,-1 7 2 16,-1-2-34-16,0 0-29 16,1 26-7-16,4 38-24 15,-5-24-8-15,2 0-14 16,-1-2-5-16,3-6-9 16,0-3-3-16,-1-5-4 15,-1-4 0-15,-2-4-3 16,1-3 0-16,0-6-56 15,0-4-64-15,6 1 74 16</inkml:trace>
  <inkml:trace contextRef="#ctx0" brushRef="#br1" timeOffset="166098.24">3818 9229 654 0,'-1'-2'323'0,"1"-4"-108"16,6 0-19-16,11 1-33 15,5 2-40-15,8 1-46 16,5 2-19-16,-6 6-23 0,-6 2-9 16,-9 2-12-16,-5 2-2 15,-7 3-2-15,1 4 0 16,-4 7 2-16,-3 4 2 15,-8-2-2-15,-1-3-1 16,-7-5-1-16,-3-7 0 16,9-1-1-16,-3-4-3 15,10 0-6-15,7-3-4 0,3-1 0 16,10 0 2-16,8-2 7 16,2-2 8-16,3-5 11 15,-4-1 3-15,-5-1-1 16,-4 4-3-16,2 2-12 15,1 0-28-15,4 1 65 16,5 5-41-16</inkml:trace>
  <inkml:trace contextRef="#ctx0" brushRef="#br1" timeOffset="166820.01">3855 10929 818 0,'-1'-1'445'16,"0"-4"-56"-16,0-1-264 16,1 1 3-16,0 2-60 15,2-1-19-15,10-4-19 16,6 1-7-16,29 2-10 16,-31 14-3-16,-3 8-4 15,-1 2 0-15,-11 8-3 16,3 3 1-16,-8-2 0 0,0-2 1 15,-1-5 0-15,-4-2 1 16,-3-1 0-16,-5-5 1 16,0-4-1-16,3-3-1 15,6-6-3-15,7 3-2 16,9-3-1-16,1-2-2 16,13 1 2-16,2 1 1 15,0 0 3-15,-2 1 2 0,-3 5 4 16,-5 2 3-16,-2 6 5 15,-2 2 4-15,-6 5-1 16,-2-1-1-16,-6 1-7 16,-2-1-2-16,-4-2-2 15,-1-2-1-15,-2-5-3 16,8-3-6-16,-4-5-55 16,-4-3-44-16,7 1-178 15,-2-1 175-15</inkml:trace>
  <inkml:trace contextRef="#ctx0" brushRef="#br1" timeOffset="167271.25">3739 12656 927 0,'8'-32'390'0,"-3"15"-191"16,-1 3-8-16,-4 13-4 15,-5 1-43-15,-8 15-74 16,-1 9-31-16,-5 13-29 16,1 3-2-16,1 4-3 15,3-7 0-15,8-8-2 16,6-3-1-16,10-9-2 15,5-1 0-15,6-5 1 16,4-1 0-16,2-4 1 0,1 0-1 16,2-1-1-1,-1-4 0-15,2-1-149 0,3-4 112 16</inkml:trace>
  <inkml:trace contextRef="#ctx0" brushRef="#br1" timeOffset="167442.98">3949 12717 972 0,'-5'5'466'16,"-3"7"-193"-16,-4 11-121 15,-1 9-9-15,1 12-70 16,0 0-21-16,9-5-28 16,2-5-8-16,5-13-11 15,9-4-10-15,2-6-118 16,3-7-132-16,4-17 160 15</inkml:trace>
  <inkml:trace contextRef="#ctx0" brushRef="#br1" timeOffset="168303.46">8852 7475 572 0,'13'-13'355'15,"-3"2"-80"-15,-4 3-24 16,-3 4-27-16,-9 12-99 16,-7 7-38-16,-11 13-47 15,-3 6-4-15,-7 1-8 16,3 0-4-16,12-3-7 16,4-6-3-16,17-6-5 15,6-4 0-15,12 2-2 16,4-3 0-16,8 0 0 15,4 2 5-15,-3-6 12 16,-2 1 6-16,-13-2 5 16,-6 0 0-16,-5-1-7 15,-3 4-2-15,-9 0-4 0,-10 1-3 16,-10-2-26-16,-2-5-42 16,1-5-144-16,5-11-110 15,7-17 179-15</inkml:trace>
  <inkml:trace contextRef="#ctx0" brushRef="#br1" timeOffset="168446.15">8802 7491 761 0,'32'-17'399'0,"6"7"-108"16,-2 4-45-16,-5 2-66 16,-5 3-54-16,-14 4-66 15,0 2-20-15,-3 2-28 16,4 2-62-16,11 3 38 15</inkml:trace>
  <inkml:trace contextRef="#ctx0" brushRef="#br1" timeOffset="169032.1">8933 9044 633 0,'16'-16'331'0,"-15"8"-17"15,-7 4-148-15,-8 14-34 0,-8 10-28 16,-7 22-62-16,-2 10-9 16,4 7-7-16,4 7 1 15,12-8 0-15,5-4-3 16,12-8-5-16,7-8-4 0,5-12-3 16,4-7 0-1,3-9 3-15,-2-8 5 0,-1-9 12 16,-5-3 5-1,-2-11 5-15,-3-5-1 0,-12 2-5 16,0-3-1-16,-6 6-5 16,-3 3-3-16,-9 3-8 15,0 9-7-15,-9 5-11 16,-1 4-12-16,10 10-70 16,1-2-49-16,11 9 77 15</inkml:trace>
  <inkml:trace contextRef="#ctx0" brushRef="#br1" timeOffset="169623.03">8862 10763 758 0,'-12'-1'388'16,"2"-2"-148"-16,4 0-36 15,6 1-20-15,11 2-79 16,1 4-36-16,11 0-30 15,4 0-2-15,-4-2 1 16,3-1-2-16,0 2-8 16,-11-1-7-16,7 4-9 15,-4 3-3-15,-13 5 0 0,4 7 3 16,-9 6 4-16,-7 1 5 16,1 6 7-16,-2-2 2 15,-3-3 2-15,4 5-1 16,2-8-7-16,0 1-3 15,0-3-8-15,0-13-3 16,1 1-5-16,-2 6-4 0,-2-5-37 16,4-8-45-16,6-5-143 15,14-1 140-15</inkml:trace>
  <inkml:trace contextRef="#ctx0" brushRef="#br1" timeOffset="170338.13">9127 12701 952 0,'6'-7'404'0,"8"-8"-213"16,2-5-9-16,0-8-16 15,0-5-33-15,-2 3-52 16,-3 0-16-16,-6 1-21 16,-6 1-4-16,-9 4-10 15,-5 2-4-15,-8 7-8 16,-5 7-5-16,-5 8-7 15,-4 2-3-15,7 11-5 16,3 7-3-16,2 3-6 16,5 5 0-16,8 3-1 15,3 2 2-15,15 8 4 16,8 3 2-16,-1 5 3 16,9 0 0-16,2-5 1 0,-2-1 2 15,4 0 0-15,-5-2 0 16,-11-8 1-1,-2-2 1-15,-11-7 2 0,-6-4 1 16,-12-7 6-16,-2 1 0 16,-8-11 0-16,-1-3-1 15,5-3-6-15,-5-11-3 0,6-5-3 16,4-2-4-16,1-6-2 16,9 3-1-16,10-2-2 15,6-1 0-15,13 6-34 16,3 1-49-16,12 3-134 15,8 2 139-15</inkml:trace>
  <inkml:trace contextRef="#ctx0" brushRef="#br1" timeOffset="173145.33">24627 7856 265 0,'1'-3'221'0,"2"-5"64"16,3-5 0-16,8-27-26 15,-15 27-26-15,-7 0-51 16,-5 2-26-16,-5 3-48 0,-4 4-15 16,-8 7-35-16,-2 8-14 15,0 10-26-15,-1 4-12 16,15 7-8-16,5 0-4 16,12 0-5-16,10-9 0 31,-3-11 2-31,-1 0 1 0,33 33 5 0,4-4 1 15,12-5 1-15,-10-19 1 16,1-11 1-16,5-5 2 0,-3-12 3 16,-3-5 2-16,-9-10 2 15,-8-3 3-15,-17 0 12 16,-8 1 7-16,-11 1 10 16,-10-2 1-16,-11 3-6 15,-6-3-9-15,-4 8-11 16,-1 1-6-16,5 10-11 15,5 8-3-15,8 2-36 16,5 0-21-16,10 3-62 16,5-2-35-16,5 9-99 15,2 0 155-15</inkml:trace>
  <inkml:trace contextRef="#ctx0" brushRef="#br1" timeOffset="173928.95">24842 9336 609 0,'6'-12'314'0,"-6"4"-77"0,-2-3-19 15,-9 3-14-15,2-2-38 16,-9 1-45-16,-7 3-7 15,-2 3-31-15,-4 3-15 16,7 7-30-16,0 3-15 16,7 8-19-16,2 5-6 15,9 11-6-15,7 1-2 16,13 0 0-16,7-1 1 16,10-11 3-16,4-3 1 0,7-9 5 15,6-3 2-15,-8-9 0 16,-6-5 2-16,-8-7 3 15,-16-7 6-15,3-3 19 16,0-1 13-16,-13-1 18 16,1-1 2-16,-11 4-13 15,-8-2-10-15,-12 1-22 16,2 5-8-16,-7 7-14 16,-2 2-13-16,6 8-59 15,2 4-55-15,13 4-184 16,7 10 196-16</inkml:trace>
  <inkml:trace contextRef="#ctx0" brushRef="#br1" timeOffset="174627.1">24945 11103 860 0,'-3'-13'425'16,"-5"-2"-151"-16,-3-2-52 15,-2-1-72-15,-3 1-41 16,-7 6-45-16,-4 0-12 16,-7 11-20-16,-5 2-8 15,10 10-11-15,6 5-4 16,12 9-9-16,7 8-2 15,19-11-6 1,-9-11 0-16,2 0 2 0,32 31 1 0,15-11 5 16,0-11 2-16,-17-26 5 15,-8-5 1-15,-6-8 2 16,2-2 4-16,-13-1 22 16,-3-2 11-16,-11 3 14 15,-9 2 2-15,-12-2-18 16,-2 3-12-16,-2 4-20 15,-6-2-9-15,14 9-19 16,1 3-24-16,3 4-70 16,4 4-63-16,4 3 103 15</inkml:trace>
  <inkml:trace contextRef="#ctx0" brushRef="#br1" timeOffset="175333.53">25173 12847 964 0,'-17'-7'399'0,"-1"-4"-228"16,-3-2-79-16,-1 0-8 16,-3 2-18-16,0 1-13 0,9 4 0 15,-2 5 4-15,6 4-8 16,4 8-6-16,1 9-20 16,6 5-9-16,8 6-12 15,6 1-3-15,10-5-2 16,3-6 0-16,6-8 3 15,0-6 0-15,2-8 5 16,-2-4 4-16,-8-6 10 16,-1-4 7-16,-12-9 15 15,-6-1 6-15,-6-5 5 16,-6 2-1-16,-11 1-9 16,-3 3-7-16,-4 3-12 15,-3 4-7-15,0 5-10 16,2 3-6-16,3 7-31 15,5 2-30-15,10 1-122 0,6 2 117 16</inkml:trace>
  <inkml:trace contextRef="#ctx0" brushRef="#br1" timeOffset="176494.14">28070 7778 415 0,'-7'-15'311'0,"-3"-2"-14"15,-7 6-61-15,-4 3-32 16,-6 8-63-16,-1 5-23 0,5 15-34 16,1 5-19-16,5 9-33 15,4-1-10-15,7-3-13 16,5-1-5-16,13-5-2 15,6-2 0-15,6-8 0 16,7-3 3-16,4-10 0 16,5-3 2-16,-3-11 2 15,-5-2 7-15,-11-7 14 16,-9 0 6-16,-10-3 14 16,-3 0-1-16,-10-1-5 15,-4-1-6-15,-10 3-17 16,-4-4-6-16,1 12-14 15,-4 6-8-15,8 11-51 16,4 11-46-16,7 12-152 0,12 10 158 16</inkml:trace>
  <inkml:trace contextRef="#ctx0" brushRef="#br1" timeOffset="177127.31">28239 9319 987 0,'1'-24'416'16,"-14"8"-250"-16,-6 2-40 16,-9 14-46-16,-6 0-38 15,0 17-37-15,2 5-6 0,8 11-7 16,6 8-1-16,14 1 0 15,6 0 1-15,15-8 1 16,3-4 0-16,9-14 4 16,4-5 3-16,6-11 10 15,1-4 7-15,2-10 8 16,-3-2 3-16,-6-10 4 16,-7 1 3-16,-11-5 13 15,-10 0 5-15,-12 3 6 16,-2-1 0-16,-14 1-18 15,-1 9-10-15,-8 3-20 16,-4 7-11-16,4 8-52 16,4 0-40-16,7 14-158 15,7 7 155-15</inkml:trace>
  <inkml:trace contextRef="#ctx0" brushRef="#br1" timeOffset="177792.31">28395 11015 908 0,'-9'-11'430'0,"-6"0"-211"15,-7 5-63-15,-3 6-19 16,-9 11-72-16,1 7-18 16,5 11-31-16,6 3-11 0,14 3-8 15,8 0-3-15,14-5-4 16,5-4 1-16,15-6 0 16,6-5 3-16,0-8 6 15,2-7 2-15,-8-10 9 16,-7-9 1-16,-4-7 17 15,-3-2 12-15,-13 1 15 16,-2 4 7-16,-10 3-4 16,-9-5-8-16,-6 2-14 15,1 1-10-15,-4 4-14 16,3 6-8-16,0 5-19 16,-6 6-26-16,9 6-94 15,1 7-75-15,11 6 125 16</inkml:trace>
  <inkml:trace contextRef="#ctx0" brushRef="#br1" timeOffset="178297.35">28491 12673 972 0,'-41'-40'399'15,"26"29"-260"-15,1 7-60 16,-4 4 0-16,2 10-53 16,0 7-21-16,1 8-8 15,4 6-2-15,10 3 2 16,4 0 3-16,14-5 2 16,2-5 2-16,3-7 5 0,0-6 5 15,4-11 8-15,6-7 4 16,7-13 15-16,-3-9 11 15,-5-8 30-15,-4-2 11 16,-19 0 11-16,-2 6-3 16,-17 3-26-16,-7 4-14 15,-7 5-30-15,-4 4-14 16,-1 12-17-16,-1-3-9 0,6 4-46 16,13 3-38-1,7 1-119 1,-1 0 129-16</inkml:trace>
  <inkml:trace contextRef="#ctx0" brushRef="#br1" timeOffset="179160.64">23716 7642 1052 0,'-4'-18'443'0,"4"3"-269"16,-1 8 2-16,-2 12-40 15,-1 10-34-15,-5 17-35 16,-2 10-11-16,2 6-21 15,3 1-9-15,6-8-12 16,3-7-6-16,4-7-6 16,-1-3-3-16,1-7-83 15,-1-3-60-15,-2-4-331 16,1 2 303-16</inkml:trace>
  <inkml:trace contextRef="#ctx0" brushRef="#br1" timeOffset="179810.84">23755 9203 796 0,'3'-4'359'15,"1"-4"-120"-15,4-1-64 16,11 3-8-16,3 3-28 16,6 3-57-16,1 1-18 0,-12 5-29 15,-2 5-13-15,-8 3-13 16,0 5-4-16,-3 4 1 16,-3 4 1-16,-2 2 3 15,-9 2 2-15,-9-1 3 16,-3-5 1-16,-13-6 0 15,0-3-1 1,8-9-3-16,6-1 0 0,14-4-1 16,8-2 2-16,17-4 7 15,7-4 0-15,9-4 2 16,1 1-3-16,-6 2-7 16,-6 0-4-16,-2 4-3 15,-2 1-48-15,5 5-93 16,10 7 91-16</inkml:trace>
  <inkml:trace contextRef="#ctx0" brushRef="#br1" timeOffset="180546.16">23923 10914 998 0,'-1'-14'462'0,"0"0"-238"15,3 7-65-15,0 0-14 16,10 7-68-16,4 1-21 16,1 5-17-16,4 3-11 0,-4 4-13 15,0 1-2-15,-3 7-7 16,-5 1 1-16,-9 5 2 15,-5-1 0-15,-9-3 5 16,-10-3 2-16,5-6 1 16,2-1-1-16,-2-7-2 15,10-2-3-15,-2-4-6 16,5 0-4-16,6 0-7 16,2 0-3-16,-2 0 2 15,0 0 4-15,16 0 11 16,36 2 9-16,-26 4 5 15,-2 0 3-15,-5 7-6 16,-8 0-2-16,-11-3 5 16,-6-1 0-16,-8 1 3 15,-2-1-2-15,-4-1-11 16,6 1-4-16,-1-6-31 16,1-3-36-16,4-3-93 0,3 0-71 15,12-1 135-15</inkml:trace>
  <inkml:trace contextRef="#ctx0" brushRef="#br1" timeOffset="181151.58">24191 12852 879 0,'0'-16'429'16,"0"2"-183"-1,-7 7-53-15,1 4-4 0,-11 10-71 16,-1 7-33-16,-5 16-34 16,-5 4-11-16,10 3-13 15,1 0-6-15,14-6-8 16,10-3-3-16,9-4-4 15,8-3 0-15,5-7 0 16,0-2 0-16,5-5 1 16,0-4 0-16,2-3-2 15,-3-3-2-15,-3 1-12 16,-5 0-40-16,-10-2-146 16,-3 4 132-16</inkml:trace>
  <inkml:trace contextRef="#ctx0" brushRef="#br1" timeOffset="181333.38">24328 12964 935 0,'0'1'416'15,"2"3"-150"-15,-1 1-48 16,-1-5-41-16,-1 10-32 16,-3 15-82-16,-8 36-29 15,12-26-22-15,0 1-4 16,0-5-15-16,5-5-43 0,-4-8-114 15,7-2-73-15,10-6 132 16</inkml:trace>
  <inkml:trace contextRef="#ctx0" brushRef="#br1" timeOffset="182658.11">29051 7597 657 0,'-2'-12'373'16,"3"4"-64"-16,-2 3-133 15,-6 1 5-15,-8 10-70 16,-5 4-27-16,-3 9-39 16,3 5-10-16,5 3-10 15,8 3-2-15,6-3-3 16,4 0-3-16,2-7-5 16,7-1 0-16,8 0 1 15,-2-5-1-15,5-1 4 16,-5-2-1-16,-6-4 1 0,-2 1 1 15,-7-3 1-15,-3 2 1 16,-4 0 5-16,-5-4-1 16,-6 0-4-16,-3-3-6 15,-1-1-44-15,1-3-39 16,-1-5-90-16,4-1-84 16,-2-5 153-16</inkml:trace>
  <inkml:trace contextRef="#ctx0" brushRef="#br1" timeOffset="182841.75">28955 7566 561 0,'17'-5'362'16,"4"2"-59"-16,2-4-66 16,-2 2-16-16,3 2-85 15,-4 1-28-15,1 0-42 16,-2 4-20-16,-4-1-25 15,-3 0-4-15,-5 3-98 16,-1-1-84-16,1 9 104 16</inkml:trace>
  <inkml:trace contextRef="#ctx0" brushRef="#br1" timeOffset="183562.15">29201 9104 784 0,'39'-40'374'16,"-37"30"-132"-16,-2 2-33 15,-14 8-29-15,-6 7-47 16,-11 11-67-16,-3 12-21 0,2 12-31 16,6 7-6-16,12-3-3 15,8-8-3-15,14-3-1 16,5-7 1-16,9-5-1 16,1-2 2-16,2-11 1 15,1-3 2-15,-3-7 1 16,-4 0 3-16,-1-6 5 15,-4-4 6-15,-5-4 11 16,-6-3 4-16,-7-2 0 16,-7 4-3-16,-5-1-11 15,-3 6-5-15,0 4-11 16,2-1-4-16,2 7-6 16,5 0-5-16,3 4-36 15,-1 3-38-15,0 6-105 16,1 2-103-16,5 15 181 15</inkml:trace>
  <inkml:trace contextRef="#ctx0" brushRef="#br1" timeOffset="184341.93">29186 10935 1020 0,'-39'5'441'15,"29"-5"-266"-15,4 1-35 16,4 1-7-16,6 1-65 15,-4-3-22-15,0 0-25 16,24 5-4-16,36 7-3 16,-24-7 0-16,-1-2-1 15,2 2-2-15,-12 3-3 16,-6 1-1-16,-12-1 14 16,-7 2 10-16,-1 3 14 15,-1-1 6-15,-4 1 0 16,1 1-5-16,-7-1-7 15,1 3-4-15,0 4-11 16,-1 1-6-16,0 4-6 16,-2-1-3-16,2 2-2 15,1 3-2-15,4-3-1 16,3 2-1-16,2-8-2 0,0-2-1 16,2-2-2-16,3-3-19 15,3-1-99-15,4-2-70 16,3-2 110-16</inkml:trace>
  <inkml:trace contextRef="#ctx0" brushRef="#br1" timeOffset="185075.97">29452 12647 1034 0,'4'-3'430'15,"4"-8"-260"-15,-2-4-4 16,-2-3-45-16,4-5-22 0,-8 1-36 15,2 3-15-15,-8 4-20 16,-5 2-8-16,-1 2-6 16,-2 1-1-16,2 3-4 15,-3 3-1-15,-1 5-4 16,-8 10-5 0,8 8-6-16,4 8-5 15,-1 1-2-15,14 3 2 16,2-2 1-16,9 0 4 15,8 2 4-15,1-1 3 16,-7-4 0-16,-5-1 2 16,2-4 0-16,-6-1 1 15,5-1 1-15,-7-4 2 16,-4-2 1-16,-1-5 3 16,-4 0 2-16,-6-3 0 15,0-3 1-15,-1-6-3 16,0-3-2-16,3-3-3 0,1-3-1 15,-6 0-4-15,13-2-3 16,1 3-4-16,3-1-1 16,12 0-1-16,-2-2 1 15,9-1 3-15,1 0 2 16,8 1 1-16,-2 0 2 0,-1 3-9 16,2 4-29-16,-8-2-82 15,-6 2-79-15,1 6 117 16</inkml:trace>
  <inkml:trace contextRef="#ctx0" brushRef="#br1" timeOffset="192057.15">25413 12792 159 0,'-31'31'140'16,"24"-30"12"-16,3 1-8 16,3-2-16-16,-4-3-13 15,4 2-6-15,1 0-16 16,0 0-4-16,0 0-10 15,0 0-5-15,0 0-10 16,0 0-7-16,0 0-12 16,0-2-5-16,1-1-5 15,0 1-2-15,1-2-1 16,1-1-1-16,2-2-5 16,-4-3-2-16,32-32-5 15,-21 27-2-15,-1-1-3 16,1-2 0-16,3-3 3 0,-1 0 3 15,8-7 6-15,1-2 2 16,6-5 0-16,0-6 1 16,2-3-1-16,2-4-1 15,4-8-1-15,3-2-3 16,3-10-3-16,5 1-3 16,-2 0-4-16,-11 11-2 15,-17 29-4 1,0-1-1-16,58-83 1 0,-2-4-2 0,12-6 0 15,-23 43-1-15,5-2-1 16,-4 0 0-16,-7 3 0 16,-2 3 0-16,-2 4 0 15,1-2 0-15,3 4-1 16,-2-1 0-16,5 2 0 16,0 8 0-16,-11 4 0 15,-4 2 0-15,-10 2 0 16,0-5 1-16,4 4 1 15,3 1 0-15,0 3 0 16,-3 4 1-16,-2 2 0 16,2 4-1-16,0 4 1 15,0 2-1-15,-4 3 0 16,-5 0-1-16,-6 1 1 0,-7 4 0 16,0 0 0-16,-2 0 0 15,6 1 1-15,-1-2 1 16,3 3-1-16,2 2 0 15,0-2 0-15,2 1-1 16,1-2 0-16,-2-3 0 16,2 2 0-16,-1 2 0 15,0 3 0-15,2-1-1 16,0 3 1-16,0 2 2 16,-1-1 2-16,-4 4 1 0,-5 1 3 15,-4-2 1-15,-9 1 2 16,2 4 0-16,-2 3-1 15,-3 2-2-15,4 0-2 16,-4 3-2-16,-3-6-2 16,4 4 0-16,-4 3 0 15,0-1 2-15,0 1 1 16,-2 0 0-16,1 0-5 16,0 0-18-16,-2 0-83 15,-11 5-62-15,3 1-192 16,-28 20 211-16</inkml:trace>
  <inkml:trace contextRef="#ctx0" brushRef="#br1" timeOffset="192655">27585 9747 558 0,'-18'5'261'0,"7"-2"-79"15,2 0-13-15,3-6 23 16,3 2-24-16,2-3-50 16,1 3-24-16,0 0-42 15,0 0-16-15,8-5-14 16,11 3-4-16,34-31-6 16,-25 23-4-16,4 6 0 15,0 1-1-15,2 4 0 16,-2-1 3-16,-7 1 7 15,2 0 3-15,-8-2 7 0,-5 2 1 16,0 2 3-16,-8 1 2 16,-2 3-1-16,2 3 0 15,-8-1 5-15,2 3 4 16,2 7 6-16,-5-2 2 16,3 5-1-16,-1 3-2 15,-1-1 1-15,-1 2 0 0,-2 3-6 16,3-2-3-16,-1-1-10 15,1-3-4-15,1-5-8 16,-6-5-3-16,7-5-5 16,0-3-4-16,1-3-17 15,1-1-38-15,-2-1-100 16,0-1-59-16,0 1-208 16,0 0 258-16</inkml:trace>
  <inkml:trace contextRef="#ctx0" brushRef="#br1" timeOffset="196687.8">27782 9214 225 0,'0'0'203'0,"0"0"57"16,1 0-6-16,0 0-51 15,1 0-20-15,-2 0-32 0,0 0-13 16,0 0-24-16,0 0-11 16,0 0-21-16,-2 0-10 15,0-2-13-15,-15-5-4 16,-34-24-6-16,27 14-2 16,-6-3-6-16,-5-3-4 15,-7 1-4-15,1 2-4 16,0-3-3-16,-1-1-3 0,9 0-5 15,-7-5-2-15,-4-1-3 16,-2 0-1-16,-9 1-1 16,0 3 0-16,-2 0-2 15,0-2-1-15,2-1 0 16,2-1 0-16,7-4-2 16,0 1 1-16,-4-2-2 15,-1 0 1-15,-5 0-1 16,2 1-1-16,6-2-1 15,1 4-1-15,5 7 0 16,7 2-1-16,1 9 1 16,6 2 0-16,1 0 0 15,-5-2 1-15,-1 6-1 16,-1-5 1-16,-1 4 0 16,3-2-1-16,2 0 2 15,3 2-1-15,3-3 0 0,1 3 0 16,2-2-1-16,-1-1 0 15,-5 1 0-15,2 0 0 16,1 2-1-16,1 1 0 16,5 0 0-16,-3-1 0 15,10 3 0-15,-2-3 0 16,0 0 0-16,4 1-1 16,-6-4 1-16,3 0 1 15,-1 0 1-15,1-2-1 0,-5 3 0 16,2 2-1-16,-2 0-1 15,-4 1 1-15,0 0-1 16,-3 1 1-16,2-1-1 16,0-1 0-16,3 1 1 15,2 0 0-15,1 0 0 16,-1 1-1-16,1-3 0 16,-1 2-1-16,1 0 1 15,-1 4-1-15,2 0 1 16,1-1-1-16,0 3 1 15,0-2 0-15,0-1 0 16,0 1 1-16,0-4-1 16,-2 4 0-16,7 0 0 15,0-2 0-15,0-3 0 16,0-1-1-16,-1 1-1 16,2 4-1-16,0 3 0 0,6 2-2 15,0 3 1-15,1 0-1 16,1-3 1-16,-2 0 1 15,1 0 2-15,0-2 1 16,0 2 0-16,0 0 0 16,0 0 0-16,0 0-2 15,-1 0-15-15,-9 2-11 16,4-2-19-16,4 0-11 0,2 0-12 16,0 0-1-16,0 0-18 15,0 0-7-15,-1 0-41 16,1 0-50-16,0 0 124 15</inkml:trace>
  <inkml:trace contextRef="#ctx0" brushRef="#br1" timeOffset="197543.09">25591 7719 286 0,'0'-1'184'0,"0"0"14"0,0 0-28 15,0 1 6-15,0 0-25 16,-1 0-35-16,0 0-15 16,-8 3-34-16,-10 7-17 15,-33 25-26-15,26-15-8 16,-3 7-10-16,2 0-3 16,-1 1 0-16,-7-4-1 15,1-3 1-15,1-4-1 0,3-2 0 16,8 0 0-16,9-2 10 15,4-1 6-15,7-3 14 16,2-2 6-16,6 3 7 16,-1 2 1-16,5 5 4 15,4 6 2-15,3-3 4 16,-1 4 0-16,2 2-4 16,-4-3-5-16,-1-1-10 15,0-4-6-15,-2-1-8 16,2-3-4-16,-8-2-6 15,-5-3-1-15,-1-6-4 16,-4 1-1-16,5-2-7 16,0-2-17-16,0 0-71 15,0 0-52-15,0 0-190 0,-1 0 205 16</inkml:trace>
  <inkml:trace contextRef="#ctx0" brushRef="#br1" timeOffset="202422.07">25623 8393 343 0,'-1'-1'203'0,"0"0"-31"15,0 0 8-15,0 0-40 0,-3-1-18 16,2 1-26-16,0 0-15 16,1 0-20-16,0 1-6 15,0 0-12-15,0 0-4 16,-2 2-11-16,-1 12-4 16,2 2-4-16,4 27 0 15,2-23-2-15,3 0-1 16,0-2-4-16,1 4-1 0,-1-2-3 15,1-2 0-15,-2 2-2 16,3 1 1-16,-1 0 1 16,3 1 1-16,2 4 2 15,-2-2 0-15,2 4-3 16,2 3-1-16,-2-2-3 16,3 0 0-16,0-2 4 15,-1 2 4-15,2-1 5 16,-2 4 1-16,3 3-2 15,-5-2-3-15,3 2-4 16,1 0-2-16,-5-1 0 16,6 0-1-16,0-3 0 15,-2-1 0-15,5 3 2 16,-3 2 4-16,2 4 0 16,4 0 0-16,-3-1-3 15,2 3-1-15,-2-2 0 0,-3 0 1 16,0 1 3-16,3 2 4 15,1 0 2-15,1 0-1 16,2-3-2-16,2 1-2 16,1-3-6-16,3 2-1 15,2 4-1-15,-5-3-1 16,-2 3 2-16,0 1 2 0,-1 1 4 16,2 0 0-16,2 0 1 15,-2-4 0-15,1 0-3 16,2-1-2-16,-1-1-2 15,3 0-1-15,0 2-1 16,2-2 0-16,3 0 1 16,0 0 0-16,6-1 3 15,-7 3 1-15,-5-4 4 16,-11-10 0 0,-9-14-1-16,0 2-1 0,23 35-3 15,7-1-1-15,3 1-3 16,-16-19 1-16,2 1-2 15,-3-4 0-15,0 1 1 16,1 2 1-16,-2-5 0 16,4 6 2-16,-4-9 0 15,-2-1 0-15,1-1 1 0,-3-2 0 16,2 3 0 0,1-1-1-16,-6-5 0 0,3-1-1 15,-4-4 1-15,0-1 0 16,0 2 0-16,-4-4 1 15,-5-1 0-15,1-2 1 16,-4-1-1-16,-3 0 0 16,-1-2 0-16,-2-1-2 0,0-1-1 15,0-1-1 1,0 0 2-16,0 0 2 0,-1 0-1 16,0 0-14-16,0-1-100 15,0 1-91-15,0 0 118 16</inkml:trace>
  <inkml:trace contextRef="#ctx0" brushRef="#br1" timeOffset="203303.22">27493 11166 254 0,'-39'10'208'0,"31"-15"13"16,2 3-34-16,3 3-20 15,3-4-27-15,-1 3-7 0,0 0-15 16,0-1-7-16,0 1-12 15,0 0-4-15,1 0-16 16,0 0-8-16,0 0-16 16,0 0-10-16,4 2-16 15,10 6-6-15,25 18-5 16,-24-21 0-16,5-4-1 16,0 3 2-16,3-4 1 15,0-1-1-15,3 2-1 16,2-1 0-16,5 0-3 15,0 4-2-15,2-3 0 16,1 0-1-16,1 1 4 16,-7-2 2-16,-4 0 2 15,-7 0 1-15,-9 0-2 16,1 0-2-16,-10-2 0 16,2 0 0-16,-5-1-7 0,1 2-23 15,0 1-100-15,0 0-80 16,-1 0 113-16</inkml:trace>
  <inkml:trace contextRef="#ctx0" brushRef="#br1" timeOffset="203812.54">27794 11018 895 0,'-7'-1'395'0,"0"0"-210"15,3 1-5-15,4 2-56 16,4 0-35-16,-4-2-36 0,1 0-13 16,22 12-4-16,29 18-4 15,-24-18-8-15,-1 2-6 16,-1-1-8-16,-1 1-1 16,-2 3-2-16,-3-3 1 15,-6 2 9-15,-5 1 6 16,-9 5 10-16,-7 1 2 15,-7 4-2-15,-5 3-1 16,-2-2-9-16,-1-1-4 0,3-5-7 16,-1-1-3-16,8-8-4 15,-2-2 0-15,4-4-3 16,3-3-2-16,-1-3-10 16,10 2-13-16,1-3-63 15,-1-3-46-15,-2 2-156 16,0 0 177-16</inkml:trace>
  <inkml:trace contextRef="#ctx0" brushRef="#br1" timeOffset="208678.64">28017 10920 341 0,'-2'0'223'16,"1"0"-28"-16,0 0-60 15,0 0-28-15,0 0-56 16,0-1-20-16,0 0-6 15,0 0 4-15,0 1 11 16,0 0 5-16,0-1 5 16,-1 0 3-16,1 0 4 15,-3 0 3-15,-4-1 3 16,6 0 3-16,-1 1 2 16,-3-1-1-16,3 1-9 15,-6-2-7-15,5 1-12 16,1 1-6-16,0-1-4 15,-1-1-2-15,-6-2 2 16,4 0 2-16,-9-2 5 0,-24-14 2 16,32 16-2-16,-7 1 0 15,0-1-2-15,0-3-2 16,-4 2-3-16,-2-2-2 16,-3-1-2-16,-2 1-3 15,-4 0-4-15,0 0-1 16,-2-1-5-16,-3 3 1 15,-1-2-1-15,-5 2 1 16,3 4 1-16,-1-3-1 0,1-1 0 16,7 0-1-16,-2-4 1 15,-3 0 0-15,-7-1 3 16,-2-3 0-16,-6 3 0 16,1-1 0-16,-1 3-2 15,-1 4-1-15,-1-7-2 16,6 4-2-16,-2-5 0 15,-4 4 0-15,-1 3-3 16,-8 2 0-16,5 2-1 16,3-4-3-16,5 5 1 15,0-5 0-15,1 1-1 16,7 2 0-16,-4-3 0 16,2 4-1-16,-6-1 1 15,-8 2-1-15,-1 3 0 16,-3 0 0-16,0 7-1 15,6 4 0-15,2-3 0 0,9 4 0 16,0-2 0-16,-8-4 0 16,1 6 0-16,-8-2 1 15,7 3-1-15,3 0 0 16,3 0 0-16,4-2 0 16,3 1 0-16,5-3 0 0,7-2 0 15,0 2 0-15,5-2 0 16,6 3 0-16,3-2-2 15,4-1 1-15,4-4-1 16,-1-1-2-16,6-2-1 16,-1-2-3-16,0 0 1 15,0 0 2-15,-1 0 3 16,1 0 2-16,-1 0 0 16,0 0 0-16,0 0-57 15,0 0-52-15,0 0-188 16,0 0 183-16</inkml:trace>
  <inkml:trace contextRef="#ctx0" brushRef="#br1" timeOffset="209192.79">25465 10557 588 0,'6'-4'326'15,"-1"-8"33"-15,2 3-151 16,0 3-37-16,-6 3-6 16,-1 0-59-16,0 2-23 15,-1 1-24-15,-1 0-11 0,1 0-15 16,0 0-4-16,-2 16-6 16,-32 32 1-16,28-25-3 15,-5 0 0-15,1 2-4 16,0-2-2-16,-3-1-6 15,8 0 0-15,-5-2-2 16,0-3 2-16,1 1 4 16,-2-1 4-16,5-2 2 15,-5-3 0-15,8-1-4 16,3-3-1-16,6 2 5 16,9 1 5-16,4 0 8 15,1 1 5-15,-4-3 8 16,0-1 1-16,4-1 4 15,6 0-1-15,-1 2-5 16,0 0-3-16,-3 1-10 16,-7 1-4-16,0-1-8 0,-2 0-4 15,-3-1-5-15,-1-4-2 16,-4-1-2-16,1 0-1 16,-3-2-2-16,-1 0-2 15,-1-2-42-15,0 0-47 16,0 0-111-16,0 0-69 15,0-1 161-15</inkml:trace>
  <inkml:trace contextRef="#ctx0" brushRef="#br1" timeOffset="211348.36">25669 10446 321 0,'-11'30'215'16,"6"-29"-32"-16,1 0-3 15,1-1 12-15,2 0-32 16,0-1-11-16,0 0-25 16,0 0-13-16,1 0-24 15,0 0-11-15,0-7-16 16,2-5-7-16,1-4-12 16,17-29-3-16,-6 22-7 15,3-2-3-15,6-4-2 16,4 0-1-16,5-5-1 0,3-2-2 15,3-9-4-15,-4-5 0 16,5-7-3-16,3-1 1 16,1-6 0-16,3 0 1 15,2-2-1-15,-1-1-2 16,4-5-4-16,0-2-1 0,5-1-2 16,-4 0-3-16,-1 2 0 15,3-3-1-15,-6-1 0 16,6 2 0-16,0 6-1 15,-1 2 0-15,7 6 0 16,-1 2 0-16,-2 3 0 16,-9 2 0-16,-7 1 0 15,-2 2 0-15,-2 6 0 16,6 0-1-16,0 9 1 16,0-5-1-16,3 5 1 15,-1 2 0-15,0 5 0 16,-4 1-1-16,-8 2 1 15,-1 6 1-15,-11-1 0 16,3 8 2-16,-9 2 1 16,-5-1 1-16,1 5 0 15,-8 0-1-15,5 7-1 0,-2-2-1 16,-5 3-2-16,0 1 1 16,-1-2-3-16,0 1 2 15,0 0-1-15,0 0 0 16,-1 0-2-16,0 0-18 15,-1 0-57-15,1 0-42 16,0 0-118-16,0 0-60 16,0-1 185-16</inkml:trace>
  <inkml:trace contextRef="#ctx0" brushRef="#br1" timeOffset="211854.23">27433 8029 595 0,'-7'-10'321'16,"1"6"-108"-16,4-2-22 15,-5 5 13-15,2-1-50 16,-1-1-18-16,-2 0-46 15,5 0-21-15,1 4-32 16,6 0-11-16,-4-1-12 16,0 0-4-16,11 1-2 0,9 3-3 15,31 1-1-15,-20-3 0 16,1 1-2-16,-8-1 1 16,-2 5-1-16,-4-1 1 15,-1 0 0-15,-3 1-1 16,-3-2 1-16,-1 1-1 0,-1 0 8 15,1 2 3-15,-4 0 6 16,1 2 5 0,-6 4 7-16,-1 3 4 0,-6 8 6 15,-1 3 1-15,-5 9-4 16,-3 2-5-16,-1 2-7 16,2-5-5-16,2-7-7 15,3-3-3-15,3-8-1 16,1-5-2-16,1-7-3 15,1-5-10-15,2-1-72 16,2-3-44-16,-1 2-131 16,0 0-99-16,0 0 226 15</inkml:trace>
  <inkml:trace contextRef="#ctx0" brushRef="#br1" timeOffset="213870.82">27640 7916 204 0,'0'-1'134'0,"0"0"4"16,0 0-16-16,0 0-22 15,0 0-13-15,0 1-17 16,0-2-5-16,0 1-12 16,0 0-2-16,0 0-9 15,0 1-1-15,0 0-1 16,0 0 1-16,0 0 7 15,0 0 1-15,0 0 1 16,-1 0-1-16,0 0-3 16,0 0 0-16,0 0-4 15,-1 0-3-15,1 0-7 16,0 0-6-16,0 0-7 0,0 0-3 16,0 0-4-1,0 0-2-15,0 0 0 0,-3 1 2 16,1 0 6-16,-1 0 3 15,-1 1 4-15,4-2-1 32,0 0-2-32,-8 2-2 0,-7 3 1 0,-30 14-1 15,24-9-1-15,2-3-2 16,2-1-4-16,-8 2 0 16,5 0-1-16,1 0 3 0,-9 4 1 15,4 3 1-15,-17 1-1 16,-6 4-3-16,-3 5-4 15,-4-6-2-15,2 6-3 16,-3-2-1-16,2 5 0 16,5 0-1-16,-6 3 0 15,-5 0 0-15,-2-1-1 16,-4 2 1-16,5-4 1 16,5 1-2-16,-2-2 0 15,3 1 0-15,8 0-1 16,1 2 1-16,0-1 0 15,-5 1 0-15,-6-2 0 16,0 5-1-16,4 1 0 16,2 3 0-16,5-1 0 0,0-1 0 15,14 0 0-15,0-6 1 16,1-3-1-16,4-3 0 16,-7-5 0-16,6 1 0 15,-1 0 0-15,4 2 0 16,3-3 0-16,0 2 0 15,4 0 0-15,0-1 0 16,0 0 0-16,-2 0 0 16,1-1 0-16,2 2 0 0,1-2 0 15,4-2 1-15,2-3-1 16,-4-1 0-16,5-1 1 16,-4 5 0-16,2-2 0 15,3 3 1-15,-7-6-1 16,2-3 0-16,1 1 1 15,-2-5-1-15,6 0 0 16,5 1-1-16,2-5 0 16,5 1-15-16,-5-2-135 15,1 0-123-15,0 0 164 16</inkml:trace>
  <inkml:trace contextRef="#ctx0" brushRef="#br1" timeOffset="214289.3">25487 9015 793 0,'-7'-1'328'0,"1"5"-220"16,-6 5-16-16,-5 5 11 15,1 4-38-15,3 3-13 16,1 2-18-16,1 1-8 0,3 2-2 15,-2 3 2-15,2-3 3 16,0-3 2-16,6 2 3 16,2-3 0-16,1-3-1 15,6-1-2-15,4-5 0 16,1 1 2-16,1-6 6 16,8 2 4-16,-5-3 9 15,2-6 1-15,1 3-5 16,-3 2-4-16,0-2-11 15,-2 4-5-15,2-5-9 16,-4-2-4-16,-4-1-6 16,0 0-1-16,-2 2-3 15,-1 2-5-15,-3-1-80 16,4-1-55-16,0-1-221 16,4 5 216-16</inkml:trace>
  <inkml:trace contextRef="#ctx0" brushRef="#br1" timeOffset="-212827.3">25396 9572 482 0,'7'-5'291'16,"-3"-5"-11"-16,3 2-114 16,-3 2 13-16,0 3-46 0,-3 2-29 15,2 2-34-15,-3-1-15 16,0 0-14-16,0 0-3 16,7 14-8-16,14 32-5 15,-10-22-6-15,-2-2-3 16,-1 6-3-16,2 3-2 15,1-1-2-15,4 3 0 16,2-7 0-16,0 1 0 16,3-1 1-16,-3 3-2 15,2 4-2-15,0-4-1 0,-1 7 0 16,1 2 0-16,-2-2 5 16,3 4 2-16,2-1 1 15,-3-3 2-15,3-1-4 16,-1 0-2-16,1-1 1 15,4 2-1-15,-3 0 3 16,-2 3 1-16,-4 2 0 16,-4-1 0-16,3 3-4 15,6 0 0-15,0-4-3 16,3 3 1-16,1-3 1 16,-2-1 1-16,6 3 3 15,-4 1 0-15,2 0 1 16,-1 2 0-16,4 3-3 15,2 0-1-15,3 2-2 16,-2 2-3-16,1-3 0 0,-5-3 0 16,-1 3 0-16,1-1 2 15,-2 3 5-15,4 2 2 16,0-1 4-16,-1-4 1 16,6-1-2-16,-2-4-2 15,4-2-2-15,3-1-1 16,3-1-2-16,5 1 1 0,-1 1-2 15,-3 1-1-15,-2 0 1 16,-3 1-1-16,4 0 0 16,4-1 0-16,-1-6 2 15,5 4 0-15,2-7 3 16,1-1-1-16,-2 3 2 16,-4-4 1-16,-9 1 1 15,0-1 0-15,-1 2-1 16,5-3-1-16,1 2-3 15,-4-4 0-15,-4 0-2 16,0-2 0-16,0-2-2 16,-1 1 0-16,-2-1-1 15,-4-3-2-15,-5-3 1 16,1-1 0-16,-6-1 0 16,0 0-1-16,-8-1 0 15,-3-3 0-15,2 0 1 0,-2-1 0 16,2-3-1-16,-1-1 1 15,-6-1-1-15,0-1 0 16,-2-3 0-16,-2-1 0 16,-1 0 0-16,0 0-1 15,0 0 1-15,0 0 0 16,0 0-1-16,0 0 1 16,0 0-1-16,0 0-2 0,0 0 0 15,0 0 0-15,0 0 1 16,0 0-1-16,0 0 1 15,0 0 0-15,0 0 0 16,0 0 0-16,0 0-1 16,0 0 0-16,0 0-5 15,0 0-12-15,0 0-12 16,0 0-6-16,0 0-10 16,0 0-15-16,0 0-92 15,0 0-57-15,0 0 123 16</inkml:trace>
  <inkml:trace contextRef="#ctx0" brushRef="#br1" timeOffset="-212260.24">27968 12288 819 0,'-13'-6'348'0,"6"4"-178"16,0 0-45-16,-5 3-17 16,2 2-25-16,6 3-36 15,0 1-7-15,7 1-14 16,-2 1-3-16,5 2-2 16,1 1 0-16,7 1 1 15,3 0-1-15,2 2-2 16,5 1 2-16,-3 0 5 15,2 5 3-15,-5-2 5 16,-4-4 2-16,-3 3 1 16,-5 0 3-16,-3 0 1 0,-3-1 0 15,-9 3-7-15,-2-2-6 16,-8 0-9-16,-3 4-5 16,4-6-4-16,-3-1 0 15,3-1-3-15,5-5-2 16,0-3-3-16,2 1-2 15,1-5-11-15,0 2-14 16,4 0-52-16,6-1-35 0,1 1-90 16,-1 0-66-16,0-4 172 15</inkml:trace>
  <inkml:trace contextRef="#ctx0" brushRef="#br1" timeOffset="-207183.99">3516 5185 256 0,'-1'0'162'15,"1"0"-12"-15,0 0-20 16,0 0 10-16,0 0 16 16,0 0 6-16,5 4 2 15,1-2-5-15,1 0-15 16,-5-2-9-16,0 0-18 15,-2-1-10-15,0 0-21 16,5-13-9-16,-4-5-17 16,-7-24-8-16,-13 29-14 15,-2 8-7-15,-8-1-9 16,-8 4-5-16,-2 8-5 16,-1 1-4-16,3 16-7 15,5 5-2-15,6 10-5 0,4 5-1 16,14-2 2-16,6 1 3 15,8-4 4-15,8 0 4 16,11-3 4-16,6-2 1 16,13-9 4-16,3-3 0 15,-1-8 0-15,-5-5-2 16,-9-2-1-16,-1-4-1 16,-7-2 0-16,0-2-7 0,-8-2-132 15,-3-2-82-15,5-11 122 16</inkml:trace>
  <inkml:trace contextRef="#ctx0" brushRef="#br1" timeOffset="-206869.5">3832 5075 1132 0,'-5'-6'522'15,"-3"4"-297"-15,4 3-2 0,-1 6-42 16,-2 11-78-16,-1 4-25 16,5 17-26-16,-1 1-4 15,4 7-10-15,4 3-7 16,2-6-12-16,4 1-6 15,1-7-6-15,1-3 1 16,-2-6-1-16,0-3 0 16,-5-7-9-16,2-7-56 15,2-10-156-15,0-7-127 0,1-24 195 16</inkml:trace>
  <inkml:trace contextRef="#ctx0" brushRef="#br1" timeOffset="-206434.37">4200 5364 1067 0,'1'0'485'0,"1"-6"-241"16,-3-1 9-16,-3-8-90 15,-4-1-35-15,-5-5-54 16,0 0-16-16,-7 6-19 15,1 3-7-15,-2 9-13 16,-1 4-7-16,6 9-12 0,0 6-6 16,1 10 0-16,8 4 1 15,2 3 5-15,5-2 1 16,8-7 4-16,-6-5-1 16,10-7 1-16,-5-3 0 15,5-8 0-15,5-1 2 16,-3-7 0-16,5-3 2 0,-4 1-2 15,-1-1 1-15,-2 4 4 16,0 2 6-16,-2 3 13 16,-2 1 5-16,-1 6 8 15,0-1-2-15,-2 4-7 16,1 1-3-16,-4 2-11 16,-1-2-4-16,-1 2-8 15,0-4-54-15,3-1-151 16,3-4-59-16,6-14 130 15</inkml:trace>
  <inkml:trace contextRef="#ctx0" brushRef="#br1" timeOffset="-206251.96">4489 5323 1107 0,'6'22'555'0,"-5"5"-237"16,2 3-65-16,-2 0-57 15,-1-4-91-15,0-6-32 16,3-12-42-16,-3-3-39 16,-1-12-134-16,-4-5-96 15,5-15 135-15</inkml:trace>
  <inkml:trace contextRef="#ctx0" brushRef="#br1" timeOffset="-205645.23">4397 5159 1021 0,'12'0'488'16,"-2"1"-249"-16,3 0-20 15,0 5-43-15,2-1-60 16,0 2-19-16,2 4-27 16,1 2-11-16,-7 1-18 15,4 4-8-15,-2 5-12 16,-5 2-5-16,3 7-4 15,-3-1-1-15,-3-2-1 16,1 1 0-16,-6-8-1 16,0-3 3-16,-2-6 1 15,1-7 2-15,0-3 1 16,-1-2-4-16,1-2-5 0,1 0-5 16,0 0-5-16,2-6 0 15,6-15 1-15,13-26 2 16,-8 31 0-16,0 2 0 15,1 9 5-15,0 1 6 16,-3 8 5-16,-2 4 5 0,-2 7 5 16,-2 6-1-1,-3 4 3-15,1-1-1 0,-3 0-7 16,1-6-4-16,0-9-6 16,0 1-4-16,1-9-1 15,0-2 0-15,4-8-1 16,-2-4 1-16,5-4-3 15,1 0 0-15,2 4-1 16,0-1 0-16,-1 7 1 16,0 1-1-16,-1 7 3 15,-2 0 2-15,1 8 7 16,0 3 4-16,-3 8 5 16,1 3 1-16,-2 0-5 15,0 3-3-15,1-9-12 16,3-2-29-16,0-5-136 15,2-9-86-15,-2-3 141 16</inkml:trace>
  <inkml:trace contextRef="#ctx0" brushRef="#br1" timeOffset="-204911.57">3257 5771 822 0,'-32'0'368'15,"-1"2"-148"-15,1-1-28 16,7 1 6-16,4 1-22 16,7 0-39-16,9-1-21 0,6 3-39 15,7-2-18 1,16-1-19-16,6 1-2 0,24-3 3 15,10-1-1-15,17-3-2 16,0-3-3-16,8 1-6 16,-3-1-3-16,11 1 8 15,10-1 6-15,-3 3 7 16,4 2 0-16,-7 2-14 16,1 6-10-16,1 2-13 15,-3 1-1-15,2-4-2 16,-8-2 0-16,2-3 1 15,4-2 1-15,-21 2 10 16,-5 1 9-16,-19 4 11 16,-10 1 5-16,-7 1-5 15,-4-2-3-15,-11 1-8 16,-8-3-2-16,-6-1-3 0,-4-1 2 16,-5 0 6-16,-2-1 3 15,1-1-24-15,0 0-50 16,-3 0-160-16,-12-4-84 15,-21-10 158-15</inkml:trace>
  <inkml:trace contextRef="#ctx0" brushRef="#br1" timeOffset="-174601.95">6384 14263 248 0,'7'7'222'0,"1"-2"67"15,0 1-14-15,-3-3-59 16,2-2-28-16,1-1-36 16,-7 0-10-16,3-3-13 15,-4-1-10-15,-2 3-22 16,1 0-12-16,0 0-24 16,-4-10-8-16,-5-6-7 15,-25-29 3-15,9 30 4 0,-3 7 0 16,-2 6-6-16,0 6-8 15,-1 11-14-15,-1 8-6 16,1 12-12-16,-1 2-4 16,11 6-5-16,3 0-4 15,10-1-4-15,7 1 0 16,4 3 6-16,8 3 4 16,9-1 3-16,5-1 2 0,10-6-5 15,1-6 0-15,10-11-2 16,4-6 0-16,7-8 1 15,-5-6 1-15,-5-5 1 16,-26-2 1 0,1-1 0-16,1-8-1 0,-4-1-73 15,-6 2-61-15,-10 1-178 16,2 1 183-16</inkml:trace>
  <inkml:trace contextRef="#ctx0" brushRef="#br1" timeOffset="-174303.65">6391 14478 885 0,'-5'-2'423'0,"-5"-4"-178"16,6 6-48-16,1-1 1 15,2 0-74-15,1 1-36 16,0 0-53-16,8 2-12 16,20 9-5-16,29 9-1 15,-30-17-6-15,4-1-3 0,-5-3-1 16,3-2 0-16,-2 1 1 16,-3-4 0-16,-6 3-2 15,-5 2-32-15,-6-1-139 16,-5 4-108-16,-2 8 155 15</inkml:trace>
  <inkml:trace contextRef="#ctx0" brushRef="#br1" timeOffset="-174065.24">6594 14542 1025 0,'-44'21'455'0,"42"-13"-205"16,3 2 2-16,4 9-28 15,0 2-36-15,1 10-63 0,-4 3-24 16,2 3-38-16,0 1-15 16,0-5-21-16,2-3-8 15,0-9-7-15,0-1-4 16,-1-4-4-16,0-2-9 16,-3-5-80-16,1-1-57 15,0-6-153-15,3-2-42 16,6-5 206-16</inkml:trace>
  <inkml:trace contextRef="#ctx0" brushRef="#br1" timeOffset="-162094.78">13904 13497 278 0,'5'-1'243'0,"-1"0"11"16,-2-1 1 0,-2 2-13-16,0-1-37 0,-1 0-15 15,0 0-24-15,0-2-8 16,-5-12-33-16,-14-21-16 15,2 22-30-15,-4 7-15 16,-3-1-19-16,-2 4-8 16,0 5-15-16,3-1-7 15,1 11-8-15,0 1-4 16,0 11-3-16,0 5-1 0,3 12-2 16,1 3 1-16,7 7 2 15,4 2 0-15,8 1 3 16,8-2 1-16,9-5 2 15,7 0 1-15,12-9-1 16,1-4 1-16,13-5-3 16,2-12-1-16,-1-8 0 15,-3-3-1-15,-13-13-34 16,-17 1-60 0,0 0-175-16,8-14 169 0</inkml:trace>
  <inkml:trace contextRef="#ctx0" brushRef="#br1" timeOffset="-161879.27">13856 13766 966 0,'0'9'433'0,"-1"-6"-151"0,3 0-67 16,10 1-19-16,1-2-24 15,9-1-63-15,-1-1-23 16,3 0-34-16,4 0-13 15,-1 0-22-15,0-3-6 16,4 0-70-16,-3 3-64 0,-8 3-137 16,-1 0-103-16,-11-1 225 15</inkml:trace>
  <inkml:trace contextRef="#ctx0" brushRef="#br1" timeOffset="-161671.74">14089 13785 678 0,'-41'8'358'0,"35"-1"-72"15,6 2-19-15,0 2-25 16,0 4-21-16,4 8-39 16,-2 3-18-16,1 8-50 15,1 1-26-15,1-2-42 16,-2 1-13-16,2-5-16 16,1-4-5-16,-1-7-6 15,-1-2-16-15,-2-9-95 16,0-4-62-16,5-10-154 0,-1-5-186 15,6-3 335-15</inkml:trace>
  <inkml:trace contextRef="#ctx0" brushRef="#br1" timeOffset="-161194.02">14327 14041 994 0,'21'-44'450'0,"-25"40"-127"16,-2-3-66-16,1 7-28 15,1 1-25-15,3 13-84 16,1 7-28-16,0 11-27 0,0 6-10 15,0 2-22-15,0 1-11 16,0-6-11-16,2-4-4 16,5-8-2-16,2-5-1 15,-3-7-2-15,0-6-16 16,-6-5-67-16,-5-4-45 16,4-11-98-16,-7-5-45 0,4-7-102 15,-3-4-129-15,-3-3 328 16</inkml:trace>
  <inkml:trace contextRef="#ctx0" brushRef="#br1" timeOffset="-160810.25">14291 13977 671 0,'4'-15'393'0,"1"8"-17"15,-2 2-62-15,3 10-50 16,3 8-30-16,2 3-58 16,3 6-30-16,4 5-52 15,-2 3-21-15,7-1-36 16,-6 0-11-16,1-7-14 15,1-3-2-15,-11-7-4 16,8-3-2-16,4-7-1 16,-4-3 0-16,6-6-1 15,-3-5-1-15,-6-9-1 0,-1-3 0 16,0-3-1-16,-4 2 1 16,-2 7 2-16,-2 2 1 15,-2 9 1-15,-2 3-1 16,0 11 1-16,-3 9 0 15,0 15 1-15,0 4 3 16,1 6 3-16,2 0 0 16,3-5-1-16,1-1 0 15,3-4-3-15,-2-4-1 0,2-6-2 16,-1-1-1-16,-2-9-3 16,0 0-16-16,-1-7-98 15,3-4-68-15,-1-5-153 16,3-10 192-16</inkml:trace>
  <inkml:trace contextRef="#ctx0" brushRef="#br1" timeOffset="-153921.7">13789 13117 594 0,'-47'-11'325'0,"35"12"-100"15,2 1-25-15,0 0-1 16,2 2-52-16,0-2-20 15,-1-1-28-15,4 0-7 16,3 0-14-16,1 0-10 16,1-1-17-16,0 0-6 15,0 0-12-15,17-1-1 0,43-3-6 16,-19 0-1-16,8 3-4 16,3 0-3-16,-1 0-3 15,-4-1-2-15,-2 2-2 16,-2-1 1-16,-5 1-1 15,-4 0-1-15,-9 0 0 16,-4 0-3-16,-8 1 1 16,-3 1-1-16,-6-1 1 15,0 1 1-15,-6-2 0 16,1 0 1-16,0 0-3 16,0 0-2-16,0 0-28 15,0 0-22-15,0 0-54 16,-1 0-44-16,-7 4-158 15,1-1 193-15</inkml:trace>
  <inkml:trace contextRef="#ctx0" brushRef="#br1" timeOffset="-153506.03">14048 12913 997 0,'-24'-8'420'0,"13"-1"-201"16,-2 2-40-16,5 5-9 15,7-3-37-15,1 5-66 16,3 2-19-16,-3-2-21 16,0 0-2-16,24 9-5 15,31 18-3-15,-22-14-4 16,0 1-1-16,2 3-2 15,-3-3-1-15,0 0-2 16,0 1-2-16,-6 1 0 16,-1 2 0-16,-10 3 4 15,-9-1 4-15,-7 4 6 16,-10 3 3-16,-9 4 2 16,-1 2 0-16,-5-5-3 15,1-2-1-15,4-6-6 0,2-1-2 16,2-4-5-16,2-3-2 15,7-3-5-15,2-6-6 16,6 0-60-16,0-3-45 16,5-4-130-16,-5 3-86 15,0 0 205-15</inkml:trace>
  <inkml:trace contextRef="#ctx0" brushRef="#br1" timeOffset="-147537.89">6435 5191 397 0,'-72'-34'308'16,"43"28"33"-16,8 1-113 15,-1-2-15-15,8 3-55 16,4 2-20-16,7 3-38 16,3-2-16-16,5 1-21 15,-5-1-11-15,7 1-11 16,21 0-4-16,41-4-10 16,-23 1-7-16,-8-3-7 0,-2-1-1 15,-9 3-5-15,-3 0 0 16,0 7 1-16,-3 5 3 15,-10 4 6-15,-4 3 3 16,-7 8 4-16,-6 5 2 16,-1 11 1-16,0 4 0 15,3 0-5-15,0-2-3 16,4-7-9-16,1-4-3 16,2-9-3-16,3-7-2 0,0-7-38 15,-3-5-47 1,0-7-151-16,-1-2 146 0</inkml:trace>
  <inkml:trace contextRef="#ctx0" brushRef="#br1" timeOffset="-147362.11">6314 5385 1086 0,'-1'1'465'0,"2"-1"-270"15,10 0-4-15,10-2-79 16,8-2-30-16,7 3-44 16,-5 0-11-16,-5 0-11 15,-6 1-16-15,6 0-141 0,-3 1-123 16,2 0 159-16</inkml:trace>
  <inkml:trace contextRef="#ctx0" brushRef="#br1" timeOffset="-147167.97">6391 5548 509 0,'-18'9'335'0,"3"-8"55"16,6 0-91-16,6 0-35 15,3-1-46-15,12 0-73 16,3 0-27-16,10-6-32 16,7 3-13-16,-2-5-33 15,-3 0-10-15,1 3-30 16,-2-2-71-16,5-1-558 15,9-2 448-15</inkml:trace>
  <inkml:trace contextRef="#ctx0" brushRef="#br1" timeOffset="-146511.16">7522 5375 612 0,'8'0'358'0,"-1"-6"-47"15,3 0-1-15,-2-6-74 16,-4-4-33-16,-2-5-61 15,-5-4-29-15,-6-3-46 16,-2 3-17-16,-4 1-22 16,-1 6-5-16,-4 7-8 15,-4 5-3-15,-2 11-8 16,-2 4-4-16,-7 13-4 16,7 4-3-16,4 6 3 15,4 2 0-15,17-1 6 16,3-5 3-16,10-9 3 0,2-5 1 15,8-9-2-15,3-2 0 16,6-8-1-16,-1-4 1 16,0-8-1-16,-3-3-1 15,-7-2 1-15,-1 3-1 16,-5 4-2-16,0 8 1 0,-3 7 1 16,-3 2 2-16,2 7 4 15,-4 3 0-15,0 3 0 16,0 0-2-16,-1-2-6 15,3-2-16-15,1-6-75 16,3-5-52-16,0-5-164 16,2-7-190-16,6-2 323 15</inkml:trace>
  <inkml:trace contextRef="#ctx0" brushRef="#br1" timeOffset="-146188.08">7721 5230 882 0,'5'6'446'0,"0"8"-140"16,-3 0-19-16,-2 10-87 16,0 4-34-16,-2-2-60 15,1 0-27-15,0-6-40 0,0-7-12 16,1-11-17-16,0-2-3 16,2-5-4-16,-2 4-3 15,0 0-2-15,8-21-2 16,18-35-2-16,-12 27 2 15,2 4 3-15,0 2 1 16,0 7 2-16,0 5 1 16,-3 12 11-16,-1 4 11 15,-6 14 20-15,-1 7 12 0,-4 5 3 16,-3 3-7-16,1-6-21 16,1-5-14-16,2-9-66 15,8-6-65-15,5-9 423 16,7-7-273-16</inkml:trace>
  <inkml:trace contextRef="#ctx0" brushRef="#br1" timeOffset="-145561.67">8572 5327 943 0,'4'-6'438'0,"5"-7"-200"16,1-3 7-16,0-6-68 16,1-5-36-16,-6-3-48 15,-1 1-17-15,-7 2-27 16,-4 4-10-16,-6 8-14 16,-3 0-5-16,-1 10-9 15,-2-1-5-15,-1 12-10 16,3 9-5-16,5 13-2 15,3 4 2-15,8 6 8 16,1-3 3-16,0-5 10 16,3-2 4-16,0-9 1 15,2-4 0-15,2-9-4 16,2-4-2-16,7-6-1 16,-3-4-1-16,2-8-2 15,5 1 0-15,-6-5-1 16,0 1-1-16,-3 7-1 0,-1 5 2 15,-3 9 7-15,-1 3 4 16,0 10 8-16,-4 1 1 16,1 5-7-16,-1 0-4 15,2-3-8-15,0-4-5 16,3-7-41-16,1-6-50 16,2-8-139-16,1-6-100 15,3-3 198-15</inkml:trace>
  <inkml:trace contextRef="#ctx0" brushRef="#br1" timeOffset="-145214.92">8820 5201 961 0,'5'3'472'0,"-3"6"-163"16,0 4-22-16,-3 10-71 16,0 3-36-16,0-2-63 15,0-1-26-15,5-6-45 16,5-5-15-16,1-6-20 15,1-4-4-15,1-5-3 16,-2-4-1-16,4-10-27 16,2 0-20-16,-2-3-22 15,-1-1-3-15,-4 4 23 16,-4 1 18-16,2 6 24 16,-7 3 4-16,-4 7 5 0,0 6 3 15,-3 9 16-15,6 6 9 16,0 4 18-16,2-1 2 15,-2-4-8-15,3 0-9 16,5-6-18-16,-4-4-6 16,10-8-17-16,-4-3-48 15,5-7-149-15,8-2 199 16,8-1-53-16</inkml:trace>
  <inkml:trace contextRef="#ctx0" brushRef="#br1" timeOffset="-144834.05">9141 5381 1052 0,'8'6'490'0,"6"-7"-203"15,3-5-13-15,0-7-49 16,3-4-42-16,-3-9-65 16,-1-1-34-16,-6-4-40 15,-6 0-9-15,-6 2-11 16,-4 4-1-16,-8 5-2 15,0 6-3-15,-3 6-4 16,3 6-4-16,3 2-8 0,1 2-4 16,3 12-5-16,3 1-1 15,3 17 1-15,2 6 4 16,7 9 2 0,1 1 1-16,5-2 4 0,3 0 3 15,3-6 4-15,-2-9 2 16,-1-1 2-16,-5-8 2 15,-8-6 5-15,-6-2 2 16,-12-10 2-16,-2-1-2 16,-7-5-21-16,0-4-32 0,-3-2-99 15,2-7-61-15,4-10-161 16,7-2-107-16,15-11 293 16</inkml:trace>
  <inkml:trace contextRef="#ctx0" brushRef="#br1" timeOffset="-143764.5">9471 5125 1297 0,'7'14'584'0,"-2"6"-300"16,-1 6-15-16,-4 4-104 15,0-2-51-15,-4-1-59 16,2-6-16-16,1-8-18 15,1-5-5-15,0-8-5 0,-2-3-2 16,-1-9-2-16,2-4-3 16,2-4-4-16,-1-2-1 15,3 0-4-15,-1 0-1 16,2 4 0-16,0 0-1 16,3 7 3-16,2 7 0 15,0 6 4-15,-2 7 2 0,-2 12 6 16,-5 2 4-16,-1 3 7 15,2-1 2-15,0-5 2 16,1-4 0-16,-2-7-3 16,-1-5-3-16,1-4-4 15,-3-4-4-15,3 3-7 16,0 0-3-16,1-7-4 16,4-12 0-16,14-27 1 15,-8 25 2-15,-1 5 0 16,-3 0 1-16,-2 10 0 15,2 6 0-15,-1 3 1 16,1 10 0-16,-2 5 3 16,0 5 1-16,3 5 2 15,2-2 0-15,3-7-2 16,1-3-1-16,1-8-3 16,-1-3 0-16,2-7-14 0,0-4-33 15,2-2-79-15,-1-3-36 16,1 3-49-16,-2 3 12 15,-1 1 68-15,-1 5 35 16,-1-1 65-16,1 0 21 16,-1-2 17-16,6 1 15 15,-5-6 36-15,-5-1 19 16,0-5 40-16,-5-4 8 0,4 2 9 16,-3-5 0-16,-6 1-16 15,-5 3-13-15,-13 0-28 16,-1 8-14-16,-4 4-21 15,1 5-10-15,1 9-16 16,5 6-5-16,5 7-9 16,4 6 0-16,8 2-2 15,2 0-1-15,9-3-1 16,1-6 0-16,7-7-2 16,3-4-4-16,1-10-73 15,1-2-58-15,2-9-122 16,-1 0-57-16,-8-5-22 15,-3-1 39-15,-6 4 123 16,-3 1 62-16,-1 3 110 16,2 0 48-16,1 4 76 15,-6 1 28-15,2 6 60 0,1 4 0 16,-8 5-13-16,4 4-6 16,-4 2-39-16,-1-1-23 15,7-2-51-15,-2-2-23 16,5-9-34-16,-1-4-10 15,-3-6-10-15,7-3-12 16,2-5-23-16,-4-1-5 0,7-2 1 16,-4 1 11-16,5 2 22 15,2 3 6-15,-6 3 4 16,3 4 4-16,-5 8 23 16,-2 4 12-16,1 15 20 15,-4 5 7-15,-2 8-12 16,3-1-11-16,1-5-23 15,0-11-12-15,6-12-61 16,1-8-58-16,3-19-164 16,3-7-205-16,0-6 305 15</inkml:trace>
  <inkml:trace contextRef="#ctx0" brushRef="#br1" timeOffset="-143567.4">10316 4994 1363 0,'1'27'606'0,"-1"14"-335"0,-3 2-13 16,3 8-110-16,0 0-49 15,4-6-52-15,8-6-16 16,3-15-25-16,0-9-13 16,9-14-73-16,-6-6-58 15,-10-13-149-15,8-1-110 0,-18-1 249 16</inkml:trace>
  <inkml:trace contextRef="#ctx0" brushRef="#br1" timeOffset="-142783.59">10191 5063 1209 0,'-2'5'543'0,"6"4"-264"16,3 1-6-16,6-5-79 15,5 1-48-15,8-3-74 16,6-4-21-16,7 1-29 15,0-3-7-15,-4-2-7 16,-3 6-2-16,-6 2-3 16,0 3 0-16,-4 11-1 15,-4-5 1-15,-1 8 0 16,-6 2 2-16,0 1 3 16,-2 1-1-16,-6-4 4 15,-2-6 1-15,-5-7 3 16,-3-5-1-16,-2-5-10 0,6-4-23 15,2-9-64-15,1-2-30 16,2-6-42-16,-1-2-2 16,4 4 33-16,-3-2 27 15,4 8 50-15,1 4 20 16,0 1 37-16,2 5 17 16,0 4 38-16,1 0 22 0,3 8 36 15,0 1 6-15,-1 7-11 16,-1 7-15-16,-3 2-36 15,-2 2-19-15,1-2-27 16,0-5-7-16,-2-7-9 16,2-5-4-16,-3-4-19 15,0-4-25-15,1-7-46 16,-2-4-21-16,2-1-7 16,1-1 17-16,0 4 43 15,-1 5 20-15,-1 4 26 16,1 1 8-16,-2 5 8 15,1-1 11-15,3 4 22 16,-1 4 10-16,3-7 10 16,4 4-7-16,7-11-19 15,2-4-10-15,4-7-15 16,2-5-2-16,-9-1 1 16,-2-3 0-16,-9 6 9 0,-10 2 4 15,-5 9 3-15,-4 5 2 16,-6 11 4-16,4 6 2 15,-4 9 3-15,6 11-1 16,5 11-8-16,6 5-5 16,8 8-8-16,1-1 5 15,5-3 8-15,2-1 6 0,2-8 9 16,-2-2-2-16,-6-7-6 16,-3-8-3-16,-7-9-5 15,-3-7-4-15,-5-7-28 16,-7-5-31-16,-3-7-103 15,-4-6-75-15,-9-12 132 16</inkml:trace>
  <inkml:trace contextRef="#ctx0" brushRef="#br1" timeOffset="-142220.33">11234 5016 1437 0,'3'35'562'15,"4"4"-383"-15,2 6-25 0,0 9-23 16,3 4-50-16,0 1-60 16,1-4-7-16,2-11-6 15,-3-10-1-15,-3-15-1 16,-2-5-15-16,-7-18-51 16,-5-2-33-16,-10-11-57 15,-1-6-4-15,-5-7 8 16,0-6 5-16,2-5 26 15,2-2 18-15,5 0 42 16,5 5 25-16,9 7 73 16,5 5 34-16,11 11 54 15,4 5 28-15,6 9 5 16,4-2-9-16,0 5-19 16,2 3-14-16,-6 2-23 15,-6 6-13-15,-8 4-23 16,-4-1-11-16,-9 1-18 0,-5-2-6 15,-5 2-7-15,-1 0 0 16,-10 1-5-16,4-2-3 16,0-4-7-16,-5-2-7 15,7-6-57-15,1-4-53 16,6-4-146-16,9-2-62 16,10-3 192-16</inkml:trace>
  <inkml:trace contextRef="#ctx0" brushRef="#br1" timeOffset="-141833.27">11721 5151 843 0,'9'-5'503'0,"-8"2"70"16,-2-4-225-16,-9 1-82 16,-5-5-58-16,-6-4-133 15,-1 6-32-15,-4 3-25 16,-3 4-7-16,5 11-13 15,4 7-7-15,10 4-5 16,5 5 0-16,5 0 6 16,4-5 3-16,5 0 3 15,6-4 1-15,4-8-2 16,2-6 1-16,3-7 1 0,-3-4 0 16,7-7 1-16,-3 0 1 15,-3 0 3-15,-3 4 1 16,-10 5 3-16,-3 5 3 15,-4 6 6-15,1 3 1 16,-3 7-2-16,-1 1-4 16,1 0-8-16,0 0-30 15,2-8-107-15,3-1-67 16,4-12-188-16,3-6 229 0</inkml:trace>
  <inkml:trace contextRef="#ctx0" brushRef="#br1" timeOffset="-141660.55">11942 4920 907 0,'7'11'466'0,"-5"12"-87"15,1 9-89-15,2 14-60 16,-2 2-42-16,5 5-83 16,-4-5-26-16,5-11-36 15,3-6-17-15,2-17-21 16,1-7-23-16,3-13-97 15,-2-5-65-15,-5-10-211 16,-4-2 236-16</inkml:trace>
  <inkml:trace contextRef="#ctx0" brushRef="#br1" timeOffset="-141492.98">11855 5041 837 0,'-5'3'436'15,"1"-4"-78"-15,4 1-65 16,0 0-19-16,0 0-48 15,22 6-74-15,30 9-28 16,-27-7-51-16,-4-4-21 0,1-4-45 16,0 0-66-16,1-1-186 15,3-2-153-15,3-15 230 16</inkml:trace>
  <inkml:trace contextRef="#ctx0" brushRef="#br1" timeOffset="-141164.73">12161 4860 1271 0,'-1'14'590'0,"0"11"-270"15,-1 6-19-15,-3 10-107 16,1 0-49-16,0 1-69 16,1-4-22-16,5-12-29 15,0-6-10-15,0-13-10 16,2-4-4-16,1-3-10 0,0-6-9 15,4-4-8-15,1-1 0 16,1-7 10-16,1 2 7 16,-1 2 10-16,1 3 2 15,-1 7 10-15,0 7 9 16,1 11 14-16,-1-2 13 16,-3 4 8-16,0 1-1 15,-1 0-11-15,-2 2-12 16,0-3-17-16,-1 1-25 0,-2-9-102 15,-1-2-67-15,0-6 101 16</inkml:trace>
  <inkml:trace contextRef="#ctx0" brushRef="#br1" timeOffset="-140335.39">13004 5064 658 0,'-32'0'378'0,"32"-7"-44"15,-3 8-51 1,2 0-67-16,0-1-50 0,0 0-66 16,-1 3-20-16,-11 23-17 15,-5 28-5-15,20-29-12 0,8-2-9 16,7-9-14-16,0-4-7 16,7-9-8-16,1-5-1 15,-3-11-2-15,0-4 0 16,-9-4 3-16,-6-3 0 15,-8 8 1-15,-11 0-2 16,-8 7-6-16,-1 3-1 0,-2 4-8 16,0 3-6-16,6 2-15 15,-2 6-12-15,17 3-57 16,3 1-47-16,10-1-134 16,9-6 169-16</inkml:trace>
  <inkml:trace contextRef="#ctx0" brushRef="#br1" timeOffset="-140094.83">13550 4891 981 0,'-11'-6'498'0,"-1"4"-143"16,3 4-73-16,-8 12-75 15,-6 4-57-15,6 15-67 16,-1 6-22-16,10 6-29 0,4 2-8 15,4-1-12-15,1-2-2 16,-1-4-2-16,0-4 0 16,0-7 0-16,3-2 1 15,-9-9-59-15,1-3-51 16,-10-9-170-16,-1-5-177 16,-7-12 286-16</inkml:trace>
  <inkml:trace contextRef="#ctx0" brushRef="#br1" timeOffset="-139950.7">13230 5114 914 0,'3'-10'436'0,"7"10"-120"16,3-2-47-16,9 1-13 15,1 1-24-15,8 1-77 16,-1-1-35-16,-6 0-63 16,5 3-37-16,-6 0-171 15,6 1 478-15,24-2-289 16</inkml:trace>
  <inkml:trace contextRef="#ctx0" brushRef="#br1" timeOffset="-139613.28">14269 5021 1056 0,'0'-1'475'15,"0"1"-245"-15,0 0-2 16,12 25-75-16,2 38-34 15,-13-21-47-15,0 0-20 16,6-6-33-16,2-3-7 16,1-13-21-16,-2-6-32 15,0-9-103-15,-7-5-81 16,-5-8 131-16</inkml:trace>
  <inkml:trace contextRef="#ctx0" brushRef="#br1" timeOffset="-139258.86">14258 4935 964 0,'11'14'447'0,"-2"3"-147"15,0 10-41-15,4 8-31 16,3 4-36-16,1-6-78 16,4-6-27-16,3-9-35 15,-5-14-14-15,6-6-17 16,0-6-7-16,-2-11-6 15,4 0-7-15,-5-7-9 16,-5-3-1-16,-3 4-1 16,0 2 4-16,-6 11 6 15,1 8 1-15,-6 11 2 0,-3 5 1 16,-3 11 9-16,0 6 7 16,-1-1 19-16,4 4 8 15,4-4 6-15,2-2-3 16,3-3-15-16,-1-2-7 15,-1-5-15-15,-1-2-5 16,-1-5-45-16,1 0-47 16,1-2-119-16,3 1-74 0,6 2 166 15</inkml:trace>
  <inkml:trace contextRef="#ctx0" brushRef="#br1" timeOffset="-138915.27">15408 5092 1093 0,'8'6'492'16,"-2"3"-227"-16,-1 2-43 16,-6 5-41-16,2 5-53 15,-1-2-62-15,2 2-19 0,3-5-23 16,-5-8-37-16,-1-3-111 15,-5-5-79 1,0-10 111-16</inkml:trace>
  <inkml:trace contextRef="#ctx0" brushRef="#br1" timeOffset="-138508.03">15306 4960 1024 0,'16'0'451'0,"5"1"-242"16,6 1-17-16,2-1-64 16,-4 5-38-16,1-2-42 15,-3 3-16-15,1 1-17 16,2 1-3-16,-2 8-4 16,-5 3 2-16,-7 6 9 15,2 4 3-15,-9 0 7 0,0-3 0 16,1-5-3-16,-5-9-2 15,0-7-5-15,-1-6-2 16,-2-7-8-16,2-3-4 16,-1-6-6-16,0-4-4 15,6 2-4-15,4-2 0 16,5 3 3-16,4 3 4 0,0 6 14 16,1 3 13-16,-4 6 40 15,1 5 21-15,-5 8 25 16,-4-1 2-16,-2 12-28 15,-5-2-18-15,-1-3-36 16,-2 3-18-16,3-14-107 16,3 3-76-16,6-5 101 15</inkml:trace>
  <inkml:trace contextRef="#ctx0" brushRef="#br1" timeOffset="-138083.45">16420 4798 1011 0,'1'-10'472'16,"8"-25"-157"-16,-11 28-50 15,-2 2-23-15,-4-1-50 0,-8 9-86 16,0 5-28-16,-7 11-36 16,-2 7-11-16,6 11-11 15,0 4-3-15,8 6-8 16,9 2-3-16,11 1-1 15,7-6 0-15,7-3-1 16,4-8 0-16,4-8-2 16,-3-4-1-16,12-14-1 15,1-1-3-15,2-13-45 16,3-4-41-16,-14-7-120 16,-9-4-82-16,-11-7 179 15</inkml:trace>
  <inkml:trace contextRef="#ctx0" brushRef="#br1" timeOffset="-137718.58">16413 4996 868 0,'4'11'403'16,"-1"-8"-129"-16,8-2-63 16,0 2-4-16,2-3-39 15,13 0-65-15,0-3-19 16,9-1-32-16,-1 3-14 0,-2-5-16 15,-2 0-7-15,-7-1-5 16,-3 2-2-16,-8 0-2 16,-5 3-2-16,-7 1-1 15,-3 0-3-15,2 1 0 16,0 0 0-16,0 0 0 16,0 0 1-16,-3 1 5 15,-5 10 6-15,3 11 19 16,-28 28 11-16,29-18 18 15,2 2 0-15,2 0-13 16,2 0-11-16,5-8-18 16,3 2-6-16,1-10-4 15,-2-3-1-15,-1-2-15 16,0-6-33-16,-6-4-107 16,1-1-78-16,-1-2 131 0</inkml:trace>
  <inkml:trace contextRef="#ctx0" brushRef="#br1" timeOffset="-136416.71">18119 4988 924 0,'-2'0'430'0,"1"0"-190"15,0 0-23-15,0 0-47 16,-9 20-35-16,-5 37-31 16,16-30-15-16,1 1-32 15,3-4-14-15,1-9-24 16,1-1-16-16,-1-9-123 15,1-5-89-15,1-9 124 16</inkml:trace>
  <inkml:trace contextRef="#ctx0" brushRef="#br1" timeOffset="-136238.43">17996 4869 909 0,'-8'0'468'0,"8"0"-136"15,9 3-184-15,2 5-8 16,7 2-81-16,-3 2-38 16,9 1-150-16,3-1-125 15,11-5 151-15</inkml:trace>
  <inkml:trace contextRef="#ctx0" brushRef="#br1" timeOffset="-135972.31">18585 4890 707 0,'-5'-12'430'0,"-4"-7"3"16,-3-1-92-16,-7 1-63 15,-2 1-51-15,-1 8-92 16,1 6-38-16,4 11-58 16,2 9-22-16,5 15-19 15,4 9-3-15,2 14 0 16,2 6 3-16,3 2 3 15,0-4 0-15,7-5 1 16,-2-8 1-16,1-9 1 16,-3-3 3-16,-4-13-75 15,0-8-52-15,-5-11-187 0,1-7-133 16,-4-8 278-16</inkml:trace>
  <inkml:trace contextRef="#ctx0" brushRef="#br1" timeOffset="-135832.2">18288 5010 1019 0,'16'7'460'16,"2"-7"-198"-16,9 0-64 0,2 0-36 15,0 0-48-15,0 0-63 16,4-1-55-16,7-1-154 16,3-4-103-16,10-4 145 15</inkml:trace>
  <inkml:trace contextRef="#ctx0" brushRef="#br1" timeOffset="-135581.48">19026 4842 985 0,'-25'-20'507'0,"3"3"-131"16,6 2-71-16,-8 9-64 15,4 6-61-15,4 11-84 16,-6 7-30-16,10 16-45 15,0 8-7-15,4 12-8 0,9 8-1 16,4 0-3-16,5-3 0 16,3-1 0-16,-3-7-1 15,0-10 3-15,-3-2-36 16,-5-16-99-16,-2-9-53 16,-4-12-199-16,-6-3-88 15,-9-17 303-15</inkml:trace>
  <inkml:trace contextRef="#ctx0" brushRef="#br1" timeOffset="-135435.34">18674 5032 1067 0,'4'-3'525'15,"6"2"-216"-15,11 0-63 16,6-3-21-16,11 2-67 16,2 0-30-16,-2 0-59 15,-3 0-24-15,-14-4-72 16,1 5-87-16,-3-4 74 15</inkml:trace>
  <inkml:trace contextRef="#ctx0" brushRef="#br1" timeOffset="-132946.6">6650 6137 879 0,'-66'-14'407'16,"56"13"-176"-16,0-3 8 16,8 2-59-16,2 0-31 15,5 0-59-15,-5 1-22 16,0-1-27-16,15 0-10 16,13-1-7-16,37-5-1 15,-26 3-6-15,2-2-1 0,-3 1-2 16,-1 5-3-16,-10 3-3 15,-5 3-1-15,-10 14-1 16,-6 0 2-16,-3 16 3 16,-3 1 3-16,-2 1-2 15,2 2-2-15,-3-7-3 16,0-6-1-16,0-5-1 16,-2-5-15-16,-1-11-80 15,3-1-65-15,-4-6 89 16</inkml:trace>
  <inkml:trace contextRef="#ctx0" brushRef="#br1" timeOffset="-132759.39">6573 6300 740 0,'-8'3'411'0,"7"-3"-79"15,8 0-145-15,2-3 0 16,7-1-74-16,5-2-30 15,3 0-41-15,0 1-12 16,-2 3-40-16,0 2-59 16,-6 2-191-16,-2 5 171 0</inkml:trace>
  <inkml:trace contextRef="#ctx0" brushRef="#br1" timeOffset="-132614.39">6654 6443 695 0,'-8'10'353'0,"8"-3"-87"15,4-2-27-15,9-8-36 16,2-1-32-16,5-3-62 16,4-3-25-16,7 1-42 15,6 0-15-15,6-6-125 16,9 3 76-16</inkml:trace>
  <inkml:trace contextRef="#ctx0" brushRef="#br1" timeOffset="-131944.05">8048 6327 817 0,'-7'-1'442'0,"0"-3"-153"0,1-5-60 15,-2-4-41-15,5-7-83 16,-6-3-24-16,-5-2-26 16,-5-1-5-16,-8 2-10 15,0 3-7-15,-10 10-11 16,-1 7-5-16,-6 9-11 16,4 10-4-16,8 12-2 15,6-1-1-15,12 2 1 16,5 0 4-16,9-7 3 15,4-1 2-15,9-4 2 16,4-5-1-16,7-8 0 16,4-3-2-16,4-7 0 15,0 0-1-15,-2-3 0 16,0-2 0-16,-9 1-1 16,-4-2 1-16,-5 3 0 15,-4 1 0-15,-2 4-2 0,-4 4 2 16,1 4 2-16,-3 5 1 15,5 5 7-15,-1 2 1 16,1 4 1-16,2-1-1 16,-7-1-5-16,5-4-2 15,-4-4-7-15,4-4-6 16,2-3-78-16,3-1-51 16,5-2-147-16,-5 0-271 0,15-7 369 15</inkml:trace>
  <inkml:trace contextRef="#ctx0" brushRef="#br1" timeOffset="-130826.2">8972 6273 851 0,'6'0'426'0,"0"-5"-145"0,-6-2-8 16,-5-3-80-16,-1-3-42 15,-8-3-66-15,0 1-23 0,0-1-34 16,-3 1-10-16,-9 7-9 16,-2 3-3-16,-7 8-6 15,5 8-1-15,3 9-5 16,3 2 0-16,9 6 2 16,4 0 3-16,13-2 2 15,6-2 2-15,7-6 4 16,3-3 1-16,4-14 0 15,0-4 1-15,9-11-1 16,-5-7-2-16,5-5-3 16,-4-4-3-16,-5-4-24 15,-2-3-4-15,-4-2-2 16,-2 4 4-16,-12 5 22 16,4 5 4-16,-5 9 9 15,-2 5 3-15,1 8 1 0,-8 6 0 16,-4 12 0-16,10 5 2 15,-3 15 11-15,7 3 8 16,3 10 9-16,-1-1 0 16,13-1-12-16,1-5-7 15,7-12-13-15,1-10-4 16,-2-13-60-16,4-6-57 16,-4-11-181-16,2-3 177 15</inkml:trace>
  <inkml:trace contextRef="#ctx0" brushRef="#br1" timeOffset="-130671.83">9249 6218 1062 0,'3'11'495'0,"5"9"-218"16,3 3-2-16,1 4-83 16,1-2-42-16,1-5-69 15,-2-5-27-15,-3-10-71 16,2-5-68-16,-2-15-185 15,-4-2-190-15,-7-6 281 16</inkml:trace>
  <inkml:trace contextRef="#ctx0" brushRef="#br1" timeOffset="-130329.17">9221 6123 759 0,'5'-14'387'0,"2"14"-81"0,4 0-60 16,5 9-29-16,1 2-41 15,5-2-63-15,4 3-30 16,0-2-39-16,-2-2-15 16,3 5-40-16,-5-1-31 15,3 5-38-15,-1 4-10 0,-2 1 19 16,0 2 27-16,-6-3 37 16,2-3 9-16,-10-3 10 15,-2-4 13-15,-6-5 33 16,-2-1 14-16,-2-8 14 15,2-2-5-15,-5-10-20 16,-2-5-9-16,2-5-11 16,-2-6-6-16,9 0-13 15,4 2-9-15,1 4-13 16,5 2-11-16,2 11-99 16,-3 1-81-16,5 11 115 15</inkml:trace>
  <inkml:trace contextRef="#ctx0" brushRef="#br1" timeOffset="-129993.22">9762 6318 737 0,'5'6'489'0,"-1"-6"34"15,0-5-269-15,3-6-9 16,3-7-96-16,2-5-44 15,5-5-58-15,-7-5-15 16,3 0-16-16,-1 1-3 0,-9 10-1 16,-1 7 2-16,-11 8-6 15,-6 11-2-15,-6 6-8 16,1 5-4-16,7 9 1 16,-1 1 2-16,9 4 3 15,4-3 0-15,6-2 0 16,5-2 0-16,8-6 0 15,3 0-2-15,10-9-4 16,0-3-26-16,4-4-85 16,0-1-62-16,-1-8-154 15,0-3-108-15,0-5 282 16</inkml:trace>
  <inkml:trace contextRef="#ctx0" brushRef="#br1" timeOffset="-129821.79">10127 6195 600 0,'-5'-13'367'0,"-2"3"-15"0,-5 1-44 15,-1 9-68-15,-1 3-29 16,5 12-43-16,0 4-18 16,-1 7-48-16,0-1-27 15,12 1-45-15,3-2-14 16,13-4-16-16,4-5-16 16,-1-10-87-16,4-5-69 15,0-11-303-15,3-7 302 0</inkml:trace>
  <inkml:trace contextRef="#ctx0" brushRef="#br1" timeOffset="-129641.02">10341 6021 790 0,'6'15'435'0,"-14"6"-3"16,-5 7-187-16,7 12-45 15,1 5-43-15,11 2-83 16,5-5-23-16,6-10-26 15,8-9-10-15,-1-11-23 16,-1-10-36-16,-3-10-114 16,-4-4-89-16,-1-9 145 15</inkml:trace>
  <inkml:trace contextRef="#ctx0" brushRef="#br1" timeOffset="-129441.95">10197 6119 785 0,'-3'-3'490'0,"3"5"3"16,11 3-252-16,4-1-17 16,9 0-80-16,6 0-42 15,7-4-57-15,3 4-15 0,4-4-63 16,0-1-64-16,-7 1-183 16,3 7 174-16</inkml:trace>
  <inkml:trace contextRef="#ctx0" brushRef="#br1" timeOffset="-128844.58">10639 6280 703 0,'0'1'453'16,"7"-2"-60"-16,-1-7-125 16,1-6-35-16,0-5-103 15,-2-2-34-15,-2-3-35 16,-2 0-7-16,-5 2-18 15,-5 4-5-15,-5 10-8 16,-1 5-6-16,0 10-11 16,1 2-6-16,5 9-7 0,3 3-2 15,7 4-1-15,3-1-1 16,9-2 2 0,7-4-1-16,5-5-19 0,8-2-19 15,6-9-30-15,4-2-19 16,8-4-16-16,-5-5 1 15,3-5 14-15,-12-6 13 16,-5 0 37-16,-9-3 19 0,-16 7 29 16,0 3 16-16,-13 3 35 15,-1 3 13-15,-5 4 20 16,-7 2 12-16,2 10 4 16,-1 5 2-16,10 9-1 15,4 3-9-15,0-2-30 16,2-1-14-16,-3-9-27 15,10-3-8-15,7-12-9 16,4-5-1-16,4-11-15 16,-8-6-28-16,7-6-48 15,-3-5-21-15,0 0-9 16,3-1 20-16,-9 3 45 16,1 5 21-16,-1 6 25 15,-5 5 5-15,0 9 17 16,-4 10 14-16,-4 7 34 15,0 11 17-15,3 11 8 16,1 0-1-16,6 10-17 0,3-2-12 16,4-8-21-16,2-1-14 15,8-13-18-15,5-6-42 16,7-9-133-16,2-6 119 16</inkml:trace>
  <inkml:trace contextRef="#ctx0" brushRef="#br1" timeOffset="-128468.95">11716 6082 1006 0,'4'-10'460'0,"-3"21"-131"15,1 5-104-15,4 21-51 0,-3 10-20 16,1 12-73-16,3 4-26 15,3 1-29-15,0-5-8 16,4-12-13-16,2-8-3 16,1-19-37-16,-2-8-36 15,-8-14-103-15,-3-3-78 16,-9-17-252-16,-5-6 316 16</inkml:trace>
  <inkml:trace contextRef="#ctx0" brushRef="#br1" timeOffset="-128240.48">11663 6113 785 0,'9'-19'408'0,"12"9"-101"16,4 4-56-16,5 7-57 15,5-1-43-15,-2 7-46 16,1 3-10-16,-4 6-17 16,-7 3-10-16,-11 4-23 15,-5 1-9-15,-8 1-10 16,-4-2-4-16,-15-6-3 15,-2-4-3-15,-6-7-15 16,2-4-26-16,9-4-89 16,2-4-67-16,7-1-247 15,6-1 271-15</inkml:trace>
  <inkml:trace contextRef="#ctx0" brushRef="#br1" timeOffset="-127894.39">12189 6175 796 0,'15'-23'422'16,"-10"6"-42"-16,-4-4-127 0,-14 3-53 15,-10 1-39-15,-5 3-74 16,-5 7-15-16,1 7-20 16,2 6-10-16,4 9-16 15,3 2-1-15,6 10-4 16,11 1-2-16,6 3-6 15,8-4-4-15,13-8-2 16,-6-7 0-16,6-11 0 16,5-2 1-16,-2-12 1 15,3 1-2-15,-2-6 0 16,-5 4 0-16,-4 8 0 16,-3 1 6-16,-3 7 16 15,-3 6 8-15,-3 7 7 16,0 4-4-16,-2 0-15 15,2 0-10-15,0-8-61 0,2-3-56 16,2-8-130 0,3-5 136-16</inkml:trace>
  <inkml:trace contextRef="#ctx0" brushRef="#br1" timeOffset="-127696.95">12420 5975 1067 0,'13'21'493'16,"-14"2"-170"-16,-6 6-86 0,-4 11-42 16,8 6-55-16,2 0-90 15,4-6-19-15,9-8-22 16,1-9-5-16,6-13-48 16,-3-7-40-16,-5-12-99 15,3-5-82-15,-8-6 166 16</inkml:trace>
  <inkml:trace contextRef="#ctx0" brushRef="#br1" timeOffset="-127536">12286 6091 883 0,'-8'-6'491'16,"6"-5"-149"-16,11 11-75 16,4 0-35-16,9 3-89 15,9 8-31-15,3-5-53 16,-4 1-17-16,-2-1-23 0,-10-2-35 15,4 1-115-15,1-3-79 16,2-2 117-16</inkml:trace>
  <inkml:trace contextRef="#ctx0" brushRef="#br1" timeOffset="-127192.39">12634 5926 850 0,'-2'12'499'0,"-1"-1"-83"0,-1 15-140 15,-2 8-17-15,-1 7-87 16,-1 2-36-16,1 2-55 16,5-7-18-16,2-9-33 15,1-6-11-15,2-17-11 16,-3-5-2-16,1-6-10 16,4-5-12-16,1-9-14 15,4-2-4-15,0-5 6 16,2 6 8-16,2 4 14 15,0 3 4-15,1 10 7 16,-3 3 9-16,1 11 18 16,-2 7 7-16,-1 11 6 15,-2 4-4-15,1-6-16 16,1-3-9-16,0-9-44 0,1-7-57 16,4-8-16-16,2-1 46 15</inkml:trace>
  <inkml:trace contextRef="#ctx0" brushRef="#br1" timeOffset="-126690.48">13819 5979 782 0,'13'-13'425'16,"-1"-2"-151"-16,-3-2-33 15,-7-2-8-15,-9 2-80 16,-8 0-26-16,-11 7-40 16,-3 4-23-16,-1 11-29 15,-1 8-9-15,7 13-22 16,4 6-3-16,11 7-1 15,9 6-1-15,7 7 5 16,3 3 2-16,3 7 4 16,-1-1-1-16,-1 3 1 0,0-6-2 15,-4-9-2-15,-1-11 2 16,-5-20-51-16,-2-12-51 16,-8-13-200-16,-2-12 184 15</inkml:trace>
  <inkml:trace contextRef="#ctx0" brushRef="#br1" timeOffset="-126527.34">13547 6072 931 0,'0'-8'436'0,"15"2"-159"16,2 4-37-16,7 2-34 16,4-2-43-16,1 4-65 15,3 2-23-15,-3-3-35 16,1 4-15-16,2 1-93 15,-2 0-65-15,2 2-152 16,-1 5-115-16,-3-4 252 16</inkml:trace>
  <inkml:trace contextRef="#ctx0" brushRef="#br1" timeOffset="-126305.84">13993 6153 466 0,'1'8'330'15,"-1"0"2"-15,-1-1-74 0,1 5-17 16,1 1-26-16,2 2-11 15,-2-3-33-15,-1-1-17 16,-3-7-26-16,1-2-16 16,-1-4-37-16,2 1-17 15,-1 0-33-15,1-4-12 16,0-15-13-16,-2-31-4 16,4 29-30-16,3 3-17 15,3 3-52-15,5 7-45 0,1 4-132 16,0 5-75-16,11 9 216 15</inkml:trace>
  <inkml:trace contextRef="#ctx0" brushRef="#br1" timeOffset="-125527.54">14261 6124 960 0,'2'6'481'0,"-2"3"-168"16,-2 2-8-16,-1 5-74 15,0 2-49-15,-1 2-65 16,3-2-30-16,5-7-48 16,4-2-15-16,8-8-13 15,1-2-3-15,4-7-2 16,0-2-2-16,-2-5 0 0,1-1-3 16,-7-2-7-16,-6 1-7 15,-10 0-3-15,-11 1-1 16,-14 2 6-16,-3-2 6 15,-4 5 1-15,4 7 2 16,9 4 1-16,4 3 1 16,9 3-1-16,4-2-2 15,7-2-1-15,7 0-1 0,6 0 3 16,5 0 2-16,9 2 0 16,3 2 2-16,1 0-2 15,-2-3 1-15,-5 2 0 16,0 0 1-16,-8 3 2 15,-4-1 0-15,-5 1 2 16,-4-2 0-16,1-3 0 16,-6 1 2-16,1-2-1 15,-3-1-1-15,1-1-4 16,-1 0-1-16,1 0-1 16,0 0-1-16,0-1-1 15,1-1 1-15,0 1-2 16,0 0 1-16,0 0 1 15,0 0-1-15,0 0 0 16,0 0 1-16,0-2-1 0,0 0 2 16,1 0 0-16,7-2 1 15,6-3-1-15,24-10 1 16,-28 20-1-16,-2 0 2 16,-5 3 0-16,2 0 1 15,-3 1-1-15,-1 1 1 16,2-3-1-16,-2-1 2 15,-3-3 1-15,1-1 0 16,0 0-2-16,0 0-2 16,0 0-7-16,0 0-3 0,1 0 1 15,0 0 0-15,0 0 5 16,0 0 3-16,0-1 2 16,0 1 2-16,5 0 9 15,1 1 3-15,1 0 4 16,3 1 0-16,1 3-7 15,30 12-3-15,-30-8-63 16,-2 0-72-16,0 1 79 16</inkml:trace>
  <inkml:trace contextRef="#ctx0" brushRef="#br1" timeOffset="-124911.22">15652 6136 1066 0,'0'-7'493'0,"-4"-5"-255"15,-4 0-20-15,-10-4-102 16,-3-2-48-16,-2 6-35 16,-2-1-6-16,-2 10-7 15,-1 4 0-15,8 9 1 16,0 4 2-16,10 6 7 16,8 4 2-16,-4-4 2 15,9 0-1-15,1-4-1 16,-2-8 1-16,14 0-1 15,-2-4-2-15,5-6-7 16,3-2-5-16,0-5-6 16,-3-3-1-16,-6 3 1 15,-1 3 0-15,-5 2 9 16,-1 8 7-16,-1 7 13 0,-2 5 8 16,-1 7-4-16,0-2-7 15,6-5-18-15,0-4-14 16,3-12-118-16,3-4-67 15,4-6 105-15</inkml:trace>
  <inkml:trace contextRef="#ctx0" brushRef="#br1" timeOffset="-124353.47">16638 5991 651 0,'35'20'378'16,"-28"-38"-38"-16,-2 2-57 15,-5-11-53-15,-5 7-43 16,-8-1-58-16,-5 3-17 0,-3 7-34 16,1 3-13-1,-3 9-20-15,-1 8-11 0,2 14-14 16,0 5-6-16,14 13-4 16,4 5 0-16,9 7 1 15,2 3-1-15,-3 3-2 16,7-4-1-16,1-6-1 15,0-6 1-15,1-8 0 16,-5-5 1-16,-7-15-50 16,0-4-47-16,-4-12-152 15,-5-8-120-15,3-10 224 16</inkml:trace>
  <inkml:trace contextRef="#ctx0" brushRef="#br1" timeOffset="-124179.86">16401 6092 1018 0,'19'-2'471'0,"2"4"-218"0,-6 2-13 15,2 1-65-15,14 7-39 16,8 2-55-16,-5-4-22 16,-6-4-45-16,-4 1-48 15,1-2-126-15,0 5-68 0,0 3-153 16,-1 3-60-16,-2 0 288 15</inkml:trace>
  <inkml:trace contextRef="#ctx0" brushRef="#br1" timeOffset="-123928.46">16782 6222 405 0,'1'0'268'0,"-1"-1"29"16,0 0-13-16,5 0-27 16,-1 0-20-16,-2 1-47 15,-2 0-19-15,0 0-32 16,6 15-17-16,7 28-29 15,-17-30-14-15,3-5-14 16,-6-4 0-16,1-6-4 16,0-5-4-16,0-5-19 15,-1-3-12-15,2-6-17 16,0-2-7-16,6-1-47 16,6 1-38-16,7 6-97 0,3-1-64 15,7 10-154-15,-5 6 242 16</inkml:trace>
  <inkml:trace contextRef="#ctx0" brushRef="#br1" timeOffset="-123506.74">16992 6295 741 0,'19'18'425'16,"6"-8"-75"-16,-3-6-25 0,2-5-95 16,-2-7-44-16,-1-9-62 15,-1 0-26-15,-7-6-40 16,-1 1-11-16,-9-1-13 15,-5 1-3-15,-8 4-6 16,-8 3-2-16,-5 8-8 16,-2 5-6-16,1 7-2 15,4 6-2-15,8 7 0 16,7 4 1-16,5 1 0 16,5-3-1-16,8-4 3 15,2-2 2-15,8-3 1 16,2-3 2-16,0-7-2 15,1-3-2-15,0-7-3 16,1-3-5-16,0-8-36 16,-2 0-19-16,-8-4-22 15,-7 2 1-15,-7 6 37 0,-4 2 19 16,-4 11 24-16,-1 2 10 16,-4 6 19-16,0 5 10 15,1 5 15-15,4 5 3 16,5 1-2-16,4 3-3 15,9-2-9-15,7-1-8 16,5-6-19-16,4-3-6 16,7-8-90-16,-1-5-80 0,18-12 96 15</inkml:trace>
  <inkml:trace contextRef="#ctx0" brushRef="#br1" timeOffset="-123045.37">18093 6072 1112 0,'0'-7'500'16,"4"7"-246"-16,1 4-28 15,1 15-40-15,-2 0-44 16,0 10-43-16,1 3-14 0,2-5-32 15,4-2-10-15,4-13-13 16,0-4-5-16,4-8-7 16,-3-5-2-16,3-4-2 15,-2-5-3-15,-2-5-2 16,1-3-3-16,-5-4-25 16,1 1-27-16,-3 7-80 15,-2 2-57-15,-2 9-43 16,-4 1 122-16</inkml:trace>
  <inkml:trace contextRef="#ctx0" brushRef="#br1" timeOffset="-122601.6">18437 6241 963 0,'14'4'476'0,"-4"-6"-167"15,-1-6-40-15,1-9-68 16,0-2-55-16,-6-7-64 0,5-1-23 15,-6 3-28-15,-7-1-3 16,-2 8-3-16,-8 2-2 16,0 5-1-16,0 8-1 15,3 6-2-15,3 8-1 16,-3 5-6-16,8 5-2 16,1 1-4-16,2-4 0 0,9 1-3 15,3-5 2-15,7-3-1 16,4-1 0-16,1-7 0 15,0-4 0-15,4-5-1 16,-3-3-1-16,3 2-2 16,0-1 0-16,-10 3-1 15,0 4-1-15,-7 0 1 16,-4 5 0-16,0 6 3 16,-5 0 2-16,0 2 3 15,-2-3 2-15,0-4 4 16,-2-5 3-16,-3-6 2 15,-1-5-1-15,-1-5-7 16,-1-2-3-16,5-1-8 16,0 3-4-16,6 1-32 15,4 0-35-15,2 0-105 16,2 8 109-16</inkml:trace>
  <inkml:trace contextRef="#ctx0" brushRef="#br1" timeOffset="-122355.08">18913 5981 1081 0,'0'-5'514'0,"5"4"-260"0,-1 4-60 15,-4 1-20-15,0 4-57 16,-3 6-2-16,3 6-10 15,1 6-9-15,3 9-18 16,5-1-15-16,1-2-27 16,2-1-15-16,3-6-13 15,-4-5-32-15,-1-8-103 16,0-5-77-16,-1-8 114 16</inkml:trace>
  <inkml:trace contextRef="#ctx0" brushRef="#br1" timeOffset="-122164.8">18843 6073 1272 0,'14'0'572'16,"-4"4"-273"-16,4 2-42 16,4-1-41-16,-4-2-67 15,3-1-75-15,-5-2-24 16,2 1-87-16,4 1-78 15,6 3-145-15,9 1 152 16</inkml:trace>
  <inkml:trace contextRef="#ctx0" brushRef="#br1" timeOffset="-121438.02">19158 6228 861 0,'1'2'410'0,"2"-1"-185"16,0-2-3-16,-3 0-84 16,0 0-45-16,2-1-53 15,14-7-16-15,28-34-16 16,-29 26-3-16,-3-4-2 0,0 0-4 16,-9 0 0-16,-3 1 1 15,-10 6 1-15,-4 3 3 16,-7 8-2-16,3 2 0 15,-2 5 8-15,4 8 6 16,6 4 9-16,7 7 6 16,6 5 5-16,8-1-1 15,7 2 6-15,4-1-1 16,8-8-6-16,1-5-5 0,4-8-23 16,1-7-39-16,0-10-134 15,-11-5-107-15,0-5 159 16</inkml:trace>
  <inkml:trace contextRef="#ctx0" brushRef="#br1" timeOffset="-121254.17">19443 6069 889 0,'0'0'447'0,"5"2"-142"16,-1 5-23-16,6 8-49 16,-1 3-37-16,4 9-53 15,-3-1-36-15,3-3-54 16,3-1-18-16,1-7-19 15,6-4-34-15,-1-7-112 16,-3-4-73-16,-2-7-178 16,-4-1 222-16</inkml:trace>
  <inkml:trace contextRef="#ctx0" brushRef="#br1" timeOffset="-121115.15">19630 6064 728 0,'-14'2'476'0,"0"4"15"15,-4 8-238-15,-3 2-10 16,-1 2-97-16,0 4-41 0,7 0-71 16,5-1-26-16,10-6-121 15,7-3-76-15,16-5 112 16</inkml:trace>
  <inkml:trace contextRef="#ctx0" brushRef="#br1" timeOffset="-120375.98">20138 6010 1040 0,'-2'5'459'16,"5"3"-211"-16,-2 1-58 15,0 10-7-15,0 1-39 16,1 6-48-16,3 1-20 15,3-8-34-15,4-1-11 0,4-11-12 16,0-4-3-16,3-9-8 16,-3-4-3-16,-4-5-12 15,-2-1-6-15,-9 3-9 16,-2 1-4-16,-9 3 3 16,-5-1 1-16,-6-1 6 15,-1 1 5-15,-1 0 3 16,3 3 2-16,6 3-1 15,5 0-1-15,8 4 0 16,4 0 1-16,9 0 6 16,4-1 1-16,10 1 3 15,3 0 5-15,9 3 6 16,1 3 7-16,2 0 11 16,-2 8 3-16,-11 1 0 15,-6 1-2-15,-10 3-10 0,-9-7-4 16,2-1-1-16,-2-4 0 15,-7-6 0-15,2 2-1 16,-5-6-23-16,2-1-18 16,5-5-30-16,3-1-6 15,3-1 11-15,0-2 13 16,5 2 23-16,3 0 7 0,-6 2 10 16,7 8 10-16,-12 3 24 15,0 4 11-15,5 10 14 16,-8-3 1-16,6 4-13 15,-1 0-11-15,-1-5-28 16,4-7-55-16,7-5-145 16,4-1-107-16,11 0 168 15</inkml:trace>
  <inkml:trace contextRef="#ctx0" brushRef="#br1" timeOffset="-119964.36">21172 5823 973 0,'6'22'452'0,"-4"16"-201"16,-1 8-47-16,0 5-38 16,0-4-48-16,6-9-47 15,0-10-19-15,4-14-34 16,0-2-17-16,-1-13-72 16,0-1-58-16,-6-7 76 15</inkml:trace>
  <inkml:trace contextRef="#ctx0" brushRef="#br1" timeOffset="-119793.52">21017 6000 885 0,'2'-3'443'0,"16"1"-144"0,2 3-51 16,10 2-53-16,1 3-46 15,2 0-61-15,1-6-24 16,-3-6-60-16,0 2-55 0,2-2-162 15,-5-5 139 1</inkml:trace>
  <inkml:trace contextRef="#ctx0" brushRef="#br1" timeOffset="-119305.48">21380 5857 982 0,'1'4'464'0,"-1"9"-193"16,6 6-6-16,-5 9-92 15,1 7-29-15,4 0-46 16,-5-1-19-16,5-4-27 16,-1-7-13-16,-2-8-21 15,2-4-9-15,-6-11-22 16,4 0-19-16,-5-7-33 16,1 6-9-16,1 0 10 15,0 0 14-15,0-9 30 0,1 5 9 16,-1 4 12-16,0 0 8 15,0 0 25-15,0-1 12 16,0 1 11-16,0 1 0 16,16 6-6-16,31 15-4 15,-21-19 2-15,0-1-3 16,5-4-11-16,-4-3-6 16,-2-4-18-16,-5-4-8 15,-7-1-14-15,-3-2-5 0,-6 3-2 16,-4-1 5-16,-5 7 11 15,-1 4 2-15,-2 3 0 16,-1 4 1-16,0 5 8 16,2-1 4-16,4 5 12 15,-1 1 2-15,5 1 0 16,4 2-3-16,5-5-8 16,2 0-6-16,6-6-21 15,5-5-56-15,3-5-126 16,8 3 124-16</inkml:trace>
  <inkml:trace contextRef="#ctx0" brushRef="#br1" timeOffset="-118983.4">22230 5779 1060 0,'0'0'459'0,"0"9"-263"16,1 19-1-16,0 63-69 16,-2-37-28-16,2-12-39 15,2-6-21-15,5-14-44 16,4-5-60-16,0-7 45 16</inkml:trace>
  <inkml:trace contextRef="#ctx0" brushRef="#br1" timeOffset="-118655.93">22406 6142 806 0,'22'-12'459'0,"-15"6"-46"0,-1-3-153 16,9-3-66-16,-3-3-67 15,7-6-72-15,-3-2-16 16,-8 1-20-16,0 0-6 15,-8 7-10-15,-3-1-3 16,-5 9-7-16,-4 1-3 0,-4 6-1 16,5 8 0-16,-2 4 4 15,4 5 5-15,7 5 8 16,-2-2 4-16,5 2 3 16,5 0-1-16,4-4-2 15,5 0-1-15,5-7-9 16,6-2-20-16,8-12-90 15,1-4-68-15,9-12 104 16</inkml:trace>
  <inkml:trace contextRef="#ctx0" brushRef="#br1" timeOffset="-118438.14">22879 5795 986 0,'-9'-10'525'15,"-5"5"-157"-15,-5 8-112 16,-2 6-37-16,-1 13-74 15,7 10-23-15,2 15-54 0,7 3-17 16,6 5-8-16,5 2-1 16,5-1-4-16,3-1-5 15,3-7-11-15,-5-10-7 16,-6-13-16-16,-5-6-34 16,-6-12-111-16,-3-5-72 15,-9-9-165-15,1-5-73 0,-3-5 290 16</inkml:trace>
  <inkml:trace contextRef="#ctx0" brushRef="#br1" timeOffset="-118316.79">22654 6060 716 0,'5'-7'500'15,"5"0"30"-15,6 4-248 16,3-3-31-16,2 3-103 16,2 0-43-16,4 3-125 15,0 1-105-15,1-1 75 16</inkml:trace>
  <inkml:trace contextRef="#ctx0" brushRef="#br1" timeOffset="-118068.67">23130 5791 1232 0,'-8'0'533'0,"2"8"-322"16,-2 19-56-16,-1 9-40 16,5 17-31-16,2 0 2 15,6 3-27-15,5-4-16 16,7-15-22-16,2-7-10 16,2-19-20-16,1-6-32 0,-3-9-94 15,-3-1-78-15,-7-3 126 16</inkml:trace>
  <inkml:trace contextRef="#ctx0" brushRef="#br1" timeOffset="-117921.83">23028 6001 1072 0,'-8'2'503'0,"15"-2"-183"16,5 0-57-16,7-1-29 15,4 1-55-15,1-1-80 16,-1 0-37-16,5-1-107 15,0-3-80-15,4 2 78 16</inkml:trace>
  <inkml:trace contextRef="#ctx0" brushRef="#br1" timeOffset="-117489.68">24060 5782 631 0,'-4'-3'411'16,"3"3"-26"-16,0 9-174 0,-1 9-19 15,1 21-76-15,-2 5-19 16,3 11-29-16,0-1-16 16,2-14-26-16,4-5-12 15,4-18-90-15,2-7-57 16,0-11 79-16</inkml:trace>
  <inkml:trace contextRef="#ctx0" brushRef="#br1" timeOffset="-117091.77">23908 5992 780 0,'5'9'386'0,"4"-3"-145"16,2-3-31-16,13 3-40 16,3 0-37-16,8-6-31 15,3 0-15-15,1-3-27 16,0-2-12-16,-6 1-19 15,-2 4-8-15,-7 3-13 16,-5 4-1-16,-8 5 0 16,-4 1 1-16,-7-1 2 15,0 1 2-15,0-5-1 16,1-4-3-16,4 0-2 16,2-2-2-16,7-2 0 15,1-2 1-15,2-7 2 0,3-2 0 16,-7-2 2-1,1-1 0-15,-9 1 6 0,-5 1 4 16,-7 2 7-16,-8 3 0 16,-6 2-7-16,0 5-4 15,-7 3-12-15,3-1-5 16,4 2-31-16,3 4-41 16,10-1-125-16,5 0 127 15</inkml:trace>
  <inkml:trace contextRef="#ctx0" brushRef="#br1" timeOffset="-116472.71">25265 6051 794 0,'2'-14'426'16,"0"2"-138"-16,-2-8-84 15,-3 1-37-15,-8 1-68 16,-3-3-19-16,-7 6-29 15,-2 2-12-15,-4 9-17 16,1 7-6-16,0 10-6 16,2 5-3-16,5 8 0 15,3 0-1-15,9 3-2 16,5-4 0-16,10-7 2 16,6-2 0-16,7-13 4 15,0-2 1-15,2-6 0 16,-1-5 0-16,0-1-2 15,-1 2 0-15,-2 6 7 16,-3-1 6-16,-5 8 17 0,-3 3 7 16,-1 3 3-16,-2 2-4 15,1-3-17-15,3 0-11 16,2-5-75-16,-2-2-73 16,12 3 83-16</inkml:trace>
  <inkml:trace contextRef="#ctx0" brushRef="#br1" timeOffset="-115990.78">26001 5678 796 0,'0'-14'425'0,"0"0"-155"15,-5 3-56-15,1 2-32 16,-6 10-80-16,-2 2-23 16,-5 15-36-16,0 6-13 15,6 9-8-15,3 9 2 16,4 11 8-16,4 4 4 16,-1 3-2-16,0 0-6 15,4-7-11-15,1-6-6 0,0-11-2 16,5-3-1-16,-4-7 0 15,0-2-2-15,-3-5-41 16,-9-5-38-16,-3-6-143 16,1-3-191-16,-2-6 262 15</inkml:trace>
  <inkml:trace contextRef="#ctx0" brushRef="#br1" timeOffset="-115831.62">25791 5923 637 0,'25'6'430'16,"1"-4"0"-16,0 1-185 16,0 2-33-16,-8 2-90 15,0-1-32-15,-5 0-66 16,10-1-46-16,-1-1-108 16,-4 3-75-16,3-1-225 0,-3 7 264 15</inkml:trace>
  <inkml:trace contextRef="#ctx0" brushRef="#br1" timeOffset="-115604.95">26113 6061 621 0,'4'4'407'0,"0"-1"-39"0,0 2-93 15,-3 1-39-15,-2 1-48 16,-2 4-20-16,-2 3-26 16,-2-6-16-16,3-1-39 15,0-2-15-15,4-8-33 16,0-7-11-16,4-4-13 15,-1-7-7-15,2-2-6 16,-1 2-2-16,0 0-11 16,2 1-24-16,0 1-73 15,1 5-54-15,4 3-145 16,-1 0-124-16,6 6 276 16</inkml:trace>
  <inkml:trace contextRef="#ctx0" brushRef="#br1" timeOffset="-115135.58">26301 6050 564 0,'13'15'401'0,"-2"-4"53"0,0-3-123 15,3-6-70-15,-1-4-56 16,3-9-70-16,1-3-31 16,-5-6-51-16,2 1-15 15,-5-1-15-15,-6-1 0 16,-5 6 0-16,-9 1-3 15,0 6-5-15,-3 5-4 16,4 5-2-16,6 9-1 0,-5 4 4 16,3 5 5-16,1 3 10 15,5 1 6-15,7 3 11 16,9-5 4-16,-4-9-2 16,1-2-2-16,3-7-12 15,0-4-8-15,9-4-12 16,0-6-5-16,4-5-8 15,-6-1-4-15,-2-3-4 16,-3 5 1-16,-7-3 5 16,-6 3 3-16,-10 2 2 15,-3-2 4-15,-9 4-1 16,-2 0 0-16,1 5-1 16,-1 4 2-16,7 10 3 15,5 4 0-15,4 7 1 0,4 4-1 16,7-2-3-1,6-1 1-15,8-4-5 16,6-4-4-16,7-5-100 0,3-5-84 16,12-4 114-16</inkml:trace>
  <inkml:trace contextRef="#ctx0" brushRef="#br1" timeOffset="-114655.27">27290 5838 974 0,'0'0'459'15,"4"22"-192"-15,33 34-27 16,-27-21-63-16,0 3-33 16,0-6-40-16,0-8-20 15,2-7-32-15,3-3-11 16,0-9-9-16,-4-3-1 0,5-9-3 16,0-4-1-16,-2-10-7 15,5 0-4-15,-7-1-5 16,-6-3-11-16,0 3-80 15,2-1-64-15,0 1-190 16,7 5 199-16</inkml:trace>
  <inkml:trace contextRef="#ctx0" brushRef="#br1" timeOffset="-114184.34">27619 6057 1028 0,'8'9'527'15,"2"-8"-198"-15,1-3-59 16,1-7-54-16,2-4-71 0,0-4-32 16,-2-7-58-1,1 1-17-15,-6-2-21 0,-4 3-4 16,-4 6-5-16,-4 4-1 16,-3 5-8-16,-1 5-7 15,0 6-10-15,0 5-3 16,1 9 3-16,0 0 6 15,6 7 8-15,2 3 3 16,7-6 1-16,4-4 2 16,8-10 1-16,5-2 0 0,10-9-2 15,1-3 0-15,-3-4-1 16,3-3-2-16,-9 5-2 16,-7 1-1-16,-7 8 0 15,-9 6 1-15,-2 2 4 16,0 5 4-16,1-4 9 15,0-2 7-15,-4-4 17 16,0-3 7-16,0-4 5 16,1 2-3-16,0 0-17 15,0-1-8-15,-1-10-15 16,1-2-7-16,3-27-8 16,7 29-4-16,-2 2-58 15,0-1-55-15,10 4 38 16,3-3 22-16</inkml:trace>
  <inkml:trace contextRef="#ctx0" brushRef="#br1" timeOffset="-113947.99">28146 5691 838 0,'-1'14'540'0,"0"13"4"15,-4 10-328-15,1 6-22 0,-1 7-91 16,4 5-21-16,2-7-32 16,4-4-16-16,4-9-24 15,2-12-5-15,4-8-7 16,-1-7-22-16,-4-4-64 16,-3-3-44-16,-6 3-124 15,-1-4-109-15,-1-2 237 16</inkml:trace>
  <inkml:trace contextRef="#ctx0" brushRef="#br1" timeOffset="-113768.39">28084 5774 948 0,'-5'2'518'16,"3"2"-137"-16,4 0-126 15,1 0-28-15,4 0-94 16,4-1-39-16,4-3-57 0,6 0-20 15,6 0-73-15,2-2-44 16,-1 2-136-16,-4 3-97 16,-4 7 210-16</inkml:trace>
  <inkml:trace contextRef="#ctx0" brushRef="#br1" timeOffset="-113477.12">28295 5874 575 0,'39'77'356'0,"-30"-70"-20"16,0 0-44-16,2-3-89 15,1-1-46-15,2-9-68 16,2-5-30-16,-6-6-29 16,0-3-5-16,-7 0-3 15,-3 4 3-15,-7 0 4 16,-4 5-1-16,1 8-1 16,0 1-1-16,6 7 4 15,-3 5 4-15,2 7-4 16,1 1-5-16,-2 4-11 15,2 0-3-15,8-4 3 16,0-2 2-16,5-5 0 16,2-2-2-16,0-3-20 15,-3-6-40-15,10-4-126 16,-1-5-112-16,11-14 168 0</inkml:trace>
  <inkml:trace contextRef="#ctx0" brushRef="#br1" timeOffset="-113295.12">28546 5832 1009 0,'-4'13'490'16,"7"4"-186"-16,2 4-53 0,5 3-74 15,1 2-44-15,2 0-47 16,4-1-14-16,2-6-34 16,-2-4-11-16,-1-10-57 15,-4 2-45-15,-6-11-103 16,-1 0-60-16,-4-4-163 15,1-5 247-15</inkml:trace>
  <inkml:trace contextRef="#ctx0" brushRef="#br1" timeOffset="-113141.89">28703 5836 1027 0,'-4'3'484'0,"-5"11"-192"15,-3 5-38-15,-12 12-85 16,0 4-38-16,-4-3-65 15,2-3-25-15,11-13-59 16,5-5-53-16,10-11-151 16,6 0-82-16,19-15 178 0</inkml:trace>
  <inkml:trace contextRef="#ctx0" brushRef="#br1" timeOffset="-112298.95">29501 5848 916 0,'-40'0'469'16,"34"1"-205"-16,3 4-57 0,-4 5-43 15,2 8-84-15,-2 0-21 16,6 2-15-16,1-1-8 16,7-4-14-16,6-2-5 15,7-6-9-15,4-6-4 16,4-6-2-16,-1-2 0 16,-8-4-11-16,-3 0-9 15,-10-3-12-15,-6-2 0 0,-4 0 7 16,-3-1 9-16,-6 1 9 15,0-1 2 1,-5 4 2-16,-1 3-1 0,2 4 4 16,3 4 3-16,3 2 9 15,1 1 5-15,9 3 2 16,0 3-1-16,5-2-5 16,4 2-4-16,5 0-2 15,7-2-3-15,5-1-3 16,7 1-1-16,0-1-1 15,0-1 0-15,3 6 3 16,-3 0 2-16,-5 4 5 16,-6 1 1-16,-9 4 1 15,-2-1 2-15,-7-4 5 16,-5 1 3-16,-2-8 4 0,-1-3 1 16,0 1-3-16,3-5-3 15,1-4-10-15,1 4-7 16,0 0-12-16,0-1-7 15,5-16-4-15,39-24 1 16,-27 26 6-16,-4 7 5 16,1 7 7-16,-5 5 6 15,-6 8 10-15,-1 3 4 16,4 7 7-16,-3-1-1 0,2-1-8 16,1-5-4-16,-7-5-36 15,6-6-61-15,4-3-370 16,4-8 311-16</inkml:trace>
  <inkml:trace contextRef="#ctx0" brushRef="#br1" timeOffset="-111895.1">30522 5713 758 0,'-22'-17'400'0,"19"45"-82"16,-2 5-96-16,0 12-60 15,-4 2-40-15,9-1-52 16,0-3-18-16,3-15-26 15,10-5-10-15,0-17-60 16,5-6-47-16,0-9-167 16,-3-5 159-16</inkml:trace>
  <inkml:trace contextRef="#ctx0" brushRef="#br1" timeOffset="-111707.64">30364 5803 951 0,'-7'-8'434'0,"5"6"-193"0,8 2-24 16,9 4-67-16,-3 5-21 16,12 2-38-16,3 1-16 15,0-5-29-15,10-5-14 16,0-3-85-16,-4-5-59 16,-3-1-154-16,-2-1-147 15,-4-2 263-15</inkml:trace>
  <inkml:trace contextRef="#ctx0" brushRef="#br1" timeOffset="-111239.2">30733 5677 548 0,'0'-15'357'0,"0"14"37"15,1 1-123-15,5 11-69 16,-4 8-33-16,-1 11-48 16,-1 3-18-16,-4 8-18 15,-2 2-9-15,1-3-25 16,-1 1-11-16,4-14-20 15,1-6-5-15,0-11-7 16,1-6-13-16,1-6-32 16,1-5-13-16,2-4-8 15,1-5 13-15,0-2 29 16,-1 1 11-16,0 4 6 16,-1 3 2-16,0 7 14 0,0 4 9 15,2 9 13-15,1 2 3 16,2 4-6-16,7 0-4 15,3-5 0-15,10-2 0 16,-1-10-1-16,-2-3-4 16,1-9-11-16,-4-5-5 15,3 1-3-15,-2-2 1 16,-9 5 10-16,-8 1 2 16,-11 4 1-16,-5 3-1 0,-4 3-9 15,-4 3-2-15,3 7-4 16,4 3-4-16,6 5-2 15,3 3-2-15,6 0 1 16,1-1 0-16,3-4-3 16,9-1-33-16,7-10-96 15,4 1-62-15,13-9 108 16</inkml:trace>
  <inkml:trace contextRef="#ctx0" brushRef="#br1" timeOffset="-110656.47">31598 5791 882 0,'-1'0'432'15,"1"0"-215"-15,1 17-34 16,2 43-43-16,-8-27-67 15,-1-2-14-15,3-2-8 0,2-4 0 16,1-11-10 0,1-3-1-16,1-13-6 0,2-9-2 15,-1-8 1-15,0-3-3 16,0-5-3-16,2 1-1 16,-1 3 0-16,1 0 0 15,3 6-8-15,1 2-4 16,5 5-13-16,2 3-2 15,2 3-64-15,3 1-62 0,0 0-203 16,-1 3 202-16</inkml:trace>
  <inkml:trace contextRef="#ctx0" brushRef="#br1" timeOffset="-110321.48">31902 5903 1022 0,'1'9'470'16,"3"6"-226"-16,-5-3-23 16,1 2-112-16,4 1-38 15,-6-3-49-15,3 0-8 16,-2-4-10-16,-1 1-7 16,8-5-64-16,-8-4-44 0,5-10-180 15,5-6 179-15</inkml:trace>
  <inkml:trace contextRef="#ctx0" brushRef="#br1" timeOffset="-110158.68">31951 5701 497 0,'0'1'262'15,"3"6"-97"-15</inkml:trace>
  <inkml:trace contextRef="#ctx0" brushRef="#br1" timeOffset="-109316.24">32120 5905 733 0,'11'57'350'0,"2"-60"-140"15,1 0-41-15,6-10-57 16,5-3-36-16,4-6-33 16,2-3 0-16,-9-2 7 15,-8 3 3-15,-8 6-1 16,-6 1-5-16,-10 5-17 15,2 2-9-15,-12 6-15 16,-1 3-4-16,-1 3-2 16,-2 6 2-16,8 4 7 15,0 2 3-15,7 11 5 16,2 6 3-16,7 8 6 16,2 4 2-16,6 3 4 15,3-3 0-15,2-5 0 16,1-3 1-16,-2-7 5 15,-1 2 3-15,-4-3 1 0,-5 1-1 16,-4-6 2-16,-7-5-1 16,-6-4 1-16,-3-3-1 15,-6-6-9-15,-1-2-7 16,-5-7-18-16,-1-2-21 16,0-7-79-16,5-3-52 0,9-6-155 15,8-2 180 1</inkml:trace>
  <inkml:trace contextRef="#ctx0" brushRef="#br1" timeOffset="-108867.21">32479 5723 786 0,'4'13'373'0,"-4"6"-158"16,-4 3-8-16,-5 9-62 15,-5 3-19-15,3 1-33 16,2 0-19-16,1-9-35 0,5-7-14 16,-3-3-12-16,4-8 0 15,4-4 0-15,-2 0 0 16,1-6-3-16,-1 1-4 15,0 0-10-15,0 0-5 16,5-20-1-16,13-31 1 16,-2 34 7-16,1-1 3 15,-6 8 11-15,1 6 5 16,-6 7 11-16,-1 6 5 16,-3 9 1-16,-1 3-1 0,4 3-4 15,-4 1 0-15,4 1 1 16,0-1 0-16,1-6-6 15,3-2-5-15,-4-7-10 16,1-4-20-16,-1-4-72 16,-2-4-58-16,0-8-187 15,2-1-164-15,9-19 312 16</inkml:trace>
  <inkml:trace contextRef="#ctx0" brushRef="#br1" timeOffset="-108647.62">32811 5684 1060 0,'25'14'431'0,"-6"9"-289"0,-5 6-8 16,-14 14-44-16,-17 6-8 16,-2 4-12-16,-1 3-3 15,8-12-21-15,9-5-14 16,3-14-16-16,1-8-6 15,4-9-45-15,2-4-36 16,0-8-106-16,-7-3-73 0,6-8 155 16</inkml:trace>
  <inkml:trace contextRef="#ctx0" brushRef="#br1" timeOffset="-108454.4">32633 5774 935 0,'2'3'396'0,"7"1"-229"16,3-1-10-16,7 3-24 15,3-1-38-15,6-1-39 16,2 0-10-16,4 1-15 16,7-1-23-16,-5 1-80 15,-4 1-46-15,-8-2 67 16</inkml:trace>
  <inkml:trace contextRef="#ctx0" brushRef="#br1" timeOffset="-108262.62">33102 6091 1266 0,'0'0'455'0,"-1"0"-397"15,-1-5-66-15,1 4-59 16,0 0-42-16,0 0-280 16,-4-4 277-16</inkml:trace>
  <inkml:trace contextRef="#ctx0" brushRef="#br1" timeOffset="-20614.21">25115 12768 501 0,'0'-2'313'15,"3"0"19"-15,1 0-63 16,-1 0-68-16,0 0-41 15,0 1-75-15,2-1-19 16,-1 2-16-16,2 2-10 0,-1-1-14 16,-2 0-6-16,-3-1-9 15,4 5 0-15,-3 5 0 16,-3 1 0-16,-19 23-1 16,4-30 1-16,3-5-1 15,0-4-2-15,3-7 0 16,0-4 0-16,4 0-1 15,1-2-1-15,6 2-2 16,4 3 1-16,5 3 0 16,2 2 3-16,7 6 3 15,0 1 2-15,2 3 1 16,-2 4 0-16,-3 4-2 16,-5 1-2-16,-4 1-1 15,-3 0 2-15,-7-2 3 16,-4 0 0-16,-8 0 1 0,-3-3-1 15,0-4-5 1,-2-3 0-16,2-6-4 16,3-2-2-16,0 0-1 0,6 1-2 15,3 1-5-15,7 2-6 16,9 3-2-16,2 2 0 16,8 3 4-16,2 3 6 15,3 1 2-15,0 3 3 16,-1 4 6-16,-5 0 2 15,-7 0 4-15,-6 0 1 16,-8-3 0-16,-7-1 1 0,-10-3 0 16,-1 0 0-16,-6-4-6 15,2-1-2-15,2-8-2 16,2-4-2-16,4-6-3 16,4-2-2-16,6-2-3 15,4 1-2-15,6 6-4 16,5 4-1-16,9 8 1 15,4 2 4-15,4 7 9 16,3 3 4-16,-4 2 3 16,-2 2-1-16,-5-4-2 15,-4 1-1-15,-6-2 4 16,-6-2 2-16,-8 0 5 16,-3-5 1-16,-7 0-2 15,-3-4-3-15,1-7-5 0,-2-1-2 16,4-6-3-16,3-1-1 15,3-6-2-15,0-1-1 16,9 1-5-16,2 6-1 16,10 6 0-16,3 5 2 15,6 6 7-15,2 2 4 16,-1 8 4-16,-1 3 0 16,-7 3-1-16,-2 1 0 0,-4-3 1 15,-1-3 2-15,-5-8 6 16,-5-2 3-16,-9-4-1 15,-2-1-1-15,-6 0-8 16,1-4-3-16,1-2-3 16,5 0-1-16,2-2-3 15,1 0-1-15,5 0-2 16,1 1-2-16,4 2 0 16,2 0 1-16,5 4 4 15,0 2 3-15,0 1 3 16,1 2 0-16,-6 2 1 15,1 0 0-15,-3 0 1 16,1-4 1-16,0 0-2 16,0 0-8-16,0 0-88 15,0 0-62-15,0-1-168 16,0 0-242-16,1 0 371 0</inkml:trace>
  <inkml:trace contextRef="#ctx0" brushRef="#br1" timeOffset="-19001.03">28543 12670 1066 0,'-1'0'435'31,"0"0"-246"-31,-19 3-101 0,-31 14-1 0,32-12-19 15,-4-5-13-15,14-7-11 16,9-1-4-16,2-5-9 16,11 1-6-16,5-4-14 15,1 2-4-15,11 3-3 16,-3 4 0-16,2 5 6 16,0-3 3-16,-7 6 4 15,-4 6 3-15,-15-3 12 16,-9 9 3-16,-15 4 0 15,-7-3-2-15,-7 4-14 0,-1-2-3 16,4-10-2-16,5-1-2 16,7-9-2-16,-4-4-2 15,14-7-5-15,6 1-2 16,4-3-6-16,12-1-2 16,-3 3 0-16,-2-2 1 15,8 6 4-15,2 6 2 16,4 3 1-16,4 2 3 0,-10 7 3 15,0 7 1-15,-15 1 3 16,-3 4 2-16,-14-1 1 16,-5-4 0-16,-3-2-1 15,-1-2-1-15,9-5-2 16,-6-5-1-16,6-4-2 16,1-4-3-16,6-4-5 15,10 1-4-15,3-4-4 16,9 3 0-16,-1 4 4 15,6-3 3-15,-3 6 5 16,1 2 3-16,4 5 3 16,-10 7 0-16,-2 6 0 15,-7 5 0-15,-5 3 1 0,-2 0 0 16,-6-1-1-16,1 0 0 16,-9-8 1-16,8-2 1 15,0-6-2-15,8-6-2 16,-5-2-5-16,8-2-3 15,3-6-6-15,1-2 0 16,18-2 2-16,-9-3 2 16,6 4 2-16,-5 1 0 15,6 6 4-15,4 2 1 0,-6 4 2 16,1 3 2 0,-9 8-2-16,-7 2 0 0,-4 5 1 15,-7 6 0-15,-4-2 0 16,0-2 1-16,-3-5 0 15,7-6 1-15,-1-7 0 16,-3-2-1-16,11-7-3 16,-3-2-2-16,3-8-3 15,2-1-3-15,0-6-3 16,5 1 0-16,9 0 0 16,5 4 0-16,6 7 3 15,-3 2 0-15,3 9 3 16,-2 1 2-16,-11 9 5 15,-4 5 0-15,-10 11 2 16,-4 3 0-16,-11 0-3 16,-1 0-1-16,3-8-1 0,0-2 1 15,1-7 1 1,3-7-1-16,2-6-2 0,-3-8-2 16,13-5-3-16,0-6-1 15,8-5-1-15,2 1 2 16,2 3 1-16,2 2 0 15,2 9 2-15,3 3 2 16,-2 5 3-16,4 5 0 0,-5 4 0 16,-2 2-1-16,-9 6 2 15,-3-1 0-15,-15 3 2 16,-3 0-1-16,-5-3-3 16,-1-2-2-16,8-7-3 15,-2-2-1-15,11-4-6 16,0-5-4-16,0-7-7 15,11-1-17-15,-2-5-66 16,5 3-56-16,4-1-164 16,4 6 195-16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38:12.6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5219 9364 289 0,'-4'-5'249'16,"-3"1"20"-16,3 4-61 15,-2-1-21-15,-1 2-55 16,0 2-10-16,0-3-15 15,0 0-5-15,0-3-5 16,1 3-6-16,1-2-12 16,1 2-3-16,3 0-1 15,0 0-3-15,0 0-5 16,0 0-3-16,0 0-11 16,1 0-3-16,0 0-5 15,-1 0-4-15,1 0-8 16,0 0-4-16,0 0-8 0,0 0-1 15,0 0-2-15,0 0 0 16,0 0 1-16,1 0 0 16,9 1 0-16,0-1-1 15,-1 0-1-15,31-4-3 16,-28 5-2-16,1-1-1 16,0 4-3-16,-2-1 0 15,0-3-1-15,-1 0-1 16,3 0 1-16,-1 1-1 0,0-2 1 15,4 4-2-15,2 0 1 16,-4 1-1-16,2-1 1 16,-3-2-1-16,-2 1 1 15,5 2-1-15,-4-2 2 16,-3 1-1-16,1-2 1 16,-6-1 0-16,5 4 0 15,0-3-1-15,-2-2 2 16,4 2-1-16,-4-4 1 15,0 3 0-15,2 0 1 16,-8-2-1-16,5-1 0 16,0-2-1-16,0 3-1 15,5 2 0-15,-4 5-1 16,2-2-1-16,-2 0 0 16,-2-3 0-16,2-1 1 0,-2 0-1 15,4-1 0 1,4 1 1-16,-1 0 1 0,0-1 1 15,-2-2 0-15,-1 5-1 16,1-1 0-16,-1-1-1 16,-1 1 0-16,1-3-1 0,1 2 0 15,1 1 0 1,3-5 2-16,-1 0-1 0,4 3 1 16,-2-4-1-16,-1 8-1 15,0-1-1-15,2-1 0 16,-1 3 0-16,4 1 0 15,-3 0 0-15,-2-2 0 16,-2-2-1-16,2-1 0 16,-1-1 0-16,-3 2 0 15,7 0 0-15,-8 0 0 16,1 4 1-16,2-3-2 16,-9 0 1-16,1 0 0 15,-1 0 0-15,-3-1 0 16,0 0-1-16,0 0 0 15,2 0 0-15,7 2 0 16,-5 1 0-16,8 1 1 16,32 8-1-16,-32-11 1 0,2-2 1 15,-3 1-1-15,-3-3 0 16,2 3 0-16,-4 0 0 16,1 2-1-16,4 2 1 15,-2-4 0-15,2 4 0 16,1-4 0-16,-1 2 0 15,1 0 0-15,2-2 0 16,-2 0 0-16,-1 0 0 16,2-1 0-16,-2 0-1 0,0 2 1 15,2 2-1 1,-3 2 0-16,1-3 0 0,2 0 1 16,-2-2-1-16,4-1-1 15,1 1 1-15,0 0-1 16,1 0 1-16,-4-2-1 15,1 2 0-15,-7-1 1 16,4 4-1-16,0 1 1 16,-4 0 0-16,2-1-1 15,-4-3 1-15,-2-1 0 16,4 1-1-16,-2-1 1 16,1 1 0-16,-1 0 0 15,2-1 0-15,-1 1 0 16,0 0-1-16,0 2 1 15,2-1-1-15,-1 1 1 16,7 0-1-16,-1-2 1 0,-1 0 0 16,2 0-1-16,-7-2 0 15,4 0 0-15,0-1 1 16,2 3-1-16,2 0 0 16,-1 0 0-16,0 0 1 15,0 0 0-15,0 1-1 16,1 0 1-16,1 0-1 0,-1 1 1 15,-1-1-1-15,2 1 1 16,-1-2-1-16,0 1 1 16,2-1-1-16,1 3 0 15,0-2 0-15,3 0 0 16,0 1 0-16,-3-2 0 16,4 3 0-16,-6-2 0 15,2-1 0-15,-5-1 0 16,-6-1 1-16,0 0-1 15,-1 0 1-15,2 1 0 16,1 1-1-16,5 0 0 16,-6 0 0-16,5 0 0 15,3 0 1-15,-12 0 0 16,9 2-1-16,-2 0 1 16,-2-3-1-16,3 1 0 0,-5-1 1 15,1-1 0-15,0-1-1 16,-2 0 1-16,3 2-1 15,1-3 0-15,3 3 0 16,-1-1 1-16,-1-1-1 16,-2 3 1-16,0 0-1 15,-3 0 1-15,2 0 0 16,0 0 0-16,-3-3-1 16,4 3 1-16,0 0-1 15,0 0 0-15,3-1 0 0,2-1 0 16,0-2 0-16,2 3 0 15,1-1 0-15,-2 2 0 16,-1 0 0-16,-3 0 0 16,-1 1 0-16,3 0 0 15,-2-1 0-15,-1 1 1 16,0-1 0-16,-3-1 0 16,1 1 0-16,0 0-1 15,-4-1 1-15,1 0-1 16,0 0 0-16,-2 0 0 15,-3 1 1-15,0 0 0 16,0 0 1-16,0 0-1 16,0 0-1-16,4 0 0 15,8 0 0-15,1 0 0 16,27 4 0-16,-25-5 0 0,-8 1 0 16,3-2 0-16,1-1 0 15,1 3 1-15,0-5-1 16,-1 3 0-16,-2-1 1 15,-4 1 0-15,2-1 0 16,-1 3 0-16,0 0 0 16,-3 0-1-16,-1 0 0 0,-2 0 1 15,0 0 1-15,0 0 1 16,0 0 0-16,0 0 0 16,0 0-1-16,0 0 0 15,0 0 0-15,-1 0-1 16,0 0 5-16,0 0-95 15,0 0-79-15,0 0 29 16,-1 4 38-16</inkml:trace>
  <inkml:trace contextRef="#ctx0" brushRef="#br0" timeOffset="3108.34">5231 10930 219 0,'-1'0'171'0,"0"-1"35"15,0 0-22-15,-2 0-26 16,1 0-8-16,-2 0-11 15,2 0-6-15,1 0-14 16,0 0-5-16,0-1-11 16,0 1-6-16,0 0-12 15,0 0-12-15,0 0-17 16,-1 0-10-16,1 0-16 16,0 0-3-16,0 0-5 15,0 0 1-15,0-1 3 16,1 1 3-16,0 0 3 15,0 0-1-15,0 0-3 16,0 0-1-16,5-2-2 0,4-1-2 16,0 2-1-1,2 0-1-15,26-2 0 0,-25 3 1 16,-1 1 1-16,-1 0 0 16,3 2-2-16,-1 1-2 15,1-1-3-15,3 2-2 16,-1-3 0-16,-3 1 1 15,3-2 0-15,-1 0 1 0,-5 0 1 16,3 0 0 0,-4 0-3-16,2 1-1 0,-3 0-3 15,1 3-1-15,1-4-2 16,-1 1-1-16,0 1 0 16,7-4-1-16,-3 2 1 15,-5-1-2-15,4 1 1 16,-1 0 0-16,-1 4 0 15,-1 1 0-15,-2-2 2 16,-3 2-2-16,3-4 3 16,3 2 1-16,3-2 1 15,-1-1 1-15,-1 0 2 16,-2 0 0-16,2 0-2 16,-1 1 0-16,1-1-4 15,0 1-1-15,-3-1 0 16,2 0 0-16,-1 0-1 15,-2 0 0-15,3 0 1 0,-1-2 0 16,0 1 1-16,1-1-1 16,-1 1 0-16,0 0 0 15,0 1-1-15,0 0-1 16,2 0-1-16,1 2-1 16,-1-2 1-16,2 1 0 15,-2-1 0-15,-2-1-1 0,3-1 1 16,0 2 0-16,1 0 0 15,-3 0 0-15,2 2 0 16,-2-2-2-16,-3 1 1 16,4 1-1-16,-2 0 0 15,2 1 1-15,4 0 0 16,-9-2 0-16,2 2-1 16,2 0 1-16,-5-1 0 15,10 1-1-15,-4-3 0 16,-4 0 1-16,-3-3 0 15,3-1 0-15,8 1 2 16,3 1-1-16,2-1 2 16,-6 0 1-16,-3 2-1 15,-5 1 1-15,6 0-1 16,-1 1 0-16,0 1 0 16,1-1 0-16,-2-1 0 15,2 0 0-15,-1 0 2 0,0 0-1 16,0 0 1-16,0 1 0 15,0 0-1-15,-1 0-1 16,-1 1-1-16,1 0-1 16,-1 1-1-16,1 0 0 15,0-1 1-15,1-1-1 16,1-1 1-16,1 0-1 16,-3 0 0-16,3 1 1 0,0 0 0 15,-1-1-1-15,1 0 1 16,-2 0-1-16,2 0-1 15,2 2 1-15,1 0 0 16,-3-1 0-16,3 0-1 16,-3-1 0-16,-4 1 1 15,1 2-1-15,-3-2 0 16,5 1 1-16,-1 1-1 16,-3-3-1-16,8 1 2 15,-10-1-2-15,4-1 2 16,0 1 0-16,-5 0 0 15,6 0 0-15,1 3-1 16,2-1 0-16,-2-1 0 16,-2 2 0-16,2 0-1 0,0-2 1 15,2 0 0 1,-3-1 1-16,0 0-1 0,3 0 1 16,1 0-1-16,0 0 1 15,1 0 0-15,0 2-2 16,-2 1 0-16,1 1 1 15,-2-1-1-15,-1 1 1 16,1-2 0-16,0 2 0 16,0-2-1-16,2 0 2 0,2 0-1 15,-3-1 0-15,3 1 0 16,-5-2 0-16,2-2 1 16,2 2-1-16,0 0 0 15,-1 0 0-15,-2 2 0 16,7 1 0-16,-15-2 0 15,8 2-1-15,3-1 1 16,-11-3 0-16,14 1 0 16,-6 0 0-16,-2 2 1 15,5 2-2-15,-6-3 1 16,3-1 0-16,-3 0-1 16,4-1 0-16,-3 1 1 15,0 0 0-15,4-1 0 16,-3-2 0-16,1 3 1 15,-1 2-1-15,2 1 0 0,2 1 0 16,0-1-1-16,2 1 0 16,-1-2 1-16,-2-2 0 15,-1 0-1-15,0-1 2 16,-2 0-1-16,2 1-1 16,0-1 2-16,-3 0-1 15,3 1 0-15,-4 1 0 16,2-1 0-16,1 2 0 0,-3-2 1 15,2 0 0 1,-4 0 0-16,-4-1-1 0,-1 0 1 16,-2 1-2-16,0-1 2 15,0 1-1-15,0 0 0 16,0-2 1-16,7 2-1 16,-1 0-1-16,3 0 0 15,1 0 0-15,-5 0 0 16,1 0 1-16,-6 0 0 15,7-1-1-15,-3 1 1 16,2 0-1-16,3 0 1 16,-6 0 1-16,9 0-2 15,-5 0 1-15,2 0-1 16,30 0 0-16,-35-1 0 16,8 1 0-16,-1 1 0 15,0 4 1-15,0-4 0 0,-2 0-1 16,0-1 0-16,0-3 0 15,0-1 0-15,2 3 1 16,-1 1 0-16,1 4 0 16,0-3 0-16,-2-2 0 15,2 1-1-15,-2-3 0 16,0 3 0-16,0 0 0 16,0 1 0-16,-1-1 0 0,-2 4 1 15,1-3 0-15,-4 1 1 16,-2-1 1-16,-1-2-1 15,0 0 1-15,0 0 1 16,0 0-1-16,0 0-1 16,0 0 0-16,0-1-2 15,0 1 1-15,0 0 0 16,0 0 0-16,0 0 1 16,0 1-1-16,-1 0 1 15,0 0-1-15,0 0-73 16,0 0-56-16,-9 2-136 15,-9 6-88-15,-23 18 222 16</inkml:trace>
  <inkml:trace contextRef="#ctx0" brushRef="#br1" timeOffset="9140.56">4811 7854 768 0,'-23'-20'345'0,"1"0"-168"0,5 4 3 16,3 2-28-16,6 6-27 15,6 4-41-15,2 1-20 16,6 6-20-16,4 4-4 15,5 5 3-15,1 2-1 16,1 5-10-16,-4-5-7 0,-1 4-7 16,-1-6-2-16,-6-2 2 15,-4 0 5-15,-5-7 10 16,-2 6 2-16,-7-10-2 16,-1-6-6-16,-2-8-16 15,-1-8-5-15,5-7-7 16,2-2-3-16,6 4-3 15,6 0-2-15,5 6-4 16,4 5-2-16,6 4 3 16,0 6 6-16,3 7 12 15,3 1 6-15,-2 9 6 16,3 3 1-16,-12 7 1 16,-6 3 4-16,-12 3 4 15,-13 1 2-15,-10 2 3 16,-6-5 0-16,-3-12-3 15,1-2-2-15,3-18-7 0,1-2-4 16,8-6-11-16,3-4-6 16,12-3-10-16,5-6-4 15,8 4-5-15,6 3 3 16,7 3 6-16,4 8 4 16,4 6 8-16,1 2 4 15,3 6 1-15,-4 5 2 16,-3 9 0-16,-5 6 1 15,-7 6 1-15,-3 2 1 0,-6-1 1 16,-3-4 2-16,-7-5 3 16,-2-10 4-16,-3-5 2 15,-4-3 0-15,0-7-7 16,0 0-6-16,3-11-8 16,2-4-4-16,7-5-7 15,2-1-3-15,12 2-5 16,5 4-1-16,12 2 2 15,4 0 1-15,10 7 5 16,3 2 3-16,4 8 5 16,-3 3 0-16,-13 10 3 15,-5 5 4-15,-20 6 4 16,-4 5 4-16,-12 1 2 16,-12 2-1-16,0-3 0 15,-5-5-1-15,3-7 0 0,4-8-1 16,0-11-3-16,6-6-3 15,-3-12-6-15,3 0-2 16,1-9-4-16,4-1-4 16,10 2-5-16,7-4-2 15,12 2-1-15,6 4 2 16,16 5 3-16,-4 4 2 0,8 8 5 16,-6 7 1-1,-12 7 5-15,-2 8 3 0,-17 12 5 16,-3 5 2-16,-7 6 2 15,-5-3 0-15,-10-6 1 16,1-5 0-16,-8-9 5 16,-5-1-1-16,0-10-2 15,-5-8-3-15,4-6-7 16,5-7-4-16,6-5-6 16,4 1-4-16,12-5-5 15,5-2-2-15,10 4-1 16,4 4 2-16,6 5 1 15,4 2 3-15,3 10 3 16,4 4 1-16,0 6 4 16,-4 6 2-16,-6 11 4 0,-3 8 4 15,-14 6 2-15,-5 0 1 16,-12 1 0-16,-3-3 0 16,-8-9 2-16,-2 0 0 15,-2-15 3-15,-4-6-1 16,4-9-5-16,0-11-4 15,6-3-6-15,-1-3-3 16,6-6-5-16,6 3-4 16,8-4-5-16,7 0-2 15,14 1 2-15,3 4 1 16,9 7 5-16,0 6 3 0,2 11 3 16,-1 6 2-16,-9 18 4 15,-8 6 3-15,-5 12 4 16,-11-1 3-16,-14-3 0 15,-7-3 2-15,-10-9 3 16,2-6 1-16,4-12 0 16,3-6-2-16,-1-14-6 15,3-2-5-15,3-9-6 16,1-2-3-16,10-5-4 16,1 0-2-16,8-6-1 15,6 0-1-15,7 7 0 16,6 2 1-16,4 11 1 15,4 6 1-15,-2 10 5 16,-1 5 3-16,-3 14 3 0,-7 4 5 16,-4 9 0-16,-7 1 1 15,-5-2 0-15,-2-7 1 16,-13-6 6-16,-3-3 3 16,-8-7 3-16,-5-5-2 15,0-8-5-15,-2-4-5 0,2-5-6 16,4 2-2-16,6-4-5 15,6-2-3-15,9-3-7 16,6 1-4-16,13 0 0 16,4 2 0-16,9 4 7 15,3 5 4-15,1 7 4 16,-2 2 2-16,1 11 3 16,-6 5 2-16,-6 8 4 15,-6 1 1-15,-11 9 5 16,-8-6 1-16,-9-6 1 15,-2 0 0-15,-4-13 0 16,2-2-2-16,0-7-3 16,2-2-3-16,1-12-7 15,2-4-2-15,5-8-5 16,2-7-2-16,7 0-2 16,5 3 0-16,8 2 0 0,4 4 0 15,5 7 1-15,0 3 1 16,0 13 3-16,-1 6 1 15,-4 17 3-15,-3 5 2 16,-1 5 2-16,0 5 1 16,-7-4 2-16,-2-2 1 15,-10-7 5-15,-4-9 2 16,-6-6 5-16,1-5 0 16,-3-6-4-16,-3 1-3 15,2-11-8-15,2-7-4 16,4-6-8-16,5-12-1 0,10-6-3 15,7 2-1-15,7-3 2 16,9 6-1-16,6 9 2 16,4 7 0-16,4 15 3 15,-3 9 0-15,-4 14 7 16,0 7 1-16,-14 12 5 16,-2 5 2-16,-12 4 2 15,-9 4 1-15,-9-4 2 16,-13-11 1-16,1-8 1 15,-1-9 1-15,4-13-1 16,5 1-4-16,0-13-5 16,-1-5-5-16,3-7-2 15,3-8-3-15,5 2-4 16,4-5-2-16,7 1-4 16,8 5-1-16,10 3 1 0,3 6 3 15,4 9 4-15,2 3 1 16,-5 10 5-16,1 5 1 15,-8 8 3-15,-6 8 3 16,-10 6 2-16,-11 2-1 16,-6 0 1-16,-2-3-2 0,-1-8 3 15,5-8 2-15,-3-9 2 16,-1-4 1-16,-2-4-2 16,-1-3-2-16,1-2-8 15,4-6-2-15,8-9-9 16,5-1-3-16,7-9-1 15,8 1 0-15,6 3 4 16,4 1 3-16,2 9 4 16,-2 5 0-16,-3 8 2 15,-2 4-1-15,-4 7 1 16,-3 1 1-16,-5 8 3 16,-4 2 2-16,-8 7-3 15,-3 2-4-15,-5 3-44 16,0-1-27-16,2-1-84 15,5-3-57-15,3-3 137 16</inkml:trace>
  <inkml:trace contextRef="#ctx0" brushRef="#br1" timeOffset="11050.43">4825 12592 718 0,'-5'4'334'15,"-9"2"-74"-15,3 0-64 16,0-1 18-16,0 0-16 16,2-3-51-16,2-2-22 15,2-6-37-15,3 1-14 0,4-9-24 16,3-3-12-16,10 0-15 15,0-5-7-15,6 5-9 16,1 6-2-16,1 6-3 16,-1 5 0-16,-9 8 2 15,-6 0 4-15,-7 8 6 16,-5 2 2-16,-9 3 4 16,-3-1 1-16,-5-7-1 15,2-3 1-15,1-10-4 16,1-1-3-16,4-5-6 15,0-4-5-15,3 0-6 16,3-3-4-16,7 0-7 16,4-1-2-16,11 2 0 15,2 3 2-15,6 0 7 0,0 4 3 16,4 5 2-16,-3 0 3 16,-3 12 3-16,-3 2 3 15,-12 5 5-15,0 6 0 16,-10 0 1-16,-6 4 1 15,-6-7 0-15,-5-6 1 16,4-11-3-16,-3-5-2 16,5-8-7-16,0-8-3 0,2-9-3 15,0-6-3-15,6-6-2 16,6 2-1-16,7 0 0 16,7 2 1-16,6 7 1 15,2 2 1-15,-3 12 0 16,2 5 0-16,-3 15 4 15,-4 7 2-15,-1 12 7 16,-6 3 3-16,-10 3 3 16,-7-3 1-16,-9-1 0 15,0-1 1-15,-4-9-1 16,2-1-1-16,-2-15-1 16,1-4-2-16,0-9-6 15,2-5-3-15,5-2-4 16,1-3-4-16,9-1-3 15,6 3-2-15,7 1-2 0,9 3-1 16,7-1 4-16,5 2 2 16,4 6 7-16,1 5 3 15,5 9 5-15,0 5 3 16,-5 10 0-16,-5 2 0 16,-19 4 3-16,-2 5 0 15,-20-2 4-15,-5 0 0 16,-8-6 1-16,-6-5-1 15,-1-8-4-15,1-5-2 16,5-7-4-16,-2-4-3 0,6-10-5 16,5-4-4-16,7-7-7 15,8-2-1-15,12-2-1 16,6-2 0-16,13 5 3 16,5 1-1-16,3 6 5 15,2 11 2-15,-1 8 4 16,-3 4 2-16,-7 11 3 15,-9 4 2-15,-5 10 4 16,-11 4 1-16,-8 1 0 16,-4 0 0-16,-13-3 0 15,4-4 2-15,-7-6 0 16,3-6-1-16,-2-12-2 16,0-6-4-16,5-12-7 15,1-5-3-15,9-9-5 16,6-4-1-16,7-3-2 0,7 2 0 15,11 3 0-15,6 4 0 16,8 4 5-16,3 5 1 16,-2 11 3-16,2 6 3 15,-7 12 3-15,-7 4 3 16,-12 13 5-16,-4 8 1 0,-17 7 1 16,-6 4 1-1,-8-4-1-15,-10-10 2 0,2-12-3 16,-1-9 0-16,5-9-4 15,0-4-2-15,5-9-5 16,2-3-4-16,5-10-6 16,6-3-2-16,12-4-3 15,4-3 0-15,13 1 2 16,4 0 0-16,8 5 4 16,7 3 2-16,3 6 0 15,1 7 2-15,-4 8 3 16,-7 7 0-16,-8 13 5 15,-9 4 4-15,-11 14 6 16,-3 2 2-16,-14 6 1 16,0 1 0-16,-18-14-1 15,-4-4-1-15,-5-14-3 16,1-9-3-16,5-7-3 0,8-5-3 16,7-4-3-16,2 0-2 15,11-1-7-15,2 3-4 16,9 0-2-16,4-2-1 15,10-2 5-15,3 0 4 16,1 3 4-16,-1 6 1 16,-3 6 13-16,-3 2-55 15,-2 3-139-15,-2-3 86 16</inkml:trace>
  <inkml:trace contextRef="#ctx0" brushRef="#br1" timeOffset="13377.32">7863 7786 739 0,'8'-4'338'16,"-1"1"-127"-16,5-1-26 16,1 3-8-16,1 1-30 15,2 0-45-15,-7 5-14 16,0 5-22-16,-3 5-7 0,-3 5-14 15,-3 3-5-15,-4 0-9 16,-5-5-2-16,-8-6 0 16,0-3-1-16,-6-9-4 15,-1 2-3-15,0-11-8 16,1-5-5 0,9-6-8-16,3-3-3 0,9 2-8 15,4-1-2-15,13 6-6 16,8 3 1-16,9 4 3 15,2 3 2-15,-6 7 9 16,1 6 6-16,-11 7 13 16,-3 4 5-16,-6 8 10 15,-10-2 2-15,-8-1 6 16,1 1 1-16,-7-7 4 16,-1-6-2-16,-7-7-5 15,1-3-5-15,-3-7-13 16,1-3-4-16,4-7-10 0,-3-4-4 15,10-7-4-15,6 0-4 16,11-6-4-16,7-2-2 16,14 4 1-16,4 3-1 15,9 7 3-15,-2 9 1 16,-10 12 5-16,0 6 4 16,-11 14 6-16,-2 6 5 0,-1 9 4 15,-10 3 1-15,-6-2 0 16,-3 1-1-16,-8-8 0 15,-2-6 0-15,1-11 1 16,-2-3 2-16,1-12-4 16,-1 1-2-16,-3-8-7 15,2-4-4-15,2-3-4 16,4-11-4-16,14 0-4 16,5-6 0-16,18 2-1 15,-1 4 1-15,2 5 2 16,2 6 1-16,-8 13 0 15,5 6 1-15,0 13 6 16,-7 4 1-16,-2 9 4 16,-4 3 2-16,-10 1 1 15,4-3 1-15,-11-3 3 16,-2-2 2-16,-8-6 5 0,-6-5 1 16,4-7-2-16,-1-7 0 15,-2-8-7-15,-1-4-4 16,5-8-8-16,0-3-4 15,10-12-4-15,8-4-2 16,5-2 2-16,11 0 1 16,8 5-1-16,3 4 1 0,-1 12 0 15,1 6 1-15,-6 19 3 16,-3 11 4-16,-3 16 3 16,-9 8 5-16,-7 9 2 15,-5-1 0-15,-13-3 2 16,0-1 2-16,-4-11 2 15,0-3 0-15,-2-13 0 16,-5-10-2-16,1-9-4 16,-5-5-1-16,7-9-7 15,1 0-2-15,3-11-6 16,6 1-2-16,13-5-5 16,8 0 0-16,16 3-2 15,12-1 1-15,7 11 1 16,-1 7 3-16,-2 15 3 15,-9 10 3-15,-2 15 6 16,-5 5 2-16,-8 5 4 0,-1 0 0 16,-12-4 4-16,-2-2 2 15,-10-9 6-15,-10-6 2 16,-2-11 1-16,-3-3-2 16,1-5-7-16,3-7-4 15,-2-6-7-15,-3-6-2 16,6-8-7-16,3-4-2 15,19-3-6-15,9-1 0 16,12 3 1-16,6 3 0 16,-6 10 5-16,6 5 0 0,-2 12 2 15,-3 6 2-15,0 13 5 16,-7 5 2-16,-10 11 5 16,-5 2 4-16,-7 2 2 15,-7-1 1-15,-5-8 2 16,-1-4 0-16,-1-17-1 15,-1 0-1-15,2-10-6 16,0-5-2-16,-1-3-6 16,0-6-2-16,3-6-6 15,7-2-2-15,17-3-4 16,7 0 0-16,13 4 1 16,7 5 0-16,1 8 4 15,-3 6 1-15,-8 9 5 16,-5 6 2-16,-8 5 4 0,1 3 2 15,-3 1 7-15,-12-2 2 16,-1 1 5-16,-6-6 0 16,-6-5-3-16,1-4-2 15,-4-8-5-15,3-1-3 16,6-4-5-16,1-3-2 16,7-2-4-16,3-3-3 15,0 2-1-15,1-2 1 0,3 6 4 16,6 2 2-16,-3 4 2 15,-1 3 0 1,-1 4 1-16,-11 0 0 0,3 0 2 16,3 1 0-16,0 0 3 15,0 0 1-15,0-1-2 16,0 0-1-16,-1 0-3 16,0 0-1-16,0 0-5 15,1 1-2-15,0 0 1 16,-1 0 1-16,-1 5 5 15,-3 7 1-15,3 1 3 16,-44 27 0-16,32-34 2 16,4-1-1-16,1-5-1 15,2-2-2-15,3-4-4 0,3 1-4 16,5-1-3 0,3 1-1-16,5 1 0 0,4 1 2 15,0 2 3-15,2 1 1 16,2 2 2-16,-1 3 1 15,-4-2 2-15,-3 0 0 16,-4 2 3-16,-5-4 1 16,0 1 6-16,-3 0 3 15,-1-2 2-15,0 0 1 16,0 0-4-16,0 0-3 0,0 0-2 16,0-1-2-16,-3 0-2 15,0 0-3-15,-7-3 0 16,2 2-2-16,-1 1-26 15,-25-1-50-15,28 5-126 16,-4 2 129-16</inkml:trace>
  <inkml:trace contextRef="#ctx0" brushRef="#br1" timeOffset="15296.12">7991 12622 417 0,'-11'3'281'0,"-7"-1"-25"15,9-4-49-15,9-1-6 16,-4-5-49-16,4-7-17 0,-1-6-26 15,-5-2-11-15,10 0-16 16,2 0-5-16,3 8-12 16,4 2-6-16,-1 5-22 15,1 4-8-15,-2 4-17 16,-3 3-3-16,0 11 1 16,-7 3 3-16,-3 4 6 15,-6 5 2-15,-7-4 2 16,5-2 0-16,-7-8 0 15,2-5 0-15,-4-8-6 16,-7-7-3-16,2-3-9 16,1-1-5-16,4-6-6 15,7-1-3-15,9-5-5 16,5-5-1-16,16 8-4 16,5-1 1-16,11 11 1 15,-3 2 10-15,-5 6 15 16,-1 4 6-16,-8 9 9 0,-1 6-2 15,-1 8 0-15,-7 2 2 16,-9 6 4-16,-3-1 0 16,-14-4 2-16,0 1 1 15,0-12-1-15,-8-5-1 0,4-10-9 16,-5-6-4-16,0-14-13 16,3-6-4-16,5-7-7 15,7 0-3-15,12-3-2 16,7 0 1-16,12 4 2 15,4 1-1-15,0 11 7 16,6 6 4-16,-4 10 6 16,-4 5 4-16,-3 13 1 15,-6 7 2-15,-2 9 0 16,-5 3 1-16,-6-1 4 16,-5-4 0-16,-9-4 3 15,0-5 1-15,-5-10-3 16,-2 0-1-16,-9-12-4 15,0-1-2-15,1-5-8 16,1-9-4-16,12-5-8 16,4-3-3-16,10-1-3 0,8-1 0 15,13 4-1-15,7 1 0 16,8 10 2-16,0 7 2 16,3 15 5-16,-3 9 5 15,-7 14 7-15,-1 4 3 16,-10 4 5-16,-2 0 1 15,-10-6 5-15,-3-1 1 16,-14-8 3-16,-2-4-1 0,-4-8-1 16,-2-5-1-1,2-9-6-15,-3-7-2 0,-1-6-10 16,-1-5-3-16,3-9-6 16,4 1-3-16,12-2-2 15,8 0-2-15,17 10-1 16,6-4 0-16,3 5 4 15,3 5 3-15,-4 8 1 16,-2 5 4-16,1 11 3 16,-5 4 2-16,-7 5 5 15,-4 4 1-15,-10 5 4 16,-3 2 1-16,-12 0 2 16,-5-2 0-16,2-6 1 15,-5-7-1-15,3-14-5 16,6-3-1-16,-13-13-8 15,2-6-2-15,6-9-5 16,-5-5-3-16,15-3-2 16,4 3-3-16,9 2-3 0,9 4 0 15,12 8 1-15,6 5 2 16,-2 11 4-16,-3 3 2 16,-3 13 6-16,-12 3 2 15,-5 10 7-15,-1 2 3 16,-7 0 5-16,-1 0 2 0,-7-4 1 15,-2-2-1-15,-13-8-2 16,6-3-3-16,-3-8-4 16,-2-6-4-16,8-11-7 15,0-8-5-15,7-11-3 16,9-2 0-16,5-2-1 16,10 0 0-16,6 8 1 15,0 4 1-15,6 14 3 16,-6 8 2-16,-6 5 3 15,0 12 3-15,-7 10 5 16,-4 2 2-16,-4 6 6 16,-6-2 0-16,-5 0 3 15,-7 0 1-15,-4-5-2 16,3-4-1-16,-13-11-4 16,2-4-2-16,2-9-6 0,-3-2-3 15,15-7-6-15,5-3-4 16,10 0-3-16,1-4 1 15,7 0 1-15,4 0 2 16,4 2 3-16,1 1 3 16,-1 6-68-16,-2-1-60 15,-1 7-135-15,3 1 149 16</inkml:trace>
  <inkml:trace contextRef="#ctx0" brushRef="#br2" timeOffset="33693.81">17738 9245 352 0,'33'-23'258'0,"-25"19"-21"16,0-2-12-16,-2 4-23 15,-1-1-32-15,-2 0-3 16,-3 2-3-16,-1 1-3 15,0 0-24-15,0 0-19 16,0 0-39-16,-6 2-18 16,-15 5-20-16,-28 12-7 15,26-5-15-15,-1 0-5 16,3-1-5-16,1 1-2 0,1-3-3 16,0 1 2-1,3 2 4-15,5-1 3 0,2-1 5 16,5-2 1-16,8 1 2 15,-2-1 0-15,12-1 6 16,2 3 2-16,5 0 9 16,3 2 3-16,2-1 4 15,3 0 2-15,-2 0 2 16,0-1-1-16,-4 0-5 16,-2-1-4-16,-10-2-13 15,-3-1-4-15,-3-3-6 16,-4 0-3-16,0-1-3 15,-4 0-1-15,1 2-2 16,0-2-2-16,1-2 1 0,-2-2-1 16,3-1 0-1,0 0-2-15,0 0-7 16,0 0-32-16,0 0-96 0,-6-3-78 16,0-1-459-16,0 1 442 15</inkml:trace>
  <inkml:trace contextRef="#ctx0" brushRef="#br2" timeOffset="34998.8">17735 10825 568 0,'32'-36'312'0,"-24"33"-69"16,-2-3-4-16,-2 2-53 15,0 2-23-15,-5 1-32 16,0 1-14-16,0 0-25 15,0 0-13-15,-11 4-22 16,-7 6-10-16,-30 23-16 16,26-16-8-16,1 1-5 15,3-1-3-15,3-3 0 0,2-1 3 16,3-4 5-16,0-1 3 16,4-1 3-16,3-1-1 15,1 0 0-15,3-1-2 16,5 5-2-16,1 1 2 15,9 3 7-15,0 4 8 16,4-2 14-16,1 1 5 0,3 0 2 16,-1-4-4-16,0 3-9 15,-1-2-6-15,-3-5-8 16,-5 0-2-16,-5-2-9 16,-3-4-4-16,-5-1-4 15,0-2-4-15,-1 0-3 16,0-1 0-16,0 0-6 15,-1 0-6-15,1 0-96 16,0 0-72-16,0 0 102 16</inkml:trace>
  <inkml:trace contextRef="#ctx0" brushRef="#br2" timeOffset="38800.15">19226 7929 402 0,'-2'-1'244'0,"1"0"-19"16,0 0-13-16,0 0-35 16,0 0-32-16,0 0-41 15,0 0-17-15,0-1-30 16,0 1-12-16,0 0-17 15,-1 0-7-15,2 1-10 16,0 0-4-16,18 9-1 16,27 13-2-16,-24-12 0 15,-4 3 0-15,-4-4 0 16,5 2 0-16,-14-4 2 16,2 0 0-16,-4 2 8 15,-9 0 4-15,1 2 7 16,-5 6 2-16,-6-2-2 0,1 0-3 15,0 0-3-15,-2-2-2 16,5-3-2-16,1-3-2 16,2-1-4-16,2-3-1 15,3-2-4-15,0 0-2 16,4-1-32-16,1-1-60 16,0 0 60-16</inkml:trace>
  <inkml:trace contextRef="#ctx0" brushRef="#br2" timeOffset="39338.19">19203 8314 536 0,'-15'-2'312'0,"3"-2"-107"15,7 4-10-15,-1 0-32 16,6-1-72-16,0 1-20 16,0-1-27-16,0 0-12 0,8-1-9 15,11-5-4-15,29-12-7 16,-26 14-1-16,1 1-4 16,-3-2 0-16,-4 2-1 15,-2 1 0-15,0 3 0 16,-2 5 5-16,-5 6 14 15,1 0 7-15,-16 3 10 16,-2 4 3-16,1 2-9 16,-8-3-4-16,6 1-9 15,0-7-4-15,2-2-7 16,5 1-3-16,3-2-4 16,2-2-2-16,0 0-2 15,-1-4 8-15,1-2-89 16,-1 0-73-16,0 0 97 15</inkml:trace>
  <inkml:trace contextRef="#ctx0" brushRef="#br2" timeOffset="40178.55">19218 9010 533 0,'-10'-6'335'15,"-28"-13"-67"-15,28 18-39 16,0-2-29-16,2 1-53 16,3 1-14-16,0 1-25 15,2-1-14-15,3 1-38 16,0 0-15-16,0 0-27 15,0 0-8-15,6 4-1 16,10 10-2-16,32 27 1 16,-29-28 0-16,-3 3-1 15,-1-2 1-15,-7 0 1 16,-1 4-1-16,-7-2 3 16,-2 2 2-16,-7-2 2 0,-3-2 0 15,-6 0 0-15,1-4-1 16,-3-3-2-16,0 1-2 15,3-7-2-15,-2 0 0 16,7 0-3-16,2-1-1 16,7 0-54-16,2-1-44 15,4-1-128-15,-3 0-112 0,0 1 214 16</inkml:trace>
  <inkml:trace contextRef="#ctx0" brushRef="#br2" timeOffset="41566.29">19176 9543 604 0,'-6'0'313'0,"1"0"-87"16,0 0-16-16,3 0-60 16,1 0-39-16,-1-1-51 15,1 0-17-15,0 0-19 0,1 0-3 16,8 0-10-16,13 2-3 16,27 6-3-16,-34 0-2 15,-2 2 2-15,-2 2-1 16,-7 0 3-16,-3 1 0 15,-5 3 2-15,-4 0-1 16,-3 3-1-16,-2-2 0 16,1 2-2-16,-2-5-1 0,7-5-2 15,2 4-1 1,3-9-7-16,2 3-46 0,3 1-150 16,2-8 137-16</inkml:trace>
  <inkml:trace contextRef="#ctx0" brushRef="#br2" timeOffset="41992.65">19233 9861 669 0,'-1'-4'352'0,"0"-2"-121"16,2-1-51-16,1 1-12 16,5-3-71-16,-1 0-29 15,9-3-32-15,-1 1-12 0,3 5-11 16,4 0-5-16,-4 6-6 15,0-1 0-15,0 5 0 16,-5 3-1-16,-4 2 2 16,-7 2 0-16,-1 2 0 15,0-1 1-15,-4 3 1 16,3 3-1-16,-6-3 1 16,-1 2 0-16,-1-2-1 15,1-3 0-15,-1-3 0 16,4-5-23-16,2-2-114 15,3 0-102-15,-1-2 138 16</inkml:trace>
  <inkml:trace contextRef="#ctx0" brushRef="#br2" timeOffset="42683.43">19374 10576 549 0,'-5'-12'256'15,"-4"1"-95"-15,-1 0-15 16,8 3-10-16,-6 2-23 15,5 4-38-15,3 2-12 16,0 2-21-16,0-2-8 16,0 0-11-16,1 8-2 15,4 10-2-15,10 22 0 0,-2-28-1 16,-5-4 0-16,5 2 0 16,3 3 0-16,-8-5 0 15,1 4 1-15,-10-5 3 16,-3-3 9-16,-1 3 5 15,-3-2 0-15,-6-4-5 16,-8 2-11-16,-4-3-11 16,0-1-1-16,0 0-4 15,5-1-2-15,4-2-38 16,3 3-46-16,6 0-158 16,4-3 150-16</inkml:trace>
  <inkml:trace contextRef="#ctx0" brushRef="#br2" timeOffset="43146.18">19197 10609 607 0,'-1'-1'307'0,"0"0"-85"16,0 0-33-16,0 1-51 15,0 0-39-15,-1 0-52 16,1 0-10-16,1 0-10 15,1 2-4-15,5 8-9 16,8 2-4-16,22 29-3 16,-28-30 0-16,-6-1 1 15,-4 1 1-15,-5-2 2 16,-5 6 1-16,-3-1 0 16,-1-2 0-16,-3-4-2 15,0-1 0-15,1-6-3 16,0-1-1-16,4 0-4 0,3 0 0 15,3 0-50-15,3 0-55 16,5 0-231-16,3 1 213 16</inkml:trace>
  <inkml:trace contextRef="#ctx0" brushRef="#br2" timeOffset="43858.59">19275 11208 716 0,'-18'-36'326'0,"14"36"-119"15,-2-2-31-15,4 1-27 16,1 0-28-16,1 0-53 16,0 0-16-16,0 0-21 15,6-2-6-15,11-1-15 16,29-4-5-16,-23 15-1 15,-2 4-2-15,-6 2 1 16,3 2 0-16,-11 0 2 16,0-4 1-16,-6-1 3 15,-2 0 1-15,-4 0 2 0,-10 0-1 16,3 3-2-16,-5-1-2 16,0-1-3-16,9-2-1 15,-1-5-6-15,1 1-39 16,5-1-109-16,-2-1-86 15,0 5 134-15</inkml:trace>
  <inkml:trace contextRef="#ctx0" brushRef="#br2" timeOffset="44512.48">18978 12036 536 0,'-4'-5'294'15,"2"4"-75"-15,4 3-64 16,-2-2-8-16,0 0-64 15,0 0-32-15,13 10-24 16,35 32-6-16,-22-30-3 16,4-8 2-16,4-3 1 15,-1-1 0-15,-4-12 9 16,-4 4 4-16,-7-4 6 16,-6-8 3-16,-9 7-5 0,-3-3-6 15,-6 1-11-15,-4 5-3 16,-2-7-11-16,-1 4-3 15,2-2-19-15,3 3-32 16,3 6-119-16,1 3-132 16,4 6 183-16</inkml:trace>
  <inkml:trace contextRef="#ctx0" brushRef="#br2" timeOffset="45295.13">18942 12012 338 0,'-7'-3'231'16,"5"2"-38"-16,1 0-29 15,0-1-24-15,0 1-50 16,0 0-6-16,0 0-5 15,0 1 2-15,1 0-8 16,0 0-7-16,0 0-13 0,11 10-7 16,5-1-12-16,28 27-7 15,-31-28-13-15,1 4-4 16,-11 2-1-16,-3 2 1 16,-4 0 2-16,-3 0 0 15,-3-1-1-15,1 1 0 0,-3-1-3 16,-2-6-2-1,-3-3-2-15,1-1 0 0,7-2-15 16,-4-2-32-16,8 2-81 16,5-1-87-16,-3 0 127 15</inkml:trace>
  <inkml:trace contextRef="#ctx0" brushRef="#br2" timeOffset="49733.24">6373 13866 129 0,'3'-1'110'0,"-3"0"52"16,0-1 10-16,0 1 17 0,1-3 2 16,1-5-7-16,-1-2-7 15,-1-1-16-15,-9-28-12 16,-6 24-27-16,-1 3-10 16,-6 2-29-16,0 2-13 15,-6 9-25-15,0 3-14 16,-5 12-18-16,1 8-5 15,-1 11-8-15,4 4 0 16,8 9 1-16,0-2 0 16,18 7-1-16,3 0 1 0,12-4-2 15,10 1-1-15,6-11 1 16,7-4 0-16,0-11 0 16,4-5 1-16,2-12 3 15,4-5 0-15,-1-6 2 16,-7-6 1-16,-10-3-46 15,-10-1-66-15,-10 0 69 16</inkml:trace>
  <inkml:trace contextRef="#ctx0" brushRef="#br2" timeOffset="50172.1">6248 14092 783 0,'3'1'383'0,"3"3"-146"16,6-2-76-16,7 3-4 16,7-1-63-16,3-1-31 15,6-2-30-15,0-1-9 16,-11-7-10-16,2 2-1 0,-8 2-2 16,0-2 0-1,-6 6-13-15,-3 2-24 0,-10 3-52 16,-5 4-17-16,-1 0 0 15,-9-2 18-15,8-2 48 16,2-1 15-16,-6-4 11 16,2 1 3-16,2 1 2 15,-1 4 11-15,4 4 32 16,5 5 19-16,0 8 35 16,0 5 5-16,9 8 0 15,7 3-6-15,-13-6-19 16,2-3-12-16,-3-3-27 15,-4-13-13-15,6 0-14 16,-2-1-2-16,-1-13-41 16,3 5-55-16,-3-4-260 15,-1-2 227-15</inkml:trace>
  <inkml:trace contextRef="#ctx0" brushRef="#br2" timeOffset="51206.22">18435 13508 591 0,'5'-8'321'0,"-1"3"-45"0,-3-2-27 16,-4-4-27-16,-1-1-29 16,-4-6-37-16,-2 0-10 15,-3 0-33-15,-5 1-16 16,-5 9-43-16,-5 6-20 16,-10 7-21-16,-1 12-7 0,2 7-10 15,3 8-2 1,6 11-4-16,6 3-1 0,14 10 0 15,4-1 0-15,14 1 3 16,8-4 1-16,10-6 3 16,6-8 2-16,10-12 0 15,4-7 2-15,-2-16 0 16,5 0-13-16,-10-14-73 16,-6-2-177-16,1-4 172 15</inkml:trace>
  <inkml:trace contextRef="#ctx0" brushRef="#br2" timeOffset="51441.84">18329 13710 841 0,'0'1'351'0,"4"-3"-203"0,4 0-11 16,4-4-11-16,5 2-26 15,2 1-24-15,0 1-6 16,-3 3-18-16,-3 2-8 16,8 1-18-16,-2 0-9 15,3 1-7-15,1-2-3 16,-4-1-19-16,0-2-33 0,-6-3-92 16,-5 1-79-1,-8 0 128-15</inkml:trace>
  <inkml:trace contextRef="#ctx0" brushRef="#br2" timeOffset="51664.66">18460 13743 587 0,'0'1'338'0,"-2"5"-21"16,2 1-54-16,1 9-58 15,-1 6-37-15,0 7-68 16,1-6-26-1,-1-11-37-15,1 0-13 0,-1 30-13 16,5-3-4-16,9-9-3 16,-8-18 1-16,1-5-63 15,-3 1-49-15,-4-7-189 0,4 3 179 16</inkml:trace>
  <inkml:trace contextRef="#ctx0" brushRef="#br2" timeOffset="52275.18">18818 14075 605 0,'9'-41'341'16,"-13"28"-70"-16,4 4-64 15,2 3-11-15,-2 6-58 16,2 4-32-16,-2 12-40 16,-2 7-13-16,2 12-13 15,0 3-6-15,3 5-15 16,4-5-5-16,-1-9-6 15,3-2-1-15,-1-12-2 16,-5-3 6-16,1-7-86 16,-4-8-72-16,-2-10-212 15,-1-4 209-15</inkml:trace>
  <inkml:trace contextRef="#ctx0" brushRef="#br2" timeOffset="52670.43">18768 14008 770 0,'2'-9'349'16,"5"9"-142"-16,0 2-43 16,4 5-37-16,5 7-20 15,2 6-30-15,-1 3-10 0,1 3-14 16,-4-4-7-16,-2-3-16 16,7-4-7-16,-5-7-11 15,4-5-3-15,-6-6-2 16,-2-7-1-16,4-9-2 15,1-6-7-15,1-2-7 16,0 0 1-16,-5 0 0 16,-1 6 6-16,1 7 5 15,-5 0-1-15,-2 14 0 16,-5 4 4-16,-4 17 8 16,2 7 9-16,-1 14 17 15,4 0 6-15,0-4 1 16,0-3-3-16,4-7-13 15,0-3-7-15,2-8-11 16,-2-6-3-16,1-5 0 0,-4-6-34 16,0-5-112-1,2-3-74-15,1-12 114 0</inkml:trace>
  <inkml:trace contextRef="#ctx0" brushRef="#br2" timeOffset="53286.4">18319 13130 522 0,'-22'-8'291'0,"2"5"-79"15,4-1-31-15,2 1-4 16,3 3-37-16,2 0-16 15,3 0-17-15,2 2-5 0,4-2-22 16,0 0-8-16,0 0-14 16,9 0-9-16,19 2-6 15,52 3-5-15,-32-4-10 16,0-1-6-16,1-1-6 16,3 0-4-16,3-2-2 15,-3 1 0-15,-12 1-2 16,-6 1 1-16,-12 0-2 15,-6 2-1-15,-10 2-62 16,-6-2-54-16,-6 0-164 16,-2 0-178-16,-3-1 288 15</inkml:trace>
  <inkml:trace contextRef="#ctx0" brushRef="#br2" timeOffset="53561.12">18542 12921 863 0,'-5'-7'381'16,"5"2"-200"-16,3-3-28 16,8 9-51-16,4 2-23 15,5 7-12-15,2 9-5 16,3 1-9-16,0 4-6 16,4 4-19-16,0-4-8 15,5-1-11-15,1-1-2 0,-4-2-1 16,-4 3 0-16,-10-1 1 15,-6 2 2-15,-15 0 3 16,-8 1 1-16,-15-2 0 16,-5-1-1-16,2-6-6 15,2 0-2-15,7-7-37 16,6-2-26-16,2-5-100 16,3 1-98-16,7-5 165 15</inkml:trace>
  <inkml:trace contextRef="#ctx0" brushRef="#br1" timeOffset="63599">16732 7795 524 0,'-4'-14'314'16,"-3"6"-88"-16,0-1-19 15,-2 3-14-15,2 3-62 16,1-2-16-16,5 2-25 16,2 1-17-16,7-2-21 0,3-1-10 15,3 1-10-15,0 2-2 16,-1 2-6-16,-2 4-4 16,-3 6-6-16,-2 0 0 15,-7 1 2-15,-2 1 3 16,-8-2 2-16,-4 2 1 15,-5-3-5-15,1-3-2 0,3-5-4 16,2-1-2 0,3-3-2-16,2-5 0 0,1 1-2 15,2-3 0-15,4-3-4 16,3 0-1-16,7-3-3 16,2 3-3-16,8 3-1 15,3 4 0-15,5 6 1 16,3 2 1-16,0 9 2 15,-3 3 2-15,-7 8 5 16,-6 1 4-16,-11 1 4 16,-2 1 1-16,-11-5-1 15,-1-1 0-15,-4-5 1 16,-6-5 0-16,1-4-1 16,-2-5-1-16,1-4-1 15,1-1-2-15,3-5-1 16,1 1-1-16,3-7-3 0,4-3 0 15,8-4-5-15,3-3-2 16,13 3-5-16,5 0 0 16,10 8 1-16,4 2 1 15,5 9 1-15,-3 2 0 16,-4 11 4-16,-5 6 3 16,-13 8 10-16,-7 4 4 15,-8 1 5-15,-6 0-2 0,-14-6-2 16,-4-1 1-16,-9-6-1 15,1-6 0-15,5-9 0 16,3-2 0-16,5-10-3 16,0 0-2-16,3-4-5 15,2-7-3-15,8-6-4 16,5-1-4-16,8 0-3 16,8 3-2-16,9 7-1 15,7 6 0-15,7 8 1 16,0 6 2-16,1 10 2 15,-2 8 2-15,-5 9 7 16,-4 6 5-16,-13 2 5 16,-6-1 4-16,-10-3 0 15,-3 1-1-15,-16-8-1 16,-1-4 0-16,-7-8-1 16,-7-8 0-16,7-7-1 0,-1-3-1 15,4-5-4-15,4-9-1 16,5 0-4-16,2-2 0 15,7-7-5-15,7 3-3 16,6-3-4-16,9 2-2 16,12 4-1-16,3 4 2 15,6 8 2-15,4 6 3 16,-3 10 1-16,-5 5 2 0,-7 11 1 16,-8 2 1-16,-10 8 4 15,-5 0 2-15,-16-2 2 16,-9-2 0-16,-11-5 1 15,-3-3 0-15,-1-9 0 16,4-1 0-16,6-10 0 16,4-5 0-16,4-9-4 15,1-9-1-15,6-4-4 16,4-4-2-16,9-4-3 16,5 1-3-16,11 3-2 15,5 4-2-15,7 8 2 16,3 5 0-16,3 8 3 15,0 4 2-15,-2 7 1 16,-5 8 2-16,-7 10 2 16,-4 8 0-16,-10 4 4 0,-5-1 0 15,-12-1 2-15,-6-4 2 16,-4-7 0-16,-2-7 1 16,4-8 1-16,0-3 0 15,3-7-2-15,1-3-2 16,1-15-3-16,5-1-2 15,3-9-1-15,4 2-3 16,6 0-2-16,5-2-1 16,9 6-5-16,2-2 0 0,11 11 0 15,3 3 1-15,5 10 2 16,1 8 1-16,-4 10 3 16,-7 3 2-16,-8 11 2 15,-2-1 2-15,-11 6 3 16,1-1 1-16,-14-5 4 15,-8-2 2-15,-12-7-1 16,-7-4 1-16,-1-7-1 16,-2-7-2-16,5-5-2 15,0-5-1-15,6-7-3 16,1-1-2-16,6-8-1 16,4 0-3-16,8-3-5 15,7 0-2-15,15 4-4 16,8 2 0-16,12 2 3 15,6 4 3-15,7 10 1 0,2 3 2 16,-3 12 1-16,-11 5 2 16,-12 11 3-16,-8 5 2 15,-17 5 5-15,-3 0 2 16,-16 0 2-16,-2-5 0 16,-9-9-1-16,-3-6 0 15,0-12-1-15,-1-3-3 16,5-11-1-16,5-2-2 15,5-6-2-15,3-3-2 0,7 1-3 16,4-2-2-16,11 1-5 16,5 1-2-16,10 3 1 15,10 2 1-15,6 6 2 16,1 7 1-16,-3 8 2 16,-2 7 2-16,-16 12 3 15,-4 2 1-15,-10 1 4 16,-7-1 2-16,-11-3 3 15,-6-6 1-15,-9-3-1 16,-2-5-1-16,5-9-2 16,2-1-1-16,4-13-2 15,5 0-2-15,6-8-2 16,3-4-1-16,8 1-3 16,3 2-2-16,9 2-2 15,4 3-1-15,8 2 0 0,3 4 2 16,-1 10 1-16,-4 4 2 15,-11 12 4-15,-8 2 1 16,-11 6 4-16,-7 1 2 16,-7-1-2-16,-2-1 1 15,1-4-1-15,2-3-1 16,3-5-1-16,1-4-1 16,4-2-2-16,1 0 5 15,2-1-101-15,6 2-82 0,7-2 111 16</inkml:trace>
  <inkml:trace contextRef="#ctx0" brushRef="#br1" timeOffset="65758">16763 12595 590 0,'-11'4'303'16,"-2"-3"-53"-16,2 0-30 16,0-1-16-16,2-2-27 15,3-4-44-15,0-2-21 16,5-3-24-16,2 0-9 15,6-6-26-15,3-3-10 0,3 2-20 16,1 1-8-16,-1 6-11 16,-1 9-3-16,-2 6-1 15,-1 3 0-15,-8 1 3 16,-3 3 3-16,-10 1 4 16,-5-1 1-16,-2 5 0 15,-3-7-1-15,0-9 1 16,0 0-1-16,2-6-2 15,2-2 0-15,3 0-3 16,1-3-1-16,4-2-4 16,6-2-1-16,4 1-6 15,3-2-3-15,11 9-2 16,4-1 1-16,9 6 2 16,3 2 2-16,1 9 4 15,-4 6 2-15,-4 8 3 0,-6 0 4 16,-8-1 4-16,-7 1 3 15,-12-4 2-15,-5 2 0 16,-11-1 0-16,-3-4-1 16,-2-8-3-16,-3-4 0 15,3-8-4-15,0-4 0 16,7-7-3-16,5-2-2 0,5-9-2 16,9 3-5-16,7 3-4 15,6-4-2-15,15 3-1 16,3 0 3-16,8 2 4 15,5 5 2-15,-3 6 1 16,-3 6 1-16,-6 16 1 16,-9 5 3-16,-9 12 5 15,-7 4 3-15,-13 1-1 16,-4 0 0-16,-8-1-1 16,-3-2 0-16,-2-9 1 15,2-4 1-15,3-13-1 16,3-4 0-16,2-8-2 15,1-6-3-15,5-6-3 16,2-3-1-16,10-5-5 16,6 3-1-16,10-5-3 15,4-1 0-15,10 1 2 16,1-3 0-16,4 11 3 0,2 5 2 16,-6 14 2-16,-6 7 1 15,-7 14 3-15,-6 5 2 16,-12 1 1-16,-4 4 1 15,-16 0 1-15,-4-5 0 16,-7 0-1-16,-3-5 1 16,3-7 0-16,0-6 0 15,4-10-1-15,2-3-1 16,4-9-3-16,1-2-2 0,8-5-4 16,1-1-4-16,8 0-5 15,7 0-1-15,15 3-2 16,7 0 1-16,12 6 5 15,0 4 1-15,6 9 5 16,-1 5 1-16,-3 15 4 16,-5 6 1-16,-10 12 1 15,-9 1 2-15,-13-1 1 16,-4-1 1-16,-16-10 4 16,-6-3-1-16,-9-10 3 15,-3-7-1-15,-1-9-4 16,2-6-2-16,1-10-4 15,0 0-2-15,8-6-3 16,4-1 0-16,10-8-7 16,9 2-3-16,14-1-5 0,8 2 1 15,16 8 3-15,7-1 4 16,4 10 4-16,2 2 2 16,-1 11-2-16,-5 4 2 15,-18 10 3-15,-1 7 2 16,-20 9 6-16,-11-8 1 31,2-11 1-31,2 1 0 0,-30 30-1 0,-14-5-1 16,-8-10-1-16,13-18-2 0,7-11-1 15,5-2-2-15,9-9-4 16,6-4-2-16,12 0-6 16,4-2-2-16,15-3-1 15,5-1 0-15,10 3 5 16,4 0 2-16,2 6 1 15,1 6 1-15,-6 8-1 16,-5 10 1-16,-9 14 2 16,-7 6 2-16,-9 5 3 15,-4-1 2-15,-17-5 1 16,-3-4 1-16,-6-8 0 16,1-5 0-16,4-9-1 15,1-4-2-15,5-8-3 0,0-5-3 16,7-7 0-16,2-4-3 15,6-7-3-15,3-3-1 16,9-1-2-16,6 2 1 16,12 5 1-16,8 3 0 15,2 10 1-15,-1 5 1 16,-5 12 2-16,-10 12 3 16,-13 10 3-16,-9 6 3 15,-17 0 3-15,-3-5 0 16,-10-3-1-16,0-7 1 0,1-7-2 15,2-4-1-15,2-7-1 16,5-6-3-16,2-6-1 16,4 0-1-16,5-1 0 15,3-2-2-15,4-3 0 16,5-2-1-16,3-9 1 16,2 4-2-16,5 0 0 15,2 5-1-15,1 12-1 16,-1 10 0-16,-6 12 4 15,-4 5 1-15,-6 5-18 16,-2 3-66-16,2-6 98 16,1 0-35-16</inkml:trace>
  <inkml:trace contextRef="#ctx0" brushRef="#br1" timeOffset="69442.35">19978 7813 593 0,'-1'-37'307'0,"1"31"-77"16,-3 1-26-16,3-1-40 16,0 1-22-16,0 1-34 15,-1-1-14-15,0 4-28 16,0 1-13-16,1 0-25 15,0 0-9-15,0 0-13 16,0 0-2-16,-1 0 0 0,0 0 1 16,0 0 2-16,0 0 0 15,0 0-1-15,-2 0 1 16,-10 7-1-16,1-4 1 16,-27-2-2-16,31-10-1 15,3 1-2-15,0-1-2 16,6 3-1-16,-1 2-3 15,6 3-1-15,-1 0-1 16,1 2 3-16,2 1 0 16,-1-1 1-16,1 5 1 0,-2-2 1 15,5 3-1-15,-1 4 1 16,-2-3 0-16,-5 1 7 16,-2 1 2-16,-5-2 4 15,0-1 2-15,1-1-5 16,-1-1-1-16,2-4-2 15,-4-1-2-15,3-1-1 16,2 0 0-16,0 0-1 16,0 0 0-16,0 0 1 15,0 0-1-15,-1 0 1 16,1 0-1-16,-3-3-1 16,1 2 0-16,-2-5-2 15,2 0-1-15,1-2-2 16,1 2 1-16,1 4-1 15,0 1 1-15,0 1 0 0,0 0 0 16,1 0 2-16,7-4 3 16,-4 4 2-16,0 1 1 15,-4 0 0-15,0 0 0 16,2 4 0-16,3 8 0 16,-3 2-1-16,-3 26 0 15,-9-25 2-15,-1-3 0 16,-10-6 2-16,-1 1 1 15,-5-9 0-15,1-3 1 0,-1-7-2 16,0-5-2-16,5-4-1 16,1-7-2-16,13 3-4 15,3-2-3-15,14 5-4 16,6 6-4-16,11 4-1 16,3 5 0-16,4 8 3 15,-2 7 4-15,-5 14 6 16,-5 5 4-16,-13 10 5 15,-4-3 2-15,-9-2 1 16,-4-5 0-16,-12-5 0 16,-6-1 1-16,-2-9-1 15,-2-7 0-15,6-5-1 16,6-10-2-16,3-5-4 16,3 2 0-16,2-8-4 15,2-1-1-15,7 1-4 0,4-4-2 16,11 4-5-16,7 4-1 15,14 4 1-15,2 3 1 16,8 6 5-16,-7 4-1 16,-7 9 2-16,-5 3 0 15,-13 6 3-15,2 5 1 16,-14 0 4-16,-3 3 2 16,-11 0 2-16,-7-7 0 0,3-4 1 15,-3-9 0-15,4-5 0 16,-4-3-2-16,-2-6-2 15,0-4-1-15,5-4-3 16,6-2-2-16,6-2-1 16,7 2-5-16,11-3-1 15,8 3-2-15,9-1 1 16,8 3 1-16,-2 5 1 16,-5 3 1-16,4 11 2 15,-10 6 3-15,-6 11 6 16,-7 5 3-16,-21 6 4 15,-2 1-1-15,-11-2 1 16,-1-4-1-16,1-9-1 16,0-4 1-16,1-12 0 15,7-1-2-15,-2-6-1 0,1-10-3 16,5 2-3-16,-1-4-2 16,11-4-3-16,3 2-2 15,10-7-3-15,11 3-2 16,2 2 0-16,4 7 1 15,1 4 3-15,-7 3 0 16,-1 8 1-16,2 7 0 16,-12 14 2-16,-3 5 5 0,-9 7 9 15,-15 2 4-15,-6-4 4 16,-1-5-1-16,-5-6-5 16,1-3 0-16,2-6-2 15,-1-5-2-15,2-6 1 16,4-8-2-16,6-7-3 15,6 1-3-15,4-9-3 16,3 0-1-16,10 0-3 16,0-7-1-16,8 6-3 15,8 1-1-15,-2 5 1 16,5 8-1-16,-2 8 3 16,-2 4 2-16,-3 11 0 15,-3 4 3-15,-12 9 2 16,-3 6 4-16,-11-1 4 15,-9 1 1-15,-1 0 1 16,-7-8-1-16,0-5-2 0,8-9 1 16,-4-8 0-16,1-2 1 15,8-7-3-15,-2-4-2 16,7-7-2-16,3-5-3 16,2-1 0-16,-1-3-1 15,9 0-5-15,3-1 0 16,11 1-4-16,8 5 1 15,-4 5 3-15,4 5-1 16,-5 7 3-16,0 5 0 0,-5 14 2 16,-8 4 2-16,-10 8 3 15,-9 4 4-15,-11-3 1 16,-3-1 1-16,-1-7-1 16,1-4-1-16,4-11 1 15,1-2 0-15,0-6-1 16,0-5-1-16,3-7-2 15,3-5-3-15,6-3-1 16,1-4 0-16,7-1-2 16,0-1-2-16,10 1-5 15,2 2-1-15,8 10 0 16,6 4 0-16,-3 7 4 16,1 3 1-16,1 7 0 15,-5 7 1-15,-9 8 3 16,-2 7 1-16,-15 10 5 0,-10 0 1 15,-10 3 1-15,-5-8 0 16,6-3-1-16,-2-6 0 16,7-9 2-16,-3-5 1 15,0-13 0-15,5-4-3 16,8-7-3-16,4-6-3 16,5-3-1-16,4-2-2 15,5-3-2-15,3 4-1 0,1-1-2 16,8 4 1-16,0 8 1 15,1 2 1-15,6 6 2 16,-5 7-1-16,-3 6 1 16,-4 9 0-16,-11 9 3 15,-8 5 3-15,-12 4 2 16,-7-3 2-16,-5-6 0 16,-2-3 0-16,6-8 1 15,3-5-1-15,3-9-1 16,5-6 0-16,-1-8-3 15,-1 2 0-15,0-5-2 16,-1 0-1-16,10 1-1 16,1-6-2-16,8 6-3 15,4-3-1-15,2 0 1 16,5 4-1-16,3 5 2 0,3 2 0 16,-4 9 2-16,3 3 1 15,-11 7 3-15,-6 3 2 16,-5 6 3-16,-10 3 0 15,-4-1 1-15,1 1-2 16,-6-4 0-16,-4-5-1 16,4-3-3-16,-2-2 1 15,4-6-26-15,5 0-34 16,-2-3-107-16,3-2-82 0,4 6 148 16</inkml:trace>
  <inkml:trace contextRef="#ctx0" brushRef="#br1" timeOffset="72887.53">19957 12620 250 0,'-2'0'217'0,"-4"-2"78"16,1-3-49-16,3 1-36 15,-5 0-25-15,2-4-31 16,0 1-13 0,2 1-30-16,-5-10-11 0,2-6-28 15,6 4-9-15,5-3-17 16,1 3-9-16,6 2-17 15,1 6-8-15,0 10-9 16,-1 1-2-16,-4 15 0 16,-7 0 1-16,1 6 3 15,-2 3 3-15,-2-5 2 16,-7-2 2-16,-6-4 2 16,-4-7 1-16,-4-4 0 15,-2-3-2-15,-8-7-2 0,1-3-1 16,-5-5-3-16,6-6-1 15,7-3-4-15,7 0 0 16,7-3-3-16,6 5-3 16,8 3-2-16,5-1-2 15,8 7 4-15,5 5 2 16,5 10 3-16,-4 6 3 16,2 14 0-16,-6 0 2 0,-10 7 3 15,-4 4 0-15,-10-8 2 16,-7 3 1-16,-9-6 1 15,-1-3 1-15,-5-6 1 16,0-4 0-16,0-9-3 16,1-5 0-16,4-5-4 15,0-5-2-15,7-6-3 16,4 4-3-16,10-6-3 16,3-1-2-16,12-2-3 15,6-5 0-15,11 11-1 16,1 1 2-16,10 16 3 15,-6 3 1-15,-3 12 5 16,-2 8 2-16,-14 7 3 16,0 5 2-16,-10 2 6 15,-8 0 1-15,-6-5 2 16,-6 1-1-16,-8-6-1 0,-5-5-1 16,-5-5 0-16,-1-7 0 15,1-10-3-15,4-4-2 16,5-6-5-16,2-5-1 15,7-8-4-15,7-1-2 16,7-6-2-16,6 6-3 16,14 3-1-16,4 1 1 0,14 6-1 15,-1 2 2-15,4 7 2 16,-9 5 0-16,-10 11 2 16,-3 6 2-16,-11 11 1 15,-5 3 3-15,-7 1 2 16,-6 1 1-16,-10-4 1 15,0-3 0-15,-6-7 0 16,-2-4 0-16,4-8 0 16,-1-4-1-16,8-7-2 15,1-4-2-15,5-5-3 16,5-6-1-16,9-4-4 16,6 0-2-16,9-1 0 15,8 5 0-15,6 2 2 16,5 5 0-16,-3 7 1 15,-3 4-1-15,-11 6 1 16,-3 6 2-16,-9 13 2 0,-2 2 4 16,-6 7 3-16,-3 3 0 15,-3-4 2-15,-5-1 0 16,-8-8 1-16,0-5-1 16,-8-6-1-16,-6-5 0 15,2-6-1-15,-3-6-2 16,9-6-2-16,8-1-2 15,5-7-3-15,10 1-2 0,5-4-3 16,6-3 0-16,14 3 0 16,1-2 0-16,16 11 0 15,-5 5 1-15,-8 11 1 16,1 5 1-16,-17 14 4 16,5 5 0-16,-7 7 5 15,-5 2 0-15,-6 0 2 16,-7-2 0-16,-9-6 2 15,-1-1 1-15,0-10 1 16,-4-5 0-16,4-8-3 16,3-4-1-16,-5-9-4 15,3-6-2-15,9-8-1 16,0-2-1-16,7-4-2 16,3 1-2-16,10 5-3 15,7 1-1-15,6 2 1 16,3 3 0-16,6 5 3 0,0 7 0 15,2 9 1-15,-1 8 1 16,-10 10 3-16,-7 0 1 16,-9 16 1-16,-7-6 2 15,-10 8 2-15,-6 0 1 16,-12-9 1-16,1 3 1 16,-8-13 1-16,4-4-1 0,6-14-1 15,-7-5-2-15,5-11-2 16,2-4-2-16,1-4-2 15,7-4-3-15,13 0-3 16,2-4-2-16,17 6-1 16,8 4-2-16,7 4 2 15,-2 4 3-15,1 9 1 16,-7 3 3-16,-5 13 2 16,-2 9 0-16,-10 3 5 15,0 3 1-15,-12 1 2 16,-5 3 1-16,-7 2-1 15,-8 0-1-15,4-4-1 16,-5-6 0-16,8-9 0 16,-2-5 0-16,4-10-1 15,1-5-2-15,4-9-3 16,2-6 0-16,2-8-2 0,3 2 0 16,4-2-3-16,11 1-1 15,4 4-2-15,6-4 0 16,7 6 2-16,-2 3 2 15,3 7 2-15,2 7 1 16,-13 10 1-16,3 5 0 16,-8 12 2-16,-7 5 1 15,-3 5 1-15,-7 1 0 16,-9-2 2-16,-5 0 1 0,-5-11 1 16,-2-5 0-16,-3-9 0 15,6-5-1-15,-6-8-2 16,-6-6-1-16,2-4-2 15,3-1-2-15,6-6-2 16,11 2 0-16,9-6-4 16,7-3-1-16,11 5-3 15,7 2 1-15,9 9 2 16,-3 8 1-16,-4 9 2 16,-2 6 1-16,-12 10 2 15,-1 0 1-15,-3 6 1 16,-5 3 2-16,2 0 1 15,-7 2 0-15,0-1 2 16,-8-3-1-16,-14-6 3 16,1-4-1-16,-5-10-1 0,6-5 0 15,9-11-3-15,2-4-2 16,7-4-2-16,1-2-1 16,5-6-1-16,5-4 0 15,10 2-3-15,3-4-1 16,13 9-1-16,-2 3 0 15,0 9 2-15,-1 8 2 16,-3 15 1-16,-1 12 2 0,-12 12 2 16,1 1 2-16,-17 4 1 15,-2 1 0-15,-8-4 1 16,-1 0 2-16,-9-10 1 16,2-4 1-16,0-13 0 15,-8-6-1-15,11-10-3 16,-10-9-3-16,8-7-4 15,9-6-1-15,5-7-3 16,9 3-1-16,10-3 0 16,7 0-1-16,11 3 1 15,0-1 1-15,6 9 2 16,-5 4 1-16,-7 12 1 16,-1 5-1-16,-14 11 2 15,4 13 1-15,-11 13 2 16,-9 2 2-16,-3 13-1 0,-7-3 0 15,-6 2 0-15,7 0 1 16,-5-14 1-16,2-5 0 16,-1-17 1-16,4-4-1 15,5-15-4-15,-3-6-4 16,10-13-8-16,-1-7-2 16,8-1-1-16,4-3 2 15,3 5 1-15,4-3 1 16,0 5 1-16,-2 1 0 0,9 5 5 15,3 9 0-15,-8 9 1 16,4 7 2-16,-13 21 3 16,-6 11 4-16,-3 9 1 15,-5 7 0-15,0-5-1 16,-10-9-1-16,-2-9 0 16,1-8 2-16,-5-12 1 15,3-4-1-15,1-4-1 16,0-7-1-16,3-5-3 15,2-1-1-15,9-7-3 16,0-2-1-16,5-3-2 16,5-5 0-16,9 2-2 15,4 4 0-15,10 7-2 16,6 6 0-16,-4 7 3 16,-2 10 0-16,-8 9 4 15,-5 13 2-15,-14 8 1 0,2 1 3 16,-3 2 2-16,-13-10 0 15,8-3 2-15,-4-2-1 16,-3-10 1-16,3-4-1 16,-2-7-2-16,-3-6 0 15,-7-8-3-15,4-2-1 16,-1-1-1-16,-4-5 0 0,17 6-1 16,-3-2-2-16,11-4-1 15,6 4-2-15,7-8 1 16,10 1 0-16,1 3 1 15,-2 0 1-15,-1 10 8 16,-6 3 4-16,-9 14 3 16,2 8 1-16,-11 9-4 15,-3 4 0-15,-4 1-1 16,-11 0 0-16,0-4-3 16,-2-4 1-16,-8-5-1 15,9-6-1-15,-6-5-2 16,0-5 0-16,12 4-2 15,-1-4-1-15,5 2-22 16,3 0-31-16,1-1-118 16,4 1 84-16,-1 6 27 0</inkml:trace>
  <inkml:trace contextRef="#ctx0" brushRef="#br1" timeOffset="74661.75">19801 7777 649 0,'22'-60'315'0,"-29"46"-138"15,3-1 4-15,-1 7-46 16,8 0-33-16,5 2-26 16,4 1-9-16,10 3-16 15,-5 2-6-15,7 6-11 16,-6 11-7-16,-8 5-12 0,0 4-4 16,-6 3 0-1,-4-3 0-15,-1-4 2 0,-6-4 1 16,-5-9 1-16,-2-6 0 15,-6-6-2-15,1-3 0 16,0-4-4-16,4-5-1 16,4-3-4-16,4-8 0 15,7-2-3-15,1-2-2 16,12 2-1-16,2 2-1 16,9 5-2-16,3 0 0 15,-2 6 8-15,1 4 5 0,-10 9 8 16,-2 5 3-16,-7 11-2 15,-5 6 0-15,-10 7-3 16,-3 4-1-16,-9 3-1 16,-1-1-2-16,-3-3 0 15,-4-3-1-15,5-12 0 16,-2-4 2-16,4-12-1 16,0-5 1-16,3-8-2 15,4-5-2-15,5-6-3 16,6-2-4-16,7 1-2 15,5 0-4-15,13 8-2 16,3 4-1-16,7 6 0 16,4 5 1-16,-7 5 3 15,2 4 3-15,-4 9 5 0,-6 1 2 16,0 6 4-16,-5 1 0 16,-12 2-1-16,-3 4 1 15,-11-4 1-15,-10-1 0 16,1-3-1-16,0-4 0 15,3-6-2-15,3-5 1 16,0-7 0-16,-1-9-1 16,-1-7-1-16,3-2-1 15,0-11-2-15,3-1-2 16,2-8-1-16,1 3-1 0,6 4-2 16,9 4-3-16,8 10-2 15,6 3-1-15,2 10-1 16,-5 5 2-16,-5 16 3 15,2 3 2-15,-7 13 4 16,-2 2 3-16,0 1 3 16,-8 2 1-16,-5-4 3 15,-2-3 0-15,-9 0 1 16,-1-7 1-16,-2-8 1 16,-5-3-1-16,-3-17 0 15,-6-3-1-15,1-7-2 16,4-7-3-16,5-3-3 15,9-4-2-15,6-4-3 0,6 1-3 16,10 3-6-16,8 3-1 16,16 10-2-16,7 2 2 15,4 4 4-15,-5 5 2 16,-8 10 3-16,-12 7 0 16,-5 11 3-16,-3 3 2 15,-10 7 3-15,0-1 2 16,-13-2 2-16,-3-1 1 15,-5-12 0-15,0-1 0 0,1-11-2 16,-2-5-1-16,0-1 0 16,-2-5-1-16,7-4-3 15,2-1 0-15,8-8-4 16,6-1-1-16,9-4-4 16,7 1-2-16,11-2 1 15,6 3-1-15,0 4 3 16,-4 2 0-16,-3 13 2 15,-8 3 1-15,-6 14 1 16,-5 8 3-16,-10 8 2 16,-2 0 2-16,-2 1 0 15,-4-1-1-15,1-12 0 16,-4 0 1-16,-2-13-2 16,2-5 0-16,4 3-1 15,-1-4-1-15,7-2-1 0,3-1-1 16,4-7-1-1,5 1-2-15,3 0-2 0,-6 0-4 16,-3-2-36-16,5 2-27 16,-5 4-125-16,4-1 123 15</inkml:trace>
  <inkml:trace contextRef="#ctx0" brushRef="#br1" timeOffset="79549.33">17686 4634 442 0,'0'-2'260'0,"0"0"-38"16,0 1-23-16,0 0-33 15,0 0-34-15,8 2-33 16,-2 0-15-16,0 24-28 16,24 27-9-16,-28-30-15 15,-2-4-6-15,0-5-3 16,-2-2 0-16,-1-2 1 16,-2-3 2-16,-2-2-1 15,1-4-1-15,-2-3-5 0,1-3-4 16,3-9-9-16,2 1-2 15,4-8-4-15,6-3-1 16,4 2-1-16,4-1 1 16,5 3 8-16,4 7 7 15,2 0 17-15,3 9 10 16,-5 6 8-16,-2 3 1 16,-13 11-1-16,0-1-5 0,-8 4-6 15,4 5-3-15,1-1-8 16,1 1-4-16,1-2-7 15,-5-4-2-15,-2-2-3 16,0-2-1-16,-1-3-3 16,-1 0 1-16,-1-5 1 15,1-1-38-15,3-2-131 16,-3-2-67-16,2 0 118 16</inkml:trace>
  <inkml:trace contextRef="#ctx0" brushRef="#br1" timeOffset="80007.67">18200 4707 958 0,'0'-9'433'16,"1"-2"-203"-16,-2-6-42 15,-3 1-29-15,-1-6-48 16,-4 7-45-16,-3 2-14 15,-4 1-24-15,-2 5-5 16,-2 7-9-16,2 3-6 0,-1 3-5 16,7 9-3-16,1 6 0 15,1 3 0-15,9 4-1 16,-2-4-1-16,5-7-1 16,7-1-1-16,2-5 2 15,1-5 2-15,3-1 2 16,-2-5 2-16,3-5 1 15,0 0 0-15,-1-7 1 16,2 3 1-16,-5-2 1 16,-1-2 0-16,-5 8 7 15,-1 3 2-15,-3 1 8 16,-1 6 3-16,-1-5 0 16,0 0-1-16,0 1-7 15,0 14-4-15,1 28-9 16,-1-27-1-16,1-6-5 15,-1-3-5-15,4-5-72 16,-2-2-47-16,-2-1-140 0,0 0-161 16,0-1 278-16</inkml:trace>
  <inkml:trace contextRef="#ctx0" brushRef="#br1" timeOffset="80203.1">18357 4618 954 0,'8'16'454'15,"-4"1"-189"-15,-4 1-6 16,1 5-91-16,-1-1-32 0,0 2-54 16,-2-5-23-16,4-4-34 15,-2-6-9-15,4-3-9 16,-3-3-19-16,0-4-79 16,-1 0-53-16,0 0-169 15,0-2-172-15,0-20 315 16</inkml:trace>
  <inkml:trace contextRef="#ctx0" brushRef="#br1" timeOffset="80388.11">18282 4462 587 0,'7'-6'391'16,"-1"2"-18"-16,3 4-155 16,-1 1-10-16,-1 5-92 15,3 2-32-15,-7 2-43 0,0 2 0 16,4-1-151-16,-2 2-279 15,0-5 267-15</inkml:trace>
  <inkml:trace contextRef="#ctx0" brushRef="#br1" timeOffset="80665.21">18470 4580 714 0,'0'9'410'16,"4"1"-129"-16,5 2-30 15,-7 1-39-15,3 4-74 16,-1-1-22-16,2 7-42 16,-2-6-18-16,8 2-28 15,1 3-9-15,-2-8-11 16,6 1-1-16,-3-5 9 16,-2-6 8-16,-1-4 15 15,-1-3 7-15,-3-6-1 16,1-4-5-16,0-3-14 15,0-3-6-15,2-1-9 16,-1 6-2-16,-4-1-4 16,-1 2 0-16,-2 0-88 15,0-3-56-15,3 2-166 0,0 3 173 16</inkml:trace>
  <inkml:trace contextRef="#ctx0" brushRef="#br1" timeOffset="81026.34">18830 4768 710 0,'21'6'364'15,"1"-3"-117"-15,-7-2-15 0,2-7-67 16,0-1-33-16,-6-8-36 16,3-4-25-16,-4-3-24 15,-3-2-10-15,-2 5-11 16,-2 1-3-16,-3 11 0 15,-13-3-2-15,-3 6-5 16,0 1-1-16,0 6 2 16,4 7 3-16,0 4 7 15,2 7 3-15,2-2-1 16,6 2-1-16,5 1 3 16,2-1 0-16,5-2 5 15,3-4-1-15,7-5-3 16,2-2-4-16,3-2-9 15,-3-1-3-15,-1-5-7 16,-4-4-3-16,3-2-69 16,-4-3-56-16,-5 2-153 0,0 5 158 15</inkml:trace>
  <inkml:trace contextRef="#ctx0" brushRef="#br1" timeOffset="81475.77">19603 4711 556 0,'-27'-36'352'0,"27"31"-67"16,2 1-45-16,0 1-30 16,-2 3-72-16,0 0-25 0,0 0-54 15,0 0-20-15,0 0-29 16,0 0-76-16,4 1 48 15</inkml:trace>
  <inkml:trace contextRef="#ctx0" brushRef="#br1" timeOffset="81620.2">19615 4844 899 0,'0'1'411'0,"0"-1"-200"16,0 0 5-16,0 0-97 15,0 0-34-15,0 0-69 16,0 0-85-16,0 0 46 16</inkml:trace>
  <inkml:trace contextRef="#ctx0" brushRef="#br1" timeOffset="83877.86">20516 4541 631 0,'-26'5'315'16,"27"-5"-119"-16,4 3 6 15,-1 10-56-15,-4 4-20 16,4 9-23-16,0 3-14 16,-3-2-30-16,8 0-14 15,-4-7-20-15,3-2-6 16,-3-4-5-16,-2-2 0 0,-3-3 2 16,-3-2 0-16,-1-5 2 15,-3 0-2-15,3-5-16 16,1-1-19-16,1-5-64 15,1-1-50-15,2-1-236 16,1 0 241-16</inkml:trace>
  <inkml:trace contextRef="#ctx0" brushRef="#br1" timeOffset="83967.07">20535 4711 352 0,'-1'-1'241'0,"0"0"-17"16,0 0-94-16,0 0-103 15</inkml:trace>
  <inkml:trace contextRef="#ctx0" brushRef="#br1" timeOffset="84307.93">20534 4674 297 0,'-27'-31'179'0,"23"29"-20"0,-1-1-43 16,4 3-20-16,0 0-11 15,0 0-9-15,-1 0-19 16,1 0-7-16,0 0-7 15,0 0 3-15,1 0 1 16,0 0-2-16,0 0-8 16,0 0-9-16,0 0-19 15,0 0-31-15,0-1-64 16,0 0-35-16,0 0-76 16,0 0-24-16,0-1 144 15</inkml:trace>
  <inkml:trace contextRef="#ctx0" brushRef="#br1" timeOffset="84567.07">20480 4424 678 0,'0'-2'374'0,"-5"1"-121"16,5 7-39-16,-1-6-29 16,0 8-55-16,0 21-13 15,-1 39-32-15,2-27-15 16,0 0-23-16,5-2-11 0,-5 0-19 15,7-3-5-15,3-5-7 16,0-1-2-16,3-5 0 16,-4-5 0-16,-2-8 0 15,-1-5-22-15,-1-7-57 16,0 0-39-16,-3-5-123 16,-2-1-96-16,0 0 215 15</inkml:trace>
  <inkml:trace contextRef="#ctx0" brushRef="#br1" timeOffset="84872.8">20531 4763 406 0,'-31'-42'285'16,"27"27"-23"-16,-4 2-23 15,-3-5-31-15,-2 9-48 0,0 1-22 16,-2 1-44-16,-1 6-18 15,-11 1-24-15,3 5-9 16,-7 9-11-16,4 1-2 16,8 5-10-16,4-2-5 15,10 2-12-15,6-3-3 16,11-1-7-16,6-1-1 16,5-4 1-16,6-2 1 15,3-5 6-15,-4-2 0 0,1 0 7 16,-4-1-1-16,-4-1 11 15,-3 0-37-15,-5 1-153 16,0 1 127-16</inkml:trace>
  <inkml:trace contextRef="#ctx0" brushRef="#br1" timeOffset="85301.75">20785 4711 659 0,'1'-8'426'16,"-1"0"-19"-16,-2-2-191 0,-5-2-2 16,-4 4-99-16,-3 4-28 15,-3 5-46-15,0 9-16 16,0 1-13-16,3 4-9 15,5 7-7-15,5 0-3 16,4 3-5-16,6-2 2 16,6-5 1-16,1-3-1 15,5-6 5-15,3-5 2 0,1-6 6 16,0-6 4 0,-1-5 4-16,-2-3 0 0,-5-3 2 15,-8 0 1-15,-6 0 3 16,-4 5 1-16,-13-5-1 15,2 7-3-15,-7 3-4 16,-2-2-6-16,2 11-7 16,1 0-3-16,5 3-34 15,5 5-49-15,6 0-201 16,5 3 190-16</inkml:trace>
  <inkml:trace contextRef="#ctx0" brushRef="#br1" timeOffset="85940.72">21630 4740 548 0,'0'-8'379'16,"0"-3"-52"-16,-2-4-60 16,-5-2-65-16,-3 1-91 15,-3-3-28-15,-7 6-40 16,2 2-12-16,-5 6-15 16,2 4-7-16,2 5-4 15,0 6 0-15,5 10 1 16,4 5 1-16,10 4-2 0,0 0-2 15,4-3-3 1,5-4 0-16,-2-6 1 0,9-3 3 16,-1-8 3-16,0-4 2 15,7-5 4-15,-2-6 0 16,3-7 0-16,-4 1 0 16,-5 0-1-16,-2 0 0 15,-4 10 5-15,-3 1 5 0,-3 5 13 16,-2 0 5-16,0 0 5 15,0 0-5-15,0 0-12 16,0 7-6-16,0 6-14 16,1-2-5-16,9 21-4 15,-4-28-39-15,1-4-121 16,3 0 7-16,3 0 67 16</inkml:trace>
  <inkml:trace contextRef="#ctx0" brushRef="#br1" timeOffset="86432.49">22372 4518 808 0,'5'4'380'0,"-5"6"-152"15,0 4 0-15,5 13-66 16,-9 3-24-16,3 7-50 15,3 3-20-15,-3-5-33 16,10 1-11-16,-11-6-12 0,-3-1-4 16,4-8-15-16,-7-5-23 15,8-9-64-15,3-4-51 16,-4-9-104-16,-4-3-47 16,-2-9 183-16</inkml:trace>
  <inkml:trace contextRef="#ctx0" brushRef="#br1" timeOffset="86838.42">22333 4571 402 0,'0'-28'336'0,"-1"4"29"0,4 10-99 16,6 5-39-16,0 4-85 15,4 5-29-15,1 5-41 16,1-1-14-16,4 5-17 16,1 0-8-16,3 5-9 15,-8-2-4-15,-4 4-6 16,2 1-1-16,-10-3 0 15,2 4 0-15,-6 1 2 16,-10 0 0-16,-2 0-4 16,-6-4-1-16,1-1-2 15,7-1 1-15,0-6 0 16,7 1 1-16,4-3-2 16,-4-4-5-16,6 0-10 15,-3-1-4-15,1-1-3 16,0 1 3-16,0 0 8 0,14 0 4 15,2 3 9-15,21 8 3 16,-28-3 3-16,-1 2 1 16,-7 1 1-16,0 2 2 15,-2 1 1-15,-10-1 0 16,-1 1-8-16,-3-1-8 16,0-3-44-16,4 0-36 15,0-5-122-15,3-3-97 16,9-2 185-16</inkml:trace>
  <inkml:trace contextRef="#ctx0" brushRef="#br1" timeOffset="87052.76">22590 4581 840 0,'2'3'421'0,"7"-3"-137"16,0 0-55-16,4-4-43 15,0 4-57-15,7-4-56 16,1-2-19-16,2 4-28 16,0-4-6-16,-5 3-7 15,-2 2-1-15,-10-2-70 16,-4 3-71-16,-10-2-288 0,-2-4 262 16</inkml:trace>
  <inkml:trace contextRef="#ctx0" brushRef="#br1" timeOffset="87250.09">22591 4600 738 0,'-5'13'367'0,"4"3"-125"0,1 1-18 15,4 2-73-15,2 3-23 16,0 2-39-16,2 0-16 0,-2-1-29 16,-1 0-10-16,0-3-17 15,-1-5-6-15,1-6-20 16,-2-4-38-16,2-5-96 15,-2-5-82-15,-2-5 133 16</inkml:trace>
  <inkml:trace contextRef="#ctx0" brushRef="#br1" timeOffset="87374.41">22631 4759 388 0,'-10'-33'302'16,"10"28"30"-16,6 0-81 15,3 0-28-15,4 3-50 16,4-3-28-16,0 2-59 15,0 0-22-15,0 0-22 16,0 3-66-16,5 0 19 16</inkml:trace>
  <inkml:trace contextRef="#ctx0" brushRef="#br1" timeOffset="87730.43">23015 4595 995 0,'-20'-2'482'16,"5"-3"-156"-16,3-1-84 0,0 4-41 16,1 3-56-1,3 1-70-15,-5-1-27 0,4 7-38 16,-2-4-9-16,7 7-15 16,7 5-4-16,3 1 1 15,6 7 2-15,1-5 8 16,-2-1 2-16,9-3 5 15,-3-4 1-15,0-2 9 16,1 4 6-16,-11-4 15 16,-4 0 7-16,-3 1 15 15,-10-1 1-15,-1 2-7 16,-6-1-6-16,0-3-19 16,4-1-7-16,-3-5-13 15,9-1-26-15,0-7-84 16,2 3-57-16,5-4-156 15,1 1-129-15,17 4 291 16</inkml:trace>
  <inkml:trace contextRef="#ctx0" brushRef="#br1" timeOffset="88001.75">23325 4408 1033 0,'17'3'468'0,"-16"7"-204"16,4 8-18-16,-13 10-53 16,-4 10-40-16,-5 11-61 15,-7-1-29-15,2 4-32 16,0-2-10-16,6-8-11 16,5-3-3-16,4-13-3 15,0-7 2-15,2-7-10 16,-1-5-16-16,2-5-58 15,2-2-50-15,3 0-135 16,-1-1-159-16,0 0 271 16</inkml:trace>
  <inkml:trace contextRef="#ctx0" brushRef="#br1" timeOffset="88283.57">23613 4615 1052 0,'-3'4'467'16,"0"6"-235"-16,0 2-4 16,-1 7-85-16,0 8-29 15,0 4-56-15,1 1-19 0,3-2-25 16,1-5-8-16,7-4-4 15,0-4-2-15,0-7-10 16,-3-5-24-16,-1-5-81 16,-3-1-61-16,-1-9-224 15,0-1 251-15</inkml:trace>
  <inkml:trace contextRef="#ctx0" brushRef="#br1" timeOffset="88558.98">23553 4657 731 0,'-7'-10'369'0,"8"10"-76"16,5-4-92-16,7 1-23 16,1 4-27-16,8 1-38 15,0 1-20-15,3 2-30 16,0-3-9-16,-2 4-18 0,-1 3-3 16,-8 1-5-16,-4 8 3 15,-9 2 8-15,-4-1 3 16,-9 5-2-16,-3-2-6 15,-5-2-11-15,0-2-5 16,2-7-3-16,0-3-1 16,-1-2-6-16,2-1-13 15,2-4-54-15,3-1-48 0,8-2-149 16,6-3 159-16</inkml:trace>
  <inkml:trace contextRef="#ctx0" brushRef="#br1" timeOffset="88777.18">23849 4569 962 0,'13'4'471'16,"1"1"-236"-16,-2 3-29 16,-2 1-44-16,0-1-82 15,1-2-17-15,4-6-30 16,2-2-6-16,2 0-8 15,0 1-3-15,-2 0-1 16,-4 1-34-16,-2-2-75 0,-7-3-47 16,-4 4-174-16,-4-3-86 15,-8 6 255-15</inkml:trace>
  <inkml:trace contextRef="#ctx0" brushRef="#br1" timeOffset="88956.15">23918 4606 520 0,'-8'3'320'16,"0"5"-13"-16,5 2-32 15,4 4-63-15,1 2-33 16,2 8-48-16,1 1-24 16,-3 7-38-16,2 0-16 0,-3-2-23 15,-1-2-8-15,1-3-8 16,-3-2-2-16,3-6-16 16,-3-3-28-16,-1-7-108 15,5-6-103-15,1-7 147 16</inkml:trace>
  <inkml:trace contextRef="#ctx0" brushRef="#br1" timeOffset="89121.59">23892 4763 589 0,'4'-6'363'0,"3"6"32"16,4 1-150-16,-4 0-24 15,5-1-45-15,-2 2-72 16,1-2-25-16,7 0-44 0,1 1-33 15,4-1-147-15,4 0-92 16,6 10 136-16</inkml:trace>
  <inkml:trace contextRef="#ctx0" brushRef="#br1" timeOffset="89459.52">24344 4642 1058 0,'-2'-4'512'16,"-6"-2"-244"-16,0 5-62 16,-6 1-48-16,0 5-73 15,0 0-18-15,2 7-37 16,1-3-10-16,6 5-16 16,1 1-4-16,9 3-3 15,1 2 0-15,7 2 2 16,2-1 1-16,2-2 3 15,1 0 2-15,-2-5 5 16,-2 0 1-16,-8-5 10 16,1 1 4-16,-8-6 10 15,-2 2 3-15,-8-3-6 16,-5-1-4-16,-6 2-43 0,-3-3-26 16,-1 0-66-16,3-1-49 15,5-5-142-15,1 1 187 16</inkml:trace>
  <inkml:trace contextRef="#ctx0" brushRef="#br1" timeOffset="90252.6">25020 4758 934 0,'-37'-24'446'0,"34"33"-224"15,0 3-42-15,2 1-36 32,0-6-75-32,1 0-23 0,4 21-30 0,3-5-8 15,10-5-6-15,6-14 0 16,3-5 3-16,1-5 1 15,0-5 4-15,-5-3 1 16,-4-1-9-16,-6-4-12 16,-11 2-26-16,-3-1-6 0,-14 4 7 15,-3 3 10-15,-7 3 25 16,-3 5 5-16,3 3 10 16,3-1 5-1,9 3 2-15,1-1-3 0,8 0-12 16,5 2-8-16,5-3-7 15,-5-1-4-15,10 0 3 16,15 0 1-16,34-1 1 16,-25 9 0-16,-3 0 3 15,-1 4 3-15,-10 6 11 16,-2-3 9-16,-8 7 11 16,-5-2 5-16,-3-3 0 15,1-2-4-15,-3-9-9 16,2 0-6-16,2-6-4 0,2-5 1 15,0-5-1-15,2-4-1 16,-1 0-6-16,0-1-3 16,5 4-3-16,0 2-3 15,8 5-3-15,-1 2-1 16,-2 3 5-16,-5 2 3 16,-4 4 8-16,-1 5 4 15,1 2 3-15,0 3-2 16,-2-2-5-16,-3-2-5 15,4-2-7-15,5-4-48 0,0-6-140 16,7 0 130-16</inkml:trace>
  <inkml:trace contextRef="#ctx0" brushRef="#br1" timeOffset="91057.66">25917 4808 844 0,'3'3'369'0,"2"1"-193"16,7 2-8-16,7-5-37 16,0-1-27-16,7-10-36 15,-3-4-17-15,2-6-18 16,1-2-6-16,-9 0-2 15,-4 5 1-15,-11 0 2 16,-2 5 15-16,-8 2 17 16,-3 0 3-16,-5 7 9 15,-3 2-13-15,3 9-19 0,1 5-8 16,6 5-15-16,0-1-6 16,6 2-10-16,3 3-1 15,4-3-2-15,9 2 0 16,4-3 0-16,2-2-2 15,9-4-4-15,-3-3-15 16,11-5-66-16,6-2-42 16,6-4-97-16,7-4-25 15,-5-9 36-15,-3 0 44 0,-12-4 104 16,-9 1 42-16,-8 3 103 16,-6-2 45-16,-12 0 78 15,-5-1 33-15,-13 2-35 16,-4 0-24-16,5 10-49 15,-3 1-22-15,1 6-29 16,4 4-17-16,0 4-30 16,3 0-13-16,4 6-12 15,6 1-4-15,4 2-3 16,1-2-1-16,5-2 1 16,0-3-1-16,4-4-1 15,5-4 0-15,4-4 4 16,-5-3 3-16,6-2 4 15,0 2 2-15,-5 2-1 16,3 2 0-16,-9 2-1 16,-3 1 0-16,0 5 0 0,-1-2 0 15,-1 0-40-15,3-2-54 16,4-4-145-16,0-2-48 16,12 2 162-16</inkml:trace>
  <inkml:trace contextRef="#ctx0" brushRef="#br1" timeOffset="91323.24">26810 4680 1183 0,'-8'-4'565'16,"-7"4"-251"-16,-4 0-95 16,-6 6-52-16,0 5-78 15,6 3-31-15,4 2-40 16,5 3-10-16,10 1-10 15,2-2-4-15,9 0-2 16,5-3-2-16,2-4-1 16,4-3 1-16,6-5-14 15,-2-4-32-15,1-7-107 16,2-2-83-16,-6 1 145 16</inkml:trace>
  <inkml:trace contextRef="#ctx0" brushRef="#br1" timeOffset="91680.07">26959 4538 600 0,'-2'0'373'16,"-3"10"1"-16,4 6-80 15,-1 5-100-15,-3 7-39 16,3 4-69-16,-2-1-20 16,2 0-20-16,2-3-7 15,-2-6-8-15,1-2-3 0,1-6-5 16,-4-4-2-16,2-7-8 15,2 0-6-15,1-6-14 16,-1 2-6-16,0 0-8 16,0 0 0-16,0 0 7 15,2-3 1-15,4-5 6 16,7 2 3-16,24-24 1 16,-25 27 6-16,-2 5 23 15,0 2 13-15,0 5 24 16,-2 2 2-16,0 4-15 15,-2 0-10-15,-2-4-25 16,2 0-13-16,-1-5-95 16,4-4-70-16,6-2 99 15</inkml:trace>
  <inkml:trace contextRef="#ctx0" brushRef="#br1" timeOffset="92286.9">28053 4638 391 0,'-29'-39'262'0,"38"28"27"16,-1-5-61-16,-5 3-29 15,-3-1-42-15,-4-3-47 0,-5 1-13 16,-4 1-22-16,-3 2-10 16,0 7-19-16,-1 6-11 15,3 8-17-15,8 7-3 16,-2 9-9-16,1 6-1 16,3 10-4-16,-6 2-1 15,9 7-1-15,1 5-1 16,0 1 2-16,6 1 0 15,0-3 2-15,-1-6 1 16,-2-15 2-16,-3-4 1 0,-2-15-38 16,2-3-45-16,-1-10-202 15,-7-3-218-15,1-19 312 16</inkml:trace>
  <inkml:trace contextRef="#ctx0" brushRef="#br1" timeOffset="92481.61">27750 4706 675 0,'4'-11'347'16,"3"8"-127"-16,8-1-48 15,0 2-9-15,7 2-49 16,1 0-21-16,0-1-37 16,-1 1-15-16,4 1-22 15,-4-1-6-15,10 1-32 16,4 3-45-16,-1-3-103 0,4 2-67 15,-9 5 136-15</inkml:trace>
  <inkml:trace contextRef="#ctx0" brushRef="#br1" timeOffset="92721.07">28193 4706 452 0,'0'3'268'0,"0"12"-14"0,-3 3-27 0,-2 4-47 16,1 2-29-16,2-3-53 15,1-3-18-15,1-4-23 16,2-6-2-16,0-4 2 16,-1-3 5-16,-2-5 10 15,0 3-1-15,0 0-13 16,0-4-12-16,-4-15-23 16,-2-30-9-16,9 26-14 15,0 1-6-15,5 1-101 16,0 4-73-16,6 3 109 15</inkml:trace>
  <inkml:trace contextRef="#ctx0" brushRef="#br1" timeOffset="93239.78">28318 4808 755 0,'10'2'362'16,"2"-2"-134"-16,2-3-16 15,3-5-72-15,2-3-24 16,0-4-43-16,-2-2-17 16,1-1-20-16,-6-1-6 15,-6 4-6-15,-1 0-1 16,-8 7 0-16,1 1 0 0,-7 3-7 16,0 3-2-16,3 3-6 15,-6 0 0-15,7 8-2 16,-3 3-1-16,5 5 0 15,3 3-1-15,1 1 5 16,5 0 1-16,2-3 4 16,3-5 4-16,3-4-1 15,5-4 0-15,5-6-2 16,5-3-2-16,5-9-3 16,-1-1-1-16,-4-5-1 15,-6 1 1-15,-6 2 3 16,-7-2 2-16,-6 4 4 15,-4 1 1-15,-2 5-1 16,-2 1-2-16,-5 6-7 16,0 3 1-16,-2 5 2 0,-1 3 2 15,2 7 3-15,2 2-2 16,4 3-5-16,7 0-3 16,5-6-4-16,6-3-3 15,2-7-3-15,1-2-8 16,5-5-74-16,2-5-68 15,13 0 93-15</inkml:trace>
  <inkml:trace contextRef="#ctx0" brushRef="#br1" timeOffset="93822.84">29384 4651 547 0,'-4'-9'323'0,"6"12"30"16,1 1-212-16,2 11-21 15,4 6-20-15,-1 4-27 16,1 3-13-16,1-5-19 16,3-2-6-16,2-4-3 15,-5-5-1-15,2-1-5 16,-6-2-1-16,-3-5-1 15,3-1 3-15,-3-3 6 16,-2-2 1-16,1-7-2 16,1-3-4-16,5-6-10 15,2-4-6-15,4-4-10 16,1 0-37-16,4 1-128 16,2 2-117-16,1 9 162 15</inkml:trace>
  <inkml:trace contextRef="#ctx0" brushRef="#br1" timeOffset="94289.37">29644 4727 635 0,'8'60'309'15,"-3"-50"-93"-15,2-5-8 0,5-6-51 16,3-7-25-16,5-7-53 16,2-6-18-16,1-3-14 15,-2 0-1-15,-13 2 3 16,-8 3 3-16,-11 4-4 15,-1 5-5-15,-5 8-13 16,3 2-10-16,1 5-14 16,0 1-3-16,4 5-5 15,3 7-1-15,1-2-1 16,5 2 2-16,3-3 0 16,4-3 2-16,4-3 1 15,1-2 1-15,6 0 1 16,0-5 0-16,2 0-2 15,1-1-9-15,-1-3-19 16,3 1-4-16,-5 0-3 16,5 2 7-16,-9 4 16 15,-4-1 1-15,-3 2 2 0,-8 2 2 16,-2 1 7-16,1 1 9 16,2-4 26-16,0-1 10 15,0-5 10-15,-1-1 4 16,0 0-12-16,0-1-4 15,0 1-17-15,0 0-11 16,-3-3-24-16,1-3-9 16,1 0-6-16,3-1-12 0,3 0-56 15,3 1-67-15,18-1 97 16</inkml:trace>
  <inkml:trace contextRef="#ctx0" brushRef="#br1" timeOffset="94512.07">30085 4516 861 0,'-1'9'417'16,"1"4"-193"-16,1 7-23 16,0 4-30-16,1 9-57 15,0 0-26-15,1 3-46 16,0 0-16-16,2-7-18 15,4-3-1-15,-1-8 1 16,0-3-23-16,0-5-99 0,-2-3-70 16,-5-4 102-16</inkml:trace>
  <inkml:trace contextRef="#ctx0" brushRef="#br1" timeOffset="94690.17">30047 4640 672 0,'-13'-1'367'0,"12"4"-40"16,0 2-116-16,2-2-63 16,-1-3-34-16,0 0-58 15,0 0-21-15,18 1-22 16,32 5-9-16,-29-5-98 16,2 5-87-16,-2 0 110 15</inkml:trace>
  <inkml:trace contextRef="#ctx0" brushRef="#br1" timeOffset="95027.1">30236 4772 366 0,'7'5'287'0,"0"3"51"16,2-3-99-16,5 2-101 16,3-6-44-16,6-3-47 15,4-5-11-15,-6-5-10 0,0-2-1 16,-7-2 21-16,-10 1 15 15,1 1 34-15,-7 3 11 16,-5 0-9-16,-3 0-10 16,0 8-25-16,0-3-7 15,1 6-12-15,2 8-6 16,-4 3-15-16,-1 4-7 16,4 5-11-16,3 0-2 0,8-3-2 15,-2 0 0-15,5-5 0 16,8-3-1-16,-8-3-40 15,13-3-36-15,-3-3-119 16,-4-2-92-16,5-1 179 16</inkml:trace>
  <inkml:trace contextRef="#ctx0" brushRef="#br1" timeOffset="95185.62">30500 4720 574 0,'-1'-12'388'15,"1"2"-22"-15,-1 8-129 16,1 2-53-16,5 7-86 15,3 0-31-15,6 9-22 16,1 0-1-16,5 1-3 16,-2-1-4-16,-3-1-14 15,-1-3-6-15,-6-3-11 0,-1 1-29 16,-3-7-106 0,-1-1-85-16,-2-2 122 0</inkml:trace>
  <inkml:trace contextRef="#ctx0" brushRef="#br1" timeOffset="95358.29">30670 4662 1022 0,'-8'10'463'0,"-5"10"-210"0,0-1-26 0,-3 1-95 16,2-2-34-16,3-10-80 15,1 1-41-15,6-6-99 16,4 2-91-16,9 6 132 15</inkml:trace>
  <inkml:trace contextRef="#ctx0" brushRef="#br1" timeOffset="96240.01">31250 4684 814 0,'0'-1'379'0,"0"0"-166"16,0 0-12-16,0 0-67 16,0 1-31-16,-1 0-48 15,-1 13-17-15,0 0-25 16,7 25-5-16,8-30-3 16,1-5-1-16,8-3 1 15,-2-1 2-15,-5-3 2 0,3-4 3 16,-11-2 1-16,3 5-4 15,-9-5-8-15,-4 1-3 16,-6-2-8-16,-8 0-1 16,-5 1 1-16,-4 3 1 15,-4 3 1-15,4 0 2 16,4 4 3-16,5-1 3 16,10 1-2-16,2 3-5 15,8-2-8-15,4 0-3 0,11 3-1 16,4-4 5-16,9 2 6 15,3 4 2-15,-1-1 3 16,-3 0 0-16,0 1 3 16,0-1 4-16,-6-2 5 15,1 4 3-15,-14 2 1 16,-4-3 1-16,-7 3 2 16,-1-3 0-16,-2-5 1 15,0 1-2-15,3-2-3 16,0 0-2-16,0 0-1 15,0 0-3-15,0-1-3 16,0 0-2-16,3-3-2 16,12-2 0-16,26-31-4 15,-25 29 0-15,-2 8 3 16,-3 3 5-16,-5 2 15 0,0 6 8 16,-3 4 6-16,0-4-2 15,1 3-12-15,0-3-6 16,0-6-25-16,4 1-56 15,7-4 47-15</inkml:trace>
  <inkml:trace contextRef="#ctx0" brushRef="#br1" timeOffset="96728.06">32130 4407 809 0,'5'4'383'16,"1"4"-189"-16,-3 2-26 16,-3 3-31-16,0 9-56 15,-3 6-21-15,-1 13-30 16,-2 2-10-16,0-2-8 16,1-3-3-16,3-10-5 15,1-11-3-15,3 0-59 16,3-7-56-16,1-3-196 15,1 3 191-15</inkml:trace>
  <inkml:trace contextRef="#ctx0" brushRef="#br1" timeOffset="97074.03">32193 4768 539 0,'53'-5'245'0,"-31"4"-127"16,4-5-36-16,4-5-36 16,0-2-2-16,-6-3 3 15,-3 3 2-15,-13-7-3 16,6 6 8-16,-14 2 25 16,-2-3 6-16,-2 7 4 15,-14 1-8-15,13 7-17 16,-2 1-8-16,-3 9-20 15,2-1-8-15,-11 5-14 16,6 3-3-16,2 4-7 16,3-1 0-16,13-3-1 15,-1-2-1-15,4-4 0 16,5-1 0-16,0-5-19 16,0-3-37-16,11-3-151 15,2-1 136-15</inkml:trace>
  <inkml:trace contextRef="#ctx0" brushRef="#br1" timeOffset="97422.14">32641 4451 959 0,'0'-4'403'0,"-2"3"-260"0,-3 5-18 16,4-4-13-16,0 0-33 15,-5 1-19-15,-8 23-22 16,-28 33-14-16,30-21-16 16,5 5-2-16,1 2-4 15,3-3 0-15,3 1-2 16,0-1 0-16,4-4 0 16,4-1 0-16,3-6 2 15,-2-5 3-15,-3-7 3 16,-3-4 2-16,-4-8 4 15,-2-5-15-15,-6-2-68 16,-1-3-54-16,-2-6-144 16,-2-1-45-16,3-5-88 15,-3-1 228-15</inkml:trace>
  <inkml:trace contextRef="#ctx0" brushRef="#br1" timeOffset="97560.38">32418 4720 384 0,'0'-10'248'0,"3"9"3"16,1 6-75-16,3-1-2 15,2 4-25-15,-3-6-21 16,8-1-32-16,-4 0-13 16,4 1-22-16,3-3-10 0,5 0-22 15,5 2-8-15,-7-1-4 16,1 4-42-16,-9 2-191 16,1-5 156-16</inkml:trace>
  <inkml:trace contextRef="#ctx0" brushRef="#br1" timeOffset="97805.51">32903 4446 626 0,'10'6'323'0,"-5"7"-73"15,-7 6-77-15,0 11-22 16,2 11-24-16,-4 1-37 15,0 4-22-15,2-3-37 16,3-6-15-16,5-5-10 16,0-6-1-16,0-8 0 0,-3-8-5 15,0-4-30-15,0-1-24 16,0-4-104-16,-3-1-110 16,0-1 172-16</inkml:trace>
  <inkml:trace contextRef="#ctx0" brushRef="#br1" timeOffset="98018.44">32756 4613 961 0,'12'1'395'0,"5"2"-257"16,6 7 2-16,-1-5-41 15,1 0-27-15,4-3-35 16,-6-1-9-16,-4-1-17 15,-3 2-20-15,-3 1-59 16,-2-5-38-16,1-1-156 16,-2-2 164-16</inkml:trace>
  <inkml:trace contextRef="#ctx0" brushRef="#br1" timeOffset="133406.93">22127 5676 394 0,'0'-1'246'0,"0"0"-10"16,-1 0-12-16,0 0-57 15,0-1-19-15,0-2-35 16,-2 0-10-16,1 0-18 16,1 3-11-16,-5-3-18 15,-4 1-8-15,-1 2-12 16,-32 8-1-16,27 5-5 15,-2 2-4-15,5 9-5 16,4-1-3-16,3 2-2 16,-1 4 0-16,7-3 0 15,0-1-2-15,7 0-2 16,8-5-2-16,1-5-2 0,5-6 0 16,9-3 0-16,-1-4 1 15,2-5-3-15,0-4 0 16,-3-7 2-16,-3-4-1 15,-2-5 3-15,-3-1 1 16,-8-2 3-16,-2 1 1 16,-12 0 5-16,-7 3 1 15,-9 3-2-15,-6 1-1 16,-5 5-6-16,-2 3-5 0,2 2-4 16,-1 3-1-16,5 5-3 15,3 1-3-15,7 1-3 16,3 4-3-16,5-1-4 15,5 3-13-15,2 3-57 16,1-3-43-16,11 5-127 16,1-1-137-16,12 7 253 15</inkml:trace>
  <inkml:trace contextRef="#ctx0" brushRef="#br1" timeOffset="133883.19">22569 5547 613 0,'-1'-5'357'0,"-1"1"-99"0,-2-2-27 16,-4 2-27-16,0 4-67 16,1 4-23-16,-5 6-37 15,1 3-15-15,-4 6-17 16,-2 4-7-16,1 7-14 15,2 4-5-15,6 3-8 16,3-3-3-16,9 1-1 16,-3-3-1-16,9-4-1 15,-4-2 0-15,4-1-1 16,7-3-1-16,-2-3-1 16,4-5 2-16,-4-5 1 15,-3-4-1-15,-2-2 3 16,-4 1 0-16,-4-4-26 0,-1 0-33 15,-3-8-125-15,-3 0-132 16,6-8 192-16</inkml:trace>
  <inkml:trace contextRef="#ctx0" brushRef="#br1" timeOffset="134503.29">22865 5652 908 0,'2'-16'407'0,"-3"7"-194"15,2 3-11-15,1 6-42 16,-2 0-36-16,0 0-44 16,0 0-20-16,-1 21-22 0,0 35-6 15,6-29-4-15,3-2-2 16,-2-6-1-16,-6-5-1 15,0-3-6-15,-6-4-1 16,3-2-3-16,4-3 0 16,-5-2 0-16,4 0-2 15,-1-1-3-15,1 0-4 16,0 0-7-16,1-9-2 0,1-11-1 16,12-28 3-16,-6 27 1 15,1 3 1-15,8 5 0 16,-9 2-1-16,13 10 4 15,-6 4 3-15,2 4 9 16,0 2 1-16,-6 1 4 16,3 1 2-16,-6 6 0 15,-1 3 1-15,0 3-2 16,-5 0 0-16,-2-1-1 16,2-3-1-16,-2-2-2 15,0-2-2-15,0-7-5 16,-1-3-2-16,1-3-15 15,0-3-29-15,0 1-69 16,0 0-45-16,0 0-135 16,1-3 176-16</inkml:trace>
  <inkml:trace contextRef="#ctx0" brushRef="#br1" timeOffset="134767.63">23272 5777 1177 0,'-1'-4'510'0,"-5"1"-259"16,3-2-41-16,1 1-26 15,2 0-40-15,0 3-51 16,0 0-28-16,0 0-37 15,0 0-9-15,0-1-39 16,0 1-53-16,0 0-142 16,0 0-46-16,0 1 145 15</inkml:trace>
  <inkml:trace contextRef="#ctx0" brushRef="#br1" timeOffset="135467.1">23503 5684 1151 0,'-14'-14'486'16,"8"11"-263"-16,4 3-48 16,6-1-15-16,-8 2-41 15,4-1-48-15,-1 0-24 16,0 0-28-16,-2 13-5 0,-1 8-5 15,-4 26-2-15,5-33-2 16,4-3 0-16,2-6 0 16,-4-3 1-16,-1-2 2 15,1 0 0-15,0-1-3 16,-1 0-2-16,1 0-8 16,0 0-2-16,0-10-3 15,3-6 1-15,18-29 3 16,-5 28 1-16,0-1 4 15,0 4 0-15,0 3 1 16,1 2 4-16,0 11 2 16,0-1 3-16,-5 3 3 15,-1 6-1-15,-5 3 1 16,-3 4-2-16,-4 5-2 16,-3 0 0-16,0-5-2 0,0 0 0 15,3-8 0-15,0-2-2 16,2-4 2-16,-1-2 0 15,1 0-3-15,0-1-2 16,0 0-4-16,0 0-2 16,0 0-1-16,3-9 0 15,-1-2 3-15,43-26 0 16,-25 31 3-16,1 3 0 16,-1 4 4-16,-4 2 2 0,-3 7 4 15,-1 0 3-15,-3 8 3 16,0 0-1-16,-6 0-1 15,1-2-2-15,-4-4-1 16,-1-1-1-16,-2-5-4 16,-1-1-5-16,0-3-58 15,2-1-36-15,2-1-80 16,0 0-48-16,0-1-148 16,0 1 234-16</inkml:trace>
  <inkml:trace contextRef="#ctx0" brushRef="#br1" timeOffset="135734.24">23946 5402 1046 0,'8'-4'453'0,"3"4"-246"0,6 3 1 15,-2 10-58-15,0 4-31 16,4 7-46-16,-4 4-21 15,3 0-15-15,-2 1-4 16,0 0-5-16,-1 0 2 16,-6 3-4-16,1-1-1 0,-9 3-5 15,-2-3-3-15,-7 2-5 16,-4 2-2-16,-7-2-4 16,-3-1-1-16,3-6-18 15,0-5-26-15,6-12-74 16,4-5-50-16,0-7-169 15,5-4 207-15</inkml:trace>
  <inkml:trace contextRef="#ctx0" brushRef="#br1" timeOffset="172225.16">14508 10107 469 0,'-3'0'238'0,"0"0"-46"0,2 0-10 16,-2 0 9-16,2 0-33 15,-6 11-41-15,-1 9 1 16,3 34-3-16,6-24-9 16,2 3-15-16,-3 2-8 15,0-5-17-15,0 2-8 16,-3-8-22-16,2-3-7 16,2-8-16-16,-1-5-6 0,3-8-31 15,6-3-37-15,-2-13-148 16,0-6-176-16,6-3 242 15</inkml:trace>
  <inkml:trace contextRef="#ctx0" brushRef="#br1" timeOffset="172669.52">14455 10129 751 0,'-1'1'343'0,"0"-1"-102"15,-5 0-64-15,6-1-14 16,0 0-35-16,0 0-67 16,0 0-10-16,9-4-5 15,8-2-9-15,30-15-14 16,-25 15-4-16,-1-1-7 16,3 3-3-16,2 4-3 0,0 0-2 15,-1 1-1-15,-2 1-1 16,0 2 0-16,-4 0 1 15,-2 2 1-15,-3-1 1 16,-5-1 10-16,0 0 4 16,-2 1 10-16,-2-2 4 15,1 1-6-15,-4 0-3 16,-1 3 13-16,-1 4 3 16,-6 10 10-16,2 3 5 0,-4 4-15 15,1 2-5-15,4 1-11 16,3 1-6-16,4-2-10 15,2-1-1-15,2-7-4 16,3-3 0-16,-1-6-2 16,-5-2 0-16,3-5-64 15,-4-1-47-15,-4-4-138 16,1 1-115-16,-2-1 231 16</inkml:trace>
  <inkml:trace contextRef="#ctx0" brushRef="#br1" timeOffset="172957.05">14514 10484 959 0,'-21'9'437'16,"8"-1"-212"-16,-1 1 10 15,7-4-54-15,3 1-34 16,4-3-53-16,4-1-16 15,5 0-25-15,6-2-9 0,14-3-5 16,3-2-2-16,7-5-10 16,2 1-5-16,-6 1-7 15,-6 2-3-15,-7 1-4 16,-3 2-1-16,-9-1-43 16,-2 1-52-16,-5-3-156 15,-3 1-133-15,-3-1 230 16</inkml:trace>
  <inkml:trace contextRef="#ctx0" brushRef="#br1" timeOffset="174291.91">14568 10187 779 0,'-14'4'394'15,"8"-4"3"-15,1-1-175 16,-2-3-31-16,5 0-11 16,2-3-81-16,3 0-31 15,5 0-33-15,-4-4-7 16,5 4-14-16,0 2-6 0,-8 5-1 15,-1 6 3-15,-10 16-1 16,-12 4 4-16,0 12-4 16,-1-1-3-16,2-9 0 15,11 2-1-15,0-13 0 16,3-5 0-16,5-6-7 16,-2-6-5-16,13-7-3 15,0-7-1-15,13-7 3 16,0-8 3-16,4-3 2 15,5-1 0-15,-7 2 3 16,3 8 3-16,-10 7 0 16,-6 7 3-16,-11 11 6 15,-7 8 1-15,-11 19 3 16,-6 7 0-16,1 11-4 16,-6-1 0-16,11-9-1 0,6-7-1 15,7-15-4-15,4-5-2 16,2-10-4-16,5-2-3 15,3-14-1-15,2-3-2 16,8-11-1-16,-2-3-1 16,5 2 1-16,2-2 3 15,-1 5 3-15,0 8 1 0,-6 6 0 16,-2 9-1-16,-6 4 2 16,-6 3 2-16,-5 13 5 15,-7 6 4-15,-8 14 4 16,-3 1 1-16,-5-1-1 15,1-2 0-15,-1-11-3 16,6-3-1-16,3-16-4 16,8-3-3-16,8-15-9 15,2-7-5-15,10-6-4 16,6-3 1-16,7-1 4 16,2-1 2-16,5 9 2 15,-4 2 1-15,-5 12 3 16,-5 11 0-16,-15 12 6 15,-5 14 4-15,-10 12 11 16,-8 3 6-16,-5 5 8 16,-3-3 0-16,1-9-7 15,3-6-4-15,9-15-8 0,3-6-4 16,6-12-8-16,8-7-4 16,2-11-4-16,3-5-2 15,6-5 2-15,2-1 1 16,4-2 1-16,2 5 0 15,1 10 1-15,-3 1 1 16,-6 15 1-16,-4 0 2 16,-9 12 5-16,-6 9 0 0,-8 11 2 15,-4 8-3-15,-2 3-3 16,0-1-1-16,5-9-1 16,1-4-2-16,9-10-1 15,2-8-2-15,5-6-4 16,4-4-1-16,5-9-2 15,6-6-1-15,1-8 0 16,3-1 1-16,1-4 2 16,-2 5 4-16,-5 3 4 15,-4 6 5-15,-7 13 4 16,-4 5 0-16,-8 18 1 16,-4 0 0-16,-5 11-1 15,3 0 0-15,2-7-3 16,4-5-2-16,5-10-5 15,2-6 0-15,1-3 1 0,2-5-1 16,-2 5 1-16,0 0 1 16,3-12-1-16,2-5 0 15,14-28-1-15,-12 28 1 16,1 5-1-16,0 2 0 16,-1 3 1-16,1 4 6 15,-3 3 10-15,-2 1 5 16,2 5 6-16,-2-3-1 15,-3-2-5-15,0 0-5 0,0 0-3 16,0 0-2-16,0 0-21 16,-1 0-40-16,0 3-136 15,-3 8-88-15,-2 5 158 16</inkml:trace>
  <inkml:trace contextRef="#ctx0" brushRef="#br1" timeOffset="174935.27">14685 10894 722 0,'-1'0'315'0,"0"0"-94"15,0-1-47-15,0 0 24 16,1 0-16-16,0 0-45 16,0-3-6-16,2-6-10 15,-1 0-13-15,-1 3-36 16,-9-27-14-16,-7 33-24 16,-2 1-9-16,-3 6-10 15,1 1-5-15,1 3-6 16,1 2-2-16,6-1-2 15,3 2-3-15,3 3 1 16,5 2 1-16,5 5 1 16,8 1 1-16,5 3 1 15,0-6 0-15,3-1 6 16,-1-5 2-16,0-1 10 0,1-1 5 16,-6-3 15-16,-2 1 8 15,-7-3 19-15,-4-3 11 16,-9 3 2-16,-7-3-2 15,-11-1-18-15,-8 1-14 16,-5-4-19-16,3 2-9 0,2-1-11 16,1-2-4-16,7-1-8 15,13-2-30 1,6 2-89-16,2 0-57 16,-3-9-132-16,10-3 185 0</inkml:trace>
  <inkml:trace contextRef="#ctx0" brushRef="#br1" timeOffset="176745.91">14773 9965 177 0,'-13'9'191'0,"4"2"34"16,0-2 5-16,0 1 3 15,0-2-41-15,2-3-16 16,-2 0-31-16,1-4-12 16,4-1-22-16,0-1-15 15,1-3-29-15,3 3-13 16,0 0-24-16,0 0-7 15,4-20-7-15,9-32-3 16,0 21-2-16,2-4-1 16,8-1-4-1,-11 20 1-15,0-1-3 0,40-58 0 0,6-13 1 16,7-6 1-16,-24 19 4 16,3-4 1-16,5-1 2 15,-1-2-1-15,7 1-2 16,0 3-1-16,-4 6 6 15,1 4 2-15,-10 6 3 16,1 5 2-16,-5 2-1 16,-2 2-1-16,2 6 0 15,-7 0 1-15,0 8-1 16,-3 0 1-16,-1 1-1 16,0 3-1-16,1 3-3 15,0 4-1-15,-3-1 0 16,4 5 0-16,-3 2 1 15,-4 0-1-15,1 2-1 16,-11-1 0-16,2 5-3 0,-2-1-2 16,-2 3-2-16,4 1-2 15,1-2-2-15,1 2-1 16,1 1 0-16,0 1 1 16,-8 3-1-16,-2 2 1 15,-3 3-1-15,1 2 1 0,-1 1 0 16,-1 1 1-1,-3 0 1-15,0-1 0 0,0 0-2 16,0 0 0-16,0 0-2 16,0-1 0-16,0 1 0 15,0 0 0-15,0 0 0 16,0 0 0-16,2-2-1 16,8-3 1-16,-2 1-1 15,2-3 1-15,26-25 0 16,-28 26 0-16,3 0 1 15,-3 2-1-15,-1-1 1 16,0 3-1-16,-2-1 0 16,2-1 0-16,2 0 0 15,0-3 0-15,-1-2 0 16,4 1 1-16,-1 0 1 0,1 2 0 16,-2 1 0-16,-3 2 0 15,-5 3 2 1,-3-4-1-16,-6 6-15 0,-1 0-41 15,-6 2-127-15,5 2-67 16,2-8 139-16</inkml:trace>
  <inkml:trace contextRef="#ctx0" brushRef="#br1" timeOffset="177180.34">15994 7766 816 0,'-3'-2'381'15,"5"3"-180"-15,-4-1-50 16,2 0-3-16,0 0-65 16,0 0-31-16,0 0-17 15,3 2 0-15,19 0-7 16,29 33-6-16,-23-29-5 15,3-3-3-15,-1 4-5 16,3-1-1-16,-3 3-1 16,2 4 2-16,-5 1 4 15,0 0 3-15,-8-5 9 16,-5 1 8-16,-9 1 20 0,-5 3 7 16,-9 6 14-16,-4 0 1 15,-7 4-9-15,-1-2-9 16,2 0-17-16,0-3-11 15,8-4-15-15,1-2-6 16,5-6-3-16,0 0-2 0,3-3-3 16,0 1-19-16,2-1-103 15,0 1-70-15,3-3 110 16</inkml:trace>
  <inkml:trace contextRef="#ctx0" brushRef="#br1" timeOffset="178369.1">15193 10811 508 0,'-35'-54'258'0,"27"41"-12"15,1 2-79-15,-1 2-5 16,0 3 0-16,3 5-37 15,0 1-20-15,4 6-26 16,0 4-7-16,3 8-14 16,3 1-6-16,2 6-9 15,3 1-6-15,5 1-12 16,0 3-3-16,5 3-3 16,0 2-2-16,2 4-2 15,5 4-3-15,3 2-4 16,0-3-2-16,4 1-1 15,-3-1 3-15,-2-2 10 16,2 5 7-16,-9 2 9 16,7 0 1-16,-3 7-6 15,0-3-3-15,4 1-7 0,-5-4-2 16,1-2-2-16,0 0 2 16,-2-3 4-16,0 0 3 15,3-4-4-15,3-2-3 16,1-4-9-16,4-3-2 15,-6-3-2-15,-11-12 1 16,0 0 0-16,9 9 1 16,0 4 0-16,-4-5 1 15,-8-8 0-15,1-1 1 0,-4-4 0 16,-8 1 2-16,8 0 2 16,0 1 2-16,2-1 0 15,5 2-1-15,-4-1-3 16,2 0-2-16,-3-1-2 15,0-3-1-15,-2-3 0 16,-1 0 1-16,-5-4 1 16,-2 1 1-16,-1 3 1 15,-2-4 0-15,-1-1-2 16,0 0-3-16,0 0-2 16,0 0 0-16,0 0-1 15,0 0 1-15,0 0 1 16,0 0 0-16,0 0-29 15,0 0-51-15,0 0-137 16,0 0-94-16,0 0 180 16</inkml:trace>
  <inkml:trace contextRef="#ctx0" brushRef="#br1" timeOffset="178769.35">16153 11874 859 0,'-7'0'360'15,"-1"0"-120"-15,5 1-142 16,-1 2 7-16,3 4-2 16,1 0-28-16,6 4-29 15,0 1-2-15,4 2 0 16,3 1-6-16,3 2-15 15,1 0-5-15,3 1-1 16,-3 0 2-16,-1 0 11 16,0 1 3-16,-6 0 4 15,0 1 0-15,-9 2-5 16,-5 0 0-16,-10 7 4 16,-4 3 4-16,-6 0 7 15,-3-1-2-15,-5-4-8 0,-3-3-7 16,3-2-17-1,2-6-4-15,8-3-8 0,7-5-6 16,13-9-60-16,6-4-54 16,18-8-211-16,7-1 207 15</inkml:trace>
  <inkml:trace contextRef="#ctx0" brushRef="#br1" timeOffset="179970.53">22243 10330 298 0,'13'-39'239'16,"-8"26"57"-16,-1 0-22 15,-2 1-42-15,-1 1-32 16,-1 2-40-16,2 3-16 16,-2 4-26-16,0 1-14 15,0 1-31-15,0 0-9 0,0 0-18 16,3 18-2-16,3 45-8 15,-2-23-9-15,3-1-11 16,2-1-4-16,2-3-5 16,2-4-1-16,-5-4 2 15,-1-4 0-15,1-7 0 16,-8-4 1-16,1-9 3 16,-2 0-15-16,-3-6-55 15,4 2-43-15,-1 0-146 16,-1-6-121-16,-1-21 234 15</inkml:trace>
  <inkml:trace contextRef="#ctx0" brushRef="#br1" timeOffset="180355.47">22206 10242 723 0,'-2'-15'349'0,"2"11"-77"0,0 0-58 15,4-2-17-15,3 1-22 16,6-3-62-16,4 3-25 15,12 1-35-15,4-1-15 16,7 0-19-16,-4 0-6 16,-2-1-7-16,6 3-1 15,-4 1-1-15,6 3 0 16,-2 5 1-16,-9-1-2 16,-10-1 0-16,-4 4 1 0,-6 0 15 15,-5-2 13-15,-3 11 24 16,-1 2 8-16,-6 9-2 15,0 5-11-15,-1 3-21 16,-1 2-11-16,6-2-11 16,0-2-1-16,3-4-4 15,3-7 1-15,-2-2 0 16,1-3 0-16,0-1 0 16,-4-5 0-16,2-4-1 15,-1-1-3-15,-2-7-51 16,-2 0-44-16,1-1-106 15,0 0-73-15,0 0 172 16</inkml:trace>
  <inkml:trace contextRef="#ctx0" brushRef="#br1" timeOffset="180598.42">22361 10592 1044 0,'-17'7'475'16,"6"-6"-229"-16,11 2-8 15,5-6-48-15,4-4-42 16,13-2-44-16,1-2-13 16,3 0-28-16,8 3-11 0,-1 0-19 15,2 3-9-15,2 2-12 16,-6 2-4-16,-6 1-3 16,-3 0-17-16,-8 0-70 15,-5 0-44-15,-7-3-115 16,-2 0-68-16,-7-5 199 15</inkml:trace>
  <inkml:trace contextRef="#ctx0" brushRef="#br1" timeOffset="181555.58">22359 10305 968 0,'12'-17'442'15,"2"-2"-239"-15,3-1-21 0,1 2-2 16,-2-1-62 0,-2 0-21-16,1 5-35 0,-1 2-12 15,-9 7-21-15,3 2-9 16,-7 0-8-16,-5 6 0 16,-4 11 2-16,-7 4 2 15,-6 13-4-15,-5 1-3 16,-2-5-4-16,-1-4-1 15,9-5-1-15,7-8-3 16,13-3-3-16,2-6-4 0,6-2 0 16,1-2 1-16,7-5 4 15,-1-3 0-15,7-2 2 16,1-3 0-16,0-2 1 16,1-1 1-16,-8 3 2 15,0 6 3-15,-15 8 4 16,-2 7 0-16,-15 10-2 15,-6 3-2-15,-4 10-4 16,0 1 0-16,0 4-1 16,5-2 1-16,9-10-4 15,-1-5-1-15,10-8-3 16,6-4-1-16,6-5 4 16,8-6 1-16,6-7 1 15,3-2 2-15,4-7 0 0,3 2 0 16,-2-1 0-16,-3 1 0 15,-9 11 1-15,-4 2 1 16,-14 10 3-16,-8 8 1 16,-13 8 0-16,-6 7 0 15,-2 9-3-15,0 5-1 16,4-3 0-16,8-2 0 16,4-13-2-16,4-9-2 15,7-9-3-15,1-3-1 0,11-8 2 16,5-5 1-16,4-8 1 15,6-1 0-15,2-1 1 16,-1 3 0-16,-2 4 2 16,-7 3-1-16,-8 8 3 15,-7 1 2-15,-5 8 1 16,-6 3 2-16,-6 8-3 16,-5 1-2-16,-3 6-4 15,0 1 0-15,9-2-2 16,5-4-1-16,5-7-3 15,4-2 1-15,-1-7 1 16,2-1 1-16,-1-2 3 16,-1 1 1-16,0-1-1 15,0 1-1-15,3-4 0 0,8-8 0 16,33-30 0-16,-29 29 1 16,-5 6 2-16,0 0 1 15,-10 8 1-15,-4 3-1 16,-4 4 0-16,-7 3-2 15,3 4-1-15,0 2 1 16,2-4-2-16,4-1 0 16,6-6-3-16,-5 1-3 15,10-3-29-15,3 0-40 0,1-2-148 16,9 2 143-16</inkml:trace>
  <inkml:trace contextRef="#ctx0" brushRef="#br1" timeOffset="181968.69">22573 10891 871 0,'-24'-44'416'0,"29"30"-182"16,-1 7-56-16,1 4 3 15,-5 11-68-15,-3 9-34 0,-6 17-26 16,-2 10-8-16,-1 14-17 16,2-1-9-16,9-6-10 15,2-1-5-15,12-16-4 16,-2-6-1-16,11-4-1 16,-1-9 0-16,3-9 1 15,3-4-2-15,-1-13-61 16,2-7-68-16,-6-8 84 15</inkml:trace>
  <inkml:trace contextRef="#ctx0" brushRef="#br1" timeOffset="182182.29">22479 11004 1024 0,'-10'4'475'16,"5"-3"-228"-16,9-3-51 0,3-1 7 15,10-7-56-15,0-2-33 16,6 0-37-16,-1 1-20 16,2 3-36-16,1 3-11 15,2-2-55-15,1 4-42 16,-1 1-101-16,0 2-59 16,-6 6 154-16</inkml:trace>
  <inkml:trace contextRef="#ctx0" brushRef="#br1" timeOffset="184452.49">20490 8090 540 0,'-41'-21'279'15,"34"15"-83"-15,3-1 4 0,-2 1-34 16,5 0-23-16,4 3-22 16,-7-4-9-16,4 6-17 15,-1-1-7-15,-2 1-20 16,3 1-6-16,0-1-12 15,0 0-3-15,0 0-3 16,0 0-3-16,0-1-7 16,4 1-3-16,8-2-3 15,1 1-1-15,24-4-2 16,-18 6 0-16,0 4-2 16,-7-4 0-16,5 3-4 15,0 1-1-15,-2 0-3 16,3 2-1-16,-1 0-2 15,-3-2-1-15,1 2-2 16,-1-1-1-16,1 3-1 16,1 0 0-16,-1 3 0 0,0 1-2 15,0 0 1-15,-1-1 0 16,5 1-1-16,2 3 0 16,2-1-1-16,-2 2-1 15,0 1-1-15,3 2 0 16,-7-1 0-16,4 3-1 15,0 0 1-15,-2-1-1 16,10 6 1-16,0-3 0 16,2-2 0-16,0 2 0 0,-3-1 1 15,2 2 0-15,-2 5 1 16,1-2-1-16,2 4 1 16,6-1-2-16,-2 1 0 15,3 2 0-15,-6 2-1 16,-5 1 1-16,-2 2 0 15,-3 0 1-15,4-3 2 16,5 3 1-16,-1-1 2 16,-1-3 1-16,0 2 1 15,-3-3-2-15,1-1 0 16,0-1 0-16,-2 1-1 16,-1-1-1-16,0 4 0 15,0-2 0-15,1 1 2 16,4 1 0-16,-1-4 1 15,-15-14-1-15,0 1-2 16,13 15-1-16,-3-3 0 0,-8-2-1 16,1-4 1-16,-1 0 0 15,-1 2-1-15,3-1 0 16,1 2 0-16,-3-2 1 16,-4-1 0-16,-1-3 0 15,0-3 1-15,-4-2 1 16,3-5 0-16,-2 1 0 0,-4-5 1 15,0 1 0-15,1 0 1 16,-3-6-1-16,0-2 2 16,-1 2 4-16,-1-3 1 15,0 0-6-15,0 0-76 16,-1 0-57-16,1 0-131 16,0-1-80-16,-1-3 213 15</inkml:trace>
  <inkml:trace contextRef="#ctx0" brushRef="#br1" timeOffset="184904.41">21894 9614 824 0,'3'8'382'16,"-6"-8"-97"-16,3-2-97 16,3 2-23-16,-4-1-14 15,1 1-58-15,0 0-20 16,0 0-22-16,14 4-5 16,7 1-5-16,24 13-3 0,-22-10-5 15,0 0-2-15,0 2 1 16,0 1 1-16,-2 0-1 15,2 0-1-15,-4 0-4 16,0 0 0-16,-5-8 1 16,-3-1 1-16,-1-7 5 15,-1-8 0-15,-2-11-3 16,0-6-5-16,-3-6-11 16,1-2-4-16,-2 4-6 15,0 4-1-15,0 9-3 16,-3 7-1-16,0 8-40 15,0 6-34-15,0 6-73 16,-2 5-44-16,4 6-79 16,-1 0-62-16,1 2 216 15</inkml:trace>
  <inkml:trace contextRef="#ctx0" brushRef="#br1" timeOffset="186895.26">20358 12564 627 0,'-1'0'296'0,"-1"0"-118"16,1 0-7-16,0 0-42 15,0 0-27-15,0 0-38 16,0 0-14-16,1-1-10 16,0 1 0-16,0 0 2 15,0-1-1-15,0 1-4 16,12-1-3-16,0-1-8 16,28 2-1-16,-33 2-2 15,5-4 0-15,0 1-1 16,2-2-1-16,5-1 3 15,-7 0-2-15,1-1 1 16,-4-3-1-16,-1-3-4 0,4 4-2 16,-2-1-5-1,3 1-2-15,0 0-3 0,1-6 0 16,1-2-2-16,2-1 0 16,0 4 2-16,2-2 1 15,2-2 2-15,1 1 1 16,1-5 1-16,2 0-1 15,1 0-1-15,4-3 0 16,3-3-2-16,1-1 1 16,-4 0 1-16,0-3 1 0,-7 1 1 15,1 0-1-15,-1-2-1 16,6 1-1-16,3-2 2 16,-2-2 0-16,1-2 1 15,0-3 1-15,-1 2-1 16,-1 0 0-16,1 1 0 15,2 5 0-15,-3-6-1 16,-4 2 1-16,6 7-3 16,-5 1 1-16,-2 0-2 15,6 1-1-15,-12-2-1 16,3-5-2-16,2 0 1 16,-1-1-1-16,6-4 0 15,-1-1 0-15,1 3-1 16,-2-2 0-16,-3 1 0 15,-2-1 0-15,1 4 1 16,-1 4-1-16,-2 8 1 0,-4 3 0 16,-4 2-1-16,-1 6 2 15,-2-2 0-15,-3-2 1 16,1 2 1-16,-1-4 1 16,3-2-1-16,0 2 0 15,3-3-3-15,0 0 0 16,-1 2-1-16,-4-1-1 15,0 5 1-15,1 1 0 0,3 2 0 16,-3 2 0-16,4-2 0 16,3-1 0-16,-8 0 4 15,3-3-1-15,-1 5 1 16,-9-1 0-16,5 2-1 16,3 3 0-16,-9 4 1 15,5-1-1-15,-3 3 0 16,-1-1-1-16,0 0-1 15,1 0-2-15,0 0 1 16,0 0 0-16,0-1 0 16,0 1 1-1,2-4-1-15,2-4 0 0,-3 4 2 16,0 0 1-16,-1 4 0 0,0 0-2 16,0 0-3-1,0 0-3-15,0 0-3 0,0 0-1 16,0 0 1-16,0-1 1 15,0 1 4-15,0 0 1 16,0 0-13-16,0 0-34 16,0 0-127-16,0 1-73 15,0 0 141-15</inkml:trace>
  <inkml:trace contextRef="#ctx0" brushRef="#br1" timeOffset="187478.71">21750 10769 607 0,'-2'-13'275'0,"-3"11"-80"16,0 0-20-16,2 1-7 15,2 1-13-15,0 0-52 16,0 0-16-16,0 0-24 16,0 0-12-16,-1 0-21 15,1 0-8-15,0 0-10 0,1 0 1 16,0 0 0 0,0-1 0-16,0 1 4 0,0-1 1 15,0-1 1-15,5 0 0 16,9-5-5-16,32-19-3 15,-29 14-4-15,3-1-2 16,3 8 3-16,-3-2 1 16,-3 5 6-16,-5-1 3 15,0-1 3-15,2 2-1 0,-7 2-2 16,9 0-2-16,-5 4-5 16,-3-2-1-16,3 1 2 15,-3 1 4-15,-4 3 9 16,1 5 6-16,-5-2 7 15,-1 5 0-15,1 3-3 16,0 0-2-16,3 4-1 16,-2-1 0-16,3 1-3 15,1-2-2-15,1-3-9 16,-1 0-4-16,-1-4-4 16,-1-3-4-16,2-3-4 15,-1 0-1-15,0-4-51 16,0-1-36-16,0 0-93 15,-4-2-70-15,0 0 159 16</inkml:trace>
  <inkml:trace contextRef="#ctx0" brushRef="#br1" timeOffset="191640.93">3279 15569 550 0,'0'0'277'0,"0"0"-76"15,0 0 17-15,0 0-28 16,0 0-27-16,0 0-49 16,0-1-14-16,0 0-21 15,-1 0-9-15,-1-4-9 16,0-9-5-16,-22 3-11 15,-29-24-4-15,20 35-13 16,0 4-6-16,1 10-12 16,-2 6-3-16,6 9-8 15,5 6-3-15,8 7 0 0,6 1 0 16,10 1 3-16,5-1 1 16,7-8 3-16,7-1 1 15,3-9 0-15,1-3 0 16,6-3-1-16,-1-7 0 15,0-4-1-15,4-3 1 16,-2-7-55-16,3-5-64 16,-1-10 75-16</inkml:trace>
  <inkml:trace contextRef="#ctx0" brushRef="#br1" timeOffset="191919.13">3533 15436 1083 0,'2'0'437'0,"-2"7"-245"16,0 8-16-16,-2 15-1 16,-2 10-35-16,-4 13-63 15,4 8-19-15,1-1-22 16,4-1-6-16,6-11-13 15,1-5-5-15,-1-14-5 16,-4-2 0-16,0-10-10 16,-3-3-36-16,6-7-74 0,-1-7-60 15,2-10-310-15,11-1 319 16</inkml:trace>
  <inkml:trace contextRef="#ctx0" brushRef="#br1" timeOffset="192364.74">3925 15805 931 0,'9'0'428'16,"-7"-5"-216"-16,-2-2-19 16,-1-5-12-16,-9-6-53 15,3-2-26-15,-12 1-38 16,-2-1-11-16,-5 7-15 15,-1 3-9-15,4 9-15 16,1 5-6-16,3 11-8 16,5 6-2-16,2 11 0 15,3 2 1-15,7 7 2 16,2-4 4-16,6-5 1 16,4-4 1-16,3-11 0 15,0-8-1-15,3-9 1 16,-1-5 0-16,5-9 0 0,2-4 0 15,1-2-1-15,1-3-1 16,-3 6-1-16,-4 2 0 16,-6 7 7-16,-5 6 5 15,-5 6 13-15,0 6 3 16,0 7-2-16,0 4-7 16,2 1-13-16,-1-4-6 15,5-6-48-15,1-3-44 16,-2-8-105-16,4-1-89 0,-2-7 177 15</inkml:trace>
  <inkml:trace contextRef="#ctx0" brushRef="#br1" timeOffset="192530.51">4109 15769 502 0,'0'-3'324'0,"5"9"70"15,0 5-122-15,-1 7-27 16,2 4-26-16,-3 2-81 15,2-1-34-15,0-2-53 16,-2-1-20-16,2-7-18 16,-2-2-22-16,-1-7-80 15,0-4-65-15,2-5 88 16</inkml:trace>
  <inkml:trace contextRef="#ctx0" brushRef="#br1" timeOffset="193136.87">4092 15614 1031 0,'2'6'397'15,"6"1"-249"-15,1 2-12 0,3 5 6 16,3 0-23-16,-1-1-55 16,2 2-20-16,2-2-19 15,-1 1-2-15,0 8-8 16,-2-1 0-16,-1 5-6 15,-4-2 0-15,-2 0 1 16,-3 1 0-16,-4-8 4 16,1 1 4-16,-2-11 9 15,-3 1 3-15,1-8-4 16,-1 0-6-16,2-9-13 16,1-5-5-16,2-1-3 15,2-6-1-15,5 7 0 16,1-3 0-16,2 3 2 15,1 4 0-15,0 2 7 16,-2 4 6-16,2 4 12 16,-1 6 6-16,-5 7 1 0,1 4 1 15,-3 8-7-15,-2-3-4 16,0 1-4-16,-5-5-4 16,0-8-1-16,0-2-1 15,1-7-4-15,1-2-2 16,2-10-6-16,3-3-1 15,-2-7-3-15,8 4 1 16,0-2 2-16,1 0 1 16,3 7 0-16,-6-1 0 0,-5 7 1 15,0 5 6-15,1 3 16 16,1 5 9-16,6 5 18 16,1 3 0-16,-5 0-6 15,3 3-8-15,-3-4-15 16,-6-1-6-16,2 0-7 15,-3-2-27-15,3 1-91 16,1-4-61-16,6-3-289 16,9 2 293-16</inkml:trace>
  <inkml:trace contextRef="#ctx0" brushRef="#br1" timeOffset="193872.02">3157 16151 809 0,'-17'-5'392'15,"1"1"-160"-15,3 1-30 16,0-1-6-16,3 4-38 16,1 0-22-16,3 4-48 15,6 3-20-15,14 2-28 16,6 4-13-16,20-2-13 16,5-1-4-16,23 0-5 0,9-5 0 15,12 0-2-15,7-1 2 16,3 1-1-16,6 0-1 15,7 3 1-15,6-1-1 16,-32-2 2 0,-43-3 6-16,1 1 12 0,116 9 7 15,-11 1 6-15,-9-2 0 16,-71 0-7-16,-4 0-3 0,-10 0-5 16,-10 3-2-16,-12-4-2 15,-11-2-2-15,-14-5 5 16,-10-2-20-16,-12-2-71 15,3-1-55-15,-4 0-27 16,2 1 73-16</inkml:trace>
  <inkml:trace contextRef="#ctx0" brushRef="#br1" timeOffset="194135.68">5460 16032 1397 0,'-10'4'510'16,"7"0"-365"-16,-7 3-94 15,8 1-1-15,1 0-5 16,-3-1-29-16,5-2-137 0,-7-3-59 16,-8-3 102-1</inkml:trace>
  <inkml:trace contextRef="#ctx0" brushRef="#br1" timeOffset="195591.28">6676 15504 650 0,'-57'1'323'15,"48"0"-67"-15,5 1-60 16,0-1-12-16,3 0-24 0,1-1-52 16,0 0-24-16,1 0-43 15,21 2-6-15,34 4-12 16,-24-5-6-16,6-1-7 16,4 1-2-16,-1 0 1 15,5 1-1-15,-13 4 9 16,-5 3 6-16,-12 5 10 15,-13 6 4-15,2 15 1 16,-8 5-3-16,2 8-7 16,-1-1-4-16,-4-7-7 15,6-6-4-15,2-8-5 16,0-4-4-16,2-9-30 16,-1-2-47-16,-5-8-133 15,7 1-171-15,-5-3 235 16</inkml:trace>
  <inkml:trace contextRef="#ctx0" brushRef="#br1" timeOffset="195769.68">6589 15740 1060 0,'-9'5'455'0,"7"-3"-243"15,9 1-74-15,7 1-6 16,12-4-38-16,4-2-28 0,6 2-32 15,1-7-9-15,4 5-15 16,3 2-22-16,-5 2-132 16,0-1-121-16,-9 5 157 15</inkml:trace>
  <inkml:trace contextRef="#ctx0" brushRef="#br1" timeOffset="195933.7">6721 15895 1045 0,'-5'-3'434'0,"5"6"-199"16,0-1-66-16,0-2-23 15,0 0-15-15,19 0-63 16,33 2-25-16,-19-1-29 16,8 4-63-16,6 3 36 0</inkml:trace>
  <inkml:trace contextRef="#ctx0" brushRef="#br1" timeOffset="196528.58">8136 15843 1136 0,'-1'2'429'0,"0"-5"-256"15,-1-1-7-15,1 2 4 16,0 1-16-16,-3-15-79 16,-9-34-28-16,1 29-18 0,-1 2 0 15,-3 5-2-15,-4 2-2 16,4 6-13-16,4 12-5 31,6-4-9-31,1 1-4 0,-17 21-5 0,6 7-1 16,0 5 2-16,10-12 1 15,9-2 4-15,1-3 0 16,8-5 4-16,-1-4 1 0,3-5 1 16,-1-1 2-16,5-8 0 15,5 1 0-15,-1-7 0 16,0-4 1-16,-4-2 1 16,0 0 0-16,-5 5-2 15,1 8 0-15,-3 9 4 16,-2 0 3-16,-4 4 4 15,-1 2 0-15,-4-1-3 16,0 1-2-16,0-1-66 16,0-6-54-16,4-1-144 15,1-5 147-15</inkml:trace>
  <inkml:trace contextRef="#ctx0" brushRef="#br1" timeOffset="196856.51">8354 15708 1124 0,'9'15'488'16,"-9"3"-232"-16,0 4-41 15,-3 6-53-15,-4-1-43 16,2-3-73-16,-2-5-20 16,6-8-15-16,0-6-5 15,2-6-8-15,3-3-1 16,0-6-4-16,1-3 2 0,5-5 3 15,-2-1 0-15,4-1 0 16,-1 2 1-16,1 3 1 16,-4-1 1-16,2 11 7 15,3 3 7-15,-9 4 23 16,4 9 10-16,-2 2 8 16,-7 5-3-16,5 3-16 15,-2 2-10-15,3-3-16 16,2-5-22-16,-1-6-101 15,3-8-58 1,1 2 96-16</inkml:trace>
  <inkml:trace contextRef="#ctx0" brushRef="#br1" timeOffset="197458.92">9414 15965 939 0,'8'-5'395'0,"-6"-6"-182"16,-2-3-54-16,2-12-37 15,-3-5-2-15,-6-3-38 16,9-1-18-16,-9 7-13 16,-4 4-2-16,-2 7-7 15,-10 6-8-15,-1 7-12 16,0 5-4-16,3 13-8 15,4 5-4-15,4 9-3 16,3-4 1-16,7 8 7 16,3-6 2-16,5-3 3 15,3 0-3-15,5-13-2 0,2-3-2 16,0-8-1-16,5-6 0 16,3-4 0-16,-1-5 0 15,1-2-1-15,-4 2-1 16,-2 3-2-16,-2 10 0 15,-8 3 8-15,2 4 8 16,-7 9 11-16,0 2 4 16,2 6-8-16,-3-3-7 0,7-5-14 15,0-5-5-15,-1-5-52 16,7-3-41-16,0-11-139 16,-1-5-209-16,12-6 288 15</inkml:trace>
  <inkml:trace contextRef="#ctx0" brushRef="#br1" timeOffset="197796.4">9638 15688 1016 0,'-2'13'511'16,"-1"2"-162"-16,0 9-115 16,-1 1-17-16,1 5-79 15,0-4-43-15,3-2-57 16,4-5-13-16,4-6-15 15,2-1-4-15,2-8-5 16,2 0-1-16,2-10-2 0,1-6 1 16,5-1 0-16,-2-7-1 15,0 0 0-15,0 1 0 16,-6-2 2-16,-3 5 2 16,-5 9 3-16,-4 2 1 15,-2 8 1-15,-5 4-1 16,-1 3 4-16,-1 5 3 15,4 6 5-15,3 1 0 0,10-3-6 16,4 1-4-16,8-8-9 16,-2-6-3-16,7-3-36 15,2-3-47-15,-6-6-130 16,6-3-82-16,0 2 178 16</inkml:trace>
  <inkml:trace contextRef="#ctx0" brushRef="#br1" timeOffset="198190.23">10067 15855 1242 0,'-1'3'518'0,"1"1"-264"16,0-4-44-16,0 0-32 16,0 0-37-16,2-1-72 15,12-7-22-15,28-45-17 0,-29 27-6 16,-2 2-10-16,-5 1-1 15,-6 3 1-15,-1 5 1 16,-8 2-1-16,-4 4-2 16,-2 5-6-16,-2 3-3 15,3 6-6-15,0 6-5 16,6 8-5-16,2 5 0 16,5 9 3-16,1 1 1 15,2 5 5-15,7 1 2 0,-1 4 4 16,7-1 7-16,-1-4 10 15,-2-1 6-15,0-6 8 16,-3-1 1-16,-6-6-2 16,-3-4-3-16,-7-5-6 15,-1-5-4-15,-4-7-56 16,2-1-42-16,0-10-118 16,0-6-79-16,10-11 173 15</inkml:trace>
  <inkml:trace contextRef="#ctx0" brushRef="#br1" timeOffset="199182.92">10301 15676 1257 0,'16'12'541'0,"-6"0"-245"15,-2 6-88-15,-5 7-36 0,0 4-48 16,-1-2-80-16,0-3-19 15,-1-4-13-15,0-6-1 16,-1-6-3-16,0-1 0 16,-1-10-4-16,-2 0-4 15,1-8-7-15,2-2-7 0,4-7-6 16,3 2 1-16,0-2 7 16,3 1 3-16,-3 9 6 15,1-3 1 1,4 11 2-16,-6 2 6 0,-3 9 12 15,1 7 5-15,-4 4 4 16,-3 1-3-16,3-5-9 16,2-3-4-16,-1-9-6 15,2-1-2-15,-3-3-4 16,-2-1-6-16,2 0-20 16,0 0-9-16,3-6-12 15,4-9-3-15,22-24 17 16,-21 28 8-16,-4 1 17 15,5 4 6-15,-8 1 4 16,-1 6 3-16,2 8 6 16,-2 3 5-16,3 4 6 15,3-1 0-15,1-2-2 0,2 0-3 16,11-5-7-16,3 0-2 16,3-7-4-16,8 2-1 15,-3-3 0-15,-2-6-1 16,1-1 2-16,-6-6 0 15,-9 0 5-15,-3 2 3 0,-10 2 2 16,-4 3 2 0,-8 0-1-16,-3-2-1 0,-2 2-4 15,-2 1-1-15,5 7-4 16,4 4 1-16,2 9 4 16,3 2 1-16,2 5 6 15,1-3-1-15,4-1-3 16,5 1-2-16,3-8-7 15,2-1-1-15,7-8-2 16,-1-4-2-16,3-4-49 16,0-6-41-16,3 0-92 15,0-1-55-15,5-1-27 16,4 2 29-16,-11-4 91 16,-3-1 58-16,-14 10 93 15,-7-1 52-15,-1 14 93 16,-1 5 37-16,-3 2 51 15,4 5-10-15,1-3-49 0,-3 0-27 16,5-1-54-16,1-1-25 16,-6-6-40-16,3-2-11 15,6-4-17-15,-6-4-4 16,8-3-13-16,4-4-22 16,-3-5-25-16,10-1-2 15,4-2 9-15,-3 1 21 16,1 5 25-16,-5 5 4 0,-7 7 4 15,-2 6 4-15,-5 12 14 16,-2 6 4-16,-5 5-2 16,4 2-2-16,1-8-19 15,5-7-3-15,8-7-92 16,1-9-53-16,7-14-252 16,1-12 242-16</inkml:trace>
  <inkml:trace contextRef="#ctx0" brushRef="#br1" timeOffset="199366.74">11276 15529 1046 0,'-3'18'534'16,"-7"14"-21"-16,0 12-378 16,2 5 1-16,8 8-23 0,3-9-30 15,13-7-59-15,4-6-15 16,6-18-26-16,1-2-31 15,-2-15-88-15,-3-8-79 16,-8-8 129-16</inkml:trace>
  <inkml:trace contextRef="#ctx0" brushRef="#br1" timeOffset="200113.41">11156 15672 1076 0,'-4'8'487'0,"4"-6"-165"0,5 1-182 15,7 1-2-15,11-3-27 16,6 1-28-16,9 0-37 16,5 3-10-16,0-4-17 15,0 2-6-15,-6-1-6 16,-5 0-1-16,-3 4-2 16,-5-2-1-16,-5 5-1 15,-1 0 0-15,-8 3 5 16,0 4 5-16,-6 6 15 15,-1-1 3-15,-6-3 0 16,1-3-2-16,-4-10-18 0,2-4-21 16,4-5-62-1,-1-6-31-15,2-9-61 0,4-1-5 16,3-4 42-16,-2 1 30 16,1 3 61-16,-1 3 26 15,-2 11 28-15,0-1 29 16,3 9 47-16,1 4 18 15,-2 3 9-15,2 4-14 16,-1 3-25-16,-1 3-13 16,3-4-25-16,0-4-13 0,-1-8-23 15,0 0-5-15,-1-3-3 16,-1 2-1-16,2-4-4 16,-2-1 0-16,2 0-1 15,-2-1 1-15,-2 4-7 16,2-2-4-16,-1 0-4 15,1 1-1-15,2-8-4 16,1 0 2-16,4-3 2 16,2-3 2-16,5 5 14 15,-1-4 5-15,-2 6 3 16,3 2 2-16,-12 4 7 16,5 4 14-16,-5 8 24 15,-5 1 10-15,9 10 12 16,-9-2-4-16,6 4-16 15,3 4-8-15,-2-2-17 16,1 6-7-16,0 3-5 0,-2-1 1 16,-5 8 1-16,-1-1 0 15,-5 3 0-15,-2-3-1 16,0-8-3-16,0-4 0 16,-2-14-28-16,-9-3-44 15,-5-11-132-15,-1-4-70 0,-8-17 151 16</inkml:trace>
  <inkml:trace contextRef="#ctx0" brushRef="#br1" timeOffset="200744.51">12667 15602 1009 0,'-3'22'448'0,"1"36"-223"16,2-10-71-16,0 9 2 16,0 11-63-16,3 1-38 0,4 0-34 15,2-4-7-15,3-17-8 16,-1-10-2-16,1-17-14 15,-3-8-17-15,-5-13-48 16,-4-9-42-16,-5-16-82 16,-2-10-19-16,-1-13 39 15,-2-7 44-15,0-3 94 16,0 3 36-16,-2-6 8 16,3 7 14-16,5 10 72 15,4 5 35-15,10 22 53 16,5 4 11-16,11 9-31 15,5 5-17-15,8 8-19 16,2 2-11-16,-4 7-20 16,-1-2-8-16,-11 4-21 0,-7-3-9 15,-8 1-8 1,-8 4-3-16,-4-6-4 0,-1 2-1 16,-8-5-11-16,-9-6-7 15,-1-5-20-15,-2-1-18 16,0-4-58-16,10-1-45 15,3-1-111-15,5-2-75 16,12 4 193-16</inkml:trace>
  <inkml:trace contextRef="#ctx0" brushRef="#br1" timeOffset="201088.58">13145 15758 864 0,'16'-15'397'0,"-5"-2"-126"16,-4-3-62-16,-7 6-39 15,-6-4-29-15,-6 4-67 16,-1 1-18-16,-6 3-14 16,-2 7-1-16,0 10 6 15,2 9-3-15,5 11 4 16,3 0 1-16,6 1-6 16,3-4-3-16,3-5-7 15,5-2-6-15,1-10-9 16,5-2-6-16,3-5-5 15,0-7-1-15,3-2-1 0,-2 2 1 16,-2-5 1 0,-2 6-1-16,-3 4-1 0,-2-2 0 15,0 10 5-15,0 5 0 16,-1-1 1-16,2 3-2 16,3 0-12-16,3-4-41 15,4-8-111-15,1-5-74 16,2-20 126-16</inkml:trace>
  <inkml:trace contextRef="#ctx0" brushRef="#br1" timeOffset="201280.95">13484 15423 1019 0,'-1'11'474'0,"-7"24"-143"15,-1 8-114-15,1 15-64 16,-2 3-19-16,11-7-66 15,4-3-33-15,7-22-35 16,11-3-5-16,-1-18-27 16,0-7-31-16,2-4-113 15,-8-13-109-15,1-12 174 16</inkml:trace>
  <inkml:trace contextRef="#ctx0" brushRef="#br1" timeOffset="201443.82">13328 15579 991 0,'9'6'480'0,"-2"2"-129"16,6 3-200-16,9 4 0 15,3-3-54-15,1 0-32 16,7-7-46-16,-6-5-53 16,8-9-154-16,7-6-113 0,2-9 169 15</inkml:trace>
  <inkml:trace contextRef="#ctx0" brushRef="#br1" timeOffset="201758.83">13754 15373 830 0,'-4'13'486'15,"-3"9"-10"-15,-3 11-232 16,-2 6-8-16,-1 9-63 16,1 3-43-16,5-3-67 15,2-1-19-15,5-10-21 16,2-13-8-16,4-9-12 15,-1-8-4-15,1-9-5 16,-1 1-2-16,1-10-17 16,1-5-4-16,2-6-1 15,1-2 3-15,1 1 19 16,1 7 7-16,-1 6 3 0,-1 4 8 16,0 10 24-16,-3 3 12 15,0 12 21-15,-1 3 3 16,-1 4-18-16,0-1-11 15,5-5-25-15,2-7-47 16,7-6-141-16,2-7 461 16,5-20-268-16</inkml:trace>
  <inkml:trace contextRef="#ctx0" brushRef="#br1" timeOffset="202357.5">14731 15585 990 0,'-8'14'403'0,"2"9"-233"16,0 6-16-16,4 11-15 15,2 0-26-15,5-1-38 16,5-4-16-16,3-14-18 16,2-6-8-16,1-13-16 15,3-2-1-15,-2-9 0 16,4-4 2-16,-8-9 0 15,-5-6-2-15,-6-4-2 16,-7-4-3-16,-4 2-2 16,-1 2 0-16,-5 8 2 15,0 6 0-15,-4 10-1 16,0 5-2-16,2 8-8 16,1 6-4-16,5 7-7 15,5 0 0-15,8 4-57 16,7-1-35-16,9-1-95 15,9-1-71-15,16-2 174 0</inkml:trace>
  <inkml:trace contextRef="#ctx0" brushRef="#br1" timeOffset="202582.14">15299 15476 865 0,'-1'-25'501'0,"-11"8"-32"16,-10 14-244-16,-4 8-14 0,-4 20-66 15,4 10-33-15,5 19-62 16,5 7-21-16,10 8-21 16,5 5-3-16,5-8-4 15,4-4 0-15,3-13 0 16,-1-11 0-16,-4-16-41 16,-2-9-44-16,-6-13-126 15,-5-7-121-15,-3-9 206 16</inkml:trace>
  <inkml:trace contextRef="#ctx0" brushRef="#br1" timeOffset="202713.94">15047 15667 996 0,'9'-1'417'0,"5"4"-229"16,8 6-40-16,5 2-50 15,3 0-14-15,11-2-159 0,7-1 7 16,18-13 28-16</inkml:trace>
  <inkml:trace contextRef="#ctx0" brushRef="#br1" timeOffset="203044.52">16412 15524 1138 0,'-1'3'498'15,"-1"4"-186"-15,-3 21-170 16,-4 7-1-16,9 10-32 15,0 6-36-15,3-5-54 16,0-5-9-16,-3-10-4 16,-3-8-4-16,3-10-59 15,0-4-40-15,2-14-116 0,2-8-82 16,-4-18 188-16</inkml:trace>
  <inkml:trace contextRef="#ctx0" brushRef="#br1" timeOffset="203364.44">16374 15458 564 0,'1'-19'382'16,"5"15"36"-16,4 6-101 16,1 18-100-16,-2 8-27 0,-1 13-55 15,0 6-29-15,3-4-46 16,1-6-18-16,8-13-25 16,3-10-7-16,5-14-7 15,5-6 2-15,4-13-1 16,-2-6-1-16,-1-5-2 15,-2 0 0-15,-7 2 0 16,-3 4 1-16,-8 9 2 16,-5 5 1-16,-6 14 4 15,-3 9 4-15,-5 10 23 16,-4 10 7-16,-2 9 3 16,2 3-4-16,4-4-25 15,5-1-11-15,8-10-42 16,1-7-58-16,15 0 61 15</inkml:trace>
  <inkml:trace contextRef="#ctx0" brushRef="#br1" timeOffset="203729.82">17726 15729 839 0,'1'21'377'0,"0"1"-127"16,2-2-57-16,-1 0-39 16,0-1-29-16,1-6-71 0,-1-4-25 15,-2-8-39 1,0-2-32-16,-1-16-144 0,-2-7-182 15,0-18 235-15</inkml:trace>
  <inkml:trace contextRef="#ctx0" brushRef="#br1" timeOffset="204114.38">17669 15493 717 0,'5'0'336'15,"8"6"-98"-15,3 4-37 0,8 1-22 16,2 0-11-16,8-3-35 15,9-2-25-15,-10 0-40 16,2 1-18-16,-14 8-36 16,-9 2-9-16,4 11-4 15,-12-2 1-15,-2 2 1 16,0 1 2-16,-5-6 4 16,4-2 0-16,4-7 4 15,-2-4 0-15,-3-13-7 16,0 1-6-16,-2-9-8 15,1-2-3-15,2-1 1 16,6 1 5-16,4 0 3 16,2 2 2-16,5 5 21 15,-7 3 12-15,-4 7 24 0,-1 5 6 16,-3 9-10-16,-3-2-11 16,9 3-39-16,-1-3-48 15,8-4-131-15,8-5-21 16,4-13 101-16</inkml:trace>
  <inkml:trace contextRef="#ctx0" brushRef="#br1" timeOffset="204501.92">19419 15270 1411 0,'-1'-5'502'0,"-15"5"-412"16,-2 1-35-16,-11 9-5 0,-6 4-2 16,5 9-10-16,-4 9-6 15,9 9-5-15,4 4-1 16,10 8-11-16,6-1-7 16,7 1-8-16,7-1-2 15,6-14-4-15,3-5 2 16,8-14-1-16,1-5 1 15,7-11 0-15,0-5-40 0,-5-16-175 16,2-5 153-16</inkml:trace>
  <inkml:trace contextRef="#ctx0" brushRef="#br1" timeOffset="204811.13">19328 15524 900 0,'-1'3'474'16,"0"4"-80"-16,3 1-192 15,1 1-42-15,6-3-44 16,8-4-29-16,7-5-20 16,6-4 1-16,-1-6-5 15,-1 0-11-15,-1 6-22 16,-1 2-9-16,-4 8-12 16,-4 3-2-16,-11 8 2 15,-3 3 6-15,-7 8 14 16,-2 3 5-16,-4 5-1 15,-1 2-5-15,5-1-13 0,0 0-4 16,4-4-7-16,1-3-1 16,1 0-3-16,2-1 0 15,-2-7-58-15,3-1-34 16,2-13-113-16,-2-7-73 16,9-4 177-16</inkml:trace>
  <inkml:trace contextRef="#ctx0" brushRef="#br1" timeOffset="206203.41">5864 16917 856 0,'-22'-5'361'0,"-3"2"-158"15,8 3-24-15,9 5 10 16,7 1-29-16,13 1-50 15,7 2-22-15,19-4-26 16,8-3-7-16,3-2-26 16,5-2-9-16,-7-1-8 15,-3 3-2-15,-3-1-1 16,-8 1 1-16,-13 3-82 16,-7-3-62-16,-12 3-155 15,-3 1-169-15,-9-1 296 16</inkml:trace>
  <inkml:trace contextRef="#ctx0" brushRef="#br1" timeOffset="206397.2">5928 17011 608 0,'-35'12'335'0,"6"1"-43"0,7 2-28 16,13-5-48-16,5 1-37 16,16-3-54-16,7-1-19 15,9-3-18-15,9 2-5 16,-1-5-26-16,-2-4-10 15,0 4-20-15,-4-2-9 16,-3-1-37-16,0 7-54 16,-9-6-131-16,-3 0-85 15,-7-11 168-15</inkml:trace>
  <inkml:trace contextRef="#ctx0" brushRef="#br1" timeOffset="206734.08">5849 16710 933 0,'15'-1'392'0,"-6"2"-161"16,1 0-53-16,1 10 22 16,-3-2-30-16,-4 1-73 15,-5 4-26-15,-11 4-32 16,-6 4-8-16,-7 5-8 0,-3 1-4 15,-2 2-5 1,4-1 1-16,5-2 1 0,3-1 2 16,12 1 3-16,4-2 0 15,5 3-4 1,8 5-2-16,8-6-5 0,1 2 0 16,10-7-1-16,3-5 1 15,2-1 0-15,1 1-1 16,-4-4-49-16,-4-3-65 15,0-7-148-15,0-3 151 0</inkml:trace>
  <inkml:trace contextRef="#ctx0" brushRef="#br1" timeOffset="207041.76">6084 16668 865 0,'-8'0'409'0,"13"0"-72"16,3 5-144-16,7 3-34 16,2 10 2-16,6 4-52 15,4 0-22-15,4 9-22 16,0-2-2-16,1 3-6 16,-1 1-5-16,-5 0-13 15,-10-2-6-15,-16 2-6 16,-7 1-2-16,-16 1-3 0,-1 1-3 15,-1-8-6-15,0-2-3 16,7-9-11-16,0-5-18 16,6-4-55-16,1-5-36 15,9-3-94-15,4-3-59 16,14-5 168-16</inkml:trace>
  <inkml:trace contextRef="#ctx0" brushRef="#br1" timeOffset="207546.29">7257 16658 780 0,'-7'13'332'15,"3"-9"-133"-15,4 4-60 16,11-5 6-16,4 6-7 16,15-5-35-16,7-3-17 15,6 3-28-15,-18-4-9 16,0 1-17-16,18 1-5 0,-4-1-8 16,-8 1-3-16,-10 3-3 15,-9 1 1-15,-2 14 3 16,-6 6 3-16,-5 14 2 15,1 4 0-15,-4-1-1 16,0 0-4-16,4-8-5 16,0-3-3-16,1-7-1 15,2-9-26-15,0-9-85 16,1-7-83-16,8-16 106 16</inkml:trace>
  <inkml:trace contextRef="#ctx0" brushRef="#br1" timeOffset="207753.32">7282 16884 1133 0,'-2'0'446'16,"2"2"-261"-16,8 3-60 16,10 1-5-16,8-2-20 15,11-4-50-15,4-5-15 16,-2 1-17-16,-3-2-1 15,-3 4-74-15,-6 2-59 16,-6 4-187-16,-5 0 178 0</inkml:trace>
  <inkml:trace contextRef="#ctx0" brushRef="#br1" timeOffset="207937.3">7390 17008 741 0,'-11'12'383'0,"-1"-3"-52"16,3 1-81-16,9 0-42 15,0-3-24-15,11 0-62 16,3-4-25-16,11-1-32 16,5 0-12-16,-2-3-23 15,5 1-7-15,-6-1-17 16,2 1-50-16,9-1-67 16,1-4 70-16</inkml:trace>
  <inkml:trace contextRef="#ctx0" brushRef="#br1" timeOffset="208892.95">8780 16913 888 0,'34'29'378'15,"-28"-29"-179"-15,2 0-5 16,-4-11-19-16,-1-4-32 16,-4-10-57-16,-5-2-17 15,-5 0-18-15,-1 5-7 0,-4 7-21 16,-6 0-6-16,-1 10-9 16,-2 2-5-16,1 3-7 15,4 9-4-15,4 7-5 16,2 6 1-16,10 10 7 15,4 1 4-15,6-4 9 16,2 0 6-16,5-11 0 16,2-5 1-16,-1-13-2 31,-8 0 0-31,2 0 0 0,21-6 0 0,0-8 0 16,2-2 2-16,-17 4 11 15,0 4 3-15,-1 4 7 16,-4 4 3-16,-1 10 0 15,1 3-2-15,-2 8-8 0,-2-1-8 16,7-4-53-16,-2-2-67 16,6-14 371-16,9-7-240 15</inkml:trace>
  <inkml:trace contextRef="#ctx0" brushRef="#br1" timeOffset="209644.65">9988 16866 857 0,'0'4'375'16,"3"-1"-165"-16,-4-2 11 16,1-1-16-16,-1-1-32 0,0 0-63 15,0 0-26-15,0 0-27 16,-5-3-10-16,-17-3-20 15,-28-29-4-15,21 33-8 16,-4 3-5-16,11 6-7 16,1 7-4-16,11 6-6 15,4 1 1-15,8 6 4 16,5 0 2-16,6 1 7 16,8-3 1-16,2-10 1 15,2-5 0-15,5-9-2 16,-10-7 1-16,9-12 0 15,-7-9 0-15,-5-15-8 16,0-3-5-16,-12-7-5 16,-3 3 1-16,1 8 6 15,-2 18 3 1,0 12 1-16,0 1 3 0,-2-17-2 0,-1 5 0 16,2 27 2-16,2 29 4 31,-1-16 10-31,0-8 6 0,2-1 6 15,7 67-2-15,3 9-8 0,2-9-5 16,3-49-9-16,-4-6-3 16,9-11-90-16,1-4-68 15,1-13 94-15</inkml:trace>
  <inkml:trace contextRef="#ctx0" brushRef="#br1" timeOffset="209828.43">10278 16828 1231 0,'0'20'511'0,"0"6"-294"16,2 5-20-16,-1-6-56 15,2-4-44-15,2-10-71 16,-1-5-15-16,2-8-28 16,-2-2-41-16,3-12-137 15,-1-5-111-15,-5-7 182 16</inkml:trace>
  <inkml:trace contextRef="#ctx0" brushRef="#br1" timeOffset="210152.02">10225 16687 777 0,'0'-3'404'16,"1"1"-98"-16,6-2-127 0,4 6-14 16,4 6-48-16,4 1-28 15,6 2-32-15,0-4-11 16,5-1-12-16,-4 3-7 15,-5 1-9-15,-5 4-1 0,-3 7-1 16,1 4-1-16,0 7 0 16,-1 0-1-16,-2-4-3 15,2-2-1-15,-6-10 1 16,-7-3 0-16,2-7 5 16,-5-5 5-16,4-1 3 15,-1-1 0-15,0 0-8 16,0-14-6-16,0-42-10 15,0 27-2-15,6 3-3 16,2 3-2-16,5 3-51 16,6-1-51-16,-1 6-151 15,3 0 157-15</inkml:trace>
  <inkml:trace contextRef="#ctx0" brushRef="#br1" timeOffset="210636.86">10704 16997 1065 0,'9'9'429'16,"2"-9"-274"-16,-3-6-47 15,4-9-38-15,0-4-24 16,2-9-26-16,0-1-4 16,-3 0 5-16,-4 2 11 15,-7 7 22-15,-6 2 9 16,-7 8 8-16,-4 2-5 0,-1 8-17 15,2 6-10-15,2 9-16 16,2 5-8-16,8 7-6 16,-1 1-1-16,9 1-6 15,2-2-2-15,5-5-1 16,2-5-2-16,5-8-2 16,3-3-1-16,6-10-43 15,4-4-34-15,4-9-115 16,3-4-86-16,-3-5-174 15,-1-2-44-15,-7-2 120 16,-8 4 135-16,-8 4 344 16,-11 2 158-16,-6 12 129 15,-3 0 4-15,-1 8-50 16,1 5-47-16,-1 10-87 0,3 10-38 16,0 7-66-16,6 2-29 15,1-6-43-15,1-3-15 16,3-8-13-16,4-5-2 15,5-8-20-15,6-8-34 16,6-10-113-16,3-7-76 16,3-7 141-16</inkml:trace>
  <inkml:trace contextRef="#ctx0" brushRef="#br1" timeOffset="210828.11">11213 16611 994 0,'-1'13'468'0,"-5"11"-159"15,0 5-128-15,-1 15-62 16,4 3-14-16,6 1-29 16,6 1-12-16,7-12-27 15,4-4-14-15,6-16-20 16,-1-6-19-16,-2-11-78 16,-4-4-56-16,-5-8-164 15,-1-3-246-15,-13 0 369 16</inkml:trace>
  <inkml:trace contextRef="#ctx0" brushRef="#br1" timeOffset="210998.24">11122 16746 816 0,'-15'-11'466'0,"7"7"-23"16,7 3-216-16,3 7-17 16,7 0-60-16,3 1-41 15,7 0-65-15,5-1-16 16,5-4-20-16,7 2-27 15,6-4-94-15,5 4-81 16,0 0 113-16</inkml:trace>
  <inkml:trace contextRef="#ctx0" brushRef="#br1" timeOffset="211632.64">11482 16881 821 0,'-4'-3'432'15,"0"-1"-69"-15,6-1-209 16,2-4-12-16,5-4-57 16,-3-1-25-16,1-3-10 15,-1 1 3-15,-3 4 6 16,-4 2-9-16,-3 4-18 16,-2-1-6-16,-4 6-16 15,7 1-5-15,-4 3-8 16,-2 4-4-16,9 4-4 15,-6 1 1-15,4 5 1 0,-1 4 2 16,6 1 0-16,5-1-1 16,6 0 1-16,10-4 0 15,2-8 3-15,6-5 2 16,9-8 2-16,-1-5 0 16,-1-8 3-16,0-4 0 15,-7-4 1-15,-4-1 1 0,-13 6 3 16,-6 3 2-16,-11 5 1 15,-7 3 0-15,-4 8-4 16,-3 3 0-16,0 13 11 16,1 3 5-16,2 2 9 15,6 1-3-15,5-4-7 16,4-1-3-16,4-7-4 16,2 0 0-16,2-3-1 15,-1-5-2-15,1-6-4 16,-3-3-2-16,3-11-6 15,0-3-13-15,1-5-25 16,5 2-6-16,-1-6-6 16,-2-2 9-16,-1-1 19 15,-8-4 8-15,-2 8 8 16,-1 8 11-16,-4 15 29 16,-1 10 6-16,-9 15 8 0,1 10-1 15,2 6-21-15,7 5-3 16,13 4-10-16,5-1-4 15,15-2-9-15,0-4-12 16,4-13-104-16,13-6 25 16,5-15 39-16</inkml:trace>
  <inkml:trace contextRef="#ctx0" brushRef="#br1" timeOffset="212229.47">12989 16635 920 0,'-13'3'360'0,"13"1"-165"15,2 13-32-15,-1 11 22 0,11 13-20 16,-10 16-85-16,-2-3-23 16,2 21-26-16,3-7-6 15,4-10-11-15,0-14-4 16,-5-21-25-16,0-10-22 15,-9-17-84-15,-5-2-67 16,3-22-124-16,-7-4-37 16,6-13 33-16,-3-3 62 15,2-2 147-15,1 1 55 16,-5-4 45-16,-4-2 18 0,9 6 127 16,2 3 55-16,10 18 82 15,15 6 9-15,5 11-76 16,-2 7-29-16,10 8-30 15,-3 8-5-15,-1 9-24 16,0 4-9-16,-8 3-18 16,-4-2-9-16,-8-1-18 15,-3-4-7-15,-7-5-21 16,-5 0-7-16,-8-7-6 16,1 2-5-16,-6-2-19 15,0-3-19-15,5-5-69 16,1-2-43-16,11-5-116 15,4 3-81-15,13 3 209 16</inkml:trace>
  <inkml:trace contextRef="#ctx0" brushRef="#br1" timeOffset="212608.69">13435 16728 1117 0,'12'-11'458'16,"-12"-3"-243"-16,-4 3-26 0,-11 3-20 15,-1 0-41-15,-6 6-68 16,-6 0-18-16,5 2-11 16,-1 5-4-16,7 3-13 15,6 7-7-15,3 4-5 16,4 1-2-16,4 0 2 16,2-1 1-16,7-4-1 15,0-4 0-15,6-3-2 16,-4-8 0-16,6-4 0 15,3-4 2-15,-1-8 1 16,-2-3 0-16,-4 5 1 16,1 3-1-16,-4 5 1 15,1 10 8-15,-11 3 11 16,-6 7 3-16,7 8 0 16,-5 0-8-16,9-3-38 15,0-8-44-15,1-8-127 16,8-7-66-16,8-9 149 0</inkml:trace>
  <inkml:trace contextRef="#ctx0" brushRef="#br1" timeOffset="212779.94">13602 16521 1223 0,'-7'20'497'15,"5"12"-271"-15,0 8-76 0,3 4-24 16,4-3-27-16,10-4-54 15,2-4-18-15,10-8-19 16,-1-4-4-16,-2-14-46 16,-2-3-36-16,-10-8-12 15,-1-5 38-15</inkml:trace>
  <inkml:trace contextRef="#ctx0" brushRef="#br1" timeOffset="212947.19">13545 16641 829 0,'-16'10'440'0,"16"-2"8"16,1-1-190-16,14 1-78 15,3-1-13-15,11-1-90 16,5-1-35-16,-1-5-43 0,2-1-40 16,-4-8-89-16,0-1-76 15,4-4 121-15</inkml:trace>
  <inkml:trace contextRef="#ctx0" brushRef="#br1" timeOffset="213242.73">13916 16490 828 0,'-3'0'421'15,"3"10"-102"-15,-5 4-50 16,-1 13-56-16,3 8-28 0,-4 4-54 16,2 4-21-16,-4-2-34 15,6-7-16-15,1-10-25 16,3-7-14-16,3-10-18 15,-1 2-5-15,5-8-13 16,-4-1-6-16,7-5-11 16,0-4 1-16,-3 0 12 15,3-2 8-15,-6 1 12 16,2 1 5-16,-2 0 2 16,-1 3 7-16,1 4 18 15,-3 2 5-15,-1 7 0 16,2 6-6-16,-3-1-21 15,0 4-32-15,12-3-126 16,3-7-73-16,20-6 123 16</inkml:trace>
  <inkml:trace contextRef="#ctx0" brushRef="#br1" timeOffset="213782.64">15293 16498 783 0,'3'-1'357'0,"-3"1"-138"15,2 0-31-15,-2 0 16 16,0-1-30-16,0 0-40 16,0-1-55-16,-1 1-11 15,0 0-15-15,-10 2-9 16,-11 6-15-16,-23 22-10 16,30-1-12-16,4 6-2 15,9 4 0-15,2 4 1 16,5 5 0-16,4 0-1 0,3 4-2 15,1 2-1-15,-3 2-1 16,0-3-2-16,-6-7-71 16,-3-8-51-16,-1-17-122 15,-2-11 138-15</inkml:trace>
  <inkml:trace contextRef="#ctx0" brushRef="#br1" timeOffset="214186.59">15048 16699 1034 0,'-2'-10'438'16,"2"3"-237"-16,7-2-90 15,5 2 1-15,10 3-27 16,7-1-15-16,5 1-28 16,3 4-10-16,4 7-19 0,1 4-7 15,0 2-4-15,1 1-2 16,-7 4-1-16,-5 0 0 15,-6 3 2-15,-5-2 1 16,-5-5 3-16,0-3 0 16,-10-10 3-16,-3 2 4 15,-3-3 5-15,0 0 1 16,0 0-2-16,0 0-2 0,-1 0 3 16,-3 8 6-16,-2 2 25 15,0 1 13-15,-17 23 9 16,23-31-3-16,1-4-27 15,-3-6-16-15,2 6-19 16,1-3-7-16,2-21-35 16,13-31-36-16,2 23-70 15,9 0-42-15,3-2-99 16,4 7-116-16,0 7 264 16</inkml:trace>
  <inkml:trace contextRef="#ctx0" brushRef="#br1" timeOffset="-214562.4">15732 16764 941 0,'-1'0'507'0,"-3"0"-138"16,-2 8-112-16,0 0-30 15,0 8-78-15,0 1-40 16,7 1-55-16,5 1-19 15,5-5-26-15,5-1-4 16,4-9-4-16,2-2 0 0,1-2 0 16,-2-5 0-16,-6-3-14 15,-3-5-11-15,-6-1-21 16,-3 2-3-16,-8-5 13 16,-6 4 12-16,-12-3 20 15,-2-3 3-15,-4 5 1 16,1 1 2-16,3 6 3 15,5 8 2-15,6 2 2 16,3 1 2-16,11 5 1 16,6-4-3-16,9 5-4 15,7 0-2-15,10-4-2 16,3-1-2-16,1 0 6 16,8 2 5-16,-8-2 7 15,-3 4 3-15,-3 3-5 16,-14-1-3-16,1 8-9 15,-3 0-1-15,-8 1-1 0,7-3-5 16,-8-3-18-16,1-3-9 16,-5-5-21-16,-1-4-8 15,0-5-4-15,0 2 5 16,0 0 20-16,1-16 12 16,9-31 18-16,-6 29 2 15,4 7 2-15,2 1 1 16,-3 7 6-16,4 2 5 0,0 5 16 15,-2 4 11-15,1 4 9 16,0 2 1-16,-2-5-14 16,0-4-10-16,0-3-12 15,0-2-2-15,-2-4 1 16,-1-3 0-16,-1-1 0 16,-2-1-2-16,1 3-3 15,2-1 0-15,-3 6-2 16,0 2 4-16,1 5 9 15,-4-5 3-15,0 0 6 16,0 19-1-16,-2 22-6 16,3-28-4-16,3-7-6 15,-2-4-15-15,3-2-79 16,-2-3-55-16,-2 2-158 16,0 0 178-16</inkml:trace>
  <inkml:trace contextRef="#ctx0" brushRef="#br1" timeOffset="-210395.84">19188 13096 421 0,'21'-31'311'0,"-19"28"-6"15,-2-1-45-15,0 0-23 0,0 3-38 16,-1 0-12-16,0 0-24 15,0 0-13-15,0 0-33 16,0 1-18-16,0 0-29 16,-1 0-13-16,-13 10-22 15,-30 36-8-15,28-20-12 16,-3 0-2-16,5 3-5 16,2-5-2-16,2-8-1 15,3-4-1-15,5-8-2 16,1-2-2-16,5-2-4 15,-3-1-1-15,0 0-2 16,0 0 1-16,14-20 3 16,30-29 0-16,-29 27 1 15,-2 4 2-15,-1 3 0 16,-3 2 2-16,-4 4 1 16,-3 4-1-16,-6 9-1 0,-3 5-1 15,-7 11 1-15,-2 4 0 16,-3 7 2-16,1 0 1 15,-1-2 2-15,2-3 0 16,6-8-1-16,1-3 0 16,8-10-1-16,1-3 0 15,0-3-2-15,1 1-2 16,0 0-2-16,6-12 0 16,2-13-1-16,40-29 2 15,-30 27 1-15,-1 3 0 0,-1 8 1 16,-3 6 0-16,-6 9 0 15,-3 2 1-15,-7 8 1 16,-3 4 2-16,-7 8 6 16,-4 5 2-16,-1 3 2 15,-5-1-1-15,1-3-2 16,3-1-2-16,6-4-3 16,5-6-3-16,5-8-3 15,3-4 0-15,6-7-1 16,4-3 0-16,10-7 1 15,4-5 0-15,3-7 0 16,0-3 0-16,-1 0 1 16,-2 1 0-16,-7 8 2 15,-5 4 2-15,-12 9 0 16,-5 4 0-16,-10 10-3 0,-5 9-3 16,-7 13 0-16,0 6 0 15,-1 2 1-15,1-1 0 16,8-6-1-16,6-6 0 15,10-8-2-15,3-4-1 16,2-10 0-16,3-2 0 16,6-9 3-16,5-4 0 0,5-7 0 15,2-4 0-15,-2-3 0 16,1-2 0-16,-2 4 2 16,-5 1 1-16,-4 9 2 15,-6 7 1-15,-9 9-1 16,-4 3-1-16,-10 15-3 15,-3 3 0-15,-1 8 0 16,-1 5 0-16,2-4 0 16,1 0 0-16,6-10 0 15,4-9-1-15,10-6-1 16,1-5-1-16,10-8 0 16,2-4 0-16,4-8 1 15,3-3 1-15,-2-2-1 16,-1-1 1-16,-4 5 2 15,-1 3 0-15,-7 8 4 16,-3 6-1-16,-6 6-1 0,-6 6-1 16,-7 8-3-16,0 4 0 15,-4 8 0-15,0 3 2 16,4-3 0-16,0-4 1 16,10-12 0-16,0-3-2 15,8-7 0-15,3-1 0 16,3-5-1-16,5-5 2 15,2-6-1-15,2-1 0 0,-1-5 0 16,1 2 0-16,-4 5 0 16,-1 2 3-16,-7 6 1 15,-4 2 1-15,-6 5-1 16,-6 4-2-16,-3 6-3 16,-2 3-1-16,1 2-12 15,3 1-34-15,5-2-120 16,4-2-79-16,13-1 141 15</inkml:trace>
  <inkml:trace contextRef="#ctx0" brushRef="#br1" timeOffset="-205380.72">17280 16733 771 0,'27'0'350'0,"-31"-5"-138"16,-1-1-18-16,0 2-19 15,-5 1-34-15,-5-2-53 16,-3 0-14-16,-2 0-9 16,0 6 1-16,3 3-6 15,1 2-8-15,3 4-17 16,2-2-8-16,5 4-10 16,5 2-4-16,6 5-2 0,3 2-2 15,7 3 1-15,2-5-1 16,4 2 2-16,1 0 2 15,-1-5 6-15,-2 3 2 16,-5-4 4-16,-6-3 5 16,-7-1 10-16,-3-3 4 15,-3-1 4-15,-6-5-3 16,-1-1-14-16,-3-1-6 0,-2-1-12 16,-2-1-7-16,3-1-14 15,1 1-28-15,4 1-57 16,1-1-30-16,7-1-81 15,1-3-48-15,10-6 166 16</inkml:trace>
  <inkml:trace contextRef="#ctx0" brushRef="#br1" timeOffset="-205041.7">18099 16558 1160 0,'-5'-3'455'15,"1"12"-284"-15,-1 7-24 16,-3 21-21-16,-2 8-28 16,1 12-55-16,4 1-21 0,5-5-14 15,8-5-3-15,7-15-5 16,3-8-3-16,3-14-18 16,-1-7-40-16,-2-9-174 15,-4-4 158-15</inkml:trace>
  <inkml:trace contextRef="#ctx0" brushRef="#br1" timeOffset="-204860.11">17969 16661 910 0,'-23'4'437'0,"23"3"-145"15,-5-5-77-15,13 7-87 16,6-3-11-16,4 0-39 0,10 3-28 15,2-5-30-15,4 3-23 16,3-6-126-16,1-1-81 16,5 1 121-16</inkml:trace>
  <inkml:trace contextRef="#ctx0" brushRef="#br1" timeOffset="-204120.37">18339 16689 976 0,'0'0'400'0,"0"0"-211"16,0 0-79-16,-3 15-42 15,-3 13-2-15,-11 43-19 16,17-28-2-16,10-8-4 15,9-7-3-15,0-8-17 16,4-11-6-16,-2-9-6 16,-6-4 0-16,-1-10 2 15,-8 1 3-15,0-5 4 0,-1 0 2 16,-2 1 5-16,-6-2 0 16,-3 4-1-16,-2 0 1 15,-8-1-8-15,0 1-4 16,-5 3-7-16,-5-6-6 15,13 12-49-15,2 3-58 16,11 3-280-16,9 5 252 0</inkml:trace>
  <inkml:trace contextRef="#ctx0" brushRef="#br1" timeOffset="-203698.89">19535 16601 694 0,'-8'-17'402'16,"8"3"-27"-16,0 5-117 15,-1 17-101-15,-1 14-20 16,-3 17-41-16,1 8-12 15,-4 7-21-15,7 2-3 16,4-7-22-16,4-3-14 0,6-12-18 16,0-11-6-16,1-10-29 15,0-6-30-15,3-7-109 16,-3-6-84-16,-2-5 155 16</inkml:trace>
  <inkml:trace contextRef="#ctx0" brushRef="#br1" timeOffset="-203516.14">19330 16693 1068 0,'-7'0'493'16,"4"1"-217"-16,3 0-106 16,0-1-23-16,0 0-44 15,22 0-24-15,35 2-33 16,-30-2-14-16,6 3-74 15,-3 2-83-15,10 4 80 0</inkml:trace>
  <inkml:trace contextRef="#ctx0" brushRef="#br1" timeOffset="-202968.43">20648 16792 1141 0,'-1'23'455'16,"0"5"-248"-16,0 3-104 15,1-1-21-15,0-8-12 16,1-5-29-16,2-12-37 16,0-4-35-16,0-9-170 15,4-8 142-15</inkml:trace>
  <inkml:trace contextRef="#ctx0" brushRef="#br1" timeOffset="-202527.92">20571 16647 635 0,'-2'11'309'0,"13"-6"-69"15,4 6-54-15,5-3-48 0,2-2-9 16,3-1-49-16,1-1-20 16,2-3-21-16,-1 5-6 15,-5 0-10-15,-1 4-5 16,-6 9 2-16,-9-1 3 15,-6 9 2-15,-3-1 1 16,-4-1-12-16,5 0-4 0,-2-9-4 16,1-4 0-16,3-8-1 15,0-2 0-15,0-4-3 16,0 1-1-16,0 0-5 16,2-7-1-16,0-14-1 15,48-27 1-15,-27 26 3 16,2 3 2-16,-3 8 5 15,-11 1 12-15,3 9 30 16,-3 6 15-16,-1 7 16 16,1 9-3-16,-5 4-20 15,-1 1-11-15,-5-1-20 16,3-4-8-16,-2-7-25 16,1-4-55-16,4-8-153 15,1-2 143-15</inkml:trace>
  <inkml:trace contextRef="#ctx0" brushRef="#br1" timeOffset="-201685.99">22065 16600 751 0,'0'-1'363'0,"0"-1"-101"16,1-7-24-16,-1-10-28 0,-10-29-34 16,-4 32-66-16,-3 6-22 15,0 6-34-15,-1 9-14 16,-6 15-22-16,4 11-8 16,0 16-7-16,4 6-1 15,12 3 1-15,-1 4 1 16,9 0-1-16,1-3 0 15,6-7-3-15,9-6-1 16,7-14-3-16,2-8 1 16,1-16 0-16,3-5 0 0,-5-11-52 15,-2-7-47-15,-6-7-184 16,-6-3 176-16</inkml:trace>
  <inkml:trace contextRef="#ctx0" brushRef="#br1" timeOffset="-201289.38">22006 16813 757 0,'-13'-1'354'0,"15"5"-87"15,5 3-42-15,11-2-37 16,-1 3-4-16,8-3-61 16,2-4-27-16,0 1-36 15,4-2-12-15,-1-3-19 16,-3-1-9-16,-2 1-11 15,-2 2-2-15,-9-1-25 0,-4 2-16 16,-8-1-28-16,-5-2-14 16,-4 4 11-16,6-1 15 15,0 0 25-15,0 0 12 16,0 0 11-16,-1 3 1 16,-6 8 8-16,1 0 10 15,-12 30 21-15,14-26 9 0,2 1 16 16,-1 0 1-1,0 3-4-15,2-1-5 0,1 5-15 16,1 0-5-16,0 2-12 16,0-1-4-16,-1-2-5 15,1 1-3-15,0-5-6 16,1-4-4-16,1-6-53 16,3 0-56-16,-1-9-94 15,2-3 112-15</inkml:trace>
  <inkml:trace contextRef="#ctx0" brushRef="#br1" timeOffset="-200961.83">22577 16985 1311 0,'-1'-1'513'16,"0"0"-325"-16,-4 2-32 15,-1 11-30-15,-2 16-29 0,-25 43-64 16,32-34-15-16,1-4-12 15,5-1-4-15,3-9-3 16,1-4-1-16,1-7-39 16,-2-6-46-16,-3-6-139 15,0-5-112-15,-3-12 205 16</inkml:trace>
  <inkml:trace contextRef="#ctx0" brushRef="#br1" timeOffset="-200600.59">22533 16952 604 0,'-1'-3'390'16,"1"3"11"-16,2 6-173 16,-2-6-34-16,3 7-36 15,6 18-25-15,19 31-42 0,-13-29-19 16,2-7-27-16,0-8-6 16,5-6-13-16,1-7-5 15,1-6-4-15,-1-4-4 16,5-10-6-16,1-3-2 15,-1-4 1-15,4 0 0 16,-15 9 2-16,-5 4 2 16,-11 12 2-16,-8 5 0 15,-2 18 10-15,0 11 5 0,3 15 7 16,1 4-1-16,5-4-10 16,0-6-8-16,7-10-10 15,2-4-3-15,0-10-6 16,1-4-35-16,-7-14-99 15,-1-9-71-15,-3-15 116 16</inkml:trace>
  <inkml:trace contextRef="#ctx0" brushRef="#br1" timeOffset="-200129.06">22008 16127 838 0,'-22'-3'410'15,"0"3"-146"-15,9 4-62 16,-4 2-8-16,16 3-40 15,1 0-25-15,5 1-29 16,10-5-13 0,0 2-17-16,18 3-11 0,21 1-30 15,1-7-8-15,-1-1-12 16,5 2-2-16,-2-8-3 16,-1 0-2-16,-9 1-22 15,-15-4-33-15,-14 2-88 0,-13 2-62 16,-7-1-292-16,0-1 322 15</inkml:trace>
  <inkml:trace contextRef="#ctx0" brushRef="#br1" timeOffset="-199886.68">22177 16027 693 0,'9'0'404'0,"2"3"-17"0,9 4-180 16,4 4-26-16,10 4-33 15,0 2-22-15,5 1-28 16,-6 0-7-16,-4 2-20 16,-5 1-11-16,-8 4-27 15,2-2-9-15,-13 3 3 16,-4 0 0-16,-5-2 3 16,-9 0-1-16,2-6-9 15,-1-3-4-15,1-8-25 16,10-2-31-16,-8-5-94 15,3 0-69-15,6 0 121 16</inkml:trace>
  <inkml:trace contextRef="#ctx0" brushRef="#br1" timeOffset="-198137.48">22893 16129 518 0,'0'0'306'0,"0"0"-20"16,0 0-23-16,5 0-36 16,-5 0-20-16,5-1-31 15,-4 0-14-15,1 0-21 16,-2-1-18-16,0 2-40 15,0 0-21-15,0 0-34 16,-2 5-11-16,-6 12-10 16,-27 32-2-16,17-32-2 15,5-2 0-15,7-6-1 16,6 2 0-16,-1-9-2 16,1-1-2-16,1-5-3 15,-1 3-1-15,0 0 1 0,7-12 1 16,9-9 2-16,30-31 2 15,-27 30 1-15,-2-1 3 16,-4 6 2-16,-8 2 2 16,-5 11 1-16,-3 7-1 15,-7 10-4-15,-4 7-2 16,-3 7-2-16,2 3 0 0,-7 2 0 16,0-2 2-16,5-6 2 15,0-5 0-15,13-8-2 16,4-2-2-16,5-7 0 15,3-5 0-15,6-6 0 16,5-8 3-16,1-6 0 16,-1 0 1-16,-6-2 0 15,2-1 1-15,-10 8 4 16,0 3 6-16,-5 12 5 16,-9 5-2-16,-8 14-5 15,2 5-6-15,-10 11-4 16,-1 0-1-16,-1-1 0 15,-1-5 0-15,11-7-2 16,6-2 0-16,10-8-3 16,4-2 0-16,5-8 2 15,2-2 1-15,7-11 4 0,2 0-2 16,1-2 0-16,0-6 0 16,-2 2 0-16,-6 0 1 15,-5 8 5-15,-4 4 0 16,-8 6 1-16,-6 5 0 15,-5 6-4-15,3 4-1 16,-5 4 0-16,1 0 0 16,4-4 0-16,1-1-1 0,10-7-2 15,2-3 0-15,9-2 0 16,3-5 1-16,1-1 1 16,3-2 1-16,1-3-1 15,-2 2 1-15,-3-1 1 16,-1 3 3-16,-7 1 15 15,0 1 6-15,-3 4 8 16,-1 1-2-16,-1 1-11 16,0 0-7-16,-1 0-8 15,-1 7-3-15,-12 7-2 16,-28 26-1-16,35-30-3 16,-1-1-2-16,9-6-4 15,0-1-3-15,0-2-24 16,0-1-30-16,0 0-117 15,0 0-79-15,2-1 156 16</inkml:trace>
  <inkml:trace contextRef="#ctx0" brushRef="#br1" timeOffset="-171802.53">22197 15483 562 0,'-10'-1'291'0,"-3"0"-84"16,-5 4-48-16,-4 0-1 0,-9 6-36 16,-2 4-25-16,0 5-41 15,-4 5-19-15,2 9-24 16,-1 2-5-16,-5 6-6 15,5 1-1-15,-2 0-1 16,0 1-2-16,9 0 0 16,0 2 0-16,7 2-1 15,3 2 2-15,3 6 1 16,1 0 1-16,2 6 2 16,1 3-1-16,0 3 0 15,1 3-1-15,1-6 1 16,0-1-1-16,4-3-1 15,-1-2 1-15,5-1 0 16,-1-2-1-16,2 0 0 16,1-4 0-16,-2 1 0 0,4-3 0 15,4-2 0-15,2 0 0 16,5-1 0-16,-2 4 1 16,1-3 0-16,0-3-1 15,5-3 0-15,-2-3-1 16,8-6 0-16,2 1 1 15,5-7 0-15,6 0 2 16,1-2 0-16,5-2 0 0,-4-1 1 16,-3 1-1-16,-4-1 0 15,-4 0-1-15,3-2 0 16,0-4-1-16,4-2 1 16,3-1 0-16,3-5 0 15,1 3 0-15,8-3 6 16,3 0 2-16,0 0 3 15,1-3 1-15,-9 1-5 16,-1 0-2-16,4-2-2 16,-3-2-1-16,5-2 9 15,-3-4 4-15,5 1 5 16,4-3 3-16,0 1-7 16,-19-1 0-1,-17 3-4-15,-1 2-2 0,50-19-3 16,-4 1-1-16,-6-4 1 0,-19 7-1 15,-1 0 3-15,-1-1 1 16,2-1 1-16,-1-3 0 16,2-5-2-16,-3 0-2 15,-11-2-1-15,-3-3 0 16,-4-1 1-16,-1-1 1 16,3-5 10-16,-2-4 3 15,-8-5 3-15,2-6-2 16,0-5-8-16,1 2-3 0,-1-5-4 15,-3 2 0-15,-5-1-1 16,-2-4 3-16,-3 1 9 16,-3-3 3-16,-7-4 5 15,-4 1-1-15,-12-2-8 16,-4-3-2-16,-6 1-5 16,4-1-3-16,-8 1-2 15,1 7-1-15,-6 7-2 16,-9 2 1-16,4 6 0 15,0 0-2-15,-3 11 0 16,0 4-1-16,0 9-1 16,-4 2 0-16,-9 7 0 15,0 1-1-15,-9 2 0 16,4 3 0-16,9-1 0 16,7 3-2-16,9 3 0 15,2 1-2-15,7 8 0 0,-8 2-1 16,0 4-3-16,3 5 1 15,6 2 1-15,8 5 2 16,9-4 2-16,4-1 0 16,7-5-1-16,4-5-1 15,1-1-22-15,1-1-18 16,2-1-49-16,0 0-36 0,0 0-108 16,0 0-192-16,0 0 284 15</inkml:trace>
  <inkml:trace contextRef="#ctx0" brushRef="#br1" timeOffset="-146862.77">16662 6964 336 0,'-3'-7'193'16,"-10"-26"-27"-16,13 32 7 16,0 1-34-16,1 3-25 15,-1-3-22-15,0 0-7 0,0 4 0 16,3 9-1-16,2 10-19 16,9 24-9-16,-6-28-15 15,0 1-5-15,3-9-7 16,-3 3-1-16,3-9 1 15,1-2 2-15,1-5 10 16,5-7 1-16,10-10-6 16,3-8-4-16,14-18-16 15,-8-6-6-15,0-11-3 16,2 2-2-16,-9 10-1 16,2 5 1-16,-9 16-1 15,-8 10 0-15,-7 9 0 16,-3 6-1-16,-6 6-10 15,-2 4-17-15,-3 7-59 16,2 5-50-16,4-3 80 16</inkml:trace>
  <inkml:trace contextRef="#ctx0" brushRef="#br1" timeOffset="-145737.37">20444 13086 538 0,'-3'-4'263'16,"-5"-2"-64"-16,8 6-38 15,0 8-23-15,2 7-23 16,1 17-43-16,-3 5-8 0,4 7-12 16,0-2-2-16,8-8-8 15,-2-8-2-15,7-8-4 16,-1-4-2-16,-8-11-2 15,8-3 0-15,1-15-1 16,2-6-3-16,12-15-6 16,-1-10-4-16,2-9-6 15,3-3-2-15,0 9-2 16,-2 0-1-16,-6 13-3 16,-1 5 1-16,-8 5-3 15,-7 3-2-15,1 10-24 16,-7 2-24-16,-3 8-92 15,7 4-93-15,-17 5 147 16</inkml:trace>
  <inkml:trace contextRef="#ctx0" brushRef="#br1" timeOffset="-142967.41">14757 9579 586 0,'-1'0'255'0,"0"0"-126"16,0 0-12-16,0 0 12 16,0 10-19-16,2 6-25 15,12 32-34-15,3-31-12 16,4-3-16-16,4-1-3 15,4-7-7-15,0 5-2 16,-7-11-2-16,0 1-1 0,-7-1 3 16,-10-4 1-16,1 0 5 15,-8-6 1 1,2 6 0-16,0 0-3 0,-11-23-5 16,2-5-2-16,-6-10-4 15,1 12 0-15,1-2-2 16,5 0-1-16,9 6-2 15,3-3-1-15,6 13-1 16,0 2 1-16,9 13 2 16,1 7 2-16,3 8 2 15,4 7 0-15,-2 2 0 16,5-2 1-16,1-7 1 16,-3-4 1-16,-3-8 3 15,-4-2 1-15,-6-7 6 0,-4-5 3 16,-5-10 0-1,-5-5-1-15,-7-7-4 0,-4-3-2 16,-6 0-4-16,-2-3-1 16,0-1-3-16,0-1-2 15,3 0-1-15,0 4-2 16,12 12 0-16,0 7 3 16,8 13 1-16,4 6 1 0,0 7 2 15,7 8 0-15,3 3 0 16,5 3 0-16,2-6-1 15,1 1 0-15,1-9 0 16,-2-7 0-16,-3-4 1 16,-5-7 2-16,-7-5 2 15,-5-2 1-15,-8-4 1 16,-4-1 0-16,-7-3-3 16,-2-1-2-16,0-3-2 15,-1 1-2-15,3 0-2 16,4 3-1-16,6 6-1 15,4 5 2-15,1 10 0 16,6 3 1-16,5 3 1 16,3 1-2-16,5 2 0 15,3 0-1-15,5 1 1 16,3-1-1-16,4-2 1 0,0 0-1 16,-6-7 0-16,-1-1 1 15,-16-6 1-15,-4-4 1 16,-2-1 2-16,-8 3 0 15,-1 0 0-15,-3-16-1 16,-9-1-1-16,1-1 0 16,2 8-2-16,1 5 1 15,5 6-2-15,-1 3 1 16,12 7-1-16,-1 2 1 0,6 4-2 16,4 2 0-16,-4 2 1 15,4 2-1-15,5-3 0 16,-6 1 1-16,4-5-1 15,3-1 0-15,-3-3 1 16,1-5 0-16,-1-1 1 16,-9-5 1-16,2-3-1 15,-4 0 1-15,-3-3 0 16,-1-1 0-16,-3-4 0 16,0 0-2-16,-1-4 0 15,0 0 0-15,1 5 0 16,2 2-1-16,1 6 0 15,3 3-1-15,2 8 0 16,1 4-1-16,2 2 1 16,4 6 1-16,3 1 0 0,0-1 0 15,3-1 0-15,1-3 0 16,2-6 0-16,0 0 0 16,-2-6 1-16,-2-3 1 15,-6-7 0-15,-3-4 1 16,-6-3 0-16,-3-3-1 15,-3 3 1-15,-5-3-1 0,-3-5 0 16,-1 2 0-16,1 4-1 16,2 1-1-1,2 10 0-15,4 4-1 0,3 7-2 16,5 5 1-16,5 6-1 16,3 5 2-16,8 7 1 15,0-2 0-15,5-2 0 16,3-1 0-16,-6-6 1 15,2-4-1-15,-7-5 2 16,0-7 0-16,-3-3 1 16,-5-2 0-16,-8 0 1 15,-1-3 0-15,-4 1 0 16,-1-1 0-16,-2 1-2 16,-1 1 1-16,-4 2-1 15,7 2 0-15,1 6 1 16,1 2 0-16,2 2 0 0,-2 0 0 15,0 1-3-15,1 0-2 16,0 0-15-16,1 0-43 16,16 3-146-16,30 6-335 15,-20-2 352-15</inkml:trace>
  <inkml:trace contextRef="#ctx0" brushRef="#br1" timeOffset="-138419.53">20457 12334 608 0,'-11'-10'284'16,"8"2"-115"-16,2 5-10 0,8 6-28 15,0 3-29 1,15 9-39-16,4 2-18 0,6 6-24 16,5-4-5-16,-2 0-8 15,0-3-2-15,-2-10 1 16,-2-6 0-16,-1-12 3 15,-2-8 3-15,-3-12 1 16,-5-4 0-16,-7-8 0 16,-4-2-3-16,-9-3-1 15,2 0-2-15,-5 4 4 16,-4 1 4-16,3 12 12 16,-2 7 5-16,6 14-4 15,2 8-6-15,10 10-11 16,5 7-5-16,4 8 0 15,0 2 0-15,-1-2 0 16,2 0-1-16,2-11 0 16,5-6 0-16,-1-8 2 0,1-8 0 15,-4-8 3-15,-3-4 1 16,-8-5-1-16,-4-7 0 16,-7-6-2-16,-3 0 0 15,-2-5-2-15,-2 0-1 16,-1 8-4-16,3 6 0 15,3 12-2-15,2 9-1 16,4 7 1-16,2 5 2 16,7 7 3-16,5 0 0 0,9 3-1 15,1-3 0-15,10-9 1 16,-4-6 0-16,6-8 0 16,-8-9 0-16,-6-4 0 15,4 0 0-15,-19-7 1 16,3 4 2-16,-13-4 0 15,-11-2 0-15,3 2-1 16,-5 0-2-16,2 0-3 16,1 3 1-16,-2 6-2 15,0 6-1-15,5 13-2 16,5 8 2-16,5 15 1 16,4 6 3-16,5 6 1 15,0 1-1-15,7-10 0 16,6-3-1-16,3-16 0 15,4-6 1-15,-4-12 0 16,0-9 0-16,-2-6-1 0,-3-3 1 16,-3-2-1-16,-6 2 1 15,-10 1 0-15,-3-1 1 16,-7 8-1-16,-4 1 0 16,0 11 0-16,-1 7 0 15,0 8-2-15,2 5 0 0,1 5-1 16,1 4 0-16,6 1 2 15,2-1 0-15,8-5 0 16,3-3-1-16,8-5 0 16,-1-5 0-16,4-2 0 15,-4-7 1-15,-9-1 0 16,2 3 0-16,-12-1 0 16,-5 10-19-1,0 2-106-15,-10 1-87 0,-6 10 121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45:00.48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11448 3679 488 0,'8'25'267'0,"-6"-25"-59"15,0-3-12-15,-2-1-63 16,0 3-15-16,0 0-27 15,0 0-11-15,-1-15-9 16,-9-28 0-16,-4 29-5 16,5 0-4-16,-9 3-13 15,-2 1-9-15,3 10-10 16,-10 1-2-16,8 10-5 16,1 7-2-16,2 2-2 15,3 5-3-15,3 0-1 16,3 3 0-16,6-4-1 15,3-2-3-15,6-3-4 0,4-5-4 16,5-1-3-16,3-5 0 16,1-7 1-16,4 0 0 15,-2-10 2-15,-2 2 1 16,-2-1 0-16,-10-4 1 16,-1 0 2-16,-2 1 1 15,-3 1 0-15,-2 4 2 16,-1 3 4-16,0 3 5 15,0 1 8-15,0 0 1 0,0 0-1 16,0 1-5-16,0 14-6 16,1 1-4-16,9 28-6 15,-2-32-2-15,-1-3-6 16,6-4-4-16,3-3-73 16,-2-2-50-16,-3-2-136 15,0-2-147-15,3-4 268 16</inkml:trace>
  <inkml:trace contextRef="#ctx0" brushRef="#br0" timeOffset="399.35">11642 3668 767 0,'-2'0'436'16,"-1"2"-104"-16,2-1-108 0,1-1-26 15,-1 0-68-15,1 7-23 16,0 8-36-16,0 33-17 16,4-28-28-16,0-3-8 15,4 1-12-15,2-7-5 16,1-4-4-16,2-5-3 16,3-10-6-16,1-3-4 0,-2-10-6 15,-2-2-2-15,-3 4 6 16,-3-1 9-16,-2 6 11 15,-3 4 5-15,0 5 4 16,0 1 1-16,-2 4 0 16,0 0 3-16,0 0 4 15,0 0 2-15,0 5 1 16,0 12-3-16,6 31-8 16,1-30-5-16,3-3-3 15,-2-2-3-15,2-6-30 16,0-2-42-16,1-3-123 15,0 1-90-15,5-1 170 16</inkml:trace>
  <inkml:trace contextRef="#ctx0" brushRef="#br0" timeOffset="822.85">11959 3804 694 0,'55'-17'369'16,"-41"15"-103"-16,-1-3-17 15,-5 0-86-15,6 0-27 16,-3-7-43-16,-4 2-18 16,-3-3-31-16,-6-4-7 15,-3 4-5-15,-4-4 0 0,-6 1 3 16,1 5-2-16,-1 0-3 16,3 8-5-16,4-1-7 15,-1 3-1-15,2 4-3 16,5 2-4-16,0 10-1 15,6 1-2-15,4 11 3 16,2 4 4-16,5 5 7 16,-3 6 6-16,3-2 5 15,-1 1 3-15,1-4 3 16,0 0 0-16,-4-6-2 16,-3-4-2-16,-8-5-3 15,0-4-1-15,-4-6-2 16,-5-3-2-16,-3-5-12 15,-4-4-27-15,-1-13-85 16,3-4-52-16,-3-13-158 0,6-4-213 16,21-6 346-16</inkml:trace>
  <inkml:trace contextRef="#ctx0" brushRef="#br0" timeOffset="1589.54">12221 3604 568 0,'17'17'376'16,"-1"-6"73"-16,-3 2-153 16,-3 6-30-16,-3-1-45 0,-5 7-85 15,-1-1-28-15,-1-1-54 16,0 3-21-16,-1-8-19 16,1-5-4-16,-1-5-4 15,1-6 0-15,-4-4-6 16,-1-2-7-16,0-6-7 15,-3-6-2-15,6-4 2 16,3 1 5-16,4-2 5 16,4 3 2-16,3 6 2 15,0-2 0-15,4 12 2 16,-3 3 2-16,-3 5 12 16,-1 5 4-16,-2 3 7 15,3 1 0-15,-3 5-9 16,0 1-4-16,-1-8-7 15,-6 0-2-15,3-7-5 0,-3-6-3 16,2-4-16-16,-2 3-5 16,0 0-7-16,5-12 2 15,3-7 11-15,14-29 5 16,-14 30 9-16,-8 2 1 16,8 6 1-16,-4 3 0 0,-1 9 2 15,5 4 1-15,-5 8 9 16,2 7 9-16,4 3 9 15,-2 4 4-15,5-2-2 16,-3-4-8-16,-1-10-12 16,5-6-6-16,7-6-7 15,1-6-5-15,0-3-2 16,0-3-3-16,-6-1 1 16,0-1 1-16,-4 2 6 15,-2 3 5-15,-1-1 2 16,-4 3 2-16,-4 1 2 15,0-3 0-15,0 4 3 16,-2-2 2-16,-1 2 4 16,-2 3 1-16,-1-2 3 15,-1 5-1-15,0-2-2 16,0 6-1-16,1 1-2 16,2 2-2-16,1 0-2 0,-1 0-2 15,2 7 0-15,2-2-2 16,0 6-1-16,6-4-1 15,1-3-9-15,3 0-10 16,5-7-80-16,1-3-40 16,6-5-93-16,0-8-68 15,-3-4 198-15</inkml:trace>
  <inkml:trace contextRef="#ctx0" brushRef="#br0" timeOffset="1909.91">12792 3668 593 0,'3'1'390'16,"-1"-1"-36"-16,1 1-97 15,-3-1-35-15,0 0-35 16,0 0-6-16,0 0-29 16,2 2-24-16,8 10-51 15,25 29-22-15,-30-30-29 16,-1-4-10-16,3-1-6 16,0-2-4-16,-6-4-5 15,0 0-3-15,1-3-24 16,-2 2-9-16,0 0-15 15,0 0-3-15,2-4 19 16,0-10 10-16,37-23 17 16,-26 27 6-16,-6 9 3 15,2 0 2-15,-1 2 7 0,-5 4 12 16,-2 4 20-16,3 7 6 16,-3 6-2-16,1-11-10 15,1 1-20 1,1 6-8-16,0-6-46 0,2-6-61 15,0-7-150-15,4-7-33 16,15-14 154-16</inkml:trace>
  <inkml:trace contextRef="#ctx0" brushRef="#br0" timeOffset="2107.79">13150 3434 1232 0,'3'15'566'0,"2"11"-275"15,-1 7-21-15,-1 8-113 16,2 3-43-16,1-3-56 16,1-4-19-16,3-12-28 15,-1-6-11-15,3-9-74 16,1-7-53-16,-1-4-101 16,-1-7-78-16,-7-5 195 15</inkml:trace>
  <inkml:trace contextRef="#ctx0" brushRef="#br0" timeOffset="2989.06">13026 3531 872 0,'-10'4'451'0,"8"1"-187"16,5-1-82-16,4 2-38 16,12 0-81-16,0 0-12 15,9 0-18-15,4-1-8 16,2-1-11-16,-1 0-3 15,-1 0-4-15,0 0-2 0,-3 3-1 16,-2 2-1-16,-3 2-1 16,-2 4 1-16,-7-1 4 15,-1 1 7-15,-8-1 17 16,1 2 9-16,-1-2 4 16,0-4-3-16,1 1-13 15,-4-5-6-15,-5-5-8 16,-3 2-14-16,-1-7-42 15,-3 0-20-15,6-5-26 16,0-4 5-16,4 1 31 16,4-4 16-16,2 7 22 15,4 2 6-15,0 0 3 16,-6 2 0-16,3 3 5 16,-2 0 8-16,2 4 18 15,3 0 8-15,3 5 24 0,-3 1 6 16,-3 1 4-16,1 4-5 15,-2 2-21-15,1-3-12 16,-1-3-21-16,0-1-4 16,-1-8-7-16,1-1-6 15,4-3-10-15,-1-6-3 16,4 3 2-16,0-2 5 0,-1-1 10 16,0 1 4-16,-1 0 2 15,-1 0 0-15,1 3 2 16,-2 3 1-16,-1 1 0 15,-1 4 1-15,-1 0 1 16,-1 0 0-16,1-1 9 16,-2 0 5-16,0 0 10 15,0-1 4-15,0 1-3 16,0 2-2-16,2-3-7 16,-2 1-6-16,2-1-6 15,-2-3-3-15,-1 1-2 16,0-2 0-16,-2 3 0 15,-2 0 0-15,0 1 2 16,0 0 3-16,0 0 6 16,0 0 6-16,0 0 2 0,0 0-1 15,0 0-6-15,-1 13-2 16,1 10 10-16,-1 29 4 16,0-19 9-16,1 4 1 15,-1 3-10-15,1-1-4 16,-2-4-11-16,0-5-3 15,-4-8 2-15,0-3 2 16,-3-4 4-16,-3-4-3 16,-2-6-8-16,-1-4-15 0,-2-6-74 15,-4-6-51-15,2-7 6 16,9-6 51-16</inkml:trace>
  <inkml:trace contextRef="#ctx0" brushRef="#br0" timeOffset="3665.23">14512 3569 1141 0,'-4'6'463'15,"4"3"-303"-15,3 0 12 0,0 9-23 16,4 6-25-16,-2 8-35 16,0 7-12-16,-1 12-31 15,3 2-13-15,-2-2-15 16,-2-5-4-16,4-15-6 16,-3-9-1-16,-4-12-13 15,-1-7-18-15,-7-10-24 16,-4-6-9-16,-2-16-11 15,-1-4 9-15,1-7 7 16,2-5-2-16,4 2-4 16,-1 2 0-16,10 1 8 15,0 4 6-15,11 6 25 16,5 4 10-16,0 10 29 16,7 3 16-16,3 8 21 15,-1 5 8-15,-2 6-2 0,0 4 3 16,-6 3 8-16,-4 4 3 15,-6 2 4-15,-5 2-6 16,-5-4-17-16,-3 0-9 16,-5-10-18-16,-3 0-6 15,-2-1-10-15,-3-5-10 16,1-1-46-16,2 0-35 16,1-6-83-16,5-1-46 15,9 4-191-15,6 0 251 16</inkml:trace>
  <inkml:trace contextRef="#ctx0" brushRef="#br0" timeOffset="3998.86">14981 3608 892 0,'7'-5'484'16,"-7"-2"-162"-16,-5-3-62 15,4-2-26-15,-11 0-87 16,0-1-24-16,-5 3-46 15,-1 5-18-15,-3 9-24 16,1 4-12-16,0 9-19 16,4 1-7-16,12 3-8 15,1-3-1-15,13-3 1 0,3-3 2 16,7-4 4-16,-6-7 1 31,-6-1 3-31,0 1 0 0,18-7 2 0,-2-2 1 16,-8-10 3-16,-6 3 0 15,-4 5 4-15,-2 1-1 16,0 11 8-16,-2 5 5 16,0 7 9-16,-2 5 4 0,0 3-5 15,2-10-7 1,0 1-14-16,3 3-6 0,3-5-76 16,2-9-52-16,-2-11-127 15,6-8 141-15</inkml:trace>
  <inkml:trace contextRef="#ctx0" brushRef="#br0" timeOffset="4226.05">15200 3420 1292 0,'3'23'574'0,"-1"14"-323"15,-1 3-1-15,-2 8-121 16,1 0-46-16,1-9-47 15,5-6-16-15,5-16-28 16,2-5-41-16,0-9-103 16,-1-1-48-16,-4-7-262 0,-3-3 294 15</inkml:trace>
  <inkml:trace contextRef="#ctx0" brushRef="#br0" timeOffset="4363.87">15052 3509 956 0,'-6'2'469'0,"7"2"-177"16,8 1-101-16,2 4-14 0,10 2-48 16,1 0-19-1,5-4-43-15,4 0-17 0,-2-5-29 16,2-2-11-16,-3 0-81 16,-1-1-83-16,-3-6 96 15</inkml:trace>
  <inkml:trace contextRef="#ctx0" brushRef="#br0" timeOffset="4701.24">15439 3404 990 0,'8'21'511'16,"-9"5"-209"-16,6 11-36 15,-5 3-42-15,-2 2-80 0,1 1-30 16,0-10-53-16,1-8-21 15,-2-12-25-15,3-8-7 16,-1-5-23-16,0 0-6 16,0-1-5-16,0-1 1 15,1-7 14-15,2-13 4 16,8-25 4-16,-7 27 2 16,5 8 1-16,-5 1 1 15,4 7 1-15,3 4 2 16,-1 5 14-16,4 5 12 15,-4 11 23-15,-3 1 5 0,-2 2-10 16,4 0-12-16,1-10-50 16,2-4-67-16,6-6-148 15,1-4 144-15</inkml:trace>
  <inkml:trace contextRef="#ctx0" brushRef="#br0" timeOffset="5169.16">16972 3556 989 0,'-9'3'474'15,"8"1"-226"-15,1-3-86 16,-3 0-17-16,3-1-80 16,0 0-19-16,14 1-12 15,15 1-4-15,41 2-10 16,-27-8-5-16,-1 0-9 15,0-1-12-15,-7 4-137 16,-4 1-116-16,-14 4 156 16</inkml:trace>
  <inkml:trace contextRef="#ctx0" brushRef="#br0" timeOffset="5361.79">16994 3679 1014 0,'-13'2'490'0,"7"-2"-220"15,8 3-124-15,5-1-33 16,1 2-71-16,14-3-7 16,11 2-4-16,5-3-3 0,-2-2-8 15,0 0-5-15,-5-2-7 16,-5 3-25-16,-4-2-114 16,-4 1-86-16,-10 2 123 15</inkml:trace>
  <inkml:trace contextRef="#ctx0" brushRef="#br0" timeOffset="5656.32">17109 3379 872 0,'7'2'420'16,"5"3"-208"-16,5 9-20 15,5 2-21-15,5 6-47 16,4-1-8-16,7 4-32 15,4 2-10-15,-3 4-4 0,-2 2-3 16,-17-6-6-16,-4 1-4 16,-12-7-7-16,-3-1-4 15,-5-2 0-15,-5-2-3 16,-2-1-10-16,-3-3-7 16,-4-2-29-16,1-2-32 15,0-3-83-15,2-3-54 16,9 3 45-16,1 5 51 15</inkml:trace>
  <inkml:trace contextRef="#ctx0" brushRef="#br0" timeOffset="6843.11">19147 3532 589 0,'0'0'368'0,"0"0"-9"16,0-1-67-16,0 0-48 15,-1 0-60-15,0 0-71 16,-14-6-26-16,-33 0-46 16,27 19-13-16,4 11-18 15,0 5-7-15,10 11-9 16,6 2-4-16,3-1-2 15,9-1 0-15,10-9 4 0,-1-3 2 16,13-6 4-16,1-5 2 16,2-11 1-16,3-6 2 15,0-12 1-15,0-4 0 16,-9-11 4-16,-5 4 3 16,-18-6 14-16,-7-2 11 15,-19 1 16-15,-7-1 6 16,-11 4-10-16,-7 3-9 15,0 7-20-15,0 4-12 0,6 10-13 16,5-1-10-16,12 7-18 16,6 2-13-16,11 2-86 15,5 3-69-15,14 4 125 16</inkml:trace>
  <inkml:trace contextRef="#ctx0" brushRef="#br0" timeOffset="7098.79">19633 3478 1301 0,'-5'0'534'0,"-3"6"-352"0,-2 3-9 16,-2 12-87-16,0 5-30 15,2 10-31-15,2 4-13 16,8 1-11-16,4-4-1 16,8-5-4-16,2-7 2 15,3-6 5-15,1-2-34 16,0-6-144-16,1-1-120 16,4-1 167-16</inkml:trace>
  <inkml:trace contextRef="#ctx0" brushRef="#br0" timeOffset="7649.77">19842 3630 882 0,'5'6'457'16,"0"1"-178"-16,1 5-29 16,-2 2-30-16,-4 2-75 15,0 3-29-15,0-3-57 16,0-1-15-16,2-4-23 15,-1-4-6-15,-3-6-6 16,1-1 0-16,-5-2-9 16,6 1-7-16,0 0-7 15,0 0-3-15,0 0 4 0,0 0 4 16,3-9 3-16,2-1 2 16,22-25 2-16,-13 28 2 15,-3 2 2-15,-5 4 2 16,0 1 5-16,8 2 3 15,-2 6 8-15,-5 4 4 16,0 1 6-16,-5 1 0 16,-1 1-2-16,2-3-3 15,-3-3-4-15,0-3-1 0,0-2 1 16,-2-2-2-16,1-1-12 16,0-1-10-16,0 0-15 15,1-1-2-15,0 1 3 16,1-7 7-16,3-4 7 15,23-27 0-15,-14 29 1 16,3 6 0-16,-4 3 1 16,0 1 1-16,0 6 2 15,-1 2 5-15,-4 1 9 16,0 0 5-16,-2-1 3 16,-1 6-1-16,-1-8-8 15,-1 6-4-15,-1-4-45 16,-1-8-50-16,1 3-133 15,-1-4-88-15,0 1 183 16</inkml:trace>
  <inkml:trace contextRef="#ctx0" brushRef="#br0" timeOffset="8063.69">20282 3669 901 0,'11'15'484'0,"-3"-2"-164"15,-2 3-44-15,-4 1-51 16,-3-2-86-16,-1 0-32 0,-3-6-57 16,4-1-15-16,-3-4-13 15,2-4-9-15,2-3-21 16,-1 2-8-16,1 0-9 16,0 0-1-16,2-6 12 15,5-7 4-15,25-26 5 16,-21 23 2-16,4 12 2 15,-6-2 1-15,2 7 2 16,3 5 8-16,-9 0 23 16,7 7 11-16,-6 4 18 15,-5-2-2-15,4 7-13 16,-5-4-11-16,1-3-15 16,3 0-5-16,-3-8-51 15,0 0-48-15,-4-5-101 0,3-5-76 16,0 3-397-16,0 0 437 15</inkml:trace>
  <inkml:trace contextRef="#ctx0" brushRef="#br0" timeOffset="8256.71">20634 3439 943 0,'15'14'487'0,"6"4"-198"15,2 7-26-15,1 5-25 0,1 3-76 16,-1 1-7-16,-2-1-51 16,-3-2-18-16,-8-5-20 15,-4 4-18-15,-8-7-12 16,-9 2-4-16,-8-2-11 16,-5-4-22-16,1-2-86 15,1-6-58-15,6-6-183 16,-2 0 201-16</inkml:trace>
  <inkml:trace contextRef="#ctx0" brushRef="#br0" timeOffset="8997.58">21888 3576 913 0,'3'-10'469'16,"-1"0"-195"-16,-3 0-27 15,-6 3-33-15,-6 2-73 16,-3 3-25-16,-2 5-55 16,-1 4-21-16,3 8-31 15,4 7-12-15,0 7-16 16,7 4-3-16,7 5 1 15,-2 1 4-15,7 6 8 0,3 4 3 16,1 0 6-16,-4-3 0 16,-1-7 4-16,-5-6 1 15,-1-12-57-15,0-7-49 16,-5-13-101-16,-11-9 112 16</inkml:trace>
  <inkml:trace contextRef="#ctx0" brushRef="#br0" timeOffset="9672.01">21587 3667 869 0,'2'9'361'0,"14"-9"-213"16,3 0-3-16,1 0 10 31,-10 0-39-31,0 0-43 0,31 0-24 0,8 1-33 16,-1-1-8-16,-16 1-4 15,-4 0-1-15,-4 3-2 16,-6 3-1-16,-7-1 0 16,-4 0-1-16,-5 3-1 15,1-5 0-15,-6 4 2 16,3 0 0-16,2 2 2 16,2 4 2-16,-1-1 12 15,2 1 6-15,-1-3 9 0,-3 0 1 16,9-1-8-16,-5-1-5 15,3 0-7-15,1-7-3 16,3 0-1-16,2-4 0 16,0-9-1-16,3 0 1 15,-12-6 0-15,-3-3 3 16,-8 4 0-16,-7-3 2 0,-10 1 0 16,-2 3-2-16,4 2-2 15,-2 7-2-15,9 6 1 16,4 3 0-16,-3 1 1 15,9 0-4-15,2-2-13 16,2 1-5-16,0-3-4 16,0 0 2-16,7 1 9 15,9 2 3-15,38 6 2 16,-28-9 1-16,8 3-2 16,3 0 1-16,-1 5-1 15,-5 3 1-15,-5 1 1 16,-5 5 6-16,-7-5 12 15,-3 1 8-15,-4-1 15 16,-2-2 5-16,-1 0 5 16,-2-2 1-16,-1-4-2 15,-1-2-2-15,0-1-6 16,0-1-6-16,0-1-11 0,0 0-7 16,0 0-10-16,3-9-4 15,7-12-2-15,18-24-2 16,-12 33-17-16,-1-1-40 15,-3 7-110-15,2 3-41 16,-2 4 113-16</inkml:trace>
  <inkml:trace contextRef="#ctx0" brushRef="#br0" timeOffset="10449.34">23111 3646 711 0,'-2'7'390'16,"4"-6"-75"-16,2 4-97 15,0 2-33-15,-2 1-40 16,-1 11-30-16,3-3-18 0,-4 0-44 15,1 1-13-15,-1-7-17 16,0-1-4-16,0-8-3 16,0-1 0-16,1 0 3 15,-1 0 2-15,0 0-3 16,0 0-5-16,-1-1-18 16,0 0-8-16,1 0-4 15,0-3 1-15,3-8 6 16,3-2 2-16,27-26 1 15,-14 32 1-15,3 4-1 16,-1 5 2-16,-6 2 1 16,-2 6 2-16,-2 6 9 15,-3 0 4-15,-3 1 11 16,0-3 0-16,-2-4-1 16,-1-4 1-16,-2-2-1 15,0 0-1-15,-1-3-7 0,1 0-8 16,0-1-13-16,0-1-6 15,0 1-5-15,0-1 4 16,1-10 5-16,10 2 4 16,31-25 3-16,-28 29 0 15,0 1 1-15,-5 6 0 32,-5-1 1-32,1 1 2 0,8 8 11 0,2 3 6 15,-7 6 8-15,-3-3 0 16,2-3-8-16,-2-2-4 0,0-5-10 15,0 3-4-15,-1-3-65 16,1 0-56-16,10-1-122 16,-1-3-87-16,7-3 206 15</inkml:trace>
  <inkml:trace contextRef="#ctx0" brushRef="#br0" timeOffset="11003.46">23689 3686 692 0,'3'-4'408'0,"-4"3"-44"16,-2-4-33-16,2 3-104 16,0 1-42-16,0 0-69 15,-5-1-21-15,-5 0-24 16,0 0-14-16,-29-4-21 0,31 11-14 16,2 1-20-1,-2 0-4-15,5 2-6 0,-1 1 1 16,3 0 2-16,1 0 1 15,1-3 2-15,2-4 1 16,0-2 1-16,-2 0 0 16,0 0 1-16,0-1 0 15,0 0 4-15,0 1 0 16,0-1 1-16,0 0 0 0,0 0 2 16,3 0-1-16,-3 0 0 15,1 0 0-15,-1 0-3 16,0-1-1-16,1 1 0 15,-1 0 2-15,0 0 2 16,0 0 2-16,0 0 0 16,0 0 0-16,0 0-2 15,0 0-1-15,0 0-2 16,0 0-2-16,0-1 1 16,0 1-1-16,0 0 2 15,0 0 0-15,0 0 1 16,0 0-1-16,0 0-2 15,0 0 0-15,9 2 0 16,4 2 1-16,34 27 4 16,-24-14 0-16,6 4-2 15,0 4 0-15,2-3-2 0,-1 2 0 16,-7-7 0-16,-5-1-1 16,-3-5-72-16,-9-2-47 15,-6-7-128-15,3 0-67 16,-4-4 198-16</inkml:trace>
  <inkml:trace contextRef="#ctx0" brushRef="#br0" timeOffset="11229.63">23858 3801 764 0,'4'-36'406'16,"-10"31"-112"-16,-1 0-150 15,-1 2-53-15,2 3-60 16,2 0-17-16,4 0-9 15,-1 0 2-15,0 0 5 16,-1 0 5-16,1-1 13 16,1 0 5-16,0 0-4 15,-1 1-3-15,0-1-47 16,0 0-35-16,0 0-99 16,0 0-118-16,0 1 173 15</inkml:trace>
  <inkml:trace contextRef="#ctx0" brushRef="#br0" timeOffset="11903.35">23742 3714 380 0,'3'-1'214'0,"-3"0"-31"16,0 0-52-16,0-1-43 16,0 1-26-16,0 0-18 15,0 0-3-15,0 0 7 16,0 0 5-16,0 0 12 16,0 0 9-16,1 0 31 15,-1 0 15-15,0 0 7 16,0-1-3-16,0 1-22 15,0 0-12-15,0 0-7 16,-1 0 3-16,-1-2 5 16,-7 1-2-16,-8-8-13 15,-27-6-10-15,27 24-23 16,0 2-7-16,3 5-16 16,0 2-6-16,6-1-11 15,4 3-3-15,5-4-2 0,4 3-1 16,6-4 0-16,3 0 1 15,4-3 1-15,3-4 0 16,2-5 1-16,2-3-1 16,3-6 0-16,-3-3-1 15,2-3-2-15,-4-2 0 16,-10-2 4-16,-3 3 5 0,-10 0 9 16,-6-3 5-16,-1 8 6 15,-2 0-3-15,3 7-4 16,-1-1-1-16,1 3-5 15,0 0 1-15,1 5-4 16,5 1-4-16,1 10-2 16,4-2-1-16,1 3 1 15,2 2 0-15,5-2-1 16,-2 1 1-16,3-1 0 16,-1 0-2-16,0-5-14 15,1-3-49-15,-3-6-111 16,-1-2-64-16,-2-3 131 15</inkml:trace>
  <inkml:trace contextRef="#ctx0" brushRef="#br0" timeOffset="12175.18">23948 3693 1128 0,'-6'1'534'0,"7"0"-229"16,2 3-72-16,-4-4-37 0,1 0-41 15,0 0-28-15,0 1-52 16,6 13-19-16,25 27-27 16,-11-20-10-16,4-4-8 15,-1 1-4-15,0 2-3 16,-3-2-12-16,-3-2-81 15,-1 0-47-15,-5-6-130 16,-2 0-22-16,0-10 180 16</inkml:trace>
  <inkml:trace contextRef="#ctx0" brushRef="#br0" timeOffset="12353.09">24121 3693 1357 0,'-13'8'566'0,"-5"11"-331"16,-3 0-21-16,1 11-97 0,-3 0-31 16,7-2-60-16,8-5-19 15,1-10-59-15,6-6-43 16,3-3-122-16,1-3-69 16,15 0 178-16</inkml:trace>
  <inkml:trace contextRef="#ctx0" brushRef="#br0" timeOffset="12542.86">24248 3716 1178 0,'4'4'520'0,"-2"8"-235"16,2 4-5-16,-2 0-86 16,0 3-34-16,-2-5-89 15,1-1-27-15,0-4-29 16,-1-5-45-16,2-4-130 15,-2 0-64-15,0-1-198 16,0 0-85-16,-1 0 330 16</inkml:trace>
  <inkml:trace contextRef="#ctx0" brushRef="#br0" timeOffset="12681.69">24208 3579 718 0,'6'0'422'0,"-1"0"-68"16,4 0-156-16,2 3-33 15,-1 2-82-15,2 6-26 16,-1-1-60-16,-2-2-88 16,5 6 62-16</inkml:trace>
  <inkml:trace contextRef="#ctx0" brushRef="#br0" timeOffset="13213.51">24478 3718 711 0,'-5'13'475'0,"7"-2"11"0,-5-1-201 16,1 4-31-16,-1-2-87 16,1 4-35-16,2-4-76 15,-4-3-20-15,5-4-15 16,-1-2-3-16,0-3-24 16,0-1-12-16,0 0-16 15,0 0-5-15,0-2 12 16,3-11 10-16,2-5 7 15,8-26 4-15,-3 33 4 16,-2-1 1-16,-1 6 3 16,3 3 4-16,0 2 9 15,4 5 2-15,-2 1 10 16,-1 3 2-16,-2 3 2 0,-2 2 1 16,-2 0-5-16,1 2-4 15,-3-3-6-15,2-3-3 16,-1-3-4-16,-2-1-2 15,0-3-6-15,-2-1-5 16,0-1-9-16,0-1-3 16,0 1 0-16,0 0 5 0,0 0 6 15,8-2 3-15,2-7 2 16,26-23 1-16,-27 24 1 16,-1 2 1-16,1 6-1 15,0-4 2-15,0 7 1 16,-2 2 3-16,-1 6 5 15,0-1 1-15,-1 0-1 16,-2 4-1-16,-2-3-8 16,2-1-26-16,2-2-88 15,-1-4-71-15,3-1 147 16,1 3-29-16</inkml:trace>
  <inkml:trace contextRef="#ctx0" brushRef="#br0" timeOffset="13577.16">24874 3642 1094 0,'6'9'490'0,"-3"8"-209"0,1 1-15 16,2 4-75-16,-6 4-26 16,1-6-75-16,-2-3-25 15,1-4-32-15,5-4-10 16,-3-7-19-16,4-1-15 15,2-4-39-15,-2-5-25 16,11-3-26-16,-8-1 8 0,9 0 32 16,-6-1 25-16,-7 3 31 15,5 5 6-15,-12 0 12 16,3 5 9-16,-2 0 19 16,1 0 8-16,0 0 16 15,-1 0 3-15,1 11-8 16,0 1-7-16,2 25-19 15,3-28-14-15,-3-4-13 16,1-3-17-16,4-1-75 16,-6-1-31-16,-1-1-113 15,0 0-88-15,0 0 211 16</inkml:trace>
  <inkml:trace contextRef="#ctx0" brushRef="#br0" timeOffset="14100.25">25117 3695 579 0,'4'2'367'0,"0"3"-35"16,-1 1-55-16,3 11-24 16,-6-1-42-16,1 2-27 15,-2-3-57-15,-4-2-26 16,4-4-44-16,-2-5-20 16,3 0-54-16,-2-4-34 15,2-1-31-15,0-1-8 0,0 1 26 16,0 0 26-16,0 0 28 15,6-9 8-15,1 5 4 16,3-2 2-16,25-27 2 16,-28 31 2-16,3 1 5 15,-2 0 4-15,-2 3 6 16,0 1-1-16,-2-1 0 16,0 5-1-16,-3-3-4 15,1 3-1-15,-2 0-3 16,0-2-3-16,0 0-7 15,0-4-3-15,0 0-20 16,0 0-9-16,0 0-26 16,0-2-12-16,0 1 7 15,6-2 6-15,9-2 28 16,25-13 14-16,-26 16 12 16,2 2 2-16,-2 1 22 0,-2 4 11 15,-3-7 18-15,-4 3 8 16,1-1-7-16,1-2-6 15,1 7-7-15,2-4-4 16,-7 2-4-16,1 5-2 16,-3-3-9-16,2 4-5 15,0 1-7-15,-1-4-3 16,-2 2-112-16,3-3 254 16,9-1-138-16</inkml:trace>
  <inkml:trace contextRef="#ctx0" brushRef="#br0" timeOffset="14952.42">25973 3671 781 0,'-10'14'362'16,"13"0"-139"-16,2 2 12 16,3 3-24-16,2 0-28 0,-5 0-56 15,-8-5-34-15,3-4-43 16,-3-5-12-16,3-1-16 16,1-2-5-16,-2-2-3 15,1 0-2-15,0 0-12 16,0 0-4-16,0-1-9 15,0 0-2-15,0 0 4 16,1-4 4-16,4-6 4 16,0-2 2-16,38-27 0 15,-24 33-1-15,1 4 3 16,-1 4 1-16,-2 8 6 16,-5 2 8-16,-4 2 12 15,-4 1 6-15,-1 0 7 16,-3 0-1-16,0-4-11 15,0-2-5-15,0-6-8 0,0 0-4 16,1-2-11-16,-1-1-4 16,0 0-15-16,0 0-5 15,0 0 1-15,9-17 2 16,21-25 8-16,-16 30 3 16,-2 5 2-16,0 5 0 15,0 8 3-15,-1-2 2 0,-1 9 7 16,-1-2 5-16,-1 0 7 15,2 2 0-15,0-3-5 16,2 2-3-16,-3-3-5 16,1-1-13-16,0-2-104 15,-3-1-73-15,9-2 108 16</inkml:trace>
  <inkml:trace contextRef="#ctx0" brushRef="#br0" timeOffset="15325.69">26513 3766 1043 0,'-1'-5'496'0,"-2"-3"-195"15,-4 1-50-15,-1-4-97 16,-2 3-29-16,-5 4-52 16,3-2-16-16,1 11-28 0,2 1-17 15,2 5-15-15,3 4-4 16,0 0 1-16,1 0 3 15,3 0 3-15,3-3 3 16,0-3 2-16,2-2 0 16,2-6 0-16,-3-2-3 15,9-5-2-15,-1 0-3 16,-1-4 2-16,2-1 0 16,-6 2 1-16,-2 2 2 15,0 6-3-15,-2 4-1 0,-1 4 0 16,-2 1 2-16,2 4 1 15,2 0 1-15,-1 0-2 16,1 0-9-16,3-5-111 16,2-3-58-16,3-4 102 15</inkml:trace>
  <inkml:trace contextRef="#ctx0" brushRef="#br0" timeOffset="15519.46">26730 3534 1106 0,'8'18'453'0,"-9"8"-268"15,-3 10-12-15,-3 9-27 16,-2 2-22-16,1-1-40 0,1-3-32 16,7-6-32-16,3-8-9 15,6-12-42-15,2-5-59 16,-3-10-123-16,2-2 129 15</inkml:trace>
  <inkml:trace contextRef="#ctx0" brushRef="#br0" timeOffset="15701.82">26626 3647 1226 0,'-4'8'499'0,"4"-6"-305"16,2 2-30-16,3 3-57 15,4-3-15-15,4 0-35 16,4 2-23-16,5 2-20 16,4 1-30-16,8 5-137 15,3-4-141-15,-2 4 176 16</inkml:trace>
  <inkml:trace contextRef="#ctx0" brushRef="#br0" timeOffset="15913.26">26967 3731 955 0,'-26'-6'510'0,"18"8"-94"0,3-1-173 15,-1 5-78-15,-2 0-52 16,0 3-55-16,5 2-27 16,2 7-28-16,3-2-3 15,1 1-3-15,-3 0-4 16,4-5-51-16,1 1-44 15,7-8-106-15,1-2-77 0,16-3 178 16</inkml:trace>
  <inkml:trace contextRef="#ctx0" brushRef="#br0" timeOffset="16269.63">27131 3562 870 0,'0'6'466'16,"0"3"-91"-16,-4 11-165 15,-1 6-34-15,-4 7-30 16,-2 5-21-16,3 4-48 16,3-4-18-16,5-2-26 15,6-6-10-15,1-11-8 16,3-3-3-16,1-10-8 16,-2-2-10-16,0-5-32 15,-3-5-13-15,4-6-17 16,2-2 3-16,3 0 24 0,1-3 12 15,-3 5 20-15,2 2 6 16,-3 4 7-16,1 5 7 16,-2 1 16-16,-2 3 9 15,0 2 25-15,-3 5 8 16,-2 2-3-16,-2 2-5 0,-2 1-27 16,1-3-12-1,1-3-76-15,3-6-61 0,-1-2-122 16,-2-2 133-16</inkml:trace>
  <inkml:trace contextRef="#ctx0" brushRef="#br0" timeOffset="16478.88">27460 3729 1183 0,'1'6'511'0,"2"5"-244"16,-3 1-17-16,2-1-73 15,-4 2-28-15,-5-3-74 16,3-1-25-16,0 0-60 16,2-5-41-16,2-2-87 15,0-2-51-15,0-1-76 16,0 0-29-16,0-1-68 0,0-1-51 16,3-25 269-16</inkml:trace>
  <inkml:trace contextRef="#ctx0" brushRef="#br0" timeOffset="17092.18">27438 3612 761 0,'-2'0'373'16,"8"0"-127"-16,-1 2-39 16,-5-2-67-16,0 0-18 15,7 1-31-15,10 4-13 16,34 9-17-16,-32-4-9 0,0 3-15 16,-3 4-4-16,-7 0-6 15,-1-4-2-15,-6 7 0 16,-1-3-2-16,-1 2-4 15,0 3-4-15,1-10-6 16,0-3-3-16,1-4-3 16,1-2-6-16,-1-4-17 15,-2 0-9-15,0 0-14 16,0 0 5-16,4-2 12 16,9-4 9-16,26-14 13 15,-28 17 2-15,-4 0 2 16,1 1-1-16,-3 7 1 15,1-1 1-15,1 7 5 16,0-1 1-16,1-4 1 16,3 0 0-16,1-2-4 0,3-3 0 15,2-4 0-15,-1 0-1 16,-6-4 0-16,-5 0 1 16,-4 2 8-16,-2 1 3 15,-1 1 9-15,2 4 9 16,-1 0 13-16,0 0 0 15,0 0-8-15,0 0-13 0,-3 9-15 16,0 18 1-16,-1 37 8 16,9-27 5-16,-1 6 7 15,5 1 0-15,-1 1 1 16,-4-1-2-16,3-5-2 16,-6-7 2-16,0-11 5 15,-3-1 4-15,-6-6 7 16,-5-2 1-16,-6-5-1 15,-4-6-5-15,-4-1-16 16,0-3-13-16,3-2-29 16,3 3-19-16,7-4-65 15,4-2-40-15,11-1-93 16,6-3-52-16,13-3 182 16</inkml:trace>
  <inkml:trace contextRef="#ctx0" brushRef="#br0" timeOffset="-190994.88">24011 8943 329 0,'-28'-12'230'16,"26"11"-12"-16,-5 1-58 15,6 0-29-15,0 0-45 16,0 0-12-16,0 0-17 0,0 0-3 16,0-1-6-16,-1 1-4 15,2 0-7-15,0 0-3 16,-1 0-2-16,0 0-1 15,0 0 4-15,1 0 1 16,0-1-2-16,0 0-1 16,-1 1-8-16,0 0-3 15,1 0-6-15,0 0-3 0,0 0-3 16,-1 0-2-16,0 0-1 16,0 0 0-16,0 0 0 15,0 0 1-15,1 0 0 16,0 0 1-16,0 0-1 15,-2 0-3-15,1 0-2 16,0 0-3-16,0 0 0 16,0 0 0-16,0 0 0 15,0 0 2-15,0 0 3 16,1 0 1-16,0 0 0 16,0 0 0-16,0 0-1 15,0 0-1-15,0 0-1 16,0 0-2-16,0 0 0 15,0 0 0-15,0-1-1 0,0-1 1 16,0 1 0 0,0 0 0-16,0 0 0 0,1 0 0 15,5-2 0-15,1 0 1 16,3-3-1-16,26-19 0 16,-20 15 1-16,6-4 0 15,2 0 0-15,5-3 1 16,-2 1-3-16,2-4-1 15,8 1 0-15,0 0-1 16,10-4 1-16,-1 2 1 0,0-5 0 16,1 0 1-16,0 2 1 15,-3 0-1-15,1 5 0 16,-4 0 2-16,-6 4 3 16,-1 0 3-16,-5 3 6 15,-4-1 3-15,-3 4 3 16,-3 0-1-16,-2 1 4 15,0 1-3-15,-2 1 1 16,-3 0 1-16,-4 0-5 16,3 1 2-16,-8 3-2 15,1 1 1-15,-4 1 0 16,-1-1-2-16,0 0-1 16,1 1-2-16,0-1-6 15,0 0-3-15,0 0-5 16,0-1 0-16,0 1 0 0,0 0 0 15,7-2 0 1,-1 1 2-16,2 0 0 0,-8 1 0 16,0-1-1-16,0 1 1 15,0 0-1-15,0 0 1 16,0 0-2-16,0 0 0 16,0 0-6-16,0 0-11 0,0 0-51 15,0 0-51 1,0-1 72-16</inkml:trace>
  <inkml:trace contextRef="#ctx0" brushRef="#br0" timeOffset="-190283.57">24864 8368 283 0,'0'2'178'0,"0"0"10"15,1 1 1-15,-1-3 11 16,0 0-4-16,0 0-8 16,0 0-7-16,0 0-28 15,0 0-14-15,0-1-36 16,0 0-17-16,8-21-35 16,8-34-13-16,-8 13-17 15,-1-4-3-15,0-11-4 16,1-4-3-16,5-8-4 15,-1-3-2-15,4-2-3 16,-3-1-1-16,1 7 0 16,0 5 1-16,2 14 0 0,2 9 1 15,-7 7-1 1,-2 5-1-16,-3 4 0 0,0 3 0 16,-2 6-1-16,0 1 0 15,-2 5-1-15,0-2-2 16,1 1-1-16,0 7-3 15,-1-1-3-15,-1 2-4 16,-1 3-11-16,0-1-7 16,0-1-17-16,0 1-15 0,0 0-43 15,0 0-42-15,0 0-178 16,0 0 210-16</inkml:trace>
  <inkml:trace contextRef="#ctx0" brushRef="#br0" timeOffset="-189535.63">25134 7360 436 0,'-1'0'288'16,"-8"-1"-50"-16,1 1-16 16,3 0-27-16,0 0-48 15,1 0-17-15,2-1-31 16,0 1-14-16,-1-1-23 15,2-1-11-15,0 1-25 16,0 0-10-16,0 0-12 16,0 1-3-16,1 0-1 15,0 0 0-15,10 1 0 16,15-1 0-16,38 2 0 16,-22-2 0-16,15 0-1 15,6 0-1-15,9 0 0 16,6-3-1-16,2-2 1 0,7 3 1 15,6-3 0-15,-2 1 1 16,-1-2 2-16,-6 0 2 16,-13-1 0-16,-4 4 2 15,-12-2 2-15,-8-1 1 16,-7 2 3-16,-7-5-3 16,-14 2 1-16,-3 1 1 15,-9 0 2-15,-4 1 0 0,-4-1-2 16,-1 1-3-16,0 0-21 15,1 2-16-15,-4 1-46 16,-1 0-27-16,4 1-44 16,-5 0-23-16,7 2-93 15,0 2 165-15</inkml:trace>
  <inkml:trace contextRef="#ctx0" brushRef="#br0" timeOffset="-189038.27">26279 7279 661 0,'27'-2'370'0,"-30"-2"-121"15,-1 1-79-15,-1 0-30 16,5 2-81-16,0 1-16 16,0 0-19-16,0 0-7 0,0 0-7 15,0 0-2-15,0 0 0 16,0 1 0-16,7 20 1 16,29 31 6-16,-28-17 10 15,1 2 3-15,0 9 1 16,0 0-6-16,2 4-10 15,2 0-2-15,4 1-7 16,2 2 1-16,5 1-3 16,0-2 1-16,3-7-1 15,-4 0 1-15,1-9 1 16,-1 0 0-16,-6-3 3 16,-1-3-1-16,-4-7 1 15,-4-4-1-15,-1-8 0 16,-4-1-1-16,-1-8-4 15,0-1-7-15,-2-1-30 16,-2 0-19-16,1 0-41 16,0 0-20-16,0 0-31 0,0 0-23 15,0-1-80-15,0 1-120 16,0 0 241-16</inkml:trace>
  <inkml:trace contextRef="#ctx0" brushRef="#br0" timeOffset="-188416.04">26609 8154 364 0,'0'-1'198'16,"0"-1"-7"-16,0 1-82 15,0 0 9-15,0 0-15 16,0 0-17-16,0 0-3 16,-2 0-14-16,1 0-5 15,0 1-5-15,0 0 1 0,0 0 6 16,-22 7 4-16,-38 46 5 15,21-22 1-15,-12 6-9 16,-1 2-7-16,-8 6-19 16,-4-1-9-16,5 5-13 15,2 2-4-15,9-2-3 16,-1 1-2-16,7 0-2 16,1-4 0-16,14-6-4 15,2-5-1-15,8-8-1 16,6-1-1-16,-2-12 0 15,3-1-1-15,3-6-1 16,1-7-3-16,2 1-20 16,5-1-17-16,0-5-43 15,0 4-41-15,0 0-202 16,0 0 217-16</inkml:trace>
  <inkml:trace contextRef="#ctx0" brushRef="#br0" timeOffset="-187371.71">25843 8820 163 0,'0'-1'104'16,"0"0"4"-16,0 0-8 15,0 0-11-15,0 0-2 16,0 0 0-16,0 0 2 0,0 1 9 16,0 0 3-16,0 0-1 15,0 0-4-15,0 0-16 16,-1 0-10-16,0 0-12 16,0-1-3-16,0 0 2 15,-2-1 1-15,-12-1 7 16,-1-1 5-16,-36-12 0 15,24 7 2-15,-6-2-8 16,-3 2-4-16,-10-3-9 16,-2 0-3-16,-1-1-8 15,4-2-5-15,2-1-14 16,1-3-4-16,-1 2-9 16,-2-1-1-16,3 3-4 15,5 2 1-15,4 3-2 16,2 1 1-16,6 4-1 15,2 0-1-15,5 0-1 0,3 2-2 16,3-1-1-16,2 2-2 16,6 2 2-16,0 0 0 15,4 0 1-15,0-1 0 16,-1 1 1-16,1-1-1 16,0 0 1-16,0 1-1 15,0-1 1-15,0 1 0 0,0 0 0 16,0 0 0-16,0 0 0 15,0 0 0-15,-1 0 1 16,1 0 0-16,0 0 1 16,0-1 3-16,0 0-1 15,0 0 0-15,-6-2 0 16,0 0-2-16,-1-1-1 16,4 2 0-16,0-1 0 15,2 2-1-15,1 0 1 16,-4-2 0-16,1 1 0 15,-1-2 0-15,4 3 0 16,0 0-2-16,0 0-2 16,0 0-2-16,-2 0-5 15,2 0-1-15,0 0-1 16,0 0 1-16,0 0 5 0,0-1-2 16,0 1-58-16,0 1-56 15,1 0-207-15,0 0 204 16</inkml:trace>
  <inkml:trace contextRef="#ctx0" brushRef="#br1" timeOffset="-179634.93">24893 8232 303 0,'-1'0'230'0,"0"0"13"0,1 0-62 15,0 0-18-15,0 0-36 16,0 0-17-16,0 0-24 16,0 0-9-16,0 0-8 15,0 0-1-15,0 0-6 16,0-1-5-16,5 0-14 16,3-1-6-16,0 0-12 15,0 0-6-15,3 0-6 16,25-4-4-16,-28 6-1 15,-2-1 0-15,-4-2 4 16,-5-1 3-16,2 3 0 16,0 0 1-16,0 0-5 15,0 0-3-15,-8-2-3 16,-3-2-1-16,-29-13 0 16,27 9-1-16,0-2 1 15,2 1-1-15,6 0 5 0,-1 5 1 16,5 2 1-16,1 0 0 15,1 3-7-15,0-1-3 16,0 0-3-16,2 0-1 16,15 1 2-16,31 0 1 15,-23-3 1-15,2 1 1 16,-4-3 1-16,-3 2 0 16,-11 0 2-16,-1-1 2 15,-8-1 4-15,-1 1 0 0,-5-4 1 16,-6-1-3-16,-2-2-3 15,-2-2 0-15,0 1-2 16,1 0 0-16,6 1 0 16,1 1-1-16,1-2 0 15,0 3 0-15,4 3-1 16,0-1-2-16,3 6-2 16,0-2 0-16,3 1-1 15,-3 1 2-15,0-1 2 16,5 1 0-16,8 0 0 15,0 0 0-15,22-4 1 16,-25 4 2-16,-7-2 4 16,-2 0 1-16,-4-1 3 0,2 3-2 15,0 0-2-15,-10-6 0 16,-3 3-3-16,-28-36 0 16,31 29-1-16,2 1-1 15,2 1-1-15,6-1-2 16,3 4-5-16,1-3-2 15,6 4-2-15,-1-1 0 16,-1 1 5-16,6 3 1 16,0-3 2-16,5 3 2 15,-2 0 1-15,0 0 0 0,-9 2 3 16,0-2 0-16,-3 1 5 16,-7-3 1-16,3 0-1 15,-6-2 0-15,-3-1-5 16,1 0 0-16,-6 0-2 15,3-1-1-15,3 0 0 16,-3 3 0-16,7-2-1 16,3 4 0-16,-5 1-2 15,6-2-2-15,0 3-2 16,0 1-1-16,0-1 3 16,3 0 1-16,11-1 2 15,-3 0 1-15,29-7 2 16,-29 2 1-16,-5 1 3 15,-2 0 1-15,-5-2 1 0,-6 0 0 16,2-3-3-16,-3-2-1 16,2 1-2-16,3 0 0 15,0 0-1-15,0 1-1 16,-1 2 1-16,-1 0 0 16,1 2 2-16,5 0 2 15,3 2-1-15,-4-1-2 16,6 3-2-16,-4-2-1 15,3 1-2-15,7 1 1 16,-2 1-1-16,3 0 2 0,-1 1 1 16,-2-1 1-16,-2-2 2 15,-3 1 2-15,-1-5 2 16,-3 0 0-16,-2 2 0 16,-4-4-1-16,-2 3-2 15,-2 1-2-15,-2-2 1 16,1 2-2-16,-1 2 0 15,4-1 0-15,1-2-1 16,2 3 0-16,4-3 0 16,-1 3 0-16,1-2-2 15,0 3 0-15,-2 2-1 16,2 0-1-16,0 1 1 16,0 0 0-16,0 0 1 0,0-1 0 15,0 0 1-15,0 1-1 16,0-2 2-1,0 1 0-15,7 0 0 0,0 0 0 16,-2 0 0-16,-3 0 2 16,0 0 1-16,-2 0 1 15,0 0-1-15,0 0-2 16,0 1-59-16,0 0-50 16,0 0-139-16,0 0-113 15,0 0 226-15</inkml:trace>
  <inkml:trace contextRef="#ctx0" brushRef="#br1" timeOffset="-175435.32">26351 7446 235 0,'0'-1'198'16,"0"0"29"-16,0 0-40 16,0 0-19-16,0 0-21 15,0 0-14-15,0 0-25 16,-1 0-11-16,0-1-21 15,1 1-12-15,0 0-24 16,0 0-11-16,0 0-15 0,3-1-5 16,10-2-4-16,3-1-1 15,24-1 0-15,-29 2-1 16,1 3 0-16,-7-2 0 16,0 1 2-16,0 2 0 15,-5-1 3-15,-2 1 1 16,1 0-1-16,0 0-1 0,-5 2-2 15,-5 2-1-15,0 2 0 16,-30 18 0-16,34-18 0 16,-8 2 1-16,1-5 0 15,3 3 0-15,3-2 0 16,2-4-2-16,5 2 0 16,1-1-2-16,0-1 0 15,0 0 0-15,0 0 2 16,0 0 0-16,0 0-1 15,10 0 1-15,9 2-2 16,26 3 0-16,-32-7 1 16,4 1 0-16,-13-3 0 15,6 3 2-15,-9 1 1 16,-2 4 1-16,1-1 0 16,-1-3 0-16,0 0-2 15,-5 2-1-15,-11 6 1 16,-23 18-1-16,22-17 5 0,6 0 1 15,3-2 3-15,1-1 1 16,8-2-5-16,-3 0-4 16,3-1-4-16,-1-3-3 15,1 0 0-15,0 0 0 16,0 0 1-16,5 1 1 0,10 2 0 16,2-1 0-16,27 5 1 15,-34-6 2-15,-2-1 0 16,-7 2 1-16,-4-1 2 15,1 2 0-15,1-3 0 16,0 0 0-16,0 0-1 16,-1 3-2-16,-8 2 0 15,3-1-1-15,3 1-2 16,2-2-1-16,-3 2-2 16,3-1-2-16,1 0 2 15,1 0 2-15,2 1 0 16,1-2 1-16,0 2 1 15,2 0-1-15,5-2 1 16,-3 2 0-16,5-1 2 16,20 28 0-16,-32-27 2 15,-2 3 0-15,-6 2 0 0,2 2-1 16,-3 2-1-16,-2-1 0 16,1 1 0-16,1-4-1 15,4-1 0-15,2-1-1 16,4-3-3-16,-5-1 0 15,5 0-1-15,0-4-1 16,-1 0 2-16,0 0 1 16,0 0 2-16,15 4-1 15,25 7 1-15,-27-11 0 0,1 0 1 16,-1 1 0-16,-3-1 1 16,-4 3 1-16,-4 0 0 15,-2-1 1-15,-1-2 0 16,0 0-1-16,-1 0 0 15,1 1-2-15,-5 8 0 16,-2 2 0-16,-15 23-1 16,17-28-2-16,5 1 0 15,-3-6 1-15,9 0-2 16,-5-1 1-16,0 0 1 16,0 0-1-16,0 0 1 15,2 0 0-15,8 1 1 16,1 1 0-16,-2 1 2 15,30 5-1-15,-34-8 2 16,1 0 0-16,-4 2-1 16,-2-2 8-16,0 0 4 0,0 0 2 15,0 0 3-15,-1 0-7 16,0 0-7-16,0 0-3 16,0 0-5-16,-1 0-3 15,1 0-3-15,0 0 0 16,0 0-3-16,1 0-8 15,0 0-23-15,0 0-21 0,0 0-67 16,0 0-50 0,0 0-132-16,0 0-123 0,0 0 277 15</inkml:trace>
  <inkml:trace contextRef="#ctx0" brushRef="#br1" timeOffset="-173179.02">25721 8714 367 0,'0'0'244'0,"0"-1"-47"16,0 0-3-16,0 1-15 16,0 0-52-16,0 0-17 15,0 0-41-15,0 0-17 16,0 0-18-16,-2 0-6 15,-2 13-4-15,-1 3-1 16,-14 22-2-16,13-25 0 0,0-3 0 16,0-3-1-16,3 1 3 15,0-3 1-15,1-4 1 16,0-2-2-16,0-1-9 16,1 1-3-16,1-9-8 15,0-10-1-15,4-31-2 16,-3 26 2-16,-1 2 0 15,0 2-1-15,0 7 1 16,-1 3 0-16,-2 7-1 16,0 4-2-16,-2 7-1 15,-1 7-2-15,-1 4 4 16,0 3 4-16,3 0 7 16,-1-3 5-16,4-2 6 15,-1-4 2-15,-1-6 1 16,-1 0-2-16,0-6-4 0,1 0-3 15,-2-1-5-15,4 0-2 16,0 0-5-16,0-1-1 16,0 1-3-16,-1-7 0 15,-2-8 1-15,-3-26 0 16,6 27 0-16,0 3 0 16,-1 5 1-16,1 0-1 15,-1 7 0-15,-1 0-1 0,2 0-2 16,0 0-1-16,0 0 1 15,-6 12 0-15,0 1 2 16,-9 28 1-16,15-32 1 16,0 0 0-16,0-4 0 15,0-4 1-15,-3-1 2 16,3-1-1-16,0 0-1 16,0 0-1-16,0-2-1 15,-1-10 0-15,-3-4 0 16,-10-29 1-16,11 27-1 15,-1 5 0-15,2 2 0 16,-3 3 0-16,-2 8-1 16,-1 1 0-16,-2 5-3 15,1 4 0-15,3 3-1 0,1 1 3 16,4-3 1-16,4-1 0 16,0-5 3-16,-2-1 1 15,0-2 0-15,-1-1 1 16,0 0 0-16,0 0 0 15,0-1-3-15,0-1-1 16,0 1-2-16,0 0 0 16,0 0 0-16,-4-8-1 15,1 0 3-15,-1-3 0 16,-12-25 2-16,11 31-1 0,1 1 0 16,1 3-1-16,-2 2-1 15,-2 0-1-15,1 4 0 16,-6 1 0-16,6-1 1 15,-4 0 1-15,3-2 0 16,8 0 1-16,-5-2 1 16,4-2-1-16,0 1-1 15,0 0 0-15,0 0-1 16,0 0 1-16,-1-1 0 16,0-1-1-16,-5-3 1 15,-3-1-1-15,2 2 0 16,-24-25-1-16,29 29 0 15,0 1 0-15,2 0 0 16,0 0 1-16,-1 0 0 16,1-1 1-16,0 0 0 15,0 0 1-15,0-1-2 16,0 1 0-16,0 0 0 0,0 0 1 16,0 0 0-16,0 0-1 15,-8-2 0-15,-3 1 0 16,1 0 0-16,-29 5-1 15,32 0 0-15,1 1 0 16,2-2 1-16,2-2-1 16,1 0 0-16,1 0-1 0,1-1-1 15,0 0 1-15,0 0 0 16,0 0 2-16,0 0 1 16,0 0 1-16,-1-1 0 15,0 1 0-15,0-3-1 16,0 3 0-16,0 0-1 15,-2 0-1-15,-6-2 0 16,-1 3 1-16,-1 2 3 16,-26 15 3-16,29-9 3 15,4-2 0-15,1-3-2 16,-1-3-1-16,2 0-1 16,1 0-3-16,0-1-1 15,0 0-1-15,-1 0 0 16,1 0-1-16,0-1 0 15,0 1 0-15,0 0-2 0,0 0-7 16,0 0-33-16,0-1-35 16,0 0-112-16,0 1-138 15,1-1 207-15</inkml:trace>
  <inkml:trace contextRef="#ctx0" brushRef="#br0" timeOffset="-50159.34">25393 11416 508 0,'0'0'316'0,"0"0"-58"0,0 0-38 16,0 0-28-16,0 0-58 16,0 0-21-16,0-1-36 15,0 0-11-15,5-12-10 16,-4-3-6-16,-6-25-8 15,-7 28-6-15,-4 4-9 16,-1 3-5-16,-3 5-9 16,-7 1-3-16,4 5-5 15,2 2-2-15,4 5-3 16,4 1-1-16,5 3-2 16,3 3-1-16,4-1 3 15,2 1 0-15,5-1 1 16,2-5 0-16,4-3 1 15,2-3-1-15,3-3 0 16,1-4 1-16,2-2-1 16,-3-2 2-16,0-7 1 0,0 1-1 15,-10-1 2-15,0-2-1 16,-2 6 1-16,-2 0-1 16,4 6-1-16,2 2 1 15,-5 6 1-15,-1 1 3 16,4 4 2-16,-4 3 0 15,4 0-1-15,-1 1-3 0,3-3-1 16,-2-1 0 0,-1-2-3-16,1-1 0 0,-2-2-30 15,4-2-42-15,-6-4-170 16,4-2 157-16</inkml:trace>
  <inkml:trace contextRef="#ctx0" brushRef="#br0" timeOffset="-49881.03">25575 11294 924 0,'-9'-7'405'0,"9"7"-177"15,0 1-73-15,1 4-10 16,-1-5-28-16,0 0-44 0,4 12-13 15,1 10-26-15,11 29-10 16,-9-27-9-16,-2 1-3 16,1-2-5-16,-3-2-1 15,-2-4-4-15,-1-1-3 16,0-3-29-16,0-2-28 16,0-1-83-16,1-5-87 15,3-3 143-15</inkml:trace>
  <inkml:trace contextRef="#ctx0" brushRef="#br0" timeOffset="-49337.34">25723 11527 708 0,'4'18'360'0,"-1"-12"-38"15,3 1-143-15,0-5-20 16,4-2-27-16,5-1-60 16,2-6-18-16,1-7-27 15,0-1-9-15,-1-9-8 16,-6-1 0-16,-4 2 2 16,1-2-1-16,-9 4 5 0,-1 2 0 15,-6 3 2-15,-8 4 0 16,0 7-6-16,-1 4-1 15,-5 5-1-15,0 6 3 16,2 5 4-16,3 1 2 16,8 3-2-16,4 3-1 15,5-1-3-15,4 0-1 16,5 0-1-16,3 0-1 0,3-2-2 16,0-2-2-16,2-4-1 15,-2-1-1-15,-1 1-1 16,-2 2 0-16,-4 2 0 15,0-3 1-15,-8-7 2 16,1-1 2-16,-5-2 4 16,-3 0 2-16,-1 0 0 15,-1-1-2-15,-4-3-6 16,0-1-7-16,1 1-27 16,-3-1-13-16,6 0-22 15,1 1-11-15,1-1-20 16,3 1-25-16,1 0-101 15,1 2-191-15,2-2 271 16</inkml:trace>
  <inkml:trace contextRef="#ctx0" brushRef="#br0" timeOffset="-48843.77">26026 11478 879 0,'-32'39'383'0,"30"-36"-189"16,4 0-36-16,5-4-37 16,-7-1-31-16,0 1-45 15,5-3-10-15,10 0-17 16,25-39-3-16,-31 25-2 16,-3 2 0-16,-6 1 1 15,0-1 1-15,-7 6 0 16,-4 4-1-16,-2 4-5 15,-3 3-3-15,2 6 2 0,-1 2 4 16,6 8 10-16,0 1 2 16,5 2 3-16,6 0-2 15,-1-2-6-15,6-2-1 16,1-3-8-16,3 0-2 16,7-4-5-16,1-3-13 15,6-1-97-15,-1-5-88 16,2-8 117-16</inkml:trace>
  <inkml:trace contextRef="#ctx0" brushRef="#br0" timeOffset="-48403.74">26242 11283 1164 0,'0'1'475'0,"0"7"-291"16,0 3-30-16,1 7-40 15,1 3-20-15,0 6-35 16,0 1-15-16,4 2-27 16,-1 3-6-16,4-3-5 15,3-5-1-15,-3-3-1 16,1-8 0-16,-8-4 0 16,-2-1 2-16,-2-8 4 0,-5 0 0 15,3-1-5 1,-2-8-3-16,1-2-8 15,3-1-3-15,2-6-1 0,2-3 1 16,7 0 3-16,-1 2-1 16,4 5 1-16,5 3 1 15,0 6 3-15,0 1 1 16,-5 6 3-16,-2 1 2 16,-3 6 4-16,1 3 1 0,-3 0 4 15,0 2 1-15,-5 1 5 16,-2-3 2-16,-5-1 1 15,1 1-3-15,-7-5-7 16,4 0-5-16,2-4-19 16,-7-4-26-16,8-2-68 15,-2-4-48-15,-1-6-127 16,7-2-107-16,3-4 249 16</inkml:trace>
  <inkml:trace contextRef="#ctx0" brushRef="#br0" timeOffset="-48146.61">26454 11432 682 0,'5'7'380'0,"2"3"-63"15,-1 3-65-15,-5 4-72 0,1 1-51 16,-1 1-67-16,3-3-20 16,3-2-21-16,2-3-1 15,-5-5 1-15,-3-3 5 16,-1-4 8-16,-3-9 4 15,0-5 3-15,-3-3-3 16,4-9-15-16,-4 1-9 16,8-1-9-16,2-1-4 15,-1 9-4-15,6 1-11 16,0 6-80-16,4 2-76 0,3 6 104 16</inkml:trace>
  <inkml:trace contextRef="#ctx0" brushRef="#br0" timeOffset="-46927.52">26740 11426 376 0,'5'6'273'15,"1"-2"-5"-15,-1-3-29 16,1 4-20-16,-2-3-42 16,-2-2-23-16,-2 0-36 15,0-1-18-15,0 0-36 16,3-7-16-16,-5-5-25 15,-3 1-9-15,-29-23-9 16,11 28-1-16,2 7-7 16,-2 1-2-16,4 10-4 15,2 6 1-15,1 3 2 16,1 5 2-16,8 2 9 0,1 0 3 16,6-3 7-16,3-1 2 15,4-11 2-15,5-1-2 16,5-11-2-16,1-3-2 15,4-9-5-15,0-4-2 16,1-4-2-16,-1-1 0 16,-5 1-1-16,-2 1 1 0,-2 4 1 15,-4 4 1-15,-5 8 5 16,3 3 8-16,-7 6 15 16,-3 4 5-16,3 7-2 15,-3 2-7-15,4 0-16 16,5-2-5-16,-1-6-7 15,3-4-4-15,-2-2-56 16,2-3-47-16,-1-4-150 16,0-5-129-16,4-5 242 15</inkml:trace>
  <inkml:trace contextRef="#ctx0" brushRef="#br0" timeOffset="-46770.36">26903 11413 788 0,'1'11'429'0,"-1"8"-91"16,1 2-79-16,1 4-89 0,-2-2-47 16,2-3-63-16,-2-3-18 15,2-7-42-15,0-1-39 16,2-9-112-16,0-2-81 16,0-9 135-16</inkml:trace>
  <inkml:trace contextRef="#ctx0" brushRef="#br0" timeOffset="-46568.13">26877 11274 799 0,'0'-6'427'0,"4"4"-134"0,-1 6-97 16,2 2-35-16,2 3-72 16,0-1-26-16,0 3-32 15,1 0-53-15,4 3-150 16,8 2-141-16,5 2 183 15</inkml:trace>
  <inkml:trace contextRef="#ctx0" brushRef="#br0" timeOffset="-46373.55">27169 11399 828 0,'-13'-7'420'0,"-5"3"-129"0,0 2-56 16,-8 2-86-16,5 4-39 15,0 6-53-15,3 2-12 16,7 8-15-16,3 2-5 16,8 6-6-16,0-1-4 15,12-1-6-15,2-4-3 16,8-10-2-16,4 0-3 16,4-9-19-16,1-3-44 15,9-2-173-15,3-4 157 0</inkml:trace>
  <inkml:trace contextRef="#ctx0" brushRef="#br0" timeOffset="-45714.51">28042 11503 455 0,'-4'8'323'15,"6"-12"78"-15,-1 0-139 16,-1-4-58-16,-4-6-48 0,-2-3-81 16,-4-4-27-16,-5 3-31 15,-1 3-5-15,0 4-4 16,-1 1 0-16,2 5-3 15,0 1 1-15,3 6 3 16,-6 7 2-16,11 7 7 16,-2 4 1-16,-3 6 0 15,7 1 0-15,1 4 3 16,-3-5 0-16,12-5 2 16,0-5-2-16,4-8-7 15,4-2-3-15,-2-6-4 16,6-3-2-16,0-8-3 15,3-4 1-15,3-4-1 16,-1 2 0-16,-4 1 0 16,1 8 1-16,-6 5-2 15,-4 3 2-15,-5 7 0 0,1 5 2 16,-5 4 0-16,1 0 0 16,-1-1-5-16,0-4-1 15,4-9-47-15,0 0-35 16,3-2-158-16,2-4 149 15</inkml:trace>
  <inkml:trace contextRef="#ctx0" brushRef="#br0" timeOffset="-45500.19">28192 11369 898 0,'4'5'416'0,"-2"9"-172"16,-1 6-84-16,-1 14-50 15,0 3-32-15,-1 3-35 16,1 1-11-16,5-3-20 16,0-2-6-16,6-3-3 15,-2-3 0-15,1-6 0 16,-5-4 0-16,-4-6-41 16,-1-3-41-16,-6-11-141 15,1-5-148-15,-1-12 232 16</inkml:trace>
  <inkml:trace contextRef="#ctx0" brushRef="#br0" timeOffset="-45249.17">28174 11385 532 0,'11'-8'357'16,"6"5"19"-16,1-2-111 16,7 5-84-16,1 0-38 15,1 6-49-15,3 3-12 16,-14 4-29-16,-4 2-12 15,-5 9-16-15,-6 2-5 0,-5 3-5 16,0-1-2-16,-12-4-1 16,-2-5-1-16,3-8-3 15,-3-3-11-15,5-8-34 16,-2 2-22-16,3-2-67 16,3-2-43-16,5-7-124 15,4-3-120-15,3-9 262 16</inkml:trace>
  <inkml:trace contextRef="#ctx0" brushRef="#br0" timeOffset="-45052.74">28398 11387 605 0,'11'-6'361'0,"3"11"-34"16,-11 4-62-16,-1 14-80 16,-1 5-48-16,-3 7-64 15,3 3-23-15,6 4-30 0,-7-3-8 16,11 1-6-16,-5-4-3 15,3-9-2-15,3-2-1 16,-3-9-4-16,-1-3-17 16,-7-13-76-16,1-1-72 15,-7-12 101-15</inkml:trace>
  <inkml:trace contextRef="#ctx0" brushRef="#br0" timeOffset="-44796.22">28460 11355 622 0,'21'4'352'16,"-4"2"-96"-16,5 3-44 15,-3 1-36-15,2 2-51 16,-2 2-24-16,-6 6-38 16,-5 0-16-16,-7 4-23 15,-3 3-5-15,-7-4-6 16,-2-2-1-16,-3-6-2 15,1-4-2-15,-2-8-2 16,0-1-16-16,7-6-61 16,-2-4-41-16,5-7-156 15,4-5 166-15</inkml:trace>
  <inkml:trace contextRef="#ctx0" brushRef="#br0" timeOffset="-44533.16">28674 11373 531 0,'8'12'357'16,"2"7"35"-16,-1 5-165 16,-4 4-80-16,-1 1-37 15,-3-2-45-15,1-1-8 0,0-7-6 16,1-5-10-16,0-7-7 16,-3-5-2-16,0-6-6 15,-3-2 1-15,2 5-2 16,0-5-2-16,1-21-10 15,1-30-6-15,3 25-4 16,1 1-3-16,3 6-2 16,-1 3-1-16,2 10-29 15,0 1-30-15,-3 9-136 16,2 3 127-16</inkml:trace>
  <inkml:trace contextRef="#ctx0" brushRef="#br0" timeOffset="-44100.82">29072 11502 642 0,'-1'-10'345'0,"-1"-5"-108"16,-3-6-95-16,-1-2-20 15,-2 0-57-15,0 1-11 16,-5 2-7-16,2 5-5 15,-5 6 4-15,3 6-1 0,2 11-5 16,-7 5-6-16,2 13-13 16,8 6-5-16,-3 5-9 15,10 0-3-15,3-8 1 16,-2-9 2-16,4-4 6 16,2-7 1-16,7-4 1 15,2 3-2-15,7-9-5 16,-1-4 0-16,0-7-3 15,-1-5-1-15,-3-5 3 16,-3-2-1-16,-5 2 4 16,-2 3 2-16,-7 4 5 15,-1 3 1-15,-7 6-1 16,0 2-4-16,-2 5-17 16,0 2-26-16,3 3-89 15,3-1-74-15,5 1 114 16</inkml:trace>
  <inkml:trace contextRef="#ctx0" brushRef="#br0" timeOffset="-43472.45">29323 11418 608 0,'32'-5'346'0,"-31"0"-50"16,2-2-28-16,-7 1-74 0,2-1-34 16,-1 0-61-16,-9 1-24 15,0-1-34-15,-4 1-10 16,-4 1-12-16,1 3-3 15,5 4-6-15,-2 3-4 16,4 10-1-16,1 4-2 16,0 6 0-16,3 2-1 15,6-4-1-15,2-1-1 16,6-8 1-16,3-3 1 0,3-5 1 16,1-3 0-16,5-4 1 15,1-2-1-15,-2-9-1 16,3-4 1-16,-7-3 0 15,-2-3 1-15,-4 1 3 16,0 3-1-16,-5 7 18 16,-2 4 7-16,-1 7 5 15,-7 3 1-15,-2 7-20 16,1 3-9-16,1 2-10 16,2 2-4-16,8-2-4 15,2-1-6-15,5-1-35 16,1 1-29-16,3-5-103 15,-2-1-96-15,3-5 177 16</inkml:trace>
  <inkml:trace contextRef="#ctx0" brushRef="#br0" timeOffset="-43066.18">29581 11410 930 0,'-1'-1'447'0,"0"0"-171"15,0 0-57-15,0-1-77 16,0 1-46-16,-7-4-54 16,-1 1-12-16,1 1-8 15,-30 1-1-15,31 15-3 16,-2 4-5-16,3 7-8 16,0 1-4-16,6 0-1 15,0-1-2-15,6-4-2 16,9-3-1-16,1-8-20 15,4-4-33-15,4-5-99 0,1-7-94 16,6-8 153-16</inkml:trace>
  <inkml:trace contextRef="#ctx0" brushRef="#br0" timeOffset="-41942.13">29737 11223 665 0,'30'-31'336'0,"-24"31"-102"16,-1 8-24-16,-5 7-53 15,-1 9-30-15,-6 10-45 16,0 4-14-16,-1 1-18 15,5-2-6-15,2-6-8 16,-2-4-4-16,2-6-7 16,-3-6-3-16,0-5-5 15,-2-6-3-15,1-4-1 16,-1 0-3-16,4-7-6 16,1-2-2-16,1-9-2 15,5-2-2-15,2-2 2 16,3 0 0-16,5 5 0 15,1 4-2-15,-1 5 0 0,4 4 1 16,-1 4 6-16,-2 3 5 16,-5 7 10-16,-6 1 3 15,-5 7 7-15,5 1 1 16,1 3 2-16,-5-1-2 16,0-2-10-16,1-1-4 15,-1-6-10-15,8 0-3 16,-8-4-11-16,-2-5-16 15,0 0-51-15,-5-2-33 0,6-2-91 16,0-1-58-16,0 1 164 16</inkml:trace>
  <inkml:trace contextRef="#ctx0" brushRef="#br0" timeOffset="-40527.89">25617 12402 621 0,'2'28'290'0,"1"-33"-103"15,0-1-29-15,1-2-5 16,-2-7-24-16,-1 4-33 16,-1-2-3-16,-5 1-20 15,-4 1-9-15,-7 6-22 16,-1 0-12-16,-4 9-20 16,1 2-5-16,3 7-6 15,3 5-3-15,4 5-1 0,4 2 0 16,6-1 0-16,2-2 0 15,8-1 1-15,4-4 0 16,4-1 1-16,6-2 2 16,0-5-27-16,0-6-47 15,4-3-201-15,-2-4 182 16</inkml:trace>
  <inkml:trace contextRef="#ctx0" brushRef="#br0" timeOffset="-39841.44">25794 12293 856 0,'0'2'387'0,"2"10"-198"15,4 6-18-15,-9 11-57 16,2 5-26-16,2 6-27 16,-3-5-9-16,3-4-17 15,4-1-6-15,-5-11-5 16,4-1-2-16,-1-9-3 15,0 0-1-15,-2-3-3 16,-1-6 1-16,0-1-7 16,0-1-4-16,0 1-6 15,0-7-8-15,4-13 0 0,11-27 0 16,-4 31 2-16,-1 4 4 16,-4 7-1-1,1 4 0-15,2 5 0 0,-2 4 1 16,5 9 1-16,3-1 2 15,-1-1 0-15,11-2 0 16,5-6 2-16,2-3-1 16,8-3 1-16,-6-4 0 15,-1-5-1-15,0-3 1 16,-7-1 1-16,-1-2 0 0,-9 1 3 16,-4 0 3-16,-12-1 3 15,-7-1 2-15,-7 3-1 16,-7 1-2-16,-1 6-3 15,-1 2-3-15,1 6 5 16,4 7 4-16,1 8 7 16,2 0 4-16,7 5-3 15,5-1-1-15,4-6-1 16,7 1 0-16,3-8-2 16,1 0-1-16,2-6-7 15,0-2-3-15,2 0-4 16,-2-5 0-16,4-4-2 15,-2 0 1-15,-2 1 2 16,-2-2-1-16,-5 7 0 16,-1 2-1-16,0 1 0 0,-3 5 0 15,-1 1 0-15,-1 1 0 16,0 0 0-16,0 2-2 16,0-2-23-16,3-2-30 15,2-5-91-15,5 2-73 16,6-2 131-16</inkml:trace>
  <inkml:trace contextRef="#ctx0" brushRef="#br0" timeOffset="-39599.36">26425 12452 877 0,'-3'13'425'0,"4"0"-135"15,-1-4-64 1,2 1-58-16,-1 8-34 0,0 0-56 15,-5-6-17-15,6-2-22 16,-4-3-6-16,-1-3 0 16,2-4 0-16,-3-3-3 15,4 2-3-15,-1 0-10 16,0-1-4-16,-1-8-6 16,1-10-2-16,1-28-6 15,6 28-5-15,1-2-32 16,2 1-28-16,7-3-113 0,-7 2-95 15,11 4 172-15</inkml:trace>
  <inkml:trace contextRef="#ctx0" brushRef="#br0" timeOffset="-39153.69">26736 12464 515 0,'4'-1'262'0,"-3"-7"-74"15,0-2 3-15,-4-5-9 16,-4-2-25-16,-3-1-33 16,-4 0-11-16,-1 7-28 15,-1 4-4-15,-1 8-13 16,1 8-10-16,-1 6-17 16,1 3-11-16,4 4-10 15,3 1-1-15,7-2 0 16,2-4 2-16,3-6 1 15,4-6-1-15,4-1-2 16,2-1-3-16,1-3-5 16,2-3-3-16,3-5-1 15,-3-4-2-15,2 0-1 16,-3 0 0-16,-4 1 1 16,-1 6 0-16,-3 1 3 15,-3 6 6-15,-4 8 10 0,-2 2 3 16,-3 8-1-16,3-2-7 15,3-3-12-15,5-2-5 16,1-5-8-16,1-3-25 16,4-2-81-16,2-4-69 15,3 1 106-15</inkml:trace>
  <inkml:trace contextRef="#ctx0" brushRef="#br0" timeOffset="-38947.76">26940 12400 1093 0,'-11'-3'516'16,"1"2"-231"-16,4 6-114 15,-2 5-39-15,-1 6-64 16,1 0-22-16,2 6-22 16,2-4-10-16,10 0-8 15,3 0-4-15,0-7-2 16,2 1-3-16,4-2-19 15,-3-5-32-15,10 0-113 16,3-3-104-16,4-11 165 16</inkml:trace>
  <inkml:trace contextRef="#ctx0" brushRef="#br0" timeOffset="-38738.9">27163 12284 1207 0,'-9'18'489'0,"-1"12"-311"16,0 4-38-16,0 3-45 16,4 3-32-1,6-9-39-15,6-2-8 0,6-9-10 16,0-4-5-16,3-6-20 16,-2-2-24-16,3-8-76 15,-1 0-55-15,-1-5-250 16,-1-2 272-16</inkml:trace>
  <inkml:trace contextRef="#ctx0" brushRef="#br0" timeOffset="-38547.62">27102 12321 614 0,'-14'-2'412'0,"9"3"83"15,2 3-212-15,6 3-70 16,1 0-39-16,6 0-72 15,2-3-30-15,5-2-35 16,1 0-14-16,5-1-21 0,-1 1-41 16,4 1-136-16,3 2-157 15,3-2 200-15</inkml:trace>
  <inkml:trace contextRef="#ctx0" brushRef="#br0" timeOffset="-37975.41">27375 12535 1038 0,'1'5'433'0,"7"-2"-275"16,-6-3-14-16,2-8-51 16,3 0-25-16,-1-11-24 15,9 2-12-15,-4-3-15 16,0-3-1-16,-5 2 2 15,-6 2 0-15,-3 4-3 16,-3 1 1-16,-5 6-7 16,0 3-3-16,-3 6-5 15,-1 6-1-15,2 9 0 16,0 3 2-16,9 10 2 16,0-2 1-16,11 1 4 15,-3-3 0-15,2-11 2 0,0 0-2 16,2-3-6-16,3-4-3 15,1-8-44-15,4-6-34 16,4-7-88-16,3-4-39 16,7 1 0-16,1 3 32 15,-7-1 89-15,-1 5 41 16,-9 8 90-16,-5 2 34 16,-8 10 56-16,-2 2 26 0,-4 3-1 15,-2 2-13-15,3-5-25 16,0 0-11-16,3-3-23 15,1-6-11-15,0-3-15 16,0-1-8-16,0 0-18 16,0 0-8-16,0 0-16 15,0-2-6-15,3-12-6 16,0 3-2-16,15-33-25 16,-8 34-29-16,3-1-77 15,-3 1-51-15,2 5-243 16,0 0 275-16</inkml:trace>
  <inkml:trace contextRef="#ctx0" brushRef="#br0" timeOffset="-37818.83">27830 12432 771 0,'10'17'425'0,"-3"0"-74"0,-9 0-90 15,-7 1-95-15,9 4-57 16,-8-4-75-16,7-3-12 15,2-7-53-15,1 0-36 16,1-8-138-16,0-3-122 16,3-7 204-16</inkml:trace>
  <inkml:trace contextRef="#ctx0" brushRef="#br0" timeOffset="-37659.5">27754 12295 739 0,'-1'-7'415'0,"1"7"-64"15,1 0-103-15,-1 0-100 16,0 0-53-16,0 0-65 16,0 0-13-16,0 0-125 15,12 3 81-15</inkml:trace>
  <inkml:trace contextRef="#ctx0" brushRef="#br0" timeOffset="-37114.3">28037 12409 999 0,'-66'18'443'0,"57"-20"-206"16,4-1-56-16,3 3-52 15,2-3-41-15,0 3-58 16,0 0-10-16,6 0-10 16,12 4-1-16,26 12-2 15,-29-5-1-15,-1 5-2 16,-6-1-2-16,-5 4 0 15,-2-1-1-15,-4 0-1 16,-2-3 0-16,-2-10 3 16,1 1 0-16,-3-10 5 15,4 7-2-15,-1-2-1 16,1-5-3-16,5 5-3 16,1 1-2-16,-1-2 2 15,0 0 1-15,3 5 3 0,-1 7 4 16,5 3 15-16,27 29 11 15,-31-25 17-15,-2 1 6 16,-2 0-2-16,-6 1-3 16,-8-2-9-16,0-2-5 15,-6-6-13-15,-2-1-5 16,7-9-12-16,-2-1-8 16,8-5-49-16,1-5-34 15,8-5-105-15,0-5-71 0,14 2 165 16</inkml:trace>
  <inkml:trace contextRef="#ctx0" brushRef="#br0" timeOffset="-36676.15">28375 12474 970 0,'8'-5'421'0,"-15"-7"-216"16,1 3-54-16,-3 0-36 16,-8-1-34-16,2 0-43 15,-6 3-5-15,-2 1-13 0,4 7-4 16,4 8-6 0,4 1-1-16,3 7 1 0,2 1 1 15,3 1 1-15,1 1-1 16,6-1-2-16,2-2-1 15,6-8-1-15,1-5 0 16,8-4 0-16,-2-9 0 16,3-1-1-16,-2-2 0 15,-3-3-2-15,-2 3 0 0,-5 6 0 16,1 5 3-16,-7 3 14 16,0 9 6-16,-4 4 7 15,-3 2-3-15,2 4-14 16,1-3-8-16,6-6-11 15,-1-4-15-15,3-7-63 16,4-3-55-16,4-6-211 16,1-7 218-16</inkml:trace>
  <inkml:trace contextRef="#ctx0" brushRef="#br0" timeOffset="-36489.81">28608 12279 922 0,'-8'9'462'16,"2"10"-152"-16,-5 11-168 16,-1 9-16-16,2 2-53 0,2 1-15 15,6-6-21-15,3-4-16 16,6-9-19-16,3-4-2 16,4-8-38-16,2-4-27 15,0-6-106-15,-1-5-109 16,0-2 181-16</inkml:trace>
  <inkml:trace contextRef="#ctx0" brushRef="#br0" timeOffset="-36124">28507 12327 978 0,'-13'-3'448'0,"9"3"-211"15,2 0-43-15,2 6-74 16,0-6-40-16,0 0-45 15,4 1-11-15,19 10-16 16,29 9-10-16,-21-14-55 16,3-1-37-16,-2 0-95 15,0-2-52-15,-2 1-92 16,1 0-27-16,-7 0 55 16,-2 0 58-16,-9 3 146 15,-3-2 64-15,-3 0 55 16,2-1 45-16,-4 0 84 15,-2 0 44-15,-3 5 72 0,-2-4-9 16,-1 5-27-16,3 4-18 16,0 2-43-16,-1-2-20 15,1 3-52-15,-2-7-25 16,2-2-44-16,0 1-39 16,-3-8-134-16,2 0-172 15,1-2 198-15</inkml:trace>
  <inkml:trace contextRef="#ctx0" brushRef="#br0" timeOffset="-35938.1">28913 12244 1022 0,'-1'0'479'15,"-4"2"-225"-15,5 2-109 16,-1-4-40-16,0 0-72 15,1 0-15-15,0 0-64 16,1 3-45-16,3 2-117 16,5 1-79-16,9-2 178 15</inkml:trace>
  <inkml:trace contextRef="#ctx0" brushRef="#br0" timeOffset="-35339.64">29046 12374 497 0,'2'11'289'0,"-1"0"-28"0,-1 2-22 15,-2 5-41-15,1 3-17 16,-1 1-35-16,-2-4-20 16,5-1-49-16,3-4-19 15,4-8-29-15,6-1-8 16,1-4-7-16,2-6-4 0,2 0-3 16,-3-6-2-1,1-5-8-15,-5-4-15 0,-7 1-31 16,-2 0-6-16,-8 3 3 15,-5 2 15-15,-5 1 29 16,-1 2 8-16,-4 3 13 16,1 4 7-16,5 3 14 15,1 4 2-15,4 2-1 16,7 3-7-16,3-2-11 16,5-2-3-16,6-1-6 15,0-2-3-15,7-2-1 16,3 2-3-16,5 0 0 15,2 2 0-15,0 3-1 16,-2 0 1-16,-1 8-1 16,-4 1 1-16,-7 1 1 15,-1 6 2-15,-12-3 2 0,-3-1 1 16,-3-2 1-16,0-8 1 16,2-5-1-16,1 1-1 15,0-5-4-15,1 1-2 16,0 0-2-16,0 0-2 15,0-2-2-15,4-7-1 16,3-3 1-16,26-27 0 16,-24 32 3-16,-2 2 2 0,-4 5 0 15,-3 4 2-15,6 7 1 16,-2 2 0-16,0 2 0 16,-1 0-1-16,2-1-2 15,-3-2 0-15,0-6-39 16,-1-4-42-16,7-1-142 15,-3-3-269-15,5-2 323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5:32:46.1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29581 3102 461 0,'-4'0'278'0,"-10"0"-68"16,0 0 8-16,-1-2-121 15,2-2-58-15,4 2-183 16,7 0 104-16</inkml:trace>
  <inkml:trace contextRef="#ctx0" brushRef="#br0" timeOffset="691.23">29568 3037 490 0,'-36'7'278'16,"26"-3"-70"-16,0 5-45 0,1 2-29 15,2 2-38-15,0 3-15 16,6 4-15-16,2-5-9 16,9 0-17-16,4-2-8 15,8-10-16-15,1-1-4 16,1-4-3-16,-1-7-2 16,-4 0 2-16,-5-1-1 15,-6-3 8-15,-4 6 6 16,-5-2 28-16,-4 3 13 15,-6 0 17-15,-4 1 6 0,-4 2-13 16,-3 3-10-16,-3 4-21 16,-1 0-14-16,5 4-17 15,3-1-4-15,7 1-8 16,10 0-4-16,6-2-4 16,5 5-1-16,8-6-39 15,2-5-35-15,5-4-153 16,2-5-218-16,3-3 294 15</inkml:trace>
  <inkml:trace contextRef="#ctx0" brushRef="#br0" timeOffset="1103.94">29617 3081 932 0,'-56'15'404'0,"47"-14"-218"0,2 1-18 16,3-1-70-16,1-1-21 15,8 2-26-15,-5-2-11 0,0 0-13 16,16 3 0 0,39 6-12-16,-23-9-4 0,12 0-7 15,5 0-4-15,14-3-2 16,3-1-1-16,4-2-1 15,3-3 1-15,0-2 1 16,7 0 1-16,0 0 0 16,2 2 0-16,-8 1 1 15,-2 2 2-15,-8 1 0 16,-8 1 2-16,-10 4 0 16,-10 0 1-16,-10 0 4 15,-7 0-1-15,-9-1 2 16,-5 1-4-16,-5 0-18 15,-1-3-14-15,0 2-24 16,0 0-13-16,0 0-47 16,0 0-31-16,0 0-157 15,-1-1 186-15</inkml:trace>
  <inkml:trace contextRef="#ctx0" brushRef="#br0" timeOffset="1532.36">30858 3014 743 0,'5'0'360'0,"-5"-2"-141"16,-5 0-34-16,4 2-86 15,0-1-26-15,0 1-33 16,-1 0-11-16,-8 3-18 16,0 1-3-16,-26 33-7 15,31-18 0-15,10 0 2 16,4-2 0-16,3-5 1 16,2-2 2-16,1-5 0 15,0-4 2-15,-1-2 3 16,-9-4 0-16,0-3 5 15,-2 0 6-15,-2 0 23 16,1-2 9-16,-2 2 8 0,-9-4-5 16,-2-2-24-16,1 6-13 15,-8-1-19-15,4 5-4 16,0 2-13-16,1 2-9 16,3 5-54-16,0 1-60 15,-3 1 88-15</inkml:trace>
  <inkml:trace contextRef="#ctx0" brushRef="#br0" timeOffset="2244.32">29683 3889 409 0,'0'0'307'16,"0"1"7"-16,2 4-64 15,-1-3-22-15,-1-1-52 16,0-1-25-16,0 0-56 16,0 0-22-16,0 0-34 15,-1 0-8-15,0 0-8 16,0 0 0-16,-6 2-6 16,0 1-2-16,-1 1-10 15,4-3-1-15,0 0-4 16,2-1-2-16,-4 9-3 15,1 0-3-15,4 1-1 16,12 27 1-16,8-28 3 16,0-3 0-16,6-6 3 15,1-3 2-15,-5-4 7 16,-4-3 6-16,-12 1 11 0,-11-4 4 16,-13-2-1-16,-2 1-1 15,-8 0-1-15,4 5 3 16,3 6-3-16,2 2-1 15,6 1-14-15,4 1-9 16,5 3-10-16,1 0-6 16,4 3-25-16,3-2-30 15,4 2-109-15,6-2-86 0,5 3 160 16</inkml:trace>
  <inkml:trace contextRef="#ctx0" brushRef="#br0" timeOffset="2621.92">29729 3953 923 0,'-1'0'441'16,"0"0"-203"-16,0 0-57 16,0 0-50-16,0 0-65 15,-1 0-25-15,2 0-30 16,0 0-3-16,19 7 2 15,43 7 0-15,-20-10-4 16,3-1-1-16,15 0-3 0,7-1-2 16,15-2 0-1,8 0 0-15,-4 0 1 0,-6-2 1 16,-9 0 2-16,-13-2 1 16,-14 0 2-16,-3 2 1 15,-18 1 1-15,-4 0 0 16,-9-1 0-16,-3 1-1 15,-6 0-1-15,0 0-7 16,-1 0-27-16,-1-1-31 16,0 1-102-16,0 0-76 0,0 0 143 15</inkml:trace>
  <inkml:trace contextRef="#ctx0" brushRef="#br0" timeOffset="2972.47">30703 3918 823 0,'45'-16'435'0,"-50"17"-125"16,-6 0-62-16,-4 4-121 15,-3 1-44-15,2 2-54 16,4 3-17-16,5 1-18 0,3 0-5 15,8 1 0 1,4 0 2-16,6-2 8 0,8 0 0 16,-4-6 3-16,7-4 2 15,-6-4 3-15,-5-2 3 16,-4-4 11-16,-7-2 8 16,-6-2 27-16,-4 0 5 0,-9 0-2 15,-7 1-8-15,-3 1-33 16,0 2-13-16,1 6-60 15,4 3-40-15,1 4-137 16,3 4-144-16,5 6 241 16</inkml:trace>
  <inkml:trace contextRef="#ctx0" brushRef="#br0" timeOffset="3856.02">29892 4704 559 0,'-18'-5'351'0,"1"6"36"16,6 2-159-16,-3 1-51 15,0-3-34-15,2-1-58 16,-1 0-22-16,4 2-27 16,4-1-15-16,3 3-23 15,7 3-6-15,6 2-8 16,3 2 1-16,11 1 9 16,-9-5 3-16,7-1 4 15,-6-3 4-15,-2-1 4 16,-1 0 2-16,-9-2 9 15,5-1 9-15,-12-6 15 16,0-1 6-16,0-5 6 16,-8-1-5-16,3 3-6 0,-7-1-4 15,7 5-7-15,-3 2-7 16,1 3-14-16,5 1-7 16,-8 0-14-16,8 2-7 15,-4 1-10-15,9 2-4 16,-2 1 0-16,0-2 2 15,1-3 10-15,0 0 7 0,0 0 10 16,0 0 1-16,0 0 3 16,0 0 0-16,0 0 0 15,0 0-2-15,0 0 1 16,0 0 3-16,1 0 7 16,4 4 4-16,2-3 1 15,-3 5-2-15,6 7-7 16,37 33-6-16,-18-21-3 15,9 3-2-15,10 2-2 16,5 2 0-16,12 5 0 16,6 3 2-16,2-2 2 15,-3 2 0-15,-8-6 0 16,-2 3 3-16,-5-2 0 16,0-5 0-16,-9 1 2 15,-8-7 1-15,-9-4 0 16,-10 0 3-16,-9-6 3 15,-5-3-6-15,-6-6-13 0,-4-3-14 16,-6-2-56-16,-1-4-38 16,-4-2-141-16,0 0-155 15,0 3 261-15</inkml:trace>
  <inkml:trace contextRef="#ctx0" brushRef="#br0" timeOffset="4217.66">30802 5288 921 0,'0'0'447'16,"-1"-1"-208"-16,-9-1-77 16,-1 0-56-16,-3-1-67 15,-3 1-20-15,7 4-15 16,0 3-4-16,7 4-2 15,2 2 0-15,5 0 2 16,0-1 0-16,5-1 1 16,3-2-1-16,1-3 2 15,0-1 2-15,1-7 7 16,-4 1 5-16,0-7 13 16,-2 0 8-16,-8 0 12 15,6-2 1-15,-6 4-6 0,-7 0-8 16,-1 4-24-16,-13-1-21 15,0 4-59-15,4 0-39 16,0 0-133-16,9 1-169 16,-2 2 266-16</inkml:trace>
  <inkml:trace contextRef="#ctx0" brushRef="#br0" timeOffset="5076.43">29845 5373 917 0,'-1'0'380'0,"4"3"-245"16,4-1 6-16,-2 4-62 0,7 0-19 15,-1 4-24-15,-7 0-9 16,8 1-13-16,-7-1-5 16,3-2-4-16,2-2 1 15,-3-5 4-15,1 1 6 16,-1-3 29-16,-12-2 10 15,-1-3 7-15,-3 0 1 16,-4-4-21-16,5 1-9 16,-3 0-9-16,2 2-3 0,-1 1-6 15,5 4-2-15,-3 2-6 16,0 2-4-16,5 5-7 16,3-2-6-16,1 2-2 15,5-1 0-15,-2 0 1 16,0 0 3-16,7 0 5 15,-2-2 1-15,6 1 2 16,0-1 1-16,-3-3 2 16,-2-1 1-16,-5 0 2 15,-1-2 2-15,-4 1 5 16,-1 0 2-16,-1 0 2 16,1 0-3-16,0 0-6 15,0-2-2-15,0-4-5 16,0-3-1-16,0 3-1 15,1 3-2-15,0 3-1 0,0 0 0 16,0 0-1 0,0-1-1-16,0 1 0 0,0 0 0 15,3-9-2-15,22-1 0 16,45-39-1 0,-24 23 0-16,19-9 3 0,9-6 2 15,4-2 3-15,4 0 2 16,-12 0 7-16,-8 0 1 0,-10 2 9 15,-11 1 4-15,-10 7 8 16,-4 5 1-16,-10 4-6 16,1 4-6-16,2 1-13 15,0 2-2-15,-7 5-3 16,-3 5 4-16,-10 7 2 16,-4 1-3-16,-2 5-11 15,-6 2-20-15,-3 4-50 16,-6 1-31-16,0 4-76 15,0 4-44-15,3 1 145 16</inkml:trace>
  <inkml:trace contextRef="#ctx0" brushRef="#br0" timeOffset="5790.84">30002 6137 616 0,'-6'-9'366'16,"0"4"-15"-16,3 4-100 15,-5-2-74-15,-8-3-53 16,-18-26-71-16,28 33-16 16,-5 1-19-16,2 5-4 15,-3 2-8-15,2 3-5 0,6 6-5 16,5 2-4-16,5 0-2 16,0-6 1-16,7-3 4 15,2-3 2-15,4-6 3 16,3-4 3-16,-2-8 11 15,-3-1 9-15,-9-5 27 16,-6 2 14-16,-10 0 13 16,-8-5-3-16,-2 4-21 15,5 1-15-15,-2 4-28 16,6 6-12-16,2 0-69 16,-1 4-65-16,13 0 84 15</inkml:trace>
  <inkml:trace contextRef="#ctx0" brushRef="#br0" timeOffset="6355.28">30871 6086 1123 0,'0'-2'491'0,"-14"4"-280"16,6 2-22-16,-12 0-103 0,3 4-37 15,0 2-44-15,-2 0-14 16,15 4-13-16,2-1-1 16,15 0 4-16,9 0 4 15,1-5 8-15,5-4 3 16,-3-5 4-16,-4-3 3 16,-3-6 3-16,-2-2 4 15,-11-2 12-15,-1-1 9 16,-9 0 12-16,-6 2 0 0,-4 0-10 15,-3 0-12 1,-3 1-32-16,-2 2-33 0,-3 3-123 16,-5 1-125-16,5 5 181 15</inkml:trace>
  <inkml:trace contextRef="#ctx0" brushRef="#br0" timeOffset="7215.37">30670 4841 521 0,'-2'0'283'0,"1"0"-48"16,0 0-30-16,0 0-67 15,0 0-31-15,0 0-57 16,0 0-20-16,1 0-15 15,0 0-1-15,4-2-1 16,18-5 1-16,33-15 8 16,-22 4 6-16,0 1 14 15,-5-2 6-15,-3 1 8 16,-4 3 4-16,-10 1-3 16,-1 6-3-16,-8 4-9 15,-3-4-7-15,0 8-14 16,-7 0-6-16,-3 3-26 0,1 3-31 15,7-1-74 1,-1-1-54-16,4 1-163 0,-5-2 206 16</inkml:trace>
  <inkml:trace contextRef="#ctx0" brushRef="#br0" timeOffset="7609.76">30897 4693 790 0,'9'-33'395'0,"-13"33"-130"16,3 2-39-16,-7 0-94 16,-2 3-37-16,3 0-57 15,0 2-17-15,5 6-21 16,2-3-4-16,2-4-3 15,3 0 1-15,6-3 4 16,-1-3 2-16,-1-3 1 16,3-2 2-16,-3-7 4 15,-6 2 4-15,2 1 7 16,-8-2 4-16,-6 3 10 16,4 2 2-16,-8 2-2 15,1-2-4-15,1 3-15 0,-1 0-7 16,3 3-8-16,6 6-6 15,3-3-6-15,0 2-6 16,1 1-47-16,-1-6-42 16,0 0-121-16,0 0-168 15,2 4 257-15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5:36:10.30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13237 8573 519 0,'-1'-1'278'16,"0"0"-78"-16,-2 0 8 15,2 0-48-15,0 0-27 16,0-1-30-16,0 1-11 16,1 0-19-16,11-4-6 0,18-4-15 15,61-13-8-15,-36 10-19 16,-1-1-6-16,-8-2-9 15,2-1-1-15,-5 4-2 16,0 6-1-16,-9 1-1 16,-6 4 1-16,-10 0 1 15,-7 0 3-15,-9 1 1 16,-3 1-9-16,-12 2-19 16,-6 1-11-16,-7 1-16 15,-3-2 6-15,-1 3 16 16,1-2 8-16,-1 0 11 15,6 2 3-15,4-2 0 16,8 4 0-16,-2 0 1 16,1 2 2-16,10 1 10 15,-4 1 6-15,15 2 10 16,1 2 2-16,0 4-1 0,6 0 3 16,3 3 6-16,-2 0 5 15,6 4 5-15,-1 0-3 16,-6 3-5-16,5 1-5 15,-7-6-7-15,-5-4-2 16,-3-6 0-16,-4-5 1 16,-9 0 4-16,-3 2-1 15,-8-3-5-15,-3-2-3 16,-6-4-10-16,2-1-1 0,4-4-5 16,-1 0-2-16,2-2-3 15,-4-5-3-15,4 3-35 16,7 0-27-16,12 0-65 15,5 2-41-15,14 2-88 16,0-6-85-16,16 8 221 16</inkml:trace>
  <inkml:trace contextRef="#ctx0" brushRef="#br0" timeOffset="372.27">13926 8728 769 0,'-14'5'390'0,"-5"-7"-61"0,5-2-95 16,-6 4-23-16,4 5-39 16,2 5-80-16,-2 3-21 15,9 4-34-15,1-3-17 16,10 1-15-16,11-1-5 15,7-2 0-15,3-1-1 16,3-6 2-16,-8-1 1 16,-1-4 2-16,-7-7 1 0,-3-2 3 15,-4-2 2 1,-3 6 4-16,1-1 2 0,-5-23 1 16,0 3 2-16,-7-1-3 15,-4 14-1-15,3 8-6 16,-3 0-4-16,-4 6-9 15,5 7-5-15,-3 3-63 16,9 1-50-16,6 1-158 16,6-1-198-16,15-3 308 15</inkml:trace>
  <inkml:trace contextRef="#ctx0" brushRef="#br0" timeOffset="851.02">14102 8486 1203 0,'-6'-7'503'15,"1"2"-304"-15,2 5-33 16,2 10-39-16,1 9-48 16,2 14-41-16,2 4-6 15,2 10-12-15,1 0-6 16,5-3-8-16,0-2-1 15,-1-11 0-15,0 0 0 0,-4-11 2 16,-3-6 3-16,-3-5 8 16,-2-8 3-16,-7-9-2 15,0-5-2-15,1-8-14 16,1-3-4-16,6 2-6 16,3-1-2-16,8 2-2 15,5 2 0-15,6 6 1 16,2 0 3-16,5 7 3 15,3 3 1-15,0 4 3 16,-2 4 2-16,-3 7 8 16,-3 2 3-16,-13 3 5 15,-5-2 2-15,-10 1 1 16,-8 1 1-16,-10-2-2 16,-3 1-2-16,-5-5-6 15,-1-5-3-15,6-2-6 0,5-3-3 16,8-1-55-16,5-3-42 15,8 0-111-15,6-1-77 16,8 0 179-16</inkml:trace>
  <inkml:trace contextRef="#ctx0" brushRef="#br0" timeOffset="1201.97">14628 8627 792 0,'2'-8'463'15,"-2"0"-120"-15,-3 4-63 16,-6 0-24-16,-4 2-93 16,-2 2-31-16,-4 7-53 15,-1 3-19-15,1 5-24 16,1 3-8-16,6-1-9 16,7 4-6-16,7-3-5 15,8 0-3-15,7-2-1 16,1-3 1-16,11 0 1 15,-1-3 1-15,2-3 4 16,1 2 3-16,-5-3 8 16,-5 0 4-16,-8 2 3 15,-4-4 1-15,-11 3 3 16,-9 1 1-16,-10-1-3 0,-3 2-4 16,-2 0-15-1,-1-8-7-15,8-1-60 0,2-4-40 16,8-3-121-16,3 2-87 15,14 5 192-15</inkml:trace>
  <inkml:trace contextRef="#ctx0" brushRef="#br0" timeOffset="4550.85">18444 8473 322 0,'-1'-1'203'16,"-4"-3"4"-16,3-2-23 15,-4 0-24-15,2 0-11 16,2 2-23-16,0 0-13 16,1 1-33-16,0 2-15 15,0 0-24-15,1 1-7 16,3 18-5-16,5 49-2 0,-8-16-3 16,2 0-2-16,4 1-4 15,0-2-2-15,0-8-3 16,-1-5-1-16,-3-2-1 15,3-4-2-15,1-7 1 16,-2-4 0-16,-4-12 2 16,-1-4-6-16,-2-4-43 15,2-5-28-15,0 4-75 16,0-8-43-16,-4-20-81 16,-11-49-48-16,2 29 199 15</inkml:trace>
  <inkml:trace contextRef="#ctx0" brushRef="#br0" timeOffset="4801.63">18378 8580 237 0,'-9'-37'198'0,"6"7"73"16,7 1-5-16,5 9-32 16,0 3-27-16,10 5-65 0,-6 4-23 15,0 4-29-15,11 6-9 16,-3 0-17-16,3 4-11 16,8 3-20-16,-8-5-9 15,-1 8-10-15,-3 1-2 16,-6 2 0-16,-8 3 2 15,-6 1 5-15,-5 0 1 0,-12-1 0 16,-4 0-1-16,-6 1-6 16,-4-1-2-16,7-2-4 15,0 0-2-15,7-8-14 16,8 0-29-16,0-6-92 16,5-2-75-16,4 1 122 15</inkml:trace>
  <inkml:trace contextRef="#ctx0" brushRef="#br0" timeOffset="5206.46">18735 8778 796 0,'9'0'378'16,"2"-5"-191"-16,2 2-29 0,-1 1-7 15,2-10-69-15,4 3-22 16,0-11-31-16,6-3-10 16,-2 0-8-16,-16-6-1 15,-1 7-1-15,-8 2 2 16,-8 8-1-16,4 6 0 16,-8 5-4-16,-2 2-2 15,-6 7-5-15,0 7-1 16,-2 5 1-16,5 2 1 15,8 5 5-15,3-4 2 0,8-2 3 16,3-2-2-16,9-4-1 16,3-5 0-16,8-2-1 15,5 0-2-15,5-8 0 16,2 0-2-16,0-8-43 16,-3-2-58-16,-1-4-263 15,1-3 236-15</inkml:trace>
  <inkml:trace contextRef="#ctx0" brushRef="#br0" timeOffset="5541.32">19100 8607 853 0,'-5'0'432'0,"2"2"-151"15,1 6-117-15,-4 3-6 16,3 6-70-16,1 5-19 15,2 1-26-15,1 0-11 16,5 0-14-16,2-8-8 16,6-1-3-16,4-6-1 15,4-5-2-15,1-1 2 16,-1-7 2-16,0 1 0 0,-4-12 4 16,-2-2 1-16,-9-5 6 15,-5-3 4-15,-9-1 4 16,-8 2 1-16,-10 5-5 15,-4 2-7-15,-2 10-10 16,2 3-6-16,8 7-8 16,3 4-7-16,9 3-45 15,6 2-42-15,5 5-123 16,10-4-132-16,7 2 226 16</inkml:trace>
  <inkml:trace contextRef="#ctx0" brushRef="#br0" timeOffset="5799.18">19349 8570 752 0,'8'-5'351'0,"-3"6"-79"0,-4 5-132 16,-1 7-4-16,0 9-17 15,-2 14-45-15,3 10-16 16,4 9-30-16,-2-2-10 15,7 0-9-15,0-8-3 16,4-2-3-16,1-4 1 0,-7-6 3 16,-3-4-1-16,-2-9 4 15,3-6 3-15,-4-11-27 16,-2-5-19-16,-6-13-55 16,-4-9-44-16,-3-8-136 15,3-4 170-15</inkml:trace>
  <inkml:trace contextRef="#ctx0" brushRef="#br0" timeOffset="6077.47">19313 8611 756 0,'14'-10'372'0,"5"0"-154"16,3 3 7-16,2 1-68 16,-7 0-34-16,9 6-35 15,-4 2-13-15,-3 8-21 16,0 3-7-16,-10 6-13 15,6 4-6-15,-12 2-6 16,-1 3-2-16,-4 2 0 0,-5-6 0 16,-9 1-3-16,0-6-1 15,1-7-4-15,-5 1-1 16,8-9-1-16,5 1-5 16,1-6-51-16,2 1-39 15,1-7-125-15,0-5-111 16,9-4 205-16</inkml:trace>
  <inkml:trace contextRef="#ctx0" brushRef="#br0" timeOffset="6283.28">19679 8443 787 0,'4'-20'394'0,"-3"11"-121"15,-1 9-54-15,-1 6-51 16,-1 9-48-16,-2 10-53 15,-1 4-7-15,0 9-14 16,-1 0-7-16,4 4-12 16,2-2-8-16,1-5-12 15,5-1-2-15,1-7-2 16,1-5-15-16,3-8-102 16,0-8-89-16,6 1 120 0</inkml:trace>
  <inkml:trace contextRef="#ctx0" brushRef="#br0" timeOffset="6639.04">19882 8737 836 0,'11'0'419'0,"0"-3"-184"16,-2-5-43-16,4 2-27 15,2-7-70-15,1-3-18 0,0-5-36 16,-3-2-9-16,-5 2-9 15,-3 1-3-15,-11 1-2 16,-1 2-1-16,-7 7-3 16,-3 1-4-16,1 15-5 15,-1 7 1-15,2 10 6 16,-3 6 3-16,1 5 7 16,11 0 2-16,3-4 9 15,9-5 4-15,14-2 4 16,-9-6-4-16,14 0-13 15,-2-5-8-15,2-8-10 16,10 3-3-16,0-6-21 16,3-1-41-16,-7 0-123 15,-5-2-90-15,-9 2 158 16</inkml:trace>
  <inkml:trace contextRef="#ctx0" brushRef="#br0" timeOffset="8471.74">14217 10317 632 0,'0'-1'385'15,"0"0"-27"-15,5-9-140 16,-3 2 4-16,-2 1-60 15,-1-2-32-15,-1 4-45 0,0 0-12 16,-1 4-33-16,-12-7-13 16,-29 1-17-16,27 20-4 15,-1 4-8-15,6 6-4 16,4 8-1-16,4-1-2 16,10-1 1-16,2-1 1 15,7-9 4-15,3-2 0 16,5-10 3-16,0-3 1 15,3-9 3-15,3-4 1 0,-4-7 1 16,0-5 2-16,-8-3 2 16,-6-2 0-16,-7 3 4 15,-5 0 2-15,-6 1 0 16,-4 4 1-16,-6 4-5 16,0 4-2-16,-4 7-6 15,0 0-3-15,3 1-19 16,1-1-27-16,7 5-61 15,2 0-42-15,3 7-111 16,0 0-123-16,5 14 250 16</inkml:trace>
  <inkml:trace contextRef="#ctx0" brushRef="#br0" timeOffset="9249.23">14383 11577 444 0,'8'-11'307'15,"-4"0"81"-15,-5 3-94 16,-4-4-19-16,-2-3-32 16,-3 3-63-16,2-2-28 0,-7 2-48 15,-6 2-20-15,-4 5-41 16,-3 3-11-16,1 9-18 16,3 5-7-16,5 11-11 15,4 6-5-15,11 3-5 16,4-5 1-16,11-2 3 15,4-4 2-15,9-8 4 16,7 1 2-16,2-10 1 16,-1-4 1-16,2-7 2 15,-3-4 1-15,-8-7 4 16,-3-3 1-16,-15-1 5 16,0-1 1-16,-9 4 2 15,-1 5-1-15,-11 0-6 16,-8 2-3-16,-4 5-7 15,-3 3-5-15,6 5-73 16,2 5-51-16,9 3-181 0,4 1 186 16</inkml:trace>
  <inkml:trace contextRef="#ctx0" brushRef="#br0" timeOffset="10006.21">14458 12822 906 0,'0'0'465'16,"-1"0"-149"-16,0-1-89 16,0 0 1-16,-4-14-76 15,-16-31-39-15,4 34-50 16,0 2-16-16,-4 10-28 16,-3 2-9-16,1 9-11 15,2 2-4-15,7 8-7 16,6 4-1-16,13 2 1 0,6 3 1 15,6-8 3-15,4-3 1 16,3-7 2-16,-1-6 1 16,2-6 5-16,-11-2 1 15,1 1 4-15,5-9 1 16,0-3 3-16,-9-2 1 0,-8-2 4 16,2 4 1-16,-6-5 2 15,-3 2-1-15,-1 2-4 16,-6 0-2-16,3 6-8 15,-5 2-3-15,2 8-34 16,-3 2-22-16,-1 5-60 16,0 2-41-16,2 4-80 15,3 4-58-15,5 6 188 16</inkml:trace>
  <inkml:trace contextRef="#ctx0" brushRef="#br0" timeOffset="10593.6">14452 14005 755 0,'6'-20'325'15,"-4"10"-89"-15,1 4-48 16,0 0 24-16,-2-6-5 15,-1 2-64-15,0 3-23 16,-1 0-42-16,-1 3-16 0,-6 3-32 16,-2 1-11-16,-3 8-15 15,5 7-4-15,-1 4-3 16,1 1-4-16,4 5 1 16,-4 1 0-16,12-3 0 15,2 0 2-15,6-7-1 16,4-6 0-16,0-7 1 15,-2-4 3-15,4-8 3 16,-1-5 3-16,0-5 3 16,0-3 5-16,-5-2 13 15,-5 2 6-15,-7 1 9 16,-3 2 2-16,-7 2-6 16,-4 2-4-16,-6 3-13 15,3 3-7-15,-1 5-12 16,4 1-5-16,4 6-24 0,1 8-35 15,3 7-119 1,5 4-74-16,7 14 150 0</inkml:trace>
  <inkml:trace contextRef="#ctx0" brushRef="#br0" timeOffset="11106.93">14520 15174 908 0,'-18'-9'445'0,"8"-8"-82"15,-3-1-117-15,3 3-58 16,1 3-26-16,1 10-84 16,1 1-32-16,-8 5-36 15,3 7-8-15,4 4-9 0,4 6-3 16,8 3-3-16,3 0 1 15,7-3 3-15,0 0 0 16,8-4 5-16,-2-5 1 16,-1-4 3-16,1-6 2 15,-3-4 4-15,-2-4 2 16,-6-10 6-16,-2-2 2 0,-9-8 4 16,-1 3 1-16,-7 3-2 15,-7 0-2-15,3 5-6 16,-1-1-5-16,1 6-7 15,4 4-9-15,-5 3-91 16,9 3-63-16,6-3 98 16</inkml:trace>
  <inkml:trace contextRef="#ctx0" brushRef="#br0" timeOffset="11998.96">19124 10084 1045 0,'-7'-11'448'0,"2"2"-222"15,-2 3-33-15,-3 1-20 16,-2 5-46-16,-6 4-69 16,0 5-19-16,-6 9-28 15,6 4-6-15,8 5-7 16,5 4-2-16,16 1 0 15,3-2 1-15,11-7 3 16,1-5 3-16,4-12 7 16,3-3 3-16,-1-11 5 15,-3-5 2-15,-7-8 3 16,-4-5 1-16,-15-2 4 16,-3 2 0-16,-13 0-3 0,-7 1-4 15,-8 6-9-15,-2 1-6 16,1 5-11-16,1 2-6 15,10 8-53-15,4 3-44 16,8 11-134-16,6 10-341 16,10 11 393-16</inkml:trace>
  <inkml:trace contextRef="#ctx0" brushRef="#br0" timeOffset="12640.9">19273 11374 1114 0,'47'3'499'16,"-54"-17"-252"-16,-1-3-13 15,-5-2-64-15,-7 0-43 0,-3 3-54 16,-5-1-18-16,-4 11-27 16,1 1-14-16,1 12-12 15,3 8-2-15,7 9-7 16,8 2 1-16,8 4-3 15,7 1 1-15,11-6 3 16,3-2 2-16,9-13 5 16,3-7 4-16,4-7 2 15,1-6 0-15,2-8-1 16,-2-5 1-16,-11-3 2 16,-2-1 2-16,-13 0 3 15,-8 4 1-15,-9 3-2 16,-10 0-3-16,-4 10-8 15,-1 2-5-15,5 12-9 0,2 2-27 16,4 10-105 0,1 4-85-16,3 9 134 15</inkml:trace>
  <inkml:trace contextRef="#ctx0" brushRef="#br0" timeOffset="13261.92">19386 12685 880 0,'37'-29'422'16,"-38"9"-88"-16,-3-1-74 15,-8-1-35-15,-2 5-33 16,-4 7-95-16,-5 5-37 16,-6 6-40-16,2 5-10 15,-1 13-10-15,4 3-5 16,9 7-4-16,5 5 0 0,11 0 0 15,7-2 0-15,8-6 4 16,6-6 1-16,8-10 4 16,7-5 2-16,-3-8 2 15,4-4 1-15,-12-10 2 16,-10-7 2-16,1-4 5 16,-11-7 5-16,-9 1 10 15,-1 4 2-15,-13 2-2 16,-2 13-7-16,-8 0-15 15,-4 4-6-15,-1 8-9 16,4 0-6-16,8 9-41 16,8 5-45-16,8 5-125 15,4 5-344-15,0 16 383 16</inkml:trace>
  <inkml:trace contextRef="#ctx0" brushRef="#br0" timeOffset="13774.29">19499 13727 1249 0,'-4'-11'532'0,"3"-10"-257"16,-4-1-59-16,-7-1-31 16,-5 2-48-16,-8 5-84 15,-4 3-21-15,0 10-26 16,-6 6-7-16,4 11-10 15,4 6-3-15,10 6-3 16,8 2 0-16,12 5 4 16,9 0 2-16,10-3 4 0,4-3 3 15,6-7 1 1,1-6 1-16,-2-11 4 0,-2-5 1 16,-4-10 2-16,-3-3 3 15,-5-8 1-15,-5-4 12 16,-7 0 9-16,-9 1 3 15,-4 3 3-15,-7 1-10 16,-2 5-9-16,3 3-5 16,-3 5-11-16,4 6-6 0,-1 6-43 15,1 5-42-15,3 6-105 16,4 4-80-16,4 3 169 16</inkml:trace>
  <inkml:trace contextRef="#ctx0" brushRef="#br0" timeOffset="14276.82">19376 15033 1148 0,'-2'-9'409'15,"-7"7"-320"-15,-7 2-47 16,4 5-2-16,-1 10-3 0,5 5-6 15,6 7 4-15,3 6 4 16,7 0 1-16,9-1-19 16,4-4-7-16,3-10-10 15,4-2 4-15,-7-16 17 16,-8-9 7 0,-7 4 18-16,2 1 11 0,11-29 18 15,-7-8 5-15,-1-3-6 16,-15 11-13-16,-7 3-27 15,1 4-7-15,-7 9-10 16,1 2-4-16,-3 10-10 16,-4-1-4-16,1 5-8 15,7 1-9-15,4 4-66 16,7 1-52-16,4 3 64 16,-5 4 7-16</inkml:trace>
  <inkml:trace contextRef="#ctx0" brushRef="#br0" timeOffset="17960.18">20251 9993 693 0,'-32'-14'419'0,"32"11"-176"16,2-1-129-16,7 3 60 15,5 1-35-15,8 0-30 0,3 1-24 16,4 1-35-16,4 2-9 15,3-2-22-15,2 0-7 16,-3-1-5-16,-2 1-1 16,-7 1-26-16,-4-1-16 15,-8-1-28-15,-4 1-7 16,-10 1-6-16,-7 3 0 16,-9-2 0-16,0 2-1 0,-4-1 28 15,-2 1 16-15,1-1 39 16,1 1 15-16,4-1 12 15,4 1 3-15,5 0 7 16,0 1 1-16,2 4 2 16,5 1 2-16,2 4-4 15,2 2-1-15,2 2 4 16,2 4 2-16,1 1 3 16,0-1 3-16,0-1 6 15,-2-1 3-15,-4-5 2 16,-1-1-1-16,-4-2-1 15,-6-7-1-15,-3-1-6 16,-5-2-3-16,-4-4-9 16,0-1-5-16,-6-6-12 15,2 0-8-15,2-3-29 16,4 0-24-16,2-1-54 16,6-3-31-16,8 3-95 0,9 1 152 15,9 4-128-15,8-1-65 16</inkml:trace>
  <inkml:trace contextRef="#ctx0" brushRef="#br0" timeOffset="18278.65">20657 10170 778 0,'5'3'473'0,"-5"2"-210"16,0 2-153-16,-4 4 56 15,-2-2-22-15,0 4-41 16,-1 0-28-16,3 0-48 15,1-2-1-15,7-1-14 16,1-4-1-16,6-4 0 16,2-1 1-16,2-4 3 15,0-2 2-15,-1-5 10 16,0 0 5-16,-7-3 8 16,0-1 2-16,-9-2-3 15,-2 1 0-15,-6 2-7 16,-2 0-3-16,-3 4-16 15,-1 1-15-15,2 6-48 16,2 2-29-16,5 3-122 16,1 3 155-16,7-3-112 0,4-2-76 15</inkml:trace>
  <inkml:trace contextRef="#ctx0" brushRef="#br0" timeOffset="18682.06">20899 10006 1018 0,'12'5'479'0,"-8"2"-277"15,-3 3-124-15,2 7 39 16,-3 2-32-16,0 4-15 16,-1 4-10-16,1-1-25 15,0 0-6-15,0-4-10 16,1-1-1-16,-3-8-1 15,2-2 0-15,0-3-1 16,0-5 0-16,-1-3-3 16,-2-1-1-16,3 0-5 15,0 0-2-15,0-1-4 16,0 1-1-16,0 0-1 16,3-1-1-16,6-7 7 15,3 1 6-15,23-26 10 16,-27 30 3-16,-3 4 7 0,2 4 2 15,-3 3 3-15,3 3 2 16,-2 5-5-16,-1 1-3 16,3 0-8-1,-3-3-3-15,1-1-4 0,-2-1-7 16,0-4-34-16,0-1-26 16,0-3-72-16,0-3-53 15,-3-1 128-15,0 1-104 0,0 0-64 16</inkml:trace>
  <inkml:trace contextRef="#ctx0" brushRef="#br0" timeOffset="19044.78">21191 10228 913 0,'10'6'524'0,"-3"4"-240"16,1 0-163-16,-2 2 60 15,-2-1-22-15,-2-2-49 16,0 1-27-16,-2-2-37 15,0-3-12-15,-1-2-20 16,1-3-4-16,0-1-6 16,0-1-2-16,0 1-1 15,0 0-1-15,0-1 0 16,7-10-1-16,-6 2 0 16,35-26 0-16,-25 30 1 0,1 0 3 15,-1 8 5-15,0 4 2 16,-2 2 4-16,-3 5 2 15,3 3 1-15,-2-1 1 16,-3 1-1-16,3 0-2 16,-4-4-17-16,-2-3-21 15,2-3-60-15,2-1-40 16,-4-3 91-16,-2 2-70 16,-8-3-50-16</inkml:trace>
  <inkml:trace contextRef="#ctx0" brushRef="#br0" timeOffset="20981.02">18710 10363 213 0,'0'-1'163'0,"0"-1"-59"16,1 1-57-16,0 0 40 15,0 0-18-15,1-2-17 16,-1 2 2-16,2-1 7 15,0-1 4-15,-1 1 8 16,-1 1 6-16,0-1 9 16,0 1 0-16,-1 0-7 15,0 0-6-15,0 0-12 0,0 0-7 16,0 0-13-16,0 0-5 16,0 0-8-16,0 0-2 15,0-1 1-15,0 1 3 16,0 0 3-16,0 0 3 15,0 0 3-15,0 0 0 16,0 0 1-16,0 0-1 16,0 0-4-16,0 0-3 0,-1 0-4 15,0-1-1-15,0 1-6 16,0 0-3-16,-5 0-5 16,-4 1-1-16,-4 0-3 15,-27 1-1-15,23 1-1 16,0 2-2-16,-5-3 0 15,-3 1-1-15,0 2 0 16,-4 3 1-16,-4 2-1 16,-4-2 0-16,-4 4 0 15,-2 1 1-15,-5 2-1 16,-4-1 0-16,-4 0 0 16,0 1 0-16,-4 0 0 15,-5 2 0-15,-4-1 0 16,-2 1 0-16,-3 4 2 15,3 2 0-15,-6-1 3 16,29-10 0-16,1 1 3 16,-44 12-1-16,-5 3 0 0,9-3 0 15,-8 3-2-15,3-4-1 16,-14 3-2-16,11 1-2 16,8-1-2-16,5 2 0 15,-3-2 0-15,-4 4 0 16,1-1 1-16,2 0-1 15,2-2 1-15,2 0 0 0,-2 0 0 16,-5-2-1-16,2-1 1 16,2-2-1-16,1-1 0 15,6 0-1-15,-7-1 0 16,1 2-1-16,2 1 0 16,3 2 0-16,4 1-1 15,5 1 0-15,2 0 0 16,0 2 0-16,9-2 0 15,2 1 0-15,8-4 1 16,4-2 0-16,5-3 0 16,2 0 1-16,7-3 0 15,3-3 1-15,9-3 0 16,4-1 0-16,5-4 0 16,2 1-1-16,4-3 0 15,2-1 0-15,1-2-2 0,2 0-1 16,0-1-31-16,0 0-28 15,0 0-71-15,0 0-63 16,0 0 141-16,9-6-109 16,4 5-69-16</inkml:trace>
  <inkml:trace contextRef="#ctx0" brushRef="#br0" timeOffset="22444.07">18886 10383 679 0,'52'-30'388'15,"-59"29"-189"-15,0 1-116 16,1 2 57-16,-3-1-27 0,0 2-28 16,2-1-15-16,-3 2-28 15,-2 0-4-15,0-1-4 16,0 1-4-16,-1 3-10 16,1-1-2-16,-1 2-3 15,-2 1 1-15,1 0 1 16,-1 0 3-16,-2 1 2 15,-1 3 2-15,-3 2 2 16,-3 0-1-16,-5 2 1 16,2 3-1-16,-7 3-2 15,-3 0-2-15,-5 3-4 16,-2 2-1-16,-6-2-3 16,-1 4-1-16,-4 0-1 15,-4 3-1-15,-4 0-1 16,3 2 0-16,-8 2-1 15,-2 3-1-15,-3 2 0 0,-3 2 0 16,0-1-1-16,2-3-1 16,-5 3 0-16,-4 1 0 15,2-1 0-15,-2 0 0 16,1 3 0-16,-2-2 0 16,2 4-1-16,-3 0 1 0,-2 3-1 15,4-2 0 1,0-1-1-16,2 2 0 0,-1-1 0 15,-1 0-1-15,-2-1 0 16,0 3 0-16,3-2 0 16,0 0 0-16,1-1 0 15,-4-2 0-15,2-1 0 16,1-2 0-16,0-1 0 16,4-3 0-16,3-1 0 15,-5 2-1-15,1-3 1 16,2 5-1-16,6-6 0 15,0 1 0-15,7-3 0 16,1-1 0-16,6-4-1 16,10 0 1-16,4-5-1 15,5-5 0-15,2 1 0 16,3-4 0-16,5-1-1 0,3 1 1 16,2-3 0-16,0 1-1 15,7-5 1-15,2 2-1 16,6-3 1-16,1 1-1 15,4-5 1-15,1 1 0 16,-1-4 0-16,2-1 0 16,-1 0 0-16,1 0 1 15,0 0-1-15,0 0 1 16,0 0-1-16,0 0 0 0,0 0-24 16,0 0-20-1,0 0-57-15,0 0-35 0,-1 0 97 16,2 0-79-16,0 0-50 15</inkml:trace>
  <inkml:trace contextRef="#ctx0" brushRef="#br0" timeOffset="23992.59">18882 10439 651 0,'73'-10'346'0,"-76"8"-177"16,2 1-97-16,0 1 41 15,0 0-11-15,-1 0-7 16,1 0-19-16,0 0-19 15,0 0-1-15,-1 0-4 16,-11 4-5-16,-5 12-8 16,-30 30-4-16,20-20-8 15,-5 1-1-15,-4 5 1 16,-2 3-1-16,-6 5 2 16,-2 3 0-16,-4 4-1 15,-4 3 1-15,-8 5-3 0,-2 2-2 16,-5 3-6-1,-2 3-4-15,-1 2-3 0,-1 2-3 16,-10 3-2-16,0 2-2 16,1 3-1-16,-2-2 1 15,0 3-1-15,-2-3 0 16,-7 3 1-16,-4 0-1 0,6 2 0 16,1-5-1-16,-1 0 1 15,-1 0 0-15,0 0-1 16,4 3 1-16,2-4-1 15,5-2 0-15,3-1 0 16,-1 1 1-16,3-2-1 16,3 0 0-16,3 0 0 15,-2-4 0-15,8 0 1 16,1-3 0-16,-2 0-1 16,1-1 1-16,3-2 0 15,1-1 0-15,4-1 0 16,1 2 1-16,0-2 0 15,1-1-1-15,6-2 0 16,0-3 1-16,4 0-1 16,0-3 0-16,2-2 0 15,1-4 0-15,3-3-1 16,-2 0 1-16,4-1-1 0,3-2 1 16,5-4 0-16,-1-2-1 15,5-6 1-15,3 1 0 16,1-3 0-16,1-2 0 15,3-5 0-15,3-1 0 16,0-1 0-16,4 0 0 16,0-1 0-16,0-2 0 15,2 1-1-15,3 0 0 0,-2-2 0 16,-3 2 0-16,6-1 0 16,-4-1 0-16,5 0 0 15,2 0 0-15,-6-4 1 16,4 1-1-16,2-1 0 15,1-2 0-15,-1-2 0 16,0 0-1-16,0 0 1 16,0 0 0-16,0 0 0 15,-1 0 0-15,1 0 0 16,0 0-1-16,0 0-1 16,0 3-2-16,0-2-3 15,0-1 0-15,0 0 0 16,0 0-1-16,0 0 0 15,-1 0-4-15,1 0-27 0,0 0-26 16,0 0-61-16,1 0 97 16,0 0-74-16,0 0-52 15</inkml:trace>
  <inkml:trace contextRef="#ctx0" brushRef="#br0" timeOffset="27536.84">14903 10395 549 0,'-7'-4'320'15,"0"-1"-139"-15,2 4-103 16,2 0 36-16,3 1-20 16,0 0 1-16,0 0-33 15,0 0-13-15,0 0-14 16,9 1-2-16,5 2 1 15,31 10-2-15,-25-6-1 16,-2 0 1-16,4 0-1 16,0 1 0-16,2 2-1 15,6 0-3-15,0 1-5 0,2 1-2 16,4 0-6-16,5 1-1 16,1 2-5-16,3 2-1 15,4 0-2-15,2 2 4 16,4 0 1-16,0 0 1 15,6 0 3-15,-1-1 1 16,6 2 1-16,-2-3 1 16,6 2 1-16,0 1-3 15,1 1-1-15,3-2-2 0,1 4 0 16,0-2-1-16,3 1-1 16,-1-1 1-16,1 0 1 15,2-1 0-15,2 1 3 16,2 2 1-16,-7 0 0 15,3 0 1-15,-4-1-1 16,-1 0-1-16,0 1 0 16,-3-3-1-16,-4-3-3 15,-6 0 0-15,1-5 0 16,-4 2 0-16,-4-2 2 16,-1-2 0-16,-3-1 1 15,-2 0 0-15,0 1-1 16,3-1-1-16,-1 0 0 15,-3-3-2-15,3 2-2 16,-22-3 0 0,2 1-2-16,23 4 0 0,3 1-1 0,-6 0 2 15,-1 0 0-15,-3 0 0 16,5 2 1-16,-9-3-1 16,-9-2 0-16,-2 0 1 15,-2-2-1-15,-6-2 0 0,0 0-2 16,-5 1 1-16,-5-3-1 15,0 1-1-15,-1 1 0 16,0 0 0-16,-4-1-1 16,2 1 0-16,-7-1-19 15,2-2-17-15,-3 0-52 16,-3-1-42-16,-1 0 95 16,0 0-73-16,0 0-46 15</inkml:trace>
  <inkml:trace contextRef="#ctx0" brushRef="#br1" timeOffset="37229.62">28618 9951 329 0,'0'-1'228'15,"0"0"-31"-15,0 0-40 0,0 0-31 16,0 0-45-16,0 0-7 15,0 0-11-15,0 0-1 16,0 0-2-16,0 0 1 16,0-1 3-16,0 1-1 15,-1 0-3-15,-1 0-2 16,1 0-10-16,-16 3-5 16,-34 12-6-16,19-3-2 15,0 3-3-15,2-2-1 0,1 2-2 16,9 1-2-16,-6-2-3 15,-5 3 1-15,-6-2-3 16,-7 2 0-16,-2 6-4 16,-2 0 2-16,-1 2-1 15,-6-3 1-15,8 1 4 16,0 4-3-16,0 0-2 16,3 4-3-16,-17 3 0 15,-5-1 0-15,-5 5-2 16,-5 4-1-16,4 3-5 15,7 3 1-15,-5 1 1 16,0 0 1-16,-1 0 0 16,-11-3 1-16,2 3 0 15,2 0 2-15,-2 0-1 0,-2 7 0 16,-4 0-4-16,-5 7-3 16,-1-2-1-16,11-1-2 15,1-7 1-15,-1-4 0 16,3 2 0-16,-4 0 1 15,5 2 0-15,-3-1-1 16,14-2 0-16,-1-1-1 16,1-7 0-16,9 2 1 15,-7-4 0-15,1-1 2 16,3 2 3-16,6-3 0 0,3-3 2 16,3-5-1-16,8-2-1 15,-7-1-1-15,3-2-2 16,2-2-1-16,1 0-3 15,8-4 1-15,8-1-1 16,3-3-1-16,8-8 0 16,3-1-1-16,6-4-2 15,2 0-3-15,3-1-7 16,0 0-1-16,0 0-1 16,0-1 1-16,0 0 4 15,0 0 0-15,3 0-2 16,2-2-12-16,-3 2-36 15,-2 0-21-15,0 0-95 16,1 0-73-16,3-1 159 16</inkml:trace>
  <inkml:trace contextRef="#ctx0" brushRef="#br1" timeOffset="39160.56">25136 10250 205 0,'-3'1'152'0,"-1"3"30"16,1 2-29-16,1-2-33 15,-3-7-9-15,3 3-12 0,1-1-6 16,0 1-15-16,0 0-5 16,0 0-10-16,0 0-2 15,1 0 1-15,0 0-3 16,0 0-7-16,0 0-4 15,0-1 0-15,0 0-3 16,0 0-2-16,0 0-2 16,0 0-6-16,0 0-3 0,0 1-5 15,0 0-2-15,2-1-2 16,-1 0 1-16,0-1-1 16,0 1 2-16,-1 1-2 15,1 0 1-15,0 0-3 16,2 0-4-16,1 0-2 15,1 0-2-15,2 0-1 16,1 0 1-16,0 0 0 16,2 1 1-16,2 2 1 15,29 4 0-15,-28-2 3 16,2-2-1-16,4 4-2 16,6 0-2-16,5 1-5 15,-1 1-2-15,3-2-3 16,-7 3 0-16,-1 4-2 15,5 1 1-15,0 2 0 0,4 2 1 16,7 0 0 0,-2 1 0-16,4 1 1 0,3 2 1 15,9-1 0-15,4 3 3 16,-3-1-1-16,5-2 1 16,3 4 1-16,-1-3 0 15,12 2 1-15,0-2-1 16,-1-1 1-16,2 5-3 15,-5-3 1-15,-4 2 0 0,0 0-1 16,2 2 2-16,6 0 0 16,5 2 1-16,-6 0-1 15,0-1 0-15,-5 0-1 16,1 2 0-16,10 0-1 16,2-5 1-16,-3 5 1 15,-1-2 0-15,2-3 1 16,-2 4 1-16,4-8 0 15,3 2 1-15,-2 0-1 16,-5 1-1-16,-4 0 0 16,2 1 0-16,-10-3 2 15,7-1 0-15,1 1 5 16,-3 0 2-16,-8-2 4 16,-8 2 0-16,-7-1-2 15,-3-3-3-15,2 3-4 0,6-2-1 16,-6-2-5-1,-3 2-1-15,0-6-2 0,-3 3 0 16,-1-2-1-16,0 0 0 16,-9-3 2-16,-3 4 0 15,-12-7 2-15,-3-4 1 16,-1-2 2-16,-3-3 1 16,-2 0 1-16,-2 0 1 15,-3-1 1-15,-1 0 0 0,0 0-1 16,0 0-2-16,-1 0-1 15,0-1-1-15,0 1-3 16,-1 0 0-16,1 0-8 16,0 0-27-16,0 0-59 15,0 0-34-15,0 0-75 16,0 0-17-16,0 0-50 16,0 0-38-16,0-1 199 15</inkml:trace>
  <inkml:trace contextRef="#ctx0" brushRef="#br1" timeOffset="41487.01">25335 13201 708 0,'8'-4'291'0,"-5"4"-157"16,-4-1-52-16,4 0-18 16,-3-1-13-16,0 1-24 15,16-2 3-15,33-9 2 16,-21 5-2-16,10-1-1 15,4 0-2-15,9-5-1 16,6-2-1-16,13 0 0 0,6-4 2 16,9 5-1-16,4-2 2 15,10 0 5-15,10 6 4 16,5-9 6-16,8 4 2 16,6-1 1-16,1-3 0 15,4 3-6-15,-4 7-2 16,1 0 0-16,-2 4 2 15,0 1 2-15,0 1 2 0,-2 0 3 16,-2 0-1-16,-4 3-1 16,-5 0 0-16,-6 0-4 15,-6 0-3-15,-48-4-1 32,-28 2-4-32,1 1-7 0,70-8-2 0,-27-3-7 15,-16 1-2-15,-41 5-1 16,0 2-1-16,-8 3 1 15,-5-1 1-15,0 1 2 16,-2 0 1-16,0-1-2 16,0 1-2-16,-1 0-6 15,1 0-3-15,0 0-5 16,0 0-4-16,1 0-1 16,0 0 0-16,0 0 4 15,5 0 2-15,12 1 2 0,24-1 0 16,-24 2-1-16,0 1 1 15,2-1 1-15,3 0-1 16,1-1 2-16,-1-2 0 16,1-3 1-16,-1 2 3 15,1-2 4-15,-1-1 1 16,-9 1 2-16,-4-1 0 0,-9 0 0 16,-7-1-2-16,-5 1-14 15,-1-1-19-15,-6 2-50 16,2 1-24-16,-3 4-50 15,-2 0-27-15,0 2-93 16,-4 3-78-16,-5 5 215 16</inkml:trace>
  <inkml:trace contextRef="#ctx0" brushRef="#br1" timeOffset="42429.67">25716 14370 756 0,'-8'4'342'0,"2"-3"-130"0,-2 0-44 15,3 0-35 1,-2 1-26-16,6-1-43 0,0-1-9 16,1 0-10-16,0-1 0 15,0 0-9-15,9 0-5 16,19-2-8-16,31-4-6 16,-18 2-3-16,0-5 0 15,3-2 2-15,9-1 1 16,6-2 10-16,6 1 2 0,12-2 6 15,5-3 0-15,1 1-5 16,5-1-3-16,7-1-5 16,6 5-2-16,13-3-4 15,1 3 0-15,1 1 3 16,-6 0 0-16,3 3 1 16,-2 0-4-16,-7 2-5 15,-2 1-1-15,-7 3-2 16,4 0 0-16,-8 4 0 15,-5-1-1-15,-5-6 0 16,-6 2 0-16,-3-3 1 16,2 1 1-16,-9-1 0 15,-7-5 1-15,-9 5 1 16,-25 3 2 0,0 2 1-16,6-1 0 0,-4 3-3 15,-13 0-4-15,-4 2-4 0,-1 2-2 16,1 1-1-16,-3 3-1 15,-4-3 1-15,2 5 0 16,-4-2 1-16,0-3 0 16,0 3-11-16,-3-5-16 15,2-1-40-15,0 0-17 16,0 0-27-16,0 0-17 16,0 0-68-16,-10 2-75 0,-18 11 171 15</inkml:trace>
  <inkml:trace contextRef="#ctx0" brushRef="#br1" timeOffset="43459.64">25855 15575 405 0,'-12'0'197'0,"-8"0"-4"16,10 0-71-16,-7 2-11 15,4 0 10-15,4 0-23 16,-2 1-6-16,6-3 10 16,1-2 1-16,4 1-3 15,0 0-1-15,0 0-14 16,0 1-10-16,0-1-25 16,0 1-12-16,0 0-22 15,0 0-7-15,2 0-4 16,9 0-2-16,-1 1 0 15,1 0 3-15,41 5 5 0,-27-5 2 16,4 0 8 0,9-1 3-16,6-2 7 0,4-3 4 15,16-3 1-15,2-2-2 16,5-2-9-16,-16 2-6 31,-28 5-6-31,2 1 5 0,83-14 6 0,4-1 2 16,3 4 3-16,-40 7-4 15,-3 1-6-15,-4 0 0 0,-7-1-2 16,4 0 0-16,1 0-3 16,3-3-1-16,0 5-3 15,-4 0-2-15,-8 3-1 16,-1 3-1-16,-4-4 0 16,2 1 1-16,9-3 12 15,0-4 5-15,3-2 5 16,-9-1 0-16,3 2-10 15,-7-1-5-15,0 1-5 16,7 3-2-16,-2-2 0 16,1 0-2-16,0 3 0 15,-5-2 1-15,-8 0-2 16,-1 5 1-16,0-6-1 16,2 3-1-16,5 1 1 15,-4 0-1-15,1 1-1 0,0 1 1 16,-4 2 1-16,-7 0 2 15,-12-1 0-15,-5 2 1 16,-15-1-1-16,-1 0-2 16,-5 2-5-16,-5-2-7 15,-1 2-16-15,1-1-11 16,0 0-36-16,-1 0-24 16,1-1-72-16,0 1-49 15,-2 0-217-15,-17-1 274 0</inkml:trace>
  <inkml:trace contextRef="#ctx0" brushRef="#br1" timeOffset="54023.48">29208 9648 895 0,'-2'-1'403'0,"1"0"-232"16,3 2-47-16,-2-1-15 16,0 0-67-16,24 6-17 0,43 3-11 15,-21-9-1-15,-2-1 1 16,1-2-1-16,-6 2 2 15,-9-1-2-15,-4 2-4 16,-5 0-1-16,-9-1-4 16,-2 1-7-16,-7 0-24 15,-5-3-13-15,-7 2-20 16,-3-1 2-16,-5 2 19 16,2 3 13-16,-4 2 21 15,5-2 3-15,1 0 2 16,1 4 1-16,1-4 2 15,-1 1 4-15,7 9 13 16,3-6 7-16,3 14 11 16,1 2-2-16,1-3-10 15,-2 6-2-15,2-1-3 16,-2-1-1-16,0 2 4 0,4-1 2 16,-4-7 0-16,-1 2 3 15,-1-5 5-15,-5-1 3 16,0-5 7-16,3-1 1 15,-6-5-5-15,0 1-6 16,-4-4-11-16,-4-4-6 16,2-2-8-16,-3-5-4 15,1-3-29-15,2 2-38 0,-1 1-126 16,5 3-113-16,7 10 184 16</inkml:trace>
  <inkml:trace contextRef="#ctx0" brushRef="#br1" timeOffset="54391.75">29664 9900 761 0,'9'-2'351'0,"-6"2"-108"16,0 0-46-16,-3 3-43 15,0-3-6-15,-1 0-58 16,-1 0-19-16,1 0-36 15,-2 10-13-15,-1 4-15 16,-3 28-3-16,13-31-2 0,1 0-2 16,5-5 3-16,0-2 1 15,4-6 3-15,2 0 2 16,-3-8 4-16,-1-3 2 16,-9-5 5-16,-5-3 2 15,-5-3 10-15,-6 1 2 16,-3 3 0-16,-3 3-2 15,2 4-15-15,1 4-8 0,3 4-11 16,3 4-7-16,4 2-26 16,-1-1-36-16,7 2-97 15,-2-2-58-15,0 0 132 16</inkml:trace>
  <inkml:trace contextRef="#ctx0" brushRef="#br1" timeOffset="54834.43">29886 9717 964 0,'1'0'407'0,"-1"3"-246"16,1 8-20-16,-1 8-56 15,-1 3-14-15,-3 9-18 16,0 4-10-16,3 0-15 0,2 2-3 15,3-6-2-15,-4-4-2 16,7-7-3-16,-5-3-2 16,-2-6-3-16,8-3 3 15,-8-8-1-15,4-2-3 16,-3-8-3-16,4-5-5 16,3-4-1-16,-3-1 0 15,9 1-1-15,-7 2 0 0,0 7 5 16,5 2 4-1,0 8 7-15,-1 1 5 0,4 4 11 16,-5 4 7-16,0 2 6 16,-3 2-2-16,-4-1-15 15,0 0-8-15,-1-2-14 16,-1-2-2-16,1 1-24 16,0-4-30-16,4-3-66 15,2-2-36-15,3-2-96 16,-1-4-96-16,5-2 227 15</inkml:trace>
  <inkml:trace contextRef="#ctx0" brushRef="#br1" timeOffset="55207.66">30228 9865 475 0,'10'-7'337'0,"-2"8"51"15,-2 2-101-15,-3 1-44 0,0 3-35 16,-1 2-50-16,-2 7-37 15,1 6-60-15,-1-3-25 16,2 2-25-16,2-3-2 16,1-7-4-16,1 1 0 15,-3-7 2-15,-2-2 2 0,0-4 3 16,-1 0 2-16,0 0-3 16,0 0-4-16,1-5-6 15,3-13-2-15,14-26-3 16,2 28-1-16,-6 6 2 15,6 1 1-15,-7 6 2 16,-8 2 0-16,5 2 3 16,-3 5 4-16,-4 4 5 15,-2 6 3-15,-2 4-2 16,1 3-1-16,0 1-5 16,1-3-2-16,-2-6-4 15,1-1-2-15,0-7-61 16,2-2-51-16,5-3-184 15,-7-2 181-15</inkml:trace>
  <inkml:trace contextRef="#ctx0" brushRef="#br1" timeOffset="56149.77">23352 11822 774 0,'-11'-2'408'0,"11"4"-127"15,1 2-77-15,-1 7-7 0,3 7-62 16,-2 7-27 0,1 10-37-16,6 3-15 0,-2-1-26 15,7 0-11-15,-5-6-9 16,3-1-1-16,-8-7-2 15,-2-2 2-15,0-5 3 16,-7-5 3-16,-3-10-1 16,-9-2-21-16,-10-12-98 15,-4-7-84-15,-3-14 109 16</inkml:trace>
  <inkml:trace contextRef="#ctx0" brushRef="#br1" timeOffset="56280.89">23096 11621 801 0,'11'-9'396'0,"3"4"-130"15,2 3-45-15,-1 2-86 0,0-1-45 16,4 3-83-16,3 3-88 16,4 15 56-16</inkml:trace>
  <inkml:trace contextRef="#ctx0" brushRef="#br1" timeOffset="56607.9">23490 11848 1008 0,'-6'10'435'15,"3"1"-262"-15,9 0-89 16,-3 1-12-16,6-3-55 15,3-1-3-15,4-3 6 16,2-3 2-16,2-4 3 16,-1-5-1-16,-3-3 3 15,-2-4 4-15,-4-3 11 16,-4-1 7-16,-6-1 13 16,-1 1 3-16,-8 1-3 15,-1 3-7-15,-7 4-21 16,-1 6-11-16,-2 5-19 15,0 5-6-15,5 6-14 0,5 3-35 16,7-2-97-16,2 0-82 16,9 0 131-16</inkml:trace>
  <inkml:trace contextRef="#ctx0" brushRef="#br1" timeOffset="57106">23809 11695 1110 0,'3'-14'472'0,"-1"10"-271"15,-1 0-49-15,0 10-63 16,2 13-34-16,0 10-31 16,-2 11-2-16,0 5-3 15,2-2-3-15,3-3-5 16,7-6-1-16,-1-8 0 15,-2-5 2-15,-7-9 2 16,1-4 3-16,-6-7 4 16,0-6 1-16,-2-5-1 15,-3-3-4-15,7-4-8 16,2-1-5-16,5 0-7 0,2-1-1 16,1 4-3-1,3 3-1-15,0 4 3 0,-1 4 1 16,4 6 10-16,-7 1 4 15,2 7 13-15,1 4 6 16,-10 3-3-16,6 1 0 16,-7 2-7-16,-7-7-5 15,-2 2 1-15,-5-5-1 16,-2-4-2-16,7-3-1 16,0-3-20-16,-2-1-32 15,1-3-98-15,1-2-77 0,9-3 128 16</inkml:trace>
  <inkml:trace contextRef="#ctx0" brushRef="#br1" timeOffset="57475.38">24369 11748 915 0,'0'-11'455'0,"-2"7"-112"16,-4-1-99-16,3 5-78 16,3 0-39-16,6 5-67 15,-6-5-12-15,0 0-14 16,11 6-3-16,5 1-8 0,27 36-4 16,-32-26-3-16,2 3-3 15,-6 0-6-15,-7 2 2 16,-5-1-1-16,-6 2 1 15,-5-3 3-15,4-2-1 16,3-5-1-16,0 0 0 16,0-5-3-16,-2-3-2 0,4-2-4 15,6-3-1-15,5-2-1 16,5-2-2-16,6 3 2 16,3-3 0-16,3 4 1 15,5 3 0-15,-2-2-8 16,-1 2-60-16,1 0-124 15,-3 1 126-15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5:42:03.8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6301 9020 436 0,'-1'-1'239'0,"0"1"-44"16,-2 0-8-16,-5 0-36 15,0 0-10-15,5 0-23 16,-1-1-10-16,2-1-11 15,0 1-10-15,1 0-17 16,0 0-6-16,0 0-15 16,0 0-4-16,1 0-5 15,0 0-3-15,2 0-4 16,11-4-2-16,2 3-2 16,31-2-2-16,-27 4-1 15,4 1-1-15,-2-1-2 0,-3 0-1 16,0-2-4-16,-4-1 0 15,3 2 0-15,0 1 0 16,0 0 0-16,0 0 1 16,3 0-2-16,-3-3-1 15,2 2-1-15,1-1-2 16,1 0-3-16,3-1 0 0,-2 2-2 16,2-2-1-16,-1-5-2 15,2 5 0-15,0-1-1 16,0 3-1-16,2 4 0 15,-3-2 0-15,-5 6 0 16,0-4 0-16,-7-1 1 16,5 2-1-16,-4-3 0 15,-1 2 0-15,-2-1 0 16,-7-2 0-16,2 1 1 16,3-1 0-16,-3 0-1 15,-3 0 0-15,6-3 0 16,-6 0 0-16,0 2 0 15,5 1 1-15,-8-1 1 16,1 1 1-16,0 0 11 16,0 0 3-16,0 0 5 15,-1 0 0-15,0 0-7 0,0-1-1 16,0 1-4-16,0 0 0 16,0 0-3-16,-1 0-3 15,1 0-2-15,-8 2-1 16,-19 2 0-16,-34-4 0 15,14-6 0-15,-1 5 0 16,-3 1-1-16,-1 2-1 16,1 0 0-16,-1-2 0 15,4-2-1-15,17 0 1 0,-6-1-1 16,5 2 1-16,2 1 0 16,-12 0 0-16,20 4 3 15,5-3-2-15,11 1-1 16,7 3-1-16,18 5-1 15,7 2 0-15,12 0 0 16,4 0 0-16,2-6 0 16,1 0 0-16,4-4-2 15,1-2 1-15,4-3-1 16,0-2 1-16,8 3 1 16,4 2 0-16,-10 1 1 15,-5 3 0-15,-21 2 0 16,-5 2 1-16,-8 2 0 0,-5-1-1 15,0 0 2-15,-7-2 0 16,-7-2 0-16,-5 0 2 16,-6-2 0-16,1-2 0 15,-12-1-1-15,-5-3-1 16,-7-1 0-16,-13 0 0 16,3 2-1-16,2 0 0 15,0-2 1-15,4 2-1 16,4-3-1-16,5-1 1 0,9 1-3 15,-2 0-1-15,11 2-1 16,2 1-3-16,11 3-2 16,8 3 0-16,10 3 0 15,4 1 2-15,7-2 1 16,7 0 1-16,8-2 1 16,12-2 0-16,16-2 2 15,-1-3 0-15,6-3-1 16,-1-1 1-16,-8 0-1 15,3 2 1-15,-3 0 1 16,-1 1 1-16,-10 2 1 16,-7-3 1-16,-17 3 0 15,-10 0 0-15,-13-2 7 16,-6 4 1-16,-14 0 0 0,-10 0 1 16,-11-4-7-16,-7 0 0 15,-8-3-2-15,0 1-1 16,-4-1 0-16,-3-3 0 15,1 2-1-15,6-2 0 16,-1 0 1-16,8 2-1 16,1 4 0-16,3 1 0 15,9 3-1-15,1 0 0 16,14 0-4-16,3 0-2 16,11 0-6-16,8 1 1 15,6 3 3-15,11 5 2 0,3 1 5 16,3 3 1-16,9-1-2 15,-8-3 1-15,10-4-1 16,5-5 1-16,4-7 1 16,10-1 0-16,3-2 0 15,0 1-1-15,-8 4 1 16,-6 3 0-16,-12 2 0 16,-6 1 2-16,-4 1-1 15,-6-1 1-15,-11 0 2 16,-3 0 1-16,-14 0 4 15,-6 1 0-15,-7 1-1 16,-9-2-1-16,4-1-4 16,-5-1-1-16,-5-4 0 15,-7-1 0-15,-14-2 0 16,2 0-1-16,1 0 0 0,3 2 0 16,9 4 0-16,2-1 0 15,4 3-1-15,9 0 0 16,10-1-2-16,6 3-3 15,6-1-5-15,6 1 1 16,10 1 0-16,4 2 3 16,16 2 4-16,3 1 1 0,12 2 0 15,9 0 0-15,3-4-1 16,-2 1-1-16,2-3 1 16,-3 0-1-16,5-1 3 15,4 2 0-15,7 0 0 16,1 0 0-16,-11 3 0 15,-4-3 0-15,-19 0 1 16,-12-1 0-16,-7-2 2 16,-6 2 0-16,-12-3 5 15,-2 0 0-15,-15 0 1 16,-7-1 0-16,-6 1-4 16,-11-2-2-16,-2-1-1 15,-5-2 0-15,-14 0-1 16,0 0 0-16,-3-1 0 15,-1 2 0-15,8-4 0 16,6 2-1-16,8-4 0 0,0-1 0 16,12 1 0-16,7 3-1 15,9 2-1-15,7 1-3 16,7 3-5-16,8 0 1 16,6 1 0-16,4 3 2 15,13 0 5-15,5 0 0 16,13 2 2-16,7-2 0 15,8 2 0-15,4-1 0 0,-1 1 0 16,1 1 0-16,-6-1-2 16,-5 2 2-16,4-3 0 15,2-1 0-15,-4 1 1 16,-2-1 0-16,-15 1 0 16,-9 0 0-16,-17-2 2 15,-5-1 0-15,-14-2 5 16,-3-2 2-16,-11-3 2 15,-15-2-1-15,-10-1-6 16,-7 0-3-16,-13 2-2 16,1 1 0-16,-6-1-1 15,8 2 0-15,-2 0-1 16,1 0 2-16,8 0-1 16,-9 0 0-16,15-1 0 15,6 1-1-15,16 3-3 16,9 0-3-16,13 2-5 0,9 1-2 15,15 3 2 1,9 3 4-16,16-1 5 0,3-1 1 16,2-1 2-16,5-3 0 15,3-1 0-15,2 2 0 16,9 2 1-16,-1 0 0 16,1 4-1-16,-5-2 1 15,-7 1 0-15,-11-2 2 0,-11-2 0 16,-3-2 1-16,-16-1 0 15,-4-1 2-15,-15 0 9 16,-4-2 1-16,-15 0 0 16,-7-1-1-16,-11-1-9 15,-2 1-3-15,-2-5 1 16,-3 2-1-16,-3-4 0 16,-6 0 0-16,0 1-2 15,1 2 0-15,9 0 0 16,8 2 0-16,10 0 0 15,8 0-3-15,9 3-6 16,6-1-3-16,15 3-1 16,8 0 1-16,19 0 5 15,6 0 3-15,13-1 2 16,2 0 0-16,-2-2-1 0,2 0 1 16,-4 0 0-16,6 3 1 15,0 0 1-15,-4 3 1 16,-8 0 1-16,-18-3 2 15,-10 0 1-15,-16 2 4 16,-18 0 2-16,5 3 0 16,-30-4 0-16,2-1-3 15,-8-1-3-15,-13-5-1 0,4 1-1 16,-6-5-1-16,10 3-1 16,1-3 0-16,15 6-1 15,8 3 0-15,9-2-2 16,9 2-5-16,4-2-4 15,12 3 1-15,13 3 1 16,7-2 4-16,19 0 2 16,1-2 1-16,6-4-1 15,6 3 2-15,-8 1 2 16,-5 0 0-16,-10 3 2 16,-10 0-1-16,-16 0 5 15,-14 3 3-15,-12-1 2 16,-2-2 1-16,-15 1-5 15,1-1-2-15,-8-4-3 16,-10-1-1-16,3 0 0 0,3-1-1 16,4 2 0-16,6 2 0 15,10-3-1-15,6 3-1 16,9 0-3-16,3-2-2 16,7 2 1-16,4 1 0 15,8 0 3-15,3 2 2 16,2 1 0-16,1 0 2 15,-3 5-1-15,2-1 0 16,-7-1-1-16,-2 0-8 0,-10-3-76 16,-6-1-43-16,-4-5-139 15,-5-2-42-15,1-4 194 16</inkml:trace>
  <inkml:trace contextRef="#ctx0" brushRef="#br0" timeOffset="7609.9">6356 10561 184 0,'-1'0'127'0,"0"0"22"15,0 0-6-15,0 0-5 16,-4 0-6-16,-2 1-5 16,-1 1-4-16,0-1 2 15,3 0-2-15,-4 1-6 16,1 0-1-16,3 0-14 16,-3 2-8-16,4-3-16 15,-1 0-10-15,3-1-13 16,1 0-5-16,0 0-11 15,0 0-5-15,0 0-12 16,0 0-4-16,0 0-8 16,1 0-1-16,0 0-1 15,14 4 1-15,14 3-2 0,48 11 1 16,-39-13-3-16,-1-1 1 16,-4 2-2-16,-5-8 0 15,10 1 1-15,0-1 0 16,0 0 0-16,-1-1 1 15,-5 0 2-15,-1 3-1 16,-10-2 4-16,-6 2 0 16,-6-1 9-16,-7 0 8 15,-6 1 4-15,-6 1-1 16,-7-1-9-16,-3-1-8 0,-5-1-6 16,-1 0-2-16,-5 1-1 15,1 1-1-15,2 0 0 16,0 2 0-16,3 1 2 15,-8-5 0-15,4 2 3 16,-5-1 3-16,3-4 3 16,5 4 2-16,5 0-2 15,11-4-1-15,10 7-5 16,2 3-2-16,13-2-3 16,5 5-2-16,8-4-1 15,3-3 1-15,5-1-1 16,0-6 2-16,8-1-1 15,1-2-1-15,4 3 1 16,2-1 0-16,1 3-1 16,2 4 0-16,1 2 0 0,-6-1 0 15,-6 0 1-15,-10 2-1 16,-9-1 1-16,-10 0 1 16,-5 1 0-16,-5-5 1 15,-9 2 3-15,3-2 1 16,2 2 0-16,-1 0-1 15,-21-1-2-15,-31-2-1 0,15-8 0 16,-4-1 0-16,-2 0-1 16,0-1-1-16,9 8 0 15,0 1 0-15,2 4-1 16,4 2-1-16,7 3 0 16,1-2 0-16,14 1-2 15,3 0-2-15,6 1-2 16,10 3-1-16,4-2 3 15,2 0 1-15,12-1 2 16,3 1 1-16,13-2 0 16,9 1-1-16,9 0 0 15,3-5 0-15,-3 6-1 16,-5-1-1-16,-7-6 3 16,-2 3 0-16,4-2 0 15,-4 1 1-15,-3 2-1 16,0 1 0-16,-11-3 1 15,-4-1-1-15,-9-3 1 0,-8 2 2 16,-10 2 3-16,-6-2 1 16,-19 0 1-16,-5-2-2 15,-13-4-3-15,1 2-2 16,-4-1 0-16,-5 4-1 16,-3-1 1-16,2 4-1 15,5 3 1-15,6-1-1 0,3-2 0 16,-11-3 0-16,1 3 1 15,-6-6-1-15,5 3 0 16,10 0 0-16,11 0 0 16,9 2 0-16,7 1 0 15,5 4-2-15,7 1-3 16,7-1 0-16,12 2 0 16,10-3 2-16,15-1 1 15,3-1 1-15,4-1 0 16,6 1 0-16,-8-1 1 15,1-1 0-15,1 0 0 16,-6-2 1-16,1 2 0 16,4 0-1-16,-4 3 0 15,1 3 0-15,-11-4 0 16,-5 0 0-16,-12-3 1 16,1 1-1-16,-6 0 1 0,-5-2 1 15,-5 4 4-15,-13-5 2 16,-8 0 0-16,-3 2 0 15,-9 0-3-15,-2-1-2 16,-8 2 0-16,-7-1-1 16,-9-2 0-16,1-1-1 15,-2-3-1-15,8 0 2 16,6 2-1-16,3-1-1 0,9 0 4 16,1-1 1-16,5-1 3 15,10 4-1-15,7-2-2 16,4 5-3-16,14 1-2 15,1-1 0-15,7 7 0 16,12-3 0-16,4 0 1 16,7 3-1-16,11-4 0 15,5-1 0-15,-2 0 0 16,1 1-1-16,-1-1 1 16,-3 1 0-16,11-2 0 15,0-3 0-15,7 2 0 16,-2 0 0-16,-11 3 0 15,-8-3 1-15,-16-1 0 16,-5 0 1-16,-5-4 1 16,-2 4 0-16,-13 0 2 0,-8 0 4 15,-10 1 3-15,-11-1 2 16,-10-2-3-16,3 1-2 16,-6-1-5-16,0 0-1 15,1-2-1-15,-6-1 0 16,-9 0-1-16,-3-2 1 15,-2 4-1-15,0 0 0 16,13 4-1-16,5 1 1 0,9 1-1 16,4 3-1-1,9 0-3-15,6-2-3 0,4 0-2 16,7-2 0-16,7 2 4 16,5 0 2-16,9 2 3 15,2-1 0-15,12 0 0 16,0-1 0-16,3-1 0 15,-4 1 0-15,-8-2 0 16,-5 0 0-16,7 1 0 16,2 0 0-16,5-1 0 15,4 4 0-15,-6-4 1 16,-2 2-1-16,2-1 0 16,-2 2 1-16,-1 1-1 15,-7 0 1-15,-10 1-1 16,-6-1 1-16,-14-4 3 15,0 2 3-15,-13-1 4 16,-3-1 1-16,-15-1-1 16,-11 0-2-16,-6 0-4 0,-8 0 0 15,4-2-3-15,1-1-1 16,5 1-1-16,3-1 0 16,10 2-1-16,5-3 0 15,12 1 1-15,0-1-3 16,6 3 0-16,5 1-1 0,3 0-3 15,6 1 0-15,-6 0 0 16,6 0 1-16,20 0 4 16,34 0 0-16,-15 0 1 15,0-1 1-15,12 3-3 16,1-2 2-16,6 5-1 16,-4-2 0-16,-1 1 2 15,-9 2 0-15,-6-4 0 16,1 2 1-16,-8 1 0 15,1-2 0-15,-9 2 1 16,-6-2 0-16,-9-1 1 16,-3-1 2-16,-12-2 5 15,-4 1 1-15,-10-3 0 16,-5-1-2-16,-6 1-5 16,-1 1-1-16,-2-2-3 0,0 2 1 15,5 2-1-15,-4-3 0 16,11 2 0-16,4 2-1 15,-2-2-2-15,14 2-2 16,-3 1-3-16,4-3 0 16,0 1 0-16,7 1 2 15,21 6 4-15,33 5-1 0,-24-10 3 16,-3-2-1 0,5-2 1-16,-1-1 0 15,-3 1 0-15,-3 1 1 0,-10 1 1 16,2 1 0-16,-7 1 0 15,-6-1 0-15,-2 0 6 16,-11 1 1-16,-9-2 3 16,-5 0-1-16,-14-1-2 15,3-2-1-15,-6 1 0 16,2 1-1-16,4 0-1 16,2 0-2-16,12-2 1 15,5 1-1-15,7 1-1 16,2-1 0-16,7 2-2 15,3 2 0-15,7 1-1 16,5-1 0-16,6 0 1 16,1 0-1-16,2 0 1 15,-2 0 0-15,1 2 1 16,-4-2-1-16,-5 4 1 16,-5-4 0-16,-12 0 0 0,0 1 1 15,-6-3 6-15,-6 3 0 16,0-2 3-16,-11-2-2 15,-4-2-5-15,3 0-1 16,-4 1-2-16,5 0-1 16,3 1-1-16,1 0-1 0,6-1-31 15,0 1-44-15,5 0-123 16,0-2-76-16,3-5 161 16</inkml:trace>
  <inkml:trace contextRef="#ctx0" brushRef="#br0" timeOffset="29981.28">6891 13526 402 0,'-1'0'270'16,"0"0"-36"-16,0 1-24 15,-2 4-15-15,2-5-53 16,0 1-22-16,0-1-29 16,-1 0-11-16,2 0-17 15,0 0-6-15,4 1-22 16,15 1-9-16,21-14-10 15,-20-2-1-15,-12-7-1 16,0-1 0-16,-1 1 0 16,-7-4 1-16,-9 0 0 15,-4 2 0-15,-8 3-1 16,-7 2-2-16,5 7-3 16,-7-1-2-16,-2 8-2 0,7 4-1 15,5 5-3-15,5 6-1 16,6 10-5-16,3 2-2 15,6 7 0-15,3 3 1 16,12-1 3-16,7 1 3 16,11 3 4-16,7 1 3 0,-8 1 4 15,-1 1 1 1,-15-4 1-16,-11-2 0 0,-1-5 6 16,-1 0 4-1,-7-6 6-15,2-3 2 0,-16-7 0 16,0-4-2-16,-2-8-8 15,-10-4-4-15,6-7-36 16,-3-2-33-16,4-10-94 16,6-1-78-16,11-5 138 15</inkml:trace>
  <inkml:trace contextRef="#ctx0" brushRef="#br0" timeOffset="30271.38">7090 13364 801 0,'12'6'394'0,"-4"6"-162"0,2 3-22 15,-8 0-93-15,3 8-39 16,-3-1-33-16,-2-2-6 16,0-1 6-16,0-4 1 15,-6-10 6-15,3 2 1 16,-3-5-1-16,-1-2-2 15,0 0-11-15,0-4-8 16,0-6-16-16,2-3-6 16,1-6-9-16,6 3-3 0,5-5-2 15,3 0-3-15,3-3-31 16,-1-2-27-16,3 1-71 16,1 1-57-16,4 6-190 15,-1 4 244-15</inkml:trace>
  <inkml:trace contextRef="#ctx0" brushRef="#br0" timeOffset="30618.1">7280 13478 512 0,'7'8'347'16,"0"-4"-45"-16,3-4-72 15,1 0-42-15,6-10-79 16,-1-3-27-16,-1-3-31 15,3-5-10-15,-8 1-14 0,-2 1-3 16,-8 0 2-16,-2 1 4 16,-4 7 10-16,-4 2 3 15,-4 4-4-15,-8 4-6 16,1 7-15-16,2 6-4 16,7 8-4-16,7 5 2 15,5 1-3-15,3 0 0 16,10-5-2-16,6-3-2 15,8-3 1-15,-3-8-1 0,5-1 0 16,-2-3-2-16,-3-7-30 16,1-2-30-16,1-6-80 15,-3 2-69-15,4-6-244 16,-1 2 289-16</inkml:trace>
  <inkml:trace contextRef="#ctx0" brushRef="#br0" timeOffset="30951.28">7591 13422 717 0,'-1'0'371'0,"-1"2"-92"15,1-2-35-15,0 2-60 16,-1-2-23-16,2 0-49 16,0 0-19-16,0 0-39 15,11-4-12-15,-2-2-14 0,27-33-5 16,-29 20-7-16,-3 0 0 15,-4 5 3-15,-4 1 3 16,-5 6 0-16,-3 3-3 16,-2 5-10-16,-3 5-4 15,4 5-6-15,0 5-3 16,5 1-3-16,5 3 1 16,5 0-1-16,2-3 1 0,3 0-3 15,6-1-12-15,5-7-56 16,6-1-25-16,7-4-50 15,-1-8-24-15,9 4-51 16,1-5-40-16,4-5-99 16,1 1 214-16</inkml:trace>
  <inkml:trace contextRef="#ctx0" brushRef="#br0" timeOffset="31327.34">7973 13362 372 0,'-3'-16'284'0,"0"2"61"15,-3 0-45-15,-8 1-56 16,7 3-30-16,-12 4-48 15,-6 0-23-15,4 8-52 16,-2 7-25-16,4 9-43 16,6 1-14-16,5 8-10 15,5-2-3-15,12-2 2 16,3-1 2-16,11-7 1 0,-3-4 1 16,2-11 1-16,4-1 0 15,-7-13-4-15,-1-7-9 16,-4-2-16-16,-1-7-6 15,-2-3-2-15,0 3 9 16,-5-1 17-16,-6 1 7 0,-5 9 6 16,5 2 3-16,-3 10 11 15,1 4 1-15,-6 13-1 16,-6 7 0-16,12 13-10 16,1 7-3-16,8 4 2 15,2 0-1-15,0-3-3 16,-4-6-1-16,5-8-3 15,10-4 0-15,-2-12-10 16,9-1-33-16,-2-5-123 16,-1-2-127-16,4 1 175 15</inkml:trace>
  <inkml:trace contextRef="#ctx0" brushRef="#br0" timeOffset="31806.62">8238 13318 1148 0,'-5'18'491'0,"1"9"-293"16,0-3-22-16,4 0-85 0,3 3-33 15,7-14-29-15,2 0-5 16,8-7-1-16,1-6-3 16,5-1-6-16,1-1-6 15,-4-11-14-15,1 0-10 16,-6-6-10-16,-4 0 1 15,-8 0 11-15,-1 3 9 16,-1 2 13-16,-4 5 1 16,5 6 7-16,-6 0 1 0,-9 9-5 15,10 8-3-15,0 11-6 16,3 8-3-16,13 2 2 16,-8 0 0-16,3-1 2 15,2 0 2-15,1 2 12 16,-8 0 7-16,-6-2 10 15,-4 0 5-15,-9-5 12 16,1-2 5-16,3-8 10 16,-11-5 3-16,-3-10-12 15,-3-4-8-15,-11-7-20 16,4-4-9-16,2-3-21 16,4-1-18-16,12 2-41 15,7 1-22-15,10 1-45 0,4 2-22 16,11 0-66-1,4 2-55-15,9 4 171 0</inkml:trace>
  <inkml:trace contextRef="#ctx0" brushRef="#br0" timeOffset="32696.41">7453 14181 712 0,'1'-2'442'0,"7"-5"39"16,-10 1-280-16,-3 0-13 15,-6 1-64-15,-14 5-44 16,2 0-51-16,-4 4-13 15,-7 7-13-15,4 2-2 16,4 5-3-16,1 0-2 16,11 1-1-16,3 0-3 15,6 1-5-15,5 3 0 0,8-1 1 16,5-1 2-16,9-3 9 16,2-7 2-16,6 1 10 15,-2-5 6-15,-6 3 3 16,-2 0 1-16,-12 1-2 15,1 3 1-15,-7-5 7 16,-4 0 4-16,-10-2-2 16,-6-1-3-16,-3 0-12 15,-1-2-5-15,3-4-33 16,4 1-23-16,3-7-52 16,4 3-32-16,6-9-48 15,3-3-36-15,9-3-82 16,3-5-29-16,6 4 29 15,1 3 52-15,7 0 132 16,0 2 61-16,0 2 87 0,1 3 62 16,-7 2 98-16,-1 4 35 15,-5 6 34-15,-9 1-29 16,1 10-54-16,-7-1-26 16,5 2-51-16,4 0-21 15,2-4-27-15,4 0-6 16,-4-9-12-16,5 1-3 15,-4-6-5-15,-1 2-2 16,-2-6-3-16,-4-2 0 0,-1-4-3 16,0-3-1-16,-7-2 0 15,0 0 0-15,-11 2 2 16,-2 1 5-16,-1 9-1 16,-6 2-4-16,1 7-11 15,2 5-12-15,4 3-43 16,5-4-38-16,9 1-96 15,3-1-61-15,12-4 146 16</inkml:trace>
  <inkml:trace contextRef="#ctx0" brushRef="#br0" timeOffset="32928.64">7744 14058 1330 0,'-6'-1'534'16,"0"11"-369"-16,-1 8-25 16,0 10-74-16,4 4-26 15,3 8-22-15,1 1-6 16,8-1-6-16,2-3-3 16,3-12-2-16,1-3-13 15,-1-10-52-15,-2-2-34 0,0-5-73 16,0-2-37-16,4-8-106 15,-3-5 196-15</inkml:trace>
  <inkml:trace contextRef="#ctx0" brushRef="#br0" timeOffset="33263.71">7895 14203 441 0,'-1'-4'324'0,"11"6"55"16,0 5-62-16,-3 10-101 15,-3 3-30-15,-5 6-68 16,-1-1-25-16,8-2-36 15,2-6-16-15,5-6-18 16,6-4 0-16,-9-6-3 16,-1-3-4-16,0-7-9 15,2 3-7-15,-1-8-9 16,2 0-4-16,0-3 4 16,-3-1 4-16,0 5 6 15,-3 3 6-15,-6 6 4 0,-1 3 5 16,0 4 3-16,1-3 1 15,0 0-5-15,1 12-4 16,2 7-6-16,9 23-2 16,-2-30-3-16,2-4-13 15,1-7-55-15,3 1-35 16,1-10-129-16,0-9-88 0,2-8 204 16</inkml:trace>
  <inkml:trace contextRef="#ctx0" brushRef="#br0" timeOffset="33444.49">8276 14051 1159 0,'-1'22'471'0,"-2"17"-307"16,-2 6-32-16,2 4-56 16,6 0-26-16,8-7-26 15,3-5-7-15,3-12-10 16,1-4-1-16,-2-14-35 15,-3-6-23-15,-4-7-63 16,-6-7-72-16,-5-4-239 16,-2-2 276-16</inkml:trace>
  <inkml:trace contextRef="#ctx0" brushRef="#br0" timeOffset="33746.22">8180 14165 1002 0,'-10'-4'478'16,"7"4"-206"-16,0 4-30 15,6 0-95-15,-3-4-50 16,0 0-51-16,13 4-11 16,12 3-13-16,30 3-7 0,-21-10-33 15,0-2-22-15,3 2-57 16,-2-3-35-16,-7 3-22 16,2 3-4-16,-7 1 31 15,-3 4 35-15,-3 0 56 16,-7 3 41-16,-9 5 74 15,3 0 25-15,-4 8 41 16,1-1 3-16,-2-3-23 16,1 1-19-16,3-6-43 15,3-2-22-15,4-6-32 16,-4-5-27-16,-2-10-84 16,-4-5-63-16,3-6 96 15</inkml:trace>
  <inkml:trace contextRef="#ctx0" brushRef="#br0" timeOffset="33895.66">8527 14061 842 0,'-9'-2'344'16,"8"7"-159"-16,9 0-137 15,5 2-25-15,-1-2-48 16,10 1 13-16</inkml:trace>
  <inkml:trace contextRef="#ctx0" brushRef="#br0" timeOffset="34491.12">8715 14162 439 0,'6'20'346'0,"-3"0"3"0,1 2-63 16,-2-3-35-16,1-2-76 15,4-1-31-15,-1-1-55 16,5-3-22-16,2-7-32 15,-2 1-7-15,3-11-14 16,3-3-5-16,-2-1-10 16,2-10-7-16,-9 3-4 15,-5-3-1-15,-10 1 0 16,-5 4 2-16,-8 1 4 16,-4 2 2-16,-4 5 6 15,-3 0 8-15,4 9 10 0,1 1 4 16,12 4 0-16,4 3-3 15,8-3-11-15,2 1-4 16,7-4-3-16,3 1-1 16,6-2-1-16,4-3 1 15,6-1 0-15,5-1 1 16,4 1 1-16,1 0 0 16,-1 6 1-16,1 5 0 0,-17 5 2 15,-2 4-1-15,-9 0 2 16,-3 3-1-16,-3-11-1 15,4 1 0-15,-3-10-2 16,-3-3 0-16,0 0 0 16,0-1 0-16,0 0 1 15,0 0-2-15,0-9-1 16,1-6-1-16,14-25 0 16,-1 33 0-16,2 0 1 15,-4 2 4-15,1 6 20 16,-5 3 10-16,3 9 15 15,0 4 0-15,-2 2-15 16,3 3-9-16,-2-5-15 16,-1 0-3-16,-2-4-50 15,0-7-42-15,1 1-112 16,0-6-66-16,4-13 161 0</inkml:trace>
  <inkml:trace contextRef="#ctx0" brushRef="#br0" timeOffset="53475.1">24963 9163 365 0,'0'-1'227'16,"0"0"-21"-16,0 0-107 15,0 0-35-15,0 0-43 16,0 0-12-16,0-1 0 16,0 1 7-16,0 0 29 15,0 0 13-15,0 0 24 16,0 0 2-16,0 0-22 16,0 0-14-16,0 0-29 0,0 1-12 15,0-1-63-15,0 1-30 16,0-1-38-16,0-1-4 15,0 1 56-15,0 0 28 16,0 1 40-16,0 0 7 16,0 0 3-16,0 0-1 15,0 0-83-15,0 0-94 16,0 0 109-16</inkml:trace>
  <inkml:trace contextRef="#ctx0" brushRef="#br0" timeOffset="70812.73">22509 7518 187 0,'0'-8'116'15,"-1"2"11"-15,1 2-22 16,0 2-5-16,0 1 7 16,0 0 4-16,0 0 5 15,0-1 5-15,0 2-5 0,0 0-14 16,0 0-11-16,0 0-19 16,0 0-10-16,0 0-12 15,0 0 0-15,0 0-4 16,0 0-3-16,0 0-2 15,0 0-3-15,0 0-9 16,0 0-4-16,0 0-6 16,0 0-3-16,0 0-4 15,7 6-1-15,-1 2 0 16,5-2 2-16,24 26 4 16,-27-24 3-16,0-4 3 15,-3 1 1-15,0 3 1 16,0-2-2-16,-1 0-4 15,1 2-3-15,-1-2-4 16,1 1-1-16,1 1-2 0,1-3 0 16,-2 2-1-16,0-1-1 15,0 2 2-15,-2 1-1 16,3-1 0-16,-1 1 0 16,-1-1-2-16,2-2 1 15,-1 2-1-15,-1-2 1 16,1 2-1-16,1 1 0 15,-1-1 0-15,1 0-1 0,-1 0 1 16,-3-1 1-16,3 0 0 16,-3-1 1-16,1 1 2 15,3-1 0-15,-3 1 0 16,2-1-1-16,1-2-2 16,-3 5 0-16,1-2-2 15,3 2-1-15,-1-6 2 16,3 3-1-16,-1 1 1 15,0-3 1-15,-1 5 0 16,-3-4 0-16,-2 1 1 16,6-2 0-16,-5 5-1 15,2 1-1-15,3-4-1 16,-4 1-2-16,4 2 0 16,-1-1 1-16,-2 0-1 15,-2-2 0-15,3-1 0 0,-2 1-1 16,1 1 1-16,3 2-2 15,-3-2 2-15,-1-1 1 16,3-1-1-16,-3 4 2 16,-1-2 0-16,3 1 2 15,-4 0 0-15,2-3 0 16,1 3 1-16,-1 0-2 16,4 1 0-16,-7 0 0 15,1 0-2-15,-1-1 0 16,1 3-1-16,7 0 0 0,-2 0 0 15,0 1 0-15,1-1 1 16,-5 1 0-16,1-1 0 16,-2 1-1-16,1 0 0 15,-1-1 0-15,4 1 0 16,2 0 0-16,-4-1 0 16,0-1 0-16,6 3 0 15,-2-1-1-15,1 2-1 16,4-1 1-16,-6-2-1 15,4 1 1-15,-2 0 0 16,0 1 0-16,1-3-1 16,-3 1 0-16,3-4 0 15,0 1 0-15,0 2 0 16,-1-1 0-16,-2 3 0 16,1-3 1-16,-3 1-1 15,2 0 0-15,1-2 1 0,-1 2 0 16,3-3 0-16,0 4-1 15,0-1 1-15,0 2-2 16,-2 0 1-16,1-1 0 16,-1 1 0-16,1-1 1 15,-1 2-2-15,2 0 1 0,1 1 0 16,1 0 0-16,-2-2 0 16,1 0 0-16,0-1 1 15,-2 1-1-15,4 0 0 16,-4 1 0-16,0 1 0 15,7 1 0-15,-6-2 1 16,-5 0 0-16,4 0 0 16,-5 0 0-16,3 0 0 15,4-2 2-15,-5 6-1 16,-3-6-1-16,5 1 0 16,-3-5 0-1,0 1 1-15,3 1-1 0,6 4 0 16,-6-2-1-16,-1-1 0 15,3-3 1-15,-1 2 0 16,-2 0 0-16,-1-3 1 16,-2 2 0-16,2 0-2 0,1-2 1 15,-1 1 0-15,3 2 1 16,-3-3-1-16,2 4 0 16,0-1 0-16,-1-2-1 15,1 2 1-15,0 0 0 16,-1 1 0-16,2 1 0 15,-1 0-1-15,1 1 0 16,-1-1-1-16,2 1 1 16,1-1 0-16,3 2 0 0,2 0 0 15,0 1-1-15,-1 3 1 16,1-2 0-16,-1 3-1 16,2-1 1-16,0 2 0 15,1 0 0-15,-3-2-1 16,6 0 1-16,0-1-1 15,-2-1 1-15,-1 0 0 16,-5 1 0-16,-7-2 1 16,1 1-2-16,3 2 2 15,0-2-1-15,1 1 0 16,1 0 2-16,1-2-1 16,0 0 1-16,1 1 1 15,-2 1 0-15,0-1-1 16,1 3 1-16,2-3-1 0,0 3 1 15,0-4 0-15,-2-1-1 16,2 1 1-16,-2-1 0 16,-1 0-1-16,-2 2 1 15,0-4 0-15,-2 0-1 16,1 1 2-16,-1-3 0 16,3 2 0-16,-2-2 0 15,-1 0-1-15,2 1 1 0,-1 0-2 16,1-1 1-1,0 2-1-15,2-2 0 0,-1 0-2 16,-2 2 1-16,6-1-1 16,-3 0 0-16,-1-2 1 15,1 0-1-15,0 1-1 16,0 4 0-16,2-3 1 16,0 1-1-16,-4 0 1 15,5 0 0-15,-3 3 0 16,1-1 0-16,-3 0-1 15,-3 1 1-15,6 3-1 16,-2-1 1-16,2 1-1 16,3-1 1-16,-4 0 0 15,2-1-1-15,0-2 1 16,1 0 0-16,0 1-1 16,-2 3 2-16,1-1-2 0,1 2 1 15,2-3 0-15,0-1-1 16,-1 5 0-16,-1-4 0 15,-1 4 0-15,0-2 1 16,1-5 0-16,-1 4 0 16,0-8 0-16,0 3-1 15,1 0 0-15,-2-4 1 16,2 3 0-16,0 0 0 16,2 2 0-16,1 0-1 0,-4 1 0 15,-2-2 1-15,-5 1-1 16,1 1 1-16,-3-2 0 15,3 1 0-15,-2-1-1 16,-5 0 0-16,5 2 0 16,3 0 0-16,1 1 0 15,1 1 1-15,1-2 0 16,-9-1-1-16,5-4 1 16,-2 0 0-16,0-2 0 15,2 0 1-15,-5 0 0 16,2-2 0-16,-4-3-17 15,2-1-49-15,-5-1-139 16,1 0-25-16,0-5 117 16</inkml:trace>
  <inkml:trace contextRef="#ctx0" brushRef="#br0" timeOffset="73392.5">22534 9123 342 0,'-29'5'266'15,"25"-5"7"-15,-1 0-67 16,2-3-34-16,2 2-65 16,0 0-25-16,-1 0-23 15,1-1-3-15,0 1 1 16,0 0 3-16,0 0 3 16,0 0 1-16,0 0 2 15,0 0-3-15,0 0-3 0,0 0-1 16,0 0-5-16,-1-1-4 15,1 1-8-15,1 0-7 16,0 0-11-16,0 0-5 16,0 0-5-16,0 0 0 15,-1 0-2-15,1 0 1 16,0 0-4-16,0 0-3 16,0-1-6-16,0 1-1 0,0 0-3 15,0 0 3-15,0 1 4 16,0 0 3-16,0 0 4 15,7 1 0-15,-2 8-1 16,2 2 0-16,26 27-2 16,-25-27-1-16,4 3 2 15,-3 1 0-15,2-3-1 16,-1 1-1-16,0-2-2 16,1-4-1-16,-1 7 0 15,0-1-1-15,1 2 3 16,-2-2 1-16,3 3 3 15,-2-8 1-15,1 7-1 16,-1-2 0-16,0 0-3 16,2 2 0-16,-3-3-2 15,3 1 1-15,-2 0-1 16,2-2 0-16,0 5 0 0,1-2-1 16,2 1 0-16,-1 2 0 15,1-3-1-15,-7 1 2 16,1 1-1-16,-2-1 1 15,1 4 2-15,5-3 2 16,-4 2 3-16,3-2 0 16,-2 3-2-16,-2-4-1 31,-4-7-3-15,-1-4 1-16,-2-2-2 0,0 0-1 0,-1-1 0 0,13 27-1 0,21 25 1 15,-21-37 0-15,1 1 0 16,5 4 1-16,-8-2 0 15,-1-3 0-15,-1 2-1 16,3-1 0-16,-1 2 1 16,1 0-1-16,2 1 0 15,-2-2 1-15,1-1 0 16,0 1-1-16,-2-1 1 16,3 2 0-16,-2-3-1 15,0 2-1-15,4 2 1 16,-4-5-1-16,4 5 1 15,2 3-1-15,-1-6-1 16,2 3 1-16,-2-4-1 0,2 1 0 16,-2-2 1-1,0 2 0-15,-4 0 0 0,-2-3 0 16,-1 3 1-16,-3-1 0 16,5-3-1-16,-2 2 1 15,-4 0 0-15,8-2 0 16,-9 3 0-16,-1-3 0 15,6-1 0-15,-9 3-1 16,7-2 1-16,4 0-1 0,-3 2 0 16,-2-1 0-16,0 2-1 15,2 1 1-15,4-1-1 16,3-3 0-16,-2 3 1 16,-1 0-1-16,1-1 1 15,2 3-2-15,1-3 2 16,0 4-1-16,-2-5-1 15,1-2 1-15,1 2 0 16,0-1 0-16,1-1 0 16,-2 0 0-16,1 1 0 15,-1-3-1-15,-1 2 1 16,-2 0 0-16,7 2 1 16,-4-2-1-16,2 5 0 15,0 0 0-15,-5-2 0 16,5 5 0-16,-8-5 1 15,2-1-1-15,-1 1 1 0,-10-5-1 16,7 5 1-16,-1 0 0 16,-2 1-1-16,6 0 1 15,-6 1 1-15,4 0-2 16,0 0 1-16,7-2 0 16,1 0 0-16,-2 2-1 15,4-1 1-15,-6 0-1 16,6 0 1-16,-3-5-1 0,1 3 2 15,1-1-2-15,-2 4 1 16,1 3 1-16,-2-5-1 16,1 1 0-16,-1 0 0 15,0-2 0-15,1 2 0 16,0 2 1-16,1-1 0 16,2 4-1-16,1 0 0 15,-4-1 1-15,4 0-1 16,-1 1 0-16,-1 0 1 15,-5 0 0-15,0 0 0 16,-5-3 0-16,3 2 1 16,7-1-1-16,-12-5-1 15,3-1 1-15,-5 0-2 16,6-1 1-16,8 2 0 16,-2 1-1-16,2-4 0 0,-2 6 1 15,-2-2-1-15,4 1 1 16,-1-1-1-16,-1-6 1 15,-3 4-1-15,1-1 0 16,0 1 0-16,0 0-1 16,1-1 2-16,-1 3-1 15,-2-1 0-15,0-1 1 16,0-1-2-16,1 0 1 0,1 1-1 16,1 1 1-16,0 1-1 15,1-1 1-15,-1 0-1 16,0-1 1-16,2 1 0 15,-1 1-1-15,2-2 1 16,-6-1-1-16,-5-1 0 16,-2-1 1-16,1 1-1 15,3 2 0-15,-8-3 0 16,8 9 1-16,-4-8-1 16,-3 0 0-16,19 2 0 15,-17-8 1-15,2 4-1 16,5 3 1-16,-6-4 0 15,12 4 0-15,-3-1 0 16,-2-1 1-16,2-1-2 16,-3 0 1-16,2 2-1 15,2 0 0-15,-4 3 0 16,2-2 0-16,-1 1 1 0,0-3 0 16,2 1-1-16,-3-1 1 15,1-1 0-15,-1 1-1 16,-3-2 1-16,-1 0 1 15,-1-2 0-15,-4 0 1 16,1-1 0-16,1 1-1 16,-1-3-1-16,0 1 0 0,0 1 0 15,1-1 0-15,-1 0-1 16,-2 1 1-16,0-4-20 16,-1-1-40-16,-1-1-107 15,0 0-79-15,0 0 143 16</inkml:trace>
  <inkml:trace contextRef="#ctx0" brushRef="#br0" timeOffset="75755.36">24950 7530 280 0,'-1'-6'157'16,"2"4"-17"-16,0 2-99 15,-1 0-29-15,0 0-12 16,0 0-1-16,0 0 21 16,0-1 28-16,0 0 68 15,0 1 30-15,0 0 22 16,0 0-9-16,0 0-33 15,0 0-15-15,-1 0-14 16,0 3-1-16,-3 5-7 16,1-2 0-16,-1 1-4 15,-2 4-5-15,-12 29-12 16,11-27-12-16,-4 4-16 16,-3 0-8-16,-6-2-6 0,-3-1-1 15,3 2 0-15,2 1 0 16,2 2-2-16,1 1 1 15,-2-2-6-15,-1 0 0 16,2-1-5-16,-2-1 0 16,1 0-1-16,1 3 0 0,0 0 1 15,-1 1 1-15,1 0-1 16,-3-9-2-16,2 0-3 16,3 1-1-16,-3-1-2 15,4 9-1-15,-2-3 0 16,-5 0 1-16,8 1-1 15,-4-3-1-15,6 2 1 16,4 2-2-16,-6-3 2 16,6 3-1-16,-9 0-2 15,7 2 1-15,-4-2-1 16,2 2 2-16,7-2 2 16,-14 0 2-16,3 4 2 15,-10-3-1-15,-5 1 0 16,7-3-1-16,3-1-2 15,0 1 1-15,0-4-2 0,0 7-1 16,-2-7 0-16,5 4 1 16,-2 1-1-16,2-6 0 15,0 6-1-15,-1 0 0 16,0 2 0-16,-1 1-1 16,0 0 1-16,1-2-1 15,-2 1 0-15,3 1 0 16,0 0 0-16,1 0 0 0,5 2 0 15,1-9 1 1,5-7-1-16,1 1 1 16,-13 19 1-16,1 2-2 0,-9-4 2 15,10-12-1-15,-3 6 0 16,1 0-1-16,-3-3 0 16,-3 3 0-16,-2-4-1 15,0 3 1-15,4 3 0 16,3 1-1-16,-2-3 1 15,0 0 0-15,2 0 0 16,-1-1 0-16,3 2-1 16,1 0 1-16,-2 2 0 15,-2-1-1-15,1-1 1 16,-1-1 0-16,2 1 0 16,4-2-1-16,3 3 1 15,-4-8-1-15,-1 0 0 16,1 1 0-16,-1-1 1 0,7 6 0 15,0 0-1-15,-1-3 1 16,-8-2-1-16,2 2 1 16,5 4-1-16,-9-2 1 15,9 4-1-15,-5 3 0 0,-5-8 0 16,3 3 0 0,-1 0 0-16,2 0 0 15,-2 3 0-15,1-1 0 0,-2-4 0 16,1 3 1-16,-2-2-1 15,2 0 1-15,0-2-1 16,2 1 0-16,3-5 1 16,1 1 0-16,-3-1 1 15,0-5 1-15,0 3-2 16,-2-2 1-16,4 6-1 16,-1-1-1-16,3 1 0 15,2 2 0-15,-5-5 0 16,0 2 1-16,-3 0-1 15,4-3 1-15,-3 3 0 16,9-1 0-16,-3 0 0 16,-4 4-1-16,7-1 1 15,-6 1-1-15,3 1 0 16,5-2 0-16,-4 1 1 0,-3-1-1 16,-4 0 0-16,-3 1 0 15,2-4 1-15,4 2 0 16,-1-2-1-16,-1 0 0 15,-3 0 1-15,0 0-1 16,2-5 1-16,1-2 0 16,1 5 0-16,0-1 0 15,0 5-1-15,-4-2 1 16,2 0-1-16,0 4 0 0,1-2 0 16,3 5 0-16,-1-6 0 15,1 1 0-15,0 1 1 16,-3-3 0-16,4 2 0 15,-1-2-1-15,1-1 0 16,3 0 0-16,-2-1 0 16,-3 0 0-16,4-1 0 15,-2-2 0-15,3 2 0 16,-2-3 0-16,3 1 0 16,1 3 1-16,-2-1-1 15,11 1 0-15,-3-3 0 16,-7-3 0-16,6-1 0 15,-7-1 0-15,2-3-1 16,7 0-2-16,-2-4-23 16,0 2-24-16,0 0-40 15,0 0-9-15,0 1 4 0,0 0 18 16,0 0 26-16,0-1 3 16,0 0-26-16,0 0-62 15,0-1 90-15</inkml:trace>
  <inkml:trace contextRef="#ctx0" brushRef="#br0" timeOffset="77771.14">25012 9114 241 0,'-1'0'201'0,"0"0"23"0,0 0-4 15,0 0 3 1,0 0-18-16,0 0-13 16,-1 0-36-16,1 0-14 0,0 0-19 15,0 0-12-15,0 0-23 16,-3 5-10-16,0 0-23 15,0 2-8-15,0-1-14 16,1 2-6-16,-4 2-5 16,-25 27 0-16,27-26 0 15,5 3 2-15,-12 0-1 16,6 0-1-16,-1 3-2 16,-7 0-4-16,5-5-1 15,0 7-2-15,-2-4 0 16,-8-5 4-16,2 6 0 15,-3-1 0-15,-6 3-3 16,7 4-3-16,-5 1-2 16,2 2 0-16,4 1 1 0,-1 0 0 15,-3 1 1-15,1 1 0 16,-3 0-4-16,0 1 0 16,-1-1-2-16,1 0 0 15,-2-2-1-15,5-1 0 16,2-2 0-16,1-1 1 15,6-3 1-15,0 1 1 16,-5 0-1-16,4 0 1 16,-4 5 0-16,2-1 0 0,0 2-1 15,-8-2-1-15,-5 2 0 16,-2 3-1-16,2-1 0 16,0 2 0-16,0-3 0 15,3 3-1-15,-3-1 1 16,0 3 0-16,1-3 1 15,-5-5 0-15,2 5-1 16,5 0 0-16,4 3 0 16,0 5-1-16,2-5 0 15,-7 3 0-15,2 2-1 16,6 2 1-16,-9 2 0 16,1-3 0-16,-4-3 0 15,-5-5 1-15,8-4 0 16,0-1-1-16,0 0 1 15,0 3-1-15,-3 2 1 16,2 2-1-16,1 2 1 0,1 0 0 16,1-1-1-16,3 1 1 15,2-1-2-15,2 3 0 16,-8-7 0-16,9 1-1 16,-6 0 1-16,5-1 0 15,5 1-1-15,-14-3 1 16,2 0 0-16,-9 2-1 0,2 2 1 15,4 3 0-15,1 0 1 16,1-2 0-16,2-1 0 16,0-3-1-16,0 5 0 15,1-4-1-15,-4-2 1 16,10 2 0-16,-9-10-1 16,8 3 0-16,4 0 0 15,-1-2 0-15,6 3 0 16,-2-4 1-16,3 0-1 15,-7 2 0-15,7 1-1 16,-9-2 1-16,2 1 0 16,1-2 0-16,-3-2 0 15,5 1 0-15,-1-4 0 16,-3 0 1-16,4 2-1 16,0-3 1-16,0 0-1 15,2 3 0-15,-2-4 0 0,2 3-1 16,3-3 1-16,-1-1 0 15,-2 2-1-15,1-3 1 16,-2 3-1-16,3-1 1 16,1-3 0-16,1 2-1 15,0-3 1-15,-1 0-1 16,2 1 1-16,0 3-1 16,-2-5 1-16,3 3-1 0,-3 0 0 15,2-2 1 1,-1 2-1-16,1-4 0 0,-2-1 1 15,4 3 0-15,-2 0-1 16,-1 2 1-16,1 3-1 16,-1-4 1-16,-3-2-1 15,4 2 0-15,-1 0 0 16,-3 1 1-16,7 0-1 16,-2-2 0-16,-3 1 0 15,8 0 0-15,-5-1 0 16,1-3 1-16,3 1-1 15,-4-1 1-15,2 2 0 16,2-1 0-16,-6 0-1 16,-6-1 0-16,10-1 0 15,-6-1-1-15,6-2-5 0,7-1-6 16,-4 0-44-16,-1-1-26 16,0 0-44-1,0-1-26-15,0 1-38 0,2 0-24 16,6-3 136-16</inkml:trace>
  <inkml:trace contextRef="#ctx0" brushRef="#br0" timeOffset="79909.82">23206 13692 456 0,'-3'-4'260'0,"1"1"13"16,0-1-61-16,1 1-37 15,0 2-13-15,0 0-66 16,0 0-25-16,-1 0-27 15,1 1-4-15,2 23-2 16,7 49-3-16,-3-20-13 16,-2 1-7-16,6-4-8 0,-1-7-2 15,2-3 1-15,0-4-1 16,-4-7 2-16,-1-2 1 16,-4-11 1-16,-1-7 4 15,0-3-60-15,-3-6-35 16,0-8-176-16,-1-7 156 15</inkml:trace>
  <inkml:trace contextRef="#ctx0" brushRef="#br0" timeOffset="80192.09">23209 13676 572 0,'2'-7'328'0,"3"1"-12"15,2 2-102-15,3 0-76 16,2 2-30-16,2 1-61 15,7 2-12-15,0 5-11 16,-2 0-5-16,0 5-1 16,-4 0 1-16,-4 2 1 15,-4 3 2-15,-4 1 3 16,-8 3-1-16,-4 2-2 16,0-2 0-16,-7-2-3 15,0-6 1-15,-1-4-3 16,-4 1-1-16,1-4-67 15,3-2-53-15,3 0-268 16,2-6 237-16</inkml:trace>
  <inkml:trace contextRef="#ctx0" brushRef="#br0" timeOffset="80503.03">23475 13839 804 0,'10'2'382'15,"2"-2"-167"-15,1-4-32 16,0-2-62-16,1-1-35 0,1-7-34 16,-1-4-12-16,-2-1-19 15,-2-2-6-15,-4 3-3 16,-2 3 0-16,-7 3 9 16,-3 1 4-16,-7 4 1 15,-2 2-3-15,-1 6-17 16,0 5-6-16,-1 8-8 15,2 5-3-15,5 7 4 16,2 3 1-16,6-1 3 16,5-3-1-16,6-7-1 15,0-2 1-15,5-9-1 16,-1 3 0-16,3-8-20 16,1-2-54-16,6-2-202 15,4-9 187-15</inkml:trace>
  <inkml:trace contextRef="#ctx0" brushRef="#br0" timeOffset="80788.02">23768 13728 516 0,'4'4'350'15,"-2"4"45"-15,-1 4-109 16,-2 1-88-16,1 0-27 16,-2-1-59-16,0-1-26 15,2-2-38-15,-4-3-12 0,1 0-16 16,1-1-3-16,-2-1-4 15,4-2-1-15,-1-2-3 16,0 0 0-16,0-1-3 16,0 0 0-16,0 0-2 15,0-1 0-15,-1-10-3 16,1-2-1-16,-1-25-9 16,7 27-5-16,1 2-66 15,5 3-43-15,6 1-114 16,1 2-101-16,4 2 219 15</inkml:trace>
  <inkml:trace contextRef="#ctx0" brushRef="#br0" timeOffset="81128.58">24228 13556 1077 0,'-11'-17'494'16,"-3"0"-215"-16,-1 5-43 0,-5 4-74 15,0 2-48 1,-1 9-70-16,1 7-19 0,1 8-27 16,3 6-6-16,7 15-6 15,4 2-2-15,9 8 2 16,3 4 2-16,4-2 3 15,2-2 3-15,1-5 4 16,-1-6 2-16,0-5 2 16,-3-9-1-16,-5-2 3 15,-1-4-25-15,-4-9-73 16,1 0-52-16,-2-12-127 16,-3-5-57-16,-1-11 208 15</inkml:trace>
  <inkml:trace contextRef="#ctx0" brushRef="#br0" timeOffset="81270.6">23992 13804 673 0,'-18'-11'385'16,"9"6"-81"-16,7 3-71 0,-3 1-33 15,8 1-79-15,-3-1-41 16,0-1-54-16,3 1-9 16,25-3-10-16,29-5-4 15,-21 4-73-15,2 1-61 16,-1 0 80-16</inkml:trace>
  <inkml:trace contextRef="#ctx0" brushRef="#br0" timeOffset="81603.16">24280 13844 840 0,'1'9'331'0,"3"-11"-181"16,5-2-51-16,3-6-22 15,0-4-5-15,3-5-32 16,-3-3 0-16,-1 3 2 16,1 2 5-16,-12 4 10 15,-5 2 4-15,-4 4-1 16,-6 0-6-16,-1 5-20 16,3 2-13-16,-3 5-12 15,3 5-3-15,1 7 1 16,4 3 1-16,6 9 0 15,2-2-3-15,2-2-6 0,7 0-4 16,3-13-4-16,4-5-1 16,9-1-47-16,0-6-42 15,4-3-131-15,1-5-119 16,4-14 218-16</inkml:trace>
  <inkml:trace contextRef="#ctx0" brushRef="#br0" timeOffset="81778.09">24583 13721 781 0,'-7'-1'437'0,"-3"1"-96"0,0 4-142 16,-2 4-49-16,1 6-70 16,1 4-26-16,6 7-32 15,0 2-9-15,7-4-9 16,3-1-3-16,0-10-4 16,8-3-3-16,2 0-2 15,3-7 3-15,4-4-61 16,-2-6-53-16,1-8 75 15</inkml:trace>
  <inkml:trace contextRef="#ctx0" brushRef="#br0" timeOffset="81982.34">24759 13617 1022 0,'-3'25'409'0,"0"6"-265"0,0 6-23 15,3 4-26-15,3-3-29 16,8-2-38-16,1-5-11 16,5-10-20-16,6-6-3 15,1-8-46-15,-6-3-50 16,-2-7-224-16,-5-4 209 16</inkml:trace>
  <inkml:trace contextRef="#ctx0" brushRef="#br0" timeOffset="82140.5">24715 13703 951 0,'-7'0'430'0,"3"2"-225"15,4 1-49-15,8 0-75 16,4 2-33-16,10-1-23 16,4-1-3-16,12 2-40 15,-2-2-65-15,14-3 54 16</inkml:trace>
  <inkml:trace contextRef="#ctx0" brushRef="#br0" timeOffset="82906.05">25757 13705 822 0,'5'4'385'0,"-7"-1"-87"16,0 3-142-16,-2 7-69 15,1 7-2-15,1 6-54 16,1 4-17-16,3 2-8 16,2-1-2-16,1-10-2 15,0-4-1-15,1-8 3 16,-2-3 3-16,-3-4 9 15,0-2 1-15,-2-1-2 16,0 0-3-16,0 0-12 16,-3-19-2-16,-2-29-4 15,7 20-3-15,6 5 1 16,4 0-1-16,6 3 5 16,5 6 8-16,0 7 9 15,-1 7 4-15,-5 8 2 16,-6 4-2-16,-2 8-1 15,-4 2 1-15,1 3 1 16,-3-11-2 0,-1-6-4-16,1-1-2 0,1 13-2 0,2-5 0 15,-2-8-1-15,-4-7-3 16,1-4-4-16,3 1-2 16,-3 3-3-16,0 0 2 15,4-7 2-15,3-11 1 16,14-27 0-16,-9 32 0 0,6 0 2 15,-5 1 5 1,5 6 10-16,-3 3 4 0,-3 7 9 16,1 7 3-16,-4 9 1 15,-4 4-1-15,-1 4-6 16,-3 1-7-16,4-2-12 16,0-2-6-16,3-11-26 15,2 0-40-15,3-8-112 16,0-6-83-16,5 1 153 15</inkml:trace>
  <inkml:trace contextRef="#ctx0" brushRef="#br0" timeOffset="83276.44">26364 13773 820 0,'0'-8'417'0,"-4"-2"-144"0,-4-3-64 16,-6 4-92-16,1 0-36 15,-2 5-37-15,-2 4-6 16,3 4-19-16,2 5-10 16,5 9-6-16,1-1 1 15,4 6 0-15,2-1 1 16,2-3 0-16,4-4 2 16,6-3 1-16,-1-4 0 15,2-5 3-15,2 0 0 0,-2-6 3 16,0-1-1-16,-2-5 1 15,1-4 1-15,-2 3 12 16,-5-1 4-16,2 3 7 16,-5 6-1-16,2 2-9 15,-1 7-6-15,-1 4-10 16,-3 1-4-16,-1 4-7 16,2-4-1-16,2 0-56 15,0-3-37-15,2-7-125 16,4-2-111-16,-1-13 211 15</inkml:trace>
  <inkml:trace contextRef="#ctx0" brushRef="#br0" timeOffset="83471.73">26537 13593 1099 0,'-3'18'438'16,"0"9"-301"-16,-3 9-13 15,6 9-29-15,1 1-35 16,6-7-36-16,3-1-9 16,2-15-15-16,1-9-2 0,1-1-52 15,-1-9-53-15,-1 0 68 16</inkml:trace>
  <inkml:trace contextRef="#ctx0" brushRef="#br0" timeOffset="83653.21">26432 13696 902 0,'-3'2'469'15,"1"1"-111"-15,5 2-203 16,-3-5-26-16,0 0-65 16,16 2-26-16,40 5-38 15,-23-7-44-15,7 2-109 16,0 0-87-16,7 1 140 0</inkml:trace>
  <inkml:trace contextRef="#ctx0" brushRef="#br0" timeOffset="83885.87">26927 13699 846 0,'-12'-4'434'15,"-1"1"-135"-15,-2 0-58 16,-5 3-101-16,-2 5-42 0,2 5-53 15,-1 1-14-15,5 7-21 16,5 2-9-16,8 3-8 16,8 3-4-16,11-5-1 15,0-3 0-15,8-5-21 16,-1-5-33-16,5-2-81 16,-3-5-55-16,4-10 121 15</inkml:trace>
  <inkml:trace contextRef="#ctx0" brushRef="#br0" timeOffset="84277.07">27131 13532 1007 0,'-10'6'451'0,"2"10"-196"15,2 3-94-15,2 14-48 0,0 1-26 16,4 7-39-16,1-4-9 15,1 0-19-15,4-1-8 16,1-6-7-16,2-5-3 16,0-9 0-16,-2-6-1 15,-3-4-1-15,-1-5-7 16,0-7-14-16,2-2-1 16,1-7 1-16,2-1 8 0,1-2 13 15,-1 2 2-15,0 2 1 16,-1 3 0-16,1 4 2 15,0 6 2-15,3 3 11 16,-1 5 6-16,2 7 7 16,-2-1 0-16,-3 5-7 15,0-1-4-15,0 0-9 16,0 1-2-16,1-3-8 16,-5-7-18-16,0-4-66 15,-2-4-55-15,2-11 81 16</inkml:trace>
  <inkml:trace contextRef="#ctx0" brushRef="#br0" timeOffset="84430.73">27458 13762 662 0,'-3'24'411'0,"3"0"57"0,2-3-214 15,-2-4-87-15,3-4-43 16,0-6-88-16,-5-5-54 15,2-2-135-15,0-1-106 16,0 0 147-16</inkml:trace>
  <inkml:trace contextRef="#ctx0" brushRef="#br0" timeOffset="84613.79">27408 13591 987 0,'-5'0'449'0,"8"6"-205"15,-1 0-26-15,-3-4-67 16,4 2-47-16,-3-4-63 16,0 0-19-16,0 0-58 15,2 0-48-15,15 7-138 16,30 13-125-16,-22-18 216 16</inkml:trace>
  <inkml:trace contextRef="#ctx0" brushRef="#br0" timeOffset="84987.65">27659 13686 513 0,'8'12'316'0,"-1"4"-36"16,-3-1-47-16,-2 3-83 0,-2 3-28 15,-1 1-17-15,-1-2-1 16,-1-8-14-16,1-3-14 16,-2-8-27-16,2-1-14 15,1-2-16-15,0 0-6 16,0 1-11-16,1 0-2 15,0 0-3-15,0 0 1 16,0-2 1-16,1-3 2 0,2 0 3 16,2-1 3-16,-1 4 3 15,6-4 0-15,4 4-4 16,27-27-3-16,-27 30-3 16,4 6 0-16,-4 5 0 15,-1 3 2-15,-3 0 1 16,-6 3 1-16,0-5-1 15,0-2-1-15,-2-4-18 16,8 0-34-16,1-2-88 16,-8-3-75-16,6 4 127 15</inkml:trace>
  <inkml:trace contextRef="#ctx0" brushRef="#br0" timeOffset="85412.86">27905 13851 596 0,'31'15'369'0,"-26"-14"-83"16,8 0-60-16,-3-3-40 16,6-5-75-16,-1-3-21 15,-1-5-26-15,-2-4-13 16,-8 0-13-16,1-1 2 16,-10 0 6-16,-2 2 3 0,-5 0-1 15,-4 4-8 1,5 1-11-16,-1 4-4 0,6 8-11 15,-2 2-4-15,5 13-10 16,1 8-8-16,0 11-1 16,2 7 2-16,0 9 1 15,0-2 0-15,4 4 1 16,-2 1 0-16,7-1 1 16,1 2 1-16,4-7 3 15,4-3 2-15,-9-8 5 16,-2-4 3-16,-8-10 7 15,-5-6 5-15,-7-9 4 16,-1-3 0-16,-5-5-5 16,4-4-3-16,2-2-4 15,-2-4-1-15,12-2-4 16,-8-2-3-16,8 2-10 16,0-2-7-16,2 2-8 0,9 1-3 15,11 1-84-15,-2 1-73 16,12 1 113-16</inkml:trace>
  <inkml:trace contextRef="#ctx0" brushRef="#br1" timeOffset="196558.63">6818 15700 605 0,'0'0'349'16,"0"0"-103"-16,0 0-15 15,0 0-17-15,0 0-62 16,0 0-13-16,3 5-20 15,4 9-6-15,10 39-10 16,-13-24-13-16,1 11-25 16,2 5-12-16,-2 4-19 15,3 6-6-15,1-4-9 16,0-4-4-16,1-5-5 16,5-7-1-16,-3-9-3 15,-1-6-1-15,-1-7 0 0,-5-10-28 16,-1 1-81-16,3-3-56 15,-1-8-203-15,3-4 227 16</inkml:trace>
  <inkml:trace contextRef="#ctx0" brushRef="#br1" timeOffset="197040.39">7201 16061 681 0,'-4'-11'383'16,"-3"-1"-129"-16,-3-1-20 16,-1 0-22-16,1 4-73 15,0 3-21-15,1 6-37 16,0 7-17-16,1 6-20 15,1 6-9-15,5 5-10 16,1 2-2-16,5 4-6 16,5-1-4-16,3-4-6 15,4-4-3-15,5-5-2 16,1-4 0-16,1-9-1 0,0-3 0 16,-1-11 1-16,-3-9 0 15,-2-4-1-15,-4-2 2 16,-11-1 2-16,-3 2 1 15,-9 1 2-15,-2 5-1 16,-2 2-2-16,-1 3-1 16,1 6-1-16,0 2 0 15,2 6-2-15,-1 2-1 16,1 3-2-16,0 4-3 0,4 3-4 16,3 1-16-16,5-2-42 15,5 0-30-15,4-3-114 16,4 0-118-16,4-1 213 15</inkml:trace>
  <inkml:trace contextRef="#ctx0" brushRef="#br1" timeOffset="197320.32">7713 15989 1139 0,'-5'-7'478'0,"-4"3"-270"16,-4-2-33-16,-1 4-35 0,-2 2-41 15,-1 0-48-15,2 4-13 16,-3 5-15-16,3 1-6 16,3 5-11-16,1 5-5 15,4 3-3-15,2 3-5 16,6 3-2-16,5-4 1 15,9-4-12-15,1 0-39 0,6-8-108 16,2-2-91-16,4-1 148 16</inkml:trace>
  <inkml:trace contextRef="#ctx0" brushRef="#br1" timeOffset="197763.17">8075 16124 512 0,'11'-10'395'15,"-3"1"22"-15,-8-3-103 16,-2 1-32-16,-4 0-87 16,-2-2-43-16,-5-2-72 15,2 2-25-15,-1-1-26 16,-1 2-5-16,2 4-9 16,-1 3-4-16,-3 5-9 15,3 6-2-15,2 9-9 16,-1 3 0-16,10 7-3 0,-3 1 2 15,9-2 2 1,1-2 0-16,-1-5 3 0,6 0 1 16,-5-9 1-16,4-1 2 15,4-7 1-15,0-3 1 16,-4-3 2-16,2-2 0 16,-4-1 1-16,-2 0 0 15,0 0 0-15,-1 0 9 16,0 6 11-16,-3 0 5 0,0 7 7 15,2 4-6-15,1 3-5 16,0 4-2-16,0-2-6 16,1 4-5-16,-3-5-6 15,3 0-4-15,-1-5-37 16,1-1-50-16,1-5-122 16,2-4-96-16,3-12 181 15</inkml:trace>
  <inkml:trace contextRef="#ctx0" brushRef="#br1" timeOffset="198009.23">8195 15806 864 0,'3'-8'439'0,"1"10"-66"16,-1 3-137-16,5 8-33 15,-2 5-19-15,2 14-56 0,1 9-24 16,1 5-40-16,0 0-13 15,2-5-19-15,0-5-5 16,1-7-11-16,0-7-5 16,-4-5-4-16,-4-5-3 15,-1-7-32-15,-3 0-26 16,-1-8-59-16,-1 2-43 0,-1 0-111 16,1 0-321-16,-4-18 399 15</inkml:trace>
  <inkml:trace contextRef="#ctx0" brushRef="#br1" timeOffset="199284.87">9264 15938 883 0,'0'-6'438'16,"-3"4"-122"-16,-4-4-130 15,-3 1 0-15,-5-3-61 16,-1-4-35-16,-6 3-37 15,-1 0-7-15,-5 8-9 16,-1 3-7-16,5 8-14 16,2 2-6-16,5 5-10 15,7 3-1-15,8 0-8 16,6 2-2-16,7-3 2 16,3-2 1-16,5-1 11 15,-1-4 7-15,6 3 7 16,-2 4 2-16,-5-1 1 15,0 2-2-15,-7-4 0 0,-4-2 0 16,-6-4 2-16,0 0 2 16,-6-4 2-16,-2-4-2 15,-4-2-7-15,0-1-5 16,2-3-15-16,1 0-13 16,6-3-40-16,2-2-21 15,2 1-28-15,6-2-4 16,5 6 29-16,2 3 20 0,3 1 36 15,3 2 14-15,1 1 10 16,3-3 2-16,1-2 8 16,0-1 17-16,5-4 26 15,0 0 6-15,0-1 1 16,1-2-14-16,-4-5-23 16,-2-2-6-16,-3-6-4 15,-2-1 1-15,-6-1 6 16,-6 3 3-16,-11 0 5 15,-5 6 3-15,-4 3 3 16,-4 2-1-16,0 7-3 16,5 4-3-16,-5 7-7 15,4 3-1-15,2 5-4 16,-4 1-2-16,12 3-6 16,3 3-2-16,5 1-3 15,4-1-2-15,2 0-1 16,-2-1 0-16,10-6 0 0,3-1-2 15,6-3-3-15,5-3-20 16,4-6-73-16,3-3-30 16,4-9-44-16,0-4 4 15,-5-7 53-15,-4 0 26 16,-8-1 50-16,-7 1 19 16,-17 1 30-16,-4 1 16 15,-13 2 43-15,-6 1 20 0,-1 5 39 16,0 6 11-16,-2 5-14 15,0 1-10-15,1 10-27 16,2 2-12-16,6 6-14 16,5 3-8-16,4 1-20 15,5-3-8-15,5 0-15 16,2-2-4-16,6-6-4 16,0-5 0-16,1-3 2 15,2-3-1-15,-3-2 1 16,-2-5-1-16,3-3 0 15,-2-2 0-15,1 2 2 16,-3 0 1-16,-6 4 0 16,1 3 0-16,-4 6 1 15,0 1-1-15,-3-5 0 16,0 0 0-16,0 6-3 0,0 2-1 16,1-1-90-16,1-3-67 15,-1-4-177-15,7 2 190 16</inkml:trace>
  <inkml:trace contextRef="#ctx0" brushRef="#br1" timeOffset="199549.63">10023 15988 1051 0,'3'9'480'0,"-3"6"-220"16,1 4-13-16,4 4-62 15,1 1-48-15,0-2-42 16,-3-4-24-16,-3-5-16 15,-2-2 1-15,2-4-17 16,0-3-2-16,0-4-2 16,-1-2-3-16,0 1-4 15,-1 0-7-15,1-3-11 16,-2-12-4-16,1-33-7 16,6 28-3-16,12-8-10 15,1 2-22-15,5 1-91 16,-1 0-56-16,-3 12-182 15,2 8 219-15</inkml:trace>
  <inkml:trace contextRef="#ctx0" brushRef="#br1" timeOffset="199823.41">10478 15935 844 0,'7'-8'404'15,"-7"2"-122"-15,-7-3-35 16,-4-1-26-16,1-1-56 0,0 6-70 16,0-1-11-16,0 8-12 15,-1 7-10-15,-4 5-24 16,1 8-11-16,7 7-16 16,-4-1-2-16,16 3-7 15,1-5-3-15,8-4-3 16,1-2 0-16,4-8-1 15,3-1 3-15,1-8-1 16,3-4-25-16,5-7-123 16,4-3-101-16,3-10 147 15</inkml:trace>
  <inkml:trace contextRef="#ctx0" brushRef="#br1" timeOffset="200225.98">10719 15660 1250 0,'-5'21'525'0,"-2"7"-306"16,4 12-118-16,1 5-12 15,3 6-50-15,3-3-14 16,5 1-9-16,0-6-3 16,-1-11 0-16,2-7-1 15,-4-9-1-15,-1-6 3 0,-3-4-3 16,2-3-2-16,-3-2-2 15,1-1-3-15,-2-1-1 16,0 0 2-16,1-4-1 16,6-13 0-16,17-28 3 15,-14 31-1-15,-1 5 12 16,5 4 12-16,-5 6 13 16,6 2 5-16,-2 5 2 15,4 2-4-15,-1 9-5 16,1 2-5-16,-3 9-11 15,-3-1-6-15,2 0-7 16,-2-4-3-16,-3-8-5 16,-4 0-35-16,2-10-94 15,-6-3-53-15,7 1-137 16,3-10 188-16</inkml:trace>
  <inkml:trace contextRef="#ctx0" brushRef="#br2" timeOffset="-182186.14">6434 7516 478 0,'-10'-6'270'16,"7"3"-56"-16,0-3 0 0,1 4-58 16,1 1-24-16,0 0-32 15,0 0-10-15,0 0-20 16,0-1-9-16,0 2-10 15,1 0-5-15,0 0 3 16,0 0-1-16,0 0 1 16,0 0 0-16,3 3-1 15,-1-2-2-15,2 1-3 16,-1-1-1-16,0 0-5 16,-3-1-2-16,0 0-4 15,8 4-3-15,-6-2-4 16,5 2-2-16,1 0-3 15,-6-3 0-15,3 1-1 16,-3 1 1-16,2-1 2 16,2 2 0-16,-1 0 0 15,1 0 0-15,0 0-3 0,-5-1 0 16,5 1-5-16,-4-1-1 16,5 5-2-16,4-1-2 15,25 25 1-15,-26-24-2 16,-4-1 1-16,-2-1 0 15,4 2 1-15,0-2-1 16,-2 1 0-16,3-2-1 16,-1 1-1-16,1-1-1 0,-1-1 0 15,1-1-1-15,1 0 0 16,0-1 1-16,-3 1-2 16,2-2 1-16,0 1 0 15,-2-2-1-15,0 3 2 16,0-1-1-16,-1 2 2 15,1-1 0-15,-2 1 1 16,3 2 1-16,-1-1 1 16,0 1-1-16,1-2 0 15,-3-1-1-15,3 1-1 16,0-1 0-16,-2 1 0 16,3 2 0-16,-2-1-1 15,0 1 0-15,2 0-2 16,-1-1 0-16,3 0 0 15,0 0-1-15,2-1 0 0,-1 1 2 16,2 2-1 0,-4 0 0-16,-2-3 1 0,4 4-1 15,-9-4 1-15,8 0-1 16,-1 3 0-16,-4-3 0 16,4 0 0-16,1-1 0 15,-3 1-1-15,2 2 1 16,-2 4-1-16,-3-3 0 15,1 2 0-15,4-3 1 0,0-1-1 16,1 2 1-16,3 0 0 16,-3 1 0-16,1 0 0 15,0-4 0-15,1 0-1 16,-1 3 1-16,2-2 1 16,-4 2-2-16,-1-3 2 15,-1 0-1-15,0 2 0 16,1 2 1-16,1 1 0 15,0-4 0-15,0 1 1 16,1-1-2-16,-2-3 1 16,-2 4-1-16,2-3 1 15,-3-1 0-15,0-1 0 16,0 0-1-16,-1 2 2 16,2 0-1-16,-2 1 1 15,2 1-1-15,-1-1 0 16,1 0 0-16,3 2-1 15,-2-1-1-15,5 0 1 0,-1 0-2 16,2-1 1-16,0 2 0 16,-2 2-1-16,3-1 1 15,-1 2 0-15,2 1-1 16,5-1 0-16,-4-2 1 16,-1-1-2-16,-3 0 1 0,-3 0 1 15,1 0-1-15,0 3 1 16,-1 0-1-16,4 2 1 15,-5-2-1-15,2-1 1 16,0-1 0-16,-3-2 0 16,2 0 0-16,2 0 1 15,-2 0-1-15,-1 0 0 16,0 3 1-16,-3-3-1 16,3 3 2-16,-2 0-3 15,1-2 2-15,1 1-2 16,-1-1 1-16,5 1 0 15,-3-2-1-15,1 1 1 16,1-1-2-16,0 0 1 16,2 2 0-16,0-1 0 0,1-1 0 15,1 4 1 1,-1-1-2-16,1 2 1 0,2-2 0 16,2 1 0-16,-4-3 0 15,5 1 0-15,-2 1 0 16,-3-5 0-16,-6 3 0 15,-1-1 1-15,5 1-1 16,1 2 0-16,-2 3 1 16,-1-4 0-16,-2 1-1 0,-1-2 0 15,4 0 0-15,4 1 0 16,-1 0 0-16,1 1 0 16,-3-3 0-16,-3 3 1 15,5-1 0-15,0 1 0 16,0 1-1-16,0-3 1 15,-2 2-1-15,0 2 1 16,0-3 0-16,-2 2 1 16,0 0-1-16,0 0 1 15,0 0-1-15,0 0 0 16,1 0 0-16,-1 0-1 16,1 0 1-16,0-4-1 15,0 0 1-15,-1 0 0 16,2-1-1-16,-6 2 1 15,3 2 0-15,-5-2 0 16,2 1 0-16,1 0 0 16,-3-2 0-16,6 0-1 15,-8 1 1-15,3-2 0 0,-6-1-1 16,1 1 1-16,5 1 0 16,-1-1-1-16,2 3-1 15,-6-2 1-15,2 1-1 16,1 1 1-16,4-2 0 15,4 4 0-15,-3-2 0 16,2 3 0-16,-2-2 0 0,-1 1-1 16,2-3 1-16,0 1-1 15,2 5 1-15,-1-4-1 16,-1-1 0-16,1 3 1 16,0-6 0-16,0 4 1 15,2 0-1-15,-2-2 0 16,-3 2-1-16,1-1 1 15,-1-2-1-15,-1 2 0 16,0-1 1-16,0-3-1 16,0 1 0-16,-1-1 0 15,0 0 1-15,0 2 1 16,-1-2 0-16,0 1-1 16,-1 0 0-16,1 1 0 15,-3-2 0-15,-1 1 0 16,1-2 0-16,-3-2 0 15,0 0 0-15,0 0 0 0,0 0-1 16,0 0 0-16,0 0 0 16,3 1 1-16,3 1-1 15,3 5 0-15,-1-3 0 16,-1 2 0-16,28 24 0 16,-28-28 1-16,-1 2 0 15,-3-3 0-15,0 3 1 16,0-2-1-16,-3-2 0 0,0 0-1 15,0 0 1-15,0 0 0 16,0 0-1-16,0 0 0 16,0 0 1-16,2 4 0 15,-2-3-1-15,4 1 1 16,-3 0 0-16,2 0-1 16,4 2 1-16,-6-4-1 15,6 2 0-15,-4-1 0 16,-3-1 0-16,0 0 1 15,0 0 2-15,0 0-83 16,0 0-84-16,-2 0 104 16</inkml:trace>
  <inkml:trace contextRef="#ctx0" brushRef="#br2" timeOffset="-178099.23">6304 8941 344 0,'-1'-1'244'15,"0"0"-22"-15,0 0-21 16,-1-1-22-16,0 1-42 16,-1 0-15-16,1 1-20 15,1-1-6-15,0 0-11 16,0 0-8-16,0 0-20 16,0 0-10-16,0 0-15 15,0 0-6-15,0 1-3 16,0 0 0-16,-1 0 2 15,1 0 0-15,0 0-3 0,0-1-3 16,0-1-8-16,0 1-3 16,0 0-3-16,1 0-1 15,0 1-1-15,0 0 0 16,0 0 1-16,3 0-1 16,5 0 1-16,0 0 1 15,-1 0 4-15,-1 0 3 16,4 0 5-16,-4 0 0 0,-3-1-1 15,6 0-3-15,-4 1-3 16,0-1-2-16,4 0-1 16,0 0 2-16,-2 0 8 15,5-3 4-15,25-6 9 16,-31 2 3-16,-2 0-1 16,2 3-1-16,-1 1-6 15,1-3-2-15,2 1-6 16,0-2-1-16,-3 0-2 15,3 3-1-15,1 1-1 16,-3 1 0-16,2 0-2 16,0 0 1-16,-3-4 0 15,5 0-2-15,-2 0 1 16,3-1-2-16,0 1-1 0,1 5 1 16,-6-4-3-1,0 5-1-15,3-1 0 0,-4-2-1 16,5 3 0-16,-1-4 0 15,-2 3-1-15,4-1-1 16,-2-2 1-16,0 1-1 16,-3-1 1-16,1 0 0 15,2 2 1-15,-3-4 0 16,0 1-1-16,-1 0 2 16,1 0-2-16,-1 0 1 0,2 1 0 15,-2-4-2-15,2 1 0 16,1 0 2-16,-1-1-1 15,3-1 0-15,-2 3 0 16,-1 2-1-16,0 3 0 16,-2 1 0-16,3 0 0 15,1 1 1-15,0-3-1 16,2 2 1-16,0-2 0 16,-3-1 1-16,1-2-1 15,1 0 0-15,-1 1 1 16,-1 1 0-16,1-1 1 15,-4 2-1-15,3 1 1 16,-1 1-2-16,-5 0 2 16,6-1-1-16,-1-1 1 15,1 2-2-15,5-2 0 16,-6 2 0-16,-2 0 0 0,2-1 0 16,0 1-1-16,3-3 2 15,-3 1-2-15,-1-1 1 16,0-1 0-16,2 0 0 15,0 0 0-15,4 1 0 16,-7-2 0-16,2 3 1 0,1-1-2 16,-2-1 2-16,2 3-2 15,-3-1 2-15,0 0-1 16,6-2 0-16,-2 0 1 16,3-2 1-16,-3 1 0 15,-1-2 2-15,1 3 0 16,-1 0 0-16,0-1 0 15,-3 2-1-15,2-2-1 16,-1 1 1-16,2 1-1 16,0-4 0-16,0 3-1 15,0-3 1-15,2 2-1 16,-3 1 0-16,0 0 0 16,1 3-1-16,-3-3 0 15,1 2 0-15,0-3 0 16,0-1 1-16,0 1-1 15,0 1 0-15,-1 0 1 0,2 1-1 16,-2-1 0-16,3-1 0 16,1 3 1-16,-1 0-1 15,1-1 0-15,2-3 0 16,-1 0 0-16,4-1-1 16,2 5 0-16,-2-2 0 15,2-4 1-15,-4 2 0 16,4-3 0-16,0 3 0 15,2 3 0-15,-6-4-1 0,0 0 0 16,-6-1 0-16,3-2 0 16,5 4 1-16,-6-3-1 15,3 3 0-15,-4-3 1 16,4 3-1-16,1 0 1 16,1-2 0-16,-5 3-1 15,2-2 0-15,-2-1 0 16,3 3 1-16,1-2-1 15,-2 2 2-15,2-1-1 16,-4-1 1-16,1 2-1 16,-1-1-1-16,1 1 1 15,-1 1 0-15,1 1-1 16,0-2 1-16,0 1-1 16,1-1 0-16,-1 0 0 15,0 0 1-15,0 0 0 0,0-2 0 16,-1 2 1-16,2-2 0 15,2 2-1-15,-1-1 1 16,0 0 0-16,1 0-1 16,1 0 1-16,3-1-1 15,0 1 1-15,1 0-1 16,0 2 1-16,-3-1-1 16,5 2-1-16,-7-3 2 0,1 0-2 15,2-1 1-15,-5 0 1 16,5 3-1-16,-7-3 1 15,1 4-1-15,2 0 1 16,-1-1-1-16,5 2 0 16,-2-4 1-16,-5-4-1 15,5 3 1-15,-3 0 0 16,1 1 1-16,3 3-1 16,-1-1-1-16,3 2 0 15,-1-3-1-15,2 0 0 16,1 1 0-16,-1-2 0 15,1 3 0-15,-2-4 1 16,2 0-1-16,-1 0 0 16,1 0 1-16,0-1 0 15,-1 4-1-15,2-2 1 16,-2 1-1-16,2-1 1 0,-2-1 0 16,-4-2 0-16,6 2 0 15,-5 1 1-15,4-1-1 16,-4 2 1-16,-4-2-1 15,2-1 1-15,0 0 0 16,-2-1-2-16,5 0 1 16,-3 0 0-16,1 0 1 0,2 1-1 15,-2 1 1 1,2-2-1-16,-1 2 0 0,3-1 0 16,-4 0 0-16,1 0 0 15,-2 1 0-15,-3-1 0 16,2 1 0-16,-4 1 0 15,2-1 0-15,1 1 0 16,-1-1 0-16,1-2 0 16,0 3 0-16,-2 0-1 15,2 1 0-15,-2 1 1 16,0-2-2-16,0 1 1 16,0-2 0-16,0 1 0 15,0-1 0-15,3 3 0 16,0-1 0-16,3 3 0 15,1-1-1-15,0-1 0 16,3 2 1-16,-2-5 0 16,0 4-1-16,0-2 0 0,-4 1 0 15,-5 2 1-15,2-3-1 16,-2-3 1-16,-1-1 1 16,4 0-1-16,-1 3-1 15,1 2 1-15,2 0 0 16,0 0 0-16,-1-2 0 15,0 1 0-15,-4 0 1 0,0-1-2 16,0 2 1-16,-1-1-1 16,3 0 1-16,-2 2 0 15,0 0 0-15,-4 4 3 16,0-1 1-16,-8 1 1 31,4 0 0-31,0 0-42 0,0 0-66 0,-14 3-64 16,-38 23 88-16</inkml:trace>
  <inkml:trace contextRef="#ctx0" brushRef="#br2" timeOffset="-175176.14">11256 10025 337 0,'-10'4'250'0,"1"-1"3"16,0 1-29-16,2-1 5 15,0-3-34-15,1 1-17 16,2-1-26-16,1 0-12 15,2 0-31-15,1 0-22 16,0 0-39-16,0 0-18 16,1 0-22-16,23 3-1 15,42 5 1-15,-21-5 1 16,1 2-1-16,-2-2 0 0,0 0-1 16,-4 1-1-16,2-2 0 15,0 1-1-15,-9-1 1 16,-5 2-2-16,-11-4-22 15,-5 0-36-15,-10 0-122 16,-5 0-140-16,-7 1 197 16</inkml:trace>
  <inkml:trace contextRef="#ctx0" brushRef="#br2" timeOffset="-174883.99">11271 10285 778 0,'-4'1'404'16,"3"-1"-144"-16,2 0-66 0,-1 0-12 15,0 0-61-15,2 0-23 16,23 3-28-16,33 4-13 16,-20-6-21-16,3 4-7 15,2-3-8-15,-4-1-3 16,0 3-4-16,0-4-2 15,-6 2-2-15,-2 1-2 16,-2-1-2-16,-2 1-1 0,-5 0 4 16,-2-5-30-16,-11-2-94 15,-5-4-78-15,-6-4 106 16</inkml:trace>
  <inkml:trace contextRef="#ctx0" brushRef="#br2" timeOffset="-174502.83">11520 9910 977 0,'-10'-8'409'0,"10"8"-195"16,0 1-59-16,2 4-4 15,-2-5-32-15,0 0-60 16,6 4-14-16,16 4-18 0,30 33-4 15,-22-25-9-15,1-2-2 16,1 4-1-16,-1 1-1 16,-3 3-2-16,0 1 0 15,-3 4-3-15,-4 4 1 16,-3 1-1-16,-5 3 0 16,-9 0 3-16,-5 0 0 15,-7-1 3-15,-4-1 2 16,-9-3 5-16,-3-1 2 0,-6-3 3 15,-2-4-1-15,3-5-4 16,1-2-3-16,4-8-6 16,6-1-2-16,5-5-6 15,4-1 0-15,9-2-82 16,2-3-72-16,12-3 96 16</inkml:trace>
  <inkml:trace contextRef="#ctx0" brushRef="#br2" timeOffset="-172445.81">14201 7441 377 0,'-3'-2'241'16,"1"1"-8"-16,0-1-12 15,0 1-46-15,0 0-20 16,1 0-30-16,-3 0-13 15,1 0-19-15,2 0-6 16,0 0-7-16,0 0-3 16,0 0-8-16,0 0-5 0,0-1-9 15,0 1-6-15,0 0-12 16,0 1-6-16,-1 0-10 16,1 0-2-16,0 0-2 15,0 0 4-15,0 0 3 16,0 0 2-16,0 0 4 15,0 0 0-15,0 0-2 16,0 0-3-16,-1 0-7 16,1 0-3-16,0 0-5 15,0 0-2-15,0 0-3 16,0 0-2-16,0 0-1 16,0 0-1-16,0 0 1 15,0 0-1-15,0 0 0 16,-1 0 0-16,1 0 0 15,0 0-5-15,0 0-78 16,1 0 61-16</inkml:trace>
  <inkml:trace contextRef="#ctx0" brushRef="#br2" timeOffset="-166459">14201 7461 355 0,'-1'-2'202'15,"0"1"-16"-15,0 0-11 16,0 0-9-16,0-1-6 15,-1 1-15-15,1 0-12 16,0 0-23-16,0 0-9 16,0 0-14-16,0-1-7 0,0 1-7 15,0 0-3-15,0 0-9 16,0 0-4-16,1 0-15 16,0 0-6-16,0 0-11 15,0 0-3-15,2 1-2 16,7 1-1-16,3 1 0 15,-1 0 3-15,26 15 1 16,-26-10 0-16,1 4 0 16,0-2-1-16,4-2 0 15,-4-1-1-15,-1-3 1 16,1 1 3-16,-4 0 3 16,2 3 2-16,-1-1-2 15,-1 0-1-15,0-2-6 16,2-2-2-16,0 0-3 15,-3 3-2-15,0-2-1 0,2 1-1 16,-3 1 1-16,1-2-1 16,2 2 0-16,-8-3 0 15,5 3-3-15,2 1 0 16,0-1-2-16,-2 1-1 16,-4-2-1-16,5 1-1 15,-2 0 0-15,6-1 0 16,-1 1 0-16,-3-2 0 15,-1 1-1-15,3 0 1 0,-2 0 0 16,-1 0-2-16,-3 1 2 16,-1-3 0-16,3 2-1 15,-3 0 2-15,-2-4-1 16,0 0 1-16,0 0 0 16,0 0-1-16,0 0 1 15,0 0-1-15,0 0 1 16,3 3 0-16,3 1 0 15,-1-1-1-15,1 1-1 16,2 0 1-16,-3 1-1 16,-1-1 1-16,3 0-1 15,0 3 0-15,0 1 0 16,28 25-1-16,-27-24 1 16,-1-1 0-16,1-2-1 15,1 4 1-15,-1-1 0 0,0-2 0 16,2-1 0-16,0-1-1 15,0-2 0-15,0 1 0 16,-1 0 1-16,0-1-2 16,2 2 2-16,-2-3-2 15,0 2 1-15,2 1 1 16,-2-4-2-16,4 4 2 16,0-3-2-16,-2 0 2 15,0 0 0-15,-1 3-1 16,2 1 2-16,-6-1-2 0,1-1 0 15,1 1 0-15,-2 0 0 16,8 1 0-16,-3 2 2 16,-4-5-1-1,-4-2 0-15,0 2 1 16,8 3-1-16,-2 2-1 0,3-2 1 16,-7 1-1-16,4-3 1 15,2 2-1-15,-1 0 1 16,3-1-2-16,-3-1 0 15,1 1 1-15,-2-5 0 16,1 2 1-16,3 2-1 16,-4-3 0-16,4 5 1 15,-1 0-1-15,-1 1 1 16,0-2-1-16,2 4 0 16,0-5 0-16,0 3-2 0,2 0 1 15,0-3 0-15,-1 0 0 16,1-1 1-16,2 0 0 15,-1 5-1-15,1-1 1 16,-2 1-2-16,1 1 1 16,2-3 0-16,-3 4 0 15,4-2 1-15,-3-1-1 16,0-1 0-16,1-3 1 16,-4 0 0-16,0 2-1 0,-3-1 1 15,-4 1 0-15,0 1-1 16,2 1 1-16,-2-1 0 15,4 1-1-15,0-3 0 16,-1 1 0-16,3 0 0 16,0 1 1-16,1 0-1 15,1 3 0-15,2 0 0 16,-2 0 1-16,1 0-1 16,1-1 0-16,-3 0 0 15,0-3 0-15,1 0 1 16,-2 0-1-16,1 0 0 15,0-1 0-15,-1 1 0 16,1 1 1-16,-3-1 1 0,0 1-2 16,0-1 1-16,1 0-1 15,-1 1 0-15,0 1 0 16,0-4 1-16,-3 0-1 16,3 0 0-16,0 2 0 15,2-2 0-15,-4-3-1 16,-2 4 1-16,2-1 0 15,-1 3-1-15,6 2 1 16,-5-5-1-16,5 3 1 16,-1-5-1-16,-5 3 1 0,4 2 1 15,-4 0-2-15,-3 0 1 16,7 2 0-16,-5-4-1 16,2 0 1-16,-1 4-1 15,-2-3 0-15,5 1 1 16,4 1-1-16,4 0 0 15,-3 1 0-15,4 0 1 16,-6-1 0-16,0-1 0 16,0 0-1-16,-2-1 1 15,1 4-1-15,3-1 1 16,0 2-1-16,1-2 0 16,1 1 1-16,-3-2 0 15,0 0-1-15,2 1 0 16,-3-1 0-16,0 2 1 0,1 1-1 15,0 1 0 1,1 1 1-16,2 1-1 0,1-2 0 16,3 1 1-16,-2-2-1 15,-3-1 0-15,0 1 0 16,-4 2 0-16,9 1 0 16,-4 2 1-16,1 1-1 15,-4 0 0-15,-6-2 0 16,7 3 0-16,2 0 1 0,2-5 0 15,5 4 0-15,-6-5 0 16,-2-4-1-16,4 6 0 16,-4-4 0-16,2 1 1 15,0 3-1-15,0-1 0 16,0 3 0-16,2-2 0 16,2 1 0-16,-1-1 0 15,0 1 1-15,2 2 0 16,-4-2-1-16,0 0 0 15,0-3 0-15,-6 0 0 16,-2 0 0-16,-5-2 1 16,2-1-1-16,-8-2 1 15,3-1 1-15,-4 0-1 16,1-3 1-16,-1 1 1 0,0-3-14 16,0-1-120-1,0 0-87-15,-16-8 127 0</inkml:trace>
  <inkml:trace contextRef="#ctx0" brushRef="#br2" timeOffset="-164861.68">15403 8150 340 0,'-26'0'195'0,"-4"0"-73"15,1-2-1-15,8 0-15 16,-2-1-20-16,5-2 8 15,3-1 2-15,0-1 4 16,5-2 5-16,1 2 4 0,4-2 9 16,0 2 4-1,5 3-15-15,0 1-15 0,3 4-21 16,-3-1-13-16,0 0-15 16,5 2-3-16,20 7-17 15,34 12-6-15,-14-9-5 16,3 5-3-16,7 8 0 15,0 6 1-15,1 7 3 16,1 0 6-16,1 0 9 16,2-4 2-16,-1-6 1 15,-1 1-4-15,-4-2-8 16,-7 3-4-16,-9-3-2 16,-3-2-1-16,-10-5 6 15,1-6 6-15,-10-5 8 16,-6-4 3-16,-9-5 7 15,-3-1 1-15,-11-5-2 0,-6-5-2 16,-7-6-15-16,-7-2-7 16,-4-8-8-16,-6-1-3 15,-18-5-3-15,-6-4-1 16,-9 3-2-16,2-3 0 16,9 5-2-16,6 3-9 15,3-4-8-15,3 1-4 16,-3 0 0-16,2 2 7 15,9 9 7-15,6 2 3 0,17 8 1 16,4 3-1-16,11 4-7 16,2 4-7-16,8-1-3 15,4 1 1-15,7 1 6 16,7 0 6-16,12 8 5 16,8 4 1-16,7 11 3 15,1 6 1-15,2 9 0 16,-1 5 0-16,7 4 1 15,3-2 0-15,8-1 0 16,7-4 1-16,3-5 0 16,-3-3-1-16,-4-2 1 15,-5-2-1-15,-11-6 1 16,-1 0 1-16,-14-9 1 16,-6-4 1-16,-11-4 3 15,-5-4 1-15,-10-2 11 16,-8-2 4-16,-9-3 5 0,-5-3-1 15,-13-7-9-15,-2-4-6 16,-13-10-9-16,-5-6 0 16,-9-8-3-16,2-1 1 15,-1 0-1-15,-3 3 1 16,3 6 0-16,-1 4 0 16,8 6 0-16,7 4-3 15,12 5 12-15,4 0 2 0,9 5 1 16,6 1 2-16,10 5-16 15,6 2-1-15,10 6-4 16,6 5 1-16,10 11 1 16,6 9 3-16,13 9 0 15,3 1 0-15,8 4 2 16,-2-4-2-16,5 2 2 16,2 1-1-16,1 0 0 15,6 1 1-15,-5-7-1 16,-3 3 0-16,-4-2 2 15,-10-2-1-15,-11-3 1 16,-8-5 1-16,-10-8 0 16,-5-6 2-16,-13-4 6 15,-5-7 5-15,-13-6 8 16,-7-7 2-16,-14-11-3 0,-6-5-5 16,-18-11-8-16,-8-4-5 15,-8-4-2-15,-1 2-2 16,6 6-2-16,9 6 0 15,6 7 0-15,10 5 0 16,8 9 0-16,17 6 1 16,2 1 3-16,-4 3-2 15,10 4-4-15,15 3-4 16,22 12-1-16,5 2 3 0,16 12 4 16,10 5 3-16,4 2 1 15,5 2-1-15,1 0 2 16,-1-1 0-16,-5-2 2 15,-9-3 0-15,-16-10 0 16,-6-2 0-16,-9-8-2 16,-1-2 1-16,-8-2 0 15,-7-7 1-15,-11-3-29 16,-3-2-45-16,-14-11-137 16,0-8-500-16</inkml:trace>
  <inkml:trace contextRef="#ctx0" brushRef="#br2" timeOffset="-162204.87">14174 8878 404 0,'-5'0'272'0,"2"2"-57"16,0-2-36-16,2-2-26 16,-1 2-69-16,1 0-16 15,0 0-10-15,0 4 0 16,-3 6-3-16,2-6-4 0,-2 1-2 15,3-5-4-15,0 0-8 16,0 0-3-16,0 0-4 16,0 0 0-16,0 0-4 15,0 0-2-15,0 0-8 16,-1 0-5-16,-3 7-7 16,1 1-1-16,-1-3 0 15,2 1 0-15,2-5-1 16,0 0-2-16,0-1-3 15,0 0-1-15,-1 0-1 16,2 0 0-16,0 0 7 16,10 0 4-16,17-7 8 15,31-18 6-15,-13 3 10 16,10-3 5-16,6-6 4 16,-3-4-2-16,-3-5-4 0,-3-3-2 15,3 3 0-15,1-1-1 16,3-1-2-16,1 5-1 15,2-2-6-15,-3 1-3 16,-2 5-6-16,-5 5-2 16,-7 6-5-16,2 3 0 15,-5 2-1-15,1-1 0 0,-1 2 1 16,-5 2 1-16,-2 1 1 16,-3-1 5-16,-6 2 7 15,0 0 0-15,-6 0 3 16,0 2-3-16,-7 3-4 15,-8 1-2-15,-1 3 2 16,-4 2 1-16,-5 1 5 16,4 0 0-16,0 0-3 15,-25 8-5-15,-49 17-9 16,23 0-3-16,-12 10-5 16,0 7-3-16,3 11 0 15,2-1 0-15,8 3 3 16,-3-4-2-16,-7-3-3 15,-4 0 1-15,-4-5-1 16,1 0 4-16,7-7 4 16,26-13 1-16,0 0 0 15,-30 12 1-15,-5 2 0 0,13-8 0 16,9-13 0-16,9 1-1 16,13-10 1-16,5-1 0 15,11-3-1-15,3-3-3 16,10-5-7-16,0-3 0 15,11-8 1-15,6-6 2 16,10-3 6-16,11-2 1 16,6-2-1-16,3 2 1 0,-3-4 0 15,3-4 0-15,3-3 1 16,3-3 1-16,11-1 0 16,-2-2 3-16,6 1-1 15,2-3 0-15,-5 0 0 16,0 2-1-16,-11 2-1 15,-5 5-1-15,3 5 1 16,-6-1-1-16,4 8 0 16,-5 0 0-16,-6 4 1 15,-6 3 2-15,-15 4 2 16,-5 4 2-16,-10 6 7 16,-4 4 2-16,-10 6 0 15,-8 5-1-15,-17 6-9 16,-12 6-3-16,-9 8-2 15,-3 3-1-15,-3 4 0 0,4 1-1 16,3 1 0-16,-2-2 0 16,8 2 0-16,-7-2 0 15,-6-1 0-15,4-2 0 16,0-4 0-16,9-3 1 16,14-5-1-16,4-3 0 0,10-7 0 15,5-3-2 1,8-8-4-16,6-2-3 0,11-11-2 15,4-5 0-15,14-12 5 16,6-3 3-16,15-9 2 16,10 0 0-16,10-4 0 15,0-1 1-15,3-2 0 16,-3-1 0-16,4-1 0 16,8 0 0-16,3-1 1 15,1 2 0-15,-2-4 1 16,-2 4 2-16,-2 1 3 15,3 2 1-15,-3 1 1 16,-9 2 0-16,-12-2 3 16,-5 1-1-16,-11 7 3 15,-4 1 0-15,-10 14 1 16,-10 5-1-16,-12 8 3 16,-6 6-2-16,-11 4-3 0,-2 5-2 15,-11 8-7 1,-9 5-1-16,0 7 0 0,-2 6-1 15,-4-1 0-15,1 1 1 16,-13 3-2-16,-8 0 0 16,1 3 0-16,3 1 1 15,11-6-1-15,6-4 1 16,9-7-1-16,6-4 0 16,12-10-3-16,7-5-3 0,6-5-3 15,8-6-2-15,8-5 2 16,7-5 2-16,11-8 2 15,8-3 2-15,15-5 0 16,8-3 1-16,3-2 0 16,7-4 1-16,-6-2 1 15,-4-1 2-15,0 4-1 16,-8 7 2-16,-5 5-1 16,-4 5 1-16,-9 5 0 15,-13-2 1-15,-16 10 2 16,-3 1 5-16,-16 7 4 15,5 4-1-15,-13 2-4 16,-10 5-3-16,-15 5-7 16,-10 4-1-16,-5 7 0 15,2 2-1-15,7 2 2 16,4-1 0-16,11-2-1 0,1-1 0 16,10-8 1-16,4-2-3 15,12-8-3-15,3-5-2 16,11-3-2-16,9-5 2 15,5-7 4-15,14-2 3 16,8-12 1-16,7-2-1 0,16-3 0 16,-1-3 0-16,-4 3 1 15,-3 0 0-15,-12 4 1 16,-2 2 0-16,-10 6 2 16,-7 3 1-16,-17 10 5 15,-12 2 3-15,-16 8-3 16,-13 7-1-16,-16 7-8 15,-7 6-2-15,-2 4 1 16,-1 3 1-16,0-7 0 16,1-3 1-16,7-3 0 15,5-4 0-15,13-4-1 16,9 0 0-16,8-5-5 16,7 0-3-16,9-6-5 15,11-4 0-15,18-8 2 16,10-3 3-16,16-11 4 15,7-1 2-15,2-8 2 16,0 2 0-16,-10 6 2 0,-8 3 0 16,-12 11 1-16,-9 3 1 15,-16 6 4-15,-6 6 4 16,-21 4-1-16,-9 6-2 16,-17 9-3-16,-7 0-3 15,-5 10-2-15,0-1 0 16,9-1 0-16,4-3 0 15,6-7 0-15,7-2 0 0,-3-8-1 16,3 0 0-16,16-5-2 16,0-1-5-16,17-5-6 15,7-4 0-15,8-3 1 16,6-2 3-16,1-4 1 16,1 1 1-16,3-3-31 15,-4 1-28-15,-5 4-74 16,-5 3-39-16,-10 7-92 15,-3 0 162-15</inkml:trace>
  <inkml:trace contextRef="#ctx0" brushRef="#br0" timeOffset="-156184.11">14143 10611 605 0,'-2'-7'304'0,"0"-1"-105"16,-1 3 7-16,1 4-40 15,-1-3-22-15,2 3-31 16,0 1-9-16,0 0-20 15,0 0-10-15,-1 0-14 16,1 0-6-16,0 0-15 16,0 0-4-16,0 0-7 15,0 0-2-15,1 0 5 16,0 0 5-16,7-1 12 16,11-1 3-16,27-7 1 15,-25 3-4-15,-2 1-10 16,2 2-4-16,1 2-8 0,-3-1-5 15,2 2-7-15,0 1-3 16,-1 2-3-16,1-3 0 16,-3-1-2-16,4 1 2 15,-4 0-2-15,1 0 0 16,1 3 0-16,-8-1-1 16,1-2 0-16,-5-2 0 15,1 2 2-15,0-4 0 16,5-3 3-16,-4 2 2 15,-1 0 3-15,4-1 3 0,-3 3 0 16,2-1-2-16,-2 2-1 16,-2 1-3-16,2-1-1 15,-2 0-1-15,1 0 2 16,1-2-1-16,-1 0 1 16,0 1-1-16,1-1 1 15,-1 2-2-15,-1 2-2 16,0 0-1-16,1 0-3 15,-2 3-1-15,1 2 0 16,0-3-1-16,1-1 1 16,1 0 0-16,2 0 0 15,-1 2 0-15,1 0 0 16,0-1 0-16,-2 0 1 16,1 0-1-16,0 1-1 0,1-2 0 15,7 1-1-15,-2-2 1 16,3 0-1-16,7 0 1 15,-6-3-1-15,0 3 2 16,0-2-1-16,-12 1 1 16,3 2-2-16,0-1 1 0,-4 3 0 15,8-3 0 1,-7-1 0-16,5-3-1 0,5-1 1 16,-3-1 0-16,5 2 0 15,-7 2 0-15,0 2-1 16,-1 0 2-16,-1 0-2 15,1 1 1-15,1 1 0 16,2 0-1-16,-1-1 1 16,1 0-1-16,4-1 1 15,-1-1-1-15,3 0 0 16,-3 0 2-16,0 1-2 16,-1 1 1-16,-1 0 0 15,2-1-1-15,0-2 1 16,1 0 1-16,-1 1-1 15,-1 0 1-15,-4 1 1 16,-2 0-1-16,-2 2-1 16,2 0-1-16,-2 3 1 0,-1-3 0 15,1-1 1-15,3 0-1 16,-5-2 0-16,3-1 1 16,2-1-2-16,-1 1 1 15,3 1-1-15,2 0 1 16,1 1-1-16,-3 0 1 15,3 0-1-15,0 0 0 16,0-1 0-16,0 0 0 16,-2 1 0-16,-1-1 0 0,2 1 0 15,-1-1 0-15,1 1 0 16,3-1 0-16,0 1 0 16,1 0 0-16,1 0 0 15,3 0 0-15,-1-2-1 16,1 1 0-16,-5 0 1 15,-1 0-1-15,-1 0 0 16,-3 1 1-16,3 0 0 16,-2 0-1-16,-3 0 1 15,3 1-1-15,0-1 1 16,-1 0 0-16,5 2 0 16,-2-2 0-16,3 1 0 15,-2-1-1-15,-1 2 1 16,-1-2-1-16,0 1 0 15,0 1 1-15,0 0-1 0,0-1 0 16,0 2 1-16,1-1 0 16,0 0-1-16,1-1 1 15,0-1-1-15,3 1 0 16,0-1 0-16,-1 0 1 16,-1-1-1-16,1 1 1 15,-5 0 0-15,2 0-1 0,-9 0 1 16,-3 0-1-16,4 1 1 15,-9 0-1-15,9 0 1 16,5 0 0-16,-12-1-1 16,4 0 1-16,-1 1 0 15,-2-1-1-15,1 1 1 16,-4-1-1-16,0 0 1 16,0 0 0-16,0 0-1 15,10 0 0-15,2-1 1 16,29 1-1-16,-32 0 1 15,3 0 0-15,-4 0 0 16,-1-1 1-16,-3 0-1 16,0 1 1-16,-2-1-1 15,-2 0 0-15,0 1 0 16,0 0 0-16,0 0 0 16,0 0-1-16,0 0 1 0,4 0-1 15,5 0 1-15,0 0-1 16,4 0 1-16,26 3-1 15,-23-3 0-15,-1 1 1 16,0-1 0-16,3 1 0 16,-4-1-1-16,0 0 0 15,-4 1 0-15,-1 1 1 16,-5-2 0-16,-2 0 1 0,-2-2 2 16,-1 1 0-1,0 0-1-15,0 0 0 0,0 0-1 16,1 0-2-16,-1 0-1 15,0 0-11-15,0 1-140 16,0-1-57-16,-3 0 117 16</inkml:trace>
  <inkml:trace contextRef="#ctx0" brushRef="#br0" timeOffset="-154138.77">14592 13337 502 0,'-44'-11'322'0,"36"4"-20"15,6 3-109-15,1 1-14 16,3 3-54-16,-2 0-18 15,0 0-15-15,1 5 1 0,7 20-9 16,10 33-13-16,-10-27-27 16,2-1-14-16,-3-7-16 15,-1-6-2-15,0-6 0 16,-3-7 1-16,-3 0 8 16,-2-1 0-16,1-4-2 15,0 0-5-15,0 0-11 16,0-4-3-16,-3-12-4 15,-2-32-2-15,11 30 0 16,4-2 0-16,3 3-3 16,2 3 0-16,5 8 1 15,-1 4 1-15,2 10 4 16,0 2 3-16,-5 6 12 16,-2 4 2-16,-5 0 4 15,1 5 1-15,-5-4-8 0,-2 0 0 16,2-6 0-16,-4-6 0 15,-2-4-1-15,2-3-2 16,0-1-5-16,0-1-1 16,0 0-2-16,0 0 0 15,6-11 0-15,-5-7 0 16,41-30 1-16,-27 28-1 16,1 3 0-16,3 0 0 0,1 7-2 15,-3 6 5 1,-1 5 5-16,-8 4 5 0,-2 15 6 15,-3-6-1 1,1 1-2-16,3 13-2 0,5 3-5 16,-2-9-5-16,-1-11-4 15,-1-3-18-15,8-3-107 16,-4-5-82-16,8-2 121 16</inkml:trace>
  <inkml:trace contextRef="#ctx0" brushRef="#br0" timeOffset="-153738.3">15173 13424 1012 0,'-1'-2'466'0,"-3"-6"-219"16,1 0-18-16,-6-3-89 16,1-1-44-16,-3 3-52 15,0 0-11-15,-2 7-10 0,0 4-6 16,1 8-13-16,1 1-4 15,3 7-5-15,3 1 0 16,3 1 2-16,-1 0 2 16,9-2 1-16,-1-2 1 15,3-8 0-15,3 0 0 16,-1-8 3-16,1-2 0 0,2-1 3 16,-3-9-1-16,0 2 0 15,-1-2 1-15,-2-4 0 16,0 11 9-16,-3-3 15 15,-2 7 9-15,-1 4 9 16,-1 0-5-16,-1-3-13 16,0 0-9-16,1 11-12 15,1 4-7-15,8 21-6 16,-1-30-18-16,1-4-77 16,2-2-59-16,1-12-203 15,2-3 221-15</inkml:trace>
  <inkml:trace contextRef="#ctx0" brushRef="#br0" timeOffset="-153543.35">15403 13226 1053 0,'0'24'514'0,"-2"6"-237"16,2 15-86-16,2 5-23 15,4 3-97-15,4-3-24 16,0-14-31-16,0-7-10 15,9-13-5-15,-2-6-1 16,4-8-44-16,2-5-53 16,-7-8-205-16,-7-5 191 15</inkml:trace>
  <inkml:trace contextRef="#ctx0" brushRef="#br0" timeOffset="-153378.78">15321 13296 1187 0,'-8'1'517'0,"10"5"-300"16,3 2-18-16,7 1-76 16,8-1-40-16,1-1-36 15,2-2-10-15,2-3-31 16,2 2-59-16,6-3-188 16,3-1 164-16</inkml:trace>
  <inkml:trace contextRef="#ctx0" brushRef="#br0" timeOffset="-153144.77">15720 13320 678 0,'-15'3'421'15,"-3"-4"35"-15,-1 2-173 16,1 1-76-16,1 2-39 16,4 5-78-16,2 4-30 15,7 9-36-15,1 2-9 16,8 3-8-16,4 0-3 0,4-5-4 15,3-2 0-15,5-5-1 16,1-5-1-16,3-7-30 16,2-3-51-16,0-9-189 15,-1-6 177-15</inkml:trace>
  <inkml:trace contextRef="#ctx0" brushRef="#br0" timeOffset="-152782.41">15862 13241 1027 0,'0'4'482'0,"-2"7"-155"16,-3 2-77-16,8 12-48 15,-1 6-42-15,3 6-76 16,3 0-17-16,-7-5-27 16,4-2-13-16,0-11-17 0,-1 1-3 15,2-9-2-15,-4-4-2 16,1-3-4-16,4-4-4 15,-3-2-11-15,5-5-3 16,-6-6 0-16,0-1 2 16,3-3 10-16,-3 2 4 15,4 5 2-15,0 1 0 16,0 4-1-16,1 4 2 16,-1 3 6-16,-7 2 7 0,5 6 12 15,-4 3 2-15,-1 1-5 16,2 0-5-16,-1 0-11 15,2 1-3-15,-2-7-17 16,4-1-40-16,-5-5-96 16,2-4-60-16,7-6-157 15,-2-3-108-15,8-7 307 16</inkml:trace>
  <inkml:trace contextRef="#ctx0" brushRef="#br0" timeOffset="-152620.58">16102 13418 866 0,'6'12'410'0,"0"2"-157"16,-1 1-45-16,-1-4-80 16,-2-5-35-16,-2-1-51 15,0-4-18-15,0-1-16 0,0 0-27 16,0-1-83-16,-1 0-63 16,0 0-224-16,-1-1 244 15</inkml:trace>
  <inkml:trace contextRef="#ctx0" brushRef="#br0" timeOffset="-152495.28">16056 13246 625 0,'-5'0'358'15,"5"4"-12"-15,1 2-153 0,4 2-103 16,3 0-20-16,9 0-227 16,3 1 119-16</inkml:trace>
  <inkml:trace contextRef="#ctx0" brushRef="#br0" timeOffset="-152159.98">16303 13375 691 0,'10'24'384'0,"-4"-4"-15"16,0-3-69-16,-6-2-48 16,-3 1-51-16,-3-6-101 15,-1-1-40-15,4-4-36 16,0-5-6-16,1-1-9 15,2 0-3-15,0 0-6 0,0 0-3 16,0-4 0-16,3-8 1 16,3 0 1-16,18-25 1 15,-15 30 5-15,3 4-2 16,-5 2 32-16,1 3 8 16,3 8 8-16,-9-2 11 15,6 13-15-15,-1-3-4 16,2 2-11-16,3 1-9 15,-1-13-36-15,3 1-55 0,-2-6-152 16,3-3-49-16,10-4 144 16</inkml:trace>
  <inkml:trace contextRef="#ctx0" brushRef="#br0" timeOffset="-151778.52">16640 13446 1102 0,'2'0'506'0,"0"-2"-162"16,1-6-85-16,-1-1-41 16,1 1-50-16,-1-7-95 15,-2-2-20-15,-4 1-17 16,-1-4-9-16,-3 3-11 16,0 5-3-16,0 2-5 15,-2 5-2-15,2 5-9 0,2 0-3 16,2 11-8-16,2 0 0 15,2 12 1-15,2 9 3 16,2 2 2 0,2 11 1-16,6 7 0 0,1 4 1 15,6 3 4-15,2-5 2 16,1-6 4-16,2-3 3 16,-2-10 6-16,-6-3 4 0,-9-12 5 15,-12-8 3-15,-11-3 1 16,-5 1 0-16,-7-8-9 15,-3-2-7-15,4-5-30 16,0-8-25-16,12-1-89 16,6-5-66-16,11-3-161 15,12-3 216-15</inkml:trace>
  <inkml:trace contextRef="#ctx0" brushRef="#br0" timeOffset="-151311.22">17446 13335 1250 0,'-29'12'522'15,"21"-8"-315"-15,3 0-33 16,-9 9-54-16,0 1-46 0,10 8-48 16,-2 2-8-16,14-5-9 15,2-1-4-15,5-11 0 16,-2-6 0-16,5-4 2 15,-4-2 1-15,-6-2 3 16,1 1 1-16,-8-7 5 16,5 2 3-16,-7-7 6 15,-1 0 1-15,-8 1 13 16,-7-4 1-16,-5 5-6 16,1 5-2-16,-4 6-25 15,3 5-9-15,4 5-28 16,5 5-39-16,13 0-91 15,4 1-61-15,15-4-177 16,7-2-125-16,12-4 332 16</inkml:trace>
  <inkml:trace contextRef="#ctx0" brushRef="#br0" timeOffset="-151077.03">17745 13186 905 0,'5'-14'483'16,"-11"8"-129"-16,-3 4-56 15,-4 10-108-15,-1 5-52 0,2 12-58 16,1 9-15-16,3 12-24 16,5 6-12-16,3 3-17 15,1-1-3-15,6-6-4 16,-1-2 0-16,3-3-1 16,-2-5 0-16,-5-9 2 15,-3-7-20-15,-6-13-96 16,-1-8-63-16,0-10-154 15,-1-6-128-15,1-12 297 16</inkml:trace>
  <inkml:trace contextRef="#ctx0" brushRef="#br0" timeOffset="-150927.99">17596 13353 893 0,'0'1'422'0,"7"-1"-124"15,6 3-64-15,7-2-27 16,-1 0-35-16,9 1-75 0,-1-2-23 15,2 3-43-15,2-3-71 16,-3-3-408-16,-6-4 320 16</inkml:trace>
  <inkml:trace contextRef="#ctx0" brushRef="#br0" timeOffset="-150152.58">15102 14193 1065 0,'-6'1'500'0,"-3"-1"-248"0,-1-1-72 15,-3 0-11-15,-29 0-91 16,26 3-32-16,-2 7-20 16,2 0-2-16,-1 5-11 15,1 1-5-15,6 3-10 16,6 0-3-16,7 1-3 15,8 4 1-15,4-7 6 16,1 1 1-16,6-9 11 16,1-2 5-16,4 2 7 15,0-2 2-15,-5 4-4 16,-4-1 2-16,-8-2 10 16,-7 1 12-16,-10 2 17 15,-4 2-2-15,-15-2-15 16,-4 3-13-16,2-3-21 15,-6-6-7-15,14 2-39 16,6-6-36-16,8-5-74 16,1-1-35-16,14-6-51 0,7 2-6 15,4-8 6-15,11 3 7 16,2-5 38-16,-1 2 34 16,3 3 66-16,-1 2 71 15,-5 9 137-15,-3 4 41 16,-7 7 59-16,-3-1-9 15,-8 6-63-15,-4 0-30 16,-1-3-53-16,0 4-31 0,0-5-21 16,-1-3-37-16,0-3-85 15,-1-2-68-15,-2-1 93 16</inkml:trace>
  <inkml:trace contextRef="#ctx0" brushRef="#br0" timeOffset="-150012.08">15180 14153 1016 0,'5'-5'405'0,"5"7"-281"15,0 4-37-15,4 7-34 16,4 1-71-16,5 0 15 16</inkml:trace>
  <inkml:trace contextRef="#ctx0" brushRef="#br0" timeOffset="-149538.67">15433 14218 1083 0,'-2'0'479'16,"0"0"-231"-16,-1 1-26 16,3-1-34-16,0 0-36 15,0 0-55-15,0 0-21 16,1 7-40-16,4 7-14 0,30 30-13 15,-24-25-3-15,-1-1-1 16,-3 3-2-16,-6 0 1 16,-3-4 0-16,-4-4 0 15,0 4 0-15,-1-3 0 16,-2-3-1-16,-2 1-2 16,2-9-1-16,2-2-5 15,7 5-3-15,4-6-2 16,2 1 0-16,4 3 7 15,4 0 2-15,2 7 3 16,-2 3 1-16,0 7 3 16,-7 3 2-16,-3 5 2 15,-2 1 2-15,-7-1 14 16,-4-1 10-16,-1-7 17 16,-2-2 8-16,-2-4-5 15,2-4-9-15,-6-5-17 16,2-3-8-16,4 0-13 0,0-5-3 15,5-3-111-15,-2-4-91 16,8-7-21-16,10-2 86 16</inkml:trace>
  <inkml:trace contextRef="#ctx0" brushRef="#br0" timeOffset="-149226.25">15654 14416 1224 0,'-1'-6'505'0,"4"3"-248"15,3-4-94-15,1-5-30 16,3 0-34-16,3-8-70 16,3-6-13-16,-2 3-7 15,-3-1 1-15,-8 4 6 16,-4 7 4-16,-12 5 5 15,-4 6-2-15,-5 8-10 16,-1 6-5-16,4 4-3 16,1 9 2-16,10 0 4 15,4 3 4-15,9 2 6 16,3-4 2-16,8-4 1 0,2-6-2 16,5-5-9-16,4-3-7 15,7-2-72-15,3-1-76 16,9-2 89-16</inkml:trace>
  <inkml:trace contextRef="#ctx0" brushRef="#br0" timeOffset="-148555.49">16952 14211 870 0,'-10'-6'462'0,"1"0"-89"16,4-1-150-16,1 5 2 15,5 1-66-15,-3-2-44 16,2 3-60-16,0 0-18 15,0 0-13-15,5 3-5 0,11 3-6 16,28 18-3-16,-31-11-5 16,2 4-1-16,-10 4 1 15,-5 1 0-15,-12 4 3 16,-2-1-1-16,-6-5 1 16,3-2 1-16,5-6-2 15,-3-2-1-15,4-1-5 16,-1-1-2-16,12-3-6 15,7 2 0-15,8 0 1 16,1-1 4-16,8-2 3 16,-1 1 2-16,4-2 3 15,1 1 2-15,-13 4 11 16,-4-1 8-16,-11 1 29 16,-4 2 10-16,-13 1 2 15,-5 0-5-15,-3-2-29 0,-3 2-12 16,2-5-17-16,1 3-14 15,3-3-65-15,-2-5-42 16,4-4-138-16,1-4 374 16,6-3-129-16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5:47:52.37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27166 3491 284 0,'-1'-2'214'0,"0"1"9"15,0-1-21-15,-1-1-12 16,1 0-18-16,0 0-13 16,-1 0-29-16,0 0-15 15,-4 0-29-15,-3-4-15 16,-7-1-21-16,-26-2-11 16,24 16-13-16,-3 2-3 15,5 1-8-15,0 0-2 0,5 5-5 16,6 2-2-16,-3 3-3 15,3 3-3-15,5-2-2 16,2 4-2-16,14-2-1 16,4-4 1-16,9-1 4 15,2-8 2-15,3-7 5 16,0-3 2-16,-3-10 8 16,-3-2 6-16,-5-2 13 15,0 1 6-15,-8-2 10 16,-7 1 2-16,-8-2 9 15,-5 0 0-15,-7 1-9 16,-2 3-10-16,-7 2-24 16,1 1-8-16,0 6-10 15,1 0-2-15,4 1-3 16,1 2-2-16,5-1-2 0,2 1-1 16,6 0-8-1,1 1-20-15,0 0-58 0,0 0-39 16,0 0-114-16,0 0-90 15,0 0 217-15</inkml:trace>
  <inkml:trace contextRef="#ctx0" brushRef="#br0" timeOffset="1444.39">27085 2808 393 0,'-1'-1'280'16,"0"0"-10"-16,0 0-50 16,-1 0-20-16,2-7-51 15,0 3-23-15,0-8-41 16,-1-24-19-16,-6 20-27 15,-4-2-9-15,-2 2-15 16,-3 4-6-16,0 6-6 16,-1 3-3-16,1 4-5 0,-5 1-2 15,6 9-4-15,-3 2 1 16,1 4-2-16,10 8-1 16,0 5-2-16,1 4 0 15,9 5 3-15,-2-4 2 16,4-3 5-16,5-1 3 15,-9-3 2-15,-1-1 1 16,5-3 3-16,-6-5 0 0,-1-1 0 16,4-4-35-16,-4-2-134 15,2-3-125-15,-5-6 169 16</inkml:trace>
  <inkml:trace contextRef="#ctx0" brushRef="#br0" timeOffset="1633.72">26723 2895 444 0,'7'-7'321'16,"0"6"26"-16,10 1-144 16,2-2-13-16,5 2-75 15,6 0-30-15,-5 0-51 16,-4 1-13-16,1 2-82 0,-3 0-117 15,14 6 116-15</inkml:trace>
  <inkml:trace contextRef="#ctx0" brushRef="#br0" timeOffset="1978.57">27066 2920 644 0,'0'-1'318'0,"0"1"-139"16,0 0-32-16,0 0-29 0,3 5-45 16,4 9-16-16,13 28-33 15,-17-26-10-15,-1-3-5 16,0 0 1-16,-2-5 9 16,-1-2 5-16,-2-5 32 15,-2-1 11-15,-4-3 16 16,-1-4 1-16,1-2-22 15,0-4-12-15,7-3-26 16,2-3-12-16,8 0-17 16,2-2-6-16,5 6-3 15,3 4 0-15,0 1 3 16,0 3 0-16,1 1-42 16,-1 3-49-16,-4 5-184 0,2 3 179 15</inkml:trace>
  <inkml:trace contextRef="#ctx0" brushRef="#br0" timeOffset="2586.65">27224 2990 543 0,'12'30'304'0,"-7"-30"-63"0,6-1-70 16,7-4-32-16,-3-4-31 15,10-1-18-15,-3-7-43 16,-1 2-15-16,-2-2-11 16,-8 1 0-16,-8 3 1 15,-2 0 0-15,-1 4 1 16,-4 0-1-16,-6 5-10 16,-3 3-1-16,-5 1-6 15,2 4-1-15,4 5 1 16,2 0-3-16,1 2-3 15,7 4-3-15,4-1 2 16,-1 0 3-16,14-1 6 16,1-2 1-16,5-5 0 15,-1-2-2-15,-2-4-2 16,7-3 0-16,2-3 2 0,6-1-1 16,-1-5 2-16,-8 2 1 15,-6-1 1-15,-6 3 2 16,-9 3 4-16,-4-1 2 15,-6 1 2-15,-4-2-1 16,-4 4-3-16,0-1 5 16,2 4 10-16,2 0 5 15,0 2 2-15,3 4-5 0,-2 5-14 16,1 2-6-16,15 4-10 16,-3-1-1-16,5-1 1 15,3-1 2-15,0-4 4 16,6-5 2-16,10-2 1 15,0-1 0-15,-1-2-1 16,-2-2-1-16,-1-1-3 16,-2 2 0-16,-6-1-33 15,0 0-32-15,-8 2-98 16,-3-1-83-16,-2 3 149 16</inkml:trace>
  <inkml:trace contextRef="#ctx0" brushRef="#br0" timeOffset="3536.58">27369 3717 620 0,'-10'-5'311'0,"-3"1"-95"16,-1 4-8-16,10 0-37 16,-2-1-27-16,7 2-49 15,-1-1-23-15,0 0-38 16,0-1-15-16,0 0-16 15,0 1-5-15,0 0-3 16,10 6 3-16,11-1 2 16,28 38 2-16,-18-28 6 15,7 2 0-15,14 1 3 16,6 1 0-16,14 5 0 16,10 3-1-16,5 8-3 0,7 1-1 15,6 5-1-15,-3 1 1 16,12 4 4-16,-1-2 9 15,-5-1 13-15,-5 0 3 16,-8-5 1-16,-1 0-6 16,-9-2-5-16,-15-5 4 15,-14-4 6-15,-7-4 0 0,-13-8-4 16,2-4-3-16,-6-6-6 16,-8-1 1-16,-10-4 8 15,-5 0 7-15,-4-2-1 16,-2-1-14-16,1 2-38 15,0 0-30-15,0 0-72 16,0-2-38-16,-2-7-157 16,1 2 196-16</inkml:trace>
  <inkml:trace contextRef="#ctx0" brushRef="#br0" timeOffset="3993.82">29322 4395 705 0,'-6'-11'445'0,"-3"2"-6"16,0 3-236-16,-1 1-25 15,-2 4-86-15,-5 2-31 16,0 8-48-16,0 3-13 0,5 6-13 16,5 0-3-1,7 2-3-15,5-2 0 0,9-1 4 16,4-1 4-16,7-5 7 16,1-2 4-16,10-2 2 15,-3-5 4-15,-3-5 5 16,-2-4 3-16,-16-4 14 15,-1-1 8-15,-7 0 16 16,-10 0 5-16,-4-5 3 16,2 2-10-16,-12-1-20 15,9 1-12-15,-8 6-23 16,-6 1-8-16,11 5-17 16,-5 2-21-16,14 1-46 15,0 2-31-15,1 1-120 16,5 1-73-16,8 1 201 0</inkml:trace>
  <inkml:trace contextRef="#ctx0" brushRef="#br0" timeOffset="4959.34">29211 4551 457 0,'31'4'257'0,"-30"-4"-31"15,2-2-24-15,-3 2-26 16,0 0-9-16,0 0-16 16,-1 0-10-16,0 0-27 15,0 0-18-15,0 0-33 16,-4 0-14-16,-15 2-19 15,-35 9-8-15,18-5-9 16,-7 8-2-16,-11 1-2 16,-2 0-2-16,-18 7-3 15,-6 1-1-15,-8 4 4 16,-9 1 1-16,6 2 1 0,7-2 0 16,-9 0-3-16,0 4 1 15,-2-4-4-15,-4 1 1 16,15-1-1-16,7 0-1 15,8-4 2-15,5 2 1 16,8-5 1-16,6-1 3 0,14-7 3 16,5-6-1-16,11-3 1 15,5-4-3-15,7 1-5 16,3-2-2-16,4 1-2 16,0 2 0-16,2-2 0 15,-1 0 0-15,0 0 2 16,1 0 0-16,0 0-1 15,0 0 0-15,-2 0-1 16,1 0 0-16,0 0-2 16,0 0-2-16,0 0-34 15,1 0-29-15,0 0-60 16,0 0-33-16,0 0-46 16,0 0-67-16,0-1 184 15</inkml:trace>
  <inkml:trace contextRef="#ctx0" brushRef="#br0" timeOffset="5444.06">27397 4924 626 0,'-1'1'296'0,"-8"2"-126"15,4 3 4-15,-6 2-38 16,-7 1-24-16,6 5-36 16,0 1-22-16,5 2-36 15,3 4-9-15,7-1-11 16,2-2-4-16,2 0 0 15,10-1 0-15,2-1 0 16,0-2 3-16,10-5 3 16,-4-4 4-16,1-7 6 15,1-1 3-15,-4-7 10 16,-3 2 6-16,-11-5 31 16,-5 1 11-16,-6-1 12 0,-7-7-1 15,-4 4-24-15,-2-1-15 16,-6 5-23-16,1 3-12 15,-2 6-16-15,3 0-6 16,2 5-19-16,5 0-23 16,3 4-67-16,0 1-45 15,9 1-158-15,0 3 202 16</inkml:trace>
  <inkml:trace contextRef="#ctx0" brushRef="#br0" timeOffset="6070.11">27448 5196 828 0,'-11'-7'382'15,"7"1"-164"-15,-4 1-6 16,9 3-61-16,-1 2-23 16,4 2-41-16,-4-2-16 15,0 0-25-15,0 0-5 0,0 0-15 16,11 6-6-16,15 6-8 16,29 16-4-16,-18-11-4 15,7 3 0-15,4 5-2 16,7 0 0-16,12 8-2 15,1 5 1-15,13 4-1 16,5 0 1-16,6-1 0 16,16 5 0-16,2 1 0 15,5 0 1-15,2-1-1 16,0-6 1-16,-4-4 0 16,-7-1 1-16,-9-4 2 15,-13-3 2-15,-13-5 3 16,-7-4 1-16,-17-6 4 15,-12-1 3-15,-13-4 6 16,-6-3 4-16,-16-5-11 16,-2-2-27-16,-2-5-71 0,-9-3-44 15,1-2-111-15,-1 1-95 16,-6-2 217-16</inkml:trace>
  <inkml:trace contextRef="#ctx0" brushRef="#br0" timeOffset="6457.97">29429 5857 938 0,'-8'0'449'15,"6"-4"-200"-15,-11 1-118 16,1 1-19-16,-1 3-71 15,-9 3-15-15,4 6-22 16,4 5-5-16,3 7-11 16,7 0-4-16,9 0-1 15,4-3 1-15,9-7 7 16,6 0 5-16,2-3 6 16,6-1 2-16,-2-3 6 15,1-5 8-15,-3-5 27 16,-3-7 17-16,-7 2 33 0,-8 0 7 15,-10-7-6-15,-4 1-12 16,-16-5-35-16,-2 2-18 16,-10 4-27-16,2 5-10 15,1 4-47-15,6 1-29 16,5 4-98-16,6 2-71 16,4 6 159-16</inkml:trace>
  <inkml:trace contextRef="#ctx0" brushRef="#br0" timeOffset="6901.77">29399 6024 1030 0,'-3'-4'474'16,"2"-2"-258"-16,-14 2-44 16,-6-3-48-16,-10 6-58 15,-10 4-13-15,-8 3-14 16,-7 1-7-16,-12 8-8 16,3 5-3-16,-9-2-4 15,-6 4-1-15,-16 3-4 16,-11-1-4-16,-6 11-8 0,13 3-1 15,-3-1-8-15,5 2-1 16,2 1 0-16,-8 1 2 16,17 1 6-16,15-6 2 15,1-3 2-15,5-7 1 0,15-7 0 16,-7 0-1-16,24-8-3 16,11 0-2-16,9-4-7 15,7-7-9-15,9 5-8 16,3-1-1-16,4-4-24 15,5 3-37-15,0-9-160 16,2 0-246-16,1 4 315 16</inkml:trace>
  <inkml:trace contextRef="#ctx0" brushRef="#br0" timeOffset="7273.56">27630 6495 952 0,'-44'-27'363'15,"29"34"-284"-15,1 5-6 16,-3 6-25-16,4 0-16 16,10 5-7-16,1 1-1 15,10-1 2-15,6 0 1 16,2-6-3-16,4-2-6 15,5-5-5-15,0-7-1 16,2-4 0-16,3-2 2 16,-15-7 4-1,-7 5 4-15,0 0 18 0,15-19 14 0,-14-5 22 16,-9-2 5-16,-17 8-11 16,-5 4-13-16,-4 7-33 15,0 0-14-15,-1 5-15 16,2 1-25-16,6 1-85 15,6 5-90-15,12 9 123 16</inkml:trace>
  <inkml:trace contextRef="#ctx0" brushRef="#br0" timeOffset="8467.96">27631 6648 462 0,'-1'-1'324'16,"-2"-4"-26"-16,1 0-45 15,0 3-36-15,1 0-63 16,0 0-25-16,0 1-42 0,0-1-15 16,0 1-22-16,0 0-8 15,0 0-12-15,0 0-6 16,0 0-8-16,0 0-3 15,-1 0-2-15,1 0 0 16,0 0 2-16,0 0 2 16,0-1 3-16,0 1 4 15,1 0 3-15,0 0 0 16,0 1 1-16,0 0-3 16,0 0-5-16,0 0-3 0,0 0-5 15,0-1-2-15,0 1-1 16,0 0-1-16,2 0 0 15,0 0-2-15,-1 0 1 16,1 0 0-16,-2 0-2 16,2 0 0-16,1 0 0 15,1 1-1-15,0 0 2 16,-2-1 0-16,-1 0 2 16,-1 0 3-16,1 0 7 15,0 0 3-15,-1 0 2 16,2 0-2-16,-2 0-7 15,0 0-4-15,3 0-4 16,-1 0-2-16,1 0-1 16,0 1-1-16,3 0 0 15,-2 1-1-15,4 0-1 0,2 1 0 16,0 0-1-16,27 18 1 16,-24-11 0-16,0-7 0 15,7 6-1-15,2 1-1 16,2 1-1-16,2 3-1 15,1 2 0-15,-5 2 0 16,7-1 1-16,2 2 1 16,10 3 0-16,9-1 0 0,5 2 1 15,3 2 1-15,6-4 2 16,0 4 0-16,4 2 0 16,-2 0 0-16,1 1 0 15,4 1 0-15,5-3 1 16,8 3-1-16,-4 2 1 15,-8 0 0-15,-6-2 2 16,-3-1 1-16,-1-2 4 16,4-3 0-16,3-1 3 15,-3 3 2-15,-6-3-2 16,-6 1 0-16,-13-6-2 16,-5-2-1-16,-11-6 1 15,-4-3 1-15,-3 1 2 16,-8-6 3-16,-1 1 8 15,-5 1 2-15,-7-5 2 0,-4 0-3 16,-5-5-34-16,-3-1-32 16,-4-1-86-16,6-2-58 15,3-2-131-15,-2-3-172 16,21-1 321-16</inkml:trace>
  <inkml:trace contextRef="#ctx0" brushRef="#br0" timeOffset="8981.73">29645 7391 1725 0,'-8'-4'34'0,"4"5"-9"15,-8-2 25 1,-3 0-8-16,4 6-16 0,-1 0-8 15,3 10-14-15,0 2-4 16,5 7-5-16,2-2-1 16,4-3 1-16,5 2 0 15,4-12 2-15,4 0 1 16,6-5 4-16,0-3 3 16,-1-3 7-16,0-7 8 0,-3-6 25 15,-3 1 12-15,-5-4 25 16,-9 0 7-16,-7 1-2 15,-4 0-6-15,-5 1-22 16,-3 8-15-16,-3-6-23 16,1 7-10-16,-1-1-13 15,3-2-5-15,6 8-24 16,1-1-23-16,4 2-55 16,6 4-29-16,3 0-58 15,2 2-30-15,-3-5 148 16</inkml:trace>
  <inkml:trace contextRef="#ctx0" brushRef="#br0" timeOffset="13103.44">29051 4482 178 0,'-1'0'145'0,"0"0"43"15,1 0-19-15,0 0 2 16,-1 0 8-16,0 0 14 15,0 0-2-15,0 0-25 16,0 0-17-16,-1 0-33 16,1 0-13-16,0 0-24 15,0 0-15-15,0 0-32 16,0 0-12-16,1 0-18 0,0 5 0 16,2 13 0-16,6 25 2 15,-4-24 0-15,0 2 0 16,0-6 0-16,0 1 1 15,-2-9 2-15,2-1 4 16,-4-1 10-16,-1-6 4 16,-6 0 7-16,-1-3 0 15,-6-8-7-15,-4 0-4 0,2-2-5 16,0-5-1-16,-4 4 0 16,2-1-3-16,2-3-4 15,-7 2-2-15,12 6-6 16,9 5-2-16,-7 3-10 15,8 5-6-15,7 8-6 16,-10 3 1-16,7 10 6 16,3 3 8-16,-3 1 13 15,6-6 4-15,-1-4 6 16,0-2 3-16,-4-7 2 16,-2 0 2-16,1-4 13 15,-6-4 3-15,-2-2 2 16,4 1-2-16,-1 0-11 15,-1-2-5-15,-13-12-5 16,-26-29-3-16,24 28-5 16,0 4-2-16,-2 0-6 0,5 1-5 15,0 5-16-15,3 6-9 16,9 9-9-16,1 5 2 16,7 10 15-16,2-6 11 15,9 6 13-15,2-4 3 16,-1-2 2-16,-3 1 1 15,-3-8 4-15,-6-1 4 16,-7-8 16-16,1-3 7 16,-7-5 4-16,-4-1-1 0,-2-8-12 15,-5 7-6-15,-7-10-9 16,2 4-2-16,1-1-6 16,0 1-4-16,6 6-7 15,1-1-6-15,4 9-13 16,6 2-3-16,1 10-3 15,5 4 5-15,4 2 13 16,0 3 5-16,2 0 8 16,1 2 2-16,-1-6 2 15,-1-4 3-15,-3-6 8 16,-2-4 8-16,-2-3 8 16,1-1 1-16,0 0-4 15,0 0-6-15,-9-5-10 16,-8-3-2-16,-30-18-4 15,31 14-2-15,1 6-6 0,4 1-2 16,3 3-13-16,2 3-7 16,2 3-7-16,2 0 3 15,3 8 10-15,3 6 8 16,6-2 8-16,-2 4 1 16,2-3 2-16,-2-4 1 15,-5-3 4-15,-1-4 7 16,-3-1 11-16,-4-5 3 0,-2-3-1 15,-2 0-6-15,-6-8-9 16,-2 1-4-16,-1-3-3 16,0-1-1-16,0 3-3 15,3-1-2-15,1 6-4 16,1 4-3-16,10 3-10 16,-1 5-7-16,8 5-5 15,-6-3 1-15,3 6 11 16,2 3 8-16,0 0 10 15,3 2 3-15,0-4 1 16,-3-2 2-16,0-5 6 16,0-4 7-16,-3-3 8 15,0-1 2-15,0 0-5 16,0 0-5-16,-1-1-8 16,-16-7-3-16,-28-24-1 0,26 21-2 15,0 2-4-15,2 2-2 16,1 4-6-16,1-2-7 15,5 7-12-15,3 3-5 16,4 6 0-16,4 5 4 16,5 1 13-16,0 2 6 15,3-1 7-15,0-1 1 16,-5-5 3-16,-1-3 2 0,-2-3 10 16,-3-3 5-16,-3-2 5 15,5-1-1-15,0 0-7 16,-3-1-5-16,-15-7-6 15,-28-16-1-15,26 15-2 16,3 1-2-16,0 1-2 16,4 2-2-16,3 4-9 15,1 3-7-15,5 6-9 16,0 4 0-16,4 6 5 16,0 0 7-16,3 1 11 15,4-2 4-15,-1 0 1 16,1-3 3-16,-3-6 3 15,-2-1 6-15,-2-6 12 16,-3-1 3-16,2 0-2 16,1 0-4-16,-6-3-12 15,-12-5-2-15,-30-18-3 16,29 14-2-16,0 1-3 0,6 4-2 16,2 4-9-16,7 3-4 15,-1 4-11-15,4 3-2 16,2 6 3-16,-9 1 4 15,9 5 12-15,-3 0 5 0,2-1 4 16,5 0 2 0,0-7 2-16,3-2 4 0,-5-4 11 15,-5-4 6-15,0-2 5 16,2 0-3-16,0 1-11 16,0 0-4-16,-7-1-8 15,-4-10 1-15,-32-29-3 16,25 28-2-16,1 7-2 15,4 0-5-15,-6 5-10 16,6 6-5-16,4 4-5 16,1 5 2-16,11 9 8 15,3-3 6-15,4 0 9 16,1 1 2-16,-5-9 2 16,-2-1 2-16,-3-6 10 15,0-2 6-15,-4-3 6 16,2-2 0-16,1 1-7 15,-19-6-5-15,-30-16-7 0,27 13-2 16,1-1-2-16,-1 0-3 16,4 3-2-16,1 2-2 15,6 6-7-15,3 0-5 16,4 6-5-16,2 0 0 16,3 5 7-16,0 2 6 15,2 0 8-15,1 2 4 16,-3-5 1-16,-1-2 2 15,-1-3 3-15,-1 1 2 0,-1-3 2 16,1 0-3-16,-4-2-1 16,1 1-4-16,-1-4-2 15,1 4-1-15,0-1-3 16,1-1 0-16,-1 0-2 16,2 0-3-16,4 0-87 15,0-1-76-15,0-1 104 16</inkml:trace>
  <inkml:trace contextRef="#ctx0" brushRef="#br0" timeOffset="15419.24">29102 5928 1004 0,'-1'0'463'0,"-1"0"-193"16,1 0-37-16,0 0-55 16,0 0-33-16,0 0-57 15,0 0-24-15,0 0-41 16,0 0-13-16,0 0-14 15,0 0-3-15,1 12 1 16,3 5 2-16,12 26 5 16,-5-24 2-16,-2-11 6 15,-2-1 6-15,-6-5 21 16,-3-2 9-16,-7-8 6 16,-3 0-2-16,-7-8-18 15,1-2-9-15,-3 1-10 16,-1-2-4-16,6 3-4 15,-4 2-2-15,8 5-3 16,9 5-3-16,-5 3-9 0,7 4-7 16,2 7-5-1,-3 3 0-15,10 8 11 0,4 4 7 16,6-2 8-16,1-1 3 16,-3-6 3-16,-4-7 1 15,-6-1 6-15,-2-3 7 16,-3-2 13-16,-1-5 4 15,0 1-1-15,0 0-6 0,-10-5-13 16,-8 2-5-16,-30-36-7 16,32 29-1-16,1 4-7 15,4 4-4-15,6 4-10 16,-6 5-6-16,3 7-2 16,0-1 3-16,9 4 10 15,3 5 7-15,8-2 6 16,-1-2 5-16,-5 1 1 15,-1-8 2-15,-4-4 3 16,1 1 3-16,-3-7 9 16,-4 0 4-16,4-4 1 15,1 3-3-15,0 0-10 16,0 0-4-16,-8-8-5 16,-12-4-3-16,-27-27-3 15,30 31-2-15,-1 7-7 16,6-2-6-16,5 9-6 0,4 1 2 15,5 5 7-15,-1 2 6 16,8 7 4-16,-4-1 3 16,4-2-1-16,3 2 1 15,-7-8 1-15,-1-5 1 16,-3 1 8-16,-3-5 4 16,-7-5 6-16,2 1 0 15,-9-10-5-15,-3 3-3 0,0-2-6 16,-3-1-1-16,4 1-4 15,0 0-1-15,2 3-4 16,0 1-1-16,6 8-7 16,1-1-5-16,4 6-3 15,3 3 1-15,1 0 6 16,2 5 4-16,4-2 6 16,-1 1 0-16,1-1 1 15,0-3 2-15,-2 0 3 16,-2-5 3-16,-3-2 5 15,-2-2 1-15,4-1 0 16,0 0-2-16,0 0-5 16,-12-4 0-16,-3-4-3 15,-31-22 0-15,29 16-2 16,-1 2-2-16,3 4-6 16,3 2-4-16,4 9-12 0,3 1-3 15,6 7 2-15,0 5 4 16,0 7 11-16,1 3 4 15,4 1 3-15,1-2 1 16,1-5 2-16,2-4 1 16,-8-6 2-16,1-2 1 15,-2-5 10-15,-7-2 4 0,7-2 1 16,-1 1-2-16,0 0-9 16,0-1-5-16,-16-11-3 15,-22-30-1-15,21 24-1 16,-2 0 0-16,6 5-1 15,-6 2-3-15,6 9-7 16,1 3-7-16,1 5-5 16,3 7 0-16,7 10 6 15,4 0 6-15,3 8 8 16,0-4 2-16,-3-4 2 16,3 1-1-16,0-10 3 15,1-3 0-15,-2-5 8 16,-4-4 4-16,-9-3 3 15,2-1 0-15,-9-9-7 16,-5 1-4-16,-4-3-5 16,-4-2 0-16,0 0-1 0,3 2-1 15,0 1-1-15,6 4-4 16,5 8-8-16,2 1-5 16,7 10-2-16,-1 0 0 15,7 10 7-15,2 4 7 16,4 3 5-16,1-1 0 15,0-8 3-15,-2 0 0 16,1-7 1-16,-3-3 0 16,-3-3 6-16,-1-5 4 0,-4-1 2 15,4 0 2-15,-1 0-8 16,-2-1-1-16,-18-2-6 16,-31-38-1-16,23 26-2 15,9 5 0-15,6 6-4 16,1 4-3-16,8 4-6 15,-3 5-3-15,4 5 1 16,5 4 1-16,2 3 7 16,-2-2 3-16,6-1 4 15,-2-4 0-15,6 0 0 16,-4-1 2-16,1-4 2 16,3 1 4-16,-13-5 7 15,-1-4 2-15,-5-4-1 16,-1-4-2-16,-7-5-9 15,9 10 0-15,-9-4-4 16,-8-3-1-16,13 9 0 0,-15-10-3 16,11 12-3-16,7 6-3 15,0-3-4-15,9 5 0 16,5 0 2-16,-4-4 4 16,7 8 5-16,-2 0 2 15,5-3 0-15,0 4 1 16,-11-9 2-16,2 3 0 0,-6-5 2 15,0-3-14-15,1 0-101 16,2 0-77-16,0-1-130 16,1 0 173-16</inkml:trace>
  <inkml:trace contextRef="#ctx0" brushRef="#br0" timeOffset="16475.93">29674 7874 869 0,'5'0'376'0,"1"-2"-184"16,1-3-9-16,-3-3-19 15,-2-1-32-15,-2 0-55 16,-3-4-26-16,-4-2-32 15,-1 3-3-15,-4-2-4 16,-3 4-1-16,0 6-1 16,0-1 0-16,-1 5 2 15,3 0 0-15,2 4-2 16,2 2-1-16,0 5-3 16,1 3-2-16,0 3-2 15,0 5-1-15,2 4-1 16,1 3-1-16,3 10 0 0,2-1 0 15,2 2 1-15,4-1 0 16,0-7 4-16,-1-3 1 16,-4-6 0-16,-1-2 4 15,-2-5 1-15,-2-5 1 16,-2-5-23-16,1-6-37 16,-4-8-124-16,-3-4-104 0,3-9 166 15</inkml:trace>
  <inkml:trace contextRef="#ctx0" brushRef="#br0" timeOffset="16634.71">29413 7918 794 0,'2'4'385'0,"5"0"-145"16,8 1-7-16,9-1-64 15,5-2-21-15,2-4-45 16,-4-1-28-16,-4-1-57 15,-3-6-63-15,0 8 29 16</inkml:trace>
  <inkml:trace contextRef="#ctx0" brushRef="#br0" timeOffset="17027.29">29793 7999 897 0,'-2'11'329'16,"2"6"-255"-16,0-2 5 15,-1 1 10-15,1-1-9 16,0-3-22-16,0-1 5 16,0-4-5-16,0-1 8 0,-2-3 21 15,-1-1-8-15,2-2 9 16,0-1 2-16,0 0-11 15,-1 0-7-15,1 0-23 16,-1-11-13-16,1-7-17 16,8-27-5-16,0 29-7 15,4 4-4-15,2-1-7 16,-1 0-4-16,5 1-5 16,-1 1-7-16,2 1-41 15,0 4-25-15,-1 2-79 16,-3 2-50-16,-2 5-194 15,1 2 258-15</inkml:trace>
  <inkml:trace contextRef="#ctx0" brushRef="#br0" timeOffset="17377.81">29955 8092 751 0,'11'0'346'15,"-3"-3"-154"-15,6-1-4 16,6-5-58-16,-1-2-7 16,1-3-25-16,-3-3-22 0,-2 4-33 15,-5 0-14-15,-3 1-11 16,-3 1-1-16,-3 0 4 16,-1 2 3-16,-6 2 3 15,-2 3-1-15,-4 2-4 16,0 2-3-16,-2 6-3 15,-2 1 0-15,2 9-1 16,3-1-1-16,2 6-4 16,4-2-4-16,5 0 0 15,0-1 2-15,7-5 4 16,5-1 2-16,5-2-2 16,3-3-3-16,0-2-19 15,0-3-55-15,0-4-106 16,3 2 108-16</inkml:trace>
  <inkml:trace contextRef="#ctx0" brushRef="#br0" timeOffset="17761.32">30153 8128 862 0,'1'7'387'16,"-1"-4"-166"-16,0-2-77 15,0-1-8-15,12 6-31 0,4-4-40 16,29-11-14-16,-27-9-28 16,0-3-11-16,-2-1-3 15,-3-1 0-15,-6 3 2 16,-3 3 3-16,-4 3 8 16,-2 5 7-16,-8 1 4 15,-1 4-1-15,-2 4-8 16,-3 0-5-16,6 7-4 15,-3 3 2-15,3 9 1 16,2 2 0-16,-1 3-2 16,8 1 2-16,3-5 4 15,5-1 3-15,10-4 2 16,3-4-1-16,5-5-8 16,3-3-4-16,-2-4-7 15,-6-2-3-15,1-4-54 0,-7 1-40 16,0-4-123-16,0-1-110 15,2 1 206-15</inkml:trace>
  <inkml:trace contextRef="#ctx0" brushRef="#br0" timeOffset="81479.35">26317 3428 605 0,'1'-5'289'16,"-1"4"-113"-16,0-1 1 15,0 1-4-15,0 0-27 0,3 1-31 16,5 5-22-16,1 7-38 16,30 34-13-16,-30-29-16 15,0 1-4-15,0-3-5 16,0 0-2-16,-1 0-2 16,4-3-2-16,1-3-1 15,0-1 1-15,-7-8 15 16,1 0 12-16,-3-5 23 15,5-6 10-15,2-5-1 16,-1-4-6-16,1-2-16 16,-2 0-8-16,0 2-14 15,-1 1-5-15,-4 4-10 16,-2 4-1-16,-2 4-67 16,0 3-51-16,0 4-130 15,3 2-98-15,-3-2 212 16</inkml:trace>
  <inkml:trace contextRef="#ctx0" brushRef="#br0" timeOffset="81729.34">26658 3576 789 0,'2'6'421'0,"-1"0"-134"16,0 2-35-16,-1 0-38 0,0 7-59 15,-4 1-33-15,0-1-56 16,2 3-16-16,2-6-21 16,0-1-7-16,0-3-12 15,0-4-2-15,0 2 0 16,0-2 0-16,0 0-16 16,0-2-35-16,-1-3-121 15,1 0-103-15,0 0 158 16</inkml:trace>
  <inkml:trace contextRef="#ctx0" brushRef="#br0" timeOffset="82771.72">29720 4244 683 0,'0'-3'313'0,"4"13"-153"16,-1 4-27-16,3 5-25 15,4 3-23-15,0-3-16 16,7-1-14-16,-3 0-19 0,8-2-3 15,-7-2-5-15,-2-5-3 16,2-1-8-16,-6-5 0 16,4 0 17-16,-8-3 10 15,-5-2 18-15,1-2 5 16,-1 3-3-16,0 0-1 16,3-13-7-16,3-7-3 15,7-27-18-15,-8 28-10 16,0 7-15-16,-2-1-12 0,-1 5-89 15,-2-2-69-15,2 4-278 16,9 5 272-16</inkml:trace>
  <inkml:trace contextRef="#ctx0" brushRef="#br0" timeOffset="83166.39">30029 4353 833 0,'0'0'389'0,"0"0"-166"16,0 0-40-16,3 2-89 0,4 3-22 16,-1-1-37-1,1 1-16-15,-3-2-12 0,1 0 0 16,-4 2 0-16,5 4 0 15,-1 5 1-15,-2 24 0 16,-15-23 0-16,0-2 1 16,2 0 1-16,1-2 0 15,1-5 14-15,1 0 9 16,-1-6 15-16,6 2 6 0,2-1-11 16,1-1-7-16,-1 0-14 15,0 0-5-15,1 0-2 16,15 3 0-16,24 6-2 15,-27-8-4-15,-2-1-5 16,0-2-33-16,-2 1-90 16,-3-2-80-16,-1 0 113 15</inkml:trace>
  <inkml:trace contextRef="#ctx0" brushRef="#br0" timeOffset="84060.35">26615 4982 913 0,'-36'-6'401'0,"33"2"-216"16,3 4-8-16,2 3-72 15,-2-3-22-15,0 0-21 16,4 12 0-16,5 11 3 16,13 31-3-16,-11-32-17 15,-1 1-9-15,1-7-14 16,0-3-3-16,0-3-4 16,1-2 2-16,-3-8 8 0,2 0 5 15,0-6 8-15,0-3-1 16,4-2-2-16,-2-4-4 15,0-1-8-15,1-2-6 16,-4 2-10-16,0-2-14 16,-5 7-82-16,0 2-59 15,-2 4-222-15,-2 5 228 16</inkml:trace>
  <inkml:trace contextRef="#ctx0" brushRef="#br0" timeOffset="84519.39">26846 5171 883 0,'13'-6'404'0,"-2"2"-176"16,2 3-14-16,2 0-47 16,-6-2-30-16,5 5-50 15,-5 0-25-15,-2 6-32 16,3 4-8-16,-7-1-8 15,1 3 1-15,-2 0 3 16,-10-1 2-16,0 3 3 16,-2-4 0-16,-1-2-4 15,4 1-2-15,-3-4-7 0,0 1-2 16,2-4-6-16,2 1-3 16,6-2-8-16,2 0-1 15,5 2 4-15,5 0 1 16,-4 1 11-16,8-2 5 15,0 1 15-15,-1 0 9 16,4 0 11-16,-8 2 2 16,-4-2-9-16,-6 0-4 0,-2 1-5 15,-3 0-1-15,-4 1-1 16,-1 1-2-16,0 0-9 16,0-3-5-16,-2 0-25 15,5-4-38-15,-5-1-109 16,3-2-78-16,8-2 140 15</inkml:trace>
  <inkml:trace contextRef="#ctx0" brushRef="#br0" timeOffset="85337.27">29872 5934 715 0,'9'-15'357'16,"0"3"-149"-16,-5 4-29 16,0 5-24-16,-3 8-61 15,3 10-24-15,-3 11-30 16,1 4 0-16,5 3 5 16,-7-2 1-16,9-7-9 15,-5-5-9-15,5-8-8 16,5-4-3-16,-2-5-4 15,7-2 1-15,-1-8-5 16,2-5 1-16,1-6 1 16,0-1-1-16,-5-1 0 15,-3 8 0-15,-6 4-64 0,-5 1-81 16,-2 8 87-16</inkml:trace>
  <inkml:trace contextRef="#ctx0" brushRef="#br0" timeOffset="85624.27">30230 6094 976 0,'7'-5'464'0,"-11"8"-209"16,-5 4-56-16,-6-1-85 15,0-2-55-15,1 0-40 16,3-2-8-16,6 2-11 15,0 3-3-15,4 1-4 16,1-1-1-16,3 1 0 16,4 2 1-16,5-1 3 15,2-1-2-15,8-2 1 16,3-2 2-16,4-4 0 16,-2 2 4-16,-4-1-66 15,-6 1-53-15,-7 0-185 16,-4-1 179-16</inkml:trace>
  <inkml:trace contextRef="#ctx0" brushRef="#br0" timeOffset="85796.55">30351 6184 789 0,'-1'-1'387'0,"0"0"-131"0,0 0-44 16,0 0-73-16,-1-1-29 15,1 1-39-15,0 1-13 16,0 0-22-16,-1 6-9 15,-1 11-12-15,-3 27-7 0,3-29-6 16,1 0-8-16,2-3-69 16,4-1-53-16,-4-7 76 15</inkml:trace>
  <inkml:trace contextRef="#ctx0" brushRef="#br0" timeOffset="86443.67">27186 6843 759 0,'-5'-14'344'16,"2"4"-167"-16,0 1 18 15,-1 5-54-15,2 4-27 16,1 3-45-16,0-3-17 16,0 2-12-16,1 23 3 15,6 36 7-15,1-27 0 16,4-4-7-16,1-2-7 0,3-10-12 16,4-2-6-16,2-7-7 15,-1-2 0-15,1-5-1 16,0-2 0-16,-2-6 0 15,2-3 1-15,-8-4 0 16,-5-4-1-16,0-1-36 16,-1-1-36-16,-4-2-127 15,1 4-148-15,7 6 213 16</inkml:trace>
  <inkml:trace contextRef="#ctx0" brushRef="#br0" timeOffset="86888.88">27525 7027 977 0,'-12'-7'444'0,"11"10"-213"0,-5 1-53 16,-5 0-56-16,3 4-48 16,-1 0-43-16,0 0-12 15,7 5-17-15,0-4-2 16,2 2-4-16,4 0 2 15,7 2 4-15,1 1 3 16,6-2 4-16,-1 1 4 16,-3 0 12-16,1-1 4 0,-10 0 10 15,-4-3 6-15,-7-3-3 16,-9 2-3-16,-4-4-11 16,-4 0-28-16,2-5-72 15,3-4-40-15,8-6-95 16,2-2-33-16,8-4-72 15,-1-2 0-15,2 1 82 16,3 3 57-16,-1 4 151 16,0 5 70-16,-2-2 95 15,1 2 34-15,1 3 45 16,9-3-4-16,1 2-44 16,4 0-23-16,4 1-48 15,-2 0-26-15,3 3-37 16,0 3-37-16,2 1-155 15,2 0-93-15,4 11 138 0</inkml:trace>
  <inkml:trace contextRef="#ctx0" brushRef="#br0" timeOffset="87945.29">30068 7296 876 0,'-3'4'402'0,"1"-2"-193"16,-4 4-32-16,0 6-46 15,-9 27-35-15,15-23-34 16,1 3-15-16,5-1-27 16,6 0-5-16,1-2 10 0,2-4 6 15,-2-4 14-15,-2 3 5 16,-1-8-2-16,-3 1-3 16,0-6-3-16,-1-4-4 15,1-5-2-15,0-2-4 16,2-1-8-16,0-7-2 15,0 1-9-15,0 0-4 16,-2 1-19-16,3 2-33 16,-2 3-87-16,1 0-69 0,-4 3-337 15,3 5 350-15</inkml:trace>
  <inkml:trace contextRef="#ctx0" brushRef="#br0" timeOffset="88353.13">30451 7365 949 0,'-12'-3'424'16,"5"4"-244"-16,-3 0-62 15,-4 3-36-15,7 9-62 0,-3-2-10 16,7 15-12-16,-2 0-2 16,2 5 1-16,0 2 0 15,3-10 3-15,8 1 0 16,-2-9 3-16,3-2 5 16,-1-4 2-16,2-2 1 0,11-6 0 15,-3-2-1 1,2-8 0-16,-5-1 3 0,-10-2 7 15,-4-1 4-15,-7 3 8 16,-5 0-1-16,-5 5-7 16,-6 2-6-16,3 3-12 15,0 1-5-15,4 2-2 16,11 0-17-16,-4-2-56 16,4 0-46-16,0-1-170 15,4 2 182-15</inkml:trace>
  <inkml:trace contextRef="#ctx0" brushRef="#br0" timeOffset="105413.4">13600 6009 712 0,'-8'-1'356'0,"1"-2"-135"16,-4 0-7-16,-24-15-71 15,28 12-30-15,-4 6-29 16,3 0-11-16,-1 4-20 16,0 2-10-16,1 4-17 15,3 0-9-15,-3 2-9 16,-2 3-4-16,10 4-1 16,-5-2-2-16,8 7 1 15,7 3-1-15,-1-3-1 16,11-1 0-16,0-10 0 15,3-7 1-15,6-10 3 16,-5-6 3-16,1-9 3 16,-2 0 4-16,-9-6 3 15,-3-1 2-15,-11 0 5 16,-3-2 1-16,-8 6 0 16,-5 2-1-16,-3 6-4 15,-5 3-2-15,0 6-7 0,2 4-4 16,3 7-12-16,5 6-6 15,4 1-20-15,6 2-46 16,7 2-169-16,8 3 163 16</inkml:trace>
  <inkml:trace contextRef="#ctx0" brushRef="#br0" timeOffset="105888.42">14032 6013 795 0,'-17'-4'434'0,"7"-2"-52"15,-3 0-158-15,2-2-59 16,0 3-48-16,-5-3-61 16,-1 7-12-16,-7 1-15 15,-3 1-5-15,3 7-11 16,-1 0-7-16,10 11-14 15,5 4-5-15,8 4-4 16,6 3 0-16,12-2 5 16,4-4 3-16,6-6 4 15,1-5 2-15,-6-11 3 16,-2-6 2-16,2-9 4 0,-2-6 3 16,0-12 0-16,-3 0 1 15,-9-12-2-15,-1-1 0 16,-2-1 0-16,-7 0 0 15,0 7 0-15,-7 5 0 16,5 16 7-16,6 9 3 0,-8 17-3 16,7 13-1-16,-5 15-10 15,-5 8-3-15,10 7 0 16,-1-1-1-16,10-5 0 16,6-4-1-16,5-10-1 15,3-4 2-15,1-12-88 16,0-6-92-16,3-9 115 15</inkml:trace>
  <inkml:trace contextRef="#ctx0" brushRef="#br0" timeOffset="106354.57">14389 6020 773 0,'8'-1'439'0,"-10"-3"-17"15,-4-2-150-15,-4-4-57 0,-4 3-54 16,-8-5-82-16,-3 0-18 16,-2 8-25-16,-2-3-9 15,7 12-20-15,4 5-7 16,9 6-13-16,4 0-4 16,6 5 0-16,7 4 2 15,4-4 7-15,5 1 1 16,3-10 3-16,0-5 2 0,7-8 3 15,-5-6 3 1,-1-7 3-16,-1-6 1 0,-9-8-2 16,-4-5 0-16,-7-2-1 15,-3-5 0-15,-4 1-1 16,6 3 0-16,-1 2 0 16,4 9 0-16,1 13 4 15,-5 4 7-15,-3 13 6 16,-7 11 4-16,0 18 5 15,6 8-3-15,6 8-3 16,4-4-1-16,15-9-8 16,-5-8-4-16,7-9-4 15,3-5-3-15,-8-7-21 16,10-1-44-16,0-8-156 16,3-6-263-16,17-1 306 15</inkml:trace>
  <inkml:trace contextRef="#ctx0" brushRef="#br0" timeOffset="106781.58">14932 6118 1031 0,'5'0'463'0,"2"2"-222"16,3 0-33-16,0-4-20 16,5-3-42-16,1-8-42 15,-2-7-15-15,5-4-33 16,-8-1-11-16,-5 4-12 15,-1 5-4-15,-9 6-5 16,-2-2 1-16,-7 4-9 16,-5 1-3-16,-1 4-9 0,2 4-4 15,5 8-3-15,-1 4-3 16,2 5-1-16,3 4 0 16,8 2 0-16,3 0 2 15,8-2 2 1,-2-2-1-16,3-5 3 0,8-2-1 15,2-7-3-15,9 3-21 16,3-8-121-16,-2-3-93 16,8-1 141-16</inkml:trace>
  <inkml:trace contextRef="#ctx0" brushRef="#br0" timeOffset="107262.07">15339 6034 944 0,'1'-3'469'0,"5"-2"-157"16,-2-2-31-16,-7-5-64 16,0-2-44-16,-6-1-63 15,1 1-26-15,-6 3-42 16,-5-1-14-16,-3 9-15 16,-1 1-8-16,0 8-8 15,4 7-3-15,2 8-4 16,4 5 0-16,6 4 2 15,4 2 0-15,6-7 3 16,0-5-1-16,8-5 2 16,1-4 2-16,5-7 1 0,2 0 1 15,-1-8 3-15,2-4 1 16,-1-11 1-16,0-7 1 16,6-4-1-16,-1-7-2 15,-4-4-1-15,0-4 0 16,-12-3 0-16,0 3 0 15,-7 10 3-15,-1 8 0 0,0 16 0 16,-2 5-1-16,-1 14-4 16,-7 6-2-16,-6 17 0 15,7 6 2-15,5 11 2 16,9-1 1-16,9-7 2 16,1-2 1-16,3-12 0 15,-3-3-1-15,6-4-5 16,-4-6-8-16,9-3-122 15,4-1-86-15,2-5 130 16</inkml:trace>
  <inkml:trace contextRef="#ctx0" brushRef="#br0" timeOffset="107645.39">15640 6100 1038 0,'0'-1'552'0,"2"-2"-205"15,6-1-72-15,-1 0-29 16,3 0-110-16,28-37-35 16,-28 17-48-16,-2-4-19 15,-6 2-14-15,-3 3-2 16,-9 3-1-16,-4 6-2 16,-4 9-7-16,0 2-5 0,-2 13-5 15,0 7-4-15,3 7-3 16,2 4-1-16,5 3 1 15,6 3 3-15,7 7 4 16,2 2 2-16,5 5 4 16,0-3 2-16,4-4 7 15,0-3 3-15,0-6 6 16,0-2 1-16,-8-4 2 16,0-5 3-16,-11-4 3 15,-2-5-1-15,-10-3-4 16,-1-7-6-16,-4-6-34 15,-1-5-43-15,4-15-124 16,6-6-88-16,9-8 160 16</inkml:trace>
  <inkml:trace contextRef="#ctx0" brushRef="#br0" timeOffset="107958.39">15909 6057 1214 0,'21'-2'550'16,"-5"-6"-294"-16,5 0-13 16,-6-1-100-16,-1 1-41 15,-7-1-36-15,0-3-15 0,-5 0-18 16,-1-3-8-16,-1-2-7 16,-7 4-2-16,-3 1-7 15,3 7-3-15,-7 8-6 16,0 5-3-16,5 10-4 15,2-2 1 1,2 0 4-16,3 18 2 0,-1 1 3 16,7-4 1-16,2-12-3 15,0-3 0-15,7-7-4 16,1-1-32-16,11-10-136 16,10-2-82-16,5-7 143 15</inkml:trace>
  <inkml:trace contextRef="#ctx0" brushRef="#br0" timeOffset="108229.71">16257 5871 1233 0,'-7'5'570'16,"-3"7"-253"-16,-5 1-48 16,2 10-64-16,0 2-47 15,4 2-49-15,4-1-22 16,5-7-38-16,5-2-10 15,5-7-16-15,3 1-4 16,2 0 2-16,-3-2-2 0,-4 0 2 16,-3-2 3-16,-6 0 4 15,-5-1-2-15,-6 1-1 16,-1 0-6-16,-3-3-15 16,-1-1-35-16,2-3-105 15,-2-3-75-15,3-1 118 16</inkml:trace>
  <inkml:trace contextRef="#ctx0" brushRef="#br0" timeOffset="110204.13">17131 5969 626 0,'-1'-1'326'16,"0"0"-77"-16,0 0-21 16,-2-2-43-16,-1-9-14 15,2 6-19-15,0 1-10 16,1 4-24-16,0 0-11 0,-1-1-29 16,1 2-11-16,-1 25-21 15,-3 33-10-15,4-30-18 16,1-3-5-16,2-5-5 15,1-6-1-15,0-8 6 16,-3-6 4-16,0 0 3 16,-1-1-1-16,0-1-10 15,0-2-6-15,-1-18-7 16,3-29-2-16,9 23 1 16,1 4 0-16,3 1 1 15,1 9 0-15,-2 10 0 16,1 0 1-16,-2 12 3 15,-1 7 1-15,-3 8 7 16,0 5 2-16,-2-1 3 16,-3-5-3-16,-1-4-2 15,-1-4-3-15,-1-5-3 16,1-6-36-16,2-2-126 0,3-7-100 16,7-9 146-16</inkml:trace>
  <inkml:trace contextRef="#ctx0" brushRef="#br0" timeOffset="110477.03">17430 5964 849 0,'5'18'470'15,"-1"4"-146"-15,0 2-61 16,0 2-24-16,-4-8-84 16,1-7-31-16,1-3-58 15,-1-8-22-15,6 0-21 16,-3-6 0-16,7-3-5 15,-9-3-2-15,2-5-1 16,-4 0-1-16,-3-2-2 16,8 6 0-16,-11-1-1 15,6 6 0-15,-6 5-2 16,-6-3-3-16,2 7-12 16,-5-1-23-16,5 10-106 15,4 0-83-15,3 1 129 16</inkml:trace>
  <inkml:trace contextRef="#ctx0" brushRef="#br0" timeOffset="110715.23">17813 5743 1199 0,'11'11'515'0,"-10"16"-313"15,-3 8-4-15,-5 15-93 16,-2 2-35-16,10-3-36 16,1-8-15-16,14-12-16 15,11-1-3-15,-3-14 0 16,-1-2-21-16,-4-12-106 16,-9-7-79-16,3-6 117 15</inkml:trace>
  <inkml:trace contextRef="#ctx0" brushRef="#br0" timeOffset="110877.82">17648 5841 1197 0,'-6'7'517'0,"11"-1"-263"16,5-1-63-16,10 0-29 15,4 1-51-15,8-4-59 0,6-1-16 16,2 0-57-16,5 1-71 15,10 0 61-15</inkml:trace>
  <inkml:trace contextRef="#ctx0" brushRef="#br0" timeOffset="111164.16">18608 5841 1221 0,'-1'0'545'0,"0"0"-262"16,0 0-58-16,-3 5-43 15,1 4-55-15,1 11-58 16,3 28-23-16,6-26-26 15,-2 0-7-15,-2-11-22 16,2-2-46-16,-4-9-168 16,0-7-123-16,3-7 201 15</inkml:trace>
  <inkml:trace contextRef="#ctx0" brushRef="#br0" timeOffset="111539.11">18550 5786 776 0,'2'0'388'16,"15"3"-126"-16,1 0-60 16,5 5-33-16,1-1-34 0,4 4-24 15,-2 2-18-15,-2 1-33 16,-2 3-9-16,-5 5-19 16,-2 1-5-16,-7 2-7 15,-4-2-1-15,-5-8-1 16,-3-4 0-16,0-5 4 15,-2-3-3-15,4-11-10 16,-1-1-7-16,3-9-15 16,3-3-2-16,7 3 0 15,7-1 4-15,3 5 5 16,2 0 3-16,2 8 21 16,-3 4 14-16,0 10 42 15,-8 6 20-15,-4 6 8 16,-5 4-2-16,-2 1-34 15,2-1-19-15,-2-3-28 16,2-7-15-16,-4-4-102 16,2-5-81-16,8-5 109 0</inkml:trace>
  <inkml:trace contextRef="#ctx0" brushRef="#br0" timeOffset="111987.83">19760 5759 899 0,'1'-12'425'0,"0"4"-158"0,0 3-29 15,2 5-44-15,3 9-36 16,-4 13-50-16,-2 9-22 16,-1 19-28-16,-2 2-13 15,4-1-20-15,3-7-9 16,9-15-12-16,-1-10-4 16,10-7-39-16,-1-7-45 15,-7-7-133-15,1-5-89 0,-9-6 184 16</inkml:trace>
  <inkml:trace contextRef="#ctx0" brushRef="#br0" timeOffset="112148.29">19632 5842 998 0,'-25'-3'472'0,"15"1"-198"16,5 2-41-16,10 4-99 15,5 2-40-15,9 4-53 16,4 2-9-16,8 0-16 15,4-1 9-15,7-4-148 16,0-6-108-16,13-6 145 16</inkml:trace>
  <inkml:trace contextRef="#ctx0" brushRef="#br0" timeOffset="112610.76">19988 5745 948 0,'-15'-1'464'0,"10"14"-139"0,5 6-81 16,-5 16-48-16,1 8-48 16,2 3-66-16,-2 1-22 15,0-13-31-15,3-19-7 16,0 0-7-16,3 2-2 0,4-6-1 16,-3-5 0-16,-1-7-5 15,-2-6-5-15,-2 2-2 16,0-6-2-16,5 2-1 15,-3 5 1-15,-1-5-4 16,13 9-1-16,-2 3-1 16,4 3 2-16,5 5 4 15,-5-5 1-15,12 0 1 16,4-6 0-16,9-5 0 16,2 0 1-16,-3-8-1 15,-1 3 2-15,-10-4 2 16,-3-1 4-16,-19 2 15 15,-5-2 4-15,-12 3 6 16,-6 0 0-16,-2 3-4 0,-1 5 7 16,1 6 9-1,2 3 2-15,6 10-6 0,3 0-13 16,9 3-17-16,3 3-8 16,9-4-7-16,6-1-7 15,9-7-84-15,7-4-78 16,16 1 106-16</inkml:trace>
  <inkml:trace contextRef="#ctx0" brushRef="#br0" timeOffset="113310.17">21147 5888 801 0,'-46'15'443'16,"44"-15"-116"-16,2 2-75 15,2 4-12-15,-2-6-53 0,0 0-18 16,3 17-49-16,5 28-25 16,-7-29-37-16,-1 3-15 15,0-2-24-15,-2-6-5 16,0-4-6-16,1-2-1 16,0-5-2-16,1 2-1 15,-2-2-3-15,2-1-4 16,0 0-7-16,0-3-4 0,4-19-2 15,12-33 3-15,-4 31 4 16,2 1 0-16,3 5 4 16,-1 9 1-16,1 7 3 15,-2 8 1-15,-1 13 8 16,-2 2 3-16,-6 7 6 16,-3 4 2-16,-3-6-2 15,-1-8-3-15,0-7-6 16,1-4-3-16,0-3-3 15,2 5-2-15,1-13-6 16,4-6-8-16,3-8-19 16,2-8-5-16,0 8 1 15,4 2 5-15,0 5 17 16,-2 6 5-16,2 6 6 16,-5 2 2-16,-3 8 8 15,-2 6 6-15,1 6 10 0,0-3 1 16,1 4-4-16,3-7-4 15,2-2-10-15,-6-1-4 16,11-9-11-16,5-2-44 16,2-10-123-16,13-1-73 15,-1-6-168-15,-3-4-83 16,-2 1 326-16</inkml:trace>
  <inkml:trace contextRef="#ctx0" brushRef="#br0" timeOffset="113608.7">21690 5941 704 0,'-10'-11'454'16,"-4"1"-45"-16,-2 5-86 15,0 2-41-15,0 8-58 16,1 5-28-16,-1 6-54 16,-1 2-25-16,6 3-44 15,4-1-19-15,7-2-30 16,5-4-10-16,4-9-7 16,2 0-2-16,4-3-1 15,0 1-2-15,0-7-1 16,2 2-1-16,-2-9 1 15,0 2 0-15,-1 2 2 16,-1-4 0-16,-5 11 1 16,0-1 0-16,-5 7 0 0,0 5 0 15,-3 7 0 1,0-3-3-16,1-5-6 16,2-1-38-16,3-8-88 0,3 5-59 15,2-6-102-15,0-6 170 16</inkml:trace>
  <inkml:trace contextRef="#ctx0" brushRef="#br0" timeOffset="113806.78">21896 5785 1272 0,'4'17'548'0,"0"18"-327"15,-3 5-40-15,-2 9-107 16,4-3-32-16,-1-8-24 15,0-4-6-15,7-8-9 16,-2-10-1-16,7-7-32 16,5-5-45-16,-9-10-139 15,5-1-118-15,-15-8 200 16</inkml:trace>
  <inkml:trace contextRef="#ctx0" brushRef="#br0" timeOffset="113973.02">21826 5900 594 0,'-9'-3'397'0,"8"3"39"0,4 0-146 16,7 4-57-16,9 3-31 16,3 2-53-16,-5 0-36 15,8 0-63-15,-4-2-22 16,-1-4-56-16,3-2-70 16,5 0-186-16,2 2-331 15,10-4 394-15</inkml:trace>
  <inkml:trace contextRef="#ctx0" brushRef="#br0" timeOffset="114178.72">22186 5901 985 0,'-14'3'506'0,"0"2"-125"16,-1 5-86-16,-2 5-78 16,2 2-50-16,4 1-74 15,3 1-31-15,9 1-40 16,3-3-7-16,9-3-7 15,0 1-3-15,5-7-7 16,4-2-10-16,2-8-74 16,3-4-54-16,-2-10-145 15,1-4 166-15</inkml:trace>
  <inkml:trace contextRef="#ctx0" brushRef="#br0" timeOffset="114525.55">22380 5785 714 0,'3'9'488'0,"-13"13"80"0,3 5-262 16,-5 8-87-16,4 7-64 15,10-3-74-15,-2-1-22 16,6-10-29-16,4-5-6 16,-7-10-6-16,-2-6-1 0,-1-3-4 15,2 0-1-15,4-6-8 16,-6 1-4-16,0 0-9 15,0-1-4-15,8-8 4 16,3-1 3-16,27-22 6 16,-20 33 2-16,-10-4 1 15,4 4 2-15,-2 6 4 16,-10-2 4-16,7 7 3 16,-2 2-3-16,-2-3-5 15,1 3-8-15,1-9-72 16,-4 1-60-16,2-6-162 15,8-6-323-15,6-4 409 16</inkml:trace>
  <inkml:trace contextRef="#ctx0" brushRef="#br0" timeOffset="114689.84">22606 5968 798 0,'-6'17'480'15,"5"1"13"-15,1 1-166 16,0-2-83-16,1 5-63 15,-1-9-99-15,-3-4-27 16,1-6-55-16,-2-4-43 16,2-5-113-16,2 5-62 0,0 0-137 15,0-10-74-15,0-11 280 16</inkml:trace>
  <inkml:trace contextRef="#ctx0" brushRef="#br0" timeOffset="115327.11">22560 5896 662 0,'0'-10'383'0,"3"6"-44"15,2 4-48-15,4 0-78 16,-1 1-33-16,3 4-67 16,0-1-27-16,4 2-43 15,5 3-13-15,0 0-5 16,2-3 0-16,-4 7 2 16,-3 5 5-16,-6 2 12 15,-2 4 8-15,-7 0 3 16,-2-2-2-16,-1-1-18 15,1-4-8-15,2-7-12 16,0-2-6-16,0-8-9 0,1-6-7 16,3-5-20-16,2-1-4 15,4-3 3-15,2 1 6 16,2 9 15-16,1-1 4 16,-3 7 3-16,-4 3 3 15,-4-2 8-15,0 7 1 16,-2 3 0-16,-1 3-1 15,6 2-7-15,0-5-3 0,1-2-2 16,4-6-2-16,2-5-1 16,-1-5 0-16,3-6-42 15,-1-2-19-15,-4-5-18 16,3 4-3-16,-9-1 43 16,1 3 21-16,-3 9 23 15,-1 1 7-15,0 1 10 16,-2 2 6-16,0 0 7 15,-1 0 0-15,0 0-1 16,-2 15-1-16,0 33 15 16,5-23 5-16,0 5 9 15,3 5-1-15,1 4-19 16,-6 2-10-16,5 5-7 16,-4-1-2-16,-7-7 6 15,0-2 0-15,-10-6 2 16,0-6-1-16,1-7-1 0,3-6-1 15,-9-9-4-15,3-2-5 16,-4-5-7-16,-1 1-5 16,7 0-17-16,1 0-18 15,8-4-51-15,7-2-35 16,11-1-113-16,3-2 291 0,2-5-81 16</inkml:trace>
  <inkml:trace contextRef="#ctx0" brushRef="#br0" timeOffset="116648.06">6804 5680 435 0,'-6'-12'274'0,"2"3"-7"15,1 2-18-15,-3-1-49 16,4 5-30-16,0 0-44 0,2 1-18 16,0 2-20-16,0 0-1 15,6 29-4-15,9 38 0 16,-11-11-12-16,-1 9-14 15,1 10-20-15,-1 9-10 16,4 0-13-16,2-2-3 16,7 1-5-16,1-6 1 15,3 0 3-15,1-5 2 16,-5-13 5-16,-5-6 1 16,0-21-3-16,2-6-1 0,-9-16-3 15,2-8 0-15,-8-13-10 16,0-8-33-16,3-8-120 15,4-4-30-15,5-9 94 16</inkml:trace>
  <inkml:trace contextRef="#ctx0" brushRef="#br0" timeOffset="121479.43">6632 7597 529 0,'-9'5'319'15,"1"-4"-31"-15,-1-1-8 16,3-9-74-16,2-2-34 16,4-10-54-16,7-4-21 15,9-12-29-15,6-9-15 16,4-1-24-16,2-6-8 16,5 4-12-16,1 4-3 0,3 9-1 15,-4 8-3-15,-9 13 0 16,-5 8-2-16,-14 10 0 15,-10 10 1-15,-11 17 1 16,-11 10 1-16,-9 15-1 16,3 1-1-16,3-4 1 15,4-7 0-15,12-11-1 16,3-11-1-16,9-11-4 16,5-5-2-16,7-10 0 15,6-8 4-15,5-9 2 16,5-2 4-16,5-11 0 15,1-2-1-15,4-5 0 16,-5-3-1-16,-9 2 1 16,2 7 2-16,-18 6 0 15,-2 4 1-15,-2 11 0 16,-9 6-4-16,-7 17-5 0,1 13-3 16,-15 16-2-16,1 4 2 15,1 4 5-15,1-1 2 16,13-15 1-16,5-5 2 15,10-15 3-15,5-8-1 16,5-4 2-16,0-8 1 16,10-5 0-16,0-5-1 0,8-20 1 15,-5-3-1 1,-4-14-2-16,-2-5 0 0,-12 9 1 16,1 8 0-16,-13 18 3 15,-4 14-2-15,-8 18-8 16,-6 13-1-16,-6 17-6 15,-7 7 4-15,4 10 8 16,2 3 7-16,13-4 8 16,5-5 2-16,9-17-2 15,4-7-5-15,10-12-8 16,5-5-2-16,9-7-1 16,1-2-18-16,-2-13-133 15,1 1-349-15,-10-5 332 16</inkml:trace>
  <inkml:trace contextRef="#ctx0" brushRef="#br0" timeOffset="121981.38">7148 7744 736 0,'-2'0'409'16,"1"0"-135"-16,0 0-28 16,0 0-22-16,0 0-63 15,-11-2-21-15,-8-1-39 16,-31-2-24-16,21 10-34 16,0 5-14-16,-3 5-17 15,5 7-8-15,2 3-7 0,2 6-3 16,13 3-3-16,3-4 1 15,22 5 3 1,4-4 4-16,13-4 1 0,0-4 3 16,-1-11 1-16,7-1-1 15,-4-11 2-15,4-2-2 16,2-7 0-16,-4-4 0 16,-7 1-56-16,-5 2-69 15,-15 0-202-15,-5 3 198 16</inkml:trace>
  <inkml:trace contextRef="#ctx0" brushRef="#br0" timeOffset="122192.39">6981 7917 931 0,'-17'1'437'0,"9"1"-181"16,12 1-41-16,2-2-41 15,4 2-30-15,8-2-35 16,-3 3-10-16,11 0-25 15,4 3-13-15,4-4-23 16,5 0-7-16,-2-3-14 16,-4 0-5-16,-5-1-3 15,-6 0 4-15,-7-4-105 16,-2 3-79-16,-8 7 107 0</inkml:trace>
  <inkml:trace contextRef="#ctx0" brushRef="#br0" timeOffset="123447.2">14510 7424 628 0,'-14'3'364'0,"-1"0"-56"16,10 1-164-16,5 1 0 15,5-2-53-15,11 4-11 16,6-5 14-16,3-3 2 0,3-5-16 16,2-4-14-16,4-10-23 15,-4-1-10-15,-3-3-12 16,-8-4-3-16,-10 7 4 15,-6 0 3-15,-7 1 3 16,-6 2 0-16,-7 6-7 16,-4-1-3-16,-3 8-7 15,-1 0-4-15,-2 6-4 16,4 7-3-16,5 6 0 16,-1 8-1-16,14 7 2 15,3 5 0-15,8 2 2 16,6-5 1-16,4-2-1 15,5-5 1-15,5-6 0 16,4-6-1-16,0-8 0 16,-2-4 0-16,-2-8-50 15,3-3-62-15,0-11-180 0,-2-3-197 16,-4-3 304-16</inkml:trace>
  <inkml:trace contextRef="#ctx0" brushRef="#br0" timeOffset="123666.91">14868 7273 632 0,'6'8'351'16,"5"4"-61"-16,1 6-10 16,-3 3-49-16,1 4-26 15,-2 2-46-15,3 0-30 0,4-3-53 16,-5-5-19-16,4-7-26 16,2-3-6-16,-1-8-4 15,0-2-1-15,0-8-3 16,-4-5-1-16,-2-6-3 15,3-4-4-15,-1-8-37 16,2 1-53-16,0-1-149 16,-1 3-69-16,3 10 171 15</inkml:trace>
  <inkml:trace contextRef="#ctx0" brushRef="#br0" timeOffset="124282.69">15216 7439 1023 0,'14'6'476'0,"4"-2"-229"0,-1-4-11 16,-1-7-87-16,-2-4-43 15,-4-11-47-15,-2-4-12 16,-4-4-17-16,-4 0-5 16,-6 3-5-16,-5 5-1 15,-3 12-5-15,-3 4-5 16,-1 10-10-16,2 5-4 0,0 11-5 15,4 6 2-15,8 5 6 16,3 1 2 0,5-6 2-16,4-6 2 0,6-5-3 15,4-2 1-15,3-5-1 16,7-1-1-16,1-7-2 16,6-3-10-16,-1-6-62 15,-1-2-27-15,-3 0-38 16,-8-1 2-16,1 6 58 15,-6-1 28-15,-6 3 43 16,-3 2 7-16,-8-2 5 16,0 3 2-16,-2 2 27 15,2-1 17-15,-2 0 41 16,1 0 19-16,0 1 10 16,0 6-2-16,-1 0-20 0,1-4-16 15,0-3-31 1,0 0-17-16,0 0-26 0,0 0-8 15,-1-1-8-15,2-1-1 16,5-14 4-16,16-26 0 16,-8 35 3-16,-1 6 2 15,2 3 0-15,0 7 1 16,-3 2 4-16,0 4 3 16,-1 4 10-16,0-1 4 0,0 4 9 15,0-2 1 1,-1 0-5-16,1-2-5 0,1-6-11 15,1-2-1-15,1-9-112 16,2-5-85-16,2-4 116 16</inkml:trace>
  <inkml:trace contextRef="#ctx0" brushRef="#br0" timeOffset="124829.12">16501 7482 687 0,'-25'-8'367'0,"12"3"-68"0,-1-1-64 16,7 6-41-16,6 2-33 16,2 6-43-16,6 0-20 15,4 2-31-15,2-2-17 16,10-8-23-16,4-3-5 15,8-12-6-15,-1-8 0 16,-3-4-5-16,-5-3-1 16,-13 3 5-16,-6 5 2 15,-14 1 2-15,-4 6-1 16,-11 4-6-16,-2 6-4 0,-6 5-4 16,0 1-3-16,3 7-1 15,4 3-4-15,6 9-3 16,6 5 1-16,10 4 3 15,2-2 0-15,7-1 2 16,10-4 1-16,7-7-2 16,7-2-1-16,11-9-49 15,-3-3-36-15,9-4-96 16,1-8-71-16,6-1-212 16,2-1 293-16</inkml:trace>
  <inkml:trace contextRef="#ctx0" brushRef="#br0" timeOffset="125514.47">17016 7360 861 0,'-8'-11'425'0,"-4"-2"-135"0,-4 1-46 16,1 3-57-16,-4 1-25 15,3 10-35-15,-2 8-16 16,-4 7-33-16,0 6-17 16,7 3-28-16,7 0-11 15,13-1-14-15,2-7-2 16,10-7-2-16,2-2 1 15,1-9 1-15,2 0 0 0,-6-13-1 16,2-5-2-16,-7-7-2 16,1-6-1-16,-1-2 0 15,-8-1 2-15,3 3 1 16,-3 0 2-16,-2 7 0 16,0 3 0-16,-4 11 1 15,3 6 0-15,-8 12-3 16,3 7-2-16,2 16 0 15,0 7 1-15,3 8 1 16,6-18 1 0,-3-13 0-16,0-1-1 0,17 31 0 15,2-8-1-15,10-12-2 16,-5-17 0-16,1-7-3 16,5-3-10-16,2-8-35 15,3-1-13-15,-3-7-13 0,-3 4 8 16,-7 1 38-16,-9-6 15 15,-8 4 18-15,-2-5 4 16,-3 0 1-16,2 1 1 16,-4 2 13-16,-1 4 9 15,0 3 17-15,-6 3 4 16,-3 5-3-16,-3 1-6 16,-7 6-11-16,3 6-4 0,0 5-4 15,1 6-2 1,5 3-6-16,5 3-2 0,5 4-5 15,6-1-4-15,11 5-2 16,1 2-1-16,11-1-1 16,-3-1 1-16,-5-4 2 15,3 0 1-15,-12-6 2 16,-5-2 2-16,-8-5 6 16,-6-3 3-16,-7-8 2 15,-7-7-1-15,-4-10-51 16,-4-9-54-16,2-10-157 15,3-4-86-15,13-3 194 16</inkml:trace>
  <inkml:trace contextRef="#ctx0" brushRef="#br0" timeOffset="125889.09">17499 7469 878 0,'11'-11'452'0,"4"6"-130"0,7-2-76 15,-6-4-65-15,3-2-59 16,-1-6-57-16,-5-2-16 16,-3 0-17-16,-6 1-3 15,-7 5 2-15,-6 1-1 0,-5 6-6 16,-6 5-3-16,1 6-8 16,2 7 1-16,3 4-1 15,5 3 1-15,7 0 1 16,2 2 0-16,0 0 7 15,5 0 2-15,1-2 2 16,1 0 0-16,8-7-4 16,2 2-1-16,3-7-2 15,2 0-3-15,1-6-4 16,0-3-2-16,2 1-4 16,-2-8-1-16,-1 3-27 15,-4-1-44-15,-3-1-131 16,-3 3-82-16,-5 3 162 15</inkml:trace>
  <inkml:trace contextRef="#ctx0" brushRef="#br0" timeOffset="126241.94">17941 7278 959 0,'2'-8'559'0,"2"3"-133"0,-7 0-105 16,-1 3-34 0,-2 3-132-16,-11 1-46 0,5 4-73 15,-2-1-19-15,-3 4-15 16,13 2-3-16,0 4-4 16,4 3-1-16,10-2 3 15,-5 0 1-15,11-1 2 16,3-1 0-16,0 1 3 15,4 1 1-15,-8-7 6 16,4 0 2-16,-6 1 11 16,-2-2 6-16,-5 0 13 15,-7 0 8-15,-5 0-1 16,-4 0-5-16,0 2-14 16,-4-8-12-16,-2-6-53 15,5 2-53-15,-1-5-136 16,5 0-88-16,9 6 188 15</inkml:trace>
  <inkml:trace contextRef="#ctx0" brushRef="#br0" timeOffset="126944.78">19044 7417 493 0,'0'-2'282'0,"3"2"-24"15,-1-4-22-15,-2 3-7 16,0 0-29-16,-1 0-34 15,0 0-12-15,0-1-18 16,0-9-10-16,-1-2-19 16,-13-32-13-16,2 32-22 15,-1 1-11-15,-1 4-18 32,7 5-7-32,2-1-12 0,-26-6-3 0,-7 8-6 0,-2 4-4 15,11 16-5-15,3 5-4 16,8 5-2-16,8 4 0 15,11-5 0-15,6-6 0 16,16-4 0-16,-6-13 0 31,-8-2 2-31,1 2 0 0,31-2 1 0,-1-2 1 16,-5-10 0-16,-12-2 1 0,-5 1 2 16,-2-1 0-16,-11 2 1 15,1 5 0-15,-6 1-3 16,-1 5 2-16,2-1 5 15,0 0 3-15,0 4 1 16,0 11-2-16,3 28-7 16,3-30-3-16,4-4-46 15,-1-5-52-15,4-7-150 16,1-6-76-16,7-6 188 16</inkml:trace>
  <inkml:trace contextRef="#ctx0" brushRef="#br0" timeOffset="127203.77">19193 7350 884 0,'5'15'504'0,"2"2"-132"15,-3 5-90-15,-1 0-40 16,0 1-100-16,-1 0-38 16,0-10-52-16,0-3-16 15,-2-8-4-15,0-1 8 16,-4-3 4-16,3 1 0 15,0-1-17-15,-2-1-11 16,-5-13-17-16,-8-31-7 16,23 24-20-16,2 1-41 15,5 1-124-15,2 2-69 0,4 5 149 16</inkml:trace>
  <inkml:trace contextRef="#ctx0" brushRef="#br0" timeOffset="127486.44">19484 7409 866 0,'-1'15'464'0,"10"-8"-80"15,0-5-111-15,-1-4-37 16,0-1-62-16,-6-14-68 16,1-3-33-16,-2-3-38 15,-5-5-10-15,0 5-11 16,-3 5-2-16,-3 7-5 15,-1 6-3-15,-3 12-5 0,2 7 0 16,3 10 1-16,4 2 5 16,1 3 9-16,4 3-1 15,4-4-2-15,7-1 0 16,5-4-5-16,3-7-2 16,12-6-3-16,2-6-19 15,12-5-143-15,3-5 231 16,2-1-96-16</inkml:trace>
  <inkml:trace contextRef="#ctx0" brushRef="#br0" timeOffset="127841.96">20433 7371 1030 0,'0'0'478'16,"2"-2"-168"-16,-1-1-77 15,-1 3-12-15,0 0-43 16,0 2-60-16,0 18-21 16,4 34-43-16,-2-32-14 15,-2-5-21-15,0-7-9 16,1-10-70-16,0-2-78 16,2-8-213-16,1 0 213 15</inkml:trace>
  <inkml:trace contextRef="#ctx0" brushRef="#br0" timeOffset="128210.78">20348 7265 866 0,'18'1'463'16,"8"3"-151"-16,-3 0-80 16,-6 1-32-16,6 2-67 15,-2 1-20-15,6 4-33 16,3 0-14-16,-7 1-22 15,-2-1-10-15,-12 6-20 16,-3-1-3-16,-6 2-3 16,-3-2-2-16,-3-8 1 15,1-1 0-15,1-6-3 0,3-2-3 16,2-7-8-16,4-7-3 16,2-4-3-16,3 0 3 15,2 2 4-15,2 3 1 16,1 6 4-16,1-1 0 15,3 8 18-15,0 5 10 16,-2 5 16-16,-2 6 7 0,-4 4-3 16,-4 0-7-16,-3-2-12 15,0-4-8-15,-2-3-11 16,1-5-54-16,6-5-150 16,5-1 136-16</inkml:trace>
  <inkml:trace contextRef="#ctx0" brushRef="#br0" timeOffset="128620.33">21554 7188 1064 0,'0'-1'464'16,"4"11"-231"-16,1 9-13 16,-5 21-56-16,0 8-30 15,-2 8-58-15,2 3-24 16,5-15-27-16,4-9-9 16,5-14-12-16,1-9-4 15,1-10-98-15,-1-9-76 16,-6-10-246-16,-1-3 248 0</inkml:trace>
  <inkml:trace contextRef="#ctx0" brushRef="#br0" timeOffset="128784.33">21464 7334 634 0,'-23'-5'415'0,"19"2"25"16,4 3-170-16,4 0-78 15,-4 0-46-15,4 1-46 16,20 9-14-16,35 12-33 15,-27-17-13-15,1-5-12 16,-3 2-57-16,0-2-165 16,0-2 139-16</inkml:trace>
  <inkml:trace contextRef="#ctx0" brushRef="#br0" timeOffset="129295.23">21792 7181 882 0,'4'3'472'0,"3"5"-126"16,-5 13-121-16,-4 5-13 16,1 15-73-16,-2 4-28 15,1-1-36-15,2 1-13 16,7-9-22-16,3-7-11 0,1-6-16 16,1-6-5-16,-8-10-4 15,-2-3-5-15,2-12-17 16,2-3-11-16,0-8-8 15,1-1 3-15,-1 3 15 16,-2 1 7-16,2 7 4 16,-3 3-1-16,5 8 2 15,-6 4 5-15,9 7 14 16,1 3 8-16,4 0 12 16,12 0 5-16,3-9 2 15,4-2-1-15,5-8-6 16,-3-4-5-16,-2-7-10 15,-3-6-3-15,-11-7-2 16,-8-2 3-16,-13 1 6 16,-7 6 3-16,-9 8-2 15,-4 8-4-15,-3 7-12 0,1 5-4 16,6 9-3-16,2 0-2 16,11 2 0-16,5 6 0 15,10 0-5-15,7-6-3 16,10-1-88-16,6-6-88 15,22-6 117-15</inkml:trace>
  <inkml:trace contextRef="#ctx0" brushRef="#br0" timeOffset="130241.38">22997 7308 1096 0,'2'1'470'16,"-1"2"-244"-16,3 5-20 16,3 8-54-16,-5 2-17 15,0 10-38-15,2 1-18 16,-1 3-26-16,0-3-13 16,0-9-20-16,-3-4-5 15,2-9-2-15,-3-2 1 16,-1-6 2-16,1-3-3 15,0 3-7-15,0 0-5 0,0-8-9 16,1-7-4-16,4-36-1 16,6 35 2-16,1-1 3 15,2 0 1-15,5 9 3 16,-3 4 1-16,1 9 4 16,-1 7 4-16,-6 10 5 15,-2 1 4-15,-3 2 3 16,-4-1-2-16,1-6-3 15,2-4-4-15,-3-6-3 16,2-7-1-16,-1-3-2 16,-1 2-2-16,0-1-4 15,1-5-2-15,6-12-1 16,14-30 1-16,-10 33 2 16,3-1 3-16,-5 5 0 15,3 9 0-15,0 3 1 0,-2 2 1 16,1 9 1-16,-3 0 1 15,1 7 1-15,2 4-3 16,6 0-3-16,4-2-3 16,7-8-54-16,1-3-40 15,3-7-83-15,-4-2-36 16,4-2-14-16,2-3 1 0,-7-1-22 16,1-2 15-16,-10-4 55 15,-1-2 41-15,-11-3 135 16,-3-1 75-16,-9-4 123 15,-5 4 45-15,-5 5 33 16,-3 3-28-16,-2 10-62 16,-1 3-27-16,1 6-25 15,3 8-9-15,4 2-26 16,5 1-15-16,6-3-27 16,3-1-12-16,5-2-14 15,4-5-3-15,5-2-4 16,-1-5-1-16,2-3-5 15,1-5 0-15,-2-1-3 16,1-3-1-16,-3 1-1 16,0 6-1-16,-3 1-1 15,-1 4-1-15,-4 4 1 16,-2 3-1-16,2 6 1 0,-2 1-2 16,3-2-18-16,4 1-49 15,3-6-140-15,2-6-71 16,6-4 153-16</inkml:trace>
  <inkml:trace contextRef="#ctx0" brushRef="#br0" timeOffset="130435.01">23784 7280 1065 0,'6'21'508'15,"-4"5"-222"-15,-4 11-104 16,-1 5-36-16,2 3-67 15,5-3-22-15,14-2-37 16,4-6-10-16,2-15-2 16,1-4-30-16,-3-15-133 15,-4-7-77-15,1 1 127 16</inkml:trace>
  <inkml:trace contextRef="#ctx0" brushRef="#br0" timeOffset="130613.39">23691 7375 981 0,'-4'-2'502'16,"5"2"-182"-16,8 2-110 15,3 5-41-15,10 2-77 0,4 0-17 16,9-2-47-16,2-4-10 16,0-2-35-16,-3-2-50 15,4 1-133-15,3-1-87 16,-1 1 166-16</inkml:trace>
  <inkml:trace contextRef="#ctx0" brushRef="#br0" timeOffset="130805.84">24078 7366 1134 0,'-24'3'520'0,"1"2"-225"16,-2 1-40-16,5 3-105 15,5 6-37-15,4 2-68 16,10 2-21-16,5 0-14 15,4 2-3-15,8-2-3 16,3-2-2-16,5-5-1 16,2-7-31-16,3-8-127 15,-2-6-73-15,2-13 127 16</inkml:trace>
  <inkml:trace contextRef="#ctx0" brushRef="#br0" timeOffset="131179.82">24266 7202 881 0,'7'14'499'0,"-7"11"-67"0,-3 6-157 15,-3 12-73-15,0-1-63 16,2-2-57-16,4-3-19 16,3-9-28-16,4-3-8 15,0-11-7-15,-2-6-3 0,0-8-2 16,-2-2-1-16,-1-3-3 15,-2 4-4-15,0 0-9 16,5-9-3-16,-1-5-2 16,36-26 2-16,-27 34 5 15,-3-1 0-15,1 6 1 16,3 4 1-16,-5 3 8 16,-1 6 7-16,-5 7 7 15,0-1 1-15,0 2-5 16,-2 1-6-16,2-8-7 15,-3 0-3-15,5-7-81 16,2-4-72-16,4-3-314 16,12-3 292-16</inkml:trace>
  <inkml:trace contextRef="#ctx0" brushRef="#br0" timeOffset="131342.1">24576 7429 1293 0,'-6'22'596'16,"0"-3"-295"-16,3-1-65 16,0-5-109-16,-2-2-50 15,4-8-33-15,-2-3-43 16,-4-7-110-16,4-4-72 16,0-8-175-16,0-1-100 0,-1-4 291 15</inkml:trace>
  <inkml:trace contextRef="#ctx0" brushRef="#br0" timeOffset="132023.82">24481 7291 1001 0,'7'2'465'0,"0"1"-187"15,0 2-40-15,6 0-86 16,5 1-27-16,3-1-48 16,6 1-12-16,-2 2-14 15,-2 2-7-15,-2 2-14 16,-3 4-5-16,-8 0-8 15,-2 4 1-15,-5 7 9 16,-1 2 1-16,1-1 4 16,0-3-2-16,0-7-9 0,-3-4-3 15,0-10-4-15,1-4-2 16,-1-6-13-16,1-6-13 16,6-5-18-16,-1 2-6 15,6-1 4-15,3 5 10 16,-2 4 13-16,3 0 6 15,-4 12 5-15,0 0 7 16,-3 8 11-16,-6 6 3 0,3-1 4 16,-2-2-5-16,8 2-9 15,1-6-2-15,7-8-6 16,1-4 0-16,-1-13-4 16,3-4-3-16,-8-8-11 15,1 1 0-15,-2 1 4 16,-8 2 4-16,-4 8 13 15,-2 2 5-15,-10 6 1 16,-1 3-1-16,3 4-1 16,-1 5-2-16,6 8-1 15,0 3-1-15,3 14 2 16,5 2 4-16,-1 12 2 16,1 7 2-16,0 6-3 15,-1-2 3-15,3-2 12 16,0-5 4-16,-7-11 4 0,-1-3-2 15,-6-8-10-15,-3-6-2 16,-4-8 3-16,-5-7 0 16,-4-9 1-16,1-2-4 15,2-6-9-15,3 0-5 16,9-4-15-16,4-1-10 16,10-4-15-16,6-1-7 15,2 2-28-15,3 1-14 16,5 4-52-16,-1 3-43 0,4 1 345 15,8 2-167-15</inkml:trace>
  <inkml:trace contextRef="#ctx0" brushRef="#br0" timeOffset="137911.79">30428 5514 409 0,'-2'0'243'0,"1"0"-9"16,0 0-16-16,0 0-20 16,0 0-12-16,0 0-27 15,0 0-12-15,0 0-24 0,0 0-12 16,0 0-26-16,0 0-16 15,-1 0-33-15,1 0-12 16,1-1-19-16,13-1-4 16,16-2-3-16,44-4-1 15,-33 4-1-15,3-1 0 16,1-2 3-16,2 3 1 16,5-2 0-16,-9 4 2 0,-11 2 1 15,-9 0 0-15,-7 0-5 16,-4-2-13-16,-3 0-30 15,-3 2-23-15,-7-3-63 16,-6 3-39-16,-10 3-119 16,-2 0 175-16</inkml:trace>
  <inkml:trace contextRef="#ctx0" brushRef="#br0" timeOffset="138245.47">30457 5675 510 0,'-4'-6'305'15,"2"5"-35"1,3 1-29-16,-1-1-72 0,0 0-38 16,2 0-52-16,15-6-23 15,37-7-27-15,-28 8-7 16,8 2-10-16,1 2-3 15,4-2-5-15,1 2-1 16,2 0-1-16,7 2 0 16,-12 0 1-16,-7-1 0 15,-5 1 2-15,-14 0 0 0,-3 0 0 16,-3 0-15-16,-1 1-55 16,-5 1-35-16,0-4-146 15,0 1-156-15,0 0 262 16</inkml:trace>
  <inkml:trace contextRef="#ctx0" brushRef="#br0" timeOffset="138651.94">30726 5316 732 0,'4'-6'338'0,"-3"5"-148"16,-1 0-11-16,0 1-48 0,0 0-35 16,0 0-48-16,0 0-18 15,11 1-16-15,10 16-3 16,33 32-3-16,-30-25-2 16,5 2-2-16,-1 2-1 15,-4-2 0-15,6 0 0 16,-4-3 0-16,-4-1 2 0,-2-2 3 15,-10-3 3 1,-15-1 14-16,-6 1 8 0,-10 3 14 16,-8 3 0-16,1 0-7 15,-2-1-10-15,3-6-15 16,4-3-4-16,3-3-8 16,5-2-3-16,4-3-28 15,0 0-24-15,4-2-66 16,1-3-47-16,0 0-210 15,5-1 242-15</inkml:trace>
  <inkml:trace contextRef="#ctx0" brushRef="#br0" timeOffset="140051.78">31705 3552 291 0,'6'-1'221'0,"-3"-1"45"16,0-2-53-16,1-1-59 15,3-9-23-15,11-28-33 16,-18 30-11-16,-3 2-8 15,-5 0-6-15,-2 5-12 16,-5-1-8-16,-2 5-17 16,-2 3-6-16,-6 4-12 15,4 3-4-15,1 2-8 16,3 1-4-16,10 4-2 16,2 3-2-16,8 1 2 15,3 2 2-15,4-2 3 0,4 0 1 16,8-7 0-16,3-2 0 15,5-5-1-15,2-6 2 16,0-1 3-16,1-2 2 16,-12-7 5-16,-7 1 4 15,-14-4 10-15,-2-3 1 16,-9 2-1-16,4-1-1 16,-9 2-6-16,-5 0-4 0,5 2-6 15,-7 0-4-15,6 2-7 16,3 3-3-16,2 3-4 15,2-2-5-15,4 4-44 16,2 1-31-16,2 3-88 16,2 4-95-16,4 7 171 15</inkml:trace>
  <inkml:trace contextRef="#ctx0" brushRef="#br0" timeOffset="140704.62">31808 3624 598 0,'-13'-3'352'0,"4"2"-80"0,4 1-45 15,-2 0-39-15,4 1-62 16,0-1-31-16,3 0-42 16,0 0-15-16,0 0-9 15,1 0 0-15,17 10 0 16,34 31-2-16,-26-23-7 15,4-1-4-15,5 4-7 16,5 1-2-16,10 0-2 16,-2 0-2-16,10 3 0 15,-1 1-1-15,1 6-1 16,1 2 0-16,-1 1-1 16,-3 0 2-16,0 4-1 15,3 3 1-15,2-3 0 16,0 2 0-16,4-6 1 15,2-3 1-15,-8 1 0 16,-7-4-1-16,-16 0 1 16,-12-2-1-16,-2-2 0 0,6-2 0 15,2 1 1-15,2-1 0 16,-6-2 2-16,-5-2 1 16,-10-5 4-16,-5-1 1 15,-3-6 2-15,4-2 0 16,0-3-2-16,2-3-1 15,-1-1-1-15,-6-1-2 16,0-1-7-16,-1 3-8 0,0 0-23 16,0 0-16-16,0 0-45 15,-1 0-38-15,0 0-146 16,0 0-246-16,-1 0 339 16</inkml:trace>
  <inkml:trace contextRef="#ctx0" brushRef="#br0" timeOffset="141133.06">33202 4461 366 0,'89'-4'210'0,"-75"-3"-6"16,0 0-30-16,-13 4-14 0,-9 2-26 15,-9 1-36-15,-8 4-19 16,0 5-3-16,5 5-6 16,-2 8-18-16,1 3-9 15,6 5-22-15,1-4-7 16,11-7-6-16,4-4-1 16,8-5-1-16,6-3-1 0,1-1 2 15,4-2 0-15,10-3 1 16,1-2-1-1,4-4 2-15,-5-2 1 0,-15 2 8 16,-2-3 10-16,-17-3 10 16,-8-2 3-16,-15-6-8 15,-5 3-9-15,2 1-16 16,3 2-7-16,10 3-8 16,5 3-6-16,1 6-38 15,1 1-31-15,2 1-108 16,-2 2-112-16,1 7 191 15</inkml:trace>
  <inkml:trace contextRef="#ctx0" brushRef="#br0" timeOffset="141908.32">33175 4604 375 0,'28'-12'181'0,"-28"11"-73"16,1 1-4-16,-1 1-33 15,0-1-11-15,0 0-7 16,0 0-2-16,0-1-2 15,0 0 3-15,0 0 2 16,0 0 0-16,0-1-3 16,0 1-5-16,0 0-10 15,0 0-6-15,0 0-7 16,0 0-2-16,0 0 4 16,0 0 7-16,0 0 15 15,0 0 7-15,0 0 10 16,0-1 1-16,0 1-1 15,0 0-3-15,0 0-6 16,0 0-5-16,0 0-13 16,-1 0-5-16,0 0-10 0,0 0-1 15,0 0 1-15,0 0 1 16,-10-4 4-16,-3 1 3 16,-28-6-2-16,29 10 1 15,1 0-4-15,1 3-4 16,-4 0-3-1,-4 1-2-15,-2 2 0 0,-3-2-1 16,3 2-1-16,-2-1-1 0,4 5-4 16,3 3 0-16,-13 1 2 15,-12 3 0-15,-22 1 4 16,-10 6 0-16,-8 3-1 16,2 4-1-16,11-2-5 15,-1-1-1-15,13-1-4 16,5-2 0-16,2 1-2 15,0-3 0-15,6 0-1 16,1-2 0-16,9 4 0 16,2 0-1-16,0-2 1 15,1-4 0-15,2-1 0 16,6-3 0-16,5-3 1 16,3 4-1-16,5-10-1 15,0-4-3-15,9 1-38 16,0-3-22-16,2-4-76 0,-2 3-58 15,0 0-142-15,0 0 209 16</inkml:trace>
  <inkml:trace contextRef="#ctx0" brushRef="#br0" timeOffset="142306.71">31978 5064 933 0,'-39'4'397'0,"26"-3"-220"16,0 3 4-16,-3 5-60 16,1 2-27-16,-2 4-51 15,1 0-12-15,7 3-14 16,1-5-1-16,6 1-7 15,5-1-5-15,3-2-4 16,6 1-1-16,4-5 1 16,3-2 0-16,5-5 4 15,2-2 1-15,2-6 5 16,-2-1 4-16,-4 0 20 16,-7-1 11-16,-9-3 16 15,-5 1 5-15,-10-4-13 0,-4 0-10 16,-7 3-24-16,-1 1-8 15,5 4-14-15,2 2-4 16,3 3-10-16,0 3-19 16,1-1-75-16,3 1-59 15,7 3-203-15,4 4 230 16</inkml:trace>
  <inkml:trace contextRef="#ctx0" brushRef="#br0" timeOffset="143052.1">31986 5262 521 0,'-16'-5'364'15,"3"2"28"-15,-1 1-190 16,8 1-10-16,1 0-65 16,-2 1-21-16,7-1-32 15,0 0-13-15,-1 1-22 16,0 0-8-16,1 0-15 15,0 0-6-15,3 4-3 16,16 14-1-16,46 33-1 16,-24-26 0-16,12 5-1 15,4 7 0-15,10 5-1 16,0 0 0-16,-1 4-1 16,-1-5 2-16,-3 4 2 15,-1-1 1-15,7 1 2 16,2-1 1-16,1-2 3 15,1 1 2-15,-20-4 1 16,-7 1 0-16,-11-9-4 0,-3-1-1 16,7-7 0-16,-3-2 1 15,-11-5 1-15,-8-4 2 16,-12-2 2-16,-2-6 1 16,-2-4 6-16,0 1 0 15,0-2 0-15,-1 0-4 16,0 0-10-16,0 0-5 15,1 0-5-15,0 0-3 16,-1 0-15-16,1 0-28 0,-1 0-88 16,0 0-81-16,0-1 129 15</inkml:trace>
  <inkml:trace contextRef="#ctx0" brushRef="#br0" timeOffset="143494.96">33282 6128 513 0,'9'-5'266'16,"-2"-3"-109"-16,-4-1 31 0,-3-1-5 15,-9 4-15 1,-8-1-12-16,-2 0-30 0,-2 5-21 15,-5-1-39-15,-3 4-15 16,3 6-30-16,-1-2-9 16,1 8-10-16,4 1-3 15,5 4-6-15,3 1-1 16,11-2-1-16,6 0 2 16,12-5 2-16,3-3 2 0,9-5 3 15,2-3 1-15,1-5 3 16,0-2 2-16,-5-5 4 15,-7 0 5-15,-10-3 21 16,-7 0 5-16,-11-2 1 16,-3-1-3-16,-5 2-22 15,-2 1-8-15,1 8-8 16,-4-1-2-16,5 4-9 16,0-2-16-16,3-2-56 15,2 6-60-15,2 4 86 16</inkml:trace>
  <inkml:trace contextRef="#ctx0" brushRef="#br0" timeOffset="143989.12">33088 6175 619 0,'5'-12'353'16,"-5"11"56"-16,1-4-246 15,-1 3-4-15,0 1-33 0,-1 0-68 16,-6-3-23-16,-23-3-17 16,-31 8-3-16,30 9 0 15,5 3 2-15,-12 6 1 16,-15 2 2-16,-20 4 5 15,-11 3 5-15,-6 10 7 16,12 1 1-16,7 2-8 16,-1-1-5-16,-2 0-15 15,-1-1-3-15,-10 5-4 16,2 3 0-16,11 2 0 16,-1 1 0-16,8 1 1 15,6-2 0-15,0-5 0 16,7-2 0-16,13-11-1 15,7-3-1-15,14-11-1 16,3-3-1-16,10-6-1 0,0-5-2 16,5 0-3-16,0-1 0 15,0-3 0-15,0 1 2 16,0 0 2-16,0-1-1 16,0-1-56-16,0 1-48 15,7-1-145-15,1-2-300 16,3-3 368-16</inkml:trace>
  <inkml:trace contextRef="#ctx0" brushRef="#br0" timeOffset="144372.29">31623 6939 472 0,'0'-1'272'15,"0"0"-113"-15,-1-2 29 16,0-1-17-16,0 2-51 16,0 1-7-16,-7 4-10 15,-9 3-9-15,-27 50-24 16,30-31-17-16,7-1-25 16,7 4-8-16,8-11-7 15,6-3 0-15,8-7-1 0,2-6 0 16,3-8 0-16,0-1 1 15,-2-8 13-15,-2 1 5 16,-8 0 7-16,-3 2 5 16,-10 1 0-16,-4-3-1 15,-10 2-9-15,-2-1-7 16,-5 7-18-16,1 5-8 16,-1 2-7-16,3 2-20 15,2 5-58-15,6 1-57 16,5 6-190-16,3 1 209 0</inkml:trace>
  <inkml:trace contextRef="#ctx0" brushRef="#br0" timeOffset="145048.26">31626 7119 1111 0,'-2'1'458'0,"7"3"-277"0,0 2 13 15,5 4-41-15,3 0-23 16,0 3-40-16,3 1-13 15,0 2-22-15,3 3-7 16,5 3-11-16,5 1-8 16,4 4-6-16,1 1-2 15,3 0-3-15,-1 2-2 0,5-5-2 16,5 0 2 0,-1-4 4-16,0 0 3 0,3 4 2 15,-1 2-2-15,1 1-6 16,1-2-2-16,-5-2-5 15,-2-1-1-15,-3 0-3 16,2 0-1-16,1 1 1 16,2-3-1-16,-2 2 1 15,-2-2-1-15,-1-3-1 16,-3 2-1-16,5-4 0 16,3 0 0-16,1-1-1 15,-1-1 2-15,-11 1 0 16,-8-1 1-16,-10-1 1 15,-4 0 0-15,0-4 2 16,-4 2 0-16,0-6 2 0,2 3 1 16,-4-4-1-16,2 0-1 15,0-2-3-15,-3-2-3 16,1 2-1-16,-1-2-2 16,-3-2-30-16,-1 1-22 15,0 0-57-15,0-1-32 16,0 1-34-16,0 0-11 15,0 0-24-15,1 0-43 16,17 2-142-16,27 9-52 0,-30-8 267 16</inkml:trace>
  <inkml:trace contextRef="#ctx0" brushRef="#br0" timeOffset="145404.1">33193 7936 354 0,'0'-1'298'16,"0"0"26"-16,0-1-65 15,0 1-26-15,0 1-51 16,-1 0-29-16,-2 1-53 16,-17 6-26-16,-22 38-46 15,29-28-10-15,7-1-12 16,5-3-2-16,2-2 0 15,9-2 1-15,9-4 3 0,6-3 2 16,7-6 7 0,1-2 8-16,-2-3 10 0,-3 0 7 15,-7-1 13-15,-6 1 7 16,-15-4-1-16,-2 1-5 16,-10 0-19-16,-7-2-13 15,-2 5-13-15,-4-1-5 16,4 1-10-16,1 3-12 0,1 0-45 15,3 3-33-15,2-4-83 16,-2 2-59-16,7-3 148 16</inkml:trace>
  <inkml:trace contextRef="#ctx0" brushRef="#br0" timeOffset="147846">31939 3598 339 0,'-2'-1'273'16,"1"0"26"-16,0 0-53 15,0-1-22-15,1 1-46 16,-1 0-27-16,0 0-51 15,0 0-21-15,0 0-35 16,-9 0-13-16,-8 5-18 16,-28 28-3-16,26-9-8 15,9 3 0-15,3-4-2 16,1-3 2-16,7-6 4 16,2-4 1-16,4-3 3 15,3-4-1-15,5 0-3 16,-1-2-1-16,9-7-3 0,0-2-1 15,6-2 1-15,6-2-1 16,-2 3 1-16,3 0-1 16,-10 3 1-16,-6 5 3 15,-12 4 8-15,-5 2 7 16,-8 5 11-16,-4 3 3 16,-3-1 3-16,-2 5-4 15,3-5-9-15,1-1-3 0,6-1-11 16,2-4-2-16,6 1-4 15,4-5-1-15,6 1 1 16,3-2-1-16,4-3 0 16,3-4 0-16,2-3-1 15,-1 2 1-15,-1-2 1 16,-3 2-1-16,-5 2 0 16,-4-1 0-16,-10 10 0 15,-4 5 0-15,-9 5 7 16,-3 6 6-16,-3 0 9 15,-1 1 4-15,5-1-2 16,3-3-4-16,5-5-9 16,4-2-3-16,4-4-5 15,4-3-2-15,4 2-2 16,-1-3-1-16,5 0-1 0,2 1 0 16,8-2 1-16,1 0 0 15,7-1-1-15,2-3 1 16,-4-3 1-16,-2 4-1 15,-12 1 2-15,-2 2 0 16,-9 2 0-16,-2 0 1 16,-1 3 0-16,-3-5 2 15,0 0 0-15,0 0-1 0,-1 5 2 16,-2 8-1-16,0-2 0 16,-9 29-2-16,13-27-2 15,2-3 0-15,2 0-2 16,6 0 0-16,2-3-1 15,0-3 0-15,4-4 1 16,2-2 2-16,6-6 0 16,3 0 0-16,0-1 1 15,3 1-1-15,-7 3 1 16,-8 1 0-16,-7 3 2 16,-7 2 0-16,-6 4 0 15,-5 2 1-15,-5 7 2 16,-2 2 0-16,-1 5 0 15,6 0 0-15,4-3-3 16,7-1-1-16,4-9-1 16,2 2 0-16,6-7-1 0,-1 0 0 15,3-1-1-15,0-2-1 16,6-1 0-16,1 1 0 16,1-2 0-16,3-2 1 15,0 4 0-15,-5-2 1 16,-2 4-1-16,-10 3 1 15,-7 1 0-15,-3 4 0 16,-9 4 1-16,-2 2 1 16,0 2-1-16,-3 1 1 0,12-8-2 15,3-4 0-15,2-1 0 16,3-3 0-16,2 3 0 16,2-3-1-16,6-2-2 15,2 0-1-15,6-2 0 16,4-2 1-16,1 1 0 15,-2-2 1-15,-6 7 0 16,-7-1 2-16,-9-1 0 16,-2 3-1-16,0-3 1 15,0-1 0-15,0 0-1 16,0 0-1-16,0 0 0 16,12 5 0-16,9 0 0 15,30 4 1-15,-34-7-1 16,-8 2 0-16,-5 1-1 15,5 1 0-15,-7 3 0 0,3-2 1 16,-3 0 1-16,-2 1 1 16,2-1-1-16,-2 0 1 15,1-2-1-15,1 1 1 16,-1-1 0-16,-2-1-1 16,-2 1 0-16,2 1-1 15,1-2 1-15,1 0-1 0,-1-4 0 16,0 0 0-16,0 0 0 15,0 0 0-15,0 0 0 16,0 0 0-16,4 1 0 16,4 0 1-16,-5 0-1 15,1 0 0-15,-3-1 2 16,1 1 0-16,-2-1 0 16,1 0 1-16,1 1-3 15,0 0 0-15,6 1-1 16,4 1 0-16,-1-2 0 15,30 4 0-15,-29-4 1 16,-7 2 0-16,-2-2 1 16,-3 1 2-16,-1-2 1 15,0 0 0-15,0 0-28 16,0 0-21-16,0 0-66 16,0-1-42-16,1 1-89 0,0 0-58 15,0 0 192-15</inkml:trace>
  <inkml:trace contextRef="#ctx0" brushRef="#br0" timeOffset="149603.65">32185 5310 630 0,'1'-3'353'15,"0"0"-111"-15,-1 0 4 0,0 1-23 16,0 1-50 0,0 0-26-16,0 0-49 0,-1 0-24 15,0 0-32-15,-12 1-12 16,-16 9-16-16,-24 24-5 16,27-10-2-16,5 3-2 15,7-7 1-15,6-2-1 16,4-6 0-16,3-2-2 15,3-3-3-15,4-3 0 0,5-2 0 16,4-1 0-16,4-7-1 16,4-1 1-16,1-2 1 15,-1-2 2-15,-4 6 2 16,-5-1 3-16,-9 6 2 16,-4 3 2-16,-6 8 2 15,-5 2 0-15,-3 6-3 16,0-1-3-16,1 3-4 15,3-5-2-15,3 0-1 16,3-4 0-16,5 0-2 16,4 3 1-16,3-8-2 15,2-3 0-15,7-4 1 16,4-3 0-16,11 1 0 16,2 2 1-16,-3-2 3 15,-5-1 3-15,-11 0 8 16,-3 2 3-16,-10 1 10 15,-4 4 3-15,-6 4 3 0,-5-1 0 16,-5 5-5-16,3-1-2 16,0 0-10-16,2 0-4 15,8-1-8-15,-1 0-4 16,5-6-3-16,7 3-3 16,4-3 0-16,5-2 1 15,4-1 2-15,0-2 2 16,3 0 1-16,-5-1 1 15,-7 3 2-15,-1 3 0 0,-7 1 1 16,-4 1 1-16,5 1-1 16,-3 3 0-16,-1-4-2 15,3 2-2-15,2-5-2 16,2 3 0-16,4-2 1 16,3-2 1-16,0-1-1 15,4-4 0-15,5 4 1 16,-4 0 0-16,0 1 1 15,-1 2 1-15,-5 0 0 16,0-1-1-16,1-2 1 16,-1 0-1-16,-3 0 1 15,-2 3 1-15,-9 3 2 16,-6 2-1-16,-7 3 1 16,-2-1 0-16,-5 6-2 0,2-3-1 15,6-3-1-15,4-1-2 16,6-5-3-16,5 0-1 15,4-1-3-15,5-2 2 16,7-2 2-16,1-4 0 16,6-1 1-16,2-1 0 15,4-1 1-15,0-2 0 0,2 4 2 16,-1 0 0-16,-11 5 2 16,-1 2-1-16,-16 7 3 15,-10 1 0-15,-10 6 0 16,-7 2 0-16,-1 1-1 15,5 3-1-15,6-1-2 16,4-2 0-16,7-1-2 16,3-2-1-16,7-5 0 15,3-2 0-15,8-8 2 16,4-1-1-16,5-7 1 16,5-2 0-16,3 0 0 15,-6 2 1-15,-8 4 1 16,-5 4 0-16,-17 3 2 15,0 3-1-15,-6 4 1 16,-5 0 1-16,7 3-2 16,-9-3-1-16,7 2-1 0,3 0 0 15,2-1 0-15,1 4 0 16,6-5-1-16,3-1 0 16,4-3 0-16,2-4 1 15,-2-2-2-15,-2-1 0 16,0-3 1-16,1 1 1 15,2 0 0-15,-2 3 0 0,-7 8 2 16,-2 1 0-16,-4 1 2 16,-2-1 1-16,-4 1 0 15,4-2 0-15,-2 1-1 16,0-4-1-16,1-3-15 16,-2 2-30-16,4-5-108 15,1 1-69-15,1-1 127 16</inkml:trace>
  <inkml:trace contextRef="#ctx0" brushRef="#br0" timeOffset="150995.26">31922 7173 762 0,'-3'-8'367'0,"1"2"-167"16,-4 4-37-16,4-1-25 0,1 3-34 15,0 0-10 1,0 0-7-16,0 0 3 16,-3 1-4-16,-9 16-3 15,-36 30-16-15,31-27-13 0,-9 7-18 16,-3-3-10-16,6-3-14 15,0-1-2-15,12-5-5 16,5-6-4-16,8-3-3 16,6-6-4-16,13-7-1 15,14 1 1-15,2-7 3 16,7 1 1-16,-5 3 2 16,-9-2 0-16,2 11 4 15,-11 0 4-15,-8 3 10 16,-9 4 6-16,-7 8 9 15,0 0 2-15,-6 5 1 16,4 0-3-16,3-2-10 16,-2-1-6-16,7-5-11 0,-3-2-5 15,7-8-1-15,4 1 0 16,8-2-1-16,8-1 1 16,2-6-2-16,7-1 0 15,1-3 1-15,2 3 1 16,-8 9 2-16,-3-2 2 15,-12 5 1-15,-8-2 2 16,-11 3 1-16,-5 8 0 16,-8 4 0-16,1 6-1 0,2 2-3 15,1-5 0-15,8 2-2 16,0-4-1-16,5-6-1 16,8-1-2-16,6-7-2 15,6-1 1-15,5-4-1 16,4-4 2-16,-1 3 1 15,-5-1 1-15,1 2 0 16,-5-1 1-16,-2 1 1 16,5-1 0-16,-10-2 0 15,4 1 0-15,-2 0 0 16,-2 1-1-16,-1 4 0 16,-1 3 1-16,-10 5 0 15,-4 2 1-15,0 3 2 16,-8 5-1-16,3 2-1 15,2 2-2-15,-1-3-1 16,8-2-3-16,4-7 1 0,3-2 1 16,5-7 1-16,-6-4 0 15,9-1 0-15,4-3-1 16,1-4 1-16,9 2 0 16,-5-1 1-16,-1 2 0 15,-5 5 1-15,-2 2 0 16,-3 3 1-16,-1 4 2 15,1 1 3-15,1-1 2 0,-4 1 0 16,1-3-1-16,-4 0-2 16,-5-3-2-16,-2 4 1 15,-4 4 1-15,0-3-1 16,1 2-1-16,3-8-5 16,0 0-3-16,2-1-1 15,-2-2-36-15,0 0-110 16,0-1-75-16,0 0 123 15</inkml:trace>
  <inkml:trace contextRef="#ctx0" brushRef="#br1" timeOffset="209322.15">5245 10878 379 0,'-4'0'245'16,"1"0"-29"-16,0 0-31 16,1 0-12-16,0 0-12 15,0 0-6-15,1 0-16 16,-1 0-8-16,0 0-18 16,1 0-7-16,0 0-18 15,-2 0-11-15,2 0-15 16,0 0-7-16,0 0-10 15,0 0-5-15,0 0-10 16,0 0-4-16,0 0-4 16,0 0 0-16,0 0-1 15,-1-1 2-15,1 0-3 16,0-1 2-16,0 1-3 16,0 0 0-16,0 0-3 0,0 0-1 15,1 0-1-15,0 0 1 16,0 0-1-16,0 1 0 15,0 0-2-15,0-1-1 16,4 1 1-16,5 0-1 16,0 0 2-16,0 1 0 15,-1 1 0-15,2 0-1 0,29 9-1 16,-30-10-1-16,5-2 1 16,2 1-2-16,0-3-1 15,3 0 0-15,1 1 0 16,-7-1 1-16,4 3 0 15,-1 2 1-15,-10 1 1 16,7 0 0-16,-6 1 0 16,-3-3-1-16,8-1-1 15,-5 0 0-15,2-3-2 16,1 1-1-16,-2-3-1 16,0 2-1-16,-1 0 0 15,5 0 0-15,-6 2 0 16,5-1-2-16,0 1 1 15,-8 1 0-15,7 0-1 16,-7 0 2-16,5 4-2 16,-1-1 0-16,-1 1 3 0,3 2 0 15,-2-1 2-15,1 0 2 16,-1-2 0-16,1 0-1 16,0-2-2-16,1 0 0 15,1-1-2-15,-2 1 0 16,-1-2 1-16,3 1-1 15,-4-1 0-15,1-1 1 16,0 2-1-16,1-1 0 16,-1 1-1-16,2 0 0 0,0 1 0 15,-1 0 0-15,2 0 1 16,0-1-1-16,-1 0 1 16,1-1-1-16,0 0 0 15,-2 1 0-15,2 1 1 16,2-1-2-16,-4 0 0 15,2 0 1-15,1 0-2 16,-4-1 1-16,5 0 0 16,-3 0 0-16,1-1-1 15,1 2 0-15,-5-1 0 16,10 1 0-16,-8 0-1 16,1 0 1-16,1 0 0 15,-2 0 0-15,4 0 0 16,-4-2 0-16,3 2 0 15,-6-1 0-15,5 2-1 16,2-1 1-16,3 3 0 0,6 1-1 16,-3-3 1-16,2 0 0 15,0-1 0-15,-2 0 1 16,-1-1-2-16,4-1 1 16,-3 0 0-16,0 1-1 15,-1 0 0-15,-3 1 1 16,1 0 0-16,-1-2 0 0,2 2 0 15,-3 0 0-15,3 0 0 16,0 0 1-16,-1-1 0 16,1 0 1-16,2 0-1 15,-1 0-1-15,-3 1 0 16,2 0 0-16,-12 0 1 16,6 0 1-16,1 0 0 15,-5 0 0-15,8-1-1 16,-3 0 0-16,-2-1-1 15,4 1 0-15,0 0 1 16,-6-1 0-16,8 1 0 16,0 1-1-16,-5 0 0 15,5 0 1-15,1 0 0 16,-4-2-1-16,3 1 1 16,-2-1 0-16,1 0 0 0,1 0 0 15,-1-1 0-15,2 2 0 16,0 0-1-16,0 1 0 15,0 0 1-15,1 0 0 16,0 1 0-16,0 0-1 16,1-1 0-16,3 3 0 15,0-2 1-15,0-1 0 16,1 0 0-16,-3 0 0 16,0-3-1-16,0 1 1 0,-6-1-1 15,-3-1 1-15,3 2-2 16,2 2 1-16,0 0 1 15,5 2-1-15,-6 0 0 16,-2-1 1-16,3 1-1 16,-4 1 0-16,3-2-1 15,-2 2 2-15,2 0 0 16,0-1 0-16,-2-1 0 16,6 0 1-16,-2-1-2 15,1-3 1-15,0 2-1 16,1 0 0-16,0 1 0 15,1-1 0-15,2 2 0 16,-2 0 0-16,2 0 0 16,2 3 0-16,-2-3 0 0,0 1 0 15,-4-2-1-15,3 0 1 16,-10-2 0-16,-2 2-1 16,0 0 2-16,1 0-1 15,4 3 0-15,-1-1 0 16,4-1-1-16,-8 1 2 15,7-2-2-15,0 2 2 16,-5-2-1-16,2 1 1 16,0-1-1-16,-2 0 0 0,-1 0 1 15,-1 0 0-15,-1 1 0 16,-1-1 0-16,1 2 1 16,-2-2 0-16,-1 0 1 15,-2-3-2-15,-2 3 1 16,0 0-2-16,0 0-1 15,0 0 1-15,0 0 0 16,1 0 0-16,2 0 0 16,1 0 1-16,-2 0 0 15,-1 0 1-15,0 0 0 16,-1 0 0-16,0 0-1 16,1 0-1-16,0 0 1 15,1 0-1-15,1 0-1 16,-3 0 1-16,0 0-1 15,0 0 0-15,0 0 0 0,0 0-7 16,0 0-30-16,0 0-21 16,0 0-42-16,0 0-18 15,1-1-45-15,0 0-39 16,-1 0-507-16,0 0 485 16</inkml:trace>
  <inkml:trace contextRef="#ctx0" brushRef="#br1" timeOffset="211929.29">5277 12395 260 0,'-1'0'212'0,"0"0"21"16,0 0-34-16,-2 1-11 16,1-1-26-16,-2 1-15 15,-1 2-26-15,-1 0-9 0,1 0-18 16,1-1-6-16,-1 1-13 16,3-1-7-16,-2 2-13 15,3-4-4-15,-1 0-9 16,1 0-3-16,0 0 0 15,0 0 2-15,0 0 7 16,0 0 3-16,0 0 5 16,1 0 0-16,0 0-1 15,0 0-3-15,0 0-5 16,5 3-6-16,1 1-6 16,-1-2-5-16,3 0-8 15,1 0-1-15,2 0-4 16,30 7 0-16,-25-9-1 15,-1-1 0-15,4 0-1 16,-2 1 1-16,5-1 1 0,-3 1 1 16,-3 2 1-16,-2 0-3 15,-7-2-3-15,3 1-2 16,1-1-3-16,-3 0 1 16,6 0-2-16,-9 0 0 15,4-1-1-15,0 0-1 16,0 0 0-16,7-2 0 15,6-2 1-15,-3 1 0 0,-2 4 3 16,-3-1 0-16,1-1 2 16,-2 1 1-16,-1 1-2 15,2 0 0-15,-2 0-1 16,1-1-1-16,-2-3 1 16,1 4 0-16,2 0-1 15,0 0 1-15,3 1-2 16,-2-1 0-16,0-1-1 15,2 1 1-15,-1 0 1 16,1 1-1-16,3 3 0 16,-2-3-1-16,1 1 1 15,-2-2-1-15,-4 2-1 16,4-2 1-16,-5 1-2 16,0 3 0-16,-1-4 1 15,1 2-1-15,2-2 1 0,2 0 1 16,1 1-2-16,-4 0 0 15,1 1 0-15,2 0 0 16,-3-2 1-16,3 4-1 16,-2-2 0-16,1-1-1 15,-1-1 1-15,-1 0 0 16,0 0-1-16,-1 0 0 16,1 4 1-16,-3-4 0 0,2 0-1 15,0 1 1-15,2-1 1 16,2 0-2-16,-1 3 0 15,1-2 1-15,2-1-2 16,1 0 1-16,-2 0 0 16,2-3-2-16,-2 2 1 15,2 0 0-15,-5 1 0 16,1 0 0-16,0 2-1 16,-4-2 0-16,2 3 1 15,-1-3-1-15,-3 0 1 16,4-1-1-16,1-2 1 15,0 3 0-15,3 0-1 16,-4-1 1-16,1 1 0 16,3-1 0-16,0 1 0 15,-1 1 0-15,3 0 1 16,-2-1-1-16,2 0 1 0,-1-1-1 16,-1-1-1-16,0 2 1 15,0-2-1-15,2 2 1 16,0 1-1-16,3-1 0 15,0 1 0-15,-2-1 0 16,0 0 0-16,-3 0 1 16,-2 0 0-16,2 1-2 15,-6-1 1-15,0 2 0 0,-6-2 0 16,3 0 1-16,0 0 0 16,-2 1-1-16,4-1 0 15,-8-2 0-15,7 3-1 16,-2-2 1-16,-3 0 0 15,4 1 1-15,-3-2-1 16,3 2 0-16,-1 2 0 16,3-1 0-16,-3-1-1 15,-3 0 1-15,6 1-1 16,-6-1 1-16,5 1-1 16,1 1 1-16,-1-2 1 15,3-3-1-15,-1 1-1 16,-1 1 1-16,1 1 0 15,0-1 0-15,1 2 0 16,2-1-1-16,-1-1 0 16,0 1 0-16,0 0 0 0,-2 2 1 15,2-2 0-15,0 2 0 16,2-2-1-16,-1 0 0 16,-2-2 0-16,-1-1 0 15,-1 2 0-15,1 1 1 16,0 1-1-16,0 2 0 15,-3-3 0-15,2-1 1 16,0 0-1-16,-3-1 0 0,1 2 0 16,1 0 0-16,-1 0 1 15,4 1-1-15,-4-1 0 16,0 1 0-16,-1 1 0 16,-1-2 0-16,8 0 0 15,-9-1 1-15,9-2 0 16,-7 1 0-16,-5-1-1 15,8 3 2-15,-2-2-2 16,-1 1 0-16,3 0 0 16,-3 1 1-16,-2 2-1 15,1-2 0-15,-2 0 1 16,1 1-1-16,-1-1 1 16,-4 0-1-16,0 0 0 15,0 0 0-15,0 0 0 16,0 0 1-16,0-1 0 0,0 0-1 15,0 0 1-15,5 0-1 16,2 1 0-16,-3 0-1 16,7 1 1-16,-1 1 0 15,2 2 0-15,30 6 1 16,-33-8-1-16,2-5 1 16,0 1-1-16,1 1 1 15,-1-1-1-15,2 2 1 16,2-2-1-16,0 2 0 0,1 0 0 15,-1 1-1-15,-4 0 1 16,-3 0 0-16,-1 1 1 16,-3-1 1-16,1 4 0 15,-1-3 1-15,-3-1 0 16,0 0 1-16,-1-1 0 16,0-1 0-16,0 0-1 15,0 0-1-15,0 0 0 16,0 1 0-16,-1 0 1 15,0 0 2-15,0-1-5 16,0-1-43-16,0 1-151 16,0 0-79-16,-11-2 148 15</inkml:trace>
  <inkml:trace contextRef="#ctx0" brushRef="#br0" timeOffset="-199954.87">4212 8978 734 0,'-1'-2'410'0,"-1"-1"-132"0,1 2-33 15,0-1-29-15,-2 2-55 16,0 2-10-16,0 26-24 16,-30 36-11-16,30-28-31 15,2-4-20-15,-2-5-31 16,2-5-11-16,1-8-13 15,0-1-4-15,-1-4-38 16,1-2-47-16,2-3-129 16,3-4-81-16,7-9 172 15</inkml:trace>
  <inkml:trace contextRef="#ctx0" brushRef="#br0" timeOffset="-199217.47">4088 10773 1060 0,'-18'-15'464'0,"12"6"-238"15,2 2-17-15,3 1-64 16,10 4-37-16,6 0-50 16,2 1-14-16,8 2-7 15,1 3-6-15,-4 9-11 16,0 2-3-16,-7 3-7 0,-4 3 1 16,-11 6 3-16,-3-2 1 15,-11 1 2-15,-3-2-1 16,-3-3-2-16,1-5-1 15,-3-3-3-15,3 0-1 16,4-6-2-16,-2 0-2 16,14-5-1-16,0 1 0 15,10-3-1-15,4-1 2 16,10-2 1-16,3-4 1 0,4 1 0 16,3-1 0-1,-3 4-3-15,-2 1 0 0,-3 3-8 16,-3 1-54-16,-3 5-155 15,0-1-67-15,-5 1 147 16</inkml:trace>
  <inkml:trace contextRef="#ctx0" brushRef="#br0" timeOffset="-198510.31">4034 12452 961 0,'-22'-4'415'0,"16"-8"-181"15,2-1-47-15,4 2-14 16,2 1-34-16,5 1-60 16,4 2-17-16,7 4-14 15,1 3-5-15,4 7-14 16,-1 3-7-16,-6 5-10 16,-1 4-3-16,-8 4 1 15,-3 1 2-15,-7-2 4 16,-5-1 1-16,-8-1 1 0,-5-2 0 15,-2-2-3 1,9-8-2 0,7-4-3-16,1 1-3 0,-11 2-9 0,2-2-6 15,10-4-2-15,15-6-1 16,8 1 8-16,11-2 5 16,5 1 12-16,-5 1 9 15,-3 5 14-15,-3 4 5 16,-5 3 2-16,-5 2 1 15,-9 5 12-15,-5-2 3 0,-10 8-1 16,-3 0-7-16,-6-5-25 16,2 4-8-16,-2-8-9 15,0-3-5-15,2-5-26 16,2-2-30-16,5-1-83 16,3 0-50-16,7 4-139 15,5-1-300-15,15 5 423 16</inkml:trace>
  <inkml:trace contextRef="#ctx0" brushRef="#br0" timeOffset="-198014.01">4075 14276 800 0,'-4'-7'390'0,"2"-3"-97"15,3 2-41-15,-6 6-9 16,-2 1-31-16,-1 8-59 16,0 4-36-16,0 14-53 15,2-9-18 1,1 1-30-16,-4 14-6 0,-4 3-5 15,7-12-3-15,3-3-2 16,4-4 1-16,8 0 0 16,-4 1 2-16,11-11 0 15,3-1-2-15,5-7 1 0,8-2 0 16,1-2-2-16,-2-2-4 16,-4-6-100-16,-2-3-78 15,-3-6 111-15</inkml:trace>
  <inkml:trace contextRef="#ctx0" brushRef="#br0" timeOffset="-197828.58">4220 14281 782 0,'-10'16'498'0,"1"-1"-7"0,2 2-221 16,1 6-21-16,2 6-96 15,-1 3-43-15,3 1-67 16,2-5-17-16,2-3-19 15,4-7-6-15,4-4-61 16,-1-3-53-16,2-8-137 16,3-2 146-16</inkml:trace>
  <inkml:trace contextRef="#ctx0" brushRef="#br0" timeOffset="-197092.49">8836 9002 670 0,'0'-17'307'0,"-3"4"-84"16,4 0-23-16,0 8 39 0,-2 1-25 16,-1 4-61-1,0 0-16-15,1 0-34 16,-6 19-20-16,-43 40-28 0,31-27-14 15,3 2-21-15,8-3-7 16,14-3-9-16,6-1-2 16,8-6 0-16,4 0 1 15,1-5 1-15,3-4 2 16,-1-7 7-16,1 3 5 16,-7-4 10-16,-5-1 2 0,-10 3 4 15,-9-5 1-15,-5 3-2 16,-4 4-1-16,-13-4-85 15,1-1-67-15,-6-9-180 16,3-6 174-16</inkml:trace>
  <inkml:trace contextRef="#ctx0" brushRef="#br0" timeOffset="-196918.84">8873 9011 930 0,'25'-9'438'0,"-10"4"-155"16,2-1-66-16,-9 4-39 16,-2 0-48-16,7 2-68 0,-7 0-22 15,6 1-26-15,1 2-33 16,1 2-81 0,6 2 69-16</inkml:trace>
  <inkml:trace contextRef="#ctx0" brushRef="#br0" timeOffset="-196219.92">8836 10414 1140 0,'32'-30'498'16,"-47"32"-281"-16,-4 13-76 16,-3 6-18-16,-6 18-72 15,-2 4-23-15,6 11-24 16,4 3-4-16,12-8-2 16,9-3-2-16,13-10-1 15,4-6 0-15,6-5 2 16,0-8 2-16,5-10 2 15,-4-7 4-15,3-7 4 16,-6-8 2-16,-3-6 8 16,-7 0 8-16,-4-5 15 15,-13 5 9-15,-11 2 12 16,-1 4-2-16,-18 5-16 16,10 8-14-16,-6 4-27 15,0 6-16-15,10 7-78 0,4-3-56 16,17 7-199-16,4-2 211 15</inkml:trace>
  <inkml:trace contextRef="#ctx0" brushRef="#br0" timeOffset="-195500.16">8829 12339 695 0,'-25'12'336'0,"0"-5"-80"15,3-1-39-15,7-1-2 16,3-1-34-16,11-1-78 15,8-1-30-15,12-3-46 16,7 1-7-16,13-4 0 16,1 1 2-16,-1 2 5 15,-8-1 1-15,-8 5 11 16,-6 4 5-16,-10 0 9 16,-1 2 6-16,-7 2 5 15,-2 1-1 1,2-6-6-16,0 0-6 0,-9 21-12 15,5 4-6-15,-2 0-8 0,6-10-4 16,2 0-7-16,-3 0-4 16,2 1-4-16,-3-4 0 15,0-6-5-15,1-2-3 16,4-6-78-16,0-1-51 16,6-3-159-16,6-1-120 15,10-1 263-15</inkml:trace>
  <inkml:trace contextRef="#ctx0" brushRef="#br0" timeOffset="-194785.53">9002 13886 962 0,'-1'8'398'15,"-1"-6"-199"-15,6 4-15 16,-4-6-9-16,0 0-25 16,0-1-43-16,0 0-4 0,0 0-11 15,4-9-7 1,0-11-28-16,0-24-14 0,-10 27-15 15,-5 2-4-15,2 4-7 16,-9 1-7-16,-2 7-6 16,-3 3-4-16,-7 4-5 15,6 5-4-15,3 6-4 16,6 4 0-16,15 8 0 16,6 0 2-16,11 0 3 15,2-2 2-15,6-1 1 16,-1 2 1-16,-2 2 3 15,-2 1 0-15,-9-1 2 16,1 2 2-16,-8-3 1 16,4 2 3-16,-8-8 6 15,0-3 4-15,-10-7 5 16,-7-6-1-16,0-4-5 16,-8-2-4-16,-1-4-7 15,1-1-1-15,0-3-4 0,3-1 0 16,10-2-7-16,2 0-4 15,14-4-3-15,7-1-1 16,12-1 4-16,4-4 2 16,6 9 5-16,-5 4-1 15,1 4-11-15,-2 4-39 16,-3-3-106-16,1 2-77 16,-1-1 136-16</inkml:trace>
  <inkml:trace contextRef="#ctx0" brushRef="#br0" timeOffset="-192483.68">5263 15642 268 0,'0'0'196'16,"0"0"-1"-16,0 0-19 16,0 0 0-16,0 0-5 15,1-1-4-15,0-1-17 16,-1 1-13-16,0 0-21 15,0 0-6-15,0 0-8 16,2-6-6-16,-2 1-12 16,-3-1-6-16,0 2-15 15,-1 0-5-15,-15-5-15 16,-30-8-9-16,26 23-14 16,2 4-5-16,-2 2-7 15,3 1-1-15,3 5-4 16,1 2-3-16,2 7 0 0,1 2-2 15,5 0-1-15,1 2-2 16,11 0-2-16,6-1 0 16,3-1-2-16,6-2-1 15,5-1 2-15,1-5 0 16,10-6 4-16,-1-4 2 16,3-10 2-16,2-8 2 0,-1-7 1 15,0-2 1-15,-7-5 1 16,-4 4 2-16,-10-2 0 15,-6-1 2-15,-9 4 2 16,-3-3 1-16,-5-1 11 16,-5 4 6-16,-11-3 9 15,-4 0 1-15,-10 3-12 16,-2-2-7-16,3 6-13 16,4 2-4-16,8 5-4 15,6 5-3-15,7 2-38 16,3 3-48-16,7 3-117 15,3 0-80-15,10 0 171 16</inkml:trace>
  <inkml:trace contextRef="#ctx0" brushRef="#br0" timeOffset="-191382.89">5408 15972 673 0,'-12'-7'319'0,"4"-1"-93"15,-2 2-35 1,5 3-15-16,1 2-16 0,8 1-37 16,-4-1-16-16,0 1-25 15,0 0-8-15,0 0-14 16,0 0-4-16,0 0-11 16,0 0-5-16,0 0-11 15,4 1-4-15,4 1-5 16,-1 0-1-16,1 2 0 15,-2-2 3-15,0 1 4 16,2 1 4-16,-5-3 4 16,-1 0 0-16,-2-1-2 15,0 0-3-15,0 0-6 16,4 1-4-16,-3-1-6 16,3 2-2-16,-2-1-2 15,3 1-1-15,-2 0-1 0,-1 0 2 16,2 1-1-16,2-2 1 15,4 7-2-15,0-1 0 16,27 29-3-16,-24-25-1 16,3 0-2-16,6 2 1 15,8 3-2-15,2 0 1 16,8 5-1-16,4 3 1 16,10 1-1-16,7 3-1 15,4 1 1-15,-15-8-2 31,-25-11 2-31,0 1 0 0,79 40 0 0,-1 3 0 0,10 2 0 16,-34-9 0-16,-7 0 0 16,0 0 1-16,-8 2 2 15,5-4-2-15,16-5 1 16,1-3-1-16,2-1 1 16,-2 2 1-16,-9 3 0 15,3-2 0-15,8-2-1 16,-4-2 1-16,-7-1 0 15,-7-2-1-15,-12-3 1 16,-1-3 0-16,-8-6 1 16,-1 0 0-16,-10-4 1 15,-4-3 0-15,-8-3-1 16,-4-2 0-16,-6-2 0 16,-3-1 2-16,-4-4-23 0,-6-1-43 15,-3 0-132-15,-4-2-93 16,3 1 166-16</inkml:trace>
  <inkml:trace contextRef="#ctx0" brushRef="#br0" timeOffset="-190941.1">7994 17066 758 0,'-48'29'405'0,"26"-35"-22"15,0 1-161-15,-4 5-79 16,-4 2-16-16,4 5-58 16,0 9-28-16,6 2-26 15,3 6-8-15,11 7-18 16,7-2-4-16,14 3-3 15,8-1 2-15,15-7 3 16,2-4 0-16,5-10 6 0,-7-5 1 16,-3-6 5-1,-1-2 1-15,-4-8 4 0,2-3 1 16,-15-4 9-16,-5-2 15 16,-13 0 36-16,-8-2 12 15,-10-1 8-15,-7 2-10 16,-1 2-30-16,-3 0-13 15,4 7-16-15,-3 1-6 16,1 3-22-16,4 5-25 0,1 0-98 16,9 3-87-16,7 2 135 15</inkml:trace>
  <inkml:trace contextRef="#ctx0" brushRef="#br0" timeOffset="-189189.05">7706 17188 622 0,'0'0'331'16,"0"0"-54"-16,0 0-22 15,0 0-32-15,0 0-31 16,0 0-53-16,-1 0-19 16,0 0-32-16,0 0-17 15,-12 0-29-15,-4 1-12 16,-33 4-11-16,27-6-4 0,-6 2-4 15,1-2 0 1,-2-2-2-16,0 3 1 0,-8 0 4 16,-11-1 1-16,-14 0 4 15,-11-2 1-15,-7 1-2 16,6 2-2-16,5 6-3 16,-11-3-2-16,-6 6-3 15,-7-4-2-15,-9 0-3 16,13 1 0-16,10-6 0 15,-3 0-1-15,0 1 2 16,-4-4-1-16,3 0 1 16,11-1-1-16,7-2 0 15,-2 4 1-15,0-3-1 16,0 0-1-16,-3 4 1 16,7-2-1-16,3 3-1 15,7 5 1-15,7-4 0 16,2-1 0-16,0 3 1 0,-6-1 0 15,3 2-2-15,2-1 1 16,10-3-1-16,7 0 1 16,3-5 0-16,6 5 0 15,2-3 0-15,3 3-1 16,6 4-2-16,1-5-4 16,6 3-10-16,2-2-6 15,0-2-6-15,0 2-1 0,0-2 8 16,0 1 5-16,0 1 0 15,0 0-23-15,2 0-67 16,4 1-56-16,1 1-461 16,3 1 424-16</inkml:trace>
  <inkml:trace contextRef="#ctx0" brushRef="#br0" timeOffset="-188815.55">5145 17075 986 0,'-16'5'408'0,"0"2"-214"0,0 3-73 16,-2 7-31-16,3 8-24 16,3 3-43-16,-1 2-10 15,7 1-4-15,4-1 0 16,4-2 2-16,10-2-2 15,7 0-3-15,3-6-3 16,9-5-3-16,0-7-1 16,4-8 0-16,1-5 1 15,-2-12 3-15,-5-2 3 16,-9-7 5-16,-6-1 5 0,-13 1 25 16,-5 1 11-16,-13 2 12 15,-6 2 2-15,-6 6-16 16,-2 2-11-16,-2 6-17 15,0 1-8-15,5 6-16 16,-2 4-17-16,9 1-66 16,5 3-58-16,15 2-344 15,8 2 323-15</inkml:trace>
  <inkml:trace contextRef="#ctx0" brushRef="#br0" timeOffset="-188056.11">4649 15564 757 0,'-10'-15'387'16,"0"-3"-136"-16,-1 2-70 16,1 1-17-16,2 2-54 15,-2 3-19-15,8 6-21 16,-4 1-9-16,3 6-19 16,4 8-6-16,-1 11-13 15,3 6 0-15,-2 7-2 0,2 4-1 16,-1-2-6-16,1 0-4 15,5-4-4-15,-1-5-2 16,1-9 0-16,-1-3-17 16,-1-8-100-16,0-2-74 15,4-3 108-15</inkml:trace>
  <inkml:trace contextRef="#ctx0" brushRef="#br0" timeOffset="-187148.18">8608 17115 559 0,'-45'-18'295'0,"40"9"-22"16,-2-1-69-16,-3 8-40 16,5 1-5-1,-1 1-35-15,-3 1-13 0,-8 8-23 16,11 7-15-16,-1 9-31 15,-12 7-12-15,13 12-13 16,-7 1-5-16,5 4-10 16,12-1-2-16,0-11-7 15,10-3 0-15,0-13-4 16,-1-8 0-16,-1-8 5 16,-2-6 1-16,4-7 6 15,3-2 3-15,-7-4 4 16,0-2 3-16,-10 0 5 0,-6-1 4 15,0-1 2-15,-10 2-1 16,4 0 5-16,3 4 3 16,-5 5-4-16,7 3-2 15,0 2-16-15,0 1-6 16,6 1-12-16,0 0-37 16,1 0-131-16,0 0-95 15,0 0 156-15</inkml:trace>
  <inkml:trace contextRef="#ctx0" brushRef="#br0" timeOffset="-186298.2">4550 17439 836 0,'-14'0'383'0,"9"-3"-132"15,-2-1-46-15,7 2-46 0,1 0-33 16,11 2-59-16,6 3-17 16,2 3-8-16,-2 2-4 15,3 2-14-15,-1 3-7 16,-1 3-7-16,-2 1-3 15,-6-2 0-15,-2 1 2 16,-9 0 7-16,-2 0 3 0,-9 7 4 16,-2-4 1-16,-6-2-4 15,-2-5-1-15,2-6-4 16,-1-4 2-16,3 1 4 16,8-2 2-16,5 2-1 15,6-2-6-15,7-6-9 16,-3 2-4-16,10 0 1 15,-5 1 0-15,7 2-1 16,2 3-1-16,-1-2 3 16,1 1-50-16,6-1-154 15,2-1-93-15,6-10 155 16</inkml:trace>
  <inkml:trace contextRef="#ctx0" brushRef="#br0" timeOffset="-185586.85">5315 17056 642 0,'-7'8'319'0,"4"-6"-74"16,-3 0-28-16,4 4-20 16,1-6-22-16,0 0-50 15,1 0-19-15,0 0-26 16,0 0-9-16,0 0-14 16,0 0-8-16,0-1-17 15,11-4-8-15,16-7-11 0,31-18-5 16,-19 4-2-16,-3 0-2 15,5-10-2-15,8-5 0 16,9-3-1-16,4-6 0 16,12 6 1-16,4-3-1 15,-4-2 0-15,5-1 0 16,5-12 2-16,2 2 0 16,23-4 1-16,-4 2-1 0,-2 4 1 15,-2 6-1-15,-2 0 1 16,6 0 1-16,-7-3 3 15,-3-3 3-15,-15 5 3 16,-8 4 2-16,1 6 2 16,-3 6 1-16,2 11-1 15,-12 0 1-15,-11 10-3 16,-13 1 0-16,-15 1-4 16,-6 6-2-16,-9-1-6 15,2 8 0-15,-8 2-35 16,4-1-21-16,-4 1-30 15,0-1-20-15,0-1-23 16,0 0-17-16,0 0-112 16,0 0 158-16</inkml:trace>
  <inkml:trace contextRef="#ctx0" brushRef="#br0" timeOffset="-184768.47">7708 15579 684 0,'-1'0'269'0,"0"0"-168"15,0-1 8-15,0 0 20 16,0 0-10-16,0 0-12 16,0 0 2-16,-1 0 6 15,1 0-3-15,0-1-13 16,0 1-10-16,0 0-26 16,-2 0-13-16,-9-1-19 15,0 3-8-15,-30 25-14 16,29 0-2-16,4 2-3 15,4 3-1-15,6-4 0 16,5 1 1-16,7-10 0 16,5-2 0-16,4-6 0 15,1-3 0-15,4-3 0 16,-2-6 1-16,2-5 0 16,-2-1 3-16,-4-8 3 15,-6 1 3-15,-6-6 10 0,-6-1 8 16,-9 2 24-16,-3-2 10 15,-10 5 5-15,-6 1-5 16,-1 5-24-16,-5 4-14 16,0 6-22-16,4 3-9 15,5 3-46-15,6 0-25 16,6 1-49-16,4-2-27 16,7-1-20-16,7 0-11 15,11 0-93-15,4-1 175 16</inkml:trace>
  <inkml:trace contextRef="#ctx0" brushRef="#br0" timeOffset="-184094.81">8412 15353 834 0,'0'-6'472'16,"-2"-2"-96"-16,-10 4-89 15,5 0-18-15,-9 4-83 16,0 2-49-16,-5 4-79 16,-2 3-29-16,4 4-25 15,2 0-4-15,6 3-3 16,2-3-4-16,7 2-4 16,5-2 1-1,-2-6 5-15,1 0 3 0,15 18 4 16,4 4 2-16,9-2 1 15,-6-11 0-15,1-2 5 16,2 0 2-16,-2-2 9 0,-8 2 4 16,-6-1 7-16,-6-1 3 15,-10 2 8-15,8-1 2 16,-13 0-2-16,1 3-2 16,-5-4-14-16,-5-5-7 15,-1-2-40-15,-5-10-48 16,-3-5-144-16,-3-5-89 15,6-15 177-15</inkml:trace>
  <inkml:trace contextRef="#ctx0" brushRef="#br0" timeOffset="-183913">8308 15305 952 0,'19'15'427'0,"-4"-13"-137"16,2-1-74-16,2 2-28 15,1 2-33-15,1-2-83 16,1-2-30-16,2-1-26 16,-2-2-5-16,2-4-5 15,2 5-1-15,-1-2-43 16,-2 0-59-16,-6 5-194 16,-1 1 183-16</inkml:trace>
  <inkml:trace contextRef="#ctx0" brushRef="#br0" timeOffset="-178447.42">4915 9243 555 0,'-1'0'305'16,"0"0"-63"-16,0 2-5 15,0-2-63-15,0 0-32 16,-1 0-50-16,1 0-20 15,0 0-31-15,1 0-11 16,0 0-17-16,0-1-6 0,7-2-3 16,3 1-3-16,11-8-1 15,22-20 1-15,-28 32 1 16,-1 5 2-16,-7 3 3 16,4 5 2-16,-11 3 4 15,-2-1 2-15,-9 3 3 16,-6-4 3-16,1-5 8 15,-3-1 4-15,-6-10 3 16,-1-4-2-16,-3-5-11 16,-1-6-6-16,6-1-13 15,4 0-4-15,12-11-3 16,4-1-3-16,9-8 0 16,8 0 0-16,13 9 4 15,2-1 2-15,4 16 6 16,-3 7 2-16,-4 11 1 0,-10 7 0 15,3 13 0-15,-9 2 1 16,-4 9 4-16,-4 1 2 16,-6 3 3-16,-4-4-1 15,-9-4 1-15,8-3 1 16,-12-15-2-16,2-3 0 16,-6-12-3-16,-1-1-3 15,-1-8-7-15,5-4-3 0,8-3-5 16,3-6-5-16,8-3-2 15,2-4 0-15,13-3 0 16,8 3 1-16,13-4 2 16,7 8 1-16,-3 5 2 15,-4 7 2-15,-12 13 3 16,0 8 2-16,-7 11 6 16,-2 7 2-16,-4 5 6 15,-10 2 3-15,-8 0-1 16,1 0 1-16,-12-9-3 15,3-3-2-15,-3-6-2 16,-5-5 0-16,2-6-3 16,-2-4 0-16,5-12-6 15,0-4-2-15,5-7-5 16,5 1-4-16,9 0-3 0,3-4-1 16,14 1 1-16,8 0 2 15,5 0 3-15,5 7 2 16,-9 8 1-16,-3 3 2 15,3 15 5-15,-7 5 4 16,0 9 7-16,-12 5 2 16,-6 6 6-16,-8 1 2 15,-7-1 4-15,-2-1 2 16,-15-10 0-16,1-2-1 16,-3-9-4-16,4-6-4 0,3-7-9 15,2-7-4-15,9-5-9 16,1-5-2-16,11-4-4 15,1-4-2-15,7-3-1 16,7-1-2-16,11 2 2 16,5 1 1-16,12 8 3 15,5 4 2-15,-2 11 0 16,2 9 0-16,-18 12 2 16,-2 5 0-16,-11 10 3 15,-6-4 2-15,-2 4 1 16,-9 0 3-16,-1-2 1 15,-9 0 0-15,-2-7 0 16,-3-4 0-16,-10-11-3 16,2-3 1-16,0-6-4 15,4-7-2-15,6-7-4 0,3-3-4 16,5-6-4-16,4 0-3 16,11-5-4-16,7-5 1 15,10-1 2-15,6-1 2 16,12 7 6-16,2 6 1 15,-4 14 4-15,-4 7 1 16,-18 12 1-16,2 10 2 0,-12 10 3 16,-1 4 2-16,-7 1 2 15,-8 0 2-15,-6-7 1 16,-10-4-1-16,0-5 1 16,-5-8-1-16,-3-6-2 15,2-2-1-15,0-3-4 16,4-4-1-16,7-9-5 15,3-3-3-15,10-5-6 16,6-1-1-16,10-8-2 16,8 2 0-16,13-7 4 15,-2 17 1 1,-13 9 3-16,1 1 0 0,44-6 1 16,-5 10 2-16,-6 20 2 15,-25 13 1-15,-12 3 4 16,-6 1 2-16,-4 0 5 15,-5-1 1-15,-3-1 0 16,0-2 0-16,-7-9-4 0,-7-4-1 16,0-8-2-16,-4-7-1 15,4-3-3-15,8-8-1 16,0-7-4-16,7 1-3 16,7-9-5-16,3-4-2 15,13-6-5-15,3-5-1 0,11-4 3 16,2 10 1-16,-3 9 7 15,-3 9 2-15,-5 17 2 16,-1 9 2-16,-4 13 3 16,-1 8 3-16,-15 8 5 15,0 3 3-15,-15 1 1 16,-3-5 1-16,3-7 1 16,-2-3-2-16,-11-18-1 15,2-2-1-15,-10-12-5 16,-3-6-1-16,13-2-5 15,-2-4 0-15,13-6-5 16,4-1-2-16,11-7-4 16,4-1-1-16,17-2-1 15,6-1 1-15,13 8 4 16,-2 7 3-16,-2 13 1 16,3 7 2-16,-18 13 0 15,0 9 2-15,-5 7 1 0,-9 2 4 16,-5 2 4-1,-6 2 3-15,-13-6 1 0,-2 1 0 16,-3-5-2-16,-3-13-2 16,-2-1-2-16,-10-8-1 15,3-8-3-15,6 0-1 16,3-11-3-16,8 3-4 0,9-5-5 16,5-1-2-1,13-5-2-15,7-1 2 0,16 0 3 16,6 1 2-16,-6 10 1 15,-3 2 2-15,-7 13 1 16,-2 12 3-16,-12 8 2 16,3 5 3-16,-20 3 4 15,-8-4 0-15,5 1 2 16,-12-3-1-16,6-3-1 16,-9-10 0-16,-2-6-3 15,4-3 0-15,-2-10-6 16,8 1-1-16,8-11-6 15,2-3-2-15,11-4-1 16,2-5 1-16,9-2 0 16,4-2 0-16,8 4 1 15,5 3 2-15,-6 12 2 16,-2 6 1-16,-7 16 2 0,-6 5 1 16,-2 14 3-16,3 2 0 15,-7 1 1-15,-2 6 2 16,-4-4 3-16,-6-7 2 15,-6-5 1-15,0-5-2 16,-12-8-1-16,0-4-2 16,-13-6-3-16,2-3 0 15,9-7-3-15,2 5-1 0,12-10-5 16,5-2-1-16,9-2-2 16,3-9 0-16,10 4 0 15,4-3-1-15,5 11 2 16,1 6-1-16,-1 18 4 15,-3 10 2-15,-7 11 3 16,-1 3 1-16,-4-2-1 16,-3-6-23-16,9-4-139 15,-2-7 357-15</inkml:trace>
  <inkml:trace contextRef="#ctx0" brushRef="#br0" timeOffset="-176491.47">8092 9293 679 0,'-20'-9'343'0,"8"-1"-86"15,6 0-33-15,2 3-38 16,-1-3-38-16,5-1-58 16,4 2-19-16,6-2-14 15,4 1 2-15,3 8 0 16,0 2-4-16,-4 8-15 15,-2 8-10-15,-6 1-15 16,-5 1-1-16,-3 1 0 16,-5 1 3-16,-6-3 2 15,-3 1 1-15,-2-6 0 16,-3-8-3-16,5-3-3 0,-4-8-2 16,3-4-5-16,7 0-4 15,-2-10-6-15,12 2-4 16,1-5-4-16,3 2-1 15,12-2 3-15,4 3 1 16,13 0 3-16,0 0 3 16,2 14 7-16,-8 4 4 15,-4 15 7-15,-7 10 3 16,-7 10 4-16,-7 4 2 16,-12-2 2-16,-4 3 1 0,-9-7-1 15,-4-5 0-15,-2-5-2 16,2-7-2-16,5-13-5 15,4-6-4-15,-2-10-9 16,3-6-3-16,-4-5-6 16,1-1-5-16,14-2-3 15,2-2-3-15,15-2 2 16,5-1 0-16,3 0 3 16,5 4 2-16,8 9 3 15,3 6 1-15,1 15 2 16,-6 6 5-16,-6 15 9 15,-2 10 5-15,-7 9 8 16,-6 3-1-16,-8 3-1 16,-5-4-1-16,-11-5-2 15,-2-2 0-15,-5-10-2 0,0-4 1 16,-1-13-1-16,6-5-2 16,-1-9-6-16,1-6-6 15,6-4-6-15,-4-6-7 16,9-6-7-16,3 1-4 15,4-6-2-15,6 0 0 16,9-1 7-16,6 1 3 16,9 7 6-16,0 8 2 15,1 14 1-15,-4 8 1 0,-7 14 3 16,1 7 4-16,-8 13 7 16,-4 4 2-16,-8 3 4 15,-6-4 0-15,-11-4-1 16,-4-4 1-16,-5-10 0 15,-3-6 0-15,0-14-3 16,1-6-1-16,3-6-5 16,3-3-4-16,1-4-6 15,5-4-6-15,0-8-6 16,5-2-4-16,9-2-1 16,6 0 0-16,12 0 2 15,3 4 4-15,7 6 2 16,0 5 2-16,5 17 3 15,1 8 1-15,-2 16 4 16,-3 3 2-16,-8 6 4 0,-5-1 2 16,-10-3 4-16,-6 3 3 15,-13-3 2-15,-6-2 0 16,-7-2-3-16,0-6-2 16,4-12-2-16,2-2-4 15,3-10-3-15,3-4-2 16,1-4-6-16,2-3-4 0,3-9-9 15,2 4-7-15,7-7-8 16,6 0 0-16,8 2 6 16,2-4 5-16,10 7 11 15,4 0 3-15,6 12 4 16,3 6 2-16,-8 8 1 16,-4 10 1-16,-12 9 6 15,-7 5 3-15,-9 8 7 16,-8-6 2-16,-12 5-1 15,-4-5-1-15,-2-8-4 16,0 2 0-16,5-14-1 16,-1-5-3-16,5-6-4 15,2-6-4-15,4-5-6 16,7-3-2-16,3-2-3 16,1-3 0-16,3-2-1 15,5 1-1-15,5 3 3 0,7 3 0 16,6 6 5-16,-1 3 1 15,2 8 1-15,-7 5 2 16,-6 14 3-16,-4 2 3 16,-10 5 4-16,-7 1 1 15,-8-5 1-15,-4 1 1 16,-1-8-1-16,1-3-1 16,-2-9-1-16,3-2-2 15,4-4-3-15,-2-7-3 0,8-1-5 16,-2-3-3-16,5-4-7 15,6 1-2-15,7-7-1 16,1-2 0-16,10-1 6 16,4 2 2-16,3 8 3 15,2 8 2-15,-6 11 1 16,-4 8 3-16,-9 9 2 16,-2 4 2-16,-10 4 5 15,-5 2 0-15,-11 2 2 16,-2-6 1-16,-1 2 0 15,-1-8 0-15,2-12 0 16,2-3-1-16,7-10-6 16,-2-4-3-16,10-4-5 15,0-3-3-15,2-4-2 16,3-3 0-16,1 0 0 16,4 1 0-16,6 0 1 0,3 6 1 15,1 8-115-15,0 1-78 16,14 8 121-16</inkml:trace>
  <inkml:trace contextRef="#ctx0" brushRef="#br0" timeOffset="-174388.8">8111 14073 571 0,'-48'-38'353'16,"35"37"79"-16,1-2-185 16,0-2-38-16,-1-1-8 15,6-2-62-15,2 3-30 0,3-6-46 16,5 3-13-1,0 1-16-15,5-6-6 0,6 0-9 16,1 8-4-16,-3 5-6 16,-1 4-2-16,-3 7 0 15,1 2 0-15,-4 8 1 16,-3-2 2-16,-5-3 4 16,-6 1 2-16,-4-4 3 15,-2 1-1-15,-2-5-3 16,1-4-2-16,3-5-4 15,0-2-3-15,5-4-8 16,1-5-5-16,7-4-4 16,1 0-3-16,7-5 2 15,-2-2 2-15,10 2 3 16,4-2 2-16,0 6 4 0,6 8 1 16,-9 5 2-16,0 5 3 15,-10 9 4-15,1 6 2 16,-8 8 1-16,-1 4 1 15,-8 4 1-15,-3-2 1 16,-4-2 1-16,-2-5 0 16,-2-8-2-16,0-5 0 15,4-5-3-15,-2-6-3 16,10-7-8-16,-1-4-1 0,0-10-8 16,5-3-1-16,1-5-2 15,6-2 0-15,8 2 3 16,3-1 2-16,7 3 3 15,3 0 2-15,5 9 1 16,1 10 0-16,-7 7 1 16,-4 7 1-16,-5 13 6 15,-4 3 2-15,-7 11 6 16,-3 3 1-16,-11 4 0 16,-5 0 0-16,-8-2-2 15,-5-4 0-15,2-10 0 16,0-6-1-16,7-11-3 15,-1-3-4-15,5-11-7 16,-4-8-4-16,6-7-6 16,1-7-2-16,5-6 0 0,8 0 0 15,6-1 0 1,5 0 2-16,12 3 3 0,5 3 3 16,-4 4 4-16,5 9 0 15,-7 10 2-15,-1 8 2 16,-6 16 5-16,-4 6 2 15,-6 13 3-15,-5 2 1 0,-9 5 0 16,0 0 0-16,-9-6 1 16,-4-5 0-16,4-8 1 15,-7-8-2-15,6-8-2 16,3-5-4-16,-10-9-5 16,4-6-3-16,-1-7-7 15,0-3-2-15,13-4-5 16,6-5 0-16,10 0-1 15,8-1 1-15,12-2 5 16,4 7 2-16,1 1 4 16,-3 5 1-16,1 15 1 15,-2 5 0-15,-6 10 2 16,2 10 2-16,-11 6 4 16,-4 2 1-16,-8 6 3 15,-4 0 2-15,-8 0-1 16,-4-3 1-16,-2-11-1 15,1-3-2-15,-6-11-3 0,5-1-3 16,6-9-7-16,-2-4-5 16,11-9-6-16,-6-3-3 15,-1-7-7-15,4-1-2 16,5-1-2-16,4 0 2 16,9 1 11-16,4 1 5 15,6 4 7-15,6 4 2 16,0 10 3-16,-1 3 2 15,-6 12 5-15,-2 4 3 0,-9 12 6 16,-1 8 0-16,-9 2 2 16,-6 2-2-16,-6-4 0 15,-7-2 0-15,-3-8-1 16,-6-3-1-16,2-13-5 16,3-3-3-16,-2-11-6 15,7-2-3-15,1-4-6 16,2-1-4-16,14-5-3 15,2-5-1-15,11-1 3 16,-1-4 2-16,9 2 4 16,2 3 1-16,3 7 2 15,4 10 1-15,-6 11 2 16,0 13 4-16,-9 12 6 16,-3 9 5-16,-7 9 5 15,-4-1 0-15,-5 1 0 0,-7-3-1 16,-4-11-1-16,1 0-1 15,-3-16-2-15,7-4 0 16,-1-8-4-16,3-2-3 16,6-6-7-16,-5-5-2 15,5-6-6-15,3-4 0 16,0 0-1-16,4 1-1 16,3 3-7-16,2 6-20 0,0 6-95 15,3 5-80-15,10 8 126 16</inkml:trace>
  <inkml:trace contextRef="#ctx0" brushRef="#br0" timeOffset="-172326.77">4869 14000 869 0,'-2'-8'377'0,"5"3"-174"16,9 2-33-16,5-1-8 15,3 2-22-15,5 2-30 16,-7-1-8-16,-3 9-21 15,-8 1-11 1,0 0-24-16,-2 11-10 0,-3 7-10 0,-6-4-1 16,-5-6-1-16,-5-3-2 15,-6-6-5-15,-5-5-2 16,-8-6-5-16,-1-4-3 16,1-2-6-16,7-3-3 15,11-5-7-15,4-3-2 16,12-1-3-16,7-2 1 0,10 3 3 15,11 5 2-15,10 5 5 16,-4 3 4-16,0 9 10 16,-9 5 4-16,-12 9 7 15,-3 6 1-15,-11 9 1 16,-5 4 1-16,-5 0-2 16,-5 0-2-16,-11-10-5 15,-3-6-2-15,-3-13-5 16,2-4-1-16,6-8-7 15,2-4-2-15,3-6-4 16,3-5-2-16,5-5-4 16,4-4 0-16,13-1-1 15,9-1 2-15,15 3 4 16,7 1 2-16,4 5 1 16,2 7 1-16,-8 9 1 15,-7 7 1-15,-8 14 4 16,-12 6 4-16,-7 11 6 0,3 5 3 15,-13 5 1-15,-1 3 0 16,-8-5-4-16,-10-5-1 16,-3-12-1-16,0-8-1 15,2-11-3-15,4-5-3 16,4-9-6-16,2-3-5 16,9-7-5-16,2-3-4 0,9-8-7 15,4-1 0-15,14-3 2 16,7 0 4-16,11 7 8 15,2 1 3-15,-1 13 5 16,-3 5 0-16,-11 11 2 16,-1 6 5-16,-11 10 11 15,-6 5 4-15,-7 10 7 16,-6 3 0-16,-11 0-5 16,5-1-4-16,-6-8-4 15,-4-7-3-15,-4-11-2 16,-8-6-2-16,2-7-5 15,1-4-2-15,5-10-4 16,8-2-3-16,4-7-3 16,6-4-2-16,7-3-2 15,6-1 0-15,14 5 0 16,11 4 3-16,10 9 1 16,3 3 2-16,-1 8 3 15,-4 7 2-15,-12 9 4 0,-3 6 7 16,-9 12 8-16,-1 1 5 15,-10 9 2-15,-3 4-1 16,-10 1-4-16,-1-4-1 16,-4-6-2-16,-3-7-2 15,-6-13-3-15,-4-7-3 0,1-9-6 16,-3-5-2 0,5-6-4-16,3-5-3 0,6-7-6 15,4-4-4-15,13-3-2 16,13 10 2-1,-6 12 4-15,0 1 3 0,36-33 6 16,2 4 0-16,6 10 1 16,-24 20 1-16,-4 18 1 15,0 8 3-15,-2 12 6 16,-5 2 3-16,-9 4 5 16,-5 4 2-16,-16 1-2 15,0 3 0-15,-8-7-4 16,-1-7-1-16,-1-14-2 15,-4-9-2-15,1-10-6 16,-2-7-3-16,5-8-10 0,6-7-5 16,7-9-8-1,10-2-3-15,14-2 3 0,5 4 4 16,12 5 8-16,2 1 4 16,2 8 4-16,-2 6 0 15,-1 12 2-15,-5 7 0 16,-4 10 2-16,-2 7 4 15,-9 11 4-15,-2 2 2 16,-13 5 2-16,-8 1 2 16,-8-9 0-16,-2-2-1 0,-1-13-2 15,4-5-3-15,2-10-4 16,-2-3-2-16,4-6-3 16,-4-4-2-16,7-6-4 15,4-3-1-15,3-2-2 16,9-4-1-16,8 1 1 15,0 1 0-15,5 1 2 16,-2 10 2-16,-1 8 1 16,7 10 1-16,-5 16 5 15,-5 4 2-15,-9 5 6 16,-10 1 2-16,-7-1 0 16,-4-5 1-16,0-3-1 15,1-5-1-15,-3-7-3 16,-1-4-1-16,-2-7-5 0,-1-4-2 15,8-9-4-15,6-4-1 16,11-2-3-16,7 1 0 16,6 0 1-16,3 5 0 15,7 5 2-15,2 5 3 16,-8 6 0-16,0 2 2 16,-9 8 2-16,-7 0 3 15,2 3 3-15,-5 1 0 0,-8 0 0 16,-5 1-3-16,-3-2-17 15,-5-2-23-15,-1 0-75 16,2 0-65-16,-2 5-142 16,5 4 192-16</inkml:trace>
  <inkml:trace contextRef="#ctx0" brushRef="#br0" timeOffset="-169308.47">1315 10335 430 0,'-7'11'268'0,"-4"-5"1"16,-1-1-19-16,-5-5-38 16,-4-3-13-16,-5-4-33 15,0-3-18-15,-5-4-36 16,0-5-16-16,4-2-28 16,4 0-12-16,5-3-21 15,10 4-8-15,6-3-13 16,7 0-6-16,16 8-5 15,1 4-1-15,9 9 0 0,-4 2 2 16,-3 12 3-16,-2 5 2 16,-9 7 3-16,-3 5 2 15,-10 3 2-15,-8-2 1 16,-7-2 2-16,-3-3 1 16,-2-8-3-16,1-6-1 15,-2-11-3-15,0-3-5 16,6-9-7-16,-2-3-3 0,9-8-9 15,4-4-1 1,5-2 0-16,9 0 1 0,8 2 4 16,1 5 0-16,4 7 3 15,2 4 1-15,-4 10 1 16,-1 4 2-16,-5 12 4 16,-3 3 3-16,-4 7 5 15,-5 4 3-15,-5 0 1 16,-5 1 1-16,-10-3-1 15,2-3 0-15,-7-9-2 16,0-4 0-16,2-8-4 16,1-5-3-16,2-8-7 15,5-3-2-15,2-9-7 16,7 0-1-16,7-2-1 16,6-6 0-16,11 6 3 15,2 1-2-15,4 5 4 0,3 9 1 16,-2 1 1-16,0 5 3 15,-4 9 2-15,-5 2 1 16,-7 13 6-16,-8 3 2 16,-10 3 3-16,-8 2 2 15,-5-4 1-15,-6-2-1 16,-1-11-2-16,1-3-2 16,-5-9-4-16,4-1-1 15,0-9-4-15,1-3-2 0,6-3-4 16,5-2-4-16,9-3-5 15,4-2-3-15,14 1 2 16,5 1 2-16,9 3 3 16,6 1 3-16,-1 5 2 15,0 8 1-15,-7 7 3 16,-1 6 1-16,-9 7 5 16,-4 2 2-16,-7 6 10 15,-7 2 3-15,-10 4 3 16,-3-4 0-16,-7-6-7 15,-1-5-1-15,-1-9-3 16,2-4-3-16,2-9-4 16,1-4-4-16,4-7-4 15,-1-1-4-15,7-2-6 16,8 2-2-16,8-1-1 16,7 1 1-16,10 7 5 0,1-3 1 15,5 9 4-15,1 2 0 16,-5 6 3-16,-2 6-1 15,-6 8 4-15,-5 3 2 16,-9 7 5-16,-3 3 2 16,-10-3 2-16,-3-1 1 15,-5-10-1-15,1-5 0 0,-4-11-5 16,2-5-2-16,4-11-7 16,2-3-3-16,4-6-3 15,6 0-1-15,5 1-1 16,5 4-1-16,7 6 1 15,2 3 0-15,4 4 4 16,-2 5 1-16,-3 6 3 16,-2 3 2-16,-9 9 3 15,0-1 3-15,-6 1 4 16,-3 1 1-16,-7 0 2 16,-3-3 0-16,-4-4-3 15,1-1-2-15,0-10-3 16,1 0-2-16,6-3-4 15,4-4 0-15,7 1-7 16,3 0 1-16,7-8-1 0,3 1 1 16,5-3 2-16,2-1 2 15,-1 8 2-15,-5 1 1 16,-4 6 4-16,-4 5 1 16,-6 7 5-16,-4 3 1 15,-9 7-1-15,-2-1-1 16,-8-1-4-16,0 1-1 15,2-5-1-15,5-3-2 0,7-1-2 16,4-5-6 0,2-4-61-16,3-4-40 0,5-8-109 15,5-3-59-15,10-2 175 16</inkml:trace>
  <inkml:trace contextRef="#ctx0" brushRef="#br0" timeOffset="-168645.09">1176 10946 707 0,'-3'1'347'0,"0"-1"-85"16,0-1-48-16,-1-2-5 16,-4-2-32-16,-3-3-53 15,-30-32-17-15,18 31-36 16,-4 0-13-16,5 9-24 16,-2 4-10-16,10 4-15 0,3 8-8 15,3 8-6-15,4 5-4 16,4 9 1-16,1 1 3 15,5 7 5-15,-2-4 1 16,6 2 5-16,1 1 1 16,0-4-1-16,6 5 0 15,-9-11-1-15,-1-3 0 0,-7-15 0 16,-3-5-20 0,-3-12-105-16,-8-6-85 0,6-14 118 15</inkml:trace>
  <inkml:trace contextRef="#ctx0" brushRef="#br0" timeOffset="-168475.15">785 11088 940 0,'6'-2'409'0,"11"0"-226"16,9-2 17-16,6 2-55 15,4 0-20-15,-8 2-42 16,-4 2-24-16,2 1-32 15,5 1-4-15,7-4-131 16,7-1-73-16,0-13 109 16</inkml:trace>
  <inkml:trace contextRef="#ctx0" brushRef="#br0" timeOffset="-168128.31">1291 11027 723 0,'2'15'450'0,"2"-4"-14"16,0 6-250-16,-3 8 3 0,1 6-96 15,-1 1-26-15,0 0-35 16,1-5-9-16,3-7-8 16,-1-5-1-16,-2-6 0 15,1-1 4-15,-5-9 3 16,-1-4-1-16,-2-7-3 15,-2-5-4-15,1-6-4 16,0-3 0-16,4 2 0 16,2 1-1-16,8 1-3 15,3-1-3-15,5-3-6 16,1 2-24-16,6 1-66 16,-2 2-38-16,1 8-100 15,-1 4-48-15,-2 8-192 16,2 5 295-16</inkml:trace>
  <inkml:trace contextRef="#ctx0" brushRef="#br0" timeOffset="-167593.23">1551 11182 597 0,'0'-1'364'15,"4"-2"-30"-15,-2-7-48 16,8 0-75-16,-5 0-46 0,4-4-63 15,1-2-20-15,-5-9-32 16,7 2-14-16,-3-3-11 16,-1 2-4-16,-8 7 1 15,-5 1 0-15,-5 11-3 16,-6 1-3-16,1 9-11 16,-3 3-4-16,4 7-3 15,4 5-3-15,5 5 1 16,5 3 3-16,-4 1 5 15,8 0 3-15,7-4 4 16,0-5 3-16,13-6 11 16,-1-4 3-16,5-4 4 15,6-3-2-15,3-4-10 16,2-8-5-16,0-5-8 16,-2-3-1-16,3-1-3 15,-10-1 0-15,-9-2-2 0,-4 5-1 16,-20 3 0-16,-5-2 0 15,-12 6 5-15,-7 0 2 16,-3 1 1-16,2 7 0 16,1 6 5-16,5 4 5 15,9 6 9-15,7-1 3 16,8 0-3-16,7 0-2 16,8 0-8-16,5 1-1 15,10 1-5-15,1-1-3 0,9-2-4 16,-3-2-1-16,-3-5-22 15,-3 0-39-15,-9-6-100 16,6 0-76-16,1-1 137 16</inkml:trace>
  <inkml:trace contextRef="#ctx0" brushRef="#br0" timeOffset="-164976.2">5199 15814 514 0,'-6'0'288'16,"3"-2"-33"-16,0 2-7 15,1-1-31-15,1 0-31 16,1 0-53-16,0-7-24 0,1-10-30 16,7-29-5-1,0 25-16-15,1 3-10 0,5 9-20 16,2 5-9-16,4 16-11 16,0 4-1-16,-1 6-2 15,-1 1 1-15,-6-3 3 16,-4-1 2-16,-12-5 6 15,-3 0 2-15,-12-7 2 16,-2-5-1-16,-1-1-5 16,-3-2-2-16,1-6-4 15,0 4-3-15,1-4-3 16,4-3-2-16,6 1-3 16,6-6-3-16,7 3-4 15,4-2-2-15,11 5 3 16,6 2 1-16,5 2 7 15,3 7 3-15,-5 6 6 16,-3 6 1-16,-7 9 0 0,-6-1 2 16,-8 2 1-16,-4-3 1 15,-8-3 1-15,-2-3-2 16,-2-2-1-16,-1-2 0 16,1-9-4-16,2-1-1 15,-2-5-3-15,2-2-1 16,5-3-4-16,3-1-4 15,7-3-3-15,5-1-1 0,7-3 0 16,4 2 2-16,3 3 2 16,1 3 2-16,0 11 3 15,-2 3 0-15,-7 10 7 16,-5 3 2-16,-7 3 5 16,-7 2 0-16,-6-1-1 15,-5-2-1-15,-3-6-2 16,1 2-2-16,0-9 0 15,0 1-2-15,2-8-1 16,0-6-1-16,5-2-3 16,4-4-1-16,4-2-4 15,5-3-2-15,10-2-3 16,2-5 1-16,11 2 1 16,2 3 2-16,-1 3 3 15,0 6 0-15,-2 11 3 0,-3 6 1 16,-5 7 3-16,-1 3 0 15,-4 5 0-15,-4 1 2 16,-6-1 3-16,-7-4 1 16,-7-1 2-16,-6-4-1 15,-6-7-2-15,1 1-2 16,-2-9-3-16,1 1 0 16,5-6-4-16,0-3-1 15,9-11-3-15,6 0-3 0,7 0-3 16,9 0-1-16,9 6 3 15,1-3 1-15,5 5 4 16,-1-2 2-16,-3 11 4 16,0 6 2-16,-5 10 2 15,-3 4 0-15,-5 10 0 16,-7 1 1-16,-6-1 0 16,-2 0 1-16,-8-7 1 15,0-5 1-15,-5-9-1 16,0-3-2-16,0-6-5 15,2-7-1-15,2-4-4 16,4-6-2-16,7-1-3 16,4 2 0-16,9-4-1 15,3 2 0-15,7 2 2 16,2 2 0-16,2 8 1 16,-2 6 1-16,-1 6 0 0,-2 8 2 15,-1 9 1-15,-4 6 2 16,-6 6 5-16,-5-3 1 15,-6-2 2-15,-5-4 1 16,-5-5 1-16,-2-4 0 16,-3-5 1-16,1-7-1 15,-1-9-1-15,2-1-3 16,5-6-4-16,5-2-3 0,6 1-3 16,7 3-2-16,4-4-3 15,6 5-2-15,4 3-37 16,1-2-70-16,7 6 77 15</inkml:trace>
  <inkml:trace contextRef="#ctx0" brushRef="#br0" timeOffset="-163399.87">7693 15654 799 0,'-8'5'390'16,"4"-5"-83"-16,1 0-92 16,-1 3-46-16,3-3-16 15,0 0-55-15,0 0-24 16,0 9-30-16,0 3-9 16,1 1-13-16,3 21-9 0,0-24-3 15,-3-3 0-15,-3 1 8 16,-4-3 2-16,-6-5 1 15,-3 0 1-15,-5-6-3 16,0 2-1-16,4-5-2 16,4 3-2-16,6-10-7 15,4 0-2-15,3-2-3 16,2-1-1-16,7 2 2 16,2 2 1-16,4 4 2 15,0 4 1-15,-2 9 2 16,3 5 1-16,-6 10 2 15,-4 5 0-15,-4 4 3 16,-2-1 0-16,-6-2 0 16,-1-2 0-16,-3-11 0 15,1-2 0-15,-2-4 0 16,-3-4-2-16,5-4-5 0,-1-2-3 16,3-4-6-16,3-4-5 15,7 1-3-15,3-3-2 16,6 1 1-16,5 2 2 15,4 2 4-15,2 0 1 16,1 5 3-16,-1 8 0 16,-4 5 2-16,-1 10 2 15,-5 4 3-15,-4 2 2 16,-9-2 4-16,-5-4 0 0,-7-4 4 16,-3-5 0-16,-2-3 2 15,-4-2-2-15,-3-7-6 16,-2-3-3-16,2-7-7 15,2-6-1-15,9 1-5 16,1-4-1-16,7-4-4 16,6 2-1-16,5 0 1 15,7 2 0-15,9 3 2 16,0 3 2-16,5 7 3 16,-2 4 2-16,-2 11 2 15,-4 7 3-15,-5 10 5 16,-4 3 1-16,-7 3 2 15,-3 0 1-15,-6-7 2 16,-6-3 1-16,-6-4-1 16,-3 2 1-16,-3-6-3 0,0-3-2 15,3-7-3-15,-1-3-2 16,9-2-4-16,2-7-3 16,11-1-8-16,5-5-2 15,10-6 0-15,5 3 1 16,6-5 6-16,5 7 1 15,-2 5 2-15,2 4 1 0,-6 10 1 16,-3 3 0-16,-6 12 4 16,-4 1 2-16,-8 5 5 15,-4 0 2-15,-11 0 2 16,-3-2-1-16,-7-3 0 16,-2-1-1-16,-1-10-4 15,2 0-2-15,3-5-4 16,4-4-1-16,5-3-6 15,1-2-5-15,9-2-3 16,5-6-2-16,7 2 2 16,4-3 3-16,4 1 3 15,3 2 2-15,-1 5 1 16,0 7 0-16,-3 4 1 16,-1 6 1-16,-4 10 3 15,-4-1 1-15,-5 3 6 16,-4-2 2-16,-9-6 3 0,-4-1 1 15,-9-5-2-15,-2 1-2 16,0-3-6-16,2-3-2 16,2-4-4-16,6-1-6 15,5-6-17-15,2 2-17 16,6-2-79-16,3-2-59 16,8 3-28-16,1-6 103 15</inkml:trace>
  <inkml:trace contextRef="#ctx0" brushRef="#br1" timeOffset="-157141.93">5358 17113 368 0,'0'5'267'15,"-4"2"-3"-15,4-4-32 16,-2 2-17-16,-1-1-37 15,2-5-18-15,-1 1-30 16,1-1-10-16,0 1-23 16,0 0-15-16,0 0-30 15,0 0-15-15,0 0-22 16,0 0-6-16,0 1-8 16,-2 5 0-16,2-4 0 15,1 3 0-15,0-5 3 16,0 1 2-16,0-1 4 0,0 3 1 15,0-2 1-15,0-1-1 16,0 1 2-16,3 0 0 16,8 3 1-16,3 1 0 15,28 4 0-15,-22-5-1 16,1-4-1-16,-1-1 0 16,-5-3 0-16,0 2 0 15,-7 1-2 1,1 1 0-16,28 2-2 0,7 7 0 15,12 2 0-15,-16-3 2 0,7-4 0 16,5-3 0-16,5-1 2 16,2-1 1-16,-4 0 2 15,0 1-2-15,0-2-1 16,0 0-2-16,6 5-3 16,2-1-1-16,4 0-1 15,4-1-1-15,-9-1 0 16,-3-4 0-16,-5 1 1 15,-4-3-1-15,7 0 1 16,0 0 0-16,0 3-1 16,0 0 0-16,-11-1 1 15,-1 4 0-15,-16 2 1 16,-6 0 1-16,-4 2 1 16,-6-4 1-16,-3 0 2 15,-6 2 2-15,6-2-1 16,-7 2 1-16,-2 3-1 0,4-3 0 15,-6-2-1-15,0 0-1 16,1-1-2-16,0 1-2 16,0 0-3-16,0 0 0 15,0 0-1-15,0 0 1 16,0 0 0-16,0 0 0 16,0 0 2-16,0 0 1 0,0 0 2 15,0 0 1-15,0 0-2 16,0 0-1-16,0 0-2 15,0 0-1-15,0 0 1 16,0 0-1-16,0 0 5 16,0 0 3-16,0 0 6 15,0 0 5-15,-1 0-1 16,-1 0-1-16,-5 2-5 16,-6 2-3-16,-28 12-5 15,21-11 0-15,1-3-2 16,-8 1-1-16,-10-2 0 15,0-1 0-15,-2 1-1 16,0 0 0-16,1 1-2 16,1 0 1-16,-2-3-1 0,2 1 1 15,4-6 0 1,0 1-1-16,6 0 1 0,3-4-1 16,0 5 1-16,0-5-1 15,-7 1 0-15,-3-1-1 16,0 2 1-16,0-3-1 15,5 2 0-15,1 1 1 16,2-1-1-16,2 2 0 16,0 2 1-16,-1 0 0 15,-2-1-1-15,3 3 0 0,1-2 0 16,2 1-1 0,2-3 1-16,-3-1 0 0,6 4 1 15,-5-5 0-15,-2 7 0 16,-3-2 1-16,-17 2-1 15,-1 1 0-15,-4 1 0 16,2 2 0-16,5-2-1 16,5-1 0-16,2 3 0 15,1-5-1-15,5 5 1 16,3-1-1-16,4 1 0 16,6 3-1-16,5-5 0 15,-2 1 0-15,6 0 0 16,2 0 1-16,0-1 0 15,0-1 0-15,3 0 1 16,0-1-1-16,0 1-1 16,0 0-1-16,1 0-5 0,0 0-1 15,0 0-2-15,0 0 0 16,0 0 4-16,0 0 2 16,0 0 2-16,0 0 1 15,0 0-2-15,12 0 0 16,8 1 0-16,29 4 1 0,-20-5 1 15,2 0 1-15,3 0 0 16,1 1-1-16,4 1 2 16,3 2-1-16,12 2 1 15,0-2-1-15,-1-2-1 16,1 0 0-16,-5-1 1 16,5-1 1-16,1 1 0 15,5 0 0-15,-2 1 0 16,4-1 1-16,-3 4-1 15,-3-2 0-15,-8-2 1 16,-6 1-1-16,-1-3 1 16,2 1-1-16,0 0 1 15,2 0 0-15,3 0-1 16,-1-2 0-16,3 1 0 16,-2-4 0-16,-7 2 1 15,-4 3-1-15,-6 0 0 0,0 0 1 16,-2 4-1-16,0-2 1 15,-3-2 0-15,1 0-1 16,1-2 1-16,0-1 0 16,1 0-1-16,-4 2 1 15,1-1-1-15,-1 0 0 16,1 0 1-16,2-3-1 16,-1 2 0-16,-4 1 0 0,1-1 1 15,-2 2-1-15,-7-3 0 16,3 0 0-16,-3 0 1 15,4 1-1-15,3-2 0 16,-4 3 0-16,-3 1 0 16,-4-2 1-16,-3 3 1 15,0 0 0-15,-2 0 0 16,-1 4 0-16,-4-4 0 16,1 0 1-16,-2 0 0 15,0-1 0-15,0 1 1 16,0 0 1-16,0 0 3 15,0 0 1-15,-1 0-1 16,0 0-1-16,1 0-5 16,-1 0-2-16,0 0-2 15,1 0-3-15,0 0 1 0,0 0 1 16,0 0 2 0,0 0 1-16,0 0 0 0,0 0 0 15,0 0 1-15,0 0-1 16,0 0 0-16,0 0-1 15,0 0 1-15,3 2 1 16,2 0 0-16,-1 2 0 16,-1-2 2-16,-2-2 0 0,-1 0 2 15,0 0 3 1,0 0 0-16,0 0-2 0,0 0-34 16,1 3-45-16,-1-3-120 15,0 2-61-15,0-2 148 16</inkml:trace>
  <inkml:trace contextRef="#ctx0" brushRef="#br1" timeOffset="-145947.39">14900 9322 287 0,'-8'0'199'16,"5"1"-5"-16,-1-1-26 15,4-4-10-15,-1 3-18 16,0-1-6-16,0 1-9 16,0 0 4-16,0 0 3 15,0-4 1-15,0 0 1 16,0 2-3-16,-1 2-10 0,1-1-8 15,0 1-26-15,0 0-13 16,0-1-25-16,0 1-11 16,0 0-12-16,1 0 0 15,0 0 5-15,4-1 5 16,10 1 4-16,-14 1-1 16,19 3-1-16,19 9-5 0,-26-2-4 15,-4-6-4-15,1 0-6 16,-1 0-2-1,4-1-2-15,0-1-1 0,-5-2 1 16,4 2-1-16,-4-1-1 16,4 5-1-16,0 2-2 15,-4-4 0-15,4 0-1 16,1 0 0-16,-1-3-1 16,2 3 0-16,0 5 0 15,-3-7-1-15,1 4-1 16,0-1 2-16,-2-3-1 15,-1 4 0-15,-1-2 0 16,0 2-1-16,-2-1-1 16,1 2 0-16,-1-2-1 15,1-1 1-15,2-1 0 16,-1 0 1-16,2 3 0 0,1-1 0 16,1 0 1-16,1 0 0 15,1 2 0-15,1 0-1 16,2 3-1-16,-2-1 0 15,1-1-1-15,-3-3 0 16,1-1 0-16,2 2 0 16,1-3-1-16,0 3 1 15,-5-2 0-15,-3 0 0 16,-3 5 1-16,0-1 0 0,1 4-1 16,3 0 1-16,-3 0 0 15,4-1 0-15,-2-2 0 16,2-3-1-16,-1-1 0 15,-5-2 1-15,6-1-1 16,-2 1 1-16,1 0-1 16,1 1 1-16,-5-1 0 15,-4-1-1-15,1 3-1 16,-2-5 0-16,0 0 0 16,0 0-1-16,0 0 1 15,0 0 0-15,0 0 0 16,7 3 0-16,-1 0 0 15,2 1-1-15,2 1 1 16,27 18-1-16,-24-21-1 16,-1 2 2-16,2 2-2 15,0 1 1-15,1 1 0 0,-1 1-1 16,0 0 1-16,2 0-1 16,1-1 1-16,2 1 1 15,1-3-1-15,3 0 1 16,-2 6-2-16,6-2 0 15,-3 2 1-15,-2-5-1 16,0 0 2-16,-6 2-1 16,-2 2 0-16,6 2 1 0,-7-4-1 15,2 1 1-15,0 2-1 16,-4-3 0-16,2 3 1 16,-2-1-1-16,2-4 1 15,-2 2-1-15,2-2 0 16,2 1 0-16,-3-1 0 15,1 0-1-15,2-1 2 16,-2 0-2-16,-1-1 0 16,1 4 1-16,0 0-1 15,-1-2 1-15,1 3-1 16,-1-1 1-16,2 0 0 16,0 1-1-16,2-2 1 15,0 0 0-15,3 1-1 16,-2-1 1-16,-2 1-2 0,1 2 1 15,-1 0 0-15,1 1-1 16,-1 0 1-16,2-1 0 16,-5-1 1-16,4 2-1 15,1-4 1-15,-4 2 0 16,1-1-2-16,1 0 1 16,3 3 1-16,-1-2-1 15,4 0 1-15,-4-1-1 16,0-3 1-16,2 2-2 15,-2-3 2-15,2 3 0 0,-3 1 0 16,1-1 1-16,1 4-2 16,-1-2 0-16,3 1-1 15,-2 1 2-15,1-3-1 16,-1 1 0-16,3-3 0 16,-2 1 1-16,2 1-1 15,-2-2 0-15,-7 0 2 16,0 1-2-16,-2 0 1 15,2 1 0-15,0 1-1 16,3-1 1-16,-5 2-1 16,-1-2 1-16,0 0-2 15,4-1 1-15,-3 1 1 16,4 0-1-16,2 2 1 16,-7-1 0-16,5 0-1 15,-2 2 0-15,-1-2 1 0,4-3 0 16,-1 4-1-16,0-3 0 15,1-1-1-15,0 6 0 16,-2-4 0-16,2 1 1 16,2 2-1-16,-4-3 1 15,6 4-1-15,0-1 1 16,1 0 0-16,3 1-1 16,2-2 1-16,-3-1 0 0,2-3-1 15,-3 0 1-15,-5 0-1 16,3 4 0-16,-8 2 0 15,4 0 2-15,-2-1-2 16,-6-4 2-16,4 0 0 16,-2-2-1-16,-3 0 1 15,2 0-1-15,-6-1 1 16,1-2-1-16,2 0 1 16,-5-2 0-16,0-1-1 15,0 0 0-15,0 0 2 16,0 0-3-16,0-1-57 15,0 0-53-15,-1 0-106 16,0 0-58-16,-6-14-101 16,-21-26-76-16,14 33 296 15</inkml:trace>
  <inkml:trace contextRef="#ctx0" brushRef="#br1" timeOffset="-144074.39">14788 10776 525 0,'2'0'321'16,"-2"2"-70"-16,-3-1-41 16,2-1-19-16,0 0-59 0,-1 0-25 15,1 0-40-15,0 0-16 16,0 0-15-16,0 0 1 15,0 0 2-15,0 0 2 16,0 0-10-16,0 0-3 16,0 0-1-16,0 0 4 15,-1 0 11-15,2-1 6 16,0 0 12-16,0 0 1 16,11-7 3-16,7-3-1 0,30-14-3 15,-19 15-3-15,-1-3-9 16,-4 0-5 15,-12 6-7-31,-6 4-1 0,0 1-7 0,38-23-2 0,1-2-7 16,-7 7-2-16,-15 5-5 15,3 6-1-15,1-5-4 16,-2 1 0-16,2-1 1 16,-2 0 2-16,-2 1 9 15,0 1 1-15,-5 1 2 16,-4 2-1-16,-1 0-8 15,-1 3-2-15,2-1-4 16,-4 2-1-16,4-1 0 16,-1-2-2-16,0 0 1 15,6-3-1-15,-5-3 0 0,-2-1-1 16,-1 2 0-16,1-1 0 16,2 4-1-16,4-2 1 15,0-1 0-15,1 1-1 16,0-1 1-16,2 0 0 15,0 2 0-15,0-1 0 16,1-2 0-16,-3 1 0 16,6-2-1-16,-4-1 1 0,4-1 0 15,1 4 0-15,0-3 0 16,0 2-1-16,-3 1 0 16,1-4 0-16,1 4 0 15,-4-6-1-15,6 3 1 16,-4-1 0-16,-2-4 1 15,5 4 0-15,-3-3-1 16,2 1 0-16,0 2 1 16,-2-1 0-16,1-1 0 15,-1 1-1-15,1 2 0 16,-1-2 0-16,5 1 0 16,-1-1 0-16,8 2 0 15,0-4 0-15,2 7 0 16,1-6 0-16,-7 4 1 15,-3 1-1-15,1-7 1 16,-5 1 1-16,5-4-1 0,0 1 0 16,-4 2 1-16,1 2-3 15,-2 0 1-15,-2 2 0 16,1 2 0-16,1-1-1 16,0 3 0-16,4 1 0 15,2-2 0-15,0 0 0 16,-3-2 0-16,1 1-1 0,-1-1 1 15,-3 1 0-15,3 1 0 16,-3-2 0-16,-2 5 0 16,-1 2 0-16,-5 0 1 15,0 1 0-15,-1-2 0 16,1 0 0-16,3-2 0 16,0 4-1-16,0-1 0 15,0 1 1-15,0 2-1 16,-2-2-1-16,-2 0 1 15,1 1 0-15,-1 1 0 16,-2 2 0-16,-1-1 1 16,2 2-1-16,-3 1 0 15,4-5-1-15,-1 4 0 16,0-2 1-16,1-3 0 16,4 2 1-16,-4-1-1 15,0-1 0-15,-3 2 1 0,-4-1 0 16,0 2 0-16,0 0 1 15,-1 3-1-15,-4 0-1 16,-3 1-44-16,-1-1-46 16,-1 0-123-16,1 1-77 15,-5 0 175-15</inkml:trace>
  <inkml:trace contextRef="#ctx0" brushRef="#br1" timeOffset="-132223.37">15035 12415 408 0,'-7'8'228'0,"-8"-4"-39"0,3-2-33 15,-4 5-40-15,2-4-12 16,2 4-10-16,0 1 0 16,3-5-6-16,1-1 1 15,-1-1-2-15,0-2 0 16,0-3-6-16,-2 2-4 0,6-2-6 16,5 3-1-1,-2-1-1-15,1 2 0 0,1 0-8 16,-1-1-3-16,1-1-4 15,0 1-1-15,0 0 2 16,10-5 0-16,-3 0-8 16,-3 2-5-16,30-19-14 15,-26 22-4-15,0 1-4 16,1 0-2-16,-5 0 2 16,5-1 3-16,-1 1 0 15,-2-4 1-15,2 1-1 16,-1-1 0-16,-1-2 1 15,5 2 1-15,-4-2 2 16,3 3 0-16,-1 1-3 16,-3 1-5-16,4 1-6 15,-3 1-3-15,1 0-1 0,3 2 0 16,-2-1 1-16,1 0 1 16,1-2 3-16,-2 0 0 15,0-2 2-15,1-1-2 16,1 3-1-16,0 0-3 15,1 0 0-15,1 0 0 16,1 0-1-16,1-2 1 16,1 1 0-16,-1-1 1 15,3 2-2-15,-2 0 1 0,1 0-2 16,0 0 0-16,0 1-2 16,0-1-1-16,1 0 0 15,-2 0 0-15,-2-2 0 16,-3-1-1-16,0 1 0 15,-2 0 0-15,0 2-1 16,0 0 0-16,-5 0-1 16,1 2 1-16,-1-1 0 15,-4-1-1-15,0 0 1 16,0 0 0-16,0 0 0 16,0 0 0-16,10 1 0 15,-2 1 0-15,0-1 0 16,1-1 1-16,-4 0-1 15,2 0 2-15,3-1-1 16,1-1 1-16,27 1-1 0,-28 1-1 16,1 1 0-16,-5 1-1 15,3 0 0-15,1-2 0 16,-1 0 1-16,-1 1 0 16,1-1 0-16,0 1 0 15,0 1-1-15,-1-1 1 16,2 0-1-16,0-1 1 0,2 0-1 15,0 0 0 1,1 0 0-16,-1 0-1 0,3 1 1 16,-2-1 1-16,1 0 0 15,2 0 1-15,2 0-1 16,-2 1-1-16,1-1 0 16,-1 2 0-16,0-2 2 15,4 0 0-15,-1 1 1 16,-5-1 0-16,5 1 1 15,-8 0 0-15,-4 0-1 16,8 1 0-16,-4-1-1 16,4 0-1-16,1 1 0 15,-1-2-1-15,0 0 1 16,0-1-1-16,4 0 1 16,0-2-1-16,-5 2 1 15,-1 0-1-15,-1 1 1 0,0 0 0 16,-3 0-1-16,-1 2-1 15,0-1 1-15,0-1 0 16,3 1-1-16,0-1 2 16,1 1 0-16,0 0-1 15,0 2 0-15,0-1 0 16,1-2-1-16,0 1 1 16,1-1-1-16,3 1 1 15,-1 0 0-15,2-1-1 0,-2 1-1 16,4 0 1-16,-5-1 0 15,-4 1 0-15,5 0 0 16,-9-1 0-16,7 0 1 16,1 2-1-16,-6-2 0 15,1 1-1-15,1 0 1 16,5 1 0-16,-2-1 1 16,6 2 0-16,-5-2-1 15,0-1 1-15,-2 0-1 16,1 0 1-16,0 3-1 15,-2 0-1-15,3 0 1 16,-1-2-1-16,-1 0 1 16,2-1 1-16,-1-1-1 15,-1 0 0-15,0-1 1 16,0 1-1-16,-4 0 1 16,3 1-1-16,-1 0 0 0,0 0 0 15,2 0 0-15,-1-1-1 16,1-3 0-16,3 2 1 15,-3 0-1-15,4 2 1 16,-3-1 0-16,-2-1-1 16,3 2 0-16,-9 0 0 15,9 2 1-15,-3 0-1 16,-2-1 0-16,3 0 1 0,-6-1-1 16,5 1 1-16,2-1 0 15,-6-1 0 1,2 1 0-16,7-3 0 0,3 1-1 15,1 1 1-15,-4 1 0 16,3 0-1-16,-1 0 0 16,0 0 1-16,-2-2-1 15,1-2 1-15,-1 4-1 16,0-2 0-16,1 2 0 16,-1 0 1-16,-2 0 0 15,0 0-1-15,-2 0 1 16,4 1-1-16,-3-1 0 15,4 1 0-15,-6-1 0 16,-2 0 0-16,4 1 1 16,-9 0 0-16,10 3-1 0,-6-2 0 15,-8-2 1-15,5 2 0 16,-6-2 0-16,0 0 1 16,0 0 3-16,0 0 2 15,-1-1 0-15,0 0-7 16,0 0-50-16,-9 0-51 15,-12-1-164-15,-34-2-70 16,20 4 198-16</inkml:trace>
  <inkml:trace contextRef="#ctx0" brushRef="#br0" timeOffset="-126601.58">13771 8950 703 0,'2'-19'330'0,"0"4"-85"15,0-2-23-15,2 4-2 16,0 3-23-16,-2 7-61 15,2 4-18-15,-2 7-24 16,-4 6-15-16,-2 11-20 16,-1 4-8-16,-2 8-15 15,2 1-4-15,1-3-9 16,1-2-2-16,1-3-7 16,-1-3-3-16,-1-3-3 15,0-3-1-15,1-4-1 16,-2-2-2-16,2-7-40 15,2-3-56-15,1-4-148 16,3-3-130-16,-3 1 225 0</inkml:trace>
  <inkml:trace contextRef="#ctx0" brushRef="#br0" timeOffset="-125764.65">13671 10710 958 0,'-14'-7'451'16,"2"-8"-206"-16,10 5-36 16,2-6 8-16,13 4-67 15,6 4-36-15,10 1-45 16,0 7-12-16,5 3-24 15,-1 4-9-15,0 7-12 16,-2 3-3-16,-10 6-4 16,-4 5 1-16,-8 1 1 15,-10 1 2-15,-13-3 2 16,-3 1 1-16,-14-5 3 0,-1-4-2 16,1-6 0-16,-4-3-1 15,8-5-2-15,5-2-2 16,6-3-4-16,8 0-2 15,13-1 4-15,9-3 5 16,11 1 12-16,7-2 8 16,5 0 11-16,4 1-1 15,-3 4-5-15,-1 2-10 0,-12 1-18 16,-2 4-51-16,-5 0-139 16,-3-2-105-16,10 6 160 15</inkml:trace>
  <inkml:trace contextRef="#ctx0" brushRef="#br0" timeOffset="-125020.64">13741 12310 1000 0,'-37'-43'412'0,"28"31"-179"16,3-1-16-16,6 4-14 0,2 3-14 15,9 5-81-15,4 1-34 16,7 4-27-16,1 1-6 16,3 5-12-16,2 4-8 15,-8 5-11-15,-2 2-2 16,-13 6-3-16,1 1 1 16,-7-1-1-16,-8 0-1 15,-9-3 0-15,-6-2 0 16,-4-3 2-16,2-3 1 0,3-7-1 15,2 1 0-15,7-8-2 16,3 2-2-16,8-7-3 16,7 0 0-16,11-4 4 15,3 0 9-15,6 4 21 16,1-3 8-16,0 7 5 16,0 2-2-16,-6 7-15 15,-5 2-5-15,-11 3-4 16,-5 1 0-16,-12-3 2 15,-7 0 0-15,-6-1-4 16,-2-1-2-16,3-2-6 16,1-1-2-16,2-3-5 15,2-2-3-15,6-3-40 16,6-1-32-16,7-1-94 16,2 0-63-16,7 2 144 15</inkml:trace>
  <inkml:trace contextRef="#ctx0" brushRef="#br0" timeOffset="-124478.52">13742 13846 1279 0,'-1'-7'524'16,"-5"0"-271"-16,-1 7-28 15,-9 2-33-15,-4 8-42 16,-1 11-96-16,-2 4-26 15,3 8-21-15,2 1-3 16,6-3-4-16,5 0-2 16,9-6 0-16,7-2 2 15,9-5 3-15,2-4 1 0,9-4 2 16,2-4 0-16,2-6-2 16,1 0-1-16,4-3-1 15,-4-5-14-15,-2 1-88 16,-2-3-54-16,-9-2-168 15,-3 2-306-15,-6-2 425 16</inkml:trace>
  <inkml:trace contextRef="#ctx0" brushRef="#br0" timeOffset="-124291.68">13908 13940 966 0,'-7'0'445'0,"3"2"-139"16,-2 5-50-16,5 5-38 15,-8 2-25-15,-1 12-80 16,3 6-32-16,-4 10-40 0,3 2-8 16,-3-3-14-16,2-6-5 15,7-10-9-15,1-6-3 16,4-9-83-16,3-8-60 16,-1-5 86-16</inkml:trace>
  <inkml:trace contextRef="#ctx0" brushRef="#br0" timeOffset="-123454.61">18439 9047 704 0,'11'-16'323'0,"0"0"-86"15,-2 2-18-15,-3 8 10 16,-2 3-25-16,-5 7-77 16,-5 12-22-1,3-7-42-15,1 0-17 0,-20 37-18 16,0 6-7-16,-6 3-8 15,6-23 1-15,14-8 3 16,-1-6 3-16,17 0 3 16,4-2-2-16,1-4-6 0,10 1-3 15,-3-3 1-15,0-2 2 16,1-3 13 0,-2 2 3-16,-4-5-1 0,0 3-2 15,-11-1-8-15,-4 0-2 16,-8 2 0-16,-5 0-24 15,-4 0-92-15,-3-2-60 16,1-2-201-16,-1-4 220 16</inkml:trace>
  <inkml:trace contextRef="#ctx0" brushRef="#br0" timeOffset="-123269.83">18380 9111 874 0,'29'-7'431'0,"-4"-5"-130"16,10 1-41-16,-5 0-53 16,2-2-53-16,1 5-73 15,-10 0-28-15,-3 4-29 16,-5 4-8-16,-6 0-25 16,-2 4-46-16,-4 1-121 15,-1 2-85-15,-1 0 149 16</inkml:trace>
  <inkml:trace contextRef="#ctx0" brushRef="#br0" timeOffset="-122577.95">18482 10646 898 0,'0'-29'428'0,"0"1"-173"16,0 7-49-16,-8 2 5 15,0 14-74-15,-2 8-47 16,-6 19-58-16,-4 10-18 16,-4 13-9-16,-3 6-2 0,8 3-1 15,9 3 0-15,9-3 4 16,8-4 0-16,11-11 3 15,-1-6 1-15,6-13-1 16,3-5 0-16,-8-13 4 16,6-6 1-16,-4-9 4 15,-6-7 1-15,3-5 3 16,-10 0 2-16,-5 0 6 16,-2 2 0-16,-12 5-3 15,-3 3-5-15,-5 8-13 16,-2 5-7-16,3 8-38 15,2 4-43-15,1 6-119 16,-1 0-80-16,11 3 167 16</inkml:trace>
  <inkml:trace contextRef="#ctx0" brushRef="#br0" timeOffset="-121946.77">18571 12359 772 0,'-27'6'364'15,"6"0"-144"-15,-2 3-52 16,5 1 4-16,6 0-16 0,-1-4-21 16,11-1-31-16,1-3-16 15,13-1-29-15,5-1-12 16,13-6-5-16,6-1 2 16,4-6 3-16,2 2-1 15,-7 2-12-15,-3 2-9 16,-11 6-9-16,-4 1 0 15,-8 8 9-15,-5 2 5 16,-8 9 3-16,-3 8-1 0,-5 2-6 16,0 6-2-16,3-2-4 15,0-1-1-15,3 1-6 16,2-4-3-16,-1 0-2 16,3-3-2-16,-1-4-2 15,0 0 0-15,3-2-3 16,-3-3-1-16,3-4-38 15,0-3-49-15,4-3-140 16,0-4-56-16,3-3 163 16</inkml:trace>
  <inkml:trace contextRef="#ctx0" brushRef="#br0" timeOffset="-121281.95">18663 14101 918 0,'10'-11'434'0,"2"-2"-111"15,-1-8-98-15,2-4-82 16,-1-6-7-16,-5 1-64 15,-1-3-26-15,-6 1-9 16,-2-1-1-16,-10 5 3 16,-1 4-3-16,-10 7-11 15,0 9-3-15,-5 6-4 16,3 5-5-16,2 10-7 0,2 4-5 16,7 7-4-16,5 4-3 15,7 2-2 1,4 1 1-16,10 6 2 0,2 4 0 15,8-1 3-15,2 2 2 16,-2-3 1-16,-1-1 1 16,-2-7 1-16,-4 0 0 15,-5-8 0-15,-3-7 3 16,-10-5 6-16,-4-4 3 0,-9-4 2 16,-4-3 1-16,-9-10-5 15,-5-2-2-15,3-6-5 16,6-3-3-16,8-1-1 15,6-1-1-15,8-2 3 16,3 0 1-16,9 2-2 16,7-1-2-16,2 2-2 15,4 5-3-15,3 5-1 16,0 1-23-16,-1 6-102 16,0-2-77-16,-4 2 119 15</inkml:trace>
  <inkml:trace contextRef="#ctx0" brushRef="#br0" timeOffset="-90095.8">15132 17219 455 0,'-1'-7'250'15,"-2"-3"-34"-15,1 2-17 16,0 2-21-16,-1-5-7 0,-1 1-10 16,-14-27-5-16,8 26-24 15,-2 2-14-15,-5 2-35 16,-2 2-17-16,-2 5-15 15,-3 0-4-15,3 10-8 16,-2 1-5-16,0 5-14 16,-1 6-8-16,-6 2-11 15,5 9-3-15,6 7-9 16,13 5-1-16,15 5-3 16,12-7-1-16,9-8 4 15,4-7 2-15,0-14 5 16,2-7 2-16,0-15 2 15,-1-9 1-15,-1-12 2 16,-3-4 2-16,-8-5 4 16,-5-3 0-16,-7 2 2 15,-7 0 1-15,-10 11 1 0,-4 3 1 16,-9 11-1-16,-4 2-2 16,-3 6-5-16,3 9-3 15,-3-3-6-15,8 7-5 16,3 2-40-16,-1-5-36 15,9 6-92-15,0-4-54 16,6 1-143-16,1 1 229 16</inkml:trace>
  <inkml:trace contextRef="#ctx0" brushRef="#br0" timeOffset="-89551.94">14328 17222 390 0,'2'-6'260'15,"-1"1"30"-15,3-1-27 16,-4 5-24-16,0-1-11 15,0 1-42-15,0 0-28 16,0 0-61-16,0-1-28 16,-2 2-39-16,-14 21-9 0,-38 41-12 15,37-37-2-15,6-1-2 16,4-4-3-16,4 0-2 16,3-1-1-16,9 0-6 15,4-2 0-15,12-6 2 16,6-2 3-16,8-8 7 15,3-1 3-15,-6-2 1 16,-1-2-1-16,-9-1-1 16,-4-1-2-16,-3 3-15 15,-7 1-51-15,-3 2-172 16,0 2-178-16,3-1 245 16</inkml:trace>
  <inkml:trace contextRef="#ctx0" brushRef="#br0" timeOffset="-89343.34">14466 17291 922 0,'-2'-2'449'0,"-5"0"-167"16,7 8-113-16,1 6-27 16,-2 12-54-16,2 8-25 15,-1 6-29-15,0-1-8 0,4-6-14 16,2-5-5-1,2-10-6-15,2-2-10 0,-4-10-96 16,3-4-62-16,2-5 97 16</inkml:trace>
  <inkml:trace contextRef="#ctx0" brushRef="#br0" timeOffset="-88250.68">15322 17078 500 0,'-6'1'273'16,"0"-1"-40"-16,1 0-13 0,-1 1-35 15,1 0-21-15,-1 0-41 16,2 1-20-16,-2-1-27 16,2 0-12-16,1 0-26 15,1-1-12-15,0 0-15 16,1 0-3-16,0 0-2 15,1 0 1-15,0-1 0 16,16-3 0-16,38-16-1 16,-20 5-1-16,0-3 3 15,-3-5-1-15,5 2 0 16,2-3 0-16,12-2-4 16,2-2 0-16,4-3 0 15,3-3 0-15,8-1 4 16,3 0 3-16,3-2 3 15,-25 14 4-15,2 0-1 0,35-19-2 16,20-10-2-16,-11 7-1 16,-15 6 9-16,2 0 5 15,-11 1 8-15,0 1 0 16,-1 3-6-16,-1 6-5 16,-3 4-8-16,-5 2-2 15,-16 2-3-15,-2 0-1 0,-7 3 1 16,1-1 0-16,1 5 5 15,-5-3 1 1,-8 4 1-16,-3 4-2 0,-9-1-1 16,-7 7 1-16,-8-2-13 15,-6 1-24-15,-4 5-59 16,-1 3-36-16,2-1-77 16,2 0-33-16,3-2-174 15,4-1 253-15</inkml:trace>
  <inkml:trace contextRef="#ctx0" brushRef="#br0" timeOffset="-87831.78">17184 16039 833 0,'5'-26'414'0,"-18"28"-155"16,-1 5-96-16,-1 2-28 15,0 8-61-15,1 0-25 0,3 7-27 16,2 3-6-16,8 1-10 16,3 1-3-16,14-3-3 15,0-3 0-15,9-10 0 16,5 1 2-16,1-15 4 15,6 1 2-15,0-11 1 16,2-5 2-16,-8-5 4 16,-11-5 4-16,-8-3 7 15,-12 0 9-15,-13 0 17 16,-7 3 4-16,-12 5-3 16,-5 3-11-16,0 7-24 15,5 2-10-15,4 4-8 16,4 4-7-16,8 4-58 15,4 2-48-15,6 3-185 16,6 0 184-16</inkml:trace>
  <inkml:trace contextRef="#ctx0" brushRef="#br0" timeOffset="-87161.11">17652 16098 580 0,'-32'28'326'0,"26"-31"-23"15,0 2-23-15,0 1-34 0,0 0-26 16,4 2-84-16,1 1-44 16,1-3-64-16,0 0-22 15,2 1-9-15,18 6 0 16,38 7 1-16,-23-16 1 16,2-1 2-16,10-1 1 15,-6-3 3-15,-5 2 0 16,-9 0 0-16,-10 3 0 15,-12 5 4-15,-3 4 5 0,-2 5 11 16,-3 4 6-16,-2 6 4 16,-4 5-3-16,-1 6-11 15,-1 2-6-15,2 3-8 16,1 1-4-16,5-1-1 16,6-2-1-16,-2-9 1 15,6-3-1-15,-4-11 1 16,-3-2 0-16,3-5-1 15,-4-3 2-15,0-1-24 16,0-2-28-16,-1-1-68 16,1 0-46-16,0 0-138 15,-11-6 188-15</inkml:trace>
  <inkml:trace contextRef="#ctx0" brushRef="#br0" timeOffset="-86074">17088 16058 613 0,'-1'-1'313'0,"0"-1"-83"16,0 1-19-16,0 0-30 15,-3 0-29-15,-3 0-42 16,-1 0-15-16,3 0-26 15,-11-1-6-15,-23-2-14 16,26 9-8-16,-4 0-15 0,5 1-4 16,-6-2 1-16,-2-1 5 15,2-1 11-15,-10-2 3 16,-1 1 1-16,-6 0-2 16,-14 3-8-16,3 3-2 15,-5-1-4-15,-2 4-4 16,-4 0-4-16,0 2-2 0,-5 0-5 15,-9-2-1-15,-4-1-2 16,-3-2-1-16,-3 1-1 16,5-3-1-16,0 3 0 15,0-2-1-15,-6-6-1 16,2 3-1-16,-1-3 0 16,2 2-2-16,14 1 0 15,5 2 0-15,1-3 0 16,4 0 0-16,1-2-1 15,0 0 1-15,13 0-1 16,6-2-1-16,9 2 0 16,3-1-1-16,8 0 0 15,4 2-1-15,6-2-4 16,4 2-3-16,3 2-6 16,-2-3 0-16,0 0 5 15,0-1 4-15,0 0 7 16,0 0 2-16,0 0 1 0,0 0 1 15,0 0-1-15,0-1 1 16,0 1-4-16,0 0-34 16,0 0-93-16,0 0-79 15,0 0 116-15</inkml:trace>
  <inkml:trace contextRef="#ctx0" brushRef="#br0" timeOffset="-85637.48">15092 16063 829 0,'-37'-27'410'16,"27"11"-142"-16,2 8-77 16,-4 0-21-16,3 8-64 15,-1 4-37-15,-4 10-37 16,1 5-7-16,1 10-6 15,3 4-2-15,7 3-9 16,6 0-3-16,8 0-4 16,0-4-1-16,4-8-1 15,4-5 1-15,-3-9 0 16,4-3 1-16,3-8 3 16,-3-7 0-16,0-8 3 0,-1-3 2 15,-6-6 2-15,-4 0 3 16,-7-5 3-16,-4 0 5 15,-7 1 10-15,-4 2 2 16,-9 7-3-16,0 2-6 16,-5 12-15-16,4 3-5 15,-1 4-5-15,8 3-3 0,1-2-30 16,4 3-38-16,11-3-121 16,0-1-83-16,10 0 164 15</inkml:trace>
  <inkml:trace contextRef="#ctx0" brushRef="#br0" timeOffset="-83733.67">14353 16072 459 0,'-1'-1'249'0,"-1"-4"-9"0,-1-1-22 15,0-2-9-15,2 1-12 16,1 0-48-16,4-2-21 16,5 4-39-16,39-28-17 15,-24 32-29-15,1 1-10 16,-7 3-15-16,0 3-5 16,-3 0-4-16,-2 2-2 15,-6-1-1-15,0 5 1 0,-7 8 0 16,-4 2 0-16,-8 0-1 15,-1-2 1-15,-7-4 0 16,2 1 0-16,-7-3-1 16,-1-2 0-16,6-1-3 15,0-2-1-15,10 0-3 16,8-2-5-16,10-2-2 16,5 2 0-16,13-5 3 15,2 3 3-15,1-5 2 16,2-3 8-16,-6 3 7 15,-3 0 2-15,-6 8 2 16,-5 4-2-16,-6 1 0 16,-2 0 2-16,-7-1 7 15,-1 0 2-15,-5 2-2 16,-1 0-2-16,-1 0-8 16,-5-2-3-16,0-6-5 0,3-1-1 15,0-4-5-15,5-1-8 16,4 0-73-16,3 0-48 15,3-2-158-15,-1 1 170 16</inkml:trace>
  <inkml:trace contextRef="#ctx0" brushRef="#br0" timeOffset="-81243.76">15195 16004 603 0,'-11'3'267'16,"4"1"-110"-16,-1-2-13 0,4-1 4 15,0-1-20 1,4-5-37-16,0 4-15 0,0 0-21 15,0-1-8-15,10-17-4 16,20-28-2-16,-14 24-4 16,2-1-1-16,8-2-3 15,3-6-1-15,12-6-5 16,3-4-2-16,2-10-6 16,5-5-3-16,9-7-7 15,1-7-3-15,12-1 0 16,1-4-2-16,-5 2 0 15,6 5 2-15,-8-2-1 16,-5 1 4-16,2 4 3 16,-6 3 1-16,-3 7 1 15,1 2-4-15,-5 5-3 16,0 0 0-16,-5 1 2 0,2 6 0 16,-6 6 1-16,-4 2 0 15,-3 6 0-15,-10 4 0 16,-2 3 0-16,-4-1 0 15,-5 6 0-15,-2 2 0 16,-3 4-2-16,-2 2 0 16,-3 4-2-16,-2 0 0 15,-2 0 0-15,0 3-2 16,0 0-4-16,-1 1-5 16,0 0-27-16,0 0-31 0,0 0-89 15,-2 9-57-15,0 2-205 16,3-2 258-16</inkml:trace>
  <inkml:trace contextRef="#ctx0" brushRef="#br0" timeOffset="-80812.13">16692 14306 438 0,'-7'-7'267'0,"0"0"21"15,-2 3-38-15,-3 2-42 0,1 1-20 16,-1 3-69-16,1 6-27 16,1 4-41-16,1 3-14 15,5 9-17-15,3 2-6 16,4 6-9-16,6 7-3 15,7-5-4-15,3-5-1 16,12-13 2-16,1-11 1 16,8-10 3-16,-1-8 4 15,-6-6 0-15,-3-5 2 0,-12-1 2 16,-12 0 2-16,-10 4 3 16,-4 2 7-16,-15 1 14 15,2 4 3-15,-8 3 0 16,-2 4-9-16,2 3-19 15,5 4-9-15,4 8-10 16,4 4-4-16,8-1-79 16,3 4-66-16,7 2 98 15</inkml:trace>
  <inkml:trace contextRef="#ctx0" brushRef="#br0" timeOffset="-80395.61">17057 14451 598 0,'-3'-7'348'0,"1"0"-50"15,0 1-86-15,-5-3-25 16,4 7-52-16,-1-2-30 15,2 4-34-15,0-1-10 0,1 1-18 16,0 0-12-16,0 0-16 16,0 0-4-16,-11 11-1 15,-16 32 0-15,22-31 1 16,-1 0 0-16,13 3 0 16,-6 0 0-16,8 1 2 15,7 0 1-15,0 0 6 16,2-1 3-16,2 0 9 15,-2 1 5-15,-2-5 1 16,-3-1 0-16,-5-3-2 16,-5 2-2-16,-8 3-5 15,-6 3-4-15,-7 0-12 16,-2-3-6-16,7-7-52 16,-4-5-45-16,9-5-130 0,-2-8-109 15,7-6 206 1</inkml:trace>
  <inkml:trace contextRef="#ctx0" brushRef="#br0" timeOffset="-80176.27">17001 14443 731 0,'7'-8'392'0,"0"3"-108"16,6 1-75-16,0 4-24 0,-1 4-48 15,0-3-29-15,1 2-36 16,2-2-17-16,-2 1-26 15,2-2-9-15,2-2-11 16,-3-7-2-16,-1-3-19 16,-3 3-24-16,-3 3-54 15,-1 2-36-15,-3 5-112 16,-3-1 150-16</inkml:trace>
  <inkml:trace contextRef="#ctx0" brushRef="#br0" timeOffset="-75993.37">16639 14357 215 0,'0'-1'129'16,"0"0"-7"-16,0 0-12 16,0 0-13-16,0 1-5 15,0 0-2-15,0 0-4 16,0 0-10-16,0 0-7 0,0 0-15 16,0 0-5-16,0 0-7 15,0 0-3-15,-1 0-6 16,0 0-3-16,1 0-6 15,0-1-5-15,-1 0-5 16,1 1-5-16,-1 0-2 16,1 0 0-16,0 0 2 15,0 0 3-15,-1 0 3 16,0 0 3-16,0 0 5 16,0 0 2-16,-1 0-1 15,1 0-3-15,0 0-6 16,0 0-3-16,0 0-3 15,0 0-3-15,0 0-1 16,0 0 0-16,0 0-1 16,0 0 3-16,0 0 4 15,-1 0 1-15,1 0 7 16,0 0 1-16,0 0 2 0,0 0 0 16,0 0-3-16,0 0-2 15,0 0-4-15,0 0 0 16,0 0 0-16,0 0 1 15,-1 0-1-15,1 0 0 16,0 0-2-16,0 0 0 16,0 0-1-16,0 0-1 0,0 0 1 15,0 0-1-15,0 0 1 16,0 0 1-16,-1 0 2 16,1 0-1-16,0 0-1 15,-1 0-2-15,-6 4-3 16,2 0-1-16,-1 0 0 15,3-2 0-15,-2 1 1 16,0 1-1-16,3-3 0 16,-6 2 1-16,-1 0 0 15,2 0 1-15,-31 17 0 16,31-17 0-16,1 0 1 16,-2-4 0-16,2 4 1 15,1 0 3-15,-7 5 1 16,-2 1 0-16,-7-6 0 15,0 3-3-15,-1-1 0 0,-2 1-1 16,0 5 0 0,-2-3 2-16,0 0 3 0,3 1 1 15,-5 0 2-15,-2 4-3 16,-6 6-3-16,-7-1-3 16,0 2-3-16,2 4 1 15,-2-3-2-15,7 1 0 16,-6 1 0-16,-2-2 0 0,3 3 0 15,-6 0 2-15,2 1 0 16,2 2 0-16,-3-4-1 16,2 1 0-16,4-1-1 15,4-3 0-15,6 1 0 16,-1-1-1-16,4-7 0 16,-3 1-1-16,3-2-1 15,2 0 0-15,6-1 1 16,0-1 0-16,1 0-1 15,1-1 0-15,1-2 0 16,3 1-1-16,3-1 1 16,1-1 0-16,3-2-1 15,0 0 0-15,3-3-1 16,1 0 0-16,2 0 1 16,0-1-1-16,0 0-1 15,0-1 0-15,1 1-36 0,0-1-44 16,0 0-158-16,0 1-118 15,0 0 216-15</inkml:trace>
  <inkml:trace contextRef="#ctx0" brushRef="#br0" timeOffset="-75516.8">15157 15001 460 0,'-6'-11'255'0,"-19"-17"-29"15,18 28-39-15,-6 3-43 16,3 4-11-16,-4-2-32 16,1 4-12-16,1 3-21 15,1 0-10-15,0 5-15 16,3 2-11-16,-2 7-14 15,-1 2-7-15,9 3-6 16,5 2-3-16,11-9-3 16,6-2 0-16,4-12 2 15,-2-8 3-15,3-5 3 16,-1-8 1-16,-1-8 1 0,-3-4 1 16,-7-3 0-16,-2-1 1 15,-9-4-1-15,-2 3 1 16,-7 2-1-16,-4 3-1 15,-2 5-1-15,0 5-2 16,-3 3-2-16,-1 4-1 16,1 7-4-16,-4 1-4 15,7 4-32-15,0 2-31 0,9 4-95 16,4-3-76-16,1 2 147 16</inkml:trace>
  <inkml:trace contextRef="#ctx0" brushRef="#br0" timeOffset="-74828.56">14563 14827 779 0,'-58'-19'344'0,"53"17"-145"15,4-3-42-15,4 5-21 16,-3 0-26-16,0 0-52 16,0 0-13-16,8 1-21 15,7 9-8-15,28 31-6 16,-29-23-1-16,2-2-2 16,-2 1-1-16,-7-4 0 15,-1-3 0-15,-7 4 3 16,-7 0 0-16,-8 10-2 0,-5 2 0 15,-4-1-4 1,-1 0 0-16,7-8 1 0,0-1-1 16,7-8 0-16,3-1 0 15,6-5-5-15,5-2 0 16,9-2 2-16,2-4 3 16,10-5 18-16,4 1 12 15,0-2 18-15,0-1 2 0,-8 7-11 16,-4 0-10-16,-5 6-21 15,1 3-6-15,-2 2-34 16,1 2-34-16,-1-1-88 16,1 2-57-16,1-2 126 15</inkml:trace>
  <inkml:trace contextRef="#ctx0" brushRef="#br0" timeOffset="-72131.36">15242 15147 220 0,'-12'-12'195'15,"1"2"10"-15,5 2-10 16,-1-1-15-16,4 4-28 15,0-1-12-15,0 2-19 16,3 1-7-16,0-1-19 0,0 4-12 16,0 0-20-16,0 0-9 15,0 0-11-15,0 0-1 16,5 7-3-16,0 6 0 16,36 31-6-16,-27-28-3 15,2 2-6-15,1-1-5 16,3 3-4-16,0 0-1 15,1-3-1-15,-1 2 0 0,1 2 0 16,1-3-3-16,-3 2-1 16,-1-5-1-1,-9-7-2-15,-1 0 0 0,24 21-1 16,3 4 0-16,-2 1-1 16,-12-6 1-16,0 0 3 15,-3-1 2-15,1 2 5 16,-1-4-1-16,3 0 1 15,-1 4-3-15,3-4-1 16,2 2 0-16,4 5 0 16,-2 0 1-16,2 3-3 15,0 2-1-15,-6 1-2 16,4 0-1-16,-4 1 0 16,0-1 0-16,7 2-1 15,0-2-1-15,3-2 0 0,2 0 0 16,-1-2-1-16,-3 0 2 15,1-2 1-15,-1 2 2 16,1 3 2-16,2 0 0 16,0 6-2-16,-3 0 0 15,-1-3-3-15,-5 0 0 16,-2-1-1-16,2-2 0 16,-2-3 0-16,2-1 0 0,-2-6-1 15,1 3 0-15,-2 2 2 16,3 2-1-16,-3-3 1 15,1 0-1-15,1-6 0 16,-1 0-1-16,0-4 1 16,1 0-1-16,-4-1 3 15,4 1-1-15,-1 3 0 16,-1 0 1-16,0 1-2 16,-2-2 0-16,0-2-1 15,0 0 0-15,-3-7-1 16,1 3 0-16,-6-5 2 15,-1-2 1-15,-3 0 0 16,-1-1 1-16,-2 2 0 16,-1 1-1-16,5-2-1 15,-4-3 1-15,0-3-2 0,-2-3 0 16,-3-2 0-16,-1-1-1 16,0 1 2-16,1 0 1 15,0 1-1-15,0 0-1 16,0 0-2-16,0 0 0 15,0 0 0-15,0 0 0 16,0 0 1-16,0 0 3 16,0 0 2-16,0 0 2 15,0 0-1-15,0 0-1 0,0 0-6 16,0 0-13-16,0 0-53 16,0 0-24-16,0 0-51 15,0 0-25-15,0-1-75 16,0 0 152-16</inkml:trace>
  <inkml:trace contextRef="#ctx0" brushRef="#br0" timeOffset="-71659.59">17159 17138 805 0,'-14'0'377'0,"-2"4"-149"15,-2 7-78-15,1 0-5 16,0 3-40-16,1 4-29 15,6 4-39-15,7 3-12 0,5 4-15 16,6 0-2-16,6-2-6 16,1-2-4-16,8-9-3 15,1-6 1-15,3-8 4 16,0-4 11-16,0-9 15 16,0-3 8-16,-2-7 15 15,-2-4 6-15,-8-2 6 16,-4 0 3-16,-11-1 0 15,-10 5-6-15,-12 1-14 16,-4 5-8-16,-2 7-18 16,1 1-6-16,5 12-10 15,0-4-4-15,8 2-32 16,1 5-42-16,9-3-110 16,4 7-76-16,8 9 156 15</inkml:trace>
  <inkml:trace contextRef="#ctx0" brushRef="#br0" timeOffset="-70931.91">17594 17280 525 0,'0'0'323'0,"0"0"8"16,2-2-30-16,9-1-54 15,1-1-35-15,27-25-67 16,-27 13-25-16,-2-8-36 16,-3-2-12-16,-4 4-22 15,-3-2-11-15,-5 1-15 16,-4 4-3-16,-6-1-4 0,-3 3-2 16,-2 8-5-16,-1 2-3 15,-3 10-4-15,2 2-3 16,3 9-3-16,5 2-3 15,8 6-3-15,4 2-1 16,3 3 0-16,5 3 2 16,5 2 1-16,2 1 2 0,9-2 2 15,-4-3 0-15,2-4 3 16,0-3 0-16,-3-1 3 16,0-1 0-16,-6-2 2 15,-4 0 1-15,-5-2 3 16,-4-3 1-16,-2-4 1 15,-5 0 0-15,-1-8-2 16,-2 0-1-16,-2-5-3 16,0-6-3-16,2-3-1 15,0-2-1-15,3 0-2 16,2-1 0-16,6-2-3 16,2-2 0-16,7-3 4 15,4 2 1-15,4 4 2 16,1 0 1-16,1 9-3 15,0 0-1-15,3 5-4 16,-2 3-12-16,0 1-64 16,-2 0-41-16,-3 0-129 0,-2 1 149 15</inkml:trace>
  <inkml:trace contextRef="#ctx0" brushRef="#br1" timeOffset="-63784.76">15287 16134 270 0,'-1'0'230'0,"0"0"94"0,0 0-46 16,0 0-33-16,-7 2-23 15,-3 1-48-15,2-2-15 16,-27 6-28-16,29-7-7 16,-1 0-25-16,1-2-17 15,1 1-30-15,1-3-14 16,3 4-19-16,2 1-5 0,0-1-9 15,0 0-2-15,0 0 5 16,0 0 3-16,0 0 11 16,9 2 5-16,1 0 4 15,-1 0 0-15,28 13-2 16,-26-12-2-16,1-1-5 16,1-2 0-16,2-1 1 15,3-1 0-15,3-4-1 16,3 2-2-16,0-5-7 15,-6 3 0-15,0-3-5 16,4 2 0-16,0 3-2 16,6 1-2-16,0 2 0 15,-5 0-1-15,6-1 0 16,1 0 0-16,4 0 0 16,2 1-1-16,-1 0 0 0,1 1 1 15,0-1-1-15,-4 0 0 16,-2-3 0-16,-1 0 0 15,-5 3-1-15,-9-1 2 16,-9 1 0-16,-3 1 0 16,-8 0 3-16,4 0 4 15,-1 0 3-15,1-1 1 16,-22-1 0-16,-39 0-5 16,21 3-4-16,-1 2-1 15,0-1-3-15,3 1 0 0,0-1 0 16,3-1 1-16,0 1-1 15,7 1 0-15,4-1 0 16,1 0 0-16,13 2 0 16,-5-2 2-16,5-1 1 15,6 1 1-15,2-1-1 16,6 1-1-16,-3-2-2 16,0 0-1-16,0 0 1 15,0 0 0-15,16 3 1 16,30 9 0-16,-16-8-1 15,1-1 1-15,12-1-1 16,3-1 0-16,10-1 0 16,5-1-1-16,7 0 1 15,-6-2-1-15,4 1 0 16,-3-1 2-16,-7 1-1 0,5 2 0 16,-11 0 1-16,-4-4 0 15,-4 2-1-15,-7-2 1 16,-7 2 0-16,-6 2 0 15,-12 5-1-15,-7-3 1 16,-6 2 2-16,-5 0 2 0,-10-1 5 16,-2-2 0-1,-11-3-1-15,-4-4-1 0,-4 0-2 16,-4-2-3-16,-2 0-1 16,4 3 0-16,4 1-3 15,-1 4 1-15,10-1 0 16,0 0-1-16,9 1 0 15,7 0 0-15,5 1-2 16,7 2-5-16,3-1-2 16,-3-2-1-16,0 0 2 15,11 0 4-15,18 0 4 16,35-4 0-16,-19-1 0 16,0-2 0-16,5 2 0 15,2-3 0-15,6 4 0 16,-2 1 1-16,-1 0-1 15,-7 3 1-15,0-1-1 16,0 0 1-16,-2 1 0 0,0 0 0 16,-4 0 0-16,-1 2 0 15,-2 0 1-15,-1-1-1 16,-5 0 1-16,-8 0 0 16,-6-1 0-16,-6-1 0 15,-10 0 2-15,0 1 3 16,-3 0 3-16,-1-1 1 15,0-1 0-15,-10 0-2 16,-18-2-4-16,-30-6-2 16,31 6-1-16,1-1-1 0,5 3-1 15,4 1 0-15,6 0-1 16,3 1 0-16,7 0-3 16,1 0 0-16,3 3-2 15,-2-3 1-15,0 0 2 16,8 2 2-16,18 5 0 15,30 4 0-15,-18-12 1 16,4-1-1-16,-1-4 1 16,-2 2 0-16,-7-2 1 15,-3 1 1-15,-1 1 0 16,-2 1-1-16,1-1 1 16,-1 2-2-16,-7-2 1 15,-3 2 1-15,-10 1-1 16,0 1 2-16,-6 1 0 15,0 0 0-15,-2-1 1 0,1 0 0 16,0 0 0-16,0 0-1 16,-6 0-2-16,-4 0-1 15,-1 0-3-15,-26 1-36 16,32-1-92-16,-1 0-58 16,7-2-140-16,1 1 196 15</inkml:trace>
  <inkml:trace contextRef="#ctx0" brushRef="#br1" timeOffset="-58429.64">16609 14361 383 0,'-1'-2'292'16,"0"1"7"-16,-1 0-51 15,1 0-22-15,0 1-61 16,-10 0-27-16,0 1-39 16,-3-1-13-16,-32 1-22 15,34 4-11-15,-9-1-27 16,5 7-9-16,-4 3-8 15,-8-4 2-15,-6 1 4 0,-5 2 4 16,-1-2 4 0,-2-1 3-16,2 1 3 0,-3 2 1 15,-4 0 1-15,-1 4-4 16,4 4-7-16,-2-5-6 16,7 7-7-16,6 2-2 15,-6-4-1-15,5-1-1 16,-1-5 0-16,0-3-1 15,11-3-1-15,6-2-1 16,9-3-4-16,6-2-7 0,7-3-8 16,5-1-2-16,12-3 2 15,10 0 5-15,12-6 7 16,6-5 3-16,2-2 2 16,-4-2 2-16,1-2 0 15,-5 4 0-15,-5 2 3 16,-5 1 0-16,-12 6 1 15,-5 0 2-15,-9 4 2 16,-4 2 4-16,-4 1 4 16,-5 0 2-16,5 2-3 15,-4 0-1-15,-25 2 5 16,-35 10-1-16,19-4 2 16,-6 4-2-16,-4 9-10 15,-6-1-2-15,-4 8-3 16,4 1 0-16,5-4-1 15,4-4-1-15,16-1 0 0,2-2-1 16,9-3 0-16,10-2-3 16,5-7-3-16,9-5-4 15,8-1-5-15,-1 0-1 16,-5-1 3-16,13-4 2 16,16-9 7-16,38-22 2 15,-24 16 0-15,2-2 2 0,2 3 0 16,2-1 0-16,-8 4 0 15,-4-2 1-15,-9 3 1 16,0 4 0-16,-12 0 2 16,-8 3 3-16,-4 8 5 15,-14-1 0-15,-3 5 0 16,-9 3-3-16,-19 5-5 16,-3 5 0-16,-14 7 0 15,-1 2-1-15,-2 7-2 16,-6 3-1-16,8 7 0 15,-5 0 0-15,10-5 0 16,2-3 0-16,5-12 0 16,13-2 0-16,10-11-2 15,11-5-4-15,13-6-5 16,5-2-2-16,13-10 0 0,10 0 3 16,17-12 5-16,-12 4 2 15,1 2 1 1,32-18 1-16,8-13 0 0,-9 13 1 15,-11 9 0-15,0 5 0 16,-7 4 1-16,-4 3 1 16,-12 5 2-16,-14 1 2 15,-13 8 4-15,-11 3 0 16,-15 9-1-16,-6 4-1 0,-15 3-4 16,-1 3-1-16,-5 0-1 15,2-1 1-15,-4 1-2 16,3 2 0-16,6-3 0 15,5 1-1-15,5-3 0 16,5-4 0-16,4 0 0 16,-3-2-1-16,12-5-2 15,2 3-2-15,11-8-5 16,5 1-2-16,14-2 0 16,10-9 2-16,8-7 4 15,4-4 5-15,8-8 0 16,-5 1 1-16,5 2 0 15,-4 0 0-15,-2 7 1 16,-3 3 0-16,-9 4 0 16,-5 7 1-16,-16 4 6 0,-9 6 2 15,-18 8 0 1,-8 3 2-16,-12 7-6 0,-5 0-2 16,-5 5-1-16,-2 3-1 15,0 0 0-15,-2 3-1 16,-3-7 0-16,6 0-1 15,5-7 0-15,13-4-1 16,17-7-1-16,8-5-5 0,10-5-2 16,4-5 4-16,10-6 5 15,8-1 4-15,6-7 6 16,2 3-3-16,2-1-4 16,-5 7 0-16,-8 0-1 15,-4 3-1-15,-10 3 0 16,-2 0 0-16,2 4 1 15,-8 3 3-15,0 2 1 16,-3 4 1-16,-11-1-25 16,2 1-45-16,-8 5-111 15,8-2-62-15,2-4-152 16,4 1 234-16</inkml:trace>
  <inkml:trace contextRef="#ctx0" brushRef="#br0" timeOffset="-43862.6">15068 17254 937 0,'-6'-1'414'0,"-4"-9"-180"16,-1-1-26-16,-6 5-17 16,11-1-35-1,0 1-53-15,-4-4-14 0,5-2-29 16,4 3-7-16,1-1-23 15,4 2-11-15,4 1-18 0,4-2-3 16,3 7-2-16,3 1-2 16,-1 7 1-16,1 8 1 15,-7 6 3-15,-4 7 1 16,-5 4 4-16,-4 3 1 16,-3-4 2-16,-3-3 0 15,-3-7 1-15,0-6 3 16,-7-9-1-16,-1-4-1 0,4-7-2 15,2-3-4-15,4-4-3 16,-3-2-1-16,3-1-3 16,0 0-1-16,11 4-4 15,6 2 0-15,12 4 1 16,-1-4 3-16,2 7 5 16,4 4 2-16,-11 5 8 15,1 4 2-15,-8 6 2 16,-7-1 1-16,-5 3-3 15,-6 3 1-15,-8-5 0 16,-4-3-1-16,-1-10-2 16,-2-3-2-16,5-7-2 15,2-2-2-15,-2-5-4 0,1 0 0 16,5 2-3-16,1-2-3 16,14 3-3-16,4 1-1 15,7-2 0-15,13 4 2 16,-7 0 5-16,1 3 2 15,3 7 1-15,-9 1 2 16,2 9 0-16,-4 1 1 16,-4 7 1-16,-5 3 1 15,-3-3 1-15,-3-2-1 16,1-7 2-16,-5-6-1 16,0-4-1-16,-1-3-1 15,-3-8-4-15,6-2-3 0,0-5-4 16,4-3-2-16,3-3 0 15,3 1-1-15,5-1 2 16,6 3 1-16,6 5 3 16,-3 1 2-16,0 8 3 15,-3 6 4-15,-8 9 6 16,-3 7 0-16,-4 9 2 16,-7-1-1-16,-9 1-1 15,3-2-3-15,-5-8-1 16,1 0 0-16,5-11-3 15,0-3-1-15,0-4-1 16,4-3-2-16,0-5-4 16,1-2-2-16,11 0-1 0,1-2-1 15,11-3 2-15,2 2 2 16,5-4 2-16,-3 1 2 16,1 10 1-16,0 0 5 15,-7 9 5-15,-1 5 1 16,-9 7 2-16,-5 4-1 15,-7 9-2-15,-5 0-2 16,-5-2-1-16,3-2 0 16,1-10 1-16,-2-5 0 0,5-6 0 15,1-4-3-15,0-5-4 16,7-1-3-16,1-4-4 16,4-1-1-16,3-3 0 15,4-1 2-15,6-6 2 16,-1 0 0-16,8 3 2 15,4 3 1-15,-4 6 1 16,-2 5 1-16,-9 8 3 16,-8 2 2-16,-6 19 1 15,-8 4 0-15,-10 8-1 16,-1 5-3-16,-1-3-2 16,1-5-1-16,5-7-2 15,-2-5-24-15,8-9-73 16,3-3-45-16,9-6-121 0,9-3-64 15,4-1 210-15</inkml:trace>
  <inkml:trace contextRef="#ctx0" brushRef="#br0" timeOffset="-42314.35">17113 17326 901 0,'11'-6'382'15,"1"0"-173"-15,2 1-40 16,-5 4-14-16,-1 1-22 15,-4 3-55-15,0 1-23 16,-4-3-25-16,-1-1-1 16,0 0 0-16,-1-1 0 0,1 0-3 15,-4-2-2-15,-6-1-7 16,2 1-2-16,2-1-2 16,-29-4 0-16,34 8-5 15,1-1-3-15,4-1-1 16,-3 1-1-16,0 0 1 15,8-4 2-15,11 3 4 16,25-33 2-16,-32 35 3 16,-4 2 1-16,-2 8-4 15,-4 4 1-15,-2-1-2 16,-1 2 1-16,-5-2 1 16,1-2 0-16,-6-1-1 15,0-4 0-15,-2-2-2 16,2-4-1-16,2-1-4 15,2-3-2-15,4-5-3 16,2-1-3-16,3-2-3 0,6 2 1 16,4 0 0-16,2-1 2 15,2 4 1-15,-2 0 2 16,-2 7 5-16,-2 0 3 16,-5 7 2-16,-2-2 1 15,-5 5-1-15,-3 0 0 16,-5 0 1-16,0-2 1 15,-2-4-1-15,-1-4-2 16,0-5-1-16,1-3-4 0,3-1-2 16,1 0-2-16,6-2-4 15,2 5-2-15,4-3-2 16,3 1 1-16,5 3 3 16,3-1 1-16,-1 2 5 15,0 4 3-15,-4 1 6 16,-1 2 0-16,-2 4-1 15,-2-2-2-15,-5 2-3 16,0-4 2-16,-6 4 0 16,-1-1 0-16,-1-5-1 15,-2 5 1-15,2-7-2 16,0-4 0-16,-1 0-3 16,2-4-2-16,4-3-4 15,3-1-2-15,5 1 0 16,2-1 0-16,4 4 2 0,1 0 1 15,-1 4 1-15,-1 4 2 16,-3 4 1-16,-3 5 2 16,-4 8 1-16,-1-1 2 15,-6 1 1-15,-2 0 1 16,-2-9 1-16,-1-2-1 16,0-3-1-16,-1-2-1 15,2-3-4-15,0-4-1 0,5-2-2 16,1-5-3-16,5 3-3 15,5 1 0-15,6-1 0 16,2 2 2-16,0 1 2 16,0 0 3-16,0 8 0 15,-4 3 2-15,-2 0 2 16,-2 6 2-16,-7-1 1 16,-4 0 2-16,-5 4-1 15,-2-1 0-15,-5-2-1 16,-2-1-2-16,-3-4-2 15,-1 0-3-15,4 0-28 16,2-2-34-16,8-2-86 16,2-5-63-16,11-3-146 15,8 0 218-15</inkml:trace>
  <inkml:trace contextRef="#ctx0" brushRef="#br1" timeOffset="-2915.57">25481 14038 243 0,'-4'-2'185'0,"-4"1"25"0,7 0-34 16,0 0 3-16,-6 0-1 16,5 0-8-16,-5-1-30 15,2 1-17-15,1 0-39 16,3 0-18-16,0-1-26 15,-3 1-9-15,-1 1-9 16,-8 0-5-16,12 0-5 16,-4 0-1-16,4 0 0 15,0 0 1-15,-5 0 3 16,5 0 2-16,0 0 3 16,0 0 3-16,0 0-1 15,0 0-1-15,0 0-4 16,-1 0-1-16,2-1 1 15,0 0 0-15,0 0 3 16,2 0-1-16,8-2-1 16,-5-10-3-16,36-26-4 15,-26 27-1-15,6 2-2 0,2 5-1 16,-3-7 2 0,4 1-1-16,-1-4 1 0,3 1 0 15,-2 5 3-15,-1-2 2 16,-1 3 2-16,-3-2 0 15,2-3-1-15,1 3-2 16,1-4-3-16,1 1-1 16,0 2-4-16,1-3-1 15,-4 0 0-15,2 0 0 16,3 0 0-16,-6-4 0 0,5 1 1 16,-7-4-2-16,0 1 1 15,4 2 0-15,0 2-1 16,6 1-1-16,-4 2 0 15,-1-2 0-15,-1 2-1 16,-1-1 0-16,5 1 0 16,0 2 2-16,2-3-1 15,1 0 0-15,-2-3 0 16,-3 1 0-16,-2 2 0 16,-10 4-1-1,0 1 0-15,12-4 0 0,0-1 1 16,-5-3-1-16,0 4 1 15,-7-3-1-15,3-1 1 0,1 1 0 16,1 2-1 0,0-2 0-16,2 5 0 0,1 0 0 15,-3 2 1-15,2-1 0 16,-4-2 0-16,5 2-1 16,-1-3 0-16,0-2 0 15,2 1 1-15,-2-2-1 0,4-1 0 16,2 0 0-16,2-1 1 15,-1 1-1-15,1 4 0 16,-4-3 1-16,0 4-1 16,0 0 0-16,-5-4 1 15,5 4 0-15,1 0 0 16,-4-5 0-16,6 2 1 16,1-2-1-16,-3-8 1 15,4 9 1-15,-1-2-2 16,-4 1 1-16,2 3-1 15,-1-3 0-15,0 3 0 16,3 1-1-16,2-1 1 16,-5-1 0-16,-4 3-1 15,1-1 0-15,-5-1 0 16,3 1 0-16,0-4 0 16,0 3 0-16,2 1 0 0,-1 1 0 15,8 0-1-15,-2-1 1 16,4 1 0-16,-2-2-1 15,-1-2 1-15,0 2 1 16,-2-2-1-16,-2-2 1 16,2 6-1-16,0 0 0 15,1 1-1-15,0 1 1 16,1 3 0-16,4-5-1 16,-11-2 1-16,5 2 0 0,-7-4-1 15,2 5 1-15,-3 0-1 16,0 0 1-16,-4-2 0 15,-5-4 0-15,9 4 0 16,3-1 1-16,2 3-1 16,0 1 1-16,-4 0 0 15,-4 3 0-15,-3 0 2 16,-3 4 3-16,-6 3 2 16,0-1 0-16,-2-1 0 15,0 1-2-15,0-1-3 16,-1 1 1-16,1 0-1 15,0 1 1-15,0 0-1 16,0 0 0-16,-1 0-1 16,1 0-3-16,-1 0-40 15,0 0-29-15,0 0-69 16,0-1-46-16,0 0-98 0,0 0-102 16,0 0 248-16</inkml:trace>
  <inkml:trace contextRef="#ctx0" brushRef="#br1" timeOffset="1543.44">25336 12331 184 0,'-1'0'179'16,"0"0"13"-16,0 0-9 0,0 0-17 15,0 0-32-15,0 0-4 16,0 0-14-16,-1 0-7 16,1 1-12-16,0 1-5 15,0-2-11-15,0 0-6 16,0 0-15-16,0 0-9 16,0 0-19-16,0 0-6 15,1 0-9-15,0 0-1 0,0 0 0 16,6-1 3-16,10-7 3 15,24-21 3-15,-27 9 6 16,1-2-1-16,-3 1-2 16,7 3-2-16,-2-3-8 15,-6 0-2-15,10 1-1 16,-7-6-1-16,7 6-1 16,3 2 0-16,-4-3-3 15,3 2 0-15,-1-5-2 16,-1-2 0-16,3 2-2 15,0 0-1-15,-2 1 0 16,1 1-1-16,2 0 0 16,-1 0 0-16,1 1 2 15,1-1 1-15,-8-2 2 16,5 2 3-16,-4-1 0 0,-4 3-1 16,-1-2-1-16,1-1 0 15,0 1-3-15,-1-3 0 16,3 5 0-16,0 3 1 15,-2 0 1-15,0-2 0 16,3-3-2-16,0-3 0 16,0 1-1-16,6 2 0 0,-6 1 0 15,-1 1-1-15,1-1-2 16,-1-1 0-16,2 0-1 16,2 0 1-16,1-2 0 15,-1 0 0-15,0 0 0 16,-2-2-1-16,4 6 0 15,2-3 0-15,3 1 0 16,0 1 0-16,-8-5 0 16,1 2 0-16,-7-1 0 15,0-1 1-15,2 0-1 16,-3 3 1-16,1-5 1 16,6 3-1-16,-2 0 1 15,1 5 1-15,2 0-1 16,-6 2-1-16,1 0 1 15,1-1 0-15,2 1-1 16,1-4 0-16,2 2 0 16,2-1 0-16,-1 0-1 0,1 4 1 15,-1-1-1-15,-1 0 1 16,3-3 0-16,1 2-1 16,4-6 0-16,-7 0-1 15,-4 1 0-15,-4-2 0 16,-4 3 1-16,3 2 0 15,1-1 0-15,2 1 0 16,-6 2 2-16,-1 1-2 16,-2 1 1-16,-1 1 1 0,3 2-1 15,-2 0-1-15,3-2 1 16,3 5-1-16,1-3 0 16,2 2 0-16,-1-1-1 15,-2-5 1-15,-2 7 0 16,2-1 0-16,2-1-1 15,-1 1 1-15,2-9 0 16,0 2-1-16,0-4 2 16,1 0-1-16,1 2 1 15,0-3 0-15,1 2-1 16,1 0 0-16,2-5 0 16,0 4 0-16,-4-1-1 15,-2-2 0-15,0 4-1 16,2-1 2-16,-1 3-1 15,-2 1 0-15,-1 0 0 0,-2 1 1 16,1-4-1-16,-2 2 0 16,5-2 0-16,6 5 0 15,1-2-1-15,4-1 1 16,-2-1 0-16,-6-8 1 16,4 5-1-16,1-1 1 0,-3 2 0 15,1 0 0-15,-2 1 1 16,-3 0-2-16,3 2 1 15,-3 2-1-15,1 0 1 16,-4 3-1-16,0 1 1 16,2 3-1-16,-3 0-1 15,0 0 1-15,-5 0-1 16,-1-2 1-16,4 3 0 16,1 1-1-16,4 0 1 15,-2 6 0-15,-10-7-1 16,5 5 1-16,-7-2 1 15,2-5-1-15,8 6 0 16,-9-10 0-16,8 9 0 16,-1-1-1-16,-4-1 0 15,8 6 0-15,-6-4-1 16,-3 3 0-16,-5-2 0 16,0 3 1-16,0-1 0 15,0 3 0-15,0 0-1 0,0-1-1 16,0 1-1-16,0 0-1 15,0 0-16-15,0 0-29 16,0 0-91-16,0 1-62 16,-2 0-216-16,1 0 260 15</inkml:trace>
  <inkml:trace contextRef="#ctx0" brushRef="#br1" timeOffset="8130.48">25238 10965 241 0,'0'0'170'0,"0"0"17"16,0 0-40-16,0 0-51 15,0 0-25-15,0 0-40 16,0 0-11-16,0 0-17 15,0 0-2-15,0 0 3 16,0 0 2-16,0 0 15 16,0 0 7-16,0 0 16 15,0 0 5-15,0 0 6 16,0 0 1-16,0 0-1 16,0 0 0-16,0 0-3 15,0 0-1-15,0 0 2 16,0 0 0-16,0 0-3 15,0 0-4-15,0 0-12 0,0 0-5 16,0 0-5-16,0 0-3 16,0 0-2-16,0 0-1 15,0 0-2-15,0 0-2 16,0 0-2-16,0 0-1 16,0 1 1-16,1 2-1 15,1 0 2-15,-1-2 0 16,6 2-2-16,-5 1 1 0,1-2-1 15,3 2 0-15,-3-2 0 16,5 2 1-16,-3 1 2 16,2 1 1-16,-3 1 5 15,-1-3-2-15,6 2 1 16,-5 0-3-16,0-1-3 16,3 2-2-16,2-2-2 15,-2 1-2-15,27 26 0 16,-29-25-1-16,-1 2 1 15,12 3 0-15,-7-5-1 16,3 4 1-16,-10-5-2 16,1-4 2-16,-1 6 0 15,2-6 3-15,3 8 1 16,-2-1-1-16,3-3 0 16,1 6-3-16,4-5-1 0,0 5 0 15,-6-5-1-15,0-1 1 16,-3 3 1-16,6-4 0 15,2 3 0-15,1-2-1 16,1 4 1-16,-5-1 0 16,0 2 1-16,-3-1 3 15,-2 1 1-15,3 0-1 0,0-1 1 16,0 0-1-16,2-1-3 16,-2 1-1-16,0 0-1 15,0-1-1-15,1 1 0 16,-2-1 0-16,3 1-1 15,-2-1 0-15,1 2 1 16,1 0-1-16,-2 1 1 16,0-1 1-16,0-1 1 15,-1 1 0-15,2 0-1 16,2 1 1-16,1 1-3 16,0 1 0-16,-1-2 0 15,-2 0-1-15,5 1 1 16,-7-5-1-16,4 2 0 15,2 2 1-15,-3-4 0 16,1 0 0-16,-4 3 0 16,1-6 0-16,-2 2 0 15,8 6-1-15,3-5 1 0,-6 3 0 16,-2 0-1-16,-4-7 0 16,0 2 0-1,5 9 0-15,-2-1-1 0,0-2 1 16,-3-1 0-16,-3-3-1 15,2 1 1-15,1 3 0 16,1-1-1-16,-3-1 1 0,9 2 0 16,-7 0 0-16,-1-2-1 15,3 1 1-15,-4-2-1 16,3 1 1-16,3-2-1 16,0 1 1-16,0-2 0 15,-4 1 0-15,3 0-1 16,0-1 0-16,-4 2 0 15,8 2-1-15,-4-1 1 16,0 3 0-16,2-2 0 16,-3 0 0-16,1 0 0 15,0-1 0-15,1 1-1 16,0 0 1-16,2 0-1 16,0 1 0-16,0 0 0 15,-1-1 0-15,-2-4 0 16,2 6 0-16,1-4 0 15,0-3 1-15,-2 2-1 0,2 0 1 16,-1-2-1-16,0 6 1 16,0-3-1-16,0 1 0 15,0 5 0-15,0-3 0 16,1 1 0-16,1-1 0 16,0-2 1-16,1 3 0 15,-2-2-1-15,0 1 1 0,-2 3-1 16,-1-4 1-16,7 3-1 15,-7-1 1-15,4-1-1 16,0 0 1-16,-6-1 0 16,9 3-1-16,-7-2 1 15,2 0-1-15,0 1 1 16,-6-1 0-16,1 2 0 16,-2-2 0-16,0-2 2 15,4 0 0-15,-2-3 1 16,5 6-1-16,-5-5 0 15,-1 4 0-15,4-1 0 16,-2-5-1-16,1 5 0 16,5-1 0-16,-2-2 0 15,4 4-1-15,-1-3 1 16,-5 1 0-16,4 0-1 16,-5 0-1-16,4 1 1 15,2 1 0-15,-1-4 0 0,3 4 1 16,-2-4-1-16,1 3 0 15,-1 1 0-15,2-2 0 16,-1 4 0-16,-2-1 1 16,1 4 0-16,-1-4 1 15,2 1-2-15,1 0 1 16,-1 1 0-16,1-2-1 0,0 0 1 16,-1 0 0-16,0-2-2 15,-1 2 1-15,5 1 0 16,-3-1 0-16,2 4-1 15,1-4 2-15,-4-2-1 16,-1-1 0-16,-1-1 1 16,-6-1-1-16,3 3 1 15,0-1 1-15,-2-4-1 16,3 2 1-16,-4-1 0 16,2 4-1-16,-2-1 2 15,3-1-1-15,-6-2-1 16,5-1 2-16,1 4 0 15,-3-4 0-15,8 4 0 16,-2 3 1-16,-2-4-1 16,3 2 1-16,-4-1-1 0,4 0 0 15,4-2-1-15,-1 3 0 16,0 1 0-16,-1-2-1 16,0 3-1-16,-1-2 0 15,2 5 0-15,2-3-1 16,-1 3 2-16,-1 2-1 15,2-2 1-15,-3 2-1 16,3-3 0-16,1-1 0 16,2 0-1-16,0 1 1 15,-3-2 0-15,2 2 0 0,-6-1 0 16,0-1 1-16,-1 2-1 16,-2-1 0-16,1-1 1 15,0 0-1-15,-5 0 1 16,1-2 0-16,1 1-1 15,-2 1 1-15,1-6-1 16,-2-2 0-16,2 3 0 16,-5-2 0-16,6 3 0 15,-1 6-1-15,0-5 1 16,8 1-1-16,-3-1 1 16,2-2-1-16,0 2 0 15,-7 0 0-15,5-1 1 16,-2 3-1-16,1 2 0 15,2-1 1-15,-2 2-1 16,3 1 1-16,0-1-1 0,0 1-1 16,-1-1 1-16,1 0-1 15,0-2 1-15,1-1 0 16,0 2-1-16,-1-2 1 16,2 4 0-16,0 0-1 15,-1 0 1-15,1 1 0 16,-1-4 0-16,1-1 0 0,-3-1 0 15,2 0-1-15,-3 2 0 16,1-3 1-16,-1 3 0 16,-1-3 0-16,3-1 1 15,-7 1-1-15,1-6 0 16,-1 3-1-16,-3 0 2 16,2 1-1-16,0 2 0 15,-1-7 1-15,-2 3-1 16,5 0 1-16,-1-1 0 15,0 4 0-15,-3-1-1 16,-4-5 0-16,0 2 1 16,5-2-1-16,-5-3 1 15,0 0-1-15,0 0-1 16,0 0 1-16,0 0 0 16,0 0 0-16,0 0 0 15,0 0 0-15,0 0-78 16,0 0-61-16,0 0-130 0,0 0-80 15,0 0 218-15</inkml:trace>
  <inkml:trace contextRef="#ctx0" brushRef="#br1" timeOffset="12437.92">25362 9313 521 0,'-2'1'280'0,"2"1"-66"16,0 0-10-16,0-2-56 15,0 0-25-15,0 0-35 16,0-2-11-16,0 1-20 16,0 0-3-16,0 0-10 0,0 0-9 15,1 0-9-15,2 0-6 16,4-1-7-16,-5 1-1 16,4-1-2-16,4 2-1 15,-7 2 4-15,1-1 0 16,4 2 3-16,-2 0 0 15,5 4 1-15,30 18 1 0,-31-21 2 16,2 0 2 0,-1 2 1-16,-2 0 2 0,1-1 0 15,1 3-1-15,-1-4-2 16,1 3 0-16,0-1-4 16,1 1-1-16,3-2-4 15,-1 2-2-15,2 0-2 16,2-1 1-16,-4 0 1 15,3 0 1-15,-3 1 3 16,-1-1 1-16,2 4 0 16,-2-2 2-16,2-1 0 15,0 0 0-15,-1 0 0 16,3-1 0-16,-4 1-2 16,1 2-2-16,-2-2-3 15,3 3-1-15,-2 2-4 16,-4 0 1-16,4 2-1 15,-3-1-1-15,0 0 1 0,6-1-2 16,1 0-1-16,-6 0 1 16,0-2-1-16,-1-2 2 15,0 4 1-15,5-2 1 16,-1 0 2-16,-2 1 1 16,-1-6 2-16,0 3 0 15,5 2-1-15,1-1-1 16,-1 1 0-16,0-2-2 15,-4 0 0-15,0-1 0 16,-2-1-1-16,1 1 0 0,-1-1-1 16,1 2 0-16,1 0-1 15,0-2 1-15,2 1 0 16,-2-3 0-16,1 3 0 16,0-3-1-16,0 3 0 15,2 1-1-15,1 0-1 16,-3 1 0-16,3 0 0 15,-1-2 0-15,2 2 0 16,-4-2-1-16,-2-1 1 16,2 0-1-16,-7 0 1 15,6 4-1-15,-1 1 1 16,-1 1 0-16,3-1 0 16,-3 0 0-16,4-1 0 15,-1 0 0-15,1-3-1 0,7 1 1 16,-3-1 0-16,-1-1-1 15,-1 2 1-15,-2 1-1 16,-1-1 0-16,1 2 1 16,1-1-1-16,0-1 1 15,0-1-1-15,-1 1 1 16,1 0-1-16,1-1 1 16,0 2-1-16,2-1 0 0,-1 2 0 15,1-2 0-15,1 2 0 16,0-1 0-16,1 1 0 15,-1-2 0-15,-1 0 0 16,-10-3 0 0,0 0 0-16,7 2 0 0,2 4 1 15,-7-3-1-15,0-2 0 16,0 0-1-16,-6 0 2 16,9-2-1-16,0 2 0 15,2 1 1-15,1 1 0 16,-4 0 0-16,1-3 1 15,-2 1-1-15,1-3 1 16,0 2-1-16,1 4 0 16,-1-2 1-16,-1-1 0 15,1 2 0-15,-1-2-1 16,1 1-1-16,-1-1 1 0,0 0 1 16,1-3-1-16,-2 3 0 15,1-2 0-15,0 1 0 16,-1 0-2-16,0 2 2 15,2-1-3-15,-1 0 2 16,2 0-1-16,1 0 0 16,-1 1 0-16,3 0 0 0,-2 1 0 15,0 0 0 1,-1 0 0-16,-5-1 0 0,5 0 0 16,-2-2 0-16,0 1 0 15,0 2 0-15,-3-2 1 16,-3 2-1-16,-1-1 1 15,4-1-2-15,-1 1 1 16,4-1-1-16,-5 2 1 16,1-1 1-16,2 1-2 15,-6 0 2-15,2-1-1 16,4-3 0-16,-5-1 1 16,6 3-1-16,3-1 1 15,-3 1 0-15,3 0-1 16,-3 1 0-16,0-3 0 15,0 2 1-15,-1 0-1 0,0 1-1 16,1-2 0-16,1 0 1 16,-1 0 0-16,1 0 0 15,1 1 0-15,1 2-1 16,3-4 1-16,-3 1-1 16,0 0 0-16,0-1 1 15,-1 3 0-15,1 0-1 16,-1 0 1-16,0 0 1 15,-1-4-2-15,-1 1 1 0,0-1 0 16,1 1 0-16,-1 0-1 16,1 3 1-16,-1-3 0 15,-3 2-1-15,2-2 2 16,0-3 1-16,-9 3 0 16,4-2 0-16,-7-2 1 15,2 0-2-15,0-1-28 16,0 0-24-16,0 0-62 15,-1-1-22-15,1 1-14 16,1 0 2-16,0 0-4 16,0 0-38-16,0 0 125 15</inkml:trace>
  <inkml:trace contextRef="#ctx0" brushRef="#br0" timeOffset="17153.11">24135 8991 781 0,'1'-46'364'0,"-2"42"-124"16,-1 4-64-16,1 4-33 16,0-4-29-16,-1 8-45 15,-5 20-5-15,-6 35-8 16,8-28-8-16,5-2-16 16,-2-4-6-16,1-2-11 15,0-3-4-15,-1-7-3 16,0 2-1-16,1-5-3 15,-2-1-20-15,1-2-106 16,2-4-79-16,5-1 117 16</inkml:trace>
  <inkml:trace contextRef="#ctx0" brushRef="#br0" timeOffset="17870.73">24040 10793 806 0,'-14'-21'360'16,"14"6"-153"-16,1 5-25 15,0 6-32-15,8 2-32 16,4 1-62-16,2-5-16 15,10 6-22-15,0 1-8 16,4 9-3-16,2 8-1 16,-6-4-3-16,-1 5 0 0,-8-4 0 15,-7 1-1-15,-9 4 4 16,-5 0 1-16,-14 1 5 16,-2-3 2-16,-3-2 0 15,0-2 0-15,-1-2-1 16,2-1-1-16,2-4-4 15,2 1-2-15,12-4-8 16,2 0-3-16,12-3 0 16,6-1 2-16,9-2 7 15,7-2 2-15,6 0 5 16,3 0 0-16,-4-1-2 16,-3 3-1-16,-7 3-6 15,-3 0-15-15,-4 3-143 16,-2 1 114-16</inkml:trace>
  <inkml:trace contextRef="#ctx0" brushRef="#br0" timeOffset="18663.41">24194 12307 793 0,'-6'-9'366'15,"1"-1"-120"-15,2 2-33 16,3 1-40-16,4 0-34 16,6 2-80-16,3 1-24 15,6 4-24-15,-1 5-5 16,2 5-3-16,0 2-2 16,-5 2-1-16,-2 2 0 15,-4 4 0-15,-7-1 1 0,-4-1 5 16,-2 3 3-16,-13-8 5 15,1 0 1-15,-8-1 0 16,-2-2-2 0,0 2-4-16,5-3-2 0,6-2-4 15,3-2-4-15,11-1-7 16,1 4-1-16,14-4 2 16,7-1 3-16,7 0 15 15,2 2 5-15,0 2 9 16,-7-2 1-16,-5 3-5 15,-7-6-4-15,-4 5-3 16,4 4-1-16,-15-5 4 16,0 7 3-16,-3 1 4 15,-14-7-1-15,7 4-2 16,-5-3-1-16,-4-5-4 16,3 4-1-16,-3-5-5 0,0 1-3 15,2-3-16-15,2 0-27 16,2-2-59-16,4-2-43 15,7 4-181-15,6 1 206 16</inkml:trace>
  <inkml:trace contextRef="#ctx0" brushRef="#br0" timeOffset="19267.96">24226 13947 483 0,'45'-45'322'0,"-35"33"54"15,-4-1-83-15,-2 7-49 16,-2 6-31-16,-8 2-78 16,0 4-35-16,-11 0-58 15,-1 5-17-15,-2 4-13 16,0 1-6-16,5 4-4 15,2-5-1-15,7 7-2 16,4-2 0-16,7 0 0 16,2 0 0-16,9-6 1 15,1 0 1-15,10-2 1 16,3-1 1-16,1-4-1 16,3 2 0-16,-13-4 0 15,-2 1-2-15,-8-3-17 16,-1-1-46-16,-2-2-101 15,-2-1-97-15,3-2 153 0</inkml:trace>
  <inkml:trace contextRef="#ctx0" brushRef="#br0" timeOffset="19480.4">24413 14046 854 0,'-30'-50'396'0,"30"48"-129"16,-4 2-62-16,2 6-59 15,1-6-37 1,0 0-74-16,0 8-17 0,-5 22-10 16,-10 67-1-16,7-41-3 15,6-23 0-15,4-6 0 16,1-6 1-16,0-6 2 16,-5-7-16-16,4-4-81 15,-1-3-86-15,6-8 104 16</inkml:trace>
  <inkml:trace contextRef="#ctx0" brushRef="#br0" timeOffset="20502.2">28956 9044 611 0,'-10'-2'325'15,"9"1"-66"-15,1-1-19 16,-2 1-31-16,2 0-44 0,-1 1-65 16,0 0-25-16,-2 0-39 15,-11 6-12-15,4-1-13 16,-26 30-6-16,32-16-6 16,4-1-3-16,3 3 1 15,0 2 0-15,6-1 3 16,-1 0 1-16,1 0 1 15,3-3 0-15,0-3 2 16,-6-4 5-16,6 1 7 16,-4 1 5-16,-7-3 10 15,0 2 11-15,-8-5 6 16,-7-2 0-16,-3-2-10 16,-2-4-33-1,10 0-86-15,1 0-58 0,-34-5-161 0,2-9-166 16,6-10 303-16</inkml:trace>
  <inkml:trace contextRef="#ctx0" brushRef="#br0" timeOffset="20658.64">28834 9051 577 0,'25'0'321'16,"-5"4"-65"-16,1-2-28 15,-8 2-73-15,7 2-29 0,4-1-42 16,6 1-21-16,0-1-31 15,-2 0-10-15,-5 2-23 16,-6 0-76-16,-4 4 55 16</inkml:trace>
  <inkml:trace contextRef="#ctx0" brushRef="#br0" timeOffset="21359.2">29017 10599 763 0,'-3'-7'373'0,"1"3"-128"15,-1 4-50-15,-11 3-56 16,-1 7-47-16,-7 6-53 15,2 5-11-15,1 7-15 16,9-6-4 0,0 1-6-16,2 21-1 0,-1 6-2 15,9-4 0-15,6-9 1 16,0-3 0-16,8-8 3 16,3-5 3-16,4-10 7 15,1-5 2-15,-2-7 14 16,-1-4 10-16,-2-7 23 15,-6-2 8-15,-7-1 4 0,-4-1-5 16,-10 1-16-16,-4 1-12 16,-10 2-17-16,2 2-10 15,0 6-18-15,0 4-7 16,12 4-50-16,-2 5-43 16,3 1-135-16,0 3-113 15,6 1 218-15</inkml:trace>
  <inkml:trace contextRef="#ctx0" brushRef="#br0" timeOffset="22230.88">28889 12422 940 0,'-6'1'403'0,"5"1"-208"0,-2-1-16 16,2-1-35-16,0 0-36 15,1 0-59-15,0 0-20 16,0 0-24-16,5 1-1 15,7 1 1-15,7 0-1 16,32 1 1-16,-25-6-1 16,6 1 0-16,-6 1 1 15,-5 1-2-15,-6 2 1 0,-6 4-1 16,-1 5 1-16,-8 5 4 16,-4 2 2-16,-2 2 0 15,-2 2 0-15,0 0-3 16,2-2-2-16,0-1-1 15,2-1-1-15,1-1 0 16,-1 1 2-16,0-4-1 16,0 0 0-16,-1-1-1 15,0-2 0-15,0-1-3 16,3-3-2-16,2-4-66 16,2 0-55-16,6-4-265 15,5-1 247-15</inkml:trace>
  <inkml:trace contextRef="#ctx0" brushRef="#br0" timeOffset="23120.44">29060 14166 944 0,'-1'1'404'16,"0"-1"-204"-16,0 0-28 15,0 0-17-15,0 0-43 16,-1 0-52-16,1 0-13 16,1-1-6-16,0 0 3 15,6-16-3-15,6-31-3 0,-24 26-12 16,-4 3-4-16,-7 2-8 15,-1 3-5-15,4 4-5 16,1 3-2-16,6 3-5 16,-1 2-4-16,3 4-7 15,2 5-5-15,2 6-1 16,4 7 2-16,3 9 3 16,2 3 4-16,3 6 5 15,0-1 2-15,5 0 2 16,-5 0 2-16,10-6 1 15,1-2 1-15,-2-6 0 16,-1-2 1-16,-7-2 1 16,-3-2 1-16,-6-3 6 15,-3 0 2-15,-9-5 1 16,-2 3 1-16,-3-5-2 0,0-2-2 16,8-5 4-16,0-3 0 15,3-3-2-15,-4-9-1 16,-1-1-6-16,1-5-2 15,2-3-4-15,13 6-4 16,12-4-3-16,6 3 0 16,3-3 2-16,-1-5 1 15,2 3 3-15,-1 2 0 16,7 6-2-16,-3 4 1 0,-5 3-3 16,-4 3-11-16,-7 3-75 15,-2 3-59-15,-6 0-285 16,0 1 277-16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5:59:44.4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1300 4513 305 0,'-23'34'218'15,"18"-31"15"-15,3 1-13 0,1-1-66 16,1-3-40-16,0 0-51 16,0 0-21-16,12 0-16 15,17-1 0-15,47-8-6 16,-28 3-5-16,6-5-7 15,0-3-3-15,-5 5-1 16,2 0 0-16,-7 1 1 16,-3 4 1-16,-13 2 4 15,-6-1 4-15,-9 4 15 16,-6 1 20-16,-9 1 27 16,-4 6 5-16,-10 3-11 15,-5 6-18-15,-8 6-27 16,0 0-4-16,1 3 1 15,2-3 0-15,8 1 4 16,-2-2-2-16,1-4-7 16,2 3-3-16,-2-6-6 15,7 1-3-15,0 0-1 0,5-3 0 16,2-3-1-16,-3-4 0 16,2-5-4-16,-1-3-8 15,-2-5-17-15,1-5-7 16,4-8-11-16,-1-6-3 15,8-8 3-15,3 0 5 16,1-6 13-16,2 0 7 0,0 2 13 16,-3-3 3-16,-2 6 1 15,1 7 3-15,-5 6 3 16,5 4 5-16,0 1 13 16,0 2 4-16,-2 4 4 15,1 3-3-15,2 3-10 16,-4 2-6-16,10 3-6 15,-5 5-3-15,3 7-1 16,1 4-1-16,-1 11 2 16,2 3 1-16,0 14 0 15,4 6 1-15,0 0-1 16,0 3 0-16,2-6 2 16,-3-4 0-16,-3-5 10 15,-2-5 5-15,-4-8 15 16,-3-5 7-16,-2-5 11 0,-1-3 3 15,0-6 5-15,-1-2-2 16,-4-2 10-16,1-3-1 16,-7-5-6-16,-5-4-4 15,-8-9-20-15,-6-2-8 16,-10-13-12-16,-4-2-4 16,3-2-6-16,5 5-3 15,1 6-2-15,2 2-3 16,-1 6-5-16,3 5-5 0,9 3-12 15,5-1-10-15,11 2-50 16,-1-2-38-16,8 3-111 16,5 4-90-16,5-1 204 15</inkml:trace>
  <inkml:trace contextRef="#ctx0" brushRef="#br0" timeOffset="11816.14">2743 6043 262 0,'33'21'149'16,"-27"-21"-11"-16,-1-2-1 15,-1 0 1-15,0 1-3 16,-2-4-1-16,2-3 1 15,-3 4 0-15,-1 0 1 16,-2 4-11-16,1 0-9 16,-1-1-23-16,1 0-13 15,-3 0-22-15,-13 0-5 16,-33 0-7-16,27 0-3 0,-5-1 2 16,-5 0 2-16,0 4-2 15,-3 1 1-15,2-3-2 16,9 1-3-16,-1-3-5 15,7-2-4-15,7 2-9 16,-3 0-5-16,4 2-9 16,0 0-5-16,-1-1-10 15,5 0-3-15,7 1-13 16,0 2-1-16,0-2 3 16,0 0 2-16,0 0-9 15,0 0-38-15,4 1-119 16,6 5-99-16,2 0 167 15</inkml:trace>
  <inkml:trace contextRef="#ctx0" brushRef="#br0" timeOffset="12238.5">2759 6211 490 0,'3'0'290'16,"2"-2"-91"-16,-4 1 34 15,-1 1-41-15,0 0-24 16,0-1-10-16,-1 0-27 16,0 0-14-16,0 0-21 15,-6 1-7-15,-16 2-19 16,-32 7-10-16,24-1-12 15,0 0-7-15,-1-3-4 16,0-3-1-16,4-2-5 16,-5-3-2-16,9 2-6 15,0-1-2-15,5 2-6 16,7-1-3-16,2 1-7 16,5 0-7-16,7-1-18 15,3 1-5-15,-5 0-1 16,2 0 7-16,12 0 14 0,2 1 3 15,30 1-42-15,-34-2-46 16,7 0-130-16,1-1-120 16,2 1 211-16</inkml:trace>
  <inkml:trace contextRef="#ctx0" brushRef="#br0" timeOffset="12776.9">2496 5791 882 0,'-1'-6'424'15,"0"2"-232"-15,-2 0 3 16,3 1-44-16,0 3-59 15,-1 0-14-15,0 0-27 16,0 0-10-16,-11 7-19 16,-9 5-6-16,-38 43-9 15,30-26-1-15,-3 3-3 16,4-2-1-16,5-1-2 16,3-4 0-16,5 0 0 15,0-2-1-15,3-5 0 0,2 4-2 16,2-1-1-16,3-3 4 15,2 4 4-15,3 0 5 16,3-1 12-16,4 1 0 16,6-3 14-16,7 1 6 15,7 1 9-15,5-2 1 16,9 2-2-16,-1-3-3 16,4 3-11-16,-9 0-1 0,-5-3-6 15,-8 0-2-15,-10-4 0 16,3-1-2-16,-3-2-2 15,1 0-2-15,-5-4 0 16,-8-5-1-16,0 1 3 16,-6-2 1-16,5-1 1 15,0-1-23-15,0 0-80 16,0 0-66-16,0 0-111 16,0 0 146-16</inkml:trace>
  <inkml:trace contextRef="#ctx0" brushRef="#br0" timeOffset="13689.47">3066 5665 693 0,'-16'-9'270'0,"22"10"-186"16,-2 1-24-16,11 6 4 16,4 3-6-16,11 7-1 15,6 2-1-15,8 7-12 16,3 1-4-16,2 7-1 0,-3 2 5 16,-1 8 2-1,-8 2 1-15,-12 4 4 0,-6 5-1 16,-11 2 0-1,-2 3 3-15,-5-3 0 0,-7-4 0 16,-1-7 0-16,-3-2-3 16,-6-11-6-16,4-7-3 15,-5-7-7-15,-1-5-1 16,0-3-7-16,4-1-5 16,0-10-25-16,2-1-46 15,6-4-131-15,4-5-195 0,3-11 235 16</inkml:trace>
  <inkml:trace contextRef="#ctx0" brushRef="#br0" timeOffset="14360.27">4255 6253 502 0,'-7'4'321'0,"1"-3"37"16,2 0-173-16,4-1-36 15,0-1-51-15,0 0-55 32,0 0-10-32,7-2-11 0,21-6-3 0,45-48 0 15,-32 23 3-15,-19 11 1 16,-6 1 0-16,-8 5 6 15,-8 0 6-15,-11 4 17 16,0 1 5-16,-8 4-4 0,-3 3-7 16,1 7-22-16,-2 2-9 15,4 5-9-15,5 2-5 16,9 8-10-16,5 3-5 16,4 3-3-16,8 4 0 15,8-2 6-15,5-2 2 16,8-4 6-16,4-5 1 15,-1-6-38-15,3-4-40 0,5-9-105 16,5-4-75 0,1-11 159-16</inkml:trace>
  <inkml:trace contextRef="#ctx0" brushRef="#br0" timeOffset="14708.29">4825 6036 753 0,'-14'-12'415'16,"-2"0"-111"-16,-6 7-72 15,-3-3-32-15,-2 8-51 16,0 8-26-16,2 5-35 16,2 5-19-16,6 9-30 15,7-2-12-15,10 1-17 16,3 1-5-16,10-5-6 16,2-5-2-16,7-1-1 15,-1-4 0-15,4-8 3 16,1-3 1-16,3-11 0 0,5-6 1 15,-4-5 4-15,-6-4 2 16,-7 7 5-16,-3 0 2 16,-8 6 0-16,-3 1 1 15,-1 7 0-15,-4 2-2 16,0 8-5-16,-1 6-5 16,0 3-6-16,0 3-3 0,1 4-2 15,6 0-1-15,8-4-26 16,5-2-41-16,1-6-112 15,3-4-80-15,4-5 159 16</inkml:trace>
  <inkml:trace contextRef="#ctx0" brushRef="#br0" timeOffset="15542.89">5190 5970 1075 0,'-14'8'488'0,"-2"3"-222"16,0 2-33-16,-1 4-60 16,2-5-39-16,3 1-52 15,4 2-22-15,6 0-30 16,3 2-9-16,8-3-16 0,-1-3-3 16,7 0-2-16,0 1-1 15,2 1 2-15,-1-2 1 16,-6 0 6-16,-3-2 1 15,-7-1 7-15,-3-2 3 16,-4 0 1-16,-1-3-1 16,-3-3-6-16,4 1-4 15,1-2-9-15,2-2-10 16,5-1-20-16,-1 3-9 16,0 0-25-16,0 0-10 0,20-9-8 15,28-17 2-15,-24 13 24 16,-1 0 16-16,-1-2 28 15,-2 3 10-15,-4 2 6 16,-4 2 3-16,-6 5 3 16,-2-3 3-16,-3 7 2 15,-2-2 1-15,-5 5 0 16,5-3 2-16,0 0 8 16,-6 17 4-16,-9 31 9 15,13-28-2-15,4-2-11 16,5-4-5-16,3-3-14 15,4-3-4-15,3-7-3 16,1-1 0-16,4-4 0 0,-2-6 0 16,1-7-7-16,0-1-5 15,-6-8-5-15,4 1-1 16,-6 5 6-16,-8-1 6 16,5 14 7-16,-7 0 0 15,-5 7-1-15,1 5-2 16,-3 10-2-16,3 8 2 15,4 11 6-15,-2 5 6 16,0 3 9-16,0 3 2 0,8 2 0 16,3-1 0-16,-6-3-4 15,2 0-1-15,-5-5 1 16,-2-5 2-16,0-5 2 16,-6-4 4-16,0-8 1 15,-4-5-1-15,0-9 5 16,1-4 1-16,-8-6-1 15,0-8-2-15,5-3-14 16,0-2-7-16,9-1-11 16,6 6-5-16,0-4-7 15,6 4-2-15,0 2-37 16,8 2-38-16,0 2-121 16,5 3-84-16,13-5 181 15</inkml:trace>
  <inkml:trace contextRef="#ctx0" brushRef="#br0" timeOffset="38014.41">6331 7166 260 0,'3'-2'229'16,"-2"1"28"-16,-1 0-39 16,0 0-30-16,1-5-40 15,0-2-17-15,-2 1-22 16,0 2-8-16,-2 0-16 15,0 1-7-15,-7 0-22 16,-5-4-11-16,-25-6-20 16,26 24-8-16,-2 6-8 0,5 1-3 15,3 3-2-15,1 3-2 16,7 4 0 0,3-3 1-16,6 1 0 0,4 1 0 15,4-11 0-15,4 2-1 16,9-10 1-16,4-7 0 15,8-7 1-15,-4-7 1 0,-1-6 1 16,-6-2 1 0,-9-6 3-16,-9 1 1 0,-10 0 5 15,-3 3 1-15,-5 5 3 16,-3 3 3-16,-6 3 1 16,2 6-1-16,-9 2-3 15,-2 4-3-15,-6 3-8 16,-7-1-2-16,4 2-4 15,5 1-2-15,11 0-3 16,4 2-5-16,10 3-13 16,2-2-32-16,7 6-81 15,6-2-75-15,5 4 123 16</inkml:trace>
  <inkml:trace contextRef="#ctx0" brushRef="#br0" timeOffset="38652.97">6613 7259 365 0,'-7'0'238'0,"5"0"1"16,-3 1-10-16,5 0-37 16,-1-1-30-16,0 0-41 15,0 0-15-15,0 0-22 16,0 0-9-16,1 4-15 0,1 5-7 16,5 5-12-1,29 30-6-15,-11-27-11 16,9 0-5-16,9 0-8 0,6-1-2 15,12 3-3-15,-1 1-1 16,6 5-2-16,-5 3-1 16,1 5 1-16,4 1 0 15,3 4 1-15,12 0 4 16,3 3 2-16,-11 0 1 0,6-2 7 16,-9 3 0-16,-2-9 3 15,8 2 3-15,-9-1 1 16,1-7 1-16,-13 1-3 15,-3 0-2-15,-18-9-8 16,-11 0-2-16,-4-6-1 16,-13-6 7-16,-10-5-23 15,2-2-29-15,-17-3-77 16,1-3-60-16,-2 1-261 16,0 0 283-16</inkml:trace>
  <inkml:trace contextRef="#ctx0" brushRef="#br0" timeOffset="39085.49">8072 7995 648 0,'-18'-10'405'0,"7"6"-5"16,2 0-237-16,-5 3-4 16,1 6-83-16,-1 2-25 15,1 11-28-15,3 6-13 0,8 4-9 16,2 2-2-16,11 0-1 16,7-4 2-16,7-11 2 15,6-4 3-15,3-9 5 16,0-2 2-16,-1-5 5 15,-4-7 4-15,-7-5 12 16,-5-2 8-16,-13-5 18 16,-3 1 8-16,-7 0 3 15,-8-4-5-15,-7 6-19 16,-6 2-11-16,-2 6-21 16,-3 4-8-16,9 6-9 15,7 4-6-15,-1 2-8 16,12 8-24-16,-1 4-70 0,5-1-52 15,10 4-197 1,1-2 226-16</inkml:trace>
  <inkml:trace contextRef="#ctx0" brushRef="#br0" timeOffset="39717.56">8085 8132 330 0,'-1'-1'256'0,"1"0"55"16,-1-1-26-16,0 1-38 16,-1 0-32-16,1 0-48 15,0 0-21-15,0 0-35 0,0 0-14 16,-13-5-25-16,-4 1-13 15,-30-6-22-15,24 11-8 16,-18 0-12-16,-11 2-1 16,-14 3-6-16,-5-2-1 15,4 2-2-15,-3 1-1 16,1 0 0-16,-9 4-2 16,-3 2 0-16,-6 0-1 15,-5 1 0-15,14 1 0 0,-4-2 0 16,-4-4 0-16,0 0-1 15,-6 1 0-15,7 2-2 16,16 0 1-16,17 1-1 16,-4-6 0-16,10 0-1 15,0-1-2-15,6-5-2 16,13 0-2-16,8 1-3 16,6-4-3-16,9 3-16 15,6 0-25-15,8-2-94 16,6 0-65-16,10-3 127 15</inkml:trace>
  <inkml:trace contextRef="#ctx0" brushRef="#br0" timeOffset="40136.44">6511 8184 891 0,'-69'-15'387'16,"49"11"-215"-16,-2 4-13 0,-8 4-47 15,2 5-32-15,6 9-38 16,2 3-15-16,12 10-19 16,3 3-3-16,7 1-3 15,7-3 0-15,11-5 0 16,7-4 1-16,8-9 2 15,6-1 0-15,0-11 1 16,-7-5-1-16,-2-8 2 16,-7-2 3-16,-11-6 2 15,2-1 4-15,-14-3 6 16,-2 0 5-16,-9 3 16 16,-4 0 1-16,-10 5-2 15,-3 5-9-15,-3 2-19 16,0 6-7-16,3 2-9 15,2-1-5-15,5 6-14 16,2 0-35-16,15 10-110 0,4 3-110 16,19 3 166-16</inkml:trace>
  <inkml:trace contextRef="#ctx0" brushRef="#br0" timeOffset="40570.51">6688 8477 805 0,'-46'-46'409'16,"31"35"-177"-16,6 2-19 15,1 5-15-15,7 2-70 16,1-4-24-16,3 8-41 16,-3-2-12-16,0 0-20 15,17 9-5-15,36 43-10 16,-19-23-5-16,11 5-4 16,7 4-2-16,12 4-1 15,8 2-1-15,2 3 0 16,6 1 0-16,11-3 0 0,3-2 0 15,9-2 0-15,-4-3 0 16,-7 6 11-16,-4 1 5 16,-5 0 9-16,-1 0 3 15,-12-6-5-15,-14-6-2 16,-13-2-9-16,-8-4-2 16,-17-8-4-16,-1-5-1 0,-11-8-13 15,-6-6-28-15,-4 0-87 16,-10-4-79-16,2-12 119 15</inkml:trace>
  <inkml:trace contextRef="#ctx0" brushRef="#br0" timeOffset="40967.67">8136 9135 1111 0,'-16'0'463'15,"1"0"-302"-15,-6 0-49 16,5 8-13-16,-3 7-58 16,1 1-14-16,11 8-23 0,2 2-4 15,5-5-4-15,7 4 1 16,9-5 3-16,-1-5 0 15,19-1 3-15,5-9 2 16,0-8 5-16,3-6 1 16,-4-8 1-16,-5-3 1 15,-9-2 6-15,-8-1 6 0,-16 5 16 16,-5 0 3-16,-15 4-1 16,-4 4-8-16,-4-1-18 15,-4 5-9-15,0 2-37 16,4 1-29-16,6 6-89 15,6 2-82-15,14 10 144 16</inkml:trace>
  <inkml:trace contextRef="#ctx0" brushRef="#br0" timeOffset="41387.79">8214 9204 1185 0,'0'0'498'0,"-1"0"-304"0,0 0-10 16,-29 8-75-16,-32 3-31 16,19-8-38-16,-2 0-13 15,-17 2-10-15,-10-3-6 16,-11 1-3-16,-4 1-2 15,7 3-2-15,-4-3 1 16,0 4 1-16,1-1-1 16,-1 0-1-16,6 5 0 0,9-8-4 15,9-1 0-15,12-2 0 16,7-6-2-16,10 3-2 16,3 1-2-16,8 1-5 15,6 1-2-15,12 0-6 16,0 1-4-16,6-3-3 15,-5 1-1-15,1 0-3 16,0 0-5-16,0 0-11 16,0 0-6-16,0 0-16 15,0 0-19-15,0 0-62 16,0 0-53-16,0 0 126 16</inkml:trace>
  <inkml:trace contextRef="#ctx0" brushRef="#br0" timeOffset="41867.4">6885 9235 811 0,'-1'-1'354'16,"-1"0"-220"-16,-12-5-5 0,-2 0-74 15,-26 3-30-15,28 6-20 16,4 2-2-16,0-1-3 16,4-1 0-16,0 9 4 15,1-3 4-15,2-1 20 16,-1 4 11-16,0-4 16 16,1 8 8-16,0 4 7 15,0-3-1-15,5 10-5 16,3-3-7-16,6 4-21 15,5 3-8-15,9-10-12 16,11-2-3-16,-1-16-2 16,6-6 0-16,-9-13 1 15,-10-6 1-15,-5-3 3 16,-15-2 2-16,-2 3 7 16,0 4 0-16,-15 2 2 15,0 1-4-15,-15 3-5 0,-7 0-2 16,-3 3-7-16,-1 2-3 15,6 8-6-15,4 2-7 16,15 5-28-16,3 2-36 16,10 2-116-16,6 3-101 15,9 6 176-15</inkml:trace>
  <inkml:trace contextRef="#ctx0" brushRef="#br0" timeOffset="42351.3">6900 9430 1094 0,'-9'-1'517'15,"3"1"-265"-15,6 2-32 16,0 2-45-16,0-4-73 16,0 1-26-16,9 20-33 0,39 34-12 15,-21-26-15-15,8 2-5 16,12 7-4-16,12-1-1 16,14 7-2-16,9 5 0 15,12 3-2-15,-3 1 1 16,6 4 2-16,-3-1 1 15,5-1 6-15,2-5 5 16,-10-1 6-16,-4-4 1 16,-17-1-2-16,-5-1-4 0,-7-11-3 15,-6-5-1 1,-12-6-3-16,-7-5-1 0,-16-5-2 16,-8 0-4-16,-15-9-42 15,-3-2-33-15,-11-2-83 16,-2-3-55-16,-1-2-207 15,3 0 265-15</inkml:trace>
  <inkml:trace contextRef="#ctx0" brushRef="#br0" timeOffset="42706.81">8419 10312 1193 0,'-20'-1'435'0,"-2"6"-363"0,-3 3 0 16,5 4-10-16,4 5-27 16,7 1-28-16,9 3-7 15,6-4-5-15,9-3 3 0,10-4 5 16,-1-5 6-16,12-7 10 15,-7-2 7-15,-2-7 14 16,-6-3 14-16,-14-6 28 16,6 2 11-16,-13-1 18 15,-3 3-4-15,-2 0-25 16,-11 3-18-16,-6 2-32 16,1 6-11-16,-8 4-16 15,4 1-19-15,1 6-82 16,2-4-58-16,7 7-103 15,3 0 144-15</inkml:trace>
  <inkml:trace contextRef="#ctx0" brushRef="#br0" timeOffset="45037.62">6326 7178 473 0,'-1'0'317'15,"0"0"-48"-15,0 0-29 16,0 0-38-16,0 0-53 15,0 0-16-15,1-1-30 16,0 0-11-16,7-5-18 16,14-5-11-16,26-21-23 15,-33 29-10-15,1 11-14 16,-3 2-4-16,-9 7 0 0,-1 4 0 16,-5 3 3-16,-10 2 2 15,-10-3-3-15,-2-2 1 16,-7-5-4-16,2-2 0 15,6-6-3-15,0-8-2 16,7-4-2-16,3-5-3 16,6-6-2-16,5 1-4 15,5-5-2-15,4 1-1 0,9 0 1 16,2 3 0-16,8 4 3 16,2 1 2-16,-1 7 4 15,-1 3 5-15,-10 8 5 16,-5 0 0-16,-5 5 1 15,-3 3 0-15,-9 0-2 16,0 2 0-16,-10-5-2 16,-3-4-1-16,2-5-2 15,0-3-1-15,5-2-3 16,3-2-1-16,5-4-2 16,1-2-3-16,4-3-4 15,5-3-2-15,9-2 1 16,6-2 0-16,12 2 3 15,2 1 2-15,-2 4 3 16,0 1-1-16,-14 9 3 16,-3 3 3-16,-14 10 4 0,-3 4 2 15,-10 6 1-15,-5-1 0 16,-3-2-4-16,-9-1-1 16,1-5-1-16,-1-3-1 15,4-5-1-15,4-2-1 16,7-4 0-16,1-2-1 15,5-3-1-15,2 0-3 0,6 0-6 16,4 0 0-16,7 1-1 16,5-2 0-16,11-1 6 15,1 2 1-15,4 0 3 16,-1 2 2-16,-12 2 2 16,-1 1 0-16,-14 4 6 15,-6 4 1-15,-13 5 0 16,-6 3 0-16,-9 2-7 15,0 0 0-15,4-3-2 16,3-2 0-16,8-9 0 16,5-2-2-16,5-10-1 15,4-2-3-15,4-8-1 16,6 2 0-16,9-4 0 16,5 1 1-16,5 4 6 15,5 1 4-15,-7 9 8 16,-4 3 4-16,-3 5 1 0,-9 4 2 15,0 2-3-15,-7 2 1 16,-8 1-5-16,2 3-2 16,-12-2-17-16,1 1-26 15,-2-1-58-15,2-2-37 16,5-3-96-16,3-1-54 16,6-3 176-16</inkml:trace>
  <inkml:trace contextRef="#ctx0" brushRef="#br0" timeOffset="45549.14">6728 6554 451 0,'4'-7'352'0,"-3"-1"-14"16,-2 1-66-16,-4-6-33 15,-5 3-97-15,-2 1-29 16,-4-3-43-16,-3 10-17 0,-5 0-24 16,-1 0-9-16,3 9-12 15,1 0-6-15,5 11-7 16,5 2-2-16,9 11-1 15,2 7 0-15,6 5 2 16,2 3 0-16,1 1 2 16,3-2 2-16,-1-7 2 15,1-3 3-15,-5-6 2 16,-1-7 0-16,-3-7-21 16,-1-5-47-16,-3-10-196 15,-2-9 173-15</inkml:trace>
  <inkml:trace contextRef="#ctx0" brushRef="#br0" timeOffset="45713.25">6429 6737 776 0,'0'-2'403'0,"0"-1"-164"16,7 2-42-16,-7 0-37 15,6 0-66-15,16-1-24 16,35-3-32-16,-28 2-8 15,5-4-101-15,3-2-75 16,-2 3 90-16</inkml:trace>
  <inkml:trace contextRef="#ctx0" brushRef="#br0" timeOffset="46006.35">6769 6751 684 0,'3'10'349'0,"6"4"-115"16,0 3-12-16,-2 1-83 16,0-2-38-16,-5-6-49 15,0 1-19-15,0-6-14 16,-2-2 0-16,-3-5-2 16,2 1-1-16,0 0-5 15,-2-5-2-15,-7-12-3 16,-15-28-1-16,25 29-5 31,0 10-3-31,0-1-4 0,7-23-1 0,12 4 4 0,4 0-38 16,3 16-112-16,0 3-120 15,-2 8 157-15</inkml:trace>
  <inkml:trace contextRef="#ctx0" brushRef="#br0" timeOffset="46490.75">7000 6826 420 0,'5'13'299'0,"2"-11"52"16,-5-2-113-16,1-6-53 15,4-3-59-15,3-9-71 16,1-3-20-16,3-4-20 16,-9 1-3-16,-2 4 0 15,0 3 3-15,-10 4 2 16,1 3 3-16,-9 5 6 15,-2 3 4-15,1 8 4 16,1 2 0-16,3 9-1 16,3 3-3-16,8 5-7 15,1 2-6-15,8 2-9 16,4-5 3-16,5-5 6 0,2-4 5 16,8-12 4-16,3 1-2 15,4-10-6-15,1-6-3 16,1-7-6-16,-2-7-1 15,-6-2-1-15,-7 2 0 16,-11 6 1-16,-5 4 2 16,-11 5 4-16,-5 2 1 15,-4 7 0-15,-1 3-1 16,-3 10 12-16,-1 0 8 0,3 5 14 16,0 3 4-16,10 3-8 15,4 3-7-15,6-4-13 16,5 0-4-16,8-10-10 15,2-3-4-15,6-3-7 16,0-6-16-16,4 0-90 16,5-5-72-16,5 0 105 15</inkml:trace>
  <inkml:trace contextRef="#ctx0" brushRef="#br0" timeOffset="47772.23">8507 10284 869 0,'-9'-4'390'0,"3"0"-190"15,3-1 14-15,-4 0-45 16,6 1-33 0,1 1-54-16,-2-2-22 0,1 5-37 15,1-1-11-15,0-1-12 16,0 2-3-16,0 0 2 15,0 0 1-15,2 6 2 16,0 5 3-16,-2 3 2 16,-5 24 2-16,-6-23 0 15,1-5 1-15,-3-5 0 16,1-3-1-16,1-6-3 16,-3-5-2-16,5-4-4 0,0-4-2 15,9 1 0-15,12 1 0 16,5-4 6-16,-1 4 2 15,3 5 5-15,-6 6 3 16,-6 12 2-16,3 5 1 16,-8 5 2-16,-2 2-2 15,-1 2-2-15,-10-3 0 16,5 0 1-16,-3-2 1 16,-7-6 2-16,7-2 0 0,-6-6-2 15,-4-1-2-15,9-6-5 16,-2 0-3-16,5-7-7 15,7-2-4-15,4-4-4 16,5-3-1-16,1 1 5 16,5 5 3-16,-1 4 5 15,-1 7 6-15,-1 7 4 16,-1 5 2-16,-3 6 0 16,-5 1 0-16,-1 2-1 15,-5-1 0-15,-4-1 1 16,-4-5 1-16,0-6 0 15,-5-4 0-15,-1-6-5 16,2-5-3-16,-2-4-6 16,8-4-3-16,8-1-6 15,2-1-2-15,12-2-1 16,4 1 2-16,0 6 5 0,0 1 1 16,-4 10 3-16,-2 3 1 15,-5 10 1-15,2 5 1 16,-5 5 1-16,-3 2-1 15,-4-4-22-15,-4-3-31 16,3-3-81-16,-2-2-52 16,4-3-167-16,3 1 217 0</inkml:trace>
  <inkml:trace contextRef="#ctx0" brushRef="#br0" timeOffset="48165.38">8940 10396 1238 0,'-10'-15'513'16,"-5"4"-254"-16,1 1-92 16,-11 0-8-16,2 1-44 15,-1 4-72-15,-2 0-15 16,11 6-18-16,4 7-6 16,4 10-11-16,4 7-4 15,4 10-3-15,5 5 2 16,7 5 4-16,2-1 4 15,5 1 3-15,-1-6 1 16,-3-4 4-16,-6-3 0 0,-8-8 1 16,-2 0 1-16,-6-7-55 15,-5-6-51-15,-4-10-169 16,-4-6-196-16,3-8 297 16</inkml:trace>
  <inkml:trace contextRef="#ctx0" brushRef="#br0" timeOffset="48295.37">8673 10543 587 0,'3'3'359'0,"8"-5"18"15,4-1-119-15,9 0-49 16,3 3-57-16,4 5-86 16,2 0-20-16,-2 1-81 15,0-2-83-15,-1-8 75 16</inkml:trace>
  <inkml:trace contextRef="#ctx0" brushRef="#br0" timeOffset="48590.44">9020 10512 861 0,'0'9'421'15,"1"3"-155"-15,0 5-28 0,1 38-52 16,-4-29-51-16,2 2-63 15,2-4-20-15,-5-4-31 16,6-2-5-16,2-6-3 16,-2-4 1-16,-1-8-1 15,-5-6-3-15,1-6-3 16,-2-3-4-16,5-6-2 16,6 0-1-16,0-4-8 15,4-4-8-15,2 0-64 16,3 1-51-16,-1 4-139 15,1 7-133-15,5 10 255 16</inkml:trace>
  <inkml:trace contextRef="#ctx0" brushRef="#br0" timeOffset="49062.64">9264 10660 885 0,'8'1'439'0,"0"0"-216"16,3-1-37-16,-2-9-31 16,-2-3-84-16,-3-5-19 15,-4 1-23-15,-5 2-8 16,-8 1-6-16,0 2 0 0,-4 5-3 16,-2 2-2-16,3 9-7 15,-1 1-1-15,4 11 6 16,5 7 5-16,4 2 8 15,4 2 1-15,7-5-2 16,4-2-4-16,9-8 3 16,5-1 4-16,8-8 2 15,3-4-2-15,5-8-7 16,1-5-7-16,-9-9-9 16,0-5-8-16,-9-2-14 15,-10 1 0-15,-2 10 7 16,-12 4 12-16,-7 11 18 15,-1 6 5-15,-8 7 10 16,5 5 6-16,-4 5 14 16,0 2 8-16,7 1 1 0,5 2-5 15,7 0-14-15,8-2-7 16,5-3-15-16,2-6-5 16,4-7-12-16,2-3-2 15,3-6-65-15,0-6-59 16,-1-6 78-16</inkml:trace>
  <inkml:trace contextRef="#ctx0" brushRef="#br0" timeOffset="50852.36">6687 8179 357 0,'-1'-1'316'0,"-3"0"43"16,-1-3-58-16,0 1-27 16,3 2-50-16,1 0-25 15,0 0-48-15,0 0-23 0,0 1-40 16,0 0-16-16,-3 20-32 16,4 29-12-16,7-29-16 15,1 0-4-15,-2-2-2 16,2-2-1-16,-2-4-1 15,-1-2 0-15,-2-6-2 16,-1 0 1-16,2-7-2 16,-4 2 1-16,0 0-2 15,2-13-1-15,2-10-1 16,12-24 1-16,-9 25 1 16,3 4-1-16,0 9-2 15,-1 4-1-15,6 9 0 16,2 3 1-16,1 7 4 15,4 4 2-15,-3 4 4 16,-4-2 2-16,5-2 3 16,-7-3 1-16,-1-6-2 15,4-1-2-15,-8-8-2 0,-1-6-1 16,2-7-2-16,-1-4-2 16,2-6-2-16,1-1-1 15,-1 0-1-15,-3 0 1 16,-2 7 0-16,1 5 0 15,-3 9-1-15,4 4 0 16,2 9 1-16,-3 6 1 0,3 3 5 16,-3 4 1-16,1-3 2 15,1-3-1-15,1-6-1 16,-3-8-1-16,0-3-1 16,2-5-1-16,0-7 1 15,3 0 0-15,0-2-2 16,-2 0 0-16,-2 3-1 15,0 3 0-15,-1 6 1 16,-1 3-2-16,-1 0 0 16,1 3 1-16,1 0-1 15,1-2 1-15,1 0 0 16,0-1 0-16,1-2 0 16,-1 1 0-16,1 1-1 15,-1 1 0-15,2 8 0 16,2 1 0-16,1-1 0 15,2-1 1-15,0-6 0 16,2-2-1-16,3-6 0 0,-1-5 0 16,4 0 1-16,-5-2-1 15,-6 4 1-15,-1 3 0 16,-5 2 0-16,-3 3-1 16,6 2 0-16,-7 5 0 15,-1 5 2-15,3 2 0 16,-2 0 0-16,4 1 0 0,3-6-1 15,1-5 0 1,-1-5 0-16,0-7-1 0,3-5 1 16,-3-1 0-16,3-3 0 15,1 3 0-15,-5 2 0 16,3 2 0-16,1 2-1 16,-2-1 1-16,2 1-1 15,-1-1-1-15,1 1 0 16,-1-1 0-16,1 0 1 15,-1 1-1-15,-2 5 1 16,-1 3 0-16,-1 6 0 16,-2 4 1-16,-1 6 2 15,0 1 1-15,-1-2-1 16,3-1-1-16,2-6-1 16,-1-5-1-16,4-1 1 15,1-1 1-15,-1-1 0 0,2 1-1 16,1 1 0-16,1 0 0 15,3 1 0-15,3 0 0 16,0-2 2-16,2 2-1 16,-8-3 0-16,-2-1 0 15,-2 0-1-15,-6 0-1 16,-1 1-28-16,-7 0-19 16,2 0-46-16,0-1-25 0,1 1-18 15,0 0-3-15,7-3 21 16,9-4 4-16,21-9-12 15,-22 18-28-15,-1 10 97 16</inkml:trace>
  <inkml:trace contextRef="#ctx0" brushRef="#br0" timeOffset="51974.56">7080 9263 546 0,'-17'-9'328'0,"10"1"8"16,2 2-75-16,-1-3-11 16,3 1-28-16,2 8-46 15,-2 1-24-15,5 16-45 16,-2 6-20-16,0 9-33 15,1-1-9-15,4-2-17 0,5-4-9 16,1-10-12-16,2-4-3 16,-1-7-4-16,1-8 0 15,0-4-2-15,0-8 0 16,1-6 0-16,3-2 2 16,0-4 0-16,1-2 2 15,-4 6 1-15,-4 5-1 16,-2 13 1-16,-3 6-1 15,-1 10 3-15,0 4 1 0,-1 2 6 16,0 2 4-16,3 2 8 16,-2-3 0-16,5-4-4 15,1-1-6-15,1-9-9 16,2-5-3-16,5-7-2 16,3-9-1-16,6-6-1 15,1-1-1-15,-4 3 2 16,-5 2 1-16,-6 10 0 15,-1 4 0-15,-4 6 1 16,1 7 1-16,-4 5 2 16,-4 1 1-16,2-1 0 15,-3-5 1-15,1 0-1 16,3 0-2-16,2-3-1 16,5 1 0-16,-1-4-1 0,0 3 1 15,1 2-1-15,-4 0 0 16,3-2 0-16,2 3 0 15,-3-4-1-15,4-2-1 16,1-8 0-16,2-4-1 16,1-5 1-16,0 2 0 15,0-2 1-15,-1 0-1 16,-3 7 0-16,-1-1 0 16,-2 13 1-16,-1 4 2 15,0 5 1-15,1 6 2 0,-1-3 0 16,1-4 5-16,0 1 16 15,-2-4 2-15,4 0 2 16,-1-2-5-16,9 0-17 16,2-5-5-16,1-7-4 15,3-1-1-15,0-7 0 16,0 0 1-16,-7 3 1 16,3 4 0-16,-12 0 1 15,0 5-1-15,-3 4-3 16,-7 1-15-16,1 7-64 15,-1 1-53-15,2-7-131 16,8 4 159-16</inkml:trace>
  <inkml:trace contextRef="#ctx0" brushRef="#br0" timeOffset="57841.48">13714 7521 532 0,'-2'-32'316'16,"0"16"-5"-16,1 0-60 15,-1 12-34-15,1 4-41 0,1 2-51 16,0-2-9-16,0 6-9 15,0 20-5-15,-1 48-22 16,-1-24-12-16,2 1-28 16,0 3-11-16,4-8-13 15,3-6-5-15,0-9-4 16,-1-9-1-16,-1-13-2 16,-1-4-2-16,-3-9-38 15,-1-6-39-15,-1-11-87 16,0-6-57-16,-2-10-99 15,2 0-63-15,-1-2 246 16</inkml:trace>
  <inkml:trace contextRef="#ctx0" brushRef="#br0" timeOffset="58219.27">13684 7464 736 0,'-1'-8'410'0,"1"7"-102"16,2 7-87-16,2 0-35 15,2 11-36-15,1 1-12 16,3 8-27-16,1 6-15 15,4 1-34-15,3-1-16 16,8-6-23-16,3-4-5 16,6-10-8-16,-3-3-3 0,-2-10-1 15,0-5-1-15,-4-11-4 16,3-6-1-16,-4-10 1 16,-2 0 0-16,-5-2 2 15,-5 1 3-15,-3 10 2 16,-6-2 1-16,-4 13 3 15,0 4 2-15,-2 9-2 16,1 3 2-16,-5 10 4 16,0 4 2-16,1 18 11 15,1 6 4-15,4 7-1 16,4 4-3-16,3-4-9 16,2-3-5-16,3-9-4 15,-5-2-2-15,1-12-4 16,-1-6 0-16,-5-6-9 15,1-8-39-15,-2-4-107 0,1-9-67 16,4-8 118-16</inkml:trace>
  <inkml:trace contextRef="#ctx0" brushRef="#br0" timeOffset="58475.2">14419 6931 1166 0,'8'-7'579'16,"-3"5"-243"-16,-5 6-82 15,-5 8-5 1,2-5-110-16,1-1-42 0,-11 28-50 16,-10 1-16-16,2 3-21 15,3-20-7-15,1-5-82 16,7-1-68-16,3-3-172 15,3 1 184-15</inkml:trace>
  <inkml:trace contextRef="#ctx0" brushRef="#br0" timeOffset="60137.25">15198 7596 344 0,'0'-1'256'0,"0"0"13"16,0 0-73-16,0 0-28 16,0 0-41-16,0 0-18 0,0 0-30 15,0 0-8-15,2-1-4 16,-2 1 4-16,2 0 5 15,-1 0 3-15,-1 0 4 16,0 0 1-16,0 0-1 16,0 0-2-16,0 0-10 15,0 0-6-15,0 1-10 16,-1 0-4-16,0 0-8 16,0 0-3-16,-1 0-8 15,-9 1-3-15,-4 1-6 16,-31 6-3-16,25-8-2 15,-1 2-1-15,3-2 2 16,-4-1 2-16,2 0 2 16,3-3-1-16,-1 3-5 15,7-1-1-15,2 0-4 16,-1 0-3-16,3-2-4 0,3 3-2 16,-2-1-5-16,9 2-5 15,-1 1-7-15,-2-1-3 16,1 0-1-16,0 0 4 15,0 0 5-15,0 0 3 16,0 0-14-16,6 1-20 0,2 0-58 16,-2 0-39-16,-2 1-107 15,1-1-68-15,1 1 199 16</inkml:trace>
  <inkml:trace contextRef="#ctx0" brushRef="#br0" timeOffset="60855.84">15085 7465 494 0,'-18'-53'325'0,"17"45"49"15,1 1-93-15,-1 2-25 16,-2 1-33-16,1 1-59 16,1 2-19-16,0 1-28 15,0 0-20-15,0 0-36 16,-10 5-13-16,-7 6-27 16,-25 40-7-16,20-26-7 15,4 3-2-15,-7-2-2 16,-3 0-1-16,9-2-1 15,-5-5 0-15,8-2-1 0,3-1-1 16,7-1-2-16,6 0 2 16,7-2 3-16,6 1 3 15,7 2 11-15,8-2 4 16,-1 0 15-16,-1-1 8 16,-5-2 10-16,0 0 2 0,-6-2-8 15,-3-2-8-15,-5-1-16 16,0 0-6-16,-6-3-7 15,1-3-17-15,2-1-101 16,-4 0-69-16,1 0-153 16,0 0 186-16</inkml:trace>
  <inkml:trace contextRef="#ctx0" brushRef="#br0" timeOffset="62178.07">16131 7493 298 0,'-15'-40'252'16,"7"23"30"-16,3 2-50 15,-1 2-19-15,4 1-28 16,2 3-11-16,-1 3-24 16,1-1-10-16,2 7-33 0,0 4-19 15,2 12-21-15,-3 2-11 16,-1 20-7-16,-1 7-2 15,0 11-16-15,-2 5-6 16,5-5-13-16,3-4-3 16,2-13-3-16,-1-6 0 15,0-14 1-15,-3-9 1 16,-3-10-44-16,0-2-37 16,-4-14-101-16,0-3-75 0,0-14 157 15</inkml:trace>
  <inkml:trace contextRef="#ctx0" brushRef="#br0" timeOffset="62563.64">16077 7361 946 0,'1'3'425'0,"3"4"-214"16,7 8 1-16,2 10-49 15,0 6-25-15,5 8-39 16,-3 0-17-16,3-1-36 15,2-4-12-15,6-10-16 16,1-5-5-16,6-14-4 16,-1-5-2-16,3-11-1 0,-4-6 0 15,-4-9 1-15,-3-2 3 16,-10-3-1-16,-1-1 1 16,-9 1 2-16,-1 6-1 15,0 7 2-15,0 7 0 16,1 8 14-16,-2 3 2 15,-3 10 3-15,-6 6 1 16,0 19-2-16,5 7 4 16,-3 14 3-16,4 3-2 15,2-7-12-15,2 0-6 0,1-13-8 16,2-7-2-16,-2-10-4 16,0-6-2-16,5-9-5 15,4-2-39-15,0-7-104 16,2-7-64-16,0-6 113 15</inkml:trace>
  <inkml:trace contextRef="#ctx0" brushRef="#br0" timeOffset="62940.5">16855 7619 1022 0,'-1'0'545'0,"-5"1"-51"0,10-1-330 15,-4-1 19-15,1 0-56 16,19-4-33-16,37-11-24 16,-26 7-10-16,3 1-18 15,5-1-5-15,-10 5-15 16,-2 2-5-16,-6 1-9 16,-4 1 0-16,-6 0-74 15,-5 1-56-15,-5 1-128 16,-1-1 137-16</inkml:trace>
  <inkml:trace contextRef="#ctx0" brushRef="#br0" timeOffset="68741.89">17981 7149 371 0,'0'-2'261'0,"-1"1"-4"15,-1 0-47-15,2-1-18 16,0-5-28-16,0 3-17 16,0-2-37-16,0-5-14 15,-1 2-29-15,-2-3-11 16,-19-22-20-16,10 29-8 15,-7 5-13-15,-2 0-4 16,0 6-4-16,-4-1-2 0,-7 5-3 16,7 2 0-16,-1 1-2 15,3 3 0-15,9-2 0 16,3 0 0-16,9 4 0 16,3 1 0-16,8 9 1 15,2 1 1-15,2 9 0 16,1 3 0-16,-2 2 0 15,-1-1 1-15,0 0 0 16,-7-1 1-16,-4-3 2 16,-4 0 1-16,-9-8 5 15,-2-4 1-15,-5-8 4 16,0-4 0-16,-2-7-2 16,1-2-1-16,3-5-4 15,-2-3-3-15,6-1-4 16,4 0-1-16,3-1-6 0,4 0-7 15,7 1-6-15,4-2 1 16,10 5 5-16,4 1 9 16,3 5 11-16,-1 5 5 15,0 4 7-15,-2 4 2 16,-8 6 0-16,3 5 1 16,-5 3 0-16,-3-2 0 15,-3-1-3-15,-1-6-4 0,-4-1-6 16,2-3-3-16,1-5-4 15,0-2-24-15,7-6-119 16,-1-6-83-16,16-6 126 16</inkml:trace>
  <inkml:trace contextRef="#ctx0" brushRef="#br0" timeOffset="69170.7">18216 7369 748 0,'2'0'369'16,"1"3"-117"-16,1 2-44 16,1 9-24-16,0 2-35 15,1 10-32-15,3 5-13 0,3 5-26 16,2 0-10-16,7-3-22 16,1-5-9-16,2-9-11 15,1-7-2-15,-1-6 4 16,-1-6 1-16,-3-5 5 15,-4-4 3-15,-6-6 0 16,1-2 0-16,-1-11-6 16,2-6-4-16,2-3-9 15,-5-1-5-15,1 3-6 16,-3 7-3-16,-7 12-41 16,0 5-34-16,-5 15-128 15,2 9-95-15,3 14 183 16</inkml:trace>
  <inkml:trace contextRef="#ctx0" brushRef="#br0" timeOffset="74329.34">18703 7696 328 0,'-40'-11'257'0,"32"9"52"16,2-1-41-16,2-1-56 15,3 0-34-15,3 1-44 16,-2 2-17-16,0-1-25 16,7 0-9-16,10-2-17 15,26-1-12-15,-28 13-20 16,0 2-10-16,-4 5-10 16,0 4-2-16,-8 2 1 15,-1 0-1-15,-4-3 3 0,-6-3 0 16,-1-1 1-1,0-6 1-15,-3-3-1 0,1 0-1 16,1-3-3-16,2 3 2 16,5 1 6-16,1-5 0 15,5-1 3-15,2-1-3 16,-5 0-6-16,1 0 2 16,18-2-3-16,28-5-2 15,-27 8-4-15,1 0-2 0,-5 4-36 16,2-3-64-16,-4-5-195 15,1 0 185-15</inkml:trace>
  <inkml:trace contextRef="#ctx0" brushRef="#br0" timeOffset="74529.52">19020 7716 1125 0,'1'5'490'0,"-1"7"-283"16,1 4 11-16,-1 2-88 16,0 4-41-16,-1-7-52 15,2 1-16-15,1-10-8 16,-2-5-50-16,6-2-130 0,-3-5-97 16,1-7 142-16</inkml:trace>
  <inkml:trace contextRef="#ctx0" brushRef="#br0" timeOffset="74696.45">18952 7578 1037 0,'0'-5'458'0,"5"3"-265"16,-4 2-13-16,-1 0-99 16,0 0-34-16,1 0-52 15,16 8-70-15,39 24 51 16</inkml:trace>
  <inkml:trace contextRef="#ctx0" brushRef="#br0" timeOffset="75221.55">19363 7399 878 0,'0'-6'455'15,"3"0"-188"-15,-1 6-53 16,2 2-47-16,-4-2-76 16,0 2-19-16,9 26-20 15,9 31-9-15,-4-26-15 16,-2-5-4-16,3-7-4 15,3-4 3-15,-3-10 6 0,1-1 2 16,-1-6 6-16,-4-2 3 16,-3-7 8-16,1-1 4 15,-3-5-5-15,-3-7-5 16,1-3-17-16,2-3-6 16,-2-5-10-16,3 3-5 15,-2 2-16-15,-3 4-36 16,1 12-115-16,1 7-79 0,2 15 141 15</inkml:trace>
  <inkml:trace contextRef="#ctx0" brushRef="#br0" timeOffset="75643.28">19768 7684 1255 0,'-9'-6'527'0,"5"3"-324"0,4 0-23 15,6 1-58 1,-6 1-46-16,0 1-43 0,10 0-14 15,2 3-12-15,28 19-1 16,-32-5-1-16,0 3 2 16,-4 2-2-16,-4-2 1 15,1 0 1-15,-4-2 1 16,-4-5 2-16,2-2 3 16,-4-8 2-16,1 2 1 0,2-5-2 15,-2-2 1-15,6 2 10 16,2-8 3-16,7-1 4 15,8 1-3-15,3-3-12 16,3 4-4-16,0 0-6 16,-7 1-3-16,-1 5-11 15,-3 1-49-15,-1 0-168 16,3 5-12-16,12-5 114 16</inkml:trace>
  <inkml:trace contextRef="#ctx0" brushRef="#br0" timeOffset="75838.2">20082 7701 1004 0,'-4'10'523'0,"4"1"-176"16,3 2-154-16,-2 4-1 15,-1 0-112-15,0 1-26 16,-1-3-33-16,0-1-26 15,1-6-106-15,0-5-93 16,2-6 120-16</inkml:trace>
  <inkml:trace contextRef="#ctx0" brushRef="#br0" timeOffset="75999.57">19983 7553 1175 0,'3'-4'477'0,"6"1"-331"16,0 3-16-16,1 2-85 16,5 4-31-16,1 2-162 15,3 4 109-15</inkml:trace>
  <inkml:trace contextRef="#ctx0" brushRef="#br0" timeOffset="76281.13">20244 7715 1265 0,'-17'31'517'15,"20"-30"-333"-15,4 2-13 0,7-3-46 16,3-1-32 0,-8 1-37-16,-1 0-18 15,29 0-21-15,0-2-2 0,-3 2-96 16,-18 5-74-16,-5-5-248 16,-2 0 239-16</inkml:trace>
  <inkml:trace contextRef="#ctx0" brushRef="#br0" timeOffset="76482.5">20363 7630 872 0,'3'1'488'16,"-5"5"-98"-16,3 3-194 16,-3 3-17-16,2 7-84 15,0 3-25-15,3 7-33 0,3 0-13 16,-1 1-14-16,2-5-2 15,0-7-64-15,-2-7-53 16,3-8-143-16,0-1-158 16,3-7 261-16</inkml:trace>
  <inkml:trace contextRef="#ctx0" brushRef="#br0" timeOffset="76702.03">20622 7640 876 0,'1'8'556'16,"3"6"-27"-16,-2 6-310 15,1 4-15-15,-1 4-120 16,-2 0-29-16,1-4-22 16,-1-6-13-16,0-6-10 15,0-1-2-15,0-5-45 16,0-3-45-16,0-3-124 15,-1-1-80-15,-1 0 173 16</inkml:trace>
  <inkml:trace contextRef="#ctx0" brushRef="#br0" timeOffset="77830.11">21167 7221 609 0,'-1'-2'345'0,"0"-3"-110"16,0 2-33-16,1 2-27 15,0 0-66-15,0 0-14 0,0 1-19 16,7 28-1-16,5 53-4 15,-11-27-6-15,2 5-14 16,-2-4-7-16,0-2-14 16,2 0-6-16,-2-10-6 15,-1-4-3-15,0-13-1 16,-1-5-2-16,0-9 0 16,1-4 0-16,-2-6-2 15,2 0-2-15,-1-5-41 16,1 2-32-16,0 0-104 15,2-14-80-15,3-10 157 16</inkml:trace>
  <inkml:trace contextRef="#ctx0" brushRef="#br0" timeOffset="79347.52">21863 7317 409 0,'0'-1'314'15,"0"0"8"-15,0 0-82 16,1-5-17-16,0 2-56 15,-1 3-16-15,0 0-40 16,0 0-18-16,0 1-33 16,7 13-13-16,-1 15-17 15,7 38-6-15,-10-34-9 16,-2-2-4-16,3-4-3 16,-2-1-1-16,1-8 0 15,-3-2 1-15,0-6 3 16,-1-3 1-16,-2-2-1 15,1-4-12-15,1-1-75 16,0 0-54-16,1 0-156 0,0 0 170 16</inkml:trace>
  <inkml:trace contextRef="#ctx0" brushRef="#br0" timeOffset="80453.62">22351 7221 365 0,'0'-1'275'0,"5"-1"66"16,-1-1-78-16,-2 1-20 15,3-1-34-15,-3 1-32 16,-2 1-21-16,0-1-48 16,0 1-18-16,-1 0-43 15,0 1-13-15,-29 10-15 16,-26 14-6-16,31-10-7 15,4 1-1-15,9-2-1 16,3-3 0-16,7 2 0 16,2-4-1-16,5 5 0 15,5-3 0-15,5 0 4 0,6-1 0 16,5-5 0-16,-1 2 0 16,5-2-3-16,-5 2 0 15,-12-4-46-15,0 1-54 16,-11-3-162-16,2 0-340 15,-1 5 393-15</inkml:trace>
  <inkml:trace contextRef="#ctx0" brushRef="#br0" timeOffset="80628.2">22220 7480 936 0,'3'-2'427'0,"7"-1"-195"16,3 2 1-16,7 2-78 15,4-1-24-15,-2 1-51 16,2 1-26-16,-3 0-28 16,-8 4-18-16,6 0-141 15,-6 1-70-15,5 8 116 16</inkml:trace>
  <inkml:trace contextRef="#ctx0" brushRef="#br0" timeOffset="81720.64">22750 7343 691 0,'27'19'359'0,"-24"-11"-95"15,-3 3-27-15,-1 3-68 16,-3 3-36-16,1 2-58 16,2 1-24-16,1-1-34 15,0-3-6-15,3-1-6 16,0-4-1-16,0-7-12 15,-1 1-45-15,-2-5-137 16,-1-1-175-16,0 1 220 0</inkml:trace>
  <inkml:trace contextRef="#ctx0" brushRef="#br0" timeOffset="81904.92">22706 7163 916 0,'0'-10'479'0,"5"3"-180"0,-1 3-86 16,3 2-16-16,-2 3-104 16,2 2-33-16,0 4-39 15,2-1-29-15,3 4-133 16,-1 0 101-16</inkml:trace>
  <inkml:trace contextRef="#ctx0" brushRef="#br0" timeOffset="82355.75">23151 7210 947 0,'49'-18'442'0,"-48"16"-195"15,-1 1-15-15,-10 4-92 16,-5 3-43-16,-4 5-60 15,-5 3-13-15,0 2-15 16,3 3-3-16,2-3-3 16,4 0-1-16,8-5 2 15,6 0 0-15,5 0 3 16,2-3 3-16,8 2 3 16,-1-3 1-16,7-2 2 15,2 2-1-15,2-3-3 16,-3 0-2-16,1 0-35 15,-3-4-69-15,-9-1 62 16</inkml:trace>
  <inkml:trace contextRef="#ctx0" brushRef="#br0" timeOffset="82526.46">23111 7481 1182 0,'5'-1'510'15,"5"1"-300"-15,2-3 15 16,2 2-92-16,1 0-37 16,2 0-42-16,-2-3-69 15,0 2-149-15,0 7 116 0</inkml:trace>
  <inkml:trace contextRef="#ctx0" brushRef="#br0" timeOffset="82880.87">23590 7231 1113 0,'0'-9'511'0,"1"3"-293"16,1 9-43-16,3 6-39 15,-4 18-76-15,-1 7-12 16,-1 13-22-16,-2 0-8 15,3-1-7-15,3-3-1 0,4-8-3 16,1-4-2-16,-1-11-6 16,-1-5-50-16,1-9-138 15,-1-4-127-15,3-2 181 16</inkml:trace>
  <inkml:trace contextRef="#ctx0" brushRef="#br0" timeOffset="83169.31">23792 7363 814 0,'4'0'452'0,"-17"1"-70"15,-5 3-197-15,-4 3-74 16,-3 3-49-16,4 2-24 16,0 0-3-16,4-3-8 15,4 0 0-15,4-1-2 16,3-1-1-16,5 1-2 0,2 1 5 15,6-3 9-15,1-2 3 16,5 5 3-16,2-3-4 16,5-1-7-16,0 4-4 15,0-5-9-15,1 1-5 16,1 1-18-16,-2 1-49 16,-2-2-125-16,-1 7 119 15</inkml:trace>
  <inkml:trace contextRef="#ctx0" brushRef="#br0" timeOffset="83361.64">24010 7450 1057 0,'-14'-3'545'0,"17"2"-74"16,0-2-291-16,1 3-44 15,-4-1-46-15,0 0-55 16,0 0-13-16,6 1-100 16,7 0-85-16,5 5 102 15</inkml:trace>
  <inkml:trace contextRef="#ctx0" brushRef="#br0" timeOffset="83657.3">24325 7262 1049 0,'6'2'469'0,"-6"1"-249"0,0 1-36 16,1 9-58-16,-1 5-39 15,0 8-26-15,3 4-19 16,-3 4-24-16,0-4-5 16,2-1-7-16,-1-5-2 15,4-6-3-15,3 2-26 0,1-11-79 16,-6-1-59-16,0-7-225 16,-3-5 245-16</inkml:trace>
  <inkml:trace contextRef="#ctx0" brushRef="#br0" timeOffset="84541.27">24631 7008 567 0,'2'-38'349'15,"-1"37"-70"-15,2-2-28 16,-2-3-39-16,-1 5-45 16,0 0-14-16,0 0-35 15,0 0-16-15,8-2-32 16,3-1-22-16,5 1-26 16,26-1-9-16,-22 7-9 15,1 1-1-15,-5 4-2 16,0 1 0-16,-6 4 2 0,-5 7 1 15,-7 7 1-15,-6 6 0 16,-5 4 0-16,-2 0 0 16,5 4-2-16,2-3 0 15,4-5-2-15,4-4 1 16,1-7 1-16,4-3-1 16,3-7-1-16,-3-2 0 0,3-6-1 15,0-2-1-15,2 0-1 16,1-6-2-16,0-2-9 15,2-3-3-15,-2 1-1 16,-3 5 0-16,-3 2 8 16,-5 5 4-16,-7 6 1 15,4 7 3-15,-4 6-1 16,2 1-1-16,3 5 1 16,-3 1 0-16,5 4 2 15,4 3 0-15,-1 2 2 16,2 3 1-16,-1-4 2 15,-4-1 1-15,0-5 2 16,-3-4 2-16,-1-7 0 16,-5-3 0-16,-5-6-1 15,-3-1 4-15,-4-9-72 16,3 1-63-16,-3-6 77 0</inkml:trace>
  <inkml:trace contextRef="#ctx0" brushRef="#br0" timeOffset="89789.86">17105 8955 257 0,'-39'-20'208'0,"28"18"56"15,-1 1-33-15,3 1-37 16,0 0-14-16,3-1-22 15,-2 0-11-15,5 1-17 16,-3-3-5-16,1 3-12 16,5-1-8-16,-2-2-22 15,2 3-12-15,0 0-21 16,0 0-7-16,0 0-10 16,6 1 0-16,22 2-1 15,31-2-1-15,-22-2-4 16,4-5-3-16,2 2-7 15,0-1-3-15,3 2-4 0,-5 2-1 16,-7 1-2-16,-8 2 0 16,-13-1 0-16,-4 3 0 15,-7 0 1-15,-2-3-10 16,-7 1-64-16,-5-2-49 16,-4 0-151-16,1 1-146 15,2 4 265-15</inkml:trace>
  <inkml:trace contextRef="#ctx0" brushRef="#br0" timeOffset="90084.72">17193 8783 1006 0,'4'-3'460'0,"2"4"-229"16,1 2 1-16,-2 14-72 15,2 8-33-15,-5 8-39 16,0 5-14-16,0 5-25 16,1-1-10-16,1-3-16 15,-1-6-7-15,2-7-6 16,-2-5-3-16,-2-7 0 16,-1-1-1-16,0-7-4 0,-1-5-30 15,1-5-89-15,0 3-51 16,0 0-384-16,2-9 367 15</inkml:trace>
  <inkml:trace contextRef="#ctx0" brushRef="#br0" timeOffset="90998.72">18170 8615 795 0,'6'-3'383'0,"-4"1"-166"16,-1-2 11-16,5-8-66 15,-1-6-26-15,-5-21-29 16,-13 27-16-16,-5 5-28 15,-2 4-15-15,-6 4-22 16,0 5-5-16,-4 2-6 16,3 4-3-16,1 1-5 15,4 1-1-15,12 2-3 16,-3 0-1-16,14 7 0 16,1 5 0-16,5 4 3 15,4 0 1-15,5 6 0 16,-2-1 1-16,6 3-2 15,0 4 0-15,-6-2 1 16,2-1-1-16,-9-3 2 0,-3-7 0 16,-5-3 4-16,-7-6 1 15,-4-7 3-15,0 0 1 16,-5-9 0-16,3-1-2 16,2-5-4-16,-3-3-3 15,3-4-6-15,4-1-1 16,0-3-5-16,5 1-3 0,10 1-1 15,0 3 0-15,8 2 6 16,2 3 4-16,-5 4 8 16,2 5 2-16,-5 8 1 15,2 5 0-15,-5 10 2 16,1 4 0-16,-4 3 1 16,-1 3 1-16,-1-5 0 15,4-2 0-15,0-1-4 16,3-4-1-16,5-2-7 15,-2-8-1-15,4-4-5 16,1-5-2-16,2-5-78 16,3-4-51-16,0-3-120 15,2-6 138-15</inkml:trace>
  <inkml:trace contextRef="#ctx0" brushRef="#br0" timeOffset="91783.01">18605 8876 518 0,'-4'-14'337'0,"1"1"-61"15,2 3-33-15,1 2-6 16,2 6-70-16,2 1-20 15,2 10-41-15,3 6-13 16,1 13-19-16,2 7-6 16,0 8-8-16,3-2-6 15,3-4-13-15,0-5-3 0,3-11-3 16,0-6 1-16,0-10 3 16,-3-2 2-16,0-10-2 15,-3-5-3-15,3-10-8 16,-3-5-5-16,-3-8-8 15,1-2-2-15,-7 1-7 16,-1 3-1-16,-4 5-5 16,-1 6-32-16,0 10-111 15,-4 5-74-15,6 16 121 16</inkml:trace>
  <inkml:trace contextRef="#ctx0" brushRef="#br0" timeOffset="93312.27">19008 9091 727 0,'-13'0'361'0,"8"-2"-132"15,-1-1-1-15,3 1-68 16,7-1-26-16,0 2-31 15,-4 0-11-15,0 0-18 16,18 1-11-16,31 4-22 16,-29 4-9-16,0 3-15 15,-2 2-5-15,-5 3-3 16,-3 2-1-16,-7 0 4 16,-3 1 3-16,-8-1 4 15,-2-4 1-15,-7-3-1 16,-2-1-1-16,0-3-4 0,3-1-2 15,3-4 18-15,-1-3 6 16,7-2 8-16,1 1 2 16,7 2-19-16,10 2-6 15,5-2-7-15,3-2-2 16,2-1-3-16,0 3-3 16,-1-1-4-16,2 1-26 0,-1-3-110 15,0 1-77-15,-1-4 118 16</inkml:trace>
  <inkml:trace contextRef="#ctx0" brushRef="#br0" timeOffset="93492.92">19312 9132 1093 0,'2'7'483'0,"2"5"-246"16,-2 3-6-16,-2 6-82 15,0 0-43-15,0 2-63 16,3-3-20-16,0-6-65 16,-1-2-62-16,7-7-188 15,-6-5 181-15</inkml:trace>
  <inkml:trace contextRef="#ctx0" brushRef="#br0" timeOffset="93661.31">19278 8978 819 0,'9'-11'413'16,"-1"11"-109"-16,0 0-125 15,7 6-74-15,-3 0-42 16,6 4-104-16,-3 4 31 0,3 3-8 16</inkml:trace>
  <inkml:trace contextRef="#ctx0" brushRef="#br0" timeOffset="93860.14">19501 9170 1036 0,'-7'8'534'15,"1"-8"-161"-15,8 2-187 16,0-2-1-16,-2 0-93 15,0-2-30-15,5 1-35 16,10-1-19-16,26-5-131 16,-28 7-85-16,5-5 122 0</inkml:trace>
  <inkml:trace contextRef="#ctx0" brushRef="#br0" timeOffset="94118.1">19737 9082 1300 0,'1'6'560'0,"-3"3"-292"16,0 7-65-16,-1 12-49 15,1 2-57-15,3 5-62 16,3-2-16-16,2-10-13 15,3-1-2-15,0-11-5 16,-1-2-16-16,0-1-82 16,-1-1-53-16,-1-5-19 15,-3-2 79-15</inkml:trace>
  <inkml:trace contextRef="#ctx0" brushRef="#br0" timeOffset="94626.41">20117 8861 850 0,'0'-7'402'0,"6"7"-150"15,2 9-36-15,3 11-31 16,2 5-37-16,1 7-42 16,2 0-14-16,2-1-18 15,2-3-5-15,4-6-10 16,3-5 0-16,3-6 0 0,-3-2-3 16,-7-8-5-1,-2-2 0-15,-10-8-6 0,-1-6-4 16,2-10-9-16,-3-5-6 15,5-4-14-15,-2 0-6 16,-5 7-30-16,-1 2-36 16,0 7-98-16,2 7-61 15,4 1-147-15,1 5 219 16</inkml:trace>
  <inkml:trace contextRef="#ctx0" brushRef="#br0" timeOffset="95051.42">20567 9118 1144 0,'-14'-15'540'16,"0"-2"-274"-16,6 4-60 15,5 4-17-15,9 3-94 16,4 2-23-16,8 4-33 16,2 1-9-16,0 6-10 15,2 3-5-15,-3 6-7 0,-2 1-2 16,-6 3-4-16,-4 0 1 16,-9 3 2-16,-4 3 1 15,-7-3 3-15,-3-4 1 16,0-6 1-16,0-5-1 15,2-4 0-15,3-2-2 16,5-2-2-16,1-1-4 16,6 2-3-16,5 0-1 15,-6-1-1-15,5 0 2 0,17 0-1 16,28-2-2-16,-26 1-65 16,-2-4-77-16,2 5 93 15</inkml:trace>
  <inkml:trace contextRef="#ctx0" brushRef="#br0" timeOffset="95233.1">20951 9143 1000 0,'-4'23'521'0,"4"-4"-65"15,-2 1-203-15,3 3-65 16,-1 1-59-16,0-2-92 15,1-1-17-15,2-8-8 0,2-5-39 16,4-5-112-16,-4-6-61 16,-3-8 104-16</inkml:trace>
  <inkml:trace contextRef="#ctx0" brushRef="#br0" timeOffset="95399.6">20904 8992 943 0,'9'-10'485'0,"-3"10"-100"16,1 0-126-16,-4 4-74 16,-1 3-56-16,1 2-82 15,5 2-75-15,4 0-173 16,15 1 136-16</inkml:trace>
  <inkml:trace contextRef="#ctx0" brushRef="#br0" timeOffset="95781.8">21538 8849 961 0,'2'-10'502'0,"3"1"-169"16,1 11-112-16,1 8 1 0,-5 14-92 15,0 9-28-15,1 17-42 16,0 3-17-16,1 7-13 15,1 0-5-15,3-11-9 16,0-8-3-16,-1-14-6 16,2-8-1-16,-4-11-4 15,0-1-14-15,-1-7-67 16,1-3-51-16,1-11-140 16,1-4 161-16</inkml:trace>
  <inkml:trace contextRef="#ctx0" brushRef="#br0" timeOffset="96249.71">22270 8848 1067 0,'6'-5'480'0,"-2"5"-231"16,5 7-8-16,-5 14-51 16,1 7-40-16,1 19-55 15,-4-1-25-15,2 1-34 16,1-3-9-16,3-13-10 15,0-5-5-15,0-11-5 16,-1-1-2-16,-5-9-42 0,-2-1-48 16,0-4-115-1,-1-1-78-15,0 0 168 0</inkml:trace>
  <inkml:trace contextRef="#ctx0" brushRef="#br0" timeOffset="96636.91">22730 8784 1069 0,'-2'5'493'0,"-7"-4"-222"16,-3 2-76-16,-5 8-59 16,-1-1-44-16,-2 5-42 15,-1-1-1-15,3 1-9 16,1-2 1-16,6-3 5 16,3-3 3-16,7 2-5 15,2 0-8-15,5-1-5 16,3 2-3-16,5-1-4 15,3 0-2-15,7-4-5 0,0-1-3 16,0-3-7 0,0-1-18-16,-6 1-119 0,-3 2-76 15,-4 5 119-15</inkml:trace>
  <inkml:trace contextRef="#ctx0" brushRef="#br0" timeOffset="96805.63">22638 9083 858 0,'0'5'497'16,"4"-2"-59"-16,4-4-235 15,3-3-1-15,7 1-81 16,-3-1-30-16,2 2-58 16,-1 2-71-16,3 0-106 15,-3 0 89-15</inkml:trace>
  <inkml:trace contextRef="#ctx0" brushRef="#br0" timeOffset="97043.79">23063 8922 1255 0,'-3'-1'499'16,"3"8"-351"-16,0 7 4 16,-1 3-36-16,1 6-40 15,0 2-36-15,0-5-18 0,4-3-14 16,-1-3 1-16,1-8-85 16,-2-1-70-16,0-6 92 15</inkml:trace>
  <inkml:trace contextRef="#ctx0" brushRef="#br0" timeOffset="97211.02">23029 8709 1234 0,'0'4'503'0,"2"-1"-341"16,2 4-41-16,2 0-104 15,3 2-111-15,11 1 54 16</inkml:trace>
  <inkml:trace contextRef="#ctx0" brushRef="#br0" timeOffset="97676.83">23702 8753 619 0,'14'-7'380'0,"-7"2"27"15,-1-1-99-15,-8 7-43 16,-7 4-59-16,-10 8-100 16,-4 2-41-16,-4 6-45 15,-4-2-7-15,3 1-5 16,3-2-2-16,6-5-2 0,7 2-1 15,7-6-3-15,-1 2 0 16,8 1 0-16,4-2 2 16,7 0 5-16,5-2 2 15,7-2 0-15,0-1-3 16,1 1-7-16,-2-3-36 16,-3 1-152-16,-5 2-30 15,-9 6 110-15</inkml:trace>
  <inkml:trace contextRef="#ctx0" brushRef="#br0" timeOffset="97830.78">23570 9070 1778 0,'10'0'123'16,"-1"1"-39"-16,9-1 101 15,4-1-46-15,2 1-56 16,-1-1-23-16,1 1-76 15,1 2-76-15,0 0 58 16</inkml:trace>
  <inkml:trace contextRef="#ctx0" brushRef="#br0" timeOffset="98116.76">24057 8759 1279 0,'-1'0'539'16,"1"5"-319"-16,4 2-15 0,-4 10-55 16,0 8-40-16,0 10-44 15,-2 3-18-15,1 3-24 16,1 0-7-16,1-5-8 15,-1-3-4-15,5-5-9 16,1-7-36-16,0-7-103 16,0-7-64-16,3-10 115 15</inkml:trace>
  <inkml:trace contextRef="#ctx0" brushRef="#br0" timeOffset="98428.46">24300 8809 1195 0,'-9'3'510'0,"-10"4"-299"15,-7 6-90-15,-8-4-37 16,0 7-33-16,0-2-3 16,6-2-13-16,7 2 1 15,6-5 13-15,6-1 7 16,5-1 6-16,5-1 4 15,5-1-5-15,1 1-5 16,8 1-11-16,-1-1-9 16,2 1-10-16,3 2-1 15,2-1-1-15,-2 1-4 16,2 0-6-16,-3 1-5 0,-3-1-85 16,0 2-66-16,1-4 291 15,1 1-166-15</inkml:trace>
  <inkml:trace contextRef="#ctx0" brushRef="#br0" timeOffset="99077.35">24768 8574 1054 0,'7'-9'455'31,"-4"5"-251"-31,0 0-1 0,23-8-50 0,1 3-31 16,-1 7-42-16,-6 5-26 0,-14 7-24 15,3 3-4-15,0 5-2 16,-9 8-1-16,0 5-7 16,-10 6-2-16,-1 7-6 15,7 1-1-15,-5-5-2 16,4-3 0-16,-4-9 0 16,-1 0 0-16,6-5-2 15,4-1-1-15,4-8-1 16,4-3-1-16,7-2-1 15,-1-6 0-15,1-3 2 16,2 0 1-16,-3-4 3 16,1-1 0-16,-2 3 0 15,-4-1 0-15,-2 3 0 16,-6 0 0-16,0 5 3 16,1 4 4-16,-5 6 12 15,3 5 9-15,-3 4 13 0,-2 1 4 16,8 4 5-16,-6 1 2 15,3 2-4-15,2 1 2 16,-2-1 1-16,-4-6-3 16,-3-3 1-16,-2-3-4 15,-6-3-7-15,7 0-5 16,-3-3-9-16,-6-2-6 0,2-8-9 16,-6-3-4-16,-1-3-55 15,2-2-54 1,-3-12-138-16,7 1-77 15,7 1 189-15</inkml:trace>
  <inkml:trace contextRef="#ctx0" brushRef="#br0" timeOffset="115297.64">14025 10691 329 0,'-4'-5'274'15,"1"0"17"-15,-1-2-53 16,-1-1-4-16,3 4-50 0,-2-1-18 16,3 3-25-16,0 1-10 15,0 0-29-15,-1 0-11 16,1 0-11-16,0 0-2 16,0 1 0-16,0 15 0 15,1 54-11-15,0-26-7 16,-3 13-17-16,4 4-5 15,-1-3-12-15,0-1-4 16,2-10-3-16,-3-22-2 16,1 1-3-16,-3 12-1 0,-2-4-4 15,4-11-1-15,-4-15-4 16,3-2-7-16,2-8-77 16,0-7-60-16,12-11-156 15,9-7 173-15</inkml:trace>
  <inkml:trace contextRef="#ctx0" brushRef="#br0" timeOffset="115643.61">14335 10811 949 0,'-6'-2'466'0,"1"2"-215"16,2 10-60-16,0 6-17 15,-3 14-71-15,0 5-16 0,4 11-21 16,1-1-11-16,5-1-24 15,5-4-11-15,0-12-10 16,1-3-2-16,-1-9-2 16,-3-5 0-16,-4-7-57 15,0-4-50-15,-2-10-154 16,2-3-172-16,-4-20 273 16</inkml:trace>
  <inkml:trace contextRef="#ctx0" brushRef="#br0" timeOffset="116091.87">14324 10784 824 0,'3'0'442'15,"0"2"-100"-15,5 10-141 16,2 4 16-16,2 9-64 16,0 3-31-16,0-3-44 15,4 1-17-15,2-6-31 0,-3-1-9 16,5-6-7-16,-7-5-3 15,-6-3-4-15,12-4 1 16,-1-8-2-16,1-2 1 16,10-9-2-16,-7-4-1 15,-2-1 1-15,-3-3-1 16,-5 1 2-16,-4 1 0 0,-4 7 0 16,-2 4 3-16,-3 11 2 15,-2 3-1-15,-3 10 10 16,1 7 3-16,0 9 11 15,0 7 5-15,3 5-5 16,2 1-3-16,2 0-8 16,4-5-4-16,0-4-5 15,1-3-2-15,-1-6-5 16,1-4-2-16,-1-5-2 16,-1-7-4-16,1-3-45 15,0-3-42-15,0-13-127 16,1-3-87-16,3-11 185 15</inkml:trace>
  <inkml:trace contextRef="#ctx0" brushRef="#br0" timeOffset="116319.45">14912 10482 1051 0,'8'-3'492'16,"-5"1"-107"-16,-1 0-92 15,-1 4-19-15,-2-2-43 0,0 0-122 16,0 0-34-16,-22 19-43 16,-29 29-13-16,27-31-35 15,2 1-50-15,12-6-135 16,5-4-77-16,10-3 158 15</inkml:trace>
  <inkml:trace contextRef="#ctx0" brushRef="#br0" timeOffset="116867.09">15205 10721 909 0,'1'-4'432'0,"-1"-2"-181"15,-1 1 3-15,1 0-52 16,0 2-31-16,-1 3-46 15,1 0-14-15,-1 3-26 16,0 23-11-16,-3 36-7 16,1-23-9-16,1 10-22 15,2 3-9-15,2 4-14 16,3-2-3-16,2-9-4 16,1-4-1-16,-2-12 0 15,1-4 1-15,-2-10-1 16,-2-4 1-16,-1-9 0 0,-1 0 0 15,-1-8-6-15,-1 5-28 16,1 0-84-16,0-19-61 16,2-33-137-16,0 25 185 15</inkml:trace>
  <inkml:trace contextRef="#ctx0" brushRef="#br0" timeOffset="121780.52">15867 10911 386 0,'-6'1'274'16,"-7"1"71"-16,3-1-99 0,-27 3-32 15,28-5-25-15,6-1-42 16,2 1-18-16,2 0-28 16,-1 1-7-16,0 0-19 15,6 0-5-15,23 0-7 16,28 0-8-16,-25-2-11 15,-2-2-5-15,-2-1-11 16,1-1-3-16,-9 4-8 16,3 1-2-16,-10 1-6 15,-3 2-1-15,-2-2-8 16,-1 1-40-16,-6 1-144 16,-2-1-107-16,1-1 164 15</inkml:trace>
  <inkml:trace contextRef="#ctx0" brushRef="#br0" timeOffset="122008.8">15881 11055 879 0,'5'2'405'0,"-1"0"-175"0,7-2 12 16,1 2-31-16,3 0-23 15,0-2-37-15,-2-2-20 16,2-2-40-16,3 4-19 15,-3 0-31-15,0 2-11 16,-6-3-15-16,-1-1-4 16,0-1-6-16,-1 0-1 0,1 2-104 15,3-3-71-15,3 2 104 16</inkml:trace>
  <inkml:trace contextRef="#ctx0" brushRef="#br0" timeOffset="122611.88">16828 10720 806 0,'0'-12'434'16,"-3"2"-142"-16,3 4-62 15,-4 0-6-15,3 5-74 16,1 4-26-16,-1-3-28 15,1 0-12-15,1 27-17 16,7 36-3-16,-8-16-18 16,-1 5-10-16,-2 1-13 15,0 0-5-15,4-6-9 16,0-4 0-16,-1-15-3 16,0-6 1-16,0-7-1 0,-1-5 0 15,0-5-2-15,1-3-4 16,0-6-44-16,0 3-50 15,0 0-145-15,4-17-97 16,14-45 202-16</inkml:trace>
  <inkml:trace contextRef="#ctx0" brushRef="#br0" timeOffset="122916.79">17154 10791 1005 0,'-7'-3'502'15,"1"1"-198"-15,4 2-97 16,-3 5-7-16,3 13-80 15,-1 6-29-15,-1 10-18 16,2 5-10-16,2 4-23 16,0 0-10-16,6-2-15 0,1-5-5 15,2-7-5 1,0-5 0-16,0-9-2 0,-4-6-30 16,-2-6-110-16,1-4-80 15,-1-14 121-15</inkml:trace>
  <inkml:trace contextRef="#ctx0" brushRef="#br0" timeOffset="123374.93">17152 10767 945 0,'1'2'466'0,"0"6"-184"0,3 4-96 15,1 7 15-15,0 7-68 16,1 0-25-16,0 6-31 15,3-2-17-15,3-7-27 16,2-5-8-16,6-4-8 16,4-4-2-16,3-6-5 15,1-4 0-15,-1-8-3 16,-3-6 0-16,-2-7-1 16,1-3-1-16,-6-4-1 15,-4 1-2-15,-2 4-1 16,-10 2 1-16,1 9 0 15,1 7 0-15,-3 4-2 0,0 3 0 16,0-2 1-16,-1 0 2 16,-1 19 8-16,0 38 4 15,2-19 8-15,2-1 2 16,-2-1-3-16,5-1-1 16,-2-7-3-16,-1-5-1 15,2-6-3-15,-2-2-1 16,3-5-5-16,-1-8-4 31,-2-1-8-31,-1 0-27 0,-1-1-84 0,0-1-60 0,0 0-452 16,19-17 421-16</inkml:trace>
  <inkml:trace contextRef="#ctx0" brushRef="#br0" timeOffset="123825.55">17801 10694 1082 0,'-4'-9'465'15,"1"6"-235"-15,2-3-26 16,1 6-16-16,-1 0-38 16,1 0-42-16,0 10-11 0,1 19-12 15,5 38-9-15,-3-21-17 16,2 2-6-16,0 4-14 15,4 0-5-15,1-3-9 16,-4-3-1-16,2-10-5 16,1-5-2-16,-3-7-6 15,-1-7-2-15,-3-7-3 16,0-7 0-16,-2-3-2 16,-3-2-2-16,2 1-9 15,-1 0-28-15,1 0-77 16,1-9-60-16,3-13-145 15,3-30 192-15</inkml:trace>
  <inkml:trace contextRef="#ctx0" brushRef="#br0" timeOffset="124279.14">18311 10980 1074 0,'-10'2'462'0,"5"0"-266"16,7-1-1-16,5 0-42 15,5 0-20-15,11 0-28 16,1 0-7-16,4-1-30 15,3 0-14-15,-1-2-17 16,1-2-6-16,5 1-12 16,-2-2-6-16,-4 4-5 15,-6 1-1-15,-12-1-2 0,-5 1-28 16,-8 0-106-16,-5 0-79 16,-4 0 116-16</inkml:trace>
  <inkml:trace contextRef="#ctx0" brushRef="#br0" timeOffset="124517.93">18471 10834 848 0,'-4'-2'429'0,"3"9"-58"16,6 5-90-16,-9 7-33 15,4 4-42-15,1 10-99 16,-2 3-27-16,5 3-34 15,-3-1-12-15,0-8-16 16,0-6-5-16,2-6-6 16,1-3-2-16,1-6-34 15,3 1-41-15,3-8-115 16,-1-2-82-16,10-10 160 16</inkml:trace>
  <inkml:trace contextRef="#ctx0" brushRef="#br0" timeOffset="125423.1">19155 10872 802 0,'-43'-22'406'0,"30"19"-94"0,4 2-58 15,1 0-31-15,0 0-35 16,7 0-59-16,1-3-21 15,6 1-36-15,-6 2-16 16,0 0-24-16,17-7-8 16,33-14-12-16,-29 9-4 15,2-1-1-15,-2 1-2 16,-5 3 1-16,-4 2 2 0,-8 4 2 16,-1 2 2-16,-3 0 3 15,0 2 2-15,-1 0-2 16,0 0-1-16,0 0-6 15,-2 4-2-15,-8 20-3 16,-3 31-1-16,14-25 0 16,0 3-1-16,1 1 0 15,0 1 1-15,1-2 1 16,1-1 0-16,1-4 1 16,1-5-1-16,-1-1 0 15,0-6-1-15,0-7-1 16,-2 3 1-16,0-7 0 15,-2-3 1-15,-3-1-25 16,2-2-12-16,0 0-13 0,-6-1-1 16,-13-3 25-16,-29-4 10 15,31 6 12-15,-1 1 1 16,5 1 2-16,1 1 5 16,5 2 25-16,2-2 9 15,3 1 12-15,4 0 6 16,-1-1 0-16,0 0 1 15,8 2 6-15,10-1-3 16,34 1-14-16,-26-2-6 16,5-1-14-16,1-1-5 15,1 0-9-15,-1-1-3 0,-8 2-5 16,-6 0-3-16,-11 1-18 16,-4 0-46-16,-2-1-114 15,-1 1-80-15,-1-1 145 16</inkml:trace>
  <inkml:trace contextRef="#ctx0" brushRef="#br0" timeOffset="137947.47">9282 8628 171 0,'-3'0'158'0,"3"-2"16"15,3-3-16-15,-3 4 6 16,0 0-15-16,0 0 1 15,4 1-1-15,10 1-5 0,7 3-19 16,35 7-12-16,-32-9-27 16,4 0-10-16,2-4-20 15,-9-2-11-15,9-6-15 16,-3 0-7-16,-3 2-10 16,1 1-2-16,-9 4-10 15,-1 1-58-15,-11 2-225 16,-3 2 195-16</inkml:trace>
  <inkml:trace contextRef="#ctx0" brushRef="#br0" timeOffset="138166.04">9388 8747 922 0,'-2'2'410'0,"10"5"-198"0,-4-7-5 16,12 3-39-16,6 3-28 15,0-5-40-15,12 2-16 16,0-4-29-16,-1-5-10 16,3-1-19-16,-3-1-9 15,-4 5-9-15,-3 6-2 16,-8-3-42-16,-6 0-41 16,-5 0-145-16,-4-3-139 0,-3-5 225 15</inkml:trace>
  <inkml:trace contextRef="#ctx0" brushRef="#br0" timeOffset="138465.72">9491 8468 940 0,'0'-1'441'16,"0"4"-218"-16,8 5-60 15,3 3 1-15,10 6-61 16,4 1-19-16,13 4-22 15,1 1-13-15,2-1-16 16,1 2-4-16,-6-1-6 16,-2 2 0-16,-9 1 4 15,-4 0 3-15,-16 5 7 16,-11-5 1-16,-9 1-2 16,-9 0-4-16,-1-5-10 15,2-4-4-15,0-7-6 16,2-4-29-16,5-8-98 0,4-7-78 15,11-4 108-15</inkml:trace>
  <inkml:trace contextRef="#ctx0" brushRef="#br0" timeOffset="142590.15">11151 6760 487 0,'-18'27'351'15,"18"-27"-35"-15,-1-2-43 16,1-1-20-16,0 2-72 15,-1 0-19-15,0-3-20 16,0-9-15-16,-2 1-29 0,-10-26-17 16,0 31-34-16,0 3-16 15,-6 4-18-15,0 3-5 16,0 9-8-16,2 3 0 16,5 10-5-16,4 2-1 15,8 4 1-15,3-1-1 16,13-2 2-16,4-5 1 15,8-10 3-15,3-2 0 0,1-11 1 16,-1-5 0-16,-5-5 2 16,-3-7-1-16,-9-3 2 15,-3-2 1-15,-10-1 3 16,-3 1 1-16,-10 4-1 16,-3 3-1-16,-7 4-4 15,1 4-6-15,0 6-25 16,3 1-21-16,6 5-73 15,2 5-58-15,12 8-194 16,5 3 234-16</inkml:trace>
  <inkml:trace contextRef="#ctx0" brushRef="#br0" timeOffset="143050.72">11271 6889 1047 0,'-23'-1'474'15,"4"-3"-216"-15,6-1-42 0,5 5-34 16,5 1-54-16,4 3-58 15,6 3-16-15,8 4-19 16,5 2 1-16,15 9 2 16,2 2-4-16,8 6-7 15,8 6-6-15,-2 3-10 16,7 4-2-16,4 4-3 16,0-3-1-16,7 4 0 15,-2-4 0-15,-6-5 3 16,-18-5 1 15,-21-16 5-31,-11-9 1 0,0-1 0 0,56 49-1 0,0 6-2 16,-14-12-3-16,-34-33 0 15,-2-5-1-15,-8-10-1 0,-4 0 0 16,-4-4-15 0,-1-2-26-16,-1 2-80 0,0 0-58 15,0 0-175-15,0 0 213 16</inkml:trace>
  <inkml:trace contextRef="#ctx0" brushRef="#br0" timeOffset="143400.28">12198 7534 1363 0,'-12'-36'580'0,"1"36"-344"15,-1 1-49-15,-1 9-74 16,0 1-58-16,4 12-50 16,5 3-5-16,6 5-2 15,7-2-1-15,8-7 0 16,5-3 2-16,5-9 2 16,1-4 2-16,-2-6 1 15,0-5 1-15,-6-6 4 16,-3-4 3-16,-9-4 14 15,-6-4 8-15,-10-1 9 16,-5 1 3-16,-9 4-6 16,-1 7-10-16,-4 8-17 0,-3 4-13 15,3 7-74-15,4 6-48 16,8 3-124-16,6 1-113 16,13 3 232-16</inkml:trace>
  <inkml:trace contextRef="#ctx0" brushRef="#br0" timeOffset="143815.26">12198 7658 1246 0,'-1'-1'577'0,"0"-1"-239"15,-19-4-80-15,-34-5-52 16,21 8-58-16,-7 2-65 16,0-1-15-16,-2 5-23 15,-10-1-9-15,-13 2-10 16,-9 2-5-16,-15-5-6 16,9 1-2-16,11 0-4 15,7-1-1-15,10-1-3 16,3 0-1-16,6 0-2 0,5 0 0 15,14-1-3-15,7 1-4 16,13 0-8-16,3 0-5 16,8 0-5-16,6 0-13 15,5-1-36-15,2 0-25 16,2 1-68-16,-3 0-29 16,-5 1-67-16,-4 2-41 15,-8 1-132-15,-3 0 264 0</inkml:trace>
  <inkml:trace contextRef="#ctx0" brushRef="#br0" timeOffset="144380.81">11295 7682 641 0,'-1'-1'420'0,"0"0"-47"15,0-1-77-15,0 1-31 16,-8-1-84-16,-5 0-37 0,-31 4-58 16,28 7-23-16,-1 3-25 15,2 1-8-15,7 5-10 16,0-2-4-16,9 9-9 15,2 2-3-15,8-2-3 16,6 2-1-16,6-6-1 16,4-7-1-16,4-7 0 15,-3-6 0-15,3-8-7 16,-4-4-3-16,-7-10 0 16,1 2 2-16,-16-5 10 15,-4 2 2-15,-11 2 4 16,-5 1-2-16,-6 4-1 15,-1 2-2-15,0 4-19 16,-5 2-18-16,5 2-65 16,4 3-57-16,6 3-261 15,8 7 272-15</inkml:trace>
  <inkml:trace contextRef="#ctx0" brushRef="#br0" timeOffset="144775.24">11297 7839 1336 0,'-10'0'577'0,"2"-3"-323"16,1 2-12-16,2 1-66 15,2 0-45-15,3 4-59 16,0-4-20-16,0 0-28 15,5 11-9-15,7 16-8 16,48 33 0-16,-17-19-4 16,1 5-1-16,7 6 1 15,6 2-1-15,6-4 0 16,11 2 0-16,9 0 0 16,-4-5-1-16,-6 1 1 15,-7-4 1-15,-15-1 0 16,-1 0 0-16,-9-6 1 15,-2-3 0-15,-12-8-1 16,-7-6 1-16,-8-8-2 0,-6-5-1 16,-6-8-15-16,-1-3-21 15,-8-6-55-15,0 0-37 16,-5-1-97-16,0 1-16 16,9 5 148-16</inkml:trace>
  <inkml:trace contextRef="#ctx0" brushRef="#br0" timeOffset="145201.22">12417 8540 1505 0,'-15'2'545'0,"-11"4"-475"15,-7-2-11-15,2 6-26 16,4 1-26-16,9 5-16 16,4 5-4-16,12 1 3 15,3 0 5-15,12-2 13 16,4-4 7-16,8-5 8 16,1-3 1-16,5-8 6 0,0 0 3 15,-6-6 8-15,-6-2 6 16,-9-6 16-16,0-2 9 15,-10-4 5-15,2 2 0 16,-4 0-10-16,-7 1-8 16,2 0-18-16,-8 4-8 15,-8 1-21-15,-4 4-14 16,0 9-56-16,-1 6-42 16,10 7-120-16,6 3-71 0,6 7 181 15</inkml:trace>
  <inkml:trace contextRef="#ctx0" brushRef="#br0" timeOffset="145579.67">12462 8701 852 0,'-13'-3'450'0,"10"-6"-50"16,-4 1-109-16,-5 2-24 16,0 0-46-16,-9 2-77 0,1 2-27 15,-12 1-38-15,-6 1-14 16,-13 1-27-16,-3 3-6 16,-8 1-12-16,-4 0-1 15,4-2-5-15,-6 1-1 16,-2 0-5-16,2 0-1 15,-6 5-3-15,6 3-2 16,11-1-3-16,4-3-1 0,20-1-7 16,3-2-5-1,18-3-23-15,1 1-11 0,6-3-40 16,7-1-18-16,-1 0-33 16,-1 1-15-16,0 0-7 15,0 0-5-15,0 0-9 16,1 0-13-16,6 1-71 15,-4-1 158-15</inkml:trace>
  <inkml:trace contextRef="#ctx0" brushRef="#br0" timeOffset="145977.79">11483 8708 758 0,'-86'37'423'0,"64"-32"15"0,2 3-198 15,0 6-39-15,1 3-39 16,7 5-74-16,5 5-18 16,7-5-16-16,6 2-4 15,13-2-13-15,9-6-4 16,4-3-8-16,2-5-5 15,-1-8-8-15,-4-3-3 0,2-9-6 16,0-4-3-16,-9-5-1 16,-3-1 1-16,-13-2 3 15,-9 4 4-15,-13 3 3 16,-3-2-1-16,-8 4-1 16,2 2-1-16,-1 6-3 15,-1 1-3-15,5 6-15 16,-1 1-20-16,7 4-69 15,5 2-49-15,14 4-153 16,4 1 187-16</inkml:trace>
  <inkml:trace contextRef="#ctx0" brushRef="#br0" timeOffset="146386.91">11485 8886 1072 0,'-44'-34'485'15,"45"32"-178"-15,-9-6-57 16,6 8-16-16,-2 4-50 16,4 7-84-16,5 7-29 15,5 12-32-15,4 3-10 0,7 10-13 16,7 10-4-16,11 5-5 15,7 0-2-15,6-2 0 16,3-1-1-16,12-3 1 16,-1 3 0-16,-3 4 0 15,3 0-1-15,-3 1 0 16,4 2-1-16,6-2 0 16,1-2 1-16,-2-6-1 15,-4-1 0-15,-21-8 2 16,-7-4 0-16,-20-9 2 15,-9-7-2-15,-5-15-12 16,-4-2-17-16,-3-7-54 16,-3-5-41-16,3-4-130 15,-4-3-74-15,8 0 200 16</inkml:trace>
  <inkml:trace contextRef="#ctx0" brushRef="#br0" timeOffset="146712.79">12578 9909 939 0,'-16'-4'478'16,"-21"7"-6"-16,27 8-267 0,2 5-59 16,3 2-13-16,1 2-80 15,4 1-17-15,7 0-15 16,-2-2-3-16,11-5-5 15,2-1 0-15,1-8 1 16,5-1-1-16,-2-9 1 16,-2-2 0-16,-3-9 5 15,-3-3 3-15,-7-7 5 16,-4-1 1-16,-8-1 0 16,-7 0 1-16,-7 6-4 15,-3 4-2-15,-2 10-12 16,-5 3-12-16,7 7-62 15,-2 2-41-15,9 3-113 16,19 1 129-16</inkml:trace>
  <inkml:trace contextRef="#ctx0" brushRef="#br0" timeOffset="149903.81">11466 6966 675 0,'-4'-9'396'0,"1"-3"-105"0,0 4-34 16,1 3-21-1,1-1-55-15,-8-2-16 0,-1 3-36 16,-4 2-22-16,-6 6-40 16,5 7-18-16,-8 6-22 15,2 5-6-15,2-1-8 16,3 2-3-16,12-4-4 15,4 0 0-15,6-5 0 16,5-6-1-16,5-3 1 16,1-4 0-16,13-4 0 15,-2-3-1-15,2-6 0 16,-2-1-1-16,-9-3 0 16,2 4 0-16,-4 3 2 15,-3 2 3-15,-10 3 16 0,-4 4 3 16,-8 7 3-16,-7 2-2 15,-3 10-15-15,-1 4-4 16,5 1-4-16,4 3 0 16,8-3-2-16,2-5 1 15,-1-5-2-15,1-2 0 16,4-6-1-16,3-1 0 16,6-4-2-16,2-4 0 15,12-7 1-15,-1-3 0 0,5-4 1 16,0 4-1-16,-9 1 1 15,-2 4 1-15,-11 8 0 16,-4 1 1-16,-6 11 1 16,-3 1-1-16,-7 7-1 15,0-1 0-15,0 6 0 16,2-3 0-16,6-4 0 16,3-4 1-16,4-8-1 15,5 1-1-15,2-5 1 16,3 0-3-16,5-2 0 15,2-6 1-15,7-3-1 16,2-3 1-16,-2 0 0 16,0 1 0-16,-12 6 1 15,-3 3 0-15,-7 8 0 16,-8 3 0-16,-3 6 2 16,-5 2 0-16,-3 3-1 15,1 0-1-15,2-1 0 0,4-1 0 16,4-3-1-16,5-1 0 15,5-2-1-15,3 0 0 16,8 2 1-16,-4-3 0 16,1-1 0-16,0-1 0 15,-7-4-1-15,8-1 0 0,2-7 0 16,-7-2 0-16,5-7 2 16,-6-3-2-16,0 0 1 15,8 1 0-15,-4 6 1 16,0 3 0-16,-9 11 0 15,-3 7 1-15,-7 4 0 16,-3 7 0-16,2 3 1 16,-7-5-1-16,6-4-2 15,1-4-1-15,2-11-46 16,3 1-56-16,1-3-125 16,-1-1-74-16,0 0 178 15</inkml:trace>
  <inkml:trace contextRef="#ctx0" brushRef="#br0" timeOffset="150940.1">11545 7906 539 0,'-2'0'349'16,"-2"0"-61"-16,2 2-46 15,1-2-26-15,0 0-53 16,0 0-10-16,0 0-9 16,0 0-7-16,-1 0-18 15,1 0-16 1,0 0-31-16,-7 5-16 0,-3 5-28 15,-26 35-8-15,29-27-8 16,-5 3-3-16,-1-2-2 16,8 2-2-16,-3-4-1 15,5-3-1-15,6-4 0 16,-1-2-2-16,9-7 0 16,1-2-1-16,5-4 1 15,2-1 1-15,-1-2 3 0,4 1 2 16,-6 3 8-16,-1 4 1 15,-6 4 4-15,-3 7 1 16,-8 6-3-16,-4 6-1 16,-5 6-4-16,-2 4-2 15,6-3-4-15,-1-6-1 16,7-10-3-16,6-4-2 16,1-7 0-16,8-3 1 15,2-2-1-15,2-5 1 0,3-3-1 16,2-3 1-16,2 0 1 15,2-1 0-15,-3 0 0 16,0 1 1-16,-3 3-1 16,-2 2 1-16,-7 6 1 15,-4 3 1-15,-7 9 2 16,-3 7 0-16,-7 12-1 16,-3 4-1-16,-2 3-2 15,3 1 0-15,1-7-2 16,5-3 0-16,5-10-2 15,1-7 1-15,5-4-1 16,3-4-2-16,10-4 1 16,3-6 0-16,8-4 1 15,2-3 1-15,3-3 1 16,1 5-1-16,-7 6 2 0,-7 2 0 16,-14 7 3-16,-2 4 2 15,-5 7 5-15,-1 3 3 16,-4 10 8-16,-1 0 1 15,3 0-3-15,1-1-1 16,4-5-8-16,2-4-4 16,4-3-4-16,1-4 0 15,-2-1-3-15,2-4 0 16,-2-2-3-16,4-4-7 0,1-5-57 16,0-3-45-16,2-1-92 15,-2 0-48-15,9 4 53 16,4 6 98-16</inkml:trace>
  <inkml:trace contextRef="#ctx0" brushRef="#br0" timeOffset="152186.47">11658 9059 958 0,'-2'-2'454'0,"1"0"-180"15,-1 1 2-15,1 1-55 16,0 0-38-16,0 0-67 16,0 0-26-16,-15 8-44 15,-26 30-18-15,27-15-15 16,3 0-4-16,5-1-4 16,0-3-2-16,8-2-1 15,1-5 0-15,5-6-2 16,5 2 1-16,5-5 0 15,3-2 0-15,6-3 0 0,1-8 1 16,5-3 1-16,-2 2 2 16,-2 2 10-16,-4 5 6 15,-10 5 5-15,-6 4 3 16,-8 7-6-16,-6 6-2 16,-4 4-5-16,-1 2-5 15,-2 2-3-15,1-6-2 0,2 1-3 16,3-1 1-16,2-5-2 15,5 0-1-15,5-6-1 16,3-3-2-16,8-10 0 16,3-3-1-16,11-8 1 15,5-1 2-15,1 0 0 16,-1 2 1-16,-12 5 3 16,-7 0 0-16,-5 11 1 15,-8 1 3-15,-1 7-1 16,0 7 0-16,-7 2 1 15,5 6-2-15,-9 6 0 16,-2 2-1-16,2 0-2 16,-6-3 0-16,8-2-1 15,7-5-1-15,4-8-2 16,3-3-2-16,4-6 0 16,-2-4 1-16,9-3 1 15,7-4 1-15,0-1 1 0,1 1 1 16,-5 5 1-16,-6 3 0 15,-4 5 1-15,-1 4 0 16,-3 4 0-16,-3 5 0 16,-1-1-2-16,0-1 0 15,-2-2-2-15,1-6 0 16,2-3 0-16,1-2 0 16,3-4-1-16,1-2-1 0,1 0 0 15,1-1 0-15,1-4 0 16,1 1 0-16,-2-1 2 15,-3 1 2-15,-4 5 2 16,-4 7 0-16,-3 1 0 16,-2 3-1-16,-1 0-1 15,-1 1 0-15,5-2-1 16,2-1 0-16,3-3-1 16,4-2 0-16,3 0 2 15,0 0 0-15,3-1 4 16,0 0 3-16,2 1 5 15,1 2 1-15,1-4 2 16,3 3-2-16,-3-2-2 16,-2-4-1-16,-8 0-2 15,-5-2-2-15,-2-2-25 0,-4 1-44 16,3 2-109-16,0-1-64 16,1 1 134-16</inkml:trace>
  <inkml:trace contextRef="#ctx0" brushRef="#br0" timeOffset="157994.1">14316 12762 979 0,'-6'-16'440'0,"-9"-26"-197"16,11 31-12-16,4 7-43 15,0 5-42-15,3 15-59 16,4 4-16-16,4 15-12 15,3 4 1-15,6 4-3 16,1 0-4-16,5-10-8 16,-2-6-2-16,-2-9-1 15,-8-13 3 1,-8-3 1-16,2 1 1 0,7-6 0 16,3-4-1-16,-2-14-7 15,-6-6-5-15,7-7-11 16,-3-4-6-16,-2 1-10 15,2 4-18-15,0 11-85 16,1 6-56-16,-3 9-145 16,-3 7-66-16,1 13 229 0</inkml:trace>
  <inkml:trace contextRef="#ctx0" brushRef="#br0" timeOffset="158207.76">14810 13058 1338 0,'12'15'557'0,"-5"-3"-314"15,3 1-42-15,-6 5-49 16,-3-1-50-16,2-3-68 16,-3 0-12-16,-5-7-9 15,-2-5-2-15,0 1-24 16,0-3-42-16,5-4-101 15,2 1-81-15,-5-2 139 16</inkml:trace>
  <inkml:trace contextRef="#ctx0" brushRef="#br0" timeOffset="158728.96">15357 12943 1065 0,'47'28'484'0,"-48"-23"-167"16,1-1-79-16,-5 1-23 16,5 11-37-16,-5-3-71 0,-8 0-26 15,0 2-33-15,-10-2-12 16,-2 4-23-16,1-3-32 15,5-3-102-15,7-4-56 16,11-10-135-16,7-4-44 16,4 1 229-16</inkml:trace>
  <inkml:trace contextRef="#ctx0" brushRef="#br0" timeOffset="159173.39">15813 12789 1152 0,'0'-9'523'0,"3"3"-267"16,6 5-67-16,-2 3 2 15,1 15-75-15,3 8-31 16,4 16-34-16,1 5-6 16,8-1-5-16,-3-4 4 15,-1-11 7-15,2-9 2 16,-4-9-3-16,-7-11-4 15,1-7-6-15,-2-5-4 16,-1-8-6-16,9 2-6 0,-7-11-9 16,2-3-5-16,-2-7-4 15,1 1-4 1,-5 4-69-16,0 7-52 0,2 11-100 16,-2 3-72-16,7 11 186 15</inkml:trace>
  <inkml:trace contextRef="#ctx0" brushRef="#br0" timeOffset="159625.54">16284 12941 941 0,'-9'-5'360'16,"8"5"-280"-16,4 1 9 15,5-3 15-15,5 3-2 16,2-2 31-16,-1 1 11 16,3 7-2-16,-2-2-3 15,-2 2-11-15,3 0-4 0,-1 2-21 16,-3 0-19-16,-1 8-35 15,-6-1-17-15,-4 0-19 16,4 2-4-16,-6-3-4 16,-4 4 0-16,-8-5-2 15,2 0 1-15,-4-5 0 16,7 2 0-16,-2-5 1 16,-4 1 0-16,5-3 1 15,1-2-1-15,8-2 2 16,7-2 1-16,9 0-1 15,4-1 2-15,8 2-1 16,-11 0-2-16,6 3-39 16,-7 0-52-16,3 5-138 15,11 2-51-15,1-2 156 16</inkml:trace>
  <inkml:trace contextRef="#ctx0" brushRef="#br0" timeOffset="159843.37">16705 12938 1367 0,'-3'17'583'15,"1"-2"-291"-15,2 3-78 16,0 9-52-16,1-1-53 0,1 7-77 16,0 2-12-16,1-2-9 15,2-2-4-15,-2-8-21 16,1-5-35-16,1-9-93 15,-2-6-46-15,6-7-145 16,-3-7 202-16</inkml:trace>
  <inkml:trace contextRef="#ctx0" brushRef="#br0" timeOffset="160110.65">16856 13020 1432 0,'-8'6'161'16,"-1"-1"-37"-16,-12 14 145 15,-8-10-41-15,-1 7-51 16,3 0-28-16,6-7-39 16,5 6-11-16,6-9-16 15,5 1-10-15,6 1-20 0,4-1-9 16,10 2-11-16,4 3-5 16,9-3-5-16,5 4-3 15,1-2-7-15,2 0-2 16,-9 0-7-16,0-4-19 15,-8-2-94-15,-5-2-64 16,7-4-119-16,-9-2 163 0</inkml:trace>
  <inkml:trace contextRef="#ctx0" brushRef="#br0" timeOffset="161090.79">18068 12842 830 0,'-56'-3'437'0,"50"-3"-133"0,-1 4-76 15,7 2-3-15,1 12-70 16,3 4-33-16,5 14-40 15,-2 3-13-15,4-1-21 16,3-1-10-16,0-14-15 16,5-1-6-16,0-10-7 15,-2-3-1-15,-1-5-5 16,-2-8-2-16,-1 0-4 16,0-7-4-16,-2-1-2 15,0-1-1-15,-3 5 3 16,-3 7 1-16,-2 7 3 15,2 12 2-15,-1 7 3 16,0 0 7-16,4 3 14 16,1-5 11-16,4-4 25 15,1-3 10-15,4-3 11 0,-3-7-3 16,0-6-13-16,0-1-10 16,-4-7-20-16,1 3-8 15,-5-12-21-15,2-1-32 16,-2 1-95-16,5-3-55 15,0 11-123-15,0 3-66 16,5 5 237-16</inkml:trace>
  <inkml:trace contextRef="#ctx0" brushRef="#br0" timeOffset="161407.98">18477 13060 1048 0,'5'3'535'16,"5"-3"-209"-16,1-9-111 15,3-4-43-15,5-4-83 16,-7-7-26-16,3 3-23 16,-3-3-9-16,-7 0-17 15,-2 7-3-15,-8 2-3 16,-1 5 1-16,-7 6-1 16,-4-2 0-16,2 9 0 15,-1 6 3-15,2 4 6 16,3 7 5-16,4 5 0 15,1 0 0-15,10 3-9 16,2-6-4-16,7-5-4 0,2-3-3 16,4-7-7-16,6 1-27 15,2-9-75-15,3-3-50 16,1-3-157-16,-1-6-176 16,5-4 321-16</inkml:trace>
  <inkml:trace contextRef="#ctx0" brushRef="#br0" timeOffset="161612.97">18874 12951 1232 0,'4'9'555'0,"-1"2"-261"16,-4 0-25-16,-1 4-74 15,2-7-34 1,0 0-61-16,4 5-26 0,0-3-39 16,-2-9-12-16,-1-4-6 15,-1-6-3-15,0-3-2 16,-2-1-4-16,3-7-7 15,-3 2-9-15,3-2-43 16,4 1-36-16,-2 1-98 16,10 4-59-16,-5 2 150 15</inkml:trace>
  <inkml:trace contextRef="#ctx0" brushRef="#br0" timeOffset="161908.75">19066 13014 1034 0,'0'15'501'0,"10"-9"-144"0,3-6-117 16,6-8-69-16,1-6-49 15,3-3-68-15,-1-6-9 16,-2-3-11-16,-4 0-5 16,-8-3-4-16,-6 5 3 0,-10 5 11 15,-5 2 4-15,-5 11 1 16,-3 6-4-16,-2 8-11 15,1 9-5-15,4 9-5 16,5 2-2-16,9 2-4 16,6 0-1-16,9-6-4 15,2-7-3-15,10-4-9 16,2-8-39-16,11-5-113 16,5 0-78-16,14-5 131 15</inkml:trace>
  <inkml:trace contextRef="#ctx0" brushRef="#br0" timeOffset="162361.96">20295 12781 1148 0,'14'-7'482'16,"15"-27"-225"-16,-29 10-65 15,-7 0-9-15,-5 2-25 16,-6 3-56-16,-4 6-19 15,-9 2-27-15,2 7-13 16,-1 8-18-16,3 3-8 16,3 13-8-16,5 3-3 15,6 13-4-15,4 9-1 0,10 14 1 16,4 2 0-16,6 7 1 16,1-8 0-16,3-8-1 15,-2-6 1-15,-3-11-1 16,1-4-1-16,-8-10-56 15,0-7-39-15,-4-9-100 16,-2-7-76-16,-1-14-230 16,-3-1 317-16</inkml:trace>
  <inkml:trace contextRef="#ctx0" brushRef="#br0" timeOffset="162729.1">19995 12869 769 0,'-11'-3'414'0,"21"-2"-42"15,4 2-98-15,7 1-42 16,12 2-33-16,4 0-67 0,3-1-26 16,-1 1-41-16,-3 0-23 15,-1 2-62-15,0 4-24 16,-7-1-74-16,-1 3-38 16,-3 3-16-16,-9 1 2 15,0 2 58-15,0 4 35 16,-12 0 51-16,4 3 32 15,-6-2 55-15,-4-4 28 16,2-6 51-16,1-2 14 0,-8-2 22 16,4-2-2-16,-1 1-10 15,0-2-15-15,6-4-36 16,-1 2-17-16,0-1-30 16,0 0-12-16,0 0-25 15,0 0-9 1,0 0-14-16,2-14-6 0,12-49-58 15,-2 29-43-15,-1 1-108 16,-1 13-63-16,2 12-117 16,2 1 232-16</inkml:trace>
  <inkml:trace contextRef="#ctx0" brushRef="#br0" timeOffset="163246.1">20562 13013 912 0,'6'14'470'0,"9"-5"-94"0,3 0-95 16,0-9-104-16,1-4-33 16,3-9-77-16,-2-3-14 15,-2-7-15-15,-4 1-8 16,-7 1-10-16,-6 0-3 16,-6 7 0-16,-6 0 0 15,-7 4 1-15,-3 2 1 0,1 8 5 16,0 2 2-16,4 12 3 15,3 4 1-15,5 4-2 16,4 1-1-16,8-1-2 16,4-2 2-16,9-3-1 15,2-2 2-15,7-5-3 16,3-2-3-16,7-10-6 16,5-3-6-16,5-8-10 15,-2-6-4-15,-10-3-17 16,-5 0-7-16,-17 0 3 15,-10 0 4-15,-6 9 16 16,-5 1 8-16,-5 9 9 16,-5 3 5-16,3 3 10 15,-4 6 4-15,7 4 7 16,5 6 1-16,4-2-4 16,5-1-2-16,10 2-9 0,4-5-6 15,5-2-6-15,4-2-6 16,-2-6-55-16,6-2-57 15,8-1-122-15,2-5 455 16,15-13-215-16</inkml:trace>
  <inkml:trace contextRef="#ctx0" brushRef="#br0" timeOffset="164417.35">21791 12638 1025 0,'0'-19'446'0,"0"2"-218"16,0 6-11-16,0 7-18 15,0 5-30-15,0 21-46 16,0 10-19-16,2 16-35 16,2 7-11-16,1 1-23 0,1-4-9 15,5-6-12-15,3-12-4 16,-4-13-5-1,-1-2 0-15,-8-14-3 0,-1 0 0 16,-5-9-2-16,-3-6 0 16,1-5 0-16,-2-4 1 15,1-4-3-15,2-3 0 16,7 4-2-16,6-1 1 16,8 5 1-16,3 5 2 15,2 8 0-15,0 5 0 16,-4 10 5-16,3 6 3 0,-7 6 7 15,-8 2 3-15,-3 1-2 16,-3 0-4-16,-5-2-2 16,4-4-2-16,-5-5 0 15,-3-7 0-15,-1-6-6 16,-2 0-9-16,0-4-26 16,4 3-12-16,0-3-20 15,6 3 0-15,8-1-1 16,5-1 0-16,10 2 11 15,0-5 6-15,5-2 22 16,2-3 12-16,3-5 12 16,6 3 3-16,-2-4 5 15,2 0 6-15,-6 2 10 0,-6-2 4 16,-10 2 17-16,-6 3 8 16,-9 2 8-16,-7 1 5 15,-6 4-7-15,-5 1-8 16,-3 6-11-16,1 3-6 15,5 5-7-15,3 3-3 16,9 7-7-16,5 2-4 16,8 0-6-16,2 1-3 15,7-8-15-15,4-2-27 16,8-10-57-16,6-2-36 0,5-8-100 16,4-10-99-16,14-8 218 15</inkml:trace>
  <inkml:trace contextRef="#ctx0" brushRef="#br0" timeOffset="164659.64">22531 12580 1057 0,'-24'-25'548'0,"6"17"-125"16,5 11-79 0,1 0-104-16,-7 18-59 0,-2 13-101 15,3 5-26-15,12 9-29 16,2 4-7-16,8 5-7 15,0 3-3-15,9 0-4 16,-1-6-1-16,1-10-7 16,4-6-12-16,-11-12-59 0,5-4-33 15,-13-8-90-15,-6-8-68 16,-5-8-215-16,-2-6 302 16</inkml:trace>
  <inkml:trace contextRef="#ctx0" brushRef="#br0" timeOffset="165274.7">22222 12819 1218 0,'15'1'528'0,"11"-3"-301"15,4-1-30-15,9-3-63 16,0-3-33-16,1 1-30 16,-5 0-14-16,-6 4-32 15,0 2-8-15,-7 6-9 16,-4 3-2-16,-5 9 2 15,-4 3 1-15,-8 6 6 16,-1 1 0-16,0-2-1 16,0-3-4-16,6-7-5 15,2-2-1-15,4-8-4 16,4-1 1-16,0-8-2 16,4-8 1-16,3-6 0 15,1-7 0-15,0-3-1 16,-5-3 0-16,-11 2-3 0,-8 2-1 15,-12 4 3-15,-8 4 0 16,-11 7 2-16,-1 5 0 16,0 8 1-16,5 9 1 15,5 6 1-15,5 0 1 16,6 0-1-16,7-3 0 16,9-4 0-16,6-2 0 15,7-1 0-15,1-4 1 16,5-1 1-16,5 0-1 0,2-4 0 15,4 1-2-15,7 3 1 16,-5 0-1-16,-6 9 1 16,-5 3 1-16,-11 4 0 15,-4 2 2-15,-5 0 13 16,-8-1 10-16,-2-5 20 16,-3-4 6-16,3-8-3 15,-1-3-10-15,2-7-21 16,-1-2-6-16,-1-5-13 15,6-2-7-15,4 0-31 16,2-1-29-16,12 3-91 16,-3 3-58-16,-7 7-141 15,7 3 211-15</inkml:trace>
  <inkml:trace contextRef="#ctx0" brushRef="#br0" timeOffset="165531.41">23028 12895 1001 0,'-4'9'481'16,"9"-5"-140"-16,1-5-56 16,2-7-77-16,5-6-37 15,0-9-91-15,0-6-30 16,-2 2-29-16,-4 2-6 0,-7 7-3 16,-4 5 1-16,-9 10 7 15,-5 4 5-15,-4 9 5 16,3 6 4-16,2 6-4 15,5 2-3-15,9 1-7 16,3 3-3-16,8-6-5 16,6-2-3-16,7-4-29 15,2-4-43-15,6-6-87 16,4-5-74-16,8-2-165 16,4-4 241-16</inkml:trace>
  <inkml:trace contextRef="#ctx0" brushRef="#br0" timeOffset="165661.21">23510 12927 1144 0,'-6'17'575'0,"1"-2"-141"15,-7-3-131-15,0 1-98 0,-7 0-66 16,4-6-163-16,1 0-83 16,1-7-548-16,-6-8 444 15</inkml:trace>
  <inkml:trace contextRef="#ctx0" brushRef="#br0" timeOffset="177415.78">24810 12760 431 0,'0'-1'269'15,"1"-3"6"-15,0 0-20 0,0 1-29 16,-1 2-31-16,0 0-52 16,0 0-21-16,0 1-26 15,-1 5-13-15,-5 23-27 16,-4 26-8-16,5-31-24 16,5-2-6-16,5-9-7 15,-3 0-2-15,1-3-2 16,-2-5 1-16,-1-4-1 15,1-2-1-15,-1 1-2 16,0 0-1-16,1-10-2 16,6-12-1-16,10-32 1 15,-3 29 0-15,5 3 0 16,-9 2 0-16,11 8 0 16,-9 3 1-16,-5 9 4 15,0 3 6-15,-4 7 14 16,3 3 9-16,-1 4 12 0,4 3 0 15,-8 1-5-15,-1 0-8 16,0-1-13-16,-1-3-6 16,5-2-11-16,-1-5-4 15,1 1-37-15,0-1-35 16,4-3-79-16,5-2-56 16,0-6-231-16,6-7 284 15</inkml:trace>
  <inkml:trace contextRef="#ctx0" brushRef="#br0" timeOffset="177750.31">25126 12738 514 0,'2'-7'347'0,"3"10"67"15,0 4-138-15,-3 9-49 16,-1 5-31-16,0 7-60 16,-1 1-26-16,4-5-40 15,2-4-21-15,5-7-26 16,5-1-7-16,2-5-5 15,1-4-3-15,0-5-2 16,-1-7 0-16,1-6 0 16,-3 1 0-16,-9-6 4 15,-5-2 1-15,-9 0 4 16,-5-1 2-16,-6 2 0 16,-3 2 1-16,-6 3-5 0,1 4-3 15,1 9-8-15,1 2-4 16,4 8-10-16,5 3-4 15,5 4-42-15,6 0-62 16,11-3-143-16,9-2-270 16,10-2 342-16</inkml:trace>
  <inkml:trace contextRef="#ctx0" brushRef="#br0" timeOffset="178160.7">25439 12709 992 0,'-3'0'513'16,"1"3"-168"-16,-1 7-116 16,-1 3-31-16,-2 6-82 15,4 2-38-15,2-1-39 16,5-1-13-16,5-5-15 16,-6-3-2-16,6-4-4 15,0 0-1-15,0-6-1 16,6-1-1-16,-6-7-2 15,2-1-2-15,1-8-2 16,-1 0-1-16,-1 1 0 16,-1 1 1-16,-4 11-1 15,-3 3 1-15,-1 8 0 0,0 7 2 16,1 6 3-16,2 2 3 16,6-4 3-16,1-4 2 15,4-7 5-15,3-3 2 16,-3-4 3-16,1-2 0 15,-3-7-3-15,2-3-2 16,-2-9-5-16,0-3-1 0,-1 0-4 16,-4-1 0-16,-4 4-1 15,-3 6 1-15,-3 0-23 16,-3 6-47-16,-2 4-130 16,1 1-353-16,-2 9 363 15</inkml:trace>
  <inkml:trace contextRef="#ctx0" brushRef="#br0" timeOffset="178868.11">26726 12795 1050 0,'5'-10'473'0,"-5"-6"-211"15,-4-2-57-15,-6 2-69 16,-2-2-43-16,-2 1-58 16,-1 1-11-16,-1 3-7 15,0 0-2-15,-2 10-6 16,2 3-3-16,-1 5-7 15,3 12-2-15,2 9 0 16,0 3 1-16,7 10 3 16,4-4 2-16,6-8 4 15,7-5 1-15,3-11 1 16,3-4 1-16,4-11 0 16,-1-1-1-16,4-12-2 15,-1-7 0-15,1-6-2 0,-1-6 0 16,-3-5-1-16,-3-1 0 15,-3 3 0-15,-7 0 2 16,-6 12 3-16,-2 7 2 16,-7 9 3-16,0 8 1 15,-3 9-1-15,-1 5-1 16,-1 13-3-16,3 7-2 16,4 5 1-16,5 5 1 0,6-3 4 15,4-3 1-15,6-7 2 16,4-3-3-16,2-5-5 15,-5-5-4-15,4-2-6 16,-5-6-41-16,0-6-115 16,4-2-90-16,-3-10 138 15</inkml:trace>
  <inkml:trace contextRef="#ctx0" brushRef="#br0" timeOffset="179203.21">26974 12817 928 0,'-5'7'482'16,"1"1"-167"-16,3-6-94 16,1-2-20-16,0 0-72 15,6 1-22-15,14-7-49 16,28-26-19-16,-25 4-21 0,-9-3-4 16,-1 4-4-16,-4 1 0 15,-10 11 4-15,-5 3 2 16,-9 5-2-16,-4 3-1 15,-4 5-9-15,0 6-3 16,-5 8 1-16,7 5 1 16,6 6 6-16,2 3 1 15,9 1 1-15,1 0-1 0,9-5-3 16,3-2-2-16,11-8-7 16,0-7-10-16,6-7-79 15,6-2-56-15,5-5-188 16,1 3 201-16</inkml:trace>
  <inkml:trace contextRef="#ctx0" brushRef="#br0" timeOffset="179608.14">27206 12916 919 0,'-1'12'454'0,"1"-9"-118"15,4-3-111-15,5-6-34 16,3-3-37-16,7-6-57 15,4-4-12-15,-1-6-41 16,3-2-12-16,-5 1-15 16,-11 0-3-16,-1 5-3 0,-8 1 1 15,-2 0 4-15,-3-1 3 16,-12 1 0-16,0 1 0 16,-8 6-7-16,4 6-2 15,0 9-3-15,2 7-4 16,6 12-1-16,3 6-2 0,7 11 0 15,3 5 1-15,6 9 1 16,1-3 0-16,6-1 1 16,0-5 1-16,4-9 4 15,1-1 2-15,-3-4 3 16,-1 1 2-16,-10-6 1 16,-4-2 3-16,-10-8 7 15,-9-2 0-15,-9-6-4 16,-3-4-6-16,-3-8-35 15,4-6-32-15,6-10-77 16,8-5-45-16,13-1-114 16,9 0-75-16,14 3 234 15</inkml:trace>
  <inkml:trace contextRef="#ctx0" brushRef="#br0" timeOffset="180282.81">27486 12853 1185 0,'-5'1'530'16,"3"-1"-261"-16,2 0-36 16,0-1-79-16,0 0-44 15,0 0-65-15,0 0-11 0,0 0-114 16,3-8-55-16,1 2-75 15,-1 2-31-15,-3 3 39 16,4-1 49-16,-4 2 75 16,0 0 33-16,0 0 58 15,0 0 15-15,-1 0 21 16,0 0 6-16,0 0-6 16,-3 1-11-16,-2 0-17 15,4 0-7-15,1 0 3 16,0 0 7-16,0 0 15 15,-1 0 8-15,1 0 15 16,0 0 5-16,0 0 6 16,0 0 1-16,0-1 3 15,1 0 0-15,0-1-5 16,0 1-4-16,3-14-16 16,10-31-8-16,-11 26-14 0,1-2-1 15,1 2 1-15,1 5 0 16,-3 7-2-16,1 3-3 15,-1 11-9-15,-1 6-4 16,3 13-4-16,1 3-1 16,3 6-2-16,3 1 1 15,1-3-2-15,-3 0 1 0,-2-6 2 16,-4-5 1 0,-3-12 8-16,0-3 10 0,-5-6 14 15,-2-1 3-15,-2-8-3 16,1-3-10-16,-2-7-15 15,5-5-7-15,3-4-5 16,2 2-1-16,6-1-2 16,3 2-1-16,1 7-8 15,2-2-19-15,2 8-90 16,1 4-46-16,3 6-132 16,-2 2-80-16,2 10 246 15</inkml:trace>
  <inkml:trace contextRef="#ctx0" brushRef="#br0" timeOffset="180982.16">27798 12908 958 0,'8'4'483'0,"0"-4"-187"16,2-5-79-16,7-5-36 15,3-7-69-15,-5-5-27 16,2-4-44-16,-6-1-14 15,-5-1-15-15,2 3-3 16,-8 5 4-16,0 4 3 16,-7 5 4-16,-7 3 0 0,2 7-2 15,-9 1-1-15,-1 10 7 16,6 6 7-16,-4 4 5 16,6 6 1-16,9 2-9 15,2-2-4-15,10 1-3 16,3-7 1-16,8-3 2 15,2-5-1-15,3-7-5 16,2 3-3-16,-6-8-9 16,4 0-3-16,7-3-7 15,0-6-35-15,5-1-85 16,-3-2-48-16,-11-1-85 16,-7 1 4-16,-10 2 75 15,-4 1 48-15,-6 5 114 16,-4-2 45-16,-3 4 55 0,-5-1 23 15,3 0 31-15,1 2 7 16,5-3 5-16,4 1-5 16,3 2-26-16,1-4-17 15,6 1-37-15,5-1-13 16,3-3-20-16,2 0-4 16,1 1-7-16,-1 0-5 15,1-1-8-15,1 1-2 16,-3-3-2-16,1 0 0 15,-2-3-1-15,-2 0 0 0,-4 3 5 16,-6-2 2-16,-7 5 11 16,-3 3 4-16,-7 3 1 15,2 2-2-15,0 9-10 16,-1 4-5-16,3 8-4 16,5 2 0-16,1 2-2 15,5 1 0-15,4-3-3 16,4-3 0-16,8-2-2 15,2-5-5-15,11-5-17 16,8-3-31-16,14-10-98 16,7-2-73-16,-2-9 134 15</inkml:trace>
  <inkml:trace contextRef="#ctx0" brushRef="#br0" timeOffset="181706.21">28937 12638 965 0,'-20'-12'471'0,"11"11"-136"15,1-1-78-15,4-1-32 16,-3 2-31-16,7-3-62 16,1 0-28-16,1-4-49 15,8 2-22 1,-4 2-21-16,-1 1-3 0,22-12-4 15,1-2-2-15,7 2-1 16,-11 7 0-16,-7 7-1 16,-5 1 0-16,-5 8 0 15,-5 2-1-15,-2 4 0 0,-1 4 1 16,-2 6 1-16,1 4 1 16,-1 7 0-16,0 3-1 15,3 1 0-15,0-2 0 16,5-3-1-16,0 1 0 15,0-3 0-15,-1-3 0 16,-3-2 0-16,-1-5 0 16,-1-6-1-16,-2-4 0 0,-5-4-13 15,-2-1-5-15,-5-5 2 16,-3-2 0-16,3 0 15 16,0-1 4-16,-5 0 4 15,6 0 6-15,3 0 10 16,-1 0 7-16,13 1 5 15,1 4 1-15,5-4 8 16,9 1 1-16,8-3-1 16,6-4-1-16,10-1-11 15,1-3-6-15,-2 7-8 16,-2 1-7-16,-8 4-10 16,-4 0-17-16,-4 3-84 15,-1-1-56-15,-4-1-134 16,-6-3-43-16,-12-5 209 15</inkml:trace>
  <inkml:trace contextRef="#ctx0" brushRef="#br0" timeOffset="188626.83">14371 14663 797 0,'-1'0'379'0,"0"0"-104"16,-1 0-51-16,1 0-49 15,0 0-18-15,1 6-48 16,5 20-17-16,4 35-9 0,-2-23-10 15,8-5-27-15,-4-13-11 32,-5-10-18-32,-1 1-5 0,19 19-3 0,4-6 1 15,-9-5 1-15,-8-14 1 16,4-5 4-16,-9-1 6 16,0-12 10-16,0-7 2 15,-5-8-1-15,2-6-8 16,2-3-14-16,2 0-3 15,0 2-4-15,2 4-3 0,-5 10-23 16,1 7-54-16,1 11-140 16,3 5 138-16</inkml:trace>
  <inkml:trace contextRef="#ctx0" brushRef="#br0" timeOffset="189013.18">14667 14886 1351 0,'-8'0'545'16,"5"-1"-326"-16,9-1-128 15,5-1 0-15,4 1-31 0,3 1-16 16,3 5-14-1,-2 1-2-15,-2 3-11 0,-4 3-3 16,-6 3-3-16,-2 2 1 16,-6 6 2-16,-4 0 1 15,-3 1 1-15,-3-2 4 16,0-6 13-16,-1 0 7 16,2-6 11-16,1-3 0 0,5-3-10 15,3-2-7-15,4-1-14 16,-3-1-5-16,0 0-6 15,10-1 0-15,12-2-3 16,29-6-1-16,-26 9-4 16,4 1-40-16,-5 0-127 15,0 3-77-15,5-1 133 16</inkml:trace>
  <inkml:trace contextRef="#ctx0" brushRef="#br0" timeOffset="189223.34">15085 14962 1309 0,'-3'0'584'16,"3"-1"-273"-16,-1 1-123 0,0-2-11 15,0 2-79-15,0 0-50 16,0 0-41-16,-2 10-16 15,-3 5-95-15,-26 25-61 16,32-31-9-16,6 3 74 16</inkml:trace>
  <inkml:trace contextRef="#ctx0" brushRef="#br0" timeOffset="189389.27">15295 14980 937 0,'11'-6'493'0,"-11"8"-63"16,0 3-193-16,-4 1-134 15,2 0-38-15,2 3-201 16,0-1 96-16</inkml:trace>
  <inkml:trace contextRef="#ctx0" brushRef="#br0" timeOffset="189572.16">15519 14949 739 0,'-2'-5'463'15,"4"6"56"-15,-4-2-210 16,2 1-136-16,0 0-32 16,-1-1-120-16,1 1-95 15,0 0-235-15,0 0 201 16</inkml:trace>
  <inkml:trace contextRef="#ctx0" brushRef="#br0" timeOffset="189713.05">15654 14935 1089 0,'0'5'486'0,"-1"-2"-249"16,1 1-55-16,0-4-95 15,0 0-100-15,0-1-6 16</inkml:trace>
  <inkml:trace contextRef="#ctx0" brushRef="#br0" timeOffset="190197.43">16060 14711 1191 0,'0'3'499'15,"1"2"-264"-15,7 9-86 16,4 8 0-16,3 1-37 16,2 6-29-16,2 0-32 15,1-1-6-15,2-3-8 16,0-4-3-16,1-2 0 15,-1-5 2-15,1-7 5 16,-2-2 0-16,-2-3-5 16,0-3-3-16,-4 0-9 15,2-3-4-15,-7-6-5 16,-1-2 0-16,2-6-2 16,-1-2-3-16,-1-8-6 0,-2-1-2 15,1 1-78-15,-7 1-50 16,4 10-128-16,0 6-366 15,1 13 428-15</inkml:trace>
  <inkml:trace contextRef="#ctx0" brushRef="#br0" timeOffset="190688.42">16622 14989 1202 0,'-3'-5'513'0,"1"2"-231"16,0 0-77-16,1 2-69 15,0 0-20-15,0 0-67 16,0 0-22-16,1 0-12 16,0 0 0-16,11-4 3 0,4 3 0 15,32 5 1-15,-29 2 0 16,5 6-4-16,-4-2-2 16,-2 6-5-16,-3 0-2 15,-10 0-3-15,-4 3 0 16,-10-1 0-16,-8 0 3 15,-6-3 0-15,-1-2 0 16,1-4 1-16,4-3 0 0,7 1 2 16,3-4 2-1,6-1 2-15,2-1 0 0,7-2-1 16,-5 1-1-16,0 0-5 16,14-3 0-16,7-2-3 15,29-6-39-15,-28 11-151 16,-1 1-406-16,-5 3 389 15</inkml:trace>
  <inkml:trace contextRef="#ctx0" brushRef="#br0" timeOffset="190939.38">16994 14974 1401 0,'-1'0'541'16,"1"7"-312"-16,0 5-79 16,0 8-32-16,1 2-17 15,0 3-76-15,-1 3-12 16,0-2-8-16,2-3-5 16,5-6-68-16,0-3-39 15,3-11-100-15,-2-3-57 16,1-7-179-16,3 0 277 0</inkml:trace>
  <inkml:trace contextRef="#ctx0" brushRef="#br0" timeOffset="191180.94">17128 15014 1032 0,'-12'-1'525'16,"0"4"-157"-16,-8 6-127 15,0 1-39-15,2 2-51 16,-1-1-26-16,4-1-51 15,4 1-12-15,4-1-19 16,6 1-10-16,4 1-11 16,5 0-5-16,6 2-7 15,3 0-3-15,7-4-2 16,1-2-2-16,2-5-6 16,3-3-52-16,-4-2-152 0,0-1 141 15</inkml:trace>
  <inkml:trace contextRef="#ctx0" brushRef="#br0" timeOffset="191345.91">17404 15065 1436 0,'2'1'595'0,"-3"-1"-328"0,8-2-171 16,2 0-12-16,-2-1-43 15,6 2-55-15,-6 1-95 16,10 2 76-16</inkml:trace>
  <inkml:trace contextRef="#ctx0" brushRef="#br0" timeOffset="191570.94">17655 14935 1322 0,'-6'9'616'16,"0"8"-196"-16,2 10-271 15,0 5-20-15,0 1-57 16,3 2-37-16,3-7-28 0,4-4-5 16,0-3-66-16,2-5-38 15,-2-6-118-15,-1 0-79 16,1-10 192-16</inkml:trace>
  <inkml:trace contextRef="#ctx0" brushRef="#br0" timeOffset="-198620.47">10557 7487 627 0,'-5'1'305'0,"0"-1"-112"15,5 9-54-15,2 4 11 16,3 9-52-16,3 5-27 16,1 0-29-16,4 1-6 15,5-6-3-15,3-4 0 16,0-7 2-16,-2-3 2 16,-4-7 10-16,-3-3 5 15,-1-5-3-15,-3-3-3 0,1-5-14 16,-1-6-9-16,-1-5-9 15,1-2-4-15,0-1-4 16,-3 5-2-16,-3 5-2 16,3 7-13-16,-3 5-120 15,0 1-159-15,-1 13 182 16</inkml:trace>
  <inkml:trace contextRef="#ctx0" brushRef="#br0" timeOffset="-198126.02">10821 7629 861 0,'-2'0'395'0,"-7"-3"-148"0,6 0-55 16,2-5-36-16,3 1-51 15,9 1-69-15,2-1-15 16,6 5-10-16,-2 0-2 15,5 5-4-15,-5 5-2 16,0 4-2-16,-4 1 1 0,-12 5 1 16,2 0 3-16,-8 5 3 15,-5 1 0-15,-1-3 0 16,-5 0 0 0,3-6-3-16,-3-4 1 0,5-2-4 15,7-3-3-15,4 1-3 16,1-3-2-16,9-1-1 15,4-1 3-15,5-2 3 16,0 3 0-16,2 0 2 16,-8-3 0-16,-3 3 4 15,-3 0 4-15,-8 6 6 16,1 5 5-16,0-1 6 16,0 1 1-16,0-5-1 15,-8-4-1 1,5-1-7-16,-1-1-1 0,-15 8-5 15,-5 0-3-15,-10-5-6 0,16-1-3 16,0-4-43-16,7 2-59 16,10-1-182-1,3 1 177-15</inkml:trace>
  <inkml:trace contextRef="#ctx0" brushRef="#br0" timeOffset="-192160.46">10588 6378 421 0,'-59'3'247'0,"52"-5"14"16,1 2-77-16,8 3-21 15,6 3-33-15,1 8-55 0,4 6-10 16,-7 3-4-16,4 0-4 16,3-3-14-16,1-3-4 15,2-8-12-15,3-2-3 16,0-5-5-16,-2-3-3 16,-1-1-3-16,-2-6 0 15,-1-6-3-15,-2-4-1 16,1-8-1-16,-2 0-7 0,-1 0-83 15,-2 0-85-15,-1 6 103 16</inkml:trace>
  <inkml:trace contextRef="#ctx0" brushRef="#br0" timeOffset="-191939.08">10810 6472 830 0,'-1'10'413'16,"0"-3"-184"-16,1-1-36 16,-2-3-9-16,1 5-80 15,-2 3-29-15,1 5-36 16,-1 2-11-16,0-4-17 16,3-5-4-16,0 1-45 15,4-4-50-15,0-4-194 0,3 4 180 16</inkml:trace>
  <inkml:trace contextRef="#ctx0" brushRef="#br0" timeOffset="-191258.31">12583 7351 713 0,'-51'15'362'16,"54"1"-153"-16,-2 1-34 15,1 5-2-15,3 11-65 16,0-1-22-16,6-3-23 16,1-1-10-16,0-12-14 15,0-6-4-15,-1-5-6 16,3-5-2-16,-1-9-4 16,2-5-4-16,0-7-7 15,0-6-3-15,0 2-2 16,2 3-3-16,-3 1-7 15,-1 6-43-15,-6 1-143 16,-3 5 128-16</inkml:trace>
  <inkml:trace contextRef="#ctx0" brushRef="#br0" timeOffset="-190854.58">12750 7513 1161 0,'0'-1'451'0,"0"0"-317"15,0 0-24-15,6 0-25 16,10 1-31-16,31 9-38 15,-29-5-7-15,-7 7-4 16,3 5-2-16,-11 3 3 16,2 1 0-16,-7 0 4 15,-11-1 1-15,3 0 1 16,-7-2 0-16,4-2-2 16,0-1 0-16,2-5 8 15,7-2 2-15,4-3 3 16,5-1 2-16,7-4-5 15,4-2-1-15,7 0 0 0,6 0 0 16,-8 1-5-16,-4-1-3 16,-7 2-5-16,-3 1 1 15,0 1-94-15,0 2-70 16,10-2 98-16</inkml:trace>
  <inkml:trace contextRef="#ctx0" brushRef="#br0" timeOffset="-188846.04">12715 8569 494 0,'-16'-28'285'16,"16"29"-78"-16,0 5-23 0,0 0 11 16,2 3-64-16,-1-2-23 15,1 0-19-15,2 2-4 16,-2-1-7-16,0-1-6 15,0 2-9-15,0 3-6 0,3 4-15 16,-1 1-6 0,3 2-14-16,0-2-3 0,-1-4-7 15,0 2-2-15,2-6-2 16,-3-3 0-16,4 3-1 16,-2-4 0-16,-2 0 3 15,0-2 1-15,-3-3 6 16,0 0 2-16,-2 0 5 15,0 0 2-15,-1 0-2 16,0 0 0-16,1 0-4 16,0 0-2-16,0 0-4 15,0 0-3-15,0 0-3 16,0 0-2-16,0 0-2 16,0 0 0-16,0 0 2 15,0 0 0-15,0 0 1 16,3 1 1-16,7 0 1 15,-1-3 0-15,4-5-3 16,25-33-1-16,-20 4-5 0,0-4-1 16,8 1-10-16,-9 4-32 15,-5 16-102-15,-1 7-86 16,-4 12 134-16</inkml:trace>
  <inkml:trace contextRef="#ctx0" brushRef="#br0" timeOffset="-188560.16">13073 8609 1104 0,'-3'8'440'0,"-19"31"-287"16,8-26-8-16,-2 5-21 15,3 3-37-15,-2-4-46 16,13-7-9 0,0 1-9-16,-4 7-5 0,14-3-2 15,1-8-2-15,7 1 1 16,0-5 1-16,2-4-5 16,3 2-1-16,-3-4-5 15,5 1 3-15,-8-2-94 16,0 1-93-16,-4-4 114 0</inkml:trace>
  <inkml:trace contextRef="#ctx0" brushRef="#br0" timeOffset="-188374.96">13133 8670 1149 0,'-5'15'476'15,"-1"2"-280"-15,3 7-31 0,-2 0-42 16,-1 5-44-16,4 0-55 15,-2-6-12-15,6 5-7 16,2-5-22-16,0-9-130 16,1 4-103-16,2-12 146 15</inkml:trace>
  <inkml:trace contextRef="#ctx0" brushRef="#br0" timeOffset="-187824.19">10613 8708 918 0,'7'12'368'0,"5"6"-247"16,0 8 18-16,2-1-17 15,-2 0-32-15,3-3-35 16,1-5-12-16,0-2-9 15,3-2 0-15,-3-7-3 16,3-5-4-16,-2-3-6 16,0-4-4-16,0-8-5 0,-2-6-2 15,1-4-4-15,2-4-1 16,1 2 3-16,1 5-28 16,-6 0-81-16,-9 2-68 15,-1 5 92-15</inkml:trace>
  <inkml:trace contextRef="#ctx0" brushRef="#br0" timeOffset="-187499.34">11010 8753 818 0,'-6'6'385'16,"1"1"-188"-16,-5 1-56 15,-3 1-11-15,12 3-58 16,-3 2-15-16,4 1-13 16,-1-2-2-16,-1 1-4 15,6-2-4-15,5-1-4 16,-4 2 1-16,12-1 3 16,-5-4 3-16,-9 0 8 15,11-2 2-15,-9 1-4 16,2 1-2-16,-3 1-5 0,-13 4-4 15,-5-2-6-15,-2 1-6 16,-1-3-43-16,6-1-35 16,-1-8-133-16,-1-8-135 15,4-7 206-15</inkml:trace>
  <inkml:trace contextRef="#ctx0" brushRef="#br0" timeOffset="-186462.92">10970 8794 590 0,'-6'0'313'0,"6"0"-78"16,-1 0-8-1,1 0-58-15,-1-1-39 0,0 0-44 16,1 0-13-16,0 0-16 16,3 1-8-16,13 0-25 15,29 5-7-15,-22-1-10 16,1-4-3-16,4-5-62 16,2 1-75-16,-2-4 84 15</inkml:trace>
  <inkml:trace contextRef="#ctx0" brushRef="#br0" timeOffset="-185484.68">12566 10272 614 0,'-27'-26'323'0,"29"33"-108"15,1-1-41-15,2 16 6 0,5 9-45 16,3 4-19-16,3-4-28 16,1-3-12-16,-1-11-18 15,0-4-7-15,1-10-4 16,1-3-3-16,3-8-8 15,1-4-6-15,-4-1-7 16,0-2-3-16,-3-4-5 16,-1 4-1-16,-2-4-5 15,0-1-2-15,-3 6-32 16,-5-2-63-16,-4 8 59 16</inkml:trace>
  <inkml:trace contextRef="#ctx0" brushRef="#br0" timeOffset="-185080.81">13033 10349 1022 0,'-16'-8'420'0,"5"8"-214"16,0 5-78-16,-4 8-23 15,-1 6-26-15,6 13-52 16,-1 4-13-16,9 8-9 16,-3-1-1-16,8-8-1 15,-1-7 1-15,7-8 1 16,4-5-1-16,2-6 3 16,-1-6 1-16,2-6 1 15,-3-6 2-15,-2-5 1 16,-4-2 2-16,-3-4 6 15,-4-1 6-15,-7 5 12 16,-1 2 2-16,-2 8-6 16,0 5-7-16,0 2-18 15,-1 3-8-15,-2 2-47 16,3-3-52-16,8 2-308 0,6-3 272 16</inkml:trace>
  <inkml:trace contextRef="#ctx0" brushRef="#br0" timeOffset="-181720.33">8532 9252 768 0,'-22'-5'372'0,"16"5"-95"16,6 4-94-1,0 0-18-15,0-4-39 0,0 3-46 16,3 20-5-16,9 27-5 16,1-25-3-16,3-8-10 15,-2-5-5-15,4-5-11 16,-4-6-5-16,1-6-10 0,4-3-5 15,-3-5-7-15,2-11-2 16,-4 0-5-16,-1-2-1 16,0-5-5-16,-1 8 0 15,-3-1-51-15,-2 1-48 16,-7 13-164-16,0 5 159 16</inkml:trace>
  <inkml:trace contextRef="#ctx0" brushRef="#br0" timeOffset="-181407.55">8910 9380 900 0,'9'-10'420'0,"-14"9"-138"15,-5 1-108-15,2 2-30 16,-10 1-39-16,-4 11-59 15,-1 2-17-15,1 8-19 16,4 1-3-16,9-3-3 16,5-3 0-16,7-7 0 15,5-2 0-15,7-4 5 16,3 0 1-16,4-4 0 16,5 1 0-16,-4-3-3 15,3 0 0-15,-6 0-4 0,-6-2 0 16,-6 0-20-16,-2 0-43 15,-4-2-174-15,-2-1 155 16</inkml:trace>
  <inkml:trace contextRef="#ctx0" brushRef="#br0" timeOffset="-181224.07">8951 9374 707 0,'-3'-2'405'0,"0"14"13"16,-2 4-179-16,5 14-43 15,-2 4-38-15,3 7-71 16,2 0-25-16,-3-5-31 16,1-4-10-16,6-10-15 15,-4-4 0-15,5-11-83 16,-2-1-49-16,2-6 76 16</inkml:trace>
  <inkml:trace contextRef="#ctx0" brushRef="#br0" timeOffset="-178895.11">5704 9344 699 0,'-4'-18'334'0,"4"11"-110"15,3 4-39-15,6 5-8 16,-1 0-39-16,5 14-38 15,2 5-9-15,3 5-21 16,0 8-9-16,2-4-25 16,4-1-8-16,-1-8-14 15,1-2-2-15,-2-8-4 16,-6-5-1-16,2-6 6 0,3-6 3 16,-10-16 4-16,5-5 0 15,-8-12-4-15,-5 0-4 16,6-2-6-16,-5 5-1 15,4 10-3-15,-4 1-1 16,-1 11-65-16,2 6-69 0,-4 3 83 16</inkml:trace>
  <inkml:trace contextRef="#ctx0" brushRef="#br0" timeOffset="-176724.21">6219 9452 779 0,'-9'-7'356'0,"2"-1"-167"15,-1 0 12-15,3 3-59 0,1 0-24 16,1 6-42-16,0 4-16 15,2-5-22-15,-1 2-8 16,-3 18-6-16,-5 29-5 16,10-29-6-16,1-1-1 15,6-1-3-15,5-1 1 16,2-2 0-16,4-1 2 0,4-1 6 16,-2-1 4-16,0 0 13 15,0-2 6-15,-7-1 8 16,-4 2 4-16,-6 1 3 15,-6-4-1-15,-8 2-8 16,-6-4-8-16,-5-3-19 16,2-2-10-16,-3-7-73 15,1-3-42-15,2-11-100 16,1-1-85-16,7-3 190 16</inkml:trace>
  <inkml:trace contextRef="#ctx0" brushRef="#br0" timeOffset="-176578.52">6159 9428 579 0,'15'-5'326'0,"3"2"-65"15,1-1-16-15,2 0-86 0,1 1-31 16,-1 0-53-16,-1 2-22 16,-4 4-22-16,2 1-38 15,-5 8 6-15</inkml:trace>
  <inkml:trace contextRef="#ctx0" brushRef="#br0" timeOffset="-172072.06">19139 14870 718 0,'7'0'374'0,"-3"-1"-96"16,-2 0-20-16,-2-1-57 15,0 1-35-15,2-5-44 16,-2-5-14-16,-3 3-21 15,-2 2-12-15,-41-22-21 16,19 29-14-16,-1 6-19 16,13 2-6-1,-1 0-10-15,-1 7-3 0,5 5-7 0,12-3-1 16,6-4-2-16,4 2 1 16,8-1 4-1,3-2 2-15,10-1 2 0,-1-3 2 16,-3 0 3-16,-4 1 1 15,-9 0 3-15,-5 0 3 16,-8 4 8-16,-3 0 7 16,-9 2 3-16,-3 1-1 15,-4-4-9-15,2-1-9 16,1-6-30-16,1-2-39 16,7-4-113-16,3-2-67 0,7-8 138 15</inkml:trace>
  <inkml:trace contextRef="#ctx0" brushRef="#br0" timeOffset="-171889.22">19337 14769 861 0,'11'0'430'16,"1"1"-114"-16,-4 11-98 16,-3 7-25-16,-5 12-50 15,-1 7-46-15,-2 2-64 16,6 1-15-16,13-6-12 15,-8-6-3-15,8-10-3 16,-5-7-19-16,-8-9-92 16,8-3-66-16,-5-6 101 0</inkml:trace>
  <inkml:trace contextRef="#ctx0" brushRef="#br0" timeOffset="-171589.64">19259 14886 832 0,'-2'-2'391'15,"2"2"-113"-15,4-1-67 0,-4 1-68 16,1-1-14-16,26-3-67 16,30-6-21-16,-24 1-26 15,-1 2-5-15,-5 2-5 16,1-1-4-16,-2 2-5 16,-2 1-5-16,-2 5-8 15,-5 3 2-15,-5 6 6 16,-2 1 5-16,-5 2 9 15,1 2 4-15,-4 2 22 16,0 4 13-16,-1 1 14 16,1-1 2-16,-1-1-22 15,1-7-11-15,-1-6-16 16,2-5-31-16,-2-7-125 16,3-5 104-16</inkml:trace>
  <inkml:trace contextRef="#ctx0" brushRef="#br0" timeOffset="-171455.91">19493 14642 1194 0,'5'0'459'16,"2"1"-318"-16,0 6-39 16,2 1-19-16,4 3-64 15,8 4-19-15</inkml:trace>
  <inkml:trace contextRef="#ctx0" brushRef="#br0" timeOffset="-171230.84">19785 14665 1199 0,'0'22'545'15,"-1"9"-268"-15,-2 10-125 16,0 4-24-16,3 4-75 15,3-4-27-15,6 0-17 16,4-1-5-16,-1-15-4 16,2-3-10-16,-3-17-84 15,-5-7-46-15,-1-8-181 16,-4-11 191-16</inkml:trace>
  <inkml:trace contextRef="#ctx0" brushRef="#br0" timeOffset="-171024.85">19948 14595 1014 0,'-4'-3'471'16,"4"16"-120"-16,1 9-65 15,0 19-71-15,-3 10-20 16,2 11-106-16,0-2-33 0,2-6-32 16,7-5-10-16,2-14-9 15,1-5-3-15,1-12-6 16,0-6-32-16,-4-5-91 15,1-2-74-15,2-3-363 16,3-2 366-16</inkml:trace>
  <inkml:trace contextRef="#ctx0" brushRef="#br0" timeOffset="-169792.5">20922 14703 803 0,'0'-13'409'0,"-2"-2"-109"16,5 1-104-16,-2 4-16 0,2 10-46 16,-1 4-32-1,0 18-34-15,2 10-13 0,-1 7-8 16,-2 5-6-16,1-7-17 15,3-4-4-15,0-6-8 16,5-5-2-16,-8-6-2 16,3-5 0-16,-7-4-1 15,0-3-2-15,4-3-7 16,0-4-4-16,-2 2-6 16,0 0-1-16,0-11 4 15,0-4 2-15,3-31 1 16,2 26 2-16,2 8 2 15,3-7 1-15,5 11 1 16,-1 2 2-16,2 1 4 16,1 7 3-16,-3 5 6 15,2 4 5-15,-4 8 10 16,-1 3 2-16,-5 2 2 0,0 0-4 16,-2-2-9-16,0 0-7 15,1-6-8-15,0-2-33 16,0-7-117-16,0-5-77 15,8 2 122-15</inkml:trace>
  <inkml:trace contextRef="#ctx0" brushRef="#br0" timeOffset="-169336.85">21416 14910 1156 0,'3'-1'522'15,"-1"-4"-253"-15,-4-8-118 16,2 2-27-16,-4-7-66 16,-2 1-28-16,-4-2-15 15,1 5 1-15,-3 3-3 16,-2 3-3-16,0 8-3 16,-7 2-4-16,-2 6-3 15,3 5-3-15,4 6-1 16,3 0 0-16,7 8 4 15,4 1 2-15,3 2 3 16,3-2 1-16,7-6-1 0,0-8 1 16,8-8 2-16,1-6 0 15,-2-8 0-15,3-6 0 16,-3-7-3-16,-1 0-1 16,-5-2-2-16,0 4 2 15,-4 3-1-15,-1 4 0 16,-1 9 8-16,-2 4 9 15,1 6 13-15,-10 4 3 16,3 5-6-16,0 1-8 0,-1 3-15 16,2-2-4-16,1-6-44 15,2-4-37-15,5-3-108 16,3-5-78-16,3-6 164 16</inkml:trace>
  <inkml:trace contextRef="#ctx0" brushRef="#br0" timeOffset="-169099.75">21533 14855 1028 0,'0'15'492'15,"-2"1"-188"-15,1 7-125 16,1 1-29-16,5-1-49 16,6-1-26-16,3-8-16 15,6-1-6-15,-2-5-5 0,3-5-3 16,-1-6-7-16,-2-6-1 15,2-7-11-15,0-7-7 16,-2-2-9-16,0 0-4 16,-5-3-58-16,-1 5-47 15,-2-2-117-15,0-1-84 16,-3 6 187-16</inkml:trace>
  <inkml:trace contextRef="#ctx0" brushRef="#br0" timeOffset="-168781.35">21837 14931 832 0,'15'5'448'16,"1"0"-91"-16,-2-5-137 15,-1-2-33-15,-7-6-67 16,7-4-46-16,-7-7-44 16,4-3-12-16,-3-2-10 15,-7 1-2-15,0 5 2 16,-2 2 3-16,-7 5 1 15,0 4 1-15,-4 7-1 16,-2 5 2-16,3 11 16 16,-2 2 5-16,5 9 9 0,1 0 1 15,13 4-11 1,-4-6-2-16,11-4-9 16,7-2-4-16,-10-10-12 0,15 0-31 15,-2-9-127-15,4-6-34 16,26-4 95-16</inkml:trace>
  <inkml:trace contextRef="#ctx0" brushRef="#br0" timeOffset="-168215.87">22891 14946 1228 0,'0'-17'485'0,"-1"4"-278"16,-6-8-75-16,-4-1-39 15,2 6-12-15,-13-5-44 16,4 4-3-16,-3 9-2 16,-9-3 1-16,8 11-9 15,1 3-3-15,4 8-2 0,2 6-4 16,6 9-3-16,1 5-3 16,9 2-3-16,5-3-1 15,3-4-2-15,3-6-1 16,5-9 1-16,1-4 1 15,7-12 1-15,1-7 1 0,1-10 0 16,-2-5-1 0,-3-6-2-16,-6-2 0 0,-5-7-1 15,-4 0 0-15,-6-2 2 16,3 2 0-16,-2 9 1 16,-2 7 1-16,1 15 3 15,-1 8-1-15,-8 12-3 16,4 12-3-16,-7 13-2 15,3 7 1-15,8 7 3 16,1-5 2-16,10-3 1 16,1-2-1-16,6-6 0 15,-4-1-1-15,3-8-4 16,-1-1-8-16,6-10-102 16,4-3-60-16,9-3 99 15</inkml:trace>
  <inkml:trace contextRef="#ctx0" brushRef="#br0" timeOffset="-167868.4">23134 15021 1120 0,'0'1'542'16,"0"-1"-113"-16,0 0-178 15,0 0-102-15,0-1-14 16,15-11-76-16,29-46-30 0,-27 29-19 15,-2 1-2-15,-7 6-2 16,-5 3 0-16,-8 3 0 16,-6 3-2-16,-8 8-1 15,-2 3-3-15,-2 10-1 16,1 4-3-16,2 4 0 16,2 6-1-16,7 1 4 15,5 5 0-15,7-5 1 16,4-3 0-16,7-3 0 15,2-4 0-15,5-4-2 16,4-3-1-16,4-2-35 16,2-4-43-16,4-2-94 15,1 2 104-15</inkml:trace>
  <inkml:trace contextRef="#ctx0" brushRef="#br0" timeOffset="-167483.03">23442 15015 1177 0,'-12'0'526'16,"10"1"-193"-16,0-3-99 15,7-9-90-15,2-5-18 16,3-9-73-16,2-3-26 0,-9-1-13 16,4 2-3-16,-2 6-1 15,-5-1-2-15,-3 6 2 16,-5 3 0-16,-3 4-2 15,6 8-3-15,-2 5-6 16,-3 3-4-16,1 10-4 16,-2 2 0-16,4 11 2 15,6 5 2-15,1 10 3 16,1 5 0-16,5 7 3 16,3-3 1-16,2-4 7 15,-3-8 2-15,6-7 3 16,-6-2 2-16,-4-10 0 15,-2-2 3-15,-10-9 4 16,-4-6 1-16,-6-3-9 16,-5-3-24-16,-6-4-85 15,-1-7-46-15,3-8-115 0,7-2-57 16,11-17 202-16</inkml:trace>
  <inkml:trace contextRef="#ctx0" brushRef="#br0" timeOffset="-167180.72">23631 14837 1230 0,'4'4'510'16,"-3"5"-250"-16,-1 4-70 0,-5 5-48 16,1 4-23-16,1 2-72 15,2-2-13-15,2-6-12 16,3-3-3-16,-1-9-3 15,1-1-1-15,-2-3 3 16,-2-1-2-16,-1-1-3 16,0 1-2-16,-1-21-7 15,-4-32-3-15,7 27-4 16,1 1-5-16,4 0-51 16,0 5-40-16,3 5-110 15,0 1-63-15,4 10 169 16</inkml:trace>
  <inkml:trace contextRef="#ctx0" brushRef="#br0" timeOffset="-166699.39">23837 14968 972 0,'22'10'413'16,"-6"-7"-182"-16,1-3-67 15,-1-7-26-15,-1-8-15 16,0-4-56-16,0-4-15 15,-4-2-24-15,0-3-11 0,-5 4-3 16,-6 3 2-16,-4 7 3 16,-9 2 0-16,-2 11 0 15,4 4 0-15,-6 7 4 16,7 9 9-16,3 6 16 16,-5 0 5-16,9 6 2 15,3-2-1-15,0-4-5 16,6 1-1-16,5-6-4 15,-4-3-4-15,9-7-15 16,-2-6-6-16,7-8-15 16,4-7-13-16,2-13-41 15,6-6-14-15,-6-6-3 16,1 0 11-16,-9 7 38 16,-5 3 15-16,-9 11 13 15,-6 4 4-15,-8 8 15 0,-3 3 11 16,-8 11 17-16,1 6 6 15,-2 2 3-15,3 6-8 16,8-2-19-16,0-5-8 16,15 4-18-16,6-3-6 15,9-4-9-15,9-2-19 16,7-5-99-16,2-5-70 16,12-2 411-16,7 1-226 15</inkml:trace>
  <inkml:trace contextRef="#ctx0" brushRef="#br0" timeOffset="-166102.58">24916 14769 1368 0,'-5'12'549'0,"4"-11"-268"0,0 1-74 16,1-6-47 0,0 3-19-16,0 0-98 0,1-4-21 15,11-15-12-15,39-30-2 16,-23 27-3-16,-3 4-2 15,-2 7-1-15,-1 5-2 16,-10 6-1-16,-2 3-3 16,-8 10 0-16,-2 8 1 15,-1 12 3-15,-2 3 3 16,1 4 0-16,1-4-1 0,0-2 0 16,1-1 0-16,1-1 0 15,-1 0 0-15,0-2-1 16,-4-3-1-16,-2-8-20 15,-1 1-16-15,-3-8-32 16,-4-2-9-16,-6-5 20 16,-1-3 16-16,-2-2 35 15,1-1 14-15,10 2 27 16,-2 0 13-16,7 3 25 16,2 2 5-16,4-2-2 15,5 1-1-15,8 1-6 16,1-1-2-16,9-2-14 15,1 0-9-15,8 1-22 16,4-2-8-16,3 2-21 16,0-2-45-16,-3-1-114 0,-1-1-69 15,-8 0 130-15</inkml:trace>
  <inkml:trace contextRef="#ctx0" brushRef="#br0" timeOffset="-165937.61">25546 15146 1682 0,'-2'9'602'0,"2"-7"-498"16,0-2-63-16,-2 0-79 15,1-2-55-15,0 1-459 16,1 0 379-16</inkml:trace>
  <inkml:trace contextRef="#ctx0" brushRef="#br0" timeOffset="-151896.21">11148 16303 641 0,'-7'-10'346'15,"5"7"-40"-15,-1-1-66 0,3-3-57 16,3 2-18-16,0-4-52 15,1-1-19-15,1 0-21 16,-1-2-3-16,-4 4-6 16,-1 2-3-16,-6 1-9 15,-7 4-9-15,-7 4-14 16,-4 3-8-16,-1 5-16 16,10-1-4-1,1 1-4-15,-6 7-3 0,7 10-2 16,9-1-1-16,10 3 0 15,6-1 1-15,8 2 2 16,5-4 1-16,5-6 2 16,1-4 2-16,1 0 2 15,-6-1 2-15,-6 2 2 16,-2-2 2-16,-11-1 5 16,-2-3 5-16,-8-5 10 15,-4 1 1-15,-7-3-3 0,-2-1-5 16,0-4-19-16,2 0-27 15,4-1-71-15,5-2-41 16,6-1-136-16,5-8-85 16,8-8 230-16</inkml:trace>
  <inkml:trace contextRef="#ctx0" brushRef="#br0" timeOffset="-151611.09">11337 16391 761 0,'7'2'413'16,"-2"6"-107"-16,-2 8-100 15,-4 1-27-15,2 5-54 16,3-1-25-16,3-1-54 16,8-2-19-16,-4-2-17 15,6-3-4-15,1-8 1 16,-3-5 2-16,3-7 1 16,-8-8 2-16,-2-1 2 15,-4-4 1-15,-1-2 6 16,-5 2 8-16,-2-2 12 15,-4 0 5-15,-9 2 5 16,2 3-7-16,-4 2-15 16,-3 3-13-16,6 7-24 0,2 4-27 15,9 6-126-15,5 4-60 16,12 13 127-16</inkml:trace>
  <inkml:trace contextRef="#ctx0" brushRef="#br0" timeOffset="-151192.06">12676 16182 1078 0,'4'7'452'0,"2"11"-254"16,0 2-10-16,-1 18-43 0,-3 5-39 15,1 7-60-15,1 1-19 16,4-10-17-16,0-7-3 16,1-16-20-16,-2-6-46 15,-2-12-98-15,-1-5-92 16,-1-15 145-16</inkml:trace>
  <inkml:trace contextRef="#ctx0" brushRef="#br0" timeOffset="-150811.02">12703 16124 959 0,'-2'6'441'16,"2"5"-161"-16,2 11-114 15,3 2-7-15,5 11-37 16,4-1-35-16,3-5-43 15,7 0-8-15,5-9-14 16,9-3-5-16,-1-8-7 16,-3-4-1-16,-5-10-3 15,-6-8-2-15,1-11-2 16,0-3-2-16,-2-1 0 16,-3 1 1-16,-8 0 2 15,-4 2 1-15,0 6 4 0,-6 5 1 16,2 11 12-16,-2 3 8 15,-2 11 14-15,-1 4 7 16,-2 9 3-16,4 8-2 16,2 1-12-16,1 1-9 15,3 3-13-15,-2-1-5 16,3-2-4-16,-1-3-3 16,-1-13-39-16,-1-4-60 0,2-14-144 15,5-6 146-15</inkml:trace>
  <inkml:trace contextRef="#ctx0" brushRef="#br0" timeOffset="-150652.72">13267 15875 1575 0,'0'4'618'0,"-7"4"-429"16,1 5-48-16,-5 1-48 15,-1 4-43-15,4 4-123 16,2 0-77-16,6 1 93 16</inkml:trace>
  <inkml:trace contextRef="#ctx0" brushRef="#br0" timeOffset="-150264.06">14152 16246 1167 0,'-1'11'490'16,"1"2"-249"-16,0 8-100 15,0 5-9-15,2 7-38 16,2 1-34-16,5-4-45 15,1-5-5-15,2-13-16 0,0-6-29 16,0-10-136-16,-1-5-132 16,-5-8 183-16</inkml:trace>
  <inkml:trace contextRef="#ctx0" brushRef="#br0" timeOffset="-150117.15">14121 16110 964 0,'0'-4'428'0,"0"2"-185"0,7 2-155 16,0 3-28-16,9 2-32 16,0-1-11-16,9 1-89 15,5-2-85-15,6-3 100 16</inkml:trace>
  <inkml:trace contextRef="#ctx0" brushRef="#br0" timeOffset="-149803.14">14445 16157 667 0,'-2'8'387'0,"-7"1"-42"16,-2-1-49-16,0 2-87 16,-3-4-42-16,4 6-71 15,8 1-28-15,-1-4-40 16,6 2-10-16,8-5-12 16,-6-4-1-16,9 5-1 15,1 2 1-15,-5 3 3 16,1 3 4-16,0 3 13 0,-4 6 8 15,-1 1 16-15,-4 2 7 16,-5-4 4-16,-4-4 0 16,-3-8-8-16,-1-2-10 15,-1-6-22-15,-1-3-22 16,0-4-74-16,2-5-42 0,8-2-110 16,3 0-62-16,6 7 185 15</inkml:trace>
  <inkml:trace contextRef="#ctx0" brushRef="#br0" timeOffset="-149198.61">15466 16304 815 0,'13'18'372'15,"-4"-4"-117"-15,-2-3-49 16,-1-7-17-16,-4-4-28 16,2-11-58-16,-4-3-20 0,-2-3-20 15,-5-4-8-15,-5 1-19 16,0 2-9-16,-3 1-12 15,1 6-4-15,-2 4-9 16,-2 1-3-16,0 8-9 16,2 6-5-16,4 9-1 15,5 8 2-15,6 6 6 16,1 0 6-16,7-3 4 16,5-4 3-16,0-10 3 15,2-5 3-15,-1-8 4 16,-1-5-1-16,0-5 0 15,3-4-3-15,-3-2-3 16,0 5 4-16,-4 3 8 16,0 3 6-16,-2 9 16 0,-2 2 3 15,1 7-4-15,-2 3-4 16,4-2-18-16,4-1-11 16,5-7-94-16,4-5-61 15,8-4 87-15</inkml:trace>
  <inkml:trace contextRef="#ctx0" brushRef="#br0" timeOffset="-148615.34">16366 16023 1043 0,'4'-3'449'0,"-4"3"-220"15,0 9-94-15,2 9 4 16,-1 16-24-16,6 5-20 16,2 11-21-16,-4 1-5 15,2-7-17-15,-3-3-10 16,-2-10-17-16,3-5-4 16,-3-9-2-16,-1-6 1 15,-2-11 0-15,-1-6-1 0,-1-3-7 16,-3-6-5-16,1-5-8 15,3 1-3-15,2-2-2 16,9 2 0-16,4 5 0 16,-2 3 1-16,3 4 2 15,-2 4 2-15,3 6 2 16,-2 2 2-16,-2 4 6 16,-4 3 4-16,-7 0 12 15,1 2 7-15,-2-1 10 16,-3-1 4-16,2 1-5 15,-9-2-5-15,1-4-17 16,3-1-19-16,1-4-83 16,3-2-43-16,4-1-91 15,-1 0-50-15,0 0-145 16,3-5 259-16</inkml:trace>
  <inkml:trace contextRef="#ctx0" brushRef="#br0" timeOffset="-148464.6">16617 16248 583 0,'12'5'381'15,"-3"3"26"-15,0 4-77 16,-4 1-98-16,1 3-41 16,-3-2-85-16,-1-1-37 15,2-4-51-15,-1-5-22 16,-1-5-70-16,0-8-64 0,2-7-257 16,-3-5 254-16</inkml:trace>
  <inkml:trace contextRef="#ctx0" brushRef="#br0" timeOffset="-148308.8">16619 16147 843 0,'-4'3'418'0,"4"-1"-145"15,0 1-93-15,0-3-95 16,0 0-33-16,0 0-82 16,5 14-103-16,14-4 85 15</inkml:trace>
  <inkml:trace contextRef="#ctx0" brushRef="#br0" timeOffset="-147950.77">16812 16354 1005 0,'6'3'482'0,"1"-5"-185"16,3-7-98-16,5-5-28 15,0-4-65-15,2-2-34 16,-2-1-37-16,-4 1-4 15,-4 4-1-15,-6 2 3 16,-2 4 10-16,-7-1 4 0,-9 4 3 16,-2 2-4-16,-2 8-22 15,2 9-9-15,5 5-12 16,1 5-3-16,5 5-2 16,7 3-1-1,7 12 1-15,4 1 2 0,8-3 2 16,-5 0 5-16,-3-8 6 15,1-2 2-15,-5 2 3 16,10-2-1-16,-9-5-3 16,-2-4 1-16,-8-7-1 15,-10-3 1-15,0-4-2 16,-2 1-6-16,-3-3-77 16,4-5-45-16,2-9-172 15,2-9-153-15,8-13 286 16</inkml:trace>
  <inkml:trace contextRef="#ctx0" brushRef="#br0" timeOffset="-147564.3">16995 16343 826 0,'10'-8'445'0,"3"-2"-104"16,-3 2-121-16,-3 0-29 0,-2-2-41 15,1 0-27-15,-4-7-49 16,-1 3-12-16,-4-1-19 16,-4-1-2-16,2 7 1 15,0 0 0-15,-1 5-7 16,0 4-6-16,-2 5-13 16,0 5-5-16,5 6-11 15,-2 7 1-15,2 4 2 16,5 12 2-16,-1 9 3 15,3-3 1-15,0 7 1 16,2-4-1-16,1-8 4 16,-1-1 3-16,4-13 6 15,-10-3 2-15,-2-7 1 16,-2-3-4-16,-5-1-8 16,0-1-5-16,-2-5-62 0,6-5-47 15,3-8-134-15,2-8 354 16,10-25-129-16</inkml:trace>
  <inkml:trace contextRef="#ctx0" brushRef="#br0" timeOffset="-147236.48">17171 16305 1403 0,'10'-10'556'0,"1"-1"-371"16,0-3-48-16,1-1-50 15,0-1-27-15,-1-1-29 16,-2-3-8-16,-7 2-3 16,-2-1 0-16,-11 5 0 15,-2 3-1-15,-2 11-6 16,-1 4-4-16,6 18-7 16,1 2 0-16,5 5 1 15,4 2 0-15,2-7 1 16,4 5 0-16,1-8-2 15,1-4-3-15,6-4-7 16,-1-4-25-16,9-7-86 16,-2-3-70-16,10-4 110 15</inkml:trace>
  <inkml:trace contextRef="#ctx0" brushRef="#br0" timeOffset="-147026.59">17484 16196 1137 0,'0'16'563'0,"-2"2"-229"16,0 3-100-16,0-1-24 16,-6-5-84-16,4-4-20 0,-1-4-54 15,0-4-6-15,5-4-10 16,-3-5-4-16,3-1-14 16,0-5-7-16,2-1-7 15,1 1-4-15,3-2-1 16,3-3-5-16,2 1-52 15,7-3-36-15,-3-2-92 16,-1 5-55-16,3 3 152 16</inkml:trace>
  <inkml:trace contextRef="#ctx0" brushRef="#br0" timeOffset="-143335.97">18449 16143 825 0,'-2'-3'393'15,"-2"-5"-152"-15,7 5-57 16,-4 2 1-16,1 8-48 16,2 12-32-16,-1 11-39 15,2 0-16-15,5 2-16 16,-5-6-10-16,3-10-15 15,-3-2-2-15,-1-14-2 16,-1-1 1-16,1-6-2 16,-4 6 0-16,2 0-4 0,0-8-3 15,0-16-3 1,3-26 1-16,2 26 2 16,5 1 0-16,3 11 3 0,4 4-1 15,-5 9 3-15,0 8 3 16,-4 15 9-16,0 2 9 15,-5 5 15-15,3 2 1 16,-3-15-8-16,4-2-7 16,0-6-18-16,-1-4-2 15,1-3-2-15,-1-3-2 16,0-11-13-16,1-4-11 0,2-2-12 16,0 1 0-16,0 3 11 15,0 2 10-15,0 9 12 16,-1 3 2-16,-1 3 1 15,0 5 2-15,0 0 3 16,2 1 1-16,3 5 1 16,5 2 0-16,6-2-1 15,3 0-2-15,9-1-2 16,1-4 0-16,-4-8 0 16,-1-1 0-16,-12-7 1 15,-2-3 0-15,-4-3 0 16,-2-1 3-16,-7-1 2 15,-2-1 2-15,-7 1 4 16,-4 1 0-16,-3 2-1 0,-3 3 1 16,6 7 10-16,2 2 4 15,1 9 2-15,5 3 1 16,-3 1-6-16,2 4 1 16,4-5 4-16,4 4 0 15,2-3-4-15,-2-6-4 16,5 4-8-16,-6-9-4 15,3-2-2-15,1-1 0 0,4-5-1 16,5 0 1-16,-4 2-1 16,-2 4-2-16,-7 3-3 15,-3 2-1-15,1 7-1 16,1 4 0-16,5 0-114 16,4 0-62-16,7-12 104 15</inkml:trace>
  <inkml:trace contextRef="#ctx0" brushRef="#br0" timeOffset="-143122.25">19239 16020 1358 0,'-1'11'565'0,"-4"13"-294"15,1 9-88-15,-2 12-42 16,2-1-40-16,5-3-66 0,6-5-16 15,9-7-14-15,7-5-5 16,7-7-50-16,-1-7-36 16,-6-10-106-16,-6-6-91 15,-5-2 181-15</inkml:trace>
  <inkml:trace contextRef="#ctx0" brushRef="#br0" timeOffset="-142923.43">19164 16144 855 0,'-27'-11'487'0,"6"4"-112"0,10 4-111 16,5 3-38-16,6 1-93 16,7 4-33-16,11 0-59 15,3 1-15-15,11-2-16 16,4 2-27-16,14-1-84 16,9 1-43-16,-3-6-76 15,5-3-26-15,-5-5-53 16,-6-6-71-16,1 6 240 15</inkml:trace>
  <inkml:trace contextRef="#ctx0" brushRef="#br0" timeOffset="-142684.43">19705 16096 753 0,'-13'-1'397'0,"-7"3"-91"16,-1 1-47-16,3 1-61 16,-1 1-21-16,6 0-28 0,1-1-11 15,2 6-38-15,1 2-15 16,2 7-35-16,3 4-17 15,8 4-19-15,0-3-4 16,9-3-5-16,2-5-2 16,2-3-2-16,4-5-1 15,2-3-3-15,0 0-29 0,-1-9-108 16,-3 0-22-16,-1-15 82 16</inkml:trace>
  <inkml:trace contextRef="#ctx0" brushRef="#br0" timeOffset="-142338.36">19863 15966 1357 0,'3'22'591'0,"-11"12"-280"16,1 3-84-16,-1 7-66 15,3 7-50-15,5-8-73 16,4-6-16-16,5-11-13 15,-4-9-3-15,5-10-4 16,2-1-1-16,-9-7-1 16,3-2-2-16,-3-5-7 0,0-2-3 15,4-1-6-15,0-3 1 16,-3 3 7-16,0-2 5 16,2 3 5-16,-3 4 3 15,1 5 2-15,-1 1 1 16,1 8 11-16,-2-2 3 15,-3 5 3-15,8 4 0 16,-7-1-10-16,5 2-5 0,3-5-50 16,-6-2-50-1,13-4-105-15,1-8-62 0,15-11 156 16</inkml:trace>
  <inkml:trace contextRef="#ctx0" brushRef="#br0" timeOffset="-141708.95">20176 16140 869 0,'-1'28'475'0,"-2"-5"-26"16,0 6-129-16,2-11-119 15,-3-1-21-15,2-6-90 16,1-11-47-16,-1 0-36 16,1-6-18-16,1 5-45 15,-1 0-22-15,1-2-22 16,0-10 10-16,-1-3 38 15,-1-26 19-15,2 30 24 0,0 3 4 16,3 3 3-16,1 4 2 16,1 2 18-16,2 2 9 15,4-1 23-15,2 7 14 16,1 1 18-16,1 2 4 16,1 5-9-16,-3-3-14 0,2 4-31 15,3-5-11 1,-1-5-12-16,0 1-3 0,1-5-6 15,-1-1 0-15,1-2-13 16,1-3-3-16,-6-2-1 16,-1-3 0-16,-2 4 7 15,-3 2 4-15,1 1 2 16,-1 4 3-16,-5-2 2 16,1-2 1-16,-3-4-1 15,0 4-1-15,0 0 1 16,0 0-1-16,0 0 1 15,0-4-1-15,0 3 0 16,0 1 1-16,0 0 2 16,0 1 4-16,3 6 9 15,10 22 3-15,11 41 3 16,-7-26 1-16,-4 7 1 16,4 4 4-16,-1 5 13 15,-2 0 2-15,-7-5-1 0,-3-2-5 16,-9-13-10-16,-3-4-4 15,-8-8-3-15,-1-8-1 16,1-8-5-16,-4-7-4 16,0-8-43-16,1-9-43 15,0-6-128-15,1-11-80 16,14-3 172-16</inkml:trace>
  <inkml:trace contextRef="#ctx0" brushRef="#br0" timeOffset="-141379.96">21344 16048 945 0,'-6'-1'426'16,"6"2"-200"-16,7 13-52 0,2 10 3 16,-1 16-37-16,0 7-23 15,3 6-43-15,-2-2-16 16,0-10-24-16,4-5-12 15,-10-16-20-15,5-3-24 16,-1-16-74-16,-1-2-56 16,0-13-291-16,-3-9 289 0</inkml:trace>
  <inkml:trace contextRef="#ctx0" brushRef="#br0" timeOffset="-141215.52">21248 16157 628 0,'-26'-2'397'16,"4"0"-42"-16,11 7-105 15,5 0-40-15,12 4-73 16,6-3-31-16,14 2-45 16,8-2-10-16,8-3-19 15,1-2-9-15,-4-4-7 16,-1-1-36-16,-2-4-134 16,0 0-119-16,2-10 155 15</inkml:trace>
  <inkml:trace contextRef="#ctx0" brushRef="#br0" timeOffset="-140688.86">21586 15968 680 0,'-12'-6'398'16,"4"10"-31"-16,2 4-96 15,0 14-93-15,1 8-19 16,2 12-43-16,3 5-15 16,3-4-26-16,3 0-10 15,7-12-17-15,0-7-13 16,1-3-20-16,0-9-6 0,-1-2-6 15,-2-5-2 1,-1-7-24-16,0-1-19 0,-1-5-30 16,-2-2-11-16,3 1 10 15,-1 4 8-15,3-4 26 16,-1 7 11-16,0 7 15 16,3 1 7-16,3 4 7 15,7 2 2-15,7-4 6 16,1-2 6-16,0-6 7 15,-5-4 2-15,-6-10-2 16,-2-1-3-16,-8-4-5 16,-1 2 1-16,-9 1 4 15,-4 1 1-15,-3 7 6 16,-3 0 2-16,-2 8 7 16,-1 1 2-16,7 6 2 15,-7 3-1-15,4 8-4 0,4-3-3 16,-1 3-4-16,6-2-1 15,0-7-5-15,4 4-2 16,-3-8-6-16,2-1-3 16,0-3-5-16,3-1 0 15,1 0-2-15,-2 1 0 16,4 3-3-16,-9 0 0 16,7 1-4-16,-4-1-38 15,2-3-112-15,10 1 398 0,10-7-229 16</inkml:trace>
  <inkml:trace contextRef="#ctx0" brushRef="#br0" timeOffset="-140339.3">22125 16238 1141 0,'-11'19'557'15,"4"-2"-171"-15,0-3-182 16,2 1-52-16,4-4-63 15,0-9-46-15,7-2-35 16,-1-4-6-16,4-4-39 16,3-2-23-16,1-5-29 15,1-2-7-15,3 1 34 16,-2-3 22-16,0 6 30 16,1 0 7-16,-3 5 24 0,1 7 19 15,-3 2 41-15,-2 1 22 16,-1 8 28-16,-1 1-1 15,-5 5-11-15,-1 1-12 16,-1 0-38-16,0 1-16 16,0-2-29-16,3-4-12 15,2-10-106-15,5-3-73 16,7-11 191-16,9-3-81 0</inkml:trace>
  <inkml:trace contextRef="#ctx0" brushRef="#br0" timeOffset="-139449.1">23389 16152 588 0,'8'3'369'0,"-5"-3"53"15,0 1-175-15,-4 7-81 16,4 13-4-16,-4 9-47 15,3 9-19-15,3 8-34 16,-5-6-11-16,6-3-19 16,-4-10-8-16,5-15-14 15,-1-5-4-15,-5-16-27 16,1-4-33-16,0-14-91 16,0-5-42-16,-1-5-44 15,-3-2 4-15,-1 2 30 16,-3 1 22-16,3 2 67 0,-1-1 31 15,-3 4 86-15,3 4 60 16,-3 12 74-16,5 6 19 16,5 12 14-16,-3 8-19 15,4 9-26-15,4 9-5 16,-3 7-7-16,6 1-7 16,5-7-34-16,-3-5-14 15,8-15-30-15,-3-6-12 16,4-5-11-16,4-5-3 0,0-3-2 15,0-3-3-15,-1-8-2 16,-4-7-1-16,-4-5 0 16,1 1 1-16,-7 4 2 15,1 6 1-15,-7 12 0 16,0 4 1-16,-3 16 8 16,-2 6 10-16,0 13 25 15,0 1 11-15,0 8 8 16,0 0-1-16,3-1-9 15,2 0-3-15,-1-6-7 16,1-2-7-16,-1-8-14 16,-1-7-8-16,-2-9-14 15,2-5-17-15,1-7-107 16,0-3-77-16,5-9-470 0,-1 3 435 16</inkml:trace>
  <inkml:trace contextRef="#ctx0" brushRef="#br0" timeOffset="-136000.36">24671 16491 602 0,'0'0'320'0,"0"0"-63"15,0 0-17-15,0 0-37 16,0 0-34-16,0 0-53 15,0 0-26-15,0 0-42 16,0 0-14-16,0 0-26 16,-2 0-33-16,1 0-127 15,1 0-104-15,0 0 148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05:29.8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 4668 489 0,'-16'-9'239'0,"7"5"-71"15,-1 0 24-15,3 2 1 16,3 0-17-16,2-3-48 16,2 9-26-16,0-5-36 15,0 1-16-15,28-3-13 0,49-13-6 16,-23 7-16-16,9-3-4 15,-2 1-7-15,-3 2 0 16,-4 2-1 0,-9 1 0-16,-11 12 1 0,-8 2 0 15,-16 11 7-15,-9 4 5 16,-17 11 4-16,-12 1 4 16,-12 8-3-16,-2-2-1 0,4-4 8 15,6-2 3-15,8-10 0 16,5-3-2-16,2-11-12 15,1-2-5-15,7-6-5 16,0-3-2-16,4-3-5 16,4-9-2-16,5-6-5 15,-1-10 0-15,3-10-1 16,0-4 1-16,1-5 1 16,2-2 2-16,1 0 2 15,3-2 1-15,-7 6 1 16,-1 1 2-16,0 6-1 15,1 9 1-15,0 9-1 16,1 9 1-16,1 8-3 16,-7 4-1-16,6 11 3 15,1 7 2-15,-5 17 5 16,7 8 0-16,4 7-1 0,-1 1-1 16,9-4-2-16,-4-7 0 15,2-6 1-15,-3-1 1 16,-4-10 3-16,-2 1 3 15,-9-10 3-15,-2-1 4 16,-6-5 22-16,-2-3 6 16,-4-3 9-16,-6-3 1 15,-5-8-17-15,2-4-7 0,-6-10-16 16,2-4-5-16,-4-4-7 16,-1 2-3-16,4 4-7 15,7 9-34-15,3 9-108 16,2 6-94-16,3 18 140 15</inkml:trace>
  <inkml:trace contextRef="#ctx0" brushRef="#br0" timeOffset="1108.95">2083 5939 831 0,'-19'0'387'0,"4"-3"-168"16,5 0-5-16,2 1-65 16,0 0-19-16,7 1-38 15,-2 0-22-15,8 3-35 16,-5-2-12-16,11 2-13 15,18 6-2-15,51 8-1 16,-30-13-2-16,9 3-2 16,5-6 0-16,-1-1 1 15,-2 1 0-15,-13-2 1 0,-6 2 2 16,-15 1 1-16,-2-1 1 16,-8 1-51-16,-8-1-48 15,-4 2-196-15,-9-1 178 16</inkml:trace>
  <inkml:trace contextRef="#ctx0" brushRef="#br0" timeOffset="1338.02">2078 6170 958 0,'0'0'407'15,"6"-1"-255"-15,8-3 4 16,9 0-17-16,12-2-38 15,4 1-22-15,13-2-40 16,4 2-11-16,5 2-17 16,6 3-3-16,-8 2 0 15,0-1 0-15,-10 1 3 16,-7-3 1-16,-9 0-65 16,-9 1-62-16,-14 0 72 15</inkml:trace>
  <inkml:trace contextRef="#ctx0" brushRef="#br0" timeOffset="1643.49">2392 5743 974 0,'16'5'397'0,"-4"6"-270"15,10 7 11-15,1 5 6 0,5 4-34 16,6 5-22-16,7 1-32 15,5-2-4-15,4 1-9 16,-3-3-3-16,-4 0-3 16,-5 1-7-16,-14 0-6 15,-7 3 1-15,-17 0 8 16,-11 1 5-16,-14-1 6 16,-1-1-3-16,-8-7-12 15,3-3-6-15,1-8-11 16,6-3-7-16,9-7-97 15,2-4-79-15,20-6 104 16</inkml:trace>
  <inkml:trace contextRef="#ctx0" brushRef="#br0" timeOffset="2057.6">2899 5629 1000 0,'23'2'392'16,"9"11"-282"-16,3 0 32 16,5 11-30-16,-4 6-9 0,3 1-14 15,-4 0-4-15,-4 5-10 16,-9 1-1-16,-14 3-8 16,-6 2-6-16,-10-1-10 15,-5 0-8-15,-7-5-11 16,0-2-6-16,-1-9-8 15,5-3-7-15,4-9-68 16,1-5-49-16,10-8-170 16,3 4 166-16</inkml:trace>
  <inkml:trace contextRef="#ctx0" brushRef="#br0" timeOffset="2451.73">4108 5933 1074 0,'4'5'443'15,"5"3"-276"-15,1 2 19 16,-1 6-59-16,-1 1-20 0,-2 1-42 15,-2 2-14-15,-1-5-23 16,0-2-7-16,-1-7-8 16,0-1-42-16,2-9-173 15,-1-10 143-15</inkml:trace>
  <inkml:trace contextRef="#ctx0" brushRef="#br0" timeOffset="2850.98">4025 5799 899 0,'10'1'408'15,"4"2"-252"-15,10 1 17 16,6 1-43-16,5 1-58 16,0 1-17-16,-1-1-29 15,0 3-8-15,-5 2-8 0,0 4-1 16,-3 6 0-16,-4 3 0 15,-5 5 1-15,-4-3 2 16,-8-2 0-16,1-1 1 16,-5-10 4-16,1-4 3 15,-2-5 5-15,-3-7-3 16,0-6-13-16,1 0-8 16,3-13-9-16,10 0-4 15,8-1 5-15,1 0 3 16,0 9 1-16,-5 5 0 0,-8 5 16 15,1 6 15-15,-2 10 33 16,-1 0 18-16,-1 7-2 16,-1 2-10-16,-3 1-28 15,7-1-15-15,-4-7-25 16,0-6-51-16,9-9-146 16,-1-9 132-16</inkml:trace>
  <inkml:trace contextRef="#ctx0" brushRef="#br0" timeOffset="3052.44">4664 5761 1271 0,'0'20'519'0,"4"13"-355"15,0 6 16-15,1 6-92 0,5 3-28 16,5-7-34-16,0-7-10 15,7-10-10-15,-4-10-1 16,4-6-14-16,0-4-40 16,-4-5-150-16,-3-4-127 15,-11-10 191-15</inkml:trace>
  <inkml:trace contextRef="#ctx0" brushRef="#br0" timeOffset="3243.36">4591 5845 1007 0,'-7'2'483'16,"5"1"-234"-16,2-1-92 16,0-2-43-16,0 0-80 15,9 1-15-15,17 3-13 16,29 0-1-16,-21-10 3 16,2 2-56-16,1-1-173 15,-2-2 156-15</inkml:trace>
  <inkml:trace contextRef="#ctx0" brushRef="#br0" timeOffset="3739.13">4997 6012 969 0,'7'3'428'16,"5"-3"-206"-16,0 0 4 15,-5-11-88-15,4-4-9 16,0-7-54-16,-10-5-10 15,-2 2-25-15,-6-1-7 16,-4 7-6-16,4 2-4 16,-4 10-9-16,0 2-6 0,0 9-10 15,2 3-5-15,4 11-8 16,5 3 3-16,0 5 4 16,1-1 3-16,7-2 7 15,-4-2 2-15,8-6 1 16,6-3-1-16,0-4-2 15,4-5-2-15,6-3-4 16,0 0-29-16,6-6-68 16,6-2-25-16,-4-6-29 15,-2-4 27-15,-7 9 61 16,-6 2 25-16,-12 7 36 16,-3 6 4-16,-8 3 27 15,-2 3 23-15,-5 8 44 16,-2-6 20-16,0-4 18 15,0-4-3-15,2-2-25 0,2-3-17 16,-2-6-30-16,0-2-17 16,2-10-20-16,4-2-7 15,5-2-10-15,5-1-3 16,5-3-7-16,1 1-3 16,4 3-73-16,-1 1-56 15,4 9-148-15,0 4-186 0,-9 5 310 16</inkml:trace>
  <inkml:trace contextRef="#ctx0" brushRef="#br0" timeOffset="4045.79">5450 6032 905 0,'16'17'430'0,"-10"-7"-184"16,9-4-20-16,-7-9-77 15,5-1-47-15,4-9-54 16,-5-9-13-16,3-6-16 15,-6-2-3-15,-2 0-5 16,-3 3 1-16,-6 7 2 16,-4 3 0-16,-7 5-4 15,-1 5-5-15,3 8-6 16,-2 5-3-16,2 8 0 16,0 2 3-16,3 7 5 0,5 6 3 15,3-2-2 1,2-2-1-16,6-3-6 0,1-10-2 15,10-5-6-15,8-6-38 16,7-9-148-16,8-6-124 16,2-13 185-16</inkml:trace>
  <inkml:trace contextRef="#ctx0" brushRef="#br0" timeOffset="4307.56">5856 5807 603 0,'0'-5'393'0,"-16"5"77"16,-1 0-198-16,-3 7-29 15,-1 6-37-15,4 3-66 16,2 4-35-16,6-1-47 16,3 0-12-16,8-3-16 15,6 1-3-15,3-4-4 16,4 2-2-16,1 2-1 16,1-1 0-16,1-2-2 15,-3 2-1-15,-2-4-1 16,-4 0-1-16,-9 0 0 15,-3-4 1-15,-8-2-4 16,-3-5-22-16,1-3-79 16,-1-6-50-16,5-5-137 15,5-3-60-15,4-14 214 0</inkml:trace>
  <inkml:trace contextRef="#ctx0" brushRef="#br0" timeOffset="4495.33">6064 5698 1227 0,'-4'20'512'0,"4"19"-308"16,3 5-29-16,1 4-61 15,4-2-34-15,7-7-37 16,0-7-16-16,2-13-15 16,-1-5-5-16,-2-14-40 15,-2-4-47-15,-4-9-150 16,-5-5 144-16</inkml:trace>
  <inkml:trace contextRef="#ctx0" brushRef="#br0" timeOffset="5228.51">5956 5781 1167 0,'12'3'466'0,"7"1"-322"16,-4 0 17-16,10-2-51 0,5 0-24 15,7-2-34 1,4-1-14-16,-4 3-16 0,-5 5-5 16,-6 7-4-16,-5 5-4 15,-8 8 0-15,-2 3 0 16,-9-1 0-16,-2 1 1 16,0-10-1-16,-3-3-1 15,1-9 1-15,-3-6 1 16,2-6-7-16,0-4-5 15,-1-8-20-15,4-4-10 0,4-4-12 16,3-4 2-16,5 5 15 16,3 4 7-16,2 8 16 15,3 3 2-15,2 7 4 16,-5 2 9-16,1 8 22 16,-4 4 9-16,-3 7 19 15,0 3 1-15,-2 1-14 16,-5-1-7-16,3-6-21 15,2-5-9-15,-1-7-6 16,-2-8-4-16,3-5-1 16,-1-7-7-16,3-4-24 15,-1-2-9-15,-5 1-6 16,2 4 3-16,-3 7 23 16,1 4 6-16,-7 5 7 15,2 3 1-15,-2-3 2 16,1 0 0-16,1 0 2 0,0 0 2 15,0 0 9-15,5 3 7 16,7-2 15-16,-1 5 7 16,24 31 5-16,-24-25-3 15,0 6-12-15,1 1-3 16,1 9-5-16,0 2-1 16,1 9 0-16,-1-1-5 15,2 5-4-15,-3-2-3 0,-7-4 1 16,-3 0 2-16,-7-5 4 15,-8-1 4-15,-8-6 0 16,-4-4-1-16,-5-12-8 16,4-5-8-16,-1-9-60 15,5-8-52-15,3-16 138 16,4-5-58-16</inkml:trace>
  <inkml:trace contextRef="#ctx0" brushRef="#br0" timeOffset="5942.93">7737 5981 840 0,'13'22'414'0,"-15"-38"-168"16,-2-8-9-16,-6-8-92 15,-1 0-36-15,-6-4-43 16,-4 8-14-16,-6 2-26 15,-4 7-7-15,3 13-10 16,-3 4-4-16,5 15-6 0,5 10-5 16,6 11-1-16,4 8-1 15,10 0 3-15,4-1 1 16,7-10 4-16,9-4 1 16,3-16 4-16,2-7 1 15,2-9 2-15,-7-10 0 16,3-11-3-16,-4-6 0 15,-4-12-3-15,0-2-2 16,-5 0 0-16,1 0 1 0,-4 6 0 16,-2 3 2-16,-2 14 2 15,-2 6 2-15,-3 16 4 16,-1 7 4-16,-2 11 5 16,0 10 3-16,4 10 12 15,2 7 3-15,3 5 1 16,4 0-3-16,4-4-14 15,2-4-6-15,6-14-10 16,-1-9-3-16,6-9-38 16,3-8-37-16,-1-8-104 15,-1-1-76-15,-4-12-194 16,2-7 273-16</inkml:trace>
  <inkml:trace contextRef="#ctx0" brushRef="#br0" timeOffset="6098.26">7953 5868 647 0,'10'2'409'0,"0"6"-60"15,-7 9-76-15,2 5-38 16,-2 7-67-16,-1-1-31 16,3-6-60-16,1-5-23 15,-4-16-37-15,0-1-9 16,-1-6-69-16,-1 5-61 16,0-5-159-16,1-17-95 15,0-29 229-15</inkml:trace>
  <inkml:trace contextRef="#ctx0" brushRef="#br0" timeOffset="6394.62">7909 5771 833 0,'6'-5'408'0,"4"1"-171"15,2 4-26-15,2 0-79 16,4 5-37-16,-1 1-28 16,2 2-13-16,-2 2-24 15,2 0-8-15,4 3-11 16,-1 3-6-16,1 6-1 15,-1 3-1-15,-5 4 0 16,0-4 1-16,-2 1 17 16,-4-3 9-16,-4-5 19 15,-3-3 14-15,-6-8 7 16,-3-4 0-16,-2-5-5 16,-1-6-10-16,0-6-19 0,2-7-8 15,5-8-14-15,1-3-8 16,9-2-12-16,5 4-23 15,2 6-109-15,4 6-73 16,0 9 123-16</inkml:trace>
  <inkml:trace contextRef="#ctx0" brushRef="#br0" timeOffset="6739.18">8384 6054 939 0,'23'13'436'0,"-5"-11"-193"15,5-2-28-15,-7-16-77 16,1-5-51-16,1-11-60 16,-3-4-9-16,-3-4-7 15,-2 2-1-15,-11 7 2 16,-1 6 2-16,-7 12-3 16,-6 7-2-16,-4 12-5 15,-2 8 0-15,3 14 3 16,0 4 1-16,16 5 5 15,2-1-1-15,9-2 0 16,6-7-2-16,0-5-2 0,7-4-4 16,5-12-4-16,7-1-9 15,9-12-111-15,1-5-96 16,1-15 131-16</inkml:trace>
  <inkml:trace contextRef="#ctx0" brushRef="#br0" timeOffset="6889.93">8795 5837 964 0,'-8'11'451'16,"-12"0"-121"-16,0 4-90 0,1 6-11 15,1 3-49-15,8 1-97 16,7-1-31-16,3-4-39 16,6-3-9-16,11-6-5 15,3-3-2-15,6-1-45 16,0-5-41-16,4-1-110 15,-2-2-93-15,5-16 182 16</inkml:trace>
  <inkml:trace contextRef="#ctx0" brushRef="#br0" timeOffset="7092.55">9043 5682 1128 0,'-8'4'470'0,"6"19"-241"15,-5 6-65-15,0 18-16 0,-4 7-34 16,8 3-56-16,6 1-15 16,11-20-23-16,5-6-7 15,3-17-8-15,-2-10-5 16,-2-6-74-16,-2-8-64 16,-6-11-260-16,0 1 248 15</inkml:trace>
  <inkml:trace contextRef="#ctx0" brushRef="#br0" timeOffset="7399.25">8874 5770 1200 0,'6'2'500'0,"2"5"-300"16,9 0-25-16,3 2-36 16,6 1-41-16,1-2-44 15,4-1-9-15,1-1-19 16,-2-2-8-16,11 2-10 15,-7-2-2-15,-4 3-3 16,0 3-1-16,-10 3 0 16,-4-1-2-16,-3 5 1 15,-4 3 0-15,-5 2 3 16,-1 2 2-16,-3 1 4 16,0-4 4-16,-1-5 1 0,1 0-1 15,1-11-4-15,0 0-3 16,-1-11-56-16,1-2-56 15,0-9-162-15,0-8 161 16</inkml:trace>
  <inkml:trace contextRef="#ctx0" brushRef="#br0" timeOffset="8076.46">9285 5755 763 0,'16'-1'322'16,"-3"5"-128"-16,5 2-25 0,-1 1 37 15,-2 1-31-15,-1 3-51 16,-4 1-15-16,3 3-14 16,1 2-10-16,-3 3-27 15,2 3-12-15,-9 3-22 16,0-2-8-16,5 0-10 16,-3-1-1-16,3-2-1 15,1-2-1-15,5-1-1 16,0-5 1-16,5-7-2 15,-1-4 0-15,-2-10 0 16,3-5 1-16,0-11 1 16,-5 1-4-16,-8-4-8 15,-7 2-1-15,-12 6-3 16,-7-2 3-16,-8 6 7 0,-5 2 2 16,9 9 2-16,2 2 1 15,4 3 6-15,4 3 3 16,7 0-2-16,-5 0-4 15,13 1-5-15,4 1-3 16,-3-2 2-16,10 2 1 16,-2-4 1-16,2 0 1 15,9 1-1-15,3 1 0 0,7 0 0 16,2-2-1-16,-1 2 2 16,-1-2 0-16,-8 3 1 15,-5 3 3-15,-7 1 3 16,-6 0 4-16,-6 0 8 15,-5-2 3-15,-1-2-2 16,0-1-4-16,3-4-10 16,1 2-5-16,2-2-3 15,0-1-3-15,0 0-2 16,0-1 1-16,0 1 1 16,8-3 2-16,5-3 0 15,28-22 1-15,-25 29 2 16,-2 1 2-16,0 9 7 15,-1 3 4-15,-4 3 5 0,-2 1-1 16,-6-5-5-16,0-3-2 16,0-4-7-16,0-2-1 15,1-3-64-15,-2-1-61 16,0 0-82-16,0 0 107 16</inkml:trace>
  <inkml:trace contextRef="#ctx0" brushRef="#br0" timeOffset="26742.41">5354 7071 585 0,'13'-40'331'15,"-14"33"-49"-15,1-1-33 16,-5 1-63-16,0-2-24 0,5 4-33 16,-1 0-11-1,3 5-22-15,-2 0-11 0,-1 0-16 16,1 11-10-16,2 17-12 15,6 57-3-15,-2-36-10 16,-6 0-5-16,2-6-7 16,7-2-3-16,-4-10-5 15,6-4-1-15,-6-10-2 16,1-2 0-16,-3-8-2 16,1-2-14-16,-4-6-84 15,0-8-56-15,-2-8-177 16,0-5 192-16</inkml:trace>
  <inkml:trace contextRef="#ctx0" brushRef="#br0" timeOffset="27167.33">5320 7040 770 0,'2'-8'415'0,"-1"1"-150"15,5 0-35-15,-4 1-32 16,7 12-54-16,2 7-10 15,3 13-23-15,2 3-14 16,3 4-31-16,-4-2-18 16,3-2-24-16,1-6-7 0,-1-7-8 15,3-4-2-15,6-12 0 16,3-4-1-16,-3-8 1 16,5-7-1-16,-6-7-2 15,-3 0 0-15,-2-7-1 16,-2 5 1-16,-6-2 0 15,-1 4 0-15,-6 7 2 16,-2 5-2-16,-4 14 0 16,0 0-1-16,-2 15 1 15,-1 5 6-15,-1 13 12 16,-1 12 7-16,1 5 6 16,0 2-3-16,4-4-7 15,5 0-6-15,3-13-6 16,1-3-4-16,1-11-3 0,-3-7-2 15,1-6-10 1,1-8-36-16,1-10-111 0,1-9-85 16,-1-11 137-16</inkml:trace>
  <inkml:trace contextRef="#ctx0" brushRef="#br0" timeOffset="27567.63">5775 6862 1179 0,'-23'2'507'0,"8"-2"-292"15,7 0 3-15,8 0-84 16,4-1-33-16,16 1-42 16,4 2-12-16,21-2-6 15,4-2-4-15,3-6-11 0,-4-3-3 16,-8 2-7-16,-1 1-1 15,-11 3-3-15,-1 4 0 16,-15 0-7-16,-5 0-33 16,-7-2-88-16,-1 2-60 15,0 0-167-15,0-1-179 16,-1 1 342-16</inkml:trace>
  <inkml:trace contextRef="#ctx0" brushRef="#br0" timeOffset="27775.82">6093 6740 619 0,'-20'-29'383'0,"18"29"-6"16,2 0-55-16,0 3-69 15,0-3-35-15,-1 0-71 16,-5 27-29-16,-17 37-50 16,4-26-22-16,4 3-24 15,-4-6-7-15,9-7-8 16,6-3-2-16,-1-16-40 15,-5-7-39-15,-1-7-104 16,0-6-84-16,1-10 163 16</inkml:trace>
  <inkml:trace contextRef="#ctx0" brushRef="#br0" timeOffset="28004.43">5856 6694 898 0,'8'-4'442'0,"8"6"-139"0,1 7-10 15,-5 13-55-15,7 5-23 16,-5 10-50-16,5 5-27 16,5-5-47-16,-10-5-16 15,2-5-30-15,-2-6-10 0,-5-7-14 16,-1-2-4-16,-2-4-4 16,-2-2 0-16,-2-2-66 15,3 1-54-15,-5-6-141 16,-2 0-49-16,2 0 180 15</inkml:trace>
  <inkml:trace contextRef="#ctx0" brushRef="#br0" timeOffset="35028.37">7074 7128 375 0,'-1'-1'255'16,"0"0"-14"-16,0-6-38 15,-1-1-8-15,0 0-16 16,-2-2-11-16,-9-26-20 16,18 32-15-16,-5 1-30 15,3 4-14-15,-3-1-24 16,0 0-7-16,1 8-16 16,3 14-6-16,6 32-11 15,-10-28-4-15,4-3-4 16,-2-3-2-16,3-4-1 15,1-3-1-15,-6-4-1 16,0-2 3-16,-6-3 0 16,1-3 1-16,-7-5-4 15,9-3-2-15,-3-8-7 0,6-3-3 16,9-7-1 0,-6-2-1-16,10 2 0 0,-2 3-1 15,4 8 1-15,-1 2-1 16,2 8 1-16,-2 4 6 15,-1 7 9-15,0 8 4 16,2 6 10-16,-4 5-2 16,-4 0 3-16,1-1-1 0,-4-3-4 15,1-3-3-15,0-5-5 16,-3-6-2-16,-1-6-2 16,2-2-2-16,-2-7-1 15,-1 6-3-15,0 0 0 16,3-14-1-16,12-35-3 15,-6 28 1-15,3 2 0 16,1 2-2-16,1 4 1 16,4 3-1-16,-4 7 0 15,-2 2-2-15,0 7 2 16,-4 4 0-16,0 7 1 16,-2 3 1-16,-4 1 0 15,5 1 0-15,-7 1 1 16,0-4-2-16,-1-3-36 15,1-3-64-15,5-6-147 0,6-5-100 16,7-5 200-16</inkml:trace>
  <inkml:trace contextRef="#ctx0" brushRef="#br0" timeOffset="35446.05">7691 7151 1001 0,'-1'-16'479'0,"-4"0"-198"16,-1 0-16-16,-8-2-96 16,1 2-38-16,-7 0-54 15,-3 2-18-15,0 9-27 16,0 1-9-16,7 11-13 16,-1 5-3-16,6 9-2 15,4 5 0-15,7 4 0 16,8 0 1-16,4-7 0 15,2-4-1-15,0-12 1 16,7-5 2-16,3-9-3 16,-1-7 1-16,4-8 0 15,-9-3-2-15,0 0 0 16,-3 3 1-16,-7 5 0 16,0 6 1-16,-7 9-2 15,-1 2 1-15,-1 11 9 0,-2 5 6 16,-1 5 9-16,3 5 2 15,0-3-10-15,1-2-5 16,5-5-10-16,0-3-5 16,3-8-56-16,2-3-59 15,0-4-141-15,2-8-101 16,-1-4 217-16</inkml:trace>
  <inkml:trace contextRef="#ctx0" brushRef="#br0" timeOffset="38380.98">7895 6966 697 0,'-6'-6'400'16,"5"4"-118"-16,-1 4-43 15,3 4-32-15,-1-6-62 16,0 1-21-16,4 14-27 16,39 31-14-16,-26-31-29 0,1 3-13 15,3 1-16-15,-6-3-7 16,4 3-9-16,-1-3 0 16,-5-2-2-16,1-3-2 15,-5-4-49-15,-4-5-42 16,-1-4-129-16,1-5-123 15,3-4 215-15</inkml:trace>
  <inkml:trace contextRef="#ctx0" brushRef="#br0" timeOffset="38570.62">8080 6960 752 0,'-9'7'481'15,"-3"5"-23"-15,-7 8-185 16,1 6-32-16,-8 4-98 15,8 6-39-15,-7 0-60 16,2-4-15-16,5-6-18 16,-2-7-5-16,11-9-59 15,4-3-51-15,9-8-136 16,7-6 140-16</inkml:trace>
  <inkml:trace contextRef="#ctx0" brushRef="#br0" timeOffset="38764.06">8205 7011 898 0,'7'12'518'0,"-1"3"-137"15,-2 10-82-15,-2 5-47 16,-2 0-106-16,0 0-40 16,0-6-52-16,1-5-18 15,1-13-24-15,0-4-20 0,1-9-91 16,-2-4-68-16,-1-8-232 15,0 2 244-15</inkml:trace>
  <inkml:trace contextRef="#ctx0" brushRef="#br0" timeOffset="39362.28">8135 6914 780 0,'7'-2'423'16,"0"-2"-147"-16,7 4-53 15,0 0-40-15,1 4-81 16,0-2-29-16,0 0-37 16,2 5-11-16,3 0-15 15,4 1-3-15,1 4-4 16,1 2 0-16,-6 4 5 16,-2 3 13-16,-10 3 22 0,1 4 11 15,-6-1 6-15,1 0-5 16,1-4-16-16,-1-8-7 15,-6-8-8-15,2-5-4 16,-2-4-8-16,1 1-6 16,0 0-11-16,1-8-5 15,4-10-5-15,14-30 2 16,-8 31 5-16,-1 1 4 0,2 3 4 16,2 4 0-16,-5 3 3 15,1 7 8-15,-3 9 16 16,-4 7 10-16,-1 10 17 15,-1 0 0-15,-2 2-8 16,-3-4-7-16,5-7-16 16,0-4-6-16,-2-9-6 15,3-4-3-15,-1-10-4 16,5-2-3-16,-2-5-11 16,4 2-8-16,1-4-10 15,-2 3 1-15,7 4 10 16,-1-1 6-16,-2 2 10 15,1 2 1-15,-5 3 2 16,0 5 1-16,1 7 8 16,-1 5 8-1,-4-6 10-15,1 2 4 0,7 20-4 0,1 4-6 16,-1 0-10-16,-7-16-5 16,5-4-37-16,-1-2-57 15,1-8-134-15,4-4-59 16,3-4 158-16</inkml:trace>
  <inkml:trace contextRef="#ctx0" brushRef="#br0" timeOffset="39754.01">8788 7040 1031 0,'3'13'493'0,"-5"11"-161"15,-3 3-40-15,2 1-49 16,2-3-53-16,3-6-92 15,4-6-29-15,5-9-37 16,0-2-9-16,3-5-10 16,1 0-3-16,2-7-4 15,2-1-2-15,-2-5-5 16,1-2-7-16,-8 1-7 16,-4-2-2-16,0 5 5 15,-6-1 5-15,7 7 7 16,1 1 3-16,-5 7-2 15,-2 1 1-15,-2 10-1 0,-6 3 2 16,2 4 9-16,5 6 3 16,-2-3 3-16,5 1-1 15,3-6-7-15,0-5-4 16,3-5-6-16,-4-4-7 16,2-4-84-16,-2-4-64 15,9-4-160-15,3-2 181 16</inkml:trace>
  <inkml:trace contextRef="#ctx0" brushRef="#br0" timeOffset="40230.08">9118 7070 1081 0,'0'15'523'0,"0"5"-203"16,-3 3-15-16,2 4-97 15,-2-3-53-15,2-4-74 16,0-6-26-16,-1-8-30 15,2-4-6-15,0-5-11 16,0 1-5-16,0 1-23 16,0-1-14-16,5-14-22 15,11-30-5-15,-8 29 12 16,3 4 11-16,-2 2 21 16,0 2 8-16,1 5 9 15,0 4 2-15,-2 7 18 0,-2 7 9 16,-2 8 17-16,-1 0 7 15,-3 1-6-15,1-3-5 16,0-3-14-16,-1-6-6 16,0-7-11-16,-1 0-4 15,1-9-7-15,0 4-10 16,0 0-36-16,6-18-13 0,14-32-13 16,-9 29 5-16,4 3 30 15,-1 5 14-15,0 6 17 16,-1 4 5-16,-1 7 21 15,-3 7 15 1,-5-5 30-16,1 0 11 0,8 21 6 16,1 5 1-16,-5 1-14 15,-7-14-8-15,0-4-23 16,2-5-14-16,-2-9-57 16,0-1-58-16,3-9 353 15,-2-3-230-15</inkml:trace>
  <inkml:trace contextRef="#ctx0" brushRef="#br0" timeOffset="40958.26">9826 6980 814 0,'11'0'445'15,"-3"-1"-158"-15,8 11-9 16,-5 2-19-16,-4 5-77 16,2 11-34-16,-6 1-51 15,1 7-23-15,-2-2-37 16,-2-6-10-16,-2-9-14 16,2-4-3-16,-6-9-5 15,5 0-3-15,2-10-2 16,0-1-3-16,-1 4-3 15,0 0 1-15,4-20 1 16,12-32 1-16,-7 28 2 0,5 5 0 16,-1 5 1-16,-5 1 0 15,7 12 0-15,-7-3 1 16,2 12 8-16,-2 6 2 16,-3 6 7-16,2 7 4 15,-7 1 2-15,0-2 0 16,0-6-5-16,0-8-2 15,4-8-5-15,-4-3-3 0,6-6-2 16,-6-3-2-16,0-10-6 16,10 1-6-16,-4-5-12 15,7 0-1-15,-1 2 3 16,-6 1 5-16,6 6 11 16,-1 2 0-16,3 8 1 15,-2 1 1-15,-4 11 9 16,0 6 6-16,-3 8 7 15,0 6 2-15,-1 0-6 16,3-1-5-16,0-7-9 16,7-2-3-16,2-11-73 15,3-3-61-15,3-10-120 16,1-5 139-16</inkml:trace>
  <inkml:trace contextRef="#ctx0" brushRef="#br0" timeOffset="41316.9">10455 7055 1217 0,'-7'-15'540'15,"-4"-1"-286"-15,-4-2 10 16,0 9-76-16,-1 6-39 0,-9 5-54 16,5 7-24-16,-3 6-32 15,3 2-9-15,12 6-13 16,3 1-3-16,8 0-6 15,6-1-2-15,7-5-2 16,3-5-3-16,7-8 1 16,-3-5-2-16,4-9 2 15,-2-2 1-15,-10-5-1 16,7 2 2-16,-10 0-1 16,-5-1 2-16,2 7-1 15,-2 0 0-15,-3 9-1 16,0 4 1-16,-4 9 2 15,-7 3-1-15,2 7 1 16,-2 0-1-16,7-4-5 16,1-5-15-16,5-12-85 15,8-5-59-15,2-11-148 16,2-6 177-16</inkml:trace>
  <inkml:trace contextRef="#ctx0" brushRef="#br0" timeOffset="41517.4">10653 6857 873 0,'0'18'537'0,"-1"0"-20"0,0 14-257 15,-2 8-15 1,1 8-100-16,2 5-43 0,6-2-51 16,6-3-14-16,8-14-24 15,3-10-9-15,3-14-37 16,0-10-46-16,-3-10-121 15,-5-8-62-15,-5-2 153 16</inkml:trace>
  <inkml:trace contextRef="#ctx0" brushRef="#br0" timeOffset="41697.51">10580 6979 1316 0,'-10'0'578'0,"11"6"-322"15,7-1-9-15,8 5-90 16,4-2-47-16,5-2-53 16,1 0-20-16,1 0-60 0,2-3-69 15,3 3-156-15,4 1-247 16,0 8 311-16</inkml:trace>
  <inkml:trace contextRef="#ctx0" brushRef="#br0" timeOffset="41917.94">10989 7012 1223 0,'-15'-7'562'0,"1"6"-259"15,-8 1-9-15,4 10-94 16,-8 5-51-16,4 7-72 16,8-1-26-16,8 3-31 15,6-4-9-15,14-3-11 16,2 1-3-16,7-4-5 15,0-3-28-15,0-1-87 16,1-4-50-16,4-8-132 16,5-7-227-16,5-9 362 15</inkml:trace>
  <inkml:trace contextRef="#ctx0" brushRef="#br0" timeOffset="42290">11157 6819 955 0,'-3'14'550'0,"0"4"-83"16,-2 9-202-16,0 9-15 16,-1 6-99-16,3 1-39 15,4-1-40-15,2-3-10 16,4-7-21-16,-1-5-10 16,3-9-15-16,-2-3-6 15,-1-11-5-15,1-3-2 16,-3-5-8-16,3-6-11 0,2-6-29 15,1-1-5-15,5-3-2 16,-1 3 9-16,2 2 28 16,1 5 6-16,-4 1 9 15,3 4 1-15,0 5 13 16,-2 5 10-16,0 10 18 16,-1 6 6-16,2 5-3 15,-6 3-7-15,4-4-16 16,-1-5-7-16,-4-10-10 15,4-4-34-15,-2-10-128 16,3-7-79-16,3-6 131 16</inkml:trace>
  <inkml:trace contextRef="#ctx0" brushRef="#br0" timeOffset="42466.2">11570 7075 1192 0,'-2'18'612'0,"1"5"-274"16,-4 3-55-16,-1 4-51 16,3-3-133-16,0-5-42 15,1-11-39-15,1-6-36 16,-1-10-111-16,2-5-73 0,0-8-433 16,5 2 415-16</inkml:trace>
  <inkml:trace contextRef="#ctx0" brushRef="#br0" timeOffset="42614.67">11458 6946 962 0,'6'0'457'0,"-2"-1"-172"16,4 2-65-16,2 2-64 16,-2 1-60-16,6-1-121 15,-1-2-83-15,9-1 68 16</inkml:trace>
  <inkml:trace contextRef="#ctx0" brushRef="#br0" timeOffset="43207.97">11702 7034 962 0,'7'17'488'16,"-5"6"-151"-16,-2 2-3 16,-4 0-68-16,-3 1-50 15,1-7-81-15,1-3-34 16,2-10-53-16,2-4-20 15,1-7-22-15,0-5-13 16,3-9-33-16,2-1-8 0,3 2-8 16,1 3 3-16,1 5 26 15,0 2 6-15,-3 5 13 16,1 1 5-16,0 5 5 16,-2 6 4-16,0 5 13 15,-2 4 3-15,2 0 3 16,-1 0-2-16,7-6-10 15,6-5-3-15,5-7-5 16,4-4-1-16,0-5-1 16,0-2 0-16,-5-3-1 15,-7 0-1-15,-5-5 0 16,-1 4 0-16,-4-3 2 16,-2 2 1-16,-2 3 2 15,-2 0 1-15,-4 6 0 0,0 5-1 16,-3 11 0-1,-5 4 2-15,3 12 4 16,2 4 3-16,7 10 3 0,5 5 1 16,1 7 1-16,3 2 3 15,5-2 5-15,-5-3 2 16,5-1-1-16,-4 1-2 16,-6-6-7-16,1-2-3 15,-8-13 2-15,-4-6 2 16,-3-12 2-16,-2-5-1 15,-2-8-6-15,-2-7-5 0,0-8-9 16,4-4-2-16,7-3-9 16,6 6-4-16,4-3-41 15,0 4-36-15,12 7-120 16,1-2-71-16,15 13 173 16</inkml:trace>
  <inkml:trace contextRef="#ctx0" brushRef="#br0" timeOffset="50481.06">13337 7231 635 0,'53'13'332'0,"-52"-13"-49"16,1 1-41-16,-1 2-6 15,-1-3-31-15,-1 0-51 16,0 0-12-16,0 0-30 15,-11 5-16-15,-3 2-33 16,-29 25-15-16,21-18-23 16,2 3-6-16,-1-3-9 15,1-4-2-15,7-5-5 16,0-5-6-16,5-6-66 16,1-1-46-16,6-5-133 15,5-1-95-15,13-2 218 16</inkml:trace>
  <inkml:trace contextRef="#ctx0" brushRef="#br0" timeOffset="51056.39">14225 7114 724 0,'2'-15'378'16,"3"1"-138"-16,15-32-49 16,-13 32 5-16,-5 2-55 15,-3 2-20-15,-9 7-8 16,-5-1-4-16,-7 4-24 16,-3 3-15-16,-3 5-22 15,0 5-9-15,1 2-13 16,4 1-6-16,9 1-9 0,8-5-4 15,10 0-7-15,8-3 0 16,11 0 1-16,7-1 5 16,7 1 6-16,3-2 5 15,-2 3 6-15,-2 3 2 16,-8 0 4-16,-3 3-2 16,-16-2 6-16,-9 0 3 15,-13 3 0-15,-10-3 1 16,-8-4-9-16,-1-1-7 0,1-8-10 15,4-1-5-15,5-3-53 16,5-4-43-16,9-2-105 16,5-2-79-16,12-3-229 15,8-2 316-15</inkml:trace>
  <inkml:trace contextRef="#ctx0" brushRef="#br0" timeOffset="51375.13">14431 7072 750 0,'12'-3'401'0,"-12"8"-49"16,1 7-64-16,-1 3-33 16,-1 2-38-16,5 1-84 15,-1-2-29-15,5-5-48 16,1-2-20-16,3-8-17 16,2-1-3-16,3-6-1 0,1-4-1 15,-8-4-2-15,0-2 2 16,-9-3 2-16,-3 2 1 15,-8-4 1-15,-7 2-1 16,-4 6-5-16,0 3-4 16,0 8-8-16,0 2-4 15,5 4-44-15,0 5-43 0,11 0-119 16,10 3-79 0,14 2 176-16</inkml:trace>
  <inkml:trace contextRef="#ctx0" brushRef="#br0" timeOffset="51974.14">15358 6750 836 0,'21'-9'439'0,"-10"5"-128"16,5 14-110-16,-3 9 21 16,-7 22-70-16,1 8-31 0,-4 9-33 15,1 5-15-15,0-11-34 16,5-4-13-16,-2-11-13 16,-3-10-1-16,0-7 0 15,-5-7 0-15,1-9 2 16,1-6-3-16,-1-12-7 15,0-6-5-15,-4-10-8 16,4 0 1-16,5-6 2 16,2 2 0-16,10 4 2 15,1 5 0-15,0 10 4 16,2 5 2-16,-1 11 10 16,-3 4 7-16,-2 15 13 15,-2 3 3-15,-5 4 1 16,-2 0-1-16,-5 1-6 15,-5-3-3-15,-7-2-5 0,-2-1-2 16,-3-10-5-16,5-2-2 16,0-10-40-16,3-3-32 15,8-6-78-15,-1-3-43 16,9 1-72-16,1-3-52 16,7 0 200-16</inkml:trace>
  <inkml:trace contextRef="#ctx0" brushRef="#br0" timeOffset="52378.27">15736 6967 850 0,'14'1'436'0,"-6"9"-122"16,-3 6-17-16,-5 8-61 15,0 1-36-15,4 3-55 16,-1-4-30-16,8-8-47 16,1-3-19-16,3-6-28 15,3-5-6-15,2-3-8 16,-3-7 0-16,3-8-4 15,-4-4-4-15,-5-5 0 16,4 1-2-16,-13 1 3 16,2 3 3-16,-5 5 3 15,-5 2 2-15,5 9-2 16,-2 1-2-16,-1 11-1 16,1 6-1-16,-1 15 6 15,4 5 3-15,7 7 4 0,1 3 3 16,4 1 0-16,-4 0 1 15,4-1 2-15,-4-1 0 16,-5-8 7-16,1-3 0 16,-7-7 2-16,-1-5 1 15,-6-6-3-15,0-4-2 16,-14-7-3-16,1-1-3 16,-8-8-9-16,-8-3-5 15,7-6-50-15,-1-3-35 0,15-1-98 16,10-6-67-16,17 2 154 15</inkml:trace>
  <inkml:trace contextRef="#ctx0" brushRef="#br0" timeOffset="54111.78">16960 6983 588 0,'-1'0'357'16,"1"-1"-86"-16,-1 0-34 16,0 0-29-16,0 0-60 15,0 0-17-15,1 0-29 16,0-8-14-16,0-8-16 16,2-21-9-16,-11 23-19 15,-2-2-8-15,-3 6-14 16,-2-2-4-16,-4 10-6 15,0 4-4-15,-3 8-8 16,-1 4 0-16,8 8-2 0,-3 1 2 16,10 5 6-16,6 2 3 15,8-5 4-15,6 0 1 16,7-9 1-16,5-5-1 16,3-7-2-16,-2-5-1 15,3-8-3-15,-4-1-2 16,-6-4 0-16,1-2-1 15,-6 4 2-15,-3 1 0 16,-1 5 6-16,0 7 11 0,-5 6 20 16,-3 4 7-16,2 5 5 15,-3 0-9-15,1 3-21 16,1-2-7-16,3-2-14 16,1-5-45-16,7-6-117 15,4-1-72-15,6-4 123 16</inkml:trace>
  <inkml:trace contextRef="#ctx0" brushRef="#br0" timeOffset="54454.62">17289 6803 1061 0,'3'-6'582'15,"-7"0"-185"-15,-12 8-132 16,-2 3-17-16,-9 8-124 0,1 6-39 15,1 2-29-15,6 5-14 16,7-4-24-16,7-3-4 16,11-3-8-16,4-3-4 15,8-1-2-15,4 1 1 16,3-2 1-16,3-2 1 16,2 3 5-16,-1-1 0 15,-8-1 5-15,-4 1 2 16,-15-2 7-16,-7-1 2 0,-11 2 1 15,-8 0-2-15,-6-6-25 16,2 0-30-16,5-5-73 16,5-5-40-16,12 1-78 15,6-2-43-15,9-4-154 16,7-3 262-16</inkml:trace>
  <inkml:trace contextRef="#ctx0" brushRef="#br0" timeOffset="54837.96">17489 6853 716 0,'3'-8'453'16,"-1"2"-67"-16,-4 2-76 15,0 7-36-15,1-3-87 16,0 0-36-16,0 0-54 16,-6 9-17-16,0 3-25 0,-13 28-13 15,13-31-12-15,2-2-5 16,4 2-8-16,-3-3-3 15,7 1-7-15,0 2 0 16,-1-1-4-16,2-2-1 16,5-1-1-16,1-1 0 15,0-2 2-15,3 3-2 16,-1-3 3-16,-1 0 0 0,0 1 1 16,-3 0 2-16,-6 5 6 15,4 1 4-15,-7-1 5 16,-2 4 2-16,-7-3 0 15,-7 4-3-15,-1-4-3 16,-4-3-5-16,0-2-7 16,5-4-6-16,3 0-61 15,5-3-41-15,9-5-111 16,2 0-68-16,10 1 177 16</inkml:trace>
  <inkml:trace contextRef="#ctx0" brushRef="#br0" timeOffset="55254.09">17715 6804 1341 0,'-3'5'585'16,"-4"6"-319"-16,-2 2-4 16,-3 12-69-16,0 1-46 15,1 0-62-15,2 2-25 16,5-9-40-16,4-3-8 15,4-3-10-15,4-4-1 16,2-2-1-16,0-1 0 0,0-6-2 16,3-3-2-1,2-5-5-15,1-5-11 0,2-2-3 16,-2 0 2-16,-2-4 6 16,1 7 12-16,-4 7 5 15,-5 3 3-15,-1 8 3 16,-3-1 6-16,-2 7 11 15,-4 0 5-15,2 5 5 16,-3 1-4-16,-1-7-9 16,4 6-5-16,-1-6-11 15,2-5-3-15,1 1-56 16,0-5-55-16,5-2-127 16,3-8-76-16,9-4-186 15,1-5 304-15</inkml:trace>
  <inkml:trace contextRef="#ctx0" brushRef="#br0" timeOffset="55670.33">17949 6905 796 0,'5'-1'446'16,"-5"7"-59"-16,5 0-51 15,-6 11-72-15,-3-2-35 16,5 5-73-16,-6-5-29 16,5 1-58-16,-1-3-20 15,0-8-28-15,-1 2-11 0,4-8-13 16,0-5-6-16,5-2-19 15,3-4-6-15,-4-1-2 16,4 5 2-16,-3 0 19 16,1 6 11-16,1 2 5 15,0 1 4-15,-6 3 10 16,1 1 7-16,0 1 15 16,-3 4 7-16,-1 1-2 15,1-1-4-15,1-1-12 16,0-3-7-16,0-2-7 15,2 0-5-15,3-9-11 16,3-6-19-16,4-4-36 16,3-1-12-16,-2 1-11 15,-1 8 15-15,-4 2 32 16,-2 5 14-16,-5 10 21 16,-3 3 7-16,-3 5 6 0,-1 4 5 15,-2-5 1-15,4-1-2 16,2-5-8-16,1-7-6 15,3-4-104-15,3-1-60 16,1-6 96 0</inkml:trace>
  <inkml:trace contextRef="#ctx0" brushRef="#br0" timeOffset="55890.15">18343 6874 1434 0,'15'27'618'0,"-8"7"-339"16,-5 8-29-16,2 12-49 16,-2 3-65-16,-2 2-76 15,-2-1-17-15,7-6-28 16,3-7-8-16,6-10-3 16,-1-8-1-16,-8-13-22 15,1-3-29-15,-9-9-75 16,0-2-36-16,3-14-89 15,-9-4-56-15,-1-14 202 16</inkml:trace>
  <inkml:trace contextRef="#ctx0" brushRef="#br0" timeOffset="56147.93">18265 6905 1219 0,'27'0'532'0,"9"0"-286"0,1-2-11 16,-3 2-38-16,-1 0-41 15,-10 1-40-15,-6 5-12 16,-3 2-34-16,-6 5-10 16,-10 10-20-16,-6 1-5 0,-13 1-9 15,3-1-5-15,-1-8-9 16,2-1-7-16,1-10-49 16,3-4-39-16,2-5-114 15,4-8-64-15,9-6-168 16,2-3 259-16</inkml:trace>
  <inkml:trace contextRef="#ctx0" brushRef="#br0" timeOffset="56304.71">18630 6726 924 0,'14'2'542'16,"-1"7"-89"-16,-4 16-197 15,-3 7-3-15,-6 18-109 16,0 5-41-16,0-4-43 15,1-1-19-15,5-18-31 0,3-7-9 16,3-13-59-16,-1-9-43 16,0-10-128-16,-1-6-91 15,-8-7 202-15</inkml:trace>
  <inkml:trace contextRef="#ctx0" brushRef="#br0" timeOffset="56499.17">18548 6843 1292 0,'5'13'560'0,"6"-3"-315"16,5-1-19-16,4 0-42 15,2-4-51-15,5-3-50 16,-1-2-17-16,1-1-41 16,2-1-4-16,-3-1-107 15,-2 0-73-15,0 2-201 16,-5 0 203-16</inkml:trace>
  <inkml:trace contextRef="#ctx0" brushRef="#br0" timeOffset="56695.65">18921 6868 929 0,'29'35'462'0,"-25"-24"-109"0,-1 5-32 16,-1-2-19-16,3 3-39 15,-2 1-89-15,-2-3-37 16,-2 3-69-16,-1-2-25 16,0-3-49-16,-2-5-50 15,8-8-142-15,-2-4-90 16,7-14 165-16</inkml:trace>
  <inkml:trace contextRef="#ctx0" brushRef="#br0" timeOffset="56857.3">18861 6716 1045 0,'22'-4'508'0,"-16"4"-119"15,0 0-136-15,3 3-72 16,-4 1-53-16,1 1-142 16,1 0-79-16,3 3 57 15</inkml:trace>
  <inkml:trace contextRef="#ctx0" brushRef="#br0" timeOffset="57443.73">19161 6858 1083 0,'0'18'559'0,"0"2"-225"16,-2 4-56-1,-2 0-13-15,2-1-117 0,2-2-42 16,4-6-54-16,5-4-24 15,8-8-16-15,4-3-3 16,3-8-5-16,0 0-2 16,-1-9-13-16,-3 2-16 15,-6-7-25-15,-4 1-6 16,-14 6-4-16,-8-1 10 0,-15 3 16 16,-6 0 6-16,0 3 19 15,3 4 8-15,8 7 15 16,5 2 6-16,10-1 5 15,4 0-1-15,4-1-5 16,8 0-4-16,5 1-7 16,6 2-3-16,6-1-1 15,3 3 3-15,8 1 11 16,0-1 4-16,1 4 5 16,-2-1-2-16,-12 4-7 15,-7 1-2-15,-7 2-1 16,-2 0-2-16,-6-3 3 15,-2-1-1-15,0-4-1 16,-3-6-4-16,-2-6-15 16,5-4-9-16,1-3-15 0,2 1-1 15,5-1 7-15,2 2 7 16,-4 1 12-16,-3 1 5 16,1 5 3-16,-1 0 11 15,9 7 22-15,-5 4 10 16,2 9 26-16,-1 1 0 15,-8 2-13-15,7 1-9 0,-7-9-27 16,0-2-22-16,4-4-81 16,-3-7-67-16,9 1 92 15,5 2-8-15</inkml:trace>
  <inkml:trace contextRef="#ctx0" brushRef="#br0" timeOffset="58051.03">21051 6755 1061 0,'-1'-1'536'16,"0"1"-229"-16,-9 29-54 15,-2 45-43-15,11-16-92 16,3-3-33-16,0-10-45 15,1-9-16-15,4-17-16 16,-1-5-13-16,4-10-76 16,-3-3-50-16,-1-6-155 15,-2-4 169-15</inkml:trace>
  <inkml:trace contextRef="#ctx0" brushRef="#br0" timeOffset="58422.81">21032 6722 1197 0,'5'6'524'16,"3"11"-282"-16,-2 3-11 15,1 9-70-15,1 3-38 16,3 1-49-16,4-3-19 0,6-9-29 16,0-4-8-16,6-8-8 15,4-4-4-15,3-13-3 16,3-7-2-16,4-11-2 15,-3-1-1-15,-10 0 1 16,0 1 2-16,-15 1 4 16,-4 6 2-16,-3 9 2 15,-6 4 2-15,0 11 7 16,-6 6 5-16,4 12 3 16,-6 4 1-16,8 14-6 15,0-4-2-15,4 1-3 16,6-1 0-16,-7-12-2 15,5 2-2-15,2-11-3 16,0-6-22-16,3-7-111 0,1-2-80 16,4-8 116-1</inkml:trace>
  <inkml:trace contextRef="#ctx0" brushRef="#br0" timeOffset="58667.66">21525 6599 1320 0,'0'-7'599'15,"5"5"-326"-15,7 0-59 16,0-1 9-16,8 3-102 16,0-1-38-16,4 2-33 15,0-2-19-15,3-2-15 16,1 4-5-16,-5-4-21 15,2 3-34-15,-11 1-91 16,-3-1-66-16,-11 4-139 16,-5 0 202-16</inkml:trace>
  <inkml:trace contextRef="#ctx0" brushRef="#br0" timeOffset="58866.96">21732 6449 1228 0,'1'12'559'0,"-7"4"-267"0,-2 3-27 16,-8 6-77-16,-2 8-57 15,-3-1-67-15,1 3-23 16,2-8-26-16,0-6-10 16,8-6-70-16,-1-7-52 15,4-8-116-15,2-2-86 0,2-5 203 16</inkml:trace>
  <inkml:trace contextRef="#ctx0" brushRef="#br0" timeOffset="59060.8">21572 6499 885 0,'8'-5'459'0,"4"4"-90"16,2 2-40-16,-4 9-30 15,3 5-45-15,-3 7-82 16,0 1-35-16,-3 4-58 15,0 0-19-15,2-2-29 16,-2-2-10-16,0-8-45 16,0-2-57-16,0-4-147 15,2-3 10-15,-3 0 111 16</inkml:trace>
  <inkml:trace contextRef="#ctx0" brushRef="#br0" timeOffset="59800.02">20654 6428 800 0,'3'9'414'16,"1"4"-171"-16,3 10-12 15,0 11-4-15,-2 17-64 16,-2 10-27-16,-4 15-47 16,1 5-23-16,-1-4-35 15,1-7-9-15,1-14-9 16,0-12 0-16,0-10-4 15,-1-6-9-15,-1-12-45 0,-1-1-34 16,2-10-83-16,1-5-71 16,8-3 150-16</inkml:trace>
  <inkml:trace contextRef="#ctx0" brushRef="#br0" timeOffset="60380.14">22085 6338 1008 0,'0'10'440'16,"5"10"-218"-16,0 11-33 0,-1 15-12 16,-1 8-41-16,-3 10-51 15,2 3-16-15,0 6-32 16,0 2-11-16,3 0-10 15,-2-3-1 1,-2-9-2-16,0-5-1 0,-1-8-5 16,0-4-2-16,5-8-5 15,1-5-17-15,3-15-60 16,-1-7-35-16,2-16-118 16,-3-9 140-16</inkml:trace>
  <inkml:trace contextRef="#ctx0" brushRef="#br0" timeOffset="60813.17">22579 6654 1309 0,'-17'-7'540'0,"10"7"-327"16,6 2-42-16,4 3-25 15,9 1-36-15,5 1-39 16,3 0-14-16,8 0-27 15,2 0-9-15,6-1-9 16,0 0-1-16,0 3-5 16,1 1 1-16,-9 3-4 15,-4 3 0-15,-11 1 7 16,-11 6 3-16,-10 7 12 16,-11 3 4-16,-20-2 1 15,-1 1-2-15,-3-13-6 16,5-4-6-16,11-4-8 15,4-5-5-15,9-3-29 16,5-4-25-16,8 1-79 0,6-2-55 16,5-2-134-16,5 1 192 15</inkml:trace>
  <inkml:trace contextRef="#ctx0" brushRef="#br0" timeOffset="61295.37">23484 6610 771 0,'-10'-18'385'16,"6"11"-107"-16,10 3-29 16,-2 5-26-16,-3 6-21 15,3 12-38-15,-4 8-20 16,-6 14-42-16,7 7-21 16,-3 0-33-16,-1 0-12 0,3-6-18 15,-1-8-5-15,2-6-7 16,4-3-22-16,0-6-85 15,-4-6-57-15,-1-8-158 16,0-3 188-16</inkml:trace>
  <inkml:trace contextRef="#ctx0" brushRef="#br0" timeOffset="61582.78">23742 6565 942 0,'4'-6'425'0,"-2"9"-195"16,-2 7-24-16,-2 3-25 0,-1 4-33 16,-1 8-36-16,2 5-14 15,-2 5-21-15,0 0-6 16,2 0-19-16,0 0-9 15,0 0-19-15,2 2-6 16,0-7-8-16,0-7-2 16,-1-9-2-16,0-5-19 15,-1-5-58-15,1-4-43 0,0-1-129 16,1 0-90-16,0 0 212 16</inkml:trace>
  <inkml:trace contextRef="#ctx0" brushRef="#br0" timeOffset="62022.55">23726 6541 1022 0,'0'-2'488'15,"0"2"-204"-15,0 11-71 16,-1 6-12-16,-1 11-58 16,2 2-30-16,2 5-45 15,1-4-15-15,6-7-20 16,3-4-8-16,6-7-12 15,4-2-2-15,4-1-5 16,0-3-1-16,0 0-1 16,-4-2-1-16,-5-5-2 0,-1-1-1 15,-7-13-4-15,10-1-3 16,3-9-4-16,2-4 2 16,2 3 4-16,-8-1 4 15,-6 10 6-15,-4 7 3 16,-8 7 11-16,0 6 6 15,-7 6 12-15,0 5 6 16,-1 8-2-16,-1 3-3 0,7 6-10 16,-4 0-6-16,7 5-7 15,2-4-3-15,-1-3-5 16,3 1 0-16,2-8-3 16,0 1-1-16,-2-8-2 15,-1-7-13-15,1-1-65 16,0-3-45-16,2-5-124 15,1-6-38-15,5-26 176 16</inkml:trace>
  <inkml:trace contextRef="#ctx0" brushRef="#br0" timeOffset="62284.05">24314 6394 1263 0,'12'9'578'0,"4"6"-334"16,-10 5-1-16,0 6-25 16,-3 15-84-16,-8 5-22 15,-1 14-51-15,3 6-17 16,-7-4-20-16,9-4-4 16,2-14-7-16,-2-7-1 15,2-10-3-15,1 3-2 0,-2-7-3 16,5-2-13-16,-2-8-58 15,-1-10-44-15,2-3-115 16,-8 0-66-16,4-1 183 16</inkml:trace>
  <inkml:trace contextRef="#ctx0" brushRef="#br0" timeOffset="70785.69">5776 8513 747 0,'0'-1'372'0,"0"0"-111"16,0-1-44-16,2-5-34 16,1-12-32-16,3-26-35 15,-13 28-12-15,-4 0-19 16,-1 3-9-16,-5 6-21 15,-3 4-12-15,-3 11-21 16,-2 1-9-16,1 12-10 16,3 4-3-16,4 8-7 15,3 5 0-15,8 5-3 16,4-1-1-16,13 2 0 16,6-1 1-16,7-9 2 15,2-5 1-15,4-15 4 16,3-5-25-16,4-10-101 15,1-9-77-15,7-9 116 16</inkml:trace>
  <inkml:trace contextRef="#ctx0" brushRef="#br0" timeOffset="71100.28">6024 8471 785 0,'-5'1'423'0,"-2"7"-128"16,-2 9-76-16,2 5-23 0,0 10-45 15,7 3-13 1,0-2-29-16,5-5-19 0,4-7-32 16,1-9-13-16,6-6-20 15,-1-6-6-15,0-6-3 16,3-6-3-16,0-10-2 16,-3-3-2-16,-4-7-2 15,-4 3-1-15,-8 0-1 16,-5 4 2-16,-14 4-1 15,-3 4 0-15,-5 9-4 16,1 5-2-16,5 6-4 16,0 3-4-16,0 5-39 15,10 1-42-15,8 0-116 16,8-1-81-16,16 2 174 16</inkml:trace>
  <inkml:trace contextRef="#ctx0" brushRef="#br0" timeOffset="71937.5">6441 8428 1026 0,'-12'-6'503'0,"-5"-2"-225"16,-8 4-42-16,-4-1-29 0,1 4-69 15,1 4-19-15,9 3-40 16,2 6-12-16,8-1-20 16,7 3-12-16,6 1-14 15,5-1-4-15,9 0-7 16,1 0-2-16,6-3 0 16,0 0-1-16,2-3 4 15,-3-4 3-15,-4-2 6 16,-2-2 2-16,-14 0 1 15,0-2 0-15,-5-1 1 16,-1 2 0-16,0 0-3 16,-1 0-4-16,1 0-8 15,0-1-2-15,0 1-3 0,0 0-2 16,-11-5-1 0,2 0-1-16,-28-17-3 15,32 13-11-15,6 3-32 0,0-3-10 16,4 1-12-16,0 4 6 15,-4-6 25-15,0 5 12 16,2-1 17-16,-3 0 4 16,-2-2 5-16,2 3 2 0,-5 0-1 15,3-1 0 1,3 7 0-16,5 1 2 0,-3-1 4 16,-2-1 6-16,0 1 7 15,-2 0 4-15,2 0 3 16,0 0-3-16,4 12-3 15,3 13-3-15,10 32-3 16,-14-23-1-16,0-2-3 16,-1 1 1-16,-6-4-1 15,3-3-2-15,-4-7 1 16,-3-5-2-16,0-9 0 16,0-5 0-16,2-8-4 15,2-7-4-15,-3-8-4 16,-1-3-3-16,4-5-2 15,4-1 1-15,4 0-1 16,6 0 1-16,5 8 1 16,-3 5 0-16,8 8 1 0,0 5 0 15,0 8 2-15,-3 6 3 16,-6 8 6-16,4 7 4 16,-6 7 9-16,3-1 1 15,-4-11 0 1,-4-9-2-16,1 0-5 0,7 24-3 15,-1-11-2-15,-6-5-9 16,-5-20-81-16,-3-2-60 0,3-5-161 16,1-1-52-16,12 2 218 15</inkml:trace>
  <inkml:trace contextRef="#ctx0" brushRef="#br0" timeOffset="72278.47">6792 8373 915 0,'4'-10'516'16,"-4"1"-168"-16,-5 4-25 15,-6-2-47-15,-7 6-108 16,-2 1-41-16,0 5-56 16,-3 2-16-16,2 4-21 15,4 2-10-15,11 2-8 16,4 5-5-16,9 2-3 15,6 0 0-15,6-4 2 16,3 0 2-16,4-4 9 0,1-2 5 16,1 1 11-16,-2 3 3 15,-4 0 1-15,-3-1-1 16,-13 2-8-16,-6 0-4 16,-11 0-5-16,-7-1-4 15,-2-3-5-15,0-5-2 0,5-8-57 16,3-2-47-1,8-9-115-15,4-6-71 0,12-3-145 16,3-2 255-16</inkml:trace>
  <inkml:trace contextRef="#ctx0" brushRef="#br0" timeOffset="72445.37">6993 8494 945 0,'7'12'460'0,"3"8"-146"16,-8 3-13-16,0 4-69 15,1 1-40-15,-3-6-85 16,2-3-38-16,0-11-63 16,-2-8-44-16,1-12-119 15,2-6-84-15,-3-9-221 16,-1-1 281-16</inkml:trace>
  <inkml:trace contextRef="#ctx0" brushRef="#br0" timeOffset="73450.89">6945 8388 473 0,'-2'-19'339'0,"2"11"72"0,5 0-104 16,0 6-80-16,3 2-42 16,-1 4-86-16,2 4-36 15,3 3-43-15,-1 1-9 16,15 2-35-16,-2-1-26 0,7-2-58 16,3 0-21-16,-1-10 6 15,1-1 22-15,-6-4 57 16,-1-3 22-16,-9 3 25 15,-4 1 9-15,-6-4 45 16,-6 1 28-16,-6-1 45 16,-5-2 16-16,-3 2-3 15,-2 2-6-15,-4 3-18 16,-2 5-9-16,0 7-29 16,0 3-14-16,7 11-23 15,5 2-8-15,8 8-9 16,3 3-7-16,8-7-6 15,5-5-1-15,4-8-3 16,2-7-1-16,0-9-2 16,-2-2-2-16,0-11-3 15,-3-7-1-15,-2-8-21 0,0-6-10 16,-7-4-16 0,0-3-1-16,-7 3 15 0,-1 2 7 15,-4 3 16-15,-2 3 2 16,0 7 7-16,1 3 6 15,1 19 7-15,0 4 8 16,-1 18 13-16,0 9 3 0,3 6 3 16,2 9-5-16,7 2-10 15,7 2-4-15,9-10-7 16,5-7-3-16,6-10-1 16,0-7-1-16,-1-4-1 15,-6-5-1-15,0-7-2 16,4-7-2-16,2-6-2 15,3-3-2-15,-5-9-26 16,-6 0-4-16,-11-5-2 16,-6-1 3-16,-12 4 29 15,-4 3 6-15,-10 5 6 16,0 7 1-16,-3 10 4 16,0 2 5-16,4 14 6 15,1 5 5-15,6 7 5 16,4 4-1-16,6 0-1 15,0 0-4-15,7-6-12 0,5-3-5 16,5-8-9-16,4-3-2 16,2-8-3-16,1-3-9 15,4-8-62-15,-1-4-46 16,7-6-91-16,-3-3-34 16,3-3-34-16,3 1 11 15,-4 2 76-15,-3 7 40 16,-5 6 97-16,-9 4 40 15,0 8 63-15,-5 4 30 16,-2 9 56-16,1 6 24 0,-3 6 23 16,4 2 3-16,-5-3-13 15,3-5-20-15,-1-11-62 16,-5-3-23-16,-4-9-31 16,-7-4-4-16,-7-4-4 15,5-7-7-15,1-7-14 16,3-1-6-16,6-5-4 15,3 3-4-15,3 2-2 16,7 2-2-16,5 6-1 16,-1 0 0-16,10 5-40 15,-3 1-54-15,4 3-109 16,0 7 126-16</inkml:trace>
  <inkml:trace contextRef="#ctx0" brushRef="#br0" timeOffset="74625.75">10069 8293 713 0,'-2'-8'383'16,"-1"-3"-133"-16,3 8-29 15,2 3-5-15,-2 5-52 0,-2-5-15 16,1 7-25-1,-1 20-12-15,0 45-19 0,2-21-12 16,0 1-24-16,4 2-11 16,-1-10-19-16,5-3-7 15,3-10-8-15,-3-4-3 16,0-13-3-16,-4-9-6 16,-5-6-49-16,0-8-35 15,-3-7-116-15,-1-5-73 0,4-7 170 16</inkml:trace>
  <inkml:trace contextRef="#ctx0" brushRef="#br0" timeOffset="75015.77">10043 8250 652 0,'-10'-4'363'0,"11"1"11"16,3 8-93-16,7 12-13 15,-2 7-21-15,3 16-70 16,-2-2-27-16,3 3-55 15,5-5-25-15,5-14-41 16,4-4-11-16,5-12-7 16,1-5 0-16,1-7-2 15,0-6-1-15,-2-5-2 16,1-4 1-16,-11-5 0 16,-2-2 1-16,-7-1 1 0,-6 0 0 15,2 7-1-15,-7 6 0 16,-2 7-3-16,0 6-1 15,-6 7-2-15,10 11 2 16,-4 12 8-16,1 6 7 16,2 7 16-16,-8 2 7 15,6 2 7-15,1-2-3 16,-3-2-10-16,0-5-9 0,-1-7-14 16,0-4-5-16,4-7-7 15,6-7-12-15,-1-9-77 16,1-2-47-16,5-10-131 15,-5-6-32-15,14-2 185 16</inkml:trace>
  <inkml:trace contextRef="#ctx0" brushRef="#br0" timeOffset="75607.22">10756 8358 1027 0,'6'-36'458'0,"-8"36"-213"16,-1 0-9-16,0 17-46 16,0 6-39-16,1 15-58 15,3 6-13-15,9 4-21 16,3-2-7-16,8-13-13 16,4-3-5-16,3-13-6 15,2-7-2-15,-2-9-4 16,-3-7-2-16,-5-10-2 15,0-7-1-15,-7-8-2 16,-1-6 0-16,-4-1-4 0,-8-2 0 16,2 10-2-16,-4 6-1 15,-5 7-2-15,4 12-4 16,-10 1-42-16,6 4-45 16,1 12-139-16,2 3 502 15,13 14-254-15</inkml:trace>
  <inkml:trace contextRef="#ctx0" brushRef="#br0" timeOffset="76044.99">11440 8334 726 0,'-4'-13'393'0,"1"2"-108"15,4 7-62-15,5 1 7 16,-2 9-40-16,-2 4-21 16,3 15-28-16,-5 12-8 15,2 16-36-15,1 8-15 0,-2 2-31 16,-1-5-13-16,3-15-20 15,5-7-8-15,-4-20-26 16,3-8-38-16,1-15-119 16,-2-12-88-16,3-12 154 15</inkml:trace>
  <inkml:trace contextRef="#ctx0" brushRef="#br0" timeOffset="76489.6">11432 8269 982 0,'4'0'496'16,"3"2"-194"-16,1 11-60 15,3 3-7-15,-3 10-72 16,2 1-27-16,2 2-44 0,2-1-17 16,9-3-32-16,0-6-14 15,5-8-13-15,-2-5-3 16,3-7-4-16,-4-3-1 15,0-9-3-15,0-6-1 0,-3-10-3 16,-1 2-2-16,-5-5-2 16,-2 3-1-1,-5 4 3-15,-1-1 1 0,-5 11 1 16,-2 7 1-16,-3 15 0 16,-2 7 2-16,-3 15 8 15,1 7 6-15,3 12 14 16,2 6 5-16,8 4-1 15,4-4-2-15,4-8-11 16,3-5-8-16,-1-12-4 16,-3-6-5-16,-2-9-26 15,0-12-34-15,-2-9-107 16,0-2-69-16,-1-8 137 16,2 3 9-16</inkml:trace>
  <inkml:trace contextRef="#ctx0" brushRef="#br0" timeOffset="76892.8">11944 8100 1049 0,'-15'0'515'15,"5"0"-220"-15,1 1-45 16,1 1-8-16,8-1-87 15,2 2-35-15,9 0-36 16,5 0-15-16,11 0-11 16,1 2-7-16,11-5-21 15,7-5-6-15,0 0-10 16,4-5-2-16,-8 1-4 16,-6 3 0-16,-10 1-21 15,-11 2-37-15,-13 3-109 0,-5 0-68 16,-8 0-174-16,-2 0 240 15</inkml:trace>
  <inkml:trace contextRef="#ctx0" brushRef="#br0" timeOffset="77090.56">12226 7916 1165 0,'2'1'551'0,"-2"6"-247"16,-3 6-3-16,-10 15-105 15,-4 5-56-15,-7 10-72 16,1 3-19-16,3 1-27 16,3-7-9-16,6-10-5 15,2-8-22-15,0-12-83 16,3-5-61-16,4-9-150 16,3-4 181-16</inkml:trace>
  <inkml:trace contextRef="#ctx0" brushRef="#br0" timeOffset="77301.24">12078 7893 1131 0,'-1'9'534'0,"9"13"-193"0,2 3-80 16,4 13-59-16,-1 4-58 15,4-2-76-15,1 0-22 16,0-8-28-16,-1-6-5 15,-4-9-5-15,-2-1-18 16,-6-7-59-16,2 2-40 16,-4-2-122-16,-1-2-62 15,2-4 184-15</inkml:trace>
  <inkml:trace contextRef="#ctx0" brushRef="#br1" timeOffset="101582.44">4000 7190 335 0,'-15'0'277'15,"2"-4"18"-15,1 2-56 16,-6-3-40-16,8-1-46 15,4 0-19-15,-4 1-25 16,1 1-6-16,0 2-16 0,-5 1-6 16,2 1-11-16,4 0-5 15,1-1-9-15,1 1-4 16,6 0-11-16,0 0-8 16,0 0-10-16,0 0-4 15,0 0-3-15,0 0 0 16,0 0 3-16,5 0 1 0,6 1 0 15,0 0 1-15,29 6-2 16,-34-7-1-16,6-1-3 16,-1 1-1-16,2 1-2 15,2-1 0-15,-6 0 0 16,7 1-1-16,-3 0-1 16,4 0 1-16,1 0-2 15,3-1 0-15,3-1-1 16,3 0-2-16,7 0-3 15,3 1-1-15,6 2 0 16,2 1-1-16,3 2 2 16,-2-1-1-16,-1-2 0 15,-5-2 1-15,-15-1 1 16,3-2 0-16,-7 2 5 16,-6-1 3-16,6-1 8 15,-9 3 4-15,-5-2 1 16,2 1 1-16,-6 1-3 0,0 0-1 15,-2 0 2-15,-1 0 0 16,0-1-2-16,-1 0-2 16,0 0-6-16,0 0-3 15,0 0-71-15,0 0-65 16,-6-4-169-16,1 2 172 16</inkml:trace>
  <inkml:trace contextRef="#ctx0" brushRef="#br0" timeOffset="136479.26">13438 8595 642 0,'0'0'353'15,"2"0"-103"-15,-1 0-33 16,3 1 10-16,-1-1-57 16,-3 0-25-16,3 8-45 15,-2 6-19-15,-8 31-36 16,-8-28-14-16,-7-2-19 16,0-1-15-16,0-9-75 15,6-1-57-15,4-8 79 16</inkml:trace>
  <inkml:trace contextRef="#ctx0" brushRef="#br0" timeOffset="136961.19">14742 8274 730 0,'1'-2'383'15,"-1"0"-149"-15,1 5-29 16,-1-3 0-16,0 15-54 15,-3 51-20-15,1-9-31 16,-2-1-19-16,9 1-43 0,3-7-15 16,9-12-17-16,7-10-5 15,8-15-8-15,7-10-35 16,-8-16-133-16,-1-4-124 16,-12-4 175-16</inkml:trace>
  <inkml:trace contextRef="#ctx0" brushRef="#br0" timeOffset="137135.72">14627 8419 1070 0,'-14'-10'460'0,"13"9"-232"16,6 1-58-16,11 4-36 16,6 5-36-16,12 0-50 15,5-2-13-15,10 3-35 16,2-4-56-16,6-3-215 15,1-3 184-15</inkml:trace>
  <inkml:trace contextRef="#ctx0" brushRef="#br0" timeOffset="137632.22">15094 8223 979 0,'-11'17'455'0,"5"4"-147"15,3 9-74-15,-2 7-44 0,4 3-44 16,-1 3-81-16,0 0-17 16,5-2-17-16,-1-6-10 15,6-6-10-15,-3-8-2 16,-2-10-8-16,-1-5-12 16,-1-4-18-16,1-2-10 0,-2-1-12 15,0 0 9-15,-1 0 13 16,1-9 9-16,0-4 10 15,8-26 2-15,1 35-3 16,4 3 1-16,6 6 6 16,2 3 4-16,7 3 21 15,5 3 6-15,9-7 7 16,2 1 1-16,4-7-12 16,-5-8-5-16,-14-6-6 15,1-7-1-15,-20-3 2 16,-3-2 1-16,-1 3 5 15,-11 3 1-15,-9 4-2 16,1 6 1-16,-17 8 10 16,5 2 6-16,8 13 14 15,-4 1 5-15,17 7-5 16,0 4-5-16,9 5-15 0,8 0-6 16,5-3-14-16,8-6-6 15,6-7-58-15,5-7-72 16,14-7-233-16,6-3 226 15</inkml:trace>
  <inkml:trace contextRef="#ctx0" brushRef="#br0" timeOffset="138157.81">16495 8367 1197 0,'-2'3'543'15,"-2"4"-302"-15,4 11-56 16,-2 9-7-16,-1 7-80 0,2 5-26 16,3-2-27-16,7-6-11 15,10-10-21-15,2-9-3 16,4-10-3-16,1-3 0 16,-2-11-1-16,4-2 0 15,-5-8-6-15,1-3-8 16,-2 0-4-16,-5-3 1 15,-3 7 6-15,-8 4 6 16,-3 7 7-16,-2 5 1 16,-5 5 4-16,2 8 3 0,-1 7 11 15,2 4 7-15,2 6 6 16,2-3 0-16,3 2-11 16,0-3-7-16,5-8-11 15,1-1-5-15,1-8-18 16,4-4-38-16,2-4-118 15,4-8-94-15,3-3 152 16</inkml:trace>
  <inkml:trace contextRef="#ctx0" brushRef="#br0" timeOffset="138516.74">16958 8439 1007 0,'0'7'498'0,"0"6"-151"16,1 5-37-16,-1 0-74 15,-2 2-54-15,3-3-86 0,-1 0-29 16,0-9-33-16,3-4-13 16,-2-6-17-16,2-7-7 15,3-4-37-15,0-4-13 16,0 2-20-16,2 0 0 16,2 1 26-16,-3 3 14 15,2 1 20-15,0 3 7 16,-3 6 8-16,0-2 8 0,3 4 35 15,-1 1 17-15,2 6 26 16,1 5 4-16,-4 3-13 16,0 4-7-1,0 1-17-15,1 1-10 0,-3-4-19 16,-2-1-9-16,-1-8-9 16,-1-3-9-16,0-6-69 15,0-1-40-15,-1 0-103 16,0 0-59-16,0 0-218 15,0 0 311-15</inkml:trace>
  <inkml:trace contextRef="#ctx0" brushRef="#br0" timeOffset="138722.85">17304 8424 1380 0,'16'0'608'15,"-6"10"-304"-15,0 3-42 16,-3 2-54-16,-4 4-67 16,2 1-79-16,2-1-22 15,-4-3-29-15,1-3-3 16,0-10-79-16,-7-2-51 16,5-8-152-16,1-4-106 0,-7 0 241 15</inkml:trace>
  <inkml:trace contextRef="#ctx0" brushRef="#br0" timeOffset="138858.25">17227 8273 1124 0,'4'9'467'0,"0"-4"-267"16,3 4-77-16,1-4-27 15,4 5-103-15,5 0-2 16</inkml:trace>
  <inkml:trace contextRef="#ctx0" brushRef="#br0" timeOffset="139498.57">17573 8391 880 0,'-13'16'487'0,"8"3"12"0,-3 1-206 16,6 0-59-16,1 4-44 15,3-8-108-15,9 0-28 16,6-10-30-16,4-5-8 16,7-7-3-16,-4-5-2 0,-4-8-2 15,-1-3-1-15,-8 1-17 16,-4-1-15-16,-8 3-26 16,-6 0-13-16,-11 4 0 15,-2-1 11-15,-7 8 23 16,0 3 13-16,3 0 12 15,4 7 1-15,9 0 0 16,1 4 3-16,11 7 1 16,3-5 1-16,7 1-2 15,3-3-1-15,9-3-1 16,1-2 1-16,2-3 2 16,3-2 3-16,1-2 10 15,0 2 6-15,1 5 10 16,-6 5 7-16,-5 3-3 15,-5-1-4-15,-12 2-7 0,0 0-5 16,-3 1-5-16,-6 4-2 16,4 0-4-16,-6-3-3 15,1-1-4-15,9 0 0 16,-2-4-4-16,3-4-1 16,6-3-10-16,-6-9-8 15,9-5-2-15,3-2 1 16,3-1 10-16,-1 3 9 15,-1 3 6-15,0 4 6 0,-4 9 27 16,1 2 16-16,3 7 28 16,-7 3 5-16,-2 0-16 15,2 3-14-15,-8 2-25 16,3-2-10-16,2-6-87 16,-1-1-64-16,10-11 396 15,6-2-250-15</inkml:trace>
  <inkml:trace contextRef="#ctx0" brushRef="#br0" timeOffset="140306.56">19164 8133 1021 0,'2'-10'445'0,"5"6"-216"16,-2 4-27-16,0 14-1 15,-2 9-31-15,-4 20-38 16,-1 4-23-16,-3 10-41 16,2-1-16-16,3-8-25 15,0-5-7-15,2-15-6 16,1-11-3-16,-3-10 2 15,0-4 2-15,-5-5-10 16,0-7-15-16,-1-8-36 16,2-4-11-16,4-7-8 15,2 4 10-15,3 0 24 16,5 3 6-16,3 12 11 0,5 1 5 16,2 12 14-16,2 6 12 15,4 9 24-15,1 5 11 16,5 3 7-16,1 2-3 15,-1-7-13-15,-1 0-10 16,1-12-14-16,1-5-6 16,2-7-6-16,0-8-1 15,-1-7-26-15,-3-1-17 0,-9-2-18 16,-5 0-6-16,-9-3 21 16,-7 5 17-16,-9 4 21 15,-5 1 6-15,-7 10 4 16,-4-1 3-16,0 1 14 15,2 7 8-15,3 5 17 16,3 3 2-16,9 6-4 16,1 1-4-16,6-2-7 15,4 2-1-15,5-4-9 16,3 0-6-16,5-7-8 16,0 0-4-16,1-6-3 15,-1-2 0-15,1-2-1 16,-2 0-1-16,-2-3 1 15,0 1-2-15,-6 3 0 16,0 0-1-16,-4 4-2 16,-3 7-15-16,1 1-109 15,-1 0-79-15,4-3 118 0</inkml:trace>
  <inkml:trace contextRef="#ctx0" brushRef="#br0" timeOffset="140620.29">19985 8298 1487 0,'-19'2'618'0,"9"2"-364"16,-2 1-59-16,0 6-43 16,6 4-49-16,-2 3-52 15,5-1-16-15,4 1-19 16,4-2-2-16,7 3 5 15,6 0 5-15,7-3 12 16,-1 2 6-16,2-4 2 16,-6 2-2-16,-12-2-7 15,-2 1-3-15,-15-5-6 16,-4-3 0-16,-10-6-8 16,3-2-15-16,2-5-63 15,-1-4-50-15,10 2-139 0,4 2-74 16,17 6 200-16</inkml:trace>
  <inkml:trace contextRef="#ctx0" brushRef="#br0" timeOffset="141720.5">21040 8333 931 0,'5'-15'434'16,"4"4"-175"-16,2 2-12 16,-3 9-49-16,-2 8-40 15,0 15-56-15,-4 5-22 0,-2 10-31 16,-1-5-10-16,-1-5-19 16,2-5-5-16,-2-9-5 15,4-4-1-15,-1-6-1 16,-1-5-1-16,3-9-7 15,-1-7-4-15,5-9-11 16,0-4-3-16,3-1 0 16,1 2 3-16,1 7 8 15,2 2 0-15,1 13 7 16,0 8 3-16,-2 12 16 16,-4 5 9-16,-4 11 14 15,0 1 4-15,-3-2 0 16,2 3-3-16,-1-12-13 15,0-3-7-15,-1-9-12 16,0-7-2-16,0-4-8 0,1-8-14 16,2-5-28-1,-2-2-9-15,3-3-7 0,-1-1 11 16,2 5 23-16,1 5 8 16,1 8 7-16,3 5 3 15,4 4 6-15,-2 4 7 16,6 6 11-16,-3 2 6 15,4 3 5-15,1 2-4 16,-2-8-7-16,0-2-6 16,12-6-9-16,4-6-2 0,7-8-4 15,3-4-15-15,-12-9-29 16,-4 1-14-16,-11 1-6 16,-7 0 14-16,-10 0 30 15,-7 1 18-15,-10 1 11 16,-4 5 4-16,-4 13 15 15,-1 3 8-15,-3 12 24 16,2 0 11-16,5 2 2 16,7 4-2-16,9 2-10 15,4-3-6-15,6-3-8 16,-1-3-2-16,5-8-6 16,1 0-5-16,1-5-8 15,2-1-5-15,-2-4-5 16,-2-3-3-16,-1-1-1 15,-2-1-1-15,-1 6-6 0,0 5-1 16,-2 2-2-16,0 4-4 16,2 5-43-16,0-5-54 15,4 2-133-15,1-7-85 16,6-7 190-16</inkml:trace>
  <inkml:trace contextRef="#ctx0" brushRef="#br0" timeOffset="141889.07">21764 8330 1141 0,'14'11'525'0,"3"3"-233"15,8 3-32-15,2-1-41 16,-2 6-43-16,1-2-54 16,-4-3-29-16,-2 3-55 15,0-2-15-15,-5-3-51 16,1-2-49-16,-3-6-121 15,-1-4-77-15,0-6 164 16</inkml:trace>
  <inkml:trace contextRef="#ctx0" brushRef="#br0" timeOffset="142064.04">21996 8314 1167 0,'-7'5'584'0,"-1"7"-237"16,-1 6-104-16,-9 5-34 15,2 4-106-15,-1-2-31 16,5-2-51-16,8-4-23 16,4-8-112-16,6-5-68 15,5-7-179-15,8-1 207 16</inkml:trace>
  <inkml:trace contextRef="#ctx0" brushRef="#br0" timeOffset="142955.46">23045 8380 1091 0,'-6'-11'499'0,"6"1"-206"0,-3-7-60 16,-5 1-34-16,-2-4-46 15,-7 0-62-15,-5 2-16 16,-1 5-39-16,-1 4-10 15,1 8-12-15,6 7-5 16,-5 13-6-16,3 7-1 16,7 9-2-16,0 0-1 0,17-2-2 15,6-4 0-15,9-7 3 16,3-6 2-16,-6-14 5 16,5-6 2-16,-8-13 0 15,4 1-1-15,4-11-2 16,-8 0-2-16,0-7-3 15,-2-5-1-15,-2 0 2 16,0 0 0-16,-3 5 2 16,-2 6 0-16,-5 12-1 15,-4 7-1-15,-4 15-2 16,2 9 0-16,-1 16 2 16,0 7 6-16,4 9 12 15,3-2 5-15,3-7 8 16,9-1 1-16,5-10-4 0,0-3-4 15,7-9-10-15,-2-4-5 16,5-8-7-16,1-3-1 16,6-4-28-16,1-2-15 15,2 0-17-15,-5-3-2 16,-13-1 25-16,-3 2 14 16,-6-2 20-16,-5 1 6 15,-3-2 8-15,-2 1-1 16,-8 1 1-16,-1-2 3 0,8 4 12 15,-1-4 2-15,3 2 6 16,0-1-1-16,-1 0-8 16,-1 0-3-16,-2 0-7 15,-1 2-3-15,-1 4-7 16,-4-2-4-16,-3 6-5 16,0 5-6-16,-4 8-3 15,1 4-2-15,4 10 4 16,0-1 1-16,9 2 2 15,2 1 0-15,9-11-1 16,4 1 4-16,8-10-74 16,5-3-52-16,5-6-132 15,1-1-83-15,8 2 216 16</inkml:trace>
  <inkml:trace contextRef="#ctx0" brushRef="#br0" timeOffset="143391.06">23546 8447 956 0,'-9'-6'479'16,"9"4"-116"-16,2 2-68 16,5 0-23-16,-7-1-41 15,0 0-77-15,1 0-39 16,13-11-63-16,29-33-20 16,-31 22-17-16,-1 2-3 0,-7 3-2 15,-4-4-1-15,-6 3-1 16,-6 2-1-16,-8 4-3 15,-4 1-3-15,1 10-4 16,1 5-3-16,6 7-3 16,0 5-2-16,5 8 0 15,6 9 1-15,8 10 4 16,8 8 1-16,7 11 4 16,4-1 3-16,7 4 8 15,6-3 6-15,5-10 8 16,-4-4 0-16,-9-16 2 15,-4-5-1-15,-16-8 3 16,-7-5 3-16,-17-6 2 16,-6-7-1-16,-7-5-11 15,-4-1-6-15,-4-10-32 16,6 4-25-16,3-4-54 0,2-4-30 16,16 7-55-16,3-4-26 15,13 1-59-15,11 2-35 16,10 1 193-16</inkml:trace>
  <inkml:trace contextRef="#ctx0" brushRef="#br0" timeOffset="144172.99">24709 8139 688 0,'11'-1'395'0,"-5"0"-14"16,-3 0-94-16,-6 1-31 16,2 0-48-16,0 0-77 15,-3 0-27-15,-21 7-45 0,-30 12-12 16,26-9-15-16,0 1-5 15,9-1-2-15,4-1-2 16,4 2 0-16,3 3-2 16,7 5-2-16,2 1 1 15,12 2 3-15,3-2 3 16,7-6 3-16,5-2-2 16,4-1-2-16,0-1-6 15,-4-2-5-15,-4 2-3 0,-8-5-44 16,-5 4-53-16,-10-5-162 15,-1 2-17-15,-12 7 143 16</inkml:trace>
  <inkml:trace contextRef="#ctx0" brushRef="#br0" timeOffset="144307.88">24465 8484 958 0,'-1'-1'529'16,"3"4"-116"-16,10-1-142 15,2-1-1-15,7-1-86 16,4-3-35-16,-1 0-78 16,2 3-28-16,-2 2-105 15,3-1-95-15,5 6 98 16</inkml:trace>
  <inkml:trace contextRef="#ctx0" brushRef="#br0" timeOffset="144933.87">25220 8225 1108 0,'-3'-11'505'0,"1"0"-218"0,1 2-27 16,2 5-49-16,3 3-39 15,4 1-65-15,5 4-24 16,5 2-38-16,4 0-10 16,5 5-9-16,-4 0-8 15,2 5-10-15,-3 2-3 16,-10 4-3-16,-2 4-1 15,-15 4 1-15,-2 1 2 16,-2-5 2-16,-4-2 2 16,-4-7 3-16,-1-1-1 0,-4-2 1 15,2-2 0-15,10-5 8 16,4 1 5-16,8-6 6 16,9 1 7-16,10-5 4 15,7-1-1-15,6 1-1 16,-2-4-5-16,-6 2-12 15,-1 1-4-15,-7 2-8 16,-2 3-25-16,-2 3-115 16,-4 2-86-16,4 4 123 15</inkml:trace>
  <inkml:trace contextRef="#ctx0" brushRef="#br0" timeOffset="145159.7">25848 8517 1304 0,'15'-12'549'0,"-15"7"-296"16,-3 1-100-16,-4 3-40 15,4 1-92-15,-3 2-174 16,-2-2-79-16,-2 8 125 16</inkml:trace>
  <inkml:trace contextRef="#ctx0" brushRef="#br0" timeOffset="154188.26">14325 9468 717 0,'-1'-2'332'16,"-2"1"-121"-16,0-1-30 0,2 1-20 15,0 0-29-15,1 0-41 16,0 0-11-16,28-6-9 15,34 4-8-15,-31 3-19 16,2 0-10-16,-4 0-13 16,-9-1-4-16,0 1-72 15,-5 0-80-15,-2 1 87 16</inkml:trace>
  <inkml:trace contextRef="#ctx0" brushRef="#br0" timeOffset="154398.69">14308 9634 969 0,'5'11'426'0,"2"-7"-182"16,6-4-51-16,15 4 2 16,-3-7-38-16,12 0-59 0,-1-1-25 15,-1-5-37-15,7 2-11 16,-8 0-15-16,-2-1-37 15,-11 3-116-15,-6-2-82 16,-7 3 124-16</inkml:trace>
  <inkml:trace contextRef="#ctx0" brushRef="#br0" timeOffset="154707.94">14419 9276 831 0,'14'-11'399'0,"-2"5"-105"16,3 5-85-16,5 4-29 16,0 0-29-16,8 11-44 15,3-3-13-15,0 7-10 16,-3 3-6-16,-8 7-16 16,-4 1-6-16,-7 9-9 15,-7 2-5-15,-6 1-10 16,-5 5-6-16,-6-4-6 15,-2-3-4-15,-1-9-2 16,0-6-1-16,0-7-3 16,-1-3 0-16,5-6-5 15,0 0-15-15,7-8-66 16,4 2-64-16,2-10-153 0,9-5 176 16</inkml:trace>
  <inkml:trace contextRef="#ctx0" brushRef="#br0" timeOffset="155290.98">15365 9787 922 0,'5'16'435'0,"3"-8"-202"16,3-1-58-16,4-2 5 15,1-8-58-15,-1-5-23 16,8-8-35-16,-13-3-17 16,1 1-19-16,8-19-4 15,-1-8-5-15,-14 3 1 0,-4 17 3 16,-5 1 2-16,-12 6 1 15,5 8 1-15,-8 6-1 16,-2 5-3-16,3 11-2 16,0 2-3-16,1 10 0 15,7 2-1-15,11 3-2 16,3 4-1-16,21-1-4 16,1-2-3-16,1-4-2 15,4-7-2-15,5-7-4 16,5-2-33-16,9-10-94 15,1-1-62-15,7-10-161 16,-2-5-100-16,0-3 291 16</inkml:trace>
  <inkml:trace contextRef="#ctx0" brushRef="#br0" timeOffset="155617.13">15938 9658 757 0,'-5'-14'456'15,"0"-2"-91"-15,-12 8-65 0,0 4-32 16,-8 7-75-16,-2 2-28 15,3 13-43-15,1 1-17 16,5 5-27-16,3 10-15 16,10-10-30-16,6-4-11 15,10 0-17-15,5-12-3 16,8-3-2-16,3 0 1 16,-2-9 0-16,3 0 0 15,-5-11 1-15,-6 1 0 0,-1-1 1 16,-8-3 0-16,0 10-1 15,4 2 1-15,-5 9-2 16,0 4 0-16,-9 7 1 16,-3 2 0-16,-1-1-2 15,5 7 0-15,5-8-68 16,6-1-45-16,6-10-97 16,3-6-52-16,8-6-122 15,-5-2 238-15</inkml:trace>
  <inkml:trace contextRef="#ctx0" brushRef="#br0" timeOffset="155810.57">16160 9628 1051 0,'-12'-4'507'0,"0"3"-180"0,1 3-59 16,-3 9-63-16,-1 4-48 15,0 8-68-15,3 3-23 16,6 3-39-16,4-3-13 15,11-1-14-15,5-6-5 16,8-6-36-16,3-5-37 0,4-13-84 16,-1-6-56-16,0-16-239 15,-3-2 294-15</inkml:trace>
  <inkml:trace contextRef="#ctx0" brushRef="#br0" timeOffset="156166.72">16296 9458 829 0,'3'-12'459'0,"-1"14"-55"16,5 8-74-16,-7 13-65 16,-2 8-35-16,0 15-74 15,-6 5-35-15,8 0-53 16,2-2-17-16,1-10-20 16,2-11-5-16,2-10-10 15,0-7-3-15,-4-11-1 16,2 0-1-16,-7-14-2 15,3-3-1-15,5-5-6 16,-1-6-2-16,14 1-1 16,-6 1 0-16,-1 6-1 0,-5 8 1 15,-2 10 1-15,2 2 1 16,-1 16 6-16,1 0 5 16,-1 14 4-16,-5-2 0 15,2-5-4-15,2 2-4 16,0-11-23-16,1 2-51 15,6-9-132-15,1-7-79 0,17-2 156 16</inkml:trace>
  <inkml:trace contextRef="#ctx0" brushRef="#br0" timeOffset="157247.35">17049 9532 1097 0,'-40'-9'547'0,"31"2"-228"15,2-1-72-15,2 1-8 16,0 9-95-16,-4 4-35 16,0 15-44-16,0 5-15 15,-1 10-18-15,6 2-7 16,-1-2-10-16,7-5-3 16,8-4-9-16,3-5-2 15,11-9-1-15,1-3-2 0,4-7-40 16,3-3-42-1,1-12-117-15,-2-5-69 0,0-11-141 16,-1-2-78-16,-11 1 317 16,-1 3-325-16,-9 10 262 15,-5 6 267-15,-4 10 199 16,-1 6 176-16,-3 8-73 16,-1 3-35-16,3 6-28 15,1 2-19-15,3-2-38 16,4-3-33-16,8-5-73 15,1-8-29-15,7-4-45 16,2-6-11-16,1-6-9 16,-1-8-2-16,-3-4-29 15,-4-3-20-15,-9 2-29 16,-8 4-13-16,-13 0 6 16,-10 4 14-16,-12 2 25 0,-1 3 11 15,6 5 19-15,3 4 3 16,6 1 2-16,7 3 7 15,6-2 9-15,5 2 0 16,6-4 3-16,5-4-4 16,12 2-7-16,7 0-1 15,11-1-4-15,0 1-2 0,-2 5 6 16,-2 3 9-16,-11 5 15 16,3 5 6-16,-13 0 1 15,-5 3-6-15,-6 3-12 16,-3 0-6-16,0-4-5 15,2-3-2-15,-1-8-2 16,0-9-5-16,5-6-25 16,-5-4-15-16,-2-6-27 15,7 3-6-15,-2-5 13 16,-1 1 12-16,13 6 26 16,-10 1 9-16,2 8 11 15,6 4 6-15,-8 4 27 16,4 3 18-16,0 7 27 15,-1 3 5-15,-2 2-13 16,0 0-11-16,-2-6-23 16,-2-2-9-16,1 0-14 15,-2-7-4-15,1-3-8 0,2-7-6 16,-4 5-21-16,0 0-5 16,5-15-1-16,16-27 7 15,-15 31 18-15,3 4 5 16,-3 6 3-16,-2 2 0 15,0 7 11-15,0 4 10 0,-3 0 16 16,4 7 7-16,0-3-1 16,-2-1-8-16,6 0-16 15,-4-12-8-15,4-4-38 16,1 0-48-16,-1-11-137 16,0 0-84-16,2 1 174 15</inkml:trace>
  <inkml:trace contextRef="#ctx0" brushRef="#br0" timeOffset="157704.81">17918 9575 1383 0,'16'24'627'0,"-9"7"-287"15,6 9-58-15,-4 6-52 16,-6 4-72-16,11 8-85 15,-8-2-20-15,11 5-29 0,3-8-11 16,2-8-9-16,3-7-3 16,-5-18-40-16,-3-7-40 15,-10-14-76-15,-5-10-42 16,-3-12-42-16,-6-7 7 16,-12-14-21-16,-3-6-31 15,-12-11-54-15,0 2 32 16,5-1 131-16,6 9 109 0,13 16 222 15,7 8 50-15,6 10 56 16,3 1 11-16,10 4-8 16,-2 2-12-16,3 5-44 15,6 2-34-15,-9 1-55 16,2 2-24-16,-2 5-35 16,-5 1-8-16,1 8-20 15,-4 9-6-15,-12-3-9 16,-7 1-1-16,0 5-4 15,-4-12-2-15,4 0-10 16,5-1-26-16,-8-15-67 16,10 3-43-16,1-6-92 15,2 4-47-15,9-5-238 0,5-1 327 16</inkml:trace>
  <inkml:trace contextRef="#ctx0" brushRef="#br0" timeOffset="158890.66">18194 9624 1202 0,'-1'7'607'0,"-2"0"-221"15,-3 8-108-15,2 8-21 16,-2 2-105-16,3-2-44 0,4-5-62 16,1-8-20-16,9-5-16 15,3-4-3-15,6-2-1 16,4-5-1-16,5-10-2 15,-4-1-1-15,-4-7-12 16,-8-2-8-16,-10 2-8 16,-7 0-1-16,-14 2 6 15,-6 2 5-15,-9 6 4 16,3 5 1-16,6 9 1 16,1 9 0-16,6 7 0 15,4 3 0-15,7 1-1 16,4 0 1-16,8-4 0 15,3-4 1-15,7-8 2 16,2-3 1-16,4-7-10 16,2-3-10-16,3-2-7 15,0-2 1-15,0 4 12 0,-5 0 12 16,1 4 8-16,-6 3 2 16,2 1 16-16,-5 4 13 15,-5 6 23-15,-1-1 10 16,-3 10 11-16,2 5-4 15,-9-1-15-15,-8-1-10 16,3-7-24-16,-4-4-8 0,5-9-9 16,6 0-4-16,-3-6-15 15,3 4-19-15,0 0-33 16,1-7-11-16,5-10 1 16,8-29 14-16,-3 35 33 15,-5 2 12-15,8 8 14 16,-8 3 3-16,2 2 12 15,-3 5 14-15,2 4 19 16,-3 1 9-16,-2 2 5 16,6 6-9-16,-5-8-20 15,9 3-11-15,0-12-28 16,-2-4-27-16,0-7-59 16,1-1-26-16,4 1-33 15,0-2 6-15,-1 6 44 16,-4 0 28-16,-4 3 44 15,2 1 21-15,-1 0 20 0,0-5 13 16,5-1 28-16,2-8 17 16,2-4 24-16,0-1 2 15,0-8-10-15,-4-2-5 16,-5 1-12-16,-1 2-4 16,-7 5-5-16,-5 8-7 15,-5 8-18-15,-3 7-7 0,-4 12-10 16,2 7-7-16,2 11-1 15,3-1-2-15,8 1-3 16,3-3-1-16,8-6-1 16,3-3 0-16,5-4 0 15,-1-3-1-15,1-14-9 16,4 0-23-16,2-13-67 16,1-5-38-16,2 0-60 15,-1-8-3-15,-3 3 42 16,-7 4 34-16,-4 1 69 15,-2 5 29-15,-3 4 36 16,-1 2 27-16,1 6 51 16,-4 3 26-16,0 8 45 15,-1 4 5-15,0 11-2 16,0 2-14-16,-2 3-47 16,2-5-25-16,0-7-49 15,2-6-13-15,7-10-9 0,-4-5-3 16,4-4-16-16,-1-3-14 15,-3-6-21-15,3 3-5 16,-3-5 9-16,3 5 13 16,-3 9 21-16,2 3 6 15,-1 8 8-15,-1 3 3 16,-5 2 4-16,-2 2 0 16,1 4-2-16,-5-6-3 0,13 1-12 15,4-2-49-15,-2-7-107 16,8-6-58-16,0-14 119 15</inkml:trace>
  <inkml:trace contextRef="#ctx0" brushRef="#br0" timeOffset="159104.39">19183 9431 1320 0,'-2'23'616'16,"-4"15"-296"-16,4 21-125 15,-1 3-11-15,7-1-90 16,6-10-21-16,5-23-36 16,5-4-17-16,0-19-20 0,-1-10-29 15,-3-7-85 1,-5-8-51-16,-9-6-123 0,-4 2-35 16,-11-4-54-16,-6 2-77 15,-11-2 308-15</inkml:trace>
  <inkml:trace contextRef="#ctx0" brushRef="#br0" timeOffset="159230.21">19126 9551 973 0,'-11'-6'484'16,"11"6"-135"-16,1 0-28 16,9 2-47-16,4 4-30 0,7 3-66 15,3-1-38-15,3 2-68 16,1-3-23-16,-1-5-46 16,2-2-64-16,-6-5-168 15,3-2 151-15</inkml:trace>
  <inkml:trace contextRef="#ctx0" brushRef="#br0" timeOffset="160793.29">20282 9543 905 0,'9'-2'430'0,"20"-7"-156"16,-20 11-52-16,-8 13-15 15,-3 2-47-15,1 8-51 16,-3 4-18-16,4-4-38 15,1-5-16-15,4-6-17 16,0-7-32-16,-3-7-116 16,-2-3-83-16,-4-7 117 15</inkml:trace>
  <inkml:trace contextRef="#ctx0" brushRef="#br0" timeOffset="160946.85">20276 9465 1075 0,'14'-2'423'16,"4"3"-316"-16,1 3-6 15,2 0-183-15,6 0 64 16</inkml:trace>
  <inkml:trace contextRef="#ctx0" brushRef="#br0" timeOffset="161237.07">20545 9518 1124 0,'-13'0'504'0,"-6"2"-255"15,6 0-10-15,5 6-78 16,-5 0-39-16,14 4-52 16,0 0-19-16,6 2-24 15,7 0-3-15,0-1 3 16,7 0 4-16,0 2 12 15,-1-4 7-15,-4 2 0 16,-6 1 0-16,-10-3-5 16,-7 3-3-16,-7 0-1 15,-9-6-4-15,4 1-12 16,-8-5-7-16,8-3-10 0,2-3-9 16,-3-7-63-16,15 4-42 15,7-6-109-15,8 1-65 16,24 1 176-16</inkml:trace>
  <inkml:trace contextRef="#ctx0" brushRef="#br0" timeOffset="161718.75">21272 9622 1019 0,'2'0'485'15,"2"-1"-237"-15,12 1-49 16,2 0-5-16,2-5-74 15,4-1-27-15,-5-9-44 0,1-6-17 16,-1-2-17 0,-3 0-2-16,-11 2 0 0,-4 2 2 15,-4 7-1-15,-6 2-1 16,-5 10-3-16,-6 0-3 16,-3 11-3-16,1 3-1 15,6 1 4-15,6 6 4 16,3 3 10-16,4 5 7 0,9 3 5 15,1-2-1-15,12-3-6 16,5-10-6-16,0-6-9 16,3 4-3-16,-1-12-29 15,-1 1-41-15,7-9-101 16,-2-10-79-16,4-3 143 16</inkml:trace>
  <inkml:trace contextRef="#ctx0" brushRef="#br0" timeOffset="162061.81">21655 9511 1007 0,'-1'-1'514'0,"0"0"-190"15,0 0-80-15,0 1-13 0,-1 10-78 16,-2 18-30-16,4 46-55 15,4-38-23-15,1-11-30 16,2-9-15-16,2-12-92 16,2-6-57-16,-2-13-160 15,-2 0-143-15,-8-7 293 16</inkml:trace>
  <inkml:trace contextRef="#ctx0" brushRef="#br0" timeOffset="162214.28">21549 9365 985 0,'1'-14'473'0,"7"7"-169"16,3 4-48-16,3 5-77 15,-2 1-48-15,5 5-70 16,1 3-23-16,2 0-65 16,3-1-83-16,3-1 71 15</inkml:trace>
  <inkml:trace contextRef="#ctx0" brushRef="#br0" timeOffset="162438.01">21998 9318 1151 0,'-2'16'584'0,"2"8"-228"0,-7 9-126 15,1 7-26-15,-3 7-111 16,8 3-32-16,2-3-37 15,6-4-12-15,13-14-12 16,-8-10-8-16,11-11-68 16,2-8-52-16,-5-9-125 15,3-8-141-15,-8-9 255 16</inkml:trace>
  <inkml:trace contextRef="#ctx0" brushRef="#br0" timeOffset="162616.7">21889 9451 1002 0,'-9'-10'491'0,"7"7"-150"16,4 2-69-16,7 3-39 0,0-1-46 15,7 2-69-15,1 1-29 16,3 0-51-16,3 3-13 16,2-4-76-16,4-1-84 15,5-5-181-15,1-5-387 16,2-1 460-16</inkml:trace>
  <inkml:trace contextRef="#ctx0" brushRef="#br0" timeOffset="163149.9">22241 9282 1099 0,'-2'8'555'16,"-4"4"-225"-16,0 11-76 15,-1 9-44-15,1 10-87 16,0 4-34-16,4 0-41 15,2-5-16-15,4-3-18 16,2-6-6-16,2-10-6 16,1-2-3-16,-2-14-42 15,0-3-13-15,-2-10-17 16,-3-5-3-16,0-4 39 16,-2-2 13-16,-1 0 19 15,0 1 5-15,0 3 3 16,1 3 4-16,3 5 16 0,5 4 10 15,2 5 16-15,3 4 4 16,2 4-4-16,4 4-4 16,4 3-11-16,4-3-6 15,-3-5-11-15,-1-3-5 16,7-10-2-16,-8-3-2 16,4-10-2-16,0-2 1 15,-6-5-3-15,0 1-1 0,-9-1 0 16,-6 1 1-1,-9 3 0-15,-5 4 1 0,-6 10 0 16,-4 2-3-16,2 14 5 16,-2 7 8-16,3 11 15 15,7 9 5-15,3-1 8 16,6-1-3-16,7-6-3 16,1-4-3-16,6-8-6 15,2 1-6-15,6-11-8 16,-2-7-26-16,5-7-116 15,0-8-80-15,4-4 117 16</inkml:trace>
  <inkml:trace contextRef="#ctx0" brushRef="#br0" timeOffset="163409.18">22863 9581 1483 0,'3'22'637'15,"-6"2"-380"-15,3 3-12 16,3-4-110-16,-4-4-37 16,4-9-42-16,-5-7-13 15,1-8-15-15,-3-6-5 16,-1-8-6-16,-1-4-4 16,-1-7-9-16,7-3-4 0,1 0-1 15,11 0-2-15,-1 4-3 16,1 1-27-16,-3 6-58 15,6 4-38-15,3 8-109 16,-6 2-3-16,23 13 148 16</inkml:trace>
  <inkml:trace contextRef="#ctx0" brushRef="#br0" timeOffset="164215.21">23773 9529 920 0,'48'9'453'0,"-38"-11"-154"0,-3 0-20 16,0-3-58-16,1-2-47 15,-7-4-65-15,0-4-24 16,-6-3-36-16,-9-2-9 16,-4 3-11-16,-8 4-9 15,-2 7-11-15,2 4-4 16,-1 8-6-16,2 9-2 15,0 10-2-15,2 7 0 16,10 4 1-16,4-2 3 0,10-4 4 16,5-8 6-16,4-10 9 15,6-2 2-15,6-10 0 16,3-3-2-16,6-5-4 16,-3-5-4-16,1-4-2 15,-3 0-1-15,0 3 0 16,-9 6 5-16,-5 9 12 15,3 11 7-15,-14 8 14 16,1 5 1-16,0 0-7 16,-5 0-8-16,4-10-14 15,8-5-44-15,0-9-126 16,13-6-72-16,2-10-295 16,6-3 323-16</inkml:trace>
  <inkml:trace contextRef="#ctx0" brushRef="#br0" timeOffset="164535.79">24352 9478 1084 0,'32'-43'464'0,"-30"55"-260"15,3 11 5-15,-4 22-46 16,3 9-24-16,2 14-38 16,0 1-21-16,2-3-37 15,1-4-13-15,0-14-18 16,1-8-4-16,4-15-14 15,-6-7-31-15,-4-17-102 16,-4-6-68-16,-5-17-214 16,5-6 257-16</inkml:trace>
  <inkml:trace contextRef="#ctx0" brushRef="#br0" timeOffset="164781.16">24331 9495 771 0,'26'-13'483'0,"3"6"-53"15,-4 6-165-15,3 2-13 16,4 9-78-16,-3-1-20 16,4 3-32-16,-7 2-13 15,-10 2-29-15,-7 4-15 16,-11 3-21-16,-6 1-9 0,-12 0-12 16,-1-3-2-16,-2-9-8 15,2-4-4-15,8-8-35 16,-2-1-34-16,9-6-94 15,-3 1-65-15,8-3-113 16,6 0 196-16</inkml:trace>
  <inkml:trace contextRef="#ctx0" brushRef="#br0" timeOffset="165146.79">24900 9498 1334 0,'-3'-16'587'0,"-12"-3"-312"0,10-1-72 16,-11 5-56-16,-9 1-55 15,0 9-46-15,-7 7-16 16,7 11-27-16,6 10-3 16,7 7 0-16,7 3 1 15,5 0 4-15,2-2 1 16,5-12 0-16,3-4 0 15,7-10-1-15,0-7 0 0,2-10-1 16,3-3-1-16,-6-6 0 16,8 0-1-16,-7 7 1 15,-5 1-2-15,-2 8 2 16,-14 5 2-16,8 7 10 16,-6 6 2-16,-2 7 2 15,4 0-2-15,-3 3-12 16,5-2-11-16,5-11-101 15,5-3-70-15,1-13 44 16,0-6 37-16</inkml:trace>
  <inkml:trace contextRef="#ctx0" brushRef="#br0" timeOffset="165350.01">25071 9332 1223 0,'-7'13'533'0,"-2"20"-266"0,1 11-84 16,1 9-32-16,1 2-49 16,10-3-51-16,4-4-16 15,8-14-28-15,4-9-4 16,2-18-27-16,-1-4-38 16,-2-14-112-16,-6-6-88 15,-8-4 157-15</inkml:trace>
  <inkml:trace contextRef="#ctx0" brushRef="#br0" timeOffset="165530">24932 9419 1089 0,'0'-6'506'0,"2"5"-214"16,6 2-27-16,5 5-82 16,3 3-35-16,2 0-58 15,7-1-22-15,2-2-33 16,0 0-11-16,4-6-86 15,-4-2-60-15,0-2-168 16,0-4-318-16,-8 3 404 16</inkml:trace>
  <inkml:trace contextRef="#ctx0" brushRef="#br0" timeOffset="165874.82">25295 9269 1022 0,'14'13'509'0,"-11"9"-142"0,-1 8-73 15,-5 5-62-15,-7 9-50 16,1 5-73-16,1-3-18 16,3-7-37-16,5-7-12 0,4-11-17 15,-1-8-9-15,1-5-7 16,1-8-1-16,1-6-3 16,3-7-3-16,3-9-8 15,2 0-6-15,2-4-1 16,0 3 2-16,-3 7 8 15,-3 3 1-15,-6 11 3 16,4 7 9-16,-10 11 14 16,2 8 4-16,-3 5 3 15,0 0-9-15,10-5-17 16,-4-6-18-16,11-10-98 16,-3-7-68-16,16-6-61 15,7-2 121-15</inkml:trace>
  <inkml:trace contextRef="#ctx0" brushRef="#br0" timeOffset="166722.7">26405 9469 778 0,'-3'-18'421'0,"-3"1"-143"16,3 5-55-1,-3 3-33-15,-1 8-70 0,-3 3-21 16,-7 15-29-16,0 7-9 16,0 13-16-16,12 5-6 15,8-3-17-15,7-3-7 16,8-12-7-16,0-9-3 16,6-12 1-16,0-4-1 15,-4-13 1-15,-1-3 0 0,-8-6-3 16,-5-3-2-16,-5 2-2 15,-6 2-2-15,-6 3 2 16,-4 2 0-16,-5 6 1 16,-1 2 0-16,-4 5 1 15,1 4-1-15,5 1 0 16,8 4-4-16,9-2-3 16,5 1 0-16,12 2 1 15,-2-3 2-15,6 3 1 16,8-2-1-16,0 0 1 15,8 5 1-15,9-1 2 16,-2-1 3-16,-2 5 11 16,-6 3 4-16,-12 4 5 15,-5 3 0-15,-10 4 3 16,-3 0 5-16,-4-6 10 0,-1-5 3 16,-1-9 5-16,-1-9 0 15,-1-2-6-15,0-7-4 16,2-8-14-16,2 2-9 15,4-10-10-15,7 1-5 16,9 1-4-16,2 0-4 16,10 5-47-16,-2 4-48 15,2 1-126-15,3 7-441 16,0 11 458-16</inkml:trace>
  <inkml:trace contextRef="#ctx0" brushRef="#br0" timeOffset="167351.07">27938 9526 876 0,'0'0'445'15,"0"0"-189"-15,0-2-87 16,0-1-22-16,0-22-76 16,-7-26-8-16,-2 29-10 15,-3-1-9-15,0 8-13 16,1 6-7-16,-6 6-14 15,-6 3-6-15,-6 15-2 16,0 4 0-16,7 10 2 16,9 5 4-16,9-3 4 15,6-1 3-15,11-8 4 16,0-6 1-16,8-7 2 16,1-2 2-16,-6-8 2 15,2-3 1-15,-3-6-5 16,-3-3-4-16,2-1-5 15,-3 3-3-15,-2 2 2 16,-2 5 2-16,-3 7 10 0,5 4 5 16,-9 11 4-16,-4 4-2 15,4 2-9-15,-4-3-8 16,9-5-64-16,13-5-68 16,10-9-388-16,13-4 337 15</inkml:trace>
  <inkml:trace contextRef="#ctx0" brushRef="#br0" timeOffset="167774.83">28792 9455 901 0,'37'-20'434'0,"-38"7"-161"0,-2-7-20 15,-5 0-60-15,-2 7-42 16,-7 2-63-16,-11 7-28 16,0 8-35-16,-2 4-7 15,7 11-6-15,2 7-2 16,9 8 0-16,5-1-1 16,7 5-4-16,6-3 0 0,6-7-3 15,3-3-2-15,5-11-1 16,5-7-33-16,11-8-95 15,4-5-65-15,9-9 106 16</inkml:trace>
  <inkml:trace contextRef="#ctx0" brushRef="#br0" timeOffset="168224.67">29024 9423 950 0,'-7'4'459'0,"0"10"-168"16,1 5-36-16,-3 7-76 15,-5 2-34-15,8-2-55 16,1-3-22-16,9-5-29 16,10-3-5-16,2-7-8 15,2-2-4-15,5-7-8 0,0-5-2 16,3-11-5-16,5-6-7 16,-4-8-13-16,-2-2-3 15,-6 3 1 1,-5 2 7-16,-7 11 14 0,-3 7 2 15,-5 10 1-15,-4 5 1 16,-1 12-2-16,-2 6 1 16,4 13 0-16,4 5 0 15,3 10 1-15,5-1 2 16,3-1 15-16,3 0 9 0,-1-12 23 16,-3 0 10-16,-6-8-1 15,-4-2-8-15,-6-4-13 16,-7-6-7-16,-7-3-5 15,-7-7-3-15,-5-5-7 16,-3-2-7-16,-7-5-11 16,2-4-14-16,-3-3-64 15,8-3-36-15,10 1-93 16,4-4-42-16,24 2-94 16,4 3 201-16</inkml:trace>
  <inkml:trace contextRef="#ctx0" brushRef="#br0" timeOffset="168513.7">29460 9391 1344 0,'-11'-3'571'0,"1"3"-340"16,-2 2-24-16,5 5-90 16,-6 0-37-16,2 5-44 15,5 6-12-15,2 3-16 16,5 4-4-16,6 6-2 16,-3-1 0-16,7-3 0 15,5-2 1-15,0-9-2 16,7-7 1-16,0-12-38 15,-1-3-67-15,6-13 68 16</inkml:trace>
  <inkml:trace contextRef="#ctx0" brushRef="#br0" timeOffset="168740.79">29710 9244 1181 0,'4'13'528'16,"-8"4"-272"-16,0 7-72 16,-7 6-54-16,1 11-40 15,-1 9-24-15,1 3-5 16,4 3-23-16,0-5-15 16,5-16-14-16,1-7-2 0,5-14-81 15,0-8-86-15,3-6 101 16</inkml:trace>
  <inkml:trace contextRef="#ctx0" brushRef="#br0" timeOffset="169107.41">29821 9582 1066 0,'14'4'523'15,"5"-1"-244"-15,-1-3-89 16,-8-4-40-16,3-7-77 15,7-6-13-15,-8-5-15 16,10-1-9-16,-1-3-14 16,-11 0-3-16,-7 1 7 15,-5 3 6-15,-12 6 6 16,-2 4 3-16,2 10-5 16,-2 3-2-16,5 9-1 0,1 3-1 15,0 7-1-15,2 3-3 16,0 3 1-16,-5 2-1 15,13 0 3-15,6-5-1 16,-1-1-8-16,2-1-3 16,4-9-12-16,-6 0-8 15,14-4-76-15,4-4-69 0,0-3-98 16,5-1 131-16</inkml:trace>
  <inkml:trace contextRef="#ctx0" brushRef="#br0" timeOffset="169264.39">30209 9607 1011 0,'11'7'490'15,"-8"-6"-71"-15,1-1-412 16,-4 0-37-16,-1-1-145 15,0 0-292-15,0 0 309 16</inkml:trace>
  <inkml:trace contextRef="#ctx0" brushRef="#br0" timeOffset="178649.2">8001 11023 341 0,'0'0'237'16,"0"-1"26"-16,0 0-19 15,0 0-33-15,0 0-20 16,0 0-31-16,0 0-15 15,0 0-25-15,0 0-9 16,0 0-17-16,0-1-10 16,-2 1-17-16,1 0-11 0,0 0-16 15,0 0-4-15,0 0-12 16,0 0-4-16,0 1-7 16,-5 2-4-16,-3 7 0 15,-8 13-2-15,-23 30 3 16,23-27 0-16,4 4-2 15,3 4 2-15,-3 5 2 16,6 7-1-16,2 6 2 16,-2 4 0-16,10 9-1 15,1-1-1-15,6 3-3 16,6 2-1-16,-2-3-1 16,3-1-1-16,0-4 3 15,0-1 3-15,-2-4 5 16,2 1 0-16,0-1 2 15,-6-24-2-15,0 1-1 16,12 21 0-16,2 1 1 0,-5-10 1 16,-8-14 0-16,0-3 0 15,-5-6-2-15,-4-4 0 16,2-4-3-16,-4-5 1 16,-1-6-2-16,0-2 2 15,-3-1-2-15,2 0-2 16,0 0-16-16,0-1-40 15,-7-20-117-15,-7-28-77 0,16 23 137 16</inkml:trace>
  <inkml:trace contextRef="#ctx0" brushRef="#br0" timeOffset="181642.14">8136 10998 632 0,'-4'0'311'0,"2"0"-111"16,-3 0 0-16,4 0-36 15,-2 0-30-15,1 0-36 16,1 0-12-16,0 0-20 0,-1 0-8 16,1 0-10-16,0 0-2 15,1 1-2-15,4 10-5 16,2 1-4-16,26 30-1 15,-17-31-6-15,1 5-1 16,-1 4-4-16,-1-4-2 16,1 14 1-16,-3-3-2 15,2 6 6-15,-3 4 3 16,0 0 2-16,-3 3 1 0,-2 3-5 16,1-2-3-16,-2 1-4 15,0 0-3-15,0-3-5 16,-1 1-1-16,-1 0-2 15,2 3-1-15,-4 1-1 16,-2 6 0-16,-5-1-1 16,0 0 0-16,-5 1-1 15,0-4 1-15,0-2 1 16,-2-4-1-16,2-6 0 16,0 1 0-16,3-6-2 15,0 2 1-15,2-6-1 16,0-5 0-16,2-6-1 15,1-1-1-15,1-2 0 16,0-2-2-16,-1-2 0 16,3-2 0-16,0-2-2 15,0 0 1-15,0-3 1 0,0 0 1 16,0 0 1-16,0 0 2 16,-1 0-1-16,1 0 0 15,-1 0-4-15,1-2-3 16,0 1-9-16,0 0-24 15,0 0-82-15,0 0-67 16,0 0 109-16</inkml:trace>
  <inkml:trace contextRef="#ctx0" brushRef="#br1" timeOffset="185912.69">8180 10963 403 0,'-1'0'212'0,"-8"2"-36"15,-1-1 11-15,1 1-19 16,-29 0-14-16,32-4-25 0,-2-3-5 16,5 3-6-1,-1 0-7-15,2 1-18 0,2 1-7 16,0 0-5-16,0 0-1 15,1 2-5-15,3 13-2 16,33 28-9-16,-26-26-6 16,1-2-11-16,1-3-9 15,0 2-12-15,0 0-6 16,-3-3-4-16,-2-1 0 16,-4-3-3-16,-3-4 1 0,-1-1 4 15,-1-2 2-15,0-1 0 16,0 0-2-16,0 0-9 15,-6-12-2-15,-1-3-5 16,-21-26 0-16,19 25 0 16,2 4-2-16,2 3 0 15,3 1-3-15,2 8-6 16,1 1-1-16,3 6 0 16,-3-6 3-16,0 0 10 15,5 10 5-15,2 6 6 16,31 27 1-16,-28-29 1 15,0 1-1-15,-5-4-3 16,0 0 0-16,-2-8-1 16,-2 3 0-16,-1-4 4 15,0-3 1-15,-1 0-2 0,0 0-2 16,0 0-8-16,0-1-2 16,-6-16-2-16,-12-30 0 15,12 27-1-15,-1 1 0 16,1 7-1-16,0 4 1 15,3 5-3-15,2 4-2 16,2 3-1-16,0-3 0 16,0 0 2-16,3 10 4 0,6 8 2 15,19 27 6-15,-17-31 7 16,-1 0 3-16,-2-3 1 16,-2-2-2-16,-2-4-5 15,-1 0-2-15,-2-3 0 16,-1-2 0-16,-1-1 0 15,0 0 0-15,-1 0-4 16,1-1-1-16,0-2-3 16,-1-4 0-16,0 1-1 15,1 3-1-15,0 3-4 16,0 0 0-16,0 0 0 16,1 0 1-16,0 0 4 15,0 1 1-15,0 0 2 16,4 9 0-16,2 5 1 15,16 28 0-15,-18-28 5 0,-2 0 1 16,0-3 3-16,-2-2 1 16,1-2-1-16,-1 3-2 15,0-1-4-15,0-1 0 16,0 0-2-16,-1-2 0 16,-1 1 1-16,1 0-2 15,-3-1 0-15,2 0 1 16,1 0-3-16,0 0 1 15,0 1-2-15,1-1-1 0,0 1 1 16,0 0 0-16,0 1-1 16,1 2 1-16,1 1 0 15,-1-1 0-15,0-1 0 16,2-2 0-16,-2-1 0 16,0 0 0-16,0 2 1 15,-1 0-1-15,-1 1-1 16,1-2 1-16,-1 2 0 15,1 1-1-15,-1 0 1 16,1 1 0-16,-1 1 0 16,-1-1 0-16,1 4 0 15,0-2 0-15,-1 1-1 16,2 3 0-16,-1-4 0 16,1 1 0-16,1-1 0 15,0-4 2-15,-1-1-1 0,1 0-1 16,-1 1 1-16,-1 3-1 15,0 2 1-15,0 0 0 16,1-2-1-16,-1-1 1 16,1 0-1-16,0-3 0 15,-1 1 1-15,1 2 0 16,0-1-1-16,-1 2 1 16,1 0-1-16,-1-1 0 0,0 0 1 15,1-2-1 1,0-1 0-16,1 3 0 0,-1-2 0 15,0 1 0-15,0 0 1 16,-1-1 0-16,1 1 0 16,-3 1 0-16,1 1 0 15,1 1-1-15,-1 0 1 16,0 1-1-16,-2-1 0 16,1 0 1-16,0 0-1 15,1 2 0-15,2-1 0 16,0 0 0-16,0 0 0 15,0-2 0-15,0 0 1 16,1 1 0-16,-1-4-1 16,0 1 1-16,0 1 0 15,0-1-1-15,-1 0 0 16,1-3 0-16,-1 3 0 0,-1-2 0 16,1 4 0-16,0 0 1 15,-1-2-1-15,1 0-1 16,0-4-54-16,1-4-45 15,1-4-106-15,-1 1-74 16,0 0 175-16</inkml:trace>
  <inkml:trace contextRef="#ctx0" brushRef="#br1" timeOffset="186541.42">8253 11201 318 0,'0'-6'229'0,"0"8"80"0,0 0-69 16,0-2-2-16,0 0-29 16,0 0-52-16,0 0-16 15,0 4-18-15,3 9-14 16,0 7-29-16,5 33-13 15,-5-24-19-15,1 3-4 16,0-1-8-16,-1 3-3 0,1 2-5 16,-2 4-4-1,1 1-4-15,-2 5-2 0,0 3-3 16,0-3-1-16,1 1-3 16,-2-2 1-16,0-5 0 15,-3-3 2-15,-2-5 3 16,0-2 1-16,-2 0-1 15,-1 1-1-15,-2-4-4 16,0 2-1-16,1-1-5 16,0 0-1-16,2 2-2 15,0-3 0-15,2 0-1 16,-1 3 0-16,2-9-1 16,0 2 1-16,2-5-1 15,2-3 0-15,-1-2 1 0,-2-2-1 16,2-5-1-16,0-3 0 15,1-5-55-15,0 1-55 16,0 0-111-16,7-27 127 16</inkml:trace>
  <inkml:trace contextRef="#ctx0" brushRef="#br1" timeOffset="186972.28">8304 11456 765 0,'-6'4'322'0,"1"6"-179"16,-1 1 5-16,2 4-10 15,2 4-21-15,1-2-25 16,2-1-6-16,3 4-9 15,-1-6-1-15,2-2 5 16,-2 3 7-16,-2-5 8 16,-1 9-1-16,-5 6-11 15,-1 3-10-15,-2 11-20 16,0 1-11-16,0 3-13 0,-1 2-6 16,0 4-8-16,0 0-2 15,-1 4-6-15,1-1 0 16,2 2-3-16,-3 2 0 15,0-9 0-15,-1-6 0 16,2-14-1-16,1-11 2 16,6-9-68-16,-1-5-65 15,6-6-140-15,5-4 152 0</inkml:trace>
  <inkml:trace contextRef="#ctx0" brushRef="#br0" timeOffset="196266.36">10043 12177 276 0,'-7'0'218'16,"1"1"13"-16,4-1-53 15,0 0-19-15,0 0-30 16,0 3-9-16,-2 1-11 16,1 0-2-16,1-1-13 15,1-3-8-15,0 0-9 16,0 0-5-16,0 0-8 15,-1 0-2-15,2-1-10 16,0-1-6-16,11-27-9 16,19-42-5-16,-8 18-9 15,5-6-5-15,8-9-6 16,3-3-1-16,-1-6-3 0,2 4-1 16,5-1 2-16,1 1 0 15,-2 4 4-15,-3 0 2 16,-10 6 7-16,-6 6 3 15,-9 9 5-15,-2 4 1 16,-1 12-1-16,0 3-4 16,1 7-6-16,2 3-3 15,-5 4-7-15,-2 6-1 16,0 1-2-16,-3 3-2 0,-4 4-1 16,-1 1 1-16,0 1 0 15,-1-1 2-15,0 0 0 16,0 0-1-16,0 0-1 15,0 0 1-15,0 0-2 16,1 0 1-16,0 0-1 16,0 0-1-16,0 0 0 15,0 0-1-15,0 0 0 16,0 0-2-16,0 0 2 16,0 0-1-16,0 0 0 15,0 0 1-15,0 0-1 16,0 0 0-16,0 0-1 15,0 0 0-15,2 6 0 16,2 5 1-16,4 5 0 0,16 26 1 16,-10-22 3-16,2 4 2 15,2 6 3-15,2 6 1 16,4 9-1-16,1 4-1 16,6 11-2-16,6 0-2 15,4-2-2-15,3 5-1 16,-6-1 0-16,-2 5 0 15,-4 1 1-15,-2-3-1 16,2-7 1-16,-1-6 0 0,-3-8 0 16,-1-8 0-16,-3-5 1 15,-2-7 1-15,-3 0 2 16,-1-4 2-16,-3-2 2 16,-3-2 3-16,-4-10 1 15,-3 5 1-15,-4-7-1 16,1 0-2-16,-2-4-2 15,0 0 0-15,0 0-1 16,-2-1 1-16,1 1-2 16,0-1 0-16,0-1-2 15,0 1-1-15,0 0-2 16,0 0-2-16,0 0-1 16,0 0-1-16,0 0-1 15,-1-5-1-15,0-9 1 0,1-30-1 16,6 25 2-16,0-8-1 15,7-5 0-15,1-6-2 16,8-13-1-16,2 1 1 16,3-12 1-16,3-1 0 15,0-1 1-15,-1-2 0 16,-3 5 0-16,-1 0 1 16,0 3 0-16,-1 0 1 15,1 4-1-15,-3 0 1 16,-6 2 0-16,4 4-1 0,-2 6 0 15,1 4 0 1,-3 8 0-16,-3 6 0 0,-5 8 0 16,-1 2 0-16,-2 6 0 15,0-1 0-15,0 0 1 16,-2 1 0-16,1 4 1 16,-3-1-1-16,0 4 0 15,0 2 0-15,0 0-1 16,0 0 1-16,0 0-1 15,0 0 0-15,0 0 0 16,0 0 0-16,0 0-1 16,0 0 1-16,0 0-1 15,0 0 0-15,0 0 1 16,0 0-1-16,-1 0 0 0,1 1 1 16,0 11 0-16,0 2 0 15,9 30 0-15,-5-26 2 16,5 2-1-16,-1 3 0 15,6 0-1-15,1 3 1 16,6 3 0-16,3 3 1 16,6 8 1-16,4 6 1 15,-2 3 0-15,0 1-2 16,-6 1-1-16,2-1 0 0,3-1 0 16,0 2 0-16,8 1 0 15,0 3 0-15,1 2 0 16,3-2 0-16,-11-17 3 31,-16-20-1-31,1 2 2 0,45 53 0 0,-6-8 0 16,-27-29 1-1,1 1 1-15,-7 6 0 0,0 2-1 16,-10-5 1-16,0-9-2 16,1-5 0-16,-2-9 0 15,-1-5-1-15,-7-9 1 16,-2-2 1-16,-3-1 3 15,0-1 2-15,0 0 1 16,-1 0-1-16,1 0-5 0,0 0-2 16,0 0-10-16,0-1-21 15,0 1-32-15,-3-5-11 16,-2-7-9-16,-9-29 12 16,15 33 26-16,4 5 10 15,-3 1 17-15,0 2 6 16,-1 1 7-16,-1 0 3 15,0 0-65-15,0 0-67 16,1 0 82-16</inkml:trace>
  <inkml:trace contextRef="#ctx0" brushRef="#br0" timeOffset="197002.81">12536 12310 939 0,'3'-5'413'0,"2"-2"-211"16,-4-2 4-16,5-4-30 15,-1-4-33-15,4-7-39 16,4-2-16-16,-3-9-32 15,2-3-13-15,-1-7-25 16,1-4-6-16,4-7-6 16,0-3-1-16,7-9-3 15,3-1 0-15,8-5 0 16,5-2 1-16,1-1-1 16,4 2 2-16,-4 1 5 0,-7 4 7 15,-2 8 15-15,-5 0 6 16,0 4 4-16,4 4-4 15,-8 5-7-15,0 7-5 16,-8 11-8-16,-6 7-4 16,-3 10-7-16,-4 5-2 15,-1 6-12-15,0 2-17 16,1 2-46-16,-1-1-25 16,0 0-77-16,0 0-17 15,2 15 119-15</inkml:trace>
  <inkml:trace contextRef="#ctx0" brushRef="#br0" timeOffset="200109.96">14369 12132 681 0,'-6'13'325'15,"4"-4"-92"-15,-5-1-36 16,5-5-3-16,1-4-29 15,2-11-40-15,10-4-10 0,3-15-22 16,5-6-9-16,6-18-26 16,-2-9-14-16,10-16-21 15,1-8-6-15,5 2-8 16,4-2-2-16,-8 7-1 16,-1 4 1-16,-6 4-1 15,-2 4 0-15,-5 10 1 16,-1 8 4-16,-2 9 11 15,-2 8 2-15,-5 11 5 16,3 1-4-16,-9 10-8 16,0 4-2-16,-3 3-6 15,-5 1-3-15,4 8-6 16,-1-4 0-16,0 0 0 16,0 0 2-16,0 0 1 0,0 1 0 15,1 6 0 1,0 1-1-16,2 1 1 0,-1 0-1 15,0-2 1-15,0 3 0 16,-1-4 1-16,0-1 1 16,0 1-2-16,2 1 2 15,4 11 0-15,20 34 2 16,-11-13 5-16,6 4 2 16,-2 13 1-16,0 7-2 0,10 10-4 15,-4 3-3-15,8 4-3 16,6 3-1-16,-1-8 0 15,5 1 0-15,2-10 0 16,-1-13 0-16,2-8 2 16,-3-2-1-16,-11-8 2 15,-1 2 1-15,-10-3 6 16,-7-3 5-16,4-3 3 16,-7-5 1-16,2-9-8 15,-2-4-4-15,-8-10 1 16,4-6 3-16,-8-10 5 15,-2-5 3-15,2-1-6 16,-3-6-4-16,-3 0-6 16,6-5-2-16,-1-8-5 15,7-1-1-15,5-12-1 0,1-1-1 16,10-7 1-16,-4-5 1 16,9 0 0-16,0-1 0 15,-2 0 3-15,0 1 0 16,-2-1 0-16,3 2 0 15,-3 5 1-15,-2 4-1 16,-1 7 0-16,1 7 1 16,-6 11-1-16,-2 6 1 15,-3 9 0-15,-5 2 0 0,-2 8 1 16,4 0-1-16,-5 2 0 16,2 3 0-16,-1-2-1 15,0 2 0-15,-3 0 1 16,0 1-1-16,0 0 2 15,0 0 1-15,-2 0-1 16,2 0 0-16,-1 0-2 16,0 0 0-16,0 1-2 15,0 0 0-15,0 0 1 16,1 0 1-16,0 0 0 16,0 0 1-16,0 0 0 15,0 0 0-15,0 0 0 16,0 0 0-16,0 0 0 15,0 0 0-15,0 7 0 16,2 2 2-16,0-1 0 16,3 0 0-16,1 4 2 0,17 28-1 15,-14-22 1-15,0 5 0 16,7 4 1-16,-5 4-1 16,7 10 0-16,7 5 0 15,-1 7-1-15,8 6-1 16,4 0 0-16,0 0 1 0,5-4-2 15,0-3 0-15,4 2 0 16,-1 1-1-16,2 3 2 16,-5 1 0-16,-9-6 3 15,-2-2 4-15,-3-8 8 16,0-6 4-16,2-6 6 16,-2-2 1-16,-7-4-3 15,-1-2-1-15,-7-7-7 16,-4-2-3-16,-3-9-6 15,-2-1-2-15,-3-3-3 16,0-3 1-16,-1 0-1 16,0 1 0-16,0 0-1 15,0 0 0-15,0 0-1 16,0 0 0-16,-1 0 1 16,1 0-1-16,0 0 0 0,0 0 0 15,-1 0-2-15,0-1 0 16,0 1 0-16,-3 0-1 15,3 0-2-15,1 0 1 16,0 0 1-16,0 0 0 16,0 0 1-16,0 0 0 15,-1 0 1-15,1-1 1 16,0 1-1-16,0 0 1 16,0 0-2-16,-1-11 0 15,1-11-1-15,6-35 1 16,5 15-1-16,1-7 1 0,4-17-1 15,3-7-2-15,5-13-3 16,3 1-1-16,5-6-1 16,4 3 0-16,5 9 4 15,0 0 2-15,-4 18 2 16,-5 6 1-16,-11 8 2 16,2 11 0-16,-6 1-1 15,2 5 0-15,-2 1 0 16,-2 2-2-16,0 7 0 15,-5 0 0-15,-3 10 0 16,-3 3-1-16,-3 5-3 16,-4 3-3-16,0 6-2 15,3-6-2-15,0 0-3 16,0 0-4-16,0 0-5 16,-1 0-2-16,1 0 1 0,0 0 5 15,0 1 9-15,0 3 5 16,-1 1 6-16,0-1 3 15,-1 0 0-15,2-1-1 16,-1 0 0-16,1-3 1 16,0 1-1-16,0 0 2 15,0-1 1-15,0 2 1 16,0-2 2-16,0 2-1 0,-1-2 0 16,1 0-3-16,0 0-1 15,0 0-2-15,0 0-2 16,-1 3 0-16,1-1 0 15,0-1 0-15,0-1 0 16,-1 0 0-16,1 0 0 16,0 0-1-16,0 0-1 15,0 0 0-15,0 0 0 16,0 0 1-16,0 0 1 16,0 0 1-16,0 0 1 15,0 0 1-15,1 2 0 16,-2-2-1-16,1 0 0 15,1 0 0-15,-1 0-1 16,1 0 0-16,0 0 0 16,0 0 0-16,0 0 1 0,0 0 0 15,-1 0-1-15,0 1-1 16,1-1 0-16,0 2 0 16,0 1-1-16,0-3 1 15,0 1 0-15,0-1 2 16,0 0-1-16,0 1 1 15,0 1 2-15,0 0-2 16,0-2 1-16,0 0-1 16,0 0-2-16,0 0 0 0,0 0 0 15,-1 0 0-15,0 0 2 16,0 2 1-16,1-2 4 16,0 0 2-16,0 1 2 15,0-1-1-15,0 0-1 16,0 0-2-16,-1 0-3 15,0 0-1-15,-1 0 0 16,1 0-2-16,0 0 0 16,1 0 1-16,0 2-1 15,0 1 0-15,0 0-1 16,0 1 0-16,0 10 0 16,2 2 0-16,9 38 0 15,0-21 0-15,5 8 0 16,-3 6 1-16,12 3-1 15,0-3 1-15,8-1 0 0,2-2-1 16,1 2 0-16,4 4 1 16,-10-11-1-1,-14-19 0-15,-1 0 0 16,47 62 0-16,-7-2 0 0,-2 2 1 16,-28-32 0-16,-3-2 0 15,2-7 1-15,-1-6-1 16,-5-8 2-16,1-3-1 0,-6-4 0 15,-5-5 2-15,-4-6 0 16,-3-7 3-16,-3-1 3 16,-1-1-1-16,2-1 0 15,0 1-4-15,0-1-6 16,-1 0-16-16,-4-1-54 16,-4-1-48-16,3-2-142 15,1-2 13-15,-18-41 139 16</inkml:trace>
  <inkml:trace contextRef="#ctx0" brushRef="#br0" timeOffset="204135.85">19117 12046 557 0,'-5'5'352'0,"-2"0"-30"16,2 0-92-16,-2-4 2 15,6-1-54-15,0 0-27 16,0 0-31-16,0-1-17 15,0-1-26-15,7-27-13 16,24-52-24-16,-6 23-9 16,8-14-16-16,1-2-4 15,8-7-4-15,1-5-1 16,2 2-2-16,-5-2 1 0,-5 4-1 16,-4 6 1-16,-4 12 0 15,0 6 5-15,-5 14 14 16,-5 2 6-16,-4 9 12 15,0 5 1-15,-2 5-7 16,-1 6-4-16,-5 7-12 16,-2 5-7-16,-2 5-11 15,1 2-4-15,-1-2-3 16,0 0 1-16,0 0 2 16,3 9 2-16,0 4 0 15,13 28 0-15,-10-25 0 16,0-1 0-16,2 8 0 15,3 4-2-15,3 5 2 16,4 2 0-16,5 10 0 16,2 5 0-16,10 9 0 0,2 9-1 15,7 1 1-15,-1-1 0 16,-4-3 0-16,-3-5 2 16,-2-6-1-16,6 0 1 15,-2-3 1-15,1 0 0 16,-5-6 2-16,-4-7-1 15,-6-11 2-15,-3-8 0 16,-6-10 2-16,-4-7 4 16,-5-5 6-16,-3-3 2 0,-3-5 1 15,0 0-1-15,-2-2-9 16,-2-4-2-16,1 0-4 16,1-4-2-16,1-3-2 15,1-5-1-15,2-11-2 16,2-3-3-16,9-12-2 15,6-4-1-15,8-14-5 16,5-4-3-16,-2-5-1 16,-1 3 2-16,-3 8 6 15,-1 4 4-15,-7 10 6 16,-1 1 1-16,-3 14 1 16,-4 8 1-16,-1 16 0 15,-2 7-2-15,-3 8-3 16,-6 5-1-16,2 6-2 15,0 0 1-15,0 1 2 0,3-1 1 16,1-2 1-16,-4 0 0 16,3-1 0-16,2-1 1 15,-5 1-1-15,0-4 2 16,0 0-1-16,0 0 1 0,0 0 0 16,0 0 2-1,0 0 2-15,0 0 0 0,0 0 2 16,1 2-1-16,3 8-2 15,3 4 0-15,16 36-2 16,-12-23 1-16,2 10 2 16,2 3 2-16,3 12 0 15,2 2-1-15,6 4-3 16,2 5-1-16,7 3 1 16,3 2-1-16,5 5 0 15,-1 4 0-15,-5 0-2 16,0 1-1-16,-2-6 1 15,0-6 0-15,1-18 2 16,-2-6-1-16,-6-17 3 16,-5-4-1-16,-7-11 2 15,-5-4 1-15,-5-7 3 16,-3-7 1-16,-3-2-1 16,-1-8-2-16,-3-2-8 15,2 0-4-15,-1-6-6 0,0-2-1 16,-1-5-2-16,2-2 1 15,2-4 4-15,1-2 2 16,5-2 2-16,1-3 0 16,6-3 2-16,1-6 0 0,4-9 0 15,4-4 0 1,5-5 0-16,2 0 0 16,2 6 1-16,-1 8 0 0,-5 8 0 15,-9 6 1-15,-10 12 1 16,-1 7 0-16,-4 13-2 15,-1 5-6-15,0 5-13 16,0 1-5-16,0 0-4 16,-1 1 2-16,0 0 11 15,0 0 4-15,0 0 10 16,1 1 1-16,0 0 2 16,0 0 1-16,0 0 0 15,0 0 0-15,0 0 0 16,0-1-2-16,0 1-4 15,0 0-3-15,0 0-3 16,0 0 1-16,0 0 5 16,0 0 2-16,0 0 1 15,0 0 1-15,0 0 1 0,0 0 2 16,0 0 1-16,0 0 0 16,0 0 0-16,0 0-2 15,0 0-1-15,0 0-1 16,0 0-1-16,0 0 0 15,0 0 0-15,0 0 1 16,0 0 2-16,0 0 1 16,0 0 2-16,0 0 0 0,0 0 1 15,0 0 1-15,0 0 0 16,0 0 0-16,0 0 0 16,0 0-1-16,0 0 0 15,0 0 1-15,0 0 2 16,0 0 2-16,0 0 0 15,0 0 0-15,0 0-2 16,0 0-2-16,0 0-2 16,-2 1-2-16,1 5-2 15,0 2 0-15,0-1-1 16,0 2 0-16,0-2 0 16,1 2 0-16,0-5-1 15,0 4 0-15,1 0 0 16,0-4 0-16,2 7 1 15,1 0-1-15,11 33 1 0,-3-24-1 16,-5 6 0-16,3 5 0 16,3 10 0-16,-8 8 0 15,13 11-1-15,3 3 0 16,7 4 1-16,7-3 0 16,0-3 0-16,2-4 0 15,-1-2 1-15,3 0 0 16,1 0 1-16,1-1-1 15,-3-10 1-15,0-3 2 0,-12-9 2 16,-14-16 2 0,1 1 1-16,1 7-1 0,-3-1-1 15,-2-12 0-15,-7-9 4 16,-1-3 3-16,-1-11 1 16,1-5 0-16,0-11-6 15,-1-7-4-15,3-12-5 16,1-4 0-16,0-7-2 15,6-1-2-15,-1-4-5 16,3 2-3-16,5-1-3 16,4 2-1-16,2-2 3 15,-2 0 2-15,0 5 4 16,-2 0 3-16,-1 8 3 16,-4 0 1-16,-4 9 0 0,0 5 0 15,-4 7-1-15,0 15-1 31,-4 6-1-31,1 2 1 0,5-17-1 0,-1 4 0 16,-3 6 2-16,-3 9-1 16,0 1 0-16,0 0 0 15,-1 2 0-15,0 0 2 16,0 0 1-16,0 0 1 16,0-1-1-16,0 0 1 0,0 0-1 15,0 0 0-15,0 1-1 16,0 0 0-16,-1-1 0 15,0 1 0-15,0 0 0 16,1 0 0-16,0 0 0 16,0 0-1-16,0 0 1 15,0 0 0-15,0 0 0 16,0 0 0-16,0 0-2 16,0 0 2-16,0 0-2 15,0 1 0-15,3 11 0 16,7 5 0-16,31 27 1 15,-25-18 1-15,5 3 3 16,3 6 1-16,1 11 0 16,5-1 0-16,-5 11 0 15,-3 3 1-15,5 9 2 0,-2 2 1 16,13-8 0-16,3-5 1 16,3-8-1-16,0-5 2 15,-5-2 1-15,0-4 1 16,-4-1 2-16,-4-2 0 15,-1 0-1-15,-4-3-2 16,-4-6-4-16,-3-2 0 16,-11-13-3-16,2-6 0 15,1-7 4-15,-3-11 2 16,2-11 4-16,0-8 0 0,-10-17-5 16,8-6-3-16,-2-12-6 15,-6-2-6-15,12-3-16 16,-10-8-7-16,6 1-9 15,9-3 1-15,-1 4 11 16,3 12 2-16,3 10-1 16,-6 6-1-16,-6 11-3 15,4 1 0-15,-3 2 10 16,-4 2 2-16,1 6-10 16,-3 4-16-16,-2 14-67 15,-3 7-35-15,-2 7-105 16,2 6-51-16,0 2 194 15</inkml:trace>
  <inkml:trace contextRef="#ctx0" brushRef="#br0" timeOffset="-201476.73">25574 12033 357 0,'-2'0'255'0,"-3"-1"-26"16,3-1-21-16,1 0-26 15,0 1-37-15,0 0-12 16,0 0-19-16,0 0-13 0,-1-10-21 15,4-5-9-15,6-38-22 16,0 20-10-16,7-14-15 16,3-10-4-16,7-15-5 15,4-6-3-15,2-7-3 16,0-1-2-16,1 1-1 16,-3 3-1-16,0 8 0 15,2 6-1-15,-10 11 7 16,-3 6 7-16,-9 7 14 15,-3 7 6-15,2 6 1 16,5 6-2-16,-10 9-11 16,-3 4-6-16,0 10-10 15,-5 0-4-15,8 3-6 16,-3 0-1-16,0 0-3 16,0 0 0-16,0 0 3 15,-1 0 1-15,0 0 0 16,1 1 2-16,0 2-1 0,0 0 1 15,0 0 1-15,1 0-1 16,-1-2 1-16,0 0-1 16,0-1 0-16,0 0 1 15,0 2-2-15,0-1 0 16,1 4-1-16,-1-2 0 16,1 4-1-16,1 1-1 15,2 2 2-15,1 4 0 16,10 30 0-16,-8-24 0 15,12 8 1-15,-1 7 0 0,11 7-1 16,5 3 0-16,-6 14 0 16,6 1-1-16,4 11-1 15,5 3 1-15,12-9 0 16,2-3 1-16,-10-10 1 16,2-1 2-16,-13-6 0 15,4-2 1-15,3 1 7 16,-4-5 5-16,-3-2 5 15,-7-4 0-15,-1-2-5 16,-1-1-4-16,-3-14-4 16,0 0 1-16,-6-11 0 15,-6-4 2-15,-2 0 7 16,-9-2 4-16,-3-5 3 16,1 0-1-16,-8-1-4 0,1-3-7 15,-1 0-6-15,2-2-1 16,1-2-5-16,2-1-1 15,3 3 0-15,0 1-2 16,2 5 0-16,0-1 1 16,-1 1 1-16,-1 0 0 15,1 3 0-15,-2 0 1 16,2 1 0-16,0 1 1 0,-2 0-1 16,1 1-1-16,0-1 0 15,1 0-1-15,-1 0 1 16,1 0 0-16,0 0 1 15,0 0 0-15,0 1-1 16,0-1 0-16,0 0 0 16,0-1 0-16,0 1 2 15,0 0 0-15,0 0 1 16,0 0-1-16,0 0-1 16,0-5 0-16,0-4 1 15,0-4-1-15,0-27 0 16,0 23-1-16,3 0-2 15,2-5 1-15,3-1-1 16,0-1 1-16,7-1-1 16,3 0 0-16,0-9 0 0,0-5 0 15,3-11 0-15,-2-6 2 16,-2-1 0-16,6-3 1 16,-6 2-1-16,-10 2 0 15,11-1 0-15,-11 2-1 16,5 1 1-16,5 6 0 15,-7 13 0-15,-1 5 2 16,-5 13 0-16,0 3 1 0,-4 4-1 16,2 2-1-16,-2 2-1 15,0 1-1-15,-1 1-2 16,2 3 0-16,-1 2 0 16,0 0-1-16,0 0 1 15,0 0-1-15,0 0 0 16,0 0 1-16,0 0 0 15,0 0 2-15,0 0 1 16,0 0 0-16,0 0 3 16,0 0 0-16,0 0-1 15,0 0 0-15,-1 0-2 16,0 0 0-16,0 0 0 16,0 0 0-16,0 0 0 15,0 0-1-15,0 0 0 0,0 0 0 16,0 0 0-1,1 0-1-15,-1 0 1 16,1 0-1-16,0 0 1 0,0 0 1 16,0 0-1-16,0 0-1 15,0 0-14-15,0 0-15 16,0 0-22-16,0 0-7 16,0 0 10-16,0 0 15 15,0 0 23-15,0 0 6 16,0 0 7-16,0 0 1 0,0 0 0 15,0 0 1-15,0 0-1 16,0 0-1-16,0 0-1 16,0 0 0-16,0 0 0 15,0 0 0-15,0 0 0 16,0 0 0-16,0 0 0 16,0 0-1-16,0 0 1 15,0 0 2-15,0 0 2 16,-2 0 0-16,1 0-1 15,0 0 1-15,0 0-2 16,1 0-1-16,0 0-1 16,0 0 0-16,0 0 0 15,0 0 0-15,0 0 1 16,0 0 0-16,-1 0 0 0,0 0 0 16,0 0-1-1,0 0 0-15,0 0 0 0,0 0-1 16,-1 0 1-16,1 0 0 15,0 0 1-15,0 0 0 16,0 0 2-16,0 1-1 16,0-1-1-16,0 1 1 15,0 1 0-15,0-2 0 16,1 0 1-16,0 1 1 16,-1-1 2-16,-1 2 2 0,1-2 3 15,0 1 2-15,0 1-1 16,0-1-1-16,0 2-4 15,0-2 0-15,-2 2-3 16,0-1 0-16,0 2 0 16,1-2 0-16,0 0 0 15,-2 1 0-15,3-3 0 16,-1 3-1-16,0-1-2 16,1-2 1-16,-1 2-2 15,1-1 0-15,-2-1 1 16,0 1 0-16,2-1 1 15,0 0 1-15,0 0 0 16,0 0 1-16,0 0 1 16,-5 3 0-16,1 0-2 15,3-3 0-15,0 0-1 0,1 0 0 16,0 0 0-16,0 0 0 16,-1 0 0-16,0 2 1 15,-2 1-2-15,1 1 1 16,-1 1 0-16,-6-2 0 15,0 2-1-15,-23 28 1 16,23-26-1-16,4 1 1 0,-8 2 0 16,-7 1 0-16,-2 3-1 15,-3 0 0-15,0 6 0 16,0-2 0-16,0 2-1 16,1 1 1-16,1-5-1 15,1 2 1-15,-3 1 0 16,1-5-1-16,-2 3 0 15,2-3 0-15,-2 1 0 16,4 5 0-16,5-2-1 16,-2 3 0-16,-3 1 1 15,-2 2 0-15,-6 3-1 16,-5 0 0-16,3 3 0 16,-2-3 1-16,2 4 0 15,3-4 0-15,3 3 0 16,-2 1 0-16,0-6 0 15,0-1 0-15,0 0 0 0,2-1-1 16,1 4 0-16,-1 0 1 16,5-1 0-16,-5-2 0 15,4-4-1-15,2 3 1 16,-8-1 0-16,10-2 0 16,-8 0 1-16,-1-1-1 15,8-1 0-15,-2 1 0 16,7-2-1-16,2 1 1 15,2-6 0-15,4-1 0 16,0-4 0-16,5-3 0 0,3-1-1 16,-1-3-2-16,0-1 1 15,0 0 0-15,0 0 2 16,0 0 0-16,0 0 1 16,0 0 0-16,0 0 0 15,0-1 0-15,0 1-1 16,0 0-8-16,0 0-72 15,0 0-55-15,0 0-144 16,0 0 161-16</inkml:trace>
  <inkml:trace contextRef="#ctx0" brushRef="#br0" timeOffset="-197796.88">28253 12107 232 0,'2'2'158'0,"-2"-2"60"16,0-3-59-16,0 2 2 15,0 0-2-15,0-3-25 16,4-10-8-16,5-7-2 16,22-36-6-16,-10 16-7 15,-1-6-7-15,3-5-22 16,-5-3-12-16,-3-7-21 15,2 1-8-15,-9-3-12 16,10-1-3-16,0-2-7 16,-1-1-3-16,10-2-6 15,-11 1-2-15,5 10 1 16,-7 1 2-16,0 12 6 16,0 4 4-16,-6 5 2 15,2 3 1-15,-2 6-3 0,-2 3-3 16,0 6-3-16,-1 6-3 15,-3 5-5-15,3 3-1 16,-4 1-2-16,1 1-1 16,-2 2 0-16,0 0-1 15,0 0 0-15,0 0-1 16,0 0-2-16,0 0 0 16,0 0-1-16,0-1 0 15,0 2 2-15,0 0 1 0,0 0-1 16,0 0 1-1,3 3 0-15,1-2 0 0,2 10 1 16,0 1-1-16,30 28 1 16,-26-23-1-16,6 5 1 15,2 2-1-15,7 4 1 16,-3 1 0-16,9 6 1 16,2 4 1-16,-7 7 3 15,8 8 1-15,-6 8 2 16,4 8 0-16,4 6-2 15,-2-2 0-15,3-7 0 16,-2-5-1-16,3-1 2 16,-1-3-1-16,-2 0-1 15,2-5 1-15,-5-8 0 16,-1-7 3-16,1-10 12 16,-14-6 5-16,0-10 5 15,-4-1 0-15,-8-4-10 0,9 1-5 16,-15-6-2-16,4 2 0 15,-4-2 2-15,-1-3 0 16,0 0-2-16,0-1-5 16,0 1-4-16,0 0-3 15,0 0-3-15,0 0 0 16,1-8-1-16,3-10 0 0,10-31 0 16,-4 27 0-16,-7-10-1 15,1 0-1-15,7-15-1 16,0-3 0-16,11-4-2 15,2-5 0-15,5 0 0 16,3-3-1-16,0-2-6 16,0-3-2-16,-3 1-1 15,-1 4 2-15,1 8 9 16,-3 6 2-16,-1 4 2 16,3 6 1-16,-8 2 0 15,2 1 0-15,-10 6 1 16,-7-2-1-16,-1 5-1 15,-3 2 0-15,5 3 0 16,-2 4 0-16,6 1 0 16,-7 2 0-16,-2 3 0 15,3 1 1-15,-4 3 1 0,-1 1 0 16,2 3 0-16,0 2 0 16,-2 0-1-16,2 2-1 15,0 0 0-15,-1-1-1 16,1 0-1-16,0 0 0 15,0-1-2-15,0 1 1 16,0 0 0-16,0 0 0 16,0 0 0-16,0 0-1 15,0 0 2-15,0 0 0 0,0 1 2 16,0 0 0-16,0 0 2 16,0 0-1-16,0 0-1 15,2 1 0-15,2 2 0 16,7-1 0-16,-9 8-1 15,6 1 1-15,31 31 0 16,-30-28 0-16,11 4 3 16,3 5 1-16,0 5 1 15,3 5 1-15,0 6-2 16,-4 7 0-16,2-3-2 16,0 4 0-16,6 0 0 15,0-1 1-15,5 6 0 16,1-4-1-16,-1 0-1 15,4 0 0-15,-5 0 1 0,-9-1 0 16,3-3 0-16,-6-2 1 16,-3-3-2-16,12 1 1 15,-9 1 0-15,-2-1 1 16,1-1 0-16,-1-1 1 16,0-5 0-16,0-3-1 15,-2-1 2-15,0-1-1 0,-4-5 1 16,1 4-1-16,-5-8-1 15,0-3-1-15,-1 6 0 16,0-3 1-16,-3-3 0 16,1 2 0-16,-1-4 0 15,0-3 0-15,2 1-1 16,-3-2 0-16,4-2 0 16,-1 2-1-16,-2 0 0 15,1 0 0-15,0-1 0 16,-3-4 1-16,2 1 1 15,-4-2-1-15,-1-2 0 16,1 1 0-16,-3-3 0 16,1 0 0-16,0 0-1 15,0 0 0-15,-1 0 0 16,0 0-1-16,1 0 1 16,0 0-1-16,0 0-1 0,0 0 1 15,0 0 0-15,0 0 0 16,0 0 2-16,0 0 0 15,0 0-1-15,0 0 1 16,0 0 0-16,0 0-1 16,0 0 1-16,0 0-1 15,0 0 1-15,0 0 0 16,0 0 0-16,0-1 0 16,0 0 1-16,0 0 1 15,0 0-2-15,0 0 0 0,6-13-1 16,-3-6-1-16,5-30-1 15,-4 18-1-15,8-2-1 16,-8-6-1-16,8-11-1 16,-2 1 0-16,-2-9 2 15,3-6 3-15,4 3-1 16,-4-3 1-16,-2-3-1 16,6-1 0-16,-8-7 1 15,5-2-1-15,0-2 1 16,-2 5 0-16,3 11-2 15,1 5-2-15,1 15 0 16,-4 2-1-16,-3 12 3 16,-5 3 0-16,-4 11 2 15,0 3 2-15,-2 3 0 16,-2 1 0-16,0 2-2 0,0-1 0 16,0 3-5-16,2 2-2 15,2 3-3-15,-1 1-3 16,0-1 5-16,2 0 2 15,0 0 6-15,0 0 3 0,0 0 0 16,-1 0-1 0,1 0-1-16,0-1-1 0,0 0-1 15,0 0 0-15,-1 1 0 16,0 0 0-16,0 0 1 16,0 0 1-16,0 0 2 15,0 0 1-15,-1 0-1 16,-3 1 0-16,-1 0-1 15,1-1-2-15,0 1 0 16,-5 0 0-16,0 0 0 16,-2 3 0-16,-28 13 0 15,28-8 0-15,4 0 0 16,-18-2 0-16,0 1 0 16,1 1 0-16,-8 1 0 15,10 1 0-15,0 0 0 16,-1 1 0-16,1-1 0 15,0 1 0-15,-1 1 0 0,-2 3 0 16,-6 2 1-16,-3-4-1 16,-3 2 0-16,3-6 0 15,9 2 0-15,-3 5 0 16,8-2 0-16,-7-1-1 16,-7 5 1-16,2-4 0 15,-8 2 0-15,4 2 1 16,2-2-1-16,-1 3 0 15,0-1 0-15,-2 3 0 0,-7 1 0 16,6 0-1-16,0 0 1 16,4 1 0-16,1 1 0 15,-10-2 0-15,-5-5 1 16,-5 0 0-16,-5-3 0 16,1-1-1-16,1 11 0 15,0-4-1-15,5 5 0 16,1 3 0-16,0-6 1 15,-7 3-1-15,-2 0 1 16,-5 2 0-16,3-1-1 16,2 0 0-16,5 3 0 15,10 1 1-15,-4-4-2 16,4 4 1-16,-4-3 0 16,-7-3 0-16,8-3 1 15,1 6 0-15,7-7 0 0,0 5 0 16,3-1-2-16,0-8 2 15,12 4 0-15,1-6 0 16,7-1 0-16,6-2 0 16,-6-4-1-16,7 1 0 15,-7-1-1-15,12-3 1 16,-4 3 0-16,-6 1 0 0,5-1-1 16,-9-2 1-16,14-1-2 15,-2-2-2-15,7-1-5 16,1-2-2-16,-1 0-13 15,0 0-5-15,0 0-4 16,0 0-1-16,0-1 5 16,0 0-1-16,0-1-24 15,0 1-28-15,0 0-102 16,0 0-83-16,11 0 166 16</inkml:trace>
  <inkml:trace contextRef="#ctx0" brushRef="#br1" timeOffset="-188264.35">10572 11185 181 0,'0'-4'118'0,"2"0"34"15,-1-4 14-15,2-4 17 16,-2 6-2-16,1-2-20 15,16-27-14-15,-17 29-19 16,-1 0-11-16,0 0-19 16,-3 3-5-16,-2 3-12 15,-1 0-3-15,-4 6-15 16,1 9-8-16,-5 4-8 16,-2 4-3-16,2 11-6 15,-11 4-5-15,-5 12-12 16,-8 6-5-16,-13 0-7 15,9 2-3-15,3-10-2 0,9-3 0 16,13-14-2-16,1-5 1 16,6-11 0-16,5-6-1 15,2-4-2-15,3-5 0 16,2-6-2-16,3-8 0 16,11-12-1-16,2-4-4 15,15-16-26-15,5-2-10 16,6-1-13-16,0 0 1 0,-8 7 24 15,-3 3 13-15,-11 7 16 16,-2 6 2-16,-12 3 3 16,-1 3 0-16,-5 8 2 15,-1 1 2-15,-5 7 12 16,-3 4 6-16,-2 5 6 16,0 6 5-16,-2 8 1 15,-1 3 0-15,-6 11 3 16,-1 6-3-16,-11 11-8 15,-8 8-6-15,-12 14-10 16,-2-3-4-16,1 9-4 16,8-1-2-16,10-10-2 15,6-3 0-15,11-20 0 16,5-7 0-16,3-16 0 16,2-5 0-16,5-13-1 15,1-5 0-15,10-14 1 16,3-6 0-16,11-18 1 0,3-10-2 15,7-10-2-15,3-6-12 16,7-1-19-16,0 1-2 16,1 8 1-16,-4 3 10 15,-12 10 20-15,-6 7 4 16,-9 12 2-16,-8 6 1 0,-3 11 3 16,-1 7-2-16,-9 7 0 15,-1 8-1-15,-10 9 5 16,-7 9 4-16,-12 15 4 15,-5 5 4-15,-7 9 0 16,1 5 0-16,4 4-4 16,2 5-2-16,2 3-9 15,0-2-1-15,6-5-1 16,17-33-1 15,8-18-1-31,5-9 0 0,-1 0-1 0,-16 46-1 0,8-19-1 16,13-22 0-16,11-33 1 15,10-15 2-15,3-22-1 16,9-11-4-16,9-13-15 16,-2-3-11-16,6 2-17 0,-2 8 1 15,-5 8 11-15,2 6 11 16,-7 12 17-16,-3 3 5 16,-11 15 2-16,-4 8 1 15,-4 12 2-15,-9 5 0 16,-5 11 8-16,-7 10 5 15,-17 16 14-15,-2 9 4 16,-5 11-1-16,-5 7-3 16,-1 6-13-16,-3 5-3 15,0 2-6-15,-1-1-2 0,7-7-2 16,3-7-1-16,12-15-1 16,6-7-1-16,5-15-1 15,8-5-1-15,1-10-3 16,4-7 2-16,10-15 1 15,5-18 0-15,12-21-7 16,2-12-15-16,10-10-26 16,-3 3-17-16,2-1-18 15,0 5 8-15,-5 14 23 16,-5 1 17-16,-7 18 27 16,-4 8 7-16,-13 19 9 15,-6 9 8-15,-16 19 13 16,-10 15 6-16,-13 14 9 15,-4 13-1-15,-5 12-4 16,0 0-3-16,1 8-12 0,2-5-4 16,8-10-9-16,5-9-3 15,13-15-3-15,6-8-1 16,9-12-3-16,1-8-3 16,4-15-41-16,5-11-51 15,16-16 61-15</inkml:trace>
  <inkml:trace contextRef="#ctx0" brushRef="#br1" timeOffset="-186749.49">11674 11052 500 0,'0'-1'329'15,"0"-1"-30"-15,0-2-66 16,0 3-9-16,0 0-73 15,0 0-31-15,0 0-30 16,-1 0-8-16,0 1-17 16,-1 17-5-16,-48 51-14 15,24-19-8-15,-8 15-9 16,3 7-8-16,1 9-11 16,1 0-2-16,7-4-4 0,3-10 0 15,6-8 1-15,-1-6 1 16,6-9 1-16,-2-5 2 15,1-14-1-15,1-4 0 16,3-14 2-16,3-3-2 16,2-8-6-16,3-6-6 15,4-20-53-15,5-7-40 16,4-17-88-16,11-8-46 0,2-5-69 16,5-1-35-16,2 2-33 15,-4 4 45-15,-1 5 130 16,-5 1 114-16,-9 10 225 15,-3 6 59-15,-6 18 79 16,-4 9-1-16,-4 8-41 16,-3 3-30-16,-5 5-59 15,-1 4-26-15,-8 11-40 16,-4 13-11-16,-5 15-16 16,-6 6-10-16,1 15-14 15,-1 5-6-15,-2 7-12 16,2 5-3-16,-3-1-4 15,2-5-1-15,3-10-3 16,3-6 0-16,8-15 1 16,0-5 0-16,7-15 0 0,2-11 1 15,6-10-1-15,2-6-2 16,8-13-6-16,7-8-1 16,10-20-11-16,9-14-18 15,10-14-44-15,4-7-23 16,-3-5-39-16,-3 2 7 15,-8 8 40-15,-2 6 23 0,-5 17 48 16,-4 7 12-16,-8 14 10 16,-9 7 10-16,-4 11 36 15,-1 7 11-15,-9 7 18 16,1 8 0-16,-4 13-8 16,-4 8 2-16,-2 20 2 15,-4 6-4-15,-8 14-19 16,-1 5-12-16,-4 3-16 15,-3-1-4-15,-1-8-6 16,2-8-4-16,6-17-2 16,9-8-3-16,10-16-1 15,4-4-2-15,7-13-2 16,2-5-3-16,1-3-5 16,-1 1-1-16,0 0-3 15,0 0-1-15,8-23-4 0,37-32-10 16,-24 18-29-16,3-7-15 15,3-11-43-15,5 0-28 16,2-5-47-16,1 4-21 16,-8 4-40-16,-3 6 1 15,-11 14 76-15,-4 7 40 16,-9 23 123-16,-8 5 63 16,-1 23 64-16,-8 9 22 15,-7 11-17-15,1 6-24 0,-6-2-228 16,-3-1 100-16</inkml:trace>
  <inkml:trace contextRef="#ctx0" brushRef="#br1" timeOffset="-185697.85">13104 10953 422 0,'0'-4'276'15,"-1"0"-49"-15,1 1-12 16,-1 3-24-16,0 0-47 0,0 0-20 16,-1 0-37-16,1 0-15 15,0 0-21-15,0 0-5 16,-4 12 0-16,-8 15 4 16,-19 39 7-16,5-18-2 15,-2 8-5-15,0 10-8 16,-3 10-15-16,-10 1-5 15,-5 9-8-15,-1-4-2 0,0 0-2 16,9-2-2-16,9-11-5 16,7-6-1-16,8-14 0 15,7-11 0-15,3-12 2 16,2-4 1-16,2-13 2 16,0-6-1-16,1-6-2 15,2-8-3-15,5-13-15 16,3-7-22-16,10-17-64 15,5-6-41-15,6-7-91 16,2 0-68-16,5-4 194 16</inkml:trace>
  <inkml:trace contextRef="#ctx0" brushRef="#br1" timeOffset="-185420.85">13041 11138 255 0,'5'-25'208'0,"-1"12"60"0,-2 4 9 15,-4 6-34-15,-4 6-31 16,-2 10-50-16,-4 4-21 16,-2 16-21-16,-4 3-7 15,-4 12-23-15,-1 5-9 16,-16 15-25-16,-1 12-12 16,-9 9-17-16,-4 6-6 0,9 2-10 15,0-6-3 1,10-9-2-16,7-13-3 0,10-21-1 15,7-10 0-15,6-20-2 16,4-5-8-16,4-11-38 16,4-5-24-16,4-10-58 15,3-11-50-15,6-21 117 16</inkml:trace>
  <inkml:trace contextRef="#ctx0" brushRef="#br1" timeOffset="-185078.28">13128 11032 895 0,'-9'13'407'0,"-3"3"-199"16,-3 5-63-16,-5 4 9 15,-3 6-54-15,2 8-27 16,-4 10-19-16,3 10-4 16,-8 11-14-16,2 5-9 0,-5 3-8 15,-6 2-2 1,2 9-3-16,-10-2-1 0,4 8-4 16,4-3-3-16,0-15-1 15,10-3 0-15,6-23 0 16,4-6 0-16,8-17-1 15,5-9-18-15,6-13-110 16,2-6-80-16,11-25 117 31</inkml:trace>
  <inkml:trace contextRef="#ctx0" brushRef="#br1" timeOffset="-180022.15">14896 11171 304 0,'-12'-1'179'0,"7"1"-5"15,1-2-14-15,0 1-12 16,3 0-7-16,0 0-15 16,0 1-8-16,0 0-19 15,0 0-10-15,-1-1-21 16,1 1-12-16,0 0-19 15,0 0-7-15,0 0-5 0,0 0 1 16,-1 5 3-16,1 6 4 16,5 9 13-16,18 31 8 15,-2-11 11-15,-3 2-2 16,4 15-11-16,1 1-10 16,4 2-18-16,-1-3-6 15,3-3-9-15,1 2-1 16,0 1-2-16,5-1-1 0,-5-6-1 15,2-3 0-15,-3-9 2 16,-1-4 2-16,-8-3 3 16,-3-8 0-16,-11-6 1 15,-1-4-2-15,-4-9-46 16,0-3-54-16,-2-9-217 16,2-4 196-16</inkml:trace>
  <inkml:trace contextRef="#ctx0" brushRef="#br1" timeOffset="-179563.96">14925 11273 679 0,'-8'-9'274'15,"5"5"-156"-15,-1 3-26 16,2 2-3-16,2-1-28 0,0 0-22 16,2 9 8-16,6 17 27 15,12 30 7-15,-10-19 3 16,6 6-5-16,9 8-16 15,-4-8-10 1,-11-22-22-16,1 1-9 0,38 67-4 16,3 0 6-16,7 0 6 15,-15-31 5-15,0-4 0 16,4 1-6-16,-10-6-6 16,0-4-2-16,-8-6-7 15,-9-4-1-15,-3-7 0 16,-7-4-2-16,-4-7 0 15,-1-6 1-15,-6-9-24 16,2-3-38-16,-5-12-143 16,-1-5-131-16,4-7 195 15</inkml:trace>
  <inkml:trace contextRef="#ctx0" brushRef="#br1" timeOffset="-179148.98">15039 11467 418 0,'-9'10'219'0,"8"-1"0"15,1 10-23-15,-6-1 8 16,2 1-46-16,1 1-86 16,0-5-23-16,3 4-15 15,7 2 0-15,7 3 4 16,4 3 5-16,8 5 15 16,-1 0 7-16,7 5 21 15,3 1 3-15,8 4-6 16,3 2-9-16,5 1-26 0,-3 2-9 15,-5-2-13-15,-6-2-2 16,-12-3-6-16,-3-4-2 16,-9 0-3-16,3-3 0 15,-5-5-3-15,-3-4 0 16,1-12-31-16,-3-4-49 16,-1-10-168-16,4-4 154 15</inkml:trace>
  <inkml:trace contextRef="#ctx0" brushRef="#br1" timeOffset="-178381.71">15946 11147 462 0,'-8'-5'303'16,"8"4"-7"-16,0-2-111 16,0 3-8-16,-2 0-67 15,1 0-37-15,0 0-41 16,0 3-11-16,-1 9-14 15,1-3-3-15,3 26-3 16,4-27 0 0,-1 1 2-16,3 7 5 0,6 8 16 15,0 4 9-15,11 4 17 16,5 1 5-16,4 7 0 0,4 5 0 16,3 4 6-16,-1-2 2 15,7 2-5-15,5 5-5 16,-2 3-21-16,-1 5-8 15,-10 2-9-15,-5-6 0 16,-6-4-2-16,-2-7 0 16,-6-10-1-16,-5-8 0 0,-5-10-3 15,-3-6 3-15,-3-8-67 16,1-2-50-16,-10-11-155 16,2-5-168-16,-1-15 276 15</inkml:trace>
  <inkml:trace contextRef="#ctx0" brushRef="#br1" timeOffset="-178022.52">15998 11328 703 0,'-5'-5'343'15,"5"4"-152"-15,0 1-48 16,-1 0-2-16,0 0-48 0,0 4-15 16,4 19-10-16,16 32 2 15,3-17-7-15,2 2-5 16,1 5-6-16,6 3-6 16,3 3-14-16,4 2-3 15,8 10-9-15,2-2-3 16,5 4-5-16,-1-1 3 15,-5-6 6-15,-4-2 1 0,-5-9 2 16,-1-4-5-16,-6-6-8 16,-1-4-3-16,-8-7 0 15,-5-5-1-15,-7-10-35 16,-2-5-47-16,-7-10-125 16,-1-8-119-16,-4-12 195 15</inkml:trace>
  <inkml:trace contextRef="#ctx0" brushRef="#br1" timeOffset="-177683.7">16119 11418 724 0,'-1'-16'341'15,"3"9"-143"-15,3 4-21 16,1 11-33-16,2 10-24 16,3 15-8-16,2 10 2 15,6 8-8-15,4 2-13 16,8 5-35-16,6 1-15 16,5 5-22-16,2 0-3 15,-5-1 0-15,-1-5-1 0,-5-8 0 16,-5-5-2-16,-3-13-4 15,-3-7-2-15,-9-6-2 16,0-4 2-16,-2-6-78 16,-3-3-66-16,1-5 84 15</inkml:trace>
  <inkml:trace contextRef="#ctx0" brushRef="#br1" timeOffset="-176994.29">17021 11155 591 0,'-17'-8'284'16,"9"8"-84"-16,0 0-44 15,5 2-23 1,3 8-25-16,1 5-22 0,10 11 3 16,10 9 17-16,2 2 2 15,8 10-12-15,5 4-8 16,-3 11-25-16,2 7-13 15,3 5-20-15,3 4-7 16,6-3-13-16,1-2-3 0,-1-4-1 16,-9-10 0-16,-4-9 2 15,-4-4 0-15,-8-12 1 16,3-3-2-16,-14-10-24 16,-2-7-47-16,-3-13-178 15,-6-7 160-15</inkml:trace>
  <inkml:trace contextRef="#ctx0" brushRef="#br1" timeOffset="-176615.47">17101 11334 759 0,'-2'-4'276'16,"1"4"-215"-16,0 4-14 16,1-4 10-16,0 0-2 15,1 15 6-15,3 5 7 16,11 29 14-16,-5-29-2 16,3 1-1-16,0-3 1 15,1 2 0-15,3 2 1 0,4 6-3 16,5 1 1-16,10 12-4 15,5 6-5 1,5 10-15-16,-4 4-9 0,-5-1-19 16,-2-4-6-16,-2-9-8 15,4-4-3-15,-1-10-2 16,-1-1 0-16,-7-3 0 16,-6-2 0-16,-6 5-1 15,-4-4 2-15,-2-9-93 16,-1-3-83-16,-3-15 104 15</inkml:trace>
  <inkml:trace contextRef="#ctx0" brushRef="#br1" timeOffset="-171453.06">19580 11028 261 0,'-5'-9'217'16,"-2"-1"-3"-16,1 4-11 15,-1-2-16-15,-1 4-41 16,3-1-9-16,3 5-12 16,-5-1-10-16,5 1-21 15,1 0-14-15,0 0-24 16,0 0-10-16,1 0-12 15,0 0-3-15,0 0-4 16,6 11-2-16,10 8 2 0,29 27 5 16,-26-21 4-16,5 1 1 15,1 6 2-15,1 1-3 16,1 2-4-16,0 1-3 16,8 3-7-16,-2 4-4 15,2 5-3-15,0 4-1 16,-3-1-4-16,2-3-1 15,-2-9-1-15,-11-21-2 16,-1 1 2-16,15 7 1 0,-4 1 2 16,-6-3 0-16,-16-3 0 15,-1-1 1-15,-4-2-3 16,-2-4 0-16,0-2-2 16,1-3 0-16,-3-4-1 15,2-2 1-15,-2-2-1 16,0-1 0-16,0 0 0 15,0 0-1-15,-1-1-31 16,0 0-50-16,0 0-155 16,-4-13 147-16</inkml:trace>
  <inkml:trace contextRef="#ctx0" brushRef="#br1" timeOffset="-170832.5">19625 10983 361 0,'-4'-2'252'16,"1"-2"-33"-16,-1 3-5 16,3 0-1-16,1 0-57 15,0 1-24-15,0 0-34 16,0 0-10-16,0 0-21 16,0 0-8-16,10 22-7 0,18 37-4 15,-9-23-3-15,4 5-4 16,7 8-3-16,2 1-4 15,11 10-6-15,1 3 0 16,-4 3-4-16,-2-2-4 16,-10-1-3-16,0-6-2 15,-3-8 0-15,-2-2 1 16,0-10 0-16,-6 0 0 16,0-8-4-16,-4-6-1 0,-3-7-2 15,-3-5-1-15,-3-5-2 16,0-5 1-16,-2-3-61 15,-1-6-48-15,-1-7-150 16,0-6-210-16,-2-3 301 16</inkml:trace>
  <inkml:trace contextRef="#ctx0" brushRef="#br1" timeOffset="-170503.43">19621 11125 683 0,'-5'-5'366'0,"4"-2"-22"16,2 8-195-16,5 6 10 16,5 11-20-16,3 5-23 15,12 14-23-15,5 4-5 16,14 10-20-16,0 4-13 15,5 7-20-15,-2-2-11 16,-4-4-6-16,2-5 0 16,-5-3 1-16,-3-4 1 15,-6 1-2-15,-4 0-3 16,-8-10-4-16,-3-1-1 0,-5-14-4 16,-2-6-8-16,-2-9-95 15,-1-6-76-15,0-5 103 16</inkml:trace>
  <inkml:trace contextRef="#ctx0" brushRef="#br1" timeOffset="-169628.7">20594 11016 417 0,'-33'-13'273'15,"28"7"-21"-15,-1 5-49 16,1-2-18-16,1 2-26 16,-1-2-17-16,5 5-37 15,0-2-18-15,0 0-30 16,1 10-10-16,5 19-5 16,12 34-1-16,3-18-2 15,4 3-4-15,7 6-11 16,1 4-4-16,5 2-9 15,1 2-1-15,1-8 1 16,6 4 0-16,-9-6 6 16,-2-3 2-16,-8-1 2 15,-9-3-3-15,2-3-3 0,-6-7-2 16,0-8-3-16,-6-7 0 16,-1-10-2-16,-2-2-19 15,-2-8-96-15,-2-4-88 16,5-8 113-16</inkml:trace>
  <inkml:trace contextRef="#ctx0" brushRef="#br1" timeOffset="-169248.52">20586 11158 348 0,'-5'-3'264'16,"5"2"43"-16,2 5-104 15,3 5 13-15,3 6-29 16,4 7-22-16,0 4-24 16,3 2-17-16,1 5-35 15,3 0-18-15,5 4-28 16,3 1-8-16,9 8-10 15,3 0 0-15,1 9 5 16,0 4 6-16,-10 0 2 0,0 4 0 16,-13-6-6-16,4-4-6 15,-1-7-8-15,-5-7-2 16,6-9-5-16,-7-6-2 16,-2-11-5-16,0-6-18 15,-3-7-97-15,0-6-73 16,0-8 107-16</inkml:trace>
  <inkml:trace contextRef="#ctx0" brushRef="#br1" timeOffset="-168528.56">21470 11172 510 0,'-12'-12'260'0,"4"2"-68"16,-4-4-1-16,5 3-7 16,4 8-20-16,-1 2-35 15,6 1-17-15,-2 0-27 16,0 0-18-16,5 21-8 0,10 43-3 16,-5-20-6-16,4 4-1 15,7 7-12-15,4 1-5 16,8 5-6-16,5-3-1 15,-1 1-2-15,4 0-3 16,-3-5-4-16,1 1-4 16,-2-9-1-16,-8-7 1 15,-1-3-4-15,-5-7 1 16,-6-3-1-16,-4-4-25 0,-6-11-91 16,-7-6-76-16,-1-9 104 15</inkml:trace>
  <inkml:trace contextRef="#ctx0" brushRef="#br1" timeOffset="-168158.62">21451 11361 733 0,'-10'-11'305'0,"5"4"-152"15,1 2-43-15,5 7-20 16,-1 3-10-16,1 8-13 0,9 6 5 16,1 8 31-16,6 4 4 15,6 6-3-15,-4 2-5 16,12 3-20-16,-4 3-12 16,5 3-23-16,1 3-6 15,-1 1-15-15,3 3-5 16,0-2-5-16,4 2-3 15,-4-4-1-15,-2-7 0 16,-9-9-1-16,-1-6 1 0,-10-8-3 16,-3-4 0-16,-6-6-29 15,-2-4-49-15,-4-8-170 16,2-5-164-16,3-15 246 16</inkml:trace>
  <inkml:trace contextRef="#ctx0" brushRef="#br1" timeOffset="-167346">22262 11123 626 0,'-9'-3'310'16,"1"1"-100"-16,4 4-3 16,2 0-34-16,1 0-29 15,1-2-40-15,0 0-9 16,0 0-6-16,5 14 2 16,24 15 1-16,35 47-7 0,-29-26-19 15,2 8-14-15,-7 1-22 16,2 2-9-16,3-1-7 15,1-2-4-15,6-4-1 16,-7-5-1-16,0 2-1 16,-3-5 0-16,-1-6-1 15,-2-4 2-15,-4-9-1 16,-6-4 0-16,-6-10 0 16,-4-5 0-16,-6-8-40 15,-5-3-43-15,-3-7-159 16,-5-5-159-16,-6-10 245 15</inkml:trace>
  <inkml:trace contextRef="#ctx0" brushRef="#br1" timeOffset="-167013.45">22297 11219 683 0,'10'-11'344'0,"-2"6"-154"0,-2-1-47 16,-4 2-13-16,2 14-44 15,1 1-5-15,5 20 13 16,3 7 5-16,-3 3 0 16,7 7-6-16,3 4-21 15,-2 4-17-15,11 2-25 16,-3-1-10-16,8-3-9 15,4-3-3-15,3-2-2 16,3-2-2-16,-3-4 1 16,2-1 1-16,0-9 0 15,-6-3 1-15,-9-10 1 16,-2-4-1-16,-18-9-21 16,-8-8-36-16,0-5-158 15,-8-8-148-15,-4-12 216 16</inkml:trace>
  <inkml:trace contextRef="#ctx0" brushRef="#br1" timeOffset="-166623.66">22244 11184 560 0,'1'-2'284'0,"-1"3"-42"16,0-1-40-16,0 0-23 15,0 0-19-15,2 13-48 16,20 16-15-16,38 43-20 15,-25-23-10-15,-2 7-27 16,3-1-11-16,4 3-16 16,4-7-3-16,4-3-5 15,-1 0 1-15,-7-3-1 16,-5 5-1-16,-8-6 1 16,-1-4-15-16,-4-9-104 15,-1-7-111-15,-5-12 136 16</inkml:trace>
  <inkml:trace contextRef="#ctx0" brushRef="#br1" timeOffset="-149311.84">26010 10992 223 0,'-50'-8'193'0,"38"6"51"15,6 0-6-15,-4-3-37 16,4 2-19-16,2 0-26 16,1 2-11-16,-2-2-21 0,4 2-9 15,0 0-18-15,0 0-11 16,0 1-27-16,0 0-12 15,0 0-15-15,1 0-3 16,0 0 2-16,3 8 1 16,1 7 4-16,38 28-3 15,-23-29-2-15,-3 3 2 16,4 0-2-16,3 0 0 16,0 2-3-16,1-1-4 15,-3 3-6-15,-3 1-2 0,-1-3-3 16,0 3 0-16,2-2 0 15,1 1 2-15,4 5-1 16,1-3 0-16,7-1-1 16,-4-3-2-16,2 1 0 15,-4-1-1-15,-4 1-1 16,-4 1-1-16,1 3-1 16,-4 1 0-16,-2-2-2 15,6-1 1-15,-4 1 0 16,4-3 0-16,-1-2 0 15,2 2-1-15,-1-2 0 16,0-3-1-16,2 3 1 16,-2-3 0-16,0-4 0 15,-2 4-2-15,1 2 1 16,-1-2-1-16,3 6-1 0,0 1 0 16,-1-3 1-16,1 2 0 15,-2-5 2-15,-3-3 0 16,-2-3 1-16,-4-3 0 15,2-1 1-15,0-4 0 16,-6 1 1-16,5-2 0 16,-7 4-1-16,2-1-1 15,-5 0-1-15,1 3-1 16,1 1 0-16,-2-1 0 0,1 0 0 16,0-2 0-16,2-3 1 15,-1-2 0-15,-4-2-25 16,1 1-20-16,0 0-40 15,-1-2-19-15,-7-12-16 16,-14-28-10-16,13 23-56 16,-6 2-30-16,-10 6 132 15</inkml:trace>
  <inkml:trace contextRef="#ctx0" brushRef="#br1" timeOffset="-148085.7">26100 11173 433 0,'-10'-11'251'15,"-34"-28"-24"-15,34 30-18 16,-2 2-25-16,1-3-25 16,8 6-32-16,-5-3-8 15,8 3-22-15,-1 4-11 16,2 11-15-16,4 5-6 0,5 9-11 16,6 3-3-1,4 1-10-15,6 0-6 0,4 4-7 16,6 2-2-16,5 7-5 15,2 4-2-15,4 8-5 16,-2 0-3-16,-2 2-1 16,-2-5-1-16,-1-9 2 15,4-5 2-15,0-5 4 16,2 0 1-16,-6-7 1 16,0 2 0-16,-7-4-5 15,-4-2-2-15,-9-4-2 16,-5-7-1-16,-9-7 3 15,-6-3-4-15,-7-9-14 16,-4-3-6-16,-7-11-17 16,-3-4-4-16,-4-7-3 15,-4-2-3-15,-4-2-14 16,-4 0-6-16,-8-7-9 0,-1 2 1 16,1-3 16-16,5 5 10 15,-3 7 22-15,2 3 7 16,-1 9 14-16,-1 3 11 15,9 6 20-15,5-1 9 16,7 7 14-16,4-1 0 16,11 5-9-16,1 1-5 15,6 1-16-15,0 1-1 0,0 0-1 16,0 0 3-16,14 7 6 16,42 29 3-16,-15-7-5 15,1 4-5-15,2 7-10 16,1 6-5-16,-4 0-4 15,-3-2-2-15,1-6 0 16,-4-2-1-16,0-2 0 16,-1 1 1-16,-6-5-1 15,-3-5 1-15,-4-6-2 16,-3-4 1-16,-3-7-1 16,-4-2-1-16,-8-6 3 15,-3-2-6-15,-5-8-26 16,-4-4-12-16,-3-9-23 15,-4-2-5-15,-2-9-15 16,-3-3-7-16,-4-2-1 16,-4 0 9-16,-1 4 36 0,3 9 19 15,6 14 31-15,3 8 8 16,11 18 9-16,0 7 5 16,3 3-7-16,9 2-1 15,1-5-3-15,5-2-5 16,3-4-11-16,2-1-18 15,3-2-93-15,2 2-84 16,4 7 116-16</inkml:trace>
  <inkml:trace contextRef="#ctx0" brushRef="#br1" timeOffset="-146937.71">26856 10963 305 0,'5'-4'234'0,"0"-3"74"15,-6 0-79-15,1-1-39 16,1 2-30-16,-1 3-43 16,3 0-3-16,-3 3-2 15,-1 0-6-15,0 0-17 16,0 0-11-16,-21 9-21 15,-40 40-5-15,18-20-11 16,-3 8-1-16,-12 3-6 16,-7 3-3-16,-6 9-8 15,-2 5-5-15,-16 8-9 16,4 4-2-16,-4-1-4 16,3-6 1-16,28-9-3 0,8-10 1 15,16-11-1-15,10-4 0 16,5-11-1-16,8-6 0 15,10-8-17-15,-1-6-12 16,7-6-21-16,5-4-16 16,6-10-29-16,12-4-17 15,18-12-32-15,3-8-19 16,12-3 1-16,0-5 19 0,3 3 49 16,6 6 33-16,-6 5 49 15,-3 5 9-15,-10 7 21 16,-7-1 31-16,-4 6 59 15,-5 6 26-15,-10 1 27 16,-5 5-11-16,-12 6-13 16,-7 0-7-16,-10 12-22 15,-11 7-12-15,-12 9-32 16,-7 10-13-16,-10 5-10 16,-3 5-4-16,-18 13-8 15,-6 5-6-15,-13 11-10 16,-2 1-4-16,14-2-4 15,5-4-1-15,20-12-1 16,9-6-2-16,16-16-1 16,11-9-3-16,12-15-10 15,10-6-7-15,8-9-10 0,5-9-1 16,11-12-6-16,3-6-5 16,7-13-5-16,4-3-6 15,7-7-8-15,1-3-3 16,2 5 2-16,0 0 2 15,-6 12 18-15,-1 4 13 16,-6 8 18-16,-5 7 6 16,-14 8 23-16,-6 5 15 15,-10 11 37-15,-11 5 14 0,-11 15 6 16,-13 7-5-16,-21 14-25 16,-4 7-11-16,-20 10-19 15,-2 6-7-15,1 0-10 16,-8-2-4-16,4-8-3 15,7-4-2-15,9-15-13 16,19-6-27-16,26-17-55 16,10-7-29-16,19-13-92 15,11-7-27-15,16-4 152 16</inkml:trace>
  <inkml:trace contextRef="#ctx0" brushRef="#br1" timeOffset="-145076.6">28718 10974 464 0,'7'-9'306'16,"-4"-1"-65"-16,2 5-3 15,-2 1-12-15,-3 3-71 16,0 1-25-16,-1 0-43 15,1 0-18-15,-1 0-26 16,0 2-7-16,-2 16-9 16,-5 28-3-16,8-25-6 15,0-2-2-15,3-3-6 0,0-3 0 16,1-5-4-16,2 1 1 16,-3-5 0-16,2-1 2 15,-2-3 2-15,-3 0 1 16,-1-1 0-16,0 0 1 15,0 0-4-15,0 0-1 16,-2-4-2-16,0-4 0 16,-1-4-1-16,-6-30 1 15,9 31 2-15,1 0 4 0,1 4 6 16,0 2 5-16,0 2 6 16,-2 3 1-16,0 1-6 15,0 0-4-15,0 0-10 16,1 0-4-16,1 9-2 15,7 11-2-15,24 32 0 16,-6-22 0-16,5 8 0 16,1 5-1-16,1 7 1 15,0 6-1-15,2 3 1 16,5 5 0-16,5 0-1 16,1-2 0-16,3-2 0 15,-1-1 0-15,1-7 1 16,-1 2 0-16,-7-13-1 15,-8-6 1-15,-11-11 1 16,-6-6 0-16,-13-7-2 0,-2-4-3 16,-3-9-6-16,-5-6-3 15,1-11 0-15,-11-6 1 16,-10-11-1-16,-2-5-5 16,-11-7-10-16,1-1-6 15,-5-4-12-15,-2-2 3 16,-1 0 10-16,3 2 5 15,4 9 17-15,9 6 4 0,4 7 3 16,7 5-1-16,8 8 3 16,0 5 4-16,6 8 5 15,-1 5 2-15,9 12 6 16,0 6 2-16,4 16 6 16,7 6 4-16,7 13-4 15,3 3-5-15,11-3-10 16,2 4-3-16,0-4-3 15,3-1-1-15,-2 1 1 16,0-4 0-16,-2-3 2 16,4-3 4-16,-7-7 4 15,1-4 0-15,-4-9-1 16,-9-7-4-16,-5-8-1 16,-9-6 0-16,-10-6-6 15,-2-8-3-15,-9-10-5 16,-5-8-9-16,-10-11-10 0,-9-5-6 15,-2-10-19-15,-2-2-1 16,7 4 12-16,2 0 9 16,10 17 19-16,2 3 9 15,8 8 3-15,3 7 6 16,4 7 14-16,6 5 5 16,1 7 10-16,3 4 0 15,5 10-4-15,2 7-2 16,8 11-3-16,1 3-5 0,3 2-6 15,0 5-2-15,0-5-8 16,0 1-3-16,0-1-12 16,1-6-11-16,2-1-17 15,-1-3-10-15,-4-5-7 16,-1-2 3-16,-4-8-13 16,-7-8-13-16,-3-7-34 15,-3-5-22-15,-10-13 2 16,0-2 20-16,-6-10 54 15,-9-6 17-15,-5-9-63 16,-5-4-70-16,-4 1-121 16,3-2 12-16,5 13 168 15,6 2 110-15,9 15 213 16,3 9 30-16,6 16-29 16,3 10-10-16,2 15-46 0,4 6-15 15,8 6-24-15,0 2-19 16,6-7-40-16,0 0-13 15,4-6-73-15,0-1-68 16,0-2 61-16</inkml:trace>
  <inkml:trace contextRef="#ctx0" brushRef="#br1" timeOffset="-143736.61">29962 10864 590 0,'-14'-25'333'0,"3"8"-92"16,3 2-29-16,0 6-6 0,1 7-38 16,-3-1-14-16,4 6-38 15,2 0-22-15,3 7-31 16,6 4-11-16,4 5-10 16,5 6 0-16,8 10-6 15,1 6-4-15,10 15-10 16,5 4-6-16,1 8-9 15,6 4-2-15,8-1-1 16,1 0 0-16,4-2-1 16,1-2-1-16,-11-6 0 15,-5-2 1-15,-4-7-1 16,-5-6 1-16,-7-6 1 16,-2-5-1-16,-8-10 1 15,-6-7-1-15,-6-11-6 16,-5-5-4-16,-9-11-12 15,-4-5-3-15,-11-12 3 0,0-3 1 16,-8-6 3-16,-1-11-4 16,-1-10-8-16,-4-8-1 15,-2-9 7-15,-3 3 7 16,-2 5 11-16,3 8 3 16,12 15 11-16,6 9 4 15,8 11 13-15,4 6 3 0,3 7-1 16,1 2-4-16,0 5-10 15,4 3-5-15,0 2-10 16,3 4-1-16,3 5-3 16,4 1 0-16,4 4 3 15,2 2 0-15,6 8 3 16,4 1-1-16,8 7 1 16,7 2 0-16,4 5 0 15,2 4-1-15,0 3 0 16,-1 3-1-16,2 2 1 15,-2 0-1-15,5 3-1 16,-5-2 1-16,-7-7 1 16,-2-4-1-16,-10-9 2 15,-2-2 0-15,-7-9 0 16,-4-4 0-16,-3-7-4 16,0-6-4-16,-4-7-1 0,-3-2-3 15,-4-13 4-15,-3-6 3 16,-6-8 1-16,-1-6 1 15,-7-5 2-15,-2-4 0 16,-4-4 0-16,-3 4-1 16,3 12 0-16,3 9 2 15,6 15 1-15,5 3 1 0,6 12-1 16,2 0-2-16,6 12 1 16,6 5 2-16,6 10 3 15,4 8 4-15,6 8 3 16,1 5-1-16,6 2-2 15,-2-3-4-15,3 2-3 16,1-6-3-16,-1-2 0 16,-3-3 0-16,-2-6 1 15,-4-1 0-15,-7-7 0 16,1-4 1-16,-10-10-1 16,-5-5-1-16,5-7 1 15,-4-2-3-15,-3-6-17 16,1-2-21-16,-1 4-86 15,0 0-76-15,-9-20 123 16</inkml:trace>
  <inkml:trace contextRef="#ctx0" brushRef="#br1" timeOffset="-141715.12">30782 11006 355 0,'41'1'167'0,"-39"-2"-56"16,2 0 15-16,1 0 21 15,-5 0-2-15,0 1 1 16,0 0-5-16,0 0-8 16,3-2-1-16,3 2-6 15,-2 0-4-15,-2 0-14 16,-2-1-10-16,0 1-18 16,0 0-8-16,-1 0-10 15,0 0-4-15,-8 3-11 16,-20 11-4-16,-48 35-10 15,19-24-5-15,-23 11-9 0,2 3-5 16,-21 7-9-16,-7 5-1 16,-1 3-3-16,-8 3 0 15,16 3 0-15,14-4-1 16,12-7-1-16,10-2 1 16,11-12-3-16,6-7-5 0,21-10-14 15,6-9-8-15,14-9-11 16,8-4 2-16,14-9 10 15,7-5 6-15,23-13 9 16,9-5-2-16,13-11-16 16,6 0-12-16,4-1-5 15,0 2 7-15,-1 5 20 16,3 2 15-16,-12 7 8 16,-2 4 3-16,-19 5 5 15,-7 7 3-15,-14 5 6 16,-8 5 2-16,-4 6 1 15,-8-2-1-15,-8 3 2 16,-5-1 2-16,-8-1 11 16,-2 3 4-16,-1 2 1 15,-7 3-2-15,-17 7-9 16,-10 5-7-16,-23 9-5 16,-12 6-1-16,-6 8-2 0,5 4 0 15,-9 1-3-15,5 0-3 16,3-1-5-16,-2 0-1 15,21-11-1-15,6-7-1 16,25-6 0-16,11-10 0 16,13-5-9-16,13-5-7 15,9-8-9-15,10-6-1 0,20-11-10 16,4-2 2-16,20-16 1 16,7-2 2-16,18-2 15 15,-2 0 6-15,-3 6 7 16,-3 4 2-16,-18 7 3 15,-4 5 1-15,-12 6 2 16,-5 4 1-16,-11 3 3 16,-5 4 5-16,-12 4 7 15,-4 2 4-15,-13 2 3 16,-6 2-1-16,-12 5-3 16,-7 4-1-16,-12 3-4 15,-9 3-3-15,-7 1-4 16,-1 1-2-16,-16 7-5 15,0 4-1-15,-21 9-1 16,-7 2-2-16,17-3 0 0,-1-2 0 16,9-8 0-16,6-2 0 15,-2-2-1-15,6-4 0 16,19-2 0-16,2-4 0 16,16-6-1-16,11-3 0 15,12-4 0-15,8-1-6 16,2-5-5-16,9-3-2 15,16-5 0-15,7-4 0 0,24-8-8 16,6-2-6-16,10-3-8 16,3-3 1-16,-3 3 11 15,-3-4 8-15,-13 3 12 16,-7 2 2-16,-11 5 5 16,-10 8 1-16,-14 6 2 15,-9 6 4-15,-17 9 11 16,-11 7 4-16,-23 11 5 15,-6 5 0-15,-15 5-8 16,-7 3-3-16,-14 5-6 16,-11 0-4-16,-6 4-3 15,2-1-2-15,3 0-2 16,11 2 0-16,2 0-1 16,6-4-1-16,22-8 0 15,9-7 0-15,26-12-3 16,8-4-2-16,12-13-10 0,12-1-2 15,13-15-1-15,14-7 0 16,21-15 4-16,2-3 3 16,13 1 0-16,-4 2 3 15,-10 7 6-15,-2 3 0 16,-7 5 2-16,-7 2 0 16,2 7 0-16,-9 3 2 15,-15 2 1-15,-4 5 2 0,-17 4 3 16,-6 4 1-16,-19 8-1 15,-9 5-2-15,-6 1-1 16,0 4-2-16,-6 2-1 16,-4 2 1-16,-14 8-1 15,-12 4 0-15,-4 4 0 16,6 0-1-16,14-8-1 16,9-6 0-16,29-8 0 15,7-7-1-15,9-4-3 16,10-6-2-16,2-6 0 15,9-4 0-15,13-8 3 16,4-4 1-16,13-7-5 16,3-3-1-16,1-5-3 15,4 0 0-15,2 1 6 16,0 3 2-16,-3 5 2 16,-8 3 1-16,-19 7 0 0,-6 4 0 15,-17 8 0-15,0 3 0 16,-12 11 0-16,-8 3 0 15,-18 9 0-15,-14 1 1 16,-8 5-1-16,-6 2 1 16,0 4 0-16,3 0 0 15,9-5 2-15,10-5 2 16,21-9 0-16,3-5 0 16,14-7-2-16,1-4-3 0,8-7-2 15,14-4 0-15,10-8-2 16,7-6-18-16,11-11-59 15,0-1-40-15,8-1-100 16,2 1-28-16,0 13 157 16</inkml:trace>
  <inkml:trace contextRef="#ctx0" brushRef="#br0" timeOffset="-131470.48">7095 12692 632 0,'-34'-36'326'0,"30"33"-54"16,4-1-52-16,-4 4-31 15,3 0-43-15,0 0-65 16,-1 22-22-16,-6 45-17 16,1-22-4-16,6 1-16 15,2 0-5-15,2-11-8 16,8-2-3-16,0-14-1 15,-6-3-8-15,2-10-70 16,-5-6-66-16,2-13 84 16</inkml:trace>
  <inkml:trace contextRef="#ctx0" brushRef="#br0" timeOffset="-131031.41">6936 12452 896 0,'-9'13'360'0,"-11"-1"-201"16,10 12-76-16,-2 4 4 15,2 5-21-15,6 3-23 0,-1 5-24 16,5 10-3-16,6 9-2 16,2 7 0-16,11-5-7 15,3-3-2-15,4-15-2 16,0-4-2-16,-3-13 2 15,4-5-1-15,6-11 0 16,-1-8-1-16,12-12 2 16,-4-3 0-16,-5-15 3 15,2-9 1-15,-10-14 4 16,-3-8 2-16,-12-2 1 16,-7-1 2-16,-14 3 5 15,-8 3 4-15,-16 8 6 16,-9 5 1-16,-8 5 3 15,2 10 0-15,-1 12-6 16,7 2-6-16,10 18-18 16,-3 7-8-16,9 8-12 0,-4 7-3 15,9 5-45-15,8-3-50 16,13 4-257-16,11 0 241 16</inkml:trace>
  <inkml:trace contextRef="#ctx0" brushRef="#br0" timeOffset="-130480.62">7142 13378 877 0,'-38'-18'380'0,"22"9"-196"15,2 5-20-15,-4 7-34 16,-3 4-41-16,3 6-54 16,-3 2-14-16,7 6-11 15,2 4-3-15,2 5-6 16,9 0-1-16,1 5-4 16,0-2-3-16,8-6 1 15,5 0 0-15,3-14 1 16,11-2-12-16,2-11-80 15,3-9-70-15,9-10 99 16</inkml:trace>
  <inkml:trace contextRef="#ctx0" brushRef="#br0" timeOffset="-129626.34">7277 13463 804 0,'-9'23'398'0,"5"2"-154"16,1-1-81-16,2-1-16 15,8-3-71-15,2-5-27 16,6-4-22-16,1-6-3 16,4-7-6-16,-1-4-4 15,-1-6-5-15,3 2 0 0,-13-4 1 16,-2 2 2 0,-7-3 1-16,-7 1-3 0,-8-1-6 15,-1-2-6-15,-7 2-7 16,-2-3 1-16,7 9 2 15,-3-2 3-15,8 4 1 16,2 5-4-16,5 1-10 16,4 3-4-16,4 6 0 15,4 2 1-15,7-4-7 16,5 2-19-16,7-8-30 16,2-5-10-16,11 4-4 15,-3-6 19-15,-2 3 32 16,-1 1 11-16,-8 1 24 15,2 0 4-15,-4 1 21 16,-4 1 15-16,-6 4 31 16,0 4 17-16,-8-1 15 0,2 5 0 15,-5 5-17-15,-8-3-12 16,6 2-31-16,0-1-11 16,-3-11-12-16,3 0-3 15,2-1-5-15,-2-3-2 16,2-1-6-16,0-1-1 15,0 1-3-15,0 0 2 16,3-10 1-16,2-3 0 16,14-21 0-16,-14 26 2 0,1 4-1 15,1 0 2-15,-1 5 3 16,0 3 1-16,-2 6 3 16,0 5-1-16,-3-2-1 15,3 1-1-15,-3-7-3 16,2 1-1-16,2-3 0 15,-3-2-1-15,1 3 0 16,-2-5 1-16,-1-1-2 16,0 0 1-16,0 0-1 15,0-1 0-15,3-5 0 16,2-6 0-16,22-25 1 16,-16 29-1-16,-1 2 3 15,-1 3 2-15,0 0 4 16,-2 5 2-16,2 6 2 15,-1 0-1-15,-2 2-2 0,1 2 0 16,-3-3-3-16,0 3-2 16,-1 3-3-16,-2 0-3 15,0-1-53-15,0-6-53 16,1-4-188-16,2-5 182 16</inkml:trace>
  <inkml:trace contextRef="#ctx0" brushRef="#br0" timeOffset="-129139.7">7873 13415 740 0,'6'9'429'15,"-6"-1"-7"-15,1 4-230 16,1 8-6-16,-1 0-57 16,2-1-37-16,-2-1-47 15,2-4-9-15,-1-7-20 16,2 1-5-16,-4-4-5 15,6 0-6-15,-6-4-6 16,0-1-10-16,0 0-13 16,0 0 0-16,4-11 4 15,3-7 8-15,8-26 11 16,-9 30 3-16,4 2 2 16,-2 8 1-16,-2 2 9 15,-1 3 6-15,4 11 7 0,-5-1 4 16,-1 10 3-16,-1 1 3 15,-2-3 1-15,0 0-3 16,2-5-9-16,0-2-6 16,0-3-6-16,5-5-4 15,-4-3-3-15,5-4-2 16,-3-7-3-16,-1 0-6 16,2-4-5-16,0-2 0 0,2 1 2 15,1 3 5-15,-2 4 7 16,-1 4 1-16,-2 4 1 15,-4 1 4-15,2 2 1 16,-2-2 0-16,0 0 3 16,0 0 0-16,1 5-2 15,1 10 0-15,1 1-4 16,12 26-1-16,-7-29-38 16,0-2-69-16,3-8-251 15,8-5 231-15</inkml:trace>
  <inkml:trace contextRef="#ctx0" brushRef="#br0" timeOffset="-128522.27">8275 13467 1325 0,'-8'23'522'0,"0"3"-366"0,0-1-5 15,5-2-39-15,3-3-44 16,8-4-49-16,6-1-7 15,4-7-5-15,0-4-2 16,5-4-3-16,-2-3 0 16,0-6-2-16,3-2 1 0,-12-4-7 15,-5-2-2-15,-8-1-6 16,-11-3-4-16,-5-1 0 16,-1 0 0-16,-4 5 7 15,2 2 6-15,1 9 8 16,0 1 1-16,7 6 1 15,3 3-2-15,5 3-4 16,4 2-4-16,3-4-3 16,8-1 1-16,5-4 2 15,1-1 2-15,7 2 2 16,3 3 1-16,-2 3 0 16,3-2 1-16,-9 0 4 15,-6 0 1-15,-3 0 2 16,-6 2 0-16,2 2-1 15,4 0-3-15,-4 2 0 16,0 1-1-16,-1-6 1 16,-6 2 1-16,1-4 3 0,-1-3 0 15,0-2-4-15,0 0-3 16,0 0-6-16,1 0-4 16,1-9 1-16,2-6 1 15,20-23 4-15,-18 30 2 16,1 3 2-16,8 6 5 15,-14 2 5-15,8 2 1 0,-1 5 3 16,-5 4-3-16,5 0-2 16,2 3-2-16,4-1-4 15,4 0-4-15,-1-1-29 16,-1-3-46-16,-3 0-117 16,-1 0-125-16,-2 4 195 15</inkml:trace>
  <inkml:trace contextRef="#ctx0" brushRef="#br0" timeOffset="-127983.58">7512 14268 582 0,'-15'15'298'0,"10"-10"-41"16,4 1-71-16,7-3-27 16,2-3-14-16,4-3-47 15,7-9-18-15,2-11-28 16,3-4-10-16,0-4-18 16,-5 2-5-16,-6 5-3 15,-5 3 2-15,-8 5 7 16,-5 3 4-16,-6 5 6 15,0 0-2-15,-2 5-1 16,2 2-3-16,0 3-9 16,3 6-4-16,-1 6-11 15,4 5-4-15,5 3-1 16,5 1 1-16,6-3-1 0,3 1 0 16,7-5-4-1,3-3-5-15,9-6-51 0,1-3-46 16,6-5-163-16,4-5-107 15,5-5 232-15</inkml:trace>
  <inkml:trace contextRef="#ctx0" brushRef="#br0" timeOffset="-127578.27">7976 14139 617 0,'4'-16'383'16,"-10"-2"-7"-16,-3 1-73 0,-1 3-103 16,-6 2-34-16,0 5-62 15,0 7-22-15,-3 7-34 16,0 6-14-16,5 9-21 15,0 1-7-15,11 3-5 16,3-2 2-16,9-5-1 16,3-3 0-16,0-6 1 15,7-3-1-15,0-9 2 16,-2-2 0-16,1-10-3 16,-6-5-2-16,-1-8-8 15,2-5-2-15,-10-3 2 16,0-2 3-16,-2 4 8 15,-2 2 4-15,5 11 6 16,-8 2 1-16,1 15-1 0,0 6-5 16,-1 0-7-1,-2 13 0-15,4 12 1 0,-2 4 3 16,5 2 2-16,4 4 0 16,1-4-3-16,-2-2-2 15,-1-9-1-15,4-5-30 16,8-3-103-16,8-4-77 15,10-5 119-15</inkml:trace>
  <inkml:trace contextRef="#ctx0" brushRef="#br0" timeOffset="-127225.96">8131 14218 1087 0,'0'0'462'0,"0"0"-259"16,0 0-33-16,0-1-50 15,0 0-40-15,11-7-49 16,0-12-7-16,22-25-7 16,-32 28 0-16,-5 5 1 15,-1 5 0-15,-6 2-6 16,0 5-4-16,-1 3-8 16,-1 5-2-16,4 1-3 15,1 3-1-15,3 3-1 16,5 6 2-16,1 9 5 15,3 5 2-15,4 8 5 0,2-1 2 16,2 1 2-16,1-4 4 16,-1-6 8-16,0 0 3 15,-3-6 7-15,-5-5 2 16,-4-5 3-16,-2-5-1 16,-7-9-7-16,-2-1-17 15,-4-5-53-15,0-6-38 0,-1-5-110 16,1-5-74-16,7-5 166 15</inkml:trace>
  <inkml:trace contextRef="#ctx0" brushRef="#br0" timeOffset="-126880.02">8321 14205 947 0,'12'-1'414'0,"-4"-8"-176"16,0 0-106-16,-1-3-24 15,2 2-21-15,0-5-36 16,-3 0-14-16,1-1-13 16,-4 0-2-16,-5 1 2 0,1 4 7 15,-6 1 11-15,-1 3 4 16,-5 7-5-16,-2 0-8 15,1 14-24-15,2 4-9 16,5 10-7-16,4 2-2 16,5 0 2-16,7-4 1 15,6-5 0-15,2-6-1 16,-2-6-32-16,10-1-28 0,-3-8-113 16,3-3-141-16,14-10 207 15</inkml:trace>
  <inkml:trace contextRef="#ctx0" brushRef="#br0" timeOffset="-126641.35">8642 14062 939 0,'-14'-8'424'0,"2"9"-132"16,1 6-98-16,-4 5-7 16,5 6-18-16,1 3-61 15,3 1-22-15,6 3-36 16,0 0-14-16,9-1-14 15,0 2-2-15,5-7 1 16,2 0 2-16,-5-3 9 16,-3 0 4-16,-8-2 13 0,-2-1 6 15,-7-3-1-15,-5-1-5 16,-2-5-27-16,-3-3-37 16,3-3-110-16,-2-8-69 15,4-6 110-15</inkml:trace>
  <inkml:trace contextRef="#ctx0" brushRef="#br0" timeOffset="-123276.95">11466 12750 749 0,'-36'-7'363'0,"26"3"-131"16,6 0-2-16,-5-1-36 15,5 1-35-15,3 3-50 16,1 0-22-16,0 1-40 16,0 0-16-16,0 0-20 15,8 0-3-15,7 2-2 16,35 8-2-16,-32-1 0 0,1-1-1 16,-6 3-2-1,-2 1 0-15,-3 5-1 0,-5 2 0 16,-5 8 2-16,-8 0 3 15,-5-2 2-15,1-1 1 16,0-5-1-16,7-10 1 16,-1 1 1-16,-3 4 0 0,-3-2-1 15,5-8-1-15,7-3 1 16,0-1 0-16,2-2 0 16,0 2 1-16,0 0-1 15,0 0 2-15,8-1 4 16,13-1 4-16,31-9 3 15,-28 2 1-15,1-1-2 16,-3 2-1-16,-5 2-5 16,0 4-3-16,-7 2-5 15,-4 0-3-15,-4 0-16 16,-1 0-32-16,-1 0-90 16,0-1-81-16,0 0 129 15</inkml:trace>
  <inkml:trace contextRef="#ctx0" brushRef="#br0" timeOffset="-122779.11">11398 12599 754 0,'-14'-13'326'16,"-9"2"-174"-16,4 3 1 15,-2 7-25-15,1 4-37 16,2 9-36-16,-3 5-5 0,-1 8-10 16,4 0-1-16,0 11-12 15,3 2-5-15,5 6-8 16,1 8-4-16,9 6-6 16,6 2-3-16,12-8-1 15,8-5-3-15,14-13 1 16,12-2 1-16,0-6 0 15,2-8 1-15,-2-12 0 16,-6-10 0-16,6-12 2 16,-3-4 0-16,-6-13 2 15,-5 0 0-15,-12-8 5 16,-5-6 3-16,-10-1 4 16,-8-5 2-16,-9 5 6 15,-8 2 3-15,-16 2 3 16,-5 4-2-16,-14 4-7 15,-4-2-3-15,5 13-6 0,2 4-3 16,8 8-5-16,4 8-4 16,-2 0-6-16,2 6-4 15,10 2-21-15,3 0-20 16,11 9-72-16,5-3-53 16,8 7 108-16</inkml:trace>
  <inkml:trace contextRef="#ctx0" brushRef="#br0" timeOffset="-120362.27">10523 13538 654 0,'-17'-45'332'16,"9"34"-88"-16,6 4-10 0,1 1-45 15,1 4-39-15,0 5-70 16,-1-3-18-16,1 6-24 16,4 22-3-16,8 42-7 15,3-25-5-15,-9-1-11 16,4-2-4-16,1-9-2 16,-5-7-2-16,4-9-5 15,-3-3-26-15,-4-10-61 16,3-4-46-16,-4-7-188 15,-4-5 207-15</inkml:trace>
  <inkml:trace contextRef="#ctx0" brushRef="#br0" timeOffset="-120110.56">10498 13470 698 0,'-2'-6'342'0,"8"6"-87"0,4 0-70 16,3 3-24-16,5 0-14 15,3 2-31-15,2 0-16 16,-4 4-32-16,1 1-14 16,-6 2-22-16,-3 3-9 15,-3-2-7-15,-6 3-1 16,-4 0 3-16,-6-1 1 16,-4 4-2-16,-2-5-2 0,-1-2-9 15,0-3-14-15,2-3-55 16,3-4-37-16,8-2-168 15,2 0 171-15</inkml:trace>
  <inkml:trace contextRef="#ctx0" brushRef="#br0" timeOffset="-119708.37">10938 13562 823 0,'10'-11'420'0,"-11"7"-95"15,-2-1-80 1,0 0-71-16,-4 0-57 0,-2-6-84 16,-1-1-15-16,-6 4-8 15,-1-4-3-15,1 12-7 0,2 2-3 16,1 8-7-16,-3 5-1 16,3 4 2-16,3 2 0 15,6 2 3-15,3-2 0 16,3-6 0-16,3-3 1 15,3-7 1-15,2-2 1 16,3-8 3-16,0-5 1 0,4-4 2 16,0-1 0-1,-2 3 2-15,0 1 6 0,-9 5 9 16,4 6 6-16,-4 5 9 16,-5 5-3-16,2 6-6 15,-7 2-4-15,7 1-12 16,0-1-4-16,2-7-6 15,1-2-29-15,-3-6-95 16,6-3-84-16,16-5 121 16</inkml:trace>
  <inkml:trace contextRef="#ctx0" brushRef="#br0" timeOffset="-119523.87">11100 13428 1097 0,'-2'10'436'0,"-1"8"-271"0,-1 6-44 16,1 9-23-16,-1 3-26 16,4 6-44-16,2-2-11 15,8-6-11-15,3-6-2 16,1-11-10-16,-1-6-36 16,0-9-113-16,-2-2-133 15,-1-11 173-15</inkml:trace>
  <inkml:trace contextRef="#ctx0" brushRef="#br0" timeOffset="-119309.06">10989 13545 1089 0,'-8'-6'470'0,"2"1"-250"16,5 4-46-16,5 1-60 16,7 1-36-16,5 2-42 15,0-3-6-15,6 1-8 16,3-1-7-16,4 0-57 15,2 1-58-15,-4-3-274 16,1-4 244-16</inkml:trace>
  <inkml:trace contextRef="#ctx0" brushRef="#br0" timeOffset="-118988.56">11253 13405 739 0,'0'4'428'16,"0"-1"-68"-16,-1 6-153 0,0 3-34 15,1 6-64-15,0 0-25 16,0 8-32-16,0 2-11 16,1 0-14-16,2 3-6 15,0-5-9-15,-1-4-1 16,-2-5-4-16,1-4 0 0,0-9-3 16,0-4 0-16,3-5-3 15,0-7 1 1,4-4 0-16,-1-2 0 0,4-3 0 15,-1 5 1-15,-1 4 4 16,0 4 11-16,-5 7 26 16,4 1 12-16,-3 7 15 15,0 5-6-15,-2 5-21 16,-2 4-12-16,2 1-22 16,3-3-36-16,8-3-136 15,0-5-55-15,14-8 116 16</inkml:trace>
  <inkml:trace contextRef="#ctx0" brushRef="#br0" timeOffset="-118328.18">11862 13537 1234 0,'0'-6'475'0,"2"9"-319"16,1 1-38-16,3 12-21 15,3 3-22-15,-1 2-42 16,4 4-9-16,-5-6-7 16,0-4-5-16,6-5-6 15,-5-5-2-15,3-8-1 16,0 0-1-16,-6-4-2 16,3-2-4-16,-4-3-1 15,3-3 1-15,-5 4 3 16,2 3 3-16,4 4 1 15,-8 4 2-15,0 6 13 16,4 3 12-16,-5 5 28 16,6 2 6-16,4-3-2 0,-4-2-11 15,6-5-24-15,-1-5-10 16,1-4-9-16,7-4-2 16,1-5-4-16,2 0-2 15,-2-1-32-15,-1 1-20 16,-1 1-52-16,0 3-30 0,-4 0-15 15,-1 4 3-15,-3 2 24 16,-3-1 10-16,2 3 17 16,-1-1 14-16,-2 1 30 15,2 3 22-15,-1-1 46 16,1 3 26-16,-2 3 52 16,1 1 24-16,-2 2 25 15,-1 0-9-15,0-2-37 16,-1-3-24-16,0-3-43 15,0-1-12-15,-2-4-104 16,0 1-85-16,0 0 108 16</inkml:trace>
  <inkml:trace contextRef="#ctx0" brushRef="#br0" timeOffset="-118190.55">12197 13446 1140 0,'-2'5'450'15,"3"-4"-316"-15,2 4-22 16,6 0-54-16,2-3-26 16,8-2-108-16,3-5-89 15,8-4 104-15</inkml:trace>
  <inkml:trace contextRef="#ctx0" brushRef="#br0" timeOffset="-117992.14">12507 13378 804 0,'2'16'425'16,"1"5"-104"-16,-7 2-38 0,-6 7-89 16,2 1-52-16,0 1-79 15,6 2-18-15,4-9-25 16,0-3-8-16,6-10-9 16,-1-4-5-16,6-3-51 15,0-5-61-15,-1-7-369 16,5 2 324-16</inkml:trace>
  <inkml:trace contextRef="#ctx0" brushRef="#br0" timeOffset="-117834.02">12403 13525 1110 0,'-2'-1'478'0,"6"0"-258"0,3 1-22 15,2 0-67-15,4 0-29 16,3 0-47-16,0-1-14 15,0-2-16-15,6-1-28 16,4 0-120-16,4-2-93 16,4-1 126-16</inkml:trace>
  <inkml:trace contextRef="#ctx0" brushRef="#br0" timeOffset="-117473.73">12682 13361 1068 0,'-6'20'461'0,"0"-2"-172"16,1 1-97-16,2 5-22 16,-3-2-33-16,4 3-81 15,1 1-15-15,0 4-15 16,1-2-9-16,1-4-10 16,2-3-2-16,1-8-7 15,1-5-7-15,1-8-11 16,0-5-5-16,3-6-1 15,0-4 6-15,4-2 10 16,-1-1 6-16,-1 5 5 16,-2 6 3-16,-2 1 4 0,-2 2 3 15,2 4 11-15,1 2 5 16,2 12 5 0,-2 6-3-16,2 3-10 0,1 0-7 15,2-7-10-15,-2-2-25 16,2-7-96-16,-3-3-62 15,-10-2 102-15</inkml:trace>
  <inkml:trace contextRef="#ctx0" brushRef="#br0" timeOffset="-116681.33">10516 14215 1062 0,'0'-3'440'0,"7"3"-262"15,-1 5-3-15,2 9-37 16,0 7-26-16,-2 5-44 16,-4 6-15-16,0-2-22 15,-2-8-8-15,1-5-12 16,0-8-3-16,0-6-3 16,-1-3-1-16,4-5-4 15,-4 4-1-15,0 0-6 16,1-6-2-16,3-11-1 15,16-27 1-15,-5 25 3 16,-2 0 2-16,6 6 2 16,-1 3 2-16,1 9 3 15,0 2 2-15,-6 10 11 16,-1 3 6-16,-3 5 6 16,-1 2 2-16,-1 0-5 0,-1-5-4 15,-1-4-8-15,-2-3-2 16,-1-7-5-16,2-1-2 15,-1-7-2-15,2 3-1 16,4-5-1-16,1 1 1 16,3-1 1-16,-2-7-1 15,1 2 1-15,1-1 0 16,0 3 0-16,4 3 1 16,-7 6 0-16,-4 0 2 0,1 9 7 15,-5 4 5-15,5 8 5 16,-1 5 0-16,-2-1-7 15,0 2-3-15,-1-4-11 16,4-6-10-16,-3-4-73 16,6-6-53-16,1-7-144 15,-4-2 164-15</inkml:trace>
  <inkml:trace contextRef="#ctx0" brushRef="#br0" timeOffset="-116123.77">11029 14283 881 0,'-15'17'424'0,"10"-6"-89"16,0 1-111-16,0 0-50 15,5 2-22-15,5-6-76 16,4 1-30-16,4-5-25 16,2-2-7-16,5-2-5 0,-1-3-1 15,1-3-4-15,-1-2 0 16,-7-4-7-16,-2-2-5 15,-10 1 0-15,-4-3-1 16,-8 3 6-16,-8-1 3 16,-6 2 0-16,1 2 1 0,2 6 1 15,4 3-2 1,9 4-1-16,2 1-1 0,0 3-4 16,8-1 0-16,3 2-1 15,0-1-3-15,12-3-3 16,-1-2-7-16,8-3-30 15,6-2-14-15,-2-3-28 16,3 3-1-16,-1-1 29 16,-3 0 18-16,0 4 34 15,-2 0 9-15,-3 4 30 16,-3 0 23-16,-5 5 37 16,-3 3 20-16,-4-1 15 15,-1 5-2-15,-4-3-9 16,-2 2-11-16,1-3-32 15,-3-8-16-15,4 2-20 0,0-3-6 16,0-3-8-16,0-1-2 16,0 0-8-16,0 0-2 15,0-1-3-15,2-12-1 16,0-1-14-16,8-33-32 16,-4 27-86-16,0 3-62 15,6 3-137-15,-1 0-99 16,-2 7 275-16</inkml:trace>
  <inkml:trace contextRef="#ctx0" brushRef="#br0" timeOffset="-115840.06">11439 14344 895 0,'4'10'421'0,"2"-3"-154"16,3-4-50-16,-1-8-56 15,3-3-46-15,3-10-66 16,5-3-8-16,0-2-9 15,-2 0-3-15,-3 4-5 16,-10 0 6-16,-4 10 22 16,-8 1 7-16,-5 5 8 15,-1 3-7-15,0 7-21 16,5 5-6-16,-2 9-6 16,2 2-3-16,4 3-6 15,0-1-5-15,8-5-5 0,5-4-2 16,7-6-8-16,4-3-13 15,4-4-106-15,8-3-72 16,8-8 114-16</inkml:trace>
  <inkml:trace contextRef="#ctx0" brushRef="#br0" timeOffset="-115089.83">12158 14218 854 0,'-3'-1'426'15,"2"1"-129"-15,-1 0-129 16,-6 14-18-16,-10 42-51 16,18-26-25-16,5-3-34 15,-1-3-11-15,5-10-9 16,1-3-4-16,-2-5-4 15,0-3-3-15,-4-3 2 16,0-3 2-16,-6-10 5 16,-3-1 1-16,-5-6-3 0,-1-2-3 15,1 0-8-15,4-5-1 16,6-3-1-16,4 1 1 16,9 2-1-16,3 5 0 15,3 8-3-15,1 4-1 16,2 7-2-16,0 1 0 15,1 2-83-15,3 0-73 0,-2 5 99 16</inkml:trace>
  <inkml:trace contextRef="#ctx0" brushRef="#br0" timeOffset="-114424.77">12443 14330 476 0,'3'13'317'0,"0"-9"76"16,0-4-98-16,1-5-53 15,1-2-41-15,0-9-100 16,3-5-35-16,0-5-33 16,-3-1-6-16,2 5-5 15,-8 5 2-15,-3 5 0 16,-5 7-1-16,-3 4-9 16,4 2-4-16,0 7-10 15,-1 3-3-15,1 6-3 16,-2 5-3-16,2 0-2 0,7 4 0 15,1-4 2-15,5-4-43 16,9-3-87-16,5-8-58 16,7-2-116-16,9-5-16 15,2-7 9-15,0 1 57 16,2-9 122-16,-8-1 66 16,-2 3 169-16,-3-3 58 15,-8 3 101-15,-5 3 34 16,-10-1-27-16,-3 1-29 0,-10 2-68 15,-3 0-27-15,-3 6-42 16,-2 2-19-16,3 10-31 16,1 4-12-16,3 7-20 15,5 3-8-15,6-1-3 16,7-4 1-16,4-4 1 16,0-3 2-16,0-8 1 15,-2-3-1-15,0-10 0 16,2-5 0-16,-1-7-5 15,1-6-2-15,-3-1-2 16,-3-6 0-16,-2 1 3 16,-3 1 2-16,-1 3 4 15,-1 1 1-15,-2 9 2 16,-1 3 1-16,1 11 8 0,1 6 0 16,-2 11-1-16,2 4 0 15,2 12 1-15,0 2 4 16,6 9 9-16,3 1-1 15,4-3-7-15,2-5-5 16,6-10-10-16,3-2-3 16,4-11-46-16,1 0-55 15,-2-9-342-15,-6-6 295 0</inkml:trace>
  <inkml:trace contextRef="#ctx0" brushRef="#br0" timeOffset="-113939.27">10696 14712 1070 0,'0'-1'450'0,"0"0"-204"16,0 0-78-16,0 1-21 16,-1 0-34-16,0 22-72 15,-2 39-21-15,3-23-12 16,2 2-2-16,9-10-2 15,2-3-2-15,6-7-4 16,0-5-13-16,-2-8-72 16,0-3-65-16,-4-7-276 15,2-3 273-15</inkml:trace>
  <inkml:trace contextRef="#ctx0" brushRef="#br0" timeOffset="-113759.15">10598 14808 889 0,'-16'-2'457'16,"2"0"-154"-16,10 2-114 0,4 5-37 16,5 2-71-16,8-1-22 15,8-1-21-15,4-1-6 16,7 0-10-16,2-4-7 16,2-4-42-16,4 2-43 15,4-7-175-15,-3 0-193 16,-1-12 273-16</inkml:trace>
  <inkml:trace contextRef="#ctx0" brushRef="#br0" timeOffset="-113167.3">10960 14642 935 0,'-2'2'454'16,"-4"5"-148"-16,3 9-141 16,3 5-20-16,-2 10-42 15,2 1-22-15,2-1-33 16,0-1-11-16,0-8-13 15,6-1-7-15,-5-6-8 16,5-2 0-16,-7-7-5 16,-1-2-4-16,0-4-13 15,0 0-10-15,-1-1-8 16,0 0 4-16,0-1 9 16,0 1 6-16,0 0 5 15,1 0-2-15,0 0 0 0,0 0 4 16,0 1 5-16,0 0 3 15,6 2 3-15,13 6-1 16,39 6-1-16,-23-14 1 16,4-4 0-16,1-4-2 15,-1-2-1-15,-2-1 0 16,-5 4-1-16,-4-1 0 0,-14-1 2 16,-4 3 1-16,-11-4 1 15,-6 1 2-15,-6-1 2 16,-6 1 1-16,-3 4 2 15,2 2 4-15,3 8 8 16,2 4 4-16,5 0 6 16,1 5 0-16,5 0-5 15,3 0-3-15,2 0-6 16,3-4-4-16,3-2-6 16,2-6-4-16,4 4-5 15,0-3-2-15,2-3-28 16,3 0-11-16,0-7-11 15,3 1 0-15,1 0 24 16,1 5 12-16,-8 5 12 16,-2-2 3-16,-8 1 2 15,-5-1-1-15,2-3-66 0,-2 1-57 16,0-1-385-16,0 0 333 16</inkml:trace>
  <inkml:trace contextRef="#ctx0" brushRef="#br0" timeOffset="-112844.08">11456 14850 1030 0,'0'5'467'0,"2"0"-211"15,-4-5-12-15,2 0-61 16,0 0-51-16,0 0-79 16,0 0-24-16,0 0-27 15,0 0-2-15,0 0-27 16,0 0-9-16,1 0-11 15,7-2 1-15,-1-2 23 16,-3 2 12-16,-1-1 14 16,0 1 3-16,5-2 9 15,-5 2 8-15,-2 1 20 16,-1 0 9-16,0 0 22 16,0 1 2-16,5 2-4 15,0 1-6-15,5 7-25 16,24 32-14-16,-23-31-17 15,3-1-39-15,4-7-85 16,1-4-69-16,9-1 102 16</inkml:trace>
  <inkml:trace contextRef="#ctx0" brushRef="#br0" timeOffset="-112232.05">12233 14669 870 0,'-2'-8'412'16,"2"2"-177"-16,6 9-81 16,2 7-10-16,3 17-51 0,3 4-19 15,-3 13-13-15,-2-2-2 16,2-8-11-16,-2-5-7 15,1-6-17-15,0-2-5 16,-5-8-4-16,1-2-1 16,-7-9 4-16,-4-2 0 15,-1-2-3-15,-4-5-5 16,1-5-11-16,0-5-4 16,5-4-6-16,3 3 1 15,5-4 0-15,7 3 2 0,4 3 4 16,4 1 1-16,6 11 3 15,-7 2 2-15,3 12 9 16,-5 1 5-16,-14 4 17 16,8 5 7-16,-10-8 3 15,2 4-2-15,2-1-8 16,-4-1-5-16,-9-3-5 16,-2-2-5-16,-6-4-10 15,0-3-15-15,5 1-62 16,-3-5-55-16,10-3-146 15,1-5-110-15,3-6 237 16</inkml:trace>
  <inkml:trace contextRef="#ctx0" brushRef="#br0" timeOffset="-112040.18">12501 14642 756 0,'6'1'452'0,"2"5"-11"16,-3 9-234-16,1 7-18 15,-3 12-65-15,1 4-34 16,3 1-41-16,-2 0-11 16,8-10-17-16,-1-3-9 0,0-12-43 15,4-1-39-15,-3-9-149 16,0-4-277-16,7-6 326 16</inkml:trace>
  <inkml:trace contextRef="#ctx0" brushRef="#br0" timeOffset="-111534.86">12691 14743 1014 0,'-4'10'458'15,"3"3"-163"-15,0 9-142 16,1 3-11-16,0 0-27 16,3-4-32-16,3-7-38 15,5-2-7-15,6-4-16 16,-2 2-7-16,5-10-9 15,-2-4-2-15,3-4-6 16,2-6-14-16,-1 3-11 0,-1-3-1 16,0 1 5-1,-8 2 12-15,-4-1 11 0,-2 7 2 16,-7 1 3-16,5 4 1 16,-5 6 18-16,0-6 9 15,0 0 20-15,0 2 2 16,2 12-13-16,0-2-10 15,16 23-21-15,-3-31-5 16,0-6-4-16,3-2-2 0,-1-7-5 16,-4 1-14-16,1-7-17 15,-4 4-3-15,-3-3 6 16,-4 1 12-16,-5 6 17 16,-1-3 3-16,-3 7 2 15,2 1 3-15,2 7 8 16,-1 4 7-16,-2 13 18 15,1 1 12-15,4 1 15 16,1 0-2-16,9-5-14 16,6-2-11-16,10 0-23 15,6-5-5-15,5-8-13 16,3-6-64-16,1-4-69 16,5-1 83-16</inkml:trace>
  <inkml:trace contextRef="#ctx0" brushRef="#br0" timeOffset="-109884.87">16179 12701 667 0,'-35'-36'380'16,"28"25"-80"-16,0 4-70 15,1 2-8-15,2 4-81 16,4 3-40-16,4 1-52 16,-4-3-16-16,0 0-10 15,7 4-4-15,9 5-5 16,27 20-3-16,-27-21-4 16,-4 2-2-16,-2 7-2 15,-5-2-1-15,-5 2 3 16,-4 2 1-16,-5-2 3 0,-1-1 2 15,-2-1 1-15,-1-2 2 16,-2-4-1-16,-3-3-2 16,3-2-2-16,3-1-2 15,4 1 0-15,5-2-2 16,7 1-1-16,5 3-2 0,11-3-1 16,2 2 2-16,3-1 1 15,2-2 5-15,-2 7 7 16,-1 0 3-16,-6 3 1 15,-5 3-2-15,-8-4 6 16,-5 0 7-16,-8 2 5 16,-8-6 2-16,-2 0-9 15,-3-2-9-15,-1-5-11 16,2 5-5-16,1-5-47 16,-1-2-37-16,4-4-87 15,0 0-62-15,6-9 144 16</inkml:trace>
  <inkml:trace contextRef="#ctx0" brushRef="#br0" timeOffset="-109472.5">16054 12533 942 0,'-14'-2'367'16,"1"1"-219"-16,-8 6-60 15,-3 10 5-15,-1 1-14 16,14 18-34-16,-3-2-13 16,6 14-12-16,8 8 0 15,1 6 0-15,13 7 0 0,3-2-3 16,5-3-4-16,11-18-4 16,3-12-1-16,14-18-2 15,3-10 0-15,10-11 0 16,-1-11 1-16,1-12-1 15,-6-7 1-15,-21-14 0 16,-3 0 2-16,-19-3 8 16,1 4 10-16,-16 3 19 15,-14 3 5-15,-11 1 3 16,-24-2-8-16,-15 6-18 16,-5 2-6-16,-15 7-13 15,6 7-6-15,16 10-8 16,4 6-5-16,20 8-20 15,3 2-28-15,6 1-76 16,15 6-61-16,4 0 118 16</inkml:trace>
  <inkml:trace contextRef="#ctx0" brushRef="#br0" timeOffset="-108621.27">15219 13276 1064 0,'-4'-4'455'0,"-1"4"-261"16,3 6-73-16,1 12-3 15,0 18-49-15,0 9-19 16,1 14-11-16,0 4-1 16,2-2-11-16,3-2-7 15,3-12-10-15,4-8-3 16,0-17-2-16,-1-8-18 0,-2-11-94 16,-4-4-52-16,-2-11-106 15,-2-4-33-15,-2-8 21 16,-1-3 28-16,-6-6 101 15,-2-2 50-15,-2-10 73 16,-3 3 25-16,2-1 88 16,2 3 59-16,3 11 82 15,6 0 27-15,6 10-33 16,4 6-41-16,9 7-57 16,2 5-17-16,6 3-24 15,1 3-7-15,2 5-12 16,-2 5-7-16,-3 1-20 15,-13-4-7 1,1 2-9-16,-2 7-1 0,-9-1-1 16,-10-2 0-16,-10-7-3 15,-1-3-2-15,-3-1-8 0,1-3-21 16,5-1-62-16,1-3-60 16,11-3-258-16,6-1 258 15</inkml:trace>
  <inkml:trace contextRef="#ctx0" brushRef="#br0" timeOffset="-108284.43">15574 13449 1019 0,'5'-5'455'0,"-5"-4"-221"16,-5-2-30-16,-5-3-78 15,-2 2-45-15,-1-3-59 16,0 1-10-16,2 7-4 15,4 2 0-15,2 8-8 16,3 9 0-16,-6 4 0 16,3 6 1-16,2 3 4 15,-3-3 0-15,9-4-2 16,1-5-1-16,5-5 1 16,5-5 1-16,-3-4 0 15,0-4 0-15,-1-2 2 16,1 0-2-16,-1 3 3 15,0-2 4-15,-6 3 10 16,1 1 4-16,-3 3 1 0,-2-1-3 16,0 0-11-16,0 1-4 15,1 12-8-15,1 1-24 16,14 24-83-16,-3-32-81 16,5-7 110-16</inkml:trace>
  <inkml:trace contextRef="#ctx0" brushRef="#br0" timeOffset="-108096.79">15766 13307 907 0,'0'15'395'0,"-5"9"-128"16,-2 7-121-16,0 8-36 16,4-4 3-16,4-7-48 15,8 0-25-15,6-11-27 16,0 2-5-16,4-13-30 15,-1-8-54-15,-3-4-267 16,-3-7 233-16</inkml:trace>
  <inkml:trace contextRef="#ctx0" brushRef="#br0" timeOffset="-107921.14">15704 13419 701 0,'-18'-7'447'15,"3"1"-18"-15,7 4-174 16,2 1-39-16,6 3-76 0,3 0-30 15,-3-2-55-15,0 0-18 16,16 7-19-16,36 14-12 16,-18-21-81-16,4-2-68 15,5-3-295-15,-1-2 278 16</inkml:trace>
  <inkml:trace contextRef="#ctx0" brushRef="#br0" timeOffset="-107602.83">15968 13277 945 0,'-9'9'442'0,"2"9"-113"16,2 6-98-16,-3 7-54 15,2 1-26-15,5 0-74 16,-3-3-23-16,9-2-18 16,-3-4-5-16,5-6-14 15,-7-4-3-15,6-10-6 16,-7-2-2-16,2-5-3 15,7-2-3-15,-3-4-8 16,3-1-3-16,1-1 1 16,-6 1 1-16,1 4 9 15,4-1 2-15,-8 4 2 16,5-1 4-16,-4 6 9 0,0 3 4 16,-1-4 4-16,0 0-1 15,1 9-13-15,3 6-15 16,27 25-118-16,-4-26-24 15,12-2 77-15</inkml:trace>
  <inkml:trace contextRef="#ctx0" brushRef="#br0" timeOffset="-107139.41">16798 13423 892 0,'-6'13'451'0,"-7"-5"-54"15,1 0-177-15,5 4-77 16,1 2-6-16,6 6-56 15,3-3-27-15,5-1-27 0,1-1-5 16,4-10-12-16,4-1-3 16,0-4-10-16,4-6-17 15,-2-7-31-15,0 3-10 16,-1-5 1-16,-6-3 15 16,-8 5 30-16,3 1 10 15,-2 10 5-15,0 6 12 16,3 10 26-16,-10-2 19 15,1 4 27-15,2-1 0 16,-1-1-12-16,7-1-14 0,-1-5-23 16,-1-3-9-1,3-2-14-15,-2-4-3 0,3-7-46 16,4-4-49-16,4-2-153 16,9-2-108-16,3-1-200 15,0-1 320-15</inkml:trace>
  <inkml:trace contextRef="#ctx0" brushRef="#br0" timeOffset="-107001.93">17184 13451 612 0,'3'7'393'0,"-3"8"4"16,1-4-52-16,-2 6-87 15,0 4-39-15,1-5-81 16,0 2-36-16,2-8-61 16,1-7-22-16,3-7-58 15,1-6-43-15,1-8-123 16,3 2-93-16,-1 0 184 15</inkml:trace>
  <inkml:trace contextRef="#ctx0" brushRef="#br0" timeOffset="-106876.65">17130 13325 982 0,'-9'2'404'16,"8"1"-229"-16,2 4-91 0,6 3-50 15,5-3-11-15,6-3-184 16,9-1 122-16</inkml:trace>
  <inkml:trace contextRef="#ctx0" brushRef="#br0" timeOffset="-106687.03">17485 13281 1159 0,'-9'20'501'0,"3"10"-297"16,2 4-23-16,-7 2-70 15,9-2-37-15,-1-6-32 16,5-4-12-16,3-10-21 16,4-3-15-16,4-8-77 15,-7-4-58-15,8-1 83 16</inkml:trace>
  <inkml:trace contextRef="#ctx0" brushRef="#br0" timeOffset="-106506.4">17365 13381 726 0,'-2'6'395'0,"2"0"-12"16,8 5-251-16,5 3-2 15,3-2-13-15,-1-2-22 16,1-7-36-16,-1-4-15 0,2-3-59 16,9-2-43-16,0-4-196 15,-2-4 167-15</inkml:trace>
  <inkml:trace contextRef="#ctx0" brushRef="#br0" timeOffset="-106180.79">17618 13278 923 0,'-5'10'459'16,"0"5"-159"-16,1 11-115 16,-2 4-24-16,1 4-50 15,2 2-20-15,2-3-25 16,3-3-10-16,4-4-23 15,3-7-11-15,1-8-16 16,2-3-5-16,0-9-12 16,1-1-10-16,0-8-5 15,-1-2-1-15,-3-1 15 0,-2 0 8 16,-4 6 8-16,-2 5 4 16,-1 2 16-16,-2 0 4 15,1 0 0-15,0 0 0 16,0 0-17-16,1 5-6 15,1 8-5-15,2-1-5 16,18 28-53-16,-7-30-46 16,-1-2-103-16,-1 2 119 0</inkml:trace>
  <inkml:trace contextRef="#ctx0" brushRef="#br0" timeOffset="-105538.87">15426 14066 925 0,'-3'-8'410'16,"0"2"-186"-16,-2-7-36 0,-4 2-39 16,-6 1-35-16,-3 4-53 15,-7 4-9-15,0 2-17 16,1 5-7-16,8 6-9 15,3 1-5-15,9 7-5 16,7 1-2-16,11 3-3 16,8 1 1-16,1-5 0 15,2-1-1-15,0 0 3 16,-6-2 0-16,-3 2 4 16,-2 0 2-16,-12-3 3 15,3-1 6-15,-6-4 18 16,-3-2 5-16,-3-1 5 0,-14-3-7 15,-4-4-20-15,-6-2-10 16,4-3-53-16,8-2-45 16,7-2-124-16,8-2-105 15,11-4 196-15</inkml:trace>
  <inkml:trace contextRef="#ctx0" brushRef="#br0" timeOffset="-105119.99">15729 14133 1077 0,'4'-2'466'0,"-5"-6"-215"15,-4-3-85-15,-2-3-46 16,-4-4-42-16,0 0-59 16,1 0-7-16,-1 4-4 15,1 3 0-15,2 9-3 16,-3 2-4-16,3 7-3 15,-1 5-2-15,0 6 3 16,3 4 2-16,2 3 6 16,2 1 2-16,4-6 0 15,3-2 1-15,2-6-2 0,4-4 0 16,1-3 0-16,3-3 2 16,-2-6 4-16,0-4 1 15,1-3 1-15,-2-2 0 16,-1 0-2-16,0 0-1 15,-2 1-6-15,0 3-1 16,-2 4-2-16,0 5 0 16,-4 6 5-16,-2 4 0 15,-1 4 3-15,-5 0-1 0,0 2-9 16,1-1-29-16,1-5-111 16,5-4-100-16,4-7 140 15</inkml:trace>
  <inkml:trace contextRef="#ctx0" brushRef="#br0" timeOffset="-104448.58">15923 14082 1052 0,'0'7'500'16,"1"2"-230"-16,0 4-84 15,1 0-20-15,-2-3-76 16,-5-2-31-16,5-5-27 15,-4-2-9-15,5-3-15 16,-1 1-6-16,0 0-19 0,0 0-7 16,6-14-4-16,20-25 1 15,-15 28 17 1,1 2 4-16,-4 3 5 0,2 5 1 16,-4 2 4-16,-4 7 5 15,0 5 9-15,-2 2 4 16,0 3 6-16,0 0 2 15,-1-4-1-15,4-3-2 0,-2-8-10 16,6-1-5-16,1-2-9 16,-6-3-2-16,8-3-2 15,-4-4-9-15,4-4-10 16,7 1-1-16,-5-5 2 16,3 3 7-16,-4 6 10 15,-5 0 2-15,-1 9 0 16,-2 3 2-16,-3 6 5 15,1 7 8-15,2 5 13 16,3 0 8-16,7 0 14 16,-1-8 2-16,3-2-8 15,2-4-6-15,-1-4-17 16,1-2-8-16,-1-2-7 16,-1-4-1-16,1-4-4 0,-1-1 0 15,-1-3 0-15,2-1 0 16,-5-1 0-16,-2 2 1 15,-9 4 1-15,-1 3-1 16,-4 3 2-16,-3 1-1 16,2 3 0-16,-3-1 0 15,5 1-1-15,-1 1 1 16,1 0-1-16,-1 4-1 16,0 2 1-16,-1 5-1 15,1 7 1-15,3 2 0 16,1 1-1-16,3-2 0 15,9 0-1-15,3-1-2 0,10-6-15 16,4-3-42-16,7-11-106 16,1-6 31-16,21-7 57 15</inkml:trace>
  <inkml:trace contextRef="#ctx0" brushRef="#br0" timeOffset="-103977">17011 14154 842 0,'1'8'443'0,"4"3"-133"15,1 8-114-15,-5 4-19 16,-1 1-70-16,0-3-28 15,1-7-37-15,0-5-12 16,3-7-14-16,-3-5-3 16,2 1-2-16,-3 0 1 15,0-3-5-15,0-21-3 0,2-26-1 16,-3 25-1-16,2 0-1 16,3-2 0-16,3 2-1 15,4 0 0-15,2 11-2 16,1 5-12-16,1 8-65 15,2 2-46-15,2 2 73 16</inkml:trace>
  <inkml:trace contextRef="#ctx0" brushRef="#br0" timeOffset="-103280.64">17304 14228 644 0,'15'21'391'0,"-3"-12"45"15,-1-6-166-15,2-7-83 16,-3-8-27-16,3-8-75 0,2-6-25 16,-5-2-22-16,3 0-5 15,-10 4-10-15,-2 4-3 16,-1 8-2-16,-13 2-1 16,-2 7 0-16,-4 3-3 15,3 6-8-15,0 5-1 16,4 7-2-16,1 3 1 15,4 2-1-15,8 2 0 16,5-1-2-16,10-1 0 0,1-8-1 16,1-4 0-16,5-7-17 15,-6-4-21-15,3-6-54 16,9-2-31-16,5-3-60 16,7 0-27-16,3-2-5 15,-7-1 16-15,-8-1 71 16,-7-1 49-16,-10 5 86 15,-5 2 48-15,-8 2 74 16,-6 1 36-16,-7 3 32 16,-1 2-8-16,-3 5-32 15,2 3-17-15,0 4-31 16,3 3-18-16,3 5-30 16,3-1-16-16,7 1-24 15,5-1-7-15,7-9-5 0,0-3-2 16,1-6-3-16,1-1 0 15,1-11-1-15,1-2-3 16,3-8-18-16,1-5-11 16,-4 0-9-16,1-1 0 15,-7-3 19-15,-3-1 9 16,-5 0 10-16,-2 5 4 16,-3 7 6-16,0 9 4 15,-4 14 8-15,-1 4 0 16,-1 16-2-16,0 6 0 0,4 12-5 15,4 4 0-15,8 2-4 16,6-1-2-16,7-11-5 16,4-5-3-16,5-10-23 15,1-8-40-15,-5-14 269 16,3-5-175-16</inkml:trace>
  <inkml:trace contextRef="#ctx0" brushRef="#br0" timeOffset="-100890.11">15820 14852 769 0,'0'5'355'16,"3"-5"-132"-16,-3-5-5 15,-2 4-31-15,2 0-32 16,-1-13-62-16,-1-7-16 16,-10-29-21-16,-3 29-11 15,-3 5-14-15,-1 3-5 16,0 5-10-16,0 6-5 0,6 7-10 15,1 8-1-15,4 10-1 16,3 4 2-16,4 5 7 16,2-5 2-16,8-2 0 15,2-7 0-15,3-7-1 16,3 0-1-16,0-9-1 16,2-5-1-16,-2-6 0 15,-1 0-1-15,-1-6 0 16,-1 4 1-16,-3 0-1 15,-3-5 0-15,-2 13-2 16,-3-4 0-16,1 7 2 16,-1 9 3-16,-1-1 5 15,3 7-1-15,-3 0-1 16,-2-3-3-16,0-2-6 16,0 3-8-16,0-5-77 0,3-2-66 15,2-2 90-15</inkml:trace>
  <inkml:trace contextRef="#ctx0" brushRef="#br0" timeOffset="-100549.67">16014 14768 867 0,'-12'12'439'0,"12"-3"-56"16,0 4-120-16,-6 0-53 15,4-5-27 1,2-4-91-16,0 0-29 0,-6 8-39 15,4-3-10-15,2-6-9 16,0-7-3-16,11-4-3 16,-5-4-3-16,5-2-5 15,0 1 0-15,-2 0 2 16,4 4 2-16,-1 0 5 16,-2 6 2-16,-2 3 2 15,-4 2 0-15,-2 8 6 16,-1 2 2-16,3 5 3 15,-2 0 1-15,3-4-7 16,5 1-3-16,6-7-21 16,5 0-35-16,10-7-99 0,4-4-78 15,9-4-207-15,5-4-93 16,4 1 326-16</inkml:trace>
  <inkml:trace contextRef="#ctx0" brushRef="#br0" timeOffset="-100177.93">16567 14765 630 0,'-3'-14'455'0,"-9"1"-15"16,-6 2-117-16,-3 0-66 16,2 6-90-16,-2 1-29 0,3 8-39 15,9 4-14-15,-2 8-33 16,1 4-16-16,5 3-22 16,6-8-5-1,1-7-5-15,-1-1-1 0,9 16-3 16,8 0 0-16,3-9-1 15,-4-14-4-15,1-7-31 16,1-7-20-16,-1-8-31 16,-2-1-8-16,-2-2 22 15,-4-5 17-15,-5 3 32 16,-4-1 11-16,-1 5 11 16,-3 6 4-16,0 9 6 15,-2 6 4-15,0 10 5 16,1 7 3-16,0 13-1 15,3 9-1-15,4 3-9 0,3-5-4 16,8-4-13-16,5-6-34 16,8-11-114-16,9-1-85 15,8-4 139-15</inkml:trace>
  <inkml:trace contextRef="#ctx0" brushRef="#br0" timeOffset="-99612.08">17270 14580 1173 0,'4'-3'465'0,"-4"17"-250"16,1 6-88-16,-1 18-7 0,-1 4-12 15,4 6-47-15,2-1-12 16,5-10-16-16,2-3-7 15,-3-16-14-15,-2-5-2 16,-1-8-3-16,-5-5 1 16,-1-6-3-16,-4-4-4 15,-3-4-9-15,2-7-3 16,1-2-4-16,5 1 0 0,6 4 6 16,2 4-2-1,3 5 4-15,1 2 1 0,4 7 5 16,-2 2 2-16,1 7 9 15,-2 3 7-15,-7 0 17 16,2 7 6-16,-9 1 14 16,1-1-1-16,-4 3-7 15,-2-8-7-15,0-5-18 16,-6-1-7-16,2-2-31 16,-4-4-35-16,0-1-85 15,5-2-52-15,4-5-127 16,6 2 192-16</inkml:trace>
  <inkml:trace contextRef="#ctx0" brushRef="#br0" timeOffset="-99398.58">17527 14564 1139 0,'0'-9'476'16,"0"11"-269"-16,0 6-1 15,-5 16-39-15,-3 7-24 16,-1 12-52-16,5 3-16 16,4 1-29-16,0-7-16 0,10-5-17 15,-4-8-5-15,7-9-11 16,1-3-36-16,-2-10-93 16,1-5-81-16,2-5 122 15</inkml:trace>
  <inkml:trace contextRef="#ctx0" brushRef="#br0" timeOffset="-98860.23">17683 14726 1049 0,'-3'23'466'0,"-1"0"-149"16,2 2-80-16,1-3-27 15,1-1-31-15,4-9-93 16,4-5-36-16,5-3-32 15,4-5-6-15,3-2-7 16,2-7-4-16,5-4-22 0,0-2-14 16,1-7-10-16,0 6 0 15,-10-3 22-15,-2 3 12 16,-9 9 10-16,-3 6 1 16,-3 6 4-16,2 8 6 15,-3 5 20-15,2 0 9 16,1 2 9-16,-3-4-1 15,8-2-11-15,0-2-4 0,-1-6-4 16,2-3-3 0,3-4-9-16,4-5-5 0,4-4-11 15,6-3-20-15,0-10-45 16,-1-4-15-16,-5 0-19 16,-5 0 8-16,-8 11 39 15,-6 4 15-15,-2 11 24 16,-5 3 9-16,0 9 23 15,-2 2 12-15,-1 5 24 16,3 3 14-16,0 4 7 16,4-5-3-16,4-1-14 15,4-3-8-15,6-8-21 16,3 3-8-16,6-8-11 16,0-2-5-16,3-8-15 15,0-6-36-15,0-2-103 16,0-4-61-16,-5 0 117 0</inkml:trace>
  <inkml:trace contextRef="#ctx0" brushRef="#br0" timeOffset="-98063.77">21432 12610 2076 0,'-2'4'38'16,"-6"5"-11"-16,-6 3 35 16,3 6-32-16,-4-1-2 0,3 3 3 15,3 1 1-15,-1 0-1 16,5 1-4-16,8 1-4 16,1 0-3-16,4 0-4 15,5-4-2-15,5-3-6 16,5-4 0-16,1-9 0 15,2-4 1-15,-3-10-2 16,1-1-2-16,0-1-22 16,-5 4-39-16,-6 0-140 15,-6-1 128-15</inkml:trace>
  <inkml:trace contextRef="#ctx0" brushRef="#br0" timeOffset="-97866.1">21508 12703 1081 0,'0'19'467'16,"-3"7"-248"-16,-1 6-32 15,0 7-55-15,-3 0-37 16,10 1-52-16,5-6-13 16,1-10-17-16,4-6-7 15,-3-9-31-15,-1-9-49 16,0-7-154-16,-2-5-195 0,4-14 263 15</inkml:trace>
  <inkml:trace contextRef="#ctx0" brushRef="#br0" timeOffset="-97455.31">21309 12484 845 0,'-20'-8'344'0,"-5"8"-196"15,3 9-33-15,-1 10-23 16,3 5-13-16,-1 13-22 16,3 3-7-16,9 17 0 15,5 7-3-15,10 13-12 16,7 1-5-16,13-28-15 16,-13-25-5-1,0 0-2-15,49 64 0 0,9-30 1 0,9-15 1 16,-18-54 0-16,0-10-2 15,4-14 0-15,-7-7 0 16,-5-5-2-16,-5-6 1 16,-12-5 4-16,-11 0 5 15,-24 1 13-15,-12 4 4 16,-27 6 7-16,-7 3 0 0,-15 6-7 16,-7 2-4-16,0 6-12 15,4 1-5-15,7 3-12 16,11 3-7-16,9 8-17 15,2 8-20-15,6 9-61 16,4 5-42-16,11 10 90 16</inkml:trace>
  <inkml:trace contextRef="#ctx0" brushRef="#br0" timeOffset="-96594.39">20447 13438 1511 0,'-1'0'70'0,"1"7"-31"15,0 6 65-15,6 17-44 16,0 12-4-16,2 13 15 16,1 7-1-16,-5 1-21 15,5-6-11-15,2-13-19 16,-1-10-7-16,4-19-5 16,-4-8-16-16,-5-15-76 15,-1-9-49-15,-5-17-143 0,-4-4-44 16,-3-5-15-1,0-1-3-15,-3 2 238 0</inkml:trace>
  <inkml:trace contextRef="#ctx0" brushRef="#br0" timeOffset="-96405.64">20439 13438 663 0,'0'-23'391'0,"1"2"-58"16,3 4-127-16,8 6-35 16,8 7-53-16,3 2-18 15,8 8-20-15,1 8-4 0,-3 5-9 16,-3 4-10-16,-8-1-19 15,-7 0-7-15,-8-2-13 16,-3-5-2-16,-8 2-3 16,-1-3-1-16,-4-4-4 15,1-1-2-15,-1-2-29 16,0-4-22-16,2-2-67 16,1 1-75-16,10 0 121 15</inkml:trace>
  <inkml:trace contextRef="#ctx0" brushRef="#br0" timeOffset="-95977.55">20974 13497 984 0,'-4'-7'493'0,"-2"-1"-137"15,1-6-191-15,-7 1-13 16,1 0-71-16,-6-2-31 15,-1 5-25-15,-1 0-5 16,1 6-10-16,3 4-7 16,2 13-10-16,0 3-4 0,2 7 1 15,4 7 2-15,9-5 5 16,5-1 2-16,10-3 1 16,1-8 0-1,-3-10 1-15,4-4 1 0,-6-11 1 16,1 0 0-16,-1-4 0 15,-5 1-1-15,0 1 0 16,0 1 0-16,-4 6 5 16,-2 6 5-16,-2 5 11 15,-2 5 4-15,-1 3 1 16,3-1-5-16,0 1-10 16,0-1-4-16,3-3-15 15,-2-1-34-15,13-6-115 16,0-2-146-16,11-6 185 15</inkml:trace>
  <inkml:trace contextRef="#ctx0" brushRef="#br0" timeOffset="-95805.08">21081 13371 1069 0,'-5'22'479'0,"-2"3"-241"16,5 9-99-16,-1-4-18 15,5 1-58-15,7-3-21 0,6-8-23 16,5-2-7-16,3-8-6 16,-2-9-28-16,-4-5-124 15,0 0-111-15,-6-6 150 16</inkml:trace>
  <inkml:trace contextRef="#ctx0" brushRef="#br0" timeOffset="-95639.83">21016 13457 1068 0,'-10'-4'471'0,"9"1"-241"16,4 2-31-16,7 1-60 15,4-2-31-15,8 4-34 16,1-2-11-16,3 1-21 16,-1 4-11-16,-3-3-62 15,-1-1-66-15,0-3 62 16</inkml:trace>
  <inkml:trace contextRef="#ctx0" brushRef="#br0" timeOffset="-95310.03">21282 13270 1009 0,'-2'11'506'0,"-1"5"-191"15,2 13-93-15,-1 4-11 16,-1 2-84-16,0 1-35 0,-1-5-39 15,2-2-9-15,3-5-21 16,4-3-7-16,-2-6-7 16,2-5-2-16,0-8-4 15,-1-3 0-15,4-9-3 16,-3-4-1-16,9-1-1 16,-2-3 0-16,-3 3 2 15,1 6 0-15,-4 3 4 16,-2 4 1-16,1 3 4 15,-1 3 2-15,-4 5 0 16,-1 2-1-16,6 0-7 16,1 2-3-16,7-3-88 15,4 0-67-15,3-7 95 16</inkml:trace>
  <inkml:trace contextRef="#ctx0" brushRef="#br0" timeOffset="-94288.5">22156 13362 822 0,'-33'32'383'16,"32"-27"-155"-16,1 1-21 15,3 11-36-15,2 1-27 16,3 5-38-16,0 0-17 16,-1-4-30-16,1-1-12 15,2-4-20-15,2-4-8 16,3-8-9-16,2-3-2 15,-1-9-2-15,0-5-1 0,-1 0 1 16,-1-4-1-16,0 2-1 16,0 0 1-16,0 4-2 15,-7 4-1-15,-1 8 0 16,-4 1 1-16,1 6 8 16,4 3 6-16,-3 0 15 15,5 3 6-15,-4-2 3 16,2-4-2-1,1 0-12-15,6 0-6 0,-1-4-11 16,-1-2-3-16,-8-8-8 16,5-1-32-16,2-3-93 15,2-2-63-15,6 2-242 16,-1-3 269-16</inkml:trace>
  <inkml:trace contextRef="#ctx0" brushRef="#br0" timeOffset="-94133.18">22603 13417 1036 0,'-1'22'480'16,"-1"-8"-188"-16,0 2-46 15,1-5-59-15,-1-3-49 16,2-1-78-16,0-5-25 0,1 3-28 16,1-5-30-16,-2 0-94 15,0-1-83-15,0 0 117 16</inkml:trace>
  <inkml:trace contextRef="#ctx0" brushRef="#br0" timeOffset="-93959.04">22485 13293 1010 0,'1'2'436'0,"4"0"-239"15,3 3-47-15,2-1-49 16,1-1-37-16,7 1-39 15,-1-4-19-15,5-1-101 16,0-3 69-16</inkml:trace>
  <inkml:trace contextRef="#ctx0" brushRef="#br0" timeOffset="-93769.84">22803 13250 999 0,'2'9'465'0,"-4"9"-215"0,-3 7-44 16,-5 12-79-16,3 2-48 16,3 0-49-16,7-3-10 15,10-5-13-15,4-5-5 0,4-8-12 16,-2-7-25-16,-3-8-114 16,-4-4-361-16,-3-12 346 15</inkml:trace>
  <inkml:trace contextRef="#ctx0" brushRef="#br0" timeOffset="-93601.86">22715 13380 899 0,'-2'8'457'16,"2"-3"-88"-16,5-1-204 16,6-4-14-16,11 2-35 15,4-2-31-15,6-1-35 16,0 0-11-16,-7-2-29 15,-5 0-30-15,1-2-140 16,-1-5 112-16</inkml:trace>
  <inkml:trace contextRef="#ctx0" brushRef="#br0" timeOffset="-93238.8">23015 13185 1050 0,'-8'22'511'0,"3"3"-189"16,-2 9-149-16,2 2-5 0,-1 5-71 16,-1 0-26-16,3-1-28 15,3-1-12-15,2-11-18 16,4-3-4-16,1-14-6 16,-2-5-1-16,3-5-2 15,-2-5-4-15,-2-3-6 16,5-7-1-16,-6-5 2 15,3 3 4-15,5 0 5 16,-5 10 0-16,2 3 4 16,1 1 4-16,-2 7 16 15,2 0 9-15,-2 3 11 16,0 5 1-16,1 2-8 16,0 0-9-16,4 0-15 15,0-6-10-15,2-3-94 16,2 0-58-16,3-3 89 15</inkml:trace>
  <inkml:trace contextRef="#ctx0" brushRef="#br0" timeOffset="-89814.02">20797 14115 612 0,'4'-2'386'0,"-4"1"39"16,0 0-168-16,0 0-92 15,0 1-17-15,0 0-39 16,10 17-16-16,13 29-23 16,-16-28-10-16,-1-3-23 15,0-1-11-15,-1-5-11 16,-2-2-3-16,-3-7-3 16,1 0 1-16,-1-7-2 15,-1 6-1-15,0 0-4 16,0-3-4-16,-1-15-4 15,2-29 0-15,8 26 2 0,-1 0 3 16,8 6 0-16,-3 2 3 16,3 9 0-16,0 3 2 15,-9 6 4-15,-4 7 1 16,-2 9 4-16,4 2 1 16,4 3-1-16,-3-2 1 15,-1-6-4-15,-3 0 0 16,1-8-3-16,-3-5-2 15,2-4-1-15,0-1-3 0,-2 0-2 16,1 0-2-16,1-11 0 16,3-7 0-16,16-27 2 15,-11 30 1-15,-4 1 2 16,1 3 0-16,-4 6 2 16,2 3 5-16,-2 6 17 15,3 4 6-15,-2 7 12 16,1 0 1-16,-3 1-11 15,-1 3-6-15,3-1-14 16,0 0-6-16,4-4-27 16,0-2-53-16,6-6-154 15,2-5-85-15,7-9 176 16</inkml:trace>
  <inkml:trace contextRef="#ctx0" brushRef="#br0" timeOffset="-89472.39">21212 14067 1062 0,'-2'14'520'0,"-1"5"-199"15,-1 3-113-15,1 1-20 16,0-1-74-16,3-3-34 0,8-5-42 16,2-3-13-16,5-7-15 15,4-3-1-15,3-3-4 16,0-6-1-16,1-3-1 15,-5-2-2-15,-7-2 3 16,-4 1 1-16,-10-4 4 16,-9-1 1-16,-13 0 0 15,-1 0-1-15,-3 2-3 16,3 5-1-16,9 5-4 16,3 3-1-16,7 6-7 15,5-1-3-15,5 4-31 16,5 2-42-16,5-2-88 15,2 3-50-15,6-2-180 16,0-4 252-16</inkml:trace>
  <inkml:trace contextRef="#ctx0" brushRef="#br0" timeOffset="-89175.39">21420 14081 507 0,'6'6'389'0,"2"-2"46"16,-4 5-144-16,4 1-42 15,-9 2-61-15,1 2-41 16,-1 0-56-16,-2 3-12 16,3-2-45-16,-4-2-9 15,4-4-7-15,0-4-1 16,0-5 0-16,0-2 1 0,0 1-3 16,0 0-2-16,-1-14-5 15,2-34-2-15,1 24-4 16,-2 2-1-16,3 5-2 15,-1 1-3-15,4 6-30 16,8-2-40-16,-2 2-89 16,3 5-55-16,5 1 128 15</inkml:trace>
  <inkml:trace contextRef="#ctx0" brushRef="#br0" timeOffset="-88869.21">21620 14151 874 0,'8'4'444'0,"1"-4"-142"16,4-4-99-16,0-2-23 15,2-9-71-15,2-5-36 16,0-4-45-16,2-3-7 16,-6 4-10-16,-2 3-2 15,-10 5 3-15,-3 6 2 16,-10 4 0-16,-5 4 0 0,-1 7 4 15,-1 3 5-15,6 6 17 16,2 2 6-16,4 4 4 16,4 0-5-16,3 3-9 15,2-3-6-15,5-4-7 16,2-3-5-16,5-6-7 16,4-1-4-16,6-5-62 15,6-3-70-15,6-4-411 16,7-1 357-16</inkml:trace>
  <inkml:trace contextRef="#ctx0" brushRef="#br0" timeOffset="-87694.93">22438 13912 912 0,'-2'-1'393'15,"-4"2"-192"-15,5 10-12 16,-3 7-18-16,6 15-29 15,1 13-53-15,4 2-16 16,-2 5-30-16,0-6-11 0,-1-7-14 16,-3-6-6-16,11-11-3 15,-13-7-1-15,1-13 1 16,3-3-1-16,-10-8-3 16,7-3-1-16,-7-4-4 15,2-5-1-15,3-2 1 16,-3-2-1-16,5 4 0 15,6 1-1-15,0 8 0 16,6 2 1-16,7 6 5 16,-3 3 5-16,6 4 10 15,-3 4 6-15,-5 4 11 16,-3 1 1-16,-6 2 0 16,-2 2-4-16,-4 0-9 15,-3-2-3-15,-4-3-7 16,-1-1-3-16,0-6-16 15,-2 1-18-15,7-6-34 0,-3-2-21 16,-4-3-39-16,6-2-15 16,5 0-72-16,0-6-76 15,15-4 182-15</inkml:trace>
  <inkml:trace contextRef="#ctx0" brushRef="#br0" timeOffset="-87484.91">22690 13919 967 0,'5'0'487'16,"0"5"-153"-16,-5 13-84 16,-4 10-13-1,2-14-66-15,1 0-49 0,-7 51-62 16,2 2-19-16,3-4-26 16,9-32-8-16,3-14-7 15,0-3-6-15,-1-11-69 16,-1-4-46-16,0-5-110 15,-2-8-68-15,-1 0 191 16</inkml:trace>
  <inkml:trace contextRef="#ctx0" brushRef="#br0" timeOffset="-86973.27">22776 14096 544 0,'4'-6'381'0,"-2"13"63"0,1 6-104 15,-3 9-76-15,2 3-30 16,3 3-68-16,2-2-34 15,3-6-59-15,2-4-25 16,4-11-27-16,-7-4-7 16,12-3-7-16,-5-4-2 15,-6-7-12-15,8-2-9 16,-15-5-10-16,6 0 1 16,1 2 9-16,-2 5 11 0,-4 4 12 15,-3 8 2-15,-1 4 5 16,-9 3 2-16,-2 5 8 15,6 4 2-15,5 3 3 16,0 0-3-16,10-1-8 16,-4-4-2-16,1-5-7 15,1-2-1-15,13-4-2 16,-3-3-3-16,8-5-2 16,5-3-3-16,-7-6-15 15,2-1-4-15,-8-2-3 16,-3 0 5-16,-8 1 15 15,-5 0 4-15,-5 5 9 16,-3 1 1-16,-3 8 1 16,-4 3 5-16,3 8 6 15,2 4 6-15,2 6 17 16,3 4 0-16,5 2-2 0,3-1-5 16,10-4-13-16,4-4-4 15,11-7-6-15,4-3-4 16,3-5-10-16,4-2-33 15,-11-9-111-15,-6-2-81 0,-1-5 126 16</inkml:trace>
  <inkml:trace contextRef="#ctx0" brushRef="#br0" timeOffset="-86339.52">20922 14650 1061 0,'-5'-5'483'0,"5"7"-223"15,1 8-51-15,-1 19-50 16,-1-5-48 0,1 0-47-16,2 25-13 0,7 6-24 15,2-13-9-15,3-19-11 0,-2-6-4 16,4-10-21-16,-3-7-34 15,5-5-103-15,-1-8-63 16,-7-4-355-16,-4 0 372 16</inkml:trace>
  <inkml:trace contextRef="#ctx0" brushRef="#br0" timeOffset="-86169.64">20846 14756 681 0,'-12'8'402'0,"6"-6"-13"16,5 3-96-16,8-5-88 15,9 8-23-15,3-2-58 16,5 1-23-16,-3-2-40 16,0-5-17-16,1-3-30 15,1 0-42-15,7 1-113 16,-1-1-83-16,5-6 126 16</inkml:trace>
  <inkml:trace contextRef="#ctx0" brushRef="#br0" timeOffset="-85670.67">21147 14608 984 0,'-2'11'495'15,"1"2"-169"-15,0 12-116 0,1 6-20 16,-1 7-69-16,0 1-35 16,2-3-37-16,1-3-10 15,4-5-17-15,0-4-6 16,0-9-7-16,0-2-3 15,-2-11-11-15,0 2-17 16,-4-4-22-16,0-1-3 16,0 0 6-16,-2 0 15 0,1 0 19 15,0 0 3-15,0 0 4 16,1-1 0-16,0 1 7 16,0 0 2-16,10-3 6 15,10-1 6-15,37 3 5 16,-26-3 0-16,6-2-3 15,0-6-6-15,-7-6-9 16,2 6-3-16,-13 1-3 16,-9 0 1-16,-8 5 3 15,-5-4 4-15,-3 1 1 16,-2 2 1-16,-3 3-1 16,3 2-2-16,0 3 10 15,1 4 8-15,5 8 14 16,1 6 10-16,1 6 2 15,1 3-2-15,5-1-14 16,0-1-8-16,4-6-19 16,3-2-7-16,13-7-106 0,5-7-77 15,16-5 174-15,7-4-64 16</inkml:trace>
  <inkml:trace contextRef="#ctx0" brushRef="#br0" timeOffset="-84471.23">21514 14820 504 0,'9'0'316'15,"-4"-1"-61"-15,2-2-37 16,-1 2-22-16,2-3-50 0,0-5-15 16,-5 1-20-1,-4-4-7-15,-6 1-22 0,-2-2-10 16,0 0-23-16,1 4-9 15,-3 4-9-15,-4 5-4 16,0 2-11-16,1 7-3 16,0 5-6-16,3-2-2 15,0 5-1-15,7 1-1 0,0-3 1 16,2 4 0 0,7-4 8-16,-4-1 5 0,5 4 4 15,4-1 1-15,-3-2-5 16,-1-8-5-16,1-4-7 15,3 0-2-15,-5-8-2 16,5 3 0-16,-6-4-1 16,0-3-5-16,1 1-5 15,-3-5-3-15,3 4-1 16,-6-6 3-16,-2 2 6 16,3 11 4-16,-3-7 1 15,-2 2 2-15,0 6 1 16,0-3 1-16,-1 3-2 15,10 1-1-15,-4-1-2 16,-1 0-1-16,1 0-1 16,0-1 2-16,0 2 1 0,0 0 0 15,0-1 2-15,0 0 1 16,0 0-1-16,0 1 0 16,0-1-1-16,0 0 1 15,0 0 0-15,0 0 1 16,0 0 2-16,0 1 1 15,2 0 3-15,-2 0 4 16,0 0 8-16,1 0 5 0,3 17 13 16,35 31 2-16,-30-24-1 15,2-4-2-15,2 3-11 16,3-3-5-16,-3-9-7 16,3 2-4-16,-1-10-7 15,-2 1-2-15,0-4-89 16,-4-6-71-16,0-4-144 15,2-1 166-15</inkml:trace>
  <inkml:trace contextRef="#ctx0" brushRef="#br0" timeOffset="-84097.01">21748 14754 1006 0,'6'16'495'0,"-4"-3"-104"0,-2 6-87 15,0-1-103-15,0 9-20 16,-3-4-90-16,0-1-39 0,3-3-29 16,-2-8-6-16,2-3-10 15,1-4-4-15,-1-4-5 16,1-1-4-1,-1 0-6-15,-1 0-3 0,1 0 0 16,0-14 2-16,4-31 5 16,3 26 4-16,1-2 4 15,3 6 1-15,3 5 6 16,-1 0 6-16,3 13 14 16,-8 1 9-16,3 15 15 15,-1 2 0-15,-2 0-6 16,3 4-9-16,-5-5-21 15,0 0-31-15,4-5-129 16,4-1-89-16,9-5 133 16</inkml:trace>
  <inkml:trace contextRef="#ctx0" brushRef="#br0" timeOffset="-83651.09">22471 14791 1265 0,'-1'18'499'0,"0"8"-307"16,2-3-52-16,3 3-38 15,3-1-30-15,-2-8-56 16,-3-5-7-16,2-6-3 16,-5-4 0-16,5-2 4 15,-2-2 1-15,-3 1 1 16,0 0-2-16,-3-15-3 15,-12-34-3-15,17 27-3 16,2 1 0-16,4-6-1 16,7-1-1-16,0 3-2 15,1 1-2-15,3 11-48 16,-1 4-44-16,6 3 60 0</inkml:trace>
  <inkml:trace contextRef="#ctx0" brushRef="#br0" timeOffset="-83005.23">22819 14897 988 0,'19'3'452'0,"-6"-2"-141"16,-2-4-82-16,0-6-65 16,5 1-19-1,-7-16-75-15,-4-1-26 0,-4-1-23 16,-1 0-2-16,-8 7-1 15,9 5 1-15,-11 4-3 16,-10 4-1-16,7 9-6 16,-11 4-4-16,6 11-5 15,1 0 0-15,6 6-3 16,4 2 0-16,10-4-1 16,9 0-1-16,4-7-1 15,-2-7 1-15,14 2-2 16,-3-4-1-16,0-4-31 15,7 0-17-15,-2-5-28 16,3-7-14-16,7-3 10 0,0-1 11 16,-9-7 31-16,-6 4 17 15,-14 0 32-15,-7 5 11 16,-10 4 34-16,-4 1 19 16,-8 7 26-16,-1 0 13 15,-4 9-11-15,2 3-12 16,5 3-21-16,3 5-13 0,11-8-17 15,2 2-6-15,7-3-13 16,3-7-4-16,3 1-4 16,3-5-1-16,2-6-3 15,0 4-1-15,0-13-7 16,-3 4-12-16,-3-11-13 16,-1-4-1-16,-2-2 4 15,-4-5 10-15,-5 1 8 16,0 2 3-16,-5 8 5 15,1 8 3-15,-1 14 7 16,1 5 5-16,1 12 9 16,-1 8 3-16,3 9 6 15,1 4-1-15,2 1-10 16,5-9-5-16,5-3-8 16,4-8-3-16,4-3-3 15,2-1-29-15,1-4-101 0,3-1-65 16,2-5 107-16</inkml:trace>
  <inkml:trace contextRef="#ctx0" brushRef="#br0" timeOffset="-82014.47">27615 12719 998 0,'27'-35'458'16,"-29"31"-202"-16,-6 3-24 15,-5 5-61-15,-3 6-42 16,-6 8-58-16,2 2-10 16,1 1-16-16,5 2-7 15,13-2-9-15,4-2-4 16,13 4-6-16,2-4-2 15,4 2 0-15,1-1 1 0,-1-6 3 16,-1 0 0-16,-6-3 1 16,-4-3-2-16,-10 1-1 15,-3-1-1-15,-12-1-3 16,-5-2-4-16,-3-2-72 16,0-4-44-16,4-13-111 15,6 3-67-15,2-12 181 16</inkml:trace>
  <inkml:trace contextRef="#ctx0" brushRef="#br0" timeOffset="-81865.6">27602 12723 638 0,'19'-3'400'16,"2"-1"-66"-16,3 1-106 0,1-1-29 15,-2 1-95-15,-2-1-25 16,0 3-134-16,-2 1-85 15,-4 2 82-15</inkml:trace>
  <inkml:trace contextRef="#ctx0" brushRef="#br0" timeOffset="-81367.46">27466 12487 840 0,'-23'18'359'0,"4"11"-199"16,-7 2-4-16,4 12-16 16,3 10-22-16,3 11-25 15,4 4-7-15,13 5-27 16,3-3-16-16,16-1-23 15,1-9-9-15,10-14-7 16,9-5-2-16,5-25 0 16,12-5 2-16,11-12 0 15,3-8 0-15,6-11 2 0,-3-8 1 16,-10-11 1-16,-9-3 0 16,-11-5 3-16,-4-2 4 15,-13-4 14-15,-5-2 5 16,-23 1 8-16,-10 2-3 15,-23 2-14-15,-5 2-6 16,-6 2-14-16,-12-1-5 16,-2 5-15-16,-4 4-4 15,-6 13-4-15,6 5-2 0,0 21-23 16,2 9-24-16,7 12-38 16,6 7-27-16,16 5-99 15,8 0-123-15,23 3 231 16</inkml:trace>
  <inkml:trace contextRef="#ctx0" brushRef="#br0" timeOffset="-80725.21">27007 13691 1007 0,'-7'-19'444'15,"-9"-30"-218"-15,7 28-21 16,-2 5-58-16,-3 6-29 15,0 10-51-15,-4 0-20 16,3 12-26-16,0 7-15 16,0 11-11-16,8 6-3 15,4 6 1-15,3-3 0 16,15-2 3-16,1-5 1 16,3-13 1-16,2-6 0 15,-1-13-21-15,7 0-35 16,1-9-114-16,2-1-105 0,-3-6 167 15</inkml:trace>
  <inkml:trace contextRef="#ctx0" brushRef="#br0" timeOffset="-80305.16">27159 13663 849 0,'-2'3'416'0,"-2"9"-140"15,-1 7-39-15,3 7-66 16,0 3-33-16,4-1-51 15,5-4-21-15,5-5-30 16,3-5-5-16,7-5-9 16,1-4-1-16,1-8-4 15,0-3-3-15,-1-11-5 0,-4-4-2 16,-4-1-1 0,-3-2 0-16,-12 2 2 0,9 4 1 15,-6 4 3 1,-3 4 0-16,0 9-1 0,-10 2-2 15,-2 10-3-15,3 4 0 16,5 12-3-16,2 7 0 16,2 6-1-16,2 1 0 15,6 3 0-15,-2-5 2 0,6-2 12 16,0-1 7-16,-1-4 14 16,-2 0 6-16,-6-3-2 15,-5-8-4-15,-10-7-9 16,3-6-6-16,-9-8-11 15,0-1-10-15,0-10-49 16,-4-6-40-16,4-8-95 16,4-3-65-16,7-1 155 15</inkml:trace>
  <inkml:trace contextRef="#ctx0" brushRef="#br0" timeOffset="-80054.32">27628 13637 1071 0,'0'-10'515'0,"-6"7"-173"0,0-2-79 16,-8 6-79-16,-2 4-57 16,1 5-75-16,0 6-16 15,5 6-4-15,3 3-1 16,7 3-7-16,5-2-5 15,7 0-10-15,1-4-2 16,4-4-4-16,5-4-2 0,1-9-6 16,0 0-35-16,-1-9-125 15,-1-6-81-15,1-9 138 16</inkml:trace>
  <inkml:trace contextRef="#ctx0" brushRef="#br0" timeOffset="-79520.42">27811 13572 970 0,'1'0'459'0,"-6"8"-150"15,-1 5-82-15,-1 12-57 16,1 4-41-16,0 6-62 16,1 0-13-16,5 1-17 15,1-3-8-15,11-6-18 16,-1-2-5-16,3-13-5 15,-5-4-1-15,3-8-40 0,-1-3-31 16,-1-4-67-16,8 1-22 16,-1-6-10-16,-2 0 20 15,1-2 54-15,-8 1 25 16,-3 7 53-16,-2 1 20 16,-2 5 53-16,1 0 24 15,-3 0 40-15,0 0 11 0,0 0-1 16,1 0-5-16,0 0-21 15,0 0-8-15,0 0-25 16,7 2-11-16,14-3-19 16,24-15-7-16,-23-8-14 15,-1-5-6-15,-5 1-6 16,-1 1 0-16,-11 4-1 16,-2 4 1-16,-8 6 1 15,-7 2 1-15,-2 8-3 16,-6 3-2-16,4 8-3 15,0 8-1-15,1 7 0 16,4 2-1-16,5 4-2 16,2 3 0-16,6-1-1 15,7-2-2-15,2-6-1 16,2-4-19-16,9-10-70 16,1-4-50-16,9-8-134 15,4-4-108-15,7-4 250 0</inkml:trace>
  <inkml:trace contextRef="#ctx0" brushRef="#br0" timeOffset="-79162.96">28453 13668 844 0,'-8'-17'502'0,"0"0"-55"0,-3-3-159 16,-1 5-16-16,-1 1-77 15,-2 3-45-15,-5 10-67 16,1 0-25-16,6 9-31 15,4 4-7-15,9 7-6 16,3 0-1-16,4 4-3 16,3 0-1-16,1-2-2 15,2 0 1-15,2-3 5 16,-8 0 6-16,-2-4 8 16,4-1 2-16,-10-3 1 15,2-2-2-15,-1 0-4 16,-7-2-2-16,4-4-5 15,-4 2-5-15,-5-5-9 16,-3-3-23-16,0 0-75 16,2-4-51-16,6 3-117 15,3-1-61-15,4 3 207 0</inkml:trace>
  <inkml:trace contextRef="#ctx0" brushRef="#br0" timeOffset="-57220.29">13178 10108 185 0,'0'0'127'0,"0"0"28"16,0 0-7-16,0 0 8 16,0 0 8-16,0 0 1 15,0 0-2-15,0 0-12 16,-1-1-9-16,0 0-29 15,0 0-16-15,-3-1-32 16,-13-9-11-16,-12-10-12 31,14 10-1-31,1 1-3 0,-21-4-4 0,-1 0-6 16,-2 1-4-16,6 8-4 16,5-2-2-16,-12 2-2 15,-1-2 0-15,-5 2 1 16,-11 2 0-16,1 0 0 15,-2 2-1-15,-2 0-2 16,0 0-1-16,-1 1 0 0,-6 2 0 16,-2 3 0-16,-6 0 1 15,-3 3-3-15,4-2-2 16,-1 4-2-16,1-2-2 16,-5 3-1-16,-2-1 0 15,1 2-3-15,0 1 1 16,3 0-1-16,12 4 1 15,0-1-1-15,2 0 0 0,3 1 0 16,-8-1-1-16,7 1 0 16,0-3 1-16,11 4-1 15,3-2 0-15,-5-4 0 16,21-2 0 0,2 1 0-16,-29 6-1 0,-7 5-1 15,16 2 1-15,3-2 0 16,2 0 0-16,4 0 0 15,-4 0 0-15,5 0 1 16,5 1-1-16,2-1 1 16,6-1 0-16,-6 1-1 15,-4-2 1-15,-6 0-2 16,-2-1 2-16,7 4-1 16,3-5 0-16,3 6-1 15,1-2 1-15,0 0 1 16,-1 3 0-16,1-4 0 15,-1 1 0-15,3-3 0 0,5 0 1 16,-6 1-1-16,3-2 0 16,-9 4-1-16,-7 0 0 15,3 2-3-15,0 1 1 16,5 2 1-16,6 2-1 16,1-1 2-16,0 0 1 0,1-1-1 15,-1-1 1-15,1 4-1 16,-2 0 0-16,2 2-1 15,6 0 0-15,-2-1-1 16,1-2 0-16,2 2 1 16,-6 3-1-16,4 4 2 15,-3 1 0-15,-7 1 1 16,5 1 0-16,-3-1 0 16,4 1 0-16,7-5 0 15,-1-5-1-15,4 2-1 16,1-2-2-16,3 8 0 15,2 2 0-15,3 3 0 16,0 2 0-16,-1 2 0 16,3 3 2-16,-4 8 3 15,1-2 1-15,0 2 3 16,-3 1 0-16,4-2-1 16,1 3-1-16,-2-2 0 0,1-2-1 15,2 1-1-15,-1-2 0 16,2 6 0-16,0-2 0 15,1 2 0-15,1 3 0 16,-2-3 0-16,2 4 1 16,-2-4 1-16,-2-4-1 0,2 6 2 15,-1-7-1 1,0 2 1-16,1 0 0 0,0-1 0 16,1 3 0-16,1-4-1 15,3 1 0-15,-1-6-1 16,4-2 0-16,0-1-1 15,2-3 1-15,2 2 0 16,-3-2-1-16,3 0 0 16,0-1 0-16,2-2-1 15,1 2 1-15,2 0 0 16,0 3 0-16,2-1 0 16,1-2 0-16,1 0 1 15,4-2 0-15,3 3 0 16,2-3 0-16,-1 1 0 15,-4 1 0-15,-2-4-1 16,1 2 2-16,5 2-2 16,-2 1 1-16,2 3 0 0,-1 0 0 15,5-5-1-15,-1 0 0 16,0 1 0-16,4-4 0 16,-1 7 0-16,2-2 1 15,2 0-2-15,0 1 1 16,3-2-1-16,3-1 0 0,-9-5 1 15,-3-3 0-15,-1-1 1 16,-2 0 1-16,2-3 1 16,2 3 1-16,-5-2 0 15,3-1-1-15,-1 4 1 16,0-4 0-16,-1-2-1 16,1 2-1-16,2-3 0 15,2 1-2-15,0-3 0 16,-1 0 0-16,-6-4 0 15,-3 1 0-15,6 3 0 16,-6-5 0-16,6 2 0 16,5-2 0-16,-5-2 0 15,5 3 1-15,-2 4-1 16,1 1 0-16,3 0 0 16,5-2 0-16,-3-2-1 15,6 1 1-15,-6-2 1 16,-5 0 2-16,11-2 3 0,-5-1 1 15,10 0 1-15,3 1 0 16,-4-2-2-16,4 7-1 16,2-5-3-16,2-1 0 15,0 2 0-15,0-8 1 16,-10 1 2-16,0-2 0 16,3-8 2-16,-7 4-1 15,14 2 0-15,-4 1-1 0,1 0-1 16,8 0-2-16,-7-3 0 15,-4-3-2-15,2 0 1 16,-4-2 1-16,1-4-1 16,5 0 2-16,-4 0-2 15,2-4 0-15,4-1 1 16,-3-3 1-16,-2 1 0 16,-1 1 1-16,-3-1-2 15,2-1 1-15,-3-3 1 16,3 5 0-16,-2-4 0 15,2 4 0-15,5 1-2 16,-1-6-1-16,-5 2 0 16,-2-6-1-16,-7 0 1 15,2-1-1-15,4 3 1 16,-1 3 0-16,3-6-1 0,-1-2 1 16,1-8 0-16,-1-6 0 15,0 1 1-15,1-4 0 16,-8-3-1-16,2 2 1 15,4-3-1-15,-4 2-1 16,12-3 2-16,-4-3-1 16,-4-4 0-16,3-2 1 15,-2-7-1-15,-6 0-1 16,-2-7 3-16,6-2 0 0,-8-4 0 16,12 5 3-16,-3 5 0 15,-10-3 1-15,0 10 0 16,-5-9-1-16,-5-4-1 15,0-1-1-15,-3-1-1 16,-1 6 1-16,-3 1-1 16,-1 1 1-16,-3-4 0 15,-2-4 0-15,-2 4 1 16,-1-2 0-16,-6 4 2 16,-2 3 1-16,-2-3 2 15,-4 0 2-15,-1-8-2 16,-3-5 0-16,1 1-5 15,2 0-1-15,2 1-1 16,2 1-1-16,-1-8 0 16,3-5-1-16,3 4 0 15,0 1 1-15,3 2 0 0,-3 4 1 16,-5-10 2-16,2 2 1 16,0 4 2-16,-4-2 1 15,1 9 2-15,-6-1-1 16,-3-7-2-16,0 2-2 15,0-1-2-15,-1 3 1 16,-1 3-2-16,4-2 1 16,-4-2 0-16,2 0-1 0,1 1 0 15,-1 2-1-15,2 0 0 16,0 1-1-16,1 0 0 16,0-5 0-16,-1 5 1 15,-2 1 0-15,-5 8 1 16,-8 4 0-16,4 2 0 15,0 2-1-15,0-6 0 16,12 1-2-16,-7-7 0 16,2 3-1-16,2 7 0 15,-4 0 0-15,-4 1 0 16,1-3 0-16,-5 4 1 16,-1-1 1-16,-1 9 0 15,-1 1 0-15,-2 0 1 16,1 3-1-16,2 1-1 15,-3-1 0-15,-2 3 0 16,-2-3-1-16,-1 4 0 0,3 2 0 16,6 1 0-16,-1 0 0 15,3 2-1-15,0 4 0 16,2 4 0-16,0 1-1 16,-2 2 1-16,-5-4 0 15,-4 2 0-15,2-2 0 0,5 3 0 16,3 7 1-16,1 1-1 15,1 3 0-15,-1 1 0 16,2-1-1-16,2-3 0 16,2 0 1-16,1-1-2 15,2-3 2-15,0 2-1 16,-1-2-1-16,3 7 0 16,1-2-1-16,-1 6-1 15,6 3 0-15,1-2-4 16,-2 5-17-16,4 0-65 15,0 1-55-15,1 1-114 16,0 0-53-16,0 0 195 16</inkml:trace>
  <inkml:trace contextRef="#ctx0" brushRef="#br0" timeOffset="-56022.6">4962 16351 939 0,'-3'-9'377'0,"2"3"-222"0,1 4 14 16,-2 4 2-16,2-2-18 15,0 0-38-15,0 24-13 16,2 57-18-16,-2-20-13 16,-2 5-29-16,8-5-11 15,2-9-21-15,3-7-6 16,5-16-6-16,6-6-2 0,2-10-65 16,-3-9-65-16,2-9 85 15</inkml:trace>
  <inkml:trace contextRef="#ctx0" brushRef="#br0" timeOffset="-55830.96">4753 16541 1090 0,'1'4'433'15,"5"-2"-249"-15,9 0-81 16,6 5 2-16,12-4-14 15,7-1-21-15,10 2-46 16,-1-5-20-16,4-2-91 16,0-2-71-16,-6-2 94 15</inkml:trace>
  <inkml:trace contextRef="#ctx0" brushRef="#br0" timeOffset="-55398.55">5216 16618 995 0,'-3'16'435'15,"3"-1"-214"-15,1 2-13 16,6 2-47-16,3-1-35 16,7-4-62-16,5-3-20 0,6-7-21 15,6-3-8-15,8-3-7 16,-5-2-3-16,0-8-3 16,-12-4-1-16,-7-5 0 15,-8-3 2-15,-7 4 5 16,0 1 5-16,-8 3 4 15,5 5 1-15,-2 4 3 16,-3 4 2-16,9 6 4 16,-4 4-2-16,0 11-3 15,3 1-4-15,3 6 0 16,2 5 4-16,1 0 8 16,2 7 3-16,-2 6 3 15,2 1 2-15,-4 3 8 16,3-4 0-16,-2-5 2 15,-7-3-1-15,-2-9-7 16,-8 0 0-16,-10-11-1 0,1-3-1 16,-5-8-10-16,-1-4-7 15,-8-5-14-15,3-7-23 16,2-4-81-16,2-3-61 16,14-8-130-16,5 2 169 15</inkml:trace>
  <inkml:trace contextRef="#ctx0" brushRef="#br0" timeOffset="-55144.89">5750 16497 1278 0,'-4'6'476'16,"0"2"-311"-16,2 7-66 15,2 5 9-15,1 12-3 16,0 4-33-16,3 3-36 16,2 5-5-16,0 3-6 15,4 0-3-15,1 0-12 16,-1-3-3-16,-1-11-4 16,-3-8-44-16,-4-12-126 15,0-6-98-15,-2-13 147 16</inkml:trace>
  <inkml:trace contextRef="#ctx0" brushRef="#br0" timeOffset="-54820.77">5690 16499 1098 0,'-3'0'501'0,"2"1"-157"15,4 2-221-15,-3-3-12 0,0 0-16 16,12 7-17-16,13-6-25 15,30 39-3-15,-21-29-6 16,2 1-3-16,-4 3-10 16,-2 0-5-16,-7 1-7 15,-4 2-3-15,-7-3 2 16,-6 0 5-16,-12-3 7 16,-5 1 3-16,-6-5-3 15,-2-3-5-15,-7-1-9 16,2 1-5-16,3-3-7 15,3 1-3-15,12-2-7 16,0-2-6-16,8-1-20 16,4-1-52-16,11-3-96 15,-2-4 113-15</inkml:trace>
  <inkml:trace contextRef="#ctx0" brushRef="#br0" timeOffset="-54417.91">6202 16625 875 0,'0'5'381'0,"5"-3"-137"15,4-3-78-15,1-1 4 16,4 1-9-16,1-5-48 15,2 0-24-15,-1-6-35 16,-1-2-15-16,-7-6-16 16,0 0-2-16,-9 1 1 15,-9-1 1-15,-4 7 1 16,-5 0-3-16,-3 6-6 16,1 4-3-16,0 7-4 15,2 7 1-15,7 11 1 16,4 7 2-16,8 3 4 15,4 2 0-15,7-3 3 16,4-1-3-16,3-11-6 16,4-5-2-16,8-8-100 0,7-8-72 15,20-12 100-15</inkml:trace>
  <inkml:trace contextRef="#ctx0" brushRef="#br0" timeOffset="-53915.05">7245 16443 1083 0,'0'-8'449'0,"3"4"-203"16,5-1-78-16,6 1-31 15,3 3-1-15,5 4-57 16,3 6-27-16,-4 5-30 15,-3 4-7-15,-3 1-3 0,-9-2 0 16,-6 2 3-16,-4 0 3 16,-17 0 3-16,-1 0 0 15,-9-3-3-15,1 3-3 16,3-3-4-16,3 2-3 16,8 0-4-16,4-6 4 15,8-1 5-15,4-2 3 16,11-9 20-16,4 1 5 0,10-2 12 15,4-1 3-15,9 0-12 16,-1-2-11-16,-3 1-10 16,0 1-47-16,-14-1-107 15,1 0-66-15,-9-4-193 16,-4-8 237-16</inkml:trace>
  <inkml:trace contextRef="#ctx0" brushRef="#br0" timeOffset="-53520.91">7083 16208 1224 0,'-24'0'464'0,"0"14"-325"16,3 6-19-16,7 15-12 0,2 12-21 15,7 13-43-15,2 8-14 16,6 14-10-16,7-2-4 15,13 9-7-15,5-6-5 16,11-16-6-16,5-8-2 16,7-26 1-16,9-12 0 15,9-21 3-15,2-8 0 16,-10-24 1-16,-2-8-1 16,-16-15 2-16,-12-3 2 0,-7-7 4 15,-10-2 3-15,-18 5 10 16,-7-4 5-16,-20 2 6 15,-15-1 0-15,-21 8-10 16,-8 3-7-16,1 14-7 16,2 9-2-16,15 13-4 15,7 8-2-15,10 9-10 16,8 4-7-16,18 10-71 16,0-2-60-16,24 8-215 15,9 1 223-15</inkml:trace>
  <inkml:trace contextRef="#ctx0" brushRef="#br0" timeOffset="-50873.64">8691 16532 372 0,'-1'0'270'0,"0"0"76"15,0 0-77-15,0 0-33 16,0 0-21-16,0 0-49 15,0 0-23-15,-3 17-32 16,-1 31-10-16,5-26-24 16,2 4-15-16,3-9-26 15,0 1-11-15,3-2-15 16,-1-4-3-16,1 3-2 16,-3-8-2-16,-1 2-19 15,0-4-50-15,1-14-135 16,0 2-97-16,0-16 172 15</inkml:trace>
  <inkml:trace contextRef="#ctx0" brushRef="#br0" timeOffset="-50694.49">8616 16365 1076 0,'-5'-5'481'0,"5"0"-208"16,4 5-112-16,1 3-8 15,-5-3-43-15,0 0-34 0,10 5-45 16,9 0-9-16,31 37-123 16,-23-24-28-16,1 0 70 15</inkml:trace>
  <inkml:trace contextRef="#ctx0" brushRef="#br0" timeOffset="-49950.11">9111 16501 1235 0,'-13'-2'484'0,"-1"-1"-336"16,6-4-25-16,-2 3-45 16,1-2-24-16,6 2-35 15,1 2-6-15,1 1-11 0,1-1 0 16,0 1-1-1,0 0 0-15,-2 0 1 0,1 0-1 16,0 0 1-16,0 1-1 16,0 0 1-16,1 0 0 15,-1 0 1-15,1 0 0 0,0 0 10 16,-1 0 5 0,0 0 10-16,0 0 1 0,0 0-6 15,-1 0-6-15,1 0-9 16,0 0-1-16,0 0-2 15,0 0 1-15,1 0 7 16,0 0 4-16,0 0 4 16,0 0 4-16,0 0 7 15,0 0 2-15,0 0 1 16,0 0-2-16,0 0-10 16,-1 0-3-16,0 0-5 15,0 0 0-15,0-1-2 16,-1 0 1-16,-6 0 0 15,6 0-2-15,1-1-1 16,-3 1-1-16,-1 0-3 16,3 1-1-16,-7 1-4 15,2 0-1-15,3 1-3 16,-2 0-3-16,2 2-6 16,-5 9-3-16,-3 32-1 0,19-23-1 15,6 3 4-15,-1-2 2 16,11-2 3-16,1-5 2 15,1-1 5-15,6 2 2 16,-6 0 12-16,-3-4 4 16,-7-2 4-16,-6-4 3 15,-11 2 2-15,-6 3 3 16,-6 0 5-16,-8 0 1 0,2-2-6 16,-1-3-3-16,-5-5-10 15,9 1-4-15,-4-2-10 16,2-1-3-16,6 0-58 15,0-2-40-15,8 2-121 16,6-1-87-16,12-1 194 16</inkml:trace>
  <inkml:trace contextRef="#ctx0" brushRef="#br0" timeOffset="-49018.05">10102 16742 653 0,'-1'-1'360'0,"-1"0"-97"16,1 0-59-16,0 0-29 15,0-1-80-15,0 1-39 16,-1-6-33-16,0 0 0 0,-2-6 8 15,-5-31 9-15,3 30 13 16,-2-5 5-16,0 4 10 16,-3 0 0-16,0 0-6 15,-3 2-6-15,-3 4-10 16,3 2-5-16,0 8-12 16,2 3-6-16,-2 13-13 15,-4 5-5-15,7 9-6 16,-3-1-4-16,11 2-4 15,13 2-1-15,0-12 0 16,5 1 2-16,3-14 3 16,-8-7 4-1,-6-1 1-15,2 0 2 0,17-5 2 16,5-2 0-16,-7-9 0 0,-9-1 0 16,-3-3 1-16,0 5 1 15,-2 5 6-15,-2-3 6 16,-1 7 5-16,-3-1 4 15,0 7 0-15,2 6-5 16,0 6-7-16,-3 3-3 16,3-3-8-16,-1 0-1 0,1-4-15 15,2-3-36-15,1 1-105 16,2-7-70-16,4-4 126 16</inkml:trace>
  <inkml:trace contextRef="#ctx0" brushRef="#br0" timeOffset="-48688.07">10291 16589 999 0,'9'7'462'0,"-5"5"-175"16,3 5-9-16,-7 0-61 16,0 0-49-16,-2-1-95 15,-2 0-24-15,3-7-28 16,1 1-7-16,1-8-12 15,1-2-3-15,4 3-4 16,-6-4-1-16,0-1 2 16,0 1 1-16,1 0 1 15,5-3 2-15,0 2 1 0,3-13 1 16,26-22 2-16,-23 33 7 16,-3 3 15-16,-2 2 11 15,-1 1 14-15,-6 0-1 16,4 8-12-16,1 5-8 15,-1 4-16-15,8 2-6 16,-8-6-44-16,0-5-47 16,7-3-144-16,-2-6-429 15,23-1 444-15</inkml:trace>
  <inkml:trace contextRef="#ctx0" brushRef="#br0" timeOffset="-47636.34">6468 17667 531 0,'5'-12'294'0,"2"6"-13"16,-4 0-67-16,-3-6-42 16,0-2-26-16,-9-8-68 15,5-4-28-15,5-6-26 16,-4 3 0-16,-4 1 4 16,-6 1 2-16,-10 9-4 15,-1 5-3-15,-2 13-12 16,0 4-5-16,4 15-6 15,5 3-2-15,8 12 4 16,3 0 5-16,6-3 14 16,3 0 7-16,8-9 16 15,0-5 3-15,6-6-1 0,-1-5-4 16,0-6-10-16,4-6-4 16,-10-8-9-16,9 1-3 15,-2-6-4-15,-4 3-2 16,2-1-1-16,-3-1 0 15,-5 5 10-15,2 1 2 16,2 12 3-16,-9 3 2 16,4 14-6-16,-3-3-1 0,2 9 2 15,3-1 1-15,3-5-4 16,1 0-4-16,-4-6-7 16,6-6-31-16,2-2-136 15,3-3-88-15,9-6 140 16</inkml:trace>
  <inkml:trace contextRef="#ctx0" brushRef="#br0" timeOffset="-47250.84">6713 17456 1165 0,'-2'8'487'0,"2"0"-263"16,0 9-8-16,1 2-48 0,1 5-37 15,1 1-76-15,2-1-22 16,3-1-21-16,2-6-7 16,8-4-5-16,-2-5-1 15,2-9 1-15,0-4 0 16,-3-4-4-16,0-7-9 16,1-1-8-16,-3-3 1 15,-3-4 7-15,-1 4 8 16,-8-1 9-16,-1 4 0 15,0 10 3-15,0 2-1 0,0 9 9 16,3 9 5-16,1 6 11 16,8 5 5-16,-3-2-2 15,1-2-4-15,-2-4-12 16,-2-2-5-16,6-5-31 16,0-2-54-16,10-7-127 15,-8-10 126-15</inkml:trace>
  <inkml:trace contextRef="#ctx0" brushRef="#br0" timeOffset="-46828.56">7088 17569 703 0,'-11'16'412'0,"13"-10"71"15,0-5-225-15,1-4-63 16,-3 2-18-16,0 0-85 0,3-2-38 15,14-17-29-15,21-27-2 16,-28 27-4-16,-2-1-1 16,-8 2 0-16,-3 1 3 15,-6 5 3-15,-3 1-3 16,-4 6-7-16,1 5-5 0,2 4-9 16,4 7-4-16,2 9-4 15,0 3-1-15,9 9 9 16,0 4 3-1,7 7 8-15,7-1 2 0,-1 6 1 16,2 1 4-16,3 2 7 16,3 0 5-16,-1-6 10 15,-3-4 2-15,-9-8-1 16,-5-4-2-16,-8-10-7 16,-4-6-3-16,-5-6-10 15,-4-7-23-15,-2-9-76 16,1-5-47-16,2-11-120 15,4-3-69-15,4-7 202 16</inkml:trace>
  <inkml:trace contextRef="#ctx0" brushRef="#br0" timeOffset="-45814.8">7263 17461 1045 0,'8'4'497'0,"1"-2"-182"15,1 7-83-15,-1 1-3 16,1 9-55-16,-4 4-44 16,4 1-67-16,-5 1-20 0,0-3-22 15,-2 0-4-15,-4-7-5 16,1-6-1-16,-1-3 1 16,-1-3-1-16,-2-4-5 15,3 1-6-15,0-1-19 16,0 0-6-16,0-1-8 15,-1-20 4-15,5-31 13 16,4 28 3-16,9 6 8 16,-2 5 1-16,6 7 3 15,-6 4 2-15,-8 8 8 16,3 6 4-16,-1 9 4 16,4-1 0-16,-2 3-5 15,-2-2-3-15,-6-5-6 16,-1 0 0-16,4-8-3 15,0-3 0-15,-5-4-4 16,3-5-2-16,-1-7-10 16,-2-1-6-16,5-6-3 0,-2 0 3 15,3 3 10-15,8-2 7 16,-5 10 5-16,3 1 1 16,-8 6 5-16,-1 3 2 15,2 6 13-15,-5 4 6 16,5 5 2-16,-3 3-2 15,6 1-11-15,2 0-6 0,1-7-7 16,4-5-3-16,2-9-3 16,2-3-3-16,4-8-11 15,0 6-6-15,0-5-7 16,0-2 0-16,-4 2 12 16,-2-7 8-16,1-2 9 15,-7-1 3-15,-2 2 5 16,-4-1 3-16,-6 4 4 15,-4 0 4-15,-6 6 4 16,-4 3 3-16,0 9 3 16,0 4-1-16,4 13-4 15,2 6-5-15,5 5-7 16,4 2-3-16,4-7-4 16,5-4 0-16,3-6 0 15,2-4-2-15,2-3-1 16,1-3-1-16,0-8-14 0,0-3-25 15,1-6-63-15,4-5-30 16,2-4-16-16,3-3 16 16,-5 0 57-16,-7 1 28 15,-10 3 34-15,-5 6 9 16,4 9 38-16,-4 3 22 16,2 8 42-16,2 3 16 15,-8 8 7-15,5 2-6 0,-1-3-24 16,-1 1-16-16,0-7-36 15,0-7-15-15,4-1-21 16,-1-3-5-16,-2-1-19 16,0 0-15-16,3-4-15 15,9-18-2-15,29-21 14 16,-31 27 14-16,-4 7 18 16,2 5 4-16,-4 4 3 15,7 3 3-15,-3 6 12 16,-4 2 8-16,0 3 16 15,-4 3 2-15,1 2-8 16,1-2-9-16,1-1-24 16,3-5-56-16,5-1-163 15,1-9 148-15</inkml:trace>
  <inkml:trace contextRef="#ctx0" brushRef="#br0" timeOffset="-45603.31">8288 17243 1366 0,'-2'37'609'0,"-5"3"-297"15,0 15-144-15,3 4-11 0,4-3-86 16,5-6-40-16,12-10-31 16,3-11-4-16,7-10-6 15,0-5-13-15,-2-12-58 16,0-2-40-16,-7-4-120 15,-7-7-86-15,0-8 210 16</inkml:trace>
  <inkml:trace contextRef="#ctx0" brushRef="#br0" timeOffset="-45414.93">8192 17412 1060 0,'-13'0'479'0,"8"2"-179"16,1 5-91-16,6-2-47 15,5 1-34-15,6-1-69 0,6 1-22 16,4-4-24-16,4-1-19 16,7-3-92-16,2-1-66 15,4-1-157-15,-8 0-62 16,-4-1 238-16</inkml:trace>
  <inkml:trace contextRef="#ctx0" brushRef="#br0" timeOffset="-45261.18">8466 17422 714 0,'0'0'377'15,"2"1"-67"-15,-1 11-32 16,4 9-36-16,25 29-12 16,-29-28-38-16,-1-2-28 0,4-2-64 15,-6-4-31-15,2-3-46 16,-1-4-41-16,1-5-74 16,0-1-52-16,4-10-151 15,4-8 184-15</inkml:trace>
  <inkml:trace contextRef="#ctx0" brushRef="#br0" timeOffset="-44591.16">8470 17312 845 0,'8'-6'430'0,"0"8"-67"16,-4 1-118-16,6 7-55 15,-5-1-23-15,8 5-59 16,6 0-23-16,4 4-22 15,5 2-9-15,-2-1-17 0,-3 2-9 16,-5-1-11-16,-2 3-2 16,-4 2-2-16,-5 1 0 15,-2 1-2-15,-4 0 0 16,-1-4-4-16,0-3 0 16,0-9-2-16,0-6-2 15,0-5-14-15,0-8-9 16,0-4-14-16,1-3-5 0,3-5 9 15,3 3 4-15,-1-1 14 16,4 4 7-16,2 3 5 16,-2 3 2-16,1 7 10 15,-3 4 5-15,-1 5 8 16,1 7 2-16,2 0-2 16,3 0-5-16,6-4-5 15,1-3-4-15,7-8-4 16,-2-1-2-16,-2-7-2 15,-6-4-1-15,-4 3-2 16,-5-4 0-16,-8 0 0 16,-3-2 0-16,2 1 1 15,-3-1 2-15,4 5 1 16,1 2 4-16,-4 1 1 16,1 5 0-16,-3 6 1 15,0 6-1-15,1 14-1 0,2 5 1 16,5 8-1-16,0 4-1 15,9 9-2-15,3 3-1 16,-1 5 3-16,2 0 4 16,-6-4 13-16,2-5 7 15,-1-5 5-15,-8-9-2 16,-3-13-6-16,-3 0-2 0,-5-14-5 16,-1 3-3-1,-7-6-8-15,-4-5-16 0,-7-2-49 16,-1-12-36-16,6-5-92 15,-1-2-48-15,12-5 144 16</inkml:trace>
  <inkml:trace contextRef="#ctx0" brushRef="#br0" timeOffset="-44274.78">9578 17409 1240 0,'-18'0'496'16,"13"9"-258"-16,4 4-71 15,1 21-35-15,2 6-2 16,9 13-58-16,1-1-30 0,3 1-25 16,1-1-6-16,-2-14-7 15,2-5 1-15,-3-18-88 16,-1-9-58-16,-6-13-171 16,-2-7-143-16,-4-8 292 15</inkml:trace>
  <inkml:trace contextRef="#ctx0" brushRef="#br0" timeOffset="-44021.78">9522 17457 738 0,'-2'-18'409'15,"1"5"-69"-15,12 6-126 16,3 3-20-16,10 9-23 16,5 3-15-16,-2 10-26 15,2 2-9-15,-2 3-21 16,-1 3-13-16,-5-2-28 15,-3 0-12-15,-11-3-17 16,-3 3-4-16,-10-5-1 16,-5-2 0-16,-5-6-2 0,-3-3-4 15,-1-6-13-15,1 1-25 16,0-6-91-16,4-5-69 16,9-8-174-16,7-6 212 15</inkml:trace>
  <inkml:trace contextRef="#ctx0" brushRef="#br0" timeOffset="-43633.67">10072 17426 899 0,'7'4'503'16,"3"-3"7"-16,-10-1-297 16,-5-4-26-16,-7-1-46 15,-7-3-46-15,4 1-63 16,1-1-7-16,-4 1-10 15,7 6-3-15,2 6-9 16,1 7-3-16,2 7-4 16,1 5 0-16,-3 5 5 15,0 0 3-15,8-3 5 16,1-3 1-16,5-9-5 16,11-4-2-16,-9-7-3 0,4-6-3 15,6-8 1-15,-7-3 0 16,6-6 2-16,-2 2 1 15,-5 3 2-15,2 3-1 16,-4 8 3-16,0 5 3 16,-3 7 7-16,-1 7 2 15,-2 9-3-15,-1 0-3 16,2-1-11-16,3-3-52 0,0-13-160 16,5 1-89-1,4-18 163-15</inkml:trace>
  <inkml:trace contextRef="#ctx0" brushRef="#br0" timeOffset="-43441.54">10272 17303 1210 0,'5'14'541'16,"-1"12"-253"-16,1 11-121 15,1 8-10-15,3 3-71 16,5-2-38-16,9-11-39 15,-1-8-7-15,2-14-4 16,1-10-29-16,-10-6-91 16,-1-5-69-16,-7-7-241 15,-9-3 266-15</inkml:trace>
  <inkml:trace contextRef="#ctx0" brushRef="#br0" timeOffset="-43262.35">10245 17451 762 0,'-25'-10'426'16,"11"4"-66"-16,5 3-44 15,9 3-88-15,0 0-43 16,9 6-59-16,4 2-30 16,7 0-32-16,5-1-14 15,9-3-34-15,1-8-44 0,8-1-112 16,-4-5-58-16,-3-1-162 16,-4 2 215-16</inkml:trace>
  <inkml:trace contextRef="#ctx0" brushRef="#br0" timeOffset="-42955.22">10548 17287 1077 0,'0'-1'475'0,"-1"9"-185"15,-5 4-51-15,-1 9-29 16,3 6-21-16,-1 7-78 16,5 4-34-16,5 2-40 15,-6 0-10-15,-5-6-10 16,4-8-4-16,2-3-11 15,2-9-3-15,6-6-20 16,-3-4-15-16,1-11-16 16,3-4-3-16,5-6 17 0,1-3 13 15,0-2 19-15,3 3 4 16,-5 3 4-16,-1 5 8 16,0 10 29-16,-3 3 11 15,1 12 23-15,-1 4 5 16,-3 6-16-16,-1 1-9 15,-1-3-24-15,-1-2-18 0,0-10-106 16,2-5-72-16,-2-2 285 16,4-6-150-16</inkml:trace>
  <inkml:trace contextRef="#ctx0" brushRef="#br0" timeOffset="-41043.58">9993 12200 59 0,'0'-1'76'15,"0"0"20"-15,0 0 36 16,0 0 27-16,0 0 30 0,0 0 9 15,0 0-2-15,0-3-14 16,0 0-35-16,-1-1-16 16,0 3-25-16,0 0-10 15,0 1-12-15,-2-3-4 16,0 2-7-16,-8-2-2 0,-8 2-11 16,-23-26-6-16,16 27-12 15,0 2-5 1,4 4-12-16,-2 3-4 0,7 6-7 15,3 5-5-15,4 3-4 16,4 3-3-16,3 3-2 16,3-2-1-16,7 4 0 15,3-3-1-15,7-4 2 16,7 1 0-16,4-8 1 16,2-1 2-16,-2-6-1 15,-2-8 1-15,-4-5 1 16,-6-5 1-16,5-9 2 15,-1 0 1-15,-2-6 2 16,2-3 2-16,-9 2 0 16,-8-1 1-16,-3 3 1 15,0-1-1-15,-6 4 1 0,0 3-2 16,-3 0 0-16,-7 4 0 16,6 2-4-16,-6 1-2 15,2 6-3-15,5 4-3 16,-6 0-2-16,5 3-2 15,3 0-3-15,-6 1-4 16,8 2-6-16,1 2-21 16,4 1-64-16,0-1-49 0,6 3-166 15,-3 1 197 1</inkml:trace>
  <inkml:trace contextRef="#ctx0" brushRef="#br0" timeOffset="-39912.17">13200 10850 438 0,'1'-5'304'0,"2"-3"-24"16,-1 2-49-16,0-2-15 15,0-2-61-15,-1 1-20 16,0-2-23-16,3-25-3 15,-10 29-20-15,-2 3-7 16,-4 7-24-16,-3 0-14 16,-2 4-19-16,0 2-9 15,1 3-9-15,1 3-1 16,3 1-4-16,1 1 1 16,5 4 4-16,5 2 3 0,2 5 5 15,0-2-1-15,8 1-5 16,0-2-3-16,4-3-5 15,3-4 0-15,4-7 1 16,-4-6 0-16,5-5 2 16,2 0 1-16,-1-7-1 15,2-2 2-15,-4-10 4 16,-3-2 1-16,-6-2 5 16,-1-1 1-16,-9 2 1 15,-1 2 1-15,-8 1-2 16,-5 0-1-16,-4 4-4 15,-3 0-2-15,-2 4-4 16,1 2-2-16,1 5-4 16,-1 5-3-16,3 3-6 15,4 4-4-15,4 3-36 0,4 2-39 16,6 6-99-16,3-3-77 16,9 0 163-16</inkml:trace>
  <inkml:trace contextRef="#ctx0" brushRef="#br0" timeOffset="36856.13">15827 15950 634 0,'27'-36'364'0,"-27"33"-20"15,-2 3-139-15,-2 3-13 16,3-3-26-16,-2 7-27 15,-4 21-39-15,-10 41-14 0,13-27-27 16,4-3-15-16,10-2-24 16,5-3-9-16,5-11-9 15,0-4-2-15,1-10 0 16,-8-10-3 0,-8 1-72-16,2 0-55 0,9-13-292 15,8-4 266-15</inkml:trace>
  <inkml:trace contextRef="#ctx0" brushRef="#br0" timeOffset="37051.96">15716 16035 625 0,'-10'-3'362'16,"4"3"-48"-16,8 0-128 0,4 3-20 15,8-3-55-15,9 1-27 16,7-1-32-16,7-1-12 15,5 0-16-15,0-4-6 16,1 2-27-16,-6-1-34 16,-7 4-130-16,2 1 113 15</inkml:trace>
  <inkml:trace contextRef="#ctx0" brushRef="#br0" timeOffset="37556.13">16151 16039 1024 0,'15'41'459'0,"-11"-27"-213"16,-2 3-42-16,1 4-63 16,0 1-46-16,2 3-62 15,2-1-15-15,5-4-14 16,1-7-2-16,4-10-2 15,1-3 0-15,1-8 1 16,3-3 1-16,0-11 1 16,-2-7-2-16,-1-2-1 15,-3-2-2-15,-10 3 1 16,3 4 2-16,-4 7 5 0,-7 6 2 16,1 10 1-16,0 3 1 15,-5 4 5-15,7 6 5 16,1 9 18-16,-3 4 6 15,3 7 3-15,4 4-3 16,-1 1-11-16,8 0-4 16,0 4-2-16,3 0-1 15,1 2 0-15,-11-2 3 0,2-2 3 16,-4-3 4-16,-7-6 4 16,1-2 1-16,-7-8 8 15,-3-2-1-15,-7-7-9 16,-1-5-8-16,-15-8-28 15,-2-7-41-15,3-12-110 16,3-5-70-16,16-10-212 16,7-3 262-16</inkml:trace>
  <inkml:trace contextRef="#ctx0" brushRef="#br0" timeOffset="37771.18">16580 15996 1175 0,'-3'1'503'16,"2"10"-210"-16,-1 8-89 15,1 15-46-15,-1 4-19 16,2 9-77-16,5-2-24 16,3-4-25-16,0-1-4 15,3-9-6-15,-1-5-1 16,-2-10-21-16,-2-6-34 0,-4-7-105 15,-2-4-85-15,-5-10 146 16</inkml:trace>
  <inkml:trace contextRef="#ctx0" brushRef="#br0" timeOffset="38291.46">16578 16022 835 0,'13'-9'434'0,"6"-1"-99"15,0 4-62-15,4 4-55 16,-2 2-37-16,-1 5-53 16,0 1-23-16,-6 8-40 15,-2 4-16-15,-9 5-23 16,-3 2-7-16,-8-3-7 16,-3-3 0-16,-3-11-3 15,0-2-1-15,-1-4-2 0,-2-1-2 16,5 4-4-16,0 1-2 15,11 3-6-15,5 0 0 16,9 2-1-16,7-3 3 16,11-7 4-16,4 3-1 15,11-15 2-15,2-2 1 16,-5-6 0-16,-7-6 2 16,-13 2 1-16,-8 1 3 15,-13 1 3-15,-4 5-1 0,-5 1 1 16,-4 3-4-16,-6 7 0 15,3 1-2-15,-7 7-3 16,4 6 0-16,6 8-4 16,0 6 1-16,10 7 3 15,5-1 5-15,9-2 6 16,5-6 4-16,2-5 0 16,0-4-2-16,-2-8-7 15,3 3-7-15,7-7-102 16,5 0-71-16,19-4 105 15</inkml:trace>
  <inkml:trace contextRef="#ctx0" brushRef="#br0" timeOffset="39109.02">17849 15915 572 0,'4'-11'311'0,"0"3"-29"0,1 1-45 16,5 2-28-16,-5-1-14 16,2 4-48-16,4 2-19 15,-1 1-31-15,1 2-12 16,-3-1-17-16,-5 1-6 16,0-1-14-16,-1 0-6 15,-2-2-11-15,-1 0-4 16,0 0-8-16,0 0-3 15,0 0-6-15,0 0-2 16,0 0-1-16,0 0-2 0,-3 0 3 16,2 0 1-16,-1 0 6 15,-2 1 8-15,3-1 9 16,-3 2 3-16,1-1-2 16,1-1-5-16,2 0-14 15,0 0-4-15,0 0-6 16,3 6-1-16,0 0 0 15,16 3 0-15,25 31-2 16,-29-27 1-16,0 4-1 16,-7 1 1-16,-5 4 0 15,-2 1 1-15,-9 0 1 16,2 2-2-16,-9-2 2 16,-2-2-1-16,-2-5 0 15,-4-2 2-15,-1-5-2 16,1-1 2-16,4-2-1 0,4-1-3 15,15-3-7-15,6-2-2 16,21-2-1-16,6-6 1 16,9-4 7-16,4 0 0 15,-1-2 1-15,0 5 1 16,-7 3-1-16,-6 2 3 16,-8 3-85-16,-8-1-65 15,-4-3-150-15,-2-1 165 16</inkml:trace>
  <inkml:trace contextRef="#ctx0" brushRef="#br0" timeOffset="39520.12">17720 15727 981 0,'-26'19'417'16,"-1"9"-216"-16,9 15-72 15,1 6-4-15,12 16-26 16,7 7-21-16,16 10-31 16,7-3-8-16,15-5-12 15,7-7-6-15,18-20-11 16,-1-8-3-16,9-25-2 0,1-14 0 16,2-25-1-16,9-9-1 15,-3-19 1-15,-7-8 0 16,-19-12 2-16,-14-8 3 15,-32-2 5-15,-10 6 5 16,-27 1 4-16,-26 4-1 16,-20 6-6-16,-8 6-2 15,-4 17-1-15,11 12 6 0,12 23 12 16,5 9-2-16,2 21-8 16,6 12-9-16,9 8-19 15,9 6-32-15,24-7-124 16,10-9-93-16,25 1 148 15</inkml:trace>
  <inkml:trace contextRef="#ctx0" brushRef="#br0" timeOffset="40247.51">19252 16015 1038 0,'7'-7'437'0,"0"2"-203"16,2 1-18-16,3 4-31 16,0 4-5-16,-3 10-66 15,-2 6-34-15,-8 6-46 16,1 5-11-16,2-4-10 15,-2-5-4-15,7-7-1 16,-7-6 1-16,-5-9 3 0,-1-1 0 16,-4-7-2-16,1-4-3 15,8-4-7-15,1-5-5 16,10-6-3-16,8-1 0 16,8 0 2-16,4 4 2 15,-5 6 4-15,0 6 7 16,-14 9 10-16,-2 4 5 0,-4 14 7 15,-3 4-3-15,6 5-4 16,-3 2-2-16,1-3-6 16,-3-2-1-16,-4-9-4 15,1-5-1-15,0-5-1 16,2-2-1-16,-2-1-2 16,0 0-3-16,0-1 0 15,1-20-1-15,37-32 1 16,-27 27 1-16,2 6 0 15,-1 4 0-15,-2 12-2 16,-2 4 2-16,-2 11 5 16,-2 6 3-16,-2 10 8 15,3 4 1-15,4 2 0 16,-2-2-3-16,6-7-7 16,-1-4-3-16,0-8-16 15,0-4-51-15,0-9-133 16,4-5-88-16,4-13 157 0</inkml:trace>
  <inkml:trace contextRef="#ctx0" brushRef="#br0" timeOffset="40575.83">19787 15989 1065 0,'-2'17'561'0,"-3"5"-145"15,0 7-144-15,1-1-53 0,3-3-89 16,2-2-50-16,11-13-56 15,2-2-7-15,7-7-11 16,5-3-2-16,-1-8-3 16,-1-4-1-16,-4-7-14 15,-2-2-3-15,-8 2 0 16,-1 0 3-16,-4 5 14 16,-11 6 4-16,7 3 5 15,-5 6 0-15,-1 8 2 16,2 3 6-16,-5 12 8 15,1 3 1-15,-1 2-1 16,7 2-7-16,5-6-14 16,1-6-5-16,9-6-69 15,4-9-56-15,4-8-134 16,5-8-86-16,6-7 213 16</inkml:trace>
  <inkml:trace contextRef="#ctx0" brushRef="#br0" timeOffset="40848.52">20134 15938 1178 0,'-10'-1'568'16,"1"2"-190"-16,-1 5-64 0,0 3-106 15,1-1-56-15,8 8-90 16,1-1-28-16,9 1-15 16,4 2-4-16,3-2-4 15,5 2-2-15,2-3 4 16,-1 1 3-16,-6-2 3 15,-3-2 2-15,-13 1-2 16,-6 2-2-16,-10-2-5 16,-3 3-2-16,-2-9-61 15,5 0-43-15,4-10-115 16,6-7-74-16,6-11-410 16,7-10 455-16</inkml:trace>
  <inkml:trace contextRef="#ctx0" brushRef="#br0" timeOffset="41021.78">20323 15856 1173 0,'19'10'527'0,"-12"14"-226"0,-1 9-98 16,-3 18-99-16,-2 4-25 16,6 3-53-16,0-2-15 15,12-17-18-15,-4-8-37 16,0-21-94-16,2-8-69 15,-6-9 117-15</inkml:trace>
  <inkml:trace contextRef="#ctx0" brushRef="#br0" timeOffset="41185.91">20238 15981 1250 0,'1'0'560'0,"6"0"-232"16,6 3-69-16,13 2-64 15,3-2-43-15,7-1-84 16,-2-2-55-16,-4-2-164 16,5-2-41-16,9-2 93 15</inkml:trace>
  <inkml:trace contextRef="#ctx0" brushRef="#br0" timeOffset="41886.69">21080 16207 818 0,'-10'3'402'15,"5"-2"-144"-15,8 0-57 16,6-1-3-16,12 0-44 16,2-2-28-16,7-7-50 15,3-2-22-15,0-10-25 16,-1-4-8-16,-4-3-14 16,-1-2-5-16,-13 1-5 15,-5 4-5-15,-16 1 2 16,-5 5 4-16,-11 3 4 15,-3 4 4-15,-1 8 2 16,0 3 2-16,5 10 14 16,5 7 7-16,5 11 10 15,6 7-1-15,8 4-5 0,8-2-4 16,10-6-7-16,3-4-1 16,8-9-7-16,3-4-5 15,-1-10-32-15,1-1-38 16,-1-10-124-16,-1-11-89 15,-7-3 163-15</inkml:trace>
  <inkml:trace contextRef="#ctx0" brushRef="#br0" timeOffset="42076.7">21436 15980 835 0,'-5'-2'425'0,"6"5"-83"16,8 7-38-16,-4 6-33 15,5 6-37-15,0 6-80 16,5 0-31-16,4 2-63 15,-4-7-12-15,5-3-24 16,-5-3-14-16,1-5-106 16,3-3-65-16,-1-13-156 15,0-3-384-15,1-19 481 16</inkml:trace>
  <inkml:trace contextRef="#ctx0" brushRef="#br0" timeOffset="42261.7">21637 15977 1234 0,'-14'19'605'0,"-3"5"-234"16,-5 10-142-16,-2 3-44 15,-5-5-94-15,6 0-36 16,6-12-41-16,6-4-6 16,11-7-12-16,1-5-17 15,7-4-69-15,2-2-53 16,3-9-152-16,5-4 178 15</inkml:trace>
  <inkml:trace contextRef="#ctx0" brushRef="#br0" timeOffset="42450.29">21801 16020 1025 0,'15'20'562'16,"-2"6"-154"-16,-1 13-119 15,-1 0-45-15,-2-5-119 16,-4-20-53-1,2 1-54-15,3-2-47 0,1-10-111 16,-1-13-73-16,-7-13-460 16,2-4 446-16</inkml:trace>
  <inkml:trace contextRef="#ctx0" brushRef="#br0" timeOffset="42820.31">21739 15939 662 0,'-3'-3'360'0,"3"6"-37"0,2 3-72 15,-2-6-61-15,1 0-20 16,25 9-69-16,26 4-27 16,-24-14-48-16,-2-1-14 15,-3-5-11-15,2 3-1 16,0-1-3-16,-4 2 0 16,-1 2 4-16,-4 1 2 0,-10 0 12 15,-2 2 26-15,-6 3 51 16,-6-1 18-16,-2 2 15 15,2 1-17-15,0 2-45 16,0 2-19-16,5 3-27 16,0 0-9-16,7 4-8 15,3-4 0-15,9 0 1 16,-1 0 0-16,3-2 3 16,-3 0 0-16,-4 3 3 15,0 0 5-15,-8 2 8 16,0 1 2-16,-8-5 2 15,-5 0-2-15,-3-2-8 16,-4 0-3-16,2 0-17 16,2-8-30-16,3-5-76 15,3-4-56-15,7-11-135 16,2-1 184-16</inkml:trace>
  <inkml:trace contextRef="#ctx0" brushRef="#br0" timeOffset="43018.3">22296 15835 1374 0,'10'17'591'15,"-7"20"-309"-15,-3 11-70 0,-2 15-93 16,2 1-34-16,8-4-58 16,7-6-15-16,10-18-13 15,4-8-3-15,-1-16-38 16,-2-8-36-16,-11-9-92 15,-2-5-77-15,2-8 152 16</inkml:trace>
  <inkml:trace contextRef="#ctx0" brushRef="#br0" timeOffset="43202.68">22196 16038 714 0,'-11'2'464'0,"7"4"60"16,1-1-139-16,11 3-112 15,5-3-37-15,14-3-84 0,4-2-51 16,10 0-49 0,-2-2-31-16,-4 1-147 15,3 1-90-15,0-2 123 16</inkml:trace>
  <inkml:trace contextRef="#ctx0" brushRef="#br0" timeOffset="112557.28">23372 15803 554 0,'-3'-31'289'0,"-2"24"-42"16,5 5-24-16,0 1-31 16,4 0-26-16,-4 1-52 15,0 0-13-15,4 7-14 16,3 18-6-16,33 40-21 16,-34-25-13-16,2 5-18 15,-3 3-8-15,1-5-9 16,7-6-3-16,-1-10-2 15,-4-9-1-15,-4-8 3 16,-4-4 2-16,-6-8 1 16,-3-5 0-16,-3-9-3 15,2-5-3-15,4-5-4 16,9 1-2-16,-2 1-2 0,2 2-2 16,1 9 0-16,1 1 0 15,8 6 1-15,3 4 3 16,3 3 7-16,-2 3 4 15,1 4 7-15,-3 2 3 16,-2 1-3-16,-6 2 0 16,-4-2-3-16,-3 0 0 15,-6-4-1-15,-2 0 2 0,-5-1-2 16,-2-2-2-16,-3-1-5 16,1 2-3-16,-2 0-3 15,6-1-2-15,4 1-9 16,2-3-12-16,7 1-26 15,0 2-16-15,2-1-31 16,-2-4-16-16,0 0-69 16,4-1-62-16,16-2 153 15</inkml:trace>
  <inkml:trace contextRef="#ctx0" brushRef="#br0" timeOffset="113133.51">23754 16003 534 0,'8'-4'375'0,"-8"2"94"16,1 1-128-16,-1 1-85 0,-1 0-36 15,0 0-96-15,0 0-41 16,-1 0-42-16,1-1-12 16,0 0-13-16,1 0 0 15,0 0-7-15,0 0-1 16,0 0-1-16,0 0 0 0,-1 0-2 15,0-1 0 1,0 1-4-16,0 0-1 0,0 0 0 16,0 1 0-16,0 0 2 15,0 0-1-15,-1 0 0 16,1 0 0-16,0 0 2 16,0 0 1-16,0 0 2 15,1 0 1-15,0 0 1 16,2 1 0-16,17 3-1 15,31-7 0-15,-27-10-3 16,1-2 0-16,-2-3-2 16,-11-1 0-16,1-3-2 15,-1 1-2-15,-11 0-2 16,7 6 1-16,-14 4 2 16,-8-3 1-16,1 12 1 15,-9-2 0-15,1 11-1 0,0 8 0 16,-5 5 0-16,9 6-1 15,4 3-1-15,6 2 1 16,10 0-3-16,4-5 0 16,9-4 0-16,2-5-1 15,9-4-17-15,4-2-35 16,2-7-95-16,2-4-84 16,9-7 140-16</inkml:trace>
  <inkml:trace contextRef="#ctx0" brushRef="#br0" timeOffset="113530.78">24165 15992 679 0,'2'-10'346'16,"3"-1"-135"-16,5-6-56 15,0-2 9-15,-1 0-73 16,0 0-21-16,-7 7-2 15,-1 1-2-15,-2 2-1 16,-3 5 0-16,-3 0 1 16,-3 0-1-16,0 4-12 15,-1 2-10-15,0-1-19 16,0 4-3-16,-2 2-2 16,0 1 0-16,0 8-1 0,1 2 2 15,3 3 1-15,2 2 1 16,4 0-4-1,3-1-6-15,5-7-4 0,1-4-1 16,7-4-1-16,-1-1 1 16,1-4-2-16,3-1 0 15,-4-3-2-15,2-6-2 16,0-1-1-16,-3-2 0 0,0 0-2 16,-3 3 1-16,-6 1-20 15,-2 3-35-15,-8 6-131 16,-3 1-248-16,3 8 280 15</inkml:trace>
  <inkml:trace contextRef="#ctx0" brushRef="#br0" timeOffset="114389.96">24227 15872 413 0,'12'-29'264'0,"-14"22"5"16,-1 4-8-16,-2 3-25 16,0-3-14-16,-4 3-10 15,-1 2-4-15,-3 1-32 16,-3 9-23-16,1 4-53 15,0 2-25-15,2 9-32 16,2-3-10-16,2 1-17 16,5 0-6-16,6-4-9 15,5-1-1-15,5-4-4 16,3-3 0-16,5-3-2 16,-1-3-22-16,5-5-69 15,-1-1-50-15,4-2-161 0,-1-2 189 16</inkml:trace>
  <inkml:trace contextRef="#ctx0" brushRef="#br0" timeOffset="114861.58">24477 15991 821 0,'-2'-11'449'16,"-5"-31"-112"-16,5 29-86 15,-5-1-36-15,-4 0-82 16,0-1-45-16,-4 3-51 16,3 3-11-16,-1 5-10 15,0 6-6-15,2 5-10 16,-5 5-1-16,7 7-1 15,3 0 1-15,8 7 1 16,-1-1 0-16,6-6-1 16,5 0 1-16,-2-11 4 15,6-3 5-15,-3-7 6 0,-3-2 1 16,3-7-4-16,4-2-2 16,-2-4-5-16,0-1 0 15,-3-1-1-15,-3 1 3 16,-2 7 5-16,-1 6 4 15,-3 5 17-15,-3 8 7 16,-3 9 5-16,-1 4-3 16,1 5-14-16,3-2-8 15,3-7-14-15,1-4-5 0,7-9-35 16,0-3-35-16,4-6-84 16,-1-5-65-16,2-3-425 15,2-1 432-15</inkml:trace>
  <inkml:trace contextRef="#ctx0" brushRef="#br0" timeOffset="115191.63">24676 15840 797 0,'-1'-1'461'0,"-1"13"-17"16,-4 7-120-16,0 14-113 16,0 0-37-16,3-1-82 15,4-4-25-15,7-8-28 16,2-5-14-16,5-11-17 15,2-7-5-15,4-9-22 0,4-4-11 16,4-6-29-16,-2-2-7 16,-3-1 17-16,-6-1 11 15,-8 6 32-15,-3 2 7 16,-2 8 12-16,-5 4 13 16,-4 8 20-16,-2 7 5 15,-5 11 3-15,2 6-8 16,1 1-16-16,6 0-2 15,8-8-12-15,3-3-5 0,0-10-10 16,5-4-17-16,-2-6-62 16,3-5-42-16,-1-4-132 15,-4 0-124-15,6 5 243 16</inkml:trace>
  <inkml:trace contextRef="#ctx0" brushRef="#br0" timeOffset="115550.04">25033 15803 1006 0,'-6'0'514'16,"3"0"-136"-16,-2 1-153 15,4-1-35-15,0 0-64 16,-1 0-42-16,1 0-44 16,-3 3-11-16,-5 6-10 15,4 2-4-15,-23 29-5 0,29-26-2 16,6 3-3-16,3 0 1 15,-2 2 1-15,2-2 1 16,6 0 2-16,-2-2 3 16,7-3 2-16,-3 0 3 15,-4 0-2-15,-5-2-1 16,-9-1-2-16,-2-5-1 16,-10-1-3-16,-3-3-7 0,-5-4-23 15,3-1-14-15,6-1-26 16,6 1-14-16,8-2-48 15,2 1-29-15,6-1-74 16,2-2-57-16,5 3 184 16</inkml:trace>
  <inkml:trace contextRef="#ctx0" brushRef="#br0" timeOffset="115942.67">25140 15984 833 0,'-1'0'475'0,"0"0"-18"16,1 0-118-16,0 0-113 0,0 0-36 15,0 0-90-15,18 2-29 16,36-12-26-16,-22-10-13 15,2-5-20-15,1-3-5 16,-5 4-5-16,-9-2 1 16,-11 5-4-16,-7 6 0 15,-3 5 0-15,-7 4 0 0,-9 6 2 16,-1 4 1-16,-6 8 3 16,5 6 4-16,4 10 5 15,3-1 2-15,10 6 1 16,1-2-3-16,12-5-4 15,3-1-2-15,11-8-6 16,3-7-2-16,3-6-38 16,2-4-46-16,3-9-137 15,3-2 6-15,8 0 113 16</inkml:trace>
  <inkml:trace contextRef="#ctx0" brushRef="#br0" timeOffset="117240.25">21001 16892 542 0,'-2'-1'340'15,"1"1"-29"-15,-1 0-66 16,-3 6-16-16,-6 23-59 16,1 29-36-16,12-21-61 15,1-1-20-15,0-7-25 0,0-8-7 16,1-10-7-16,-3-9-2 16,0 0 4-1,0-3 1-15,-1 0-1 0,0 0-1 16,-3-25-6-16,-8-34-2 15,2 22-4-15,7-4 1 16,2 5 0-16,2 2 3 0,10 4 5 16,-1 5 4-16,8 4 1 15,1 6-2-15,-1 9-6 16,0 4-3-16,4 8-16 16,-1 2-36-16,0 5-111 15,2-1-77-15,0-2 134 16</inkml:trace>
  <inkml:trace contextRef="#ctx0" brushRef="#br0" timeOffset="117577.32">21281 17019 865 0,'6'8'393'0,"3"-9"-125"16,3-2-54-16,2-8-44 15,3-4-22-15,1-8-65 0,-1-5-18 16,-1-2-25-16,-4 3-6 16,-10 2-15-16,1 4-3 15,-9 8-2-15,-3 3-2 16,-2 8-3-16,-7 6-4 16,-4 7-4-16,-2 6-1 15,3 10 2-15,9-2 0 0,8 5 0 16,5 0 1-1,10-3-3-15,2 1 0 16,5-11-3-16,4-2-3 0,3-11-76 16,5-6-58-16,8-10-192 15,4-6 197-15</inkml:trace>
  <inkml:trace contextRef="#ctx0" brushRef="#br0" timeOffset="117985.49">21783 16839 950 0,'0'-8'475'0,"-11"3"-135"16,-5 0-54-16,-9 3-85 16,-2 2-43-16,1 3-79 15,0 2-21-15,7 5-30 16,4 3-9-16,7 7-9 16,6 3-4-16,6 2-5 15,6-1-1-15,7-6-1 0,1-3 0 16,6-12 1-16,2-3 0 15,1-7 2-15,3-5-1 16,-4-10 1-16,1-4-1 16,-7-12-1-16,-5-2-2 15,-5-3 1-15,-7 2 0 16,-5-1 2-16,-1 5 3 16,-8 9 2-16,2 10 1 0,4 17 3 15,-2 6 2-15,1 15 4 16,-2 7 6-16,5 13 7 15,0 4 2-15,10 7-6 16,9-1-4-16,4-6-11 16,3-5-6-16,0-11-3 15,-6-7-18-15,6-9-93 16,-6-6-61-16,8-8-122 16,10 0 164-16</inkml:trace>
  <inkml:trace contextRef="#ctx0" brushRef="#br0" timeOffset="119227.42">22754 16727 872 0,'-50'-11'430'15,"45"10"-144"-15,5 3-102 16,4 1-28-16,-4-3-48 16,14 3-34-16,15 4-33 15,55 10-8-15,-39-10-4 16,-5 0 0-16,-9 1-2 0,-4 3-4 16,-10 4-10-16,-1 2-1 15,-10 4 3-15,-12 2 1 16,-8 3 4-16,-6-1 6 15,-2-1 4-15,1-1 1 16,-5-4-4-16,0-3-6 16,-6-2-10-16,3-5-4 15,6-3-4-15,3-2-3 0,16-4-68 16,4-5-54-16,17-7-118 16,9-5 134-16</inkml:trace>
  <inkml:trace contextRef="#ctx0" brushRef="#br0" timeOffset="120404.96">20121 16870 828 0,'-9'1'363'15,"6"2"-156"-15,8 1-37 16,5-3-4-16,15-1-18 16,5-5-41-16,18-2-46 15,3-4-14-15,5-1-17 16,-2 1-6-16,-11 1-13 15,-2 2-4-15,-14 3-50 16,-6 3-60-16,-10 4 65 16</inkml:trace>
  <inkml:trace contextRef="#ctx0" brushRef="#br0" timeOffset="120612.69">20212 16970 744 0,'-14'8'405'0,"5"-1"-87"15,11 0-109-15,6-1-23 0,12-4-47 16,4-2-28-16,13-6-30 16,3-6-13-16,6-8-19 15,-2 0-10-15,-10 4-27 16,-4 3-27-16,-14 6-72 16,-4 3-60-16,-7 2-272 15,-3 2 274-15</inkml:trace>
  <inkml:trace contextRef="#ctx0" brushRef="#br0" timeOffset="120821.55">20272 16671 802 0,'14'-7'426'15,"0"5"-119"-15,-1 10-92 16,0 11-28-16,-4 15-47 0,-5 5-26 15,-2 11-45-15,0 3-20 16,1-4-30-16,0-2-10 16,2-14-43-16,1-9-31 15,-6-14-82-15,2-9-60 16,-5-13 129-16</inkml:trace>
  <inkml:trace contextRef="#ctx0" brushRef="#br0" timeOffset="121024.87">20416 16618 1166 0,'7'12'487'0,"-1"15"-255"15,-1 8-37-15,1 17-34 16,-4 1-25-16,-1 1-58 16,-1 0-24-16,0-11-30 15,-1-8-10-15,4-17-69 16,6-7-53-16,3-14-142 15,2-6-368-15,13-6 420 16</inkml:trace>
  <inkml:trace contextRef="#ctx0" brushRef="#br0" timeOffset="121620.99">23535 16764 960 0,'-29'-2'392'0,"9"-3"-177"16,7 4-28-16,8-2-14 16,1-4 3-16,15 5-62 15,5 0-32-15,2 1-37 0,22-2-8 16,18-2-11-16,-2 2-6 16,-2 2-48-16,-2-4-34 15,-6 3-74-15,-7-2-63 16,-17-4 126-16</inkml:trace>
  <inkml:trace contextRef="#ctx0" brushRef="#br0" timeOffset="121807.66">23604 16842 840 0,'-34'16'385'0,"9"-4"-154"16,9-1-20-16,11-6-47 15,11-2-23-15,16-8-36 16,4-2-12-16,10-8-11 15,2 1-14-15,1 0-34 16,-2 1-27-16,-4 0-77 16,-4 1-53-16,-12 2-181 15,-5 3 190-15</inkml:trace>
  <inkml:trace contextRef="#ctx0" brushRef="#br0" timeOffset="122025.2">23598 16623 1092 0,'-7'5'476'16,"6"8"-224"-16,1 1-62 15,2 9-47-15,2 9-21 16,3 8-43-16,0 6-15 16,-1 4-29-16,1-4-12 15,0-11-16-15,0-8-3 16,-1-16-59-16,2-6-35 0,-1-10-110 15,0-8-80-15,3-10 180 16</inkml:trace>
  <inkml:trace contextRef="#ctx0" brushRef="#br0" timeOffset="122215.7">23733 16538 982 0,'7'-2'482'0,"-5"14"-131"16,0 9-74-16,-2 17-76 15,0 7-32-15,-1 6-74 16,0 2-23-16,3-6-34 16,3-3-13-16,6-14-23 15,1-7-29-15,4-14-86 16,2-4-59-16,1-10 97 16</inkml:trace>
  <inkml:trace contextRef="#ctx0" brushRef="#br0" timeOffset="122800.43">24262 16585 940 0,'4'-7'440'16,"1"2"-166"-16,5 11-82 15,-3 6-14-15,5 19-34 16,-2 4-37-16,0 14-49 16,-3 3-17-16,0 1-23 0,4 0-7 15,-3-15-5-15,3-9-1 16,-6-17 1-16,-1-5 2 16,-4-9 1-16,-4-5 0 15,-4-8-3-15,-2-7-4 16,-2-6-2-16,3-3-3 15,6 2 0-15,4 4 1 16,8 4-1-16,6 6 1 16,1 5 2-16,7 8 1 15,-4 6 7-15,-2 4 5 0,-1 9 6 16,-12-1 2-16,3 4-1 16,-7 2-1-16,-7-2-3 15,2-2-1-15,-8-3-4 16,3-2 0-16,-3-3-6 15,-4-2-8-15,8-6-47 16,-5-2-27-16,5-5-75 16,6-4-52-16,0-1 133 15</inkml:trace>
  <inkml:trace contextRef="#ctx0" brushRef="#br0" timeOffset="123016.61">24537 16508 1018 0,'-6'4'506'0,"5"11"-130"0,-1 11-116 15,-2 13-122-15,2 6-21 16,2 3-66-16,4-4-24 16,7-4-17-16,2-4-7 15,1-10-30-15,1-9-25 0,0-9-82 16,-3-7-66-16,-2-3-190 15,-1-2 241-15</inkml:trace>
  <inkml:trace contextRef="#ctx0" brushRef="#br0" timeOffset="123595.78">24662 16697 949 0,'0'2'476'0,"3"6"-115"16,0 7-79-16,-3 7-101 15,0 4-39-15,3 1-85 16,0-3-22-16,6-6-19 16,3-3-5-16,5-12-6 15,5-3-1-15,5-6 0 16,-3 0-1-16,3-5 0 16,-8 0-24-16,-2-3-19 0,3-2-1 15,-8-3-1-15,-1-3 24 16,-5 6 18-16,-6-1 2 15,-2 12 5-15,-2 3 2 16,-1 10 9-16,1 8 6 16,4 9 8-16,0 3 0 15,5-5-3-15,4-2-2 16,2-9-2-16,3-3-2 16,-2-9-5-16,5-5-7 15,-1-5-15-15,-1-5-16 0,-1-4-51 16,-3 0-28-16,-4-2-21 15,-1 3 10-15,-5 0 47 16,-2 3 28-16,-3 5 33 16,-2-3 4-16,0 13 24 15,2 3 10-15,-3 4 20 16,0 6 13-16,5 2-1 16,-1 3-4-16,8 3-10 15,4 2-9-15,3-4-10 16,2-7-5-16,4-4-7 15,5-2-4-15,-1-6-8 16,5-1-3-16,-1-7-5 16,0 1-2-16,0-5-10 15,-2 0-13-15,-2-3-24 16,-3 1-10-16,-9 1-39 0,-6 4-40 16,-8 3 90-1</inkml:trace>
  <inkml:trace contextRef="#ctx0" brushRef="#br0" timeOffset="138560.57">27183 17024 541 0,'0'0'268'0,"0"0"-88"16,0 0 5-16,0 0-12 16,1 0-27-16,3 2-27 0,-2-1-8 15,0 0-11-15,1 0-5 16,0 1-6-16,-2 18-6 16,27 36-13-16,-28-22-10 15,0 6-16-15,1 3-4 16,1-1-13-16,4-1-6 15,-1-7-9-15,2-9-3 16,-2-10-5-16,0-5-12 16,-1-10-89-16,-4-5-78 0,0-14 105 15</inkml:trace>
  <inkml:trace contextRef="#ctx0" brushRef="#br0" timeOffset="139032.12">27171 17018 980 0,'-3'4'425'0,"3"-3"-226"16,0 2-18-16,0-3-44 16,0 0-30-16,0 0-39 15,4 0-11-15,13 1-20 16,30 3-7-16,-20-4-13 0,1 0-4 15,1 0-5-15,0-1-2 16,-1 1-2-16,4 0 0 16,-6-1-1-16,4 0 0 15,-6-1 1 1,-2 0 0-16,-3 2 0 0,-3 4 0 16,-5 2 2-16,-3 2 0 15,-3 6 6-15,-4 5 7 16,-2 6 10-16,-2 5 6 15,-1 1 2-15,0-1-3 0,3 3-10 16,-1-4-5-16,3-1-8 16,3 0-4-16,0-9-2 15,3-1-2-15,-1-2 0 16,-3-5-1-16,1-3-6 16,-2-1-31-16,1-7-78 15,-3-2-37-15,-2 1-94 16,1 0-44-16,0-1 192 15</inkml:trace>
  <inkml:trace contextRef="#ctx0" brushRef="#br0" timeOffset="139294.84">27287 17387 453 0,'-13'1'344'0,"4"1"34"16,7 3-130-16,-1-2-27 15,4 2-42-15,3 0-11 16,6-2-14-16,3-1-9 16,10-2-27-16,3 0-17 15,1-3-36-15,3 2-13 16,-4-1-21-16,0 2-8 0,0 1-11 16,3 0-2-16,-7 0-3 15,0 0 0-15,-8 0-3 16,-8 0-7-16,-1-1-54 15,-5 0-38-15,-3 0-85 16,1 0-52-16,1 0-174 16,0 0 257-16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18:30.0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3741 13342 706 0,'23'27'313'0,"-26"-36"-154"15,0-3 4-15,-1-4-19 0,0-2-23 16,-3-2-32-16,1 3-15 16,-4 4-13-16,0 4-7 15,-4 8-11-15,-2 4-10 16,-4 8-18-16,2 7-6 16,-1 9-8-16,1 7 0 15,9 1 0-15,4 4 1 16,10 1 1-16,6-5-1 15,10 3-1-15,1-7 0 0,6-4 0 16,3-3-1-16,3-11-1 16,8-3-8-16,5-12-88 15,1-7-90-15,-3-10 116 16</inkml:trace>
  <inkml:trace contextRef="#ctx0" brushRef="#br0" timeOffset="342.74">4116 13334 427 0,'-13'4'276'0,"8"0"71"15,3 2-140-15,-2 8-4 16,0 9-30-16,-3 7-64 16,3 7-17-16,6 3-31 0,0 0-7 15,11-1-15-15,0-6-6 16,3-8-8-16,4-6-5 15,0-13-3-15,0-3-3 16,-1-9-4-16,0-5-1 16,-6-10-1-16,-2-7-1 15,-7-7-1-15,-1-5-1 16,-7 3 1-16,-1 5 0 16,-9 6 3-16,-3 6-1 0,-3 13-3 15,-3 0-2-15,5 9-5 16,1 5-2-16,8 2-16 15,-1 0-17-15,6-3-53 16,4 1-70-16,5-4 103 16</inkml:trace>
  <inkml:trace contextRef="#ctx0" brushRef="#br0" timeOffset="639.29">4399 13385 863 0,'12'22'405'16,"7"5"-203"-16,-14-4-21 15,1 4-30-15,-3-3-60 16,2 0-21-16,1 0-35 0,6-3-6 16,-4-4-6-16,-7-5-4 15,-1-4-3-15,-2-6 0 16,1-1-1-16,2-4-2 15,-2 2-6-15,0 0-2 16,-2-26-5-16,1-28 1 16,9 27-1-16,0-5-1 15,4 8-5-15,-6-3-33 16,8 6-111-16,0 2-92 0,7 5 139 16</inkml:trace>
  <inkml:trace contextRef="#ctx0" brushRef="#br0" timeOffset="951.83">4685 13389 936 0,'0'17'375'0,"1"1"-236"15,3 4-4-15,1 1-8 16,2 4-25-16,1-5-38 15,2 2-20-15,-1-5-18 16,0 0-3-16,-3-5-5 16,0-5 0-16,-5-6 0 0,-1-3-1 15,0-6-1-15,-1 5-3 16,0-1-4-16,-2-16-3 16,1-28-3-16,2 26-1 15,7-4-4-15,4-1-16 16,4-6-44-16,5 3-26 15,2 5-162-15,2 4-247 0,-1 11 330 16</inkml:trace>
  <inkml:trace contextRef="#ctx0" brushRef="#br0" timeOffset="1296.57">5018 13585 859 0,'14'3'379'0,"-4"-7"-191"16,-2-6 10-16,3 2-42 15,-7-8-38-15,5-4-59 16,7 4-17-16,-9-10-17 16,-1 4-4-16,-7 1-1 15,-9-3 0-15,-3 10-3 0,2 1-2 16,-3 12-7-1,-3 1-4-15,6 15-6 0,-4 5-2 16,8 7 2-16,7 5 2 16,-1-5 3-16,5 5 2 15,11-1-2-15,3-1-1 16,11-8-2-16,0-9 2 16,8-14-100-16,3-8-88 0,6-12 117 15</inkml:trace>
  <inkml:trace contextRef="#ctx0" brushRef="#br0" timeOffset="1490.05">5430 13406 1085 0,'-16'12'448'0,"-2"6"-256"16,-2 4-44-16,6 9-22 15,1 4-36-15,12-2-47 16,4-4-15-16,10-6-18 15,9-2-3-15,4-11-3 16,-5-9-3-16,7-8-19 16,0-7-37-16,-5-11-122 15,5-2-113-15,5-6 176 16</inkml:trace>
  <inkml:trace contextRef="#ctx0" brushRef="#br0" timeOffset="1697.97">5639 13233 992 0,'-6'26'433'0,"1"8"-224"16,-2 16-97-16,5 5-2 15,6-1-43-15,2-3-12 16,11-8-19-16,3-7-7 0,2-13-10 16,2-5-7-16,2-13-24 15,-1-4-47-15,-8-8-186 16,1-2 164-16</inkml:trace>
  <inkml:trace contextRef="#ctx0" brushRef="#br0" timeOffset="1882.41">5550 13364 1285 0,'4'9'509'16,"1"2"-336"-16,15-1-76 15,-6 0 3-15,3-7-43 16,10-2-19-16,3-3-29 16,5-3-17-16,5 1-93 0,-3-5-72 15,-2-3-201-15,-1-2-177 16,-5 4 351-16</inkml:trace>
  <inkml:trace contextRef="#ctx0" brushRef="#br0" timeOffset="2186.28">5915 13360 380 0,'33'43'302'15,"-32"-26"79"-15,0-2-60 16,2 6-66-16,-3-7-47 16,1 2-91-16,6 10-33 0,-2 5-45 15,-6-12-13-15,-2-10-8 16,-2-2-1-16,0-7 0 16,10 0-4-16,-5-2-5 15,0 0-3-15,0 1-7 16,2-7-1-16,4-15 0 15,16-24 2-15,-17 30 0 16,5 2 1-16,1 9 3 16,-7 0 3-16,6 7 7 15,1 5 3-15,-5 5 6 16,6 2 1-16,-5 7-6 16,-2 0-3-16,8 3-8 15,-5-4-31-15,6-9-136 16,1-1-121-16,4-9 166 15</inkml:trace>
  <inkml:trace contextRef="#ctx0" brushRef="#br0" timeOffset="2475.69">6198 13591 1145 0,'12'0'491'0,"3"-1"-274"16,31-11-79-16,-26-4 7 0,7-1-57 15,0-1-29-15,-1-6-30 16,-1 0-10-16,-7 0-10 16,-9-1 0-16,-9 7 4 15,-6 3 5-15,-11 9 2 16,-5 4 0-16,-3 7-11 16,4 11-5-16,2 6-3 15,7 0 1-15,9 5 3 16,0-3 0-16,5 4-2 15,5 0 0-15,6-6-5 16,0-2-2-16,7-12-64 16,8-4-70-16,6-10 89 15</inkml:trace>
  <inkml:trace contextRef="#ctx0" brushRef="#br0" timeOffset="2804.69">6622 13378 1368 0,'-15'13'537'16,"3"-3"-353"-16,2 0-54 15,3 3-12-15,3 2-31 16,4-4-41-16,6 3-10 16,4-2-15-16,2 0-4 0,9 3-3 15,-3-5-1-15,0 1 2 16,0 3 3-16,-8-4 7 15,-5 2 5-15,-7 5 11 16,-6-6 3-16,-6 0 1 16,0 2-5-16,0-7-14 15,1 1-8-15,5-5-13 16,1-3-6-16,7 0-37 16,1-5-35-16,7-1-71 15,4 0-46-15,5-6-90 16,5 0-58-16,8-1 217 15</inkml:trace>
  <inkml:trace contextRef="#ctx0" brushRef="#br0" timeOffset="3137.75">7019 13336 1102 0,'-6'-1'508'0,"-1"-4"-212"0,-1 5-80 16,-3 5-58-16,-8 3-42 15,6 11-51-15,1-4-16 16,-1 4-19-16,10 2-7 16,2-5-7-16,12 5-2 15,2-2-3-15,6 0 0 0,0-3 5 16,-4-2 3-16,3-3 8 16,-2 0 6-16,-1 3 5 15,-4-3 0-15,-5 0 5 16,-10-2 6-16,-6-2 2 15,0 1-3-15,-5 0-15 16,3-5-12-16,5-4-21 16,-3-1-26-16,4-4-99 15,2-1-68-15,4-3-170 16,12 1 215-16</inkml:trace>
  <inkml:trace contextRef="#ctx0" brushRef="#br0" timeOffset="3342.53">7774 13386 1667 0,'0'11'588'15,"-5"-10"-495"-15,0 6-78 16,-2-3-65-16,2 5-92 16,4-3 91-16</inkml:trace>
  <inkml:trace contextRef="#ctx0" brushRef="#br0" timeOffset="3495.52">7745 13631 881 0,'0'3'484'0,"0"0"3"16,1-1-262-16,-1-2-108 16,0 0-22-16,0-1-153 15,0 0-364-15,0 0 291 16</inkml:trace>
  <inkml:trace contextRef="#ctx0" brushRef="#br0" timeOffset="4553.01">8932 13395 1011 0,'-8'-4'438'0,"-9"-3"-223"16,11 1-17-16,4 4-49 15,2 0-44-15,16 0-61 16,2 2-17-16,4 2-10 15,1-1-2-15,2 1-7 16,-4-1-2-16,1-1-4 16,-2 0-10-16,-8 0-33 0,-3-1-10 15,-9 1-12-15,-3 0 8 16,-9 1 30-16,-2 3 12 16,-2-2 9-16,2 2 4 15,0 4 2-15,6 1 3 16,3 3 7-16,4 3 2 15,1 6 7-15,2-7 2 16,2 0 1-16,1 13 0 0,3 2-7 16,2-4-6-16,-3-4-6 15,-3 0-1-15,0-5 0 16,-4-1 2-16,-7-7 2 16,5 0 1-16,-11-4-2 15,3 0-1-15,-4-2-3 16,2 2-2-16,0 3-1 15,0-1 1-15,10 1-3 16,-2 0-1-16,8-3 0 16,4-1 1-16,7-2 2 15,5-1 2-15,11-2-2 16,2-2 5-16,9-2-131 16,-2 1-97-16,7-2 138 15</inkml:trace>
  <inkml:trace contextRef="#ctx0" brushRef="#br0" timeOffset="4813.75">9507 13347 1211 0,'-29'-2'526'16,"14"-6"-207"-16,4 1-165 15,2 11-58-15,5 7-11 16,-3 8-53-16,1 3-16 0,7 12-13 15,-2 1-1-15,11 6 2 16,2 2-1-16,-1 0 0 16,0 0 0-16,-6-3-2 15,1 0-1-15,-6-5-67 16,0-8-63-16,-5-6-450 16,0-12 388-16</inkml:trace>
  <inkml:trace contextRef="#ctx0" brushRef="#br0" timeOffset="4928.03">9308 13600 1296 0,'15'-9'514'0,"8"2"-339"16,6 3-6-16,2 4-46 16,0 0-34-16,5 1-52 0,1 3-51 15,7-1-138-15,10 1-107 16,8 4 147-16</inkml:trace>
  <inkml:trace contextRef="#ctx0" brushRef="#br0" timeOffset="5692.28">10486 13368 1121 0,'-7'2'445'15,"2"0"-292"1,-1-2 11-16,-1 0-29 0,5 0-28 16,5-2-49-16,-2-2-13 15,-1 3-8-15,0 0-4 16,0 0-3-16,1 0-4 15,5 0-4-15,2 0 0 0,-2 0-2 16,-6 0 0-16,0 0 0 16,4 1-3-16,-2 0 1 15,3 0-3-15,1 0-3 16,-5 0-1-16,6 0-5 16,2 0-1-16,1 0-1 15,6 0-1-15,31-2-1 16,-22 1-1-16,6-1 1 15,-3 1-1-15,-2 3-1 16,0 8 0-16,-8 8 0 16,-1 2 0-16,-6 8 0 15,-4 5 1-15,-3 6 1 16,-1 6 0-16,0 1 1 16,3-4-2-16,-2-10 0 15,2-5-1-15,-2-12-15 16,-2-5-36-16,-2-8-123 0,-1-2-87 15,-2-5 152-15</inkml:trace>
  <inkml:trace contextRef="#ctx0" brushRef="#br0" timeOffset="5882.69">10548 13582 1257 0,'-16'4'499'16,"13"2"-318"-16,-1-3-32 0,9-2-21 15,5-1-28-15,6-3-41 16,8-2-11-16,3 0-19 16,1 1-9-16,-2 1-72 15,-1 3-75-15,-3 2-200 16,-1 3 198-16</inkml:trace>
  <inkml:trace contextRef="#ctx0" brushRef="#br0" timeOffset="6060.29">10551 13763 1009 0,'-8'9'462'16,"8"-6"-212"-16,4-1-84 15,7-2-15-15,8-3-57 16,4-5-31-16,4-3-35 16,3 1-6-16,-5 0-48 15,-3 1-56-15,-2-3-145 0,-5-4-242 16,-6 2 301-16</inkml:trace>
  <inkml:trace contextRef="#ctx0" brushRef="#br0" timeOffset="6298.71">10522 13151 1095 0,'3'7'417'0,"2"12"-266"0,4 17-54 15,-2 10 19-15,3 19 1 16,8 4-22-16,-4 12-44 16,2 0-12-16,1-10-8 15,-2-6 0-15,-2-18-3 16,-3-10-2-16,-7-14-10 16,-2-7-5-16,-1-10-54 15,-1-5-57-15,1-2-189 16,0 0 179-16</inkml:trace>
  <inkml:trace contextRef="#ctx0" brushRef="#br0" timeOffset="8047.48">11658 13588 653 0,'0'-3'330'0,"3"-6"-47"0,0-2-55 16,4-38-12-16,-15 33-39 15,-5-6-81-15,-1 1-25 16,-4 6-29-16,1 0-6 16,-3 8-8-16,2 6-8 15,2 5-15-15,-3 8-6 16,5 10-10-16,4 7 0 0,4 6-2 15,6 1 1 1,6-3 4-16,0-4 1 0,9-8 6 16,3-7 1-16,-1-9 2 15,4-6 4-15,-4-9 1 16,-1-6 2-16,-3-8-2 16,-1-1 0-16,-3-2-2 15,-1 3 4-15,-1 8 15 16,-2 5 3-16,0 7 5 15,-2 5-1-15,0 16-11 16,2-1-1-16,-1 10 0 16,3-3-2-16,4-3-5 15,1-2-3-15,1-9-7 16,2-1 0-16,-1-8-89 16,3-4-61-16,1-11-332 15,4-1 301-15</inkml:trace>
  <inkml:trace contextRef="#ctx0" brushRef="#br0" timeOffset="8390.57">11899 13434 999 0,'0'10'480'0,"-4"2"-190"16,2 12-107-16,-7 6-13 16,8 6-57-16,2-2-24 15,0-8-31-15,7-2-10 0,4-12-21 16,-4-4-9-16,4-8-10 15,-4-4-2-15,-1-7-5 16,3-4-1-16,0-3-8 16,2-3-3-16,-2-1 1 15,-4 2 2-15,0 6 9 16,-2 4 3-16,-4 7 6 16,0 2 1-16,-4 6 1 15,4-5 1-15,-1 0-1 16,-2 16-1-16,0 35-2 15,1-25-2-15,12-3-4 16,-7-4-3-16,10-8-2 16,1-3-7-16,2-7-75 15,0-2-51-15,-1-3-174 16,0 1 184-16</inkml:trace>
  <inkml:trace contextRef="#ctx0" brushRef="#br0" timeOffset="8740.39">12151 13648 994 0,'36'-11'437'16,"-24"8"-190"-16,1-1-59 15,0-8-12-15,1-2-30 16,2-7-48-16,0-2-16 0,-5 1-31 16,-3-1-13-16,-8 1-17 15,-5 1-5-15,-6 2-3 16,-5 4 0-16,-2 6-3 15,2 6-4-15,0 8-6 16,4 5-2-16,7 8-3 16,0 7 2-16,5 12 2 15,6 4 1-15,1 11 1 16,6 4 2-16,2-2 4 16,1 1 1-16,3-9 5 15,-3-3 3-15,-1-10-1 16,-7-5 0-16,-4-7-1 15,-5-6-2-15,-6-5-2 16,-3-5-3-16,-4-4-30 16,-1-2-40-16,-4-11-124 0,-1-5-74 15,6-22 154-15</inkml:trace>
  <inkml:trace contextRef="#ctx0" brushRef="#br0" timeOffset="10034.26">12460 13446 1365 0,'14'9'528'0,"-7"2"-337"15,2 7-52-15,-8-2-21 16,4 4-11-16,0-2-56 16,-3-3-15-16,3-4-3 15,-1-2-21-15,-4-5-2 16,1-3-1-16,-6-1-4 15,4-1-3-15,0 0-8 16,0-1-6-16,0-8-3 16,1-10 1-16,13-23 5 15,0 28 5-15,-3 4 2 16,2 4 2-16,-2 3 2 16,-1 6 3-16,1 7 3 15,-3 4 3-15,0 7 3 16,-3-1 2-16,-1 4-3 15,1-4 0-15,-1-3-4 0,0-2-1 16,-1-9-1-16,-2-4 0 16,0-2-3-16,0 0-3 15,0 0-5-15,0-1-15 16,4-19-26-16,7-28-9 16,-3 27-3-16,2 3 12 15,5 4 24-15,-3-2 11 16,0 7 10-16,-3 5 6 0,1 7 15 15,1 9 7-15,-3 12 11 16,0 2 3-16,-1 8-4 16,-1 2-5-16,4-6-12 15,3-6-6-15,1-12-10 16,2-5-2-16,2-8-3 16,-5-5-1-16,1-5-19 15,1-3-13-15,-1-6-17 16,2 4-2-16,-2-1 14 15,1 4 12-15,-9 5 17 16,1 0 6-16,-6 7 5 16,3 0 6-16,-2 2 10 15,-3 0 8-15,1 0 17 16,0 0 3-16,-1 0 5 16,0 0 0-16,0 0-11 0,0-1-8 15,0 0-12-15,0 0-9 16,0 0-7-16,0 0 0 15,0-1-2-15,-1 1-2 16,1 0 0-16,0 0-1 16,0 0 0-16,1 0 1 15,0 0 0-15,0 0 1 16,0 1 1-16,0 0-1 16,0 0 1-16,-1 0-1 0,0 0 0 15,0 0 0-15,0 3-1 16,-1 4 1-16,-4 5-1 15,2 3 0-15,-6 29 0 16,15-27-1-16,1-4-1 16,5 0-2-16,0-8-1 15,-3-4-9-15,6-3-53 16,0-4-30-16,-1-5-69 16,9-2-28-16,0-2-20 15,0-1 7-15,2-1 28 16,-6 2 25-16,-3 0 71 15,-7 1 25-15,-4 5 79 16,-3-1 44-16,-1 6 61 16,-4 0 27-16,-1 4 16 15,4 0-9-15,0 0-17 0,0 0-11 16,0 0-32-16,0 0-17 16,-1 0-30-16,0 5-9 15,1 3-11-15,0-1-2 16,2 3-8-16,1 1-5 15,14 28-6-15,-10-24-1 16,-1-2-5-16,0-1-1 16,-2-3-3-16,2-4-2 15,-1-4-4-15,0-2-11 0,3-8-24 16,1-3-5-16,-2-4-4 16,2 0 9-16,0 1 26 15,-2-1 7-15,1 8 7 16,-2 2 3-16,2 5 8 15,0 3 6-15,1 5 8 16,0 0 3-16,1 9-1 16,-3 2-3-16,2 3-5 15,-2-1-4-15,0-1-9 16,-2-4-4-16,-2-5-79 16,1-4-81-16,-2-6 99 15</inkml:trace>
  <inkml:trace contextRef="#ctx0" brushRef="#br0" timeOffset="10237.54">13479 13342 1276 0,'-6'33'525'16,"6"1"-261"-16,0 2-153 15,0 7-31-15,2 1 1 16,2-6-22-16,11 0-23 0,0-10-28 15,1-7-5-15,5-12-40 16,-5-7-35-16,0-11-132 16,-1-5-134-16,-4 0 214 15</inkml:trace>
  <inkml:trace contextRef="#ctx0" brushRef="#br0" timeOffset="10413.79">13361 13466 1167 0,'3'6'506'16,"3"1"-262"-16,6 1-102 16,0-3-2-16,7 0-55 15,-4-4-29-15,2-1-33 16,2 1-8-16,4-3-67 16,8 0-52-16,2-3-156 0,1-3-140 15,-3 1 251-15</inkml:trace>
  <inkml:trace contextRef="#ctx0" brushRef="#br0" timeOffset="10572.23">13724 13484 982 0,'4'12'454'15,"0"7"-175"-15,1 2-24 16,-1 8-66-16,-2 2-47 16,2-5-84-16,-3-3-27 0,0-10-25 15,1-8-32-15,-1-7-75 16,2-7-61-16,-2-11-207 15,-1-4 236-15</inkml:trace>
  <inkml:trace contextRef="#ctx0" brushRef="#br0" timeOffset="11153.29">13749 13428 1016 0,'10'0'458'0,"4"5"-191"15,3 5-48-15,7 2-43 16,-1 0-16-16,5 5-34 15,-4 0-19-15,-8 1-35 16,2-2-20-16,-9-2-29 16,-2-2-8-16,1-1-7 15,-4 2-1-15,-1-5-5 16,-2 2-1-16,-1-7-10 0,2-3-13 16,1-3-30-16,-3 2-11 15,0 0-1-15,2-10 5 16,0-6 24-16,3-23 8 15,-6 33 13-15,0 6 5 16,5 3 7-16,0 2 1 16,-4-4 5-16,0 0 8 15,0 0 9-15,10 2 1 0,1-1-4 16,0-2-4-16,33-11-7 16,-35 0-2-16,-1 0-1 15,1 1 0-15,-5-1-1 16,-2 2 1-16,-2 1 0 15,0 3 0-15,0 6 10 16,-2 0 2-16,0 0 0 16,1 0-1-16,0 0-8 15,0 10 1-15,1 13 7 16,5 33 5-16,-1-15 6 16,-1 3 0-16,2 6-5 15,1 1-3-15,3 1-4 16,0-4-3-16,-3-5 3 15,-1-6 1-15,-6-6 6 16,-4-3 5-16,-8-8 4 0,-6-2-3 16,-4-9-9-16,-1-3-13 15,2-10-89-15,3-11-62 16,6-12-382-16,5-16 344 16</inkml:trace>
  <inkml:trace contextRef="#ctx0" brushRef="#br0" timeOffset="11536.63">14878 13458 1407 0,'0'6'500'0,"-5"14"-404"0,-4 5-28 15,7 16-5-15,-1 5-7 16,6 4-29-16,6-2-11 16,4-8-8-16,-5-7-2 15,5-5-1-15,-5-10 0 16,-7-8-7-16,-3-2-25 16,-5-12-92-16,-4-2-85 15,-4-15 120-15</inkml:trace>
  <inkml:trace contextRef="#ctx0" brushRef="#br0" timeOffset="11800.75">14754 13446 1010 0,'23'-6'441'0,"10"2"-188"16,6 4-66-16,-1 3-18 16,-4 3-21-16,-6 2-46 15,-4 4-18-15,-5 2-28 16,-10 0-13-16,-9 6-15 15,-6-2-4-15,-7 5-5 16,-4 0-4-16,-5-7-5 16,-4-3-5-16,-1-7-8 15,-1-3-21-15,8-3-65 16,2 0-51-16,10-2-148 16,8-4-99-16,22 5 242 0</inkml:trace>
  <inkml:trace contextRef="#ctx0" brushRef="#br0" timeOffset="12157.36">15259 13530 1060 0,'18'-15'442'15,"-13"7"-180"-15,-5-2-88 16,-12-5-39-16,-6 2-17 0,-3-3-75 16,-2-5-14-16,1 13-10 15,2 1-3-15,0 14-9 16,3 11-4-16,8 10 0 15,1 5 3-15,8-2 5 16,2-3 4-16,6-6 5 16,1-4 1-16,4-8 0 15,3-4-3-15,-1-7 3 16,2-4 2-16,-1-6 4 16,0-5-2-16,0-1-5 15,0 2 1-15,-3 1 5 16,-5 3 4-16,-2 10-1 15,-3 1-4-15,-3 11-10 16,0 8-6-16,-2 2-3 16,0 0-7-16,6-3-83 15,5-3-58-15,4-10-139 0,1-7-124 16,2-9 261-16</inkml:trace>
  <inkml:trace contextRef="#ctx0" brushRef="#br0" timeOffset="12330.72">15468 13320 1117 0,'1'31'421'0,"2"9"-223"15,-4 7-78-15,-2 1-1 16,3-1 7-16,6-11-63 16,9-3-28-16,2-13-22 15,4-10-2-15,-1-10-45 16,-4-5-50-16,-3-6-211 15,-5-3 190-15</inkml:trace>
  <inkml:trace contextRef="#ctx0" brushRef="#br0" timeOffset="12493.87">15401 13470 1240 0,'1'3'490'0,"0"1"-308"16,11 4-35-16,4 0-8 15,-4 0-32-15,11-1-54 16,2-7-37-16,0-1-99 0,8-5-54 16,2-8-149-16,-2 0-126 15,-3-10 269-15</inkml:trace>
  <inkml:trace contextRef="#ctx0" brushRef="#br0" timeOffset="12839.33">15724 13257 878 0,'1'-3'440'0,"0"7"-90"15,-1 5-90-15,-2 12-63 16,-2 8-34-16,-3 9-72 16,0 4-19-16,3 0-24 15,2-5-8-15,2-6-15 16,3-8-9-16,2-9-7 16,-2-8-2-16,-1-6-5 15,1-1-3-15,2-11-14 16,0-2-5-16,5-5-4 15,-2-4 2-15,4 6 12 16,-2 3 5-16,-1 5 14 16,2 3 12-16,-4 6 14 15,1 6 10-15,-1 6 7 16,-1 5-1-16,-2 6-6 16,3 3-6-16,1 0-17 15,2-3-10-15,6-10-96 0,-1-8-65 16,9-6 89-16</inkml:trace>
  <inkml:trace contextRef="#ctx0" brushRef="#br0" timeOffset="13466.34">16938 13491 622 0,'-6'-1'305'15,"1"-2"-41"-15,4 3-33 0,-3 2 2 16,3-2-29-16,0 0-72 16,-2 6-26-16,-2 9-33 15,-4 25-8-15,16-25-27 16,-1-4-10-16,11-5-13 15,-7-4-4-15,2-5-3 16,-1-4-2-16,2-8-4 16,-2-1-2-16,-3-7-4 15,-4-4 0-15,-11 2 4 16,0 2 2-16,-10 6 4 16,3 6 1-16,-5 9-1 15,1 2-2-15,-2 9-4 16,2 1-3-16,7 6-6 15,6-1-2-15,10 4-46 16,11 0-60-16,7-2-198 0,13-2 199 16</inkml:trace>
  <inkml:trace contextRef="#ctx0" brushRef="#br0" timeOffset="13728.86">17468 13319 1151 0,'-3'-17'467'16,"-6"1"-271"-16,-4 4-47 0,-3 9-24 16,-2 4-22-16,1 9-38 15,0 7-13-15,1 13-21 16,3 5-3-16,5 19-5 16,1 3-5-16,10 12 0 15,-2 4-2-15,-1-4-5 16,8-3-3-16,-7-15-5 15,4-10 0-15,-3-16-61 16,-9-11-72-16,0-16-348 16,-1-7 311-16</inkml:trace>
  <inkml:trace contextRef="#ctx0" brushRef="#br0" timeOffset="13870.88">17184 13580 1026 0,'-6'-19'484'0,"7"9"-151"15,4 1-87-15,7 8-66 0,5-2-30 16,13 3-76-16,6 4-24 16,8-2-80-16,-2 4-53 15,12 4-94-15,6 2 99 16</inkml:trace>
  <inkml:trace contextRef="#ctx0" brushRef="#br0" timeOffset="14192.26">18405 13410 1287 0,'6'-1'515'0,"-6"0"-286"16,-7 5-99-16,2 16-47 15,-2 10 8-15,-1 16-33 16,8 6-19-16,-2 4-22 0,8-2-4 16,-1-14-5-16,0-10-18 15,5-18-61-15,-4-10-39 16,-1-16-167-16,3-7 175 15</inkml:trace>
  <inkml:trace contextRef="#ctx0" brushRef="#br0" timeOffset="14534.62">18329 13355 1219 0,'12'20'494'15,"1"5"-279"-15,-1 13-96 16,4 3 5-16,3-2-16 15,0-4-17-15,7-11-35 16,0-9-13-16,7-11-17 16,1-6-8-16,4-16-22 15,1-9-26-15,-1-10-41 16,0-1-8-16,-5-2 10 16,-7 4 23-16,-8 10 39 15,-7 3 17-15,-11 17 30 16,-4 5 12-16,-7 17 23 15,0 7 3-15,-3 13-4 16,5 8-1-16,2 3-2 16,4 4-2-16,6-1-11 15,3-4-9-15,6-6-20 0,0-8-10 16,2-14-81-16,-1-4-66 16,5-11-30-16,-1-4 70 15</inkml:trace>
  <inkml:trace contextRef="#ctx0" brushRef="#br0" timeOffset="14699.36">19169 13731 1697 0,'1'14'620'0,"-8"2"-472"15,-5-3-113-15,-8 0-68 16,-5-2-45-16,1-2-100 15,1-3-69-15,8-8 155 16</inkml:trace>
  <inkml:trace contextRef="#ctx0" brushRef="#br0" timeOffset="15402.56">10366 14678 992 0,'4'9'412'16,"-1"5"-164"-16,-1 16-159 15,8 7 16-15,0 11 5 16,-1-16-24 0,1 1-44-16,6 22-16 0,5 5-16 15,-8-14-3-15,-2-18-3 16,5-7-15-16,-6-12-103 16,6-6-97-16,-2-12 125 15</inkml:trace>
  <inkml:trace contextRef="#ctx0" brushRef="#br0" timeOffset="15579.39">10217 14837 1101 0,'-9'2'431'16,"9"1"-256"-16,2 1-80 16,14 7-14-16,9 1-4 15,15-3-30-15,5 1-12 16,4-9-19-16,-1 2 1 15,-4-6-105-15,0-3-108 16,5-3 125-16</inkml:trace>
  <inkml:trace contextRef="#ctx0" brushRef="#br0" timeOffset="16072.68">10680 14672 1093 0,'-2'9'427'0,"2"10"-224"15,4 7-66-15,0 16 6 16,-1 2-9-16,0 3-60 16,-3 0-23-16,2-3-29 15,0-2-6-15,-1-9-6 16,1-9-2-16,-2-14-2 16,0-4 0-16,-2-10-25 15,1-3-11-15,1-6-13 16,-1-6-5-16,1 1 20 15,1 3 9-15,5 5 6 16,0 3 5-16,6 7 13 0,5 6 7 16,2 5 13-16,5 4 7 15,10 2-1-15,1-6-2 16,4-9-6-16,-1-3-5 16,-6-12-8-16,-1-6-3 15,-5-3-4-15,-3-1 0 0,-7-2 1 16,-6 2 0-1,-10 3 3-15,-5 2 1 0,-7 6 4 16,1 3 1-16,-4 6-4 16,6 4 1-16,-5 11-2 15,8 4 0-15,0 8 3 16,6 4 1-16,8-1 1 16,-7-2-3-16,9-4-2 15,2-3-2-15,1-9-4 16,6-3-1-16,-2-7-105 15,2-7-96-15,4-7 124 16</inkml:trace>
  <inkml:trace contextRef="#ctx0" brushRef="#br0" timeOffset="16389.93">11211 14936 1143 0,'0'15'475'0,"0"6"-228"16,0 2-53-16,0-2-7 0,0 0-35 15,4-10-75-15,-1-2-29 16,2-9-29-16,-1-3-7 16,3-9-10-16,-1-7-4 15,5-7-23-15,1-1-5 16,3 2-2-16,1 3 4 16,-4 7 19-16,1 4 7 0,-3 7 6 15,0 8 6-15,-2 8 17 16,0 3 11-16,-3 13 17 15,-2 0 7-15,0 3-7 16,2 0-8-16,3-9-23 16,2-8-13-16,2-9-101 15,1-3-76-15,5-7 101 16</inkml:trace>
  <inkml:trace contextRef="#ctx0" brushRef="#br0" timeOffset="16772.16">12843 14654 1192 0,'7'15'469'16,"-7"13"-288"-16,-1 21-94 15,-4 7 9-15,2 8-17 16,3 0-21-16,7-16-32 16,3-4-10-16,4-22-11 15,-4-11-12-15,-2-16-72 16,2-6-49-16,-9-8-197 16,3-3 200-16</inkml:trace>
  <inkml:trace contextRef="#ctx0" brushRef="#br0" timeOffset="17134.49">12797 14700 881 0,'6'7'457'0,"0"0"-5"15,6 16-310-15,-1 7 11 16,8 11-9-16,-3-1-26 16,5-10-51-16,0-5-17 15,-1-16-25-15,-2-4-8 16,-1-13-11-16,-1-6-1 15,1-8-3-15,-2-1-2 0,-5-7-2 16,3 6 1-16,-10 0 1 16,5 1 3-16,-6 9 1 15,-2 2 2-15,2 12 2 16,0 7 2-16,1 11 4 16,2 10 4-16,-1 7 11 15,1 3 5-15,4 1 4 16,-1-1 0-16,1-1-8 15,-1-4-6-15,1-8-11 16,-2-4-6-16,1-10-92 16,0-5-80-16,4-4 102 15</inkml:trace>
  <inkml:trace contextRef="#ctx0" brushRef="#br0" timeOffset="17386.5">13978 14938 1519 0,'-6'2'579'0,"7"12"-391"15,-1 2-35-15,0 10-20 16,1 0-37-16,-4-3-72 16,2-2-13-16,2-6-86 15,-3-5-73-15,10-10-163 16,4-8 178-16</inkml:trace>
  <inkml:trace contextRef="#ctx0" brushRef="#br0" timeOffset="17554.14">13896 14785 1391 0,'3'0'493'0,"1"1"-398"16,3 4-42-16,3 6-32 16,-2-2-70-16,11 3-174 15,7-8-122-15,15-7 198 0</inkml:trace>
  <inkml:trace contextRef="#ctx0" brushRef="#br0" timeOffset="17833.48">14280 14784 970 0,'3'4'444'0,"-6"-1"-171"16,-6-3-15-16,-8 1-21 16,-4-1-31-1,-2 7-61-15,0 6-25 0,3 0-40 16,5 1-24-16,8-1-29 15,7-4-8-15,10 4-6 16,10-1-1-16,11 0 0 16,7 6 1-16,7-1 2 15,-4 6 0-15,-7 1 0 16,-7-3 0-16,-12-3 1 16,-14-3 0-16,-10-4 0 15,-16-1-1-15,-11-5-15 16,0-3-33-16,-2-5-97 15,11-3-64-15,10-3-500 16,9 1 468-16</inkml:trace>
  <inkml:trace contextRef="#ctx0" brushRef="#br0" timeOffset="18998.13">15478 14814 927 0,'-13'-1'413'16,"10"0"-181"-16,3 5-39 16,-2 9-43-16,3 12-20 15,6 8-43-15,-5-1-19 0,7 1-20 16,-3-6-8-16,-2-10-13 15,2-6-7-15,-4-9-12 16,3-2 1-16,-4-2 0 16,-1 0 1-16,-1 1-3 15,0-3-5-15,-6-19-6 16,-4-28-3-16,18 24-1 16,6 4 1-16,7 4 5 15,0 5 2-15,2 9 4 16,1 5 4-16,-1 12 5 15,-2-1 4-15,-6 11 10 16,-2 1 4-16,-4 1 0 16,-3 3-1-16,-1-8-12 15,-2-7-4-15,-1-8-4 16,0-4-5-16,-1-11-12 16,2-3-17-16,2-7-19 0,2-5-3 15,3 3 10-15,2 1 12 16,0 5 19-16,-3 5 5 15,3 3 6-15,-2 3 6 16,1 5 6-16,4 2 1 16,-3 9-4-16,7 3-3 15,1 8-6-15,0 2-1 16,7 2-2-16,-3-2-1 0,0-5-2 16,5-6 0-16,-11-10-1 15,7-2-16 1,-1-4-42-16,-4-7-22 0,7 0-39 15,-7-3 0-15,-5-3 30 16,1-1 21-16,-8-5 43 16,-7-2 14-16,-2 0 38 15,-7 0 21-15,-6 2 36 16,-1 3 18-16,-1 8 1 16,0 9-7-16,-1 6-19 15,1 7-11-15,6 9-22 16,0 2-9-16,5 3-10 15,1 0-3-15,2-2-3 16,8 0-2-16,5-5-3 16,5-2-1-16,3-7-1 15,-7-6-3-15,2-4-1 0,-3-3 0 16,-2-7-1-16,0 1 0 16,-1-6-1-16,1 5 1 15,-4 2 0-15,2 5 2 16,-4 11 3-16,1 9-1 15,1 7-2-15,-2 2-2 16,4 2-4-16,1-4-9 16,6-5-82-16,1-2-52 0,5-12-114 15,2-3 141-15</inkml:trace>
  <inkml:trace contextRef="#ctx0" brushRef="#br0" timeOffset="19198.27">16252 14755 1309 0,'10'22'530'0,"3"-3"-285"15,8 3-79-15,5 2-8 16,7 4-22-16,3-1-52 16,-8-4-25-16,5 1-31 15,-9-4-10-15,-4-5-19 16,4-1-42-16,-12-10-112 15,4-4-71-15,-1-7 126 0</inkml:trace>
  <inkml:trace contextRef="#ctx0" brushRef="#br0" timeOffset="19374.63">16492 14792 1366 0,'-7'17'544'16,"0"5"-330"-16,2 8-19 0,-9 0-37 15,3 2-39-15,0 0-78 16,2-3-22-16,9-6-29 16,-8-8-46-16,15-10-107 15,3-6-85-15,12-11 142 16</inkml:trace>
  <inkml:trace contextRef="#ctx0" brushRef="#br0" timeOffset="19549.65">16643 14813 1372 0,'1'22'558'0,"-1"2"-317"15,-1 4-52-15,-3 3-43 16,2-3-40-16,2-8-72 16,1-6-13-16,1-9-99 0,2-6-65 15,0-11-187 1,4-6 189-16</inkml:trace>
  <inkml:trace contextRef="#ctx0" brushRef="#br0" timeOffset="20136.04">16539 14675 1082 0,'7'10'424'15,"11"3"-234"-15,0 1-22 16,3 0 15-16,2-1-12 0,5-4-48 15,2-1-16-15,3 2-21 16,0 5-12-16,2 7-25 16,-4 1-12-16,-8-1-14 15,0 0-5-15,-7-4-8 16,-4 0-1-16,-2-3-3 16,-7-6 1-16,-5-7-4 15,1-2-4-15,-9-4-19 16,-1-4-11-16,3-4-16 15,6 0-2-15,4-6 9 16,5 1 8-16,4 1 17 16,-1-3 4-16,-1 5 16 15,3 7 9-15,-1 4 20 16,-6 3 10-16,3 7 12 0,-1 7 3 16,-3 11-1-16,-1 3-2 15,1 1-10-15,0-2-8 16,1-7-16-16,-3-6-8 15,0-7-7-15,1-5-4 16,1-9-4-16,-1-3-6 16,6-3-16-16,1-2-8 15,-3-4-6-15,6 2 2 16,-2-1 18-16,-2 3 9 0,0 7 8 16,-2 1 5-16,-2 8 11 15,-1 0 7-15,3 10 8 16,0 2 2-16,-3 4-8 15,4 2-5-15,-2 3-7 16,3-5-3-16,1-5-6 16,-1 1-12-16,-2-12-89 15,1 2-55-15,0-6-130 16,2-5 158-16</inkml:trace>
  <inkml:trace contextRef="#ctx0" brushRef="#br0" timeOffset="20482.58">17259 14807 1438 0,'-2'18'578'15,"-3"4"-336"-15,0 2-34 16,2 1-39-16,3-1-41 16,4-6-78-16,7-2-18 15,7-6-11-15,2-4-4 16,7-8-8-16,-4-11-5 15,3-10-12-15,-1 2-6 0,-8-5-5 16,6 2 3-16,-15 6 8 16,1 2 7-16,-3 11 6 15,-8 1 2-15,0 13 4 16,-3 1 2-16,3 7 7 16,-3 4 4-16,4 3 1 15,1 0-1-15,1 0-8 16,4-3-5-16,2-8-7 15,1-2-3-15,5-10-49 16,-3-3-45-16,6-8-113 16,3-3-72-16,4-5 171 15</inkml:trace>
  <inkml:trace contextRef="#ctx0" brushRef="#br0" timeOffset="21001.94">17646 14794 992 0,'-4'19'552'0,"1"-7"17"16,-1 6-360-16,-2 2-6 16,1 0-51-16,-1 1-48 15,0-5-58-15,1-2-13 16,2-6-17-16,3-3-13 16,2-6-32-16,1-7-20 15,3-4-28-15,3-3-5 0,1 0 18 16,0 3 12-16,1 1 24 15,-1-3 10-15,-1 9 15 16,-1 2 13-16,0 4 27 16,-1 6 14-16,1 0 17 15,-2 4 1-15,0 7-7 16,-3-3-8-16,1 2-16 16,-1-5-7-16,-1-7-15 15,1 0-5-15,0-4-8 16,-3-2-3-16,0-1-26 15,0 1-11-15,6-9-12 16,-2-6 1-16,39-31 23 16,-24 31 13-16,-6 1 12 15,-1 5 1-15,-2 8 16 16,-2 1 9-16,1 9 18 0,0 4 4 16,-4 7-2-16,-1-1-3 15,1 4-6-15,2-9 1 16,1 1-2-16,1-4-4 15,1-8-20-15,-7 1-30 16,4-10-114-16,2-1-68 16,-2-1 379-16,14-1-194 15</inkml:trace>
  <inkml:trace contextRef="#ctx0" brushRef="#br0" timeOffset="21199.12">18421 14940 1728 0,'3'3'658'0,"-3"1"-424"15,2 1-126-15,-2-2-53 16,-1-3-49-16,0 0-143 15,0 0-76-15,1-1 129 16</inkml:trace>
  <inkml:trace contextRef="#ctx0" brushRef="#br0" timeOffset="23592.76">20527 14677 1049 0,'-15'5'483'0,"1"-2"-146"16,1 1-200-16,-5-1-34 15,-3 1-13-15,-5-4-31 0,-12 0-28 16,-7 0-8-16,-4 3-13 16,-1 2-3-16,9 1-3 15,6-1-1-15,8 0-2 16,8 0-1-16,6-2-20 15,4 2-30-15,9-2-114 16,1-4-79-16,14-7 144 16</inkml:trace>
  <inkml:trace contextRef="#ctx0" brushRef="#br0" timeOffset="23865.8">20228 14428 1071 0,'-12'-5'443'0,"-3"3"-239"0,-2 5-59 16,-5 11-16-16,-1 6-30 15,-1 13-46-15,-2 3-13 16,3 2-18-16,3 2-5 16,6-9-3-16,6-3-1 15,7-4 3-15,3-1 3 16,5-2 1-16,7 0 0 15,5-3-6-15,0-1-3 0,5-6-5 16,0-2-2-16,1-3-65 16,3-2-57-16,3-4 73 15</inkml:trace>
  <inkml:trace contextRef="#ctx0" brushRef="#br0" timeOffset="24429.77">21155 14447 1185 0,'-8'7'460'15,"6"10"-275"-15,0 7-57 16,2 16 5-16,-1 3-24 16,1 7-53-16,1-2-18 0,3-4-20 15,0-5-5-15,2-12-4 16,-2-7-3-16,0-11 0 15,-3-8-1-15,-1-8-12 16,0-3-9-16,2-16-20 16,1 1-4-16,4-8 7 15,2 0 7-15,5 8 15 16,1 2 5-16,8 8 4 16,1 4 6-16,5 9 17 15,-3 3 9-15,-4 13 12 16,-4 3-1-16,-7 8-5 15,0 4-5-15,-7-2-8 16,-4-2-4-16,-6-7-7 16,-6-6-1-16,-4-2-2 15,-3-5-1-15,-5-5-3 16,2 0-1-16,3-3-14 0,2 0-19 16,8-1-52-16,5 1-41 15,6-6-126-15,9-1-92 16,13-9 213-16</inkml:trace>
  <inkml:trace contextRef="#ctx0" brushRef="#br0" timeOffset="24853.59">21480 14651 792 0,'-3'14'426'16,"4"16"-65"-16,-1 5-75 0,-4 1-78 16,4-3-24-16,0-8-71 15,5-10-31-15,6-7-53 16,1-5-11-16,6-7-10 15,0-5-2-15,1-6-6 16,-1-4-6-16,-5-4-1 16,0 0-1-16,-6 3 6 15,-3 4 3-15,-4 5 6 16,0 5 3-16,0 11 2 16,-1 2 1-16,-1 19 3 15,2 1 0-15,0 7 6 16,2 3 3-16,5-1 4 15,-1 5-2-15,7 4-3 16,0 2-3-16,0-3-2 0,-1-3-1 16,-4-8 4-16,-7-5 1 15,-5-8-2-15,-6-3-1 16,-11-12-5-16,-2-2-2 16,-10-10-5-16,-3-9-7 15,2-9-45-15,5-5-33 16,17-4-70-16,8 2-41 15,16 2-97-15,10 5 176 16</inkml:trace>
  <inkml:trace contextRef="#ctx0" brushRef="#br0" timeOffset="25255.46">22665 14565 722 0,'0'-6'431'15,"3"17"26"-15,0 6-245 16,4 27-105-16,-1 10-3 16,2 11-32-16,2 5-18 15,3-7-21-15,2-5-10 0,1-13-13 16,-1-7-3-16,-4-17-25 15,0-7-29-15,-7-13-65 16,-2-4-43-16,-5-11-88 16,-6-7-23-16,-3-8 20 15,-3-1 37-15,1-11 27 16,0-1 125-16</inkml:trace>
  <inkml:trace contextRef="#ctx0" brushRef="#br0" timeOffset="25524.5">22713 14581 1025 0,'24'-7'454'0,"7"8"-223"16,5 4-44-16,-8 8-45 16,2 1-17-16,-11 7-24 15,-9 5-15-15,-1 6-32 0,-9 2-11 16,-3-5-17-16,-5-1-6 16,-8-8-8-16,7-12-3 15,0 0-3-15,-11-1-13 16,2-7-55-16,4-11-31 15,0-8-75-15,7-3-24 16,8-2-40-16,3 0-23 16,11 4-73-16,0 0 198 15</inkml:trace>
  <inkml:trace contextRef="#ctx0" brushRef="#br0" timeOffset="25732.91">22970 14619 625 0,'18'1'403'15,"-4"6"-36"-15,-6 9-96 16,-6 5-39-16,-3 11-62 15,-6-1-34-15,2-1-58 16,3-2-24-16,2-12-32 16,5-1-10-16,-4-14-2 15,-1-3 0-15,-1-8-4 16,-4-10-3-16,3-4-10 16,0-5-2-16,1-4-3 15,1 4 1-15,7 8-11 16,-1 2-15-16,8 9-53 15,3 4-34-15,-3 6-89 16,4 3-62-16,1 2-131 16,-1 2 241-16</inkml:trace>
  <inkml:trace contextRef="#ctx0" brushRef="#br0" timeOffset="25991.97">23207 14635 340 0,'12'1'294'16,"-10"5"102"-16,-2 4-55 15,-6 8-63-15,-1 5-31 16,-2 7-48-16,0 1-29 15,5-7-56-15,4-5-27 16,7-10-54-16,7-4-9 0,4-7-5 16,4-2-2-16,-2-10-3 15,2-3-4-15,-1-4-7 16,-1-6-1-16,-5 4-1 16,-12-1 1-16,-6 3 1 15,-14 4 1-15,-8 3 0 16,-1 3-1-16,-5 9-5 15,4 4-10-15,7 8-44 16,6 3-25-16,12 1-58 16,6-1-46-16,11-3-132 15,8-2 200-15</inkml:trace>
  <inkml:trace contextRef="#ctx0" brushRef="#br0" timeOffset="26236.36">23484 14620 880 0,'-1'-2'423'0,"-1"2"-132"0,-4 2-31 16,6-2-52-16,-1 0-41 15,-4 29-74-15,-2 37-19 16,0-21-29-16,7 4-6 16,5 3-15-16,-1 1-6 15,7-1-10-15,4-5-2 0,-4-11-2 16,1-5-19-16,-9-16-52 15,1-6-26-15,-4-14-60 16,-1-9-31-16,1-14-102 16,-3-5-84-16,-1-14 230 15</inkml:trace>
  <inkml:trace contextRef="#ctx0" brushRef="#br0" timeOffset="26458.25">23470 14628 869 0,'0'-7'408'0,"14"5"-111"15,3 0-110-15,1 2-39 16,2 2 7-16,1 3-25 16,0 5-18-16,-4 9-30 15,-4 5-15-15,-7 9-26 16,-6 0-7-16,-5-3-14 0,-5-3-3 16,-4-10-3-1,-1-2-3-15,3-6-3 0,0-2-3 16,5-8-36-16,0-4-31 15,8-5-93-15,5-4-71 16,8-3 141-16</inkml:trace>
  <inkml:trace contextRef="#ctx0" brushRef="#br0" timeOffset="26754.6">23727 14649 1136 0,'2'7'475'0,"-5"13"-252"16,-4 4-26-16,2 8-34 15,-1-4-32-15,8-4-67 16,5-2-18-16,8-10-14 16,5-1 1-16,4-10 2 15,3-1-3-15,2-8-14 16,-4-7-5-16,-2-6-8 16,-8-5-5-16,-6-3-1 15,-5 0-2-15,-8 4 3 16,0 1 2-16,-19 0-7 15,-2 1-9-15,-11 6-10 16,-2 6-5-16,12 17-23 16,3 7-13-16,13 9-51 0,6 3-28 15,10-3-83-15,10-4-88 16,11-9 207-16</inkml:trace>
  <inkml:trace contextRef="#ctx0" brushRef="#br0" timeOffset="27040.68">24134 14566 634 0,'5'-17'393'16,"-7"4"26"-16,-4 3-90 15,-5 6-80-15,-3 4-32 0,-1 6-87 16,2 6-32-16,4 8-44 16,4 3-13-16,5 1-14 15,4-1-4-15,8-2-5 16,3-3-4-16,5 2 2 15,0 1 4-15,2-4 4 16,-1 0 2-16,-7-4-2 16,-4-2-2-16,-10-2-3 15,-8-1-3-15,-6-4-16 16,-1-4-23-16,2-1-70 16,3-5-38-16,7-2-88 15,3 0-53-15,6-7 178 16</inkml:trace>
  <inkml:trace contextRef="#ctx0" brushRef="#br0" timeOffset="27193.28">24302 14657 1085 0,'12'8'497'16,"-7"6"-219"-16,-3 3-42 16,-2 5-88-16,-2-3-53 15,1-5-107-15,1-1-55 16,0-15-134-16,3-3-77 0,-2-18 163 15</inkml:trace>
  <inkml:trace contextRef="#ctx0" brushRef="#br0" timeOffset="27334.75">24247 14490 992 0,'6'0'369'0,"3"6"-256"16,3 1-68-16,3 8-36 15,2-2-85-15,9 2 50 16</inkml:trace>
  <inkml:trace contextRef="#ctx0" brushRef="#br0" timeOffset="27559.32">24561 14451 1233 0,'-17'8'527'0,"4"17"-268"0,4 7-95 16,-2 11-83-16,2 5-15 15,9 0-37-15,-2-5-10 16,13-5-10-16,4-2-3 16,5-19-17-16,4-6-25 0,1-16-56 15,-1-8-47 1,-2-7-167-16,-5-6 196 0</inkml:trace>
  <inkml:trace contextRef="#ctx0" brushRef="#br0" timeOffset="27738.77">24468 14558 904 0,'-1'5'457'0,"1"7"-186"16,0-1-11-16,9-2-125 15,4-3-22-15,11-4-32 16,1-2-18-16,1-5-93 16,4 0-62-16,-2-1-210 15,-1 2 186-15</inkml:trace>
  <inkml:trace contextRef="#ctx0" brushRef="#br0" timeOffset="27884.84">24749 14592 958 0,'-3'18'473'15,"-5"11"-112"-15,0-1-119 16,1 2-93-16,2-3-29 16,4-8-76-16,2-5-37 15,6-12-55-15,-1-3-36 0,1-13-167 16,2-6 166-16</inkml:trace>
  <inkml:trace contextRef="#ctx0" brushRef="#br0" timeOffset="28037.76">24717 14448 962 0,'3'3'360'0,"3"5"-255"16,3 0-73-16,3 3-32 16,0 0-51-16,5-4-196 15,0 0 166-15</inkml:trace>
  <inkml:trace contextRef="#ctx0" brushRef="#br0" timeOffset="28630.65">24887 14516 774 0,'-4'6'317'0,"3"11"-151"0,-4 3-44 16,3 5-11-16,-2 2 4 16,1 1-36-16,6-2-15 15,9-5-26-15,-2-3-9 16,2-7-7-16,-1-4-3 15,-1-9-4-15,4-7-3 16,-1-9-8-16,0-1-3 0,5-6-10 16,-5-1-6-16,-9 0-29 15,-1-1-19-15,-10 4-19 16,-6 0 4-16,1 11 39 16,-6 4 32-16,4 8 42 15,0 5 12-15,2 6 16 16,7-1 0-16,1-1-4 15,6 0-5-15,3-8-12 16,3 0-8-16,10-1-8 16,-2-2-5-16,5-1-2 15,1 0 4-15,-4 3 12 16,5 0 10-16,-3 7 7 16,-3 2 1-16,-7 3-5 15,-2 2-7-15,-7 1-13 0,-1 5-7 16,-2 0-10-1,-2 0-4-15,1-3-15 0,2-5-10 16,1-9-18-16,1-4-9 16,5-12-15-16,1-1-5 15,3-9 12-15,4 0 10 16,-2 3 25-16,-2-1 13 16,-1 11 9-16,0 5 18 15,1 9 34-15,-3 9 11 16,-4 12 16-16,-1 1-7 0,-2 9-26 15,2-1-9-15,4-6-17 16,-3-1-9-16,2-13-19 16,-1-5-30-16,1-9-101 15,3-6-73-15,-2-13 121 16</inkml:trace>
  <inkml:trace contextRef="#ctx0" brushRef="#br0" timeOffset="28785.25">25378 14709 1340 0,'9'14'562'0,"-7"-6"-305"16,8-2-101-16,-6-2-97 16,-1-1-49-16,2-4-171 0,-3-1 193 15,-2 0-60-15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6:20:21.6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4997 6360 678 0,'-7'2'336'0,"2"0"-119"16,3 3-12-16,3-4-74 15,-2-1-25-15,1 0-42 16,0 0-12-16,0 0-17 15,22 9-4-15,40 7-7 16,-27-16-4-16,7 0-7 16,-5 0-3-16,-4 0-3 15,-2-1-1-15,-8 0-1 16,-4 1 1-16,-9-2 2 16,-5 1-14-16,-7 2-63 15,-7-1-41-15,-3 5-96 16,-4 1-25-16,-1-5 16 15,0 2 39-15,2-3 96 16,1 3 55-16,3 4 93 16,2-3 26-16,1 3 44 15,3-5 4-15,1 5-14 0,2-1-5 16,2 5-10-16,3 4 0 16,0 1-2-16,1 5-7 15,1 5-18-15,0 0-16 16,3 1-31-16,-3-7-9 15,2 1-17-15,-3-7-3 0,-1 0-5 16,1-3-5-16,-3-7-34 16,-1 1-22-16,-3-4-49 15,1-1-24-15,1 0 4 16,0-1 16-16,-4 1 48 16,-11 0 27-16,-32 8 33 15,30-5 4-15,1 1 29 16,2-1 15-16,8 0 27 15,5-1 9-15,3 1-13 16,5-1-9-16,-6-2-14 16,0 0-4-16,10 1-6 15,9 2-6-15,34 5-13 16,-32-8-8-16,12-2-58 16,4-4-77-16,16 1 81 0</inkml:trace>
  <inkml:trace contextRef="#ctx0" brushRef="#br0" timeOffset="250.55">5571 6327 1273 0,'-17'4'530'0,"3"0"-335"16,-2 3-10-16,9 8-85 15,-7-1-31-15,5 7-38 16,9 9-8-16,0-1-9 16,1 7-2-16,4 8-6 15,3-1 0-15,-3 8-3 16,6-2 1-16,0-5-1 16,-6-2-1-16,5-10-50 15,-8-5-53-15,0-14-123 16,-2-5-128-16,0-15 221 15</inkml:trace>
  <inkml:trace contextRef="#ctx0" brushRef="#br0" timeOffset="472.74">5376 6632 808 0,'0'-11'396'0,"8"6"-128"15,-5 3-35-15,1 0-36 0,23-7-33 16,3 1-44-16,-1-1-23 15,-5 9-37-15,-6-2-17 16,2 2-23-16,4 3-7 16,-6-1-19-16,3 1-56 15,-1 3 91-15,2 0-39 0</inkml:trace>
  <inkml:trace contextRef="#ctx0" brushRef="#br0" timeOffset="4213.54">6762 6332 570 0,'-15'5'365'0,"-28"23"35"16,29-28-137-16,5-1-45 15,4-1-45-15,5 2-60 16,4 0-18-16,-4 0-30 16,3 0-9-16,23 0-14 15,33-1-8-15,-20-1-13 16,2 1-5-16,-1 1-6 16,-9 1-2-16,-9 4-1 15,-7 2-1-15,-4 7 3 16,-2 3 0-16,-6 6 1 15,-3 5 0-15,-4 3-4 16,2 5-1-16,1-1-2 16,1-1-2-16,0-8-1 0,-1-3-2 15,2-6-6-15,3-6-30 16,1-4-96-16,-4-2-76 16,-1-5 120-16</inkml:trace>
  <inkml:trace contextRef="#ctx0" brushRef="#br0" timeOffset="4409.08">6713 6600 938 0,'-2'-7'457'0,"2"3"-171"16,6 0-41-16,6-3-61 15,5 1-56-15,4-4-63 16,-2 2-21-16,1 3-38 15,-4-1-59-15,-9 13-172 32,-4-4-246-32,1 0 289 0</inkml:trace>
  <inkml:trace contextRef="#ctx0" brushRef="#br0" timeOffset="4600.13">6776 6703 815 0,'-2'5'421'0,"4"2"-125"15,3-4-17-15,7 1-77 0,3-1-40 16,7-3-50-16,2 0-28 16,2-1-41-16,1-4-10 15,0 3-73-15,0 1-90 16,11 1 84-16</inkml:trace>
  <inkml:trace contextRef="#ctx0" brushRef="#br0" timeOffset="5323.49">8108 6604 451 0,'0'1'281'16,"0"-3"-10"-16,0 0 2 15,0 1-38-15,0 0-19 0,0 0-32 16,0 0-18-16,0-14-46 16,0-2-23-16,-3-29-43 15,-4 27-18-15,-4-1-17 16,-7 2-5-16,-3 5-3 15,-1 2-3-15,1 12-5 16,2 6-3-16,3 9-3 16,1 7-1-16,-1 8-1 15,6 3 3-15,6 0 4 16,2-3 2-16,7-5 10 16,3-8 2-16,4-5 5 15,2-7 0-15,2-7-4 16,-1-5-3-16,2-8-5 15,2-2-2-15,-4-2-1 16,0-1 0-16,-9 3 1 16,0 5-1-16,-1 4 0 0,-3 5-1 15,2 8 5-15,-1 2 4 16,-2 10 6-16,2 4 1 16,2 0-5-16,-1-4-6 15,-1-6-10-15,3-6-11 16,1-6-75-16,1-6-47 15,1-3-110-15,1-2-72 16,-3-2-152-16,1 0 285 0</inkml:trace>
  <inkml:trace contextRef="#ctx0" brushRef="#br0" timeOffset="5607.51">8192 6574 625 0,'36'-34'371'0,"-26"34"-27"15,0 3-43-15,0 6-68 16,-1 1-28-16,-5 5-54 15,-2 4-20-15,-2 5-47 16,-3-1-20-16,1-4-30 16,-1-3-9-16,2-10-13 15,1-2-5-15,1-8-6 16,-1 3-1-16,0 0-5 16,4-14-2-16,15-40-2 15,-5 28 1-15,0 3 0 16,1 3 3-16,3 9 4 15,-3 2 1-15,0 9 5 0,0 0 7 16,-6 8 19-16,0 10 11 16,-3 4 22-16,1 4 3 15,-2 0-10-15,0 0-10 16,-5-7-26-16,3-2-10 16,0-9-125-16,2-5-92 15,16-2 125-15</inkml:trace>
  <inkml:trace contextRef="#ctx0" brushRef="#br0" timeOffset="6160.06">9320 6576 909 0,'6'-1'470'0,"-9"2"-119"16,1-2-53-16,1 0-62 16,0 0-61-16,0 0-82 0,-6-17-30 15,-33-31-35-15,23 29-9 16,-1 4-8-16,-2 5-2 15,-4 7-3-15,0 5-3 16,3 10-5-16,1 1-3 16,5 11-3-16,5 0 0 15,5 10 6-15,1 2 5 16,10-1 10-16,2-2 6 16,7-10 8-16,4-6 1 0,3-10-5 15,2-7-4-15,6-16-9 16,1-7-2-16,3-8-3 15,1 2 0-15,-7 4 0 16,-4 5 0-16,-12 8 0 16,-3 7 1-16,-9 9 1 15,-2 7 2-15,1 15 10 16,-4 3 4-16,5 5 4 16,-2-2 1-16,3-10-12 15,8-4-7-15,3-13-9 16,7-4-11-16,1-11-106 15,-4-4-86-15,3-7-340 16,9 2 335-16</inkml:trace>
  <inkml:trace contextRef="#ctx0" brushRef="#br0" timeOffset="6512.85">9545 6518 1201 0,'-3'9'570'16,"5"5"-233"-16,-1 1-7 15,3 9-102-15,-2 4-47 16,0 0-80-16,6-2-29 16,3-6-39-16,3-7-15 15,8-8-13-15,2-6-4 0,2-12-3 16,2-3-15-16,-1-7-33 16,-3-6-11-16,-2 2-12 15,-3 2 13-15,-9 3 34 16,0 8 14-16,-7 3 16 15,-3 3 7-15,-4 6 5 16,0 2 7-16,-3 7 10 16,1 5 4-16,-1 11 11 15,4 6-1-15,5 6-12 16,2-3-5-16,11-6-19 16,1-7-7-16,8-10-6 15,5-7-9-15,-3-11-78 16,-4-4-62-16,1-2-166 15,0 2-5-15,2 10 187 0</inkml:trace>
  <inkml:trace contextRef="#ctx0" brushRef="#br0" timeOffset="6883.05">10025 6668 1031 0,'1'2'500'15,"1"-1"-165"-15,7 5-38 16,3-4-66-16,26-8-46 15,-24-19-83-15,-1-5-25 0,-5-6-42 16,-1 1-11-16,-8 5-7 16,-7-1-1-16,-8 6-1 15,-2 3-1-15,1 9-4 16,1 11-3-16,4 7-6 16,3 9-1-16,2 9 0 15,6 7 1-15,4 10 9 16,3 5 3-16,5 8 5 15,1-4 3-15,3 2 5 16,5-4 1-16,-2 0-3 16,-1-3-2-16,-6-4-7 15,-7-8 0-15,-6-9 1 16,-6-4 1-16,-7-10-2 16,-2 0-2-16,-4-10-64 15,4-5-63-15,5-10-160 0,-2-7 193 16,14-23 7-16</inkml:trace>
  <inkml:trace contextRef="#ctx0" brushRef="#br0" timeOffset="7853.65">10320 6460 1541 0,'9'18'650'0,"1"7"-409"15,-6-6-9-15,-7 6-114 16,0 0-46-16,-4-2-48 16,5 1-9-16,0-8-9 15,1-4-1-15,-1-8-4 16,0-4-3-16,-3-3-21 16,4 2-9-16,0-2-15 15,-1-22-1-15,2-36 15 16,5 32 7-16,7 3 15 15,-1 1 6-15,8 12 6 16,-3 6 7-16,2 7 19 16,3 10 13-16,-8 6 16 15,0 6 1-15,-12 11-2 16,0 0-8-16,-2 3-10 16,1-5-4-16,-3-9-13 0,2-5-8 15,1-14-7-15,0-4-3 16,5-10-3-16,-4-5-3 15,0-10-5-15,2 2-3 16,1-2 0-16,8 2 1 16,-7 5 5-16,0 5 4 15,-3 6 2-15,-2 7 0 0,4 9 0 16,1 4 1-16,-1 9 1 16,-2 0 0-16,11 5-1 15,-2-4-1-15,7-2-1 16,5-6-1-16,4-14 0 15,8-5-1-15,9-13 1 16,-1-5 0-16,-5-7 1 16,-3 2 0-16,-11 4 1 15,-6 1 0-15,-13 8 2 16,-9 0 1-16,-10 4 3 16,-5 6 0-16,-5 5 0 15,1 4 1-15,1 11 8 16,1 5 2-16,9 3 8 15,2 3 5-15,10-2 2 16,1-1-2-16,7-6-6 16,3-3-6-16,4-11-11 15,4-3-3-15,2-5-3 0,1-7-1 16,0-5-11-16,0-2-10 16,-2 2-20-16,2 3-3 15,-3 5 8-15,-3 3 10 16,1 2 20-16,-9 1 5 15,1 3 2-15,1 5 3 0,-6 2 5 16,5 5 2-16,-3 5 10 16,-6-2 3-16,2 0-3 15,-4-5-4-15,1-7-16 16,5-5-11-16,1-10-61 16,9-2-29-16,-1-9-25 15,-7 0 7-15,7 7 57 16,-3 1 32-16,-5 10 31 15,7 3 8-15,-9 4 21 16,1 2 14-16,2 6 17 16,-6 2 3-16,3 3-6 15,-1 2-11-15,-1-2-20 16,3-1-8-16,2-6-84 16,3-3-70-16,10-13-138 15,1-11 154-15</inkml:trace>
  <inkml:trace contextRef="#ctx0" brushRef="#br0" timeOffset="8040.92">11235 6274 1044 0,'5'28'594'0,"1"7"-159"16,-4 11-168-16,2 3-40 15,2 3-134-15,2-7-37 16,5-11-37-16,1-7-13 15,6-17-81-15,0-7-54 0,1-14-135 16,-7-6-90-16,-7-7 223 16</inkml:trace>
  <inkml:trace contextRef="#ctx0" brushRef="#br0" timeOffset="8707.2">11191 6377 770 0,'-13'-4'431'0,"6"4"-76"16,7 3-43-16,7-1-55 15,4 4-39-15,10 0-58 16,4 1-22-16,12 0-58 16,1-4-15-16,6 1-22 15,1-6-12-15,-10 0-16 16,2 1-5-16,-9 1-3 16,-3 2-1-16,-3 4-1 0,-4 7 0 15,-9 6 2-15,-1 0 1 16,-7 4 1-16,-1-2 1 15,-2-1 0-15,-3-7-1 16,2-4-1-16,1-6-1 16,-1-6-5-16,3-1-5 15,0 3-22-15,0 0-12 16,4-15-9-16,11-31 4 0,-5 31 18 16,0 2 9-16,-1 11 12 15,2 3 2-15,-1 9 3 16,-1 3 4-16,1 4 8 15,0 4 7-15,0-3 4 16,1 1-3-16,5-7-7 16,3-6-9-16,3-6-6 15,3 0 0-15,-1-9-3 16,0-4-3-16,-2-1-10 16,-3-8 0-16,-5 4 2 15,-6 3 4-15,-1 5 13 16,-3 2 3-16,-3 5 6 15,0 4 0-15,-1 4 0 16,-1-4-2-16,0 0 2 16,0 5 2-16,-1 13 10 0,7 31 7 15,5-20 8-15,3 1 4 16,2 9-1 0,0 0-2-16,2 5-12 0,-1 3-5 15,-1 0-7-15,-6-1-3 16,-6-4 2-16,-9-5 1 15,-8-5 3-15,1-20-1 16,1 1-15-16,-18 0-35 16,-5-10-111-16,-7-10-75 15,-2-22-34-15,1-14 127 0</inkml:trace>
  <inkml:trace contextRef="#ctx0" brushRef="#br0" timeOffset="9336.62">12589 6411 897 0,'-10'-7'444'0,"8"5"-127"16,2 2-48-16,6 15-31 15,-2 16-45-15,4 20-69 16,-1 12-18-16,2 11-35 15,3 1-20-15,1-5-25 16,5-8-8-16,-3-15-9 16,-1-12-3-16,-4-18-32 15,-5-10-33-15,-5-10-66 16,-7-10-32-16,-7-17-25 16,-4-4 9-16,-5-13 24 15,-3-3 18-15,0-6 31 16,-4-2 22-16,7 5 42 0,6 4 20 15,12 14 68-15,9 9 30 16,13 9 59-16,6 8 30 16,8 6 7-16,5 2-8 15,4 9-25-15,1 5-17 16,-3 5-27-16,-3 7-7 16,-12 1-16-16,-3-2-11 0,-19 1-15 15,-9-1-10 1,-11-2-13-16,-10-1-4 0,0-6-24 15,4-8-20-15,2-7-66 16,3-4-43-16,7-4-99 16,4 3-57-16,8 1 180 15</inkml:trace>
  <inkml:trace contextRef="#ctx0" brushRef="#br0" timeOffset="9684.62">13093 6539 1409 0,'-3'-8'629'0,"-8"0"-354"15,-6 1-18-15,-6-2-124 16,1 0-54-16,-2-1-52 0,5 0-9 16,4 7-10-16,2 1-5 15,12 9-5-15,-4 5-3 16,10 3 1-16,1 0 2 15,-1 2 2-15,5 2 4 16,-2-4-1-16,0-3 0 16,7-9 1-16,3-4-2 15,4-10 0-15,1 1-1 16,-1 0 2-16,-4-3 0 0,-4 12 5 16,-2 0 8-16,-5 5 16 15,-1 10 8-15,-3 3 4 16,-1 2-5-16,-2-4-18 15,3-2-8-15,-3-9-56 16,2 1-57-16,0-5-145 16,-2 0 147-16</inkml:trace>
  <inkml:trace contextRef="#ctx0" brushRef="#br0" timeOffset="9870.41">13350 6322 1570 0,'6'34'667'0,"-6"12"-430"0,0 3-27 15,4 3-119-15,3-5-51 16,7-10-32-16,-1-5-8 16,1-17-53-16,-1-7-41 15,-1-14-108-15,0-4-85 16,-9-9 182-16</inkml:trace>
  <inkml:trace contextRef="#ctx0" brushRef="#br0" timeOffset="10033.87">13230 6408 1133 0,'-1'-1'569'16,"4"1"-230"-16,10 0-55 15,6 0-31-15,7 5-95 16,4 0-40-16,0-2-68 15,0 3-23-15,-8-7-130 16,-3 1-88-16,1-3 115 16</inkml:trace>
  <inkml:trace contextRef="#ctx0" brushRef="#br0" timeOffset="10368.15">13578 6243 1203 0,'-3'13'582'15,"6"12"-205"-15,0 7-64 16,-5 9-72-16,1 2-62 16,0 1-88-16,-1-3-25 15,4-8-28-15,-1-5-20 16,4-10-15-16,3-6-5 16,-1-9-25-16,0-3-8 15,2-6-8-15,0-2 1 16,2-7 21-16,2-1 9 15,1-1 10-15,0 3 3 0,3 5 7 16,-1 4 7-16,0 8 21 16,0-1 12-16,-1 7 14 15,1 6 3-15,-6-1-14 16,-2 6-8-16,-8-2-57 16,-4-3-69-16,-3-4-170 15,-1-3-432-15,2 0 456 16</inkml:trace>
  <inkml:trace contextRef="#ctx0" brushRef="#br0" timeOffset="10517.19">14102 6642 1397 0,'-4'9'546'16,"-8"-2"-376"-16,-7-3-163 15,-2-2-78-15,11 1 36 16</inkml:trace>
  <inkml:trace contextRef="#ctx0" brushRef="#br0" timeOffset="11057.96">15027 6274 759 0,'-2'-1'403'16,"1"0"-70"-16,0-1-58 16,0 1-43-16,0 0-44 15,-2 10-74-15,-3 21-13 16,-5 72-37-16,12-69-19 15,2 0-26-15,2 14-13 16,6-10-35-16,5-19-43 0,0-15-120 16,0-4-80-16,3-6 161 15</inkml:trace>
  <inkml:trace contextRef="#ctx0" brushRef="#br0" timeOffset="11233.1">14815 6376 957 0,'13'12'476'16,"5"-1"-214"-16,10 4-42 15,4-3-11-15,0-1-90 16,3-1-32-16,-2-4-44 16,0-2-31-16,1-4-116 15,-4-4-94-15,-2-4 116 16</inkml:trace>
  <inkml:trace contextRef="#ctx0" brushRef="#br0" timeOffset="11749.88">15182 6242 876 0,'1'9'492'0,"2"4"-142"16,1 13-71-16,-1 9-24 15,-2 11-83-15,-1 6-27 16,2-3-47-16,0-2-21 0,3-11-33 15,-1-7-13-15,2-14-18 16,-2-5-6-16,0-10-11 16,0-1-16-16,-2-8-36 15,1-2-13-15,-1-7-9 16,2-1 12-16,1 2 32 16,0 6 12-16,3 9 12 15,0 5 3-15,4 12 4 16,3 1 3-16,8 2 5 15,6 1 6-15,6-8 12 16,1-4 3-16,-3-8-2 16,-5-10-3-16,-4-5-8 15,0 0-2-15,-10 2 7 16,-7-4 5-16,-14 1 4 16,-7 1 1-16,-6 0-9 0,0 2-1 15,2 7 10-15,3-2 5 16,1 5 11-16,9 6-2 15,3 8-8-15,2 2 2 16,8 10 7-16,-1 1 5 16,7 4 1-16,3 2-8 15,6-6-20-15,5-4-7 0,8-12-46 16,4-4-64-16,6-7-136 16,2 1 141-16</inkml:trace>
  <inkml:trace contextRef="#ctx0" brushRef="#br0" timeOffset="12330.58">15838 6461 613 0,'-1'5'320'16,"-4"2"-67"-16,4-3-43 16,2 11 7-16,2-1-30 0,3 3-36 15,-4 1-8-15,1-1-29 16,-3-1-15-16,0-1-30 16,-2-2-15-16,2-4-27 15,0-5-9-15,-2-5-7 16,1 0-1-16,0 0-6 15,0 0-1-15,0 0-3 16,1-7-1-16,1-8-3 16,7-29 1-16,4 23 0 15,2-1 4-15,2 3 14 16,5 7 11-16,-1 7 33 16,-3 7 16-16,2 18 26 15,-9-1 5-15,-5 10-5 16,0-4-10-16,0 3-27 15,3 1-16-15,-3-8-24 16,1-3-9-16,-4-11-60 0,-2-6-60 16,4-3-154-16,-4 2 476 15,0-1-216-15</inkml:trace>
  <inkml:trace contextRef="#ctx0" brushRef="#br0" timeOffset="14190.65">17122 6448 569 0,'-5'-1'352'0,"3"0"-11"16,0 0-51-16,1-1-44 15,0 1-45-15,0 0-44 16,0 0-20-16,0 1-37 15,-6 9-16-15,-2 12-36 16,-6 31-13-16,15-30-17 16,0-9-5-16,0-3-2 15,0-4 0-15,0-9-1 16,-4-2 0-16,1-5-6 16,-2-6-3-16,2-2-3 0,3 1-3 15,2-6-1-15,5 4-1 16,5 2 1-1,3-3 0-15,6 10 3 0,1 2 2 16,-2 8 5-16,-1 10 7 16,-2 9 7-16,-3 5 8 15,-2 7 7-15,-1-3 2 0,-1-4-2 16,-4 0-5-16,0-11-9 16,-3-1-2-16,-4-11-2 15,0-2-2-15,-1-5-7 16,2 5-5-16,0-7-6 15,5-17-2-15,15-26 1 16,-8 28 2-16,1 10 2 16,1 2 0-16,-2 7 0 15,6 6 2-15,-2 8 2 16,-3 3 2-16,-2 3 6 16,1 3 2-16,-2 0 1 15,1 4 1-15,3-3-5 16,-7-4-3-16,3-2-5 15,1-5-7-15,-2-6-118 16,7-3-84-16,2-9-238 16,5-1 258-16</inkml:trace>
  <inkml:trace contextRef="#ctx0" brushRef="#br0" timeOffset="14500.26">17652 6460 840 0,'-3'-10'460'16,"-4"1"-92"-16,1-1-42 15,-6 4-75-15,-3 3-43 16,-3 3-59-16,0 2-30 16,1 5-46-16,1 3-17 0,9 7-28 15,4 1-11-15,3 1-11 16,5-3-4-16,6-3-2 16,1-3 0-16,5-3 1 15,0-2-1-15,-1-5 2 16,2-2 0-16,-2-7 1 15,-1-2 2-15,-3 2 0 16,-1 1-1-16,-4 6 1 16,-1 3 2-16,-3 4 7 15,-3 3 1-15,0 5 1 16,-2 0-4-16,1-2-9 16,1-2-40-16,5-7-131 15,4 0-84-15,4-12 140 16</inkml:trace>
  <inkml:trace contextRef="#ctx0" brushRef="#br0" timeOffset="14692.36">17843 6272 907 0,'13'6'495'16,"-12"16"-65"-16,2 10-134 15,-3 12-57-15,5 5-58 0,-2 0-83 16,2-3-26-1,7-9-45-15,0-8-14 0,8-12-16 16,-1-7-33-16,0-10-103 16,-2-5-64-16,-3-8-181 15,-1-1 228-15</inkml:trace>
  <inkml:trace contextRef="#ctx0" brushRef="#br0" timeOffset="14861.2">17739 6343 805 0,'-6'2'494'16,"5"0"-62"-16,8 2-155 16,6 4-19-16,13 3-80 15,1-1-30-15,6 0-62 16,3-3-26-16,-8-4-61 16,8 2-69-16,-2-5-171 0,4 3-108 15,11-5 198-15</inkml:trace>
  <inkml:trace contextRef="#ctx0" brushRef="#br0" timeOffset="15060.34">18219 6370 927 0,'-11'3'486'16,"-3"-3"-101"-16,-1 5-95 16,-2 1-44-16,2 5-51 15,0 6-69-15,3 0-30 0,5 8-51 16,5-1-16-16,6 3-20 15,6-2-5-15,8-10-7 16,-1-3-19-16,7-12-96 16,4-5-66-16,0-11-108 15,2-10 158-15</inkml:trace>
  <inkml:trace contextRef="#ctx0" brushRef="#br0" timeOffset="15404.33">18392 6235 1228 0,'6'11'550'0,"-8"11"-268"16,2 9-13-16,-4 7-70 15,0 7-38-15,4-3-54 16,5-4-25-16,4-3-35 16,-3-9-11-16,-1-8-18 0,-5-7-6 15,0-11-10-15,4-2-5 16,3-5-21-16,-1-4-7 15,-2-3-6-15,-1 3 3 16,2-3 18-16,2 4 7 16,3 3 9-16,-3 0 0 15,0 7 6-15,2 0 8 0,3 6 18 16,0 2 8-16,-2 5 12 16,-3 1 2-16,-10-4-5 15,5 6-5-15,-2-7-15 16,2 0-29-16,2-4-135 15,-1-6-90-15,8-7 65 16,7-4 41-16</inkml:trace>
  <inkml:trace contextRef="#ctx0" brushRef="#br0" timeOffset="15564.57">18697 6454 1167 0,'4'23'545'0,"-2"-2"-243"15,-2 2-30-15,1-2-104 16,-2-4-54-16,1-4-66 0,2-7-50 16,0-8-143-16,0-1-79 15,-2 2 123-15</inkml:trace>
  <inkml:trace contextRef="#ctx0" brushRef="#br0" timeOffset="15699.61">18649 6285 1133 0,'5'3'483'16,"2"4"-296"-16,0-1-29 0,1 3-101 15,1-1-79-15,4-1 14 16</inkml:trace>
  <inkml:trace contextRef="#ctx0" brushRef="#br0" timeOffset="16197.29">18939 6402 950 0,'0'7'498'0,"-1"-7"-113"16,1-1-64-16,2-2-57 16,-2 2-55-16,0 0-71 15,0 0-30-15,0 0-44 16,0 0-15-16,0 0-20 15,0-1-8-15,0 0-9 0,0 1-2 16,0 0-3-16,0 0 1 16,0 0-2-16,0 0-1 15,0 0 1-15,0 0-1 16,0 1 1-16,-1 8 0 16,-4 19-2-16,-6 26-1 15,3-30-1-15,4-3-2 0,3-12 0 16,1 0 0-16,1-5-2 15,-2-5-3-15,0-2-11 16,0 3-4-16,1 0-2 16,1-17 2-16,8-29 9 15,-1 28 4-15,-3 0 3 16,4 6 2-16,0 1 2 16,-3 4 0-16,7 7 4 15,0 2 8-15,4 12 8 16,0 5 3-16,-1 8 2 15,-4 0-5-15,0 0-8 16,-5 1-3-16,1-7-3 16,1 2-28-16,-4-6-123 15,3-6-87-15,2-6 131 16</inkml:trace>
  <inkml:trace contextRef="#ctx0" brushRef="#br0" timeOffset="16989.09">19270 6453 1230 0,'11'12'584'15,"-4"-9"-246"-15,1-1-48 16,-3-2-62-16,3 0-71 0,-4 0-66 16,-3-2-27-16,0 2-35 15,-2 0-7-15,0-2-7 16,0 2-4-16,0 0-6 15,0 0-2-15,0 0-1 16,0 0-1-16,0 0-1 16,-1 0 0-16,1 0-2 15,0 0-2-15,0-1-1 16,0 0 1-16,0 0 2 16,0 0 2-16,0 0 2 15,0-1 0-15,0 1 2 16,0-3-1-16,-1-1 2 15,1 3 0-15,0-3 1 16,0-1 2-16,0 1 4 16,0-1 2-16,0 1 5 0,-1 0 1 15,1 2-5-15,-2-1-4 16,1 0-5-16,0 1-2 16,0-1-2-16,1 2-1 15,-1 1-1-15,-2-1-1 16,-1-1-1-16,-2 0-2 15,-5 5-1-15,-1 2 0 16,-33 28-1-16,28-9 1 0,3 4 1 16,3 2 0-16,8-3 0 15,3-2 0-15,7-7 1 16,3-1 0-16,4-12 1 16,2-1 1-16,5-5 1 15,1-5 0-15,1-4 0 16,1-5 1-16,0-1 0 15,-3-1 0-15,-4 5 2 16,-5-1 0-16,-8 5 1 16,2 5 0-16,-3 4 0 15,2 9 0-15,-2 10 0 16,2 1-1-16,-2 11 0 16,2-2 3-16,9 8 1 15,-3 4 1-15,8 5 3 16,-3 4-2-16,-1 3-3 15,-4-20 1 1,0 1-2-16,-1 20 0 0,2-3 7 0,-6-15 6 16,-11-18 8-16,-2-3 5 15,-8-11-2-15,-5-5-5 16,-12-15-37-16,-7-5-52 16,-7-3-138-16,-2-8-91 15,15-4-375-15,10-8 424 16</inkml:trace>
  <inkml:trace contextRef="#ctx0" brushRef="#br0" timeOffset="17558.32">20403 6370 659 0,'19'-3'418'0,"-6"-6"-28"16,-5 1-134-16,-1 1 24 16,-7 2-47-16,-8 0-26 15,-3 4-68-15,-6 1-37 16,-11 5-66-16,6 6-15 16,-5 2-15-16,5 4-2 0,9-1-2 15,0-3-2-15,17 2 3 16,5-2 2-16,9 2 3 15,9 4 3-15,-1-3 7 16,1 3 3-16,-7-4 16 16,-6-2 9-16,-5 1 13 15,-2 1 5-15,-6-3-3 16,0 1-4-16,-4 0-13 16,-6-4-5-16,-2-2-14 15,-2-2-7-15,2-7-61 16,-1-1-42-16,6-5-100 15,-4-3-45-15,7-6-74 16,11 0-40-16,11-4 229 16</inkml:trace>
  <inkml:trace contextRef="#ctx0" brushRef="#br0" timeOffset="17669.8">20597 6446 924 0,'12'12'485'15,"-3"6"-125"-15,-3 4-31 16,-6 4-109-16,-4-1-52 15,0-11-84-15,0-3-50 16,3-10-130-16,1-3-73 0,1-10 97 16</inkml:trace>
  <inkml:trace contextRef="#ctx0" brushRef="#br0" timeOffset="18290.55">20537 6296 695 0,'8'5'451'16,"8"1"-67"-16,3 1-134 16,2 2-27-16,0 3-109 15,-4 0-25-15,-1-4-42 16,-2 1-21-16,-5-7-107 16,-2-2-64-16,-3 1-154 15,1-1-102-15,-6 0-9 16,1 0 60-16,-1 0 166 15,0 0 144-15,-1 0 181 0,1 0 36 16,0 0 59 0,0 0-9-16,0 0-32 0,0 0-9 15,0 0-23-15,1 0-1 16,0 0 0-16,2 1 0 16,12 0 0-16,1 10-8 15,24 32-19-15,-29-26-17 16,-4 5-36-16,0-2-17 15,-6 2-31-15,-2-2-10 16,-5-4-9-16,-3 0-4 0,0-5 0 16,-3 0 1-16,-3-3-2 15,0-4 0-15,0-4-3 16,3 0-3-16,4-2-4 16,5 2-4-16,5 1-7 15,3 1-1-15,-4-2 3 16,0 0 2-16,21 11 7 15,29 23 4-15,-21-10 7 16,-14-5 2 0,-7-9 5-16,1 0 2 0,18 31 6 15,-7 1 6-15,-15-2 8 16,-14-15 4-16,-11-2-6 16,-4-2-5-16,-6-10-10 15,3-4-28-15,1-9-116 16,3-12-75-16,5-11 207 0,6-12-74 15</inkml:trace>
  <inkml:trace contextRef="#ctx0" brushRef="#br0" timeOffset="18560.83">20914 6568 1101 0,'26'-5'530'0,"2"0"-253"0,-4-8-82 15,-6-1-30-15,-1-7-96 16,-4-2-21-16,-4 0-25 16,-5-1-5-16,-6 3 1 15,-6 2-2-15,-3 8-2 16,-2 6-1-16,1 11-5 16,-3 3 5-16,3 8 13 15,1 3 9-15,4 7 24 16,6 2 7-16,5 0 4 15,2-1-1-15,8-9-7 16,4 0-9-16,2-8-17 16,7-1-9-16,-2-7-111 15,0-5-74-15,5-2 95 16</inkml:trace>
  <inkml:trace contextRef="#ctx0" brushRef="#br0" timeOffset="19665.05">22433 6487 633 0,'2'-3'365'16,"0"-6"-39"-16,1 3-37 16,-2-1-91-16,1 3-37 15,-2 1-76-15,0 1-29 16,-1 1-30-16,0 0-9 0,0 0-5 15,0 0-1 1,0 0 4-16,0 0 5 0,0 0 7 16,0-2 2-16,-1 0 3 15,0 1-3-15,1 0-2 16,0 1-4-16,0 0-7 16,0-1-2-16,0 1-5 15,0 0 0-15,0 0 1 16,0 0-1-16,0 0 3 15,-1 0 1-15,1 0 4 16,0 0 1-16,0 0 5 16,0 0 1-16,0-1 3 15,0 2 3-15,0 0-2 16,0 0-1-16,-1 10-1 16,-2 7-1-16,-1 34-3 0,1-31-2 15,2-4-7-15,2 1-5 16,-3-9-15-16,7 1-29 15,-4-8-85-15,-2-3-59 16,2-2-140-16,-1 3-94 16,0-3 264-16</inkml:trace>
  <inkml:trace contextRef="#ctx0" brushRef="#br0" timeOffset="19832.93">22309 6254 775 0,'9'1'437'0,"-2"0"-131"0,3 2-85 16,5 2-30-16,-4-1-102 16,5 3-25-16,-1-1-58 15,-2 1-51-15,7 0-150 16,-3-2-152-16,10 0 208 16</inkml:trace>
  <inkml:trace contextRef="#ctx0" brushRef="#br0" timeOffset="20123.07">22591 6407 678 0,'6'19'426'16,"-1"1"-59"-16,-1-1-81 16,-3 5-34-16,-1-2-60 0,-1-2-29 15,-3 0-57-15,-1-4-26 16,1-2-41-16,0-5-11 16,1-10-16-16,2-3-7 15,3-7-9-15,2-2-5 16,6-5 0-16,0-1 4 15,0-1 4-15,1 3 1 16,-1 4 3-16,0 2 1 16,-3 5 7-16,1 2 2 0,-2 6 4 15,0 8 1 1,-1 9-3-16,0-3-2 0,0 8-5 16,1-3-2-16,1-8-79 15,1-1-74-15,5-7 92 16</inkml:trace>
  <inkml:trace contextRef="#ctx0" brushRef="#br0" timeOffset="20402.75">22965 6362 949 0,'-10'6'598'16,"9"-5"-37"-16,-7 2-290 0,3 4-42 15,-5 4-115-15,-2 1-25 16,2 8-47-16,-1 1-12 16,9 1-15-16,2 6-4 15,8-6-8-15,4-3-1 16,7-1-3-16,-2-9-2 16,7-6-46-16,2-2-54 15,2-9-140-15,3 1-80 16,-1-8 192-16</inkml:trace>
  <inkml:trace contextRef="#ctx0" brushRef="#br0" timeOffset="20688.93">23143 6446 1125 0,'0'20'509'0,"4"1"-231"15,0-2-22-15,2-1-88 16,0-1-28-16,-2-4-61 15,-1-2-20-15,0-3-24 16,-2-4-3-16,-1-5-6 16,-1-2-1-16,0 2-6 15,-1-1-4-15,0-7-6 16,-3-17-2-16,-6-31-4 16,6 31-3-16,3-2-25 15,1 0-24-15,2 4-57 16,5-1-43-16,1 11-110 0,3 6-92 15,0 8 222 1</inkml:trace>
  <inkml:trace contextRef="#ctx0" brushRef="#br0" timeOffset="21284.77">23483 6546 558 0,'18'3'344'0,"1"-3"-19"15,2-2-21-15,-2-2-62 16,2 2-35-16,-3-5-54 16,-2-7-28-16,-5-9-51 15,-1 0-20-15,-5-6-27 16,-3 2-2-16,-5 5 1 16,-4-2 0-16,-9 8 2 15,0 5-3-15,-1 8-6 16,-1 3-6-16,2 12-10 15,2 3-3-15,4 8-3 16,2 3 0-16,8 4-2 16,4 0 0-16,10-1-1 15,7-4 2-15,7-6 2 16,4-7 1-16,10-5 0 0,3-3-1 16,8-9-5-16,3-5-10 15,-9-9-26-15,-1 0-11 16,-17-4-3-16,-3 5 10 15,-12 1 32-15,-8 0 15 16,-6 3 18-16,-9 0 4 16,-3 3 15-16,-5 3 7 15,2 5 9-15,4 3 4 0,5 9-4 16,6 3-1-16,-3 3 1 16,-1 3 0-16,1 1 0 15,-2-2-4-15,5 0-12 16,6-2-6-16,2-6-13 15,3-3-5-15,2-4-8 16,2-4-2-16,-3-3-3 16,-1-3-3-16,-4-2-1 15,0 0 0-15,1 4 3 16,-4-3 1-16,-2 7 3 16,1 2 0-16,-3 1-1 15,-1-1-1-15,-1 0-11 16,1 0-38-16,0 0-110 15,0 4-75-15,1 5 132 16</inkml:trace>
  <inkml:trace contextRef="#ctx0" brushRef="#br0" timeOffset="21834.12">24251 6360 939 0,'-4'4'625'0,"-6"-3"7"16,-5 1-331-16,0 1-47 0,2 1-121 16,2 1-33-16,7 4-54 15,2-1-15-15,5 4-15 16,5 7-4-16,4 0-4 16,2 0-1-16,-1 3-1 15,-1-10 1-15,-5 3-1 16,-5-3 2-16,-6-6 2 15,-3 6 2-15,-5-5 0 16,0-4-1-16,1-3-5 16,1-3-4-16,3-4-4 15,3-1-2-15,4 7-6 16,3 1-1-16,7 0-1 16,2 1 0-16,7-3 3 15,2-5 0-15,6 0 2 0,5-1 0 16,1 0 0-1,3-1 1-15,-8-4-3 0,-7-4-2 16,-8 5-1-16,-2 5 2 16,-11-1 8-16,0 1 2 15,-5 1 7-15,-7-1-1 16,3 7-2-16,-4 1 0 16,5 7 3-16,0 1 2 15,1 6 1-15,5 3 1 0,-1 2-6 16,3 1-2-16,6-2-4 15,4-3-4-15,6-5-56 16,2-9-52-16,10-2-131 16,3-7-72-16,7-6 193 15</inkml:trace>
  <inkml:trace contextRef="#ctx0" brushRef="#br0" timeOffset="22100.79">24767 6344 795 0,'-1'0'553'0,"-8"-2"78"16,0 1-249-16,-3 3-104 16,0 6-69-16,1 5-82 15,2 3-37-15,4 5-49 16,5 1-14-16,4 1-8 0,6-5 1 16,8-2 2-16,0-2 0 15,3-2 6-15,-1 1 0 16,-10-1 0-16,-2-4 2 15,-14-2 3-15,-9-4-2 16,-8 1-4-16,-7-4-11 16,4-2-50-16,4 3-39 15,5-4-84-15,5 0-55 16,5-2-82-16,6-2 173 0</inkml:trace>
  <inkml:trace contextRef="#ctx0" brushRef="#br0" timeOffset="22803.09">25694 6212 1035 0,'1'-6'499'16,"2"3"-236"-16,1 11-48 16,-1 9-25-16,-3 18-75 15,0 9-21-15,-1 11-37 16,0 1-12-16,1-9-15 15,1-4-5-15,5-19-8 16,-1-6-5-16,-1-10 1 16,-4-7 3-16,-3-5 0 15,-2-2-2-15,-3-9-8 16,-1-1-7-16,3-2-7 16,0-2-1-16,7 0-3 15,5 0-1-15,8 7 1 16,4 3 1-16,2 9 6 0,6 2 5 15,-3 9 9-15,-3 3 7 16,0 4 11-16,-4 2 8 16,-9 2 13-16,-5-1 4 15,-11 1 1-15,-9-3-4 16,-5-1-11-16,-6-5-7 16,1-4-12-16,4-2-7 15,6-6-45-15,7-3-45 16,9-6-93-16,4-1-55 0,13-2-106 15,4-6-114-15,11-3 294 16</inkml:trace>
  <inkml:trace contextRef="#ctx0" brushRef="#br0" timeOffset="23216.93">25973 6419 874 0,'2'12'459'0,"-2"2"-117"15,0 3-35-15,0 5-68 16,-4 0-34-16,9 0-56 15,1-5-33-15,4-4-50 16,1-2-16-16,5-8-21 16,4-3-9-16,8-13-12 15,-2-5-5-15,-3-8-17 16,0-4-6-16,-6 4 1 0,-2 3 3 16,-8 5 17-16,-1 7 7 15,-7 7 5 1,-3 4-1-16,-1 12-3 0,-2 2-1 15,2 11-3-15,-2 4 2 16,7 5 2-16,1 5 2 16,5 4 2-16,5 0 0 15,1 0 1-15,2 0 1 16,-3 0 5-16,-3-6 4 16,-6-5 11-16,-3-4 4 0,-9-10 4 15,-7-3 1-15,-6-5-5 16,-3-5-5-16,-3-6-10 15,0-5-7-15,0-15-29 16,0-5-34-16,13-3-104 16,8 0-58-16,15 6 346 15,13 2-160-15</inkml:trace>
  <inkml:trace contextRef="#ctx0" brushRef="#br0" timeOffset="23939.87">27007 6354 1169 0,'-14'10'516'0,"8"-6"-254"15,5-1-20-15,-2 0-42 16,3-3-33-16,0-1-49 15,0 0-29-15,0 0-42 16,16-12-12-16,34-41-14 16,-26 29-7-16,1 3-7 15,-3 3-1-15,-6 7-2 16,-5 4 0-16,-6 8 0 16,-3 5 1-16,-3 8 2 15,-2 6 1-15,1 11 0 16,1 4 0-16,1 7 1 15,3 1 1-15,2-6 2 16,1 1 3-16,2-6 3 16,1-3 1-16,1 1 0 0,-2-5-3 15,-1-4-2-15,-1-2-2 16,-4-2-1-16,-2-6-2 16,-2-2-11-16,-1-3-19 15,-1-4-34-15,-3-1-12 16,-4-1-3-16,-2-3 14 15,-4 3 30-15,-2 1 10 0,1 1 13 16,-1 0 3-16,4-1 10 16,3-1 12-16,5 0 24 15,4 1 11-15,4 0 14 16,-1 0-1-16,0 0-1 16,1 0-2-16,19 7-9 15,30 6-5-15,-24-10-16 16,3-3-8-16,0 1-12 15,1 1-3-15,-5-2-8 16,-3 3-32-16,-5-3-128 16,0-3-97-16,0 3 144 15</inkml:trace>
  <inkml:trace contextRef="#ctx0" brushRef="#br0" timeOffset="24115.18">27591 6755 1318 0,'0'6'661'0,"2"-3"-256"16,-2-2-201-16,0-1-55 16,-1 0-147-16,0-1-78 0,0 0 186 15,-1 0-117 1</inkml:trace>
  <inkml:trace contextRef="#ctx0" brushRef="#br0" timeOffset="34410.47">5916 8330 512 0,'0'-1'312'0,"0"0"-58"15,0 0-44-15,0 0-31 16,0-1-30-16,0 1-15 16,0 0-17-16,9-1-6 15,-9 1-10-15,4 1-6 0,-3 0-18 16,0 14-7-16,11 15-18 15,-2 30-6-15,-10-30-13 16,-1 3-4-16,4-7-11 16,-1-5-2-16,0-7-2 15,-4-7 1-15,-1-7-1 16,-2-4-2-16,0-9-4 16,-1-3-2-16,-1-9-4 15,5 1-2-15,3-3 0 16,6 0 0-16,1 7-1 15,7-2-2-15,-2 10 0 16,3 7-1-16,1 5 2 16,-1 7 2-16,3 12 7 15,-5 1 5-15,2 10 5 16,-4 0 2-16,-1 0-3 16,-2-3-3-16,-2-6-1 15,-4-5 0-15,-3-6 0 0,0-6 2 16,0-8-5-16,-4-6-2 15,-1-10-7-15,3-4 0 16,1-4-2-16,4 4-1 16,6 0 1-16,2 5 1 15,2 7-1-15,0 1 2 16,2 10 0-16,2 4 0 16,-3 6 1-16,0 3 1 0,-1 13 8 15,1 0 3-15,-1 9 0 16,0 1 0-16,-2-8-6 15,0-1-4-15,-4-11-96 16,3-5-75-16,7-8 102 16</inkml:trace>
  <inkml:trace contextRef="#ctx0" brushRef="#br0" timeOffset="34809.96">6625 8412 1034 0,'-7'-13'506'0,"-4"-4"-195"16,-4 4-20-16,-3-1-109 15,1 0-51-15,-2 3-68 0,-1 1-22 16,0 4-25-16,-1 6-6 16,4 7-10-16,4 7 0 15,5 3-1-15,8 7 1 16,9 3 4-16,1-2 2 15,1 2 1-15,0-10 0 16,4-7 2-16,1-3 0 16,9-11 0-16,-7-3 0 15,1-7-1-15,-1-5-1 0,-2 4-1 16,-2 0 0-16,-3 7-1 16,0 3 1-16,-7 5 14 15,1 2 6-15,-4 13 7 16,0 3-1-16,1 4-13 15,0-1-8-15,4-8-13 16,1-5-42-16,3-9-115 16,1-6-81-16,2-9 133 15</inkml:trace>
  <inkml:trace contextRef="#ctx0" brushRef="#br0" timeOffset="35000.81">6826 8146 843 0,'15'14'475'0,"-10"16"-22"0,2 7-150 16,-1 13-45-16,-1 5-61 15,7 0-93-15,6 0-33 16,1-8-50-16,2-9-10 16,1-13-29-16,-6-7-55 15,0-17-138-15,1-3-84 16,5-9 167-16</inkml:trace>
  <inkml:trace contextRef="#ctx0" brushRef="#br0" timeOffset="35176.19">6718 8327 1327 0,'0'1'562'0,"7"0"-322"15,5-1 0-15,11 0-89 16,3 1-35-16,13 5-62 15,4 2-24-15,3 1-50 16,-3-3-73-16,2 0-178 16,-1 1-176-16,0-2 266 15</inkml:trace>
  <inkml:trace contextRef="#ctx0" brushRef="#br0" timeOffset="35383.57">7235 8311 776 0,'-15'-6'473'0,"-5"2"-90"16,-2 7-85-16,1 5-39 16,2 7-75-16,3 4-31 15,9 9-68-15,2 0-28 16,10 6-41-16,5-3-12 16,8-4-7-16,6-5-2 0,6-9-72 15,1-6-54-15,1-14-124 16,0-6 141-16</inkml:trace>
  <inkml:trace contextRef="#ctx0" brushRef="#br0" timeOffset="35781.4">7463 8122 1314 0,'1'14'602'0,"0"15"-291"16,-1 7-26-16,0 5-90 15,0 3-66-15,-4-6-66 16,4-1-23-16,5-6-26 16,0-3-2-16,1-7-7 15,-6-11-3-15,7-2-2 0,-5-8-1 16,0-6-3 0,7-3-5-16,-9-7-5 0,4 0-4 15,8-4 1-15,5 3 4 16,-1 0 7-16,-5 3 5 15,-3 6 2-15,-5 0 2 16,6 9 6-16,2 8 5 16,1 5 13-16,1 9 7 15,-7 3 10-15,2-1 0 0,0 2-9 16,-3-7-6-16,2-4-14 16,-4-8-49-16,3-8-130 15,1-7-82-15,5-13 130 16</inkml:trace>
  <inkml:trace contextRef="#ctx0" brushRef="#br0" timeOffset="35920.41">7900 8359 1239 0,'23'21'567'0,"-10"-1"-273"15,-4 4 6-15,-3-3-100 16,3 2-54-16,-7-11-72 15,-3-4-27-15,4-8-76 16,-5-6-71-16,0-9-194 0,-5-10-310 16,-4-9 385-16</inkml:trace>
  <inkml:trace contextRef="#ctx0" brushRef="#br0" timeOffset="36098.85">7790 8164 894 0,'13'7'489'0,"4"3"-169"16,-1 0-50-16,3 2-57 16,-1-1-106-16,2-2-37 0,-1-7-87 15,1-2-65-15,1-3-217 16,4-5 194-16</inkml:trace>
  <inkml:trace contextRef="#ctx0" brushRef="#br0" timeOffset="36415.79">8130 8266 767 0,'7'26'397'0,"-2"-2"-100"16,-1-1-17-16,-5-5-54 15,-1 3-15-15,-4 6-34 16,-3-2-22-16,2-2-51 16,3-6-27-16,2-17-47 15,0-5-14-15,2-9-15 0,1-1-1 16,0-5-3-16,6 6 1 15,1-4 2-15,-2-2-1 16,9 8 3-16,-1-1 0 16,1 6 1-16,1 4 2 15,0 1 10-15,-2 5 7 16,0 6 26-16,1 6 13 16,-5 7 3-16,0 1-5 15,-3 4-23-15,-3 0-16 16,0-9-91-16,-2-3-86 0,0-11 147 15,-1-4-52-15</inkml:trace>
  <inkml:trace contextRef="#ctx0" brushRef="#br0" timeOffset="36792.67">8436 8469 994 0,'19'-3'552'16,"-5"-1"-179"-16,6-3-60 15,-2-1-51-15,-2-6-112 16,-3-6-36-16,-7-4-61 16,7 2-18-16,-8-4-13 15,-3 4-5-15,-7 0-4 16,-10 0-2-16,-2 8-3 16,-3 2-3-16,5 12-5 0,3 5-2 15,3 10-4-15,6 11 2 16,0 1 2-16,3 5 4 15,1 15 10-15,4 1 5 16,6 15 15-16,-4 2 8 16,1-2 16-16,1-4 6 15,4-8-2-15,0-5-6 16,-4-12-18-16,-7-6-8 0,-7-9-4 16,-7-5-3-16,-1-6-2 15,-3-4-5-15,-5-12-21 16,0-2-27-16,-3-9-91 15,-2-4-58-15,7-4-141 16,1-8 450-16,11-9-140 16</inkml:trace>
  <inkml:trace contextRef="#ctx0" brushRef="#br0" timeOffset="37329.08">9593 8229 917 0,'-2'-1'447'0,"1"0"-156"16,0 0-14-16,-3-2-41 16,-11-3-43-16,-31-21-59 15,18 31-22-15,3 8-46 16,-1 7-14-16,-5 5-17 15,10 3-8-15,5-3-10 16,5-2-4-16,16-4-3 16,1-6 0-16,15 6 7 15,1-2 7-15,4 0 14 16,3 3 8-16,-12-6 9 16,1 2 1-16,0 2-3 15,-6-2-5-15,1 1-8 16,-4 2-3-16,-16-5-6 15,0 0-3-15,-10-3-11 0,5-3-6 16,3-6-46 0,-3-2-52-16,6-9-118 0,2-1-73 15,8-9 0-15,15 4 145 16</inkml:trace>
  <inkml:trace contextRef="#ctx0" brushRef="#br0" timeOffset="37463.65">9700 8380 846 0,'12'10'469'16,"-1"12"-63"-16,-1 0-57 0,-4 1-76 16,-5 1-64-16,-1-8-106 15,-3-2-43-15,-1-14-151 16,-1-11-86-16,5-11 106 16</inkml:trace>
  <inkml:trace contextRef="#ctx0" brushRef="#br0" timeOffset="37611.05">9624 8145 758 0,'9'5'482'16,"4"2"-62"-16,0 1-203 16,3 3-42-16,-2-2-137 15,-1 0-94-15,1-3 36 0</inkml:trace>
  <inkml:trace contextRef="#ctx0" brushRef="#br0" timeOffset="38061.47">9762 8191 530 0,'40'27'393'0,"-26"-22"108"15,-1-2-163-15,3 1-56 16,3 2-43-16,-4-1-69 15,2 3-24-15,-7 4-48 16,0 1-23-16,-3 7-37 16,-9-7-11-16,-2 3-11 15,-10 1-3-15,-7-6-2 16,5 8-2-16,-7-12-3 16,2 0 0-16,3-6-2 15,2-1-2-15,9 0-2 16,6-1-3-16,8 4-1 15,2-1 0-15,16 11 7 16,1 3 5-16,3 2 7 16,3 6 6-16,-11 5 16 15,1 2 8-15,-10 7 14 16,2 2 2-16,-5 1-8 0,-6-3-8 16,-3-7-10-16,-5-2-5 15,-2-10-5-15,-3-5-4 16,-3-5-6-16,-8-9-4 15,-10-5-25-15,-3-2-52 16,-3-12-117-16,7-4-72 16,11-3-130-16,8 0 226 0</inkml:trace>
  <inkml:trace contextRef="#ctx0" brushRef="#br0" timeOffset="38400.37">10144 8468 1085 0,'17'-9'553'15,"0"0"-221"-15,3-6-87 16,-2-4-38-16,-5-1-108 16,-3-8-34-16,-8 3-39 15,-2 1-8-15,-9 4-2 16,-3 5-3-16,-7 9 2 15,0 6 2-15,0 4 10 0,3 5 6 16,7 6 11-16,2 5 6 16,7 6 5-16,1 1 4 15,7 5 10-15,3-1-1 16,6-1-5-16,2 1-8 16,4-8-23-16,1-3-9 15,5-9-15-15,3-6-10 16,2-9-129-16,0-9-86 15,-4-5 129-15</inkml:trace>
  <inkml:trace contextRef="#ctx0" brushRef="#br0" timeOffset="41289.21">12022 8102 564 0,'8'-12'360'0,"-4"4"7"16,6 3-56-16,-7 2-26 16,-7 2-48-16,-5 3-72 15,-5 1-28-15,-2 6-57 16,-5 2-20-16,-9 3-17 15,1 1-6-15,-5 3-12 16,1-2-1-16,5 1-1 16,4-3 1-16,9-3 0 15,7 0-3-15,14-2-3 0,7 4-1 16,13 0 7 0,4-2 4-16,5-2 7 0,-1-7 2 15,-6-1-4 1,1 3-3-16,-5-3-11 0,-3 5-4 15,-7-2-8-15,-3-2-53 16,-6 4-131-16,-5-3-76 16,1-2 133-16</inkml:trace>
  <inkml:trace contextRef="#ctx0" brushRef="#br0" timeOffset="41487.93">11913 8379 1082 0,'1'2'497'0,"5"-1"-239"16,4 4 21-16,3-2-69 16,9 4-26-16,2-2-39 15,-5 0-25-15,1-1-48 16,-3 1-21-16,-7 2-28 16,3-2-46-16,-2-1-136 15,-1-1-78-15,6 0 126 16</inkml:trace>
  <inkml:trace contextRef="#ctx0" brushRef="#br0" timeOffset="42098.22">12870 7947 869 0,'5'-15'469'16,"2"0"-161"-16,0 10-56 16,-5 0-20-16,5 12-72 15,-4 8-21-15,-3 14-35 16,3 5-16-16,-5 6-32 16,1-3-15-16,-2-7-18 15,7-5-5-15,-2-15-8 16,-4-2 0-16,0-9 0 0,-4-6 0 15,5-7 0-15,-1-6-2 16,2-4-3-16,4-3-1 16,0-1-3-16,5 4 0 15,6 3-1-15,-1 7 0 16,-1 6 1-16,2 2 4 16,1 9 10-16,-5 5 7 15,6 7 15-15,-4 7 6 16,-4 4 2-16,0 4-1 0,-3 2-13 15,-3-4-6-15,-2-2-12 16,0-2-3-16,2-3-6 16,-3-3-11-16,0-5-87 15,1-3-54-15,-1-9-108 16,3-2-58-16,2-4 204 16</inkml:trace>
  <inkml:trace contextRef="#ctx0" brushRef="#br0" timeOffset="42395.62">12731 8278 1330 0,'-15'-1'567'15,"9"1"-344"-15,7 0-4 16,12 0-68-16,7 0-41 16,18-1-34-16,12 2-3 15,2 2-14-15,3-1-9 0,1-1-16 16,-4-1-9 0,11 0-10-16,-2 0-5 0,-7 4-4 15,-2 1-1-15,-15-4-16 16,-2 7-40-16,-16-2-114 15,-12-1-75-15,-9 2 136 16</inkml:trace>
  <inkml:trace contextRef="#ctx0" brushRef="#br0" timeOffset="42786.16">13020 8442 879 0,'0'-5'437'0,"17"9"-118"16,5-4-69-16,1 4-22 0,4 5-51 15,-6 5-69-15,-3 3-22 16,-5 7-42-16,-6 1-14 16,-4 1-15-16,-3-1-3 15,-10 0-1-15,-3-1-1 16,-7-2 1-16,0-2 1 15,-5-7 0-15,3-2-1 16,4-3 6-16,1-3 9 16,7 0 17-16,4-5 3 15,8 0 5-15,8-2-2 0,12-1 5 16,5 1 7-16,10-1 9 16,2 0 1-16,0 3-14 15,-3 3-9-15,-7 7-22 16,-6-2-8-16,-10 2-34 15,0-1-56-15,-9-9-149 16,1 0-56-16,-9-9 153 16</inkml:trace>
  <inkml:trace contextRef="#ctx0" brushRef="#br0" timeOffset="57574.51">15362 8281 960 0,'-14'0'425'0,"9"0"-229"16,1 1 16-16,4-1-58 16,0 0-25-16,0 0-24 15,0 0-13-15,19 2-19 16,37 1-11-16,-27-8-24 15,-1-1-9-15,2 0-12 0,-4-1-4 16,1 2-5-16,1 1-3 16,-6 0-56-16,-7 0-56 15,-6 4-132-15,-5 0-100 16,-9 6 208-16</inkml:trace>
  <inkml:trace contextRef="#ctx0" brushRef="#br0" timeOffset="57807.95">15373 8419 620 0,'0'-1'372'16,"3"2"-77"-16,11 4-55 15,2-2-12-15,10 2-49 16,-1-4-23-16,4-3-45 16,2 1-23-16,-1-3-43 15,2 1-11-15,-5 6-15 16,-2-2-7-16,-9 0-60 15,-1 3-66-15,-8-4-198 16,-2 0 192-16</inkml:trace>
  <inkml:trace contextRef="#ctx0" brushRef="#br0" timeOffset="58150.88">15420 8121 986 0,'6'-10'434'16,"2"2"-228"-16,8 3 6 16,1 7-46-16,6 6-28 15,5 8-39-15,1 3-13 16,6 4-29-16,-4 0-9 16,4 0-15-16,-3 2-5 0,-3-1-9 15,-3 2-4-15,-9-1-3 16,-4 1 0-16,-13 1 4 15,-6-3 2-15,-11 6 4 16,-3 0 1-16,-6-5-2 16,-3 2-2-16,1-9-4 15,-1-3-3-15,4-7-5 16,3-1-2-16,8-7-7 16,4 0-11-16,10-3-59 15,1-3-41-15,12 2-118 16,7-3-109-16,11 6 220 15</inkml:trace>
  <inkml:trace contextRef="#ctx0" brushRef="#br0" timeOffset="58932.41">17185 8208 567 0,'-1'-1'338'15,"-1"0"28"-15,1 0-104 0,0 0-22 16,0 0-34-16,-12-5-71 16,-7 2-19-16,-31 11-29 15,23 8-16-15,0 15-13 16,3 1-6-16,9 7-11 16,15-8-5-1,0-15-10-15,1 2-4 0,18 41-7 16,10-3-2-16,12-16-2 15,-2-28 0-15,3-11 0 16,-2-10 1-16,1-10 1 16,-1-4 1-16,-4-11 1 15,-10 3 2-15,-13-6-2 16,-3 1 0-16,-14-3-2 16,-6-1 1-16,-16 4 0 15,-10 1 0-15,-9 13-4 16,-3 6-3-16,0 12-7 0,5 7-3 15,3 11-7-15,6 5-2 16,14 1-40-16,0-1-45 16,21-3-109-16,1-2-73 15,22 2 168-15</inkml:trace>
  <inkml:trace contextRef="#ctx0" brushRef="#br0" timeOffset="59218.92">17686 8134 1122 0,'0'-6'536'0,"-8"2"-195"16,-1 1-78-16,-6 9-37 15,-1 6-61-15,-3 16-63 16,0 5-21-16,4 9-37 15,3 3-14-15,9 1-18 16,3-4-5-16,10-4-7 16,6-3-1-16,7-9-2 15,4-1-1-15,5-7-21 16,0-3-45-16,5-9-134 16,6-3-84-16,3-12 165 0</inkml:trace>
  <inkml:trace contextRef="#ctx0" brushRef="#br0" timeOffset="59594.68">17948 8282 1120 0,'1'11'567'0,"-4"0"-249"0,6 11-51 16,-2-1-28-16,-1 9-109 15,1-3-31-15,-2-3-50 16,2-3-18-16,-1-10-14 15,0-1-6-15,3-10-2 16,-3-2-1-16,5-7-3 16,0-3 0-16,-2-7-3 15,2-4 0-15,1 2 0 16,2 0-1-16,9 5 0 16,0 4-1-16,-2 5 1 15,2 2 0-15,-3 5 9 16,2 6 4-16,0 4 12 15,-1-4 7-15,-4 8-1 16,0 6-1-16,-7 1-10 16,-3 6-4-16,-1-3-8 0,-3-2-3 15,1-2-51-15,0-6-43 16,0-7-127-16,1-6-95 16,1-8 193-16</inkml:trace>
  <inkml:trace contextRef="#ctx0" brushRef="#br0" timeOffset="59842.08">18252 8113 1183 0,'34'11'568'0,"0"10"-223"16,2 7-46-16,-5 7-51 15,-4 3-60-15,-7-2-76 16,-10-1-14-16,-4-1-43 15,-5-1-15-15,-3 5-6 16,-5-5-10-16,-10-5-8 16,3-4-11-16,-1-12-63 15,6-5-43-15,-1-7-109 16,-2-4-55-16,8-3-156 16,-5 1 258-16</inkml:trace>
  <inkml:trace contextRef="#ctx0" brushRef="#br0" timeOffset="60205.23">19330 8357 932 0,'18'7'449'0,"-4"-2"-80"16,0 4-108-16,-1 2 5 15,0 3-39-15,-8 4-103 16,1 4-30-16,-1-5-55 16,-5-4-17-16,-1-5-61 15,2-4-60-15,-5-4-153 16,5-1-156-16,-2 0 253 0</inkml:trace>
  <inkml:trace contextRef="#ctx0" brushRef="#br0" timeOffset="60390.67">19281 8189 1154 0,'16'1'533'15,"2"2"-249"-15,1 1-28 16,0 6-88-16,1 2-60 0,-1-1-66 16,1-2-73-16,0-2 232 15,8-2-163-15</inkml:trace>
  <inkml:trace contextRef="#ctx0" brushRef="#br0" timeOffset="60580.41">19672 8165 1179 0,'4'13'525'0,"-4"8"-246"16,0 4-70-16,-3 11-43 15,-1 5-55-15,2 13-63 16,2 0-12-16,5-5-27 16,5-5-6-16,5-21-5 0,3-5-34 15,3-14-86-15,2-5-69 16,-4-11 107-16</inkml:trace>
  <inkml:trace contextRef="#ctx0" brushRef="#br0" timeOffset="60772.27">19547 8219 1276 0,'-3'10'560'0,"12"-2"-281"16,5 0-53-16,4-3-36 16,2 3-61-16,1-3-67 15,2-3-24-15,5 3-49 16,0-5-59-16,5-1-138 15,4 1-94-15,-3 3 172 16</inkml:trace>
  <inkml:trace contextRef="#ctx0" brushRef="#br0" timeOffset="61295.05">19931 8397 615 0,'2'2'381'0,"8"3"34"16,2-5-118-16,-2 0-43 15,5-3-47-15,-4-11-91 0,1-1-32 16,1-8-49-16,-2-4-12 16,-7 3-7-16,-1-1-3 15,-9 4-4-15,-4 6-1 16,-4 4-3-16,-6 4-1 16,3 7-5-16,-1 6-1 15,6 8 0-15,5 4 4 16,0 5 9-16,-1-3 4 0,8 7 5 15,7-1 0-15,2-5-5 16,4-2-1-16,3-5-6 16,-2-6-1-16,13-4-3 15,4-2-2-15,2-11-35 16,1-7-36-16,-2-6-64 16,1 0-20-16,-6 5 9 15,-2 8 29-15,-6 5 64 16,-3 8 22-16,-5 4 40 15,-3 3 22-15,-1 8 41 16,-3-2 23-16,-3 3 41 16,2-2 6-16,0-6-1 15,-2-7-12-15,0 0-25 16,-1-8-11-16,-1 2-24 16,0 0-10-16,-1-3-27 15,-3-15-14-15,-5-30-16 0,10 26-4 16,3-1-15-16,6 4-22 15,3 6-77-15,4 1-61 16,0 11-143-16,2-3-65 16,-1 8 237-16</inkml:trace>
  <inkml:trace contextRef="#ctx0" brushRef="#br0" timeOffset="61666.7">20661 8334 1006 0,'8'0'524'15,"-4"-6"-207"-15,-4-3-39 16,-5-4-39-16,-6-5-97 16,-4 1-33-16,-2 1-64 15,-3 6-16-15,-1 4-18 16,2 9-5-16,-1 12-5 16,5 5-2-16,6 10-1 15,-1-2 2-15,10 0 4 16,2-4 3-16,4-9 4 15,6-2 1-15,1-8 3 16,1-5 1-16,7-5-2 16,0-5-1-16,1 0-2 15,-2-6-3-15,-2 4-1 0,-2 0-1 16,-1 4 3-16,-2 8 6 16,-5 5 15-16,-1 6 5 15,-6 5 0-15,-1 0-7 16,0 0-18-16,0-4-18 15,3-7-97-15,4-2-60 16,3-9-139-16,1-3-108 0,-3-10 268 16</inkml:trace>
  <inkml:trace contextRef="#ctx0" brushRef="#br0" timeOffset="61864.02">20938 8127 1282 0,'7'20'591'0,"-4"19"-280"16,-8 6-49-16,2 10-85 16,2 1-65-16,1-6-60 15,9 0-19-15,2-12-28 16,0-7-11-16,3-14-78 16,-1-6-58-16,-2-12-120 15,0-7-88-15,-4-5 223 16</inkml:trace>
  <inkml:trace contextRef="#ctx0" brushRef="#br0" timeOffset="62193.49">20747 8217 1355 0,'7'7'589'16,"5"3"-327"-16,4-1 2 15,3 5-97-15,5 2-52 16,1-4-68-16,-3-3-19 0,3-7-36 15,0-4-48-15,-2-4-120 16,6 1-59-16,1-4-156 16,0 0-46-16,-1 5 99 15,-6 1 62-15,-10 4 179 16,-2 2 125-16,-6 0 116 16,0 4 44-16,-2 5 83 15,-3-1 1-15,0 8-31 16,-3 0-15-16,2 1-45 15,0 5-27-15,1-3-63 16,1-4-31-16,2-8-54 16,1-3-56-16,1-8-155 15,-1 0 4-15,-1-6 93 16</inkml:trace>
  <inkml:trace contextRef="#ctx0" brushRef="#br0" timeOffset="62337.64">21052 8093 1136 0,'-3'2'500'15,"9"4"-263"-15,3 2-86 16,-1 1-48-16,0-1-98 16,5 2-7-16</inkml:trace>
  <inkml:trace contextRef="#ctx0" brushRef="#br0" timeOffset="62957.71">21238 8294 1131 0,'2'29'524'0,"0"-3"-227"16,3-2-40-16,0-5-69 15,5-1-53-15,5-8-60 16,3-5-19-16,5-5-24 15,-1-9-8-15,0-9-12 16,-4 0-14-16,-9-6-26 16,-2 0-9-16,-10 2-12 15,-3-2 6-15,-11 3 19 16,-6 3 7-16,-10 5 12 0,-4 3 4 16,7 11 8-16,1 3 8 15,13 6 16-15,5 1 6 16,9 2 0-16,4 0-4 15,9-2-17-15,3 1-5 16,6-6-5-16,5-1-2 16,8-6 0-16,3 0 0 15,0-3-1-15,2-1 0 0,-11 7 0 16,1 4-1-16,-8 5 1 16,-9 2 1-16,-8 1 2 15,-3-1 0-15,-3 1 2 16,1-1-2-16,3-1-2 15,1-2-1-15,2-10-3 16,0-2-7-16,0-7-20 16,3-5-6-16,-3-2-10 15,5-6 3-15,2 2 18 16,-2 2 7-16,3 6 10 16,-1 6 4-16,-5 6 9 15,-2 4 12-15,-4 8 19 16,0 5 7-16,-2 9-3 15,1 0-8-15,3-3-23 16,4-9-8-16,7-9-71 16,2-2-58-16,4-12-118 0,0 0 136 15</inkml:trace>
  <inkml:trace contextRef="#ctx0" brushRef="#br0" timeOffset="63229.17">21878 8147 1238 0,'5'3'654'0,"-12"4"-195"0,0 7-217 15,-6 5-17-15,-3 5-115 16,5 2-32-16,4-1-31 16,4-1-14-16,8-2-13 15,-2-2-1-15,4-9 3 16,-4 0 1-16,-3-2 6 15,1-2 3-15,-4 1 0 16,-1 1-2-16,-5-5-6 16,-8-1-5-16,3 0-8 15,-3-6-6-15,2-1-36 16,2 1-43-16,-2-4-130 16,-1 6-69-16,-2 1 161 15</inkml:trace>
  <inkml:trace contextRef="#ctx0" brushRef="#br0" timeOffset="69489.45">5988 10583 688 0,'-12'0'358'15,"5"-3"-69"-15,0 0-49 16,-3-2-24-16,8 4-33 15,2 0-51-15,4-1-17 16,-4 2-34-16,5 0-14 16,23 1-23-16,33 3-11 15,-21-1-18-15,5-1-4 16,-5-2-4-16,2 1-1 0,-6-1-41 16,-3 1-47-16,-8 3-105 15,-7 2-67-15,-13 5 152 16</inkml:trace>
  <inkml:trace contextRef="#ctx0" brushRef="#br0" timeOffset="69699.22">6023 10676 838 0,'-16'8'404'0,"12"-1"-136"15,10 1-55-15,8 2-31 16,6 0-34-16,10-6-42 15,3 2-14-15,8-6-32 16,-1 0-12-16,-4 2-19 16,-2-6-9-16,-7 3-56 15,-5-2-55-15,-13 1-156 16,-2 2-189-16,-10-5 273 0</inkml:trace>
  <inkml:trace contextRef="#ctx0" brushRef="#br0" timeOffset="70010.2">6077 10414 615 0,'3'-4'421'0,"16"6"24"0,6 10-201 16,5 5 3-16,7 5-76 16,0 1-30-16,13 3-46 15,-2-1-19-15,5 4-20 16,-4 0-8-16,-12 2-12 15,0 3-4-15,-13-1-9 16,-14-3-1-16,-8 3-1 16,-8-3-1-16,-13-4 1 15,9 1-1-15,-11-7-4 16,-3 0-4-16,-6-9-12 16,-5-2-20-16,5-7-72 15,3-2-50-15,13-5-125 0,9-3 158 16</inkml:trace>
  <inkml:trace contextRef="#ctx0" brushRef="#br0" timeOffset="70426.33">7299 10439 954 0,'12'-3'482'16,"1"8"-225"-16,0 21-12 15,-9 12-24-15,3 25-85 16,-4 5-25-16,3 11-44 16,6 1-15-16,1-18-27 0,-1-4-9 15,7-23-11-15,1-10 0 16,2-13-81-1,2-11-49-15,-8-18-202 0,-2-7 194 16</inkml:trace>
  <inkml:trace contextRef="#ctx0" brushRef="#br0" timeOffset="70817.7">7192 10641 992 0,'0'-2'478'16,"5"2"-220"-16,12 4-70 15,7 5-9-15,8 1-71 16,10 0-22-16,6-2-32 16,-4-5-11-16,0 2-24 15,-12-2-6-15,0 0-5 16,-1 6 0-16,-11-3-1 16,-2 4-1-16,-15 4 1 15,0 0 1-15,-4 4 0 16,-2 1 1-16,3-1-5 15,0-4-1-15,8-4-1 16,2-4-1-16,2-6 1 16,4 0 0-16,-4-10 2 0,2-1 0 15,-2-7 1 1,-1-1-1-16,-5-4 0 0,-2 0 1 16,-5 0 2-16,-6 1 2 15,-10 4 1-15,-2 6 0 16,-7 0-4-16,2 6-1 15,3 11-6-15,2 5-4 16,8 13-5-16,3 1-3 16,8-4-72-16,6 1-60 0,12-8-213 15,9 4 216-15</inkml:trace>
  <inkml:trace contextRef="#ctx0" brushRef="#br0" timeOffset="71081.5">7971 10454 1070 0,'4'9'499'0,"-4"16"-192"16,-3 9-70-16,5 16-51 16,-5 4-47-16,4 2-69 15,2-6-20-15,5-6-31 16,10-5-9-16,-1-11-7 15,3-5-16-15,-6-15-98 16,-3-6-57-16,2-8-364 0,-2-5 341 16</inkml:trace>
  <inkml:trace contextRef="#ctx0" brushRef="#br0" timeOffset="71576.03">7803 10585 765 0,'4'5'420'0,"7"-1"14"15,7 3-193 1,16 4-50-16,0 2-20 0,1-2-83 16,1 2-23-16,2-3-36 15,1-6-14-15,11-2-13 16,1-5-6-16,1 0-36 16,1 4-19-16,-1 4-24 15,-8 3 3-15,-8-3 37 16,-6 1 21-16,-20-5 32 15,0 2 9-15,-18-4 19 16,-4-4 15-16,-3 0 15 16,-11 2 5-16,0 0 1 15,-3 2-5-15,0-4-7 16,6 3-4-16,8 7-8 16,6 2-4-16,7 11-13 15,2-4-5-15,6 0-13 0,2 4-5 16,5-7-6-16,1-3-1 15,3 2-1-15,1-5 0 16,1-8 0-16,1 3 1 16,-4-9 0-16,1-3 0 15,-5 1 1-15,-3-4 0 16,4 7-2-16,-8-1 1 16,6 6-1-16,-9 4 0 0,-2 7 2 15,0 6 2-15,0 5 13 16,0-1 3-16,1-1 1 15,0 0-3-15,0-7-15 16,3-2-13-16,4-4-88 16,1-4-65-16,4-7-145 15,3-4 175-15</inkml:trace>
  <inkml:trace contextRef="#ctx0" brushRef="#br0" timeOffset="71762.63">8648 10447 1403 0,'6'30'633'0,"1"12"-326"15,-5 8-17-15,2 7-115 16,3-1-53-16,1-6-63 0,4-8-17 16,2-11-28-16,0-9-5 15,0-11-38-15,-1-7-46 16,-2-11-133-16,-3-7-86 15,0 0 175-15</inkml:trace>
  <inkml:trace contextRef="#ctx0" brushRef="#br0" timeOffset="72401.58">9636 10468 1068 0,'-1'-1'500'0,"0"0"-221"15,0 1-11-15,-9 25-84 16,-7 46-47-16,13-19-61 16,4 2-25-16,6-10-32 15,6-4-8-15,4-10-5 0,1-5-36 16,0-8-93-1,1-4-60-15,-3-7-166 0,-3-2 211 16</inkml:trace>
  <inkml:trace contextRef="#ctx0" brushRef="#br0" timeOffset="72598.89">9499 10605 996 0,'-7'0'444'0,"11"0"-165"15,4 6-57-15,6-1-11 16,0-2-46-16,10 2-77 16,6 1-27-16,1 0-30 15,1 1-9-15,2 0-52 16,-2-6-67-16,3-1-168 16,-1-8-131-16,-3-6 235 15</inkml:trace>
  <inkml:trace contextRef="#ctx0" brushRef="#br0" timeOffset="72751.52">9931 10595 846 0,'7'20'441'0,"-2"2"-99"15,0 5-38-15,-1-2-59 16,-3-3-38-16,0-2-82 0,0-4-37 16,1-5-54-16,0-2-62 15,-3-8-131-15,1-3-84 16,1-13 131-16</inkml:trace>
  <inkml:trace contextRef="#ctx0" brushRef="#br0" timeOffset="73542.11">9851 10470 1092 0,'14'5'490'0,"0"4"-247"16,5 4-17-16,3 3-81 15,1 3-31-15,0 2-44 16,0-5-13-16,1-3-20 16,-1-1-3-16,-1 3-7 15,2 4-3-15,-12 3-7 16,-1 1 0-16,-12 1-3 16,-5 1 1-16,-3-4-2 15,0-3-1-15,1-10-3 16,0-5-3-16,4-3-7 15,3-2-14-15,-2-5-26 16,2-5-6-16,2-3 2 0,0-3 11 16,11 1 22-1,1 5 6-15,1 5 4 0,3-1 2 16,-4 6 11-16,1 2 11 16,0 6 20-16,0 2 5 15,-5 10-2-15,-1 1-6 16,-5 0-18-16,-1 3-5 15,2-11-9-15,-1-6-4 16,-1-5-14-16,1-5-13 0,-2-2-15 16,2 1-2-16,1-4 11 15,-3-2 11-15,4 1 15 16,-4-3 1-16,2-1 2 16,1 4 1-16,2 4-1 15,0 2 1-15,1 5 19 16,1 4 11-16,4 7 16 15,1 3 6-15,5 2-10 16,5-4-9-16,6-4-15 16,4-4-6-16,-2-3-8 15,-4-3 0-15,0-5-1 16,-4-3 0-16,-4-4 0 16,3 0 0-16,-17 0-7 15,-5-3-11-15,0-4-19 16,0 3-9-16,-3-9 1 0,-3 3 9 15,-4 6 21-15,-2 2 8 16,-1 17 17-16,4 8 11 16,2 10 21-16,0 10 8 15,7 6 12-15,0-2 2 16,11 2 1-16,-1-8 2 16,8-2-12-16,7-3-9 15,-3-12-23-15,5-1-9 16,4-11-85-16,-5-6-71 0,5-4-353 15,-1-1 315-15</inkml:trace>
  <inkml:trace contextRef="#ctx0" brushRef="#br0" timeOffset="74112.09">11700 10528 991 0,'-28'-10'439'0,"29"7"-206"15,3 2-11-15,0 2-43 16,-4-1-45-16,0 0-75 16,0 0-19-16,0 0-161 15,7 4 16-15,-2-3 47 16</inkml:trace>
  <inkml:trace contextRef="#ctx0" brushRef="#br0" timeOffset="74262.35">11713 10574 889 0,'6'81'477'0,"-7"-72"-139"16,5-5-106-16,-1-3-10 15,3-2-113-15,-6-1-43 16,0 1-152-16,1 0 425 15,9-6-279-15</inkml:trace>
  <inkml:trace contextRef="#ctx0" brushRef="#br0" timeOffset="75597">13173 10336 884 0,'-19'-36'414'0,"4"31"-170"15,0 4-35-15,-7 4-31 16,0 4-44-16,0 11-46 16,-4 1-9-16,7 13-15 15,3 6-7-15,7 13-4 16,6 5-4-16,5 3-9 15,11-22-5 1,1 0-13-16,19 21-4 0,18-3-6 16,4-17 0-16,-6-28 1 15,5-8 0-15,2-15 1 16,-4-8-1-16,-8-14-1 16,-5-5-1-16,-15-11 0 15,-7-1 2-15,-9 0 2 16,-9 1 0-16,-17 4 1 15,-5 3-2-15,-27 5-5 0,-5 5-2 16,-8 11-7 0,-2 5 0-16,15 13-6 0,6 8-2 15,11 11-6-15,9-1-13 16,14 9-73-16,8 0-54 16,17-2-163-16,8 3 188 15</inkml:trace>
  <inkml:trace contextRef="#ctx0" brushRef="#br0" timeOffset="76097.67">13819 10317 879 0,'-6'-12'497'0,"-11"11"-62"16,-3 4-221-16,-4 5-10 15,-4 12-74-15,0 4-35 16,4 12-28-16,4 7-8 0,15 7-10 16,8 6-4-1,10 1-5-15,5-6-2 0,6-6-4 16,-2-7-3-16,6-7-8 15,2-2-4-15,-3-9-6 16,3-1-2-16,-8-10-3 16,-4-4-2-16,-7-3-78 15,-6-2-55-15,0-4-139 16,-3 1-141-16,2-1 263 16</inkml:trace>
  <inkml:trace contextRef="#ctx0" brushRef="#br0" timeOffset="76970.86">14315 10478 833 0,'3'-8'391'16,"-3"6"-122"-16,0 1-30 15,0 0-2-15,8 3-25 0,-2 21-53 16,27 45-12-16,-28-26-25 16,-2-2-17-16,1-9-32 15,2-3-15-15,-5-11-26 16,1-5-8-16,-2-9-2 16,-7-3-2-16,7-5-5 15,-6-4-5-15,5-6-9 16,1-6-3-16,-2-9-2 15,6 0-1-15,4-3 1 16,0 0 1-16,9 10 0 16,-1 0-1-16,2 13 2 15,0 5 0-15,3 8 7 16,0 4 8-16,-3 10 18 16,3 4 13-16,-3 1 16 15,-4 2 3-15,-6 0-7 16,-5 0-9-16,-3-1-20 0,0 1-7 15,0-7-10-15,0-2-3 16,0-7-9-16,0 2-25 16,2-6-70-16,0-4-45 15,3 0-98-15,-5-2-40 16,0 1-333-16,0 0 404 16</inkml:trace>
  <inkml:trace contextRef="#ctx0" brushRef="#br0" timeOffset="77612.17">14946 10625 1033 0,'-2'-1'452'15,"0"0"-209"-15,4-3-24 16,-2 4-2-16,0 0-37 0,0 0-50 16,0 0-14-1,0 0-38-15,0 0-18 0,0 0-32 16,0 0-1-16,0 0-108 16,0 0-74-16,2 0-65 15,13 4 97-15</inkml:trace>
  <inkml:trace contextRef="#ctx0" brushRef="#br0" timeOffset="78419.08">15243 10282 697 0,'-5'0'364'16,"-3"-4"-86"-16,1 3-24 0,0-2-29 15,3 0-40-15,5 3-45 16,9 1-14-16,11 4-29 15,10 2-8-15,16 1-21 16,2 2-9-16,2-1-18 16,-5-4-9-16,-4-2-11 15,1-2-4-15,-4-3-6 16,-1 0-2-16,-13-2-2 16,-5 0-34-16,-10 1-79 15,-6 1-45-15,-11 2-119 16,-1 1-40-16,-9 4-199 15,-2-2 317-15</inkml:trace>
  <inkml:trace contextRef="#ctx0" brushRef="#br0" timeOffset="78614.64">15496 10316 466 0,'-18'-1'352'0,"7"2"23"16,9 2-102-16,2 1-16 16,4 5-33-16,0 6-14 15,1 13-27-15,-3 6-14 16,7 11-41-16,-5 4-24 15,-2 4-33-15,6 0-16 16,-4-3-23-16,3-4-8 16,3-7-11-16,-5-5-5 0,1-7-2 15,-3-6-2-15,-1-11-31 16,-2-3-24-16,-1-9-60 16,4-4-34-16,-2-7-80 15,2-2-61-15,9-5 185 16</inkml:trace>
  <inkml:trace contextRef="#ctx0" brushRef="#br0" timeOffset="79317.56">16109 10371 649 0,'-29'-52'365'16,"16"45"13"-16,0 2-116 15,-3 5-41-15,2 7-29 16,-2 8-76-16,-2 5-20 16,8 14-20-16,-2 4-9 0,8 10-17 15,8 3-8-15,1-1-19 16,7-3-7-16,7-9-7 15,-1-2-2-15,5-9-1 16,-2-4-1-16,-5-5-20 16,-3-2-39-16,-3-5-114 15,-1-8-74-15,1 0 140 16</inkml:trace>
  <inkml:trace contextRef="#ctx0" brushRef="#br0" timeOffset="79897.17">16231 10490 1101 0,'10'14'512'16,"-3"5"-179"-16,1 2-81 16,-5 6-58-16,-1 3-57 15,-2-5-86-15,-2-5-17 16,1-7-15-16,0-8-4 15,1-4-4-15,0-1-3 16,0-1-4-16,0 0-2 16,0 0-2-16,0-11 0 15,1-9 0-15,6-29 0 0,2 27 0 16,-1 1-1 0,7 4-1-16,-2 5 1 0,4 8 1 15,1 5 1-15,-4 12 8 16,-1 8 5-16,-5 8 12 15,-4 4 4-15,-3 1 7 16,5-7-1-16,-3-7-5 16,-2-7-6-16,0-11-9 15,5 1-4-15,-8-9-5 16,2-3-3-16,5-8-4 16,-5-7-1-16,8 1-2 15,-3-3-1-15,3 6 3 16,1 7 0-16,5 5 1 15,0 5 1-15,-3 4 8 16,2 2 6-16,-4 7 23 0,4 3 7 16,-3 6 5-16,-1 3-4 15,-6-1-18-15,-1-4-7 16,0 0-11-16,-2-6-11 16,0-1-95-16,0-1-60 15,0-5-149-15,5 0-80 16,6 1 245-16</inkml:trace>
  <inkml:trace contextRef="#ctx0" brushRef="#br0" timeOffset="80068.67">16753 10637 1271 0,'-2'9'570'0,"-9"2"-289"16,-4 1-51-16,-6 4-93 15,-1-1-60-15,5-3-101 16,1-2-61-16,10-8-142 16,3-2 138-16</inkml:trace>
  <inkml:trace contextRef="#ctx0" brushRef="#br0" timeOffset="80534.05">16903 10477 1216 0,'8'7'563'16,"-4"2"-218"-16,-2 5-71 15,0 6-38-15,-2 3-51 0,1 7-80 16,-2-1-27-16,2-1-47 15,-1-5-14-15,0-7-12 16,3-4-2-16,2-9-5 16,-3-3-3-16,-2-4-11 15,0 3-3-15,0 0 0 16,1-3 3-16,5-17 9 16,6-31 5-16,-7 28 1 15,4 1 0-15,1 4 1 16,3 7 0-16,-2 6 2 15,-5 2 3-15,4 8 12 16,0 3 5-16,-2 10 7 16,0 5 1-16,-4 3-9 15,-1 3-4-15,-1-4-7 16,2-1-4-16,3-7-3 0,-2-3-1 16,1-7-54-16,-2-5-37 15,-1-2-83-15,2-6-53 16,1 1-93-16,2-3-55 15,5-2 238-15</inkml:trace>
  <inkml:trace contextRef="#ctx0" brushRef="#br0" timeOffset="80848.82">17203 10293 847 0,'1'-17'494'15,"2"10"-24"-15,4 6-228 16,4 4 11-16,6 11-53 16,1 7-37-16,7 11-48 15,3 4-14-15,2 4-29 16,-1 1-12-16,-6 4-20 15,-6-1-11-15,-9 0-14 16,-1-1-4-16,-10-6-3 16,1 1-1-16,-8-8-22 15,1-7-38-15,0-6-111 0,0-9-62 16,-3-11-126-16,0-2 204 16</inkml:trace>
  <inkml:trace contextRef="#ctx0" brushRef="#br0" timeOffset="81571.69">17504 10117 939 0,'-3'-7'410'15,"6"2"-235"-15,4 8-31 16,3 7 19-16,11 8-25 16,0 9-13-16,7 5 0 15,4 4-2-15,0 12-19 16,2 3-11-16,-3 17-23 16,-1 6-15-16,-9 1-21 0,-5-3-6 15,-9-5-8 1,-4-7-1-16,-6-10-3 0,-4-5-1 15,-3-15-2-15,-1-8-2 16,-2-10-14-16,1-3-20 16,-3-6-67-16,1-1-48 15,3-2-117-15,0-3 154 16,6-1 36-16</inkml:trace>
  <inkml:trace contextRef="#ctx0" brushRef="#br0" timeOffset="89916.32">5429 12727 593 0,'-3'-7'313'0,"1"3"-74"16,0-1 8-16,1 3-36 16,0 1-20-16,0 0-35 15,1 1-15-15,2 12-24 16,6 17-15-16,10 31-30 15,-11-29-13-15,5-4-22 16,-3-3-11-16,4-11-13 16,-6-5-4-16,4-8-2 15,4-4-1-15,-8-8 1 16,4-4 1-16,-9-2-3 16,1-2 0-16,-1 5-4 15,0 1 0-15,7 8-2 16,-4 5-2-16,5 10 1 15,0 9 2-15,-1 5 0 16,6 1 3-16,1-3 4 16,2-3 5-16,3-10 19 15,-2 0 7-15,-1-7 10 16,-1-3-3-16,-3-6-12 0,-3-3-6 16,-3-7-9-16,0-2-3 15,-4-4-6-15,0-2-3 16,-3 3-26-16,0 2-32 15,-1 9-96-15,-1 5-67 16,-1 7-228-16,2 3 275 0</inkml:trace>
  <inkml:trace contextRef="#ctx0" brushRef="#br0" timeOffset="90094.16">5910 12817 938 0,'10'13'461'0,"2"3"-164"16,-2 1-10-16,-3 6-97 16,-5-2-47-16,3 0-76 15,-1 0-26-15,2-11-32 16,-4-9-40-16,3-7-126 16,-5-10-99-16,0-6 145 15</inkml:trace>
  <inkml:trace contextRef="#ctx0" brushRef="#br0" timeOffset="90243.69">5840 12682 879 0,'9'-3'463'0,"1"3"-167"16,3 4-84-16,1 3-41 16,2 3-98-16,-5-2-31 15,4-1-145-15,-3-2-55 16,0 1 91-16</inkml:trace>
  <inkml:trace contextRef="#ctx0" brushRef="#br0" timeOffset="90453.76">6102 12602 1162 0,'0'18'543'0,"0"9"-253"16,0 7-19-16,0 7-121 15,0 3-49-15,7 4-59 16,0-6-17-16,2-7-18 16,2-10-3-16,-2-13-35 15,-1-8-39-15,1-10-104 16,-2-8-76-16,-3-12 152 16</inkml:trace>
  <inkml:trace contextRef="#ctx0" brushRef="#br0" timeOffset="90670.09">6234 12543 1105 0,'6'11'527'15,"-1"12"-218"-15,0 2-17 16,0 20-93-16,0 3-59 0,2 4-72 16,3-1-20-16,-1-9-25 15,2-5-8-15,1-12-10 16,-1-6-18-16,-5-14-91 15,1 1-58-15,-3-11-185 16,3-3 207-16</inkml:trace>
  <inkml:trace contextRef="#ctx0" brushRef="#br0" timeOffset="91240.11">7166 12732 941 0,'-1'-5'430'0,"0"-5"-166"15,-1-2-48-15,-11-25-38 16,2 26-42-16,-4 1-66 15,-2 5-17-15,-4 4-18 16,-1 4-8-16,-2 9-16 16,4 2-3-16,6 7 0 15,2-1 0-15,12 0 2 16,3 3 0-16,1-1 7 16,14 1 4-16,1-3 10 15,1-3 8-15,9-1 10 16,-10-2 5-16,-1-2 5 15,-2 3-6-15,-9-1-10 16,-1-2-5-16,-8 0-6 0,-4-4 0 16,-7 1-1-16,-4-2-3 15,-2-4-11-15,-1-2-7 16,5-2-22-16,1-3-37 16,6-7-104-16,4-4-60 15,4-8-159-15,14-4 221 0</inkml:trace>
  <inkml:trace contextRef="#ctx0" brushRef="#br0" timeOffset="91654.61">7296 12607 825 0,'10'6'523'16,"0"8"-33"-16,-4 13-189 15,-2 5-27-15,-4 9-109 16,0 3-48-16,1-3-61 15,2-4-19-15,4-8-19 16,-3-8-6-16,-1-11-3 16,-2 0 0-16,-4-13-2 15,2 2-2-15,2-5-7 16,-1 5-5-16,0-5-9 16,4-19-1-16,9-30 3 15,-4 28 2-15,2 3 8 0,-4 2 4 16,6 9 2-16,2 4 5 15,-2 8 14-15,-4 3 8 16,-3 10 19-16,-5 2 4 16,0 9 0-16,6 1-5 15,-6 2-16-15,1-2-9 16,0-3-13-16,-2-3-4 16,5-9-92-16,3-3-61 15,5-9-154-15,4-7-103 0,6-7 258 16</inkml:trace>
  <inkml:trace contextRef="#ctx0" brushRef="#br0" timeOffset="92334.91">7625 12727 690 0,'-3'5'437'0,"0"11"67"16,2 2-162-16,1 8-55 15,-1-2-40-15,3 0-98 16,4-2-38-16,5-8-56 15,3-5-18-15,5-9-19 16,3-3-4-16,0-10-3 16,-1-2-2-16,-3-8-3 15,-4-1-1-15,-7 1-1 16,-5 0-1-16,-9 2-4 0,-6 1-4 16,-9-3-5-1,-1 3 1-15,-2 7 3 0,2 4 1 16,5 11 1-16,1 5-2 15,5 8 0-15,2 2 0 16,6 0 3-16,4 1 0 16,10-7 1-16,2-3 0 0,6-5 1 15,0-2 1-15,5-2-1 16,-1-2 0-16,1-4-1 16,1 0-1-16,1-1 1 15,-1 0 0-15,1 6-1 16,-2 0 1-16,-8 5 1 15,-6 4 0-15,-6 5 3 16,-3 2 3-16,-3 4 3 16,3-2 4-16,3-1 6 15,2-1 0-15,4-5-2 16,2-2-2-16,6-3-7 16,-2-1-2-16,0-3-1 15,-5-2-3-15,-8-2-1 16,3-1-6-16,-1-5-24 15,2 0-7-15,-1 1-6 0,1 3 3 16,-6 7 22-16,3 4 8 16,-3 7 7-16,0 2 4 15,7 2 14-15,1 0 9 16,6 1 19-16,-2-3 6 16,-4-5 3-16,3-3-8 15,2-7-16-15,6-5-8 16,2-8-10-16,-2-2-3 15,-3-6-3-15,-3-1 0 0,-2 1-1 16,-2 2 0 0,-6 7-3-16,-1 3-10 0,-2 4-25 15,0 2-27-15,-2 4-102 16,1 4-60-16,1-4 136 16</inkml:trace>
  <inkml:trace contextRef="#ctx0" brushRef="#br0" timeOffset="93459.17">9171 12576 986 0,'0'-14'437'0,"1"14"-168"15,-1 3-49-15,-2 13-3 16,-4 11-41-16,-2 21-82 0,-2 4-33 15,5 8-36 1,5-4-11-16,9-15-10 0,8-6-4 16,2-14-8-16,3-9-34 15,2-10-101-15,0-5-74 16,-4-13 123-16</inkml:trace>
  <inkml:trace contextRef="#ctx0" brushRef="#br0" timeOffset="93628.86">9081 12680 751 0,'-18'-14'453'16,"6"4"-44"-16,12 7-151 15,-2 3-20-15,11 5-90 16,7 3-49-16,2 3-52 16,7 1-12-16,6-7-20 15,1-3-20-15,6-4-115 16,0-4-81-16,4-4 116 15</inkml:trace>
  <inkml:trace contextRef="#ctx0" brushRef="#br0" timeOffset="94258.3">9463 12515 1102 0,'-2'14'521'0,"0"11"-222"16,4 9-9-16,-4 11-86 15,2 2-52-15,1-2-70 0,-9-4-21 16,9-7-30-16,-1-7-10 16,3-8-12-16,5-4-2 15,-7-9-30-15,-1 1-23 16,-2-11-31-16,2-2-16 0,5-6 3 16,-6-7 18-16,4 1 29 15,-2 2 14 1,-1 3 20-16,7 4 3 0,-1 8 4 15,6 2 6-15,5 7 14 16,3 5 8-16,6-3 20 16,-2-3 0-16,9-7-3 15,0-3-5-15,8-8-18 16,2-3-6-16,-1-5-5 16,-3-6-2-16,-11 2 0 15,-4-1-7-15,-23 7-7 16,-3 2-3-16,-18 5-3 15,-8 6 7-15,3 4 5 16,-1 3 1-16,7 6 10 16,2 1 8-16,9 4 21 15,3 5 12-15,5-2 16 16,4-2 7-16,1-3 6 16,3-1-5-16,1-3-16 0,1-2-11 15,3-6-25-15,-3-3-7 16,5-7-7-16,1-4-2 15,1-1-2-15,6 0-2 16,-9 4-1-16,-1 5 0 16,2 8-2-16,-10 4 0 15,0 12 0-15,-3 3 1 0,-3 1 0 16,1-2-1-16,3-5-51 16,5-3-43-16,-2-9-89 15,1-2-59-15,4-7 152 16</inkml:trace>
  <inkml:trace contextRef="#ctx0" brushRef="#br0" timeOffset="94589.06">10044 12683 1026 0,'-3'5'584'15,"3"8"-117"-15,-5 6-177 16,5 3-22-16,0 6-128 15,-4-5-51-15,2-6-57 16,0-3-11-16,2-9-15 0,-1-5-5 16,11-9-4-16,-7-3-11 15,7-3-12-15,3-1-3 16,-1 2 1-16,4 1 9 16,-3 2 13-16,-1-1 5 15,-2 5 3-15,0 3 2 16,-2 6 19-16,1 7 9 15,-2 6 24-15,0 7 9 16,2 5-7-16,0 1-8 0,2-4-22 16,-1-2-11-16,-3-10-47 15,1-2-63-15,0-10-152 16,0-5 12-16,1-9 116 16</inkml:trace>
  <inkml:trace contextRef="#ctx0" brushRef="#br0" timeOffset="95090.41">11506 12538 913 0,'-26'-7'435'0,"22"7"-82"16,0 2-100-16,9-2-44 15,-5 0-23 1,0 0-79-16,16 2-26 0,51 5-18 15,-23-7-8-15,5-3-22 16,1 4-6-16,-1-3-11 16,-2 2-5-16,-6 0-25 15,-3-5-42-15,-17 3-120 16,-8-1-68-16,-19-2-189 0,-10 1 260 16</inkml:trace>
  <inkml:trace contextRef="#ctx0" brushRef="#br0" timeOffset="95275.03">11740 12524 676 0,'-9'7'381'16,"4"4"-26"-16,0 1-28 16,3 10-23-16,0 2-38 15,2 6-84-15,1 8-37 0,0 2-59 16,2 1-24-16,-2-2-27 16,5-1-12-16,-1-8-14 15,2-5-20-15,1-5-104 16,3-6-66-16,6-9-160 15,-2-5 195-15</inkml:trace>
  <inkml:trace contextRef="#ctx0" brushRef="#br0" timeOffset="95524.66">12187 12437 1171 0,'-4'4'539'0,"-5"0"-185"16,-4 5-98-16,-3 9-48 0,-3 7-50 15,2 13-79-15,1 1-19 16,8 9-22-16,1 2-6 16,11-5-17-16,7-1-2 15,6-7-3-15,2-6-2 16,3-5 0-16,0-6-32 15,4-11-125-15,4-4-78 0,0-14 125 16</inkml:trace>
  <inkml:trace contextRef="#ctx0" brushRef="#br0" timeOffset="96046.92">12414 12669 1014 0,'6'3'578'15,"-5"9"-117"-15,-1 12-164 16,-3 4-18-16,3 7-123 16,-4 0-52-16,4-2-55 15,3-6-16-15,-2-8-20 16,7-7-3-16,-6-12-6 16,2 1 0-16,-4-10-1 15,1-3-1-15,0-3-1 16,-2-9-1-16,7-2-3 15,-1-2-1-15,9 3 2 16,2 5-1-16,-5 6 3 0,6 6 0 16,-10 8 3-16,2 8 6 15,3 8 12-15,-6 6 6 16,1 6 6-16,-3 0-1 16,-3-2-9-16,1-1-6 15,-1-5-10-15,2-7-2 16,4-6-5-16,0-5 0 0,2-7-5 15,1-4-9-15,-2-7-8 16,-3-2 0-16,2-2 5 16,-2-1 6-16,2 4 10 15,2 3 1-15,-2 4 0 16,4 5 4-16,0 1 12 16,1 3 5-16,5 1 9 15,-4 4 2-15,-2 7-5 16,-5 2-5-16,-8 9-9 15,-2 1-2-15,-2 0-78 16,4 1-64-16,4-4-138 16,4 0-82-16,6-8 217 15</inkml:trace>
  <inkml:trace contextRef="#ctx0" brushRef="#br0" timeOffset="96214.44">12941 12919 998 0,'12'13'531'16,"-9"-9"-50"-16,-3 5-127 16,-9 0-88-16,-4 3-65 15,-4 3-129-15,6 1-69 0,-5-2-130 16,4-3-83 0,10-10 116-16</inkml:trace>
  <inkml:trace contextRef="#ctx0" brushRef="#br0" timeOffset="96669.33">13163 12683 1286 0,'-3'14'607'16,"-2"8"-245"-16,4 7-159 15,0 0-10-15,1-1-90 16,0-3-43-16,1-4-33 16,0-3-6-16,-1-8-10 15,0-4-3-15,0-6-5 16,1-7-1-16,-1-5-3 0,2-1-2 16,-2-7-2-16,2-1-2 15,3 1 1-15,2-2 1 16,5 1 3-16,0 4 1 15,2 8 2-15,1 2 4 16,3 10 9-16,1 5 8 16,2 5 16-16,0 4 7 0,-3 1 8 15,-1 3-4-15,-6 2-10 16,-4 3-11-16,-2 1-13 16,-8-2-5-16,0-6-12 15,-4-8-30-15,-5-8-96 16,8-5-56-16,-5-12-139 15,3-4-57-15,1-12 244 16</inkml:trace>
  <inkml:trace contextRef="#ctx0" brushRef="#br0" timeOffset="96856.34">13454 12512 1271 0,'33'21'573'0,"-12"7"-261"15,1 2-39-15,-2 11-47 0,1 4-57 16,-3 0-75-16,-5 4-18 16,-9 4-35-16,-6-1-11 15,-10-6-13-15,1-2-5 16,-3-17-40-16,-1-6-51 16,5-13-140-16,-1-3-77 15,9-7 173-15</inkml:trace>
  <inkml:trace contextRef="#ctx0" brushRef="#br0" timeOffset="97255.53">14189 12702 1126 0,'0'-7'468'15,"7"6"-215"-15,5 2-64 16,7 4-12-16,6 2-36 16,12 3-83-16,2-1-21 0,3 0-46 15,-1-5-64-15,-8 0-197 16,4 2 176-16</inkml:trace>
  <inkml:trace contextRef="#ctx0" brushRef="#br0" timeOffset="97423.37">14411 12884 989 0,'2'2'510'15,"8"-1"-182"-15,3 0-108 16,2 0-36-16,-1-2-86 15,2-1-34-15,5 1-33 16,3-2-17-16,6 3-150 16,0 4-2-16,5-5 67 0</inkml:trace>
  <inkml:trace contextRef="#ctx0" brushRef="#br0" timeOffset="98315.72">15294 12575 926 0,'1'-13'427'0,"-7"2"-141"16,0 3-72-16,-6 8-25 16,-1 1-42-16,-3 11-74 15,0 6-19-15,-2 11-20 0,5 9-6 16,5 7-9-16,7 4-2 15,11 1-5-15,7 0-3 16,8-9-5-16,6-13-1 16,6-17 0-16,4-4 3 15,-8-16 2-15,4-4 1 16,-10-11 1-16,-10-12 0 16,1-6 0-16,-18-2 2 0,0 6 0 15,-4 3 0-15,-16 4-3 16,5 8-2-16,-16 1-4 15,-3 5-2-15,5 7-5 16,-1 2-11-16,6 13-46 16,3 2-48-16,6 12-109 15,7 2 131-15</inkml:trace>
  <inkml:trace contextRef="#ctx0" brushRef="#br0" timeOffset="99223.22">15967 12478 473 0,'3'-14'346'15,"-3"0"19"-15,-4 4-111 16,-4 2-13-16,-6 8-76 16,0 8-33-16,-7 13-45 15,0 9-10-15,3 12-17 16,-1 6-9-16,14 9-16 0,0-1-5 15,15 4-8-15,5 0-4 16,6-10-4-16,4-3-2 16,-4-9-5-16,5-7-3 15,-9-10-12-15,-1-7-44 16,1-5-126-16,-5-8-59 16,7 0 129-16</inkml:trace>
  <inkml:trace contextRef="#ctx0" brushRef="#br0" timeOffset="99946.67">16192 12697 990 0,'-5'-40'438'0,"5"38"-159"0,3 4-65 15,2 8-9-15,-2 3-25 16,-1 10-61-16,-2 0-21 15,0 2-32-15,0 2-12 16,0-6-22-16,0 1-7 16,0-10-6-16,-1-4-4 15,0-4-4-15,0-5-1 16,-1-2-4-16,1 2-3 0,0 0-4 16,1-7-3-16,2-17 1 15,8-32 1-15,1 25 2 16,3 0 0-16,1 7 0 15,4 2-1-15,2 10 1 16,-1 7 0-16,1 8 8 16,-3 8 5-16,-4 10 10 15,-1 6 5-15,-1 4 3 16,-7 2 0-16,-3-1-5 16,-3-3-3-16,-3-5-7 15,4-2-5-15,-2-11-5 16,4-6-1-16,2-7-3 15,3-6 0-15,1-10-2 16,0 0 0-16,-5-9-2 16,-1 0 1-16,8 4 0 0,-3 0 1 15,7 9 0-15,-3 2 2 16,-5 7-1-16,3 1 2 16,-2 8 1-16,-4 6 3 15,2 13 3-15,-5 5 1 16,0 7-2-16,10-2-4 15,-5-3-21-15,6-3-39 16,5-8-109-16,-4-4-62 16,11-9-86-16,2-4 174 0</inkml:trace>
  <inkml:trace contextRef="#ctx0" brushRef="#br0" timeOffset="100216.31">16773 12750 1208 0,'-1'-1'542'0,"1"1"-195"15,0 0-88-15,2 0-17 0,16 5-45 16,33 7-89-16,-21-12-28 16,-2 0-41-16,-4-2-16 15,3 2-43-15,-6 0-59 16,2 0-152-16,4 2-78 16,-9-2 175-16</inkml:trace>
  <inkml:trace contextRef="#ctx0" brushRef="#br0" timeOffset="100422.66">16908 12618 854 0,'4'6'531'16,"0"5"-43"-16,1 11-192 16,-2 6-25-16,0 6-110 15,-2 5-47-15,2 0-56 16,-3-1-14-16,2-4-22 15,1-5-8-15,-1-8-43 16,7-9-44-16,-2-12-114 16,-1-4-72-16,8-9 155 15</inkml:trace>
  <inkml:trace contextRef="#ctx0" brushRef="#br0" timeOffset="100931.73">17317 12647 710 0,'19'-14'429'16,"-13"12"69"-16,0 2-196 16,-1 4-41-16,2 5-17 0,-2 2-70 15,-3 4-25 1,-4 4-45-16,-3 4-22 0,-4 3-38 15,0 0-13-15,2 4-15 16,0-4-5-16,5 1-6 16,2-5-2-16,3-11-2 15,0-5 0-15,-3-8-7 16,0-6-9-16,-5-5-11 16,4-6-1-16,3-5 4 15,2-3 6-15,11-3 10 16,3 2 2-16,4 1 4 15,0 3 1-15,-4 6 3 16,-9 7 2-16,3 7 21 16,-3 4 7-16,3 14 16 15,-3 0 4-15,-1 7-11 16,-2 6-6-16,-2-2-14 0,4 3-6 16,-3-2-9-16,2-3-4 15,-6-2-13-15,6-2-25 16,-4-8-73-16,2-4-50 15,7-5-110-15,-5-5-55 16,7-5 205-16</inkml:trace>
  <inkml:trace contextRef="#ctx0" brushRef="#br0" timeOffset="101759.26">17748 12311 958 0,'4'-2'383'15,"8"5"-185"-15,4 4-47 16,13 11 16-16,4 10-8 16,2 8-42-16,4 5-8 0,-6 2-8 15,0-4-8-15,-5 2-20 16,-7-2-9-16,-7 3-13 15,-6 5-8-15,-10 2-9 16,-6 2-4-16,-5-3-8 16,-2-7-6-16,-2-7-5 15,2-6-3-15,6-8-4 16,-1-10-1-16,4 0-35 16,-1-9-26-1,4-1-72-15,1 1-42 0,0-2-98 16,1 0-43-16,-11-3 199 15</inkml:trace>
  <inkml:trace contextRef="#ctx0" brushRef="#br0" timeOffset="111456.42">19219 12510 794 0,'-38'26'419'16,"28"-26"-125"-16,5 0-87 15,5 3-10-15,11-3-54 16,6 2-27-16,16-1-34 16,9-1-14-16,7 0-28 15,1-2-10-15,-6 0-14 16,-13 0-5-1,-15 2-5-15,0 0-2 0,40 0-40 0,-8-1-42 16,-9 1-136-16,-34 6-102 16,-12-2 193-16</inkml:trace>
  <inkml:trace contextRef="#ctx0" brushRef="#br0" timeOffset="111614.34">19284 12593 599 0,'-9'5'369'15,"8"7"-61"-15,5-3-71 16,7 3-22-16,10-2-73 16,5-4-25-16,8-3-30 15,-5-5-8-15,6-1-19 16,-1-3-14-16,-9 1-22 16,2 5-20-16,-11 1-87 15,-3 1-89-15,0 3 104 16</inkml:trace>
  <inkml:trace contextRef="#ctx0" brushRef="#br0" timeOffset="111961.21">19414 12361 1145 0,'5'-4'489'16,"-4"2"-265"-16,1 0-22 15,-2 2-38-15,0 0-39 16,13 1-46-16,13 19-7 16,30 34-13-16,-32-25-10 15,7 1-15-15,-8 1-8 16,-5-3-10-16,1 3-4 0,-12-5-4 16,0 4 0-1,-8-3 2-15,-6-4 0 0,-5 1 0 16,0-2 1-16,-3-4-4 15,1-1-1-15,-4-3-5 16,-2-1-17-16,6-3-58 16,-1-2-36-16,4-5-79 15,10 1-44-15,1-4-180 16,5-1 263-16</inkml:trace>
  <inkml:trace contextRef="#ctx0" brushRef="#br0" timeOffset="112965.25">21011 12449 827 0,'-2'-10'430'15,"2"8"-145"-15,5 8-83 16,-5 9-5-16,3 19-65 15,-2 6-25-15,-1 16-34 16,1 3-16-16,0 1-28 16,6-1-10-16,3-11-11 15,3-10-3-15,2-16-62 16,-1-10-52-16,0-12-175 16,-2-9 171-16</inkml:trace>
  <inkml:trace contextRef="#ctx0" brushRef="#br0" timeOffset="113442.82">20845 12620 805 0,'6'-13'376'0,"0"13"-95"16,5 0-87-16,10 0-24 16,6 3-12-1,9-4-57-15,-1 1-20 0,8-1-34 16,-1 1-15-16,-5 6-18 15,2 0-5-15,-7-1-3 16,-6 0-1-16,-5-2-1 16,-8-1 1-16,-6 0-2 15,-3 3 0-15,-6 1 1 16,0 6 0-16,-5 8 2 16,-2 1 0-16,3 3 5 15,1 2 3-15,5-2 6 16,4-2 1-16,4-5-1 15,2-5-4-15,8-9-2 16,0-3-2-16,4-6-2 16,-1-6 0-16,-4-2-3 0,0-2 2 15,-6-1 1-15,-11 1 3 16,-8-4 1-16,-8 0-1 16,-12 3-3-16,3 2-3 15,-3 5-5-15,2 3-2 16,4 6-23-16,3 1-28 15,8 2-80-15,4 4-57 16,9-1-153-16,4 2 209 0</inkml:trace>
  <inkml:trace contextRef="#ctx0" brushRef="#br0" timeOffset="113640.05">21438 12436 1015 0,'6'0'547'16,"-5"-1"-138"-16,2 14-162 16,-1 12-18-16,-5 14-100 15,-2 10-44-15,1 4-44 16,3 3-14-16,5-3-18 16,1-7-5-16,3-11-4 15,6-10-4-15,0-12-60 16,5-8-49-16,-4-10-117 0,-8-8-81 15,3-5 195-15</inkml:trace>
  <inkml:trace contextRef="#ctx0" brushRef="#br0" timeOffset="114196.43">21361 12570 779 0,'5'-6'480'0,"-5"4"-20"0,15 3-213 16,2 2-9-16,-1 5-81 15,7 0-45-15,-3 1-53 16,3 0-20-16,8 0-94 16,4-3-53-16,2 5-120 15,0 1-83-15,1-1-77 16,-3 0-16-16,-6-3 62 16,-3-4 87-16,-9 0 219 15,-6-3 116-15,-6-4 183 16,-5-1 40-16,-2-2-20 15,-3-3-35-15,-1-3-91 16,-1-3-27-16,-3-3-24 16,-2 3-6-16,-1 2-11 15,-2 5-6-15,1 7-18 16,-2 2-8-16,5 12-15 16,3 9-4-16,2 11-1 15,3 2-2-15,4 0-8 0,2-6-5 16,8-7-6-16,-1-4 1 15,5-10-3-15,0-5 0 16,-1-6-4-16,5-5-2 16,-2-5-1-16,1-3-2 15,-2-4 0-15,-2 1-1 16,-4 0 1-16,-1 3 1 16,-8 6 1-16,-1 2 11 0,-2 8 12 15,-4 6 2-15,6 8 1 16,-4 7-9-16,3 3-14 15,-2 0-3-15,3-3-7 16,4-3-1-16,2-6-50 16,9-2-43-16,-5-9-108 15,1-4-72-15,2-9 169 16</inkml:trace>
  <inkml:trace contextRef="#ctx0" brushRef="#br0" timeOffset="114410.75">21957 12460 1353 0,'1'14'615'0,"2"17"-291"15,-3 2-41-15,-1 15-76 16,1 2-59-16,-2 2-69 0,7-2-21 16,1-7-37-16,2-6-10 15,6-12-9-15,-5-4-11 16,0-12-61-16,2-5-33 15,-5-7-93-15,0-4-55 16,-2-4-41-16,5-4 164 16</inkml:trace>
  <inkml:trace contextRef="#ctx0" brushRef="#br0" timeOffset="115951.26">23426 12473 980 0,'-9'-4'490'16,"1"1"-184"-16,-8 3-99 0,-4 4-22 15,-3 8-68-15,-5 5-30 16,2 11-24-16,3 3-11 16,10 11-14-16,8 4-5 15,12 0-10-15,11-1-5 16,9-9-7-16,7-5-2 15,0-12 0-15,-1-4-2 0,-1-15 0 16,1-7 1 0,3-15 1-16,-2-7-1 0,-7-12 3 15,-5-3-1-15,-13-1 1 16,-8 4 2-16,-13 7 0 16,-9-1-2-16,-12 2-4 15,-1 3-5-15,0 7-4 16,-2 9-3-16,6 15-5 15,-1 5-2-15,2 11-12 16,6 3-32-16,12 3-99 16,10 0-60-16,9-6-260 15,8 3 298-15</inkml:trace>
  <inkml:trace contextRef="#ctx0" brushRef="#br0" timeOffset="116251.18">23988 12263 1123 0,'-16'-9'523'15,"0"9"-234"-15,-2 5-37 0,-5 16-70 16,6 10-41-16,-12 15-43 15,1 6-18 1,9 10-31-16,0-1-11 0,25 4-15 16,8-5-7-16,9-8-7 15,-1-1-2-15,12-11-3 16,-10-4-2-16,8-9-1 16,3-6 1-16,-9-14-58 15,7-3-52-15,-12-10-135 16,-4-5 37-16,-4-8 110 15</inkml:trace>
  <inkml:trace contextRef="#ctx0" brushRef="#br0" timeOffset="117430.73">24562 12573 475 0,'-33'-40'256'15,"34"35"-35"-15,3-2-43 16,-1 6-12-16,2 1-21 15,-3-1-37-15,-2 0-10 0,0 0-23 16,0 0-8-16,0 0-13 16,0 0-6-16,0-1-14 15,0 2-9-15,0 0-11 16,0 0 1-16,0 0 3 16,0 0 1-16,0 0 8 15,0 0 2-15,0 0 7 16,0 0 3-16,0 0 4 15,0 0 1-15,0 0-2 16,0 0-1-16,-2 0-6 16,1 0-1-16,0 0-2 15,0 0-1-15,0 0-2 16,0 0-1-16,0 0-5 16,0 0-2-16,1 0-7 15,-1 0-5-15,1 0 0 0,0 3 1 16,1 16 10-16,8 42 6 15,-8-24 3 1,0 1-2-16,1 1-7 0,-2-6-5 16,3-10-6-16,2-5-2 15,-2-13-1-15,0-2 1 16,-4-7 1-16,0 3-1 16,0 0-1-16,-4-14-2 15,-8-42-1-15,7 24-1 16,4 0-1-16,3 0 0 15,5 5-1-15,5 3 0 0,4 3 3 16,3 9 5-16,4 8 22 16,1 7 11-16,-2 9 16 15,-2 1 4-15,-3 11-8 16,-2-2-7-16,-2 10-11 16,-3 3-4-16,-5 0-12 15,1-1-4-15,-5-7-6 16,0-3-3-16,0-10-4 15,0-2-8-15,-2-9-63 16,1-2-44-16,1-6-102 16,0 4-46-16,0 1-77 15,0-1 200-15</inkml:trace>
  <inkml:trace contextRef="#ctx0" brushRef="#br0" timeOffset="118123.62">24900 12547 1163 0,'2'5'555'15,"0"-1"-229"-15,4 7-97 16,-1 2-8-16,-1 6-74 15,-4 3-40-15,6 1-46 16,-6 1-17-16,2 0-21 16,-2-1-6-16,-5-4-5 15,5-3-1-15,0-8-2 16,3-3 2-16,-2-4-1 16,0-2 2-16,-2 0-5 15,0 0-2-15,-1 0-6 16,-2-17-2-16,0-35-2 15,11 25 0-15,3 1 2 16,7 3 0-16,-3 2 1 16,7 4 1-16,2 11 1 15,-6 2 2-15,8 9 10 0,-7 4 7 16,-7 8 10-16,-1 5 4 16,-6 6-3-16,-1 3-4 15,0-3-8-15,-2-4-5 16,-1-6-3-16,0-3-1 15,-3-8-1-15,1-5-1 16,0-3-2-16,1 1-4 16,0 0-11-16,1-11-7 15,2-12-6-15,8-29-2 0,0 31 6 16,2 1 3-16,1 6 8 16,1 3 4-16,-3 5 5 15,0 4 7-15,0 6 16 16,-1 6 7-16,-1 7 11 15,-5 1-1-15,-3 6-9 16,-1 0-4-16,-1 1-10 16,-1 0-4-16,0-4-7 15,-1-6-3-15,2-4-3 16,-1-4-1-16,2-4-27 16,-1-1-28-16,0-2-84 15,1 1-54-15,0-1-113 16,0 0-34-16,0-1 214 0</inkml:trace>
  <inkml:trace contextRef="#ctx0" brushRef="#br0" timeOffset="118602.66">25552 12234 1148 0,'8'-8'523'16,"5"4"-262"-16,5 10-47 15,3 6 5-15,4 14-58 16,4 10-29-16,3 16-23 16,-2 7-12-16,3 4-21 0,-3 0-8 15,-5-1-23-15,-7 2-9 16,-9-1-12-16,-7 0-3 15,-11-5-4-15,-4-8-2 16,-10-13-6-16,2-3-1 16,-1-18-17-16,-2 1-27 15,6-12-76-15,3-5-40 16,7-5-94-16,6-8-46 16,7-1 192-16</inkml:trace>
  <inkml:trace contextRef="#ctx0" brushRef="#br0" timeOffset="118843.25">26328 12877 1665 0,'-2'0'673'15,"-8"-3"-433"-15,-7-1-175 16,-2 2-49-16,2 1-159 0,2-1 195 16,3-6-74-16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customXml" Target="../ink/ink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15 – Bipartite Matching</a:t>
            </a:r>
          </a:p>
          <a:p>
            <a:endParaRPr lang="en-CA" dirty="0"/>
          </a:p>
          <a:p>
            <a:r>
              <a:rPr lang="en-CA" dirty="0"/>
              <a:t>14 July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Main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616010" y="1085849"/>
                <a:ext cx="1095997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is a maximum matching if and only if there is no augmenting path with respect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Equivalently,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is not a maximum matching if and only if there is an augmenting path with respect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0" y="1085849"/>
                <a:ext cx="10959979" cy="1169551"/>
              </a:xfrm>
              <a:prstGeom prst="rect">
                <a:avLst/>
              </a:prstGeom>
              <a:blipFill>
                <a:blip r:embed="rId2"/>
                <a:stretch>
                  <a:fillRect l="-556" t="-2604" r="-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82978A-E499-4FD8-A307-87AE6652EB50}"/>
                  </a:ext>
                </a:extLst>
              </p14:cNvPr>
              <p14:cNvContentPartPr/>
              <p14:nvPr/>
            </p14:nvContentPartPr>
            <p14:xfrm>
              <a:off x="456840" y="1570680"/>
              <a:ext cx="10087560" cy="4490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82978A-E499-4FD8-A307-87AE6652EB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480" y="1561320"/>
                <a:ext cx="10106280" cy="45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22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Main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616010" y="1085849"/>
                <a:ext cx="1095997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is a maximum matching if and only if there is no augmenting path with respect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Equivalently,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is not a maximum matching if and only if there is an augmenting path with respect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0" y="1085849"/>
                <a:ext cx="10959979" cy="1169551"/>
              </a:xfrm>
              <a:prstGeom prst="rect">
                <a:avLst/>
              </a:prstGeom>
              <a:blipFill>
                <a:blip r:embed="rId2"/>
                <a:stretch>
                  <a:fillRect l="-556" t="-2604" r="-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18A8EE-5ADE-429E-9825-E5E998266FE0}"/>
                  </a:ext>
                </a:extLst>
              </p14:cNvPr>
              <p14:cNvContentPartPr/>
              <p14:nvPr/>
            </p14:nvContentPartPr>
            <p14:xfrm>
              <a:off x="438840" y="1582560"/>
              <a:ext cx="10734480" cy="4926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18A8EE-5ADE-429E-9825-E5E998266F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480" y="1573200"/>
                <a:ext cx="10753200" cy="49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5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proposition suggests a “local search” algorithm for finding a maximum matching.</a:t>
            </a:r>
          </a:p>
          <a:p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7B059-56AE-4D06-B309-6714C549E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40" y="1772359"/>
            <a:ext cx="5753599" cy="55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792F3-8B6E-4311-85E8-101459E6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40" y="2480245"/>
            <a:ext cx="7658764" cy="514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5DBC3-16ED-416A-9EF3-93F7D27E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0" y="3112530"/>
            <a:ext cx="7925487" cy="533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702E68-0D59-403B-B714-EDA57E40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40" y="3763866"/>
            <a:ext cx="1524132" cy="4191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AB39C2-1D5A-4C4B-A8BC-9925A7ADF4C5}"/>
                  </a:ext>
                </a:extLst>
              </p14:cNvPr>
              <p14:cNvContentPartPr/>
              <p14:nvPr/>
            </p14:nvContentPartPr>
            <p14:xfrm>
              <a:off x="1295280" y="4734360"/>
              <a:ext cx="7853760" cy="73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AB39C2-1D5A-4C4B-A8BC-9925A7ADF4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920" y="4725000"/>
                <a:ext cx="7872480" cy="7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1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606670" y="1103438"/>
                <a:ext cx="11144250" cy="5489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time complexity to find an augmenting path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if it exists,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or report that no such paths exist, in a graph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edges.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Faster Algorithm</a:t>
                </a:r>
                <a:r>
                  <a:rPr lang="en-CA" sz="2000" dirty="0"/>
                  <a:t>: There is an algorithm by Edmonds and Karp which solves the problem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ad>
                          <m:radPr>
                            <m:deg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CA" sz="2000" dirty="0"/>
                  <a:t>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0" y="1103438"/>
                <a:ext cx="11144250" cy="5489260"/>
              </a:xfrm>
              <a:prstGeom prst="rect">
                <a:avLst/>
              </a:prstGeom>
              <a:blipFill>
                <a:blip r:embed="rId2"/>
                <a:stretch>
                  <a:fillRect l="-602" t="-556" b="-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BC67FE-4131-4E0A-B5D2-1029728D5E42}"/>
                  </a:ext>
                </a:extLst>
              </p14:cNvPr>
              <p14:cNvContentPartPr/>
              <p14:nvPr/>
            </p14:nvContentPartPr>
            <p14:xfrm>
              <a:off x="1793880" y="2233080"/>
              <a:ext cx="8139960" cy="245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BC67FE-4131-4E0A-B5D2-1029728D5E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520" y="2223720"/>
                <a:ext cx="8158680" cy="24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4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Augmenting Path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Finding an Augmenting Path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6604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bipartite graph structure allows us to design a simple algorithm to find an augmenting path.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A643BE-3335-47A4-8AA8-CE38AEB5CC62}"/>
                  </a:ext>
                </a:extLst>
              </p14:cNvPr>
              <p14:cNvContentPartPr/>
              <p14:nvPr/>
            </p14:nvContentPartPr>
            <p14:xfrm>
              <a:off x="2369520" y="1653840"/>
              <a:ext cx="6708240" cy="422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A643BE-3335-47A4-8AA8-CE38AEB5CC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0160" y="1644480"/>
                <a:ext cx="6726960" cy="42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20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Directed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idea is to encode the color information on the edges by directions.</a:t>
            </a:r>
          </a:p>
          <a:p>
            <a:endParaRPr lang="en-CA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42F14F-3501-4466-9991-C1B429A8F8F5}"/>
              </a:ext>
            </a:extLst>
          </p:cNvPr>
          <p:cNvGrpSpPr/>
          <p:nvPr/>
        </p:nvGrpSpPr>
        <p:grpSpPr>
          <a:xfrm>
            <a:off x="1636834" y="2718290"/>
            <a:ext cx="1310054" cy="1899138"/>
            <a:chOff x="2064726" y="2576146"/>
            <a:chExt cx="1310054" cy="18991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4206852-BC7C-42C9-BE77-3EC52EC75BA2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C7BB9F7-6C34-4129-AE53-DD6C5918B229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47093B-8E21-479F-8F6D-38F1ABFB846E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60563D-CDB9-4A3F-83B3-89E84041AF3C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D7847A2-8E90-479B-B635-1D34290ABE1B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51175B1-5ADD-40C7-97E0-1D7A0A5076F3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BE845CF-D0C8-4570-AB6E-E5FBBBB909BA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C7FB928-692C-4FE8-8F8D-EA1904E31B0E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A0CDDA6-B07E-4BF3-A56E-8983F5403053}"/>
                </a:ext>
              </a:extLst>
            </p:cNvPr>
            <p:cNvCxnSpPr>
              <a:stCxn id="48" idx="6"/>
              <a:endCxn id="53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B52701-014C-4DF9-AFE9-FE4DED3EEC87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707A3C-0214-47A4-925A-82F14C0E2DD5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D6FCE22-901B-478B-B70B-7C9AB3449CD0}"/>
                </a:ext>
              </a:extLst>
            </p:cNvPr>
            <p:cNvCxnSpPr>
              <a:stCxn id="49" idx="6"/>
              <a:endCxn id="52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C05AA08-9453-40BB-94E7-8967863BEC7B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A9F080-2B77-43CA-A17A-0CAA3F5F090A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4A2EDA-84D6-4BB7-8CA6-24E017878190}"/>
                </a:ext>
              </a:extLst>
            </p:cNvPr>
            <p:cNvCxnSpPr>
              <a:stCxn id="48" idx="6"/>
              <a:endCxn id="54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E245E56-E601-4813-8B34-FE24E5A9463B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09F11A5-9A9A-4720-A4B3-F6A4BDC9718E}"/>
                </a:ext>
              </a:extLst>
            </p:cNvPr>
            <p:cNvCxnSpPr>
              <a:stCxn id="50" idx="6"/>
              <a:endCxn id="52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559A474-9D35-4C7D-B564-ADBEA47FB84D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77282A3-CACA-4D0B-BEFF-1395CBB84384}"/>
                </a:ext>
              </a:extLst>
            </p:cNvPr>
            <p:cNvCxnSpPr>
              <a:stCxn id="49" idx="6"/>
              <a:endCxn id="53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C94C0E4-3F2E-47A6-986B-89F3323888DF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E9EC640-7A11-4349-A9FF-2702DB254776}"/>
              </a:ext>
            </a:extLst>
          </p:cNvPr>
          <p:cNvGrpSpPr/>
          <p:nvPr/>
        </p:nvGrpSpPr>
        <p:grpSpPr>
          <a:xfrm>
            <a:off x="5930410" y="2718290"/>
            <a:ext cx="1310054" cy="1899138"/>
            <a:chOff x="2064726" y="2576146"/>
            <a:chExt cx="1310054" cy="189913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C52D3CC-EE6E-4A1B-91DF-917C956BC54E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A36606F-F2E2-481D-96B5-993C92947C74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7203C6-D65E-4052-86B8-306732E5A1E5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3F38217-997D-4764-8945-1A1E4E4AD6D5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E89C44D-68AB-4826-BC84-10FDDB1D1766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6CE57A9-9BD2-4660-BF0A-FB0A246A6894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F86A605-8F81-48F4-83DC-5BF2B302D9E4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34F424E-C0FF-4E67-BCF5-33D41F2B6914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D7D485C-C729-4B68-898C-D78B966F9ECC}"/>
                </a:ext>
              </a:extLst>
            </p:cNvPr>
            <p:cNvCxnSpPr>
              <a:stCxn id="69" idx="6"/>
              <a:endCxn id="74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454F47-CDC8-49CC-A920-477F27DA95F7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36CC33-66EE-40BD-AA69-BE2FCB6F9633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CC04050-DCFB-49CF-ADE6-5F9AB8EC3559}"/>
                </a:ext>
              </a:extLst>
            </p:cNvPr>
            <p:cNvCxnSpPr>
              <a:stCxn id="70" idx="6"/>
              <a:endCxn id="73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DD45FC1-A302-42C0-85D4-6A437119A5D4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848E583-7089-4093-A455-84FBAAAC3969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25A71A-1D40-49E5-964C-0BF073977D11}"/>
                </a:ext>
              </a:extLst>
            </p:cNvPr>
            <p:cNvCxnSpPr>
              <a:stCxn id="69" idx="6"/>
              <a:endCxn id="75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2864997-1CED-48A5-A3DE-5F88E8E735B3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663C88F-0A89-47C5-9E6F-C3B59D4E3836}"/>
                </a:ext>
              </a:extLst>
            </p:cNvPr>
            <p:cNvCxnSpPr>
              <a:stCxn id="71" idx="6"/>
              <a:endCxn id="73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6329F6D-9CEF-4DBA-9804-AE105A27AF77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A48A0C-3F81-4015-A73A-33FDFE7DD83B}"/>
                </a:ext>
              </a:extLst>
            </p:cNvPr>
            <p:cNvCxnSpPr>
              <a:stCxn id="70" idx="6"/>
              <a:endCxn id="74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18B03D2-A143-4BD9-BBBB-047D20D65C77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43BCA2-8B0E-41F3-9873-9A75796275DC}"/>
                  </a:ext>
                </a:extLst>
              </p14:cNvPr>
              <p14:cNvContentPartPr/>
              <p14:nvPr/>
            </p14:nvContentPartPr>
            <p14:xfrm>
              <a:off x="1114200" y="1704600"/>
              <a:ext cx="10802880" cy="445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43BCA2-8B0E-41F3-9873-9A75796275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840" y="1695240"/>
                <a:ext cx="10821600" cy="44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8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Reachability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claim allows us to reduce the problem of finding an augmenting path to a reachability problem.</a:t>
            </a:r>
          </a:p>
          <a:p>
            <a:endParaRPr lang="en-CA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21D16-C3DA-4407-A0A5-C309570D8902}"/>
              </a:ext>
            </a:extLst>
          </p:cNvPr>
          <p:cNvGrpSpPr/>
          <p:nvPr/>
        </p:nvGrpSpPr>
        <p:grpSpPr>
          <a:xfrm>
            <a:off x="1636834" y="2718290"/>
            <a:ext cx="1310054" cy="1899138"/>
            <a:chOff x="2064726" y="2576146"/>
            <a:chExt cx="1310054" cy="18991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5E495F-16A8-48D8-937B-710572D5A1DF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6D7C74-FCED-4BFB-B653-10DE5AA1264A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180E34-F700-4DE1-882A-7B0856F3AFDF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FF1DC9-C6E4-4878-B82F-76336D68B1E5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C49A66-18D6-4F0C-98EE-637BCC874FE5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1FB68D-39B6-4B64-A030-C8218888244B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46BEAB-F3BA-4E6C-B87A-377E0B1374F0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7315DD-C7C4-484D-8A33-E433A62F74CC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C45581-0E2D-4C2B-B0E9-5B7BFB0FE7A3}"/>
                </a:ext>
              </a:extLst>
            </p:cNvPr>
            <p:cNvCxnSpPr>
              <a:stCxn id="6" idx="6"/>
              <a:endCxn id="11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3AC804-1891-4751-9156-B5728F4C5C97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DABAD-D9C8-4A82-ABC3-ED248D77C130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493DB2-6D1F-445C-ABC5-50B6C836763A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6561C1-EF47-450C-AE7E-84FFAE62C542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0BC1CA-0427-4E7E-92AB-ADFD01C7D31E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142CB0-4A50-4525-8C6B-5A475093DA93}"/>
                </a:ext>
              </a:extLst>
            </p:cNvPr>
            <p:cNvCxnSpPr>
              <a:stCxn id="6" idx="6"/>
              <a:endCxn id="12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AAE795-112C-4792-8769-B21069CF8176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52B103-6E63-43AA-87F4-058E8F9B5E7F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9AE0E3-C72A-469C-8D9F-0786136E8725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4F7143-7D78-40E3-A862-F1191BF61B11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319605-325E-4B8B-A6C1-B0FD6DF74F7B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55EA8A-D64F-4D0E-BE23-87049BE3C4D3}"/>
              </a:ext>
            </a:extLst>
          </p:cNvPr>
          <p:cNvGrpSpPr/>
          <p:nvPr/>
        </p:nvGrpSpPr>
        <p:grpSpPr>
          <a:xfrm>
            <a:off x="5930410" y="2718290"/>
            <a:ext cx="1310054" cy="1899138"/>
            <a:chOff x="2064726" y="2576146"/>
            <a:chExt cx="1310054" cy="18991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3D0BB6-298E-42FA-B98F-3AADE6F00F05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1EAFC7-55E3-425C-A8B5-1FA73A090CC3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7931AB-4825-4CCD-8DCA-DD217567B806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592702-CD39-4BB7-B53B-F75C8FFDC153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F4AED2-A977-4C63-BA87-E9A1EA9FEEED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BA0A98-68FC-463B-9A4C-853CFAD998DD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8105B8-1DE8-45B1-B4E4-2FE72949CFD8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8F38634-19C3-45D7-B7CD-4AC3F658E869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8010A0-7C8F-4D1B-9098-55C6D590922B}"/>
                </a:ext>
              </a:extLst>
            </p:cNvPr>
            <p:cNvCxnSpPr>
              <a:stCxn id="27" idx="6"/>
              <a:endCxn id="32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283DFBC-1C12-4A2D-AD68-5A90D5886AAD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4141A3-E4B6-400F-A801-7B060115FD1D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78ABE0-ED42-4A63-8037-4DE6B8C9DB9D}"/>
                </a:ext>
              </a:extLst>
            </p:cNvPr>
            <p:cNvCxnSpPr>
              <a:stCxn id="28" idx="6"/>
              <a:endCxn id="31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D57799-823A-4DA8-8DF7-3B7C2A00986B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39BB89F-35A9-4053-A629-CC5D936AFAA8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513B2F-F83B-42BB-91E5-5ED33EB28904}"/>
                </a:ext>
              </a:extLst>
            </p:cNvPr>
            <p:cNvCxnSpPr>
              <a:stCxn id="27" idx="6"/>
              <a:endCxn id="33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7D94C0-FEF5-4B89-8546-234ACBF9D5F0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CE1AA3-4F0E-4173-ADDD-F49A5322BEE1}"/>
                </a:ext>
              </a:extLst>
            </p:cNvPr>
            <p:cNvCxnSpPr>
              <a:stCxn id="29" idx="6"/>
              <a:endCxn id="31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8124110-686E-420E-AB03-129130EF53A3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80A3B07-406A-4AE5-BFBA-CC9F8010F334}"/>
                </a:ext>
              </a:extLst>
            </p:cNvPr>
            <p:cNvCxnSpPr>
              <a:stCxn id="28" idx="6"/>
              <a:endCxn id="32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660818C-C9CA-4B33-A63C-F6EF5C44B300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B8E229-9348-41BF-BBEA-01E55557CB9A}"/>
                  </a:ext>
                </a:extLst>
              </p14:cNvPr>
              <p14:cNvContentPartPr/>
              <p14:nvPr/>
            </p14:nvContentPartPr>
            <p14:xfrm>
              <a:off x="1076400" y="1586520"/>
              <a:ext cx="10793160" cy="473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B8E229-9348-41BF-BBEA-01E55557CB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040" y="1577160"/>
                <a:ext cx="10811880" cy="47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24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A79A5-B541-4710-BFC3-A2ACB65B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49"/>
            <a:ext cx="11592658" cy="1353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59FE-451E-4210-A4CD-380378D4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7802"/>
            <a:ext cx="7601609" cy="617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577D4-60D3-4CC0-B6CD-A114137A1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3912"/>
            <a:ext cx="11740010" cy="583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6CFC8-B92A-4808-99D4-D3F4DD3E6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10" y="4426729"/>
            <a:ext cx="2648179" cy="590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1D5EB2-CB64-4650-A381-401792AE8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10" y="5175999"/>
            <a:ext cx="2827265" cy="5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Time Complexity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Challenge</a:t>
                </a:r>
                <a:r>
                  <a:rPr lang="en-CA" sz="2000" dirty="0"/>
                  <a:t>: Can you solve the maximum matching problem in general (non-bipartite) graphs?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Which step of the bipartite matching algorithm breaks?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History</a:t>
                </a:r>
                <a:r>
                  <a:rPr lang="en-CA" sz="2000" dirty="0"/>
                  <a:t>: Edmonds designed a famous “blossom” algorithm to solve the maximum matching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  </a:t>
                </a:r>
                <a:r>
                  <a:rPr lang="en-CA" sz="2000" dirty="0" err="1"/>
                  <a:t>Tutte</a:t>
                </a:r>
                <a:r>
                  <a:rPr lang="en-CA" sz="2000" dirty="0"/>
                  <a:t> also done important work in the maximum matching problem.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3477875"/>
              </a:xfrm>
              <a:prstGeom prst="rect">
                <a:avLst/>
              </a:prstGeom>
              <a:blipFill>
                <a:blip r:embed="rId2"/>
                <a:stretch>
                  <a:fillRect l="-612" t="-8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5A7FA8A-D2AA-4350-B482-14C1F186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60" y="4504823"/>
            <a:ext cx="1817528" cy="23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F4949-39F4-4FE5-9204-A1A21C54E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93965"/>
            <a:ext cx="2308104" cy="21345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CF0C9A-14AB-4719-9085-A3151EC3EC48}"/>
                  </a:ext>
                </a:extLst>
              </p14:cNvPr>
              <p14:cNvContentPartPr/>
              <p14:nvPr/>
            </p14:nvContentPartPr>
            <p14:xfrm>
              <a:off x="4053600" y="1216440"/>
              <a:ext cx="6704280" cy="338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CF0C9A-14AB-4719-9085-A3151EC3EC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4240" y="1207080"/>
                <a:ext cx="6723000" cy="34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Augmenting Path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Finding an Augmenting Path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bipartite matching problem is an important problem both in practice and in theory.</a:t>
            </a:r>
          </a:p>
          <a:p>
            <a:endParaRPr lang="en-CA" sz="2000" dirty="0"/>
          </a:p>
          <a:p>
            <a:r>
              <a:rPr lang="en-CA" sz="2000" dirty="0"/>
              <a:t>We will learn a new algorithmic technique called the “augmenting path method” to solve the problem.</a:t>
            </a:r>
          </a:p>
          <a:p>
            <a:endParaRPr lang="en-CA" sz="2000" dirty="0"/>
          </a:p>
          <a:p>
            <a:r>
              <a:rPr lang="en-CA" sz="2000" dirty="0"/>
              <a:t>This is an important technique that underlies many algorithms for combinatorial optimization problems,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including the network flow problem that you can learn in CO351.</a:t>
            </a:r>
          </a:p>
          <a:p>
            <a:endParaRPr lang="en-CA" sz="2000" dirty="0"/>
          </a:p>
          <a:p>
            <a:r>
              <a:rPr lang="en-CA" sz="2000" dirty="0"/>
              <a:t>This technique can be understood more broadly as a “local search method”,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 which we keep moving to a better solution using some simple operations.</a:t>
            </a:r>
          </a:p>
          <a:p>
            <a:endParaRPr lang="en-CA" sz="2000" dirty="0"/>
          </a:p>
          <a:p>
            <a:r>
              <a:rPr lang="en-CA" sz="2000" dirty="0"/>
              <a:t>All of these can be understood using the general framework of linear programming.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02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 bipartite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Output</a:t>
                </a:r>
                <a:r>
                  <a:rPr lang="en-CA" sz="2000" dirty="0"/>
                  <a:t>: A maximum cardinality subset of edges that are vertex disjoint.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b="1" u="sn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938992"/>
              </a:xfrm>
              <a:prstGeom prst="rect">
                <a:avLst/>
              </a:prstGeom>
              <a:blipFill>
                <a:blip r:embed="rId2"/>
                <a:stretch>
                  <a:fillRect l="-612" t="-15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EC5F24-7396-468D-AC8D-2D209019225C}"/>
                  </a:ext>
                </a:extLst>
              </p14:cNvPr>
              <p14:cNvContentPartPr/>
              <p14:nvPr/>
            </p14:nvContentPartPr>
            <p14:xfrm>
              <a:off x="2738160" y="2266920"/>
              <a:ext cx="8076600" cy="277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EC5F24-7396-468D-AC8D-2D20901922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800" y="2257560"/>
                <a:ext cx="8095320" cy="27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71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81050" y="1085849"/>
                <a:ext cx="1111054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subset of edges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is called a </a:t>
                </a:r>
                <a:r>
                  <a:rPr lang="en-CA" sz="2000" u="sng" dirty="0"/>
                  <a:t>matching</a:t>
                </a:r>
                <a:r>
                  <a:rPr lang="en-CA" sz="2000" dirty="0"/>
                  <a:t> if edges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are pairwise vertex disjoint.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Given a matching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, we say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u="sng" dirty="0"/>
                  <a:t>matched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the endpoint of some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otherwise we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u="sng" dirty="0"/>
                  <a:t>unmatched</a:t>
                </a:r>
                <a:r>
                  <a:rPr lang="en-CA" sz="2000" dirty="0"/>
                  <a:t> or </a:t>
                </a:r>
                <a:r>
                  <a:rPr lang="en-CA" sz="2000" u="sng" dirty="0"/>
                  <a:t>free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say a matching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is a </a:t>
                </a:r>
                <a:r>
                  <a:rPr lang="en-CA" sz="2000" u="sng" dirty="0"/>
                  <a:t>perfect matching</a:t>
                </a:r>
                <a:r>
                  <a:rPr lang="en-CA" sz="2000" dirty="0"/>
                  <a:t> if every vertex is matched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Clearly, a perfect matching is the best one can hope for in the bipartite matching problem.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In the next lecture, we will see a nice characterization of when a graph does not have a perfect matching.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85849"/>
                <a:ext cx="11110546" cy="3323987"/>
              </a:xfrm>
              <a:prstGeom prst="rect">
                <a:avLst/>
              </a:prstGeom>
              <a:blipFill>
                <a:blip r:embed="rId2"/>
                <a:stretch>
                  <a:fillRect l="-549" t="-917" b="-2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0F1E53-5424-4C5F-89BE-700332A7308C}"/>
                  </a:ext>
                </a:extLst>
              </p14:cNvPr>
              <p14:cNvContentPartPr/>
              <p14:nvPr/>
            </p14:nvContentPartPr>
            <p14:xfrm>
              <a:off x="10611000" y="1083240"/>
              <a:ext cx="529560" cy="115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0F1E53-5424-4C5F-89BE-700332A730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01640" y="1073880"/>
                <a:ext cx="548280" cy="11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0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Job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standard application of bipartite matching is the job assignment problem.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Input</a:t>
                </a:r>
                <a:r>
                  <a:rPr lang="en-CA" sz="2000" dirty="0"/>
                  <a:t>: We are 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jobs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people.  Each person is only capable of doing a subset of jobs.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Output</a:t>
                </a:r>
                <a:r>
                  <a:rPr lang="en-CA" sz="2000" dirty="0"/>
                  <a:t>: Our task is to assign all the jobs to people, without assigning more than one job to a person.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631216"/>
              </a:xfrm>
              <a:prstGeom prst="rect">
                <a:avLst/>
              </a:prstGeom>
              <a:blipFill>
                <a:blip r:embed="rId2"/>
                <a:stretch>
                  <a:fillRect l="-612" t="-1866" b="-55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E79B95-608E-4CDC-B02C-96DFFA38C322}"/>
                  </a:ext>
                </a:extLst>
              </p14:cNvPr>
              <p14:cNvContentPartPr/>
              <p14:nvPr/>
            </p14:nvContentPartPr>
            <p14:xfrm>
              <a:off x="4762080" y="3029040"/>
              <a:ext cx="6184800" cy="258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E79B95-608E-4CDC-B02C-96DFFA38C3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720" y="3019680"/>
                <a:ext cx="6203520" cy="26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9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6577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Problem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Augmenting Path Algorithm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Finding an Augmenting Path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7383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Greedy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D3068-5786-4110-853F-6AF187CBE8B5}"/>
              </a:ext>
            </a:extLst>
          </p:cNvPr>
          <p:cNvSpPr txBox="1"/>
          <p:nvPr/>
        </p:nvSpPr>
        <p:spPr>
          <a:xfrm>
            <a:off x="790940" y="1103438"/>
            <a:ext cx="1095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first natural approach is to go greedy: Always add a “free” edge to the current partial solution.</a:t>
            </a:r>
          </a:p>
          <a:p>
            <a:endParaRPr lang="en-CA" sz="2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56F7C-184E-478C-8ED6-4784EAD09952}"/>
              </a:ext>
            </a:extLst>
          </p:cNvPr>
          <p:cNvGrpSpPr/>
          <p:nvPr/>
        </p:nvGrpSpPr>
        <p:grpSpPr>
          <a:xfrm>
            <a:off x="2064726" y="2576146"/>
            <a:ext cx="1310054" cy="1899138"/>
            <a:chOff x="2064726" y="2576146"/>
            <a:chExt cx="1310054" cy="189913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75BFDB-92BE-4EE1-81C3-FD5785DFCD6D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37BEA3-DE56-459E-B30F-870E8B5047E9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E75B4F-C8FC-4D4A-AA45-F5600A6BFC1F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6988BE-9434-4635-9C2C-90D26F3CEA7B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B08ED9-0FDD-43AF-8D27-6ED2708ABF52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C87391-686B-425C-82AE-A054EA274007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D3BB74-06FC-4606-B58F-D4DD03FC10CC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955932-6C4B-42B6-8898-500218AC7EBC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41B216-CAC9-450E-8835-CDDBB7CF76CB}"/>
                </a:ext>
              </a:extLst>
            </p:cNvPr>
            <p:cNvCxnSpPr>
              <a:stCxn id="3" idx="6"/>
              <a:endCxn id="14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F545ADA-F57D-497D-98E2-526027C7C722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417D5C-B738-4D87-A71D-31E3FF771A4A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0227CF-79B9-45B2-A636-F5C8EC85D895}"/>
                </a:ext>
              </a:extLst>
            </p:cNvPr>
            <p:cNvCxnSpPr>
              <a:stCxn id="6" idx="6"/>
              <a:endCxn id="13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07C6C84-8233-4100-ACF9-E7EDD23978A8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5828DC-1828-452B-81C0-E9D6020BD915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F64DFE-944D-4724-B1A8-27B3B35FF29E}"/>
                </a:ext>
              </a:extLst>
            </p:cNvPr>
            <p:cNvCxnSpPr>
              <a:stCxn id="3" idx="6"/>
              <a:endCxn id="15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3EA0D2-5381-4B83-B65F-8769D2602B32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A014BC9-E024-405A-A021-E100501D5021}"/>
                </a:ext>
              </a:extLst>
            </p:cNvPr>
            <p:cNvCxnSpPr>
              <a:stCxn id="7" idx="6"/>
              <a:endCxn id="13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247CF9-6343-45FA-94CD-0B80B6D746C7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CD722D-ABD5-42FE-8AEC-39EE89A78273}"/>
                </a:ext>
              </a:extLst>
            </p:cNvPr>
            <p:cNvCxnSpPr>
              <a:stCxn id="6" idx="6"/>
              <a:endCxn id="14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899194-69F9-46C5-A28C-50344F6C495E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768925-622B-42A7-9214-046CA1AAA7AB}"/>
              </a:ext>
            </a:extLst>
          </p:cNvPr>
          <p:cNvGrpSpPr/>
          <p:nvPr/>
        </p:nvGrpSpPr>
        <p:grpSpPr>
          <a:xfrm>
            <a:off x="4898780" y="2576146"/>
            <a:ext cx="1310054" cy="1899138"/>
            <a:chOff x="2064726" y="2576146"/>
            <a:chExt cx="1310054" cy="189913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68683C-6EC6-492E-97BC-78AF31DDE97B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A5843E-0389-4687-9285-F7265DBB504E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A005B8-0E84-43B4-9C9E-52DDFA926953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5B4626-150B-4DA6-A8DA-E4C2E462480F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4F5022-3C33-499D-8C25-DC3163068C76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2A6B751-6C14-496D-AE27-B29E2DF54A04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0B72DBA-BCA5-4424-8F8B-8D140EC8640F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BD404FC-8CF4-44D9-B4F2-CD144AD329E1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0A8A645-2AFB-4BE2-86B6-A3B46C0F253B}"/>
                </a:ext>
              </a:extLst>
            </p:cNvPr>
            <p:cNvCxnSpPr>
              <a:stCxn id="38" idx="6"/>
              <a:endCxn id="43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015D1D6-DD0C-43DD-84F2-A0DC1618EFBA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2AB671-FBED-425D-AF44-1E0E5B051FF8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DBF128-13F4-49B7-AC55-723217BE9FCA}"/>
                </a:ext>
              </a:extLst>
            </p:cNvPr>
            <p:cNvCxnSpPr>
              <a:stCxn id="39" idx="6"/>
              <a:endCxn id="42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BF309F-0E28-4853-93EA-BBD1D6BB91D0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FCB4307-3564-4785-AB3E-618AB3285719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E4CCFAD-880D-4429-BCCB-BFDDE8332DE0}"/>
                </a:ext>
              </a:extLst>
            </p:cNvPr>
            <p:cNvCxnSpPr>
              <a:stCxn id="38" idx="6"/>
              <a:endCxn id="44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28044B-FAEF-4611-92F1-3AD86A47EBFB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E8F44C1-03CF-4F58-A38D-3F0C522A8DA7}"/>
                </a:ext>
              </a:extLst>
            </p:cNvPr>
            <p:cNvCxnSpPr>
              <a:stCxn id="40" idx="6"/>
              <a:endCxn id="42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219D5E-2359-4CFC-9AD2-FBB63953B6BC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F5420FC-9FF0-4D79-BC82-19D0B2BFB3C4}"/>
                </a:ext>
              </a:extLst>
            </p:cNvPr>
            <p:cNvCxnSpPr>
              <a:stCxn id="39" idx="6"/>
              <a:endCxn id="43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CB0B20-44B0-4916-ACAF-94FB70EA7CBA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91BF987-5AEF-47FE-B345-71611F4F5363}"/>
              </a:ext>
            </a:extLst>
          </p:cNvPr>
          <p:cNvGrpSpPr/>
          <p:nvPr/>
        </p:nvGrpSpPr>
        <p:grpSpPr>
          <a:xfrm>
            <a:off x="7885234" y="2576146"/>
            <a:ext cx="1310054" cy="1899138"/>
            <a:chOff x="2064726" y="2576146"/>
            <a:chExt cx="1310054" cy="189913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79FE2F-37F7-481A-B2BA-10A96B8DF775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75BB9C-764A-48BA-84D6-141B4F674BD7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25AD607-2053-49E4-A261-B75910DF4412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C605C72-9DBE-41B7-8B5A-4C1B5947DD4F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2EF4158-2EBA-428A-A781-901A2DDEA5DF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05008EF-5E2D-48F3-855B-737E58F8D4FB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259F9F9-DCAE-4909-84A9-D19D251E6E89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C2178AB-65C9-46EF-AA93-5B9916329F3A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26970AD-D3F2-4286-B092-532C23E16E50}"/>
                </a:ext>
              </a:extLst>
            </p:cNvPr>
            <p:cNvCxnSpPr>
              <a:stCxn id="59" idx="6"/>
              <a:endCxn id="64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4FB1B63-C39B-419E-9756-2C7135F4FEB3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F4742E-B35F-4981-AD77-3EDB2BA79189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615D94-3148-4DDD-A1C5-23E6092835F9}"/>
                </a:ext>
              </a:extLst>
            </p:cNvPr>
            <p:cNvCxnSpPr>
              <a:stCxn id="60" idx="6"/>
              <a:endCxn id="63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5B0F293-785B-4E47-9584-3DFA573561E1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37F9FC9-88C7-4B8C-944A-8ADDE9C89258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AB8720F-A280-4D04-898E-B294F6CA0CE8}"/>
                </a:ext>
              </a:extLst>
            </p:cNvPr>
            <p:cNvCxnSpPr>
              <a:stCxn id="59" idx="6"/>
              <a:endCxn id="65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18CDA3-278E-4DDA-971C-7A47033D1FB5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5EB7D09-19E7-4BE9-A2AC-D6724EDA28B2}"/>
                </a:ext>
              </a:extLst>
            </p:cNvPr>
            <p:cNvCxnSpPr>
              <a:stCxn id="61" idx="6"/>
              <a:endCxn id="63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D2D35A2-76CA-492B-B3AD-43349FA97418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381460-5FDC-4C10-8D24-3A954E45C228}"/>
                </a:ext>
              </a:extLst>
            </p:cNvPr>
            <p:cNvCxnSpPr>
              <a:stCxn id="60" idx="6"/>
              <a:endCxn id="64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7F94539-9993-442F-91D7-902CC853E3F3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58490FF-2ABA-4DB9-948E-107BD18BBD96}"/>
                  </a:ext>
                </a:extLst>
              </p14:cNvPr>
              <p14:cNvContentPartPr/>
              <p14:nvPr/>
            </p14:nvContentPartPr>
            <p14:xfrm>
              <a:off x="2255400" y="2637360"/>
              <a:ext cx="7835760" cy="3206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58490FF-2ABA-4DB9-948E-107BD18BBD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6040" y="2628000"/>
                <a:ext cx="7854480" cy="32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Augmenting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173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an </a:t>
                </a:r>
                <a:r>
                  <a:rPr lang="en-CA" sz="2000" u="sng" dirty="0"/>
                  <a:t>augmenting path</a:t>
                </a:r>
                <a:r>
                  <a:rPr lang="en-CA" sz="2000" dirty="0"/>
                  <a:t> with respect to a matching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if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are free vertices,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D3068-5786-4110-853F-6AF187CB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1736629"/>
              </a:xfrm>
              <a:prstGeom prst="rect">
                <a:avLst/>
              </a:prstGeom>
              <a:blipFill>
                <a:blip r:embed="rId2"/>
                <a:stretch>
                  <a:fillRect l="-612" t="-1754" b="-56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E5133EE-3E83-4639-B31E-0D6AFBA53D94}"/>
              </a:ext>
            </a:extLst>
          </p:cNvPr>
          <p:cNvGrpSpPr/>
          <p:nvPr/>
        </p:nvGrpSpPr>
        <p:grpSpPr>
          <a:xfrm>
            <a:off x="1673468" y="3241431"/>
            <a:ext cx="1310054" cy="1899138"/>
            <a:chOff x="2064726" y="2576146"/>
            <a:chExt cx="1310054" cy="18991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B25238-35EF-48EA-9B93-C28CEA5DB9AE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92A3E3-AC99-4978-B71F-9B1424CE99F6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20EBF0-336F-4978-83DB-20E6068A23CE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B3F184-BAC7-4199-8EC6-C85F8B84F54D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8AAB4D-6D75-4B67-90D9-C6941ED053E3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2BFC71-3C52-49A2-99B5-2D58353312C7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0ADEB3-EF87-49AC-8519-E3D2BAE95277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3F628C-78DF-461E-9210-CD9905854140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4C4672-2BDC-4EA5-9B94-28E20FB31975}"/>
                </a:ext>
              </a:extLst>
            </p:cNvPr>
            <p:cNvCxnSpPr>
              <a:stCxn id="6" idx="6"/>
              <a:endCxn id="11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D94813-AB71-4107-82F8-A119CCAF2716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A2DDC3-4A5C-4FD9-9077-D8927AEF9634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46637-D4EA-4C38-9217-2BBD41ED95DA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F9EE57-F7C4-42E9-81F7-09F1B2335971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59DAF1-0655-43E5-B8E3-C086BE155C43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E1F226-99AE-4129-9C0B-4E82B7839D51}"/>
                </a:ext>
              </a:extLst>
            </p:cNvPr>
            <p:cNvCxnSpPr>
              <a:stCxn id="6" idx="6"/>
              <a:endCxn id="12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E0C428-8CC9-4B67-8774-B8991C9335BA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C83C1C-3CFF-4280-9E7C-AD72C24C21CD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D5BBC1-F1C2-4F34-911C-AA8E335F0628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F2FC6F-DC31-4F08-BFEB-94841190E4F2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76C22E-D75E-464E-B4B3-805194846C78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F08F2-836C-4FD5-AA81-3944E1C9C17D}"/>
              </a:ext>
            </a:extLst>
          </p:cNvPr>
          <p:cNvGrpSpPr/>
          <p:nvPr/>
        </p:nvGrpSpPr>
        <p:grpSpPr>
          <a:xfrm>
            <a:off x="5144965" y="3237035"/>
            <a:ext cx="1310054" cy="1899138"/>
            <a:chOff x="2064726" y="2576146"/>
            <a:chExt cx="1310054" cy="18991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5EDCC56-3353-4353-A15A-E19D657263C1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AA4D45B-47A5-433A-8DF4-4D6D73C6C7A5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BDA291-1CF7-4AB0-A396-3A1AFE3A4814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7A5B6E-6F57-45FC-A417-7C6BEBBF7696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8D1DA3C-AF31-43F4-8F5C-9C04591CA554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B09BA13-7A13-4EFA-8E62-C709AE458431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B5586E-0B72-4B99-9E62-AD0745910959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D9DAC2-CBE3-44C7-94B9-16B64DCB17EC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23AAA1-3514-4A82-829A-5ED86FC211C4}"/>
                </a:ext>
              </a:extLst>
            </p:cNvPr>
            <p:cNvCxnSpPr>
              <a:stCxn id="27" idx="6"/>
              <a:endCxn id="32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800584-E289-47EB-9036-E13BA45D9BB4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33626E-1C4F-41E4-AAD0-4C0A3CC2DA4A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6BCDCB-1A51-47D9-B272-E5C995916A3D}"/>
                </a:ext>
              </a:extLst>
            </p:cNvPr>
            <p:cNvCxnSpPr>
              <a:stCxn id="28" idx="6"/>
              <a:endCxn id="31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8FDF173-C663-4BE6-9E09-2AC2559F74A5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4B7221D-8DF8-46F4-8372-E5F1AB22C3DE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B49F31-49B2-45A8-9C18-066F4520599C}"/>
                </a:ext>
              </a:extLst>
            </p:cNvPr>
            <p:cNvCxnSpPr>
              <a:stCxn id="27" idx="6"/>
              <a:endCxn id="33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6FDD3D-9711-4A5F-82A1-CFF488C277C9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D75208-EF90-429C-99A8-8C412F50765F}"/>
                </a:ext>
              </a:extLst>
            </p:cNvPr>
            <p:cNvCxnSpPr>
              <a:stCxn id="29" idx="6"/>
              <a:endCxn id="31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791877-4606-4332-9544-0FAA13643986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B3CFD16-27B6-469B-856F-38BE910A7A83}"/>
                </a:ext>
              </a:extLst>
            </p:cNvPr>
            <p:cNvCxnSpPr>
              <a:stCxn id="28" idx="6"/>
              <a:endCxn id="32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3FA42E-750D-4B2A-8185-8A4485C9A17C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758C1-DE06-4AD7-AEB1-6424010E849F}"/>
              </a:ext>
            </a:extLst>
          </p:cNvPr>
          <p:cNvGrpSpPr/>
          <p:nvPr/>
        </p:nvGrpSpPr>
        <p:grpSpPr>
          <a:xfrm>
            <a:off x="8919796" y="3245828"/>
            <a:ext cx="1310054" cy="1899138"/>
            <a:chOff x="2064726" y="2576146"/>
            <a:chExt cx="1310054" cy="18991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AEFF9F6-B151-48CB-8859-EB7E905F6AEA}"/>
                </a:ext>
              </a:extLst>
            </p:cNvPr>
            <p:cNvSpPr/>
            <p:nvPr/>
          </p:nvSpPr>
          <p:spPr>
            <a:xfrm>
              <a:off x="2074985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170A74A-B140-4072-B38D-846165CB7CC9}"/>
                </a:ext>
              </a:extLst>
            </p:cNvPr>
            <p:cNvSpPr/>
            <p:nvPr/>
          </p:nvSpPr>
          <p:spPr>
            <a:xfrm>
              <a:off x="2064728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92C63CA-2870-4BB1-B037-0309135DCB4C}"/>
                </a:ext>
              </a:extLst>
            </p:cNvPr>
            <p:cNvSpPr/>
            <p:nvPr/>
          </p:nvSpPr>
          <p:spPr>
            <a:xfrm>
              <a:off x="2064726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433AA8E-1EDF-46DD-BE35-BB2BFBA67FAC}"/>
                </a:ext>
              </a:extLst>
            </p:cNvPr>
            <p:cNvSpPr/>
            <p:nvPr/>
          </p:nvSpPr>
          <p:spPr>
            <a:xfrm>
              <a:off x="2074985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722BDB3-1023-4800-B501-24774F0D5E84}"/>
                </a:ext>
              </a:extLst>
            </p:cNvPr>
            <p:cNvSpPr/>
            <p:nvPr/>
          </p:nvSpPr>
          <p:spPr>
            <a:xfrm>
              <a:off x="3212123" y="2576146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960318-6BA4-4FA1-BBBF-6BEDB919D288}"/>
                </a:ext>
              </a:extLst>
            </p:cNvPr>
            <p:cNvSpPr/>
            <p:nvPr/>
          </p:nvSpPr>
          <p:spPr>
            <a:xfrm>
              <a:off x="3201866" y="3162300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FD234C-C90D-42F8-AD63-10557EC22C77}"/>
                </a:ext>
              </a:extLst>
            </p:cNvPr>
            <p:cNvSpPr/>
            <p:nvPr/>
          </p:nvSpPr>
          <p:spPr>
            <a:xfrm>
              <a:off x="3201864" y="3730869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B80C72D-38DE-45B2-83B9-7102B7DDDE57}"/>
                </a:ext>
              </a:extLst>
            </p:cNvPr>
            <p:cNvSpPr/>
            <p:nvPr/>
          </p:nvSpPr>
          <p:spPr>
            <a:xfrm>
              <a:off x="3212123" y="4299438"/>
              <a:ext cx="162657" cy="1758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3CCD627-7578-4889-9B43-E78DCA411A35}"/>
                </a:ext>
              </a:extLst>
            </p:cNvPr>
            <p:cNvCxnSpPr>
              <a:stCxn id="48" idx="6"/>
              <a:endCxn id="53" idx="2"/>
            </p:cNvCxnSpPr>
            <p:nvPr/>
          </p:nvCxnSpPr>
          <p:spPr>
            <a:xfrm>
              <a:off x="2237642" y="2664069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D1FCE35-8393-4AE4-84FD-EB7021DF2671}"/>
                </a:ext>
              </a:extLst>
            </p:cNvPr>
            <p:cNvCxnSpPr/>
            <p:nvPr/>
          </p:nvCxnSpPr>
          <p:spPr>
            <a:xfrm>
              <a:off x="2232512" y="3241431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AF1D0C-C1CC-4CAD-A46E-821E37EB5EBA}"/>
                </a:ext>
              </a:extLst>
            </p:cNvPr>
            <p:cNvCxnSpPr/>
            <p:nvPr/>
          </p:nvCxnSpPr>
          <p:spPr>
            <a:xfrm>
              <a:off x="2237642" y="3801207"/>
              <a:ext cx="964224" cy="586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86FBE3-4EAA-4E10-9D40-F08C674CD45D}"/>
                </a:ext>
              </a:extLst>
            </p:cNvPr>
            <p:cNvCxnSpPr>
              <a:stCxn id="49" idx="6"/>
              <a:endCxn id="52" idx="2"/>
            </p:cNvCxnSpPr>
            <p:nvPr/>
          </p:nvCxnSpPr>
          <p:spPr>
            <a:xfrm flipV="1">
              <a:off x="2227385" y="2664069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9E2046E-F3F0-4108-9BC9-5F1079711654}"/>
                </a:ext>
              </a:extLst>
            </p:cNvPr>
            <p:cNvCxnSpPr/>
            <p:nvPr/>
          </p:nvCxnSpPr>
          <p:spPr>
            <a:xfrm flipV="1">
              <a:off x="2237642" y="3232638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3DA4D8B-A743-4256-AB26-68B066E73E63}"/>
                </a:ext>
              </a:extLst>
            </p:cNvPr>
            <p:cNvCxnSpPr/>
            <p:nvPr/>
          </p:nvCxnSpPr>
          <p:spPr>
            <a:xfrm flipV="1">
              <a:off x="2227385" y="3818792"/>
              <a:ext cx="984738" cy="5861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8944B7-F79C-4297-84B3-02B866D1799D}"/>
                </a:ext>
              </a:extLst>
            </p:cNvPr>
            <p:cNvCxnSpPr>
              <a:stCxn id="48" idx="6"/>
              <a:endCxn id="54" idx="2"/>
            </p:cNvCxnSpPr>
            <p:nvPr/>
          </p:nvCxnSpPr>
          <p:spPr>
            <a:xfrm>
              <a:off x="2237642" y="2664069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FA5E34-BBB6-4418-8DFD-91B12C57B059}"/>
                </a:ext>
              </a:extLst>
            </p:cNvPr>
            <p:cNvCxnSpPr/>
            <p:nvPr/>
          </p:nvCxnSpPr>
          <p:spPr>
            <a:xfrm>
              <a:off x="2237640" y="3259016"/>
              <a:ext cx="964222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DF8D0F3-E2D2-4C25-B10E-4D5989D29C68}"/>
                </a:ext>
              </a:extLst>
            </p:cNvPr>
            <p:cNvCxnSpPr>
              <a:stCxn id="50" idx="6"/>
              <a:endCxn id="52" idx="2"/>
            </p:cNvCxnSpPr>
            <p:nvPr/>
          </p:nvCxnSpPr>
          <p:spPr>
            <a:xfrm flipV="1">
              <a:off x="2227383" y="2664069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A819CD4-9CE5-461E-869F-31F17EED50F4}"/>
                </a:ext>
              </a:extLst>
            </p:cNvPr>
            <p:cNvCxnSpPr/>
            <p:nvPr/>
          </p:nvCxnSpPr>
          <p:spPr>
            <a:xfrm flipV="1">
              <a:off x="2229946" y="3235568"/>
              <a:ext cx="984740" cy="1154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AC2317-5EEB-44DF-B075-8A6748C78C0C}"/>
                </a:ext>
              </a:extLst>
            </p:cNvPr>
            <p:cNvCxnSpPr>
              <a:stCxn id="49" idx="6"/>
              <a:endCxn id="53" idx="2"/>
            </p:cNvCxnSpPr>
            <p:nvPr/>
          </p:nvCxnSpPr>
          <p:spPr>
            <a:xfrm>
              <a:off x="2227385" y="3250223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F46745F-8ED8-4EE3-A17A-D35DAE108EA9}"/>
                </a:ext>
              </a:extLst>
            </p:cNvPr>
            <p:cNvCxnSpPr/>
            <p:nvPr/>
          </p:nvCxnSpPr>
          <p:spPr>
            <a:xfrm>
              <a:off x="2247899" y="3801207"/>
              <a:ext cx="9744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9B54E1-1807-44CE-96F1-4DA72E820DF6}"/>
                  </a:ext>
                </a:extLst>
              </p14:cNvPr>
              <p14:cNvContentPartPr/>
              <p14:nvPr/>
            </p14:nvContentPartPr>
            <p14:xfrm>
              <a:off x="282600" y="959040"/>
              <a:ext cx="11729160" cy="539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9B54E1-1807-44CE-96F1-4DA72E820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240" y="949680"/>
                <a:ext cx="11747880" cy="54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5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8533</TotalTime>
  <Words>716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Introduction</vt:lpstr>
      <vt:lpstr>Bipartite Matching</vt:lpstr>
      <vt:lpstr>Terminology</vt:lpstr>
      <vt:lpstr>Job Assignment</vt:lpstr>
      <vt:lpstr>Today’s Plan</vt:lpstr>
      <vt:lpstr>Greedy Algorithm</vt:lpstr>
      <vt:lpstr>Augmenting Path</vt:lpstr>
      <vt:lpstr>Main Observation</vt:lpstr>
      <vt:lpstr>Main Observation</vt:lpstr>
      <vt:lpstr>Algorithm</vt:lpstr>
      <vt:lpstr>Time Complexity</vt:lpstr>
      <vt:lpstr>Today’s Plan</vt:lpstr>
      <vt:lpstr>Idea</vt:lpstr>
      <vt:lpstr>Directed Graph</vt:lpstr>
      <vt:lpstr>Reachability</vt:lpstr>
      <vt:lpstr>Algorithm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378</cp:revision>
  <dcterms:created xsi:type="dcterms:W3CDTF">2020-05-12T11:50:13Z</dcterms:created>
  <dcterms:modified xsi:type="dcterms:W3CDTF">2021-07-14T17:17:56Z</dcterms:modified>
</cp:coreProperties>
</file>