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343" r:id="rId4"/>
    <p:sldId id="347" r:id="rId5"/>
    <p:sldId id="370" r:id="rId6"/>
    <p:sldId id="349" r:id="rId7"/>
    <p:sldId id="350" r:id="rId8"/>
    <p:sldId id="356" r:id="rId9"/>
    <p:sldId id="357" r:id="rId10"/>
    <p:sldId id="358" r:id="rId11"/>
    <p:sldId id="371" r:id="rId12"/>
    <p:sldId id="359" r:id="rId13"/>
    <p:sldId id="360" r:id="rId14"/>
    <p:sldId id="361" r:id="rId15"/>
    <p:sldId id="372" r:id="rId16"/>
    <p:sldId id="362" r:id="rId17"/>
    <p:sldId id="363" r:id="rId18"/>
    <p:sldId id="364" r:id="rId19"/>
    <p:sldId id="373" r:id="rId20"/>
    <p:sldId id="365" r:id="rId21"/>
    <p:sldId id="374" r:id="rId22"/>
    <p:sldId id="367" r:id="rId23"/>
    <p:sldId id="3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80" d="100"/>
          <a:sy n="80" d="100"/>
        </p:scale>
        <p:origin x="7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7T16:26:23.455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12159 14318 581 0,'-1'0'272'0,"-6"0"-112"16,-1 0-5-16,-1 0-45 15,-1 0-26-15,-28 6-34 0,28 1-11 16,-2 2-10-16,-1 3-1 16,3 4-6-16,6-2-3 15,0 7-2-15,1 2-3 16,3 0-4-16,0 2-1 16,5 3-4-16,4-3-2 15,5-2-1-15,3-4 0 16,3-10 7-16,5-4 1 15,2-5 3-15,2-2 0 0,2-9-4 16,-2-4 0-16,-3-8-1 16,-5-2 1-16,-9-5 2 15,-2 1 16-15,-14 0 14 16,-7 0 5-16,-8 4 11 16,-9-1-9-16,-1 9-11 15,-3 4-5-15,1 9-14 16,5 2-7-16,6 5-9 15,4 2-2-15,7 2-5 16,4 1-3-16,8-2-1 16,4 1 6-16,5 0-99 15,4 3-88-15,3-1 120 16</inkml:trace>
  <inkml:trace contextRef="#ctx0" brushRef="#br0" timeOffset="830.59">12480 14656 750 0,'-7'-3'379'16,"5"1"-147"-16,-3-2-46 15,0 2-8-15,-2 1-65 16,-1 1-30-16,-4 0-31 15,1 2-7-15,0 3-12 16,-2-1-7-16,2 4-10 16,-7 1-5-16,10 1-10 15,-3 5-2-15,8 3-3 16,6 3 0-16,3 0 1 16,4-2 1-16,4-5 1 15,3 3 1-15,3-1 0 16,5-1 1-16,-8-5 3 15,-3-3 5-15,-1 1 8 16,-10 0 6 0,0-1 13-16,-1 6 8 0,2 1 17 0,-12-3 4 15,-5-7 2-15,-2 0-4 16,-10-1-19-16,3-3-7 16,1-4-16-16,4 2-7 15,2-8-8-15,0 5-4 16,7-3-8-16,2 7-49 15,9-2-131-15,6-2-99 0,8 1 160 16</inkml:trace>
  <inkml:trace contextRef="#ctx0" brushRef="#br0" timeOffset="2340.29">11939 14043 559 0,'-9'-1'316'0,"5"1"-62"16,0 0-51-16,3-4-3 15,1 2-42-15,-1 1-21 16,0 0-29-16,-1-4-8 0,0-25-8 16,-52-54-9-16,15 24-22 15,4 7-14-15,-6-7-20 16,-5-7-8-16,-6-8-7 16,-3-4-2-16,-8-11-3 15,0 1 1-15,-13-5 0 16,-5 1-1-16,-6 12-2 15,-3 3 0-15,13 13-2 16,8 1-1-16,-1 6 0 16,8 4-1-16,5 5 1 15,0 7 0-15,20 5-1 16,3 5-1-16,8 6 0 16,3 0 0-16,3 4-1 15,2 1-1-15,5 4 0 0,1 5-3 16,8 2-40-16,2 2-25 15,4 2-60-15,1-2-35 16,2 5-54-16,4 3-44 16,2 5 170-16</inkml:trace>
  <inkml:trace contextRef="#ctx0" brushRef="#br0" timeOffset="2875.82">10576 12780 494 0,'-8'5'239'0,"4"3"-65"16,-2-2-2-16,5-2-7 16,-1-4-23-16,4-7-35 15,-2 6-14-15,0 0-13 0,3-24-4 16,0-38-15-16,-8 24-7 16,-7-7-15-16,1-1-8 15,-1-6-9-15,-5-3-3 16,7-1-5-16,0 4-1 15,1 11-3-15,9 6-1 16,2 16 2-16,4 7-3 16,8 11 0-16,0 6-2 15,3 9 0-15,-2 3 5 0,7 1 5 16,1 0 0-16,3-2 0 16,4-2-1-16,-4-1-3 15,0-3-2-15,-3-2-1 16,-2-4-2-16,-1-1-8 15,-2 0-34-15,-1-2-116 16,0 2-99-16,-3 1 145 16</inkml:trace>
  <inkml:trace contextRef="#ctx0" brushRef="#br0" timeOffset="3669.2">12451 13981 641 0,'-14'11'288'16,"3"-6"-117"-16,1-3-4 0,9 2-4 15,-9-6-28-15,13 2-49 16,-1-3-15-16,6-10-27 15,12-2-9-15,4-12-13 16,12-1-8-16,15-15-9 16,7-8-1-16,24-17-1 15,7-8-1-15,7 1 1 16,2-2 0-16,-11 6 7 16,-2 5 6-16,-4 9 14 15,-3 6 6-15,-9 5 4 16,-14 4-4-16,-16 11-9 15,-9 2-5-15,-15 15-8 16,-1 3-2-16,-10 7 0 16,-8 2-2-16,-2 5-2 15,-3 3-3-15,-7 5-8 16,4 1-21-16,-4 1-49 0,-1-1-34 16,7 2-102-1,-4-5-97-15,8-1 199 0</inkml:trace>
  <inkml:trace contextRef="#ctx0" brushRef="#br0" timeOffset="4083.24">13341 12945 703 0,'-10'-10'353'0,"-8"0"-45"16,5 3-134-16,8 4-51 16,7 6-18-16,6 3-60 15,9 4-19-15,10 2-14 16,4 1 1-16,9 2-1 16,3 2 0-16,0-7-5 15,-1 1-1-15,-1-1 0 16,-3-2-1-16,-4 9 3 15,-5-6 4-15,-11 0 7 16,-8 2 6-16,-10 2 9 16,-6 5 1-16,-13 7 4 15,-3-2-3-15,-4 1-10 16,-1-2-3-16,8-6-13 0,0-4-3 16,6-3-3-16,3-1-3 15,0-3-11-15,7-1-31 16,1 0-118-16,0-2-121 15,10 0 170-15</inkml:trace>
  <inkml:trace contextRef="#ctx0" brushRef="#br0" timeOffset="4699.52">11829 14712 701 0,'33'30'317'0,"-34"-31"-110"15,-2 1-15-15,-8 0-12 16,-2 2-27-16,-9 4-63 16,-4 3-24-16,-13 10-30 15,-7 9-7-15,-14 10-9 16,-6 6-3-16,-1 7-3 15,-8-1-2-15,-7 5-4 16,-2 2-1-16,-7 4-2 16,5 0-1-16,10-5 1 15,0-2-2-15,5-7-1 16,3-3 1-16,8-7-2 16,7-4 1-16,16-10 0 15,8-7 0-15,9-8-1 0,8-6-1 16,8-5-17-16,3-5-26 15,10-6-97-15,2 0-76 16,10-6 130-16</inkml:trace>
  <inkml:trace contextRef="#ctx0" brushRef="#br0" timeOffset="5049.08">10663 15328 616 0,'-8'-6'276'0,"0"6"-108"15,-2 1-36-15,-3 13-11 16,-6 2-13-16,-2 10-32 16,-3 10-11-16,1 3-12 15,0 5-2-15,5 0-5 16,4-5-3-16,0-5-16 15,8-3-3-15,9-5 0 16,5-2 2-16,6-6 3 16,7 0-1-16,-1-5 0 15,1-4 0-15,5-2 1 16,-3-3-1-16,-4-4-7 0,4 0-5 16,-3-1-5-16,-2 1-19 15,-3 0-173-15,2 5 133 16</inkml:trace>
  <inkml:trace contextRef="#ctx0" brushRef="#br0" timeOffset="5672.11">12135 14967 648 0,'0'-4'313'15,"0"-1"-111"-15,0 6-44 16,0-1-7-16,0 0-31 16,1 11-21-16,1 18-33 15,6 45-9-15,0-13-17 16,2 4-11-16,5 13-12 16,0 5-6-16,3 5-4 15,-1 0-1-15,1-2-1 16,-2-7 0-16,0-17 1 15,1-3-1-15,-2-12 2 16,-1-2-1-16,-6-8 1 16,-2-7-1-16,-5-12 0 15,-1-6-5-15,0-9-102 16,-5-5-100-16,1-9 125 16</inkml:trace>
  <inkml:trace contextRef="#ctx0" brushRef="#br0" timeOffset="5906.05">12109 15804 891 0,'0'11'351'16,"6"6"-214"-16,1 4-17 15,6 16 2-15,3 1-20 0,5 4-37 16,4-5-8-16,0-4-1 15,-2-3 2-15,-1-7-4 16,0-2-7-16,3-9-19 16,2-4-9-16,-3-4-8 15,1-4-2-15,-3-8-1 16,-5-3 0-16,3-10-42 16,-6-4-60-16,10-7 62 15</inkml:trace>
  <inkml:trace contextRef="#ctx0" brushRef="#br0" timeOffset="6534.46">12541 14480 815 0,'-14'-8'329'0,"3"2"-179"15,0-1-16-15,8 8-11 16,3 0-19-16,5 6-42 0,8 4-17 16,7 2-10-16,7 6-2 15,12 4-9-15,4 1-6 16,10 6-7-16,8 1-1 16,14 7 5-16,-1 1 2 15,15-1 14-15,-3 2 5 16,14-5 2-16,7-1-4 15,0-3-4-15,0-1 1 16,-12-5-3-16,4 5 1 0,-5-1-7 16,-7-3-6-16,-10-3-2 15,-17-6-1-15,-18-7 1 16,-8-2-1-16,-18-3 1 16,-6-2-6-16,-12 0-100 15,-7-2-88-15,-1-2 110 16</inkml:trace>
  <inkml:trace contextRef="#ctx0" brushRef="#br0" timeOffset="6922.98">13896 14737 952 0,'12'4'370'0,"-8"-2"-257"0,6 2-29 16,-3 9-30-16,8 4 9 15,7 6-1-15,3 1-13 16,10-1-18-16,4 0-1 16,2 0-2-16,-2-4 1 0,-3 2 1 15,-4 0-1-15,-9-1-2 16,-8 3 0-16,-12 3-6 15,-8 0-1-15,-12 4-2 16,-4-1-3-16,-5-6-3 16,0-1-3-16,4-5-3 15,3-3-1-15,3-3-5 16,4-3-10-16,3-2-74 16,4-3-62-16,5-3 87 15</inkml:trace>
  <inkml:trace contextRef="#ctx0" brushRef="#br0" timeOffset="12692.54">12555 13124 593 0,'-40'-20'296'0,"29"17"-97"16,6-3-2-16,0-1-45 16,7 5-28-16,0-2-44 15,-4 2-14-15,2 2-23 16,0 0-10-16,0-2-13 15,18 2-5-15,27 7-6 16,-26-3-1-16,-2 6-2 16,-5 0-1-16,-6 3 0 15,0 6 1-15,-9 4 0 16,-3 2 2-16,-8 1-1 16,-4-2 1-16,3-4-2 0,-8-3 1 15,5-4-2-15,3-3 3 16,0-5 11-16,7-2 5 15,7 1 5-15,5-1-3 16,4-3-6-16,3 1-4 16,7-2-1-16,2 0 0 15,8 1 4-15,1 0 2 16,1-1 4-16,-5-2 1 16,-3 1-7-16,-1 2-4 0,-7 0-5 15,-2 1-2-15,-5 2 3 16,-4-3-26-16,-6-2-110 15,2 2-122-15,-1 0 144 16</inkml:trace>
  <inkml:trace contextRef="#ctx0" brushRef="#br0" timeOffset="14044.84">10703 13381 461 0,'-1'-1'291'0,"0"-1"-42"16,-1 1-38-16,1 1-3 15,0 0-57-15,0 0-23 16,-2 5-34-16,-6 13-10 16,-5 34-20-16,12-26-14 15,1 1-21-15,1 1-10 0,2-1-10 16,4 2-3 0,2-5-3-16,3-2 2 0,-1-8-51 15,-2-3-46-15,2-8-197 16,0-5 181-16</inkml:trace>
  <inkml:trace contextRef="#ctx0" brushRef="#br0" timeOffset="14393.72">10826 13455 717 0,'3'6'342'0,"-6"7"-78"16,1 4-74-16,-1 7-31 15,1 7-27-15,0-4-66 16,2 0-21-16,8-7-21 16,2-4-4-16,2-7-5 15,3-7 0-15,-1-4-1 0,8-5-1 16,-5-7 0-16,-5 1-2 16,-4-6-1-16,-6 4-1 15,1 3 0-15,1-10 0 16,-5 3-1-16,-7 0-1 15,-1 1 0-15,-3 10-1 16,3 2-2-16,-2-3-1 16,0 8-3-16,3 4-1 0,-4 7-4 15,5 1-1-15,5 6-24 16,-3-3-36-16,5-1-154 16,5 3-176-16,7-2 245 15</inkml:trace>
  <inkml:trace contextRef="#ctx0" brushRef="#br0" timeOffset="14799.16">11106 13525 549 0,'-9'5'297'0,"2"4"23"16,1 11-112-16,-4-1-18 0,2 0-18 15,3 6-76-15,6-8-31 16,5-4-31-16,2-2-6 16,6-9-5-16,-2-2-1 15,2-4-5-15,0-3-1 16,-1-2-2-16,0-5-1 16,-3-1-2-16,0-2 1 15,-5-8-1-15,-4 6 0 16,-5-1 0-16,-4 5-1 0,-4 4 2 15,-1 3-1-15,-3 7-2 16,-3 0-2-16,0 4-7 16,1 3-2-16,6 1-6 15,6 5-17-15,6 4-61 16,2-1-42-16,5 3-251 16,3 0 248-16</inkml:trace>
  <inkml:trace contextRef="#ctx0" brushRef="#br0" timeOffset="15777.09">10870 14695 616 0,'46'2'330'15,"-41"-7"-79"-15,-3 2-69 16,2-1 2-16,-4 3-50 16,0 1-28-16,0 0-50 15,0 0-17-15,-1 0-16 16,-3 14-7-16,-7 7-6 15,-19 25-1-15,23-27 3 16,-3-3 0-16,9-2 0 0,0-4 0 16,5-2-2-16,-3-2-1 15,13-1 1-15,4 4-2 16,1-8-1-16,6 4 0 16,-7-5 6-16,-4 1 6 15,0 1 9-15,-4 2 3 16,-10 5 5-16,2 0-2 15,-8 5-2-15,0 5-3 0,-2-4-9 16,1 1-3-16,-6-6-6 16,-3-6-3-16,-4-4-6 15,-5-4-29-15,-1-11-90 16,1-3-77-16,2-9 111 16</inkml:trace>
  <inkml:trace contextRef="#ctx0" brushRef="#br0" timeOffset="15933.93">10863 14656 750 0,'13'2'392'15,"-2"1"-124"-15,3 1-76 16,-2-1-23-16,7 2-64 16,-4-2-31-16,-4-3-43 0,3-3-10 15,-1-3-8 1,-2 0-41-16,9 1-192 0,-3 5 159 15</inkml:trace>
  <inkml:trace contextRef="#ctx0" brushRef="#br0" timeOffset="16261.41">11153 14730 1171 0,'-8'9'449'0,"-1"5"-329"16,2 4-12-16,1 7-38 16,5-2-25-16,5-5-29 15,7-5-4-15,5-9 0 16,1 0 2-16,2-3 0 16,0-3-1-16,-2-7-2 15,1-1 0-15,-4-8-1 16,-4 0 0-16,-4-3-1 15,-4-3 0-15,-4 2 2 16,-3 5-2-16,-8 3 0 16,-4 7-3-16,-1 8-7 15,-1 4-3-15,4 11-48 16,0-1-46-16,8 5-164 0,3-2 163 16</inkml:trace>
  <inkml:trace contextRef="#ctx0" brushRef="#br0" timeOffset="17046.45">12549 15353 722 0,'-27'-28'374'15,"27"25"-98"-15,-2 5-76 16,1 1-2-16,0-3-53 16,0 0-38-16,-1 9-59 15,-14 12-15-15,-25 30-18 16,34-39-3-1,1 0-6-15,1 11-1 0,6-2-3 0,6-6-1 16,6-6 3-16,-7 1 0 16,6-1 0-16,5-2 1 15,6-2 1-15,7-3-1 16,-3-2 2-16,-3-1 0 16,-5-2-1-16,-5 1-1 15,-5 2 4-15,-3-1-32 16,-3 1-143-16,-2 0 120 0</inkml:trace>
  <inkml:trace contextRef="#ctx0" brushRef="#br0" timeOffset="17280.09">12618 15390 811 0,'-8'4'441'16,"2"10"-5"-16,-2 4-302 15,2 6-5-15,0 3-40 16,5 1-28-16,2-2-40 16,0 0-8-16,3-4-5 15,-3-1-1-15,3-2-2 16,-2-5 0-16,-2-2-1 0,1-2 3 16,-1-7-91-16,0-3-80 15,4-9 102-15</inkml:trace>
  <inkml:trace contextRef="#ctx0" brushRef="#br0" timeOffset="17638.16">12826 15390 967 0,'-4'-1'434'0,"-2"1"-214"0,-5 5-117 16,-5 1-13-16,4 7-53 15,2 0-12-15,4-1-5 16,2 1 0-16,4 0 1 16,0 0-1-16,2 1-1 15,2-4 0-15,5 4 7 16,2 0 0-16,3 0 5 16,3 0 3-16,0-1 3 15,-1 2 2-15,0-1 0 16,-1 1-2-16,-11-1-5 15,-2 3-3-15,-11-2-8 16,-5 2-3-16,-4-5-8 16,-5-5-20-16,4-7-76 15,-1-7-48-15,6-12-148 16,5-8-148-16,1-6 281 16</inkml:trace>
  <inkml:trace contextRef="#ctx0" brushRef="#br0" timeOffset="17775.91">12741 15382 465 0,'17'-11'301'0,"2"7"-27"16,5-1-58-16,2 2-9 0,0 2-41 15,2-2-20-15,-8 9-55 16,2 5-23-16,-8 6-26 16,-1 1-81-16,4 0 31 15</inkml:trace>
  <inkml:trace contextRef="#ctx0" brushRef="#br0" timeOffset="19395.46">13292 14349 672 0,'-1'0'302'16,"0"0"-88"-16,0 0-40 15,0 0 10-15,0 0-22 16,0 0-50-16,0 0-20 0,1 0-24 15,0 0-10-15,8 2-24 16,9 5-10-16,25 21-12 16,-27-18-3-16,-8 2-2 15,4 0 0-15,-11 2-1 16,4 0 0-16,-8-1 0 16,-4-2 1-16,-2 0 0 15,-9 0-1-15,4-2-1 16,-2 1 0-16,5-4-1 15,3-2-1-15,5-2-2 16,4-2-1-16,6 0-3 16,-6 0-1-16,0 0 1 15,23 2 2-15,28 3 1 16,-27-5 1-16,-2 0 2 16,-12 2-1-16,-2 2 6 15,-2 4 5-15,-4-1 9 16,2 3 6-16,-11 1 3 0,-3 2-3 15,-4 1-7-15,1 1-5 16,-1-5-7-16,2-3-2 16,-6-4-2-16,3-1-1 15,4-2-3-15,2-3-29 16,7 0-91-16,1-2-74 16,5-4 109-16</inkml:trace>
  <inkml:trace contextRef="#ctx0" brushRef="#br0" timeOffset="19950.54">13593 14453 920 0,'-12'0'382'0,"9"0"-163"15,5 1-64-15,1-2-36 16,-3-1-5-16,0 1-60 15,2 0-20-15,14-11-20 16,27-32-2-16,-32 20-5 16,-3 7 1-16,-7 0 1 15,-3 5 0-15,-9 4 0 0,-3 0 0 16,-6 5-4 0,-2-2-1-16,2 6-1 0,-1 2-3 15,4 3-1 1,4 6-2-16,6 5-3 0,7 2 1 15,3 2 1-15,1-4 1 16,4 4 2-16,0 2 0 16,7 0 1-16,4 1-1 15,4-2 2-15,-3 0 4 0,1 3 2 16,-1 1 1-16,-6-4-1 16,-4-3-1-16,-8-3 5 15,-3-2 3-15,-11-4 8 16,-1 0 6-16,-10-4 5 15,-1-5 2-15,0-3-4 16,0-5-4-16,5-4-10 16,4-2-6-16,15 0-9 31,0 7-3-31,0 0-4 0,4-22-2 0,18-6 0 16,1 2 0-16,2 16-21 15,1 1-30-15,-5 11-120 16,2 1-49-16,-5 8 129 15</inkml:trace>
  <inkml:trace contextRef="#ctx0" brushRef="#br0" timeOffset="20721.89">12438 14017 332 0,'0'-5'188'0,"0"-2"-15"16,0-1-16-16,1 3-17 15,-1-4-16-15,0 7-24 16,0 1-11-16,0-1-22 16,0 1-10-16,0 0-15 15,-1 1-9-15,0 0-7 16,-8 6-2-16,-11 12-1 16,-32 32 4-16,24-28 4 0,7-2-1 15,2-3-5 1,1-2-5-16,7-2-8 0,1-2-2 15,2-4-5-15,5-3-2 16,1-4-4-16,3-1-36 16,-1 0-164-16,0 0 141 15</inkml:trace>
  <inkml:trace contextRef="#ctx0" brushRef="#br0" timeOffset="22936.02">13865 12749 379 0,'0'0'212'0,"0"0"-29"16,0 0-20-16,0 0-26 16,0 0-9-16,0 0-24 15,2 0-13-15,-1 0-25 16,-1-1-12-16,5-2-14 15,-3 0-4-15,10-19-7 0,34-30-5 16,-27 18-5-16,3-7-5 16,9-7-7-16,2-3-2 15,6-6-2-15,4-3 0 16,-4-4 0-16,0 1 0 16,-3-2 1-16,0 4 0 15,2 3-1-15,0 0 0 0,-5 6-1 16,-4 2 1-16,-7 9-1 15,-2 4 1-15,-13 11 0 16,2 6-2-16,-8 10 1 16,0 5 0-16,2 5-2 15,-4 1-2-15,1-1-2 16,-1 0-1-16,0 0-5 16,-1 9-7-16,-1 3-18 15,0 2-19-15,-14 25-63 16,13-27-73-16,-5-3 120 15</inkml:trace>
  <inkml:trace contextRef="#ctx0" brushRef="#br0" timeOffset="23583.9">14354 11645 185 0,'0'11'166'0,"0"-5"44"0,4-6-5 15,-3 0-49-15,-1-1-22 16,0-1-33-16,0 1-11 16,1 0-21-16,11-6-9 15,-8 2-15-15,36-26-8 16,-35 29-10-16,3-4-5 15,-1 7-5-15,-2 2-3 16,2 3-3 0,-3-4 1-16,0 1-2 0,8 12 0 0,6 4 3 15,6 1 3-15,-13-4 5 16,-4-2 1-16,0 3-3 16,-7 2-4-16,-1 0-6 15,3 2-3-15,-1-5-2 16,2-1 3-16,0-8-75 15,3 0-80-15,0-4 94 16</inkml:trace>
  <inkml:trace contextRef="#ctx0" brushRef="#br0" timeOffset="24160.16">14227 12739 627 0,'-1'0'308'16,"0"0"-95"-16,0 0-56 15,0 0-6-15,0 0-34 16,1 0-31-16,11 7-40 16,17 0-8-16,59-5-9 15,-40-11-3-15,9-3-9 0,3 0-4 16,-2-4-5-16,8 3-1 15,-3-1-2-15,-1 1 1 16,-7 5-2-16,-7 3 0 16,-8-1 1-16,-13 3-1 15,-11 3 1-15,1-1-1 16,-15 3 0-16,2 0 1 0,5 1-33 16,-16-2-35-16,6 3-108 15,-1-2-114-15,-4-2 179 16</inkml:trace>
  <inkml:trace contextRef="#ctx0" brushRef="#br0" timeOffset="24524.37">14842 12448 609 0,'2'-6'352'16,"-3"2"26"-16,6 4-257 16,-1 1-7-16,8 5-26 0,6 6-20 15,-2-1-25-15,10 1-3 16,-8 1-3-16,0-3-3 16,5 1-7-16,-6-2-1 15,6 3-6-15,0-1-2 16,-10 4-2-16,-2 1 1 15,-12 2 5-15,-3 5-1 16,-14 2-1-16,2 3-3 16,-2-4-10-16,-1-3-1 15,9-5-4-15,-4-5-7 0,10-4-56 16,0-6-59-16,4-3-284 16,7-2 263-16</inkml:trace>
  <inkml:trace contextRef="#ctx0" brushRef="#br0" timeOffset="25067.97">13881 11840 649 0,'16'-10'299'0,"-10"2"-81"15,-3 2-26-15,5 6-10 16,-8 3-16-16,-1 8-57 16,-1 4-17-16,0 9-21 15,-3 1-13-15,5 2-22 16,-2-1-11-16,3-4-15 16,0-1-3-16,0-6-2 15,0 1-2-15,5 2-2 0,-4 0-13 16,-2 4-61-16,8 1-47 15,-5-5-194 1,3 4 198-16</inkml:trace>
  <inkml:trace contextRef="#ctx0" brushRef="#br0" timeOffset="25640.07">14724 12875 813 0,'0'0'359'0,"0"0"-179"16,3 6 9-16,1 17-27 15,-2 31-37-15,-5-23-47 16,1 3-14-16,2-5-24 16,0-1-8-16,3-9-15 15,-1-3-4-15,-1-8-5 16,0-5-31-16,1-9-109 16,2-3-87-16,1-11 122 15</inkml:trace>
  <inkml:trace contextRef="#ctx0" brushRef="#br0" timeOffset="26520.14">14437 11690 290 0,'-37'-14'206'0,"27"12"33"16,-8-6-25-16,7 5-42 15,-7-1-16-15,4 3-27 16,4 2-12-16,-2 1-15 16,9-1-7-16,2 1-19 15,1-1-9-15,0-1-15 16,0 0-6-16,1 0-7 16,19 2-5-16,39 4-8 15,-32-6-4-15,4-4-7 16,-2-3-3-16,-3 0-3 15,1-1 0-15,-7 3-3 16,-3 4-1-16,-7 1-1 16,-2 3-1-16,-5 3 1 15,-3 0 1-15,0 3 1 16,-3 1 1-16,3-3-1 16,0 0 1-16,-1 0 1 0,2 1 1 15,-4 3 3-15,1 5 1 16,1 0-1-16,-3 4 1 15,4 2-5-15,-1 1-2 16,0-1-2-16,1-3-2 16,0 0 1-16,4-4 0 15,-3-4 0-15,0-2 0 0,-1-8-3 16,1 0-32 0,0-6-101-16,-1 4-73 0,0-1 115 15</inkml:trace>
  <inkml:trace contextRef="#ctx0" brushRef="#br0" timeOffset="31944.39">16345 9530 259 0,'1'-10'164'16,"-10"0"36"-16,-2-1-63 0,-6 1-31 16,-1-1-24-16,0 1-45 15,-3 1-1-15,-1 2 10 16,-6 2-2-16,-2 5-6 16,-5 2-6-16,-10 8-8 15,-1 2-1-15,0 1 6 16,3 0 1-16,1-2 0 15,-3 0-3-15,-5 1-2 16,1 2-1-16,4 2 4 16,5 0 0-16,1 0-7 15,1 3-5-15,-4-1-8 16,12 0-4-16,-3-1 0 16,2-5 0-16,9 1 0 15,-7-1 1-15,6 2-1 16,-1 4 0-16,-9-3-2 0,-2-1 0 15,-3 1-1-15,-2-1 1 16,4 4-1-16,3 1 0 16,4-1 0-16,1 3-1 15,3-2 1-15,3 2-1 16,2-2 0-16,4-1 0 16,-4-2 0-16,8 1 0 0,0 0 0 15,0 0-1 1,3-1 0-16,-2 3 0 0,8-2 1 15,-7 1-1-15,2-1 1 16,-7 1 0-16,1-2 1 16,2 1 0-16,0 0 0 15,-2 0 0-15,-10-3 0 16,3 9 0-16,1-7-1 16,0 2 0-16,7 1 0 15,-1-4 0-15,0 3 0 16,2 2 0-16,2-2 0 15,1-2 0-15,2 0 0 16,-3-1 0-16,2 3 0 16,-2 1 0-16,0-1 0 15,2 1 0-15,-5 1 0 16,5-1 0-16,-5 3 0 16,-1 2 1-16,0-1 0 15,-1-2-1-15,1 2 1 0,3-1-1 16,-2-1-1-16,4 2 0 15,0-2-1-15,1 1 0 16,4 2 1-16,-5 1 0 16,3 3 1-16,0 0 0 15,2-1 0-15,1-1 0 16,-3 0 0-16,-1-2 0 0,3-1 0 16,0 3 0-16,2-3 0 15,-3 2 0-15,-3-4-1 16,3-5 0-16,2 7 1 15,-1-1 0-15,4 5 0 16,0 1 0-16,-6-3 0 16,4 3 0-16,-1 0 1 15,-5-2-1-15,2 1 0 16,-6-3 0-16,-1-4 0 16,5 0 0-16,8-3-1 15,0-2 0-15,4-3-2 16,4-1 1-16,-3 3 1 15,4 3 0-15,0 0 3 16,-4 5 0-16,6 4 2 16,0-3 0-16,3 7 0 15,-1-3-1-15,-4-2 0 0,2 6 0 16,-5-4-1-16,5 5 0 16,-5 2 2-16,-4-1 0 15,1 0 0-15,2-1 0 16,8-2-2-16,-2 2-1 15,0 0 1-15,0 1-2 0,0-1 1 16,3 1 0 0,0-1-1-16,-2-1 1 0,-1-2 0 15,1 0 0-15,2-1 0 16,2 2 0-16,-1-3 1 16,-2-1 0-16,0-2 0 15,-2 2 0-15,0-2-1 16,-2-3 1-16,0 1-1 15,1-1 0-15,-1 0 0 16,3 3-1-16,2-4 0 16,5 4 0-16,5-5 1 15,5 1 0-15,-3 0 1 16,-2-3 2-16,-1 4-1 16,-6-3 1-16,0 4-2 15,-2 1 0-15,-6 0 0 16,5 3 0-16,2-2-1 15,-3-1 0-15,2-2 0 16,1-2-1-16,-3 1 1 0,4-1-1 16,5 1 1-16,-2-1 0 15,3 4 1-15,1 5-1 16,-1 0 0-16,2 3 0 16,1-2-1-16,0-8 1 15,1-2 0-15,1-2-1 16,4-8 3-16,-3 3 0 0,-1-4 1 15,-6-4 0-15,-3 2-1 16,5-4 0-16,1-1-1 16,8 1 1-16,2 3-3 15,1 1 1-15,1 1-1 16,-3-4 0-16,2 0 2 16,4 1-1-16,1-4 0 15,4 3 0-15,-4-3 0 16,-2-2-1-16,0-3 0 15,-1-2 2-15,2-1-1 16,1 0 0-16,-3-3 1 16,-1-2-1-16,0 3 0 15,1-4 1-15,3-1-2 16,1 1 1-16,-6-8 0 16,8 3 0-16,-9-3 1 15,3-2-1-15,5 2 1 16,-9-5-1-16,9 3 1 0,-3-5 0 15,4 2 0-15,3-2 0 16,4 3 0-16,4-1-1 16,-8-5 2-16,1 2-1 15,-6-10 7-15,-5-1 4 16,7-2 5-16,-3-7 1 0,-1 3 0 16,3 0-1-16,-3-1-1 15,3 0 0-15,-3 0-1 16,1-3 0-16,-3 5-4 15,-6 4-2-15,3 4-2 16,-1 4-2-16,-7-5 0 16,6-3 2-16,-2-5 11 15,-4-2 6-15,3 1 9 16,-5 0 3-16,-3 2-1 16,-2-5-3-16,-4 12-5 15,2-2-5-15,-2 2-7 16,-2 1-3-16,-1-7-5 15,2 1 0-15,-1-1-3 16,4 2-1-16,-2-1-1 16,4-1 0-16,-8-2 2 15,0 3 3-15,-5 0 7 16,-1-3 3-16,1 3 4 16,-2-4 2-16,-1 5-1 15,-4-1-1-15,0 2-6 0,0 0-3 16,-2-5-3-16,-1 4-2 15,-1-3 0-15,1-1 0 16,2-1-1-16,1-6 1 16,-12 0 0-16,-1-1 0 15,-5 2-1-15,-5 1 0 0,3 6-3 16,-3-2 0-16,-2 4-2 16,2-2 1-16,2-2-2 15,-1 0 1-15,0 2-1 16,1 3-1-16,0 2 2 15,0 2-1-15,-2 5-1 16,-4-1 1-16,2 5-1 16,5 4 0-16,0-5 0 15,2 4-1-15,-5-1 1 16,-11-3 0-16,5 4 0 16,0-1 0-16,-2 4-1 15,3 3-1-15,-4 6-1 16,1 1 0-16,7 4 0 15,3 1 1-15,3 3-1 16,1-1 1-16,1-2 1 0,-1 1 0 16,3-5 1-16,-2-1 0 15,-2 5-1-15,-2-3 0 16,1 8-3-16,-3 1 0 16,1-1-1-16,5 6 0 15,-8-5 3-15,5 2 0 16,-1-1 2-16,3-2-1 15,0 2 1-15,0-2 1 0,-7-2 0 16,-5-1-1-16,3 1 1 16,1 0-1-16,5 1 0 15,4 4 0-15,-1-5 1 16,1 2-1-16,1-4 1 16,-2 0 0-16,1 4-1 15,0 0 0-15,1-1 0 16,-1 1-1-16,0 1 0 15,1 0 0-15,1 3 0 16,0 3-1-16,-2 0 0 16,-1-2-1-16,2 5 1 15,-2-3 0-15,-1 0 1 16,4 4 1-16,-7-7 0 16,7 3 1-16,-2 1-1 15,-4-3 0-15,-4 3 0 16,-3-2 0-16,-1 4-2 15,1 4-2-15,3 1 0 16,-1 4 0-16,3-1 2 0,0 1 1 16,2 1 1-16,4-5 0 15,0-2 0-15,6-2 0 16,4-4 0-16,1-1-2 16,5-1-2-16,-2-1-2 15,2 0-4-15,0 0-12 0,0 0-28 16,0 0-17-16,0 0-67 15,0 0-53-15,0 0 121 16</inkml:trace>
  <inkml:trace contextRef="#ctx0" brushRef="#br0" timeOffset="33392.11">14774 11306 418 0,'-14'4'242'0,"5"-2"-32"15,-1 1-1-15,5-1-43 16,0 0-27-16,4-2-42 16,1 0-15-16,0 0-12 15,0-1-7-15,15-7-13 16,44-22-9-16,-13 1-22 0,2 1-5 16,2-3-5-16,-2-4 0 15,1 2-3-15,-1-3 0 16,-1 1-1-16,-2 3-1 15,-10 5 0-15,-5 6 0 16,-14 10-2-16,-8 6 1 16,-9 6-59-16,-7 4-50 15,-6 7-113-15,0 1-94 16,-2 0 197-16</inkml:trace>
  <inkml:trace contextRef="#ctx0" brushRef="#br0" timeOffset="33730">15135 10900 776 0,'-30'-39'343'0,"30"32"-163"15,1-1-6-15,3 6-28 16,0 0-44-16,4 2-60 15,3 2-14-15,5 5-13 16,5 2 0-16,3 2-2 16,1 1-1-16,3-2-4 15,1 0 0-15,-4-1-2 16,-4-1-2-16,-7 3 0 0,-4 3-1 16,-5 5 1-16,-6 1 2 15,-7 1 1-15,-3 2 0 16,-5-6-2-16,1 1-1 15,0-4-32-15,2-1-41 0,3 4-146 16,2-4 136-16</inkml:trace>
  <inkml:trace contextRef="#ctx0" brushRef="#br0" timeOffset="34406.11">15421 12408 610 0,'-8'42'306'0,"6"-42"-89"16,6 0 0-16,-4-4-34 15,0 3-32-15,0-1-65 16,4-3-23-16,24-18-33 15,33-33-11-15,-9 23-10 16,-2-2-2-16,9 1-2 16,-1 3-1-16,-4 5-2 15,-6 7 1-15,-8 4 0 16,-11 7-1-16,-14 3 5 0,-5 3-32 16,-10 5-115-1,-6 2-119-15,-4 6 150 0</inkml:trace>
  <inkml:trace contextRef="#ctx0" brushRef="#br0" timeOffset="34734.91">15778 12014 601 0,'2'-7'335'15,"-1"0"-92"-15,2 7-77 16,3 0-8-16,1 4-75 16,8 7-26-16,2-3-14 15,6 3 5-15,1 0 1 16,-2-2-1-16,2 3-4 16,-5-4-9-16,-6 2-14 15,0 3-4-15,-9 5-6 16,-7 1 0-16,-3 6-1 15,-1-1-1-15,-6-4-3 16,5-2-6-16,2-8-52 16,0-6-44-16,1-4-182 15,5-1 174-15</inkml:trace>
  <inkml:trace contextRef="#ctx0" brushRef="#br0" timeOffset="35442.51">14939 11606 325 0,'-3'-2'236'0,"-3"-1"-17"15,1 2-14-15,4 0-20 16,0 0-31-16,-1 0-15 16,1 0-34-16,0 0-18 15,1 1-34-15,5 0-14 16,18 4-15-16,32 12-5 16,-18-5-4-16,6 4-3 0,8-2 0 15,6 0 1 1,6-4 4-16,6-3 3 0,1 1 0 15,-3-3-2-15,-1-2-4 16,-7 0 1-16,-2-1 1 16,-2 3 0-16,-8 2 2 15,-5-3-1-15,-4 5-3 16,-9-5-3-16,-11 1-1 16,-3 0 0-16,-10-4 0 15,-2-2 2-15,-3-1-10 16,-1 2-22-16,-1 0-124 15,-10-1-171-15,-17 1 197 16</inkml:trace>
  <inkml:trace contextRef="#ctx0" brushRef="#br0" timeOffset="35754.51">15658 11542 930 0,'-3'0'395'0,"0"-2"-220"16,4 3-61-16,-1-1 0 15,0 0-37-15,1 0-19 16,21 10-18-16,29 30-2 0,-19-27-5 16,0-1-3-16,-4 0-11 15,-4 3-5-15,-9 1-3 16,-6 2-1-16,-9 1 2 15,-3-2 0-15,-7 1 1 16,-7 0-1-16,-5-1-4 16,-3-4-10-16,-3-3-75 15,4-4-64-15,5-6 84 16</inkml:trace>
  <inkml:trace contextRef="#ctx0" brushRef="#br0" timeOffset="36358.99">14725 10943 641 0,'-2'18'323'16,"9"-34"-126"-16,9-11-42 15,6-3-4-15,11-8-59 0,8-3-23 16,6-7-26-16,2-3-8 16,3-8-10-16,2-1-4 15,-1-6-10-15,0-1-1 16,-1 4-4-16,-2 4 0 16,-2 11-2-16,-6 8 0 15,-9 14-2-15,-21 15 1 16,1 0 0-16,-1-1-1 0,-7 6-1 15,-6 10-1-15,-10 5-12 16,-1 6-26-16,-2-3-168 16,-5 0 142-16</inkml:trace>
  <inkml:trace contextRef="#ctx0" brushRef="#br0" timeOffset="36650.48">15258 10118 723 0,'-6'2'324'0,"4"-2"-122"15,1-3-42-15,1 2-14 16,0 0-38-16,0 0-62 16,17-4-20-16,40-8-17 15,-25 6-3-15,-4 4-1 0,2 1-2 16,-5 4-1-16,-2 3 1 15,-4 2 1-15,-9 2 2 16,-8 5 3-16,-1 4 2 16,-9 4-1-16,1 2 0 15,-4 2-4-15,4 2-1 16,2-2 4-16,1-6-41 0,5-3-135 16,-7-7-140-16,17 6 175 15</inkml:trace>
  <inkml:trace contextRef="#ctx0" brushRef="#br0" timeOffset="37260.56">14964 10315 673 0,'-1'-10'264'15,"1"6"-162"1,1 0-40-16,-1 4 0 0,-1-1-21 16,0 1-22-16,1 0-16 0,0 0-3 15,3 28 3 1,7 31 1-16,-11-20-2 0,2 4-6 16,0 3 3-16</inkml:trace>
  <inkml:trace contextRef="#ctx0" brushRef="#br0" timeOffset="37762.18">15077 10842 452 0,'1'-6'253'0,"0"6"-50"16,-2 1-6-16,0-1-55 16,0 0-30-16,-2 13-51 15,-2 14-18-15,-6 32-25 16,7-24-2-16,3 4-172 16,-1-3 120-16</inkml:trace>
  <inkml:trace contextRef="#ctx0" brushRef="#br0" timeOffset="38311.43">15401 11391 861 0,'-3'-6'332'16,"-4"7"-255"-16,4 6-4 16,-6 11-30-16,4 5-22 15,-5 9-17-15,4 5 0 16,1 7-122-16,-2 4 89 15</inkml:trace>
  <inkml:trace contextRef="#ctx0" brushRef="#br0" timeOffset="38815.01">15498 11996 856 0,'-4'0'388'16,"5"4"-198"-16,-2 12-81 15,-1 9-15-15,4 10-60 16,-4-11-21-1,1 1-72-15,5 22-124 0,13 4 121 16</inkml:trace>
  <inkml:trace contextRef="#ctx0" brushRef="#br1" timeOffset="51014.21">12197 14474 331 0,'-1'-1'223'0,"-2"0"52"15,-4-1-43-15,1 0-21 16,-1 0-19-16,2 0-49 15,4 0-24-15,0 1-43 16,-5-9-17-16,3 1-31 0,1-28-7 16,13 28-6-16,1 4-1 15,1 5-3-15,0 2-2 16,-2 8-2-16,1 1 0 16,-4-1 0-16,-4 2 0 15,-3 2 1-15,-3 1 1 16,-6 1-1-16,-2-1 0 15,-1-4-3-15,0 0 0 0,-2-4 1 16,0-4-1-16,0-3 3 16,0-3-1-16,1-5 0 15,1-3-2-15,2-4-1 16,1-2-2-16,6 2-2 16,2-3 0-16,6 3-3 15,5-1 1-15,7 3 0 16,2-2 1-16,4 9 3 15,-1 2 2-15,-4 5 6 16,-2 7 2-16,-7 2 3 16,-1 2 0-16,-7 0 0 15,-3 5-2-15,-7-2 0 16,-4-2-1-16,-5 0-2 16,-2-5-1-16,-1-3-2 15,2-1 0-15,1-5-1 0,1-6-1 16,3-5-1-16,1 0-1 15,4-4-3-15,3-2 0 16,5 3-1-16,2-4-2 16,8 1-1-16,2 5 0 15,7 5 1-15,2 1 0 16,1 12 2-16,-1 3 1 16,-6 7 3-16,-2 6 3 15,-6-2 5-15,-4 2 1 0,-5 0 0 16,-6-3 1-16,-3-1-2 15,-2-6 0-15,-1-9-2 16,1-1 0-16,-1-7-3 16,2 0-1-16,1-5-2 15,1-1-1-15,2-5-1 16,2-2-1-16,1-3-2 16,5 0 0-16,7 7-2 15,3 1 0-15,7 8 1 16,1-5 1-16,0 10 1 15,1 1 0-15,-6 4 1 16,-1 7 1-16,-5 0 1 16,-3 2 1-16,-6 3 2 15,-4-2 0-15,-4 2 0 16,-3-3-1-16,-3-3-1 0,-2-1 0 16,1-9 1-16,0 0-1 15,4-7-1-15,2 1 0 16,3-4-1-16,1 1-1 15,3-4-1-15,4-2-2 16,2 3 1-16,3-2-1 16,4 6 0-16,0 5 0 15,3 0 1-15,2 7 1 16,-3 0 1-16,0 4 0 0,-4 5 1 16,-4 1 0-16,-4 1 2 15,-6 1 0-15,-3 0 1 16,-3-3-1-16,-2 2 0 15,2-6-1-15,1-3 1 16,2-2-1-16,-1-8 0 16,0-2-2-16,3-5 0 15,-2-6-2-15,13 1-2 16,6-1 1-16,5-3 0 16,4 5 0-16,2 2 1 15,-3-2-1-15,3 11 2 16,-1 5 0-16,-7 3 1 15,-3 7 0-15,-7 1 1 16,-2 0 3-16,-7 6 1 16,-4-1 0-16,-5-2-2 0,-2 2 0 15,3-9-2-15,0 2 1 16,4-7-1-16,1-4 1 16,3-1-1-16,2-4 0 15,5-3-2-15,0-2-2 16,6-3 0-16,4 0 0 15,2-1 2-15,1 3 0 16,2 1 1-16,-2 2 0 16,-3 4 0-16,-3 4-1 0,-1 3 1 15,-3 2 0-15,-1 4 1 16,-1 0 1-16,-3 0 0 16,-3 1 0-16,-4 2 1 15,-2 1-1-15,-1 1-1 16,0-3-1-16,2-2 1 15,0-3-1-15,5 0 0 16,-1-3 0-16,4-2-4 16,3-3-8-16,-1 2-54 15,0-1-34-15,2 0-141 16,14-6 148-16</inkml:trace>
  <inkml:trace contextRef="#ctx0" brushRef="#br1" timeOffset="67602.5">13831 12869 301 0,'0'0'228'0,"0"0"-5"0,0 0-15 16,0 0-13-16,0-1-43 15,0 0-24-15,0 0-52 16,0 0-22-16,0 0-38 15,0 0-9-15,6-5-5 16,4 1 1-16,2-1-1 16,31-6 1-16,-28 17 1 15,-1-1 1-15,-10 2 1 16,-2-1 1-16,-5 6 6 16,-2 1 2-16,3 4 6 15,-10 2 4-15,7-3 5 16,-5-4 3-16,-2-5 5 15,0-6 2-15,-1-6-3 16,1 1-3-16,3-7-9 0,4 2-6 16,-2-5-8-16,0-1-3 15,2 2-3-15,1-1-3 16,6 3-1-16,2 2-1 16,9 2-1-16,-1 2-1 15,8 3 1-15,-4 3-1 0,-1 4 1 16,0 4 0-16,-8 2 0 15,4 1 1-15,-9 2 1 16,-2-2 2-16,-2 2 3 16,-2 4 2-16,-4-6 0 15,2 4 0-15,-12-2-2 16,4-4-1-16,1-4-1 16,-2 1 1-16,8-12-1 15,-3 1 1-15,6-6-3 16,2-10 0-16,2 2-1 15,6-6-1-15,4 2 0 16,0 3 0-16,7 2-1 16,1 4 1-16,-3 3-1 15,2 4-1-15,-10 6 1 16,9 1-1-16,-9 8 0 16,4 3 1-16,-4 4 1 15,-9 5 1-15,-4 1 2 0,-1-2 0 16,-2 4 0-16,-1-2 0 15,-3-4 1-15,-3-2 0 16,-2-13 0-16,1 1-1 16,-2-7 1-16,3 1-1 15,5-4-1-15,-1-4 0 16,8 0-2-16,-1-9 1 16,5 3-1-16,6 3-2 0,7-5 0 15,0 5-1-15,9 0 1 16,-1 3 0-16,-2 9 0 15,-3 2 1-15,-3 7-1 16,-4 1 1-16,-1 6 1 16,0 4 0-16,-9-4 2 15,-2 2 1-15,-6 3-1 16,-3-4 1-16,-4 3 0 16,-4-3 0-16,-3-8 2 15,5-1 1-15,-1 0 1 16,6-7 0-16,2-4-1 15,0-5-2-15,2-6-1 16,4 0-1-16,5-3-2 16,2 1 0-16,5 3-2 15,7 3 0-15,3-1 0 16,6 2 0-16,-3 3 1 0,3 5-2 16,-5 5 1-16,-6 6 0 15,2 4 1-15,-8 4 1 16,-6 4 1-16,1 2 1 15,-1-1 0-15,-10 0 0 16,4-3 0-16,-6-4 1 16,-8-3 0-16,9-2 0 0,-5-8 0 15,-2-1 0-15,9-3-1 16,-5-8 0-16,7 1-1 16,3-6-1-16,0-5 0 15,4 3 0-15,8-2-1 16,-1 1 0-16,5 5-2 15,5 1 0-15,-1 6 0 16,5 7 2-16,-5 0-1 16,3 4 1-16,-7 4 1 15,-7-1-1-15,1 5 1 16,-4 7 1-16,-5-1 1 16,-4-1 0-16,-5 1 1 15,-2-9-1-15,-2 2 1 16,1-3 0-16,1-4 0 15,-2-1 0-15,-1-6-1 16,0-5 1-16,5-4-3 0,0-2 2 16,7-3-2-16,3 0-1 15,5 0-2-15,5 1 0 16,10 2-1-16,1 3 1 16,4 4 1-16,-1 2 0 15,-1 5 1-15,-6 1 0 16,0 7 0-16,-2 0 1 15,-11 5 0-15,7 4 1 0,-9 0 0 16,-6-2 1-16,-3 0 1 16,-5-2 0-16,-2-4 0 15,-1 7 0-15,2-10-1 16,-4-2 0-16,-1-5 1 16,1-7-1-16,0 0-1 15,4-2 0-15,8-7-1 16,1-3-1-16,8 2-1 15,2-4-1-15,10 7 0 16,2 2-1-16,7 3 1 16,1 8 1-16,-2 5 0 15,-8 1 1-15,-2 5 0 16,-2 1 1-16,-4-1 0 16,3-1 1-16,-9 4 2 15,-2-1-1-15,-8-1 0 16,1 7 0-16,-6-12 0 15,2 0-1-15,4-2 2 0,0-4-1 16,1-1 1-16,1-3-2 16,1-4 0-16,1-4-1 15,2-3-1-15,6-2-1 16,6 3-1-16,0 1 1 16,8 4 0-16,0 3 0 15,-2 3 0-15,4 4 1 0,-12 2-1 16,2 2 2-16,-2 5 0 15,-11 2 0-15,8 5 1 16,-9 0 0-16,-4 4 0 16,4-4 1-16,-11-5 0 15,5 0 1-15,-2-4 0 16,-5-4 1-16,3-3-2 16,-3 0 1-16,-1-11-1 15,3 4-1-15,3-7 0 16,0-5 0-16,6 3-2 15,4-3-2-15,5 7 0 16,6 0-2-16,9 6 1 16,4 0 1-16,6 2 2 15,-4 4 0-15,-6 3 0 16,2 0 1-16,-14 4-1 0,3 1 1 16,-5-1 1-16,-7 3 1 15,-1-2 0-15,-4 1-1 16,-8-5 3-16,1 0-19 15,-1 1-66-15,1-4-49 16,5-1-174-16,3-3 188 16</inkml:trace>
  <inkml:trace contextRef="#ctx0" brushRef="#br2" timeOffset="75448.42">13426 12372 439 0,'-8'-3'213'0,"4"1"-33"0,0-1-23 15,2 3 13-15,2 0-23 16,0 0-38-16,0 0-11 16,0 0-7-16,0 0-1 15,0 1-16-15,12 17-10 16,28 29-22-16,-30-25-9 0,7-2-10 16,-3-7-5-1,9 1-1-15,4-6-2 0,-2 1 1 16,-2-1 5-1,-7-3 2-15,2-3 1 0,-8-4 4 16,-2 1-2-16,-2-13 0 16,-3-1-2-16,3-4-8 15,-3-9-5-15,3 3-4 16,1 0-2-16,-4 2-2 16,3 2-1-16,-2 6-3 15,-1 0-16-15,2 9-54 16,-3 3-41-16,-2 6-128 15,-2 7-97-15,-3 6 213 16</inkml:trace>
  <inkml:trace contextRef="#ctx0" brushRef="#br1" timeOffset="151752.71">14730 11514 282 0,'0'0'189'0,"0"0"-7"0,0 0-30 15,0 0 0-15,0 0-10 16,0 2-8-16,-1-2-32 16,0 0-19-16,0 0-30 15,-1 0-9-15,1-1-12 16,0 0-5-16,0 0-8 15,-2-9-2-15,1 1-4 16,1 0-1-16,6-23 0 16,2 25-2-16,1 7-2 15,1 0-1-15,2 3 0 16,0 5 0-16,-3 3 0 16,-3 1 0-16,-5 1 1 15,1-1 0-15,-4-2 4 16,-2-1 0-16,-2-4 0 15,-3-2 1-15,0-1-1 16,1-4-2-16,-3-3-1 16,5-2-3-16,0-4-3 0,2 3 0 15,4-1-3-15,-2-4 0 16,6 6-3-16,1 1-2 16,6 6 0-16,1 1-1 15,3 6 4-15,-1 0 0 16,-1 4 3-16,0 3 0 15,-5-5 2-15,-6 1 2 16,-2-3 3-16,-5-2 1 0,-3 3 2 16,-1-4 0-1,-2-5-3-15,0 0 0 0,0-6-1 16,3 1-1-16,-1-3-2 16,3-1-1-16,4-2-2 15,2 3-1-15,3 3-3 16,1 0-1-16,5 5-1 15,2 1 1-15,2 1 1 16,1 3 1-16,-1 2 2 16,-2-2 0-16,-3 4 2 15,-5 0 3-15,-2-2 7 16,-3 2 3-16,-4-3 4 16,1 0 1-16,-2-5 0 15,-2 0-1-15,1-4-1 16,0 0-3-16,4 0-5 0,-2-2-3 15,4 0-4-15,0-2-2 16,3 5-3-16,1-1-2 16,5 2-31-16,-6 1-50 15,0 0-232-15,9 1 210 16</inkml:trace>
  <inkml:trace contextRef="#ctx0" brushRef="#br1" timeOffset="152701.4">15155 12607 599 0,'-6'-5'272'16,"3"-5"-117"-16,1-1-22 15,-2-1 17-15,3 2-16 16,-2-2-20-16,1 1-19 16,-1 3-8-16,0 1-18 15,3 2-14-15,3 5-25 16,3-4-11-16,2 2-12 15,4 3-3-15,1 0-2 16,0 1 1-16,0 3-1 16,-2-3 0-16,-4 4 1 15,-2 5-1-15,-4-5 2 16,-2 2 0-16,-3-3 1 0,-7-1 2 16,0-3-1-16,1 1 1 15,-2-4-2-15,6 2 0 16,-1-5-3-16,3 0 0 15,1 0-2-15,2-6-1 16,3 10-3-16,3 0 1 16,3 0 0-16,2 1 0 0,1 0 3 15,-3-1 0-15,1 5 2 16,-5 6 0-16,-3-2 4 16,-1-1 1-16,-6-3 2 15,-3-4 0-15,-2-1 1 16,1 3-1-16,1-2 1 15,2 0 0-15,1-3-4 16,2-6-1-16,3 0-5 16,1 3 0-16,3 2-2 15,0 2 1-15,3 0-1 16,-6 1 1-16,0 0 1 16,0 0 0-16,0 0 0 15,4 1 1-15,2 0 1 16,-3 0-1-16,-1 0 1 15,-2 0 0-15,0 0-60 0,0 0-61 16,0 0 75 0</inkml:trace>
  <inkml:trace contextRef="#ctx0" brushRef="#br1" timeOffset="153761.72">16095 11899 567 0,'-30'9'254'0,"30"-10"-74"16,0-1-15-16,2 2 12 15,-2-1-23-15,0 0-55 16,0-1-18-16,0 2-25 16,0 0-10-16,0 0-22 0,0 0-6 15,-1 0-3-15,0-1 1 16,-1 0-1-16,1 0-2 15,0 0-4-15,0 0-4 16,0 0-1-16,0 0-3 16,0 0-1-16,1-4-1 15,1-1-1-15,1 0-1 0,-2 5 2 16,6-4 0-16,0 0 1 16,-3 3 0-16,-3 1 3 15,0 1 2-15,0 0 5 16,0 0 1-16,0 0 1 15,-1 3 0-15,-1 2-4 16,-1-2-1-16,1-3-1 16,-4 3 0-16,4-3-2 15,1 0 0-15,0 0-2 16,0 0-1-16,1 0 0 16,0 0-1-16,0-1 3 15,14-2 0-15,-1 0 4 16,24-5 4-16,-28 8 0 15,-6 2 3-15,-1 3-1 16,-2-1 2-16,-2-4 6 0,1 0 0 16,0 0-2-16,-6 9-4 15,-7-1-9-15,-22 27-6 16,28-30-71-16,1-3-77 16,12-6 93-16</inkml:trace>
  <inkml:trace contextRef="#ctx0" brushRef="#br1" timeOffset="155413.01">15433 10830 384 0,'27'-28'262'0,"-28"31"-41"15,1 0 0-15,-9 1-4 16,9-1-73-16,-3 0-31 15,0-1-36-15,2-2-14 16,0 0-15-16,-1-1-6 16,1 0-10-16,-9-4-5 15,-4-4-11-15,-39-28-7 16,46 22-9-16,6-2-3 0,14 4-4 16,16 7-1-16,-4-4 1 15,6 3 1-15,-4 6 4 16,-1 6 1-16,4 9 2 15,-9 2 3-15,-10 5 5 16,-9 0 3-16,-11-1 4 16,-3-1 0-16,-6-6-2 15,-4-5-3-15,6-5-3 16,-3-3-1-16,1-5-2 16,9-1-2-16,-4-1 0 15,2-2-2-15,3 0-1 16,2 0 0-16,3 3-1 15,3 1 1-15,7-1 0 16,0 3-1-16,-3-2 0 16,-3 1-1-16,2 4 0 0,-4 0 1 15,1-1 0 1,0 0 1-16,0 0 2 0,0-1 0 16,0 1 0-1,0 0 0-15,0 1 0 0,-1 0 0 16,0 0-1-16,0 0 0 15,0 0-1-15,1 6 1 16,0-5 0-16,0 1 1 16,0-1 1-16,0-1 0 0,-1 0 1 15,0 0-2-15,0 0-1 16,-1-1-1-16,1 0-1 16,1 0-2-16,0 0 0 15,0 0-1-15,0 0 2 16,0-1 0-16,1 1 0 15,6 0 2-15,0 2 0 16,-7-1 0-16,5 3 0 16,5 1 1-16,-10-4 2 15,0 0 2-15,0 0 2 16,0 0-1-16,0 0-1 16,-1 0-2-16,0 0-2 15,0 0 0-15,0 0-2 16,-1-1-2-16,1 0-2 15,0 0 1-15,1 0 1 0,0-1 1 16,4 1 1-16,9 0 0 16,-5 1-1-16,32 6 1 15,-30 4 1-15,-5-4 0 16,-3 4 4-16,-6 0 1 16,-8-5 0-16,0 2 7 15,-6-6 9-15,-2-1 2 16,-10-7 5-16,5-2-6 15,-1-6-10-15,3 3-3 0,14-1-6 16,-2-1-2-16,11 4-4 16,4-5-2-16,6 10-2 15,2 1-1-15,6 4 3 16,-3 8 0-16,-4-2 3 16,1 6 2-16,-4 0 0 15,0 4 0-15,-1-4 3 16,1-1 2-16,-8-6 1 15,-12-3 1-15,6-1-1 16,-7-2-1-16,5-3-1 16,5 0-2-16,-6-4-2 15,8 2-2-15,-1 0-14 16,6-2-25-16,-4 4-66 16,0-3-46-16,6 7-253 15,-1 2 265-15</inkml:trace>
  <inkml:trace contextRef="#ctx0" brushRef="#br1" timeOffset="155816.47">15539 10767 298 0,'-32'3'206'0,"32"-7"29"16,-3 2-26-16,2-4-47 15,0 5-49-15,0 0-78 16,0 0-21-16,-1 0-14 16,1 0-3-16,1 0 0 15,0 0 0-15,0 0 3 16,0 0 1-16,0-1 3 0,0 1 2 16,0 1 3-16,-1 0 3 15,0 0 2-15,0 0-1 16,-4 1-5-16,-1 2-5 15,4-3-151-15,1 0 109 16</inkml:trace>
  <inkml:trace contextRef="#ctx0" brushRef="#br1" timeOffset="160553.09">15590 9970 356 0,'-1'0'210'0,"0"0"-30"16,0 0 3-16,0 0-25 16,0 0-34-16,0 0-42 15,0-1-14-15,-3 0-27 16,3 0-11-16,0 0-17 15,0 0-6-15,-1-4-7 16,1 0-2-16,1 0-1 16,0 4 1-16,3-2-1 15,6-1 1-15,-4 3 2 16,0 1 0-16,-5 0 4 16,3 7 2-16,-2 5 5 0,-4 0 4 15,-20 24 7-15,5-28 0 16,3-5 0-16,2-3-2 15,5-5-7-15,2-2-4 16,6-4-6-16,5 0-2 16,2-1-3-16,4 3-1 15,1 1-1-15,1 2 2 16,-2 6 6-16,4 1 4 0,-2 6 6 16,-3 1 1-1,-4 3 0-15,-4 1 0 0,-5-2 3 16,-7 0-1-16,-5-1 0 15,-1 1 2-15,0-2-5 16,0-3 0-16,6-5-3 16,2-3-2-16,4-5-5 15,2-2-1-15,1-1-3 16,1-2-2-16,8 2-1 16,2 2-1-16,-1 1 2 15,5 2 0-15,-3 3 1 16,-2 0 1-16,2 5 0 15,-2 0 0-15,-3 4 5 16,-2-3 2-16,-6 0 6 16,-4 4 0-16,-4-4 0 0,-3 4-3 15,2-5-3 1,5-2-1-16,-2-1-2 0,8-4-2 16,-2 1-2-16,1 1 0 15,1 2-2-15,0 0 0 16,0-1-15-16,0 1-50 15,0 0 47-15</inkml:trace>
  <inkml:trace contextRef="#ctx0" brushRef="#br1" timeOffset="185207.83">14535 15061 334 0,'-29'-13'248'16,"24"12"29"-16,2-1-74 15,3 2-7-15,-1 0-26 16,1 0-24-16,0-1-29 16,-1 0-11-16,-1 0-26 0,1 0-11 15,0-1-23-15,0 1-9 16,0 0-13-16,0 0-5 15,0 0-7-15,0 0-4 16,0 0-5-16,1 0-2 16,0 0-1-16,0 0 0 15,0-1 0-15,7-1-2 16,1 2 2-16,-3 2 0 0,0 2 0 16,-3 6 3-16,5 4 1 15,4 28 2-15,-22-30 1 16,0-2-1-16,3-4 1 15,-2-1-1-15,-1-6-1 16,0-2 1-16,5-6-3 16,2-1 0-16,4-2-2 15,3-2 0-15,-1 0-2 16,0 1-1-16,1 1-1 16,5 1-1-16,3 2 1 15,-1 4 1-15,7 6 1 16,-6 0 0-16,0 8 1 15,-1 3 2-15,-7 5 3 16,1 2 1-16,-6 2 2 16,-2-3 1-16,-6 0 2 15,-2-4 0-15,0-1 3 16,-1-2 0-16,2-6 0 0,0-3 0 16,3-5-3-16,3-4-2 15,-3-5-5-15,7-1-1 16,-1-1-3-16,1 0-1 15,5 1-1-15,2 0-1 16,4 5 0-16,2-2 1 0,5 7 1 16,0 3 0-16,-2 2 1 15,-1 4 0-15,-3 4 0 16,-3 2 1-16,-5 4 1 16,-3 2 2-16,-10 0 2 15,-3 3-1-15,0-3 1 16,-3-1 0-16,3-7-1 15,6-3 1-15,-6-7 0 16,6-2-1-16,1-6-1 16,-2-4-2-16,5-2-2 15,3-2-2-15,0 2-1 16,4-1-1-16,7 3 0 16,-1 1 1-16,7 4 1 15,-2 2 0-15,1 6 0 16,-1 2 1-16,-4 6-1 0,0 2 2 15,-10 4 1-15,3 1 2 16,-8 4 2-16,-6 0 0 16,-6-3 1-16,0-1-1 15,-1-5-1-15,0-2 1 16,11-6 1-16,-6-5-1 16,3-5-1-16,4-5-2 15,-2-5-2-15,9 2-1 16,3-4-2-16,3 3-1 15,6 1 1-15,-4 3 1 0,7 6 1 16,3 0 0-16,-5 5 1 16,2 3 0-16,-10 3 3 15,1 3 2-15,-8 4 3 16,-6 1 0-16,-6-1 1 16,-2 1-3-16,0-3-1 15,-1-2-1-15,5-2-3 16,-1-4-2-16,3-1-45 15,4-2-36-15,3-3-152 16,5 1 147-16</inkml:trace>
  <inkml:trace contextRef="#ctx0" brushRef="#br2" timeOffset="193197.54">14524 14673 446 0,'-2'2'237'0,"-1"2"-39"16,-1-2-3-16,1-1-15 16,2 1-19-16,0-2-32 15,0 0-12-15,0 1-20 16,-2-1-11-16,2 0-23 15,-2 1-10-15,1-1-14 16,1 0-5-16,0-1-8 16,0 0-4-16,-1-1-6 15,-1-8-2-15,0-8-1 16,4-28-1-16,0 24-1 16,0 0 0-16,1 0 2 15,-5-3 1-15,3 0 1 16,-3-1 1-16,-5-4-3 15,4 6-2 1,2 12-5-16,-1 1 0 0,-9-37-2 16,4-2 0-16,-2-3 0 0,3 18 0 15,-4 0 1-15,-7 1-1 16,-4 0 2-16,-6 0 1 16,-2-1 2-16,-1 3 0 15,1 1 0-15,1-5-2 16,3 4-2-16,1-6 0 0,0 1-1 15,2 2 0-15,-3 1 0 16,0 0-1-16,1 5 0 16,0 0 0-16,2 2-2 15,3-1 1-15,5 8-2 16,-2-4 0-16,4 3 0 16,7 8 0-1,2 1 0-15,-7-12 0 0,5 4 0 16,0 8 0-16,-1 4 0 15,0 6-1-15,0-1-1 16,6 3 1-16,1 0-4 16,-2 1 0-16,2-1 1 15,-1 0-1-15,0 0 2 16,0 0 1-16,-1 0 2 16,2 0-1-16,0 0-3 0,5 7-4 15,-4-4-60 1,0 3-32-16,6-1-98 0,-6-4-58 15,11 2-168-15,-10-2 261 16</inkml:trace>
  <inkml:trace contextRef="#ctx0" brushRef="#br2" timeOffset="193808.93">13899 13632 653 0,'-1'4'307'0,"0"-2"-112"15,0-1 0-15,-1-1-15 16,1 0-33-16,0 0-51 15,0 0-18-15,0-1-27 16,0 0-7-16,-7-19-12 16,1-26-5-16,9 23-8 15,3 0-2-15,1 2-4 16,-4-3-1-16,6 7 1 16,-3-1 0-16,-1 2 1 15,-1 2 1-15,-4-2 1 0,1 3-1 16,2 4 0-16,-1 0-1 15,-1 3-3-15,3 3 0 16,-2 1-3-16,-1 2 0 16,0-2-2-16,-1 1-1 0,0 0-1 15,1 0-2-15,0 1 0 16,0 0-1-16,0 0 0 16,0 0 1-16,-1 0-1 15,1 0 1-15,0 0 2 16,0 0 1-16,0 0 5 15,0 1 4-15,6 9 7 16,1 1 2-16,28 29-2 16,-21-31-2-16,3 2-6 15,1-2-3-15,-3-5-2 16,0 1-2-16,1-3-1 16,-3 0-1-16,-4 0-3 15,0 1-1-15,-7-5-42 16,0 2-38-16,1 0-109 15,-3 0-102-15,0 0 183 16</inkml:trace>
  <inkml:trace contextRef="#ctx0" brushRef="#br2" timeOffset="195103.77">14728 14173 652 0,'-3'0'313'0,"-3"3"-117"16,1-2-28-16,2 0 11 15,1-1-33-15,1 0-26 16,0 0-36-16,0 0-6 15,0 0-11-15,1 0-4 16,12 2-7-16,12-1-1 16,32-1 0-16,-29-2 2 15,0 0-5-15,-5 1-4 0,-6-1-13 16,0 1-7-16,-8 0-12 16,0-1-4-16,0 1-4 15,-9 0 0-15,0 0-2 16,-1 1-2-16,2-1-10 15,0 0-16-15,0 0-40 16,0-1-24-16,-1 1-60 16,0 0-49-16,-1 0 127 15</inkml:trace>
  <inkml:trace contextRef="#ctx0" brushRef="#br2" timeOffset="195531.33">15173 14123 768 0,'-8'-5'358'16,"0"-1"-159"-16,5 4-26 16,-3-4 10-16,5 4-39 15,0 1-20-15,0 0-29 16,0 1-10-16,-3 7-18 15,-1 21-13-15,2 34-25 16,7-27-6-16,2-3-9 16,-2-7-4-16,2-4-3 15,1-5-2-15,-1-4-2 16,-2-5-7-16,-1-2-84 16,-1-8-48-16,5-9-150 15,-1-2-174-15,4-13 305 16</inkml:trace>
  <inkml:trace contextRef="#ctx0" brushRef="#br2" timeOffset="195910.72">15296 14143 790 0,'4'3'356'15,"-4"4"-114"-15,-1 1-47 0,-2 7-21 16,0 0-31-16,2 5-64 15,1 0-24-15,6 1-18 16,3-3-7-16,8-3-16 16,1-4-2-16,3-2-3 15,1 0 0-15,-7-7-4 16,-3-2 1-16,-2-8-1 16,-6-4 1-16,3-3 0 15,0-3 0-15,-8-6 1 16,6 0 0-16,-5-1 8 15,-9 0 6-15,2 3 10 16,-8 3 1-16,-7 6-4 16,2 5-9-16,-9 6-11 15,0 2-3-15,6 7-7 16,5 1-3-16,8 3-48 0,4-1-37 16,6-1-130-16,5-1-140 15,6-2 231-15</inkml:trace>
  <inkml:trace contextRef="#ctx0" brushRef="#br2" timeOffset="196322.94">15616 14159 902 0,'-9'3'375'0,"0"5"-170"16,0 1-67-16,-2 5-1 15,0 4-26-15,6 6-50 16,-1-2-11-16,10 1-10 16,2 0-4-16,6-7-11 15,5-3-5-15,1-5-7 16,3-5-1-16,-2-4-2 16,2-5 1-16,-4-7 1 15,1-5 0-15,-4-6-1 16,-5-2 0-16,-7 2 1 15,-3 2 1-15,-9 2 3 16,-7 1-1-16,-4 4-2 16,-2 1-4-16,-3 7-5 0,3 3-2 15,0 4-3-15,5 5-2 16,7 3-6-16,3 3-10 16,7 4-57-16,1-1-32 15,6 2-90-15,1-4-90 16,11-3 190-16</inkml:trace>
  <inkml:trace contextRef="#ctx0" brushRef="#br2" timeOffset="201325.87">14540 15476 254 0,'-36'-34'203'0,"32"28"69"0,-3-1-52 16,2 1-24-16,3-2-13 16,2 6-38-16,-1-2-19 15,1 6-39-15,-2-2-15 16,1 0-27-16,0 0-10 16,0 0-14-16,-3 15-6 15,-7 33-4-15,13-28-2 16,5 3 0-16,2-1-1 0,-1-6-2 15,0 1 0-15,4-8-4 16,1 1 1-16,6-9-2 16,0-2 1-16,-2-10 1 15,1-4 0-15,0-8-1 16,-3-3 1-16,-3-2 0 16,-3-1 0-16,-4 6 0 15,-1 3 1-15,-4 10 8 16,-1 4 5-16,-4 8 8 15,1 4 3-15,0 11-1 16,2 3-3-16,2 1-3 16,5 2-4-16,6-3-5 15,0-1-2-15,3-7-1 16,0 0 0-16,1-5 0 16,1-1-2-16,-2-1-2 15,0-1-1-15,-2-2-2 0,-1-1-19 16,-3-2-67-16,-1-1-52 15,-6-2-223-15,2 1 230 16</inkml:trace>
  <inkml:trace contextRef="#ctx0" brushRef="#br2" timeOffset="-158464.53">12601 16343 246 0,'-1'-1'172'0,"0"0"17"16,0 0-11-16,0 0-37 15,-1-2-20-15,-2-2-35 16,1 1-16-16,1 2-21 16,-6-4-10-16,5 4-14 15,-1 0-3-15,-2 1-6 16,2 1-2-16,-3 2-1 0,4 4 2 15,-9 18 8-15,-1 31 3 16,18-26 8-16,4-3 1 16,6-5-6-16,-2-5-4 15,8-6-8-15,0-2-2 16,0-9-2-16,1-5-1 16,0-6 0-16,-3-5-2 15,0-7 1-15,-3-4-1 16,-7-3 0-16,-3-1 1 0,-6 2 1 15,-7 2 4-15,-5 9 3 16,-4 4 1-16,-5 9-3 16,0 3-3-16,-2 3-7 15,-1 6-2-15,3 1-3 16,0 2-2-16,7 2-10 16,3-4-28-16,8-1-82 15,3 2-71-15,2-3 112 16</inkml:trace>
  <inkml:trace contextRef="#ctx0" brushRef="#br2" timeOffset="-157807.9">11962 16443 319 0,'0'-3'210'0,"-2"-2"20"15,0 3-79-15,0 2 1 16,1 0-5-16,0 0-10 16,1 0-25-16,1 21-14 0,7 37-27 15,-5-25-17-15,4-1-27 16,-3-3-11-16,7-9-10 15,3-3-2-15,4-8-2 16,-1-6 0-16,3-5 0 16,-2-9 0-16,-6-2-2 15,2-4-2-15,-7-1 0 16,-1 3-1-16,0 1 3 16,-4 4 0-16,-1 3 0 15,0 5 0-15,1 10 0 16,1 5 1-16,4 10 6 15,0 0 7-15,5-1 11 16,1-3 4-16,2-7 2 16,4-5-4-16,1-7-10 0,1-5-4 15,0-9-6 1,-1-1-2-16,-4-8-1 0,-2 1 0 16,-4-3 0-16,-5 0 0 15,-6 4 0-15,-5 5-1 16,-3 4-53-16,1 4-55 15,1 5-312-15,3 0 273 16</inkml:trace>
  <inkml:trace contextRef="#ctx0" brushRef="#br2" timeOffset="-155684.28">12955 16551 449 0,'-4'0'215'15,"5"-2"-62"-15,0 2-4 0,-1 0-12 16,0 0-9-16,0 0-23 15,0 0-12-15,17 1-24 16,36 42-12-16,-21-22-27 16,2 1-9-16,10 5-8 15,8-1-4-15,13 1-2 16,6-3 1-16,11-7 8 16,5 2 7-16,6-4 10 15,3 3 3-15,7-5 4 16,-38-5 1-1,2-1 4-15,45 4 1 0,12-2 0 16,-24-2-3-16,-26-6-9 16,-8-1-5-16,-20 0-11 15,-9-3-2-15,-21 1-6 16,-6 2 1-16,-10-2 1 16,-5 1-2-16,-3-3-15 0,-4-2-22 15,-3 1-63-15,-1-1-49 16,-5 0-165-16,7 1 190 15</inkml:trace>
  <inkml:trace contextRef="#ctx0" brushRef="#br2" timeOffset="-155260.89">14517 16687 475 0,'-43'1'292'16,"26"0"8"-16,6 3-148 16,5 3-15-16,1 4-33 15,5-2-23-15,13 4-31 16,1 3-11-16,7-4-13 15,7 0-4-15,3-7-5 16,5 1 1-16,2-1 7 16,-1 4 3-16,-1 2 6 15,-2-1-1-15,-6 2-4 0,-6 1-1 16,-12 4-4-16,-7 4-2 16,-14 3-5-16,-5 1-2 15,-10-3-6-15,1-3-3 16,0-5-5-16,1-5-10 15,3-5-40-15,2-3-39 16,6-6-142-16,0-2-201 0,12-6 278 16</inkml:trace>
  <inkml:trace contextRef="#ctx0" brushRef="#br2" timeOffset="-154563.09">13764 16242 672 0,'-11'-4'314'0,"-25"-12"-106"16,28 15-19-16,5 0-22 16,1-1-27-16,3 3-58 15,-1-1-26-15,0-1-39 16,9 1-6-16,19-3-4 16,30-2-1-16,-24-2-1 15,1 3-2-15,-8-2 1 16,-9 4-1-16,-8 0 0 15,-8 2 1 1,0 1 1-16,-2 7 2 0,-4 8 1 16,0 4 1-16,-5 6 1 15,0 2 0-15,1-1 0 16,-3 1-1-16,7-5-4 0,2-1-2 16,1-5-2-16,8-2-1 15,0-5-7-15,0 0-28 16,0-3-89-16,-2-2-75 15,-5-1 116-15</inkml:trace>
  <inkml:trace contextRef="#ctx0" brushRef="#br2" timeOffset="-154335.79">13846 16463 452 0,'-69'13'303'15,"54"-11"-22"-15,7-1-36 16,3-1-14-16,4 0-55 15,1-2-26-15,0 1-45 32,0 0-20-32,0 0-24 0,24-3-12 0,39-5-25 15,-28 3-8-15,-9 6-7 16,-2 1-2-16,-5 1-35 16,13 2-54-16,-2-1-182 15,2 2 170-15</inkml:trace>
  <inkml:trace contextRef="#ctx0" brushRef="#br2" timeOffset="-152386.6">14949 16671 474 0,'-6'1'241'0,"6"0"-60"16,-6 1-13-16,8-2-35 15,-3-1-20-15,1 0-29 16,0 0-8-16,0 1-10 16,0 0-7-16,0-1-16 0,10-1-6 15,5-4-12-15,33-17-3 16,-22 8-6-16,7-4-3 15,6-5-2-15,2 0-2 16,4-1-3-16,-1 2 0 16,1 2-2-16,1 2 0 15,-1-1 0-15,-3-1-1 16,4-3 1-16,-2-4 3 16,4 0 10-16,2-1 3 0,-7-1 6 15,3-3-1-15,-2 0-3 16,2-4 0-16,0 1-4 15,-5-4-2-15,-3-1-4 16,-2 0-4-16,-4-3-2 16,4 1 0-16,-2 0 2 15,-1-2 1-15,-1 3 2 16,-2 1 0-16,-3-4 3 16,-2 1 2-16,-1 0 2 15,0-1 0-15,-1-1 0 16,-1-1 0-16,0-1-3 15,-2 1 0-15,1 0-4 16,-2 2-1-16,-5-1-2 16,-1 0 1-16,-2 0 0 15,-4-3 0-15,-3 0 0 0,3-1 1 16,-2 3-1-16,6 2 2 16,-2 4-2-16,-4-2 0 15,-4-3-2-15,-1 2-1 16,0-1 1-16,2-1-1 15,2 2 3-15,-5-2 1 16,1 2 4-16,-5 1 1 0,-4 3 2 16,6 1 0-16,-4 1 2 15,0 0 1-15,-4-1 4 16,-2 0-1-16,-2-1 0 16,-2 1-2-16,3 0-1 15,-1 0-1-15,-4 2 1 16,1 0-2-16,-6 4 0 15,-1 2-1-15,0 6-2 16,0-1-1-16,0 5-2 16,0 2-2-16,-2-2-2 15,-1-1 0-15,-1 1-2 16,-2-2 2-16,-2 3 0 16,4 5 2-16,-3-2-2 15,3 2 0-15,-3 1-1 0,-5 0-2 16,-2-1 1-1,-3 1-2-15,0-1-1 0,4-1 0 16,5 2-1-16,-1-2 1 16,0 2-1-16,2-4 0 15,-2 1 0-15,6 1-1 16,4 1 1-16,-3-2-1 16,-8 1 0-16,-9-1 2 15,-5-4-1-15,1 4-1 16,4 0 1-16,2-1-1 15,-1 2 0-15,2-4 0 0,1 0 0 16,3 6-1-16,5 0 1 16,1 2 1-16,-4 3-1 15,-8-1 1-15,-5 4-1 16,0 1-1-16,8 2 1 16,3-1-1-16,6-1 1 15,2 2 0-15,-2 0-1 16,4 1 0-16,5 0 0 15,0 2 0-15,5 0 0 16,0 0 0-16,6-1-1 16,0 1 1-16,1 0 0 15,5-1-1-15,-5 1 1 16,7 0 0-16,-4 1 0 16,2 0 0-16,3-1 0 15,-3 2 0-15,4-2 1 0,0 0-1 16,0-2 1-16,0 2-1 15,-1 0 0-15,-11 0 0 16,0 2 0-16,-23 6 0 16,23-5 0-16,3 0 0 15,-3-3 1-15,-5-2-1 16,2 1 1-16,0-2-1 16,1 2 0-16,2 1 0 0,4 0 0 15,1 0-1-15,2 1-1 16,3 0-2-16,2-1-3 15,1 0-1-15,0 0-54 16,0 0-38-16,0 0-84 16,0 0-56-16,0 0-126 15,3 0 226-15</inkml:trace>
  <inkml:trace contextRef="#ctx0" brushRef="#br2" timeOffset="-151987.29">14254 13089 760 0,'0'-7'356'0,"1"1"-126"0,-2 1-45 16,-3 5-46-16,3 0-30 16,0 0-46-16,0 0-12 15,0 0-11-15,-6 9-4 16,2 5-7-16,-36 32-2 15,26-23-9-15,2 2-3 16,2-1-7-16,2-1-3 16,3-3-2-16,1-2 0 15,5 2 0-15,0 1 1 16,9-3 2-16,3 0 4 0,7-2 8 16,1-1 7-16,6-5 13 15,-2-3 7-15,0 1 8 16,-2-2 1-16,-5 0-7 15,1 3-7-15,-6-3-13 16,-5 0-8-16,1-1-7 16,-5-3-2-16,-3 1-3 15,3-1-3-15,-5-3-68 16,1 0-54-16,1-1-176 16,0 1 175-16</inkml:trace>
  <inkml:trace contextRef="#ctx0" brushRef="#br2" timeOffset="-151080">16587 15715 691 0,'-24'13'320'0,"9"-13"-107"0,1 3-4 15,1-3-31-15,3 3-4 16,0-2-38-16,6-1-26 15,0 0-36-15,6 4-13 16,0-2-21-16,-2-2-6 16,2 0-12-16,15 6-5 15,34 7-8-15,-29-13-1 16,-1 0-3-16,-2-2 1 0,-1-1-1 16,-4 2-37-16,-5 1-100 15,0 0-70-15,-3 0 108 16</inkml:trace>
  <inkml:trace contextRef="#ctx0" brushRef="#br2" timeOffset="-150550.86">16879 15523 1001 0,'20'-12'410'0,"-10"7"-239"16,2 0-34-16,-2 8-47 0,-3 4-9 15,-2 8-31-15,1 1-15 16,4 3-18-16,-2-1-5 16,-2 3-4-16,-1 0-1 15,-6 2-1-15,3 4 0 16,-7-1 0-16,-4-1-1 15,-6-6 0-15,-1 0 0 16,-2-5-1-16,1-2 0 16,0-3 1-16,-3-4 2 15,6 0 7-15,5-3 1 0,11 0 1 16,5-1 1-16,13-1-4 16,5-3 4-16,1 0 11 15,2-2 3-15,-4 5 4 16,0 2 1-16,-5 6-3 15,-8 0-1-15,-2 3-1 16,-9 1-2-16,-7 2-6 16,-2 6-2-16,-12-4-6 15,3 4-2-15,-4-3-5 16,8 0-3-16,1-3-2 16,-3-2-2-16,4-5-4 15,-1-2-16-15,11-5-54 16,4 0-37-16,3-8-91 0,5-2-48 15,3-6 158-15</inkml:trace>
  <inkml:trace contextRef="#ctx0" brushRef="#br2" timeOffset="-150221.25">17111 15797 556 0,'-2'4'328'0,"1"5"-26"16,-3 3-125-16,0 4-15 15,0 2-23-15,3 1-20 16,2 1-34-16,5-1-15 0,9-2-24 16,0-3-8-16,5-9-10 15,2-2-5-15,2-8-6 16,0-2 0-16,0-8-1 16,-1-4 1-16,-7-2 1 15,-5 0 3-15,-11 0 10 16,-5 4 6-16,-13 2 8 15,-4-1 0-15,-2 4-10 16,-4 2-8-16,0 4-13 16,2 4-7-16,6 6-7 15,4 4-2-15,11 8-38 16,5 0-44-16,5 1-122 16,9 1-86-16,6-4 175 15</inkml:trace>
  <inkml:trace contextRef="#ctx0" brushRef="#br2" timeOffset="-149879.25">17405 15834 669 0,'5'0'328'16,"-2"4"-97"-16,-4 4-44 16,-6 3-50-16,7 1-27 0,-1 0-39 15,1-1-12-15,7 5-16 16,-1-1-3-16,9-1-12 15,-1-3-2-15,3-2 1 16,-2-2 1-16,1-6 1 16,0-2 1-16,-4-9-1 15,-1-6 0-15,-9-3 5 16,2-2 4-16,-8 0 11 16,-6 2 7-16,-5 5 5 15,-7 1-3-15,2 1-16 16,-4 4-11-16,4 4-18 15,3 3-6-15,2 4-7 16,6-1-2-16,3-1-55 16,-2-1-42-16,3 2-140 15,3 2-255-15,0 7 327 16</inkml:trace>
  <inkml:trace contextRef="#ctx0" brushRef="#br2" timeOffset="-111786.65">10166 15536 313 0,'-1'-1'185'0,"0"0"-3"16,0 0-13-16,-3 1-18 16,-2 0-15-16,0 0-31 0,0 0-15 15,-3 1-16-15,1 0-7 16,-2 0-5-16,-30 7-2 16,26-12-6-16,-5-2-4 15,-1-1-2-15,-6-2-1 16,5-3-1-16,-9-2 1 15,-9-3 0-15,-2-3-3 16,-10-4-7-16,4-1-4 16,-2-3-10-16,0-3 0 15,-6-3-6-15,4 0-2 16,4-9-2-16,0 0-3 0,1-7-1 16,-7-2-1-16,-3-4-1 15,0-1-1-15,3 1 1 16,0-1 0-16,4-2 1 15,1 0 1-15,3-10 2 16,6-2-1-16,-2-4-3 16,-1 0-1-16,2-4-3 15,0-2 0-15,4 1-1 16,7-1 0-16,2 4-1 16,6 6 0-16,5 5-1 15,2 0 0-15,7 8 1 16,1 3 0-16,4 7 1 15,2 2 1-15,-2 5-1 16,0 0 0-16,-3 1 1 0,-1 3 0 16,-3-8 0-16,-3 0 0 15,-5-10-1-15,1-9 0 16,-1-12-1-16,-5-2 0 16,8-12-1-16,-4 0 1 15,4-6-1-15,5-5 0 16,2 0 0-16,7 22 0 31,0 40-1-31,0 1 0 0,9-118-1 0,8 6 2 0,3 0-2 16,0 56 1-16,4 4-1 15,-1 3 0-15,6 7 1 16,2 1-1-16,1 9 1 16,2 1-1-16,3 3 0 15,3 5-1-15,4 1 1 16,1 3 0-16,3 11-1 15,-4-1 0-15,5 7 1 16,2 1 1-16,2-6 0 16,10 6 0-16,7-2 1 15,3 3-2-15,1 2 1 16,0 1-1-16,3-2 1 16,-1 0 1-16,13 4 0 0,2 0 2 15,-5 2 0-15,3 2 2 16,-8-1 0-16,-3 0 0 15,6 3-1-15,0 1 0 16,-3 1 0-16,2 1 0 16,-7 3-1-16,-6 1 0 15,6 2 0-15,5 1-1 16,-6 3 0-16,5 3 0 16,-2 2 1-16,-6 0-1 15,6 0 0-15,0 1 0 0,-2 6-1 16,-7 0 1-16,-2 3 0 15,-2 1-1-15,-7 4 1 16,5 4-1-16,-1 4 1 16,0 2 0-16,-2 2-1 15,-3-1 1-15,-9 2-1 16,-2 0 0-16,0 4 0 16,-1 0 0-16,3 3 1 15,-5-1-1-15,-2 0 2 16,-1 1-1-16,1 2 0 15,-3-2-1-15,-3-2 0 16,2 1 0-16,-2 1 0 16,-1 1 0-16,1 3 1 15,-4-2 0-15,2-2 0 16,0 2-1-16,-2-2 0 16,-1-1 0-16,-6 1 2 0,2 1-1 15,-5-1 1-15,0 0 0 16,0-6 0-16,-5-3-1 15,2-1 1-15,0-3-1 16,-1 1 0-16,-1-1 0 16,-2-3 0-16,-2-1 0 15,-2-3 0-15,3 4 0 0,-5 1 0 16,-1 0-1-16,-3 0 1 16,4-3 0-16,-3-2 0 15,0 0 0-15,3 0 0 16,-8 1 0-16,8 3-1 15,-5-1 0-15,-2-1 1 16,6-1-1-16,-2 3 1 16,2 1-1-16,2 0 0 15,-2 3 0-15,-4-1 0 16,5 4 0-16,0-1 0 16,0 0 0-16,4 1 1 15,0-3-1-15,-1 2 1 16,1 2-1-16,3 2 0 15,-1 3 1-15,2-3-1 16,-1 5 0-16,-1-4 0 16,2 5 0-16,0 1 1 0,-1-2-1 15,1 5 1-15,-3-4-1 16,-2 7 1-16,1 3-1 16,0 6 0-16,1 0 0 15,1 5 0-15,3-2 0 16,2 1 1-16,-1-4-1 15,2-4 1-15,1 2 0 16,-6-5 1-16,0 1 0 0,-4 0-1 16,-4-2-1-1,3 1 1-15,-1 0-1 0,0-3 1 16,-5-3 0-16,4-8 0 16,1-2 0-16,-2-6 0 15,0-6 0-15,-7 0 1 16,-1-3 0-16,1-5-15 15,-1-1-36-15,1 1-132 16,0 0-117-16,0-13 177 16</inkml:trace>
  <inkml:trace contextRef="#ctx0" brushRef="#br2" timeOffset="-111352.55">13263 12343 584 0,'5'3'271'15,"4"1"-83"-15,2 3-17 16,2 2 1-16,0 1-18 16,1 6-46-16,6 1-20 0,0 1-27 15,2-3-8-15,2-8-8 16,-6-7-5-16,6-9-9 15,-2-5-2-15,-1-6-7 16,7-1-4-16,-7-3-6 16,1 0-4-16,-3-2-36 15,-4-3-39-15,-2-3-136 16,-2-4-184-16,-1-8 247 16</inkml:trace>
  <inkml:trace contextRef="#ctx0" brushRef="#br2" timeOffset="-110951.09">10291 9841 684 0,'6'-5'295'0,"-3"5"-115"16,3 0-15-16,3 0 8 16,4-4-12-16,8-1-44 15,5-1-21-15,6-1-35 16,2 4-12-16,4 4-22 16,-4-1-7-16,1 6-11 15,-2 0-16-15,-7 2-127 0,-3 4 98 16</inkml:trace>
  <inkml:trace contextRef="#ctx0" brushRef="#br2" timeOffset="-110626.23">10847 9544 1132 0,'12'-4'433'0,"-9"2"-299"16,-1 2-3-16,-6 11-13 16,-5 4-34-16,-6 11-55 15,-4 3-15-15,-1 3-7 16,7-2-2-16,5-6-4 16,7-5-1-16,8-5-3 15,5-2-1-15,11 0 2 16,0-1 1-16,11-1 1 15,1-2 0-15,-4-6 0 16,5-2 2-16,-9-6 1 0,-1 1-21 16,-4-3-100-16,-8 5-115 15,-1 2 140-15</inkml:trace>
  <inkml:trace contextRef="#ctx0" brushRef="#br2" timeOffset="-110443.35">10995 9602 854 0,'-5'1'387'0,"5"0"-145"16,-3 5-29-16,3-6-32 15,-1 10-37-15,-2 18-75 16,-1 40-25-16,-4-32-25 16,8-3-8-16,2-8-15 15,3-6-34-15,3-10-110 16,3-4-90-16,9-5 138 15</inkml:trace>
  <inkml:trace contextRef="#ctx0" brushRef="#br2" timeOffset="-110108.59">11165 9713 774 0,'-1'11'371'0,"1"5"-108"0,-4 2-56 16,2 7-36-16,1 1-38 15,4-2-64-15,6-1-19 16,9-13-16-16,3-7-1 16,7-7-5-16,2-9-4 15,1-10-9-15,-1 1-4 16,-4-7-4-16,-1 3-1 16,-6 0 1-16,-5 0 0 0,-12 5 4 15,-7 1 1 1,-14 7 1-16,-5 1-1 0,-5 8-3 15,-3 2-2-15,2 9-3 16,3 4-2-16,9 3-4 16,5 2-5-16,10 0-26 15,4-4-29-15,11-4-82 16,5-6-60-16,7-3 124 16</inkml:trace>
  <inkml:trace contextRef="#ctx0" brushRef="#br2" timeOffset="-109803.68">11516 9708 898 0,'-16'26'433'0,"8"1"-191"16,3 0-67-16,4-5-20 15,4-6-73-15,0-8-27 16,15-3-22-16,-1-5-3 15,11-4-3-15,2-3-5 16,-2-7-8-16,-2-6-2 16,-7-3-1-16,-4 3 4 15,-11 0 10-15,-3 2 6 0,-8 7 9 16,-6 0 0-16,-10 2-13 16,-2 9-7-16,-2 0-16 15,0 1-4-15,3 6-54 16,1 3-45-16,4 4-146 15,1 6-281-15,5 17 349 16</inkml:trace>
  <inkml:trace contextRef="#ctx0" brushRef="#br2" timeOffset="-108497.58">10730 11968 289 0,'-3'0'179'0,"-6"0"5"15,-2 0-8-15,1 0-23 16,-28 0-14-16,27-3-26 16,1 0-10-16,0-4-10 15,2-1-6-15,0-1-16 16,1-5-7-16,2 0-15 0,0-1-6 16,5-4-10-16,2 0-5 15,3-6-8-15,4 0-3 16,0-2-3-16,1-3-1 15,4 1-2-15,1-1-1 16,0 4-3-16,2 1-1 16,1 3 0-16,2 0 0 15,7 8-1-15,2-5 2 0,8 5-1 16,1 1 0-16,3-4 0 16,6 7-1-16,-5 0-1 15,6-1 0-15,-1 1 0 16,-2-1 0-16,6 5 0 15,1 3 2-15,2 3-1 16,2 1 1-16,0 1 1 16,3 3-1-16,3 1 2 15,-1 0 1-15,2 2 1 16,0 1 1-16,2 2 0 16,4-1 1-16,-7 3 2 15,-4 4 1-15,-2-3 4 16,-5 4 1-16,4 1 2 15,2 0-1-15,-4 6-5 16,0 0-1-16,-2 1-1 0,1 4 2 16,-5 3 5-16,1 0 3 15,5 5-3-15,-3-1-4 16,6 0-4-16,-5 1-3 16,2-4-1-16,1-1 0 15,-8-4 1-15,-2-4 0 16,-14-2 0-16,-9-5 0 15,-11-1-3-15,-10 0 1 16,0-10-49-16,-4 1-45 0,-2-9-139 16,3-8-102-16,-15-8 202 15</inkml:trace>
  <inkml:trace contextRef="#ctx0" brushRef="#br2" timeOffset="-108190.21">12655 11735 661 0,'9'4'312'16,"1"4"-126"-16,4 10-42 15,3 3 1-15,5 5-31 16,6 0-21-16,4-3-29 0,5-1-8 15,-1-2-4-15,-5 0-3 16,-5 1-8-16,-8 1-2 16,-10 3 0-16,-3 2 4 15,-11 0 4-15,-5 4-2 16,-18 1-9-16,-6-2-8 16,-7 3-12-16,-2 0-12 15,4-10-98-15,3-4-83 16,10-13 106-16</inkml:trace>
  <inkml:trace contextRef="#ctx0" brushRef="#br2" timeOffset="-107769.05">10905 11023 659 0,'-14'4'316'16,"0"-4"-98"-16,8-1-31 0,9-4-28 15,-2 3-26-15,-1 1-51 16,0 0-22-16,19-1-28 15,37-4-8-15,-27 6-10 16,8-1-2-16,-4 1-61 16,0 0-76-16,-5 0 80 15</inkml:trace>
  <inkml:trace contextRef="#ctx0" brushRef="#br2" timeOffset="-107546.25">11291 10900 914 0,'8'0'371'0,"-5"3"-206"0,-2 8-35 16,-5 14-20-16,-2 6-25 15,-4 8-47-15,1 4-17 16,5-6-14-16,4-1 0 15,4-11-71-15,4-6-71 16,5-5 85-16</inkml:trace>
  <inkml:trace contextRef="#ctx0" brushRef="#br2" timeOffset="-107239.04">11474 11015 995 0,'-2'21'430'16,"-3"0"-215"-16,4 4-91 16,4 0 0-16,4-5-35 15,0-9-22-15,9-3-35 16,-4-6-11-16,3-12-8 16,7 2-2-16,-3-12-2 15,-1 2 0-15,-4-1-1 16,-4-1-1-16,-7 1 1 15,-6 0 1-15,-11 1 0 16,1 5-1-16,-8 2-2 0,-2 6-3 16,0 7-5-16,2 4-7 15,6 9-56 1,4 2-47-16,9 2-185 0,6 4 186 16</inkml:trace>
  <inkml:trace contextRef="#ctx0" brushRef="#br2" timeOffset="-106889.97">11743 11044 963 0,'-1'5'418'16,"-2"3"-222"-16,-1 7-96 15,3 1-7-15,1 4-45 16,5-2-17-16,5-1-17 15,4-6-1-15,4-7 1 16,3 0 3-16,4-7 3 16,1 0-1-16,1-6-3 15,-6-7-3-15,-9 0-4 16,-4-2-1-16,-7 1 2 16,1 1 0-16,-5 2 11 15,-12 2 5-15,-8 5 1 16,-5 7 1-16,-7 5-13 0,8 4-7 15,6 3-18 1,6 1-30-16,10-4-93 0,4-2-80 16,9 0 127-16</inkml:trace>
  <inkml:trace contextRef="#ctx0" brushRef="#br2" timeOffset="-106574.86">12063 11079 887 0,'0'16'387'0,"-1"3"-181"16,-4 6-35-16,1 2-42 15,0 0-26-15,6-6-44 16,5-5-13-16,4-8-11 16,2-5-2-16,-1-4-4 15,2-3-4-15,-4-5-6 16,-2-2 0-16,-1-1 0 15,-4-6 2-15,-4 2 9 16,-5-1 2-16,-5-1 0 16,1 8-4-16,-7-1-14 15,0-4-5-15,1 12-8 16,0-7-11-16,9 9-59 16,1 3-49-16,7 3-174 0,6 6 181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15:48:58.85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6041 4703 453 0,'-5'-5'322'15,"4"3"-27"-15,1 1-39 16,-1 1-29-16,1 0-78 16,-1 0-31-16,0 21-39 15,0 37-11-15,0-28-21 16,7-1-8-16,3-5-18 16,5-4-5-16,5-7-6 15,-1 0-3-15,2-7-2 16,0-1-2-16,0-7-1 0,-2-6-1 15,-1-7-1-15,0-4-1 16,-6-7-4-16,-2-2 0 16,-4 0 1-16,-2-1 3 15,-2 5 3-15,-1 4 2 16,-1 6 2-16,-2 5 0 16,2 6 5-16,1 5 3 15,-1 4 5-15,1-6 4 16,0 8 10-16,0 16 3 15,5 35 5-15,-2-32-1 0,3-3-14 16,2-3-7-16,2-8-12 16,1-1-7-16,2-6-51 15,0-4-50-15,4-2-154 16,-3-2 155-16</inkml:trace>
  <inkml:trace contextRef="#ctx0" brushRef="#br0" timeOffset="337.22">6509 4691 869 0,'-2'-15'398'0,"-3"12"-174"16,0-1-37-16,0 3-65 15,-3 2-41-15,-2 1-58 0,-3 3-11 16,-2 4-9-16,2 3-3 15,4 2-1-15,6 1-3 16,5 4 1-16,2-2 1 16,7-1 2-16,-1-2 3 15,2-2 1-15,2 0 3 0,-3-3 7 16,-3 1 8-16,-2-4 16 16,-2-1 7-16,-2 0 9 15,0 1-1-15,-5 3-12 16,-5-1-7-16,-2 6-15 15,0-3-6-15,3-3-6 16,0-1-16-16,-1-7-97 16,0 0-88-16,2-7 115 15</inkml:trace>
  <inkml:trace contextRef="#ctx0" brushRef="#br0" timeOffset="637.22">6580 4861 557 0,'8'-4'333'0,"8"-2"3"16,4-2-79-16,2-2-23 0,-4-3-51 15,-4-5-82-15,-3 1-20 16,-5-5-45-16,-2 0-11 16,-7 3-7-16,-1 4 1 15,-5 6 0-15,-1 3 1 16,-3 5-4-16,0-2-3 15,1 7-3-15,0 3-1 16,4 11 4-16,4 7 2 16,2 3 3-16,2 2 0 15,3-2-3-15,0-7-4 0,5-5-7 16,3-2-4-16,2-7-20 16,5-1-41-16,4-5-136 15,2-5-87-15,10-6 163 16</inkml:trace>
  <inkml:trace contextRef="#ctx0" brushRef="#br0" timeOffset="917.89">6937 4663 1009 0,'-8'-13'457'0,"-3"6"-203"16,3 7-22-16,-1 8-72 15,-2 2-34-15,6 7-61 16,4 4-19-16,7 2-21 15,-1 1-6-15,6-4-5 16,8-2-3-16,-6-5 3 0,8-3-2 16,-7-4 2-16,-10 0 3 15,0-2 3-15,-5 1 4 16,-3 2 3-16,3 2-1 16,-6 0-6-16,-3-1-5 15,-2 0-9-15,-2-4-10 16,-7-4-67-16,2-2-53 15,7-2-177-15,1-2 185 0</inkml:trace>
  <inkml:trace contextRef="#ctx0" brushRef="#br0" timeOffset="1550.74">7905 4716 862 0,'12'-17'384'15,"-10"7"-158"-15,0-3-27 0,-7-1-25 16,3 1-48-16,-13-2-73 15,-4-1-20-15,-4 2-17 16,-5 1-3-16,6 6-5 16,-2 4-1-16,5 10-2 15,1 1 2-15,4 11 4 16,3 3 4-16,6 3 3 16,0-1 4-16,8-1 1 15,4-2 2-15,6-11-2 16,5-4-3-16,4-8-6 15,1-7-2-15,8-4-1 16,0-4-2-16,-7-2-1 16,-2 1 1-16,-10 5-1 15,-6 3-1-15,1 11 2 16,0 2 4-16,-2 10 10 0,1 7 3 16,-6 1 0-16,4 0-4 15,-1-2-11-15,1-5-7 16,5-5-6-16,-5-3-31 15,5-6-110-15,4-5-86 16,14-1 132-16</inkml:trace>
  <inkml:trace contextRef="#ctx0" brushRef="#br0" timeOffset="1883.27">8182 4510 1221 0,'-14'11'504'0,"-2"1"-315"16,-3 2-9-16,0 4-60 16,1 1-35-16,4 1-48 15,4-1-11-15,6-1-12 16,9 0-6-16,7-3-4 16,0 2 1-16,5-8 4 15,0 1 3-15,0-1 7 16,1-2 4-16,-5-1 6 15,-2 1 1-15,-9-2 6 16,-2 3 1-16,-9 1-4 0,-3-1-2 16,-5 5-13-16,-3-3-6 15,1 1-13-15,6-4-21 16,2-3-56-16,4 0-37 16,7-6-105-16,2-3-57 15,11-3 176-15</inkml:trace>
  <inkml:trace contextRef="#ctx0" brushRef="#br0" timeOffset="2218.9">8365 4553 1135 0,'-3'7'537'16,"-14"-1"-219"-16,-1 2-135 15,-1 3-17-15,-1 3-64 16,5 2-28-16,6-1-40 15,4-4-8-15,9-1-20 16,6 0-3-16,8-2-2 16,5-1 0-16,1-1 3 15,0-2 0-15,-4 3 1 16,-3 0 1-16,-5 2 2 16,-4 1 2-16,-4 3 4 15,-7-2 2-15,-2 7 4 16,-4-5 0-16,-9-5-2 0,4 2-3 15,-4-9-9-15,4-1-6 16,6 0-62-16,3-4-41 16,5-4-98-16,4-1-65 15,8-2-203-15,3-1 295 16</inkml:trace>
  <inkml:trace contextRef="#ctx0" brushRef="#br0" timeOffset="2622.52">8513 4609 938 0,'-3'-1'449'0,"4"5"-167"16,-1 2-19-16,-1-6-61 16,0 4-34-16,-2 14-55 15,-2 30-16-15,6-29-36 16,2-8-15-16,5-2-23 16,1-4-9-16,4-4-9 15,-3-1-2-15,9-4-3 16,-2-4 0-16,4-2 0 15,-2 0 0-15,-6 0 2 16,-2 1 2-16,-5 1 2 16,-2 0 1-16,-4 3 2 15,0-2 1-15,0 6 0 16,-1 5-1-16,0-4-2 0,0 0-1 16,1 0 1-16,0 0 0 15,1 5 2-15,1 4-1 16,-1-5-2-16,2-1-2 15,-3-1-3-15,4 0 1 16,-1 1-32-16,0 0-34 16,0 6-96-16,0-1-57 15,1-2-124-15,2 1-97 16,3-2 285-16</inkml:trace>
  <inkml:trace contextRef="#ctx0" brushRef="#br0" timeOffset="3026.86">8805 4634 594 0,'6'4'403'16,"-3"-1"-55"-16,0 5-49 16,-2 0-34-16,-1 3-75 15,-3 2-36-15,-2 4-47 16,0 0-31-16,2-5-44 16,2-3-14-16,2-9-18 15,2 2-2-15,3-9-4 16,1-5 0-16,7-1 2 15,1-6 1-15,1 5 3 16,0 0 0-16,-1 7 0 16,-1 3 3-16,-4 3 5 15,1 4 5-15,-7 4 12 0,0 4 2 16,-3 4 12-16,-3-1-3 16,-1-1-10-16,2-4-1 15,1-6-19-15,7-2-3 16,1-4-3-16,-3-1-2 15,2-2-1-15,1 2-1 16,-1-3 2-16,-1 4-1 16,2 3 2-16,-5 0 1 0,2 4 3 15,-5 2 1-15,0 2 3 16,-2-2-2-16,4 1-4 16,7-1-6-16,-6-6-67 15,0 0-46-15,0-5-131 16,-3 4-90-16,0 0 215 15</inkml:trace>
  <inkml:trace contextRef="#ctx0" brushRef="#br0" timeOffset="3249.51">9199 4641 917 0,'7'19'433'0,"-2"10"-154"15,-1 4-25-15,-2 14-47 0,-2 4-47 16,2-1-85-16,3 0-12 16,4-9-40-16,3-7-10 15,2-14-13-15,-2-7-7 16,-1-12-60-16,-4-2-45 16,-5-16-126-16,0-8-180 15,-9-11 274-15</inkml:trace>
  <inkml:trace contextRef="#ctx0" brushRef="#br0" timeOffset="3491.06">9190 4602 972 0,'5'2'450'0,"6"1"-159"16,4 5-51-16,3-4-31 16,2 1-37-16,1-3-54 15,-1 4-18-15,-2 0-26 16,-7 3-12-16,-7 1-25 15,-5-2-8-15,-12 5-7 16,-4 1-3-16,-7 2-11 16,1 3-14-16,2-4-40 15,4-1-24-15,4-7-65 16,3-4-38-16,4-3-112 16,4-2-132-16,6-1 269 0</inkml:trace>
  <inkml:trace contextRef="#ctx0" brushRef="#br0" timeOffset="3702.5">9413 4514 1014 0,'17'20'438'16,"-9"0"-200"-16,0 4-40 16,-5 5-31-16,1 2-45 15,-1-3-78-15,0-3-17 0,0-8-15 16,-2-6-7-16,3-7-10 15,-3 0-28-15,3-9-119 16,0-1-114-16,5-5 157 16</inkml:trace>
  <inkml:trace contextRef="#ctx0" brushRef="#br0" timeOffset="3989.54">9411 4572 756 0,'19'10'380'16,"-5"-8"-140"-16,6 3-87 16,0-5-18-16,0-4-72 15,4-1-28-15,-2-2-60 16,-5 1-35-16,-1 0-52 0,-9 2-4 16,-2 4 35-16,-2 4 34 15,-3 4 67-15,0 4 25 16,0 2 51-16,0 0 22 15,0 0 16-15,1 1 10 16,0-2-9-16,2 2-6 16,1 0-29-16,0-1-29 15,1-6-46-15,-2-4-32 0,2-5-115 16,2-7-75-16,4-15 115 16</inkml:trace>
  <inkml:trace contextRef="#ctx0" brushRef="#br0" timeOffset="4611.25">9707 4510 968 0,'10'14'478'16,"1"-10"-135"-16,2 3-172 16,2 0 9-16,-4-3-61 15,1 7-32-15,-3 4-32 16,1 1-10-16,0-1-17 15,-2-1-8-15,2-4-15 16,2 0-1-16,4 0-3 0,2-3-1 16,-2-1-2-16,1-2-1 15,-3-7-18-15,-3-4-21 16,-1-2-55-16,-4-7-26 16,-8 3-45-16,-1-1-8 15,-14 0 41-15,-2 3 29 16,-12 4 79-16,-4 6 45 15,2 0 45-15,2 3 14 16,14-1 17-16,7-1-7 0,13-1-16 16,9-3-6-16,17-5-21 15,6 0-2-15,11-4 3 16,-1 1 4-16,-5 4 6 16,-7 5 3-16,-6 6-1 15,-2 3-5-15,-7 5-14 16,1-4-7-16,-9 1-13 15,-2 0-5-15,-5-5-5 16,0 0-5-16,-2 2-15 16,-1-5-7-16,0-1-13 15,0 0-1-15,0-1 9 16,0 0 6-16,3-8 13 16,2 1 4-16,-2 0 6 15,20-25 5-15,-21 29 11 16,1 4 7-16,2 5 18 15,-5-4 8-15,0 0-1 0,5 16-4 16,9 38-17-16,-8-29-11 16,-1-4-13-16,-1-8-39 15,0-12-121-15,2-7 71 16,-1-29 15-16</inkml:trace>
  <inkml:trace contextRef="#ctx0" brushRef="#br0" timeOffset="5139.35">11487 4320 897 0,'5'0'439'0,"-2"4"-209"16,-3 7-21-16,3 7-6 16,-3 16-84-16,-1 7-35 15,-3 6-38-15,2-1-14 0,6-11-24 16,9-5-8-16,3-16-21 16,1-6-28-16,-5-8-91 15,1-6-98-15,-1-7 146 16</inkml:trace>
  <inkml:trace contextRef="#ctx0" brushRef="#br0" timeOffset="5316.66">11318 4456 993 0,'0'8'412'0,"6"-6"-213"15,5 2-47-15,14 0-14 16,2-4-29-16,4 1-45 15,-3 0-14-15,2-1-18 0,-4-1-18 16,5-2-128-16,5-2-99 16,-3-4 127-16</inkml:trace>
  <inkml:trace contextRef="#ctx0" brushRef="#br0" timeOffset="6393.04">11702 4322 838 0,'0'-2'461'16,"0"2"-162"-16,5 7-48 16,0 21-34-16,-4 46-103 15,-6-34-36-15,3-1-42 16,2-3-12-16,3-15-14 16,4-4-4-16,-1-11-1 15,-2-5 1-15,-1 1 3 16,-1-2-1-16,-2-1-5 15,0 0-3-15,-1 0-9 16,0-1-2-16,1 1 0 16,0-3 3-16,2-5 5 0,2-2 3 15,1 4 3 1,26-25 2-16,-20 31 9 16,0 3 2-16,1 7 5 0,1 4 1 15,5 3-2-15,-1-3-1 16,9 3-8-16,-1-5-3 15,-2-6-8-15,3-3-1 16,-3-6-1-16,6-3-13 16,1 1-35-16,2 5-22 15,-1-3-32-15,-4-1 7 0,-5-4 32 16,-5-8 21-16,-5-4 32 16,-5 0 7-16,-9-1 10 15,-5 5 6-15,-7 2 20 16,-3 3 11-16,-1 8 19 15,-2 4 10-15,2 8 6 16,0 4-5-16,4 4-6 16,7 3-5-16,4-1-12 15,1 0-4-15,4-3-10 16,1 2-5-16,2-5-4 16,5-1-2-16,3-6-6 15,-1-5-1-15,3-1-4 16,0-1-2-16,1-1-1 15,0-1-1-15,-2 4 1 16,-2 0-1-16,-2 5 5 16,-1 2 2-16,-1 4 0 15,-2-1 0-15,-2-2-28 0,0-3-56 16,0-6-145-16,3 0-84 16,7-18 168-16</inkml:trace>
  <inkml:trace contextRef="#ctx0" brushRef="#br0" timeOffset="6543.39">12437 4351 1280 0,'0'49'503'0,"1"10"-358"16,5 5 1-16,1-11-36 15,2-4-47-15,11-17-51 16,-1-12-8-16,8-10-48 15,1-13-54-15,-1-11 63 16</inkml:trace>
  <inkml:trace contextRef="#ctx0" brushRef="#br0" timeOffset="6722.47">12324 4429 1285 0,'2'9'574'15,"-3"-5"-280"-15,15-1-116 0,4-2-1 16,10-1-76-16,5-2-37 16,0-4-39-16,3-2-42 15,8-4-154-15,4 0-7 16,13 1 82-16</inkml:trace>
  <inkml:trace contextRef="#ctx0" brushRef="#br0" timeOffset="7318.74">14003 4419 960 0,'9'-11'397'16,"2"-1"-252"-16,-5 1 9 16,-6 3-8-16,-4 4-35 15,-4 2-35-15,-8 3-10 0,-5 7-26 16,3 3-6-16,-3 4 2 16,6 2 2-16,2 3 1 15,-4-2-1-15,12 3-7 16,1-1-8-16,11-2-7 15,8 0-3-15,2-1 3 16,9-1 7-16,-7-5 19 16,10 2 9-16,-13-7 11 15,-4 2 0-15,-2 3-4 16,-11-1-1-16,-5 2-5 16,-7-2-3-16,-3-1-12 15,1-5-6-15,1 2-14 16,2-7-17-16,-6-1-69 15,4 2-51-15,1-5-142 16,6 2-285-16</inkml:trace>
  <inkml:trace contextRef="#ctx0" brushRef="#br0" timeOffset="7826.61">15138 4431 970 0,'0'0'464'0,"0"0"-194"15,0 0-27-15,0 0-70 16,0-1-39-16,-1 0-43 0,0 0-12 16,-18-10-32-16,-30-8-13 15,27 21-22-15,5 6-8 16,5 8-8-16,0 4-6 16,6 8-3-16,0 1-1 15,9 3-1-15,3-3 0 16,11-3 0-16,5-3 0 15,5-10-54-15,7 1-46 0,8-7-132 16,7-3-111 0,6-6 226-16</inkml:trace>
  <inkml:trace contextRef="#ctx0" brushRef="#br0" timeOffset="8140.04">15550 4510 702 0,'-7'-13'355'0,"-11"-2"-101"16,0 5-33-16,-3 1-49 15,-3 4-22-15,9 9-29 16,-9 1-15-16,0 10-23 16,4 1-12-16,0 4-23 15,8-1-8-15,10 0-12 16,2-1-5-16,11-3-10 16,1-4-3-16,6-5-3 15,5-3-1-15,-11-5 4 16,6-1 0-16,-5-6 1 0,-6 0 1 15,5 2-2-15,-8-1-1 16,4 8-1-16,0 0 0 16,2 1 1-16,-4 6 2 15,3-1 4-15,-9 2 1 16,-1 0-3-16,3 3-5 16,-9-7-67-16,11 4-67 15,-2-6 78-15</inkml:trace>
  <inkml:trace contextRef="#ctx0" brushRef="#br0" timeOffset="8490.29">15660 4512 840 0,'4'24'465'0,"-2"-12"8"15,-1 4-236-15,-1 1-55 16,-2-2-34-16,0 0-77 15,1-4-22-15,-1-6-22 16,2-5-15-16,3-2-14 16,-3 1-4-16,0 0-5 0,0 0 0 15,10-12 2 1,33-27 0-16,-24 29 5 0,1 2 3 16,-2 3 4-1,0 0 5-15,-1 4 14 0,-2 3 10 16,-1 5 16-16,-3 0 7 15,-5 4 3-15,1 2-1 16,-5 1-8-16,1 0-7 16,1-3-17-16,-3-4-9 15,0-1-35-15,2-2-37 0,-4-3-115 16,1 0-73-16,0-1 143 16</inkml:trace>
  <inkml:trace contextRef="#ctx0" brushRef="#br0" timeOffset="9052.49">16817 4489 1069 0,'12'11'445'0,"3"9"-288"15,-1 5 18-15,-4 6-48 16,4 4-33-16,-3-9-35 16,-4-5-13-16,6-8-21 15,-10-10-5-15,1 0 2 16,1 0 4-16,-6-7 0 15,1 3 0-15,0 0-10 16,-1-4-6-16,-5-17-5 16,-10-25-2-16,13 25-2 15,-1 1-1-15,7 2-6 16,2-1-2-16,3 2-3 16,-2 3 0-16,4 3 0 15,-1 3 2-15,6 3-67 16,2 1-58-16,-3 3-215 0,9 1 212 15</inkml:trace>
  <inkml:trace contextRef="#ctx0" brushRef="#br0" timeOffset="9655.45">17111 4641 714 0,'19'0'395'0,"2"-3"-109"0,2-8-133 15,0-4-6-15,-1-5-87 16,-2 0-21-16,-4-1-6 16,-6 3 1-16,-8 0 5 15,-6-2 9-15,-7 5 12 16,-1 3 2-16,-5 5-5 16,1 2-7-16,2 6-15 15,0 4-7-15,3 6-11 16,0 6-5-16,4 3-7 15,2 6-1-15,5-2-3 16,6 0-1-16,5-3-3 16,0-7-2-16,8-1-7 15,5-4-10-15,8-3-41 16,6-1-27-16,3-3-65 16,-2-2-32-16,-1-1-41 15,-8-7-5-15,-6 0 57 0,-1 0 48 16,-10-6 104-16,0 1 56 15,-10-6 71-15,-3-3 28 16,-6 5 48-16,-6 5 1 16,-4 2-19-16,1 7-15 15,-6 2-41-15,1 2-17 0,6 8-30 16,-2 4-13-16,9 7-17 16,0-3-4-16,4 1 4 15,7 0 1-15,1-9-3 16,-3 0-3-16,8-6-6 15,-6-2-3-15,1-3-2 16,10-1 0-16,-8-2-1 16,2-1 1-16,-1 6-1 15,-7-4 0-15,-1 5 4 16,0 2 6-16,0-3 5 16,0 0 0-16,1 5-9 15,2 8-12-15,0-5-91 16,10 24-65-16,-3-32-181 15,7-1 192-15</inkml:trace>
  <inkml:trace contextRef="#ctx0" brushRef="#br0" timeOffset="9902.4">17670 4543 860 0,'-3'-7'436'0,"0"1"-183"16,-6 6-63-16,0 5-48 15,-3 6-63-15,1 7-14 16,2 3-18-16,1-4-6 16,7-2-6-16,1-3-3 0,3-2-10 15,4 4-9-15,4-5-9 16,3-1-2-16,3-4-49 16,-1-3-51-16,5-5-162 15,1-7 159-15</inkml:trace>
  <inkml:trace contextRef="#ctx0" brushRef="#br0" timeOffset="10243.5">17828 4384 1032 0,'7'13'421'0,"-14"16"-212"15,-2 2-85-15,1 9 20 16,-2-1-19-16,10 2-45 15,3-5-2-15,5-10-23 16,0-5-10-16,2-11-12 0,-4-2-10 16,5 0-13-16,-1-2-2 15,-2-4-6-15,-1-4-3 16,-5-4-10-16,5-4-3 16,8-2 2-16,0 0 2 15,0 0 10-15,0 8 3 16,-8 0 10-16,6 4 7 15,-1 6 22-15,-5 7 7 0,-2 7 8 16,2 2 0-16,-3-3-21 16,4-2-8-16,1-8-16 15,-2-3-31-15,3-5-116 16,2-1-58-16,10-5 105 16</inkml:trace>
  <inkml:trace contextRef="#ctx0" brushRef="#br0" timeOffset="12509.46">18870 4435 766 0,'28'-16'422'0,"-28"13"-151"15,-2 3-49-15,2 4-34 0,0-4-82 16,0 4-21-16,0 25-28 16,-3 30-13-16,2-28-20 15,-4-3-8-15,15-5-12 16,0-5-4-16,4-6-14 16,-1-2-33-16,-1-9-109 15,1-1-66-15,10-12 126 16</inkml:trace>
  <inkml:trace contextRef="#ctx0" brushRef="#br0" timeOffset="12689.56">18739 4510 971 0,'5'8'419'0,"5"-6"-228"16,5 4-49-16,9-1-16 0,3-1-41 15,2 2-36-15,-2-6-9 16,-2 0-108-16,-2-2-96 16,16-7 103-16</inkml:trace>
  <inkml:trace contextRef="#ctx0" brushRef="#br0" timeOffset="13206.7">19099 4362 1038 0,'1'11'448'0,"1"4"-277"16,0 6 3-16,1 10-91 15,-1-1-26-15,4 3-24 16,-3-3-9-16,2-5-12 16,-1-4-2-16,-1-5-1 15,-1-3 0-15,-2-7-1 16,0-4-7-16,0-2-15 15,-1 0-11-15,1-1-10 16,0 0 3-16,0 0 12 16,0 0 10-16,0 0 7 15,0-1 4-15,0 1 17 0,0 0 4 16,9-2 3 0,6 2 0-16,36 10-7 0,-25-5 1 15,12 0 6 1,4-5-1-16,4-7-3 0,-4-4-4 15,-5-7-6-15,-2 0-1 16,-11-6-2-16,-2 1 2 16,-12 1 10-16,-9 2 9 15,-7 7 13-15,0 1 9 16,-8 8 7-16,-2 5 1 0,-1 6-7 16,-2 5-9-16,10 8-19 15,2 1-8-15,7 1-8 16,2 0-3-16,6-5-2 15,2-2-3-15,12-4-7 16,4-4-31-16,9-2-104 16,6-4-75-16,11-8 123 15</inkml:trace>
  <inkml:trace contextRef="#ctx0" brushRef="#br0" timeOffset="13824.4">20401 4433 1007 0,'0'-1'472'16,"0"0"-261"-16,2 1-35 16,-2 0-31-16,0 0-73 15,4 16-13-15,0 33-26 16,-5-31-9-16,0-1-10 16,3-5-3-16,3-6-4 15,-5-2 0-15,2-4-1 16,-2 0-2-16,-1-2-2 15,1 1-2-15,0 0-5 0,0 0-2 16,2-9 0-16,5-7 0 16,19-29 4-16,-12 26 0 15,2 1 5-15,1 6 4 16,2 9 9-16,-3 4 3 16,-4 11 8-16,-1 8 3 15,-4 5 6-15,-2 4 0 16,-4-3-6-16,0-5-7 0,2-5-14 15,3-5-12-15,-1-4-95 16,2-3-65-16,2-6 97 16</inkml:trace>
  <inkml:trace contextRef="#ctx0" brushRef="#br0" timeOffset="14195.58">20719 4569 694 0,'13'7'446'16,"5"-6"3"-16,7-8-282 15,1-2 0-15,3-4-86 16,-1-4-17-16,-7 0-31 0,-3 0-10 16,-4-1-6-1,-11 2 4-15,-4 0 4 0,0 3-3 16,-16 5-8-16,-4 0-8 15,-3 8-8-15,-8 3-1 16,5 9 7-16,8 5 6 16,4 3 5-16,4 0-1 15,10-1 0-15,2-1 0 16,7-3 6-16,3-3 2 0,4-2-1 16,4-6-3-16,3-1-9 15,1-2-12-15,-2-1-97 16,-2-1-83-16,4-5 110 15</inkml:trace>
  <inkml:trace contextRef="#ctx0" brushRef="#br0" timeOffset="14564.44">21010 4585 1073 0,'5'4'481'0,"6"-7"-270"15,1 0 4-15,3-9-103 16,5 1-31-16,-5-5-23 16,-4-3-13-16,-7 1-8 15,-3 0 1-15,-4 4 0 0,-3 1-3 16,-4 6-7-16,-1 1-7 16,-2 3-12-16,1 3-7 15,1 1-12-15,0 5-6 16,5 6-7-16,3 4 0 15,1 7 5-15,2 4 6 16,2 2 10-16,3 1 2 16,7 0 5-16,4-1 2 0,2-2 3 15,2-3 2-15,-6-4 4 16,-1 0 2-16,-6-5 5 16,-3 0 2-16,-4-1 12 15,-6-3 1-15,-8-4 1 16,-6-1-5-16,-1-6-29 15,2-1-30-15,3-6-88 16,2 0-51-16,12-4-136 16,7-1 180-16</inkml:trace>
  <inkml:trace contextRef="#ctx0" brushRef="#br0" timeOffset="14954.23">21402 4527 738 0,'2'-9'363'0,"-3"0"-150"0,-7-1 23 15,0 2-89-15,-6 3-23 16,-6 3-28-16,5 3-19 16,-9 5-7-16,3 4-2 0,4 3-3 15,5 1-5-15,7 1-12 16,1-4-6-16,4-3-17 15,6-1-7-15,4-4-10 16,3 1-2-16,4-6 1 16,3 0-1-16,3-3-1 15,-4-2 0-15,-4 2 1 16,-3 3 0-16,-9 2 3 16,4 4 3-16,-5 6 6 15,0 1 1-15,-2 1-1 16,3 0-5-16,-3-2-12 15,0-2-5-15,2-1-30 16,3-6-28-16,4-1-70 16,4-2-49-16,2-7-190 15,-2-3 237-15</inkml:trace>
  <inkml:trace contextRef="#ctx0" brushRef="#br0" timeOffset="15154.66">21603 4360 782 0,'-3'-3'409'16,"3"14"-78"-16,-1 6-158 16,-1 13-25-16,1 7-37 15,1 3-27-15,2 4-9 16,6-6-28-16,4-8-11 0,4-10-21 16,2-8-6-1,-1-9-10-15,0-1-23 0,-4-3-103 16,-2-4-110-16,-6-14 143 15</inkml:trace>
  <inkml:trace contextRef="#ctx0" brushRef="#br0" timeOffset="15454.47">21525 4422 850 0,'-10'7'420'0,"18"-2"-140"16,2 0-94-16,10 0-15 15,8 0-59-15,2-3-40 16,0-1-12-16,2-1-22 16,-3 0-5-16,-4 3-7 15,1 1 1-15,-8 6-2 0,0 3 0 16,-4 3 6-16,-1 2-2 16,-4-1 2-16,1-2 1 15,2 1-3-15,-2-7-1 16,-1 1-4-16,-3-2-4 15,-6-8-6-15,1 1-1 16,-4-3-27-16,2 1-28 16,0 0-110-16,-1-1-87 0,0-1 146 15</inkml:trace>
  <inkml:trace contextRef="#ctx0" brushRef="#br0" timeOffset="15633.57">21791 4329 1048 0,'13'-4'464'0,"-4"4"-212"16,3 1-26-16,-7 1 13 15,2-1-43-15,-1 2-61 16,-6-1-36-16,6 1-71 16,-4 1-63-16,-1-2-150 15,7 4-89-15,8 3 149 16</inkml:trace>
  <inkml:trace contextRef="#ctx0" brushRef="#br0" timeOffset="15890.26">21962 4410 672 0,'37'42'377'0,"-30"-24"-83"0,2 3 7 16,-2 0-100-16,-2-1-32 15,5-1-44-15,-1 1-21 0,4-2-32 16,7-1-13-16,1-7-24 16,4-3-9-16,2-13-10 15,1-3-1-15,-2-6-5 16,-2-7-1-16,-2 1-9 16,-4-2-25-16,-5 3-78 15,-4 2-59-15,-2 3 93 16</inkml:trace>
  <inkml:trace contextRef="#ctx0" brushRef="#br0" timeOffset="16226.19">22345 4625 1044 0,'29'10'451'0,"-6"-10"-265"16,2-3-63-16,-1-2-50 0,-4-10-42 15,-4-3-10-15,-2-2 2 16,-9-3 7-16,-3 6 7 16,-7-2 8-16,-5 4 5 15,-7 3 8-15,4 4-1 16,0 7 4-16,3 3 1 16,5 9-11-16,0 6-5 15,-1 2-12-15,3 4-6 0,5 2-2 16,6 0 1-1,6-6-6-15,0-3-7 0,11-7-25 16,3-9-47-16,15-5 4 16,2-7 22-16</inkml:trace>
  <inkml:trace contextRef="#ctx0" brushRef="#br0" timeOffset="17091.79">23513 4519 891 0,'-1'0'466'15,"0"-1"-146"-15,0-1-145 16,-7-10 8-16,3 5-85 15,-36-26-19-15,28 35-44 16,-3 4-17-16,3 8-18 16,5 4-1-16,-1 5-3 15,9-1 1-15,2 2 2 16,3-4 0-16,9-4-2 16,1 3-1-16,8-13-2 15,0-1 0-15,8-5-27 16,3-8-24-16,2 1-33 15,-3-6-11-15,-7-5 20 16,-5-1 26-16,-10 5 39 16,-2 5 16-16,-8 8 40 15,-2 2 10-15,-4 5 19 0,4-6 8 16,0 0-13-16,-4 17-5 16,-5 33-7-16,11-31-2 15,9-2 0-15,3-4-1 16,2-6-8-16,3-4-9 15,1-3-15-15,2-6-6 16,3-2-10-16,1-4-2 16,-2 1-2-16,-5-4 2 0,-6 6 4 15,-3 4 5-15,-5 2 1 16,-1 1 2-16,-3 4-2 16,-1-2-1-16,0 0-5 15,0 0-3-15,1 12 1 16,2 10 1-16,13 33 9 15,-6-26 3-15,1 3 7 16,-1 2-1-16,-3-1 15 16,0 0 2-16,0-4 1 15,-2 0 9-15,-3-6-4 16,-2-6 2-16,-6-5 7 16,-2-5-2-16,-2-6-9 15,4-3-22-15,-8-13-84 16,0-3-53-16,-3-7-94 15,-4-4-44-15,13 2-106 16,8 0 226-16</inkml:trace>
  <inkml:trace contextRef="#ctx0" brushRef="#br0" timeOffset="17290.59">24287 4500 989 0,'10'4'461'0,"-21"-3"-178"16,-5 4-151-16,-6 6-30 16,-2 3-41-16,3 2-25 15,2 5 1-15,10-2-8 16,2-4 2-16,8 3-1 16,6-5 1-16,5 0-10 15,5 1-5-15,4-4-7 16,2-1-4-16,1-6-32 15,3 0-56-15,-1-6 54 16</inkml:trace>
  <inkml:trace contextRef="#ctx0" brushRef="#br0" timeOffset="17749.41">24465 4408 1329 0,'-10'11'507'16,"7"10"-393"-16,-1 5 0 16,3 6-28-16,1 5-20 15,0 1-12-15,0-2-15 16,6-6-12-16,3-5-5 0,8-6-3 16,3-7-3-1,6-3-4-15,-3-4-2 0,1-7-10 16,3 0-16-16,-6-8-36 15,-1 1-13-15,-7-1-16 16,-2 0 10-16,-6 3 33 16,0-4 15-16,-4 1 28 15,-1 0 17-15,-1 4 38 16,-1 1 17-16,-6 2 27 16,0 0 5-16,-4 0-16 15,-1 2-17-15,2 1-36 16,3 5-20-16,5-2-30 15,2 2-5-15,2 4 1 16,1-1 3-16,2 8 9 16,0 0 3-16,4 0 4 15,2 0 0-15,5-2-2 16,5-3-3-16,6-3-3 16,6 0-2-16,6-5-77 0,1-1-74 15,3-3 98-15</inkml:trace>
  <inkml:trace contextRef="#ctx0" brushRef="#br0" timeOffset="18914.08">26776 5076 755 0,'-4'-1'419'16,"-1"1"-144"-16,2-2-4 16,2 1-56-16,0-1-74 15,1 1-31-15,0 0-58 16,0-3-16-16,1-2-18 16,-1 4-6-16,10-4-6 15,0 0-4-15,26-6-2 0,-30 15 0 16,-1-2 3-16,-2 5 1 15,-2-4 5-15,-1 1 5 16,0-3 8-16,-1 0 2 16,0 0 0-16,0 0-3 15,-9-1-8-15,-4 0-3 0,-24-3-8 16,34 3-3-16,4-3-9 16,3 4-3-16,-3 0 4 15,0 0 3-15,8 2 9 16,5 1 6-16,21 5 1 15,-25-4 1-15,-7-1-2 16,0-3 1-16,2 3 1 16,-6-3 1-16,2 0 3 15,-1 0 3-15,0 0 2 16,0 0 1-16,0 0-3 16,0 0-4-16,0-1-11 15,0 1-6-15,0-1-48 16,0 0-33-16,-1 0-95 15,1 0-71-15,0 0 159 16</inkml:trace>
  <inkml:trace contextRef="#ctx0" brushRef="#br0" timeOffset="19499.15">26469 5229 827 0,'0'-5'406'16,"2"-1"-167"-16,3-4-61 15,-2 2-22-15,1-3-48 16,-3 2-13-16,-1 2-28 16,-3 3-2-16,-4 1-6 15,1 3-6-15,-5 1-20 16,0-1-14-16,1 4-17 0,0 1-3 15,5 3-4 1,1 4-3-16,3-1-2 0,1 0-2 16,4 1 1-16,2 3 2 15,8-1 6-15,3 0 2 16,2-1 3-16,2-1 3 16,-8-3 2-16,-4 0 3 15,-8-4 12-15,-4 1 8 0,-4-2 21 16,-2 0 9-16,-4 0 5 15,-6-4-2-15,1 0-18 16,-1-1-11-16,3-1-18 16,9 2-10-16,-3 0-54 15,1 0-37-15,2-1-104 16,-2-1-91-16,15-4 179 16</inkml:trace>
  <inkml:trace contextRef="#ctx0" brushRef="#br0" timeOffset="21080.86">28319 4251 537 0,'-11'-36'306'0,"12"36"-44"16,-1-1-41-16,0 0-38 15,0 0-31-15,0 0-36 16,0 0-18-16,0 0-29 0,0 0-9 15,0 0-19-15,1-1-8 16,8 1-18-16,-2 1-6 16,9 3-7-16,33 16-1 15,-28-1-1-15,7 7-1 16,10 2-1-16,2 5 0 16,15 4 2-16,-5 0-1 0,4 4 1 15,2 0-1-15,-4 0 1 16,-7-1 1-16,-3-5 0 15,-17-3 2-15,-4-5 3 16,2-2 3-16,-12-6 14 16,5-1 8-16,-7-4 16 15,-4-6 6-15,-3-2 6 16,0 1 0-16,-4-6-8 16,1 0-5-16,0 0-15 15,0 0-6-15,0 0-6 16,0 0-3-16,0 0-6 15,0 0-1-15,0 0-3 16,0 0-3-16,0 0-11 16,-1 0-38-16,2 0-111 15,0 0-84-15,-1 0 139 16</inkml:trace>
  <inkml:trace contextRef="#ctx0" brushRef="#br0" timeOffset="21398.79">28836 4712 819 0,'4'-6'406'16,"-2"6"-150"-16,-1 0-38 0,0 3-74 16,-1-3-32-16,0 0-33 15,0 0-14-15,4 6-27 16,-2 3-6-16,7 0-4 15,31 26-1-15,-27-31-4 16,5-4-1-16,6-3-5 16,-3 0-1-16,8-4-4 15,-4 1-1-15,-3-5-2 16,-2-2-1-16,-6 0-3 16,-3 1-4-16,-4 5-47 15,-3 4-41-15,-6 0-172 16,-5 3 163-16</inkml:trace>
  <inkml:trace contextRef="#ctx0" brushRef="#br0" timeOffset="21773.59">28913 4926 888 0,'2'2'419'16,"-3"1"-217"-16,1 3-13 16,-1-6-57-16,0 0-55 15,0 0-19-15,-15 5-31 16,-35 36-5-16,18-23-3 15,-7-5 3-15,-4 2 18 16,-2-3 8-16,3-1 14 16,0 0-2-16,-1-2-18 15,2-1-11-15,11 0-17 16,6-1-6-16,10-3-8 16,2-4-24-16,10-1-91 15,3-1-49-15,6-5-276 16,16-3 279-16</inkml:trace>
  <inkml:trace contextRef="#ctx0" brushRef="#br0" timeOffset="22093.06">28469 4907 989 0,'-12'1'435'0,"8"-1"-239"16,4 0-23-16,-2 1-37 15,1-1-40-15,0 0-35 16,0 0-19-16,-7 17-30 16,-15 30-6-16,18-27-4 15,0-1-1-15,-1 0 2 16,1 0 1-16,3-2-1 16,0-2 1-16,2 0-3 15,2-1-1-15,6-2 4 16,4-1 2-16,2-2 3 15,0-4 1-15,0 1 0 16,0 1 0-16,1-2-2 16,-5 1 1-16,-2-1-74 15,-3-5-63-15,4 2 79 16</inkml:trace>
  <inkml:trace contextRef="#ctx0" brushRef="#br0" timeOffset="22694.6">28238 4994 755 0,'1'3'401'0,"-1"-3"-105"0,0 0-54 15,0 0-55-15,-1 0-49 16,0-1-49-16,0 0-22 16,-8-17-27-16,-17-41-8 15,11 21-5-15,-3-4-6 16,2-3-10-16,2 2-5 15,5 2-9-15,4 4-3 16,5 7-6-16,1 2-3 16,3 7 1-16,3-1 1 15,-1 1 6-15,1 5 3 0,1 1 2 16,-3 3 1-16,3 4-1 16,-3-2-2-16,0 5-1 15,-2-3-6-15,-2 5-21 16,0 0-11-16,-1 1-26 15,0 2-8-15,0-1-11 16,-1 1-11-16,0 0-82 16,0 0-131-16,0 0 203 15</inkml:trace>
  <inkml:trace contextRef="#ctx0" brushRef="#br0" timeOffset="23058.22">28029 4556 624 0,'-12'5'333'0,"7"-4"-82"0,4-1-31 15,-1 3-31-15,2-3-40 16,0-1-57-16,0-1-30 16,0 1-47-16,0 0-9 15,1-4 4-15,11-9 2 0,24-29 1 16,-28 30-1-16,-1 2-4 15,1 1-2-15,-1 3-2 16,0 0 1-16,0 2 2 16,0 2 1-16,-1 1 0 15,1 2 0-15,-1 1-2 16,5 4 1-16,3 5 4 16,3 2 2-16,5 5 2 15,-4-3 0-15,0-1-2 16,-2 1-3-16,-5-4-2 15,-1 0 0-15,-2-3-55 16,-3-6-60-16,-1-1 68 16</inkml:trace>
  <inkml:trace contextRef="#ctx0" brushRef="#br0" timeOffset="24411.45">28724 3694 313 0,'2'-11'198'0,"-2"2"-4"16,0 3 0-16,0-2-16 15,-3 2-16-15,-2-2-20 16,1 3-11-16,-4 0-31 16,0 1-14-16,-4 3-30 15,-3 0-12-15,-2 4-19 0,-2 0-3 16,1 7-1-16,0 3-4 15,7-1-6-15,3 3-5 16,5 0-9-16,3-3-3 16,7 3-3-16,1 3 0 15,9-1 4-15,4 1 1 16,0-4 4-16,3 0 0 16,-3-5 0-16,0-1 1 0,0-5 1 15,-4-3-7-15,-2 0-40 16,-5 0-40-16,-5 0-321 15,0 2 278-15</inkml:trace>
  <inkml:trace contextRef="#ctx0" brushRef="#br0" timeOffset="26648.12">26984 5097 505 0,'-28'-4'239'0,"30"0"-75"15,0 1 2-15,2-1-24 16,-4 3-10-16,0 0-30 15,0 0-12-15,11-3-21 16,7-4-9-16,30-5-23 0,-25 10-9 16,2 2-14-16,0 1-3 15,2 1-5-15,-2-1 0 16,0 4-1-16,-1 6 0 16,-1 4 4-16,0 4 3 15,-3 1 6-15,-4 0 3 16,-2 2-3-16,3 2-2 15,5 1-5-15,-3 0-4 16,6 0-2-16,-4-2-1 16,2-2-1-16,8-1 1 0,7-2-2 15,3-3 1-15,6-3-1 16,3-2 0-16,3-4 0 16,-2-4 0-16,-1-1 1 15,-8-3 1-15,-12 1 2 16,-11 0 0-16,-12 2 4 15,1 0 4-15,-11 3 12 16,4 2 6-16,-4 4 6 16,-11 0 1-16,10 3-10 15,-2-2-7-15,6-1-13 16,5-3-5-16,-2-3-4 16,4 0 0-16,-4-3 2 15,9 0 0-15,-2-3 2 16,-1-2 1-16,5 0-2 15,-5-3 0-15,0-3 0 16,2 2 0-16,-7 0-1 0,3 3-7 16,-1 0-24-16,-5 2-12 15,4 0-16-15,-1 0 0 16,-2 1 16-16,8 1 9 16,0 2 17-16,-3-2 7 15,4 1 8-15,-4-2 2 16,-4 2 5-16,-2 1 3 0,-1 0 5 15,0 0 1-15,-1 0-3 16,0 0-2-16,0-1-7 16,0 1-2-16,0 0-2 15,0 0 0-15,-1 0 0 16,2 0-1-16,0-1-3 16,0 0-1-16,0 0 2 15,0 0 3-15,0 1 4 16,0-1 0-16,0 0-5 15,0-1-8-15,0 1-17 16,0 0-16-16,0 0-25 16,0 0-3-16,0 0 7 15,0 0 14-15,0 0 29 16,0 0 10-16,3 0 10 16,1-2 2-16,-3 2 2 15,0 0-21-15,-1 0-148 16,0 0 119-1</inkml:trace>
  <inkml:trace contextRef="#ctx0" brushRef="#br0" timeOffset="27064.12">27953 5191 994 0,'-4'-3'419'0,"4"-1"-249"15,0 3-20-15,0 0-80 16,0 0-18-16,0 0-27 16,12 1-9-16,13 0-5 15,34 2-3-15,-26-2-3 16,-1 0-2-16,-1 3 0 15,-3 0 0-15,-7 1 0 16,-4 0 0-16,-7 0 9 16,-4 0 6-16,-2 1 12 15,-2 4 6-15,-4 1 7 16,-2 2-2-16,-2 1-4 0,-2 3-4 16,3 0-13-16,-1 2-5 15,2-3-7-15,1-1-2 16,-2-2-2-16,4-2-1 15,-2-2-37-15,1-2-32 16,2-2-95-16,-2-3-87 16,2-1 157-16</inkml:trace>
  <inkml:trace contextRef="#ctx0" brushRef="#br0" timeOffset="53813.47">29142 4927 870 0,'0'-1'378'0,"0"0"-205"16,0 0-14-16,0 0-63 15,0 1-26-15,2 1-38 16,3 2-14-16,-2 18-8 16,31 25-2-16,-26-24 1 15,0-4 1-15,1-3 6 16,-1 0 3-16,1-5 3 15,-4 1 3-15,-2-7 3 16,1-2 2-16,-1 3 1 16,-3-5-1-16,0 0-3 15,0 0-1-15,6-1-5 16,11-6-4-16,29-19-5 16,-31 3-4-16,-1 3-3 15,3-2-1-15,-3 6-3 16,-2 5-1-16,-3 5-8 15,-4 4-14-15,-9 0-40 0,5 2-27 16,-2-1-63-16,0 1-43 16,0 0 126-16</inkml:trace>
  <inkml:trace contextRef="#ctx0" brushRef="#br0" timeOffset="84915.95">6400 8239 478 0,'0'0'252'0,"1"-1"-78"15,0-5-9-15,-1 5-45 16,-1 0-15-16,0 0-9 16,0 0-1-16,0 0-13 15,-1 0-8-15,-14-5-16 16,-34-3-7-16,31 13-14 15,-1 1-8-15,2 3-10 16,1 0-3-16,4-1-3 16,3-2-2-16,6 5-1 15,1 2 0-15,3-4-2 16,1 9-1-16,6-1 2 16,2-4 0-16,10 4 0 15,-1-4-1-15,5-1-3 16,7 2 0-16,-4-1 1 0,3 0 0 15,-8-4 10-15,-3-2 5 16,-7 1 17-16,-8-4 10 16,-6-1 9-16,-9 1-2 15,-7-1-14-15,-2 0-10 16,-4-2-17-16,-1 0-4 16,6 1-7-16,2 0 0 0,2 1-11 15,3-2-23-15,6-1-61 16,1 0-45-16,6-5-140 15,4 4-142-15,-4 1 271 16</inkml:trace>
  <inkml:trace contextRef="#ctx0" brushRef="#br0" timeOffset="85354.3">6549 8087 700 0,'-4'0'343'0,"3"6"-115"16,-5 5-2-16,6 15-46 16,0 2-31-16,-1 9-51 15,1 3-22-15,0-3-30 16,0-1-9-16,-5-3-14 0,5-6 1 16,0-4 2-16,4-4 1 15,1-7 1-15,-3 0-1 16,-6-10-6-16,4 4-3 15,1-10-9-15,-1 3-5 16,0 0-6-16,3-9-2 16,5-8 1-16,19-29 1 0,-15 32 1 15,2 1-1 1,-1 5 0-16,-1 8-1 0,0 3 3 16,-5 3 1-1,0 4 10-15,-3 2 6 0,-3-2 7 16,2 5 2-16,-3 0-7 15,-2-4-4-15,2 1-8 16,0-3-3-16,4-3-94 16,1 0-75-16,6 0 102 15</inkml:trace>
  <inkml:trace contextRef="#ctx0" brushRef="#br0" timeOffset="85679.38">6868 8288 719 0,'5'16'426'0,"-7"-6"-70"16,2 7-121-16,0-2-30 15,0-4-83-15,4 4-32 16,8-5-40-16,-1 0-11 16,5-3-12-16,-1-7-5 15,-6-2-7-15,6-4-2 16,-8 0 0-16,5 3 1 15,-5-4-3-15,-9-3-2 16,-3 2-3-16,-6-9-6 0,-2 6-4 16,1-6 0-16,3 3 1 15,-5 2 1-15,-1 2 2 16,0 5 0-16,-4 0-3 16,7 4-1-16,0 0-5 15,6 5-3-15,5 1-4 16,0 0-3-16,7 2-41 15,0 1-56-15,9-8-193 16,3 2 195-16</inkml:trace>
  <inkml:trace contextRef="#ctx0" brushRef="#br0" timeOffset="85952.6">7104 8242 866 0,'-1'24'422'0,"2"2"-164"0,-3 0-35 16,-2-2-99-16,3-5-41 16,2-5-50-16,3-2-8 15,1-2-1-15,-2-4 5 16,-5-6 20-16,0-2 6 16,-4-2 0-16,5 3-7 15,0 0-22-15,0-1-10 0,-1-7-12 16,1 3-4-16,1-7-7 15,9-25-3-15,3 29-20 16,-5-4-32-16,5 6-97 16,2-2-71-16,1 4 136 15</inkml:trace>
  <inkml:trace contextRef="#ctx0" brushRef="#br0" timeOffset="86160.49">7337 8130 739 0,'1'5'424'16,"-1"6"-115"-16,-6 11-64 15,0 4-38-15,-2 8-98 16,4 4-39-16,4-4-46 16,2-2-13-16,10-10-11 0,5-3-2 15,7-7-3-15,1-4-20 16,-4-5-89-16,-2-6-76 15,-5 0 110-15</inkml:trace>
  <inkml:trace contextRef="#ctx0" brushRef="#br0" timeOffset="86338.66">7306 8201 879 0,'-2'3'457'16,"1"-1"-137"-16,3 0-102 15,-2-2-21-15,0 0-72 16,5 0-38-16,14 3-51 16,34-2-14-16,-28-7-86 15,-2 2-88-15,6 3 96 16</inkml:trace>
  <inkml:trace contextRef="#ctx0" brushRef="#br0" timeOffset="86663.32">7567 8338 1006 0,'4'-3'457'0,"4"-2"-235"16,4-5-73-16,2-6-25 16,3-2-65-16,-2 0-23 15,-3-10-21-15,-3 5-1 16,-8 5 2-16,-3 3-1 15,-10 11-5-15,-5 3-4 16,-4 5-8-16,1 7-3 16,2 4-2-16,1 4-1 0,10 4 0 15,-2-2 0-15,5 1-1 16,6 3 1-16,7-6-4 16,8-1-38-16,10-12-117 15,0-10-113-15,8-7 162 16</inkml:trace>
  <inkml:trace contextRef="#ctx0" brushRef="#br0" timeOffset="86892.39">7879 8124 981 0,'-18'4'492'16,"2"6"-172"-16,2 5-131 15,3 1-31-15,8 4-73 16,4 0-26-16,7-3-17 15,7-1 1-15,2-3 2 16,4-3-3-16,2 1-8 0,-8-4-4 16,1 2-8-16,-10-1-2 15,-5-1-2-15,-1 7-2 16,-6-2-1-16,-3 0-4 16,-9-3-33-16,7-1-41 15,-1-9-112-15,3 1-97 0,12-8 165 16</inkml:trace>
  <inkml:trace contextRef="#ctx0" brushRef="#br0" timeOffset="87099.53">8131 8038 1301 0,'-5'18'533'0,"-3"13"-347"16,0 4-31-16,5 4-69 15,3 1-35-15,8-5-39 16,7-5-12-16,8-7-7 16,5-7-2-16,3-12-67 15,-5-6-49-15,-4-7-136 16,-6-6-163-16,-12-4 276 16</inkml:trace>
  <inkml:trace contextRef="#ctx0" brushRef="#br0" timeOffset="87264.93">8074 8122 1005 0,'-6'-3'438'16,"10"3"-216"-16,2-3-57 15,13 3-56-15,5 0-36 16,7 0-47-16,3 0-6 16,1 3-128-16,3 3 84 15</inkml:trace>
  <inkml:trace contextRef="#ctx0" brushRef="#br0" timeOffset="87849.9">8944 8162 1017 0,'0'0'465'0,"5"0"-237"15,-9 2-46-15,3-2-9 16,0 0-72-16,0 6-31 16,1 14-41-16,1 30-9 0,-1-32-10 15,0-2-1-15,2-5-3 16,-2-1 1-16,0-2 3 16,8 0 1-16,-10-3 2 15,1-4 1-15,-4 0 1 16,4-1 2-16,0 0-1 15,0-1-1-15,0 0-4 16,0 0-2-16,0 0-6 16,0-1 0-16,0-1-4 15,0 2-3-15,-1 0-1 16,1 0 0-16,0 1 5 16,0 0 7-16,0 6 8 15,0 15 3-15,0 31 7 16,-3-25 1-16,2 6 1 0,2 5-2 15,3-1-7 1,-4-2-4-16,-5-10-10 0,8-7-5 16,-1-12-45-1,11-6-49-15,6-15-145 0,-6-8-140 16,-4-3 236-16</inkml:trace>
  <inkml:trace contextRef="#ctx0" brushRef="#br0" timeOffset="88106.82">8840 8180 1006 0,'8'-1'494'16,"0"1"-185"-16,9 3-101 15,13 4-22-15,-3-5-67 16,8 0-33-16,1-2-42 16,-5-2-12-16,3 2-18 15,-2 1-3-15,-8 6-4 16,-8 1-1-16,-13 8 2 15,-6 7 1-15,-10 0 2 16,-7 6 2-16,-5-4-13 16,-2-10-11-16,3-1-56 15,-2-11-34-15,11-3-79 16,2-1-68-16,4-6 161 16</inkml:trace>
  <inkml:trace contextRef="#ctx0" brushRef="#br0" timeOffset="88510.59">9426 8218 1307 0,'10'0'531'16,"-7"-1"-328"-16,-3-5-15 15,-3-1-53-15,-3-4-42 0,-6 0-63 16,1 0-9-16,-8 5-10 15,-3 5-4-15,-1 4-8 16,1 4-6-16,2 10-4 16,4 5-1-16,5 4 2 15,1 3 1-15,9-2 2 16,1-7 0-16,9-16 2 31,-5-2 1-31,0 0 3 0,18 1 1 0,7-10 3 16,7-4 1-16,-13-4 2 15,-3 2 5-15,-4-1 12 16,-10 6 4-16,-4 7 3 16,3 1-4-16,-8 8-12 15,-1 2-5-15,2 7-9 0,-2-3-2 16,8-1-64-16,2-1-50 16,7-7-126-16,5-3-109 15,9-21 222-15</inkml:trace>
  <inkml:trace contextRef="#ctx0" brushRef="#br0" timeOffset="88700.64">9665 8059 1125 0,'-6'7'480'0,"-1"24"-226"16,-1 8-80-1,1 8-43-15,2 4-34 0,7-11-64 16,7-5-17-16,4-8-13 15,5-12-3-15,-1-11-40 16,1-2-32-16,-3-12-125 16,-3-4-137-16,-4-2 213 15</inkml:trace>
  <inkml:trace contextRef="#ctx0" brushRef="#br0" timeOffset="88859.59">9565 8153 938 0,'-16'2'437'0,"11"1"-164"16,5-1-57-16,7 5-45 16,8 0-37-16,8 2-59 0,0 1-22 15,3-6-41-15,0-1-46 16,-2-3-133-16,0-3-124 16,0-3 172-16</inkml:trace>
  <inkml:trace contextRef="#ctx0" brushRef="#br0" timeOffset="89192.34">9868 8034 798 0,'2'12'469'0,"-4"9"-81"0,0 14-126 16,-1 5-31-16,-3 6-86 16,1-2-37-16,3-7-40 15,4-3-12-15,2-15-25 16,3-5-10-16,2-8-12 15,-7-6-2-15,4-6-2 16,4-1-2-16,-1-6-6 16,5-2-2-16,3-5-2 15,-6-2 0-15,1 4 5 16,-2 4 2-16,-2 12 0 16,2 3 6-16,-5 10 18 15,0 1 10-15,-3 9 19 16,-3 0 2-16,3 0-14 0,2 1-11 15,2-11-20-15,7-3-46 16,3-5-141-16,1-3 123 16</inkml:trace>
  <inkml:trace contextRef="#ctx0" brushRef="#br0" timeOffset="90251.35">10858 8159 879 0,'39'3'431'16,"-34"2"-185"-16,-5 10-72 16,-1 5-18-16,-7 9-77 15,3 2-28-15,6-5-26 16,0-4-9-16,4-11-9 16,1-4-2-16,-5-7 2 15,7-5 0-15,-4-7 1 16,-1-1-1-16,5-4-3 15,-8-4-1-15,8 1-3 16,-3-1 0-16,4 5-1 0,4 3-1 16,0 4 7-1,-1 5 10-15,-3 7 19 0,-1 6 9 16,-2 8 12-16,2 2 0 16,-4 3-9-16,-4 0-4 15,0-2-10-15,0 1-6 16,0-5-6-16,0-6-3 15,0-6-5-15,-1-3-1 16,0-7-9-16,1 5-5 0,0 0-23 16,6-9-12-16,3-7-8 15,33-30 2-15,-22 31 19 16,-3 4 12-16,-4 6 13 16,-1 5 2-16,-7 4 13 15,-1 6 9-15,-4 7 16 16,0 1 7-16,0 2 2 15,-1 2-5-15,1-7-13 16,0 1-7-16,1-8-14 16,1-2-10-16,4-1-86 15,-2-4-60-15,5-3-213 16,2-4 216-16</inkml:trace>
  <inkml:trace contextRef="#ctx0" brushRef="#br0" timeOffset="90554.56">11284 8231 1038 0,'1'16'528'0,"0"2"-215"15,-1 2-59-15,0 0-37 16,1-3-96-16,4-1-38 16,1-5-41-16,2-5-14 15,3-2-16-15,-1-7-5 16,3-6-4-16,5 2-1 0,0-9-3 15,-1 1-2-15,-5-2 0 16,-3-3 3-16,-5 6 2 16,3 6 2-16,-3 4 1 15,-2 5-1-15,-2 3 3 16,-1-4-1-16,0 0 2 16,-3 9 0-16,0 11-4 15,-5 23-2-15,14-26-6 16,2-3-7-16,2-10-66 15,1 4-48-15,0-8-150 16,-1-3-114-16,8-2 247 16</inkml:trace>
  <inkml:trace contextRef="#ctx0" brushRef="#br0" timeOffset="90849.74">11610 8191 1122 0,'-8'-2'512'15,"-3"5"-234"-15,-4 5-37 16,1 5-80-16,1 2-35 16,5 0-53-16,2 2-19 15,3-6-28-15,4 0-9 16,4-2-8-16,4-2-2 0,7 6 3 16,-1-2 1-16,-1-3 9 15,0 2 4-15,-4 0 8 16,-4-2 3-16,-4 2 2 15,-7-1-3-15,-5-2-6 16,-3 5-5-16,-4-4-23 16,0-2-38-16,4-4-107 15,7-5-57-15,7-13-161 16,8-2 216-16</inkml:trace>
  <inkml:trace contextRef="#ctx0" brushRef="#br0" timeOffset="91048.85">11797 8108 1260 0,'3'24'534'0,"-5"10"-317"16,-2 4-41-16,4 0-76 0,3-2-44 16,11-4-45-16,3-7-8 15,2-9-6-15,4-6-20 16,-3-10-61-16,-3-5-43 15,0-5-132-15,-6 2-112 16,-5-11 239-16</inkml:trace>
  <inkml:trace contextRef="#ctx0" brushRef="#br0" timeOffset="91196.13">11711 8139 980 0,'-12'3'516'15,"3"2"-180"-15,7-1-98 16,7 2-38-16,12 1-79 15,6-2-23-15,12-2-31 16,0 2-16-16,2-4-53 16,2 2-81-16,-3 1 56 15</inkml:trace>
  <inkml:trace contextRef="#ctx0" brushRef="#br0" timeOffset="92264.52">12642 8095 913 0,'-29'-37'398'0,"34"41"-168"16,2 4-47-16,0 17-19 16,-2 7-35-16,0 12-69 15,-2-2-14-15,3-1-17 0,0-4-9 16,1-13-9-16,0-1-1 15,-3-14 1-15,-3-4 4 16,-2-4 1-16,-5-4-2 16,-3-4-4-16,1-1-7 15,-1-6-3-15,2 0-3 0,4-6-4 16,0-1-1-16,5 2-4 16,3-1 0-1,11 7 0-15,2 4 2 0,11 6 4 16,-2 4 4-16,0 9 7 15,-1 4 7-15,-10 6 8 16,-2-1 3-16,-8 4 7 16,-8-1-1-16,-10-5-1 15,-5 0-1-15,-6-5-8 16,0-1-2-16,2-3-7 16,3-4-2-16,3-4-4 15,4-2-3-15,5 1-7 16,5 0-5-16,5 1-5 15,-4-1 1-15,0 0 5 16,20 1 2-16,36 0 4 16,-21-2 0-16,10-7 2 0,0-4 1 15,-3-6 2-15,-3 2 1 16,-16-4 1-16,-6 2-1 16,-10 4 2-16,-7 3 1 15,-3 6 1-15,-5 6 1 16,-4 5 3-16,1 6 6 15,-2 4 20-15,4 1 8 16,0 1 14-16,4 0-2 16,5 2-17-16,1-4-7 15,14 4-19-15,-4-6-6 16,11-3-36-16,3-1-71 0,14-11 6 16,11 2 39-16</inkml:trace>
  <inkml:trace contextRef="#ctx0" brushRef="#br0" timeOffset="92812.36">13979 8132 1041 0,'1'-7'435'0,"5"-6"-199"15,1-2-45-15,-7-4-13 0,-3 2-32 16,-8-2-76-16,-2 4-24 16,-2 5-26-16,-2 7-7 15,-4 6-12-15,-3 7-2 16,-6 8-3-16,2 1 1 16,6 3-3-16,6-1 0 15,12 0 1-15,8 4 1 0,12-2 7 16,4 2 4-1,7-2 5-15,6-1 4 0,-6-4 11 16,2-4 6-16,-12 0 13 16,-8-6 2-16,-2 2 0 15,-5 4 2-15,-7-2-2 16,-3 1-2-16,-7-5-9 16,1-1-8-16,2-2-14 15,1 1-12-15,1-4-44 16,-1-3-31-16,3-2-73 15,3-7-48-15,14-3-118 16,3-5-104-16,12-5 264 16</inkml:trace>
  <inkml:trace contextRef="#ctx0" brushRef="#br0" timeOffset="92952.51">14136 8213 1036 0,'10'10'488'0,"-4"8"-189"0,-3-1-40 16,-3 7-93-16,-1 2-44 15,-1-11-72-15,1 2-21 16,1-11-102-16,0-2-56 16,1-3-145-16,-1-2-144 15,0 0 273-15</inkml:trace>
  <inkml:trace contextRef="#ctx0" brushRef="#br0" timeOffset="93508.23">14075 8108 654 0,'0'-5'390'0,"10"3"-8"16,3 2-134-16,0 0-84 16,1 1-54-16,1 2-75 15,1 3-17-15,6 2-50 16,0-1-18-16,4 2-15 16,0 0 1-16,-3 1 35 15,-1 2 18-15,-5 3 27 16,-6 4 17-16,-6 1 34 15,-7 0 20-15,-5 3 27 16,1-1 4-16,-3-3-7 16,5-2-12-16,-3-8-29 0,3-7-19 15,4-3-29 1,1-8-12-16,9-5-14 0,3 0-5 16,4-9-2-16,0 5 1 15,-2 2 4-15,2 3 4 16,-7 8 2-16,3 4 4 15,-7 6 4-15,-6 2 6 16,0 10 9-16,-1 1 6 16,4 4 11-16,3-1 2 0,-1-5-3 15,3-1-2-15,-4-9-14 16,1-1-5-16,1-9-8 16,3-2-8-16,-5-10-16 15,4 1-8-15,4-2-4 16,-4-1 2-16,4 8 15 15,-1 3 6-15,-8 7 4 16,3 2 2-16,-10 4 2 16,0 4 1-16,3 2 2 15,-3 6-2-15,2-2-2 16,3-2-3-16,2-2-2 16,0-6-42-16,6-3-121 15,-2-4-73-15,6-2 128 16</inkml:trace>
  <inkml:trace contextRef="#ctx0" brushRef="#br0" timeOffset="93730.64">14665 8206 1330 0,'-10'44'557'15,"1"11"-344"-15,-1-1-22 16,1 3-69-16,6-2-51 15,4-10-55-15,4-4-7 0,5-17-10 16,2-10-11-16,0-10-49 16,-3-4-23-16,-6-8-76 15,-2-8-46-15,-6-8-50 16,-3-5-33-16,-6-9 185 16</inkml:trace>
  <inkml:trace contextRef="#ctx0" brushRef="#br0" timeOffset="93938.86">14598 8188 588 0,'9'-6'438'16,"1"6"40"-16,2 6-198 16,3 3-34-16,4 1-78 15,1 3-30-15,2 1-30 16,-3-3-13-16,-3 2-32 16,-3 1-11-16,-12 0-19 15,-7 1-5-15,-9 2-4 0,-4-1-2 16,-5-1-14-16,3-7-22 15,3-1-72-15,2-6-47 16,10-5-91-16,4-6-58 16,7-9 182-16</inkml:trace>
  <inkml:trace contextRef="#ctx0" brushRef="#br0" timeOffset="94131.1">14895 8040 1240 0,'9'16'511'0,"-8"14"-309"16,0 5-22-16,-2 8-56 16,-2 1-33-16,-1-2-54 15,0-4-8-15,1-14-14 16,3-5-9-16,3-10-50 16,3-4-44-16,3-8-146 15,-1-5-138-15,-1-7 233 16</inkml:trace>
  <inkml:trace contextRef="#ctx0" brushRef="#br0" timeOffset="94418.16">14941 8306 974 0,'10'5'451'0,"6"-4"-218"0,19 23-30 16,-17-29-56-16,-4-6-31 15,4-2-35-15,0-3-13 16,-5-9-41-16,0 4-10 15,-10-5-3-15,-3 4-1 16,-5 9 14-16,-4 3 6 16,-5 12 5-16,-1 4 1 15,-2 11-4-15,-1 6-3 0,6 7-4 16,1 0-1 0,11 2-7-16,0-8-3 0,10-5-4 15,5 0-1-15,9-9-10 16,9-1-4-16,2-9-92 15,5-4 449-15,-3-12-289 16</inkml:trace>
  <inkml:trace contextRef="#ctx0" brushRef="#br0" timeOffset="103449.51">17037 8621 468 0,'-35'28'250'0,"34"-28"-60"15,1 0-7-15,2-2-28 16,-2 1-24-16,0 0-27 16,0 0-10-16,-1 0-21 15,1 0-10-15,0 0-14 16,0 0-6-16,1-4-11 16,2-4-5-16,2-3-8 15,22-28-3-15,-15 26-4 16,3-3 0-16,2 1 1 0,-3 0 2 15,-4 2 2 1,0 1 0-16,-1 5 0 0,4 0-4 16,-4-2-3-16,1 1-2 15,0 1-4-15,-1-3 0 16,2 4-2-16,-1-2 0 16,4 3-1-16,2-1 1 15,3-2-2-15,3-3 2 16,3 1-1-16,-2-2 0 0,2 0 0 15,-3 2 0-15,2-2 1 16,1 3-2-16,-4-2 1 16,3-2-1-16,-2 2 1 15,1-6-1-15,7 3 2 16,-2 2-1-16,2-4 0 16,0 3 1-16,-1 0-1 15,-1 2 1-15,3 2 2 16,-1 3 1-16,0 2 0 15,1 1 1-15,1-1 0 16,-7 1 0-16,0 1-1 16,-4-3 0-16,-4 2-1 15,5-1-1-15,8 3 0 16,-1 0 0-16,2 0-1 16,3 1 1-16,-7-4-1 15,3 3 1-15,1-2-1 0,-4-3 1 16,1 1 1-16,2-2 0 15,3-1 1-15,-1 1 0 16,-1-1 0-16,-1-1-1 16,-12 0 0-16,0-1 1 15,-4 3-1-15,-4 1 0 16,6-2 0-16,0 2 0 0,-4-4 0 16,2 2-1-16,-3 1 0 15,1-3 0-15,-1 8 0 16,0-4 1-16,-1-2-1 15,-1 6 1-15,3-5 1 16,-3 4 0-16,4 3 0 16,-3-4-2-16,0 3 0 15,1-3-1-15,0-1-1 16,2 4 1-16,1-4 0 16,-1 1 1-16,0 0-1 15,0-1 1-15,-1 1-1 16,-1-2 1-16,-2 3-1 15,2-2 1-15,-3 1 3 16,2 3 1-16,0-2 2 16,-1 1 0-16,1 1-3 0,3-1-1 15,2-3-1-15,-1-1-2 16,-2-3 0-16,0-1 0 16,1 3-1-16,-1 3 0 15,2 0 0-15,-2 1 0 16,-2-2-1-16,1 2 1 15,-1 0 0-15,-1-1 0 16,1 3 0-16,-3-1 0 16,0-2 0-16,2 2 0 0,-4-1 0 15,3 0-1-15,-2 1 1 16,5 0 0-16,0-2 0 16,-5 1 1-16,6 1-1 15,-8-2 0-15,4 3-1 16,2 0 1-16,-1 2 0 15,1-1-1-15,-1 1 1 16,-2 0 0-16,0 0 0 16,-1 0 0-16,1 1-1 15,0 0 0-15,0 1 0 16,1 2 0-16,1-1 0 16,-2-1-1-16,0 2 0 15,-1 1 1-15,2-1-1 16,0 1 1-16,-1 0 0 15,1-2 0-15,1 3 0 16,1 0 0-16,-2-1 0 0,0 0 0 16,-1 1 0-16,-2-2 0 15,1 3 0-15,1 0 0 16,-1 0 0-16,0 1 0 16,1-3 0-16,0 3-1 0,0-1 1 15,0-1 0 1,3 4 0-16,-4-5-1 0,4 6 1 15,-1-3-1-15,-3 2-1 16,3 2 1-16,-5-5-2 16,3 9 1-16,-1 0 1 15,2 2 0-15,-4-1 1 16,1 1-1-16,-3-2 0 16,-1 1 1-16,6 2-1 15,-8-2 1-15,1-2 0 16,1-2 1-16,-2-1 0 15,3-1 0-15,-3-1 0 16,-2-1-1-16,-1 1 1 16,-3-1 0-16,0 2-1 15,-2-1 2-15,1 2-1 16,2-2 0-16,-3 1 1 16,3 1-2-16,-4 1 1 0,-1-3-1 15,2 1 0-15,-1-2 0 16,2-4 0-16,-1 4 0 15,2-2 0-15,1-2 2 16,-2-1 0-16,1 3 1 16,-3-1 2-16,-4 1-2 15,-3 1 0-15,-2-2 0 16,-2 2-1-16,1 0 0 16,-2 2 0-16,0-1 0 0,-2 0-1 15,4 1 1-15,-2-3 1 16,1-3-1-16,4-1 3 15,-5-3 0-15,2 1 1 16,3-1 0-16,-5 0 1 16,-1-4 0-16,-9-1-3 15,-6-1 0-15,-2-5-2 16,2 6 1-16,10-1 0 16,0-5-1-16,7 7 0 15,3-2 0-15,1-2-1 16,4 3 0-16,4 0 0 15,3-2-1-15,0 1 0 16,2-5 0-16,-1-1 0 16,-1 0 1-16,2-2 1 15,-1 3-1-15,1-1-1 16,0-2 0-16,0 0-1 0,1 0 0 16,3 0 1-16,-1-2-1 15,3 4 0-15,2 0 0 16,-1 0-1-16,3 1-1 15,0 0 1-15,-1-2 0 16,4 2 1-16,0-1 1 16,1-1 0-16,0 1 1 15,1 0 0-15,0 2 1 16,-1-1 0-16,1 0 0 0,-3-1-1 16,0-1 2-16,-3-4-1 15,0 8 1-15,0-2 0 16,0 0 1-16,2 5 0 15,-3-7-1-15,4 6 0 16,-2 4-2-16,3 2 0 16,3 0-1-16,4-3 0 15,-1-4 0-15,5 0 0 16,0 3 0-16,0 0 0 16,1 0 0-16,-7 0 1 15,3-1 0-15,-1 3 0 16,-5-4 1-16,4 5-1 15,-7-5 1-15,-4-1 1 16,2 2-1-16,-7-1 1 16,5 2-1-16,-1 2-1 0,2 1 0 15,0 2-1-15,-4-1 0 16,-1-1 0-16,0 2 0 16,0-1 1-16,0 0-1 15,0 0 2-15,0 0-1 16,0 0 0-16,0 0 0 15,5 0 0-15,5-1 0 16,-5-1 1-16,-5 2 0 0,6-2-1 16,-6 2 0-16,2-1 0 15,4-3 0-15,-1 2 0 16,2-2 1-16,6-3 2 16,26-18 0-16,-25 20 1 15,0-1-1-15,-1 0-2 16,-1 3 0-16,3-1-1 15,-1 2 0-15,-1 0 1 16,3-1-1-16,2 0 2 16,-3 0-1-16,3-2 0 15,-3 0 0-15,1 0-1 16,-1-2 1-16,1 4-1 16,1 0-1-16,0 0 0 15,1 2 0-15,-2 0 0 16,3 0 0-16,-3 1 1 0,3-3-1 15,-5 2 0-15,-2 0 0 16,2 1 1-16,-3 1 0 16,7 0-1-16,0 0 1 15,2 0 0-15,3 0-1 16,-4-1 2-16,0 1-1 0,1 0 0 16,-2 0 1-1,2 0-1-15,0-1 0 0,3 0 1 16,0 1-1-16,1 0 0 15,1 0 0-15,3 2-1 16,-1 1 0-16,4 0 1 16,1 1-1-16,-4-2 1 15,-3 0 0-15,-3-1 0 16,-4 0 0-16,6 1 0 16,3 1 0-16,6-1 0 15,1-1 1-15,-3-1 0 16,-1 0 0-16,1 0 0 15,2-1-1-15,0 0 1 16,3 1-1-16,-2-1 0 16,1 0 0-16,-2-2 1 15,-5 1 0-15,-4 0-1 0,3 1 1 16,-5-1-1 0,2 0 1-16,6-3-1 0,-6 0 1 15,3-1 0-15,0 2 1 16,-9-2 0-16,-2 3 1 15,-5 0 1-15,-5-1 0 16,-3 3 8-16,-3 1 4 16,-1-1 6-16,0 1-1 15,0 0-6-15,0 0-6 16,0 0-5-16,0 0-2 16,0 0-1-16,0 0 1 0,0 0-2 15,0 0 1-15,-1 0-2 16,1 0-2-16,0 0-25 15,0 0-25-15,0 0-62 16,0 0-34-16,0 0-72 16,-1 2-45-16,-4 5 172 15</inkml:trace>
  <inkml:trace contextRef="#ctx0" brushRef="#br0" timeOffset="108716.03">19259 8407 611 0,'0'0'308'0,"-1"0"-72"16,0 0-30-16,0 0-32 16,0-2-33-16,1 1-63 15,0 0-20-15,0 0-30 16,0 1-9-16,6 0-10 15,11 0-4-15,31 6-3 16,-30-4 0-16,0 3-1 16,-2 0 1-16,-3-2 1 15,-7-3 0-15,3 4 3 16,-10-1 3-16,-4 4 3 16,0 2 0-16,-13 3 5 15,3 1 1-15,-11-3 4 16,-2 3 2-16,2-2-4 15,1 1-6-15,8-2-7 0,0 0-3 16,5-4-5-16,2 0-5 16,7-2-53-16,2 0-49 15,4-3-145-15,-3-1-131 16,0 0 241-16</inkml:trace>
  <inkml:trace contextRef="#ctx0" brushRef="#br0" timeOffset="108913.03">19429 8538 797 0,'-11'8'357'0,"-2"1"-159"15,1 4-18-15,-8-4-36 16,-2 1-41-16,1-4-61 16,-1-1-16-16,9-2-20 15,3 0-5-15,6-1-36 16,4-1-49-16,3 0-106 15,-3-1-89-15,0-1 169 16</inkml:trace>
  <inkml:trace contextRef="#ctx0" brushRef="#br0" timeOffset="109255.57">19527 8491 457 0,'-7'8'252'0,"-2"6"-45"0,3 3-6 16,-3 6-40-16,2-1-36 15,8 0-51-15,6-1-19 0,2-8-15 16,6-2-1-16,4-8 2 16,-2-5 2-16,7-7-11 15,-2-3-2-15,-5-4-1 16,-3-3 3-16,-4 0 11 15,-5-1 7-15,-5-2 13 16,-4 1 0-16,-9 1-7 16,-3 2-5-16,-3 7-22 15,-5 1-11-15,2 10-15 16,1 0-14-16,3 2-51 16,3 5-40-16,11-3-146 15,1 5-282-15,10 5 353 16</inkml:trace>
  <inkml:trace contextRef="#ctx0" brushRef="#br0" timeOffset="110324.7">19530 7836 434 0,'-1'0'272'0,"0"0"-31"16,0 0-96-16,0 0-17 0,-1 0-45 15,-10 6-15-15,-4 2 1 16,-35 23 3-16,18-8-4 15,-11 2-3-15,-17 12-11 16,-7 6-6-16,-17 3-12 16,3 6-10-16,-6 5-11 15,-7 3-5-15,2 7-8 16,-2-5-2-16,12-3 0 16,23-5-1-16,18-18-4 15,15-4-8-15,11-18-34 16,-1-7-37-16,18-7-110 15,8-6-125-15,17-6 200 16</inkml:trace>
  <inkml:trace contextRef="#ctx0" brushRef="#br0" timeOffset="110843.66">18417 8180 345 0,'-8'-1'179'0,"0"1"-20"16,3-2-5-16,6 1 7 15,3-2-20-15,-4 2-35 16,0 0-9-16,0 0-4 16,0 0-4-16,0 0-13 15,0 0-8-15,3 1-18 16,13 1-9-16,34 7-13 15,-18-5-6-15,20 1-12 0,10-1-4 16,21 2-4-16,6-1 0 16,4 0 1-16,3-3-1 15,3-2 0-15,-1-4 1 16,3-1 0-16,-4-1 1 16,-8 2 0-16,-9 0 0 15,-14 2 2-15,-5 1 1 0,-13 1 12 16,-7 1 5-1,-12 0 11-15,-9 0 4 0,-17 1-1 16,-4-1-4-16,-13 0-14 16,-4 0-20-16,-5-2-92 15,0-1-111-15,-4-2 126 16</inkml:trace>
  <inkml:trace contextRef="#ctx0" brushRef="#br0" timeOffset="130952.67">22010 8264 659 0,'-17'33'334'0,"14"-35"-58"15,3 2-64-15,-2 2-16 16,1-2-34-16,0 0-63 16,0 0-19-16,0 0-32 15,-3 3-13-15,-3 4-16 16,-5 2-5-16,-25 27-8 15,19-33-2-15,7 3-18 16,0-1-26-16,2-2-82 16,6 1-62-16,5 0-322 0,5-1 330 15</inkml:trace>
  <inkml:trace contextRef="#ctx0" brushRef="#br0" timeOffset="134142.89">23015 8119 444 0,'-8'-1'273'0,"4"-1"-8"16,2 1-44-16,0 0-32 15,-3-1-40-15,-1 0-49 16,-6 0-16-16,0 2-27 15,-30 11-8-15,34 3-11 16,2 4-6-16,1 3-11 16,3 2-7-16,4-1-9 15,4-3-3-15,6-6-1 16,4 0 1-16,3-6 1 16,3-6 1-16,0-5 0 15,0-7 1-15,-5-5 2 16,0 2 2-16,-10-4 2 15,-5 1 2-15,-7 0-1 16,-7 1-2-16,-9 3-2 16,-1 1-1-16,-1 1-3 15,-2 2 0-15,5 1-1 0,5 2-2 16,4 4-3-16,6 2-6 16,3 5-7-16,2 5-24 15,4 3-90-15,1 2-99 16,9-3 137-16</inkml:trace>
  <inkml:trace contextRef="#ctx0" brushRef="#br0" timeOffset="134406.49">23167 8075 919 0,'-2'-2'421'0,"0"7"-208"16,-3 8-35-16,-1 12-77 15,0 6-34-15,2 14-34 16,1 3-10-16,4 6-14 16,2-3-3-16,5-8-4 15,1-6 1-15,0-11 1 16,2-4 0-16,-5-13-37 16,-1-3-31-16,-7-8-117 15,-4-3-82-15,-1-6-113 16,-5-6 212-16</inkml:trace>
  <inkml:trace contextRef="#ctx0" brushRef="#br0" timeOffset="134603.56">23088 8141 675 0,'9'-17'341'16,"6"6"-98"-16,2 2-34 16,7 6-54-16,3 3-21 15,5 4-33-15,0 3-11 0,-4 3-25 16,-3 1-11-1,-9 3-20-15,-1 1-10 16,-12 1-9-16,-4 1-2 0,-5 3-8 16,-10 0-18-16,1-3-76 15,1-5-53-15,4-8-199 16,2-4 212-16</inkml:trace>
  <inkml:trace contextRef="#ctx0" brushRef="#br0" timeOffset="134823.15">23460 8038 804 0,'2'5'396'0,"-2"18"-151"16,-1 6-28-16,-7 6-77 15,7 4-41-15,-5-3-46 0,3-1-18 16,4-6-25-16,6-5-3 15,0-7-4-15,1-3-5 16,1-7-71-16,-5-5-59 16,6-2-272-16,-7 0 254 15</inkml:trace>
  <inkml:trace contextRef="#ctx0" brushRef="#br0" timeOffset="135137.26">23320 8143 524 0,'4'-5'342'0,"-2"4"5"16,5 1-122-16,7 1-63 16,4 4-38-16,5-2-30 15,1 1-12-15,-3-1-32 16,4-3-12-16,6 0-19 16,0 0-7-16,4 1-7 15,-8 4-3-15,-4 4-1 16,-4 1-1-16,-7 2 1 15,0 1 0-15,-8 2 2 16,-3-1 1-16,-2 4 1 16,-5-5 1-16,-1-3-23 15,1 0-19-15,0-9-54 16,2 0-46-16,-1-8-133 0,1-3-103 16,-3-6 233-16</inkml:trace>
  <inkml:trace contextRef="#ctx0" brushRef="#br0" timeOffset="136030.16">23611 8111 676 0,'8'-6'353'16,"2"3"-83"-16,-1 2-33 15,2 4-57-15,1 4-24 16,2 4-44-16,0 3-18 0,0 3-25 16,-1 0-9-16,-3-1-14 15,-1 2-5-15,0-3-14 16,-4-2-5-16,-4 1-7 15,-1 0-3-15,-5-5 0 16,2 3-1-16,2-6-1 16,0-2-1-16,0-4-3 15,0 0-8-15,1-2-25 16,0 1-13-16,1-10-16 16,5-8 3-16,19-26 20 15,-10 31 12-15,0 1 17 16,-4 5 2-16,2 4 6 15,1 4 11-15,-6 9 20 16,-2 2 9-16,-8 6 9 16,-2 1-4-16,0 1-14 15,3-2-8-15,-3-8-9 0,1-2-4 16,5-8-3-16,-2-2-2 16,1-1-3-16,-1 3-7 15,0 0-31-15,0-5-12 16,4-7-14-16,0 2 4 15,16-26 24-15,-17 30 9 16,2 6 14-16,0 1 3 16,-1 10 3-16,-1 1 1 0,4 3 5 15,0 1 3-15,0-1 6 16,3-2 2-16,-2-6 1 16,1 0-2-16,-2-6-5 15,5-2-1-15,-1-3-4 16,1 0-1-16,1-5-2 15,-4 1-2-15,-1-2 0 16,-1 0 0-16,-1-2 0 16,2 0 2-16,-4-2 1 15,0-2 1-15,-4 2 4 16,-5 0 1-16,-3 6 7 16,-2 2 5-16,-5 5 4 15,0 3 0-15,-6 6-6 16,6 5-5-16,4 4-9 15,3 4-3-15,6 0-3 0,-1-2-2 16,3 0 0-16,0-5 2 16,3-1 0-16,4-4 1 15,0-3 0-15,2-2-1 16,3-3 1-16,-2-4 0 16,3-5 2-16,2 2 1 15,-6-6 1-15,1 2 2 16,-5 1 2-16,1 3 4 0,-2 6 9 15,-2 2 4 1,-2 4 3-16,-1-5-4 0,0 0-8 16,0 10-6-16,0 4-4 15,3 26-2-15,6-28-4 16,-3-6 0-16,3 2-20 16,0-6-28-16,-1-5-73 15,2 1-46-15,2-11-117 16,0 1-87-16,2-10 240 15</inkml:trace>
  <inkml:trace contextRef="#ctx0" brushRef="#br0" timeOffset="136230">24212 8022 822 0,'2'2'491'16,"-2"10"-98"-16,-8 13-117 15,-2 4-42-15,-1 11-88 0,2-1-26 16,4 0-49-16,5-1-21 15,4-11-26-15,2-1-8 16,4-9-9-16,0-7-2 16,-4-7-16-16,0-3-29 15,-5-8-90-15,0 2-58 16,-1-6-196-16,0-3 237 0</inkml:trace>
  <inkml:trace contextRef="#ctx0" brushRef="#br0" timeOffset="137451.62">25219 8137 683 0,'29'-11'374'15,"-33"0"-63"-15,-2-2-80 16,-5-1-49-16,-1 1-45 16,-5-3-54-16,2 6-21 15,-5 3-37-15,-2 5-11 16,0 8-15-16,1 9-4 16,2 6-3-16,4 5-1 15,8 2 3-15,3-2 1 0,6-4 3 16,3-4-1-16,6-9 3 15,0-5 1-15,5-6 2 16,1-5 2-16,1-5 1 16,0 0 0-16,-4-4 7 15,0 0 6-15,-3 3 13 16,-2 2 7-16,-2 6 11 16,-2 2 0-16,-1 4-11 15,-2 3-7-15,1 8-18 16,-2 2-5-16,1 5-5 15,3-1-4-15,-1-3-38 16,3-2-30-16,0-5-75 16,3-4-47-16,2-4-132 15,4 1 199-15</inkml:trace>
  <inkml:trace contextRef="#ctx0" brushRef="#br0" timeOffset="137685.79">25474 8099 932 0,'-11'-2'416'16,"1"5"-198"-16,-1 6-27 15,-2 7-75-15,1 3-20 0,5 3-42 16,0-2-20-16,7-1-23 16,2-4-7-16,4-6-5 15,-3-2-13-15,7-4-65 16,1-3-56-16,4-1-246 15,8-3 243-15</inkml:trace>
  <inkml:trace contextRef="#ctx0" brushRef="#br0" timeOffset="138018.94">25606 8012 656 0,'7'-20'373'0,"-1"11"-67"15,-4 7-44-15,-3 5-83 16,-1 12-27-16,-5 12-23 15,0 3-17-15,1 10-25 0,-1-1-9 16,5-1-25-16,-1-4-10 16,3-7-15-16,2-4-6 15,1-14-10-15,3 1-3 16,-2-8 1-16,-2-4 0 16,2-3-1-16,0-6-2 15,2-6-8-15,1-1-5 16,3-4-1-16,0 2 0 15,0 4 4-15,0 5 1 0,-3 6 3 16,2 4 1-16,0 8 5 16,-2 4 1-16,-2 7 6 15,0 3 1-15,-1 2 2 16,-2-3-1-16,3-5-9 16,-1-3-3-16,1-6-52 15,3-3-50-15,-2-6-155 16,4-6 155-16</inkml:trace>
  <inkml:trace contextRef="#ctx0" brushRef="#br0" timeOffset="138216.76">25929 8162 1351 0,'-6'29'573'0,"4"5"-357"16,3-1-12-16,1-6-109 0,0-5-26 15,5-12-29-15,-3-5-16 16,-4-5-21-16,9-1-25 16,-10-10-87-16,6-1-72 15,4-10-210-15,-8-2 240 16</inkml:trace>
  <inkml:trace contextRef="#ctx0" brushRef="#br0" timeOffset="138354.18">25901 8023 1008 0,'-1'1'455'16,"-1"5"-231"-16,4 3-28 0,1-3-104 16,3 2-35-16,-3-2-82 15,3 0-62-15,5 4 54 16</inkml:trace>
  <inkml:trace contextRef="#ctx0" brushRef="#br0" timeOffset="138670.22">26117 8209 954 0,'11'8'444'0,"3"-8"-212"0,1-3-22 16,4-6-112-16,-3-4-26 16,0-5-33-16,-2 0-13 15,-6-2-10-15,-4 2-1 16,-5 1-3-16,-6 4-1 15,-5 3-3-15,-2 5-2 16,-2 5-2-16,-1 6 0 16,2 8 4-16,1 6 2 15,6 6 1-15,1 2-1 16,6-1-3-16,1 1 1 0,7-9-2 16,3-2-1-16,6-9-2 15,4-4-6-15,4-4-47 16,3-5-41-16,4-5-205 15,-2-5 191-15</inkml:trace>
  <inkml:trace contextRef="#ctx0" brushRef="#br0" timeOffset="138896.15">26384 8096 828 0,'0'9'440'0,"-3"9"-123"15,-2 2-29-15,3 4-114 16,-1-1-36-16,7-2-36 15,0-4-7-15,1-7-8 16,4-1-11-16,-3-9-31 16,4 0-15-16,3-7-17 0,3-4-5 15,-2-4-16-15,2-4-10 16,1 1-20-16,-1-2-12 16,2 4-40-16,-6 1-24 15,-2 5-111-15,-6 3-114 16,-1 9 220-16</inkml:trace>
  <inkml:trace contextRef="#ctx0" brushRef="#br0" timeOffset="139543.56">26618 8184 882 0,'41'34'430'0,"-28"-40"-178"16,1-2-99-16,0-5-60 15,-4-4-56-15,-1 1-21 16,-5-1-2-16,-5 3-3 16,-4 3 0-16,-9 6-5 15,-2 2-3-15,0 4-3 16,1 2-3-16,3 5 3 16,4 3 2-16,1 5 7 15,2 3 3-15,5 4-1 16,0-1 0-16,6-3-6 15,5-1-2-15,9-8-1 0,4-6-2 16,10-5-12-16,8-6-10 16,0-5-14-16,0-3-2 15,-10-3 13-15,-5-1 11 16,-6 1 18-16,-6 0 6 16,-5 3 15-16,-10 3 14 15,-8 5 24-15,-1 5 6 16,-5 4-3-16,5 8-11 0,-10 6-25 15,5 2-9-15,3 3-12 16,2 0-5-16,11-3-3 16,-2-3 1-16,8-6 3 15,0-4 2-15,3-5 3 16,5-3 0-16,-3-6-4 16,7-4-2-16,-2-10-11 15,4-3-5-15,3-4-3 16,-3-4 0-16,-1 0 0 15,-4 0 3-15,-9 4 3 16,-3 4 3-16,-5 15 16 16,-2 3 8-16,-7 14 15 15,-2 9 12-15,-1 13 10 16,1 7 3-16,3 1-3 16,6-1-6-16,6-7-17 0,4-6-9 15,8-7-14-15,3-6-29 16,3-7-106-16,1-2-72 15,2-7 111-15</inkml:trace>
  <inkml:trace contextRef="#ctx0" brushRef="#br0" timeOffset="140141.24">27828 8177 453 0,'27'2'314'16,"-10"-10"12"-16,-2-5-96 16,-10-7-75-16,6-2-46 15,-15-2-31-15,7 2-9 16,-17-1-17-16,-1 5-7 15,-3 3-15-15,-11 5-5 16,7 6-6-16,-3 3-1 0,1 9-5 16,4 5-1-16,4 7-3 15,2 4-2-15,8 0-3 16,3-2 0 0,6-4 5-16,5-2 6 0,6-7 8 15,2-6 4-15,7-6 5 16,4-6 3-16,2-2 4 15,-1 0 6-15,-4-1 9 16,-7 3 4-16,-7 7-2 16,0 2-8-16,-10 5-18 15,5 3-9-15,-1 3-13 16,-3 1-3-16,2 0-35 16,0-1-32-16,-2-7-78 15,2 0-56-15,5-4-218 16,-3-4 266-16</inkml:trace>
  <inkml:trace contextRef="#ctx0" brushRef="#br0" timeOffset="140353.22">28136 7908 1070 0,'2'20'453'15,"-5"15"-268"-15,-4 9-5 16,-3 10-62-16,2 1-21 15,3 1-32-15,5-9-25 16,7-15-31-16,5-8-6 0,8-19-22 16,-2-8-27-16,-1-9-107 15,-3-4-79-15,-9-6-295 16,-5 0 329-16</inkml:trace>
  <inkml:trace contextRef="#ctx0" brushRef="#br0" timeOffset="140504.38">28095 8054 740 0,'-12'-9'405'0,"5"4"-82"16,2 1-29-16,6 6-71 16,4-2-34-16,-5 0-51 15,0 0-24-15,9 0-51 16,9-2-22-16,34 4-62 16,-24-1-58-16,5 3 195 15,1 3-115-15</inkml:trace>
  <inkml:trace contextRef="#ctx0" brushRef="#br0" timeOffset="140976.81">29150 7957 902 0,'5'13'399'16,"-4"8"-250"-16,-1 11-18 15,-1 4-7-15,-1 4-52 16,1-3-7-16,1-5-28 16,2-6-11-16,0-8-14 15,3-3-20-15,-1-6-91 16,-2-5-59-16,-2-5 88 16</inkml:trace>
  <inkml:trace contextRef="#ctx0" brushRef="#br0" timeOffset="141244.54">29111 7902 795 0,'7'-8'375'0,"4"5"-152"0,5 8-31 16,6 6-47-16,5 1-23 16,9 8-22-16,-1-2-16 15,-2-1-29-15,-6 5-13 16,-12 0-19-16,3-1-7 15,-16 2-4-15,-2-3 2 16,-12 2 4-16,-10-1 1 0,-5-3 2 16,-4-4-2-1,-2-6-7-15,0-2-3 16,4-5-22-16,1 0-30 0,7-1-88 16,2-1-78-16,11-1 127 15</inkml:trace>
  <inkml:trace contextRef="#ctx0" brushRef="#br0" timeOffset="141482.32">29564 7827 1168 0,'-10'9'477'0,"-3"4"-314"16,-3 11-41-16,-4 7-29 15,-2 4-32-15,6 6-16 0,2-2-15 16,10 1-22-16,6-1-5 16,9-7-3-16,6-6-1 15,10-8-19-15,-1-4-38 16,5-8-148-16,-2-5 137 16</inkml:trace>
  <inkml:trace contextRef="#ctx0" brushRef="#br0" timeOffset="141754.23">29708 8010 1142 0,'5'4'486'0,"-2"5"-287"16,0 4 8-16,-1 6-84 15,-2 2-23-15,3 2-38 16,2 1-23-16,3-4-21 15,5-3-2-15,4-5-2 16,-1-3 0-16,1-5 1 16,-3-3-1-16,2-3 0 15,1-2-1-15,-1-8-4 16,2-1-1-16,-5-6-33 16,-3-2-37-16,2 1-101 0,-3 0-78 15,-2 7 148 1</inkml:trace>
  <inkml:trace contextRef="#ctx0" brushRef="#br0" timeOffset="141949.56">30060 8219 1036 0,'1'18'503'0,"1"-7"-208"16,-4-2-89-16,-10 2-78 15,-3-5-67-15,-5-3-72 16,-2 0-48-16,4-3-127 16,4-3-109-16,14 1 180 15</inkml:trace>
  <inkml:trace contextRef="#ctx0" brushRef="#br0" timeOffset="142508.92">30270 8008 693 0,'10'-15'335'15,"0"11"-125"-15,-2 3-23 0,-2 6-9 16,-1 3-24-16,-1 9-22 16,-2 5-18-16,-2 3-45 15,-1 1-19-15,-4-3-23 16,1-3-8-16,2-7-6 15,0-1-1-15,2-9 1 16,0 0 1-16,0-7 0 16,0 3-2-16,0 0-8 15,-2-1-4-15,4-16-5 16,7-29-2-16,1 24 2 16,9 0 0-16,-5 6 5 15,0 2 0-15,3 9 15 16,-6 4 10-16,2 3 23 15,2 9 8-15,-8 5-1 16,-3 6-7-16,-1 6-19 16,-3 2-8-16,2-3-11 15,-2-1-3-15,0-7-11 0,1-4-48 16,-1-10-130-16,0-3 121 16</inkml:trace>
  <inkml:trace contextRef="#ctx0" brushRef="#br0" timeOffset="142663.63">30539 8134 1332 0,'9'0'565'16,"4"1"-365"-16,28 3-72 15,-29-4-54-15,-2-2-85 16,-1-2-40-16,1 2-131 15,-2-2 115-15</inkml:trace>
  <inkml:trace contextRef="#ctx0" brushRef="#br0" timeOffset="142936.53">30856 8057 1045 0,'15'-7'542'0,"-12"6"-139"16,-3 2-277-16,-3 7-10 0,-7 8-81 16,-2 3-7-1,2 8-15-15,-3-2-6 0,8-2-6 16,-2 0-2-16,5-8-15 15,2-3-27-15,0-11-83 16,2-1-79-16,-2-8 123 16</inkml:trace>
  <inkml:trace contextRef="#ctx0" brushRef="#br0" timeOffset="143200.62">30924 7865 781 0,'8'2'448'16,"-3"-1"-73"-16,2 8-208 15,2-1-1-15,0 6-84 0,4 7-14 16,-2 5-32-16,3 0-11 16,-1 7-9-16,-2-3-3 15,0 3-4-15,-6-2-2 16,-5-4 0-16,-4 0 0 15,-8-2 2-15,-3 0 0 16,-10-2-8-16,6-4-27 16,1-9-125-16,8-5-148 15,11-8 183-15</inkml:trace>
  <inkml:trace contextRef="#ctx0" brushRef="#br0" timeOffset="143459.15">31432 8252 1637 0,'-2'3'606'0,"-2"-4"-513"16,0-4-28-16,3 1-108 16,-5 0-59-16,3 2-142 0,-4 1-281 15,3-3 343-15</inkml:trace>
  <inkml:trace contextRef="#ctx0" brushRef="#br0" timeOffset="214547.05">3156 11455 308 0,'-2'-1'200'0,"1"0"13"16,0-1-16-16,0 1-21 16,0 0-9-16,0 0-27 15,0 0-20-15,0 0-32 16,0 1-13-16,0 0-15 0,-7 19-1 15,0 41-14-15,12-24-8 16,1 12-11-16,3 6-6 16,-4 1-6-16,2 0 0 15,-1-9 1-15,-1-4 0 16,0-10 0-16,-1-3-1 16,-3-10-3-16,0-4-1 15,0-8-28-15,0-5-40 16,2-6-149-16,1-8-251 0,5-13 295 15</inkml:trace>
  <inkml:trace contextRef="#ctx0" brushRef="#br0" timeOffset="-214605.86">3107 11416 647 0,'-1'-3'307'0,"5"5"-103"15,-1 2-15-15,-3-4-30 0,0 0-29 16,0 0-49 0,16 3-16-16,35 29-22 0,-27-28-9 15,1 4-12-15,0-1-6 16,-5 6-4-16,-4 5 1 15,-7 4 2-15,-7 2 3 16,-10 2 3-16,-5-1 0 16,-5-4 0-16,-3-2-3 15,-2-6-4-15,0-1-3 16,1-1-7-16,2-1-10 0,8-2-93 16,5-1-99-16,12 1 122 15</inkml:trace>
  <inkml:trace contextRef="#ctx0" brushRef="#br0" timeOffset="-214296.67">3497 11466 776 0,'5'20'421'15,"-2"0"-86"-15,-3 3-173 16,5 1-5-16,1-1-70 15,-2 1-22-15,5-3-37 16,0 2-7-16,-6-8-6 0,0-1 2 16,-4-6 4-1,0-1 3-15,1-3 12 0,-2-1 0 16,2-5-3-16,-1 1-6 16,0 0-17-16,1-11-3 15,1-14-7-15,9-24-2 16,-2 23-1-16,1 0-1 15,4 2-1-15,0-2-8 16,2 8-39-16,1 3-35 0,2 9-150 16,-2 3-217-16,3 4 295 15</inkml:trace>
  <inkml:trace contextRef="#ctx0" brushRef="#br0" timeOffset="-213932.43">3775 11508 1006 0,'8'28'441'0,"-17"-26"-238"16,0 2-22-16,2 7-83 16,1 4-30-16,5 3-36 15,2 3-9-15,7 0-8 16,0-3-4-16,6-2-3 15,0-5-1-15,6-5 3 0,2-1 1 16,-2-8 0-16,3-2 0 16,-7-8 0-16,0-6 2 15,-8-2 3-15,-4-3 2 16,-4 3 3-16,-6 1 1 16,-4 7-2-16,-2 5-2 15,-8 0-7-15,1 6-7 16,-4 1-16-16,4 1-24 15,7 9-71-15,5 5-45 0,7 1-103 16,5 2-86-16,5 1 220 16</inkml:trace>
  <inkml:trace contextRef="#ctx0" brushRef="#br0" timeOffset="-213578.89">4051 11549 954 0,'-12'0'472'16,"0"2"-178"-16,3 0-96 16,1 5-41-16,2 6-64 15,2 3-27-15,0 3-33 16,4 2-10-16,8 0-11 16,3-4-4-16,2-3-4 15,6-4 1-15,-3-9 1 0,0-1 1 16,1-5 1-16,-6-4 1 15,-2-5 2-15,0-3 1 16,-8-3 5-16,-4-3 0 16,-5 4 2-16,-3 6 1 15,-2 4-6-15,2 6-2 0,-1 3-10 16,-3-1-4-16,6 3-53 16,2 2-35-16,7 2-100 15,2 1-67-15,8 0-129 16,3-4 230-16</inkml:trace>
  <inkml:trace contextRef="#ctx0" brushRef="#br0" timeOffset="-213308.96">4282 11387 750 0,'-2'-17'368'0,"-3"1"-122"16,-2 1-41-16,-1 3-71 15,-3 2-22-15,3 8-35 16,-2 2-10-16,0 11-19 16,3 5-5-16,3 12-11 0,1 6-3 15,4 10-3-15,2 2-3 16,4-2-10-16,2 4-2 16,3-10-4-16,1 0-1 15,1-7-1-15,-1-5 1 16,-2-4 1-16,-1-2 0 15,-6 1 0-15,-2 0-7 16,-2-4-91-16,-3-3-97 16,-1-10 117-16</inkml:trace>
  <inkml:trace contextRef="#ctx0" brushRef="#br0" timeOffset="-213130.83">4206 11620 1038 0,'3'-4'463'0,"10"2"-219"16,3-1-14-16,7 1-62 16,1 2-36-16,5-3-61 15,1 3-20-15,-4 2-25 16,0 0-11-16,-14-2-71 16,-3 0-68-16,-5 0 76 15</inkml:trace>
  <inkml:trace contextRef="#ctx0" brushRef="#br0" timeOffset="-212535.91">3043 11929 517 0,'-24'0'315'0,"16"-2"19"16,8 1-92-16,-1 1-33 16,1 0-33-16,0 0-57 15,0 0-28-15,0 0-30 16,0 0-7-16,0 0-11 16,1 0-3-16,21 7-13 15,34 10-5-15,-19-17-11 0,5-1-2 16,12-5-5-16,11-1-1 15,14-1-1-15,4-2-2 16,10-2 0-16,0 0 0 16,12-2 2-16,5-1 3 15,-4 2-1-15,-2-1-1 16,-19 1 1-16,-1 5 0 16,-11 4 1-16,-5 3 1 15,-8 6-2-15,-10 2 0 0,-11 0-1 16,-5 2 1-16,-10-3 2 15,-5-3 1-15,-10-1 10 16,-4-1-12-16,-10-2-70 16,-1 0-72-16,-1 1 78 15</inkml:trace>
  <inkml:trace contextRef="#ctx0" brushRef="#br0" timeOffset="-208652.91">8183 11441 367 0,'-1'0'239'16,"0"0"2"-16,0 0-23 15,0 0-44-15,0 0-16 16,0 0-25-16,0-2-8 15,0 1-16-15,0 1-7 16,-1 0-15-16,1 0-8 16,0 0-21-16,0 0-13 0,0 0-18 15,0 0-7-15,-3 19-5 16,-2 36 0-16,8-20-5 16,2 3-3-16,1 5-3 15,3-1-1-15,2-5 0 16,-1-5 0-16,1-5 1 15,-3-4 1-15,-3-7 1 16,-2-5 0-16,-2-7 3 16,-1-2-3-16,-2-4-67 15,2 1-56-15,0 0-204 16,-1-10 196-16</inkml:trace>
  <inkml:trace contextRef="#ctx0" brushRef="#br0" timeOffset="-208311.03">8120 11494 750 0,'-2'-4'401'0,"3"2"-116"15,5-3-93-15,6 0-32 16,9 0-57-16,2 1-22 16,7 5-30-16,3 3-7 15,3 6-8-15,1 2-6 16,-4 7 12-16,-4 3-1 15,-9 3 4-15,-5 0 6 16,-9 0-5-16,-7 2 1 0,-10-3-4 16,-7 2-4-16,-7-2-11 15,0-1-5-15,-4 1-10 16,3-4-3-16,4-5-4 16,4-1-2-16,6-6-3 15,1-1-3-15,5-5-82 16,5 0-54-16,4-2-170 15,-3-1 178-15</inkml:trace>
  <inkml:trace contextRef="#ctx0" brushRef="#br0" timeOffset="-208016.39">8717 11374 1015 0,'-12'-4'450'15,"-1"7"-234"-15,3 1-10 16,-6 10-67-16,2 5-31 16,-2 9-38-16,0 6-16 15,6 8-24-15,3 1-10 0,9-2-15 16,4 0-3-16,11-5-2 15,3-2 0-15,3-7 0 16,5-1 0-16,2-10-1 16,-2-3 4-16,1-8-89 15,-2-5-77-15,-1-5 102 16</inkml:trace>
  <inkml:trace contextRef="#ctx0" brushRef="#br0" timeOffset="-207734.95">8951 11496 1226 0,'2'7'512'0,"-1"5"-311"16,4 5 3-16,-2 2-58 15,-2-9-39-15,1 0-52 16,7 29-12-16,5-3-15 0,1 2-5 15,1-25-3-15,-3-5 3 16,1-4 2-16,-2-5 0 16,-2-4-3-16,4-1-3 15,-3-5-3-15,0-7-2 16,2-3-2-16,-3-2-4 16,0-1-21-16,-1 6-38 15,-3 1-129-15,1 6-94 0,-1 12 160 16</inkml:trace>
  <inkml:trace contextRef="#ctx0" brushRef="#br0" timeOffset="-207515.15">9531 11663 1199 0,'2'3'585'15,"-3"4"-262"-15,-10-1-108 16,-1 3-27-16,-2 2-117 16,-1 1-39-16,-4-2-24 15,-2 1-8-15,2-4-75 0,0-1-51 16,10-2-146-16,3-2 158 16</inkml:trace>
  <inkml:trace contextRef="#ctx0" brushRef="#br0" timeOffset="-206419.43">9755 11528 516 0,'0'-1'309'0,"0"0"-30"16,0 0-21-16,0 0-60 15,0 1-34-15,0 0-48 16,1 2-16-16,4 23-26 16,-2 32-14-16,-3-26-20 15,0 0-7-15,2-8-11 16,0-5-2-16,0-4-1 16,0-8 4-16,-2-3 6 15,0-4 0-15,-1 0-8 16,0 0-6-16,0 0-11 15,0-13-4-15,1-9-4 16,4-27 0-16,4 27 1 16,2 2 2-16,6 5-1 15,4 7 0-15,2 1 8 0,1 5 5 16,0 5 17-16,1 3 7 16,-4 9 8-16,-3-1 3 15,-6 5-2-15,-7-1-1 16,-4-3-9-16,1 3-5 15,-1-2-10-15,3 0-6 16,-5-1-8-16,-2-3-40 16,4-3-134-16,-3 0-92 15,10 1 145-15</inkml:trace>
  <inkml:trace contextRef="#ctx0" brushRef="#br0" timeOffset="-206191.97">10107 11606 1009 0,'3'0'464'0,"11"2"-156"15,-1-2-81-15,2 1-38 16,3-1-46-16,0 0-80 16,2-3-23-16,-2 2-23 15,1 1-2-15,-5 1-104 16,-3-1-71-16,-5 3-243 15,-5-1 235-15</inkml:trace>
  <inkml:trace contextRef="#ctx0" brushRef="#br0" timeOffset="-206007.47">10182 11500 765 0,'0'8'463'0,"4"1"-12"15,1 3-236-15,2 5-12 0,0 3-82 16,-2 3-40-16,-1-1-50 16,1-1-11-16,1 0-14 15,1-2-15-15,2-3-78 16,-2-3-63-16,2-3-258 16,1-1 258-16</inkml:trace>
  <inkml:trace contextRef="#ctx0" brushRef="#br0" timeOffset="-205765.97">10510 11504 1161 0,'2'13'506'0,"-2"8"-250"0,2-1-27 15,1 3-63-15,-2 1-43 16,0-6-68-16,-2 3-20 15,1 1-16-15,2 0-9 16,3-1-7-16,4 0-33 16,-4-7-79-16,-2-2-42 15,1-7-154-15,-1-4-262 16,10-1 385-16</inkml:trace>
  <inkml:trace contextRef="#ctx0" brushRef="#br0" timeOffset="-205439.91">10680 11332 790 0,'-2'-8'427'0,"2"8"13"16,4 3-219-16,6 5-67 15,3 3-10-15,6 8-62 16,1 2-21-16,9 4-14 16,3 2-4-16,2 2 7 15,-1 1-3-15,-10 2-6 16,-7-2 4-16,-9 5-14 0,-3-2-2 16,-10 4-4-16,2 4-5 15,-10-1-10-15,-2-5-3 16,2-8-24-16,-5-8-38 15,4-10-112-15,3-4-78 16,0-5 145-16</inkml:trace>
  <inkml:trace contextRef="#ctx0" brushRef="#br0" timeOffset="-204392.96">11522 11519 731 0,'-10'5'406'16,"1"-2"-100"-16,6 0-88 15,1 2-9-15,4-3-65 16,-2-2-27-16,0 0-35 15,2-1-10-15,20-1-26 16,30-9-13-16,-23 2-17 16,2 3-5-16,-8 0-28 15,-3 4-45-15,-5-2-133 16,-4 2-119-16,-7 5 188 16</inkml:trace>
  <inkml:trace contextRef="#ctx0" brushRef="#br0" timeOffset="-204184.87">11549 11640 533 0,'-4'-1'334'0,"8"1"42"0,4-1-109 16,6-3-33-16,5 1-27 16,3-1-62-16,-2-1-27 15,-1 3-45-15,-3 2-22 16,-2 0-27-16,-2 0-9 15,-6 0-21-15,1-3-50 16,-5 2-146-16,0-5-380 16,0-3 382-16</inkml:trace>
  <inkml:trace contextRef="#ctx0" brushRef="#br0" timeOffset="-202786.01">12505 11445 605 0,'-33'14'318'0,"38"-9"-39"16,-3 0-53-16,4 5-13 15,-2 2-34-15,-4 4-60 16,5 4-21-16,-4-6-28 15,0-1-13-15,0-3-22 16,0-4-7-16,-1-1-10 16,0 4-4-16,0-6 0 15,-4-1-1-15,3-2-3 16,0-1 0-16,0 0-6 16,0 0-2-16,0 0-2 15,1-9 0-15,1-6-1 16,7-27 0-16,0 27-1 15,-1 0-2-15,8 4 0 16,-1 1 5-16,5 6 11 16,1 5 5-16,-5 5 11 15,-2 8-1-15,-4 3 3 0,-3 0 0 16,-1 3-2-16,-2-6-4 16,-2 0-5-16,0-1-4 15,-1-6-2-15,0-2-1 16,0-5 0-16,0 0-2 15,0 0-5-15,0 0-2 16,0 0-3-16,0-1-2 0,8-11 1 16,-5 2-1-16,38-27 1 15,-29 28 0-15,0 6 0 16,0 3 0-16,-1 3 1 16,-3 6 1-16,-3 4 5 15,-2 1 4-15,-1 0 3 16,1 2 0-16,-1-4-1 15,-1-3-4-15,0-1-3 16,-1-4-13-16,0-2-81 16,0 4-50-16,0-5-142 15,0 0-105-15,0 0 250 16</inkml:trace>
  <inkml:trace contextRef="#ctx0" brushRef="#br0" timeOffset="-202604.44">12965 11483 851 0,'7'11'440'0,"-1"7"-139"0,-4 0-30 15,-1 3-101-15,-7-1-49 16,2-5-63-16,4-2-22 16,0-4-22-16,8-2-15 15,-8-8-116-15,-3-6-99 16,7-11 129-16</inkml:trace>
  <inkml:trace contextRef="#ctx0" brushRef="#br0" timeOffset="-202158.9">12891 11379 772 0,'15'-2'453'0,"-7"2"-75"0,5 0-168 16,-6 1-26-16,7 2-84 15,0 1-28-15,0 2-31 16,2 1-12-16,2 0-15 16,3 1-4-16,-5 1-4 15,0 4-1-15,-5 5-1 16,-2 5 2-16,-5 3-1 16,-4-3 1-16,-1-3 0 15,1-6-1-15,0-9 0 0,1 0 1 16,3-5-2-16,-4-1 1 15,0-1-2-15,0 1-1 16,6-12-2-16,-1-1 1 16,41-30-1-16,-27 32 1 15,0 3 10-15,0 3 17 16,-4 7 31-16,-1 5 13 16,-5 10 8-16,-2 5-7 0,-3 5-20 15,-2-2-11-15,0-3-15 16,-1-4-10-16,0-2-10 15,-1-2-26-15,0-5-79 16,-1-2-54-16,1-3-160 16,-1-4-80-16,0 1 247 15</inkml:trace>
  <inkml:trace contextRef="#ctx0" brushRef="#br0" timeOffset="-199547.11">13892 11020 406 0,'28'-6'312'15,"-30"-4"29"-15,0-2-110 16,-5 0-16-16,-3 0-65 16,2 1-26-16,-10 0-28 0,2 4-7 15,-6 3-21-15,-5 4-7 16,1 3-16-16,3 2-7 15,6 9-14-15,1 0-6 16,6 4-8-16,-1 4-3 16,8-2-2-16,3 1 0 15,0 1-1-15,5 5 1 16,0 3-1-16,-1 0-1 0,0 6 0 16,-1-6-1-16,0 4-1 15,1 2 2-15,-2-5-1 16,1-1 1-16,-5-8 1 15,-1-2 1-15,-3-4 3 16,-6 1 1-16,-3-4 1 16,-2-2-2-16,0-3-2 15,2-4-2-15,6 0-4 16,4 1 0-16,5-3-6 16,1-1-2-16,-1-1-3 15,0 0 2-15,0 0 5 16,5 1 1-16,11 3 3 15,26 14 0-15,-28-2 0 16,-1 9 1-16,-5 0 3 16,-1 4-1-16,-4 8 9 15,-2-1 1-15,1 8 3 0,-2 6 3 16,0-7-5-16,0 3-2 16,3-6-4-16,3-5-2 15,5-4-5-15,1-8-1 16,8 1-2-16,0-9-4 15,9-5-79-15,3-2-61 16,1-21 90-16</inkml:trace>
  <inkml:trace contextRef="#ctx0" brushRef="#br0" timeOffset="-186698.49">14573 11379 248 0,'-1'-1'236'15,"0"0"-50"-15,0 0-77 16,0 0 68-16,0 0-30 16,0 0-9-16,0 0-8 15,-1-1-5-15,1 1-14 16,0 0-9-16,0 0-18 15,0 0-6-15,0 0-15 16,0 1-6-16,0 2-13 16,-5 21-5-16,-1 34-9 15,7-27-4-15,1-1-6 16,1 2-4-16,1-5-6 16,2-4-2-16,-1-6-2 15,-1-5 1-15,-1-4-19 16,0-6-22-16,-2-1-60 15,0-1-45-15,-2 0 104 0,1 0-80 16,0-7-57-16</inkml:trace>
  <inkml:trace contextRef="#ctx0" brushRef="#br0" timeOffset="-186371.43">14491 11398 592 0,'-2'-8'377'16,"7"2"-151"-16,10 0-121 0,4 4 58 15,2 2-17-15,7 1-36 16,2 2-18-16,2 3-26 16,2 0-7-16,0 4-13 15,-2 1-4-15,-6 2-1 16,-3 4 0-16,-9 1 0 16,-5 3-1-16,-9 2-5 15,-5-1 0-15,-8 1-3 16,-5-2-3-16,-3-3-7 15,-3-1-5-15,0-5-7 16,1-1-3-16,2-6-14 16,3 0-14-16,5-4-33 15,3-1-24-15,6-4-90 16,4-1 126-16,8-8-97 16,3-4-56-16</inkml:trace>
  <inkml:trace contextRef="#ctx0" brushRef="#br0" timeOffset="-186084.56">15016 11370 807 0,'-10'-4'490'15,"-1"2"-216"-15,4 2-157 16,-4 4 67-16,5 7-43 15,-3 3-21-15,3 8-50 16,0 2-17-16,5 5-19 16,-1 0-6-16,5 1-14 15,5-3-4-15,1-3-7 16,6 1-1-16,3-8-4 16,2-1-21-16,3-6-57 15,1-2-59-15,2-5 108 16,2-3-72-16,-3-7-55 15</inkml:trace>
  <inkml:trace contextRef="#ctx0" brushRef="#br0" timeOffset="-185811.95">15201 11474 1001 0,'2'11'505'16,"1"1"-272"-16,1 0-138 15,3 3 39-15,0 0-9 16,2 0-38-16,0 1-21 16,2-3-22-16,0-1-5 0,2-4-11 15,0-3-3-15,1-1 0 16,-1 0 1-16,-1-5 1 16,-1-2-1-16,-1-4-2 15,-2-3-1-15,-1-5-6 16,1 0-5-16,-3-1-46 15,-1 1-36-15,1 1 57 16,-5 3-42-16,-2 5-34 16</inkml:trace>
  <inkml:trace contextRef="#ctx0" brushRef="#br0" timeOffset="-185574.74">15613 11654 990 0,'-2'5'579'0,"-2"0"-275"15,-2 3-191-15,1 2 81 16,-5 0-83-16,-1 0-8 16,-1 0-54-16,-1 0-34 15,1-1-54-15,1-2-33 16,3-2-104-16,2-1 138 15,7 2-105-15,5-1-71 0</inkml:trace>
  <inkml:trace contextRef="#ctx0" brushRef="#br0" timeOffset="-185123.53">15765 11496 1157 0,'4'15'539'0,"-1"-1"-319"16,0-1-138-16,1 1 31 16,1 2-11-16,0-1-25 15,0 0-21-15,1-2-24 0,-1-1-5 16,-2-3-8-16,2-1-3 15,-3-8-5-15,-1 0-2 16,0-7-1-16,-1 6-2 16,0 0-2-16,0-8-1 15,2-8-1-15,9-28-1 16,-2 30-1-16,3 1 0 16,1 6 0-16,1 1 0 15,1 7 3-15,0 1 3 16,-2 6 7-16,-1 3 3 0,-4 1 5 15,-4 2 3 1,2 2 1-16,-5 0 0 0,0 1-2 16,-1-2-3-16,0 1-19 15,-5-3-21-15,5 0-54 16,0-2-33-16,0-4 79 16,3-4-64-16,3-9-42 15</inkml:trace>
  <inkml:trace contextRef="#ctx0" brushRef="#br0" timeOffset="-184840.93">16107 11316 1111 0,'5'4'529'16,"2"6"-306"-16,3 3-140 15,8 8 47-15,0 1-33 16,1 3-8-16,-1 2-17 16,-1 4-28-16,-4-1-6 15,-4 0-7-15,-4 2-4 16,-6-4-8-16,-3 1-2 0,-5-5-17 16,-2-2-16-16,-2-7-46 15,1-4-38-15,3-3 76 16,5-2-56-16,2-2-40 15</inkml:trace>
  <inkml:trace contextRef="#ctx0" brushRef="#br0" timeOffset="-184066.18">16767 11662 713 0,'32'-9'502'15,"-29"9"-175"-15,-5 3-175 16,-3 2 89-16,4-5-75 16,0 0-11-16,-8 3-56 15,-9-2-24-15,-27 37-39 16,28-29-27-16,4 0-66 15,1 0-45-15,5-5 79 16,3 0-60-16,3-8-44 16</inkml:trace>
  <inkml:trace contextRef="#ctx0" brushRef="#br0" timeOffset="-182812.71">17533 11335 497 0,'-34'-32'385'15,"28"27"-116"-15,5 6-133 16,2 3 89-16,-1-4-65 16,0 0-1-16,1 7-35 15,3 9-18-15,2 26-26 0,-5-26-12 16,-1-3-19-16,-2-2-9 15,0-6-14-15,1-3-5 16,0-4-10-16,1 1-2 16,0 0-4-16,0 0-1 15,2-11-4-15,1-2 0 16,14-31-2-16,-8 29 0 16,3 3 0-16,0 0 1 15,0 5 0-15,1 4 1 0,-1 4 5 16,1 2 3-16,-2 6 6 15,-3 2 4-15,-2 3 2 16,-1 1 2-16,-2-2 1 16,-2 0-2-16,-1-2-2 15,0-2-2-15,0-3-6 16,0-2-3-16,0-1-6 16,0-2-1-16,0-2-3 15,0 1-2-15,0 0-3 16,0 0-1-16,0 0-1 15,5-4 1-15,6-2 2 16,2-2 1-16,28-25 3 16,-28 29 2-16,0 4 4 15,-1 1 2-15,-2 6 4 16,0 2 2-16,-3 3 1 0,-2 0 1 16,-2 0-1-16,2 0-1 15,-4-1-22-15,0-2-28 16,1-2-66-16,-1-3 85 15,2-3-63-15,-3 0-47 16</inkml:trace>
  <inkml:trace contextRef="#ctx0" brushRef="#br0" timeOffset="-182659.93">17973 11344 923 0,'0'7'529'0,"0"0"-261"15,-1 2-166-15,1-1 71 16,-2-2-61-16,-1-1-75 16,1-5-70-16,2-1 28 15,0 0-48-15,-1-1-41 16</inkml:trace>
  <inkml:trace contextRef="#ctx0" brushRef="#br0" timeOffset="-182238.74">17863 11213 525 0,'15'-7'367'0,"-1"3"-151"0,0 1-130 15,5 1 74-15,-2 1-58 16,4 1-38-16,0 0-19 16,1 3-30-16,0 1-7 15,0 2-6-15,-2 2 6 16,-3 3 24-16,-2 2 13 15,-5 3 21-15,-2 0 8 16,-6 2 10-16,-1 0 3 0,-1 0 4 16,-2-3-8-16,1-3-24 15,1-1-12-15,1-7-21 16,2-1-8-16,4-7-10 16,0-3-4-16,4-4-2 15,2 0 0-15,2-1-1 16,1 0 1-16,-1 4 10 15,1 4 6-15,-2 4 8 16,-2 6 5-16,-3 6 3 16,-1 3 1-16,-1 3 0 15,-3 1-1-15,1-2-36 16,-2-2-32-16,-2-2-66 16,1-5 81-16,-5-4-66 15,-5-4-48-15</inkml:trace>
  <inkml:trace contextRef="#ctx0" brushRef="#br0" timeOffset="-181632.84">17318 11725 591 0,'-1'-1'467'16,"0"0"-154"-16,0-1-170 16,1 1 105-16,0 0-90 0,0 0-14 15,0 1-51-15,0 0-21 16,4 16-25-16,31 30-10 15,-25-30-17-15,0 0-5 16,3-9-6-16,0-3-2 16,2-8-2-16,-3-2 0 15,0-5-1-15,-3-2 0 16,-1-4 1-16,2 2 0 16,-5 2 1-16,2 2 0 0,-6 4 0 15,0 2 0-15,0 6 3 16,2 4 1-16,-3-5 1 15,0 0-1-15,0 11 0 16,0 5 0-16,5 25-1 16,0-27-2-16,2-4-16 15,0-1-27-15,1-5-60 16,2 0 78-16,4-4-55 16,2 0-42-16</inkml:trace>
  <inkml:trace contextRef="#ctx0" brushRef="#br0" timeOffset="-181447.49">17609 11773 951 0,'33'-64'567'0,"-33"59"-279"15,2 5-192-15,3-2 106 16,-5 2-168-16,0 0-53 15,0 0 24-15,0 0-49 16,0 0-46-16</inkml:trace>
  <inkml:trace contextRef="#ctx0" brushRef="#br0" timeOffset="-181302.13">17651 11746 807 0,'6'62'469'16,"-5"-62"-236"-16,4 0-157 15,2 0 43-15,3-1-64 16,-1 1-5-16,1-2-45 16</inkml:trace>
  <inkml:trace contextRef="#ctx0" brushRef="#br0" timeOffset="-180906.97">17758 11739 1283 0,'75'-63'579'15,"-74"66"-364"-15,-1 6-143 16,4 3 30-16,2 2-10 16,1 4-40-16,2-2-16 15,4 2-11-15,2-2-4 16,-3-4-6-16,1-2-4 15,0-6-3-15,0-3-2 0,-2-5-2 16,0-4-1-16,-3-4 0 16,-1-4 0-16,1 2 1 15,-3-2 1-15,0 3 2 16,-5 1 0-16,1 7 3 16,-1 1 1-16,0 8 2 15,-1-4 2-15,1 0-1 16,0 6 0-16,1 10-2 15,9 27 0-15,-5-26-4 16,1-3-4-16,2-3-48 16,1-2-30-16,0-4 59 15,4-3-42-15,0-2-32 16</inkml:trace>
  <inkml:trace contextRef="#ctx0" brushRef="#br0" timeOffset="-180639.35">18115 11772 1016 0,'39'-50'577'15,"-38"60"-282"-15,1 3-178 16,3 3 81-16,3-1-61 16,2 0-37-16,0-2-23 0,2-3-38 15,0-1-8-15,1-6-7 16,-1-3-2-16,0-4-3 15,-2-4 0-15,-2-6-5 16,0-2-8-16,-2-3-33 16,-1-1-26-16,-1 0-63 15,-1 4 90-15,-3 8-74 16,-2 3-47-16</inkml:trace>
  <inkml:trace contextRef="#ctx0" brushRef="#br0" timeOffset="-180266.88">18503 11647 1013 0,'-8'-33'525'16,"-2"33"-273"-16,4 2-150 0,-1 4 45 16,-2 2-13-16,3 4-44 15,0 3-25-15,1 5-31 16,1 0-9-16,2 1-15 15,0 0-7-15,6 1-4 16,5-1-17-16,5-6-45 16,0-1-37-16,6-5 77 15,4-2-53-15,0-6-39 16</inkml:trace>
  <inkml:trace contextRef="#ctx0" brushRef="#br0" timeOffset="-180090.8">18526 11788 1077 0,'-54'-28'579'0,"42"26"-304"16,12 1-174-16,1-1 74 16,8-3-80-16,3 2-9 15,5-1-81-15,0-1-45 16,4 2 39-16,2 3-34 15,2 2-33-15</inkml:trace>
  <inkml:trace contextRef="#ctx0" brushRef="#br0" timeOffset="-179864.51">18617 11675 1188 0,'14'-53'537'0,"-12"49"-329"16,7 3-137-16,7-2 34 15,4 0-34-15,3 2-15 16,0-1-23-16,2 2-63 16,-1 0-51-16,-4 4 66 15,-7 1-48-15,-10-1-38 16</inkml:trace>
  <inkml:trace contextRef="#ctx0" brushRef="#br0" timeOffset="-179670.62">18747 11644 940 0,'-77'42'517'0,"77"-24"-259"15,0 6-160-15,3 1 61 0,1 1-54 16,0-1-18-16,2-1-45 15,0-2-22-15,0-6-59 16,0-4-52-16,0-6 73 16,-3-6-52-16,-1-4-42 15</inkml:trace>
  <inkml:trace contextRef="#ctx0" brushRef="#br0" timeOffset="-179505.17">18705 11831 761 0,'-27'-49'494'0,"33"48"-211"16,1 0-162-16,9 0 93 16,0 1-69-16,6 0-49 15,1-2-30-15,-1-1-73 16,0 2-51-16,-5 0 50 0,-4 2-45 16,-13 6-40-16</inkml:trace>
  <inkml:trace contextRef="#ctx0" brushRef="#br0" timeOffset="-179355.97">18779 11822 901 0,'-87'56'517'15,"88"-49"-249"-15,4-1-162 16,7-4 64-16,1-1-34 16,6-2-58-16,0-3-45 0,1 1-18 15,-2-2-13-15,-5-2-18 16</inkml:trace>
  <inkml:trace contextRef="#ctx0" brushRef="#br0" timeOffset="-175527.86">19368 11055 449 0,'72'-2'334'0,"-73"-4"-96"15,1 0-114-15,-1-1 71 16,0 0-16-16,-4-1-33 16,2 3-16-16,-6-1-28 15,1 3-16-15,-4-1-26 16,-2 4-10-16,0 3-19 15,-2 1-6-15,0 3-13 16,1 1-3-16,1 5-5 16,2 1-1-16,3 1 0 15,1 2-1-15,5 2 1 16,2 2 0-16,1 1 1 0,2 2 0 16,4 2-1-16,0 0 0 15,2 3 0-15,-1-1-1 16,-2 2 1-16,-1-1 0 15,0 1 0-15,-4 0 1 16,-4-5 0-16,-2-1 1 16,-3-4 1-16,0-3 0 0,-1-6 1 15,1-3 0-15,0-5-2 16,1-2 0-16,4-1-2 16,2-2-2-16,2 0-1 15,0 1-2-15,0 0-1 16,0-1 0-16,7 1 0 15,11 1 0-15,28 6 1 16,-27-2 1-16,-1 5 3 16,-2 1 2-16,-2 5 2 15,-3 3 2-15,-5 4 4 16,-4-1 1-16,-1 5 3 16,-1 0 0-16,1-1-1 15,-1 0-1-15,0-3-3 16,0-2-2-16,2-4-4 0,1-1-2 15,1-6-14-15,4 0-19 16,2-6-62 0,5 1 74-16,8-4-49 0,2-2-38 15</inkml:trace>
  <inkml:trace contextRef="#ctx0" brushRef="#br0" timeOffset="-174647.58">20070 11321 520 0,'-35'-48'447'16,"26"34"-140"-16,7 5-169 15,-2 0 122-15,4 7-112 0,0 3-11 16,0 9-39-16,2 5-18 16,0 9-23-16,1 5-9 15,1 6-16-15,3 4-6 16,0-1-10-16,0 0-4 15,2-5-5-15,-1-5-2 16,-3-6-25-16,1-5-24 16,-5-12-74-16,0-5-64 15,-2-4 136-15,0 3-102 16,-1-1-70-16</inkml:trace>
  <inkml:trace contextRef="#ctx0" brushRef="#br0" timeOffset="-174327.95">19980 11314 659 0,'-7'-16'434'0,"6"5"-170"16,5 1-144-16,11 5 81 15,3 1-48-15,7 1-29 16,0 3-21-16,8 3-34 16,1 1-11-16,3 5-13 15,-2 1-3-15,-2 4-5 16,-5 0 0-16,-7 5 0 15,-2 1-2-15,-14 3-1 0,-5 1-3 16,-8-1-4 0,-5 0-1-16,-6-2-6 0,-3 0-2 15,-4-5-7-15,1-1-3 16,2-7-4-16,0 0-5 16,5-2-23-16,0-3-16 15,6-2-48-15,4-1-37 16,8-1 89-16,5-3-71 15,5-4-42-15</inkml:trace>
  <inkml:trace contextRef="#ctx0" brushRef="#br0" timeOffset="-173799.79">20599 11323 599 0,'2'-94'425'0,"-6"83"-150"15,-1 2-146-15,-1 8 83 16,0 4-41-16,-4 4-34 16,-1 5-24-16,0 6-41 15,0 5-13-15,4 5-19 16,-1 3-7-16,7 4-12 16,0-1-4-16,4 1-7 15,5-4-2-15,3-2-4 16,4-3-1-16,-1-4-1 15,4-3 0-15,-2-6-27 16,3-2-33-16,-3-4 48 16,2-4-28-16,-6-5-24 15</inkml:trace>
  <inkml:trace contextRef="#ctx0" brushRef="#br0" timeOffset="-172476.36">20895 11392 296 0,'0'-1'261'0,"0"0"-59"16,0 0-90-16,0 0 74 16,0 0-14-16,0 0-25 15,0 0-6-15,0 0-13 16,0-1-6-16,0 1-21 16,0 0-11-16,0 1-19 0,0 0-11 15,0 0-19-15,1 10-8 16,3 7-15-16,6 26-6 15,-5-25-5-15,2-3-2 16,1-3-1-16,-1-2-1 16,4-7 0-16,-1-3 1 15,2-6 0-15,-2-3 1 16,-1-5 0-16,1-3 1 0,-1 0-1 16,0-2 0-16,-3 3 0 15,0 3-2-15,-4 3 4 16,0 2 3-16,-1 8 3 15,0 1 2-15,-1 8 2 16,2 2 1-16,-2 4 3 16,1 2 1-16,1-1-2 15,1 1-3-15,1-1-4 16,1-2-2-16,-1-1-20 16,1-3-23-16,0-4-69 15,1 0-192-15,1-6 237 16,2 0-137-16,0-4-105 15</inkml:trace>
  <inkml:trace contextRef="#ctx0" brushRef="#br0" timeOffset="-172238.15">21298 11517 723 0,'14'11'546'15,"-4"-3"-183"-15,-2 1-195 16,-11-4 132-16,-3 0-113 16,-6 2-52-16,-3 2-26 0,1 0-72 15,-4-2-26-15,3 1-75 16,-1-3-36-16,5 1-167 16,4 0 203-16,4-6-148 15,1-2-88-15</inkml:trace>
  <inkml:trace contextRef="#ctx0" brushRef="#br0" timeOffset="-171670.98">21477 11399 950 0,'-1'-38'510'0,"-1"43"-251"16,2 4-150-16,3 4 51 15,-3 2-22-15,1 4-41 16,1 1-23-16,-2-2-31 16,0 0-13-16,0-5-14 15,-2-1-4-15,0-6-3 16,2-2 0-16,-2-6-2 16,1 0 0-16,0 1-1 15,1-1-1-15,2-15-3 16,9-29-1-16,1 26-1 15,1 0 0-15,2 2 1 16,-1 2 3-16,4 4 6 16,-2 4 3-16,-2 5 7 15,-1 3 3-15,-3 10 4 16,0 1 2-16,-3 7 0 16,-1 1 0-16,-1 2-3 15,-1 2-3-15,-1-2-7 0,-1-2-2 16,1-5-7-16,-2-1-7 15,0-5-29-15,-1-4-15 16,0-1-43-16,0-2-35 16,0-1 84-16,0 0-69 15,0-1-37-15</inkml:trace>
  <inkml:trace contextRef="#ctx0" brushRef="#br0" timeOffset="-170474.92">21840 11261 708 0,'-14'-59'399'0,"16"56"-189"0,0 1-120 16,3 1 49-16,-5 0-18 16,0 1-42-16,0 0-17 15,2 1-21-15,8 5-10 16,0-1-14-16,29 39-5 16,-26-23-5-16,-1 1-1 15,-4 3-2-15,1 1 0 0,-5 4 1 16,-1-1-1-16,-3 2 1 15,-2-5 0-15,-1-1 0 16,-2 1 0-16,-1-8-1 16,-2-3-6-16,3-6-22 15,-2-2-18-15,3-6-81 16,2 0 99-16,0-7-70 16,0-5-49-16</inkml:trace>
  <inkml:trace contextRef="#ctx0" brushRef="#br0" timeOffset="-170041.23">22411 11374 664 0,'-10'-2'423'0,"3"-1"-165"16,6 0-137-16,1 1 73 16,0 1-32-16,0 0-35 15,0 0-22-15,9-2-37 16,11-1-14-16,32-5-22 15,-26 6-8-15,1 0-28 16,-3-1-30-16,-6 2-92 16,-1-1 104-16,-7 3-69 0,-3 1-54 15</inkml:trace>
  <inkml:trace contextRef="#ctx0" brushRef="#br0" timeOffset="-169829.5">22547 11283 748 0,'-64'-51'434'0,"64"57"-198"15,3 6-132-15,3 6 58 16,-2 1-21-16,-1 5-46 16,2 0-23-16,-4 2-23 15,2-2-9-15,-1-4-52 16,0-3-42-16,1-6 46 15,3-3-33-15,4-6-30 16</inkml:trace>
  <inkml:trace contextRef="#ctx0" brushRef="#br0" timeOffset="-169235.55">22962 11446 908 0,'3'57'488'0,"3"-70"-256"15,6-4-145-15,4-10 52 16,-1-6-28-16,2-4-44 16,0-4-21-16,-3 0-23 15,0 1-5-15,-7 2-7 16,-4 3-1-16,-3 9 1 16,-6 5 1-16,-5 10-1 0,-2 7 0 15,-4 10-2-15,1 6 1 16,-1 15 1-16,4 4-1 15,0 11 1-15,5 2 1 16,6 4 3-16,1-2 1 16,5-3 2-16,5-4-1 15,6-8-3-15,1-6 0 0,4-10-13 16,-2-4-16-16,1-7-63 16,2-4-153-16,-2-8 188 15,-1-2-108-15,-4-4-83 16</inkml:trace>
  <inkml:trace contextRef="#ctx0" brushRef="#br0" timeOffset="-168750.82">23199 11454 1090 0,'56'-8'567'0,"-55"15"-314"16,-3 1-170-16,0 4 59 16,2 4-55-16,0 1-22 15,2 3-46-15,3-1-7 16,4-3-4-16,4 0-2 15,1-6-1-15,4-2-1 16,-1-7 1-16,1-3-1 16,-1-6 1-16,-1-2 0 15,-3-3 1-15,-2-3-1 0,-4 3 2 16,-1 1 0-16,-4 2 3 16,0 1 3-16,-2 8 5 15,0 3 3-15,0 7 4 16,-1 2 1-16,1 4 0 15,0 1 0-15,2 3-3 16,1-2-4-16,3-1-8 16,0-2-15-16,-1-3-48 15,3-1-34-15,4-3 66 16,3-3-48-16,2-4-36 16</inkml:trace>
  <inkml:trace contextRef="#ctx0" brushRef="#br0" timeOffset="-168466.32">23592 11518 1135 0,'33'-35'572'0,"-34"49"-317"16,1 1-165-16,2-2 57 15,1 2-56-15,3-2-15 16,1-1-37-16,2-1-7 0,3-1-9 15,-1-3-2-15,3-4-2 16,1 0-1-16,0-4 0 16,0-1-1-16,1-3-2 15,0-4-1-15,-2-5-11 16,3-2-16-16,-2-4-54 16,-2 0-40-16,2 0 82 15,-9-1-60-15,-6 5-45 16</inkml:trace>
  <inkml:trace contextRef="#ctx0" brushRef="#br0" timeOffset="-167775.99">24073 10992 892 0,'0'0'488'16,"0"0"-251"-16,5 1-151 15,-5-1 62-15,0 0-62 16,6 1-12-16,6 3-39 16,-1 3-10-16,25 29-9 15,-29-14-5-15,-4 5-3 16,-4 3-1-16,-5 6-2 15,-3 0 1-15,-1 1-1 16,1 0 1-16,0-6-2 16,1-5 1-16,4-6 0 15,3-5 0-15,3-6 0 16,3-4 0-16,4-4 0 0,1-1-1 16,1-1 2-16,1-1 4 15,0 2 7-15,-1 0 4 16,0 4 6-16,-2 2 3 15,-1 5 3-15,-1 2 4 16,1 5 4-16,-1 3-1 16,1 3-2-16,0 2-3 15,0-1 2-15,0 0 0 16,-1 1 1-16,-3-2-1 0,-3-1-4 16,-1-4-3-16,-5-1-3 15,-4-5-3-15,-3 0-8 16,-2-3-6-16,-1-4-25 15,0-2-19-15,2-4-57 16,0-1-40-16,5-2 94 16,2 0-75-16,6-5-48 15</inkml:trace>
  <inkml:trace contextRef="#ctx0" brushRef="#br0" timeOffset="-167015.37">24620 10838 571 0,'-1'-14'449'16,"0"1"-159"-16,1 2-167 16,4 3 114-16,1 3-119 15,1 0-10-15,2 4-36 16,0 2-16-16,0 5-16 16,1 2-7-16,1 4-7 15,-1 2-1-15,-2 6-4 16,0 2-2-16,-4 4-2 0,-1 3-1 15,-2 3-2 1,-2 1-1-16,-3 1-4 0,0 1 0 16,-1-1-1-16,1-1-2 15,3-2-2-15,-1-1 0 16,3-4-2-16,0-2-1 16,4-4-1-16,2-1-1 0,2-5 0 15,0-1 0-15,2-5 0 16,2 1 1-16,0-4 0 15,0 2 2-15,-1-2 2 16,-1 2 4-16,-1 2 11 16,-3 5 5-16,0 2 4 15,-4 2 2-15,-2 5 2 16,0 3 0-16,0 3 2 16,0 0-2-16,0 0-7 15,0 1-2-15,0-4 1 16,0-1 1-16,0-3 2 15,-2-1 0-15,-6-4-1 16,1-1-2-16,-7-2-14 16,0-1-12-16,-1-3-48 15,-2-1-31-15,2-4 61 16,2 2-50-16,1-5-35 16</inkml:trace>
  <inkml:trace contextRef="#ctx0" brushRef="#br0" timeOffset="-163204.46">11709 12763 569 0,'-59'1'443'0,"56"-2"-155"16,3 0-159-16,4 0 96 15,-4 1-85-15,0 0-15 16,7 0-49-16,11-1-21 16,31-1-18-16,-26-1-8 15,-2 1-22-15,0 2-32 0,-5 0-209 16,-4 1 202-16,-10 4-115 16,-5-1-97-16</inkml:trace>
  <inkml:trace contextRef="#ctx0" brushRef="#br0" timeOffset="-163063.12">11671 12928 680 0,'2'6'422'16,"3"-4"-177"-16,7-4-140 16,3-2 56-16,1-1-40 15,0 2-15-15,3 0-47 16,0 3-29-16,0 1-105 15,3 2 74-15,-4-3-51 16,1-1-44-16</inkml:trace>
  <inkml:trace contextRef="#ctx0" brushRef="#br0" timeOffset="-161963.64">12636 12736 661 0,'-41'-36'414'15,"32"27"-175"-15,8 7-134 16,0 2 68-16,1 6-50 16,0-6-5-16,0 0-33 15,3 16-14-15,8 33-18 0,-5-27-3 16,-3 1-11-16,1-1-6 16,-2-5-9-16,1-2-2 15,-1-2-7-15,-2-6-2 16,0-4-3-16,0-3-2 15,0-4-1-15,0 3-1 16,0 0-2-16,0-7-1 16,1-8-3-16,8-27 0 15,-2 27-1-15,2 1 0 0,2 3-1 16,1 5 2-16,2 5 0 16,-1 2 0-16,-1 5 4 15,0 4 3 1,-3 4 7-16,-1 2 5 0,-4 3 4 15,0-2 1-15,-4 1 1 16,-2-4 0-16,1-3-3 16,-1-3-2-16,2-6-9 15,0-2-4-15,2-6-13 16,2-1-5-16,1-4-7 16,2 0-2-16,1-1-1 15,3 0-1-15,1 2 2 16,1 2 0-16,0 3 8 15,0 3 5-15,0 3 6 16,0 5 1-16,-3 2 3 16,0 5 4-16,-3 0 5 0,1 2 1 15,-4 1 2-15,0-1 0 16,-1-2-2-16,0-1 0 16,0-4-19-16,-2-4-26 15,1 0-72-15,-2-3-74 16,0-1 135-16,0 0-96 0,1 0-67 15</inkml:trace>
  <inkml:trace contextRef="#ctx0" brushRef="#br0" timeOffset="-161782.92">13057 12840 633 0,'0'17'501'15,"-2"1"-165"-15,1-3-192 16,-1-1 99-16,1-2-83 15,0-2-23-15,-2-6-90 16,2-4-44-16,-1-7-106 16,-1-3-100-16,2-4 155 15,1-3-115-15,-2-2-82 16</inkml:trace>
  <inkml:trace contextRef="#ctx0" brushRef="#br0" timeOffset="-161395.91">13010 12816 532 0,'-32'-84'453'0,"30"79"-138"15,5 4-174-15,5 1 112 16,3 2-91-16,2 0-26 16,3 3-39-16,2-1-17 15,0 2-25-15,2 0-9 16,-1 3-13-16,-3 1-3 16,-3 4-8-16,-1 3-2 15,-5 3-7-15,-3 1-2 0,-2 0-2 16,0-3-2-16,-1-3 0 15,-1-4-3-15,0-9-1 16,2-2-2-16,1-10-1 16,0-1 0-16,3-4 0 15,-1-1 0-15,3 2-1 16,1 1 0-16,1 2 1 16,1 1 1-16,-2 8 2 15,2 2 3-15,-2 3 9 16,0 5 2-16,-3 5 3 15,-1 3 1-15,-2 3 0 16,-1 2-1-16,-1-1-13 16,1-3-27-16,0-3-74 15,2-2 79-15,0-9-57 16,2-7-44-16</inkml:trace>
  <inkml:trace contextRef="#ctx0" brushRef="#br0" timeOffset="-160607.89">14133 12546 681 0,'104'16'428'0,"-95"-32"-162"16,-1 2-137-16,-7 0 79 0,-1 0-41 15,-7 3-10-15,-4 0-17 16,-6 1-49-16,-3 4-19 16,-3 3-22-16,-3 3-8 15,-2 6-20-15,2 1-7 16,1 3-12-16,3 1-3 15,4 3-3-15,7 2-1 16,6 0 0-16,4 3 0 16,6-3 1-16,5 3 0 15,3 3 1-15,0 2 2 0,3 0 1 16,-4 1 1-16,-3 2 1 16,-1 3 0-16,-5 3 0 15,-5-1 0-15,-5-1 1 16,-5 0-1-16,-1-4 1 15,-3 0-1-15,2-10 0 16,2-3 0-16,1-8-2 16,4-3 0-16,4-5-1 15,3-5-2-15,3 0 0 16,3-3-1-16,4 4 0 16,-3 0 1-16,4 6 1 15,-1 2 1-15,0 8 5 16,0 4 1-16,-3 5 6 15,1 4 2-15,-2 3 4 16,-2 0-1-16,2 0 1 16,-2 2-1-16,4-5-4 0,0-2-4 15,6-5-43-15,0-2-28 16,4-5 49-16,4-2-36 16,0-6-29-16</inkml:trace>
  <inkml:trace contextRef="#ctx0" brushRef="#br0" timeOffset="-159484.11">14864 12676 612 0,'-31'-74'391'16,"29"67"-155"-16,2 2-123 15,3 8 62-15,5 6-3 16,2 9-38-16,-1 4-21 15,1 10-33-15,1 5-12 16,0 5-17-16,0 3-9 0,-1-1-19 16,-4-6-6-16,0-5-8 15,1-5-6-15,-1-12-35 16,-1-5-32-16,0-13-90 16,-4-7-74-16,-3-9 167 15,1-1-129-15,-8-9-85 16</inkml:trace>
  <inkml:trace contextRef="#ctx0" brushRef="#br0" timeOffset="-159194.08">14858 12669 705 0,'-2'-18'420'0,"6"6"-188"16,3 4-133-16,7 3 64 16,1 3-26-16,6 2-34 15,2 3-14-15,2 5-25 16,2 1-8-16,-4 4-5 0,-2 1-1 15,-4 5-3-15,-3 0-2 16,-8 6-2-16,-4-1-2 16,-9 1-4-16,-3 0-4 15,-4-2-8-15,-2-2-2 16,1-4-8-16,-1-1-2 16,1-6-27-16,-1-4-17 0,6-3-38 15,0-2-30-15,1-2-122 16,5-1 165-16,4-4-126 15,8-2-70-15</inkml:trace>
  <inkml:trace contextRef="#ctx0" brushRef="#br0" timeOffset="-158789.56">15302 12672 492 0,'18'-79'381'16,"-13"73"-114"-16,-2 3-134 16,-3 7 83-16,-4 7-17 15,-3 10-46-15,-3 4-19 16,-1 7-39-16,1 3-16 0,2 3-23 16,3 3-11-16,4-1-19 15,3-5-9-15,7-5-23 16,4-3-18-16,6-8-49 15,0-6-36-15,2-10 81 16,2-6-62-16,3-10-42 16</inkml:trace>
  <inkml:trace contextRef="#ctx0" brushRef="#br0" timeOffset="-158500.08">15483 12755 869 0,'-3'0'500'0,"0"8"-232"16,3 2-155-16,2 5 66 0,2 4-39 16,2 3-31-16,-1-2-24 15,5 0-32 1,0 0-9-16,2-5-7 0,1 0-1 16,0-8 3-16,0 0 2 15,-3-7 4-15,-1-1-2 16,0-8-6-16,-3-4-4 15,2-7-7-15,0-1-6 0,1-3-35 16,0-1-27 0,3 2-74-16,-1 2-126 0,-1 7 187 15,0 5-122-15,-3 7-84 16</inkml:trace>
  <inkml:trace contextRef="#ctx0" brushRef="#br0" timeOffset="-158309.93">15895 12866 1006 0,'10'12'580'0,"-8"1"-277"16,-2-1-183-16,-8-4 76 15,-1 1-58-15,-3-1-38 16,1 2-22-16,-1-2-85 0,3-1-43 15,1-2-95-15,2-3 117 16,3-6-87-16,2-5-62 16</inkml:trace>
  <inkml:trace contextRef="#ctx0" brushRef="#br0" timeOffset="-157834.52">16121 12718 930 0,'-8'2'516'0,"0"2"-248"0,4 3-152 16,0 1 66-16,4 1-48 15,0 2-9-15,0 1-43 16,1 0-15-16,1 0-18 15,-2 0-7-15,1-1-16 16,-1-1-5-16,0-3-9 16,0-2-4-16,-1-5-2 15,-1-5-1-15,2 4-2 16,0 0 0-16,0-3-2 16,3-11 0-16,10-30-1 0,-3 27 0 15,1 3 0-15,1 3 0 16,2 4 1-16,-1 3 1 15,0 6 5-15,-3 4 3 16,0 7 4-16,-4 4 2 16,0 2 4-16,-2 4 1 15,-2 0-1-15,1-2 0 0,-2-1-20 16,0-1-30-16,1-6-82 16,1-3 12-1,2-9 66-15,0-4-74 0,2-7-47 16</inkml:trace>
  <inkml:trace contextRef="#ctx0" brushRef="#br0" timeOffset="-157681.03">16293 12840 1010 0,'88'-20'564'0,"-77"27"-276"15,-1-3-173-15,-3-3 70 16,3 0-55-16,0-1-44 15,-3 0-49-15,5-1-110 16,1 0 67-16,5-3-60 16,3-2-48-16</inkml:trace>
  <inkml:trace contextRef="#ctx0" brushRef="#br0" timeOffset="-157471.81">16577 12780 1229 0,'39'-21'591'0,"-44"30"-350"15,2 3-160-15,3 2 43 16,0 1-30-16,-1 3-28 16,1-2-43-16,0 0-87 15,0-2-47-15,4-7 88 16,2-2-64-16,1-9-51 15</inkml:trace>
  <inkml:trace contextRef="#ctx0" brushRef="#br0" timeOffset="-157188.74">16698 12580 1006 0,'10'4'564'16,"1"3"-283"-16,6 7-180 0,0 3 93 16,6 4-105-16,-1 2-2 15,-1 5-28-15,0 4-13 16,-4 4-14-16,-6 1-2 16,-11 2-3-16,-3-1-4 15,-11-1-3-15,-5-2-20 16,-3-4-57-16,-1-5-46 0,-1-6 81 15,3-3-61 1,5-11-46-16</inkml:trace>
  <inkml:trace contextRef="#ctx0" brushRef="#br0" timeOffset="-156247.14">17290 12834 885 0,'48'78'471'16,"-40"-67"-237"-16,-5 2-138 0,-11-4 44 16,-3-3-29-16,-2 4-23 15,-2-2-13-15,-1-1-59 16,1-2-35-16,1-1 19 16,2-6-17-16,3-11-16 15</inkml:trace>
  <inkml:trace contextRef="#ctx0" brushRef="#br0" timeOffset="-154907.2">18075 12373 693 0,'-52'35'449'15,"50"-25"-176"-15,3 2-147 16,1 3 70-16,3 3-50 16,-2 0-9-16,-2-1-49 15,1-1-17-15,-1-4-23 16,1-2-8-16,-1-6-16 16,1-4-4-16,-1-5-8 15,-1 4-4-15,0 0-4 16,0-1 0-16,4-14-4 15,12-30 0-15,-7 29 0 16,2 0-2-16,1 2 2 16,2 3-1-16,-1 6 1 15,0 4 0-15,0 5 3 0,-3 6 0 16,-1 4 3-16,-2 1 0 16,-2 1 2-16,-1 2 0 15,-3-4 0-15,0-1 1 16,-1-3-2-16,0-5 0 15,1-2-3-15,-1-3-2 16,0 0-5-16,0 0-5 16,0 0-5-16,0 0-1 0,6-8-1 15,5-1 1-15,28-28 0 16,-27 30 1-16,0 3 5 16,0 3 5-16,-2 3 8 15,-2 3 5-15,-3 6 5 16,0 0 1-16,-3 3 3 15,-2-1-1-15,0 0 0 16,-1 0-5-16,1-3-59 16,0 1-30-16,0-6 61 15,0-3-48-15,1-9-38 16</inkml:trace>
  <inkml:trace contextRef="#ctx0" brushRef="#br0" timeOffset="-154748.6">18477 12480 1042 0,'-3'12'511'0,"0"-4"-303"0,2-4-138 16,-1 0-3-16,0-4-51 16,2 0 3-16,-1-1-45 0,1 0-44 15</inkml:trace>
  <inkml:trace contextRef="#ctx0" brushRef="#br0" timeOffset="-154366">18401 12344 749 0,'16'0'404'16,"2"0"-197"-16,-2 0-111 15,5 1 50-15,0 3-28 16,-2 1-6-16,-1 2-26 15,-1 3-8-15,-2 5-13 16,-2 1-7-16,-6 2-14 16,-2 2-8-16,-4 0-12 15,0 0-5-15,-1-4-6 16,0-3-3-16,0-6-6 0,4-2-4 16,0-7-7-16,4-3-3 15,-1-5 0-15,3-2-1 16,1-2 0-16,1 2 1 15,0 4 3-15,1-1 8 16,-2 7 15-16,-1 2 5 16,-1 6 8-16,-1 5 2 15,-1 2 1-15,0 1 0 16,-2-2-11-16,0 0-24 16,-1-1-60-16,-1-3 57 0,-3-4-46 15,0-2-36-15</inkml:trace>
  <inkml:trace contextRef="#ctx0" brushRef="#br0" timeOffset="-153673.16">17722 12782 616 0,'-33'-8'407'0,"34"8"-152"16,1 2-129-16,1 8 75 15,0 2-35-15,2 7-22 16,-1 2-25-16,2 3-42 16,2-1-13-16,1 0-20 15,2-4-11-15,0-5-15 16,1-4-6-16,0-7-5 15,2-4-2-15,0-7-2 16,1-3-1-16,-1-4 0 16,0-2-1-16,0 2 0 15,-1-2 0-15,-3 5 0 16,0 4 0-16,-1 7 2 16,-4 2 1-16,1 10 3 15,-3 2 0-15,0 5 2 16,3 1-1-16,-1 0 0 0,0-3-1 15,-1-1-27-15,4-4-31 16,2-3 42-16,5-5-28 16,1-6-23-16</inkml:trace>
  <inkml:trace contextRef="#ctx0" brushRef="#br0" timeOffset="-153518.81">18053 12898 1126 0,'34'-45'523'0,"-34"48"-321"15,4-3-157-15,1 1 14 16,-5-1 20-16,0 0-44 16</inkml:trace>
  <inkml:trace contextRef="#ctx0" brushRef="#br0" timeOffset="-153359.9">18102 12888 798 0,'-2'78'381'16,"1"-77"-276"-16,7-6-92 0,2-3 52 15,3-5-62-15</inkml:trace>
  <inkml:trace contextRef="#ctx0" brushRef="#br0" timeOffset="-152969.84">18182 12867 666 0,'77'-46'535'0,"-76"53"-197"16,-1-1-199-16,0 3 144 15,0 2-125-15,0 4-60 16,4 2-23-16,3-1-41 16,2 1-10-16,3-3-9 15,0-2-3-15,2-6-5 16,0-3 0-16,3-6 0 16,-3-3-2-16,-2-5 0 15,0 1-1-15,-1-3 0 16,0 1-1-16,-5 0 2 15,0 4 0-15,-4 6 4 16,2 1 1-16,-1 6 3 16,-5-5 0-16,2 0 1 0,0 6 0 15,2 10-2-15,7 27 0 16,-3-30-7-16,-1 0-18 16,5-4-55-1,1-5-40-15,2-3 84 0,5 1-61 16,-2-11-44-16</inkml:trace>
  <inkml:trace contextRef="#ctx0" brushRef="#br0" timeOffset="-152699.55">18559 12908 920 0,'22'-54'534'0,"-23"68"-251"15,1 0-163-15,3 1 77 16,3 0-46-16,2 0-28 15,2 1-27-15,1-5-33 16,0 0-10-16,-1-3-10 16,1-2-5-16,-2-3-8 15,1-2-4-15,-1-3-6 16,-1-2-4-16,0-4-11 16,1-2-15-16,1-5-45 15,0-3-22-15,-1 0-69 16,-1-2 108-16,-1 1-92 15,-4 1-53-15</inkml:trace>
  <inkml:trace contextRef="#ctx0" brushRef="#br0" timeOffset="-152401.8">18958 12776 1145 0,'19'-18'597'15,"-29"13"-317"-15,5 3-179 16,1 2 58-16,-4 4-53 16,1 5-14-16,-3 7-52 15,4 3-14-15,0 5-16 16,1 4-3-16,4 0-5 15,2 1-2-15,4-4 0 16,3-3-3-16,5-6-38 16,0-4-26-16,4-7-190 15,2-5 211-15,2-10-134 16,-2-6-104-16</inkml:trace>
  <inkml:trace contextRef="#ctx0" brushRef="#br0" timeOffset="-152232.08">19002 12901 970 0,'-48'-31'577'0,"37"38"-270"15,12-4-190-15,5-1 82 16,3 0-75-16,5-2-20 16,2 0-83-16,2-2-44 15,2 1 23-15,4 0-25 0,-2-4-29 16</inkml:trace>
  <inkml:trace contextRef="#ctx0" brushRef="#br0" timeOffset="-152032.45">19108 12815 693 0,'29'-35'519'16,"-26"36"-215"-16,8-1-195 15,2 0 134-15,5 0-156 16,0 0-10-16,3 0-71 16,0 0-48-16,-2 0 38 15,-5-1-31-15,-7 1-27 16</inkml:trace>
  <inkml:trace contextRef="#ctx0" brushRef="#br0" timeOffset="-151866.73">19243 12785 634 0,'-35'41'446'16,"28"-24"-181"-16,3 3-156 16,1 2 86-16,1 0-56 15,2-1-48-15,0 0-28 0,2 0-30 16,0-3-25-16,-1-5-85 16,0-1 71-16,0-3-42 15,0-2-40-15</inkml:trace>
  <inkml:trace contextRef="#ctx0" brushRef="#br0" timeOffset="-151696.23">19188 12976 769 0,'6'-53'527'16,"1"55"-226"-16,4-2-191 15,3 0 111-15,2-2-119 16,0 1-27-16,2 1-107 15,-2 0-78-15,-3 0 91 0,-4 0-68 16,-7 3-54-16</inkml:trace>
  <inkml:trace contextRef="#ctx0" brushRef="#br0" timeOffset="-151527.45">19270 12959 777 0,'-75'50'536'0,"68"-44"-216"16,5-4-189-16,3-1 103 15,8-1-92-15,1 0-23 0,5-3-71 16,3 0-46-16,2 0 9 16,3-3-15-16,4-4-27 15</inkml:trace>
  <inkml:trace contextRef="#ctx0" brushRef="#br0" timeOffset="-150808.09">19846 12356 868 0,'52'-102'501'16,"-49"89"-232"-16,-5-1-152 15,-5 1 73-15,-1 0-44 16,-8 3-27-16,0 1-24 16,-7 4-42-16,-2 3-11 15,-5 4-16-15,3 5-6 16,-2 2-13-16,2 2-4 16,5 1-3-16,3 2-3 15,8-1-1-15,4 0 0 0,7 0-1 16,2 0 1-16,6 3 1 15,3-1 0-15,3 0 1 16,1 2 2-16,2 0 1 16,-3 1 1-16,-3 2 2 15,-4-2 0-15,-4 3 0 16,-3 1 0-16,-8-1 0 16,-2 0 0-16,-2-2-2 15,-1 2 0-15,1-5 0 16,2-1-1-16,1-4-1 15,4-4-2-15,5-1 1 16,0-4-1-16,4-1 0 16,-4-1 0-16,0 0 1 15,0 0-1-15,9 2 2 0,2 3 1 16,-2-3 1-16,29 46 1 16,-28-25 2-16,0 3 0 15,-1 3 1-15,5 1 0 16,-1-3-1-16,4 0-11 15,2-5-56-15,-1-5 96 16,10-8-38-16,6-4-8 16,2-9-1-16</inkml:trace>
  <inkml:trace contextRef="#ctx0" brushRef="#br0" timeOffset="-150208.02">20495 12384 804 0,'-60'-14'468'15,"58"30"-214"-15,4 7-147 16,3 5 61-16,-1 4-49 16,1 0-12-16,-1 1-47 15,-1 0-14-15,-1-8-17 16,1-2-14-16,-1-10-45 16,1-3-28-16,-3-7-62 15,0-3-39-15,-1-7-96 16,0 6 175-16,0 0-158 0,0-15-63 15</inkml:trace>
  <inkml:trace contextRef="#ctx0" brushRef="#br0" timeOffset="-149965.97">20417 12401 676 0,'0'-20'423'16,"6"6"-177"-16,7 4-131 16,5 4 78-16,4 2-26 15,3 5-40-15,2 4-13 0,0 3-20 16,-1 4-9-16,-5 6-14 15,-5 0-7-15,-5 7-13 16,-6-2-8-16,-8 2-11 16,-3-1-4-16,-6-3-8 15,-4-1-4-15,0-3-8 16,1-3-14-16,-1-5-39 16,2-1-28-16,4-4-88 15,0-2 124-15,10 1-96 16,4 2-62-16</inkml:trace>
  <inkml:trace contextRef="#ctx0" brushRef="#br0" timeOffset="-149688.22">20950 12341 928 0,'26'-45'539'0,"-43"45"-256"15,4 8-173-15,1 7 81 16,3 8-86-16,0 4-7 0,4 8-47 16,2 2-15-16,2 2-19 15,5-1-6-15,5-3-7 16,3-3-7-16,6-7-33 15,3-3-26-15,4-7 48 16,3-2-32-16,1-3-26 16</inkml:trace>
  <inkml:trace contextRef="#ctx0" brushRef="#br0" timeOffset="-148984.73">21181 12464 703 0,'0'-1'487'16,"0"0"-194"-16,0 1-171 15,1 4 95-15,1 19-90 16,2 28-15-16,-3-27-47 0,3-1-17 15,4-3-20-15,2-6-6 16,6-7-10-16,2-4-1 16,1-7-5-16,1-4 0 15,-1-7-2-15,-4 0 0 16,-2-2 1-16,-1-1-1 16,-5 4 2-16,-3 3 1 15,-3 3 7-15,-1 4 3 16,-1 4 6-16,2 4 3 15,-1-4 1-15,-1 0 1 0,1 10 1 16,0 4-2-16,2 31-6 16,2-31-4-16,-2 2-19 15,1-3-26-15,0-3-70 16,1-2 82-16,3 0-58 16,4-1-44-16</inkml:trace>
  <inkml:trace contextRef="#ctx0" brushRef="#br0" timeOffset="-148838.77">21504 12646 1014 0,'57'-14'574'0,"-68"21"-295"16,0 2-178-16,1 2 65 15,3 0-68-15,-1-2-118 0,0-3-105 16,9 0 96-16,6-1-90 15,3-4-70-15</inkml:trace>
  <inkml:trace contextRef="#ctx0" brushRef="#br0" timeOffset="-148436.66">21710 12454 719 0,'5'12'579'0,"-1"4"-204"16,-3-1-216-16,-1-1 152 15,-1 3-128-15,-2 1-65 16,-1 0-25-16,2-2-50 16,-1 0-12-16,0-7-17 15,2 1-4-15,0-5-7 16,0-3-1-16,1-5-3 15,0 2-1-15,0-1-1 16,0-1-1-16,4-12 0 16,12-30 0-16,-6 28 1 15,0 3 2-15,3 2 1 0,1 3 2 16,0 5 5-16,0 3 1 16,1 6 2-16,-3 4 2 15,-4 4 0-15,1 4 0 16,-2 2 0-16,-3-2-2 15,1 2-36-15,-2-3-33 16,-3-5 49-16,4 1-33 16,4-5-27-16</inkml:trace>
  <inkml:trace contextRef="#ctx0" brushRef="#br0" timeOffset="-148256.97">21978 12563 955 0,'56'-19'588'0,"-56"26"-271"16,0-5-192-16,8 0 105 15,-1-2-90-15,4 0-79 16,0 0-55-16,0 0 3 16,1 0-29-16,0 2-36 15</inkml:trace>
  <inkml:trace contextRef="#ctx0" brushRef="#br0" timeOffset="-148008.74">22297 12450 1171 0,'5'12'552'15,"-3"2"-329"-15,0 2-145 0,-2 1 46 16,0 6-42-16,0 0-24 16,4 0-18-16,0 0-32 15,2-2-29-15,0-5-65 16,1 0 71-16,-5-6-52 16,-2-3-40-16</inkml:trace>
  <inkml:trace contextRef="#ctx0" brushRef="#br0" timeOffset="-147752.58">22365 12330 935 0,'23'8'518'0,"-1"4"-249"16,-5 6-151-16,-1 2 74 15,0 6-76-15,-1 3 2 16,-4 5-36-16,-1 3-15 16,-6 2-21-16,-2 0-10 15,-3 0-38-15,-3-2-33 16,-7-4-84-16,-2-3 98 16,-11-6-72-16,-5-4-54 15</inkml:trace>
  <inkml:trace contextRef="#ctx0" brushRef="#br0" timeOffset="-144846.08">22949 12628 804 0,'-53'-75'480'0,"52"73"-219"0,6 2-155 16,2 0 66-16,2 0-56 15,6-1-20-15,2-2-42 16,3 0-14-16,2 2-33 16,1-1-27-16,-5-3-131 15,0 2 129-15,-2 0-80 16,-2-4-67-16</inkml:trace>
  <inkml:trace contextRef="#ctx0" brushRef="#br0" timeOffset="-144652.7">23037 12464 741 0,'-76'-30'450'0,"68"43"-196"16,5 1-141-16,3 3 66 15,-1 3-39-15,6 3-38 0,-5 2-24 16,6-3-44-16,1 1-30 16,3-4-95-16,-2-1 80 15,9-1-58-15,1-4-47 16</inkml:trace>
  <inkml:trace contextRef="#ctx0" brushRef="#br0" timeOffset="-143851.33">23576 12711 593 0,'-39'37'370'0,"32"-33"-149"15,3 2-115-15,5-3 64 16,5-1-33-16,5-5-25 15,1-5-15-15,4-8-32 16,2-5-11-16,3-10-18 16,-1 0-7-16,0-6-11 15,-2-2-3-15,-6 1-4 0,-4-2-2 16,-5 6-1-16,-3 6 2 16,-6 6 4-1,-3 2 1-15,-3 9 2 0,-2 6 1 16,0 9 5-16,1 8 3 15,0 10 5-15,3 2 1 16,2 7-1-16,4 3-1 16,4 2-1-16,3 0-2 15,7-4-6-15,2-1-3 0,5-8-14 16,2-4-15-16,2-5-48 16,1-3-36-16,0-4 72 15,-2-2-53-15,-3-2-39 16</inkml:trace>
  <inkml:trace contextRef="#ctx0" brushRef="#br0" timeOffset="-143460.7">23829 12678 866 0,'69'-33'559'15,"-74"29"-249"-15,3 6-194 16,1 3 105-16,2 5-107 0,1 2-23 16,3 0-44-16,-1 1-16 15,1 0-14-15,4-1-4 16,5-3-5-16,-3-2-1 16,0-7-1-16,6-1-2 15,-1-6-1-15,-1-2 0 16,3-4 0-16,-2 0-1 15,-2-1 2-15,-1 1-1 16,-1 3 2-16,-6 4 2 0,-2 3 6 16,-2 3 1-16,0 8 1 15,-2 1 0-15,1 1-1 16,1 4 1-16,0-1-6 16,2-1-17-16,2-1-52 15,2-4-42-15,0 0 79 16,0-3-57-16,1-1-43 15</inkml:trace>
  <inkml:trace contextRef="#ctx0" brushRef="#br0" timeOffset="-143209.58">24177 12690 696 0,'54'-43'485'0,"-47"47"-191"0,1 4-163 15,-1 3 114-15,1-1-79 16,3 1-44-16,-1-1-17 16,2-2-33-16,0 0-8 15,-2-5-16-15,-3-1-8 16,2-6-13-16,0-2-7 16,-1-7-21-16,1-3-12 15,-1-3-29-15,1-2-25 0,-4-1-249 16,7 2 257-16,-4 3-158 15,-1-1-114-15</inkml:trace>
  <inkml:trace contextRef="#ctx0" brushRef="#br0" timeOffset="-142577">24535 12292 1012 0,'-2'-4'513'16,"6"0"-278"-16,6-1-144 15,5 3 50-15,3 0-30 16,1 2-33-16,0 1-19 16,-3 5-21-16,-1 3-7 15,-6 7-11-15,-3 1-2 0,-8 7-3 16,-4 5-2-16,-6 2-2 16,1 2-2-16,-2 0-3 15,2-2-1-15,2-4-1 16,3-3-2-16,5-6 0 15,2-6-1-15,5-5 0 16,2-3 0-16,3-5 0 16,0 0 1-16,2-5 0 15,0 3 0-15,2-2 1 16,-2 4 2-16,-2 1 5 16,0 0 2-16,-4 8 3 15,2 2 0-15,-1 4 4 16,-2 4 1-16,1 5 5 15,-1-2 0-15,-1 2 3 16,-1 3 2-16,-2-2 2 0,-2-2 1 16,-5-3-2-16,-2-1-3 15,-4-6-15-15,-2-1-18 16,-1-4-47-16,1-2-31 16,-1-5-84-16,4-5 123 15,2-3-104-15,4-2-57 16</inkml:trace>
  <inkml:trace contextRef="#ctx0" brushRef="#br0" timeOffset="-141954.7">25075 12109 987 0,'-2'-8'501'16,"2"0"-271"-16,8 6-144 15,3 0 51-15,1 1-50 16,1 1-8-16,-1 0-34 15,-1 1-11-15,-1 5-12 0,-3 4-5 16,-5 5-6-16,-3 5-1 16,-6 9-3-16,-3 3-1 15,0 9-1-15,0 3 0 16,1 2 1-16,0-2 1 16,8-2 1-16,1-2 2 15,6-7 0-15,5-4 1 16,4-7 3-16,1-3 0 0,2-8 4 15,-1-4 0-15,-2-2 4 16,-1-3 2-16,-3 0 6 16,-2-1 4-16,-5 1 4 15,-2 3 2-15,-3 6-1 16,-3 2 1-16,2 6-2 16,-1 3-2-16,2 2-6 15,-1 2-3-15,2 1-4 16,2-1-1-16,1-4-2 15,2-1 0-15,-2-6-3 16,-1-2 1-16,-2-4-1 16,0 0 0-16,-3-3-1 15,-4 1-1-15,-4-1-4 16,-1 2-1-16,-3 1-3 16,-2 1-1-16,0 1-3 15,-1 0-3-15,4 1-28 0,1-2-25 16,3-3-52-16,3-3 81 15,5-12-63-15,2-5-44 16</inkml:trace>
  <inkml:trace contextRef="#ctx0" brushRef="#br0" timeOffset="-141073.06">26599 12322 724 0,'1'-1'436'0,"0"1"-197"16,2 1-138-16,0 8 62 15,2 16-34-15,25 34-26 16,-25-25-25-16,-2 4-33 15,0-1-8-15,2-3-10 16,-1-4-2-16,-1-8-2 16,0-6-2-16,-3-8-5 15,0-4-2-15,-1-6-2 16,-3-6-1-16,0-6-2 16,1-1-2-16,3-5-4 15,1 2-2-15,7 0-1 16,3 1-2-16,5 5 1 0,3 4-2 15,2 6 2 1,0 2 1-16,-2 6 6 0,-4 4 5 16,-4 4 7-16,-3 2 3 15,-8-1 3-15,-4-1 1 16,-6-1 0-16,-2 2 0 16,-3-6-7-16,0-1-6 15,-1-5-32-15,2 1-23 16,4-4-73-16,4 0 92 0,5-5-68 15,3-1-50-15</inkml:trace>
  <inkml:trace contextRef="#ctx0" brushRef="#br0" timeOffset="-140659.77">26893 12532 873 0,'3'15'504'0,"-1"1"-233"16,-1 0-156-16,1 1 64 15,2-4-26-15,0-3-50 16,3-3-23-16,6-3-34 16,0-6-12-16,5-3-21 15,1-3-6-15,0-3-8 16,1-2-2-16,-1 1-3 16,-3 0 0-16,-5 2-1 15,-1 3 1-15,-5 7 4 0,0 1 4 16,-4 7 9-16,0 5 4 15,0 6 10-15,0 4 4 16,2 6 7-16,1 2 4 16,-1 2 5-16,1 2 2 15,0 3-1-15,0-1-4 0,-3-4-6 16,0-4-2-16,-2-5-5 16,-4-3-3-16,-5-9-5 15,-3-3-3-15,-6-8-5 16,-1-1-2-16,-6-7-7 15,0 0-15-15,-1-7-40 16,3-1-21-16,6-1-49 16,4-1-32-16,9-2 100 15,10-3-89-15,15 1-40 16</inkml:trace>
  <inkml:trace contextRef="#ctx0" brushRef="#br0" timeOffset="-140050.1">27987 12632 588 0,'2'-9'427'15,"1"-2"-147"-15,1-1-157 16,-1-3 74-16,-3-4-54 15,-3 0-19-15,-4-1-51 16,-2 1-20-16,-7-1-26 16,0 4-9-16,-3 4-11 15,-2 4-1-15,-1 7-2 16,0 3-1-16,4 10 0 16,1 1 0-16,7 8 2 15,1-1 1-15,5 0 4 16,4-2 2-16,5-2 6 15,5-2 1-15,2-8 1 16,1-1 1-16,2-6-1 0,-1-1 0 16,-1-5-1-16,5 4 0 15,-6-2-1-15,-2 2 2 16,0 4 1-16,-2 3 1 16,-3 6 0-16,1 1 0 15,1 6-2-15,-4-2-2 16,2-1-20-16,1-1-22 15,3-4-71-15,2-2-55 0,5-3 113 16,0-3-84-16,2-3-61 16</inkml:trace>
  <inkml:trace contextRef="#ctx0" brushRef="#br0" timeOffset="-139737.02">28218 12468 1074 0,'2'-8'562'0,"-3"5"-304"16,-2-1-165-16,-4 4 56 16,1 2-25-16,-3 5-58 15,1-1-20-15,1 2-24 16,1 2-9-16,5 1-5 0,1 1-3 16,6 0-1-1,1 0 1-15,4-3 3 0,2 1 2 16,0-1 3-16,-1 0 3 15,-3-2 5-15,-1 2 1 16,-7-3 2-16,-1 2 0 16,-7-1-4-16,-2-1-3 15,-4 0-17-15,-1-2-20 16,3-1-48-16,-1-2-28 16,6-1-97-16,1-1 142 0,8 1-116 15,1-2-64-15</inkml:trace>
  <inkml:trace contextRef="#ctx0" brushRef="#br0" timeOffset="-139383.99">28423 12441 741 0,'7'-6'534'16,"-5"2"-213"-16,-4 5-193 15,-2 5 113-15,3-6-98 16,0 0-28-16,-4 11-52 15,-1 4-12-15,-7 29-9 16,13-29-3-16,2-4-4 16,3 1-1-16,4-2 1 15,2-1 0-15,0 1 2 0,2-3-1 16,-3 2-3-16,-1-1-2 16,-5 1-2-16,0-2-2 15,-4 1-5-15,-5 0-3 16,-5-3-6-16,-2 0-6 15,2-2-32-15,-3-1-22 16,4 0-47-16,5-1-27 16,0-3-87-16,5-1-112 15,-1 2 216-15,0 0-159 16,13-5-64-16</inkml:trace>
  <inkml:trace contextRef="#ctx0" brushRef="#br0" timeOffset="-139058.67">28575 12500 610 0,'5'-6'456'0,"-1"4"-166"16,-2 5-163-16,0 5 103 16,-1 1-67-16,-1 5-45 15,0 1-26-15,0 0-33 16,0 4-9-16,5-4-14 16,0-4-4-16,4-7-8 15,1 0-3-15,3-8-17 16,0-3-9-16,3-6-8 15,2-2-1-15,-2-1-3 16,1 0-1-16,-4 2 1 16,-2 1 0-16,-4 7 19 0,0 4 12 15,-7 6 16-15,-1 0 4 16,-2 9 7-16,-1 4 1 16,0 0 3-16,2 2-1 15,1-3-9-15,1-1-5 16,3-3-33-16,0-4-34 15,4-4-69-15,3-3 86 16,-7-2-65-16,6-6-50 16</inkml:trace>
  <inkml:trace contextRef="#ctx0" brushRef="#br0" timeOffset="-138566.58">28832 12540 1135 0,'68'-25'562'0,"-69"37"-314"16,1-3-154-16,-1 1 46 16,1 0-14-16,0-1-54 15,0-1-21-15,0-1-14 16,-2 0-8-16,0-2-14 16,-1 0-3-16,4-3-4 15,-1-2-2-15,0-1-2 16,0 0-1-16,0 0-3 0,0 0 0 15,3-7 0-15,1-4-2 16,0-1 1-16,19-26 0 16,-15 32 1-16,3 3 2 15,-3 4 5-15,-4 3 3 16,-1 4 4-16,0 3 4 0,-5 1 4 16,1 2 1-1,-1-1 1-15,-2-3 0 16,1-1-3-16,0-3-3 0,3-2-5 15,0-3-4-15,0-1-5 16,0 0-2-16,0 0-2 16,0 0 0-16,7-4-1 15,1-1 0-15,-2 2 1 16,1 0 1-16,-3 3 2 16,-3 0 0-16,-1 1 1 15,0 0-1-15,1 2-1 16,6 9-2-16,-3-3-47 15,20 28-37-15,-17-29 67 16,3 0-44-16,3 0-35 16</inkml:trace>
  <inkml:trace contextRef="#ctx0" brushRef="#br0" timeOffset="-138233.83">29161 12492 970 0,'57'-11'579'0,"-57"30"-284"0,-5 4-192 16,0 1 100-16,0 9-103 15,1 2-15-15,1 6-49 16,3-1-9-16,2 1-7 16,2-1-3-16,3-6-7 15,-1-1-11-15,0-10-43 16,-2-4-31-16,-1-13-93 16,-2-3-73-16,-2-10 172 15,-3-8-136-15,-2-8-83 16</inkml:trace>
  <inkml:trace contextRef="#ctx0" brushRef="#br0" timeOffset="-137992.1">29145 12581 810 0,'-2'-22'460'0,"7"14"-214"0,3-1-135 16,9 9 72-16,2 0-28 16,6 4-31-16,-1 2-9 15,2-1-21-15,-1 4-11 16,-4-1-17-16,-2 3-7 15,-11 0-15-15,-8-2-7 0,-11 1-27 16,-2 1-20-16,-8-2-41 16,0-1-26-16,-2-4-68 15,1-3-28-15,4-1 111 16,7-2-102-16,8-5-42 16</inkml:trace>
  <inkml:trace contextRef="#ctx0" brushRef="#br0" timeOffset="-137823.27">29367 12435 773 0,'17'0'473'15,"-4"3"-217"-15,-4 10-160 16,-4 5 85-16,-1 5-92 16,-2 3-19-16,-2 2-31 15,1 2-15-15,-1-5-31 16,3-2-21-16,3-8-66 0,1-3 76 15,4-8-53-15,3-4-39 16</inkml:trace>
  <inkml:trace contextRef="#ctx0" brushRef="#br0" timeOffset="-137469.98">29381 12442 902 0,'-2'4'496'0,"5"1"-247"15,2-1-145-15,6 0 62 16,0-1-24-16,4 0-47 16,2 0-23-16,3-2-22 15,1 0-10-15,-1 2-30 16,2-1-13-16,-4 0-19 16,-2 3-6-16,-3 0-5 15,-2 2 0-15,-5 3 0 16,-2 0 1-16,-4 0 15 15,0 4 14-15,-1 0 22 16,-2-2 10-16,-1-1 7 16,0 0 1-16,2-4 0 15,0-2-1-15,1-2-4 16,0-2-9-16,1-1-30 16,-2-1-27-16,2 0-62 15,0 0 75-15,0 0-56 0,0 0-38 16</inkml:trace>
  <inkml:trace contextRef="#ctx0" brushRef="#br0" timeOffset="-137309.37">29624 12210 1132 0,'1'-3'595'0,"0"3"-315"0,0 4-182 16,-1-4 61-16,0 0-92 15,0 0-52-15,1 8-3 16,1 3-35-16,2 1-43 16</inkml:trace>
  <inkml:trace contextRef="#ctx0" brushRef="#br0" timeOffset="-136662.08">29728 12515 639 0,'0'20'522'0,"-1"2"-162"16,-2-6-200-16,-1-1 115 16,4-4-109-16,2 0-22 15,6-3-59-15,2-3-20 16,2-5-34-16,2-1-17 15,2-5-14-15,-2-1-4 16,-1-4-3-16,-3-2-1 16,-8-4-1-16,-5 2 0 15,-8 1 0-15,-3-1 2 0,-5 3 5 16,0 3 1-16,1 2 0 16,0 4 1-16,6 2 0 15,4 1 0-15,5 1 0 16,3 5 0-16,2-1 0 15,6 0 0-15,4 1 2 16,2-2 0-16,6 1-1 16,3 0 1-16,1-3-1 15,1 1 1-15,2-2 0 16,-2-1-1-16,-6 1 0 16,-2-1 1-16,-6 0-1 15,-5 0 1-15,0 6 0 16,-5-1-1-16,-1 2 1 15,-1 0 0-15,-1-1 0 16,1 1 1-16,2-3-1 0,1-3-1 16,2-2-1-16,-4 0-1 15,0 0-1-15,0 0 0 16,1 0 0-16,8-4-1 16,0 1 7-16,1 1 7 15,26 0 12-15,-30 10 5 16,4 4 5-16,-1 1 0 0,1 1-4 15,-2-2-16-15,-2-1-43 16,0-2-29-16,-3-4-86 16,-1-2 110-16,0-2-97 15,-2 0-57-15</inkml:trace>
  <inkml:trace contextRef="#ctx0" brushRef="#br0" timeOffset="-135597.62">11693 13905 696 0,'-10'11'440'16,"4"-1"-177"-16,10-5-141 0,5-5 70 16,11 0-48-16,4-2-12 15,6-2-46-15,-1-2-15 16,3-1-22-16,-1 0-8 16,-5 3-55-16,-3 3-38 15,-8 2-147-15,-3 4 164 16,-12 8-112-16,-2 4-87 0</inkml:trace>
  <inkml:trace contextRef="#ctx0" brushRef="#br0" timeOffset="-135426.95">11757 14051 705 0,'-6'0'450'0,"4"-1"-182"16,2-3-145-16,0 3 79 15,0 0-40-15,14-1-46 16,4 0-24-16,33-2-31 15,-30 4-14-15,1 2-47 16,2 1-40-16,2 2 34 16,1 1-28-16,-4-2-26 15</inkml:trace>
  <inkml:trace contextRef="#ctx0" brushRef="#br0" timeOffset="-132495.74">12818 13740 740 0,'-32'32'432'0,"36"-28"-192"0,-1 2-129 16,1 4 56-16,2 6-33 15,1 2-11-15,2 7-37 16,0 3-14-16,2 5-19 15,1 3-8-15,-3 0-16 16,-1 0-5-16,1-4-9 16,-2-4-3-16,-2-6-4 15,-1-3-10-15,-3-10-38 16,-1-5-34-16,-1-7-184 16,2-6 211-16,-9-9-139 15,-1-1-106-15</inkml:trace>
  <inkml:trace contextRef="#ctx0" brushRef="#br0" timeOffset="-132207.67">12801 13772 873 0,'11'-4'462'16,"7"4"-235"-16,1 1-132 16,5 5 47-16,2 3-12 15,5 2-32-15,2 2-21 16,-1 5-25-16,-1 2-6 15,-5 3-9-15,-4 1-3 16,-6 3-4-16,-4 3-2 0,-12 2-3 16,-6-2 0-16,-6 0-3 15,-3-3-2-15,-6-1-4 16,-2-5-2-16,-2-4-6 16,1-5-13-16,4-3-44 15,4-5-29-15,5-2-93 16,1-1 131-16,7-3-101 15,3-1-70-15</inkml:trace>
  <inkml:trace contextRef="#ctx0" brushRef="#br0" timeOffset="-131694.77">13463 13872 971 0,'-27'-62'506'0,"17"70"-268"16,-2 0-143-16,0 5 46 16,2 4-13-16,1 7-43 15,5 2-22-15,3 7-26 16,4 2-7-16,5 1-11 16,5-1-5-16,4-1-4 15,4 0-4-15,1-5-2 0,-1-4-7 16,1-8-52-16,-2-5-31 15,3-7 68-15,-1-5-48 16,0-8-36-16</inkml:trace>
  <inkml:trace contextRef="#ctx0" brushRef="#br0" timeOffset="-131428.77">13690 13984 874 0,'0'2'517'0,"2"3"-241"0,4 3-167 16,1 7 83-16,5 0-81 15,3 2-7-15,4 1-36 16,2 0-13-16,3-1-11 16,0-3-2-16,0-4-3 15,-1-5-1-15,-3-5 0 16,-2-4-2-16,-5-8-7 15,-3-1-8-15,-1-2-52 16,-5-3-37-16,3 4 58 0,1 3-44 16,4 4-39-16</inkml:trace>
  <inkml:trace contextRef="#ctx0" brushRef="#br0" timeOffset="-131222.03">14153 14137 670 0,'4'5'550'0,"-3"0"-177"15,1 2-207-15,-2 4 147 16,-2-2-130-16,-2 2-52 16,-4-1-38-16,-1-2-104 15,2 0-62-15,2-3 60 16,3-4-60-16,4-3-48 15</inkml:trace>
  <inkml:trace contextRef="#ctx0" brushRef="#br0" timeOffset="-130771.06">14457 13950 1003 0,'44'-21'565'0,"-53"31"-264"15,7 3-173-15,1 1 71 16,1 5-58-16,1 1-15 16,3 1-46-16,-2-2-20 15,2 1-22-15,1-3-9 16,-1-3-14-16,-2-5-4 0,0-5-4 15,-2-3-2-15,2-4-1 16,-2 1 0-16,0 1-3 16,0-2 1-16,2-11-2 15,2-1 1-15,14-27-1 16,-7 29 0-16,1 3 1 16,1 3 0-16,-1 7 2 15,2 4-1-15,-5 6 1 16,2 2 1-16,-3 4 0 15,0 4 0-15,-3 0 0 16,0 0 0-16,-2 0-6 16,-1-3-23-16,1-3-63 15,0-2-11-15,2-8 72 16,1-3-63-16,0-4-45 16</inkml:trace>
  <inkml:trace contextRef="#ctx0" brushRef="#br0" timeOffset="-130519.45">14764 13862 789 0,'102'-32'553'16,"-79"50"-216"-16,-3 4-189 0,-2-2 147 15,-1 1-126 1,1 6-34-16,-3 5-14 0,0 2-44 15,-3-2-14-15,-6 5-18 16,0-2-8-16,-6 1-41 16,-3-1-41-16,-4-7-134 15,-3-3 149-15,-9-9-101 16,-4-4-79-16</inkml:trace>
  <inkml:trace contextRef="#ctx0" brushRef="#br0" timeOffset="-126257.68">28375 10523 557 0,'0'0'333'15,"0"0"-146"-15,0 0-104 16,0 0 47-16,4 12-16 16,1 7-14-16,11 30-24 15,-11-25-4-15,1 2-12 16,-2 1-6-16,-1-1-8 15,2 0-6-15,-2-2-14 16,-1-2-6-16,0-4-7 16,0-3-2-16,-2-4-2 15,0-3-9-15,0-6-32 16,0-2-30-16,2-5 50 16,-2 4-33-16,0 0-28 0</inkml:trace>
  <inkml:trace contextRef="#ctx0" brushRef="#br0" timeOffset="-125352.92">28352 10535 703 0,'1'-2'388'0,"2"0"-187"0,-2-3-116 15,-1 4 45 1,0 0-28-16,0 0-8 0,3-1-33 15,8-4-8-15,5-1-11 16,29-14-7-16,-26 15-8 16,2 0-2-16,0 0-7 15,2 1-1-15,-2 0-4 16,1 1-1-16,-1 1-1 16,-2 0 1-16,0 0-2 15,-2 1 0-15,0 0-2 16,0 0-1-16,5 1 0 15,1 0-1-15,1-1-3 16,3-1 0-16,4-1-1 16,1-1 0-16,7-1 0 15,4-2-1-15,1-1 0 16,5 0-1-16,9-1 0 0,3 1 0 16,4 0 0-16,5 0 0 15,3 3 0-15,3-1 0 16,6 3 0-16,1 0 0 15,1 0 1-15,0 2-1 16,3 0 1-16,5 1-1 16,3 1 1-16,-1 0-1 15,-3 0 1-15,-1 1-1 0,0 1 1 16,-1 1 0-16,-3 3 0 16,-2 2-1-16,-12-1 1 15,1 3 0-15,-4 1 1 16,-2 1-1-16,-7 1 0 15,-4-1 0-15,-4 1 0 16,-8-2 0-16,-3 1 0 16,-7-2 0-16,-7 0 0 15,-5-1 0-15,-6-2 1 16,-6 0 0-16,-3-3 1 16,0 1 0-16,-6-3 0 15,1 1 1-15,-1-2 0 16,-1-1 1-16,0 0 1 15,-1 0-1-15,0 0 1 16,0 0-1-16,0 0 0 0,0 0-2 16,-1 0 0-16,1 0-2 15,0 0-1-15,0 0 1 16,-2 4 0-16,-5 12 0 16,-10 32 2-16,13-23 0 15,1 6 2-15,-3 3 1 16,1 4 0-16,0 4-1 15,2-4 0-15,-1 1-1 16,3-5 0-16,-1-4-10 16,1-7-46-16,0-4-39 15,-3-9 72-15,-2-5-47 0,-7-4-38 16</inkml:trace>
  <inkml:trace contextRef="#ctx0" brushRef="#br0" timeOffset="-124612.47">28506 10877 414 0,'-89'9'310'15,"88"-13"-98"-15,3 0-105 16,3-1 62-16,4 0-43 16,-1-1-3-16,10 2-29 15,0 0-12-15,5 0-20 16,6 1-8-16,7 2-12 16,7-1-5-16,9 0-9 0,3 1-4 15,14-3-8-15,7 2-1 16,13-1-5-16,5-1-2 15,12-1-2-15,2 0 2 16,12 1 2-16,5-1 1 16,4 3 2-16,4-1-1 15,-2 3 1-15,2 1 0 16,0 5-1-16,2 2-3 16,-9 1-2-16,-1 2-2 0,-11 3 4 15,-7-2 1-15,-15-1 1 16,-8-1 0-16,-20-1 1 15,-14-1-1-15,-20-4-11 16,-11 0-8-16,-16-3-34 16,-10-1-21-16,-13 0-72 15,-5-3 101-15,-6 1-81 16,-7 0-46-16</inkml:trace>
  <inkml:trace contextRef="#ctx0" brushRef="#br0" timeOffset="-123307.02">31733 10768 713 0,'52'-33'369'0,"-48"33"-185"0,-1 3-101 16,-3 2 36-16,0-5-1 15,0 0-33-15,0 0-10 16,0 11-13-16,0 1-9 16,-1 27-11-16,-1-26-3 15,0-5-7-15,0 1-2 16,2-5-3-16,-3 0-2 0,0-4-4 16,2-1-4-16,-1 0-6 15,1-1-3-15,1 0-4 16,0-12-2-16,1 1-3 15,12-30-2-15,-1 32 0 16,2 1 0-16,0 4 3 16,0 1 1-16,2 5 2 15,1 3 2-15,-4 4 4 16,1 4 1-16,-5 2 2 16,-1 2 2-16,-4 0-1 15,0 0 0-15,-2-1-1 16,-3 0 0-16,1-3-17 15,0-2-21-15,-4-3-68 16,3-2-154-16,3 0 200 16,2-2-120-16,-4-2-91 15</inkml:trace>
  <inkml:trace contextRef="#ctx0" brushRef="#br0" timeOffset="-123153.33">31993 10862 711 0,'97'-30'403'0,"-89"26"-206"16,2 0-125-16,2 3 47 16,-3 1-86-16,-1 1-3 15,-4 2-24-15,-2 2-33 16</inkml:trace>
  <inkml:trace contextRef="#ctx0" brushRef="#br0" timeOffset="-122918.59">32196 10800 815 0,'107'-25'407'16,"-98"29"-212"-16,-10 8-115 16,-4 4 36-16,-2 1-35 15,-4 3-1-15,1 1-33 16,-1-2-11-16,3-2-36 0,1-2-29 15,4-6-89-15,1-3 97 16,2-5-66-16,0-1-53 16</inkml:trace>
  <inkml:trace contextRef="#ctx0" brushRef="#br0" timeOffset="-122138.18">28343 9946 482 0,'37'-80'302'0,"-31"80"-126"15,-3 10-98-15,-1 2 46 16,1 5-20-16,-3 2-20 15,1 1-28-15,3 1-6 16,-4-2-15-16,2-1-5 16,1-6-7-16,-3-1-15 0,-2-6-71 15,2 1-66-15,-2-5 105 16,1-2-68-16,1 0-55 16</inkml:trace>
  <inkml:trace contextRef="#ctx0" brushRef="#br0" timeOffset="-121259.1">28361 9773 295 0,'0'-10'269'0,"5"4"-56"16,3 3-96-16,-4 0 76 15,6 0-34-15,-2-2-10 0,0 1-22 16,6 1-32-16,2-3-10 16,5 3-26-16,3-2-11 15,4 1-18-15,2 0-7 16,9-1-12-16,6 0-3 16,6 2-5-16,1-1-1 15,6-1-1-15,2 1-1 16,7-3 0-16,3 3 0 0,3-2 0 15,1 0 1-15,-3 0-1 16,6-3 2-16,-1 3-1 16,1-2 0-16,1 0 0 15,-2 1 1-15,-5 0-1 16,-3 1 0-16,5-2 0 16,-1 1-1-16,-1 1 1 15,0 1-1-15,-1 1 1 16,-5 0-1-16,-2 0 1 15,4 2 0-15,-7 2 0 16,-5 4 0-16,-3 1 0 16,-5 0 0-16,-8 4-1 15,2 0 1-15,-2 2 0 16,-2 1-1-16,-3 0 1 16,-1-1-1-16,-2 1 1 15,-4-1 0-15,-1-2 0 0,-1-1 0 16,-2 1 0-16,-4-5 1 15,1-3 0-15,-5-1 0 16,2-1 0-16,0-1 1 16,-6-1 0-16,-1-1 0 15,-1-1-1-15,0 5 0 16,-5-1-1-16,2 1 0 16,-5 0-1-16,-1 0 1 0,0 0-1 15,0 0 0-15,0 0 1 16,0 0 0-16,0 0 1 15,0 0-1-15,0 0 1 16,0 0 0-16,0 0 0 16,0 0 0-16,1 4 0 15,2 3-1-15,-3 3 0 16,-1 2 1-16,-10 34-2 16,3-26 1-16,0 2-1 15,-3 0 1-15,5 2-1 16,-1-1 1-16,5 1-1 15,1-1 0-15,1-2 1 16,1-2-1-16,0-3 1 16,2-1-10-16,0-5-31 15,-2-3-27-15,0-3-157 16,0-4 181-16,-3-2-119 16,1 0-91-16</inkml:trace>
  <inkml:trace contextRef="#ctx0" brushRef="#br0" timeOffset="-120499.64">28459 10083 416 0,'-65'28'280'15,"67"-30"-97"-15,2-4-89 16,-1-2 53-16,1-2-16 15,5 0-13-15,0 0-17 0,7 0-27 16,-4 3-10-16,9 4-18 16,2 0-8-16,8 4-15 15,3 2-5-15,12 0-11 16,7 1-2-16,5-3-4 16,10-1 0-16,11-2-1 15,8-1 0-15,7-1-1 16,7-1 0-16,4 2 1 15,1-2 0-15,9 3 4 16,-7 0 1-16,3 1 2 16,-7 0 2-16,4 0 5 15,-4 0 2-15,-6 1 4 16,-5 0 2-16,-6 1 2 16,-1 0-1-16,-12 1 0 15,-4 0 0-15,-16 2-4 16,-7-1-3-16,-9 0-4 0,-6 2-2 15,-7-1-4-15,-4-1-2 16,-4 3-1-16,-3-1 0 16,-2 1-1-16,-1-1 1 15,-2-1-1-15,-3 0-11 16,-6-2-55-16,0-1-61 16,-6-1 101-16,4-1-64 0,1 0-50 15</inkml:trace>
  <inkml:trace contextRef="#ctx0" brushRef="#br0" timeOffset="-119722.92">31622 9950 366 0,'-2'-77'355'16,"4"73"-90"-16,-1 7-145 15,0 3 89-15,-1-6-73 16,0 2-12-16,0 16-42 16,2 28-13-16,-2-29-19 0,0 1-7 15,2-5-2-15,-1-3 0 16,1-5-3-16,-1-1-3 16,2-7-6-16,-3 2-4 15,0 0-7-15,0 0-2 16,5-13-8-16,1-3-3 15,23-27-3-15,-15 27-1 16,6 4 1-16,-1 3 1 16,0 7 3-16,3 4 0 15,-2 10 2-15,-1 4 1 0,-8 6 1 16,2 3 1-16,-7 2-3 16,-2 1-4-16,-5-4-58 15,-7-5-75-15,-7-5 107 16,-6-6-64-16,0-7-54 15</inkml:trace>
  <inkml:trace contextRef="#ctx0" brushRef="#br0" timeOffset="-119016.45">28875 10549 536 0,'4'-1'355'16,"-1"-11"-142"-16,0-3-119 0,1-6 56 16,-1-2-19-16,1-7-52 15,-4 1-16-15,1-4-23 16,-1-1-10-16,0 2-16 15,-3 1-4-15,-2 4-4 16,1 2-4-16,1 4-6 16,1 4-15-16,2 7-54 15,-1 3-73-15,0 8 115 16,1 8-72-16,-5 1-53 16</inkml:trace>
  <inkml:trace contextRef="#ctx0" brushRef="#br0" timeOffset="-118704.7">28792 10235 500 0,'-63'19'334'0,"69"-29"-124"0,0 0-110 15,3-2 58-15,0 1-26 16,3-3-25-16,1 1-23 15,5-4-32-15,-3 3-9 16,0 1-18-16,0 1-8 16,0 6-8-16,-3 1-5 15,1 5-2-15,-1 2-1 0,-2 2 3 16,0 2 3-16,-1 0 1 16,1 3 1-16,-2 0 0 15,0-1 0-15,1-2-12 16,-4 2-29-16,1 1 29 15,1-1-18-15,4 3-16 16</inkml:trace>
  <inkml:trace contextRef="#ctx0" brushRef="#br0" timeOffset="-118243.64">29360 10469 528 0,'-4'75'391'16,"7"-84"-139"-16,-5-6-143 16,-2-4 74-16,-3-6-47 15,-4-2-30-15,-6-6-41 16,-1-1-14-16,-2-5-20 15,-5 1-7-15,3-2-9 16,-1-1-5-16,1 4-5 16,2 2-3-16,3 5-3 15,0 6-6-15,4 9-27 16,2 5-20-16,3 10-52 16,2 5-50-16,3 10 111 15,3-1-85-15,1 3-50 0</inkml:trace>
  <inkml:trace contextRef="#ctx0" brushRef="#br0" timeOffset="-117875.71">29056 10176 524 0,'-39'74'373'0,"34"-74"-130"0,4-3-135 16,3-2 62-16,-2 4-38 15,0-1-11-15,4-9-48 16,6-7-13-16,19-31-23 16,-18 26-8-16,-2 2-8 15,1 0-3-15,-2 3-9 16,1 4-3-16,-3 3-4 16,1 1-2-16,2 6 0 15,-1 3-1-15,7 4 1 16,0 4 0-16,5 3 4 15,3 1 0-15,3 1 0 16,-1 2 1-16,4 1 1 16,-2-3-10-16,-4-1-50 15,-2 1-84-15,0 0 113 16,-6-2-67-16,-3-3-54 16</inkml:trace>
  <inkml:trace contextRef="#ctx0" brushRef="#br0" timeOffset="-117398.72">29793 10617 860 0,'0'-3'431'15,"0"-3"-234"-15,-7-7-122 16,-3-3 40-16,4-5-29 16,0-2-4-16,-1-3-31 15,-1-3-6-15,-2-4-12 16,-3-3-6-16,-5 0-5 15,-2 0-4-15,-3 1-8 16,-2 0-3-16,0 7-4 16,2 2-2-16,2 8-1 0,4 5-3 15,3 4-3-15,2 4-5 16,5 5-10-16,3 4-6 16,0-1-7-16,2 0-2 15,1-3 1-15,0 0 2 16,0 0 2-16,0 0 5 15,0 0 11-15,-2 0 6 16,-6 4 8-16,-1-1 4 16,3 0-44-16,-28 16-37 0,32-18 64 15,-3 0-40-15,7-1-32 16</inkml:trace>
  <inkml:trace contextRef="#ctx0" brushRef="#br0" timeOffset="-117069.04">29505 10175 344 0,'94'-35'327'0,"-91"28"-76"16,1-2-128-16,-4 1 67 15,-3 1-12-15,-7 2-43 16,-3-1-24-16,-7 4-39 15,0 2-15-15,-6 0-18 0,1 2-5 16,-1 1-7-16,1 2-4 16,6 1-10-16,2 1-2 15,3 2-4-15,6-1 0 16,6 2-1-16,2 1 0 16,5 1 0-16,3 3-1 15,-2-2-2-15,3 0-1 0,3-1-42 16,-2 0-44-16,4 1 69 15,1 2-43-15,2 0-33 16</inkml:trace>
  <inkml:trace contextRef="#ctx0" brushRef="#br0" timeOffset="-115511.27">28309 9038 442 0,'16'-24'288'0,"-8"34"-102"0,-1 10-96 15,2 2 32-15,1 5-8 16,1 0-11-16,-2 2-36 15,0-3-14-15,-3-3-23 16,3-2-7-16,-2-7-18 16,-5-3-12-16,1-2-35 15,-3-4-26-15,-1-2-79 16,-1-2 112-16,1-2-89 16,0-1-52-16</inkml:trace>
  <inkml:trace contextRef="#ctx0" brushRef="#br0" timeOffset="-114565.62">28351 9000 503 0,'3'-5'299'15,"-2"-2"-129"-15,-1 3-92 16,4-1 46-16,1 0-6 15,-1-2-26-15,5 1-10 16,-2 0-13-16,2 0-7 16,2 1-9-16,6 1-4 15,1 0-8-15,5 2-7 0,2 0-8 16,4 1-5-16,4-1-6 16,4 2-1-16,9-1-6 15,1 0-1-15,2-2-3 16,1 1-1-16,4-1 0 15,3-1-1-15,5-2 0 16,-1 0-1-16,0-2 1 16,-1 1-1-16,2 2 1 15,-2-2-1-15,0 3 0 16,-1 0-1-16,-2 1 1 16,1 0 0-16,-2 3 0 15,3-2-1-15,-2 1 1 16,1 1-1-16,-5 2 1 15,-4-2 0-15,5 0-1 16,-3 0 1-16,-2 0-1 0,-3 0 1 16,5-1 0-16,-2-1 0 15,4-1 0-15,-2 3 0 16,-6-2-1-16,1 2 1 16,-5 0 0-16,0 0 1 15,-3-1-1-15,-2 1 0 16,-4-1 0-16,1 0 0 0,-3 1 1 15,-3-1-1-15,1 1 0 16,-1 1 0-16,-4-1 0 16,0 4 0-16,1-3-1 15,0 4 1-15,0-3-1 16,0 0 1-16,0 2-1 16,-2-2 1-16,1-2-1 15,-3 0 1-15,-3 0 0 16,2-1-1-16,-2 0 1 15,1 1 0-15,-3 0-1 16,3-2 1-16,-4 4-1 16,-1-1 1-16,-1 2 0 15,-3-2 0-15,-1 2 0 16,-3 1 0-16,-2-2 1 16,0 0 0-16,-3-2-1 15,0 0 0-15,0 0 1 0,0 0-1 16,0 0 0-16,-2 0 1 15,1 5-1-15,-2 10 0 16,-2 4 0-16,-11 30 0 16,11-25 0-16,0 1 0 15,3 0 0-15,1 0 0 16,1-1 0-16,0-1 0 16,0-3 1-16,0 0-2 15,0-4 1-15,-2-1-4 0,-1-3-20 16,-3-3-16-16,1-4-73 15,0-2-78-15,3-3 144 16,-3-3-100-16,-5-6-69 16</inkml:trace>
  <inkml:trace contextRef="#ctx0" brushRef="#br0" timeOffset="-113674.53">28464 9234 296 0,'-9'4'204'0,"3"-3"-83"15,3 1-65-15,3-1 52 16,0-1-15-16,0 0-21 15,1-1-4-15,21 0-1 0,30-6 2 16,-19 2 0-16,4-1-5 16,8 1-13-16,5 2-6 15,2-3-10-15,0 1-5 16,7-1-11 0,0 1-4-16,5-2-6 0,1-1-3 15,2 3-2-15,0-3 0 16,4 3 0-16,5-1 0 0,0 2 2 15,0 0 0 1,2 2 0-16,0 2 2 0,0-1 3 16,0 1 2-16,-1 0 3 15,2 0-2-15,1 1 1 16,2 2 0-16,-6-2-1 16,1 0 1-16,0 1-2 15,-1 0-3-15,-7 1-3 16,-4 3 0-16,-7 1-1 15,-3-1-1-15,-6 2 0 16,-3 2-1-16,-8-2 0 16,-3 3 1-16,-8-3 2 15,-1 0 2-15,-7-3 1 16,-2 1 1-16,-5-2 2 16,-2-2 0-16,-1 1 0 15,0-1 0-15,-3 0-2 16,0-1-2-16,-3 0-1 15,-1-1-1-15,-2 0-7 0,0 0-18 16,0 0-77-16,-1 0 81 16,0 0-49-16,-2 0-41 15</inkml:trace>
  <inkml:trace contextRef="#ctx0" brushRef="#br0" timeOffset="-109566.98">28838 9618 212 0,'29'42'246'0,"-29"-40"-21"16,0 1-92-16,5-2 80 16,-5-1-14-16,0-1-22 15,0 0-16-15,0-1-31 16,0 1-15-16,0 0-34 15,1-13-14-15,-1-6-26 16,0-29-10-16,0 22-17 16,-4-6-5-16,2 0-6 15,1-1-1-15,0 3-2 0,3 1-2 16,-3 6-1-16,1 2-1 16,0 5-2-16,0 5 0 15,2 8-15-15,-1-1-10 16,-1 4-33-16,0 1-26 15,0 0-79-15,0 0 124 16,0 0-98-16,-1 0-53 16</inkml:trace>
  <inkml:trace contextRef="#ctx0" brushRef="#br0" timeOffset="-109193.34">28778 9371 695 0,'-74'54'407'0,"73"-60"-189"16,0 1-129-16,4-2 47 16,4-3-19-16,6 1-43 15,1-5-19-15,3 2-27 16,0-4-9-16,2 4-10 15,-3 0-2-15,0 3 1 0,-3-1 0 16,-5 3 1-16,1 2 1 16,-3 3-1-16,1 5 0 15,-2 3 0-15,0-1-1 16,1 0 0-16,0 3-1 16,2 2-2-16,-2 1 1 15,3-2-1-15,-3-2 1 16,0-3-6-16,0 0-26 0,-1 5 24 15,5 1-12-15,1 0-11 16</inkml:trace>
  <inkml:trace contextRef="#ctx0" brushRef="#br0" timeOffset="-108330.72">29160 9603 440 0,'-1'28'315'0,"-6"-29"-102"16,-1-2-105-1,4 0 66-15,-2-2-16 0,2-3-28 16,1-2-15-16,0-3-27 16,-2-1-11-16,0-6-19 15,-1-2-10-15,0-4-16 16,-1-3-8-16,-1-1-9 15,2-3-4-15,0 5-6 16,1 1-1-16,-2 4-3 16,1 5 1-16,0 4-2 15,1 3 0-15,-1 5-1 16,1 5 0-16,-3-1-1 16,4-1-7-16,-2 3-29 15,3 0-22-15,2 0-62 16,0 0-48-16,0 0 121 15,0 0-96-15,1 3-57 0</inkml:trace>
  <inkml:trace contextRef="#ctx0" brushRef="#br0" timeOffset="-107902.85">28999 9391 674 0,'-44'66'414'0,"32"-71"-181"15,3-1-134-15,6-2 58 16,1-2-24-16,2-3-42 15,0 0-24-15,2-7-28 16,1 3-11-16,4-5-11 16,-2 2-4-16,1 0-4 15,1 3-3-15,1 1-3 16,-1 1 0-16,1 7-3 16,0 3 1-16,-3 3-1 15,5 3 0-15,0 3 1 16,0 1 0-16,4 1 1 0,0 3 0 15,2-1 1-15,-1-2 0 16,-1 3 4-16,-2-4-23 16,0 2-107-16,-1 3 107 15,-4 2-60-15,0 2-52 16</inkml:trace>
  <inkml:trace contextRef="#ctx0" brushRef="#br0" timeOffset="-107432">29541 9709 604 0,'-5'-2'484'0,"0"-6"-165"16,0-6-187-16,1 0 110 15,-5-6-104-15,-1-3-26 16,-3-2-53-16,-1-2-15 15,-3-5-25-15,-3-1-7 16,2 0-9-16,1 2 0 16,1 4-3-16,0 1 0 15,1 8-1-15,0 0-2 16,1 7-2-16,2 2-3 0,0 6-12 16,1 2-9-16,1 1-20 15,4 0-14-15,0 2-67 16,2 0-63-16,4 3 135 15,0 0-95-15,-1 1-48 16</inkml:trace>
  <inkml:trace contextRef="#ctx0" brushRef="#br0" timeOffset="-107054.37">29252 9394 400 0,'-6'25'381'0,"5"-31"-93"0,0-2-148 16,1 3 101-16,0-4-56 15,0 1-48-15,1 1-27 16,2-3-38-16,4 0-15 15,-1 0-25-15,1 0-6 16,1 2-11-16,-2-1-4 16,3 3-6-16,-1-2-1 0,-2 3-2 15,-2 2 0-15,-1 1 1 16,0 2 0-16,-3-2 1 16,0 2 0-16,0 0 1 15,0 0 0-15,0 0 1 16,0 0-2-16,1 0-1 15,7 2-1-15,0-1-27 16,-1 1-39-16,3 2 53 16,0 3-31-16,36 27-25 15</inkml:trace>
  <inkml:trace contextRef="#ctx0" brushRef="#br0" timeOffset="-106302.33">31392 9013 573 0,'5'3'388'15,"-4"3"-152"-15,3 2-133 16,-3-1 57-16,-1 3-13 16,0-1-55-16,-2 0-19 15,2-3-30-15,-2 1-10 16,1-3-11-16,-4-1-3 16,1-2-5-16,2-1-1 0,1-1-3 15,0 0-1-15,-1 0-4 16,2 0-1-16,0 0-2 15,0 0 0-15,0-1 0 16,6-8 0-16,-1 0 0 16,37-26 1-16,-25 29 1 15,3 1 3-15,0 6 7 16,-1 4 2-16,-3 6 4 16,1 3 0-16,-3 6 1 15,-3-1 1-15,-5 5-2 16,-2-2-1-16,-2-1-33 15,0-5-43-15,-1-2 49 16,1-3-29-16,1-11-27 16</inkml:trace>
  <inkml:trace contextRef="#ctx0" brushRef="#br0" timeOffset="-106111.64">31632 9124 808 0,'76'-24'447'16,"-61"25"-220"-16,0 0-135 16,3-1 49-16,0 1-26 15,1 0-36-15,-2 0-30 0,4 1-38 16,-2-1-28-16,-5 3-108 16,-3-3 105-16,-2-1-70 15,-5 0-54-15</inkml:trace>
  <inkml:trace contextRef="#ctx0" brushRef="#br0" timeOffset="-105931.39">31847 8997 786 0,'0'1'88'0,"1"5"14"16,-1 1-18-16,-1 4 5 16,-3-1-17-16,0 4-7 15,0 10 74-15,-3 5-28 16,1-1-18-16,1 2-25 15,1-3-34-15,0-3-115 16,3-4 80-16,3-12-56 0,5-6-49 16</inkml:trace>
  <inkml:trace contextRef="#ctx0" brushRef="#br0" timeOffset="-105733.23">32056 9073 980 0,'1'10'486'16,"0"1"-269"-16,1 7-138 16,-2 2 45-16,-2 1-38 15,-3 2-28-15,1 1-35 16,0-1-22-16,2-1-62 16,-2-2-62-16,6-1 94 15,2-2-70-15,2 0-51 16</inkml:trace>
  <inkml:trace contextRef="#ctx0" brushRef="#br0" timeOffset="-95136.64">6183 14933 574 0,'-1'-1'272'0,"-1"0"-44"15,1 0-55-15,-1 0-15 16,1 0-10-16,0 1-50 16,0 0-20-16,0 0-14 15,0 0-6-15,0 0-15 16,0 0-4-16,0 0-7 15,0 0-2-15,1 2-1 16,0-1 1-16,0 2-3 0,0-3-1 16,0 1-4-16,0-1-4 15,0 0-4-15,0 0-1 16,0 0-3-16,0 0-1 16,0 0 1-16,0 0 1 15,0 0-1-15,0 0-1 16,0-1-2-16,-1 0-2 0,-1 0-1 15,1 0-1-15,0 0-1 16,1 0 0-16,0 0-1 16,0 0 0-16,0 0 2 15,0 1 1-15,0 0 2 16,0 0 2-16,2 15 2 16,7 34 1-16,-7-24 0 15,3 2-1-15,4-2-4 16,-1-2-1-16,2-1-1 15,-2-5-1-15,-2-1 1 16,-1-6 0-16,-3-3 3 16,-2-1 0-16,-1-3 11 15,-1-1 4-15,1-2 3 16,-1 0 0-16,1-1-11 16,0 0-5-16,0 0-7 0,0 0-2 15,-2-10 0 1,1-7-1-16,2-26 1 0,3 29 0 15,1 3 0-15,-2 1-1 16,3 6-1-16,-1 1 1 16,6 2-1-16,3 2 0 15,3 0 0-15,4 0 1 16,1 1 1-16,4 0 0 16,-3 3 0-16,-4 2 0 0,-6 4 1 15,-10 4 1-15,-7 6 1 16,-8 1 2-16,-8 1-1 15,1-3 1-15,-2-6-1 16,4 0-1-16,2-7-1 16,1 0-2-16,3-3-56 15,3-3-55-15,8-5-187 16,3 1 183-16</inkml:trace>
  <inkml:trace contextRef="#ctx0" brushRef="#br0" timeOffset="-94707.15">6504 15026 951 0,'-2'11'441'0,"2"7"-176"16,-2 1-56-16,-3 4-71 0,10-1-40 15,3-3-61-15,-1-3-15 16,6-10-13-16,-3-2-3 15,6-6-3-15,1-5-1 16,2-8-2-16,1-3-12 16,-7-5-15-16,1 0-5 0,-5 5-1 15,-3 4 10-15,-3 7 14 16,-1 6 7-16,-2 6 2 16,0 7 0-16,-2 7 17 15,0 6 5-15,2 10 18 16,0 1 7-16,3 0 6 15,2-7 2-15,2-1 1 16,0 2 1-16,-4-7 1 16,-2 5 1-16,-7-9 4 15,-3-3-3-15,-7 0-12 16,1-2-7-16,-3-3-17 16,1-7-7-16,2-7-10 15,-3-4-5-15,4-6-43 16,2 3-47-16,3-8-128 15,7 0-65-15,20-10 167 16</inkml:trace>
  <inkml:trace contextRef="#ctx0" brushRef="#br0" timeOffset="-94368.75">7328 15028 820 0,'5'10'365'0,"-2"9"-116"15,1 2-68-15,-3 3-23 16,2-1-18-16,-3 1-63 16,0-4-25-16,0-7-23 15,-3-2-5-15,-1-5-6 16,1-4 1-16,-4-5-64 16,1-4-53-16,-5-13-200 15,0-4 181-15</inkml:trace>
  <inkml:trace contextRef="#ctx0" brushRef="#br0" timeOffset="-94019.52">7312 14952 423 0,'23'6'338'0,"3"4"40"16,1 3-134-16,4 2-28 16,-6 0-74-16,-3 1-26 0,-5 3-39 15,-10 2-11-15,1 4-26 16,-5-1-10-16,-1-2-11 15,9-1-2-15,-7-8 0 16,-2-3 0-16,-9-8-2 16,-4-2-1-16,5-7-9 15,-2-2-8-15,8-8-17 16,2-2-2-16,-2 0 3 16,8 1 4-16,1 6 9 15,-2 5 1-15,4 3 0 16,-4 4 1-16,1 7 12 15,1 3 8-15,0 7 7 16,3 3-1-16,-1 2-9 16,1 3-6-16,7-6-7 15,-4-4-23-15,7-5-152 16,2-8 126-16</inkml:trace>
  <inkml:trace contextRef="#ctx0" brushRef="#br0" timeOffset="-93605.74">7866 15014 1347 0,'-19'-2'547'16,"-3"2"-359"-16,3 2-23 16,1 7-66-16,-2 1-36 0,7 8-42 15,3 3-10-15,8 8-7 16,4 0-3-16,10 1 0 15,3-4 0-15,2-8 0 16,2-4 1-16,-4-11 1 16,2-1-2-16,-3-8 1 15,0-10 0-15,0-12-2 16,0-2-3-16,-3-10-7 16,-2-3-1-16,-2 2 1 15,-4-2 2-15,-3 9 8 16,0 6 1-16,0 12 2 15,-3 7 1-15,-1 11-4 16,0 4 0-16,4 13-1 16,2 7 1-16,5 13 3 15,-2 5 1-15,4 0 1 0,-5-5-2 16,5-9-1-16,1-5-1 16,-1-12-1-16,5 0-2 15,-4-13-92-15,1-3-65 16,10-10 96-16</inkml:trace>
  <inkml:trace contextRef="#ctx0" brushRef="#br0" timeOffset="-93283.07">8142 15007 981 0,'-5'11'493'0,"2"4"-175"0,1 3-113 15,0 3-28-15,3-1-61 16,2 0-27-16,4-5-33 15,3-2-13-15,3-5-23 16,-1-4-8-16,4-4-8 16,-3-4-1-16,1-5-3 15,1-2-2-15,-3-4-1 16,1 1 2-16,-1 0 1 16,-2 3 0-16,-6 6 5 15,-2 1 0-15,-2 6-1 16,1 4 0-16,-1 5 0 0,0 5 1 15,2 3-1-15,0 1-1 16,8-1-5-16,2-4-4 16,7-6-66-16,4-6-49 15,8-7-181-15,5-4 182 16</inkml:trace>
  <inkml:trace contextRef="#ctx0" brushRef="#br0" timeOffset="-93070.5">8657 15005 1181 0,'-17'-1'529'0,"-1"7"-232"15,3 4-89-15,-1 8-77 16,5 1-44-16,5 4-61 16,4 2-17-16,11-3-9 15,1-1-1-15,13-9-5 16,3-7-12-16,2-9-69 15,4-7-57-15,0-11-213 16,0-3 221-16</inkml:trace>
  <inkml:trace contextRef="#ctx0" brushRef="#br0" timeOffset="-92887.03">8916 14838 1091 0,'1'11'473'0,"-7"6"-239"0,3 12-56 15,-1 8-64-15,-1 1-34 16,11 5-51-16,2-5-11 16,10-3-10-16,-1-3-4 15,-1-11-2-15,3-5-2 16,-13-10-52-16,8-4-53 0,-10-5 66 16</inkml:trace>
  <inkml:trace contextRef="#ctx0" brushRef="#br0" timeOffset="-92706.9">8818 14975 810 0,'12'-3'394'0,"-1"3"-112"16,7 1-90-16,4 1-42 15,-5 0-50-15,7-2-66 16,-3 0-16-16,2-2-57 15,8 2-78-15,4 2 76 16</inkml:trace>
  <inkml:trace contextRef="#ctx0" brushRef="#br0" timeOffset="-92550.57">9202 15049 688 0,'-1'18'437'0,"-2"0"-1"16,3 2-208-16,1 0-44 15,1-3-75-15,1-2-41 16,1-6-43-16,2-1-28 16,-1-9-144-16,3-6 107 15</inkml:trace>
  <inkml:trace contextRef="#ctx0" brushRef="#br0" timeOffset="-91916.05">9165 14942 995 0,'-3'7'487'16,"2"0"-162"-16,4-1-175 15,5 1-31-15,4-3-52 16,2-2-21-16,6-2-14 16,1-2-7-16,0 2-12 15,-2 2-4-15,-4 9-4 16,-2 2-2-16,-6 8-1 15,1 2-1-15,-1 2 1 16,0-1 0-16,4-2 0 0,0-4 0 16,1-2 0-16,4-2-1 15,-3-6 0-15,-2-4 0 16,-4-4 0-16,-3-5 1 16,-3-5-19-16,-1-3-6 15,-2-4-6-15,-7 1-3 16,-5-2 19-16,-4 1 6 15,-10-2 4-15,-2-1 2 0,2 5 1 16,3 2 0-16,13 5 3 16,8 5-2-16,7 1-1 15,8 3 0-15,12 1-1 16,8 0 2-16,7 4 1 16,1-4 0-16,-6 3 3 15,-6 1 3-15,-8 4 13 16,-5 4 6-16,-8 5 11 15,0 1 1-15,-6 3-6 16,-1-1-3-16,5-5-13 16,-4-5-2-16,1-8-6 15,-1-3-4-15,2-2-2 16,-2 0-3-16,0 0-1 16,0-2 1-16,2-15 0 15,12-25 0-15,0 31 1 0,-3 4 0 16,-3 2 0-16,-3 6 0 15,-4 8 1-15,-1 5 0 16,2 12-1-16,3 1-1 16,5 5-40-16,6-6-53 15,10-12 59-15</inkml:trace>
  <inkml:trace contextRef="#ctx0" brushRef="#br0" timeOffset="-91557.47">10657 14916 1187 0,'-23'0'522'16,"3"1"-286"-16,13 3-89 0,6-2-10 16,12 5-72-16,7-6-28 15,9-1-19-15,6 1-2 16,4-4-6-16,4 2-4 15,-1 1-28-15,-4-6-47 16,-3 5-147-16,-9-2-136 16,-12 3 212-16</inkml:trace>
  <inkml:trace contextRef="#ctx0" brushRef="#br0" timeOffset="-91379.84">10693 14997 629 0,'-18'10'397'16,"3"-3"-24"-16,11 1-162 15,4 0-24-15,10-2-64 16,4 1-25-16,8-2-19 16,6 0-10-16,6-5-26 15,1 0-13-15,2 0-17 16,3 0-4-16,-13-2-70 16,-2 1-87-16,-7-3 95 15</inkml:trace>
  <inkml:trace contextRef="#ctx0" brushRef="#br0" timeOffset="-91071.08">10741 14750 851 0,'11'10'414'0,"4"2"-192"15,9 7-52-15,6 5-10 16,4-4-52-16,2-2-5 15,-6-2-3-15,-3-2-2 16,-2 6-14-16,-8-3-10 0,-5 6-22 16,-11 1-5-16,-8 2-13 15,-4 5-7-15,-8-2-12 16,4-3-9-16,-1-9-33 16,2-4-38-16,3-10-113 15,1-3-57-15,-2-1 138 16</inkml:trace>
  <inkml:trace contextRef="#ctx0" brushRef="#br0" timeOffset="-90410.97">12397 14956 416 0,'1'-13'270'15,"2"8"49"-15,1 2-55 0,1 3-49 16,-2 8-24 0,-3 8-61-16,2 9-21 0,-1 12-17 15,-1 8-13-15,-1 4-29 16,4 1-14-16,5-3-19 15,0-8-5-15,3-15-7 16,-4-7-2-16,0-9-28 16,-3-6-39-16,-4-8-169 15,5-10 152-15</inkml:trace>
  <inkml:trace contextRef="#ctx0" brushRef="#br0" timeOffset="-90140.77">12341 14874 975 0,'4'0'390'0,"17"2"-253"0,3 4-11 15,7 5-10-15,6 1-21 16,-4 2-25-16,5 2-6 16,-4 5-4-16,-6 2 1 15,-5 5-1-15,-9 0 0 16,-11-2-7-16,-3 3-7 15,-10-2-12-15,-7-1-7 16,-9-3-13-16,3-3-6 16,-3-5-4-16,3-2-1 15,7-7-5-15,1 0-28 0,7-6-90 16,3-3-79-16,13 1 115 16</inkml:trace>
  <inkml:trace contextRef="#ctx0" brushRef="#br0" timeOffset="-89831.94">12902 14870 1092 0,'0'-4'477'0,"-8"9"-212"16,-1 9-84-16,-13 5-45 15,4 8-32-15,4 10-49 16,2 4-14-16,13 3-15 0,6 0-4 16,13-3-12-16,-2-6-3 15,6-5-3-15,1-7-1 16,-5-8 0-16,6-3-29 16,-3-9-134-16,4-6-311 15,12-19 306-15</inkml:trace>
  <inkml:trace contextRef="#ctx0" brushRef="#br0" timeOffset="-89632">13170 15044 1128 0,'-2'29'540'16,"1"3"-220"-16,1 5-135 15,1 1-29-15,6-7-69 16,4-4-27-16,8-11-17 15,3-4-5-15,4-8-6 16,0-4-3-16,1-5-3 16,2-7-4-16,-1-10-6 15,-2-3-5-15,-6-3-5 16,-3 0-48-16,-8 5-138 16,0 4-138-16,10 8 182 15</inkml:trace>
  <inkml:trace contextRef="#ctx0" brushRef="#br0" timeOffset="-89442.7">13582 15263 896 0,'-8'23'507'16,"1"-11"-24"-16,2-3-181 15,-9-1-151-15,0 4-35 0,1-2-96 16,4 1-62-16,1-5-155 15,5-9-103-15,16-7 170 16</inkml:trace>
  <inkml:trace contextRef="#ctx0" brushRef="#br0" timeOffset="-88917.59">13878 14979 1150 0,'20'-27'494'0,"-24"32"-227"16,7 12-61-16,-8 13-42 15,1 8-35-15,-1 11-70 16,2 0-18-16,9-3-21 15,-2-5-5-15,8-17-11 16,-5-9-2-16,-2-11-72 0,7-1-52 16,-5-11-160-1,-1-6 164-15</inkml:trace>
  <inkml:trace contextRef="#ctx0" brushRef="#br0" timeOffset="-88634.31">14070 15067 1017 0,'-14'7'494'16,"-1"3"-166"0,-7-2-146-16,-3 1-36 0,3-3-47 15,2-2-28-15,7-1-21 16,3 0-3-16,7 0-10 16,-2 2-8-16,6 1-11 15,4 2-4-15,-1 3-3 16,5 1-1-16,3 1 2 15,3-2 3-15,13 1 7 16,3 0 1-16,-1 0-1 16,-1 2-4-16,-8 3-10 15,0-4-9-15,-5-3-112 16,-2-6-77-16,-2-10 113 16</inkml:trace>
  <inkml:trace contextRef="#ctx0" brushRef="#br0" timeOffset="-88402.63">14259 14895 1198 0,'9'19'528'0,"0"2"-257"0,6 5-114 15,0-1-1-15,3 5-57 16,-3-2-30-16,-7 9-37 15,-6 2-9-15,-6-1-12 16,-6-1-4-16,-5-6-28 16,-2-7-47-16,-3-2-123 15,2-4-78-15,6-12 156 16</inkml:trace>
  <inkml:trace contextRef="#ctx0" brushRef="#br0" timeOffset="-88047.51">14743 15086 972 0,'5'5'468'16,"5"-1"-202"-16,7 1-128 15,7-2-31-15,5-2-74 16,5-1-18-16,-3 0-45 16,-8-2-73-16,3 1 68 15</inkml:trace>
  <inkml:trace contextRef="#ctx0" brushRef="#br0" timeOffset="-87820.79">14743 15197 837 0,'0'2'438'15,"7"3"-144"-15,3-5-72 0,7 0-11 16,7-1-54-16,0-1-22 16,2 4-47-16,0 1-22 15,-12 3-40-15,2-1-13 16,-5-2-62-16,1-2-53 15,8 0-76-15,-8-5 95 16</inkml:trace>
  <inkml:trace contextRef="#ctx0" brushRef="#br0" timeOffset="-86783.94">15504 14930 607 0,'-7'-2'377'0,"5"3"-8"16,-2 5-145-16,-1 5-20 16,1 13-52-16,5 6-37 15,-1 9-53-15,0 3-19 16,3 0-27-16,-3-4-7 15,11-5-4-15,-1-8-2 16,4-10-1-16,-3-3-13 0,-6-8-68 16,-1 0-53-1,-4-12-252-15,-1-6 245 0</inkml:trace>
  <inkml:trace contextRef="#ctx0" brushRef="#br0" timeOffset="-86507.2">15457 14916 677 0,'1'-1'346'0,"7"5"-72"15,9 5-60-15,8-2-63 16,2 2-14-16,12 0-36 16,-7 0-10-16,0 3-8 15,-1 3-8-15,-10 3-20 16,-7 0-8-16,-13 2-5 15,-6 3-1-15,-15 0-5 16,-6 1-4-16,-7-1-16 0,-1-3-9 16,5-2-7-1,3-2-17-15,12-8-61 0,6 1-56 16,10-8 77-16</inkml:trace>
  <inkml:trace contextRef="#ctx0" brushRef="#br0" timeOffset="-86257.69">15957 14819 1186 0,'-7'1'508'0,"-1"8"-254"15,0 5-84-15,-3 8-68 16,-1 6-25-16,3 8-45 15,2 3-16-15,12 7-8 16,3-1-2-16,11-3-4 16,5-4 0-16,5-11 0 15,8-5-1-15,2-10-9 16,-2-3-34-16,-5-9-110 16,-6-6 102-16</inkml:trace>
  <inkml:trace contextRef="#ctx0" brushRef="#br0" timeOffset="-85991.41">16209 14946 1082 0,'2'20'481'16,"4"9"-209"-16,-1-2-73 0,3-3-58 15,2 0-27-15,4-8-43 16,5-1-8-16,1-4-5 15,1-5-2-15,-2-5-4 16,-5-4-3-16,-5-8-12 16,0-4-7-16,-3-8-18 15,6-2-12-15,0-7-70 16,0 4-50-16,2 7-138 16,-1 0-101-16,6 11 228 15</inkml:trace>
  <inkml:trace contextRef="#ctx0" brushRef="#br0" timeOffset="-85599.86">16696 15108 1058 0,'0'4'494'16,"0"2"-183"-16,-1 2-98 15,0 1-23-15,-2 1-32 16,-13 29-39-16,4-24-54 16,-3 1-17-16,-1 2-29 15,-3-2-10-15,3-1-48 16,3-6-50-16,4-5-138 16,3-2 138-16</inkml:trace>
  <inkml:trace contextRef="#ctx0" brushRef="#br0" timeOffset="-84070.72">17006 15010 670 0,'-31'-33'391'15,"28"29"-93"-15,5 6-86 16,-5 4-19-16,9 10-74 15,-6 6-23-15,0 6-39 0,4 1-16 16,-1-1-18 0,-2-5-5-16,7-8-6 0,0-3-3 15,-5-11 0-15,0-1 1 16,-3-5 2-16,-1 4 1 16,0 0-4-16,1-17-2 15,4-34-4-15,2 28-2 16,-3-3 0-16,2 1-1 0,4 4 0 15,2 4-2-15,7 11 0 16,4 5 0-16,-4 8 5 16,2 9 4-16,-3 4 10 15,-2 7 5-15,-1 0 11 16,-3-1 5-16,-2-1 3 16,-4-3-3-16,-3-5-11 15,-2 0-6-15,-2-9-6 16,-1 0-44-16,1-7-129 15,1-5-80-15,6-7 126 16</inkml:trace>
  <inkml:trace contextRef="#ctx0" brushRef="#br0" timeOffset="-83885.35">17404 15054 1046 0,'9'-1'503'0,"0"-2"-215"16,3 0-129-16,1 0-35 16,3 1-70-16,-2 1-14 15,0 1-27-15,5 0 4 16,-3-2-103-16,2 0-77 16,3 3 103-16</inkml:trace>
  <inkml:trace contextRef="#ctx0" brushRef="#br0" timeOffset="-83589.15">17706 14973 1117 0,'30'-23'533'15,"-27"31"-214"-15,-2 11-146 16,-1 2-34-16,0 7-72 16,0-1-27-16,2 0-28 15,0 0-4-15,2-7-5 0,2-1 0 16,-2-10-68 0,1-3-55-16,-4-7-347 0,0-4 303 15</inkml:trace>
  <inkml:trace contextRef="#ctx0" brushRef="#br0" timeOffset="-83323.15">17916 14705 899 0,'16'19'461'16,"-2"-1"-55"-16,0 10-253 15,6 2-26-15,0 2-18 16,4 2-19-16,0-3-17 16,-3 3 1-16,-3 2-5 15,-8 1-6-15,-10 4-19 16,-7-1-11-16,-9 2-15 16,-4-1-7-16,-3-4-8 15,1-6-24-15,0-6-67 16,4-7-51-16,4-9-134 15,13 1 166-15</inkml:trace>
  <inkml:trace contextRef="#ctx0" brushRef="#br0" timeOffset="-82261.98">19279 14871 904 0,'3'0'375'0,"2"11"-146"16,4 6-60-16,3 18-15 16,1 9-10-16,2 6-70 15,0 0-17-15,0-3-16 16,4-4-3-16,0-13-3 16,-4-9 3-16,4-11 7 15,-4-7 2-15,-3-4 1 16,-4-1 2-16,-4-7-2 15,1-1-4-15,0-9-10 16,3-6-7-16,5-6-15 16,-4-7-3-16,4 1-6 15,4-2-1-15,-7 2-29 16,1 2-36-16,-4 7-112 0,-3 7-77 16,3 15 151-16</inkml:trace>
  <inkml:trace contextRef="#ctx0" brushRef="#br0" timeOffset="-82002.86">19351 14977 1281 0,'9'3'526'0,"5"3"-333"16,0-2-47-16,2 1-58 15,-1-3-35-15,-2 3-34 16,2-2-4-16,-3 1-124 16,5 0-17-16,11 1 67 15</inkml:trace>
  <inkml:trace contextRef="#ctx0" brushRef="#br0" timeOffset="-81226.44">20057 14979 762 0,'1'6'406'16,"4"6"-92"-16,7 10-129 15,-3 5-26-15,3 7-50 16,0 1-27-16,0-3-20 15,2-6 1-15,-1-10-3 16,1-8-2-16,-1-8 1 16,0-6-4-16,0-12-13 15,-2-5-6-15,-1-9-18 0,-3-1-6 16,3 1-8 0,-1 1-9-16,2 7-88 0,0 5-68 15,-2 8 96-15</inkml:trace>
  <inkml:trace contextRef="#ctx0" brushRef="#br0" timeOffset="-80646.91">21184 14870 1059 0,'-2'2'435'0,"1"9"-261"16,1 12-35-16,3 14-41 15,3 2-27-15,5 10-37 16,1-3-7-16,7-6-11 16,2-4 0-16,7-9 8 15,0-7 5-15,0-13 12 16,-2-6 4-16,-9-9 1 15,1-7-2-15,-7-13-12 16,3-7-8-16,-2-9-12 16,-4-2-5-16,3 4-1 15,-10 3-19-15,-1 8-75 16,-4 4-65-16,3 12 87 16</inkml:trace>
  <inkml:trace contextRef="#ctx0" brushRef="#br0" timeOffset="-80425.09">21237 15011 928 0,'1'-12'498'0,"1"1"-84"0,4 4-192 15,-1-2-38-15,5 7-67 16,1 2-43-16,9 6-55 15,2 6-15-15,-4-2-91 16,7 2-78-16,13-2 99 16</inkml:trace>
  <inkml:trace contextRef="#ctx0" brushRef="#br0" timeOffset="-80078.79">21997 14840 900 0,'-9'1'420'15,"9"13"-145"-15,-1 4-74 16,-1 12-87-16,-4 5-23 0,3 7-58 16,1 5-14-16,1-4-8 15,3-4-2-15,1-13-4 16,7-8-15-16,-1-11-115 15,-2-6-116-15,8-3 146 16</inkml:trace>
  <inkml:trace contextRef="#ctx0" brushRef="#br0" timeOffset="-79796.38">22207 14917 1090 0,'-6'0'458'0,"-9"5"-257"16,-3 2-66-16,-8-1-58 16,-1 1-12-16,3 2-21 15,1-1-2-15,8 0-3 0,4-3-2 16,5-1 3-16,6 1-1 16,6 3-1-16,2 4-2 15,8 0-6-15,0 3-1 16,6-2-4-16,0-1-2 15,1-1-6-15,1-1-4 16,-5 1-6-16,-3-1-44 0,-2-2-147 16,1-2-355-16,-7-3 348 15</inkml:trace>
  <inkml:trace contextRef="#ctx0" brushRef="#br0" timeOffset="-79429.29">22541 14813 1176 0,'-14'5'490'0,"9"-1"-238"15,5-1-93-15,6 3-52 16,1 1-12-16,10-2-46 0,-2-1-11 15,3 0-9-15,-2-1-4 16,-3 1-7-16,-1 1-5 16,-5 1-6-16,-1-1-1 15,-6-1-1-15,-2 0 0 16,-5 0 0-16,-4 5 1 16,-6 0-2-16,-2 1 0 15,-7 2 0-15,0 0-2 16,-5 4-1-16,4 2-1 15,5-2-18-15,8 0-30 16,6 0-103-16,6-4-81 0,4-6 139 16</inkml:trace>
  <inkml:trace contextRef="#ctx0" brushRef="#br0" timeOffset="-79258.99">22623 15049 647 0,'-10'9'394'16,"0"1"-47"-16,-6-1-127 16,1 0-39-16,-3-1-75 15,-2-1-32-15,9-1-48 16,4-1-28-16,6-4-112 16,3-1 84-16</inkml:trace>
  <inkml:trace contextRef="#ctx0" brushRef="#br0" timeOffset="-78846.33">22913 14956 761 0,'12'0'479'0,"-3"2"-18"0,-6 6-198 15,-4 4-44-15,-2 6-83 16,-4 5-40-16,5 3-52 15,0 1-13-15,-2 0-15 16,7-3-3-16,-3-10-4 16,-2-5 0-16,2-9 2 15,-5-3 0-15,4-4 0 16,1-4-2-16,0-3-4 16,0-4-2-16,2-2-3 15,6 0 0-15,6 0 0 16,3 2-1-16,1 3 1 15,3 4 1-15,1 2 2 16,2 6 1-16,-3 7 6 16,-2 4 4-16,-7 12 6 15,-3 1 4-15,-2 4 1 0,-3 3-3 16,-3-2-6-16,-1-1-4 16,-1-4-8-16,-3-3-37 15,2-8-118-15,2-5-51 16,7-11 105-16</inkml:trace>
  <inkml:trace contextRef="#ctx0" brushRef="#br0" timeOffset="-78681.4">23443 14992 1170 0,'8'-4'525'0,"6"7"-237"16,0 2-94-16,-6 1-96 15,3 0-35-15,-2-2-82 16,-4-2-58-16,9-1 49 16</inkml:trace>
  <inkml:trace contextRef="#ctx0" brushRef="#br0" timeOffset="-78448.51">23750 14873 1344 0,'0'16'581'0,"-2"9"-319"0,0 4-47 16,-2 9-76-16,0 4-48 16,3 3-54-16,1-1-12 15,1-4-14-15,4-5-5 16,1-8-33-16,0-8-44 0,-3-11-132 15,1-5-86-15,-5-11 172 16</inkml:trace>
  <inkml:trace contextRef="#ctx0" brushRef="#br0" timeOffset="-74749.35">10756 15964 633 0,'-8'-3'374'16,"-3"1"-56"-16,5 1-105 15,2 0-20-15,3 0-75 16,0 1-32-16,1 0-38 0,2 0-6 15,26 6-11-15,50 5-8 16,-36-11-12-16,-5-1-3 16,-19-1-3-1,-9 1-1-15,1 0-1 0,19-1 4 16,-8 1-63-16,-2 1-55 16,-17 4-218-16,3 3 201 15</inkml:trace>
  <inkml:trace contextRef="#ctx0" brushRef="#br0" timeOffset="-74554.17">10821 16054 653 0,'-8'5'341'0,"4"-2"-47"16,4 0-87-16,3-2-43 16,-3-1-31-16,0 0-63 15,21-1-13-15,31-2-21 16,-23-2-9-16,-2-2-10 15,-4 0-4-15,-4 1-7 16,-9 0 6-16,5 2-91 16,1 0-83-16,-4 1 102 15</inkml:trace>
  <inkml:trace contextRef="#ctx0" brushRef="#br0" timeOffset="-74247.06">10837 15784 754 0,'10'-3'340'0,"7"5"-141"15,8 10-31-15,-1 0-6 16,2 4-38-16,-1-3-47 16,-2 1-11-16,7 0-13 15,2-3-5-15,-1 0-10 16,-3-1-4-16,-11 4-8 15,-2 7-5-15,-10 3-5 16,-5 3-1-16,-4-1-4 16,-5-3 0-16,-1-3-5 15,0-2-6-15,-2-7-30 16,-2 1-17-16,1-8-50 16,-4 1-54-16,11-5 100 15</inkml:trace>
  <inkml:trace contextRef="#ctx0" brushRef="#br0" timeOffset="-73448.89">12450 15841 954 0,'-3'-6'410'0,"-1"5"-224"16,4 3-12-16,0 7-43 16,0 5-32-16,4 12-41 15,-3 5-5-15,3 11-17 16,1 4-10-16,4 0-11 16,3-5-5-16,2-11-4 0,0-5 0 15,-6-6-1-15,-5-4 0 16,-2-7-26-16,-2-5-39 15,-4-12-117-15,5-5-110 16,1-10 174-16</inkml:trace>
  <inkml:trace contextRef="#ctx0" brushRef="#br0" timeOffset="-73164.99">12411 15853 755 0,'4'-8'377'16,"-2"4"-114"-16,10 4-116 15,2 1-6-15,5 7-40 16,8 1-20-16,4 2-17 16,4 3-2-16,0 1-9 15,-5 1-2-15,-10 5-3 16,-6 1 3-16,-11 2 13 16,-5 2 0-16,-9 1-5 15,-4-2-6-15,-6-2-23 16,2-5-7-16,-4-5-11 15,5-5-5-15,0-2-4 16,1-4-4-16,7-2-25 16,-3 0-21-16,7-2-74 0,7-2-64 15,7-1 116 1</inkml:trace>
  <inkml:trace contextRef="#ctx0" brushRef="#br0" timeOffset="-72590.4">13049 15866 844 0,'-9'-4'443'0,"2"3"-141"16,-1 2-109-16,0 2-12 0,-4 5-73 15,-4 3-26-15,7 8-27 16,-1 9-9-16,8 5-19 16,5 5-8-16,0 2-12 15,2 3-2-15,8-1-3 16,1-7-1-16,9-8-1 16,4-7-1-16,0-7-41 15,-1-4-42-15,1-10-138 16,-2-2 137-16</inkml:trace>
  <inkml:trace contextRef="#ctx0" brushRef="#br0" timeOffset="-72210.32">13305 16034 929 0,'0'-3'423'16,"0"2"-136"-16,-1-1-68 15,1 2-61-15,-1 0-24 0,1 0-78 16,0 9-20-16,1 18-17 15,10 29-3-15,0-33-3 16,9-2-3-16,3-9-2 16,-5-4 1-16,2-6 1 15,-8-3 1-15,-4-3 3 16,0-3 1-16,-1-8 0 16,-1-1-3-16,-2-6-6 15,3 0-6-15,-3 0-97 16,6 3-20-16,10 7 64 15</inkml:trace>
  <inkml:trace contextRef="#ctx0" brushRef="#br0" timeOffset="-71986.35">13827 16204 1185 0,'-9'1'512'16,"-4"1"-271"-16,-3 2-86 15,-2 3-66-15,-1 2-40 0,0 0-88 16,1-2-57-16,5 0-184 16,2-4 173-16</inkml:trace>
  <inkml:trace contextRef="#ctx0" brushRef="#br0" timeOffset="-71734.93">14051 15833 1242 0,'-10'11'500'0,"5"9"-304"0,-5 5-57 16,7 12-29-16,3 2-36 16,3 2-49-16,9 1-8 15,-6-6-8-15,6-4-2 16,-2-8-4-16,-1-6 0 16,4-8-68-16,-4-2-52 15,-1-9-183-15,-1-4 179 16</inkml:trace>
  <inkml:trace contextRef="#ctx0" brushRef="#br0" timeOffset="-71449.44">14263 15957 847 0,'-4'0'444'0,"-11"10"-74"15,-4 1-107-15,-5 1-124 16,0-1-27-16,-1-3-69 15,2-1-19-15,10-3-5 16,4 1 0-16,8-2-4 16,1 0-3-16,6 5-3 15,4 0 0-15,4 3 1 16,4 1 3-16,2-1 2 16,0 0 0-16,3 1 0 15,0 1-2-15,1 4-4 16,-2 2-2-16,-2 3-4 0,0-6-28 15,-4-2-106-15,2-4-87 16,-4-13 124-16</inkml:trace>
  <inkml:trace contextRef="#ctx0" brushRef="#br0" timeOffset="-71135.94">14514 15795 1287 0,'-3'3'493'0,"9"6"-320"16,-1-2-73-16,9 6-8 16,1 1-16-16,5 6-27 15,2 0-7-15,-3 6-7 16,-5 0-3-16,-8 2-9 15,-3 4 0-15,-10-2-2 16,-4 0-4-16,-8-2-5 16,-1-3-3-16,1-8-10 15,6-4-18-15,4-7-59 16,4-5-47-16,6-4-184 16,0-3 197-16</inkml:trace>
  <inkml:trace contextRef="#ctx0" brushRef="#br0" timeOffset="-66757.41">15610 15847 606 0,'1'-5'364'15,"1"3"-67"-15,-2-4-60 16,0 5-19-16,-1 0-78 15,0 0-34-15,-2-6-32 16,-3-1-3-16,2 2-7 16,-6 0-8-16,-29-14-17 15,26 30-10-15,1 4-18 16,1 1-6-16,1 11-4 16,4 0 0-16,5 11 0 15,5 5 0-15,3 3 2 16,5 2 0-16,2-5 3 15,-4-2 3-15,1-5 1 0,-1-8 0 16,-3-6-1-16,-1-9-1 16,-5-5-36-16,-1-2-49 15,-4-13-192-15,1 3 173 16</inkml:trace>
  <inkml:trace contextRef="#ctx0" brushRef="#br0" timeOffset="-66599.97">15424 15990 985 0,'2'1'447'16,"7"-1"-226"-16,-2 0-74 15,5 0 7-15,5-2-56 16,1-2-20-16,5 2-25 16,1 1-12-16,1 1-26 15,-3 1-6-15,2 2-96 16,-2 1-94-16,1 0 114 15</inkml:trace>
  <inkml:trace contextRef="#ctx0" brushRef="#br0" timeOffset="-66433.84">15705 15997 501 0,'8'16'349'0,"5"26"89"15,-13-25-143-15,0-4-105 0,1-1-26 16,3-1-80-16,-2-3-30 15,1-3-31-15,0 0-10 16,0-4-117-16,1-5-85 16,-4 3 116-16</inkml:trace>
  <inkml:trace contextRef="#ctx0" brushRef="#br0" timeOffset="-66245.43">15655 15889 955 0,'-1'0'464'16,"2"2"-151"-16,1 3-158 16,-2-5-15-16,0 0-66 15,0 0-35-15,7 4-48 16,7-3-54-16,30 33-209 16,-27-26 181-16</inkml:trace>
  <inkml:trace contextRef="#ctx0" brushRef="#br0" timeOffset="-65950.59">15862 16029 584 0,'3'12'352'0,"4"4"-9"15,-2 2-58-15,-5-2-68 0,1 2-38 16,-2-5-77-16,-2-4-26 16,-1-4-42-16,3-5-14 15,1-2-15-15,0 1-4 16,0 0-8-16,1-3-5 15,3-13-1-15,14-26 0 0,-11 27 6 16,7 2 5-16,-3 3 3 16,-1 2 2-16,0 6 17 15,-6 3 12-15,5 5 32 16,-5 7 13-16,-6 8 1 16,6 3-9-16,-2 3-29 15,-1-4-14-15,6-2-19 16,-3-6-30-16,8-5-116 15,-4-5-87-15,7-9 129 16</inkml:trace>
  <inkml:trace contextRef="#ctx0" brushRef="#br0" timeOffset="-65769.81">16155 16027 1120 0,'0'14'499'0,"3"0"-218"15,-1 2-76-15,0 0-63 0,-1-3-46 16,2-2-73-16,2-3-24 16,-2-7-97-16,1-2-78 15,1-11 106-15</inkml:trace>
  <inkml:trace contextRef="#ctx0" brushRef="#br0" timeOffset="-65624.27">16119 15868 1168 0,'-1'6'494'0,"1"-1"-273"16,0 1-58-16,3-1-59 15,3 2-42-15,3-2-69 16,2 0-65-16,4 1 50 16</inkml:trace>
  <inkml:trace contextRef="#ctx0" brushRef="#br0" timeOffset="-65445.28">16440 15818 1124 0,'0'22'486'0,"-2"8"-241"16,0 5-94-16,0 8-49 0,2 3-40 15,4-3-46-15,-2-7-8 16,4-10-9-16,2-8-19 15,5-12-58-15,2-6-45 16,0-8 71-16</inkml:trace>
  <inkml:trace contextRef="#ctx0" brushRef="#br0" timeOffset="-65257.79">16326 15947 1161 0,'3'0'499'0,"-1"1"-212"16,2 1-86-16,-4-2-53 16,0 0-18-16,13 0-71 15,7 0-22-15,27-1-32 16,-28 1-52-16,0 1-129 16,1 3 116-16</inkml:trace>
  <inkml:trace contextRef="#ctx0" brushRef="#br0" timeOffset="-64875.84">16540 16114 928 0,'-10'14'435'0,"14"-11"-97"0,6-3-165 16,8-8-59-16,-2 0-3 15,3-10-56-15,-2 1-17 16,-3-2-18-16,-3-1-5 16,-5-1-4-16,-6 3 3 15,-6 2 3-15,-6 3 1 0,-2 7-1 16,-2 4-1-16,0 4 6 16,3 5 9-16,3 7 19 15,2 3 5-15,2 6 4 16,3 2-3-16,3 4-11 15,5-2-3-15,7-5-11 16,3-4-5-16,4-6-12 16,4-4-4-16,2-5-63 15,5-2-54-15,4-9-111 16,2-7 123-16</inkml:trace>
  <inkml:trace contextRef="#ctx0" brushRef="#br0" timeOffset="-64206.5">17618 15867 1027 0,'-36'-38'438'16,"33"30"-220"-16,-2-1-28 16,4 7-29-16,2-1-34 0,6 11-46 15,2 7-10 1,6 12-2-16,1 11-8 0,3 4-20 15,1 4-9-15,1-2-17 16,3-2-4-16,0-11-5 16,2-5 0-16,-1-13-1 15,-2-10 2-15,-1-12 3 16,-5-8 0-16,0-16 0 16,-2-3-5-16,-5-8-24 15,2 1-19-15,-11 4-61 16,0 6-42-16,-6 10-131 15,-4 5 169-15</inkml:trace>
  <inkml:trace contextRef="#ctx0" brushRef="#br0" timeOffset="-64020.55">17647 15935 890 0,'-4'-2'485'0,"4"2"6"15,8-1-302-15,1-1-34 16,8-4-19-16,4 0-36 16,4-4-62-16,4 2-14 15,-1 5-47-15,2 3-72 0,3 11 63 16</inkml:trace>
  <inkml:trace contextRef="#ctx0" brushRef="#br0" timeOffset="-63065.75">18328 15882 730 0,'2'-5'360'0,"-4"10"-81"15,2 1-52-15,7 15-51 16,4 5-11-16,4 7-53 16,0 3-19-16,1-3-35 15,-4-5-11-15,5-9-16 16,-2-6-4-16,-2-12-6 16,4-1 0-16,-5-11 1 15,5-4-3-15,1-8-6 16,0-6-7-16,3-6-35 15,-1-1-30-15,1 5-103 16,-2 2-143-16,0 18 196 16</inkml:trace>
  <inkml:trace contextRef="#ctx0" brushRef="#br0" timeOffset="-62585.01">19319 15785 1124 0,'6'2'435'0,"5"6"-268"16,-1 4-31-16,3 15-17 15,-2 2-11-15,0 9-49 16,3 4-7-16,-3-8-11 16,7 0-7-16,-1-16-6 0,0-5-1 15,2-8 2-15,-6-5 2 16,0-6 1-16,-3-1-2 16,-2-9-6-16,0-2-5 15,-2-11-10-15,1-1-16 16,-6-3-92-16,-2-2-79 15,5 12 106-15</inkml:trace>
  <inkml:trace contextRef="#ctx0" brushRef="#br0" timeOffset="-62412.12">19389 15911 1023 0,'5'3'441'0,"1"-1"-166"15,2-2-52-15,4 0-53 16,0-5-7-16,7-1-85 16,-2 0-29-16,5 2-59 15,-1-2-74-15,12 6 54 16</inkml:trace>
  <inkml:trace contextRef="#ctx0" brushRef="#br0" timeOffset="-61674.64">19867 15805 928 0,'8'2'429'16,"5"12"-174"-16,-4 1-23 0,-3 16-50 16,-1 7-38-16,-6 8-61 15,-1 8-21-15,0-4-32 16,3-2-11-16,10-15-12 15,2-5-5-15,-6-19-39 16,-5-8-47-16,-2-12-131 16,4-8 132-16</inkml:trace>
  <inkml:trace contextRef="#ctx0" brushRef="#br0" timeOffset="-61390.49">20065 15892 1015 0,'-15'-4'488'0,"3"12"-172"16,-2-2-82-16,-3 6-115 15,-1 1-27-15,0-4-53 0,0-1-13 16,7-3-8-16,3 2-2 16,-4-3-6-16,11 1-4 15,-5-1-2-15,7 4 0 16,13 0 3-16,-1 6 5 15,1-2 9-15,-1 0 4 16,6 2 5-16,-3-2 0 0,6 1-9 16,-1 0-6-1,-6-1-10-15,3 0-20 0,-3-2-94 16,0 0-68-16,2-7 102 16</inkml:trace>
  <inkml:trace contextRef="#ctx0" brushRef="#br0" timeOffset="-60491.58">20409 15826 717 0,'-34'-15'383'0,"31"14"-50"15,-6-2-61-15,3 3-70 16,6 8-23-16,-7-4-68 16,11 6-31-16,10-3-40 15,-2 0-9-15,7 4-14 16,-1-7-4-16,3 6-5 16,-1-3-2-16,3-5-1 15,-2 3-1-15,-7-2-1 16,-2 2 1-16,-12 1 3 15,-5-3 4-15,-7 5 0 16,-7 3 0-16,4 3-3 16,-3 2-4-16,-2 2-2 0,5-1-10 15,-4 1-38-15,-6-3-20 16,7 1-70-16,-3-3-50 16,12-5-215-16,9-1 256 15</inkml:trace>
  <inkml:trace contextRef="#ctx0" brushRef="#br0" timeOffset="-60299.6">20579 16026 654 0,'-14'8'418'16,"-2"3"31"-16,-7-1-229 16,-4 4-40-16,1 0-51 15,0-1-38-15,11 0-53 16,2 1-17-16,5-3-20 15,6-1-6-15,-8-7-42 16,15-3-26-16,-2-2-87 16,8-4-90-16,10-5 162 15</inkml:trace>
  <inkml:trace contextRef="#ctx0" brushRef="#br0" timeOffset="-59507.23">20842 15994 806 0,'0'-1'401'0,"0"0"-115"15,0 0-102-15,0 0-23 16,0 1-31-16,1 0-29 16,10 12-39-16,17 37-12 15,-26-28-17-15,-1 0-7 16,-5-7-11-16,2-2-3 0,-1-7 1 15,-1-5 2-15,5 0 1 16,-1-1-2-16,0 0-7 16,0 0-6-16,1-13-3 15,3-5-3-15,17-32 2 16,-13 26 2-16,3 2 1 16,0 3 2-16,3 10 7 15,-3 5 7-15,1 9 24 16,-7 5 11-16,-5 9 18 15,7 5 5-15,-5 5-8 16,5 1-7-16,0-3-19 16,-8-1-12-16,7-9-17 15,-6-6-42-15,5-7-121 16,5-6-72-16,5-12 122 0</inkml:trace>
  <inkml:trace contextRef="#ctx0" brushRef="#br0" timeOffset="-59322.06">21330 15925 1098 0,'7'11'513'0,"-6"-2"-214"0,4-3-130 16,7-1-34-16,-1-3-62 16,1-1-34-16,0-1-25 15,-9-2-32-15,2 0-122 16,7 1-76-16,-1 1 120 15</inkml:trace>
  <inkml:trace contextRef="#ctx0" brushRef="#br0" timeOffset="-59060.13">21633 15803 1110 0,'-2'2'532'15,"1"3"-170"-15,-1 5-119 0,1 3-20 16,0 13-32-16,-2 8-44 16,1 12-75-16,0 5-24 15,3-1-31-15,2-4-7 16,2-11-6-16,0-4-13 15,0-16-81-15,-1-3-56 16,0-12-139-16,2-6 8 0,-1-13 165 16</inkml:trace>
  <inkml:trace contextRef="#ctx0" brushRef="#br0" timeOffset="-54075.94">11008 16823 498 0,'-68'-7'329'0,"56"9"16"15,6 0-140-15,2 0-11 16,4 3-44-16,0-1-28 16,0-4-41-16,0 0-13 15,0 0-19-15,14 3-6 16,7 0-15-16,38 3-7 16,-30-11-8-16,2-1-2 0,-3 4-4 15,-2-3-1-15,-8 5-32 16,-3 3-45-16,-8 1-129 15,-3 5-147-15,-3 3 215 16</inkml:trace>
  <inkml:trace contextRef="#ctx0" brushRef="#br0" timeOffset="-53852.98">10984 16957 756 0,'-9'3'404'15,"6"-1"-123"-15,3 0-86 16,3-1-21-16,-3-1-67 16,0-1-27-16,17-1-24 15,35-6-8-15,-20 4-15 0,-1 0-7 16,-6-2-12-16,0 1-4 16,-3 0-10-16,-3 3-24 15,-5-1-93-15,-3 2-68 16,-7-1 105-16</inkml:trace>
  <inkml:trace contextRef="#ctx0" brushRef="#br0" timeOffset="-53553.66">11112 16625 884 0,'8'16'384'15,"4"1"-194"-15,8 1-77 16,-1 2-8-16,8-8-24 16,1 3-14-16,3 0-21 15,-3-4-4-15,-1 5-7 16,-3 1-4-16,-13 3-3 16,-2 5 0-16,-12 4-2 15,-8-1 0-15,-3 2-5 16,-6-3-7-16,2-2-5 15,0-2-8-15,4-4-51 16,3-5-41-16,3-8-134 16,2-5 137-16</inkml:trace>
  <inkml:trace contextRef="#ctx0" brushRef="#br0" timeOffset="-52113.67">10441 16423 274 0,'6'-14'231'0,"8"-30"74"16,-16 28-30-16,0 3-46 16,-2-1-28-16,-1 5-44 15,-7 0-21-15,-4 8-41 16,5 4-20-16,-13 5-38 15,3 7-10-15,1 8-13 16,-3 7-4-16,8 4-5 0,4-1-5 16,10 0-4-16,4-3-3 15,13-3 0-15,10 1-1 16,3-6 4-16,2-2 0 16,1-7-51-16,-6-7-63 15,5-8-246-15,3-12 231 16</inkml:trace>
  <inkml:trace contextRef="#ctx0" brushRef="#br0" timeOffset="-51910.26">10634 16306 632 0,'-10'3'378'0,"7"16"41"15,0 6-175-15,3 9-68 16,0 0-30-16,3 3-76 15,4 0-26-15,2-6-25 16,3 0-6-16,0-8-6 16,0-4-14-16,-1-10-143 15,0-5-59-15,1-11 115 16</inkml:trace>
  <inkml:trace contextRef="#ctx0" brushRef="#br0" timeOffset="-51490.69">10849 16549 790 0,'8'9'386'15,"-1"-6"-152"-15,1-3-22 16,-5-2-81-16,1-7-40 0,-3-5-44 16,-2-2-6-1,1-2-6-15,-5 2 0 0,-2 2 3 16,-5 1 2-16,-3 3 4 15,0 2 0-15,0 3-10 16,1 5-7-16,1 9-19 16,1 3-8-16,4 11-5 15,1 4-1-15,6 1 3 16,1 2 2-16,4-9 1 16,0-4 4-16,4-9 2 15,0-4 1-15,2-6 1 16,1-4-1-16,3-5-2 15,4 0-1-15,-2-2-1 16,-1 1-1-16,-3 3 1 16,0 1 1-16,-6 8 4 15,1 3 3-15,-5 6 0 16,-3 1-1-16,0 2-25 16,0-4-42-16,3-3-134 0,-2-3-116 15,10-6 183-15</inkml:trace>
  <inkml:trace contextRef="#ctx0" brushRef="#br0" timeOffset="-51295.34">11008 16493 803 0,'-2'14'409'16,"1"-1"-144"-16,-1 1-108 15,2 0-33-15,-2-4-70 16,-6-2-27-16,7-5-18 15,0-2-8-15,-1-1-38 16,0-1-32-16,1 0-89 16,0 0-86-16,-2-8 154 15</inkml:trace>
  <inkml:trace contextRef="#ctx0" brushRef="#br0" timeOffset="-50944.06">10964 16430 544 0,'0'-7'302'0,"7"5"-39"16,0 0-24-16,8 3-57 15,-9 1-32-15,7 5-48 16,1-1-13-16,-3 2-9 16,3 0 2-16,-5 2-14 0,-5 1-6 15,-2 3-16-15,-1 2-9 16,-1 3-12-16,0 1-8 16,5-4-14-16,-1-1-3 15,4-7-3-15,-1-4-2 16,-2-6-3-16,1-4-5 15,1-6 0-15,0-3 0 16,0 0 5-16,-1 1 6 0,-1 5 2 16,1 5 0-16,-2 4 4 15,0 4 5-15,1 9 12 16,-2 5 3-16,0 4 3 16,2 2-3-16,-1-7-10 15,2-4-5-15,-1-5-12 16,-3-8-45-16,3-7-136 15,0-1-116-15,3-11 173 16</inkml:trace>
  <inkml:trace contextRef="#ctx0" brushRef="#br0" timeOffset="-49916.74">11314 16438 777 0,'0'0'346'15,"0"0"-104"-15,0 0-77 16,0-2-26-16,0 1-26 15,1 0-66-15,14-4-14 16,31-33-5-16,-28 24 1 16,-3 7 0-16,0-1 4 15,-7 7 11-15,-1 3 5 0,-6 3 8 16,-4 1-2-16,3 4-6 16,-1 2-6-16,1 6-13 15,0 1-5-15,0 4-13 16,5-1-3-16,-3 0-4 15,3-2-2-15,2-4-2 16,-7-5-12-16,0-5-81 16,3-4-67-16,-7-2-259 15,3 0 261-15</inkml:trace>
  <inkml:trace contextRef="#ctx0" brushRef="#br0" timeOffset="-49732.7">11342 16600 712 0,'-5'4'424'15,"0"-2"-58"-15,6 0-153 16,5 1-40-16,-6-3-56 0,0-2-26 16,14 0-25-16,7-1-13 15,29-6-30-15,-30 3-14 16,4-1-142-16,-2-1-348 16,11-5 326-16</inkml:trace>
  <inkml:trace contextRef="#ctx0" brushRef="#br0" timeOffset="-40139.93">12655 16906 349 0,'-1'-1'253'0,"0"0"0"0,0 0-54 15,0-1-11-15,-1 0-36 16,1-1-18-16,0 1-27 16,0 1-10-16,0 0-12 15,0 0-2-15,0 1-4 16,0 0-1-16,-4 23-13 16,3 35-6-16,7-31-18 15,-2 1-7-15,0-9-11 16,0-4-4-16,-1-9-2 15,-2-6-2-15,-2-4-3 16,2-3-3-16,-1-10-7 16,1-3-2-16,5-7-3 15,0-3-1-15,5 3 0 16,1 0 1-16,1 9 0 16,3 4 0-16,2 9 2 0,-2 4-1 15,1 7 2 1,-1 3 2-16,-1 7 7 0,3 0 8 15,-5 1 10-15,-3 1 3 16,0-2-4-16,-1 0-5 16,-3-3-10-16,1-3-3 15,-2-2-1-15,-4-5-36 16,1 1-112-16,-1 0-97 16,0-4 133-16</inkml:trace>
  <inkml:trace contextRef="#ctx0" brushRef="#br0" timeOffset="-39799.76">12987 16923 1282 0,'3'3'106'16,"-2"2"-7"-16,6 7 104 15,-3 5-26-15,7 6-47 16,-4-1-43-16,5-1-46 15,4-5-8-15,2-8-10 16,6-5 1-16,-2-9-8 16,-2-5-3-16,-4-6-2 0,-3-4-1 15,-7-2 0-15,-5 0-1 16,-3 1 2-16,-6 0-1 16,-6 4 0-1,0 0-1-15,-7 5-2 0,2 2-2 16,-1 10-5-16,5 5-4 15,6 10-17-15,-1 4-34 16,8 1-115-16,0-1-110 16,15-4 168-16</inkml:trace>
  <inkml:trace contextRef="#ctx0" brushRef="#br0" timeOffset="-39107.9">13933 16883 786 0,'2'6'402'15,"1"1"-132"-15,3 10-68 16,1 2-14-16,5 6-60 15,-6-1-33-15,0-2-41 16,-6-4-12-16,-3-7-14 16,3-3-4-16,0-5-5 15,0-3 0-15,0-4-6 16,-1 3-2-16,0-1-8 16,0-1-2-16,-1-15-1 0,3-29-2 15,1 24 0 1,3 1-1-16,4 3 1 0,2 3-2 15,6 5 6-15,-2 4 3 16,5 9 8-16,-3 6 6 16,-4 7 8-16,0 3 3 15,-6 4-1-15,0 1-3 16,-1 0-10-16,-3-3-5 16,3-4-7-16,-1-5-24 15,0-7-112-15,1-1-88 16,2-7 127-16</inkml:trace>
  <inkml:trace contextRef="#ctx0" brushRef="#br0" timeOffset="-38341.17">14209 17009 850 0,'35'41'398'0,"-27"-37"-151"16,0 0-62-16,0-4-72 15,-3-1-37-15,1-5-56 16,-3-1-10-16,-1-1-37 16,-2-2-30-16,0 3-59 15,-2 2-13-15,-2 0 11 0,-1 4 26 16,-1 0 52-16,0 1 16 16,2 2 18-16,-1 3 5 15,2-2 3-15,-1 1 9 16,-1-1 35-16,3 1 21 15,1-1 45-15,0-3 13 16,1 0-5-16,0 0-6 16,0 0-14-16,0 0-3 0,0 0-7 15,0-1-6-15,7-1-22 16,7-4-15-16,29-21-21 16,-27 9-8-16,0-2-9 15,1-2-1-15,-8 2-2 16,-3 1-1-16,-6 3 2 15,-2 1 1-15,-5 4 0 16,-4 2 0-16,3 8-2 16,-5 3-2-16,-1 0-1 15,5 6 0-15,-1-3 0 16,0 0 2-16,5 2 2 16,1-1 0-16,1-5-1 15,3 2 0-15,0-3-2 16,0 0-2-16,0 0-1 15,0 0-1-15,0 0 1 16,0 0 0-16,0 0-1 0,0 0 1 16,0 0 0-16,0 0 2 15,0-1 2-15,0 0 0 16,0 0 1-16,0 0 1 16,-1 0-1-16,0 0 0 15,-1 0-2-15,1-1 0 16,0 1-3-16,0 1 0 15,0 0-1-15,0 1 0 16,-8 20-1-16,0 30 1 0,18-26-2 16,2-2-1-16,9-5 0 15,1-3-1-15,2-7 1 16,-2-3 0-16,4-5-23 16,-2 0-39-16,-5-9-144 15,5 0 80-15,-4-6 47 16</inkml:trace>
  <inkml:trace contextRef="#ctx0" brushRef="#br0" timeOffset="-37914.61">14504 17009 815 0,'1'47'418'0,"-1"-47"-86"16,1-2-89-16,9-5-61 15,0-2-28-15,2-7-70 0,-1-1-6 16,-1-4-42-16,0 0-10 16,-5-2-12-16,0 1-1 15,-5 3-3-15,-4 0 0 16,-4 5-1-16,-5 1-1 16,-1 7-2-16,-3 5-3 15,5 5-3-15,4 10-1 0,1 5-2 16,1 4 1-16,6 6 1 15,3 2 1-15,7 3 0 16,6 2 1-16,-3-2 5 16,2-3 4-16,1-2 12 15,1-8 7-15,-2 1 8 16,-4-1 0-16,-7-11-2 16,0 3-3-16,-9-6-6 15,-1-7-2-15,-6 4-9 16,-2-5-9-16,-2-3-63 15,0 0-41-15,5-4-116 16,1-4-80-16,11-3 187 16</inkml:trace>
  <inkml:trace contextRef="#ctx0" brushRef="#br0" timeOffset="-37557.36">14831 16986 789 0,'2'-20'437'0,"-4"4"-90"16,-10-3-135-16,-6 4-36 15,0 2-64-15,0 0-25 16,1 6-26-16,5 3-7 0,1 4-11 16,3 4-8-16,2 7-17 15,1 3-5-15,3 6-5 16,2 0 1-16,3-3-1 15,1 0-2-15,3-7-3 16,0-3 0-16,1-5-1 16,3-2 0-16,-2-3 4 15,0-1 0-15,0-2 3 16,-1 3 6-16,2 4 12 16,1 2 6-16,1 3 3 15,2 0-5-15,-2 2-12 16,1 2-5-16,-4-3-14 15,0-2-44-15,-6-4-112 16,6-1-80-16,-6-10 130 16</inkml:trace>
  <inkml:trace contextRef="#ctx0" brushRef="#br0" timeOffset="-37362.25">15012 16703 1192 0,'0'31'522'16,"0"1"-249"-16,-2 2-72 0,-2 5-79 16,5 0-40-16,7-4-61 15,6-5-13-15,4-11-8 16,0-8 0-16,-5-11-71 16,-2-3-51-16,-3-5-158 15,-4-3 163-15</inkml:trace>
  <inkml:trace contextRef="#ctx0" brushRef="#br0" timeOffset="-36948.06">14939 16776 883 0,'-9'0'439'0,"7"9"-116"16,-1-4-71-16,10 4-92 15,4 1-22-15,4-5-51 16,5 3-19-16,3-5-18 15,-1-3-9-15,6-1-20 0,-3 0-4 16,0 1-3-16,-1 2-1 16,-3 6-4-16,-1 1-1 15,-2 3 0-15,-4-1 0 16,0 0 2-16,-1 2-1 16,-5-3 7-16,1 0 3 15,-3-1 5-15,-4-3 2 16,-2-2-2-16,-1 2-2 0,-5-5-3 15,0 1-3-15,0 1-7 16,1-1-3-16,0 3-6 16,2-2 0-16,1 2-1 15,2 0 1-15,0 0 3 16,1 2 3-16,0-1 4 16,2 0 2-16,0-3 1 15,0-2-2-15,-3-1-4 16,0-1-3-16,0 0-80 15,0 0-76-15,0-2 95 16</inkml:trace>
  <inkml:trace contextRef="#ctx0" brushRef="#br0" timeOffset="-36778.76">15192 16660 1115 0,'0'24'493'15,"2"-14"-213"-15,2 3-92 16,5-3-59-16,2-3-37 16,2 2-61-16,2-2-23 15,-3 2-138-15,-1-2 95 16</inkml:trace>
  <inkml:trace contextRef="#ctx0" brushRef="#br0" timeOffset="-36511.92">15427 16812 748 0,'7'20'442'0,"-4"6"-4"15,-1-2-140-15,2 1-117 16,1-3-32-16,4-6-53 16,3-3-20-16,-1-9-7 15,0 0-3-15,2-4-17 16,-2-2-9-16,2-3-15 15,-2-5-4-15,-2-5-8 16,2-6-7-16,1-6-41 16,-1-2-38-16,-1 5-113 15,-3 3-85-15,0 12 167 0</inkml:trace>
  <inkml:trace contextRef="#ctx0" brushRef="#br0" timeOffset="-36212.96">15634 17006 757 0,'6'14'413'16,"6"-12"-67"-16,1 0-89 0,1-11-112 15,1-7-33-15,2-6-65 16,-5-6-22-16,0 1-14 16,-5 1 0-16,-7 7 0 15,-3 1 1-15,-5 12 3 16,-3 2 4-16,-1 6 11 15,0 7 6-15,3 9 18 16,1 1 4-16,4 7 3 16,4-1-1-16,1 0-10 15,4-2-7-15,7-4-13 16,1-3-8-16,6-7-14 16,4-5-5-16,4-7-97 15,4-6-75-15,4-7 104 16</inkml:trace>
  <inkml:trace contextRef="#ctx0" brushRef="#br0" timeOffset="-35538.95">16563 16837 998 0,'-1'-1'436'0,"-2"0"-201"16,0-4-51-16,-5-4-46 15,-1 3-30-15,-30-25-55 16,26 28-20-16,3 4-17 16,-2 5-4-16,3 7-4 15,0 1 1-15,4 4 3 16,1 3 3-16,2 5 3 16,4 3 0-16,2 3-5 15,7-1-3-15,5-9-5 16,-1-2-1-16,6-10-4 15,-6-4 0-15,6-7-39 16,3-6-51-16,0-6-180 16,3-7-186-16,-3-6 282 15</inkml:trace>
  <inkml:trace contextRef="#ctx0" brushRef="#br0" timeOffset="-35106.3">16702 16844 723 0,'-5'7'407'0,"1"7"-95"16,2 1-79-16,0 4-29 15,1-3-55-15,1-1-27 16,4-4-49-16,1-2-19 16,3-6-22-16,-1-3-7 15,-1-2-7-15,2-1-3 0,-3-4-5 16,1 1-2-16,-1-3 0 16,-1-2-2-16,-1 1-1 15,1-1 0-15,-2 0-1 16,1 1 0-16,-2 3 2 15,1 2 6-15,-2 2 6 16,0 3 2-16,0-1-3 16,0 1-4-16,0 0-7 15,0 0-2-15,0 0 3 16,2 21 0-16,2 31 4 16,-2-22 5-16,1 4 5 15,2 1 2-15,4 2 0 16,2-1 0-16,3-4 1 15,0-4 3-15,-5-10 4 16,-5-3 1-16,-8-4 5 16,-9-3 1-16,-4 1 3 15,-6-3-2-15,-6-3-11 0,1 0-7 16,-2-2-12-16,3-6-3 16,3 1-39-16,2-5-50 15,6-1-114-15,7 3-71 16,11-4 157-16</inkml:trace>
  <inkml:trace contextRef="#ctx0" brushRef="#br0" timeOffset="-34795.99">16988 16856 909 0,'-11'-10'470'16,"1"2"-109"-16,-1 4-153 16,3 2-31-16,3 4-41 15,-2 2-28-15,6 5-47 16,-3 4-14-16,-4 6-19 16,2 3-9-16,2 5-10 15,2 0-3-15,7 0-4 0,3-3-2 16,6-7-1-1,2-2-1-15,0-9-3 0,6-3-23 16,-6-7-82-16,4-4-71 16,6-11 104-16</inkml:trace>
  <inkml:trace contextRef="#ctx0" brushRef="#br0" timeOffset="-34316.08">17173 16696 1182 0,'-6'23'525'0,"0"0"-234"16,1 4-83-16,2 6-81 15,1 2-34-15,5-1-59 16,2-2-14-16,3-8-14 16,1-4-5-16,0-7-37 15,-1-4-29-15,3-5-89 16,2-3-53-16,1-3-62 15,-1-4 4-15,1 0 86 16,-1 0 58-16,-2 3 129 16,-3 2 49-16,-2 1 64 15,1 2 31-15,1 4 33 16,5-1 0-16,-2-3-28 16,2-1-18-16,5-5-38 15,4-5-16-15,-3-4-20 0,-4-3-13 16,-6-4-23-16,-5-1-7 15,-4-2-7-15,-3 4-1 16,-7 0 0-16,1 2 0 16,-5 9-3-16,3 6 0 15,0 9 3-15,-4 6 0 16,12 10 0-16,-1 1-1 16,8 3-5-16,2-3-2 0,5-5-1 15,-2-2-1-15,0-4-1 16,0-2-1-16,-2-4-14 15,3-2-37-15,3-5-97 16,2-4-56-16,0-5 113 16</inkml:trace>
  <inkml:trace contextRef="#ctx0" brushRef="#br0" timeOffset="-27557.65">18166 16909 869 0,'-1'0'396'15,"-1"0"-173"-15,1 0-126 0,-3 7-25 16,-1 4-43-16,0-1-13 15,-9 24-12-15,16-29-4 16,2-5-31-16,2 0-49 16,1 0 53-16</inkml:trace>
  <inkml:trace contextRef="#ctx0" brushRef="#br0" timeOffset="-27070.13">18837 17019 445 0,'-1'-1'326'0,"0"0"0"15,0-5-62-15,-1 0-25 16,1 2-52-16,0 0-19 16,0 3-33-16,0 0-13 15,0 1-34-15,1 0-17 0,1 28-31 16,2 46-15-16,3-38-14 16,3-5-5-16,-2-7-5 15,6-4-1-15,-2-9-34 16,-3 0-34-16,-5-10-79 15,-2-3-60-15,-2-11-213 16,-4-8 268-16</inkml:trace>
  <inkml:trace contextRef="#ctx0" brushRef="#br0" timeOffset="-26721.76">18806 16960 401 0,'-6'-7'282'0,"6"3"40"16,5 3-55-16,2 1-57 15,3 0-30-15,7 2-59 16,-2-1-23-16,9 2-33 0,-3 1-8 16,0-2-8-16,-5-1-3 15,-3-1-9-15,5-2-7 16,-6-2-1-16,7 2-1 16,-7 0 0-16,-6 2 1 15,2 1-4-15,-6 5-1 16,3 2 3-16,-1 6 1 0,-1 6-2 15,2 4-3-15,2 6-6 16,-2-4-2 0,1 2-4-16,1-4-3 0,-2-3-2 15,2 5 0-15,-4-11-2 16,0 2 0-16,0-3-1 16,-2-7-3-16,1-3-38 15,-2-4-31-15,-1-7-102 16,0 6-79-16,0 0 157 15</inkml:trace>
  <inkml:trace contextRef="#ctx0" brushRef="#br0" timeOffset="-26495.82">18920 17167 725 0,'-11'6'372'0,"2"3"-81"15,6-5-38-15,3 0-49 16,1-4-27-16,-1 0-49 0,0 0-16 15,0 0-23-15,7 0-11 16,7 1-22-16,30 4-9 16,-31-4-17-16,-7-1-7 15,3 0-10-15,1-5-4 16,-2 5-6-16,4-2-33 0,-6 0-93 16,0 2-63-1,0-3 102-15</inkml:trace>
  <inkml:trace contextRef="#ctx0" brushRef="#br0" timeOffset="18795.47">17686 16779 246 0,'0'-1'197'0,"0"0"59"0,0 0-21 16,0 0-27-16,0 0-20 16,0 0-33-16,0 0-15 15,0-1-20-15,0 1-14 16,0 0-37-16,0 0-15 16,0 0-32-16,0 0-8 15,-1 0-8-15,0 0-2 16,0 0-2-16,0 1 0 15,-5 0 0-15,-1 1-1 16,0 1 1-16,2 0 2 0,1-1 2 16,2 4 1-16,-8 10 1 15,-4 29 1-15,22-30 3 16,3-3 0-16,2-2 3 16,0-2 2-16,2 1 5 15,-2 1 5-15,-2-2-2 16,-3 1 0-16,-4 3-6 15,-1 1-3-15,-3 0 0 16,-4-2 0-16,-2-2 0 16,-3-3 3-16,-1-3 8 15,-1 1 2-15,-1-3-1 16,1-2-4-16,-3 1-12 16,2 0-5-16,-4 1-5 15,3 0-2-15,2 0-25 16,2 0-37-16,6-1-104 15,3-1-87-15,6 0 152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15:58:11.5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6657 3603 484 0,'-3'33'253'0,"4"-36"-41"16,1-2-12-16,-1 3 1 16,-1 1-36-16,0 0-61 15,0 0-24-15,-1-7-33 0,-2-8-11 16,-11-25-13-16,-1 32-4 16,-2 3-4-16,-4 3-1 15,0 7 0-15,0 3-1 16,-3 6-1-16,7 2 0 15,-1 4-2-15,6 5 3 16,7 0 0-16,0 6 1 16,10-3-3-16,-4-4-1 0,9 4-1 15,3-2 0-15,1-2-2 16,9 0 1-16,0-6-3 16,0-7-1-16,0-7 3 15,-2-1-24-15,3-6-120 16,1-4-172-16,2 2 191 15</inkml:trace>
  <inkml:trace contextRef="#ctx0" brushRef="#br0" timeOffset="240.62">6877 3492 941 0,'12'-1'421'0,"-15"2"-170"0,3 3-56 16,0 5-30 0,-2 7-33-16,2 9-52 0,-5 5-16 15,5 10-22-15,0-2-9 16,0 0-18-16,6-3-5 16,-5-10-5-16,7 4-3 15,0-12-11-15,-4-3-43 16,2-4-146-16,-4-8-152 15,11 4 209-15</inkml:trace>
  <inkml:trace contextRef="#ctx0" brushRef="#br0" timeOffset="656.78">7179 3793 1191 0,'0'-13'481'0,"-4"-6"-328"16,-2-3-24-16,-3-2-66 16,0 4-26-16,-2 3-22 15,0 1-2-15,-3 9-2 16,-3-2 0-16,4 13-8 16,2 6-3-16,1 7-1 15,5 5-1-15,2-1 2 0,-6-3 2 16,13-1-1-16,3 0-1 15,-1-11-1-15,3 3-1 16,0-9 2-16,-3-4 2 16,2-1 3-16,3 0 1 15,-7 3-1-15,5 2 4 16,-4 4 8-16,0 2 7 16,-1 0 12-16,-1 2-1 0,1 3-5 15,0 2-6-15,2 0-10 16,-1-2-5-16,2-2-9 15,2-2-15-15,1-2-70 16,-1-3-59-16,5-3-248 16,-1-3 251-16</inkml:trace>
  <inkml:trace contextRef="#ctx0" brushRef="#br0" timeOffset="872.29">7326 3727 735 0,'2'0'374'0,"-2"11"-61"16,2 1-73-16,0 2-19 16,-2-2-36-16,-2-3-70 15,1 2-32-15,1-2-38 16,0 2-14-16,0-4-47 16,-1 1-36-16,-1-5-101 0,0-3-82 15,2 0-246-15,0-1 301 16</inkml:trace>
  <inkml:trace contextRef="#ctx0" brushRef="#br0" timeOffset="1416.76">7302 3631 727 0,'5'1'383'0,"0"0"-143"0,2 1-39 15,8 0-13-15,1 3-58 16,2-1-19-16,0 4-26 15,-7 3-13-15,1 3-25 16,-1-2-9-16,-5 2-14 16,1 1-2-16,-4 2-5 15,-8-4-4-15,8-3-6 16,-7-6-2-16,3-4-9 16,10 2-4-16,-9 0-4 15,8-1-2-15,1-1 2 16,-4-8 2-16,1-1 3 15,3 0 3-15,0-2 4 16,-1 8 1-16,-2-3 1 16,1 3-1-16,-3 3 1 0,6 3 0 15,0 2 3-15,-1 1 2 16,-4 0 0-16,0-1-3 16,0-2-4-16,-1-3-2 15,9-1 0-15,-5-9 2 16,6-1 2-16,-3 2 3 15,-7-4 3-15,1 6 1 16,-5 4 4-16,-1-5 2 16,-1 8 6-16,0 7 1 0,0 5 6 15,2 6-1-15,1 0-9 16,3 2-4-16,3-3-8 16,2 1-3-16,-1-6-1 15,0 0-2-15,-1-9-2 16,0 1-15-16,-3-4-55 15,1-4-30-15,-2 1-70 16,-2 0-33-16,-1 2-35 16,0 0-53-16,0 0 193 15</inkml:trace>
  <inkml:trace contextRef="#ctx0" brushRef="#br0" timeOffset="2056.73">8122 3671 991 0,'3'-3'441'15,"3"-3"-243"-15,8 5-51 16,6 2-2-16,3-1-62 16,4 6-22-16,2-1-25 0,-2 2-7 15,-3 4-11-15,-6-3-4 16,-7 6-1-16,-5 1 1 15,-9 7 3-15,-3 1 2 16,-5 0-2-16,-1-2-1 16,-1-3 0-16,-1-4-1 15,2-5-1-15,1 1 3 16,4-4 9-16,4 0 4 16,3-4 2-16,1 0-3 0,10-1-11 15,2 1-5-15,8 0-5 16,0-2-1-16,5 2-2 15,0-1-1-15,-3-1-44 16,2 0-53-16,-2-1-202 16,2-1 188-16</inkml:trace>
  <inkml:trace contextRef="#ctx0" brushRef="#br0" timeOffset="2290.6">8652 3816 1285 0,'-22'-41'499'0,"14"37"-293"0,4-3-46 16,4 0-4-16,2 4-30 15,6 1-69-15,4 3-22 16,5 1-11-16,1-2-3 15,5 0-10-15,2 0-3 16,-2 2-3-16,-1 1-37 16,-8-3-107-16,-3-3-73 0,-3-3 114 15</inkml:trace>
  <inkml:trace contextRef="#ctx0" brushRef="#br0" timeOffset="2523.82">8698 3618 1097 0,'-1'6'471'0,"3"6"-225"15,4 2-39-15,-2 6-30 16,2 7-39-16,2 5-69 16,-5 4-22-16,7 4-22 15,-2-6-9-15,0-8-32 16,3-6-43-16,0-13-120 15,-1-3-79-15,4-8 150 0</inkml:trace>
  <inkml:trace contextRef="#ctx0" brushRef="#br0" timeOffset="3106.88">9036 3535 499 0,'1'-1'283'0,"9"-1"-33"16,-3 1-14-16,-1-1-27 15,5 3-34-15,2 1-47 16,4 0-19-16,4 2-31 16,-6 0-14-16,-2 1-25 15,-2 4-11-15,-11 3-10 0,0 4-3 16,-12 4-5-1,-3 3-3-15,-5 5-6 0,-3-5-1 16,6-5 1-16,6 1-1 16,6-10 0-16,4 2-3 15,4-6-4-15,1-2 1 16,6 1 6-16,3-4 3 0,5 4 11 16,4-3 4-16,3 4 14 15,1 0 1-15,-1-1 10 16,-3 6 3-16,-8-1-3 15,-3 0 7-15,-10 4 2 16,-1 2-3-16,-8 6-1 16,-2 2-8-16,-5-1-14 15,0-2-4-15,-1-6-11 16,1-4-5-16,3-4-30 16,3-6-39-16,4-1-111 15,3-5-85-15,9-4 155 16</inkml:trace>
  <inkml:trace contextRef="#ctx0" brushRef="#br0" timeOffset="7038.8">10442 3692 559 0,'14'-28'291'15,"-14"26"-50"-15,-5-4-46 16,-2-1-20-16,1 3-31 0,-4 3-47 16,6 1-9-16,-10 4-11 15,1-1-9-15,-1 5-15 16,-1 3-8-16,2 3-17 16,1 1-7-16,-1-1-10 15,3-3-4-15,7 1-6 16,3-2-1-16,8-1-4 15,4 4-2-15,6-1 2 16,1 1 0-16,4-2 2 16,-2-1 1-16,1-4 3 15,-6 0 2-15,-6-3 3 16,0 2 4-16,-10 2 17 16,-1-1 6-16,-6 2 7 15,-6-2-2-15,-2 1-14 16,2 1-8-16,-4-3-9 15,-1 1-4-15,0-3-14 0,0-2-20 16,5 0-71-16,2 0-58 16,7 1-249-16,2 1 260 15</inkml:trace>
  <inkml:trace contextRef="#ctx0" brushRef="#br0" timeOffset="7660.83">10639 3829 428 0,'1'1'244'0,"3"0"-33"16,0-2 23-16,-4 0-22 16,0 0-24-16,0 0-43 15,1-9-22-15,-1-10-47 16,-6-25-20-16,-4 31-27 15,-3-4-10-15,-1 12-9 16,2-1-1-16,-2 7-7 16,0 7-3-16,-1 8-5 15,5 6 0-15,-2 7 6 0,2 2 1 16,9 0 8 0,-4-5 1-16,13-4-1 0,3-4-1 15,1-7 0-15,1-3-1 16,2-7 0-16,1-4 2 15,2-10-2-15,3-6 1 16,-1-6-2-16,-1 0 0 16,-4 4 0-16,-4 7 0 15,-5 8-1-15,0 7 6 16,-6 9 19-16,-1 3 7 16,1-7 12-1,0 2-5-15,-5 28-18 0,1-1-8 0,3-2-14 16,1-17-6-16,5-9-35 15,4-6-32-15,4-9-116 16,4-7-124-16,3-8 195 16</inkml:trace>
  <inkml:trace contextRef="#ctx0" brushRef="#br0" timeOffset="8024.69">10858 3752 808 0,'-3'6'402'0,"-7"6"-120"16,1 9-43-16,-2 4-50 15,7-6-28 1,2-9-42-16,0 0-20 0,3 26-31 16,1-4-19-16,11-9-27 15,2-16-9-15,4-7-11 0,2-7-2 16,-3-12-1-16,3-7-1 16,-1-6 1-16,0 3-1 15,-5 7 2-15,-5 5 1 16,-6 13 0-16,-4 1-1 15,-1 10 0-15,-1 9-1 16,-6 8 1-16,6 8 0 16,-7 4 4-16,4 2 2 0,4-1 6 15,1-2 4-15,-1-3 9 16,1-5 2-16,0-5 0 16,-4-5 0-16,1-7-1 15,-7-2-4-15,-5-8-18 16,3-1-20-16,-2-5-64 15,0-4-41-15,5-7-121 16,-1 0-111-16,3-8 226 16</inkml:trace>
  <inkml:trace contextRef="#ctx0" brushRef="#br0" timeOffset="8311.21">11204 3660 888 0,'2'1'444'0,"-3"3"-91"0,-3 1-125 16,3-5-65-16,0 0-42 15,-3 6-72-15,-1 3-18 16,1 2-13-16,-7 30-4 16,18-31-4-16,3 6 2 15,0-6 9-15,1 0 7 16,0-2 15-16,-2-2 5 15,-5 1 12-15,-5 1 4 0,-12 4-10 16,-6 0-5-16,-6 5-22 16,1-1-11-16,1-3-17 15,7-3-26-15,8-5-102 16,6-5-72-16,12-6 117 16</inkml:trace>
  <inkml:trace contextRef="#ctx0" brushRef="#br0" timeOffset="8701.52">11994 3589 1106 0,'10'6'448'0,"-3"4"-277"15,1 4-20-15,-2 15-28 16,1 5-38-16,-3 7-52 16,3 1-13-16,-1-4-11 15,1-6-4-15,5-11-4 16,1-4-29-16,0-17-100 16,2-8-111-16,-3-10 141 15</inkml:trace>
  <inkml:trace contextRef="#ctx0" brushRef="#br0" timeOffset="8903.93">11895 3641 731 0,'15'7'361'0,"-3"0"-75"0,9 0-98 16,2 7-28-16,2-6-38 15,7 3-68-15,1-5-17 16,4 0-43-16,-1 1-56 15,-2-14-231-15,-1-4 198 16</inkml:trace>
  <inkml:trace contextRef="#ctx0" brushRef="#br0" timeOffset="9452.78">12232 3480 845 0,'-4'6'409'0,"3"11"-123"16,0 3-55-16,2 12-44 15,1 5-42-15,2 5-60 16,3 0-16-16,2-6-20 16,2-8-10-16,1-10-22 15,1-8-6-15,-3-7-7 16,0-1-2-16,1-4 1 16,-1-1 0-16,-2-10-3 15,-1 4-2-15,-2 0-5 16,-4-3-3-16,6 15-2 15,1-1 0-15,0 7 3 16,7 6 3-16,-3-3 6 16,3 2-2-16,4-8 2 0,-3-6 0 15,5-6 0-15,-2-6 4 16,2-4 2-16,2-1 0 16,-5-1 5-16,-7 2 3 15,-10 0 8-15,-8 4 2 16,-6 8 6-16,-2 2 4 15,-7 4 1-15,8 9 3 16,-4 1 4-16,6 5-1 0,7 4-1 16,-5-1-3-16,9 2-11 15,1-3-7-15,4-4-11 16,3-3-1-16,4-8-3 16,-5-3 1-16,6-5 0 15,2-3 0-15,2-4 2 16,3 3 0-16,-1-1-3 15,-1 2 0-15,0 7-4 16,-2 1 1-16,-3 7 0 16,-2 2 1-16,-4 0 2 15,-2 0-1-15,-3-7-81 16,2-4-60-16,2-12-156 16,3-8-71-16,6-14 228 15</inkml:trace>
  <inkml:trace contextRef="#ctx0" brushRef="#br0" timeOffset="9643.44">12804 3475 1243 0,'0'25'526'0,"-3"15"-307"0,-3 5-17 16,4 4-70-16,2-3-47 15,10-6-59-15,4-6-15 16,9-12-15-16,4-6-7 0,0-17-39 15,2-6-48-15,-10-18-149 16,-7-2-166-16,-4-4 257 16</inkml:trace>
  <inkml:trace contextRef="#ctx0" brushRef="#br0" timeOffset="9795.18">12672 3529 1059 0,'-15'11'481'0,"10"0"-215"15,6 1-73-15,13-1-59 16,10 0-47-16,10-6-55 16,10 0-7-16,11-7-65 15,-1-5-75-15,20-10 73 16</inkml:trace>
  <inkml:trace contextRef="#ctx0" brushRef="#br0" timeOffset="10589.21">15043 3578 738 0,'-28'-8'393'0,"30"-1"-163"16,5 5-14-16,5 4-29 16,-4 9-60-16,-2 6-16 15,-1 9-25-15,-5 6-16 16,1 2-26-16,-1 1-10 15,0-7-16-15,-1-9-5 16,2-7-8-16,2-8-3 0,2-7-2 16,1 0 0-16,2-6-2 15,-1-6 0-15,2-5-3 16,0 1 0-16,2-3 1 16,1 4 1-16,2 5 0 15,1 1-1-15,-1 8 0 16,0 2 1-16,0 13 11 15,-3 3 9-15,-1 9 11 16,-1 3 5-16,-3-1-3 16,0-1-3-16,-2-4-10 15,-1-3-5-15,0-7-44 16,-2-3-53-16,3-4-166 16,2 1 158-16</inkml:trace>
  <inkml:trace contextRef="#ctx0" brushRef="#br0" timeOffset="10888.79">15433 3653 1031 0,'0'20'451'16,"-4"-1"-230"-16,3-4-53 0,1 4-35 15,1-5-48 1,5-6-47-16,6 1-11 0,1-7-11 15,4-2-2-15,-1-4-1 16,1 0 2-16,-4-9 0 16,-4-2 2-16,-3-3 5 15,-6-3 4-15,0 8 3 16,-6 3 1-16,-6 3-3 16,-1-2-3-16,-5 2-8 15,0 6-5-15,7 1-11 16,1 7-7-16,3 3-36 15,1-4-35-15,4 6-101 16,0-3-75-16,14 0 155 16</inkml:trace>
  <inkml:trace contextRef="#ctx0" brushRef="#br0" timeOffset="11558.46">16293 3539 669 0,'0'0'353'0,"0"0"-72"16,0 0-48-16,6 3-23 16,-3 0-38-16,-1 13-44 15,26 28-18-15,-29-23-34 0,1 1-17 16,-2-3-26-16,2-2-9 16,2-7-10-16,-2-3-1 15,-2-6 2-15,0-1 0 16,1-1-4-16,0 0-6 15,1 0-10-15,0-2-4 16,7-13-1-16,20-31 1 0,-9 27 3 16,-2 0 1-16,-3 3 1 15,5 7 1-15,-5 9 1 16,-3 3 4-16,2 9 10 16,-6 2 4-16,0 4 3 15,4 2-1-15,-4-2-6 16,3 1-4-16,-5-2-3 15,0-3-5-15,-1-5-90 16,0-3-62-16,9-5-259 16,6 1 251-16</inkml:trace>
  <inkml:trace contextRef="#ctx0" brushRef="#br0" timeOffset="11829.08">16627 3680 693 0,'4'0'374'0,"4"-3"-62"16,3-1-58-16,1-7-33 0,0-1-48 16,2-3-66-16,-4-1-27 15,-2-1-40-15,1 2-12 16,-7-2-11-16,-1 3-3 16,-4 3-2-16,-7 4-2 15,-1 7-10-15,-1 0-4 0,0 8-8 16,1 2-1-16,1 6 3 15,1 2 4-15,5 2 6 16,3-2 6-16,2 0 5 16,3-3 1-16,5-5-1 15,1 0-3-15,2-2-4 16,3-4-1-16,1-3-28 16,2-2-56-16,2-3 54 15</inkml:trace>
  <inkml:trace contextRef="#ctx0" brushRef="#br0" timeOffset="12244.52">16891 3691 984 0,'13'-1'449'0,"-7"-5"-194"15,5 3-33-15,-7-9-17 0,4-2-53 16,2-8-58-16,1-2-26 15,-5 1-28-15,-5-1-7 16,-1 4-6-16,-5 5-2 16,-1 4-6-16,4 4-7 15,-7 7-13-15,1 5-6 16,-1 4-11-16,-4 2 1 16,7 7-2-16,7 2 0 0,-1 3 2 15,6 4 1-15,-2 1 7 16,1 2 5-16,6 1 11 15,-4-4 7-15,5 3 10 16,-5-3 7-16,2-3 6 16,-4 1 1-16,0-7 6 15,-2-2 3-15,-8-3 5 16,0-1 2-16,-9-3-7 16,2 0-7-16,-4-6-50 15,3-3-38-15,-7-5-108 16,2-6-74-16,4-8-170 15,4 3 241-15</inkml:trace>
  <inkml:trace contextRef="#ctx0" brushRef="#br0" timeOffset="12653.65">17240 3619 786 0,'2'-7'447'0,"-6"-2"-50"15,-7-2-246-15,-2 0 12 16,-3 5-82-16,-4 0-27 16,1 9-19-16,1-1-10 0,0 3-9 15,6 5-4 1,6 4-2-16,0 5 1 0,6 1 2 16,2-1 2-16,6-7 1 15,1-2 0-15,3-1 1 16,3-5 3-16,1-7 3 15,1-2 0-15,2-10 0 16,-2-2-1-16,-1 3 0 16,-2-2-1-16,-6 9 9 15,-1 4 2-15,-6 6 13 16,-1 8 4-16,-5 3-4 16,-3 3-4-16,0 3-20 15,1-2-7-15,5-4-15 16,0-4-17-16,6-10-71 15,3-6-42-15,5-7-146 16,6-2-136-16,-3-15 268 0</inkml:trace>
  <inkml:trace contextRef="#ctx0" brushRef="#br0" timeOffset="12830.06">17423 3494 1032 0,'-2'23'488'0,"-6"6"-255"15,7 11-46-15,-2-1-37 0,4 0-69 16,5-8-19-16,1-9-37 16,0-9-4-16,3-7-21 15,1-5-10-15,1-9-67 16,-2-3-57-16,-4-7-185 16,3-2-132-16,-9 0 280 15</inkml:trace>
  <inkml:trace contextRef="#ctx0" brushRef="#br0" timeOffset="13085.38">17338 3540 778 0,'1'3'384'0,"2"3"-103"15,5-1-62-15,4 3-50 16,6 0-33-16,0-1-47 16,2-3-13-16,4 0-13 15,-4-5-8-15,5-1-18 0,0 2-8 16,-6 5-11-16,1 3-1 15,-4 4 3-15,-3 2 9 16,-5 4 7-16,-4 3 7 16,-4 0-3-16,0 1-8 15,0-7-8-15,-3-6-7 16,3-6-16-16,0-3-25 16,1-10-86-16,3-4-70 15,0-11 105-15</inkml:trace>
  <inkml:trace contextRef="#ctx0" brushRef="#br0" timeOffset="13420.29">17615 3475 811 0,'-2'3'467'16,"2"3"-48"-16,0 3-224 16,3 1 14-16,2 5-76 15,2 2-30-15,1 1-37 16,2-1-16-16,-2-5-25 15,2-3-9-15,-1 0-9 16,0 0-1-16,-2 0-2 16,1-1-2-16,-1 0-2 15,-2-4-1-15,1-1-7 16,-4-3-1-16,1-3-1 0,-3 2 1 16,0 0 0-16,0 0-1 15,0 0-3-15,0 0-2 16,7-5-2-16,4-2-7 15,28-38-35-15,-27 32-23 16,-7 4-98-16,2-1 111 16</inkml:trace>
  <inkml:trace contextRef="#ctx0" brushRef="#br0" timeOffset="13703.35">17924 3737 815 0,'18'2'458'16,"-3"-2"-82"-16,0-5-222 16,1-4 11-16,-5-7-92 15,1 0-23-15,-7-5-8 16,-8-2-6-16,-4 5-5 16,-2 0 0-16,-3 13 4 15,7 2 1-15,-4 10-5 16,-3 1 0-16,2 5-7 15,2 5-3-15,6 2-2 16,1 0-6-16,4-3-6 16,3 0-3-16,1-8-4 15,3-1-1-15,8-3-5 0,-1-5 0 16,10-4-63-16,2 0-52 16,1-6-204-16,1 1 199 15</inkml:trace>
  <inkml:trace contextRef="#ctx0" brushRef="#br0" timeOffset="17295.14">18892 3540 861 0,'4'0'404'0,"-4"-2"-163"16,-12-1-51-16,4 4-44 15,-2 3-53-15,-8 1-60 16,7 3-14-16,-7 2-13 16,3 3-4-16,4 2-6 15,-2 3-4-15,11 6-4 16,1 1 0-16,3 2 4 15,4 4 1-15,5-8 3 16,5-1-4-16,3-10 1 16,3-4 0-16,6-9-15 15,-3-10-40-15,5-11 43 16</inkml:trace>
  <inkml:trace contextRef="#ctx0" brushRef="#br0" timeOffset="17707.16">19039 3597 816 0,'-8'16'417'0,"2"3"-164"16,-2-1-56-16,3 0-43 15,3-2-57-15,-5-1-18 16,13-2-34-16,1 4-10 16,5-9-16-16,8-3-3 15,-3-8-6-15,3-8-2 16,4-6-4-16,-1-4-1 0,0-7 0 15,-3 2-1-15,-9 6 2 16,-2 4 1-16,-7 16 0 16,-3 4 0-16,-6 13-4 15,-1 5 0-15,0 4 1 16,2 7 1-16,6 2 3 16,4-3 2-16,5 0 9 15,3-1 6-15,0-6 11 16,2 0 5-16,-3-5 3 15,-5-4-2-15,-3-3-2 16,-6-6-2-16,-3-2-3 16,-5 0-2-16,-7-3-4 15,0-2-5-15,-5-2-28 16,-2-4-32-16,3-6-84 16,3-3-65-16,11-4 113 0</inkml:trace>
  <inkml:trace contextRef="#ctx0" brushRef="#br0" timeOffset="17950.81">19451 3534 1125 0,'-16'12'486'15,"4"-1"-250"-15,2 4-89 0,-4 3-32 16,7 1-48-16,-8-3-43 15,-1 2-10-15,16 1-11 16,-2-2-2-16,15 1 2 16,7 3-1-16,-10-12 0 15,7 4-2-15,-6-8 0 16,-3-5-29-16,6-4-128 16,7-9 112-16</inkml:trace>
  <inkml:trace contextRef="#ctx0" brushRef="#br0" timeOffset="18163.05">19590 3472 863 0,'-14'12'438'16,"6"10"-111"-16,2 3-142 16,0 12-53-16,-3 0-47 15,9-3-41-15,4-1-10 16,4-9-14-16,6-2-4 15,1-4-6-15,-1 1-3 16,4-9 0-16,0-1-25 16,2-2-106-16,2-7-117 15,2-4 143-15</inkml:trace>
  <inkml:trace contextRef="#ctx0" brushRef="#br0" timeOffset="18488.29">19811 3709 551 0,'1'0'290'0,"8"2"-71"16,-4 0 13-16,4-6-25 15,7 4-23-15,-3-1-33 16,3-6-21-16,1 1-37 16,-16-7-15-16,3 1-22 15,-1 2-9-15,-5-4-7 16,6 1-3-16,-12 0-9 15,-3 1-4-15,-2 9-13 16,-4 7-7-16,3 5-11 16,-3 1-4-16,2 10 2 0,4-3 2 15,5 4 5-15,4 4 1 16,7-9-2 0,3 0 0-16,6-2 0 0,-2-6-2 15,7 1-38-15,4-3-45 16,4-9-143-16,10-2-104 15,10-9 202-15</inkml:trace>
  <inkml:trace contextRef="#ctx0" brushRef="#br0" timeOffset="18742.23">20202 3580 642 0,'-4'4'431'0,"-8"-3"54"16,-6 2-215-16,1 8-65 15,-3 0-46-15,3 4-56 16,2 4-19-16,9-3-44 15,4-2-15-15,4-3-13 16,5-1-4-16,8 2-1 16,-2-1 1-16,1-1 1 15,-1 1 1-15,-5-7 6 16,-2 4 6-16,-3 0 7 16,-3-4 3-16,-6 3-1 15,-2-4-5-15,-1-3-48 0,-1 0-40 16,0 0-92-16,-3-3-67 15,4 3 137-15</inkml:trace>
  <inkml:trace contextRef="#ctx0" brushRef="#br0" timeOffset="19162.05">21090 3602 978 0,'-68'34'452'0,"68"-32"-184"0,2 2-87 16,5-4-42-16,-7 0-47 15,3 0-44-15,20-1-15 16,39 1-20-16,-27-3-4 15,1-5-3-15,1 4-2 16,-4-2-20-16,-4 1-48 16,-9 3-188-16,-11-1 167 15</inkml:trace>
  <inkml:trace contextRef="#ctx0" brushRef="#br0" timeOffset="19356.09">21015 3768 613 0,'-12'-2'381'0,"12"1"29"16,4-1-203-16,19-2-68 16,-2 3-22-16,14-6-21 15,7 4-10-15,1 1-23 16,-3 1-12-16,-6 3-28 16,-7 2-8-16,-6 0-16 15,-5-1-28-15,-9-1-109 16,-8-2-163-16,-11 5 188 15</inkml:trace>
  <inkml:trace contextRef="#ctx0" brushRef="#br0" timeOffset="19685.62">21044 3485 865 0,'-9'-1'405'16,"7"1"-140"-16,-1 1-72 15,-4 3-33-15,3 5-40 16,-7 2-58-16,0 4-15 0,-6 6-22 16,-3 1-7-16,7 0-11 15,-9-1-6-15,21 0-4 16,-5-3-1-16,5 1 0 16,4-3 3-16,-3-1 3 15,0-3 0-15,6-1-1 16,2 2 1-16,1-2 2 15,9 3 2-15,1-1 5 16,6 1 0-16,0-1-1 16,-1-2-2-16,-4-6-3 15,-5 0 0-15,-3-5-108 16,0 2-46-16,6-2 86 16</inkml:trace>
  <inkml:trace contextRef="#ctx0" brushRef="#br0" timeOffset="20016.43">21219 3465 1227 0,'9'6'464'16,"9"3"-367"-16,-1 0 17 15,12 6-46-15,6 1-9 16,-2 0-12-16,-6 1-13 0,-5-1-9 15,-5 2-4-15,-5-2-2 16,5 3 5-16,-16 1 7 16,1-1 4-16,-7 6-1 15,-9-8-6-15,8 5-12 16,-5 2-4-16,-2-7-5 16,2 8-1-16,-8-10-15 15,1-3-24-15,-3-2-71 16,3-5-56-16,3 0 96 15</inkml:trace>
  <inkml:trace contextRef="#ctx0" brushRef="#br0" timeOffset="20960.41">22489 3542 458 0,'-32'-1'292'0,"32"0"27"16,-4-1-91-16,4 2-30 15,0 0-44-15,0 0-65 16,0 0-23-16,0 0-27 15,1 3-5-15,4 24 0 16,4 28-4-16,-5-20-7 16,3-1-6-16,-1-6-7 15,1 2-2-15,-1-9-4 16,4-4 0-16,-1-6-22 16,-6-5-46-16,-2-6-218 15,-3-2 191-15</inkml:trace>
  <inkml:trace contextRef="#ctx0" brushRef="#br0" timeOffset="21233.01">22437 3582 480 0,'-4'0'313'16,"8"-5"41"-16,-1 1-171 16,7 1-33-16,3 2-29 15,1 6-35-15,7-1-15 16,4 6-29-16,1-1-9 0,-1 5-8 15,-1 3-3-15,-8 1-3 16,-3 0 1-16,-6-1 11 16,-4-2 8-16,-6 1 14 15,-4 0 3-15,-7-1-10 16,-6-1-8-16,0 0-17 16,-2-1-7-16,3-3-13 15,7 1-20-15,2-5-80 16,7 0-76-16,10 4 104 15</inkml:trace>
  <inkml:trace contextRef="#ctx0" brushRef="#br0" timeOffset="21488.24">22932 3498 1211 0,'-5'11'490'16,"-8"2"-334"-16,3 3-30 16,-1 5-69-16,-1 4-25 15,11 0-16-15,0 3-9 0,1 1-5 16,10 1-1-16,2-4 1 16,0-3-1-16,6-5-1 15,-3-6-3-15,7-1-112 16,4-3-77-16,9-3 115 15</inkml:trace>
  <inkml:trace contextRef="#ctx0" brushRef="#br0" timeOffset="21798.63">23114 3591 967 0,'-2'14'461'15,"1"-1"-204"-15,1 5-123 16,0 0-18-16,4 0-64 16,-1 1-8-16,5-5-19 0,1 5-6 15,5-8 1-15,1-3 1 16,4-3 15-16,-2-5 9 16,2-2 15-16,-2-4 3 15,-5-3-5-15,-1 2-9 16,-2-6-20-16,-5-1-15 15,2 1-65-15,-3-2-49 16,0 2-159-16,5 4 159 16</inkml:trace>
  <inkml:trace contextRef="#ctx0" brushRef="#br0" timeOffset="21982.66">23481 3748 1134 0,'5'10'496'0,"-4"-6"-259"15,-1-1-5-15,-3 6-104 16,-2 0-21-16,-4 2-53 16,-1 1-20-16,-1-1-34 15,2-4-36-15,6-2-107 16,-1-3-93-16,9-2 140 15</inkml:trace>
  <inkml:trace contextRef="#ctx0" brushRef="#br0" timeOffset="22747.24">23648 3570 941 0,'0'0'430'15,"0"0"-213"-15,0 0-12 16,0 3-86-16,3 8-26 16,0 2-35-16,7 28-14 15,-10-26-20-15,0-3-5 16,0-4-4-16,0 4 2 0,0-1 7 16,-2-2 3-16,-3-1 3 15,-1-3-1-15,0-3-9 16,1 2-4-16,3-3-8 15,1 0-2-15,0-1-3 16,1 0-2-16,0 0-2 16,0 0-4-16,0-1-3 15,0 0 1-15,0 0 1 16,7-3 3-16,10-14 3 16,26-26 1-16,-26 26 0 15,2 5 0-15,-2 6 4 16,0 1 2-16,-3 5 4 15,-2 2 1-15,-2 7-1 16,0-1-1-16,2 8 1 16,-2-3 0-16,-2-2 3 15,0 3 1-15,-5-1 0 16,2 3-1-16,-3-2-3 0,-1 4-3 16,-1-5-3-16,0-1-2 15,2 2-48-15,-2-9-52 16,-2 1 61-16</inkml:trace>
  <inkml:trace contextRef="#ctx0" brushRef="#br0" timeOffset="23055.45">23963 3545 689 0,'-9'12'388'0,"17"-6"7"16,4 0-276-16,7 4-5 16,-2 3-34-16,6 5-19 15,0 4 0-15,-2 2-21 16,-2-1-3-16,-5-1-12 15,-4 1-5-15,-7-1 5 0,-3 0 3 16,-9 3 3-16,-3-9-1 16,-2-2-11-16,1-1-33 15,3-10-155-15,6-3 121 16</inkml:trace>
  <inkml:trace contextRef="#ctx0" brushRef="#br0" timeOffset="23281.29">24431 3621 1282 0,'1'4'505'0,"1"-2"-374"16,0 1 15-16,-2-3-90 15,0 0-12-15,0 0-23 16,0 0-10-16,7 1-19 16,6 1-61-16,3-1 48 15</inkml:trace>
  <inkml:trace contextRef="#ctx0" brushRef="#br0" timeOffset="23450.51">24387 3798 981 0,'5'-2'405'0,"5"-1"-268"0,7 1 11 15,-2-2-91-15,4 2-11 16,5 0-17-16,0 3-54 0,8 3 19 16</inkml:trace>
  <inkml:trace contextRef="#ctx0" brushRef="#br0" timeOffset="23879.6">24891 3552 611 0,'6'5'331'16,"-6"-4"-49"-16,1 2-89 16,3 0-30-16,-6-3-39 0,2 0-37 15,5 25-15-15,1 39-26 16,1-28-7-16,-6-2-18 16,-1-2-6-16,8-6-3 15,-7-4-3-15,5-7-1 16,-3-6 4-16,-8-6-82 15,10-3-92-15,-10-7 103 16</inkml:trace>
  <inkml:trace contextRef="#ctx0" brushRef="#br0" timeOffset="24142.75">24874 3564 739 0,'15'4'391'15,"1"1"-163"-15,5-1-18 16,1 1-61-16,-1 2-61 0,5 1-14 16,1 5-28-1,-8 0-7-15,0 6-8 0,-7-1-2 16,-7 1 3-16,-4 2 4 16,-8-2 6-16,-2 0 0 15,-7 0-7-15,-5-3-5 16,2-4-13-16,0 0-4 15,3-3-31-15,5-4-25 16,5 0-72-16,-2-4-64 0,10 1 113 16</inkml:trace>
  <inkml:trace contextRef="#ctx0" brushRef="#br0" timeOffset="24408.82">25353 3487 1045 0,'-11'5'511'16,"-7"2"-196"-16,-2 10-193 16,1 3-18-16,5 13-77 15,0-1-5-15,11 4-11 16,3-2-3-16,4-10-4 15,6 1 0-15,5-8-5 0,4-2 0 16,4-4-22-16,-2-2-34 16,-2 0-148-16,1 1 136 15</inkml:trace>
  <inkml:trace contextRef="#ctx0" brushRef="#br0" timeOffset="24682.6">25456 3643 1131 0,'0'7'465'0,"2"4"-297"15,3 2 7-15,-1 3-70 16,-2 2-19-16,-1 0-36 16,1-3-17-16,2-3-18 15,6 3-3-15,0-8-1 16,2 1 1-16,1-4 4 15,-1-4 4-15,3-3 7 16,-2-4 1-16,0-8-4 16,1 0-7-16,-1-5-34 15,1-1-33-15,-2 12-120 16,-3 0-362-16,-2 2 360 16</inkml:trace>
  <inkml:trace contextRef="#ctx0" brushRef="#br0" timeOffset="25108.06">25813 3781 996 0,'62'-19'462'0,"-62"22"-185"16,-3 2-73-16,-4 2-25 16,-3 7-53-16,-5-1-56 15,0 3-22-15,-7-1-31 16,2-3-10-16,7-4-54 16,1-6-49-16,8-2-177 15,4-3 171-15</inkml:trace>
  <inkml:trace contextRef="#ctx0" brushRef="#br0" timeOffset="25507.03">26079 3633 1133 0,'-2'11'459'16,"5"-1"-311"-16,0 3-7 15,-3 4-53-15,-1 1-19 0,0 4-15 16,0-6-8-16,1-2-12 16,0-2-3-16,0-8-8 15,0 0-4-15,-1-4-5 16,1 0 0-16,0-1-3 16,0 0-1-16,0 0-5 15,0 0-3-15,0 0-3 16,4-13-2-16,1 2-2 15,24-27-2-15,-18 31-2 16,-1-4 0-16,2 4 2 16,0 0 4-16,1 6 7 15,-1 2 5-15,-3 4 6 16,-2 4 2-16,-3 3 2 16,-2 0 0-16,-2 5 0 15,-1 3-1-15,0-1-7 16,-2-2-2-16,3-5-3 15,0-6-33-15,2-2-103 0,0 3 91 16</inkml:trace>
  <inkml:trace contextRef="#ctx0" brushRef="#br0" timeOffset="25698.63">26361 3734 846 0,'20'-2'469'0,"-15"2"-28"16,7 0-289-16,-6 0-3 16,-2-1-61-16,3 1-35 15,-1 0-16-15,-2 0-43 16,0 0-47-16,1 0-155 16,-5 0 137-16</inkml:trace>
  <inkml:trace contextRef="#ctx0" brushRef="#br0" timeOffset="25951.67">26691 3602 1220 0,'2'13'494'16,"0"-4"-336"-16,0 5-14 15,0 4-48-15,2-1-30 16,-2 2-21-16,0 0-17 16,-1-4-14-16,0-5-4 15,-1 1-4-15,0-4-7 16,1 1-77-16,0 0-55 0,2-6-189 16,-1 0 193-16</inkml:trace>
  <inkml:trace contextRef="#ctx0" brushRef="#br0" timeOffset="26219.35">26840 3453 694 0,'21'-3'387'0,"-7"4"-34"15,0 1-188-15,-4 5-9 16,1 1-51-16,-5 6-35 15,3 4-10-15,-2 4-21 16,5 3-5-16,-3 2-8 16,-1 0 0-16,-8-1-3 0,-1 1-3 15,-9-4-1-15,1-3-5 16,2-5-21-16,-3-2-30 16,2-7-108-16,-1 0-95 15,3 2 145-15</inkml:trace>
  <inkml:trace contextRef="#ctx0" brushRef="#br0" timeOffset="27098.31">27665 3493 353 0,'0'-1'246'0,"0"0"21"15,0-1-20-15,0 1-42 16,0 0-20-16,0 0-36 16,0 0-23-16,0 0-46 15,0 1-19-15,0 2-29 16,1 27-8-16,1 37-8 16,2-25-4-16,4-2-5 0,4-3-1 15,4-8-1-15,5-5 0 16,-1-7 2-16,2-2 1 15,-3-7 6-15,-5-4 3 16,-5-4 14-16,0-4 6 16,4-2 3-16,-3-6-2 15,3-8-18-15,1-3-8 16,-4-12-8-16,3 3-8 16,-2 3-20-16,-7 0-15 0,-1 11-100 15,-5 3-65-15,-9 9 127 16</inkml:trace>
  <inkml:trace contextRef="#ctx0" brushRef="#br0" timeOffset="27304.65">27650 3641 734 0,'-4'12'414'0,"3"-9"-21"15,5-2-184-15,4 0-33 16,6-1-35-16,6-1-43 16,3-1-22-16,6-4-40 15,-1 2-16-15,-1-3-89 0,2 2-83 16,6 0 96-16</inkml:trace>
  <inkml:trace contextRef="#ctx0" brushRef="#br0" timeOffset="27817.91">28290 3624 773 0,'2'1'358'16,"4"0"-161"-16,-1 14-9 15,30 28-55-15,-24-20-23 16,-4-5-34-16,2 0-12 16,1-1-16-16,-4-8-3 15,7 3-3-15,-5-5 2 16,-3-3 3-16,4 1 2 15,-2-7 7-15,-2 0-2 0,2-5-7 16,3-5-7-16,-2-8-15 16,7-2-7-16,1-4-32 15,-4 0-34-15,5 1-94 16,-5 2-68-16,1 4 125 16</inkml:trace>
  <inkml:trace contextRef="#ctx0" brushRef="#br0" timeOffset="62085.82">22648 5137 525 0,'0'-3'287'0,"0"2"-48"15,-1-1-22-15,1-3-50 16,-1 4-20-16,0 0-40 16,0 0-17-16,0 0-28 15,0 0-11-15,0 0-20 16,1 0-7-16,0 0-8 16,0 1 0-16,0 0-1 15,2 12 1-15,1 15-6 0,6 28-1 16,-4-27-5-1,1-2 0-15,1-1 0 0,1-4-1 16,-2-3 0-16,-3-2 1 16,-1-1-1-16,-2-2 1 15,0-3-4-15,-1-3-15 16,-2-3-48-16,2-2-45 16,-3-3-205-16,3 0 205 15</inkml:trace>
  <inkml:trace contextRef="#ctx0" brushRef="#br0" timeOffset="62476.14">22616 5128 806 0,'-2'-8'359'0,"2"2"-167"16,2 0-29-16,4 0-36 15,-1 5-39-15,7-1-50 16,2 2-17-16,6 1-17 16,3 1 0-16,6 4-3 15,2 0 0-15,1 4 0 16,-3 1 0-16,-1 4 0 16,-5 2 2-16,-12-2 1 0,0 3 2 15,-6-2 13-15,-4 2 7 16,-1 3 14-1,-3 0 6-15,-10-1 0 0,-1-1-3 16,-3-3-6-16,-4-1-4 16,1-2-9-16,0-2-5 15,1-3-5-15,1-1-2 0,3-5-16 16,3-1-17-16,6-1-55 16,1-2-55-16,6 1-187 15,-1 0 204-15</inkml:trace>
  <inkml:trace contextRef="#ctx0" brushRef="#br0" timeOffset="63100.01">23189 5112 775 0,'-5'-9'403'16,"-1"5"-148"-16,0 0-64 16,2 0-28-16,-2 5-65 15,-2 3-23-15,0 7-38 16,0 0-11-16,0 6-16 15,3 5-4-15,2 4-3 16,3 3-1-16,4 1 1 0,2-2 0 16,3-2 0-16,1 0 0 15,2-5-1-15,0-1 1 16,-1-4-2-16,0-4 2 16,-1-4-3-16,-4-3-10 15,0-1-84-15,-2-4-81 0,-2-4 105 16</inkml:trace>
  <inkml:trace contextRef="#ctx0" brushRef="#br0" timeOffset="63486.38">23380 5230 895 0,'4'-8'401'0,"-5"4"-194"15,1 5-36-15,4 5-39 16,-4-6-42-16,0 0-41 16,5 13-12-16,0 8-17 0,4 26-4 15,-4-26-6-15,3-2-2 16,1-3 0-16,0-2 2 15,0-3 8-15,-2-5 5 16,-2-2 12-16,2-4 5 16,1-4 5-16,-1-2-1 15,0-8-9-15,3-2-6 16,-1-5-15-16,-2 0-5 16,5 2-7-16,-6 0-2 0,-3 10-41 15,0 1-30-15,-2 8-107 16,2 3-106-16,2 11 183 15</inkml:trace>
  <inkml:trace contextRef="#ctx0" brushRef="#br0" timeOffset="63922.19">23726 5403 475 0,'5'5'267'16,"-3"-4"-16"-16,-1-1-57 15,3 2 3-15,-1-1-27 0,0 0-23 16,1 0-15-16,-3-1-15 16,-1 0-4-16,2 4-23 15,0 2-15-15,-2 5-31 16,-3-2-13-16,-4 2-15 15,-22 26-4-15,15-29-7 16,2-3-2-16,3-1-26 16,2 1-26-16,4-5-82 15,0 0-87-15,9 0 137 16</inkml:trace>
  <inkml:trace contextRef="#ctx0" brushRef="#br0" timeOffset="64821.79">24022 5297 666 0,'-35'-34'318'16,"32"28"-116"-16,1 0 4 15,3 3-55-15,-1-2-19 0,0 4-40 16,0 1-13-16,0 0-17 15,0 0-10-15,0 0-14 16,4 12-8-16,0 6-10 16,3 27-4-16,-7-27-5 15,0 0-3-15,-2-3 0 16,1-3-1-16,2-3 2 16,-5-5 3-16,3 0 6 15,3-2 4-15,-3-2-3 16,0-1-3-16,1 0-13 15,-2 0-6-15,2-6-6 16,4-8 0-16,13-29-1 16,0 31 1-16,0 0 0 15,1 1 1-15,1 5 2 16,0 0 2-16,-1 7 4 0,-1 4 1 16,0 3 4-16,-2 3 1 15,-3 0 4-15,-1-1 1 16,-3 3 6-16,-5 0 4 15,-3 2 2-15,-2 2 2 16,-5-1-5-16,2-1-3 16,-1-5-8-16,2-1-3 15,2-7-50-15,-1 0-44 0,2-1-146 16,0-1-182-16,1 0 267 16</inkml:trace>
  <inkml:trace contextRef="#ctx0" brushRef="#br0" timeOffset="65157.51">24292 5080 756 0,'15'4'360'15,"-4"0"-102"-15,3 4-181 0,-4 0 15 16,9 11-29 0,-5 1-4-16,-2 6-9 0,0 0 0 15,-10-2 6-15,4 3 0 16,0-1 7-16,-5-1-2 16,0 5-4-16,-4-4-2 15,-1-1-21-15,3 0-6 16,-8-7-13-16,1-4-2 15,-1-3-14-15,3-2-23 16,0-5-64-16,1-4-60 16,-1-1-269-16,2-6 273 0</inkml:trace>
  <inkml:trace contextRef="#ctx0" brushRef="#br0" timeOffset="65806.24">24938 5201 538 0,'4'-4'345'0,"4"4"-70"16,-6 0 3-16,-2 0-17 15,-4 2-84-15,2-2-32 16,1 0-73-16,-2 1-25 16,-17 7-19-16,-22 15-3 15,21-13-3-15,2-1 1 16,5-1 1-16,-2-2 1 15,7 0 0-15,-1 0-3 0,2 0-7 16,4-1-4-16,3 4-7 16,2 0-1-16,8 2 0 15,2 1 1-15,6 1 2 16,6 1 1-16,1 0 2 16,-1-1 3-16,-4-4 8 15,-10-2 8-15,6-2 11 16,-7 0 2-16,-2-2-4 15,1 0-7-15,-6-2-9 16,-2-1-2-16,-3-2-19 16,3 1-36-16,0 0-93 15,0 0-68-15,0 0 114 16</inkml:trace>
  <inkml:trace contextRef="#ctx0" brushRef="#br0" timeOffset="66634.24">25500 5240 668 0,'-28'-44'314'0,"27"39"-125"16,3 2-6-16,-1-1-46 15,-2 4-23-15,1 0-34 16,0 0-16-16,0 0-13 16,0 0-6-16,0 12-9 15,0 12-4-15,-1 39-11 16,1-25-3-16,-1 0-7 16,2 3-3-16,4-4 1 15,0-6-3-15,3-4 0 0,-7-9 1 16,-1-5-2-16,0-3-6 15,1-6-115-15,2-2-127 16,7-14 150-16</inkml:trace>
  <inkml:trace contextRef="#ctx0" brushRef="#br0" timeOffset="66947.22">25422 5180 805 0,'4'-13'346'0,"7"11"-197"16,3 2-22-16,8 3-21 16,2 1-33-16,5 5-24 15,2 1-16-15,2 4-18 16,-2 1-3-16,-3 5-3 16,-6-2 0-16,-6 1 3 15,-7 2 2-15,-10 2 7 16,-4 2 4-16,-7 3 8 15,-7-1 7-15,-4-1 8 16,-3-3 1-16,-4-3-9 16,2-4-7-16,2-7-15 15,7 0-4-15,8-6-33 16,2-4-30-16,7-2-119 0,2-4-112 16,14-9 174-1</inkml:trace>
  <inkml:trace contextRef="#ctx0" brushRef="#br0" timeOffset="67538.69">25981 5177 1052 0,'-12'-4'449'15,"0"4"-265"-15,1 1-24 16,-3 3-81-16,5 3-28 15,3 5-32-15,-2 5-10 16,7 7-6-16,-3 4 0 0,4 7 1 16,-1 3 1-16,4-2-1 15,3-1 1-15,2-3-1 16,1-7-1-16,2-2 0 16,2-4 1-16,-1-8-1 15,2 1 0-15,-3-5 1 16,-9-5-3-16,0-2-65 15,0-2-72-15,-2 1 85 16</inkml:trace>
  <inkml:trace contextRef="#ctx0" brushRef="#br0" timeOffset="68082.28">26189 5327 883 0,'0'-3'428'16,"0"2"-200"-16,0 0-63 16,0 0-30-16,0 1-70 15,0 0-16-15,8 13-28 16,3 11-5-16,10 29-5 16,-13-30-1-16,3-3 1 0,1-4 0 15,-1-4 9-15,0-4 6 16,-3-8 12-16,0-1 5 15,0-6-1-15,-2-5-7 16,3-4-13-16,0-4-7 16,-2-2-7-16,3 2-2 15,-4 6-2-15,1 1 1 16,-4 4-52-16,-1 3-44 0,1 3-167 16,-7 3 158-16</inkml:trace>
  <inkml:trace contextRef="#ctx0" brushRef="#br0" timeOffset="70660.59">26740 5455 631 0,'3'0'338'16,"-1"0"-120"-16,2 0-30 15,-3 0-13-15,-1 0-60 16,0 0-20-16,0 0-42 16,-1 4-18-16,-6 11-13 15,-19 27-3-15,9-31-4 16,2-3-1-16,3-1 0 15,0 1-1-15,6-7-43 16,3 1-68-16,3-2-354 16,0-1 304-16</inkml:trace>
  <inkml:trace contextRef="#ctx0" brushRef="#br0" timeOffset="71067.41">26942 5361 832 0,'4'4'416'0,"0"1"-198"16,2 3-14-16,-2 1-31 0,-7 3-80 15,-6 1-23-15,5 2-42 16,-4 1-11-16,6 2-9 16,2-5-1-16,-1-2-2 15,0-2 1-15,1-10 7 16,3 2 4-16,-6-4 5 15,3 2 0-15,0 0-10 16,-2 0-8-16,2-3-9 16,0-15-5-16,9-27-4 15,3 27 1-15,1 3 0 16,9 2 1-16,0 7 6 16,0 2 4-16,4 6 8 15,-2 6 3-15,-4 2 6 16,-2 3 2-16,-6 1 1 15,-2 1 1-15,-4 0-3 16,-4 2-2-16,-1-2-3 0,-1-1-3 16,-3-3-3-16,0-3-21 15,0-2-97-15,-2-3-92 16,5 5 120-16</inkml:trace>
  <inkml:trace contextRef="#ctx0" brushRef="#br0" timeOffset="71223.57">27273 5441 815 0,'18'6'397'0,"-3"-6"-162"15,0-1-25-15,1-2-61 16,-7-2-51-16,0 5-46 16,-2-2-20-16,-3 3-76 15,7 3-88-15,-2-1 85 16</inkml:trace>
  <inkml:trace contextRef="#ctx0" brushRef="#br0" timeOffset="71456.25">27553 5339 1032 0,'-6'0'435'0,"6"3"-253"15,0 0-41-15,0-3-30 0,0 0-35 16,-1 14-31 0,1 8-14-16,2 28-19 0,1-27-1 15,2-4-5-15,-3-2 0 16,0-8-2-16,3 5-1 0,-5-7-66 16,0-1-74-16,0 2 87 15</inkml:trace>
  <inkml:trace contextRef="#ctx0" brushRef="#br0" timeOffset="71714.39">27666 5194 957 0,'22'1'399'15,"3"4"-267"-15,8 8 1 16,-1 2-44-16,-4 9-24 15,-5 1-10-15,-3 6-20 16,-5 0-1-16,-5 4-3 16,1-1 1-16,-15-3 1 0,-3 0-3 15,-10-8-2-15,-3 2-1 16,-3-8-12-16,3 1-25 16,2-8-123-16,0-3-163 15,4-5 183-15</inkml:trace>
  <inkml:trace contextRef="#ctx0" brushRef="#br0" timeOffset="72340.47">28661 5277 1027 0,'51'-41'458'0,"-46"25"-227"15,-1 1-7-15,-7 4-82 16,-2 0-22-16,-6 5-46 16,-1-1-24-16,0 1-34 15,0 6-16-15,-1 6-27 16,0 8-7-16,-2 11 0 15,2 4 6-15,7 8 15 16,2 7 5-16,7 5 6 16,2 3 2-16,5-6 0 15,2-7 3-15,-2-8-1 16,-4-10-1-16,-3-9-6 16,-3 0-31-16,-6-7-102 15,-2-3-104-15,-1 4 143 0</inkml:trace>
  <inkml:trace contextRef="#ctx0" brushRef="#br0" timeOffset="73035.16">28479 5347 402 0,'6'0'197'15,"18"2"-87"-15,3-1-25 0,1 4-23 16,3-4-30-1,3-1-11-15,-2 0-6 0,5-3-6 16,-5-1-2-16,-3 2-16 16,-8 0-8-16,-5 4-3 15,-4 3-2-15,-6-1 16 16,0 4 6-16,-2-3 3 16,-2 3 17-16,-4 1 55 15,-2 1 27-15,-1 3 45 16,-2 0 7-16,4 3-20 15,3 3-16-15,0-6-35 16,0-2-17-16,5-2-29 16,2-7-10-16,5 2-11 15,9 1-4-15,-8-3-4 16,-4-4 0-16,1-5 0 16,2 4 2-16,-3-5 9 0,6 3 2 15,-19-6-13-15,-11-3-13 16,4-5-27-16,-4 0-5 15,5 4 6-15,-6-1 8 16,-1 5 9-16,2 5-2 16,4 3-1-16,6 3-1 0,4 1-7 15,2-1-2-15,-1 0-3 16,0 0 3-16,0 0 8 16,0 0 5-16,5 3 3 15,15 1 1-15,28 32 2 16,-28-29 2-16,-1 2 7 15,0 1 8-15,-5 4 12 16,-3 2 3-16,5 3 2 16,-6-2 2-16,-1-3 11 15,1-3 11-15,-10-4 21 16,-1-2 9-16,1-3 19 16,-2 0 0-16,2-3-18 15,-2 0-17-15,1 0-43 16,2-13-15-16,5-10-18 15,11-27-13-15,1 28-33 16,-4 0-26-16,3 9-73 16,1 2-66-16,1 5 142 15</inkml:trace>
  <inkml:trace contextRef="#ctx0" brushRef="#br0" timeOffset="73650.69">29709 5320 883 0,'88'-26'395'0,"-89"18"-197"0,-2 0-18 16,-13 1-61-16,-2 2-42 16,-9 3-55-16,1 3-15 15,4 8-14-15,2 1-4 16,11 3-4-16,3 0-2 16,4 4 5-16,2-2 2 0,4 1 3 15,1 0 2-15,4-3 0 16,5 1 1-16,0 0 4 15,-1-1 3-15,-1 2 11 16,-4-7 6-16,-5 1 16 16,-3 1 6-16,-7-2 6 15,-2-3 0-15,-6 1-13 16,2-6-8-16,-1 2-13 16,2 3-3-16,2-5-35 15,4 3-28-15,1-5-118 16,2-6-130-16,9-8 190 15</inkml:trace>
  <inkml:trace contextRef="#ctx0" brushRef="#br0" timeOffset="74384.33">29884 5336 641 0,'7'6'349'0,"0"2"-135"15,-8 4-34-15,5 2-53 16,-5 2-61-16,2 3-9 15,-1 1-13-15,-3-4-5 16,2-1-3-16,5-4-5 16,2-5-11-16,1-2-4 15,3-4-1-15,-10-3 5 16,0-6 5-16,0 0-10 0,-2-4-24 16,-4-1-14-16,2-2-21 15,-3 0 3-15,-3 1 15 16,-4 2 8-16,5 4 15 15,5 0 5-15,-1 4 5 16,6 2-3-16,-2 1-10 16,1 0-2-16,0 1-1 15,0 0 6-15,14 1 15 16,14 1 6-16,25 2 8 16,-21 0 3-16,-2 1 0 15,-8 0-1-15,-3 3-7 16,-7 1-2-16,-11 4-4 15,-2 0-2-15,-6 4-4 16,-4-2-1-16,3-3-1 16,1 0 0-16,0-5 4 15,4-3 4-15,3-2 5 0,-1-1-3 16,1-1-14-16,0 0-7 16,0 0-14-16,3-14-1 15,40-28 4-15,-24 31 4 16,0 2 6-16,-2 3 2 15,-7 6 3-15,-3 2 2 16,-7 7 4-16,0 1 0 16,-1 2 0-16,-1 1-2 0,1-1-2 15,1 0 0-15,0-5 2 16,1 0 2-16,0-4 5 16,-1-2 0-16,0-1-2 15,0 0-3-15,0 0-6 16,0 0-2-16,14-8-2 15,29-19-1-15,-25 22 1 16,-3 4 1-16,-3 2 2 16,-2 2 0-16,-5 4 2 15,0 3 3-15,-2 9 2 16,0 1 0-16,-3-1-2 16,1-4-2-16,4-5-21 15,-3-5-46-15,11-3-110 16,-3-1 111-16</inkml:trace>
  <inkml:trace contextRef="#ctx0" brushRef="#br0" timeOffset="74819.78">30401 5466 746 0,'6'5'361'0,"-6"-2"-149"15,2 3-1-15,1-3-88 16,-3-3-23-16,0 0-37 15,12 0-9-15,7-2-15 16,25-9-5-16,-32-1-6 16,-1-2-3-16,-3 1 4 15,-1-3 0-15,-8 1 4 16,-5 1-2-16,-1 2-9 16,-7 1-6-16,3 5-9 15,5 6-2-15,-6 2-5 16,0 7 0-16,4 5 0 0,-5 3 0 15,11 9 1-15,2-2 4 16,1 1-1-16,7-3 1 16,6-6-1-16,1-5-4 15,13-3-20-15,3-3-47 16,6-7-459-16,10-2 373 0</inkml:trace>
  <inkml:trace contextRef="#ctx0" brushRef="#br0" timeOffset="75248.64">31075 5386 962 0,'-1'-1'412'0,"-1"1"-233"0,1 0-30 16,0 0-20-16,0 0-46 15,1 16-38-15,-1 31-17 16,1-27-13-16,1 2-2 15,1-5 0-15,4 4 2 16,3-4 0-16,0-9 0 16,1-2 0-16,-1-4 3 15,2-3 4-15,-1 1 3 0,2-8 3 16,0-1-1-16,1-7-4 16,1-4-4-16,2 2-7 15,-3-3-4-15,-3 4-3 16,-5 1-6-16,-2 6-65 15,-3 3-58-15,-1 1 74 16</inkml:trace>
  <inkml:trace contextRef="#ctx0" brushRef="#br0" timeOffset="77506.23">22211 5353 416 0,'30'-2'285'16,"-28"0"-46"-16,-3-2 8 16,-1 1-30-16,1 2-53 15,0 0-18-15,0 0-40 16,-1 0-13-16,-10-1-17 15,-3 1-11-15,-34 8-24 16,27 1-10-16,-2 8-18 16,-2 6-5-16,0 8-6 15,2 5-1-15,3 0-1 16,2-3 1-16,7-1 1 0,0-4 0 16,5-1 0-16,4-6 1 15,0-4-1-15,6-1 0 16,-2-11-9-16,-2 1-24 15,1-5-104-15,-1-1-96 16,0 0 138-16</inkml:trace>
  <inkml:trace contextRef="#ctx0" brushRef="#br0" timeOffset="77808.78">21899 5470 836 0,'4'15'380'0,"-1"4"-192"16,-2 6-9-16,-1 3-49 16,1-3-36-16,1 1-32 15,0-4-8-15,6-2-12 16,-4-1-5-16,0-7-7 16,-1 0-5-16,0-3-9 15,-3-4-4-15,8-1-5 16,4-2-1-16,4-1-3 15,9-1 0-15,-1 0 0 16,3-2-1-16,0-2 1 16,-4 0-1-16,-3 1-113 0,-5-3-112 15,0 8 139-15</inkml:trace>
  <inkml:trace contextRef="#ctx0" brushRef="#br0" timeOffset="117887.98">6693 7306 354 0,'-1'0'207'0,"1"0"-12"15,0 0-8-15,0 0-15 16,0 0-8-16,0 2-19 16,0 1-13-16,0-3-31 15,0 0-17-15,-1 0-30 16,0 0-12-16,0-2-16 0,0 1-7 15,0 0-7-15,-7-4-2 16,-7-2-6-16,-25 3-2 16,24 16-5-16,-4 1-2 15,9 12-3 1,-4 4 0-16,5-1-1 0,7 7-1 16,5-4 3-16,6-5 0 15,9-1 2-15,2-5 1 16,1-8 0-16,6-4-9 15,3-8-179-15,6-6 141 0</inkml:trace>
  <inkml:trace contextRef="#ctx0" brushRef="#br0" timeOffset="118784.5">6929 7368 952 0,'-2'7'397'0,"-3"5"-238"16,-3 0 5-16,1 4-52 16,5-1-27-16,3 2-44 15,6-3-14-15,5-2-14 16,-3-3-4-16,7-2-2 16,-6 0-2-16,0-7 0 0,1-1 0 15,2-3 0-15,-4-5-1 16,1 1 2-16,-4-1 1 15,-6-3 6-15,4 1 3 16,-8 1 2-16,-3-3-1 16,-2 2-6-16,-7 4-2 15,-3 4-4-15,4-1-1 16,-3 3-2-16,1-5-1 16,5-1-1-16,0 2-3 0,5 3-7 15,7 1-2-15,4 3-1 16,12-1 0-16,-5-3 5 15,7 3 3-15,6-5-1 16,-9-1 2-16,12 5-1 16,-6-7 1-16,1 9 3 15,3 0-1-15,-4 4 1 16,1 4 1-16,-10 1 0 16,0 1 3-16,-7 3 4 15,-4-3 3-15,-1 5 6 16,-3-5 2-16,0 1 2 15,-3-2-2-15,2-8-3 16,0 2-3-16,0-3-4 16,4 0-4-16,0-4-7 15,0 1-3-15,0 0-2 16,0 0 0-16,1-9 4 0,12 2 1 16,31-23 0-16,-29 23 2 15,-1 3 1-15,0 2-1 16,-4 1 1-16,-2 3 1 15,1-1 0-15,-2 0 0 16,-1 5 3-16,1 1 0 16,-2 3 6-16,0 4 1 0,-1-2 2 15,-2-3 1 1,-1-7-2-16,2 2-1 0,-2-3-3 16,-1 0-2-16,0-1-3 31,0 1 0-31,0 0-2 0,0-1 1 0,0 0-2 15,8-5 1-15,-1 0 0 16,3-1 0-16,28-25-1 16,-26 31 1-16,3-1-1 15,-10-1 0-15,4 1 0 16,-6 1 0-16,0 2 4 16,1 6 3-16,-9 3 8 15,2 0 2-15,0 3-2 16,5 1-4-16,1-2-7 15,0 1-4-15,-3-7-22 16,1-3-33-16,8-2-119 16,4-1-125-16,7-2 185 0</inkml:trace>
  <inkml:trace contextRef="#ctx0" brushRef="#br0" timeOffset="119007.5">7551 7330 821 0,'-5'16'381'16,"11"6"-136"-16,-2 2-35 0,-4 11-44 16,1 1-35-16,0 6-65 15,4 3-21-15,2-1-18 16,1-1-6-16,2-10-6 16,0-7-3-16,-2-11-3 15,-2-5-1-15,-5-10-7 16,-1-4-20-16,-2-12-79 15,-2-8-66-15,-2-13-226 16,-3-2 244-16</inkml:trace>
  <inkml:trace contextRef="#ctx0" brushRef="#br0" timeOffset="119239.75">7586 7345 705 0,'17'6'364'0,"4"2"-110"0,-1 4-25 16,-2-2-85-1,-1-5-27-15,-1 5-34 0,-3-1-9 16,-5-2-16-16,-2 3-7 16,-7-4-14-16,-2-1-6 15,-6 2-6-15,-2 0-5 16,-2 0-20-16,1-2-20 16,4-3-42-16,2 0-27 15,4-6-89-15,2 2-39 16,0 1-112-16,0 0-49 0,4-8 242 15</inkml:trace>
  <inkml:trace contextRef="#ctx0" brushRef="#br0" timeOffset="119521.37">7791 7383 594 0,'15'6'349'0,"-8"-1"-44"0,0 0-49 0,-4 4-79 16,-3-1-30-16,1 3-42 15,3-2-21-15,0-4-35 16,1-2-15-16,4-3-16 15,-1 0-4-15,-2-1-3 16,4 0-3-16,-2-5-2 16,-2-2-1-16,5 1-2 15,-3-2 1-15,1 7-2 16,-2 2 0-16,-1 2 0 16,-1 1 0-16,-2 5 8 0,5 3 3 15,-3 4 5-15,0 1-1 16,0-5-8-16,-5-2-3 15,5-7-6-15,-2-1-8 16,8-5-75-16,-1-11-72 16,4-5 95-16</inkml:trace>
  <inkml:trace contextRef="#ctx0" brushRef="#br0" timeOffset="119700.99">8122 7193 774 0,'-5'29'469'15,"1"10"-5"-15,1 8-265 16,1 4-15-16,3-7-84 16,5-6-35-16,8-7-43 15,5-7-10-15,3-11-9 16,2-4-2-16,4-13-49 16,-2-8-61-16,-2-10 70 15</inkml:trace>
  <inkml:trace contextRef="#ctx0" brushRef="#br0" timeOffset="119904.18">8085 7284 1080 0,'-8'7'469'0,"6"-3"-239"16,4 0-121-16,4 0-16 15,3-1-47-15,6-1-16 16,6-2-19-16,4 1-38 15,3-2-225-15,5 0 182 0</inkml:trace>
  <inkml:trace contextRef="#ctx0" brushRef="#br0" timeOffset="120215.07">8361 7457 890 0,'12'0'390'0,"2"0"-170"15,-3-4-55-15,6-5-28 16,0 3-42-16,-4-12-57 16,9-1-13-16,-13 0-4 15,2-1 1-15,-7 7 7 16,-6 0 10-16,-4 4 19 16,2 4 1-16,-5 5-2 15,3 5-9-15,-1 8-14 16,-1 5 0-16,5-1 5 15,-3 5 5-15,3-3 3 0,6-1-1 16,0 4-11-16,6-6-8 16,7-2-14-16,-3-3-8 15,13-11-31-15,7-2-52 16,12-13-239-16,9-13 213 16</inkml:trace>
  <inkml:trace contextRef="#ctx0" brushRef="#br0" timeOffset="120849.61">9923 7202 576 0,'18'-40'349'0,"-18"31"-59"15,2 3-67-15,-2 4-15 16,2 6-76-16,-3-4-30 15,0 5-38-15,1 23-8 16,2 56-6-16,1-32-7 16,1 0-17-16,1-7-7 15,-1-16-9-15,3-4-1 16,3-14-4-16,-6-9 0 0,0-2-34 16,-4-6-36-16,0-6-126 15,1-2-96-15,-6-10 175 16</inkml:trace>
  <inkml:trace contextRef="#ctx0" brushRef="#br0" timeOffset="121112.36">9924 7157 674 0,'19'-5'355'0,"-8"5"-85"16,2 3-57-16,4 5-55 15,2 1-38-15,5 1-37 16,-2 4-14-16,0 2-16 15,-4 2-5-15,-3 6-13 16,-1 0-3-16,-11 0 8 16,0 2 4-16,-10-3 0 0,-5-4-4 15,-1-5-15-15,-3-1-7 16,0-4-6-16,-4 0-4 16,6-1-4-16,1-2-23 15,10-2-87-15,5 7-76 16,9-4 105-16</inkml:trace>
  <inkml:trace contextRef="#ctx0" brushRef="#br0" timeOffset="121340.25">10450 7095 1265 0,'-19'20'507'15,"-2"5"-347"-15,1 9-57 16,-1 5-2-16,14 3-55 16,1-2-21-16,12-3-18 15,7-3-2-15,6-9-2 16,0-5 0-16,0-3-3 16,0-7 0-16,3-5-36 15,0-5-68-15,9-15 69 16</inkml:trace>
  <inkml:trace contextRef="#ctx0" brushRef="#br0" timeOffset="121623.26">10590 7244 1205 0,'0'14'495'15,"2"5"-308"-15,4 3 10 0,-2 2-50 16,1 2-37-16,3-4-55 15,4-1-13-15,4-7-10 16,2-4-6-16,4-7-5 16,-1-3-2-16,0-7-4 15,-1 0-2-15,0-2-2 16,-2-5-1-16,-5-3-5 16,0-2-4-16,-2-7-60 15,1 5-45-15,2 1-133 16,-1 2-122-16,-6 10 230 15</inkml:trace>
  <inkml:trace contextRef="#ctx0" brushRef="#br0" timeOffset="121782.5">10980 7374 907 0,'5'9'428'16,"-1"-5"-160"-16,-1 2-23 15,-8-5-66-15,0 4-52 16,-5 2-92-16,1 1-65 16,-4-2-208-16,3 0 165 15</inkml:trace>
  <inkml:trace contextRef="#ctx0" brushRef="#br0" timeOffset="123042.72">11252 7256 707 0,'0'0'406'16,"0"0"-63"-16,0 0-132 15,0 0 6-15,5 12-74 16,-1 8-35-16,3 33-43 15,-7-26-13-15,2-3-26 16,1-9-10-16,4-5-12 16,0-5-11-16,0-8-113 15,0 0-111-15,-5-24 141 0</inkml:trace>
  <inkml:trace contextRef="#ctx0" brushRef="#br0" timeOffset="123218.82">11132 7065 1230 0,'1'-2'488'16,"7"4"-351"-16,-1 1-10 15,7 3-65-15,0 5-30 0,4 3-55 16,5 5 420-16,0 4-306 16</inkml:trace>
  <inkml:trace contextRef="#ctx0" brushRef="#br0" timeOffset="123517.47">11490 7068 1220 0,'16'2'458'16,"-12"0"-348"-16,15 9-44 16,3 2 18-16,2 10-19 0,6 3-6 15,-9 5-1-15,-4 3 3 16,-6 3-11-16,-6 0-9 16,-9 1-8-16,-7-6-3 15,-7 0-2-15,-7-7-3 16,0-6-8-16,2-3-4 0,3-13-45 15,5-2-43-15,13-5-139 16,4-7 132-16</inkml:trace>
  <inkml:trace contextRef="#ctx0" brushRef="#br0" timeOffset="124265.39">12760 7163 772 0,'-21'-77'397'16,"21"65"-142"-16,0 7-63 0,4 6 2 16,-1 13-68-16,0 8-34 15,0 18-29-15,0 9-13 16,4 7-23-16,2 2-9 15,6-14-7-15,5-8-1 16,5-15-2-16,5-7 1 16,-2-7 1-16,-3-6 0 15,-8-3 3-15,-3-8 1 16,-7-9-2-16,6 0-1 0,-4-15-5 16,-2-2-3-16,4-7-32 15,-5 0-37-15,-1 5-152 16,1 7-172-16,5 18 244 15</inkml:trace>
  <inkml:trace contextRef="#ctx0" brushRef="#br0" timeOffset="124415.11">12756 7303 671 0,'1'13'390'0,"4"-11"51"16,4 0-196-16,10-5-46 15,4-1-25-15,6-5-82 16,3-1-25-16,-5 4-36 0,-3-2-12 16,-3 6-150-16,2 0 97 15</inkml:trace>
  <inkml:trace contextRef="#ctx0" brushRef="#br0" timeOffset="124835.39">13346 7196 1098 0,'10'8'511'15,"2"4"-264"-15,1 11-64 16,-4 7-18-16,-2 2-78 16,4-1-21-16,-2-6-21 15,3-8-7-15,0-5-11 16,-3-4-4-16,6-6-4 15,1-2-1-15,1-5-2 0,-3-8-1 16,3-4-2-16,-2-6-4 16,1-10-6-16,5-2-3 15,-3 1-57-15,-3 5-53 16,-5 9 68-16</inkml:trace>
  <inkml:trace contextRef="#ctx0" brushRef="#br0" timeOffset="125237.64">14039 7316 1383 0,'-32'31'582'15,"30"-28"-358"-15,-5 1 1 16,1 6-63-16,-9-2-53 0,-1 1-59 16,0 1-16-16,-5-6-27 15,5 2-46-15,-1-4-123 16,5-5-69-16,6-9 127 15</inkml:trace>
  <inkml:trace contextRef="#ctx0" brushRef="#br0" timeOffset="125862.4">14640 7112 808 0,'-8'-17'371'0,"4"6"-100"16,0 2-59-16,0 5 0 16,1 2-35-16,1 10-72 15,-1 11-23-15,0 17-23 16,2 11-9-16,3 12-20 15,3 0-6-15,9-6-12 0,6-10-4 16,6-19-1-16,4-5 0 16,2-14-1-16,1-5 2 15,2-7-1-15,-1-7 1 16,-7-10-1-16,-2-1-1 16,-11-9-11-16,-9-3-21 15,-5 2-71-15,-15 1-52 16,-3 11-207-16,-3 4 225 15</inkml:trace>
  <inkml:trace contextRef="#ctx0" brushRef="#br0" timeOffset="126072.46">14617 7280 1124 0,'0'2'521'16,"6"-1"-253"-16,2-1-92 15,7 0-4-15,2-2-84 16,2-2-34-16,4-1-23 16,-1 1-65-16,9 0-379 15,5-1 300-15</inkml:trace>
  <inkml:trace contextRef="#ctx0" brushRef="#br0" timeOffset="126966.68">15444 7132 776 0,'4'-43'359'15,"-3"43"-149"-15,1 5-8 16,-3 11-19-16,1 9-40 16,-1 17-54-16,-2 3-16 0,1 3-33 15,1-6-12-15,0-11-15 16,5-6-5-16,5-11-25 16,-1-5-36-16,3-9-177 15,3 0 155-15</inkml:trace>
  <inkml:trace contextRef="#ctx0" brushRef="#br0" timeOffset="127242.28">15832 7109 1330 0,'-8'5'511'0,"-16"5"-372"16,-2 5-19-16,-6 2-18 0,-2 1-32 15,8-2-30-15,8-3-4 16,10-2-10-16,6-2-8 16,5-1-10-16,4 0-3 15,7 0 1-15,2 0 0 16,7-2-1-16,2-1-1 16,0-4-3-16,-1 0-1 15,-2-2-45-15,-5-1-57 16,-8 1-177-16,-2-1 173 0</inkml:trace>
  <inkml:trace contextRef="#ctx0" brushRef="#br0" timeOffset="127389.97">15721 7374 954 0,'0'4'436'0,"5"2"-188"15,5-2-56-15,5-1-48 16,4-3-52-16,4 1-60 15,0 0-10-15,2 1-22 16,-1 2-52-16,4-4 36 16</inkml:trace>
  <inkml:trace contextRef="#ctx0" brushRef="#br0" timeOffset="127598.11">16155 7249 1200 0,'-2'10'538'0,"1"4"-265"16,1 8-150-16,-1 5 3 15,1-2-77-15,2 0-24 16,4-5-14-16,1-4-3 16,0-5-44-16,1-9-35 0,-2-5-145 15,2 0-178-15,-1-19 253 16</inkml:trace>
  <inkml:trace contextRef="#ctx0" brushRef="#br0" timeOffset="127748.51">16120 7105 1258 0,'1'0'501'0,"6"0"-365"15,2 3-3-15,0 1-66 16,1 3-25-16,4 3-121 15,2 0 62-15</inkml:trace>
  <inkml:trace contextRef="#ctx0" brushRef="#br0" timeOffset="128151.37">16615 7138 1238 0,'-1'-42'518'0,"-3"38"-273"16,-4-1-72-16,-8 9-21 15,-4 2-63-15,-6 8-76 16,-1 3-8-16,4 5-2 16,0-2-2-16,14-1-1 15,1-1 0-15,8-5 1 16,4 0 2-16,1-2 2 16,3-1 1-16,7-3-1 15,1-2 1-15,5-4-1 16,3 0 0-16,-3 0-3 15,1 2-2-15,-6-2-61 16,-3 0-73-16,-4 1 85 0</inkml:trace>
  <inkml:trace contextRef="#ctx0" brushRef="#br0" timeOffset="128319.25">16481 7406 1083 0,'4'2'499'0,"7"2"-258"0,4-2-86 16,4-2 12-16,-1 2-83 16,1-6-24-16,1 4-27 15,-2 2-34-15,4-2-156 16,-1 1-312-16,5-2 308 16</inkml:trace>
  <inkml:trace contextRef="#ctx0" brushRef="#br0" timeOffset="128672.36">16885 7264 1263 0,'14'14'499'0,"-12"1"-293"16,-2 4-92-16,-1 1 4 15,-2 5-30-15,-1-7-50 16,0 1-6-16,4-5-13 15,-3-4-6-15,1-7-4 0,-2-3-1 16,-1-3-5-16,5 2-2 16,0 0-4-16,0 0-5 15,2-13-1-15,11-4 2 16,32-26 2-16,-29 25 3 16,-2 2 3-16,3 5 1 15,-2 5 4-15,4 6 6 0,-3 8 17 16,3 5 11-16,-7 8 14 15,0 3-2-15,-4-4-11 16,-3-2-10-16,1-3-18 16,-1-6-5-16,3 0-61 15,1-2-55-15,3-7 67 16</inkml:trace>
  <inkml:trace contextRef="#ctx0" brushRef="#br0" timeOffset="129299.14">18439 7423 766 0,'11'0'419'0,"-8"1"-126"16,0 1-89-16,-3 0 2 15,-1-2-104-15,0 0-33 0,0 0-44 16,-3 3-11-16,-6 7-47 16,-6-4-51-16,-26 26-171 15,28-30 161-15</inkml:trace>
  <inkml:trace contextRef="#ctx0" brushRef="#br0" timeOffset="131301.26">19716 7189 376 0,'1'-5'255'0,"0"1"72"16,-1 1-98-16,0 2-11 15,0 0-31-15,0 0-53 0,0 1-16 16,5 10-26-16,0 18-11 16,4 52-29-16,-8-36-12 15,1-4-20-15,0-7-4 16,1-3-6-16,-1-3-3 15,2-1-3-15,-1 1 0 16,-2-8 0-16,-1-4-11 16,-1-13-48-16,-2-2-47 0,-2-9-251 15,-1-1 235-15</inkml:trace>
  <inkml:trace contextRef="#ctx0" brushRef="#br0" timeOffset="131570.71">19692 7157 627 0,'11'-14'353'0,"5"5"-20"16,3 2-106-16,8 3-40 15,1 4-39-15,1 6-61 16,4 5-13-16,-6 4-19 16,-7 3-7-16,-3 4-11 15,-15-2-4-15,0 2-8 16,-1 0 1-16,-6-1-1 15,4-2 0-15,-14-4-5 16,5 1-3-16,-6-6-8 16,-4-2-2-16,1-5-51 0,0-3-39 15,7-2-138 1,6-1-130-16,6-9 223 0</inkml:trace>
  <inkml:trace contextRef="#ctx0" brushRef="#br0" timeOffset="131955.04">20212 7261 650 0,'18'-2'407'0,"-4"-4"-51"0,-7-5-143 16,-3-3-9-16,-8-1-93 16,-3 0-30-16,-7-1-40 15,-4 3-17-15,-3 6-13 16,-2-1-3-16,2 8-7 15,1 2-1-15,2 8 0 16,3 4 0-16,5 6 5 16,2 2 1-16,7 1 0 15,4-1-1-15,5-7 0 16,3 2-1-16,3-9 1 16,-1-2 0-16,3-6-1 15,0-4 1-15,3-1 0 16,-1-2 1-16,-1 2-1 0,-5-1 1 15,-4 3 1-15,-4 2 3 16,-2 3 10-16,-2 5 3 16,0 4 1-16,-3 0-3 15,2 1-12-15,-1-1-5 16,2-6-42-16,2-1-33 16,1-3-117-16,-3-2-119 0,0-1 195 15</inkml:trace>
  <inkml:trace contextRef="#ctx0" brushRef="#br0" timeOffset="132240.82">20377 7267 998 0,'5'12'487'16,"-2"2"-223"-16,3 2-65 16,-3 1-38-16,-2-6-67 15,2 1-17-15,-4-4-20 16,1-3-7-16,0-2-9 15,-1-3-3-15,0-1-10 16,0 1-5-16,0-1-7 16,0 0-2-16,0-1-8 15,-8-16-4-15,-9-27-5 16,19 26-6-16,8 1-41 0,-2-4-36 16,6 4-115-16,7 1-93 15,-1 6 184-15</inkml:trace>
  <inkml:trace contextRef="#ctx0" brushRef="#br0" timeOffset="132873.18">20538 7329 544 0,'-2'14'306'0,"10"-6"-23"16,4-6-52-16,-3-5-33 15,5-4-38-15,1-1-56 16,2-1-16-16,2-6-24 15,-3-2-8-15,-3-4-20 16,-6-1-7-16,-7 6-9 16,-1 2-1-16,-9 4-2 15,0 1-3-15,-7 6-5 16,1 3-1-16,-2 9-1 16,3 6 0-16,6 6 4 15,0 0 1-15,8 4-1 16,1-1 0-16,5-4-2 15,4-1-1-15,5-6-3 16,1-7 0-16,7-2-3 16,0-6-21-16,5-4-74 0,2-1-54 15,-1-7-153-15,0 2-37 16,0-5 30-16,-6 1 55 16,-6 4 179-16,0 4 102 15,-8 4 138-15,0 2 47 16,-4 3 57-16,-4 3-21 15,-4 4-54-15,1 4-35 0,-2 1-63 16,1-1-19-16,4 0-31 16,-7-4-12-16,8-3-18 15,3-1-4-15,-3-4-8 16,-1-1-2-16,0 0-3 16,0 0-3-16,1 0-3 15,12-11 1-15,22-24 1 16,-22 30 2-16,-5 6 2 15,2 2 2-15,0 5 6 16,-10 2 4-16,4 5 5 16,-1 2 2-16,-1-1-2 15,1-5-3-15,1-4-7 16,-1-1-3-16,2-5-35 16,6-3-38-16,-2-3-135 15,5-7-12-15,14-15 117 16</inkml:trace>
  <inkml:trace contextRef="#ctx0" brushRef="#br0" timeOffset="133037.64">21156 7084 1274 0,'-2'23'499'16,"-4"13"-361"-16,0 6 2 15,1 5-43-15,5 3-30 16,5-7-31-16,4-7-13 0,8-10-14 15,4-8-3-15,5-11-1 16,6-3-18-16,-1-10-100 16,0-8-76-16,-6-9 108 15</inkml:trace>
  <inkml:trace contextRef="#ctx0" brushRef="#br0" timeOffset="133209.31">21124 7187 1268 0,'-6'0'517'0,"6"0"-359"16,6 0 1-16,7 0-63 15,7-2-33-15,5 1-23 16,0-2-12-16,4 3-32 16,-3-1-51-16,3 0-179 0,4 1 158 15</inkml:trace>
  <inkml:trace contextRef="#ctx0" brushRef="#br0" timeOffset="134061.89">21652 7110 743 0,'4'-50'378'15,"-4"39"-112"-15,0 1-11 16,-3 2-52-16,-4 6-43 16,-4 3-63-16,-1 9-27 15,-2 8-40-15,-1 1-12 16,-1 11-15-16,7 5-3 15,6 5-1-15,7 4-2 0,10-4 0 16,1-4-1-16,8-9-28 16,2-2-28-16,6-6-111 15,3-4-113-15,5-7 179 16</inkml:trace>
  <inkml:trace contextRef="#ctx0" brushRef="#br0" timeOffset="134368.21">21898 7130 709 0,'-1'-3'439'16,"7"6"-14"-16,-2 7-240 16,3 4 0-16,2 10-79 15,-5 1-24-15,0 6-30 0,-2-4-11 16,2-5-14-16,5-4-4 15,2-10-4-15,0-3 0 16,7-10 1-16,-3-3 1 16,7-7-5-16,-1-1-2 15,0-3-6-15,-4 2-2 16,-5 1-4-16,-2 5-25 16,-6 2-84-16,0 2-78 15,-3 6 107-15</inkml:trace>
  <inkml:trace contextRef="#ctx0" brushRef="#br0" timeOffset="134543.85">22347 7308 1013 0,'15'9'509'16,"-5"-6"-191"-16,-8 0-99 15,-2 2-8-15,-9 1-102 16,-7 0-35-16,-3 2-81 16,-7-4-41-16,12 3-103 15,0 3-80-15,10-4 140 16</inkml:trace>
  <inkml:trace contextRef="#ctx0" brushRef="#br0" timeOffset="134835.34">22545 7191 931 0,'-7'6'519'15,"7"0"-17"-15,-4 10-361 16,-1 0 4-16,0 5-66 16,1 2-30-16,2-6-27 15,3-2-11-15,1-3-55 16,3-4-39-16,0-5-148 16,4-2-118-16,4-11 219 15</inkml:trace>
  <inkml:trace contextRef="#ctx0" brushRef="#br0" timeOffset="134999.25">22495 7035 1153 0,'-8'-10'476'16,"15"9"-252"-16,4 0-86 15,-5-3-14-15,2 5-41 0,0 1-70 16,2 1-45-1,4 6-317-15,5 4 247 0</inkml:trace>
  <inkml:trace contextRef="#ctx0" brushRef="#br0" timeOffset="135347.87">22864 7011 1212 0,'1'0'447'0,"7"3"-358"15,3 3 11-15,3 9-5 16,1 3-21-16,-6 4-22 0,3 3-13 15,0 4-10-15,-1 1-2 16,-1 1 0-16,-5 2-1 16,-7 2 2-16,-1 0 0 15,-2 3-6-15,-5-5-2 16,-1-10-10-16,2-1-7 16,0-16-49-16,5-4-44 15,7-2-156-15,-2-8 153 0</inkml:trace>
  <inkml:trace contextRef="#ctx0" brushRef="#br0" timeOffset="135647.2">23330 7187 1022 0,'-7'-1'455'0,"-4"1"-123"0,3-1-180 15,10 0-9-15,4-1-25 16,5-2-70-16,6 2-16 15,2-2-21-15,1-3-5 16,0 5-107-16,-2 2-104 16,4 5 128-16</inkml:trace>
  <inkml:trace contextRef="#ctx0" brushRef="#br0" timeOffset="135840.63">23294 7324 1074 0,'-4'0'484'16,"4"0"-270"-16,11 0-49 16,5-2-29-16,10-3-61 15,2-1-15-15,-1-3-30 16,-5 2-12-16,4 7-69 16,0-2-81-16,6 2 84 15</inkml:trace>
  <inkml:trace contextRef="#ctx0" brushRef="#br0" timeOffset="136343.81">23903 7157 1290 0,'-4'-7'526'0,"1"8"-315"16,-1 2-73-16,1 6-12 15,-2 5-41-15,-1 8-42 16,-6 3-12-16,14 2-21 16,2 2-5-16,7-6-3 15,6-2-1-15,-2-10 0 16,7-5 1-16,0-6-1 15,4-4 1-15,9-8-2 16,-2-2-1-16,0-8 0 16,-1-1-1-16,-12 0 2 15,-1-1 3-15,-8 4 2 16,-6 2 4-16,-3 7 4 16,-5 3 0-16,-2 7 0 15,-1 2-1-15,1 11-1 16,1 2 0-16,0 8 0 0,2 2 0 15,3 1-4-15,1-1 0 16,6-4-2-16,0-3-1 16,3-7 0-16,3 2-3 15,-3-5 0-15,1-1-2 16,-1-1-38-16,-4-5-42 16,3-2-137-16,-2-10-293 15,-4-3 337-15</inkml:trace>
  <inkml:trace contextRef="#ctx0" brushRef="#br0" timeOffset="137242.24">25130 7211 583 0,'-1'-1'376'0,"0"1"-20"15,0 1-182-15,1 16-20 16,1 29-87-16,0-29-24 16,4-3-28-16,0-2-7 15,0-5-10-15,0-3-35 16,-4-6-148-16,2-7-184 15,0-7 226-15</inkml:trace>
  <inkml:trace contextRef="#ctx0" brushRef="#br0" timeOffset="137402.68">25061 7031 709 0,'6'-1'334'0,"8"2"-165"15,3 3-36-15,1 4-58 16,3 0-80-16,4 13 5 16</inkml:trace>
  <inkml:trace contextRef="#ctx0" brushRef="#br0" timeOffset="137651.16">25533 7007 978 0,'-20'-7'441'0,"-3"-1"-238"16,5 8-76-16,3 2-18 15,2 8-64-15,5 8-12 16,-1 8-20-16,4 9-5 16,6 12-2-16,0 7-1 15,3 6-3-15,2-7-1 0,-1-7 2 16,5-4-1-16,1-15 1 15,-2 1 2-15,-4-11-40 16,-5-9-73-16,0-7 72 16</inkml:trace>
  <inkml:trace contextRef="#ctx0" brushRef="#br0" timeOffset="137793.17">25348 7219 871 0,'17'-4'409'0,"1"2"-191"16,1 1-23-16,1 0-90 16,2 0-33-16,5 0-33 15,2-1-67-15,4 0 21 16</inkml:trace>
  <inkml:trace contextRef="#ctx0" brushRef="#br0" timeOffset="139054.19">26375 7121 864 0,'29'-73'396'0,"-25"62"-180"16,-2-2-11-16,-4 7-56 0,2 7-34 16,-2 7-47-16,0 11-22 15,-3 8-23-15,6 8-2 16,3 6-5-16,-3-1-2 15,9-2-5-15,-10-6-3 16,2-9-2-16,3-6 0 16,-2-10-30-16,1-4-44 15,-5-6-188-15,-10-7-203 16,5-7 285-16</inkml:trace>
  <inkml:trace contextRef="#ctx0" brushRef="#br0" timeOffset="139324.1">26319 7023 719 0,'12'-4'361'16,"7"2"-142"-16,5 5-35 15,-2 2-21-15,8-3-48 16,0 3-22-16,6-1-39 16,5 3-12-16,-10 5-12 15,-5 3-5-15,-11 3-6 16,-6 2 2-16,-10 4 9 15,-6 0 3-15,-10 4 0 16,-7-1-3-16,0-5-12 16,-5-4-5-16,7-5-4 15,3-3-4-15,0-1-21 0,8-2-23 16,1-5-70-16,8-1-66 16,4-1 109-16</inkml:trace>
  <inkml:trace contextRef="#ctx0" brushRef="#br0" timeOffset="139738.06">26892 7008 802 0,'0'-5'423'0,"-1"4"-158"15,-3 6-64-15,-6 6-46 16,-3 5-64-16,2 3-17 16,3 9-27-16,5 2-9 15,1 3-17-15,3 1-5 16,-1-5-7-16,1-1-3 16,5-6-2-16,3-3-1 15,4-6-3-15,-1-3-30 16,4-6-130-16,2-1 112 0</inkml:trace>
  <inkml:trace contextRef="#ctx0" brushRef="#br0" timeOffset="140080.6">27052 7117 760 0,'-4'0'426'16,"2"3"-111"-16,-1 8-105 16,3 5-23-16,0 7-76 15,-2 0-21-15,6 2-36 0,1-5-11 16,5-1-13-1,5-3-4-15,-1-5-3 0,1-3 0 16,1-8 3-16,-1-3 1 16,-1-13-3-16,2 0-3 15,0-9-9-15,2 0-5 0,-2-2-5 16,-4 3-11 0,-5 9-75-16,-4 4-73 0,-4 11 95 15</inkml:trace>
  <inkml:trace contextRef="#ctx0" brushRef="#br0" timeOffset="140294.92">27377 7365 1239 0,'0'10'513'0,"-1"-2"-328"16,1 0-8-16,-5-3-91 15,1 0-27-15,3 3-39 16,-5-3-13-16,3 0-65 16,2-1-55-16,2-3-275 0,-1-1 249 15</inkml:trace>
  <inkml:trace contextRef="#ctx0" brushRef="#br0" timeOffset="140668.13">27539 7209 1154 0,'1'-1'492'16,"0"0"-314"-16,0 2-36 15,-1-1-23-15,-1 0-57 16,0 3-11-16,-1 12-29 15,0 30-8-15,2-32-6 16,2-1-21-16,0-4-67 16,-2-7-58-16,5-1 79 0</inkml:trace>
  <inkml:trace contextRef="#ctx0" brushRef="#br0" timeOffset="140817.12">27536 7046 759 0,'0'-6'457'0,"6"7"-25"0,2 1-267 16,-1 2-7-16,-3 3-88 15,2 1-15-15,1 1-109 16,3 2-37-16,6 6 50 16</inkml:trace>
  <inkml:trace contextRef="#ctx0" brushRef="#br0" timeOffset="141177.63">27815 7004 1067 0,'18'2'415'0,"-3"6"-293"0,1-3 11 15,2 10-37-15,-4-1-10 16,-3 10-28-16,1 4-16 16,-8 7-18-16,1 2-6 15,-6-2-6-15,-3 0 1 16,-2-7 1-16,-7-3-1 0,8-7-5 15,-3-8-22-15,0-7-102 16,4-4-100-16,3-6 128 16</inkml:trace>
  <inkml:trace contextRef="#ctx0" brushRef="#br0" timeOffset="141354.09">28149 7165 913 0,'2'-4'445'0,"-1"2"-142"16,2 1-166-16,-3 0-43 0,0 0-45 16,0 0-28-16,1 1-8 15,13 0-113-15,0 0-121 16,27 6 140-16</inkml:trace>
  <inkml:trace contextRef="#ctx0" brushRef="#br0" timeOffset="141498.79">28191 7230 556 0,'-32'54'309'0,"32"-53"-46"0,3 0-109 0,6 1-31 15,2-2-23-15,4 1-20 16,2-1-20-16,2-3-47 15,1 0-70-15,2 0 38 16</inkml:trace>
  <inkml:trace contextRef="#ctx0" brushRef="#br0" timeOffset="141998.47">28663 7075 726 0,'0'-12'337'0,"1"9"-140"16,0-2-27-16,-1 9-52 16,0-4-31-16,-1 0-34 15,1 22-11-15,1 37-7 16,1-24-2-16,0 3-6 16,1-2-5-16,0-4-8 15,0-5-3-15,0-8-3 16,0-7-15-16,-1-10-96 0,-1-2-72 15,-1-9 100 1</inkml:trace>
  <inkml:trace contextRef="#ctx0" brushRef="#br0" timeOffset="142267.51">28597 7042 509 0,'4'-8'321'0,"5"0"-36"0,9 8-94 16,1 0-25-16,9 3-44 15,1 3-12-15,5 0-24 16,7 5-13-16,-3 3-19 16,-4 0-8-16,-9 1-13 15,-12 2-1-15,-13 6-1 16,-5 3-1-16,-11 3 0 16,-1 2-3-16,-4-4-9 15,1-3-4-15,-3-3-7 16,4-6-2-16,4-4-26 15,2-2-25-15,7-7-78 16,0-1-65-16,5-5 117 16</inkml:trace>
  <inkml:trace contextRef="#ctx0" brushRef="#br0" timeOffset="142954.21">29171 7011 764 0,'4'-17'387'0,"-4"14"-112"16,-3-4-86-16,-3 6-51 15,0 1-46-15,-7 7-45 16,-2 8-12-16,0 6-22 15,-1 8-5-15,7 4-4 16,3 0-1-16,7 3-1 16,4-3 0-16,5-3-1 15,2-2-1-15,3-7 1 16,0-4-22-16,3-4-78 16,-1-7-66-16,2-3 94 15</inkml:trace>
  <inkml:trace contextRef="#ctx0" brushRef="#br0" timeOffset="143363.4">29345 7128 957 0,'4'-2'410'0,"-3"-1"-255"16,0 7-27-16,-2-4-34 15,0 0-29-15,-2 14-6 16,1 8-25-16,-1 28-8 0,9-30-11 16,-4-3-4-16,7-3-4 15,-6-6-1-15,5-3 1 16,6-5 0-16,-3-8 0 16,5-5 1-16,2-6-1 15,-5-2 1-15,3 1 2 16,-5 0 1-16,-5 6 2 15,-1 3 10-15,-6 6 14 16,-2 5 4-16,-2 7 0 16,-4 4-9-16,1 7-17 15,2 4-5-15,4 4-7 16,1-1-1-16,2-3-1 16,2-3-1-16,5-6-39 15,2 0-51-15,2-8 57 16</inkml:trace>
  <inkml:trace contextRef="#ctx0" brushRef="#br0" timeOffset="143522.47">29679 7313 918 0,'3'13'478'0,"-3"-4"-153"0,0 2-172 16,-3-2-29-16,-5-2-82 15,-1 5-12-15,-2-2-102 16,0 1-74-16,1 1 89 16</inkml:trace>
  <inkml:trace contextRef="#ctx0" brushRef="#br0" timeOffset="144040.49">29962 7182 626 0,'-27'-13'328'0,"29"17"-84"15,-3 2-8-15,1 8-48 16,-1 5-34-16,0 5-53 15,1 1-29-15,-4-2-39 16,3-4-12-16,-3-6-11 16,4-1-25-16,5-3-115 0,-2-5-101 15,8-2 133-15</inkml:trace>
  <inkml:trace contextRef="#ctx0" brushRef="#br0" timeOffset="144219.93">29912 7069 806 0,'0'-1'405'0,"3"1"-190"0,0 0-34 16,-3 0-47-16,0 0-74 16,12 0-19-16,5 1-79 15,30 3-73-15,-22 7 70 16</inkml:trace>
  <inkml:trace contextRef="#ctx0" brushRef="#br0" timeOffset="144445.32">30159 7241 995 0,'0'-2'403'16,"7"-1"-274"-16,3 0-8 15,4 1-68-15,2-3-15 16,0 1-47-16,0 2-70 16,-1 2 49-16</inkml:trace>
  <inkml:trace contextRef="#ctx0" brushRef="#br0" timeOffset="144677.85">30467 7154 873 0,'-10'4'394'0,"4"8"-198"16,-2 4-4-16,-3 8-96 15,9 2-25-15,0 3-44 16,-2-1-11-16,4-7-9 16,0-3-22-16,5-8-77 15,-2-7-100-15,10-9 116 16</inkml:trace>
  <inkml:trace contextRef="#ctx0" brushRef="#br0" timeOffset="144910.09">30605 7020 975 0,'10'2'405'16,"5"6"-243"-16,3 3-41 16,-1 2-2-16,2 4-28 0,-4 4-17 15,-3 3-18-15,-5 2-27 16,-5 1-7-16,-8 3-11 15,-5-2 0-15,-7 3-21 16,-3-4-24-16,0 0-73 16,5-8-83-16,9-10 117 15</inkml:trace>
  <inkml:trace contextRef="#ctx0" brushRef="#br0" timeOffset="145234.92">30964 7182 810 0,'-14'-3'283'0,"9"-1"-222"16,5 2 15-16,2 2 20 15,-2 0 12-15,0 0-16 16,16 3-3-16,42 11-17 16,-24-6-15-16,1-4-25 15,-3-2-16-15,-5-2-125 16,-2 0-103-16,-6-1 128 15</inkml:trace>
  <inkml:trace contextRef="#ctx0" brushRef="#br0" timeOffset="145431.88">31124 7071 441 0,'-3'-8'287'0,"3"13"53"0,0 1-159 15,-1 13-13-15,-3 4-26 16,-3 11-35-16,-2 4-22 16,1 5-38-16,3-5-13 15,4-5-26-15,3-7-41 16,5-12 23-16</inkml:trace>
  <inkml:trace contextRef="#ctx0" brushRef="#br0" timeOffset="145964.98">31498 7291 666 0,'-26'36'319'16,"43"-43"-139"-16,-4-9-13 16,7-7-40-16,3-8-42 15,-2-6-36-15,0 0-21 16,-6 2-14-16,-3 3-2 16,-6 3 7-16,-4 0 3 0,-3 5 9 15,-4 0 7-15,-3 12 0 16,-3 6-3-16,-6 9-14 15,0 9-9-15,-5 10-6 16,-1 4-1-16,6 17 3 16,3-2 2-16,10 8 3 15,1 0 0-15,7-7 0 16,3-2 1-16,9-13-4 16,6-7-2-16,4-9-35 15,2-8-63-15,1-6 59 16</inkml:trace>
  <inkml:trace contextRef="#ctx0" brushRef="#br0" timeOffset="146415.15">31814 7266 712 0,'8'5'399'15,"-5"0"-54"-15,-3-3-142 16,-4 10-49-16,-2 1-48 16,-6 4-42-16,-2 3-20 15,6-5-25-15,2 3-7 16,6-6-9-16,6 0 0 0,0-2-2 16,5-2 0-16,3-2 0 15,-6-8-1-15,12-3-2 16,-4-9-2-16,0-3 2 15,2-1 2-15,-7-4 3 16,-2 7 4-16,-1 3 9 16,-3 4 10-16,-5 8 15 15,-1 4 5-15,-9 2-1 16,6 6-9-16,-4 3-17 16,7 2-6-16,1 2-8 15,0-4-3-15,4-2-2 16,-2-6-1-16,5-2-29 15,-5-2-37-15,8-1-346 16,11-5 287-16</inkml:trace>
  <inkml:trace contextRef="#ctx0" brushRef="#br0" timeOffset="146680.47">32087 7302 1294 0,'0'16'497'0,"3"1"-369"16,-3-5 14-16,2 1-62 16,1-3-3-16,1-3-18 15,3 4-8-15,2-3-11 16,1-1-3-16,0-2-7 16,2 2-5-16,1-8-9 15,2-3-4-15,6-3-8 16,3-8-1-16,1-1-3 15,-3-2-12-15,-8-1-62 16,-2 3-48-16,-8 3-152 16,-3 3-177-16,-9 5 292 15</inkml:trace>
  <inkml:trace contextRef="#ctx0" brushRef="#br0" timeOffset="161303.98">3650 8692 420 0,'-29'27'277'15,"26"-30"-10"-15,3 5-65 16,1 2-5-16,-1-4-47 15,0 3-18-15,2 20-36 16,4 28-7-16,-6-30-14 16,-2-1-10-16,0-2-23 15,0-3-10-15,2-3-13 0,0-3-3 16,0-6-5-16,0 3 1 16,0-6 0-16,-1-2-1 15,0 1-2-15,0 0-4 16,1 0-5-16,1-10-3 15,4-13-1-15,18-32 2 16,-6 30 0-16,-1 2 1 16,0 5 0-16,0 5 0 0,-1 11 0 15,0 5 1-15,1 7 3 16,-1 3 3-16,-1 2 5 16,-1 0 3-16,-1 3 4 15,-2-4 0-15,-4 1-1 16,-3-1-3-16,-1-1-4 15,-1 4-3-15,0-9-4 16,1 0-7-16,1-2-73 16,2-5-57-16,8-6-232 15,7-7 227-15</inkml:trace>
  <inkml:trace contextRef="#ctx0" brushRef="#br0" timeOffset="161609.12">4003 8711 383 0,'5'9'306'16,"-3"3"33"-16,3 6-101 0,-2 6-33 16,-3-3-51-16,4 3-20 15,-4-6-38-15,0-7-13 16,5-2-23-16,5-7-9 16,2-2-16-16,2-2-7 15,0-6-10-15,-4-1-3 16,1-7-3-16,-2-4-2 0,-6-1 0 15,-4 2 3-15,-6 0 3 16,-3 5 1 0,-7 3-1-16,3 2-3 0,0 5-8 15,0 0-6-15,4 4-24 16,1 2-22-16,7 8-61 16,3-1-37-16,4 2-75 15,3 0-50-15,5-4 176 16</inkml:trace>
  <inkml:trace contextRef="#ctx0" brushRef="#br0" timeOffset="162006.1">4249 8710 747 0,'-3'15'368'0,"0"5"-122"0,-1 1-19 16,1-2-66-16,3 0-29 15,1-5-46-15,4-1-18 16,1-9-20-16,3 4-10 16,2-4-16-16,0-3-4 15,5-3-10-15,2-8-1 16,5-7-4-16,1 3-3 0,-4-1-9 16,0 6-2-16,-9 2-2 15,0 6 0-15,-7 10 8 16,-3 5 2-16,1 10 4 15,-2-2 5-15,4 0 9 16,3-3 9-16,1-7 18 16,-2-7 8-16,0-4 6 15,-3-1-3-15,0-10-11 16,-1-1-7-16,7-9-16 16,-2-2-5-16,0 1-9 15,2 1-4-15,-6 5-23 16,3 0-39-16,2 8-121 15,-2 3-72-15,9 3 147 16</inkml:trace>
  <inkml:trace contextRef="#ctx0" brushRef="#br0" timeOffset="162270.9">5073 8928 1336 0,'-5'-4'528'0,"0"0"-345"16,-3 0 14-16,1 0-51 15,-1 8-34-15,-1-1-70 16,-1 6-24-16,0 5-23 15,-4-5-40-15,8 3-133 16,-1-3-109-16,15-2 166 16</inkml:trace>
  <inkml:trace contextRef="#ctx0" brushRef="#br0" timeOffset="162761.49">5727 8667 859 0,'-1'13'386'0,"-3"29"-162"16,2-22-45-16,0 0-32 15,2 3-37-15,1-3-58 0,1-7-24 16,1-2-20-16,2-8 2 15,-3-1-74-15,2 2-84 16,1-8 95-16</inkml:trace>
  <inkml:trace contextRef="#ctx0" brushRef="#br0" timeOffset="162976.92">5679 8515 1040 0,'-1'-1'427'16,"1"3"-274"-16,-1-1-24 0,1-1-62 16,0 0-27-16,0 0-28 15,0 0-6-15,0 0-4 16,7 7-6-16,8 1-122 16,29 28 93-16</inkml:trace>
  <inkml:trace contextRef="#ctx0" brushRef="#br0" timeOffset="163326.43">6104 8509 887 0,'0'-4'136'16,"1"-1"13"-16,0-6 117 16,-1-2-61-16,-2 1-24 15,-2-1-38-15,-3 1-9 0,-3 3-15 16,-1 2-14-16,-3 4-30 16,0 4-16-16,0 10-30 15,1 1-11-15,3 14-15 16,1 6-4-16,6 14-5 15,-6 6 1-15,10 10 2 16,0-3-2-16,6 1 2 16,4-4 0-16,-6-12 1 15,7 1 0-15,-5-14-12 16,5 0-40-16,-6-11-110 16,3-10-52-16,3-10 119 15</inkml:trace>
  <inkml:trace contextRef="#ctx0" brushRef="#br0" timeOffset="163506.19">5916 8650 1194 0,'13'-3'508'0,"1"1"-307"16,3 2-69-16,0 2-24 15,-5 1-52-15,-2-1-18 16,11-1-22-16,0-1 1 15,7 0-117-15,7-1 25 16,1-6 33-16</inkml:trace>
  <inkml:trace contextRef="#ctx0" brushRef="#br0" timeOffset="164434.01">7518 8450 742 0,'-7'-12'369'16,"5"5"-133"-16,1 3-65 16,3 4 3-16,6 14-55 15,-2 4-25-15,-1 17-22 16,-2 6-4-16,1 9-17 15,3 1-10-15,4-6-20 16,0-3-6-16,-1-18-6 16,-3-7-2-16,2-11-28 15,-4-5-40-15,1-5-144 16,-2-9-131-16,-3-9 204 0</inkml:trace>
  <inkml:trace contextRef="#ctx0" brushRef="#br0" timeOffset="164711.01">7505 8434 783 0,'0'-14'366'16,"5"5"-132"-16,8 6-55 0,12 3-30 15,3 3-36-15,11 6-49 16,-2-1-13-16,5 5-16 16,-3-3-1-16,-1 7 2 15,-1 0 2-15,-12 5 9 16,-3 5 4-16,-17 0 1 15,-8 4-1-15,-12 4-10 16,-6 0-7-16,-2-2-12 16,-2-6-4-16,5-8-8 15,0-4-4-15,5-5-28 16,4-4-34-16,2-6-81 16,4 1-81-16,7-2 135 15</inkml:trace>
  <inkml:trace contextRef="#ctx0" brushRef="#br0" timeOffset="164969.48">8121 8373 1081 0,'-8'-1'507'0,"1"5"-228"16,-5 6-92-16,1 8-20 15,-5 15-67-15,-2 7-26 0,7 8-35 16,5 2-9-16,6-3-12 16,10-4-6-16,5-7-4 15,2-10-1-15,7-6-3 16,1-3 0-16,3-12-3 16,-2 0-10-16,-1-6-104 15,1-1-49-15,3-15 91 16</inkml:trace>
  <inkml:trace contextRef="#ctx0" brushRef="#br0" timeOffset="165279.79">8394 8542 1030 0,'8'0'441'0,"-4"6"-196"0,-4 1-52 16,2 3-11-16,-4 1-23 15,1 6-50-15,2 1-20 16,-1 7-22-16,8 4-12 16,1 2-23-16,-3-1-8 15,10-7-10-15,-4-2-3 16,0-9-2-16,3-2-1 16,-1-7 2-16,0-4-2 15,1-8 0-15,0-2-1 0,0-7-5 16,-1-7-2-16,3-7-5 15,1-4-15-15,-2 2-74 16,0 5-44-16,-3 14-124 16,-4 5-258-16,-3 10 355 15</inkml:trace>
  <inkml:trace contextRef="#ctx0" brushRef="#br0" timeOffset="165474.73">8807 8736 1173 0,'5'11'511'0,"-5"-3"-242"15,-3-3-13-15,-7 4-58 0,-2 0-50 16,-8 3-93-16,0-1-30 16,5-5-100-16,1-2-61 15,10-4-201-15,8 2 201 16</inkml:trace>
  <inkml:trace contextRef="#ctx0" brushRef="#br0" timeOffset="165928.21">9067 8495 1302 0,'-7'8'570'16,"0"7"-288"-16,1 7-103 16,-1 2 0-16,0 5-75 15,2 1-40-15,0 1-46 16,2-3-8-16,3-8-4 16,0-4-3-16,4-12-2 15,-3-4-1-15,4 0-2 16,1-4 0-16,-6-6-1 15,4 0 1-15,-1-9 0 16,2-2 1-16,6-1 0 16,1 0 0-16,1 1 0 15,3 3 1-15,1 6 0 0,0 2 0 16,-1 8 3-16,-1 2-1 16,2 6 3-16,-3 2 1 15,-2 4 4-15,-1 3 2 16,-2 3 7-16,-4 3 1 15,-2 2-2-15,-3 0-2 16,-5-3-9-16,0-1-4 0,0-5-65 16,1-7-52-16,4-6-130 15,1-14-340 1,0 7 397-16</inkml:trace>
  <inkml:trace contextRef="#ctx0" brushRef="#br0" timeOffset="166188.97">9423 8364 1015 0,'21'10'507'16,"-6"6"-91"-16,-1 4-254 16,-5 5 11-16,2 8-49 15,-6-2-31-15,-2 8-44 16,-2 3-12-16,-4 1-9 0,-3 0-6 15,-4-1-12-15,-2-7-2 16,0-14-68-16,2-5-52 16,-4-16-150-16,7 0 152 15</inkml:trace>
  <inkml:trace contextRef="#ctx0" brushRef="#br0" timeOffset="166960.15">10072 8542 923 0,'9'-34'459'15,"-8"30"-166"-15,-2 2-79 16,-2 0-7-16,1 2-83 16,1 0-38-16,-17 4-53 15,-29 18-11-15,28-5-2 0,-1 2 1 16,3-4 2-16,1-1 2 16,2-1-2-16,11-2-3 15,7 5-5-15,-1 2-1 16,17 1-1-16,-7 1 4 15,0-5 8-15,10-3 2 16,-13-3 9-16,11-3 0 0,0 3-4 16,-7 0-5-16,2-1-11 15,-10 2-4-15,-5-8-14 16,-1-2-52-16,0 1-130 16,0-2-56-16,0 0 127 15</inkml:trace>
  <inkml:trace contextRef="#ctx0" brushRef="#br0" timeOffset="167392.62">10653 8407 735 0,'3'-3'363'0,"3"6"-108"16,0 8-26-16,0 17-26 15,-2 5-41-15,-4 16-51 16,0 3-21-16,0 2-31 16,0-6-15-16,4-7-25 15,1-14-7-15,0-16-7 16,-1-7-12-16,-4-8-63 15,-1-4-62-15,-2-6-400 16,1-5 358-16</inkml:trace>
  <inkml:trace contextRef="#ctx0" brushRef="#br0" timeOffset="167635.19">10636 8401 746 0,'13'-4'382'0,"14"7"-85"0,1 4-73 15,6 4-32-15,-2-1-38 16,-2 0-40-16,1 3-11 16,-7 6-14-16,-3-1-10 15,-7 7-21-15,-15-1-4 16,-7 2-8-16,-9 3-1 16,-13-1-10-16,6-3-9 15,-4-4-11-15,0-5-6 0,7-2-11 16,2-2-28-1,7-6-80-15,5 0-60 0,8-6-172 16,6 1 210-16</inkml:trace>
  <inkml:trace contextRef="#ctx0" brushRef="#br0" timeOffset="167900.17">11218 8349 1238 0,'-9'0'567'15,"-3"2"-275"-15,-4 5-94 0,-2 4-11 16,-1 9-90-16,-1 5-39 16,5 12-38-16,6 9-7 15,8 5-7-15,2-2-2 16,13-5-4-16,2-6 0 15,6-8-17-15,5-6-38 16,6-11-102-16,3-3-52 16,5-17 117-16</inkml:trace>
  <inkml:trace contextRef="#ctx0" brushRef="#br0" timeOffset="168170.1">11447 8495 1219 0,'-4'0'506'0,"3"16"-237"16,-1 1-78-16,5 3-4 15,7 6-37-15,-6-2-74 16,2 1-25-16,1-1-22 16,3-5-5-16,11-6-7 15,1-5-1-15,4-8 4 16,4-5 2-16,-4-10 0 15,0-3-2-15,-5-5-7 16,-3-4-7-16,-7 2-63 0,1 4-62 16,-7 3-100-1,2 6 120-15</inkml:trace>
  <inkml:trace contextRef="#ctx0" brushRef="#br0" timeOffset="168397.51">11990 8612 1522 0,'5'9'603'0,"0"1"-395"16,-5 2-2-16,-7 3-36 16,-8 1-57-16,4 2-84 15,-5 0-14-15,4-5-26 16,1 0-29-16,-7-8-87 15,5-3-52-15,6-3-119 16,0 1 176-16</inkml:trace>
  <inkml:trace contextRef="#ctx0" brushRef="#br0" timeOffset="168787.05">12226 8442 1389 0,'2'4'563'0,"0"7"-334"15,-1 4-72-15,-1 2 9 16,-3 6-55-16,-3 1-46 16,0 1-42-16,0-1-7 15,3-8-7-15,2-1-2 16,1-11-3-16,0-2 0 0,0-1-2 15,0-2-2-15,0 0-1 16,0 0-2-16,0-1 0 16,2-17 1-16,41-27 2 15,-28 25 0-15,-2 5 0 16,6 4 2-16,0 2 0 16,-1 5 1-16,5 8 5 15,-7 0 4-15,-2 14 10 16,0 0 4-16,-4 4 1 15,0 2-3-15,-8-4-9 16,3 1-7-16,-5-4-55 16,-2-4-62-16,8-7-41 15,-10-5 73-15</inkml:trace>
  <inkml:trace contextRef="#ctx0" brushRef="#br0" timeOffset="168959.33">12586 8580 1185 0,'8'-3'550'0,"9"1"-221"15,-1-2-169-15,3 1 0 16,-6 0-81-16,0 2-36 0,-2 2-92 16,-2 4-77-16,-1 2 80 15</inkml:trace>
  <inkml:trace contextRef="#ctx0" brushRef="#br0" timeOffset="169174.48">12930 8466 1414 0,'10'4'568'0,"-8"18"-293"16,3 6-102-16,-1 5-15 15,-12 0-37-15,8-1-85 16,0-6-15-16,-8-6-9 16,8-5-11-16,0-5-89 15,-1-8-61-15,6-7-150 0,-1-5 171 16</inkml:trace>
  <inkml:trace contextRef="#ctx0" brushRef="#br0" timeOffset="169465.81">13137 8250 1107 0,'5'-2'513'16,"7"-6"-119"-16,2 8-278 15,3 7 7-15,3 8-15 16,-2 8-22-16,3-1-12 15,-2 3 1-15,-5 2-3 16,-1-2-7-16,-9 6-20 16,-3 1-7-16,-5 3-13 15,-6 2-6-15,-5-1-9 16,-3 1-6-16,-2-8-41 16,-1-3-33-16,1-6-81 15,4-7-54-15,3-9 127 16</inkml:trace>
  <inkml:trace contextRef="#ctx0" brushRef="#br0" timeOffset="171132.73">13751 8772 1088 0,'1'1'429'0,"-1"-1"-265"16,1 1-6-16,-1-1 7 16,-1 0-37-16,0 0-63 15,0 0-24-15,-12 5-25 16,-10 2-3-16,-30 34-73 15,29-28-50-15,4-4-195 16,7 1 184-16</inkml:trace>
  <inkml:trace contextRef="#ctx0" brushRef="#br0" timeOffset="173999.29">5805 9703 556 0,'-4'-11'280'0,"2"1"-75"16,1 0-9-16,3-23-26 15,2 29-15-15,-2 4-28 16,0 2-4-16,-2-2-12 0,-1 10-4 16,-2 19-18-16,-9 42-16 15,4-26-31-15,3-1-15 16,7 1-17-16,4-7-5 16,8-13-5-16,6-7-3 15,0-10-21-15,4-6-32 16,-1-12-138-16,0-5 129 15</inkml:trace>
  <inkml:trace contextRef="#ctx0" brushRef="#br0" timeOffset="174168.21">5703 9780 963 0,'8'0'441'16,"5"0"-233"-16,11 0-52 15,5 1-22-15,11 3-68 16,5-3-23-16,-3 4-29 16,-1-1-6-16,-9-4-89 15,4 1-118-15,7-3 129 16</inkml:trace>
  <inkml:trace contextRef="#ctx0" brushRef="#br0" timeOffset="174726.99">6147 9568 842 0,'-9'7'391'16,"9"2"-112"-16,0 6-67 15,1 11-3-15,0 8-31 16,-1 6-65-16,-1-1-30 16,3-3-42-16,2-1-12 15,3-9-16-15,2-2-4 16,-1-8-4-16,-2-5 0 0,0-6-5 15,-3-4-3-15,-1-1-12 16,0-3-10-16,-2 2-6 16,0 0 0-16,0 0 10 15,0 0 8-15,0-7 7 16,0 1-1-16,0 5-3 16,0 1 2-16,0 0 5 15,12-2 5-15,9 5 8 16,31 13 1-16,-17-9 0 15,4-4-1-15,3-8-3 16,-3-6-1-16,-7-7 0 16,-6-2-2-16,-6-2 0 15,-1 3 1-15,-7 3 3 16,-6 1 3-16,-8 5 6 0,-5 6 2 16,-7-3 3-16,2 8 1 15,3 4-1-15,-3 1-2 16,7 16-1-16,0 0-2 15,3 5 0-15,2 1 1 16,5-3-3-16,1-4-1 16,2-5-6-16,2-4-2 15,8-8-6-15,3-2-17 0,7-6-76 16,1-1-62-16,0-5 90 16</inkml:trace>
  <inkml:trace contextRef="#ctx0" brushRef="#br0" timeOffset="175011.24">6781 9747 955 0,'1'15'476'15,"1"-1"-175"-15,0 4-70 16,3 2-11-16,-1-4-72 16,0 0-37-16,2-5-60 15,-1-5-18-15,1-6-18 16,1-8-6-16,7-6-9 15,0-5-9-15,3-3-16 16,1 2-2-16,-3 0 2 0,2 3 8 16,-2 9 14-16,-3 2 3 15,-3 6 5-15,-6 5 8 16,1 4 16-16,-1 5 8 16,0 4 15-16,5 2-1 15,-4 1-15-15,1-3-7 16,1-5-21-16,2-5-49 15,9-7-125-15,9-1 113 16</inkml:trace>
  <inkml:trace contextRef="#ctx0" brushRef="#br0" timeOffset="175601.07">8071 9667 906 0,'-4'2'442'15,"4"1"-161"-15,5 7-90 16,3 7 1-16,2 9-56 16,0 4-25-16,1 6-34 15,-2-4-13-15,2-4-22 16,1-5-13-16,0-15-16 15,1-3-3-15,3-8-4 16,0-4-3-16,-1-8-5 16,0-2-5-16,-3-5-6 15,-1 4 0-15,0 8 2 16,-3 2 2-16,0 9 4 16,-3 3 1-16,1 8 4 15,0 0 2-15,4 10 14 0,4-1 8 16,2-2 22-16,2-1 6 15,3-14 1-15,2-4-3 16,-2-10-14-16,1-4-6 16,-6-7-12-16,-4 0-5 15,-2-2-18-15,0 4-39 16,-1 3-99-16,-3 5-62 0,4 6-201 16,0 2 251-16</inkml:trace>
  <inkml:trace contextRef="#ctx0" brushRef="#br0" timeOffset="175866.94">8558 9794 723 0,'27'34'435'16,"-14"-29"-98"-16,4-5-70 15,-3-4-41-15,2-7-84 16,0-2-28-16,0-4-40 16,-3 0-16-16,-4-2-26 15,-3-1-12-15,-6 2-7 16,-4 4 1-16,-6 5 0 15,1 7-4-15,-4 5 0 16,3 5-1-16,1 8 2 16,2 3 4-16,5-1 1 15,2 3 1-15,4-3 2 16,4-3 0-16,6-2-4 0,4-6-3 16,9-5-15-16,6-2-37 15,10-9-128-15,8 0-261 16,18-7 276-16</inkml:trace>
  <inkml:trace contextRef="#ctx0" brushRef="#br0" timeOffset="176191.38">9488 9518 1113 0,'-5'9'461'0,"8"14"-228"16,-3 7-59-16,1 11-12 15,3 2-35-15,-10-2-70 16,6 0-23-16,0-5-20 0,-1-3-5 16,9-6-6-1,-8-7-9-15,5-9-71 0,5-3-38 16,-3-10-179-16,8-8 180 16</inkml:trace>
  <inkml:trace contextRef="#ctx0" brushRef="#br0" timeOffset="176468.95">9684 9616 912 0,'-5'2'497'0,"-4"1"-103"0,-10 4-184 15,-7 4-20-15,-3 4-65 16,-1 2-20-16,1 1-34 16,6 1-12-16,6-2-16 15,7-2-8-15,10 2-11 16,0-4-4-16,7 3-4 15,-2-1 0-15,11-2-3 16,0-3-2-16,7-2-4 16,3-2-5-16,0-4-41 15,1-2-51-15,-1-2-114 16,-1-3-75-16,2 3 168 16</inkml:trace>
  <inkml:trace contextRef="#ctx0" brushRef="#br0" timeOffset="176775.56">9760 9714 731 0,'3'11'418'16,"1"-2"6"-16,0 4-143 15,1 2-35-15,1-2-29 16,-2 4-64-16,-2-3-31 16,1-2-49-16,-1 2-21 15,-2-6-31-15,0-5-8 0,2-2-9 16,0-2-3-16,-2 0-4 15,0 0-7-15,0 0-15 16,16-22-3-16,27-26-3 16,-25 29 6-16,3 9 14 15,-7 6 5-15,3 8 8 16,-3 3 2-16,-9 4 13 16,3 3 7-16,-6 5 13 15,0 3 4-15,-1 3-6 16,-1 0-6-16,0-3-15 15,0-8-9-15,3-8-77 16,4-4-64-16,4-10 83 16</inkml:trace>
  <inkml:trace contextRef="#ctx0" brushRef="#br0" timeOffset="177376.47">10134 9742 948 0,'-4'21'533'0,"4"-3"18"16,1-1-340-16,2 3 10 16,2-9-63-16,3-4-48 15,1 0-72-15,3-5-13 16,4-7-12-16,0-3-4 0,4-6-7 16,1-1-2-16,-5-1-11 15,-2 1-8-15,-7-2-17 16,-7 2-8-16,-10 3-11 15,-5-3-2-15,-8 5 14 16,0 2 7-16,2 6 21 16,1 2 8-16,8 2 2 15,5 4-1-15,5-3-2 16,5 6 1-16,5-5 4 16,4-2 2-16,3 1 1 15,0-5 2-15,1 0-2 16,2 2 0-16,-1 2 0 15,1 2 0-15,-2 6 1 16,1-3 1-16,-2 2-1 16,-2 4 1-16,4-5 0 15,-3 1 0-15,-3-2-1 0,-1-5-1 16,1 2-20-16,-6-5-39 16,6-6-111-16,2-1-66 15,-6-5-80-15,0 4 25 16,-5 8 115-16,-4 4 81 15,1 8 172-15,2 5 57 16,3 0 77-16,-2-1 17 16,-1-4-2-16,2-3-9 0,5 0-34 15,3 0-14-15,4-4-43 16,0-2-28-16,-3-2-36 16,0-3-15-16,-5-4-23 15,3 3-6-15,-1-6-9 16,2-3-4-16,1 0-97 15,1-5-72-15,5 2 99 16</inkml:trace>
  <inkml:trace contextRef="#ctx0" brushRef="#br0" timeOffset="177907.33">11527 9542 670 0,'-4'0'415'0,"4"7"26"16,0 13-260-16,-3 8-3 15,-7 16-63-15,3 4-31 0,3-2-50 16,5-1-13-16,7-13-14 15,1-9-3-15,2-9-7 16,2-10-19-16,-3-8-81 16,-3-6-65-16,-4-7 99 15</inkml:trace>
  <inkml:trace contextRef="#ctx0" brushRef="#br0" timeOffset="178075.12">11421 9646 927 0,'12'9'413'0,"6"2"-211"16,2-1-20-16,4-1-68 15,3-3-31-15,7-5-45 16,1 0-9-16,-4-8-89 0,1 1-89 16,-1-7 97-16</inkml:trace>
  <inkml:trace contextRef="#ctx0" brushRef="#br0" timeOffset="178660.33">11764 9520 1002 0,'0'12'445'0,"0"12"-208"16,1 9-32 0,-1 9-50-16,0-2-36 0,0-3-50 15,0-3-14-15,3-15-16 16,1 0-9-16,0-7-18 15,0-8-5-15,-3-1-15 16,1-4-14-16,-2 0-19 16,0 0-3-16,0 0 4 15,0-1 9-15,2-4 13 16,-2 5 4-16,0 0 7 16,12-6 1-16,8 4 6 15,33 1 3-15,-25 4 10 16,1-1 6-16,-3-8 15 15,7 0 3-15,6-7 1 16,1-6-5-16,-3 1-13 16,-11-1-4-16,-14 3-4 0,-4 3 0 15,-11 2 2-15,-6 2 0 16,-9 1-2-16,-2 3-3 16,-3 7-7-16,0 5 0 15,6 11 7-15,4 2 5 16,8 1 17-16,2-2 7 15,7-3 11-15,0-2 3 16,5-3 2-16,0 0 1 0,3-6-6 16,1-1-5-16,0-7-13 15,1 1-8-15,-1-6-11 16,0-1-4-16,1 4-4 16,1 1-2-16,-2 7-2 15,1 0-1-15,-3 9 0 16,-2-4 0-16,-4 3-5 15,0 1-40-15,-2-5-125 16,3-4-70-16,6 0 133 16</inkml:trace>
  <inkml:trace contextRef="#ctx0" brushRef="#br0" timeOffset="178836.32">12404 9553 1381 0,'11'32'554'0,"-12"11"-377"16,-2 6-17-16,8-1-51 0,-4-7-45 15,10-7-43-15,6-4-10 16,1-15-8-16,8-2-18 16,5-13-78-16,0-6-68 15,-3-10 95-15</inkml:trace>
  <inkml:trace contextRef="#ctx0" brushRef="#br0" timeOffset="178997.91">12410 9627 1139 0,'-8'4'546'16,"8"-2"-255"-16,1 1-118 16,11 2-29-16,2-2-90 15,4-1-20-15,1-1-17 16,-1-1-21-16,12 0-106 15,3-3 12-15,16-8 42 16</inkml:trace>
  <inkml:trace contextRef="#ctx0" brushRef="#br0" timeOffset="180189.66">13683 9569 833 0,'0'-1'355'0,"-1"-1"-185"15,0-3 4-15,0 0 1 16,0 2-33-16,0 1-49 0,-2-2-9 16,-11-4-16-16,-31-13-5 15,29 22-5-15,-2 2-6 16,4-1-13-16,3 1-5 16,2 0-9-16,4 0-5 15,1 2-9-15,1-1-4 16,3-1-4-16,1 2-1 0,-1-5 0 15,0 0 2-15,0 0 1 16,0 0 1-16,6 2 3 16,-1 0 3-16,0 0 5 15,-4-2 4-15,-1 0 11 16,0 0 3-16,0 0 4 16,0 0-1-16,0 0-10 15,0 0-5-15,0 0-7 16,0 0-3-16,0 0-3 15,0 0-1-15,0 0-1 16,0 0 0-16,0 0 1 16,0 0-2-16,0 0-1 15,0 0-1-15,0 0-1 16,0 0-2-16,0 0 0 16,0 0 0-16,0 0 1 15,0 0-1-15,0 0 1 0,0 2-1 16,1 5-1-16,2 2 0 15,5 3 0-15,29 30 0 16,-14-25 0-16,2-1 0 16,-2 0-1-16,-1-1 1 15,-5-1 1-15,-4 0-1 16,-7 0 0-16,-3-3 0 16,-9-3 3-16,-5-1 1 15,-7 3 4-15,-5-5 1 16,-4 0-1-16,-1-1-1 0,0-6-7 15,4 2-4-15,7 0-70 16,5-6-40-16,13 0-108 16,10-1-51-16,17-8 174 15</inkml:trace>
  <inkml:trace contextRef="#ctx0" brushRef="#br0" timeOffset="180549.4">13921 9413 1028 0,'7'-1'523'16,"-6"4"-165"-16,-2 16-135 15,5 7-8-15,-11 11-77 16,-1 7-39-16,1 1-43 0,-3 0-18 16,10-5-21-16,2-5-6 15,7-11-5-15,-6-5-1 16,0-11-1-16,-4-6-1 15,3-2-1-15,0-6 0 16,-2 5-3-16,0 0-2 16,3-24-3-16,6-28 1 15,-4 29 1-15,-1 6 2 16,3 7 3-16,2 4 2 0,-6 7 3 16,6 2 5-16,-1 11 13 15,-6 5 6-15,4 7 8 16,-6 4-2-16,5-5-10 15,2-2-6-15,3-5-13 16,2-4-11-16,5-5-100 16,-2-5-56-16,7-8-102 15,5-6 138-15</inkml:trace>
  <inkml:trace contextRef="#ctx0" brushRef="#br0" timeOffset="181107.75">14237 9596 1073 0,'0'16'471'0,"-2"3"-164"16,0 0-85-16,-2 4 10 15,3-3-37-15,4-4-86 0,2-5-30 16,7-5-38-16,2 0-11 16,7-3-11-16,2-6-3 15,2-4-7-15,2-7-2 16,-8-6-3-16,2 3-2 15,-11-3-2-15,-6 1-6 16,-8-3-9-16,-9-1-1 16,-6 1-2-16,-4 4 2 0,-5 3 5 15,-2 7 2-15,1 5 2 16,1 5 1-16,10 5 0 16,1 3 0-16,8 2-4 15,6 0 0-15,6 1-4 16,9-3-6-16,6-2-44 15,5-3-16-15,9-5-27 16,1-1-12-16,4-3 3 16,-1-4 8-16,-8-1 31 15,0-2 19-15,-10 3 46 16,0 3 14-16,3 5 35 16,-5 5 20-16,-4 5 38 15,-1 3 16-15,-4 4 7 16,-3 2-2-16,4 2-20 15,-3-3-13-15,2-5-27 0,0-3-11 16,-1-5-11-16,2-5-3 16,-2-4-9-16,0 0-2 15,-3-8-8-15,-1-2-2 16,0-2-4-16,0 0-3 16,2 1-5-16,2 1-26 15,1 2-98-15,1 3-58 0,1 1-67 16,6 1 131-16</inkml:trace>
  <inkml:trace contextRef="#ctx0" brushRef="#br0" timeOffset="181310.38">14882 9379 1112 0,'3'4'492'0,"-9"25"-186"16,-7 6-108-16,-5 9-35 15,1 3-42-15,9-5-81 16,10-3-14-16,12-12-15 16,6-7-5-16,3-12-23 15,1-6-32-15,6-9-102 16,-5-5-84-16,-5-8 141 16</inkml:trace>
  <inkml:trace contextRef="#ctx0" brushRef="#br0" timeOffset="181476.56">14815 9480 790 0,'-6'-8'419'16,"0"8"-23"-16,5 0-150 15,5 2-35-15,-4-2-33 16,0 0-83-16,6 1-26 16,11 4-36-16,31 8-34 0,-28-12-114 15,8 0-69-15,2 0 103 16</inkml:trace>
  <inkml:trace contextRef="#ctx0" brushRef="#br0" timeOffset="181809.03">15068 9601 1070 0,'0'10'456'0,"13"-6"-227"15,2-3-61-15,3-4-21 16,3-5-46-16,0-6-53 16,0-1-10-16,-6-5-10 0,-4 2-4 15,-8 2-9-15,-3 3 0 16,-10 3 0-16,-3 5-2 16,-2 4-3-16,-2 2-3 15,1 8 1-15,1 2 1 16,0 8 0-16,1 3 1 15,6 0-5-15,4 1-3 16,5-4-3-16,8-3-3 16,5-5-34-16,8-7-39 15,8-5-143-15,4-4-160 0,8-6 238 16</inkml:trace>
  <inkml:trace contextRef="#ctx0" brushRef="#br0" timeOffset="182040.41">15451 9487 898 0,'-6'-6'503'16,"-8"3"-84"-16,7 7-175 16,-1 3-11-16,2 7-62 15,1 0-34-15,4 3-47 16,3 2-17-16,0 2-28 16,5 0-7-16,4-2-6 15,-2-1-5-15,2 0-4 16,-2-1-2-16,-7-2-5 15,-1-1-2-15,0-5-6 16,-3-1-7-16,-4-6-71 0,1-3-47 16,1-2-103-16,0-6-68 15,5-3 186-15</inkml:trace>
  <inkml:trace contextRef="#ctx0" brushRef="#br0" timeOffset="182236">15657 9388 1278 0,'5'2'499'0,"-4"22"-310"15,-1 5-65-15,-3 14-9 16,2 6-30-16,8-3-52 16,7-1-14-16,6-13-12 15,7-9-15-15,2-13-80 16,4-10-69-16,-4-8 93 15</inkml:trace>
  <inkml:trace contextRef="#ctx0" brushRef="#br0" timeOffset="182400.55">15623 9492 1195 0,'-5'0'491'0,"9"1"-254"0,5 1-92 16,6 1-5-16,3-1-40 15,7 1-62-15,3-2-7 16,7 0-101-16,3-1 10 16,11 0 25-16</inkml:trace>
  <inkml:trace contextRef="#ctx0" brushRef="#br0" timeOffset="182979.67">16547 9570 1358 0,'1'-7'526'0,"4"11"-392"15,0 9 2-15,1 19-32 16,0 7-33-16,2 9-31 0,1 3-5 16,1-3-13-1,3-3-7-15,0-9-9 0,1-8-2 16,-3-15-16-16,-3-7-19 15,-6-11-62-15,-2-9-39 16,-7-11-59-16,-2-6-3 16,-6-2 29-16,0 0 10 15,-6-5-16-15,3-2-25 0,1-5 27 16,4 2 36-16,12 5 168 16,6 7 88-16,11 8 87 15,6 5 35-15,6 6-16 16,1 7-15-16,3 5-37 15,1 2-26-15,-5 10-38 16,-4 2-16-16,-11 9-27 16,-7 3-11-16,-9 0-16 15,-7-2-7-15,-7-5-12 16,-6-4-4-16,-2-6-12 16,-2-1-30-16,6-8-78 15,7 1-47-15,9-2-164 16,5-2 193-16</inkml:trace>
  <inkml:trace contextRef="#ctx0" brushRef="#br0" timeOffset="183326.87">16959 9589 795 0,'24'-14'450'0,"-5"-6"-21"15,-10 1-261-15,-5 2 2 16,-16 5-38-16,-6 3-26 15,1 6-26-15,-4 4-9 16,9 9-25-16,0 6-5 16,-2 4-5-16,-1 1-2 0,8 0-4 15,2-4-3-15,8-5-8 16,1-4-3-16,1-5-6 16,5-1-2-16,-2-5-2 15,10 1 0-15,-3-4-1 16,-5 1 3-16,4 2 10 15,1-1 9-15,-4 4 12 16,8 4 6-16,-6 5-7 16,-4 1-7-16,4 1-14 15,-1 0-9-15,0-8-59 16,2 1-48-16,3-6-121 16,0-7-77-16,5-4 184 15</inkml:trace>
  <inkml:trace contextRef="#ctx0" brushRef="#br0" timeOffset="183519.25">17259 9411 1200 0,'4'3'509'16,"-7"24"-217"-16,0 6-116 16,-3 9-23-16,3 1-31 15,6-1-70-15,8-4-16 0,9-15-18 16,3-3-12-16,4-16-53 15,-2-5-32-15,-7-3-105 16,-6-9-85-16,-4 0 172 16</inkml:trace>
  <inkml:trace contextRef="#ctx0" brushRef="#br0" timeOffset="183666.95">17197 9489 1213 0,'-3'-2'502'0,"9"2"-310"15,4 2-18-15,11 5-65 16,3 0-31-16,6-2-44 16,8 1-21-16,-6-4-97 15,3-1-90-15,6-2 105 16</inkml:trace>
  <inkml:trace contextRef="#ctx0" brushRef="#br0" timeOffset="184012.58">17496 9425 1312 0,'-8'13'549'16,"6"10"-344"-16,-7 2-11 15,7 7-53-15,3 2-50 16,0-4-47-16,6 0-8 16,-1-9-21-16,3-4-6 0,6-9-7 15,-2-4-4-15,4-7-27 16,-2-8-13-16,1-6-10 15,2-5 2-15,-3-1 25 16,1 1 13-16,-4 4 13 16,-4 6 2-16,-3 6 18 15,-3 5 15-15,-1 6 26 16,-1 6 12-16,0 9-4 16,0 2-13-16,2 0-26 15,3-2-13-15,6-4-75 16,4-8-56-16,9-6-577 15,2-8 473-15</inkml:trace>
  <inkml:trace contextRef="#ctx0" brushRef="#br0" timeOffset="184519.29">18427 9484 1063 0,'0'-16'510'16,"1"8"-163"-16,-1 13-173 15,0 10 10-15,2 17-51 16,-1 8-33-16,0 3-37 16,3-4-16-16,5-8-25 15,1-8-8-15,2-16-9 16,4-1-1-16,0-12-3 16,2-5 0-16,4-5-1 15,-7-4-2-15,3-3 0 16,-6 0 0-16,-2 2 2 15,-3 3 2-15,-4 7 2 0,-2 4 1 16,-3 15 2-16,-2 6 3 16,-2 12 8-16,1 6 3 15,2-4 2-15,2-1-2 16,9-12-13-16,3-7-21 16,6-9-80-16,6-6-50 15,0-10-137-15,2-3-102 16,3 1 246-16</inkml:trace>
  <inkml:trace contextRef="#ctx0" brushRef="#br0" timeOffset="184770.6">18860 9506 733 0,'11'-15'423'0,"-11"-1"13"16,-8 2-150-16,0 3-84 16,0 4-33-16,-1 4-71 15,2 3-6-15,4 7-8 16,-2 3-6-16,0 7-21 15,3 3-8-15,3-2-8 16,4 2-4-16,5-3-9 16,0-2-3-16,5 0-5 15,2-1-4-15,-2 2-2 16,4-2 0-16,-6 0 0 16,-4-2 2-16,-5 0 1 15,-2-2 0-15,-2-5 2 0,-3 0-1 16,-2-5-5-16,-5 0-9 15,-7-2-73-15,5-5-51 16,6-1-125-16,-1-5-36 16,15-1 174-16</inkml:trace>
  <inkml:trace contextRef="#ctx0" brushRef="#br0" timeOffset="184938.79">19104 9561 1304 0,'5'20'557'0,"3"1"-298"16,-1 0-44-16,-5-6-59 16,-2-4-60-16,0-9-98 15,1-3-49-15,-1-11-140 16,0-2-110-16,4-6 180 16</inkml:trace>
  <inkml:trace contextRef="#ctx0" brushRef="#br0" timeOffset="185519.67">19093 9474 1039 0,'0'-1'472'0,"9"3"-213"15,3 1-55-15,3 3-37 0,2-1-32 16,2 2-24-16,2 0 0 16,-3 2-22-16,-3 3-17 15,-5 6-34-15,-6 2-12 16,-5 2-12-16,-2 1-2 15,-5-4-3-15,2-4-2 16,3-10-6-16,1-2-2 16,7-6-18-16,-5 2-21 0,0 0-31 15,8-2-3-15,11-15 13 16,26-24 19-16,-30 36 34 16,-1 6 5-16,-3 9 6 15,-2 3 8-15,1 4 13 16,3-1 3-16,4-3 14 15,-2-1 5-15,5-4 3 16,-5-3 3-16,4-5-11 16,1-3-10-16,-3-8-14 15,4-4-6-15,-9-3-6 16,1-3-1-16,-8 2 0 16,-4-1 0-16,-2 10-1 15,-1 5 1-15,-3 7-2 16,-3 7-1-16,2 5 2 15,-5 8 0-15,0 6 0 16,9 6 1-16,0 5 1 0,2 1 0 16,10 2 5-16,-3 0 4 15,2-6 8-15,1 2 3 16,-5-4 1-16,-4-4-2 16,-5-5 0-16,-4-5 0 15,-13-8-3-15,-2-5-4 16,-7-7-14-16,2-3-22 15,4-9-82-15,-4-3-61 0,2-3 141 16,-1-2-33-16</inkml:trace>
  <inkml:trace contextRef="#ctx0" brushRef="#br0" timeOffset="186368.98">20441 9508 921 0,'0'0'443'0,"0"0"-195"16,0 0-26-16,0-1-81 15,-1 0-44-15,0-1-40 16,-3-16-13-16,-15-26-21 16,4 29-7-16,-3 7-6 15,-2 7-2-15,3 7-3 16,-3 7-1-16,5 5 0 16,3 3-1-16,9 1 1 15,3-2 1-15,8-6 2 16,4-5 1-16,6-7 2 15,1-2 2-15,3-4 3 16,-1-1 2-16,-6 1 2 16,-7 1 3-16,0 4 3 15,-2 4 4-15,-3 7 6 0,10 5-1 16,-9 0-3-16,0 2-5 16,1-6-12-16,1-2-5 15,3-8-51-15,3-4-49 16,10-12 200-16,2-6-115 15</inkml:trace>
  <inkml:trace contextRef="#ctx0" brushRef="#br0" timeOffset="186560.23">20674 9366 1120 0,'-4'23'475'0,"-4"15"-246"16,1 5-45-16,4 4-43 15,3-2-32-15,9-9-58 16,5-3-13-16,8-16-24 16,2-5-5-16,4-12-58 15,1-9-44-15,0-5-152 16,-5-4-127-16,-9 1 234 16</inkml:trace>
  <inkml:trace contextRef="#ctx0" brushRef="#br0" timeOffset="186705.42">20681 9458 889 0,'-13'-11'437'0,"7"3"-157"16,5 3-27-16,5 2-69 0,4 3-42 15,7 1-54-15,4 1-26 16,3 1-34-16,4-1-31 16,9 1-90-16,0 1 66 15</inkml:trace>
  <inkml:trace contextRef="#ctx0" brushRef="#br0" timeOffset="187346.04">21606 9496 862 0,'-45'-22'460'0,"49"23"-46"16,2 4-163-16,-3 4-56 15,-2 6-36-15,-2 3-72 0,-3 2-19 16,-2 2-30-16,1-2-13 15,0-8-14-15,3-3-3 16,1-6-5-16,1-3-2 16,1-7-4-16,-1 6-3 15,0 0-6-15,5-12-1 16,3-5-2-16,22-24 1 16,-15 30 6-16,2 2 3 15,-3 5 5-15,1 5 3 16,-2 4 6-16,-2 4 8 0,-4 8 12 15,-3 0 7-15,-4 5 9 16,-2 0-1-16,2-3-6 16,-2-3-6-16,2-9-14 15,0 0-5-15,1-9-11 16,2-2-3-16,4-5-32 16,2-4-15-16,4-5-18 15,0 2-1-15,2 1 29 16,-1 3 15-16,-3 7 19 15,0 3 4-15,-3 7 9 16,-1 2 7-16,-3 12 13 16,-1 2 2-16,-2 4-3 15,-1 1-7-15,4-3-13 16,0-5-6-16,8-9-63 16,0-5-56-16,7-10-147 0,1-4 155 15</inkml:trace>
  <inkml:trace contextRef="#ctx0" brushRef="#br0" timeOffset="187599.58">21995 9534 786 0,'-8'10'505'0,"5"3"22"0,-4 7-282 16,4 3-30-16,3-3-72 16,0-4-37-16,11-6-46 15,1-6-16-15,9-7-19 16,3-3-5-16,-1-9-9 15,1-1-4-15,-5-2-3 16,-1 2-1-16,-11 4 1 16,-7 0 2-16,-13 4 0 15,-5 0-1-15,-7 2-3 16,-1 3-4-16,5 3-37 16,2 0-29-16,8 3-85 15,4 0-59-15,12 2-185 16,4-4 247-16</inkml:trace>
  <inkml:trace contextRef="#ctx0" brushRef="#br0" timeOffset="187890.5">22357 9438 848 0,'15'-14'486'16,"-11"3"-72"-16,-8 3-50 15,-6 9-118-15,-1 4-62 16,-2 6-88-16,2 4-26 15,10 5-32-15,2 0-8 16,16 1-12-16,3-2-2 0,0-2 4 16,3 1 5-16,-8 2 4 15,-3-1 2-15,-4-1-3 16,-3-1-5-16,-7-4-6 16,-4-1-2-16,-5-5-5 15,-3-4-4-15,4-3-41 16,0-3-30-16,1-4-62 15,5 1-44-15,3-7-95 16,5 0 105-16,9-7 81 16</inkml:trace>
  <inkml:trace contextRef="#ctx0" brushRef="#br0" timeOffset="188101.71">22650 9322 1183 0,'4'5'556'0,"-4"11"-274"16,-5 9-102-16,-2 7-29 16,-2 10-63-16,1 4-11 15,8 4-18-15,4-6-15 16,11-4-27-16,6-11-9 16,6-13-12-16,5-5-24 15,2-12-88-15,-3-6-77 0,-6-8 114 16</inkml:trace>
  <inkml:trace contextRef="#ctx0" brushRef="#br0" timeOffset="188250.81">22580 9454 860 0,'0'0'497'16,"4"0"-71"-16,11 5-230 15,5 0-14-15,8 0-88 16,4 0-31-16,9-3-63 15,4-1-71-15,14 3 42 16</inkml:trace>
  <inkml:trace contextRef="#ctx0" brushRef="#br0" timeOffset="188723.94">23591 9512 1170 0,'-27'22'520'15,"27"-13"-275"-15,-3 4-93 16,2 1-16-16,-1 1-67 16,-1-4-25-16,1-4-23 15,1 0-8-15,1-5-6 16,0-1-2-16,0-2-3 16,0 0-1-16,1-3-3 15,3-17-1-15,41-31 0 16,-25 28 1-16,1 2 2 15,4 4 2-15,0 5 2 16,-2 6 6-16,-4 11 22 16,-4 6 10-16,-8 13 22 15,-1 4 5-15,-5 6-3 0,0 1-7 16,-1-3-19-16,2-4-13 16,1-10-54-16,5-5-55 15,7-11-139-15,4-4-80 16,4-12 177-16</inkml:trace>
  <inkml:trace contextRef="#ctx0" brushRef="#br0" timeOffset="189205.17">24501 9696 924 0,'-5'3'465'15,"4"2"-173"-15,7-4-88 16,5-1-5-16,6-8-68 15,8-4-23-15,8-7-40 0,-2-3-16 16,-3-4-23-16,-2-2-10 16,-11 4-10-16,-3 2-1 15,-10 5-2-15,-4 2 0 16,-7 6-2-16,-3-2 0 16,-5 7-4-16,-3 4 0 15,-1 6-1-15,0 3-3 16,4 6-2-16,4 3 0 15,5 7 1-15,7 2 1 0,7 1 2 16,7-1-1-16,8-9-21 16,6-5-22-16,9-7-78 15,3-3-67 1,11-5-202-16,1-3 244 0</inkml:trace>
  <inkml:trace contextRef="#ctx0" brushRef="#br0" timeOffset="189564.09">25012 9591 930 0,'1'-12'464'0,"-8"-2"-139"16,-8 0-50-16,0 5-74 16,-3 0-30-16,5 9-52 15,0 5-23-15,-3 10-41 16,2 5-15-16,1 4-22 16,5 1-6-16,7-1-5 15,3-4 0-15,8-5-2 16,-5-4-1-16,8-6 1 0,0-2-2 15,7-9-3-15,9-7-3 16,-2-12-28 0,7-5-6-16,-8-7-9 0,-1 0 4 15,-5-1 24-15,-7 0 6 16,-6 8 8-16,-5 0 1 16,-3 15 3-16,-2 4 5 0,-4 12 9 15,0 9 2-15,0 11 0 16,-1 8 1-16,4 9 3 15,4 4 3-15,3-3 5 16,6-1-1-16,6-8-8 16,3-3-7-16,4-14-11 15,-1-5-32-15,1-9-111 16,-1-3-70-16,-4-7 118 16</inkml:trace>
  <inkml:trace contextRef="#ctx0" brushRef="#br0" timeOffset="189954.09">25234 9656 836 0,'11'38'514'15,"-3"-29"-39"-15,8-9-239 0,7 0-11 16,9-11-87-16,-3-7-27 16,-5-2-33-16,0-4-19 15,-13-1-27-15,0 2-9 16,-7 0-10-16,-4 3-1 15,-8 2-1-15,-4 2-2 16,-5 6-4-16,-3 4-3 16,-1 11 0-16,3 5 0 15,5 10 3-15,3 8 3 16,8 11 3-16,2 5 4 0,4 0 5 16,5-1 1-16,-2-7 1 15,3 1-1-15,7-1-3 16,-8 0-4-16,1-3-4 15,-7-8-1-15,-7-8 0 16,-8-6 1-16,-11-10-8 16,-1-1-21-16,-8-9-79 15,8-4-40-15,8-7-100 16,6-2-54-16,13-5 192 16</inkml:trace>
  <inkml:trace contextRef="#ctx0" brushRef="#br0" timeOffset="190253.62">25485 9683 892 0,'9'3'460'0,"5"-3"-175"16,6-4-109-16,2-7-37 16,8-7-70-16,1-5-6 15,-2-6-14-15,-3 1-3 16,-11 4-6-16,-6 2-2 15,-9 6-1-15,-5 6-1 0,-4 5 1 16,-1 3-2-16,-3 4-2 16,-2 3 2-16,0 6 1 15,1 3 0-15,2 5-4 16,4 4-5-16,4 0-10 16,4 2-3-1,5-4-7-15,5-2-1 0,8-3-6 16,1-9-16-16,7-5-80 15,0-3-62-15,2-11 92 16</inkml:trace>
  <inkml:trace contextRef="#ctx0" brushRef="#br0" timeOffset="190563.41">25925 9481 1264 0,'-12'0'548'0,"7"8"-279"15,3-3-54-15,-1 0-41 16,-9 17-51-16,2 7-58 0,8-1-14 16,7-7-16-16,3-1-5 15,4-3-5-15,1 0-3 16,-6-2-6-16,3-3-1 16,2 3-2-16,-10-3 2 15,-6-5 13-15,-4-1 2 16,-11-8 1-16,1-2-5 0,-3-3-18 15,-3-3-15-15,4-2-76 16,2 1-48-16,9-4-131 16,8-2-51-16,8-3 196 15</inkml:trace>
  <inkml:trace contextRef="#ctx0" brushRef="#br0" timeOffset="190921.89">26837 9427 1080 0,'19'-3'443'0,"-17"26"-256"15,-6 8-52-15,-5 17-19 16,1 3-21-16,7 2-33 15,1-5-13-15,6-13-27 16,2-9-8-16,-3-16-48 16,7-4-53-16,-7-9-193 15,-5-8 179-15</inkml:trace>
  <inkml:trace contextRef="#ctx0" brushRef="#br0" timeOffset="191301.83">26628 9531 889 0,'-9'-3'389'0,"12"3"-206"16,4 0-39-16,12 0-49 0,6 0-8 15,10-1 3-15,9 1-1 16,-4 0-6-16,0 1-7 16,-5 3-19-16,-13 2-9 15,-6 7-19-15,-7 1-4 16,-6 6 6-16,2 3 5 15,-8 0 6-15,3-3 0 16,0-4-12-16,-4-6-6 0,8-7-8 16,3 2-1-1,0-7 3-15,2 0 2 0,-4-8 4 16,0-4-1-16,2-5 0 16,-5-1-3-16,-1-2 4 15,-3 1 0-15,-1 4 1 16,-5 3-2-16,1 6-11 15,1 6-8-15,-6 6-36 16,5 4-32-16,1 4-87 16,1 2-56-16,5-4-256 15,3 0 297-15</inkml:trace>
  <inkml:trace contextRef="#ctx0" brushRef="#br0" timeOffset="191833.49">27634 9707 785 0,'22'2'449'16,"5"-2"-137"-16,9-12-74 15,2-6-46-15,-3-4-86 16,-3-3-22-16,-12-2-33 15,-5 3-13-15,-11-1-14 16,-7 1-4-16,-11 4-4 16,-5 4-3-16,-1 5-6 15,2 4-4-15,1 9-4 16,1 4-4-16,3 11-3 16,2 7 0-16,8 12 2 0,3 5 4 15,5 10 7-15,4-3 3 16,3-4 11-16,3-3 7 15,3-7 23-15,1 1 11 16,-8-5 5-16,-2-5-7 16,-9-9-21-16,-9-6-9 15,-2-6-12-15,-8-7-14 16,-5-4-65-16,2-5-50 16,5-8-150-16,4 0 17 0,13-2 140 15</inkml:trace>
  <inkml:trace contextRef="#ctx0" brushRef="#br0" timeOffset="192159.09">27968 9701 1276 0,'23'-2'558'0,"1"-7"-313"16,2-1-37-16,-3-9-112 15,-1 0-39-15,-8-5-40 16,-1-1-6-16,-5 2-3 15,-3 6 0-15,-5 3 2 16,-1 4-1-16,-6 7 0 16,1-1-2-16,-6 4-2 0,-1 6 1 15,-1 5 3-15,0 5 2 16,4 8 1-16,3 2 0 16,5 2-6-16,4-2-1 15,10-11-3-15,3 0-1 16,7-11-4-16,0-4-20 15,4-7-77-15,3-10-71 16,4-6-275-16,3-4 283 16</inkml:trace>
  <inkml:trace contextRef="#ctx0" brushRef="#br0" timeOffset="192329.96">28383 9405 881 0,'6'-2'446'0,"-9"14"-148"16,3 10-79-16,-7 12-75 15,4 6-41-15,5 6-30 16,-2-2-9-16,10-9-25 16,2-7-11-16,3-13-20 15,2-9-17-15,-3-6-57 16,-2-7-52-16,-7-6-175 16,-3-2-235-16,-4-2 341 15</inkml:trace>
  <inkml:trace contextRef="#ctx0" brushRef="#br0" timeOffset="192479.44">28317 9500 683 0,'-14'-5'444'0,"7"3"-47"16,8 2-139-1,4 1-53-15,7 3-89 0,2-1-30 16,5 0-46-16,4 0-15 16,-3-3-38-16,6 0-44 15,6 0-170-15,6 0 151 16</inkml:trace>
  <inkml:trace contextRef="#ctx0" brushRef="#br0" timeOffset="192913.67">29247 9362 1101 0,'17'-15'456'16,"-6"15"-286"-16,-7 6-39 15,-8 14-39-15,-4 10-23 0,-3 12-9 16,0 4-6-16,4 3-18 15,5-1-10-15,4-9-17 16,11-4-23-16,3-8-78 16,1-12-66-16,3-8 92 15</inkml:trace>
  <inkml:trace contextRef="#ctx0" brushRef="#br0" timeOffset="193349.88">29081 9494 942 0,'0'-5'369'0,"11"3"-228"15,6 0-37-15,10 0 8 16,4 2-26-16,9 0-40 0,1 1-20 16,3 1-49-1,-1-1-28-15,-5 3-50 0,-7-3-16 16,-3 2 25-16,-5 2 25 15,-8 1 58-15,-6 2 44 16,-12 6 69-16,-3 2 27 16,-7 6 48-16,5 2 1 15,-3 0-17-15,4-3-6 0,4-5-37 16,1-2-24-16,8-9-41 16,0-3-17-16,6-2-19 15,-1-5-3-15,0-5-5 16,2-2-4-16,-4-6 0 15,-1 2 0-15,-7-2 2 16,-1 0 1-16,-3 2 1 16,-5 3-1-16,0 5-3 15,0 3-3-15,-2 5-6 16,5 1-7-16,0 7-45 16,0 1-33-16,5 6-93 15,4-1-59-15,11 3 150 16</inkml:trace>
  <inkml:trace contextRef="#ctx0" brushRef="#br0" timeOffset="193702.42">30188 9446 1137 0,'6'5'449'0,"1"18"-288"16,2 6-48-16,1 4 25 16,-2 3-17-16,7-1-9 15,-1-5-6-15,3-5-18 16,1-5-10-16,-2-10-17 15,0-3-11-15,-2-12-18 16,3-6-6-16,-2-11-11 16,2-1-4-16,-3-4-4 15,-3-2-3-15,-1 5-28 16,-2 2-41-16,-5 5-106 16,-2 3-82-16,-1 3 151 15</inkml:trace>
  <inkml:trace contextRef="#ctx0" brushRef="#br0" timeOffset="195236.4">12713 10498 797 0,'-1'0'388'15,"0"0"-102"-15,1 0-56 16,0 0-9-16,3 10-40 16,5 14-53-16,25 30-23 15,-31-28-32-15,0-6-15 16,-1-3-29-16,-1-9-7 15,0-1-7-15,0-6-1 0,-1-4-4 16,0 0 0-16,0 2-6 16,0 0-2-16,0-7-2 15,1-11-1-15,6-26 0 16,4 24 0-16,6 1 0 16,5 2 1-16,2 7 0 15,1 6 0-15,-3 10 2 16,-6 10 1-16,-2 8 6 15,-7 5 6-15,-2 2 8 16,-1-7 2-16,-3-2-2 16,1-4-4-16,1-8-5 15,5-2-2-15,-9-7-3 16,7 0-1-16,-5-6-4 16,0-1-2-16,12-7-1 15,-8-1-1-15,8-2 1 0,-2 1 0 16,-1 2 1-16,1 3 0 15,-4 7 0-15,3 4 2 16,-6 6 3-16,1 0 5 16,-3 7 4-16,0 3 1 15,-1 0-3-15,4 2-6 16,4-4-26-16,1-1-53 0,10-7-113 16,2-3-85-1,5-6 154-15</inkml:trace>
  <inkml:trace contextRef="#ctx0" brushRef="#br0" timeOffset="195548.67">13206 10537 1205 0,'0'8'523'0,"0"5"-284"16,-1 5-6-16,1-1-63 15,2 1-43-15,3-6-61 16,2-4-20-16,3-2-27 15,-2-5-5-15,3-1-6 16,0-6-1-16,3 0-3 16,0-1-1-16,2-9-3 15,4 3-1-15,-2-8-1 0,0 0 0 16,-3 5 2-16,-7-1 2 16,-3 11 0-16,0 2 2 15,-5 10 1-15,-3 4 3 16,1 6 6-16,2 4 2 15,7 0-2-15,8-2-3 16,5-9-8-16,0-4-3 16,4-7-89-16,3-6-52 15,6-8-161-15,4-3-181 16,8-7 319-16</inkml:trace>
  <inkml:trace contextRef="#ctx0" brushRef="#br0" timeOffset="195837.28">13771 10383 668 0,'-8'-15'425'0,"-5"7"33"16,-2 3-123-16,-3 7-70 16,1 5-44-16,-1 7-75 15,3 4-27-15,7 4-44 16,4 2-20-16,9 1-26 16,6-3-8-16,8-3-5 15,3-2 2-15,4-5 7 16,0-1 2-16,5 3 5 15,-4 0-1-15,-6-2-7 16,-5-1-3-16,-15-2-5 0,-1 2-2 16,-10-2-7-16,-7-1-24 15,0-8-80-15,-1-2-46 16,5-4-107-16,6-2-59 16,2 1 202-16</inkml:trace>
  <inkml:trace contextRef="#ctx0" brushRef="#br0" timeOffset="196176.05">14162 10381 971 0,'-12'-50'460'0,"5"47"-101"15,0 3-121-15,1 14-40 16,-1 12-37-16,2 12-87 0,0 7-22 15,10 5-20-15,4-4-8 16,8-4-15-16,3-11-6 16,5-11-36-16,0-8-44 15,1-10 77-15,3-2-26 16</inkml:trace>
  <inkml:trace contextRef="#ctx0" brushRef="#br0" timeOffset="196327.66">14039 10513 1193 0,'-6'0'540'16,"8"0"-271"-16,13 1-110 15,5-1 0-15,10 0-85 16,2 0-33-16,7 1-55 16,5 2-64-16,12-1 50 15</inkml:trace>
  <inkml:trace contextRef="#ctx0" brushRef="#br0" timeOffset="196920.87">15203 10322 847 0,'4'-27'399'0,"6"14"-116"16,-1 2-54-16,0 11-26 16,-2 7-34-16,-3 14-61 0,-3 9-18 15,-4 13-11-15,-1 5-12 16,1 2-23-16,1-1-10 16,2-9-15-16,0-7-6 15,1-14-6-15,-1-3 0 16,-1-11 0-16,-2-2 0 15,1-3-6-15,1-1-2 16,1-1-9-16,0-3-6 16,4-17-3-16,16-30-1 0,-2 33 6 15,5-1 3-15,4 7 8 16,-1 5 3-16,0 10 3 16,-8 4 4-16,-1 16 9 15,-1 2 5-15,-6 3 3 16,5 6-2-16,-5-11-12 15,-4-6-20-15,10-3-95 16,1-10-64-16,3-3-479 16,10 1 431-16</inkml:trace>
  <inkml:trace contextRef="#ctx0" brushRef="#br0" timeOffset="197273.87">15679 10520 965 0,'-11'-22'453'0,"-3"5"-178"16,-2 4-38-16,-6 8-51 16,0 5-39-16,3 7-51 0,0 3-19 15,4 9-26-15,7 2-11 16,3 3-12-16,5 1-4 16,7-5 0-16,-3-4-1 15,8-6-3-15,3-5 0 16,2-3-5-16,2-2-1 15,-2-9-3-15,-3-1-2 0,-2-2-2 16,-1 2 0 0,-4 1-1-16,0 4-2 0,-4 9 4 15,-2 4 5-15,1 7 5 16,-1 0 3-16,1 1-5 16,2-2-6-16,1-7-25 15,3-7-43-15,4 0-83 16,-1-8-48-16,5-1-166 15,-1 0 223-15</inkml:trace>
  <inkml:trace contextRef="#ctx0" brushRef="#br0" timeOffset="197479.22">15805 10516 813 0,'4'-1'433'0,"1"4"-108"15,-1 6-40-15,1 8-55 0,-1 8-41 16,4 1-42-16,-1-2-18 15,3-3-33-15,2-8-18 16,-1-6-27-16,4 1-10 16,3-10-14-16,-8-1-9 15,2-5-10-15,0-6-9 16,-2-1-96-16,4-7-61 16,-4-1-155-16,5 2 177 15</inkml:trace>
  <inkml:trace contextRef="#ctx0" brushRef="#br0" timeOffset="197765.45">16066 10663 1230 0,'15'5'523'0,"7"-11"-309"16,-1-5-42-16,-3-5-40 15,0-8-39-15,-4-2-37 16,-3 0-12-16,-7 1-22 15,-5 3-7-15,-5 7-2 16,-5 4-1-16,-5 10-2 16,0 3 2-16,-2 10 6 15,1 3 4-15,4 7 10 16,2 3 2-16,8 3 4 16,1-1 0-16,6-5-2 15,7-1-3-15,5-8-13 0,6-4-6 16,11-3-42-16,5-1-66 15,17-8 33-15,13-3 14 16</inkml:trace>
  <inkml:trace contextRef="#ctx0" brushRef="#br0" timeOffset="198258.88">17101 10652 1020 0,'-2'6'481'16,"2"-1"-203"-16,6-3-88 16,4 3-7-16,5-11-49 0,3 3-32 15,3-13-37-15,2-7-17 16,0-6-30-16,-2-5-7 16,-3 5-5-16,-6-1-1 15,-9 8-1-15,-6 2 1 16,-11 5-2-16,-2 3 1 15,-6 4-2-15,2 4 0 16,1 6 0-16,0 6 0 0,5 9 2 16,2 5 1-1,7 10 3-15,7 2 1 0,7 3 2 16,6-4 1-16,5-6 1 16,2-3 1-16,1-11-6 15,4-7-6-15,-2-8-85 16,0-1-58-16,3-4 85 15</inkml:trace>
  <inkml:trace contextRef="#ctx0" brushRef="#br0" timeOffset="198453.98">17377 10495 1101 0,'17'14'502'0,"-5"3"-189"16,-6 1-63-16,6 4-54 15,-2-4-41-15,6-3-77 0,8 0-21 16,-9-7-27-16,0 2-11 16,2-2-20-16,-3 1-27 15,2-1-77-15,-4-7-54 16,-1-2-172-16,-4-9 204 16</inkml:trace>
  <inkml:trace contextRef="#ctx0" brushRef="#br0" timeOffset="198631.79">17553 10469 792 0,'-26'10'472'0,"11"9"84"15,-6 2-290-15,5 8-79 16,2 1-22-16,-1 1-93 16,12-1-36-16,-5-12-67 15,7 0-55-15,5-12-122 16,2-6 123-16</inkml:trace>
  <inkml:trace contextRef="#ctx0" brushRef="#br0" timeOffset="199001.45">17895 10635 935 0,'16'-11'459'0,"-3"-5"-209"16,-8-7-62-16,-3 2-17 15,-4-2-59-15,-4 0-11 16,-9 7-15-16,1 1-10 16,-10 9-23-16,-4 5-8 15,0 9-11-15,0 6-2 16,7 7-2-16,6 2-4 0,8 2-4 16,4 0-1-16,7-6-5 15,6-4-1 1,7-5-4-16,4-2-1 0,-3-8-1 15,0-3 2-15,-3-4 1 16,-3-5 0-16,2 4 3 16,-2 3 2-16,-4-3 4 15,-4 4 2-15,1 6-1 16,-1 1-3-16,0 9-6 16,1 2-5-16,-5 1-23 15,4-1-50-15,4-3-108 16,-4-6-75-16,8-2 141 15</inkml:trace>
  <inkml:trace contextRef="#ctx0" brushRef="#br0" timeOffset="199202.99">18084 10538 1200 0,'-8'-12'531'15,"1"4"-242"-15,-4-3-35 16,1 7-50-16,1 4-62 15,-1 6-92-15,4 9-19 16,4 11-18-16,-1 4-2 16,5 1-6-16,6-3-2 0,0-7-3 15,11-8-1-15,4-10-56 16,2-3-52-16,10-16 272 16,1-7-162-16</inkml:trace>
  <inkml:trace contextRef="#ctx0" brushRef="#br0" timeOffset="199402.6">18396 10338 1484 0,'-3'22'589'0,"-13"12"-402"16,1 5-32-16,5 4-35 15,2 0-45-15,10-7-44 16,10-1-9-16,0-14-14 15,0-4-8-15,0-10-60 16,1-4-41-16,-4-3-116 16,-1-6-87-16,0 3 193 0</inkml:trace>
  <inkml:trace contextRef="#ctx0" brushRef="#br0" timeOffset="199579.2">18247 10482 820 0,'-8'-7'421'15,"8"4"-87"-15,2 3-62 0,7 0-66 16,7 3-32-16,11-1-63 16,0 1-26-16,0 2-33 15,0-1-16-15,-8 0-102 16,0-1-72-16,8-4 14 16,4-4 38-16</inkml:trace>
  <inkml:trace contextRef="#ctx0" brushRef="#br0" timeOffset="200166.98">18609 10317 1225 0,'-6'8'554'16,"-1"8"-274"-16,-2 9-123 15,0 6-12-15,-2 11-62 0,5 1-21 16,6 2-13-16,0-1-7 15,10-13-23-15,4-8-9 16,4-16-15-16,3-7-32 16,4-7-78-16,1-6-44 15,0-10-69-15,-1 2-7 16,-1 0 49-16,-5 4 44 0,-7 7 92 16,-5 4 63-1,-7 8 101-15,-5 6 30 0,-2 7 45 16,-2 6-3-16,1 5-19 15,6-1-10-15,4-5-31 16,5 0-19-16,6-9-42 16,3 0-17-16,5-7-22 15,-1-4-5-15,6-4-9 16,-7-6-4-16,-1-3-4 16,-1-3-1-16,-13 0-1 15,9 7 0-15,-8 6-1 16,0 4-1-16,-3 8 1 15,-2 4-1-15,0 8 2 16,-6 1-1-16,6 7 1 16,2 4-1-16,-2 6 0 15,8 3 1-15,-10 3 2 16,-1-1 1-16,2-5 7 16,-1-2 4-16,-4-7 9 0,-7-5 1 15,-14-7 0-15,-10-7-3 16,-5-6-10-16,2-1-4 15,3-10-38-15,9 1-30 16,11-12-67-16,11-1-43 16,14-4 65-16,8-5 41 15</inkml:trace>
  <inkml:trace contextRef="#ctx0" brushRef="#br0" timeOffset="200662.76">19504 10592 1084 0,'0'0'462'0,"0"0"-266"16,7 2-64-16,-1 1 4 16,3 14-51-16,5 33-22 15,-22-29-14-15,0-5-2 16,5-7-9-16,-1-3-6 0,4-6-11 15,0-4-6 1,0 3-9-16,0 0-3 0,2-14-4 16,11-37 0-16,-1 25 1 15,3-1 0-15,5 6 2 16,1 2 0-16,3 11 11 16,-2 4 11-16,1 12 30 15,-2 8 10-15,-6 10 5 16,-3 7-7-16,-9-4-25 15,2 3-11-15,-2-14-22 16,0-6-50-16,5 0-124 16,1-5-41-16,4-2 108 15</inkml:trace>
  <inkml:trace contextRef="#ctx0" brushRef="#br0" timeOffset="201141.97">20179 10668 881 0,'-1'6'416'0,"2"-2"-102"15,6 1-93-15,8 0-37 16,3-4-20-16,10-5-67 16,6-4-19-16,2-10-29 15,-3 0-13-15,-8-4-16 16,-9-6-6-16,-9 4-5 15,-5 0 2-15,-6 4 3 16,-1 5 1-16,-13 2-1 16,7 3-2-16,-16 5-3 15,0 5-1-15,3 6 1 16,-2 6-1-16,14 5-1 16,1 5-1-16,9 3-4 0,2 4 0 15,9-3-1 1,6-2-1-16,12-3-17 0,4-10-29 15,6-3-74-15,4-2-53 16,0-6-170-16,7 0 213 16</inkml:trace>
  <inkml:trace contextRef="#ctx0" brushRef="#br0" timeOffset="201535.67">20738 10569 1082 0,'-14'-11'480'16,"-7"2"-233"-16,-7-1-41 0,-4 6-46 15,1 3-25-15,2 5-42 16,2 7-20-16,8 6-39 16,3 2-15-16,11 2-14 15,8 4-2-15,8-6 1 16,4-3-1-16,5-7 1 16,3-8 0-16,-2-3-1 15,2-9-1-15,-1-3-1 16,-1-1-1-16,0-7-2 15,-2-5-2-15,-4-4 0 16,-3-3 0-16,-5-4 4 16,-4 5 1-16,0 0 4 0,-1 3 0 15,-2 15 8-15,-2 4 7 16,-4 16 4-16,-3 7 2 16,-2 15-3-16,2 8-4 15,3 8-2-15,3 6 1 16,3-4 2-16,5-5 0 15,2-7-3-15,3-10-5 16,6-7-9-16,-2-5-31 16,3-7-114-16,-1-1-69 0,-4-3 117 15</inkml:trace>
  <inkml:trace contextRef="#ctx0" brushRef="#br0" timeOffset="201937.8">20849 10695 1195 0,'48'28'562'16,"-35"-28"-262"-16,3-9-79 15,3 0-13-15,4-5-88 16,3-1-38-16,-4-3-40 16,-5-5-18-16,-6 1-11 15,-6-1-3-15,-7 5-1 16,-7 1-2-16,-9 5-2 0,-2 2-1 15,1 9-2-15,3 1-1 16,6 10-1-16,2 7 0 16,3 7 0-16,1 6 1 15,1 7 3 1,4-3 1-16,-1 1 2 0,1 1 2 16,7 1 8-16,-2 3 3 15,0 0 5-15,-5-3 1 16,2-5-4-16,-4-5-3 15,-2-11-5-15,0-5-2 0,-8-11-5 16,5-6-15-16,3-9-76 16,-3-4-50-16,-2-6-126 15,1 0-50-15,-3 1 196 16</inkml:trace>
  <inkml:trace contextRef="#ctx0" brushRef="#br0" timeOffset="202266.87">21187 10639 1137 0,'14'-13'469'0,"2"-1"-238"16,1-6-62-16,3 0-23 15,6-1-25-15,-3 0-63 0,-2-1-12 16,-4 5-17-16,-11 3-4 15,-7 5 2-15,-4 4 1 16,-8 3-1-16,-6 2-1 16,-3 5-4-16,-2 5 2 15,0 9 2-15,5 5 2 16,6 3-5-16,5 5-4 16,8-4-6-16,0-3-4 15,13 2-5-15,2-13-4 0,13-1-62 16,3-10-53-16,10-6-152 15,5-1 41-15,9-15 119 16</inkml:trace>
  <inkml:trace contextRef="#ctx0" brushRef="#br0" timeOffset="202526.42">21707 10445 1380 0,'-15'-3'574'0,"-8"6"-317"16,5 2-31-16,1 8-28 15,-1 0-43-15,9 3-74 16,2 2-19-16,7 0-30 16,4 2-6-16,3 2-2 15,4 1 0-15,2-1 1 0,-1-2-1 16,-2-3 2-16,-2 1-3 16,-6-6-7-16,-2-2-3 15,-6-3-7-15,-5-6-2 16,-5-2-43-16,-2-2-38 15,-1-5-77-15,2 0-47 16,-1-1-79-16,3 0-383 16,13-6 464-16</inkml:trace>
  <inkml:trace contextRef="#ctx0" brushRef="#br0" timeOffset="-210989.42">22537 10655 645 0,'-22'34'372'0,"21"-29"-11"16,-2-4-87-16,0 1-45 0,2-2-34 16,0 0-70-16,0 0-28 15,-5 2-47-15,-6 8-16 16,-29 24-22-16,24-30-33 15,5-2-92-15,-2-6-67 16,5-2 101-16</inkml:trace>
  <inkml:trace contextRef="#ctx0" brushRef="#br0" timeOffset="-210490.2">23227 10522 602 0,'-1'0'356'0,"0"0"10"0,-1 0-108 16,-12 6-38-16,-28 35-32 15,31-25-66-15,5 2-20 16,6-3-44-16,3 4-15 16,10-6-20-16,6 0-6 15,7-2-7-15,1-5-1 16,1-3-3-16,-1-3-2 15,-1-1 0-15,-3-3-1 0,-13-6 0 16,-3-4-1-16,-10-3 1 16,-2 0 0-16,-6 3 0 15,-5-2 1-15,-3 4 0 16,-1 2 0-16,0 6 0 16,0 5-2-16,-2 4-4 15,-2 4-15-15,8 2-43 16,2-4-32-16,11-1-126 15,3-3-97-15,12-6 198 16</inkml:trace>
  <inkml:trace contextRef="#ctx0" brushRef="#br0" timeOffset="-210292.43">23486 10454 1123 0,'-8'13'478'0,"8"9"-244"0,-2 5-64 16,0 6-39-16,-4 2-22 16,7 0-45-16,-1-5-16 15,0-8-34-15,4 0-10 16,-2-14-53-16,6-3-52 16,2-7-194-16,-1-6 185 15</inkml:trace>
  <inkml:trace contextRef="#ctx0" brushRef="#br0" timeOffset="-210128.13">23385 10537 1065 0,'0'2'450'0,"3"4"-245"16,6-1-30-16,4 4-51 16,4-1-24-16,6-4-45 15,-1-2-20-15,3-4-33 16,0-2-46-16,0-5-178 15,3 1 151-15</inkml:trace>
  <inkml:trace contextRef="#ctx0" brushRef="#br0" timeOffset="-209413.67">23665 10392 713 0,'-3'-7'428'15,"2"11"28"-15,1 7-214 16,0 9-54-16,-2 7-28 15,0 7-55-15,-2 3-13 16,5 4-36-16,4-7-13 16,4-3-22-16,2-5-7 15,1-15-12-15,2 2-1 0,-2-7-4 16,-1-8-6-16,-1 0-18 16,-3-2-6-16,-1-3-2 15,-2 1 4-15,-1-5 15 16,1 0 5-16,1 5 6 15,3 6 2-15,4 1 3 16,3 4 0-16,3 0 1 16,1-4 1-16,8 2 0 15,-2-3 1-15,3-5-2 16,-5-2 0-16,-6-10 0 16,-6 1-1-16,-5-3 4 15,0 2 1-15,-8 3 5 16,-2 1 2-16,-6 6 0 15,2 1 3-15,-5 6 5 16,1 6 3-16,2 10 4 16,-5 4-2-16,13 6-7 15,-4 5-3-15,1-4-8 0,6-3-2 16,2-6-5-16,9-8-3 16,6-9-17-16,2-2-29 15,1-9-89-15,3-7-59 16,7 0-118-16,2-4-18 15,1 2 74-15,-5 3 61 16,-11 4 176-16,-2 4 100 16,-7 9 131-16,0 3 38 0,-1 5 19 15,-2 0-34-15,-1 3-75 16,-2 5-22-16,0-2-37 16,0 0-9-16,-1 1-18 15,-1-9-12-15,-1-1-11 16,-1-5-7-16,-3-5-12 15,-2 1-4-15,1-1-10 16,0-3-5-16,3 1-9 16,1-6-3-16,2-2-41 15,3 0-41-15,5-5-125 16,3-1-88-16,7-1 181 16</inkml:trace>
  <inkml:trace contextRef="#ctx0" brushRef="#br0" timeOffset="-208973.84">24386 10555 821 0,'0'19'510'0,"3"-2"-25"15,-4 3-214-15,-1 0-30 16,1-2-98-16,-6-4-40 16,8-5-64-16,4-4-18 15,9 0-13-15,-1-5-3 16,5-2-22-16,-4-5-21 0,-3-11-24 15,6 4-8-15,-5 0 9 16,0 2 20-16,-5 4 24 16,-5 2 9-16,-2 2 14 15,-1 4 7-15,0 0 20 16,0 0 12-16,0 0 11 16,-1 6 4-16,-1 9-14 15,-2 21-9-15,7-27-16 16,4-2-8-16,1-8-12 15,10 1-17-15,-1-10-64 16,0-4-32-16,4 0-45 16,-1-2 0-16,0 8 50 15,0 3 32-15,-6 4 51 16,-1 4 18-16,-4 5 34 16,-4 0 18-16,3 3 25 15,-3 1 5-15,1-4-6 0,-2 0-13 16,-1-7-28-16,1-2-4 15,-1 0-74 1,-2 0-33-16,0-1-111 0,0 1-122 16,0 0 207-16</inkml:trace>
  <inkml:trace contextRef="#ctx0" brushRef="#br0" timeOffset="-208342.15">24599 10449 1056 0,'-11'6'467'0,"6"4"-233"15,2 0-41-15,4 2-61 16,3-1-32-16,6-4-44 16,3 0-17-16,9-4-29 15,1-2-5-15,7 2-3 16,2-2-2-16,10-1-1 16,-3-1 0-16,-2-2 1 15,-3 1 2-15,-17 2 2 16,-1 0 2-16,-9 0 5 15,-5 2 2-15,-8 1 3 16,-6-1 3-16,3 4 2 16,-2 0 0-16,1 5-2 15,3 2-4-15,4 1-5 0,2 0 0 16,3 0 3-16,4-1 8 16,-1 0 16-1,-1-7 5-15,5 3 4 0,2 0-4 16,-4-4-18-16,4 7-7 15,-7-4-12-15,-5-5-4 16,1-3-10-16,0 0-8 16,-1-1-7-16,0 0-1 0,0 0 6 15,0 1 6-15,0 0 4 16,0 0 2-16,1 0 1 16,0 0 0-16,0 0 3 15,0 0 2-15,0-1 1 16,12 0 0-16,8-3-1 15,26-17 0-15,-19 2-3 16,-3-3-1-16,-7 1 2 16,3 4 3-16,-13 2 6 15,-6 4 5-15,-7 5 11 16,-6 4 10-16,-4 6 17 16,1 7 9-16,-2 7 7 15,7 5-6-15,7 1-14 16,0 0-12-16,6-7-16 15,3-1-7-15,8-4-16 16,1-8-48-16,11-4-138 16,1-5 23-16,10-16 73 0</inkml:trace>
  <inkml:trace contextRef="#ctx0" brushRef="#br0" timeOffset="-207768.38">26061 10363 960 0,'0'-16'435'15,"3"6"-208"-15,3 8-6 0,-1 13-66 16,3 14-29-16,-3 18-37 15,-1 7-17-15,-1 6-22 16,1-3-6-16,4-9-17 16,1-8-8-16,0-9-13 15,-2-10-26-15,-2-11-92 16,-1-6-52-16,-4-14-114 16,-1-3-28-16,-7-10-31 15,-3-3-39-15,-2 5 254 31</inkml:trace>
  <inkml:trace contextRef="#ctx0" brushRef="#br0" timeOffset="-207531.31">26046 10476 445 0,'-22'-37'310'0,"19"21"14"16,3 4-58-16,14 8-75 15,3 2-29-15,11 3-25 16,3 3-9-16,8 2-16 16,2 0-4-16,0 3-14 0,-2 0-9 15,-11 6-21-15,-9 4-10 16,-8 5-18-16,-6 1-3 15,-10 3-9-15,-2 1-2 16,-19-5-3-16,-2-1-4 16,-6-7-6-16,-2 0-4 15,9-4-43-15,4 1-30 0,8-6-85 16,8-1-73-16,8-2-393 16,6-4 412-16</inkml:trace>
  <inkml:trace contextRef="#ctx0" brushRef="#br0" timeOffset="-207327.25">26465 10365 1311 0,'0'-3'530'0,"-4"7"-359"16,-8 7-4-16,-1 10-52 15,7 8-25-15,3 8-17 16,3 1-20-16,3 1-23 15,3-4-7-15,2-8-13 16,3-5-7-16,7-6-60 0,-5-6-54 16,10-4-147-16,2-4 153 15</inkml:trace>
  <inkml:trace contextRef="#ctx0" brushRef="#br0" timeOffset="-207068.13">26639 10499 1082 0,'1'14'535'0,"-1"1"-228"16,2 11-47-16,-2 0-27 15,0 1-85-15,5 0-31 0,0-11-59 16,3-5-17-16,6-2-15 16,0-5-3-16,6-3-11 15,1-1-3-15,1-6-4 16,-2-8-2-16,0-4-14 15,0-3-26-15,-7-1-88 16,1 6-50-16,-10 3 205 16,-1-1-71-16</inkml:trace>
  <inkml:trace contextRef="#ctx0" brushRef="#br0" timeOffset="-206895.41">26921 10659 1376 0,'-2'12'578'16,"-2"-5"-347"-16,2 1-23 15,1 4-82-15,-4 0-39 16,3 2-50-16,-8 0-21 16,-2-6-80-16,-1 0-54 15,-3-4-147-15,3 1-394 0,1 6 449 16</inkml:trace>
  <inkml:trace contextRef="#ctx0" brushRef="#br0" timeOffset="-206469.53">27079 10505 1469 0,'-6'11'556'0,"2"4"-413"16,1-1 22-16,0 2-15 15,2 3-20-15,-1-2-38 16,2 1-33-16,-4-5-36 16,2-4-7-16,1-4-7 0,0-4-5 15,1-1-4-15,0-1 0 16,0 0-6-16,0 0-1 15,0 0-2-15,5-9 0 16,1-7 3-16,33-28 2 16,-23 25 3-16,-2 4 1 15,1 5 1-15,1 2 1 16,-2 9 4-16,0 2 2 16,-3 12 8-16,-3 4 2 0,-5 2 4 15,-1 0 1-15,-2 1-5 16,0-2-2-16,-2-3-7 15,-1-6-25-15,0-3-93 16,1 0-58-16,2-6-151 16,1 3 187-16</inkml:trace>
  <inkml:trace contextRef="#ctx0" brushRef="#br0" timeOffset="-206187.01">27326 10371 1251 0,'16'2'453'16,"5"3"-366"-16,-2 4 26 15,-2 9 9-15,-1 1-10 16,4 9-20-16,2 2-20 15,-2 0-22-15,-5 1-4 16,-7-4-13-16,-6-2-11 0,-5-1-29 16,-3 0-31-16,-3-2-71 15,-4-9-54-15,6-3-433 16,7 0 406-16</inkml:trace>
  <inkml:trace contextRef="#ctx0" brushRef="#br0" timeOffset="-205914.09">27667 10493 892 0,'-4'7'477'0,"3"-3"-44"15,5-3-330-15,5 2-4 16,6-3-45-16,5 0-11 16,7-4-35-16,0 0-47 15,-5-1-152-15,-4 0 128 16</inkml:trace>
  <inkml:trace contextRef="#ctx0" brushRef="#br0" timeOffset="-205774.27">27700 10589 1250 0,'1'2'513'0,"6"-2"-332"16,3 1-33-16,2-1-69 15,2-2-31-15,7 1-51 16,-3-6-57-16,8 4 37 16</inkml:trace>
  <inkml:trace contextRef="#ctx0" brushRef="#br0" timeOffset="-205444.64">28268 10364 1084 0,'14'-11'469'16,"0"9"-244"-16,-1 3-21 16,-7 16-43-16,4 6-31 0,-10 11-45 15,0 3-19-15,5 3-26 16,-5 1-7-16,5-4-9 15,2-6-10-15,-1-8-12 16,2-6-15-16,-4-7-41 16,-3-1-34-16,-2-6-113 15,-6-4-77-15,2-7 172 16</inkml:trace>
  <inkml:trace contextRef="#ctx0" brushRef="#br0" timeOffset="-205139.18">28234 10362 1069 0,'12'-7'467'0,"10"2"-248"15,0 2-14-15,8 3-46 16,2 1-19-16,-2 3-26 0,0-1-21 16,-3 4-41-16,-4 5-12 15,1 9-23-15,-2 0-6 16,-10 6-4-16,-4 4 0 15,-14 0 2-15,-6 3 2 16,-11-2-1-16,0-2 0 16,4-7-4-16,-3-8-8 15,8-7-27-15,-4-4-14 16,4-6-32-16,1 2-17 0,7-1-63 16,1-2-65-16,3 3 139 15</inkml:trace>
  <inkml:trace contextRef="#ctx0" brushRef="#br0" timeOffset="-204906.36">28925 10291 1099 0,'-20'-1'406'0,"-10"15"-313"16,3 8-13-16,-2 14 38 0,1 5-7 16,15 7-11-16,2 2-26 15,11-3-46-15,4-2-9 16,12-10-11-16,5-9-11 16,5-9-77-16,3-8-70 15,4-12 91-15</inkml:trace>
  <inkml:trace contextRef="#ctx0" brushRef="#br0" timeOffset="-204610.05">29045 10450 956 0,'-10'13'467'15,"5"3"-163"-15,3 8-150 16,-1 1 28-16,5 4-47 15,3 0-8-15,5-6-29 16,6 4-19-16,1-10-18 16,4-4-8-16,1-8-21 15,2-5-11-15,4-10-12 16,0-5-2-16,2-7-2 16,0-1-1-16,-5-4-3 15,-3 2-17-15,-7 3-68 16,-8 0-44-16,-1 9-131 0,-3 6-115 15,-6 6 242-15</inkml:trace>
  <inkml:trace contextRef="#ctx0" brushRef="#br0" timeOffset="-204406.19">29480 10631 1119 0,'-2'12'523'0,"-4"-8"-227"16,-4 4-65-16,-8 1-97 15,-6-4-57-15,5 4-76 16,1-4-31-16,6-1-68 16,8 3-60-16,1-5-121 15,0 6 170-15</inkml:trace>
  <inkml:trace contextRef="#ctx0" brushRef="#br0" timeOffset="-203982.5">29787 10470 797 0,'3'6'402'15,"-9"2"-106"-15,0 1-68 16,-2 6 2-16,-2 0-40 16,0 5-47-16,0-1-31 15,1-1-63-15,3-2-18 16,2-7-20-16,2-2-6 0,1-7-10 16,2-1-5-16,-1-1-16 15,0 1-6-15,0 0-1 16,5-3 3-16,10-11 14 15,25-26 7-15,-24 25 9 16,-2 0 1-16,0 1 2 16,5 2 0-16,-4 7 14 15,0 5 9-15,-5 8 20 16,-2 3 5-16,-4 5 4 16,-4 3-2-16,5 2-8 15,-5 3-2-15,4-2-15 16,0-3-8-16,-4-7-29 15,-3-5-52-15,0-4-138 16,3-2-91-16,8-8 164 16</inkml:trace>
  <inkml:trace contextRef="#ctx0" brushRef="#br0" timeOffset="-203800.07">30101 10530 874 0,'9'7'389'16,"6"-6"-177"-16,2 0-44 16,-2 1 7-16,2 2-50 0,-2-1-52 15,-3 0-53-15,-2 1-123 16,-6-4-88-16,-2-1 110 16</inkml:trace>
  <inkml:trace contextRef="#ctx0" brushRef="#br0" timeOffset="-203571.93">30396 10451 1390 0,'4'10'586'0,"-6"8"-360"15,-3 3-85-15,-8 5-68 0,-4 2-44 16,6-3-24-16,-3-2-16 16,10-3-68-16,4-3-41 15,3-5-185-15,8-3 191 16</inkml:trace>
  <inkml:trace contextRef="#ctx0" brushRef="#br0" timeOffset="-203326.92">30499 10312 1100 0,'14'12'469'0,"5"5"-279"16,-3 1-11-16,-1 5-61 15,0 5-18-15,-13 0-14 31,-1-14-14-31,1 0-25 0,-2 44-8 0,-8-1-18 16,-5-6-13-16,0-25-54 16,-3-9-38-16,3-3-90 15,3 2-99-15,9-6 177 16</inkml:trace>
  <inkml:trace contextRef="#ctx0" brushRef="#br0" timeOffset="-202998.13">31006 10572 1563 0,'-6'2'606'0,"5"-2"-450"15,0 0-56-15,-2 2-52 16,-5 2-75-16,-1 0-155 15,1 1-71-15,-18 15 142 16</inkml:trace>
  <inkml:trace contextRef="#ctx0" brushRef="#br0" timeOffset="-198780.01">9097 12896 627 0,'-2'0'342'0,"-1"4"-77"16,2-4-9-16,-9 3-64 15,-2-2-36-15,-28 22-44 16,34-26-18-16,2-7-28 15,5 1-11-15,4 0-23 0,-1-2-8 16,1 1-11-16,4 1-1 16,1 6-6-16,1 3-1 15,0 6 0-15,-2 5 0 16,-4-1 0-16,-5 1 1 16,-3 1 0-16,-6-1 1 15,-1 0-2-15,2-3 0 16,-7-8-1-16,7 1-1 15,1-1 1-15,1-2-2 16,6 2-1-16,-3-5-1 0,3 4-3 16,0 0-1-16,0 0-1 15,0 0 1-15,10-2 4 16,8-2 0-16,23-6 1 16,-26 12 1-16,-7-2 2 15,-4-2 3-15,-4 4 6 16,-3 0 3-16,2-1 4 15,0 0-1-15,-4 0-5 16,-11 3-2-16,-22 5-6 16,29-7-1-16,4-1-5 15,5 0 0-15,2 0-1 16,-2-1-3-16,0 0 0 16,0 0 1-16,0 0-65 15,0 0-59-15,6-1 80 0</inkml:trace>
  <inkml:trace contextRef="#ctx0" brushRef="#br0" timeOffset="-198131.18">8663 13181 927 0,'0'-5'417'16,"1"-8"-199"-16,-1 5-105 15,-2-24-8-15,-9 32-54 16,-3 3-21-16,-4 5-18 15,0 3-4-15,0 1-4 16,2-1-1-16,4 1-2 16,-2-2-1-16,12 7-3 15,0-1 0-15,9 2 1 16,6-1 0-16,0-3 5 16,5-1 2-16,2-3 9 15,0-1 8-15,-1-2 18 16,-2 1 8-16,-6 0 9 15,-4 2 0-15,-7 3-11 16,-2-2-6-16,-5 2-9 16,-3 0-4-16,-4-4-4 15,-3-5-4-15,0-1-3 0,-3-3-3 16,4-5-5-16,-1 3-1 16,2-3-3-16,7 0-3 15,-2 0-17-15,8 0-42 16,8-1-135-16,1-3-60 15,22-6 141-15</inkml:trace>
  <inkml:trace contextRef="#ctx0" brushRef="#br0" timeOffset="-196650.2">13476 11829 544 0,'-1'-1'304'0,"0"0"-11"16,0 0-55-16,0 0-19 16,0 0-30-16,0 0-53 15,-2 0-17-15,-6-3-30 16,0 2-13-16,2 0-26 15,4 0-12-15,-3-2-14 16,5 3-6-16,-1-3-8 16,0-3-4-16,2 1-3 15,0-1-1-15,0 4 0 16,0 1-1-16,0 1 2 16,4-3 0-16,-4 3 2 15,0 1 1-15,0 0 2 16,0 9 1-16,-1 0-1 15,-2-2-1-15,2-4-1 16,0-3-1-16,-4 2-2 0,-4 1-1 16,-5-2-2-16,-20-1 0 15,34-6-4-15,7 1-1 16,1 2 0-16,5 1 0 16,-1 0 3-16,0-3 1 15,0 2 1-15,-7 0 3 16,-1 0 6-16,-6 3 5 15,2 0 8-15,-2 0 1 16,1 0-2-16,0 0-3 0,-6 3-6 16,-7 0-3-16,-34 10-3 15,27-11-3-15,12 0-5 16,2 1-5-16,8 0-34 16,8-1-49-16,8 0-142 15,2-2-344-15,12 1 381 16</inkml:trace>
  <inkml:trace contextRef="#ctx0" brushRef="#br0" timeOffset="-196269.43">13738 11709 1094 0,'0'2'438'16,"0"9"-247"-16,1 2-46 16,0 7 2-16,1 2-37 15,0 2-54-15,2 0-10 16,1-2-5-16,2-4 0 16,6-2 0-16,-1-4 2 15,1-9 6-15,-1-3 2 16,-3-7-4-16,-1-5 0 0,-1-3-10 15,3-2-4-15,8-4-10 16,2-1-6-16,2 1-6 16,-6 0-3-16,-13 6-3 15,-2 4-3-15,-2 8-67 16,0 4-51-16,3 6-145 16,-1 0 152-16</inkml:trace>
  <inkml:trace contextRef="#ctx0" brushRef="#br0" timeOffset="-190949.63">9507 12694 132 0,'-33'-5'121'0,"29"4"53"15,5-2 2-15,-4-1-10 16,2 3-11-16,-1 0-22 15,1 0-13-15,0 0-15 16,1 0-6-16,0-1-10 16,0 1-5-16,2-6-12 15,1-3-7-15,1-2-14 16,12-25-6-16,-7 23-10 16,-3 2-5-16,-3 1-3 15,0-4-3-15,5 9-4 16,3-5-1-16,0 0-3 15,-1 1 0-15,-6-2-2 16,0 6-1-16,3 4-4 16,-1 1 0-16,1-2-3 0,2-1-1 15,-5-2-1-15,5 1 0 16,0 3 0-16,-6-4 0 16,3 6-1-16,-1-1 1 15,3 1-1-15,-2 1-1 16,3-1 1-16,-1-1-2 15,-2-3 1-15,1 2 0 0,-2-2 0 16,2 2 0-16,-2 2-2 16,1 0 2-16,2 0-1 15,1-4 0-15,-1 3 1 16,3-4-1-16,0 1 0 16,0 2 0-16,1-3 0 15,0 1 0-15,2 0 1 16,-1 0-1-16,-1-1 2 15,2 1-1-15,-2 1 1 16,0-3 0-16,0 3 0 16,-4-3 2-16,4 1-1 15,-2-1-1-15,1 0 1 16,0 0 0-16,0 0-1 16,-3-1 0-16,2 2 1 15,-2-2-2-15,0 1 2 0,6 0 0 16,-7-1 0-16,5 0 0 15,-8 0-1-15,2 0 0 16,6 0-1-16,2 0 1 16,3 0-1-16,-4 1 0 15,0 0-1-15,-4 0 0 16,4-1 0-16,4 2 0 16,0-2 0-16,0-1 0 0,2 0 0 15,0 0 0-15,3 1 0 16,0 2 0-16,1-1 0 15,-1 1 0-15,6 2 0 16,1-3 0-16,5 2 1 16,-7-2 1-16,1-2 0 15,-6 3 0-15,-6-3 0 16,6 4 0-16,-7 1-1 16,4 3 1-16,-2-2-1 15,2-2 0-15,4-2 0 16,2-2-1-16,0 1 2 15,0 0-1-15,-2-4 0 16,1 0 1-16,-1 1-2 16,-2-1 1-16,-1 0-1 15,1 4 0-15,0-1 0 16,-1-2 0-16,1 3-1 0,0 2 1 16,-1-3 0-16,7 3 0 15,-3 0 0-15,-6-4 0 16,-5 5-1-16,-5-1 1 15,-5 4-1-15,5-3 0 16,0 2 0-16,-5 3 0 16,9 0 0-16,1 4 1 15,-2-5 1-15,4-3-1 0,-5-3 0 16,3-1 0-16,1 5-1 16,2 2 0-16,-1 1 2 15,-4 0-1-15,2-3 1 16,-1 0 1-16,0-2 3 15,1-1 1-15,0 1 2 16,-1 2-1-16,-2 0-1 16,-1 0-1-16,-2 2-2 15,0 0 0-15,1 4-2 16,-1 0-1-16,-2-2 0 16,0 0 0-16,0-2 0 15,-1 4 0-15,0-2 2 16,-4-2-1-16,0 0 0 15,0 0 1-15,0 0 0 16,0 0 0-16,0 0 0 16,0 0 1-16,0 0-2 0,0 0 1 15,0 0-3-15,0 0 0 16,0 0-1-16,0 0 0 16,0 0 0-16,0 0-1 15,0 0 2-15,0 0 0 16,0 0 0-16,2 1 0 15,4 2 1-15,-1-2 0 16,0 1 1-16,0 0 0 0,0-2 0 16,-1 0-1-16,2-2 1 15,-1 1-1-15,1-1 0 16,1 0 0-16,-1 0 1 16,2 1 0-16,1 0 1 15,-4 0-1-15,8-1 0 16,22-1-1-16,-24 2 1 15,-2-1 0-15,-4 3 0 16,9 1 1-16,-8-2-1 16,7 0 0-16,-3 0 1 15,-6 0 1-15,9 0-1 16,-6 2-1-16,4-1 1 16,0-1-1-16,-1 2-1 15,6-2 1-15,3 0 1 16,-2-2 1-16,4-2 1 0,-1 0 1 15,-3-3-1-15,-1 3 1 16,-5-1 2-16,-5 2-1 16,1 1 1-16,-3 1 1 15,1 2-2-15,-2-1-1 16,-3 0 0-16,0-1-2 16,0 0 1-16,0 0-1 15,0-1 0-15,0 1-1 16,0 0 0-1,0 0 0-15,0 0-2 0,0 0 1 0,0 1-1 16,0-1-1-16,0 0 0 16,0 1 0-16,0 0 1 15,0 0-1-15,6 0 1 16,3 1 0-16,0 0 0 16,-3-1 1-16,-1 0-1 15,-2 0 0-15,0 0 0 16,0 0-1-16,0 0 1 15,-2 0-1-15,2 0 1 16,-1 0 0-16,2 1-1 16,-1 0 1-16,-1-1 0 15,3 1-1-15,-2 0 0 16,-2-1 1-16,1 0-1 16,1 0 0-16,2 1 0 0,1 1 0 15,2-1 1-15,-4-1-1 16,1 0 1-16,1 0 0 15,-2 0-1-15,2 1 2 16,-4-1-2-16,-2 0 1 16,3 0-1-16,-3 0 0 15,3 0 1-15,2 1-1 16,-4-1 0-16,5 1 0 16,-1 0 0-16,-2-1 0 0,0 0-1 15,6 2 1-15,-4-1-1 16,1 2 1-16,11 3 0 15,23 12 0-15,-24-11 0 16,-2 2 0-16,-7-3 1 16,-5-3 0-16,2 2 0 15,7 1-1-15,-6-3 0 16,-2 3 0-16,0-3 0 16,-3 2 1-16,1 3 0 15,4 0-1-15,-1-3 0 16,2 1 0-16,6 1 0 15,-5-1 0-15,4 7 0 16,-2-4 0-16,-1 2 0 16,1-3 0-16,-3 3 1 15,4 2-1-15,-3-1 0 0,3 4 0 16,-1-1 0-16,-2 0 1 16,-3 2-1-16,2 4 0 15,-1-4 1-15,0 5-1 16,-1-3 2-16,-3-4-1 15,-1 4 1-15,0-2-1 16,0 3 0-16,-1 0 1 16,-3-1-1-16,1-1 0 15,1-1 0-15,2 4-1 0,-3-9 0 16,2 2 1-16,-4-2 1 16,0-7-1-16,-2 8 2 15,-4-10-1-15,1 3-1 16,-4 2 1-16,2 2-2 15,4 8 1-15,-1-5 0 16,1 1-1-16,-2-4 1 16,-2 0-1-16,1 0 1 15,2-3 1-15,2-1 0 16,-1-3 0-16,4 0 0 16,-5 1 1-16,3-3 0 15,-7-1 0-15,-9 0-1 16,4 0 1-16,-10 0-2 15,2 2 1-15,0 2-1 0,-3-1 0 16,1 1 0-16,4-2-1 16,-3-4 1-16,1 1 1 15,-3-7-1-15,-1 5 0 16,-5-5-1-16,7 2 0 16,-4 2 1-16,3-7-1 15,11 5 0-15,-6-6 0 16,9 0 0-16,-1 1 0 15,-2-4-2-15,8 0 0 16,-1-1 0-16,2-2-1 0,1 0 1 16,-1 1-1-16,4-1 1 15,2-3 0-15,2 0 0 16,-1-3 1-16,2-1-1 16,0 2 1-16,3-2 0 15,1-1 1-15,3 0 0 16,-3 0 0-16,0 3 0 15,0 1 0-15,-1 6 0 16,2-2 0-16,-2 4 1 16,-1-1-1-16,2 2 0 15,2 4 1-15,2 1 2 16,4-1-1-16,-3 0 0 16,-1 2 0-16,-3-4-1 15,4 5 0-15,3-6-1 16,1 4 0-16,0-2 0 0,-2-3 0 15,3 7-1-15,-1 0 0 16,3 2 1-16,0 4 0 16,3 1 1-16,-2 3 0 15,0-3 0-15,4-1 0 0,-3-1 0 16,2-2 1 0,1 0-2-16,-2 0 1 0,0 2 0 15,-1-7-1-15,-2 2 1 16,-2 3 0-16,2-2-1 15,-1 4 0-15,4 4 1 16,7-5-1-16,-2 2 1 16,1 0 0-16,-2-8 0 15,-4 5 0-15,-4-6-1 16,2-2 1-16,1 5 0 16,-3-2 0-16,6 3 1 15,0 2-1-15,-3-1 0 16,7 2 0-16,1 0 0 15,2-3 1-15,3 2 1 16,2-1 0-16,3-3 0 16,-1 0 0-16,1-1-1 15,1 1 0-15,-6 2 0 16,0 0 2-16,-4 2-1 0,2-3 1 16,-1 0 1-16,7 0 0 15,1-3 1-15,1 0-1 16,2 0 0-16,-3-3-1 15,1 2-1-15,1 2 1 16,-1-2 0-16,1 4 1 16,-4-1 1-16,-5 1 1 0,-6 0 0 15,-8 0 0-15,-4 0 0 16,2 1 1-16,-8-3 0 16,0 2-1-16,-1 1 0 15,1 1 0-15,-5 3-2 16,7 0 0-16,-6-3-2 15,-1 0-1-15,6 2 0 16,-6 1-1-16,0 0 1 16,4 1-1-16,14-1 1 15,34-4 0-15,-30 2 0 16,0-5 0-16,-2 8 0 16,-8 0 0-16,-6 1-1 15,-1 2 1-15,-3-2 0 16,-1-4 2-16,-1 2 2 15,0 1 1-15,0-1 1 16,-1 1-2-16,0-1-1 16,0 1-1-16,1 0-2 0,0 0 0 15,-1 0-2-15,0-1 0 16,-1 1 0-16,1 0-3 16,0 0-3-16,1 0-2 15,0 0 1-15,0 0-1 16,0 0 2-16,0 0 1 15,2 1 1-15,5 2 2 0,-4-1 1 16,2 0 1-16,-5-2-40 16,0 0-42-16,0 0-104 15,0 0 110-15</inkml:trace>
  <inkml:trace contextRef="#ctx0" brushRef="#br0" timeOffset="-190518.25">12982 11493 732 0,'-5'2'360'15,"3"-2"-149"-15,1 6-32 0,1-6-2 16,0 0-48-16,0 0-23 16,7 7-25-16,9 8-8 15,32 26-17-15,-27-30-8 16,3 2-16-16,1-6-5 16,-1-1-7-16,-1 4-4 15,-4-3-2-15,-1 4-2 16,-8 0 0-16,-5 3 4 0,-7 4 5 15,-6 0 2-15,-7 7-1 16,-1 1-3-16,-5-2-8 16,5 1-3-16,-1-6-4 15,4 0 0-15,2-6-5 16,1-2-4-16,9-4-43 16,1-5-29-16,5 0-53 15,4-1-47-15,0-2-196 16,3-2 248-16</inkml:trace>
  <inkml:trace contextRef="#ctx0" brushRef="#br0" timeOffset="-183366.16">6748 12346 635 0,'-3'1'310'0,"-2"1"-108"16,1 0 5-16,3-2-43 16,0 0-31-16,0 0-45 15,1 0-15-15,28 5-18 16,44-2-9-16,-27-6-19 0,-8-2-8 16,-6 5-9-16,1-1-3 15,-8-2-1-15,6 0-1 16,-7-3 0-16,-5 2-14 15,-5 0-113-15,-8-1-111 16,3 5 141-16</inkml:trace>
  <inkml:trace contextRef="#ctx0" brushRef="#br0" timeOffset="-183142.55">6815 12427 835 0,'10'12'377'0,"8"-9"-159"16,4 1-60-16,0-1-16 15,8-1-37-15,-3-2-44 16,-3-3-10-16,8-3-21 16,-10 0-8-16,1-1-9 15,3 0-11-15,-9 3-75 16,3 3-69-16,-8-2 86 15</inkml:trace>
  <inkml:trace contextRef="#ctx0" brushRef="#br0" timeOffset="-182797.9">6966 12127 607 0,'6'-1'298'0,"3"10"-49"16,9 8-91-16,6 4-8 16,-1 0-14-16,3 1-48 15,5 0-16-15,-3-5-18 16,6 2-5-16,-5-3 1 16,-3 1-2-16,-11 3-6 15,-6 4-1-15,-9 6-4 16,-9 6-2-16,-9 0-10 15,-7 2-3-15,0-9-9 16,1-5-3-16,4-3-3 16,5-2-2-16,2-7-13 15,6 0-24-15,2-6-77 16,4-5-69-16,9 4 106 16</inkml:trace>
  <inkml:trace contextRef="#ctx0" brushRef="#br0" timeOffset="-178860.54">15617 12091 793 0,'-21'-30'377'0,"20"28"-121"15,0 2-54-15,0 7-27 16,0-7-37-16,-1 3-44 16,1 20-5-16,0 38-6 15,3-27-11-15,5 2-27 16,1-1-9-16,2-5-16 16,-1-3-5-16,1-5-7 15,-1-3-1-15,-4-4-1 16,0-4-16-16,-4-4-53 15,0-3-38-15,-2-8-142 16,0-4-107-16,-1-9 223 16</inkml:trace>
  <inkml:trace contextRef="#ctx0" brushRef="#br0" timeOffset="-178610.31">15590 12057 553 0,'0'-6'319'0,"10"2"-5"0,2-2-66 15,5 7-37-15,0 0-36 16,3 3-58-16,1 5-12 16,0-1-17-16,-2 1-10 0,-3 6-20 15,-4 1-7 1,-9 2-12-16,-3-1-5 0,-9 2-7 16,-3-6-5-16,-5 0-6 15,-1 0-4-15,1-7-24 16,1 0-30-16,5-4-79 15,3-1-64-15,3 2-303 16,6 0 319-16</inkml:trace>
  <inkml:trace contextRef="#ctx0" brushRef="#br0" timeOffset="-178215.92">16016 12152 745 0,'3'-13'402'16,"-1"3"-104"-16,-8-3-124 0,-6-1-13 16,-1-2-69-16,2 4-24 15,-4 5-19-15,5 4-7 16,-4 6-12-16,2 6-7 16,-6 1-4-16,7 5 0 15,7 0 2-15,-3 1 1 16,9 2-1-16,2 0 0 15,-3-5-5-15,6-2-1 0,3-8 0 16,-1-1 2-16,5-7-2 16,-3-6 1-16,2-5-6 15,5 0 0-15,-7 3 1 16,2 3 3-16,-5 9 6 16,-4 1 5-16,2 10 2 15,-2 5-1-15,-1 9-7 16,-3 2-5-16,2 0-11 15,4-2-17-15,0-8-66 16,8-5-44-16,1-10-131 16,0-5-204-16,7-11 306 15</inkml:trace>
  <inkml:trace contextRef="#ctx0" brushRef="#br0" timeOffset="-178018.11">16257 12018 1259 0,'0'24'523'16,"-4"5"-318"-16,-1 5-20 16,4 2-61-16,4 0-44 15,5-3-51-15,3-3-10 16,2-11-10-16,1-6-3 16,-4-11-51-16,-1-2-53 15,-5-9-142-15,-6-2-183 16,-6-2 268-16</inkml:trace>
  <inkml:trace contextRef="#ctx0" brushRef="#br0" timeOffset="-177859.07">16100 12068 858 0,'-8'2'459'16,"6"1"-144"-16,8 5-97 16,3 1-31-16,11 1-73 15,2-4-24-15,5 2-32 16,3-3-15-16,2 1-32 15,1-3-46-15,3-2-119 16,2-1-87-16,-2-4 137 16</inkml:trace>
  <inkml:trace contextRef="#ctx0" brushRef="#br0" timeOffset="-177522.17">16479 11951 1120 0,'-5'17'501'15,"-3"7"-237"-15,3 2-43 16,-2 2-49-16,3 7-47 16,5 0-60-16,-2-1-10 15,1-6-17-15,2-5-11 16,-2-8-10-16,7-3-6 0,-5-9-7 16,2-3-4-16,2-8 0 15,-3-4-1-15,10-5-1 16,-5-6 1-16,8 2-1 15,2 5 2-15,-2 4 1 16,2 5 1-16,-4 9 6 16,-4 0 8-16,-5 13 23 15,2 3 10-15,-6 7 8 16,1 2-4-16,3-5-24 16,-1-4-10-16,4-9-75 15,-1-4-64-15,5-4-414 16,4 1 355-16</inkml:trace>
  <inkml:trace contextRef="#ctx0" brushRef="#br0" timeOffset="-176805.54">17203 12089 871 0,'9'-4'466'0,"0"2"-66"16,-2 11-210-16,0 4 0 15,-4 8-62-15,1 6-34 16,-4-4-47-16,0 0-10 16,0-6-14-16,0-6-3 15,-2-5-7-15,0-1 0 16,0-4-1-16,-1-1-3 15,2-1-8-15,0-1-4 0,1-1-12 16,2-15-3-16,13-32 1 16,-2 30 2-16,6 3 6 15,3 3 3-15,2 9 5 16,0-1 2-16,-1 10 12 16,-6 3 6-16,-4 6 10 15,-1 9 5-15,-9 1 3 16,-3 1-1-16,0-4-1 15,1-5-3-15,-1-7-7 16,0-4-5-16,3-4-6 16,-5-3-4-16,2 2-7 15,0 0-2-15,2-13-9 16,3-5-2-16,15-27 3 16,-11 35 0-16,0 4 7 15,-3 6 0-15,-3 6 4 0,0 1 1 16,-3 5 10-16,0 4 3 15,1 2 6-15,1 1 1 16,4-1-5-16,-2-3-5 16,0-4-8-16,1-4-3 15,5-3-110-15,0-3-80 16,9-5 113-16</inkml:trace>
  <inkml:trace contextRef="#ctx0" brushRef="#br0" timeOffset="-176477.32">17677 12129 1075 0,'-3'19'514'0,"-1"7"-122"15,1-4-111-15,2-1-55 16,1-3-40-16,4-6-98 16,0-3-29-16,5-4-28 15,1-5-10-15,2-3-12 16,2-1-4-16,1-5-11 15,-1 0-14-15,1-3-20 16,0-5-5-16,0 1 5 16,2-3 13-16,-4 0 20 15,-3 7 5-15,-5 1 6 0,-4 8 3 16,-4 5 3-16,0 5 4 16,-6 11 3-16,1 4-2 15,2 3-4-15,1 0-6 16,10-7-9-16,0-4-26 15,7-6-97-15,1-4-70 16,3-5-206-16,8-5 242 16</inkml:trace>
  <inkml:trace contextRef="#ctx0" brushRef="#br0" timeOffset="-176208.08">18056 12102 762 0,'-17'-3'455'0,"5"5"52"15,-6 2-204-15,3 7-73 16,1-1-22-16,6 4-74 16,6 3-31-16,2-4-36 15,3 3-12-15,2-3-20 16,4 2-4-16,5-1-8 16,0-2 1-16,-2-2 1 15,0-3-1-15,-8-1-3 16,1-3-2-16,-7 1-5 15,-3 2-3-15,-10-3-38 16,0-1-34-16,4-3-97 16,1-3-54-16,10-4-140 0,2-2 213 15</inkml:trace>
  <inkml:trace contextRef="#ctx0" brushRef="#br0" timeOffset="-176028.28">18224 11998 1343 0,'7'17'545'16,"-6"5"-334"-16,-1 8-69 0,-3 3-45 15,3 3-36-15,5-2-43 16,2-4-8-16,7-3-23 16,-2-5-31-16,4-9-84 15,-3-7-59-15,-5-7 109 16</inkml:trace>
  <inkml:trace contextRef="#ctx0" brushRef="#br0" timeOffset="-175875.74">18117 12108 1058 0,'-3'1'530'16,"4"2"-183"-16,10 1-153 15,6-1-31-15,14 0-81 16,7 1-32-16,12-3-62 0,4-1-65 15,9 0 48-15</inkml:trace>
  <inkml:trace contextRef="#ctx0" brushRef="#br0" timeOffset="-175398.27">19074 11907 1268 0,'-38'-11'498'0,"42"15"-266"16,1 6-63-16,-4 20 2 15,0 7-19-15,-2 7-76 16,-3 5-23-16,2-1-25 16,2-3-8-16,0-8-8 15,5-7-3-15,-2-16-1 16,-2-5 2-16,0-9-1 0,0-8 1 16,-1-7-4-1,4-5-2-15,0-7-2 0,3 1-2 16,6-1 0-16,-2 2 1 15,7 12 0-15,1 0-1 16,2 11 6-16,-3 2 4 16,-1 7 14-16,-3 12 6 15,-4 4 6-15,0 4-2 16,-1 4-12-16,0-6-5 0,3-3-36 16,3-4-57-16,10-11-119 15,0-5-78-15,8-6 156 16</inkml:trace>
  <inkml:trace contextRef="#ctx0" brushRef="#br0" timeOffset="-175046.57">19565 12104 1342 0,'-13'-5'549'0,"-3"-2"-332"15,1 3-27-15,-3 0-30 16,2 4-37-16,3 4-52 15,3 2-11-15,6 8-19 16,1 7-10-16,4 0-11 16,0-1-5-16,2-6-6 15,1-6-1-15,2-5-3 0,2-2-1 16,-1-5-1-16,6-2-1 16,-2-5 0-1,-1-1 1-15,1 1-1 0,-3 0 0 16,-2 8 1-16,0 1 0 15,-6 4 2-15,0 6 6 16,-2 7 9-16,-1 4 1 16,2 2 0-16,4-1-7 0,3-3-45 15,3-5-52-15,7-8-124 16,1-3-73-16,4-5 165 16</inkml:trace>
  <inkml:trace contextRef="#ctx0" brushRef="#br0" timeOffset="-174845.16">19743 12106 1073 0,'4'11'554'15,"-3"3"-92"-15,1 8-246 16,-2 0 6-16,4 2-64 16,3-3-48-16,7-5-51 15,5-5-12-15,2-5-19 16,0-5-6-16,-2-9-13 0,-5-3-5 15,2-7-47-15,-4-1-47 16,-2-2-131-16,2 3-69 16,4 11 175-16</inkml:trace>
  <inkml:trace contextRef="#ctx0" brushRef="#br0" timeOffset="-174563.69">20026 12218 1247 0,'12'0'512'0,"5"-3"-299"16,3-4-49-16,-3-6-26 16,-2-1-40-16,-5-6-54 15,-3 1-10-15,-7 3-8 16,-5-1 0-16,-6 10 4 16,-4 5 3-16,2 3 3 15,-4 6 2-15,3 3 6 16,4 3 0-16,2 6-2 15,5 2-4-15,5 7-8 16,4-1-4-16,7-3-10 16,9-2-7-16,7-14-53 15,7-3-50-15,14-11-136 16,6-3 139-16</inkml:trace>
  <inkml:trace contextRef="#ctx0" brushRef="#br0" timeOffset="-174096.18">21031 12123 1314 0,'7'3'515'0,"-1"6"-345"16,-1 4-24-16,-3 4-30 15,-2 4-32-15,0-1-46 16,1 1-11-16,-1-5-8 16,0-5-2-16,1-7 2 15,-2-5 1-15,-4-12-4 0,1-4-1 16,-5-11-7-16,5 0-3 16,3-2-3-16,0 2-2 15,6 6-5-15,5 0-1 16,8 4-11-16,6 3-30 15,2 1-87-15,0 3-63 16,1 2 113-16</inkml:trace>
  <inkml:trace contextRef="#ctx0" brushRef="#br0" timeOffset="-173821.25">21289 12204 986 0,'15'3'419'0,"0"-4"-211"15,1-7-72-15,1-6-17 16,-5-4-16-16,1-1-21 16,-2-2-10-16,-6 4-30 15,0 3-8-15,-10 3-13 16,3 9-5-16,-4 2-4 16,-7 1-2-16,3 8 3 15,-5 0 6-15,2 3 10 16,7 2 3-16,5 5-3 15,2-5-3-15,5 0-5 16,4-1-3-16,-1-7-4 16,10 1-4-16,-1-7-39 15,-6-2-50-15,8-2-128 0,-1-2 128 16</inkml:trace>
  <inkml:trace contextRef="#ctx0" brushRef="#br0" timeOffset="-173567.89">21539 12092 1391 0,'-4'20'572'0,"2"14"-369"15,-6 3-15-15,5 8-67 16,3 1-43-16,3-2-41 16,8-3-11-16,1-6-13 15,0-6-4-15,-3-12-3 16,-4-4-15-16,-4-11-62 15,-2-2-37-15,-1-14-93 16,-4-8-40-16,0-12-77 16,1-3-82-16,-2-6 263 15</inkml:trace>
  <inkml:trace contextRef="#ctx0" brushRef="#br0" timeOffset="-173409.86">21546 12091 838 0,'22'-1'460'0,"3"5"-116"16,0 2-109-16,-1-3-28 15,-1 3-40-15,-4-4-15 16,-7 4-35-16,-6 4-22 16,-10 3-37-16,-6 2-13 15,-12 1-21-15,-2-3-7 16,-3-8-69-16,1 2-47 16,11-6-108-16,1 0-86 15,12 4 188-15</inkml:trace>
  <inkml:trace contextRef="#ctx0" brushRef="#br0" timeOffset="-172559.61">21892 12227 906 0,'-5'0'426'16,"5"2"-165"-16,-1 0-24 15,1-2-46-15,0 0-33 16,0 0-52-16,0-1-19 0,10-3-38 16,11-1-14-16,30-42-19 15,-29 24-8-15,2 0-6 16,-5 1-2-16,-10 5-3 15,-6 2 0-15,-9 6-2 16,0 2 1-16,-8 3 2 16,-2 1 0-16,-1 6 0 15,-1 1 0-15,7 10-1 16,0 6 1-16,8 5 0 16,-2 3 1-16,7-3 1 15,3-2 0-15,10-4 0 16,3-3 0-16,5-8-2 15,7-4-8-15,6-10-80 16,4-2-44-16,3-8-98 0,0-5-27 16,-3 2 42-16,-1-4 40 15,-16 2 104-15,-2 4 41 16,-16 5 88-16,-8 3 40 16,-8 3 65-16,-10 2 20 15,-2 4-3-15,0 0-15 16,0 5-28-16,3 6-12 15,5 4-29-15,3 2-18 16,6 2-31-16,5-2-12 0,6-4-7 16,2-1 0-16,6-6-5 15,4-4-2-15,2-3-6 16,3-2-3-16,4-6-3 16,-1-2-1-16,-1 0-2 15,-8-2 1-15,-6 4 0 16,-3 3-1-16,-5 6 4 15,0 3 2-15,-3 9 2 16,-1 4 0-16,0 5-7 16,2 0-30-16,2-6-105 15,7-4-70-15,-1-9-164 16,12 0 212-16</inkml:trace>
  <inkml:trace contextRef="#ctx0" brushRef="#br0" timeOffset="-172370.91">22540 12018 1329 0,'-2'6'522'0,"-2"8"-367"0,-3 6-42 16,0 5-51-16,6 5-22 16,1 2-19-16,5-2-7 15,9-4-22-15,2-4-33 16,4-7-65-16,1-6-35 0,-3-7-163 15,0-2 196-15</inkml:trace>
  <inkml:trace contextRef="#ctx0" brushRef="#br0" timeOffset="-172204.65">22476 12108 1087 0,'-7'-3'485'0,"3"2"-206"16,9 2-61-16,9 1-30 15,0-3-33-15,17 1-60 16,-2-1-25-16,3-1-42 16,2-1-61-16,-2 3-128 15,-4 0-50-15,-4 11 106 16</inkml:trace>
  <inkml:trace contextRef="#ctx0" brushRef="#br0" timeOffset="-171552.36">22760 12195 1219 0,'51'31'470'16,"-32"-33"-357"-16,4-4-29 15,-6-11-44-15,8 0-14 16,-9-4-3-16,-5-1 1 0,-4 7 0 16,-7-2 5-16,-4 10 13 15,-3 0 5-15,-9 9 2 16,2 5-5-16,-2 4-17 15,-2 5-7-15,9 3-10 16,4 1 0-16,8 2-1 16,7-3 2-16,7-3 2 15,1-4-1-15,-2-9-1 16,3-3-2-16,2-4-4 16,3-4-2-16,7-6-9 15,1-1-13-15,1-3-18 16,-3-5-2-16,-8 2 8 15,-5 1 14-15,-11 4 22 16,-5 6 7-16,-8 10 15 16,-4 0 9-16,-2 9 10 15,-2 6 3-15,4 2-13 0,3 2-10 16,6-3-13-16,3-4-2 16,4-2 2-16,0-5 1 15,4-1 7-15,-2-4 0 16,3-6-4-16,-1-4-2 15,0-8-9-15,0 0-9 16,-2-6-19-16,1-1-5 16,-3-2-8-16,-1 2 5 15,0-1 14-15,1 4 5 16,0 9 11-16,0 1 8 0,-1 15 21 16,-4 5 7-16,-5 9 12 15,2 9 0-15,-1 2-4 16,1 2-1-16,6 1-6 15,3-5-4-15,11 1-16 16,2-6-8-16,10-8-86 16,1-3-65-16,8-8 270 15,1 1-150-15</inkml:trace>
  <inkml:trace contextRef="#ctx0" brushRef="#br0" timeOffset="-171155.11">24119 12103 1004 0,'1'-2'441'16,"10"7"-198"-16,1 5-33 15,0 12-34-15,1 3-28 16,1 6-56-16,3-1-16 0,2-7-24 15,3-5-7-15,3-10-5 16,3-6-3-16,-2-11-4 16,-2-5-3-16,-9-10-8 15,2-4-4-15,-11-4-11 16,1 2-34-16,-1 3-106 16,-3 2-60-16,3 9 105 15</inkml:trace>
  <inkml:trace contextRef="#ctx0" brushRef="#br0" timeOffset="-170821.15">24484 12262 1058 0,'6'5'500'16,"6"-5"-222"-16,4-10-146 0,-1-6-20 15,6-8-66-15,0-5-12 16,1 2-11-16,-3-2-9 15,-9 6-8-15,-6 5 1 16,-11 4 0-16,-2 4-1 16,-9 5-2-16,-1 5-2 15,1 5 4-15,-1 6 3 16,6 8 9-16,2 1 5 16,9 5 4-16,2-3 3 15,2-3 1-15,7-4 0 0,3-6-4 16,3-4-4-16,3-5-10 15,0-4-23-15,6-6-107 16,2-4-70-16,2-4-190 16,3 3 221-16</inkml:trace>
  <inkml:trace contextRef="#ctx0" brushRef="#br0" timeOffset="-170630.74">24882 12109 949 0,'9'9'464'0,"-4"4"-141"16,-7-2-36-16,-4 4-68 15,1-3-29-15,-3-4-55 16,4 1-25-16,4-10-33 31,0 1-10-31,0 0-26 0,0-1-12 0,0 0-19 0,0-1-4 16,5-16-5-16,13-29-1 16,-14 28-17-16,2 1-31 15,1 5-102-15,3 5-59 16,0 1-139-16,4 7-263 15,7 2 417-15</inkml:trace>
  <inkml:trace contextRef="#ctx0" brushRef="#br0" timeOffset="-170388.47">25198 11929 1074 0,'-4'28'430'0,"-6"7"-279"15,-2 9-43-15,2 0-17 16,4 1-11-16,6-6-20 16,5-7-13-16,9-7-36 15,2-10-7-15,3-9-74 16,-1-6-81-16,-3-8 96 15</inkml:trace>
  <inkml:trace contextRef="#ctx0" brushRef="#br0" timeOffset="-170085.05">25092 12019 1108 0,'-2'6'477'15,"7"2"-240"-15,7-2-54 16,4 1-32-16,3 0-28 0,8-5-44 15,0 0-12-15,8 1-29 16,-2-3-12-16,2 1-16 16,-8-2-4-16,-1 1-6 15,-3 4-1-15,-11 0 0 16,0 2 1-16,-10 1 1 16,2 5 2-16,-4 1 4 15,-3 3 10-15,3 2 32 16,-7-4 9-16,2-2 5 15,5-1-11-15,-1-6-29 16,3-3-10-16,-1-2-83 16,-2-1-63-16,0 0-140 15,0 0 153-15</inkml:trace>
  <inkml:trace contextRef="#ctx0" brushRef="#br0" timeOffset="-169933.97">25448 11926 1341 0,'12'15'500'16,"-4"-3"-401"-16,4 0-14 15,-4-5-63-15,6-2-72 16,5-2-236-16,1 1 189 16</inkml:trace>
  <inkml:trace contextRef="#ctx0" brushRef="#br0" timeOffset="-169405.04">25701 11993 751 0,'0'5'423'0,"-6"-5"-27"16,0 0-184-16,-2 0-67 15,-2 2-33-15,0 5-52 16,-2 1-8-16,-2 10-16 16,1 2-2-16,2-1 6 15,2 2 4-15,9 0 3 16,1-5 0-16,13 3-1 15,3-2-2-15,8-5-1 16,6 2 3-16,12-11-2 16,4-2-2-16,3-5-12 15,-3-7-6-15,-13-7-13 16,-3 2-4-16,-8-7-3 16,-2 3-3-16,-9 6 0 0,-4 1-1 15,-10 8-6-15,-6 1-1 16,-2 6 2-16,-5 4 2 15,-1 3 4-15,-2 1 2 16,7-3 1-16,2-1 3 16,4-2 6-16,5 1 4 15,-1-2 8-15,1-3 1 16,0 0 2-16,0 0-2 0,0 0-7 16,0 0-3-16,0 0-9 15,2 5-1-15,7 0-2 16,12-1 0-16,40 21-2 15,-27-32-1-15,5 0-3 16,6 0-10-16,-5 1-60 16,-2 2-43-16,-5-1-110 15,-6-2-179-15,-16-6 268 16</inkml:trace>
  <inkml:trace contextRef="#ctx0" brushRef="#br0" timeOffset="-167354.7">14953 13143 582 0,'-39'2'316'16,"28"-1"-35"-16,6 2-53 15,2 0-36-15,1 1-33 16,11 1-46-16,6 0-14 0,8-2-15 16,-3-3-8-16,8 0-29 15,3-3-15-15,1-1-18 16,2 0-5-16,-4 3-15 15,-3 0-30-15,-7 1-117 16,0 1-78-16,-15 0 134 16</inkml:trace>
  <inkml:trace contextRef="#ctx0" brushRef="#br0" timeOffset="-167132.09">14969 13254 658 0,'-8'4'394'15,"6"3"-95"-15,5-1-64 16,6 3-31-16,8 1-60 16,10-3-19-16,8-2-23 15,2-5-12-15,11-3-33 0,1-2-11 16,-1 2-17-16,1 0-7 16,-9 1-8-16,-9 1-4 15,-15 0-44-15,-9 1-38 16,-12-1 201-16,1 0-125 15</inkml:trace>
  <inkml:trace contextRef="#ctx0" brushRef="#br0" timeOffset="-166699.58">15154 12926 1200 0,'-3'10'450'0,"10"-2"-309"15,6 6-47-15,11 11 1 16,6-3-14-16,8-1-33 0,3-1-4 16,3-5 2-16,-2 5-1 15,-10-1 5-15,-5 0 1 16,-15 4 4-16,0-2 1 16,-12 4-9-16,-4 5-5 15,-6 2-12-15,-4 3-7 16,-11 0-10-16,6-1-3 15,-11-4-10-15,-2-6-25 0,8-11-68 16,-4-6-41-16,7-7-133 16,7-6-145-16,5-10 272 15</inkml:trace>
  <inkml:trace contextRef="#ctx0" brushRef="#br0" timeOffset="-165993.22">11895 13001 855 0,'6'-4'393'0,"-3"-7"-181"16,-1 7-3-16,-2-4-52 0,-7-4-35 16,-1 5-47-1,-3-7-8-15,-7 4-13 0,3 6-6 16,-8 4-8-16,-2 8-8 15,-3 13-15-15,0 2-4 16,-1 9-3-16,5 6 0 16,13-1 4-16,8 5 4 15,16 0 12-15,8-5 4 16,8-8 4-16,4-3-1 16,6-11-8-16,2-3-6 0,-2-10-5 15,-5-4-4-15,-8-7-5 16,-9-3-1-16,1-1-84 15,-5-3-83-15,10 5 100 16</inkml:trace>
  <inkml:trace contextRef="#ctx0" brushRef="#br0" timeOffset="-165161.64">16228 13128 1016 0,'-39'-32'442'0,"33"30"-228"16,1-1-11-16,4 3-43 16,1 1-38-16,0-1-50 15,0 0-20-15,21 4-18 16,36 6-8-16,-21-10-11 16,6 1-2-16,-9-2-4 15,-6 0-1-15,-6 0-2 0,-11 1 2 16,-3 10 13-16,-4 4 10 15,-5 14 11-15,-9 4 3 16,1 4-14-16,2 1-11 16,1-5-12-16,12 1-5 15,-2-9-3-15,7-4-2 16,1-10-50-16,-7-4-36 16,2-6-127-16,-2-4-84 15,6-12 186-15</inkml:trace>
  <inkml:trace contextRef="#ctx0" brushRef="#br0" timeOffset="-164994.48">16195 13220 912 0,'-5'0'442'16,"5"0"-150"-16,10 2-152 15,6 1-13-15,6-2-62 16,2-2-26-16,2 1-46 15,-1-3-66-15,-2 3 49 16</inkml:trace>
  <inkml:trace contextRef="#ctx0" brushRef="#br0" timeOffset="-164819.53">16267 13264 756 0,'-28'33'397'0,"32"-26"-32"0,3 0-139 15,7-1-56-15,7-1-23 16,5-4-67-16,5-1-24 16,2-1-56-16,-2-1-78 0,11-2 48 15</inkml:trace>
  <inkml:trace contextRef="#ctx0" brushRef="#br0" timeOffset="-163329.6">17260 13213 555 0,'32'-5'302'16,"-31"4"22"-16,-2-4-97 0,1 1-18 15,0 3-19-15,0 0-63 16,0 0-18-16,0-7-14 15,0-2-6-15,-1 1-16 16,-1 2-9-16,-1 3-15 16,2 2-8-16,-14-6-19 15,-29 4-6-15,28 26-12 16,-1 1-3-16,6 7-2 16,5 2-3-16,7 0-3 15,4 2 1-15,12 0 1 16,4-7 0-16,8-6-1 15,6-8-30-15,4-14-72 16,-3-9-40-16,3-10-86 16,-6-7-9-16,-2-1 29 15,-4 2 34-15,-11 5 92 0,0 4 41 16,-15 9 80-16,-1 2 45 16,-8 4 63-16,4 2 24 15,1 5 1-15,-2 3-20 16,4 6-35-16,-4 4-13 15,7 4-26-15,0-2-12 16,5-2-21-16,2-5-8 16,0-5-8-16,2-5-3 0,2-6-5 15,1-6-4-15,2-8-8 16,3-4-3-16,0-3-7 16,1 1-1-16,-4 4 2 15,0 5 3-15,-8 8 3 16,-1 6 2-16,-2 9 0 15,-2 5 3-15,1 14 11 16,0 5 6-16,6 9 6 16,2 1 1-16,5-4 3 15,0 1 2-15,-2-7 3 16,1 1 7-16,-3-8-2 16,-6-4-5-16,-9-10 3 15,-5-3-6-15,-12-8-8 16,-4-2-4-16,-3-5-18 15,0-3-17-15,-3-4-49 16,3 1-25-16,2-4-58 0,2-3-22 16,9 3-31-16,7-3-32 15,10 3 152-15</inkml:trace>
  <inkml:trace contextRef="#ctx0" brushRef="#br0" timeOffset="-163050.3">18073 13120 1150 0,'-15'-10'559'16,"-3"3"-233"-16,-4 8-122 16,2 2-12-16,-1 11-86 15,8 4-29-15,4 8-32 16,2 4-11-16,10 0-17 15,0 1-6-15,10-7-5 16,2-2-2-16,4-8-2 16,7-5 0-16,4-6-8 15,4-3-41-15,2-6-142 16,-2-4-68-16,1-9 141 16</inkml:trace>
  <inkml:trace contextRef="#ctx0" brushRef="#br0" timeOffset="-162841.24">18324 13039 777 0,'0'6'476'15,"-9"10"98"-15,-2 9-285 16,1 8-82-16,2 4-30 16,6-1-95-16,2-2-33 0,10-4-29 15,2-5-6-15,8 0-9 16,0-4-3-16,1-5-57 15,0 0-48-15,-1-12-140 16,-2-3-73-16,2-6-152 16,1-6 275-16</inkml:trace>
  <inkml:trace contextRef="#ctx0" brushRef="#br0" timeOffset="-162587.89">18535 13292 584 0,'2'1'368'15,"2"2"-57"-15,2 3-87 16,2-1-36-16,7-1-65 15,-1-4-22-15,6-7-33 16,-3-2-14-16,0-5-24 16,-4 0-3-16,-10-4 12 0,-3 0 11 15,-10 2 20 1,-2 3 7-16,-5 11 4 0,-2 2 3 16,0 7 1-16,3 4-5 15,5 3-15-15,2 3-14 16,9 7-24-16,1 3-10 15,9 0-10-15,7-1-3 16,8-6-5-16,7-8-37 16,7-8-136-16,5-4-23 15,4-15 97-15</inkml:trace>
  <inkml:trace contextRef="#ctx0" brushRef="#br0" timeOffset="-162038.36">19552 13177 697 0,'-7'-16'411'0,"-10"-34"48"16,11 31-197-16,-9 1-73 16,-3 8-14-16,-2 9-67 15,-1 2-31-15,-1 11-29 16,2 5-11-16,3 12-17 15,4 5-4-15,11 5-6 16,5-3 0-16,10-2 2 16,2-3 2-16,6-4 7 15,1-2 2-15,8-10-3 16,5-5-3-16,7-7-46 16,-1-6-64-16,1-8-177 15,1-5 170-15</inkml:trace>
  <inkml:trace contextRef="#ctx0" brushRef="#br0" timeOffset="-161484.97">20626 13239 924 0,'2'-7'432'0,"5"0"-160"16,-1 6-51-16,-1 5-45 15,-2 7-43-15,-2 5-65 16,0 0-22-16,-1-2-28 15,0 0-12-15,1-9-99 16,1-1-80-16,1-5 106 16</inkml:trace>
  <inkml:trace contextRef="#ctx0" brushRef="#br0" timeOffset="-161070.2">20584 13087 739 0,'11'0'326'16,"12"-1"-136"-16,4 1-14 16,5 7 17-16,3-1-30 0,3 5-44 15,-4 1-18-15,-10 4-30 16,1 3-14-16,-17 5-20 16,-2 0-6-16,-6-1-9 15,-6-2-3-15,1-8-5 16,0-2-4-16,5-6-3 15,-1-4 1-15,-2-2-3 16,3 0-1-16,0 0-4 16,0-1-2-16,0-2-1 15,7-9 1-15,29-26 2 16,-18 30 0-16,0 7 12 16,-6 3 13-16,-4 9 29 15,1 2 14-15,-2 8 9 16,-7 2-5-16,6 5-20 15,1-2-12-15,-1-4-22 16,4-5-18-16,-1-5-113 16,-3-7-83-16,17-10 116 0</inkml:trace>
  <inkml:trace contextRef="#ctx0" brushRef="#br0" timeOffset="-160721.02">21883 13062 830 0,'16'-8'375'0,"-11"15"-134"16,10 8-73-16,-14 10-41 15,3 6-17-15,-5 6-47 16,-2 4-13-16,10-4-21 0,-7-4-9 15,6-13-14-15,1-7-25 16,0-10-106-16,0-5-146 16,2-8 167-16</inkml:trace>
  <inkml:trace contextRef="#ctx0" brushRef="#br0" timeOffset="-160541.46">21714 13133 614 0,'4'-14'372'0,"10"14"46"16,5 0-187-16,15 3-55 16,6 4-11-16,-2-2-58 15,2 2-26-15,-10-4-38 16,-5-2-58-16,5 1-147 16,-3-2-144-16,4 6 177 15</inkml:trace>
  <inkml:trace contextRef="#ctx0" brushRef="#br0" timeOffset="-160038.16">22088 13018 864 0,'-8'10'433'0,"8"13"-101"16,-1 0-116-16,1 9-60 0,0 2-27 15,3 2-46-15,4 1-12 16,0-5-20-16,2-6-11 15,0-9-20-15,-1-3-6 16,-1-10-9-16,0-4-4 16,-2-5-19-16,1-6-9 15,-2-3-9-15,-1 2-2 0,1-5 16 16,1 4 8-16,-2 4 5 16,3 4 4-16,0 9 3 15,1 4 0-15,7 4 4 16,4 1 2-16,16-3 10 15,2-4 8-15,9-6 10 16,-1-5 0-16,-9-9-7 16,-1-3-7-16,-13-4-9 15,-4 3-1-15,-12 2 7 16,-7 2 2-16,-9 3 10 16,2 7 4-1,5 2 8-15,1 1 8 0,-9 0 4 16,0 4-3-16,1 8-12 15,11 4-9-15,-1 6-12 16,3 1-4-16,1 0-3 16,8-4-4-16,0-7-38 0,9-4-46 15,18-7-119-15,-4-3 169 16,17-4-19-16</inkml:trace>
  <inkml:trace contextRef="#ctx0" brushRef="#br0" timeOffset="-159705.3">23449 13221 871 0,'-34'-20'411'0,"35"15"-108"16,-1 5-123-16,-1 17-66 16,-4 8-14-16,0 17-54 15,11 4-9-15,1 4-10 16,0-4-4-16,8-4-10 0,-11-9-3 15,2-15-5-15,4 2 0 16,-9-16-43-16,1-4-42 16,-1-6-125-16,-8-13-126 15,0-8 208-15</inkml:trace>
  <inkml:trace contextRef="#ctx0" brushRef="#br0" timeOffset="-159486.45">23392 13176 845 0,'13'-3'397'0,"4"3"-159"16,4 3-23-16,3 3-43 16,-2 2-28-16,-2 4-37 15,-4 0-16-15,-5 2-22 16,-9 1-5-16,-6-2-7 16,0 1-9-16,-13-1-18 15,0-2-10-15,-3-1-32 16,-2-3-26-16,8-3-66 15,1-1-53-15,12-2-166 16,2-1 203-16</inkml:trace>
  <inkml:trace contextRef="#ctx0" brushRef="#br0" timeOffset="-159091.02">23858 13247 956 0,'10'-11'469'0,"-5"-2"-196"16,-13-5-100-16,-1 1-36 16,-4-1-65-16,-6 2-16 15,-1 5-15-15,-1 4-6 16,-1 7-9-16,2 5-5 0,7 7-6 16,4 4 0-16,4 6 5 15,2-2 1-15,4-1 0 16,5-2-2-16,3-7-6 15,-3-2-1-15,7-8-3 16,3-1-1-16,3-8-1 16,-1 0-1-16,-3 1 0 15,-4 0 3-15,-1 8 13 16,-8 0 8-16,9 4 13 16,-5 7 0-16,-2-1-11 15,9 3-7-15,-7-2-14 16,6-4-5-16,-3 1-33 15,4-1-45-15,-5-6-110 16,1 0-71-16,9-5 149 16</inkml:trace>
  <inkml:trace contextRef="#ctx0" brushRef="#br0" timeOffset="-158907.34">24062 13038 1228 0,'0'11'538'0,"-1"9"-293"16,-2 12-99-16,0 7-18 16,0 6-55-16,3 3-18 15,6-4-26-15,4-5-14 0,6-14-18 16,0-5-30-16,-2-13-90 16,1-7-68-16,-6-9-254 15,0-7 281-15</inkml:trace>
  <inkml:trace contextRef="#ctx0" brushRef="#br0" timeOffset="-158724.24">23959 13175 1087 0,'-19'-6'480'0,"13"4"-245"16,0 0-45-16,11 3-56 16,0 5-28-16,15 1-30 15,9 3-5-15,4 0-18 16,8-2-12-16,-6-1-30 15,1 0-36-15,-1-6-81 0,-6-2-41 16,0-9-153 0,-4-4 188-16</inkml:trace>
  <inkml:trace contextRef="#ctx0" brushRef="#br0" timeOffset="-158365.64">24302 13019 893 0,'5'9'469'0,"-4"2"-128"15,5 9-122-15,-4 2-17 0,-1 6-39 16,1 7-19-16,-2 6-32 16,-1 2-24-16,-3-4-28 15,4-5-14-15,0-12-19 16,3-7-5-16,-1-10-13 16,-2-6-3-16,0-2-4 15,0 2-2-15,0 0-2 16,6-9-1-16,7-9 1 15,32-25 2-15,-28 29 2 16,-4 7 1-16,-5 3 4 16,0 5 2-16,-3 6 2 15,3 2 1-15,0 6-3 16,-2-1-1-16,3 2-5 16,2 1-4-16,-6-8-70 15,7 2-43-15,-3-8-125 0,-5-2 135 16</inkml:trace>
  <inkml:trace contextRef="#ctx0" brushRef="#br0" timeOffset="-155042.65">10232 11592 407 0,'0'-5'287'16,"0"-1"-3"-16,-1 5-75 0,0-2-8 16,0 2-47-16,0 0-19 15,-1 0-22-15,1 0-5 16,0 1-15-16,0 2-7 16,-3 23-18-16,-2 29-7 15,12-19-14-15,0 3-7 16,4 2-11-16,1 2-7 0,-1-1-8 15,0-2-2-15,-1-2-3 16,-3-8-1-16,-3-5-1 16,1-4 1-16,-4-9-3 15,0-5 0-15,1-6-48 16,0-8-45-16,1-14-138 16,3-6-114-16,-1-8 211 15</inkml:trace>
  <inkml:trace contextRef="#ctx0" brushRef="#br0" timeOffset="-154720.78">10240 11587 630 0,'-5'-12'396'16,"4"3"-39"-16,4 6-136 16,4 1-19-16,3 4-75 0,4 3-27 15,4 1-27-15,1 4-9 16,8-2-13-16,3-1-6 15,0 0-6-15,-3-4-3 16,-6 3-1-16,-9-3-1 16,-3 7-3-16,-4 0 4 15,-6 5 8-15,-5 4 2 16,-6-1-2-16,-8 2-6 0,-3-3-16 16,0 0-5-16,-2-6-6 15,3-4-4-15,5-3-3 16,3-4-2-16,8 0-35 15,1-1-32-15,4 0-77 16,1 1-48-16,0 0-130 16,0 0 198-16</inkml:trace>
  <inkml:trace contextRef="#ctx0" brushRef="#br0" timeOffset="-137238.83">10004 14522 491 0,'-3'-10'340'16,"0"5"42"-16,0-3-186 15,0 1 2-15,-1 0-59 16,-4-6-29-16,-4-2-32 15,2 3-9-15,-12 0-14 16,4 7-7-16,-11 7-12 16,-3 3-7-16,7 8-15 15,0 7-3-15,10 8-7 16,4 4-1-16,11 5-2 16,2-1 0-16,8 3-1 15,11-2-1-15,3-5 0 16,10-4-1-16,4-7 0 15,-5-5-39-15,4-11-118 16,-5-6-121-16,7-21 161 0</inkml:trace>
  <inkml:trace contextRef="#ctx0" brushRef="#br0" timeOffset="-137028.47">10185 14322 748 0,'-9'8'389'15,"1"4"-13"-15,0 4-124 16,1 17-26-16,-1 6-25 0,4 8-89 16,1 2-32-16,4 2-40 15,4-1-16-15,5-7-13 16,0-8-4-16,2-8-6 16,0-11-28-16,-1-13-113 15,1 0-83-15,2-15 127 16</inkml:trace>
  <inkml:trace contextRef="#ctx0" brushRef="#br0" timeOffset="-136616.03">10434 14604 623 0,'15'3'391'0,"-10"0"86"15,1 2-183-15,-2-5-37 16,-4 0-39-16,-2-7-105 15,0-4-35-15,-4-4-48 0,2-2-7 16,-3 0-10-16,-3 1-1 16,-3 6-4-16,-4 1-1 15,-2 9-4-15,2 4-2 16,-1 7-2-16,2 2-2 16,6 7-2-16,3 4 0 15,7 1 1-15,6 1 2 16,4-3 5-16,3-4 2 0,1-8 4 15,2-1 1-15,-2-10-2 16,-2-4 0-16,1-3-3 16,3-4-1-16,-2 1-1 15,-1 0 0-15,-2 2 0 16,-5 2 0-16,4 5-1 16,-10 1 0-16,5 5-2 15,-3 2-28-15,1 1-99 16,10 0-66-16,-3-2-272 15,5-5 292-15</inkml:trace>
  <inkml:trace contextRef="#ctx0" brushRef="#br0" timeOffset="-136461.02">10633 14646 703 0,'2'4'344'0,"-2"-1"-160"0,0 1-27 16,0-4-88-16,0 0-69 15,0 0-4-15</inkml:trace>
  <inkml:trace contextRef="#ctx0" brushRef="#br0" timeOffset="-135941.64">10612 14461 669 0,'8'-1'356'0,"7"5"-17"15,1 4-113-15,1 3-29 16,-4 1-22-16,-1 8-62 16,-1 3-24-16,-6 4-35 15,-1 5-13-15,-3-5-19 16,-1-2-7-16,0-8-5 16,0-5-3-16,-1-6-1 15,1-4-3-15,1-8-2 16,-1 5-1-16,0 0-2 15,1-3-1-15,4-11 0 16,20-28-1-16,-14 26 2 16,1 2 0-16,2 2 2 15,-1 2 0-15,-1 5 2 16,2 5 5-16,-1 6 22 0,-2 5 9 16,0 9 14-16,-7 2 1 15,0 0-18-15,-2-3-9 16,7-8-13-16,-2-3-5 15,6-7-5-15,-4 0 0 0,-7-7 0 16,6 1-2-16,-8-4 0 16,6-1 0-1,1 2-1-15,-9-1 1 0,6 4 0 16,1 1 0-16,-7 4 1 16,4 2 0-16,-2-1 4 15,0 0 9-15,0 4 11 16,5 11 3-16,7 25-4 15,-3-26-9-15,-9-6-12 16,4-1-4-16,4-3-52 16,-8 0-47-16,3-3-109 15,3-3 119-15</inkml:trace>
  <inkml:trace contextRef="#ctx0" brushRef="#br0" timeOffset="-134149.97">12818 14421 454 0,'64'-12'295'0,"-67"-2"69"16,-1-7-125-16,-4 1-43 16,-9 0-27-16,-4 6-65 15,-4 4-16-15,-1 6-13 16,0 4-5-16,2 8-20 16,-3 5-10-16,1 12-16 15,4 4-7-15,4 14-2 16,8 3 0-16,10 3 5 15,9 1 4-15,9-13 8 16,6-7 7-16,5-10 17 16,-1-6 4-16,6-6 1 15,-3-2-4-15,0-8-19 16,-6-2-8-16,-6-4-10 0,-8 0-6 16,-6-1-73-16,3 2-58 15,-11-1-165-15,2 1 164 16</inkml:trace>
  <inkml:trace contextRef="#ctx0" brushRef="#br0" timeOffset="-133021.4">13738 14511 796 0,'8'-32'365'15,"-8"31"-142"-15,0 1-13 16,0 16-26-16,-3 9-36 16,0 9-66-16,-1-1-18 15,-1-1-30-15,1-7-11 16,1-11-10-16,2-3-2 0,-1-10-1 15,1-1-1-15,0-2-3 16,0 1-2-16,1 0-6 16,0 0-4-16,1-13-5 15,3-6 1-15,10-30 2 16,-5 29 4-16,3 4 4 16,-2 2 1-16,7 10 6 15,-3 1 4-15,1 11 11 16,0 6 8-16,-3 7 4 15,-5 3 1-15,-4 2-4 16,-2-2-3-16,-2-7-6 16,1-3-4-16,4-5-7 15,-1-5-3-15,1-3-5 16,-4-3 0-16,0 2-3 16,0 0-1-16,3-6-5 15,2-14 0-15,37-29 2 0,-31 28 1 16,1 6 3-16,1 6 1 15,-2 8 5-15,-4 4 8 16,-3 9 23-16,-1 5 8 16,-3 10 9-16,-5 0-6 15,3 0-19-15,-1-1-9 16,6-7-16-16,4-5-43 16,4-11-106-16,-1-4-68 0,6-11 115 15</inkml:trace>
  <inkml:trace contextRef="#ctx0" brushRef="#br0" timeOffset="-132723.86">14120 14553 1116 0,'-4'19'493'0,"0"4"-253"16,1 0-12-16,3-2-71 15,2-5-45-15,8-5-61 16,2-3-16-16,2-7-16 15,3-2-6-15,1-9-8 16,0-3 0-16,1-5-4 16,-1-3-1-16,-4 0 0 15,1 2 0-15,-8 6 0 0,-2 5 2 16,-5 11 2-16,-3 4 0 16,-1 12 1-16,-1 0 1 15,0 1 2-15,3 1 2 16,4-7 0-16,3-2-2 15,3-4-5-15,3-2-2 16,-1-6-88-16,7-4-94 16,0-5 115-16</inkml:trace>
  <inkml:trace contextRef="#ctx0" brushRef="#br0" timeOffset="-132431.45">14563 14435 1082 0,'-30'8'489'0,"9"3"-144"16,0 1-101-16,10 1-35 15,1-1-32-15,10-2-89 16,6 1-25-16,1-1-18 16,10-2-5-16,-1 3-3 15,2 0-3-15,4-2-3 16,-3 1-1-16,-2 1-8 15,-4 1-4-15,-9 0-4 16,-7 1-2-16,-11-1-3 16,-3 0-14-16,-4 0-54 0,2-1-31 15,7-4-76-15,4-4-46 16,7-7-124-16,8-5 206 16</inkml:trace>
  <inkml:trace contextRef="#ctx0" brushRef="#br0" timeOffset="-132230.62">14777 14367 1432 0,'0'17'557'0,"-6"14"-400"16,-1 5-18-16,1 8-48 16,5 4-38-16,12-5-43 15,7-6-7-15,8-15-5 16,5-9-2-16,-6-13-64 15,-3-5-43-15,-8-7-140 16,-4-5-148-16,-19 0 260 16</inkml:trace>
  <inkml:trace contextRef="#ctx0" brushRef="#br0" timeOffset="-132054.36">14665 14466 893 0,'-13'-5'462'0,"8"4"-81"16,5 3-96-16,9 1-66 0,9-2-38 15,12 2-79-15,5 0-30 16,12 3-55-16,4-2-80 16,5 0 40-16</inkml:trace>
  <inkml:trace contextRef="#ctx0" brushRef="#br0" timeOffset="-131303.59">15670 14268 1156 0,'-2'-5'475'0,"2"-3"-215"16,0 6-71-16,0 17-31 15,0 11-18-15,-1 14-73 16,1 4-25-16,-1 5-17 0,1 0-5 16,3-5-10-1,2-1-3-15,-2-17-1 0,-1-6 0 16,-4-13 4-16,0-7-1 15,-4-7-3-15,-1-6-3 16,-1-8-6-16,0-4-2 16,4 2 0-16,3-1 0 15,5 4 0-15,6 5 0 0,6 3 2 16,4 2 1-16,4 7 3 16,1 3 3-16,0 7 3 15,-6 7 0-15,-5 6 2 16,-6 1-2-16,-6-1-1 15,-2-2 0-15,-5-3 1 16,-4-3 0-16,-1-7 0 16,-2-3 0-16,-2-4-3 15,0-4-1-15,1 0-1 16,3-2-1-16,4 6-2 16,6 1-3-16,5 3-2 15,-5-2 2-15,0 0 4 16,17 7 2-16,38 7 4 15,-28-14 0-15,10-4 0 16,-5-3 2-16,-7-4 1 16,3-3 2-16,-18-6 0 0,8 2-1 15,-2-3-1-15,-9 2 0 16,-1 7 4-16,-11-2 2 16,-6 9 3-16,3 5 2 15,-3 2-1-15,1 8-2 16,2 8 1-16,-4 0-1 15,11 6-2-15,2 2-2 16,1-1-7-16,7 2-3 0,0-6-19 16,6-4-61-1,19-6-156-15,8-8-360 0,15-5 381 16</inkml:trace>
  <inkml:trace contextRef="#ctx0" brushRef="#br0" timeOffset="-130779.67">16925 14393 877 0,'6'9'396'15,"-5"4"-166"-15,-3 2-23 16,2 3-18-16,-2 3-40 0,-3 1-63 15,6 0-20-15,-3-6-30 16,-3-3-11-16,7-7-11 16,-4-4-2-16,-1-6-5 15,2 3-2-15,0-1-3 16,0-6-2-16,-1-9 0 16,-2-28 0-16,10 28-1 15,3 4 0-15,5 3 3 16,-1 2 5-16,3 8 21 15,5 1 12-15,-5 9 18 16,0 2 7-16,-3 7 1 16,-4-1-6-16,-3 2-16 15,4 2-9-15,-5-6-18 16,0-1-5-16,0-8-75 16,-3-6-51-16,3-3-147 0,0-4-63 15,7 3 200-15</inkml:trace>
  <inkml:trace contextRef="#ctx0" brushRef="#br0" timeOffset="-130471.33">17146 14573 1095 0,'40'13'475'16,"-25"-19"-237"-16,1-3-31 0,4-10-43 15,1-1-34-15,2-4-57 16,-3-1-18-16,-4 4-29 15,-1 1-8-15,-11 3-4 16,-5 2 2-16,-9 3-2 16,-6 6-2-16,-3 4-5 15,2 3-3-15,3 9-4 16,0-1 0-16,6 9 4 16,3 4 4-16,5 4 7 15,1 3 3-15,6-5 0 16,4-1-2-16,5-9-5 15,2-6-2-15,6-6-11 16,5-2-30-16,0-3-96 16,-1-1-71-16,-4 0 114 15</inkml:trace>
  <inkml:trace contextRef="#ctx0" brushRef="#br0" timeOffset="-130078.45">17485 14562 1037 0,'1'4'472'16,"2"2"-211"-16,0-3-47 16,14 5-56-16,25-2-31 0,-22-23-41 15,-1-5-12-15,-5-1-26 16,-2-1-15-16,-11 2-18 16,-2 1-2-16,-10 5-3 15,-3 4 0-15,-5 3-4 16,2 1-2-16,-2 9-4 15,4 3 0-15,7 11-3 16,-1 7 1-16,5 6 1 16,0 5 0-16,6 6 1 15,-2 3 1-15,11 5 2 16,4 2 5-16,0-5 13 16,8-1 7-16,-6-11 7 15,0-4 1-15,-8-6-9 16,-5-8-2-16,-6-5 0 15,-8-4-3-15,-7-8-8 0,-2 1-14 16,3-4-51-16,-3-5-36 16,4 0-88-16,3-6-65 15,-2-3 152-15</inkml:trace>
  <inkml:trace contextRef="#ctx0" brushRef="#br0" timeOffset="-129646.59">17865 14509 1184 0,'9'-20'470'0,"-2"-2"-305"16,-7 5-38-16,-2 4-22 16,-6 1-18-16,-8 11-19 15,-2-1-6-15,-9 10-14 16,-1 7-8-16,2 7-5 15,5 3 5-15,6 2 5 16,7-3-1-16,8-6-8 16,5-5-6-16,6-9-6 15,1-2-4-15,4-6-7 16,3-3-1-16,-2-4-2 16,1 0-1-16,2-4 0 15,-3 2 1-15,-5 2 8 16,0-2 3-16,-7 8 1 0,-1-1-1 15,1 12-9-15,-1 6-3 16,4 6-1-16,-2 9-2 16,-1-1-1-16,0 1-3 15,-4-6-28-15,2-4-38 16,3-8-92-16,1-6-56 16,2-8-175-16,6-5 239 0</inkml:trace>
  <inkml:trace contextRef="#ctx0" brushRef="#br0" timeOffset="-129481.97">18078 14362 1067 0,'-7'23'508'16,"2"0"-114"-16,-4 16-272 16,2 6-4-16,0 3-39 15,7-1-34-15,8-5-29 16,2-7-8-16,6-11-8 15,-2-8-28-15,2-15-86 16,-2-6-66-16,-3-14 103 16</inkml:trace>
  <inkml:trace contextRef="#ctx0" brushRef="#br0" timeOffset="-129099.24">17971 14466 1268 0,'0'3'519'15,"3"2"-342"-15,7 1-15 16,2-4-53-16,4 0-43 16,10-2-40-16,4 0-9 15,4-1-22-15,-1-3-19 0,1-1-29 16,0-1-8-16,1-1 9 16,1 2 17-16,-4-1 29 15,-3 6 10-15,0 4 23 16,-11-1 14-16,-6 2 38 15,-2 4 11-15,-6 5 35 16,-1 4 8-16,3 9-6 16,-3 1-4-16,-2 0-47 15,1 0-21-15,-4-10-34 16,3-5-8-16,0-9-9 16,3-6-13-16,5-9-95 15,1-5-70-15,-5-6-158 16,-1-3-334-16,-4-1 449 15</inkml:trace>
  <inkml:trace contextRef="#ctx0" brushRef="#br0" timeOffset="-128975.39">18368 14342 1116 0,'11'15'472'0,"-5"-7"-189"0,-5 2-78 15,5-5-28-15,-4 1-28 16,1-3-95-16,3-1-33 15,2 2-105-15,-3-6-87 0,17 4 102 16</inkml:trace>
  <inkml:trace contextRef="#ctx0" brushRef="#br0" timeOffset="-128731.05">18576 14427 1068 0,'-4'23'471'0,"5"4"-185"15,2-1-63-15,2 0-27 16,0-3-36-16,6-4-71 16,2-4-20-16,4-2-15 15,0-2-8-15,3-6-14 16,0-3-3-16,-2-9-8 16,4-4-4-16,-2-7-5 15,-1-3-3-15,3 0-6 16,-2 1-6-16,-2 2-71 15,-4-1-46-15,-3 6-125 0,-2 0-83 16,1 7 210-16</inkml:trace>
  <inkml:trace contextRef="#ctx0" brushRef="#br0" timeOffset="-128424.62">18917 14572 976 0,'16'1'500'0,"-4"-3"-122"0,-1-7-184 15,3-5-17-15,-2-6-75 16,1-2-41-16,2 0-42 16,-6-4-4-16,-5 5-1 15,-4 6 4-15,-12 1 5 16,-4 9 7-16,-2 6 12 16,0 6 9-16,3 6 13 15,3 1-2-15,4 5-8 16,5 2-8-16,8 2-9 15,-1-1-3-15,6 2-7 16,4 0-5-16,-2-4-11 16,2-3-27-16,7-7-76 15,-5-7-48-15,10-6-153 16,5-5-391-16,0-3 469 16</inkml:trace>
  <inkml:trace contextRef="#ctx0" brushRef="#br0" timeOffset="-127293.52">9838 14896 894 0,'-27'0'383'0,"9"3"-185"16,9 1-17-16,15-2-6 16,14 2-26-16,25-5-50 15,11 2-11-15,19-1-23 16,5 0-15-16,19-4-20 16,14-3-6-16,10-7-4 15,4 2 1-15,2 0 11 16,-4 0 8-16,-10 3 13 15,-7 0 6-15,-22 5-3 16,-10 4-5-16,-18-2-16 16,-13 5-8-16,-23 4-10 15,-11-4-4-15,-20 9-69 16,-11-6-51-16,-8 0-100 16,-3 2 111-16</inkml:trace>
  <inkml:trace contextRef="#ctx0" brushRef="#br0" timeOffset="-123601.15">22270 15108 855 0,'27'6'367'0,"-35"-9"-179"0,3-1-38 16,-2 3-28-16,-1 0-28 16,5-1-41-16,1-2-11 15,5-2-11-15,2 1-4 16,3-2-9-16,4 3-4 16,-1 0-4-16,0 1-1 15,0 3-3-15,-3 1 1 0,-2 1-2 16,2 2 1-16,-9-1 8 15,-1 0 3-15,-5 0 5 16,-7-1 0-16,-2-1-6 16,0 0-5-16,0-1-5 15,4 0-1-15,3 0 1 16,2 0 3-16,5-2 2 16,2 0 0-16,0 1-4 15,0 0-2-15,0 0-4 16,6 0 1-16,8 0-1 15,0 0 1-15,25 4 0 16,-31 3 0-16,-4-1 1 16,-4 0 1-16,-4-2 4 15,-1-3 9-15,-6-3 16 16,-4-3 6-16,-7-4 1 0,0-1-7 16,-5 0-16-16,3 1-5 15,5 4-4-15,6 5-1 16,8 1-1-16,6 2-1 15,10 1 0 1,-5-2 1-16,-1 2 1 0,18 5-1 16,5 2-3-16,-4 0 0 0,-13-3-2 15,-4-3-1 1,-7-2-36-16,-2-2-19 16,-8-4-31-16,-2-3-16 0,-1-3-14 15,-1 1-13-15,1 1-67 16,2 2-65-16,1 5 168 15</inkml:trace>
  <inkml:trace contextRef="#ctx0" brushRef="#br0" timeOffset="-122460.33">21992 15211 248 0,'-1'0'174'0,"0"0"55"0,0 0-34 16,0 0 11-16,0 0-8 15,1 0-24-15,0-1-11 16,0 0-30-16,0 0-17 15,-1 0-39-15,0 0-15 16,0 0-23-16,-3-1-9 16,-7-4-15-16,-1 3-3 15,-25-2-3-15,26 11-2 16,8 2-2-16,0 3 0 0,3 3-1 16,5 2 0-16,-1 2 0 15,4-2 0-15,4 3 3 16,-3-4 2-16,3-1 11 15,2 1 7-15,-6-6 8 16,4 3 0-16,-7-4-4 16,-2-1-1-16,-5-1 5 15,-6-4 5-15,-3 1-1 16,-2-3-3-16,-1-2-15 16,0-1-6-16,-2 1-6 15,0-1-4-15,-1-1-5 16,1 3-4-16,5-1-61 15,2 2-51-15,9-1-163 16,6-1 168-16</inkml:trace>
  <inkml:trace contextRef="#ctx0" brushRef="#br0" timeOffset="-121978.05">22487 15074 231 0,'-31'-2'176'0,"29"1"16"15,-5 0-44-15,6 1 2 16,-3-1-32-16,2 0-20 16,2 1-21-16,-1-1-6 15,0 0-6-15,0 0-1 16,0 0-5-16,1 1-6 16,0 0-17-16,0 0-10 15,0 0-16-15,-1 0-6 16,0 0-14-16,0 0-16 15,-1 0-53-15,2-2-43 0,0 1-147 16,0 1 169-16</inkml:trace>
  <inkml:trace contextRef="#ctx0" brushRef="#br0" timeOffset="-120441.02">22430 15081 559 0,'-1'0'218'0,"0"0"-97"16,0 0-38-16,0 0 10 16,0 0-6-16,0 0-36 15,0 0-6-15,0 0 3 0,-1 0 0 16,1 0-6-16,1 0-6 15,0 0-3-15,0 0 3 16,0-1 11-16,0 0 3 16,5-2 1-16,8-6 0 15,20-21-1-15,-26 18 0 16,2 3-1-16,-7-2-3 16,6 4-6-16,0-1-4 0,2 2-6 15,3 0-4-15,0 1-9 16,0-1-2-16,0 2-3 15,-1-4-1-15,0 4-1 16,4 4 2-16,-3-5-1 16,1 5 2-16,0-3 0 15,0-6 1-15,2 4-4 16,-2-3-1-16,-2 2-1 16,1 6 0-16,-4-3 1 15,1 2 2-15,-3 0 3 16,1-3 0-16,-2-1 1 15,-2 2 0-15,0-1-2 16,1 2-1-16,2 1-3 16,1-2-1-16,3 2-3 15,0-4 0-15,1 0-1 0,2 3 0 16,-1-2 0-16,3 4 0 16,-2-3 4-16,0-1 1 15,5 3 0-15,-8-3 1 16,4-1-3-16,3 0-1 15,-4-4-2-15,5 4 0 16,3-4 0-16,-1 2 2 16,1-1 2-16,-1-2 0 15,-1 4 1-15,-3-1 1 16,0 3-1-16,-3 0-1 0,-1-2 0 16,1 3-2-16,1 2 0 15,3-1-2-15,-1 1 0 16,1-1 0-16,0-2-1 15,-2 2 1-15,4-1-2 16,-2-3 1-16,1 3 0 16,2-1 0-16,-7-2 0 15,2 1-1-15,-4-2 0 16,0 2-1-16,8 3 0 16,-1-3 0-16,0 4-1 15,-2 0 1-15,-4-2 0 16,0 2 1-16,4-2 1 15,2 3-1-15,1 0 1 16,2 0-1-16,-2 0 0 16,0 3-1-16,1-3 0 0,2 1 0 15,3-1 1-15,0 0-1 16,4 0 1-16,-1-3 1 16,1 3-2-16,2 0 1 15,-8 2 1-15,-1-2 1 16,2 1 2-16,-3-1 0 15,-1 2-1-15,5 0-1 0,-5-1 0 16,4 0-1-16,7 1-1 16,-2-2 2-16,1 2-2 15,0-1 0-15,1-1 0 16,2 0 0-16,4-3 1 16,-1 0-1-16,1-1 0 15,0 0 0-15,-6-1-1 16,-2-2 0-16,2-2 1 15,1-2 1-15,3-4 3 16,7 2 2-16,-1-2 3 16,1-3-1-16,1 1 0 15,3-1-2-15,-2 1-2 16,3 2 0-16,-6-1-1 16,-6 2 0-16,-2 2-1 15,-4-1 2-15,8 3-2 16,-2 2-1-16,1 0 0 0,0 4-1 15,1 0-1-15,0-1 0 16,5 5 0-16,-1-6 1 16,-2 2-2-16,-3-1 1 15,2 0 0-15,-3 1 0 16,3-1 2-16,3 1 1 16,-2-2-1-16,-1 2 2 15,-1-2 1-15,-3 2 1 16,-2-2 1-16,3 4 1 0,-4 2-1 15,1 0-2-15,-5 2-2 16,-2 2-2-16,-1 0 0 16,-4-1 1-16,-3 2-1 15,0 1 2-15,-6-1-1 16,2 1 1-16,-2-4 0 16,-5 1 1-16,-2-5 4 15,-7-2 0-15,-8 2-7 16,3-2-23-16,-8-1-73 15,4 3-30-15,4-2-87 16,-1-2-38-16,5 1-161 16,6-2 254-16</inkml:trace>
  <inkml:trace contextRef="#ctx0" brushRef="#br0" timeOffset="-120100.89">25885 14199 898 0,'4'-3'388'16,"2"3"-196"-16,-3 5-82 15,3 2 1-15,-1 3-17 16,0 2-10-16,8 4-21 15,5 0-9-15,9 5-12 16,6-3-2-16,-5-1-7 16,-5-3-7-16,-7-3 1 15,-6 2 0-15,-7-2 7 16,-5 2 1-16,-12 2-5 16,-5-1-6-16,-3 4-12 15,-1 0-5-15,1-3-3 16,0 2-2-16,5-4-6 15,0-3-24-15,10-1-77 16,1-2-71-16,5 1 103 16</inkml:trace>
  <inkml:trace contextRef="#ctx0" brushRef="#br0" timeOffset="-117763.17">24447 14692 510 0,'-36'7'219'0,"31"-8"-107"16,0-2-1-16,2 3 6 15,2-2-13-15,0 2-20 16,0 0-6-16,0 0-8 16,1 0-1-16,0 0 6 15,0 0 3-15,0 0-1 16,0 0-3-16,3 0-15 16,0-1-10-16,6 0-16 15,4 1-6-15,22 2-10 16,-21 2-3-16,-2 0-4 0,-3 0-2 15,4 1-1 1,-1-1-1-16,4 0 3 0,1 0 2 16,1-2 2-16,-2 2 2 15,-2 1 2-15,0-1 0 16,2 3-4-16,-3 0-2 16,1 6-2-16,0 1-2 15,2 4-2-15,1 4 2 0,3 0-3 16,2-1 3-16,3 2-1 15,-3-3 0-15,1 4 0 16,-3 1-1-16,-4 2-1 16,3 4 0-16,-3 0-1 15,-2 0 0-15,-6 2-1 16,-1 1 1-16,-7-1 0 16,-2 0 0-16,-5-4 3 15,-9-1 0-15,-11-1 1 16,-9-5 0-16,-5 1-1 15,2-4 1-15,2-3-2 16,-1-1 0-16,-1-8-1 16,2-3 1-16,-1-5-1 15,-1-2 0-15,0-8 0 16,1 0-2-16,-4-9 0 16,4-2-1-16,-7-4-1 0,-1-2 0 15,-1 0-1-15,1 0 0 16,8 1-1-16,7-1-1 15,10 3-2-15,2-4-5 16,11 0-6-16,2-3-2 16,7-2-1-16,7 2 2 15,6 4 8-15,4 0 2 16,3-1 4-16,5 3 1 0,4-3 2 16,1 1 0-16,3 0 2 15,-1 2 1-15,1 3 4 16,-4 6 2-16,-3 6 5 15,-7 6 0-15,-7 6-1 16,-3 5-2-16,1 2-4 16,-3-1-1-16,-2-1-1 15,-5-1 0-15,-4 0-1 16,0-1-13-16,-3-1-60 16,3 3-41-16,-3-6-129 15,0 3-129-15,5-3 239 16</inkml:trace>
  <inkml:trace contextRef="#ctx0" brushRef="#br0" timeOffset="-117157.49">23952 15644 603 0,'-5'-5'324'16,"16"-16"-26"-16,11-13-51 15,27-17-41-15,2-9-22 16,24-7-66-16,8-3-23 16,0-3-33-16,5 4-13 15,-5-6-19-15,-4 9-5 16,1 6-10-16,-2 9-3 0,-14 12-2 15,-8 2 0-15,-22 14-2 16,-12 0 0-16,-10 12-1 16,-9 2-1-16,-7 8-6 15,-1 5-10-15,-12 9-42 16,-3 7-32-16,-5 3-97 16,-7 0-58-16,5-4 148 15</inkml:trace>
  <inkml:trace contextRef="#ctx0" brushRef="#br0" timeOffset="-116730.59">23843 14968 881 0,'-1'-2'380'16,"-6"-1"-174"-16,4 1-41 16,3 2-24-16,3 0-25 0,-3 0-44 15,14 5-11-15,15-4-9 16,55 47-4-16,-21-20-15 15,8 2-8-15,26 4-15 16,3 1-3-16,18-3 8 16,9-1 11-16,3-6 11 15,-2 0 2-15,-14 1-6 16,-7-2-11-16,-24-2-8 16,-7-2-1-16,-19-6 0 15,-13-1 1-15,-17-4-3 16,-12-4-6-16,-22-4-53 15,-10-5-42-15,-16-1-109 16,-3-5-87-16,-4 7 181 16</inkml:trace>
  <inkml:trace contextRef="#ctx0" brushRef="#br0" timeOffset="-116347.29">25030 15572 892 0,'-5'3'381'16,"-1"0"-192"-16,-9 3-77 15,-1 1 5-15,-7 2-28 16,-4 0-22-16,-4 3-35 16,5 2-9-16,-3 0-5 15,5 3 0-15,11 2 0 16,4 0-1-16,17 4 4 16,11 2 5-16,7-5 6 15,4 1 2-15,6-7-1 16,-6-6-3-16,5-5-3 15,0-3-4-15,-7-6-5 16,-2 3-25-16,-11-2-127 0,-7-2 96 16</inkml:trace>
  <inkml:trace contextRef="#ctx0" brushRef="#br0" timeOffset="-115580.39">23973 14128 672 0,'7'-48'370'16,"-10"41"-103"-16,7 7-60 15,-5 2-2-15,-6 18-54 16,7 3-24-16,-4 15-34 16,5 6-18-16,1 2-31 15,0 1-11-15,3-12-16 16,-3-1-6-16,6-8-3 15,-2-2-3-15,3-4-2 16,-3-7-3-16,-4-7-48 16,0-1-31-16,-2-10-108 0,-2-7-95 15,1-8 182 1</inkml:trace>
  <inkml:trace contextRef="#ctx0" brushRef="#br0" timeOffset="-115298.56">23951 14047 697 0,'-3'-18'376'16,"7"11"-60"-16,5 6-76 0,5 7-56 16,5 5-28-16,4 2-45 15,4-3-14-15,4 1-16 16,2-2-7-16,-6 0-12 16,-3 0-9-16,-7 0-22 15,-6 2-7-15,-8-3-8 16,-5 1-1-16,-13 2 1 15,-3 1-2-15,-10 3-4 16,1 0-4-16,0-1-6 16,4-2 0-16,2-1-15 15,2 0-26-15,5-3-54 16,1-2-35-16,7 2-102 16,6-6-86-16,11-2 206 15</inkml:trace>
  <inkml:trace contextRef="#ctx0" brushRef="#br0" timeOffset="-115087.35">24404 13926 1135 0,'4'-8'550'0,"-5"6"-236"15,-3 10-100-15,-4 4-24 16,-9 9-89-16,-1 2-36 0,-5 3-35 15,-2 0-13-15,4-3-65 16,2-3-43-16,5-6-143 16,5-1-25-16,6-4 153 15</inkml:trace>
  <inkml:trace contextRef="#ctx0" brushRef="#br0" timeOffset="-112588.68">26408 14374 573 0,'-3'1'265'0,"-6"2"-71"16,7-3-37-16,-2 1 5 15,1-1-13-15,2 0-42 16,0 0-10-16,0 0-19 0,0-1-7 16,1 0-10-16,0 0-8 15,0 0-11-15,0 0-4 16,3-3-10-16,3 0-6 16,-6 3-9-16,0 0-4 15,0 0-3-15,0 1-1 0,0 0-1 16,-1 6-1-16,-4 2 0 15,-1 1-1-15,1-5 0 16,-1-3-1-16,5 0 0 16,0-1-1-16,-1 0 0 15,1 0 1-15,0 0-1 16,0 0 2-16,1 0 0 16,0 0 2-16,0 0 9 15,3 0 4-15,2 0 3 16,-2 0-3-16,-3 0-5 15,0 0-5-15,0 0-45 16,0 0-55-16,0 0-216 16,0 0 198-16</inkml:trace>
  <inkml:trace contextRef="#ctx0" brushRef="#br0" timeOffset="-112297.36">26580 14466 819 0,'9'1'396'15,"-4"2"-130"-15,1 6-41 16,-6 3-48-16,-1 0-33 0,1 7-56 16,1-4-19-16,4-2-24 15,3-1-6-15,2-11-7 16,3-1-2-16,3-13-1 15,2-3 0-15,0-7-3 16,3 0-3-16,0-1-9 16,0 4-3-16,-1 6-4 15,-8 0-4-15,-5 12-35 16,-6-1-45-16,-4 7-135 16,1 2-119-16,1-6 202 15</inkml:trace>
  <inkml:trace contextRef="#ctx0" brushRef="#br0" timeOffset="-108583.03">9478 16190 572 0,'5'12'308'0,"-4"-5"-115"0,2-7 0 16,5-2 0-16,3-15-52 16,4-4-20-16,6-12-32 15,-2-3-15-15,-2-6-26 16,-1-2-9-16,-4 0-21 15,0-1-6-15,-6 6-5 16,-1 3 0-16,-5 7 0 16,-3 6 2-16,-4 12 8 15,-4 7 6-15,-3 9 2 16,-1 7 0-16,4 10-7 16,2 6-4-16,6 9-1 15,0 3-2-15,5 2 0 16,5-3-1-16,6-2-2 15,3-5-3-15,5-4-1 16,-1-7-1-16,1-11-10 0,0-5-30 16,-1-5-108-16,4-2-95 15,-2-10 142-15</inkml:trace>
  <inkml:trace contextRef="#ctx0" brushRef="#br0" timeOffset="-108235.89">9802 16046 593 0,'5'12'322'16,"-2"0"-5"-16,4-2-85 0,3-6-19 15,2-2-27-15,4-5-69 16,0-5-28-16,3-7-37 16,-2-2-15-16,-1-3-19 15,-3-4-6-15,-13 1-3 16,4 2 1-16,-9 3 0 15,1 4-1-15,2 5 1 16,-10 2-3-16,0 7-3 16,-5 2-2-16,2 12-2 15,2 6 1-15,1 9 0 16,4 4 0-16,8 1 1 16,8-1-2-16,7-8 0 15,2-3 0-15,4-9 0 16,1-3 0-16,0-6 0 15,-1 0-23-15,1-9-135 0,2-4-139 16,9-15 177-16</inkml:trace>
  <inkml:trace contextRef="#ctx0" brushRef="#br0" timeOffset="-107868.52">10166 15934 1033 0,'-3'20'465'0,"0"-2"-231"15,-2 4-4-15,2 0-63 16,-1-2-41-16,0-4-58 16,2-2-16-16,2-6-32 15,0-4-10-15,3-6-8 16,1-4-3-16,2-7-4 16,2-3-4-16,-1 0-5 15,0 0-1-15,0 2 3 16,0 1 4-16,1 1 7 15,-1 2 1-15,0 7 0 16,-1 2 1-16,0 4 6 16,2 6 4-16,-5 6 8 15,2 1 4-15,-3 3-2 16,-1-1-3-16,2-5-11 16,1-2-5-16,0-7-64 0,2-2-60 15,4-2-191-15,-1-3 190 16</inkml:trace>
  <inkml:trace contextRef="#ctx0" brushRef="#br0" timeOffset="-107513.2">10338 16059 825 0,'45'19'409'0,"-32"-15"-140"16,3-3-22-16,1-7-56 15,1-1-40-15,-8-10-63 16,-2-1-17-16,-1-3-43 15,-2-2-12-15,3 0-7 16,1 3-1-16,-9 3 0 16,0 2 0-16,-10 4 0 15,4 4 0-15,-1 5-1 16,-4 2 1-16,4 7-2 16,-3 5 0-16,6 11-1 15,4 5 2-15,0 8 1 16,0 3 0-16,8 2 7 15,-5-2 4-15,11-3 11 16,-5-6 4-16,0-4 3 16,2-3-1-16,-7-5-5 15,1-2-2-15,-5-5-7 16,-3-2-4-16,-1-6-53 0,-1-3-46 16,-1-8-125-16,-2-4-84 15,3-7 178-15</inkml:trace>
  <inkml:trace contextRef="#ctx0" brushRef="#br0" timeOffset="-107299.16">10656 15748 1217 0,'6'4'503'0,"-1"6"-306"16,-2 10-22-16,-3 8-49 15,-1 9-39-15,1 5-52 16,2-4-13-16,7-8-15 16,3-6-3-16,3-12-5 15,2-5-1-15,-2-10-66 16,-2-6-54-16,-2-9-192 16,-3-3 190-16</inkml:trace>
  <inkml:trace contextRef="#ctx0" brushRef="#br0" timeOffset="-107116.27">10600 15846 1031 0,'-2'4'458'15,"6"0"-209"-15,5-1-22 16,8 4-37-16,3-4-39 16,4 0-68-16,5 0-26 15,-1 0-35-15,2-3-27 16,1 0-116-16,-1-2-85 15,3 3 119-15</inkml:trace>
  <inkml:trace contextRef="#ctx0" brushRef="#br0" timeOffset="-106729.08">10930 15671 820 0,'4'18'467'16,"-2"0"-51"-16,-2 5-186 15,-1 0-2-15,-1 8-79 16,-3 1-43-16,2 1-52 16,8 4-11-16,-2-5-20 15,-1-3-7-15,4-7-10 16,-3-9-2-16,-1-10-2 16,3-3 0-16,-1-7 1 15,-2-3 0-15,0-5 0 0,3-2-1 16,2-4-2-16,-3 3 0 15,8 2 0-15,0 3 1 16,-1 8 2-16,1 1 0 16,-3 4 14-16,1 2 13 15,-4 4 31-15,0 2 11 16,-2 9 1-16,-5 6-9 0,1 7-28 16,-4 2-12-16,-1-6-16 15,5-2-8 1,0-9-90-16,7-3-59 0,6-11-135 15,5-2 157-15</inkml:trace>
  <inkml:trace contextRef="#ctx0" brushRef="#br0" timeOffset="-106358.75">11632 15597 938 0,'-12'-9'465'0,"-2"2"-168"16,0 14-98-16,-2 7-11 16,0 14-70-16,-1 10-30 15,2 6-36-15,4 1-8 0,9 2-18 16,7-1-7-16,5 2-10 16,8 0-3-16,4-6-4 15,-1-5-1-15,5-11-3 16,0-6-32-16,2-10-100 15,1-8-81-15,2-13 122 16</inkml:trace>
  <inkml:trace contextRef="#ctx0" brushRef="#br0" timeOffset="-106133.41">11903 15712 1123 0,'10'14'479'0,"-10"0"-200"16,0 4-77-16,1 4-3 0,-1 7-45 16,3 7-88-16,0 6-24 15,-2 3-22-15,2-4-6 16,1-7-7-16,-4-7-3 16,1-13-3-16,2-3-33 15,-3-11-103-15,5-7-88 16,2-13-301-16,-6-4 330 15</inkml:trace>
  <inkml:trace contextRef="#ctx0" brushRef="#br0" timeOffset="-105894.93">11821 15696 712 0,'1'-10'371'0,"5"3"-21"16,3 2-108-16,7 4-50 15,6 5-17-15,5-2-60 16,1 1-20-16,4 3-2 15,-4-3 3-15,-2 3-8 16,-2 3-10-16,-9 2-24 16,-4 6-12-16,-11 1-18 15,-4-2-4-15,-11-1-5 16,-3-3-1-16,-1-1-11 16,2 0-16-16,2-2-59 0,4-3-36 15,4-4-114 1,0 3-64-16,5-5 181 0</inkml:trace>
  <inkml:trace contextRef="#ctx0" brushRef="#br0" timeOffset="-105672.33">12228 15452 1390 0,'4'-1'556'0,"0"3"-360"16,0 6-9-16,-3 9-37 16,-1 4-44-16,1 4-64 15,-1 3-16-15,-1-2-64 16,0-1-61-16,1-4-180 16,1-3 173-16</inkml:trace>
  <inkml:trace contextRef="#ctx0" brushRef="#br0" timeOffset="-105227.11">12515 15660 1160 0,'-12'-6'460'0,"6"-2"-273"15,6 5-27-15,2 4-6 16,6 5-30-16,7 8-57 15,1 5-7-15,8 10 0 16,1 5 2-16,-2 1 4 16,1-4 2-16,-10 2-2 15,-6-4-6-15,-8 6-12 16,-5 3-8-16,-11-1-14 16,-1 1-7-16,-5-9-11 15,0-5-8-15,4-10-54 16,3-6-37-16,6-7-83 15,4-3-51-15,6-7-134 16,10-4 223-16</inkml:trace>
  <inkml:trace contextRef="#ctx0" brushRef="#br0" timeOffset="-104291.64">13265 15664 835 0,'9'-7'389'15,"-9"-2"-102"-15,0 2-61 16,-6 3-27-16,0 2-19 15,-2 0-62-15,-3 2-23 16,-3 1-27-16,-3 3-11 16,-6 7-22-16,-1 4-9 15,-1 2-10-15,2 1-3 16,3-5-3-16,6-1-1 16,2-2-1-16,5-1-2 0,7 2 2 15,3-1 3-15,9 0 11 16,3 1 6-16,3-1 4 15,-1 0 0-15,4-5-7 16,0-3-5-16,-2-2-9 16,2 0-1-16,-5 3-15 15,-3 0-47-15,-6 1-110 16,-2 2-78-16,-5-5 133 16</inkml:trace>
  <inkml:trace contextRef="#ctx0" brushRef="#br0" timeOffset="-104088.52">13095 15908 1043 0,'3'-1'470'0,"9"-1"-205"0,0-1-18 16,3-1-39-16,2 3-38 15,0 3-69-15,-1 1-26 16,-1 0-44-16,0 1-10 15,-2-3-112-15,2-1-86 16,2 0 109-16</inkml:trace>
  <inkml:trace contextRef="#ctx0" brushRef="#br0" timeOffset="-100466.87">13767 15600 817 0,'0'-7'383'0,"-2"4"-162"15,2 3-8-15,-1 0-36 16,0 0-35-16,0 14-39 16,-2 15-10-16,-4 43-27 15,4-25-13-15,2-2-22 16,1 0-8-16,2-8-11 15,0-4-6-15,5-6-1 16,0-4-27-16,3-4-109 16,2-5-88-16,1-5 124 15</inkml:trace>
  <inkml:trace contextRef="#ctx0" brushRef="#br0" timeOffset="-100109.59">13848 15964 574 0,'63'-28'372'0,"-39"31"-35"16,-7-3-92-16,-1-1-25 15,5-4-88-15,-3-5-43 16,7-5-49-16,2-5-13 16,-3-4-16-16,0-2-4 15,-9-1-3-15,-4 3-1 16,-11 7-1-16,-3-2 0 15,-10 10 0-15,-5 5-1 0,-5 9-1 16,0 4 1-16,0 10 7 16,5 3 6-1,6 5 11-15,4 5 3 0,10-2 1 16,5 1-3-16,5-7-7 16,3-3-2-16,1-7-6 15,4-4-3-15,5-8-21 16,0-2-43-16,3-8-159 15,-4-4-301-15,1-6 333 16</inkml:trace>
  <inkml:trace contextRef="#ctx0" brushRef="#br0" timeOffset="-99538.36">14296 15821 810 0,'-3'13'471'15,"0"4"-94"-15,-4 5-103 16,2-3-13-16,-1 2-83 0,1-2-38 15,1-6-52-15,2-2-23 16,2-6-34-16,0-1-13 16,2-9-12-16,-2 4-5 15,0 0-5-15,0 0-7 16,8-13-13-16,33-32-3 16,-25 29 3-16,-1 3 7 0,1 3 12 15,-4 6 4-15,-2 4 3 16,-1 2 1-16,-4 4 5 15,1 5 4-15,-5 3 8 16,2 1 2-16,3 2-3 16,1-4-3-16,5-1-10 15,2-5-2-15,-1-1-1 16,3-5-1-16,0-8 0 16,3-1 0-16,5-6 0 15,1 0-1-15,-1-2 1 16,-4-3 0-16,-7 3 1 15,-4 2 1-15,-11-1 2 16,-4 7 1-16,-8 5 0 16,-1 2-1-16,-2 6-3 15,4 8 0-15,1 3-2 0,3 2 0 16,9 6 1-16,0 1 0 16,9 11 1-16,4 2 0 15,1 3 0-15,2-1 2 16,2-3 8-16,-5-2 4 15,-2-3 6-15,-5-6 0 16,-8-3-5-16,-3-3-2 16,-6-11-9-16,-3 2-18 0,1-10-60 15,-2-4-39-15,4-7-69 16,4-7-33-16,0-6-103 16,5-2 199-16</inkml:trace>
  <inkml:trace contextRef="#ctx0" brushRef="#br0" timeOffset="-99311.2">14848 15631 1186 0,'14'11'505'0,"-10"9"-294"16,-2 9-22-16,-3 5-64 15,-5 4-44-15,11-3-48 16,0-4-10-16,4-10-13 0,6-7-5 16,2-8-21-16,1-6-36 15,1-5-135-15,-3-6-129 16,-3-9 191-16</inkml:trace>
  <inkml:trace contextRef="#ctx0" brushRef="#br0" timeOffset="-99110.81">14767 15717 1197 0,'0'5'515'0,"8"0"-299"15,5 2-11-15,10-1-50 16,4-1-36-16,8-3-41 16,-1-2-17-16,-10 0-33 15,1 0-59-15,-6 0-120 16,2-4-89-16,8-8 131 15</inkml:trace>
  <inkml:trace contextRef="#ctx0" brushRef="#br0" timeOffset="-98755.55">15091 15535 837 0,'-11'20'515'0,"4"5"5"16,1 10-269-16,-2 4-12 15,5 6-84-15,-1-3-41 16,3-6-53-16,2-4-12 16,0-12-19-16,2-2-8 15,3-9-10-15,-4-3-2 16,1-9-1-16,-1-1-2 16,-2 3-3-16,0 0-1 15,4-6-1-15,-1-10-1 0,38-26 1 16,-26 28 0-16,-1 6 1 15,-3-2-1 1,-1 7 5-16,-2 7 8 0,-4 5 12 16,-2 5 6-16,-3 4-2 15,-2 2-6-15,-2 1-17 16,0-2-29-16,3 2-108 16,2-5-77-16,4-3-349 15,8 3 354-15</inkml:trace>
  <inkml:trace contextRef="#ctx0" brushRef="#br0" timeOffset="-98421.85">15725 15475 902 0,'-9'-3'449'15,"-2"5"-140"-15,-4 16-115 16,-1 8-11-16,0 18-62 15,-1 4-35-15,7 7-48 16,3 0-12-16,8-2-15 16,6-2-6-16,5-8-4 15,2-3-1-15,2-13-27 16,1-8-42-16,0-8-120 16,0-6 119-16</inkml:trace>
  <inkml:trace contextRef="#ctx0" brushRef="#br0" timeOffset="-98165.73">15930 15582 1272 0,'3'13'539'15,"-1"11"-315"-15,2 5-7 16,1 12-70-16,-5 4-50 15,-1 1-63-15,2 1-10 16,2-9-9-16,6-4-4 16,0-10-6-16,-7-8 0 0,-2-11-36 15,-5-5-30-15,-1-10-88 16,3-5-64-16,0-8-116 16,1-4-61-16,-2-6 245 15</inkml:trace>
  <inkml:trace contextRef="#ctx0" brushRef="#br0" timeOffset="-97926.09">15877 15607 637 0,'2'-9'401'16,"3"2"-32"-16,6 7-111 15,0 1-24-15,4 4-39 16,2-1-24-16,2 2-32 16,0-3-13-16,3-1-27 15,1 2-9-15,-10 3-24 16,-3 2-12-16,-11 4-21 0,-7 1-7 15,-4 4-10 1,-7 0-3-16,4-4-18 0,-1 2-25 16,2-7-56-16,8 2-39 15,-5-5-65-15,7-2-22 16,-4 6-65-16,3-4-75 16,9 3 232-16</inkml:trace>
  <inkml:trace contextRef="#ctx0" brushRef="#br0" timeOffset="-97624.93">16219 15438 1270 0,'0'-2'523'0,"2"6"-316"16,2 7-4-16,4 11-32 15,1 5-31-15,4 7-48 16,2 4-9-16,1-1-14 16,3 2-12-16,0 4-12 15,-4-6-5-15,-7 4-14 16,-10-3-5-16,-15-4-9 16,-2 4-2-16,-8-6-18 0,0-4-34 15,4-7-90 1,3-5-48-16,7-12-112 0,3-3-64 15,4-1 234-15</inkml:trace>
  <inkml:trace contextRef="#ctx0" brushRef="#br0" timeOffset="-95515.48">16776 15716 642 0,'-7'34'331'0,"9"-33"-10"15,1 0-119-15,8 4-57 16,3-3-17-16,6-1-79 16,3-1-24-16,2 0-13 15,5 1-13-15,-5 1-94 16,-7-2-102-16,0 5 121 0</inkml:trace>
  <inkml:trace contextRef="#ctx0" brushRef="#br0" timeOffset="-95321.6">16824 15869 675 0,'3'0'368'15,"-2"4"-26"-15,1-3-87 0,-2-1-51 31,0 0-27-31,0 0-73 0,12 1-24 0,13 2-37 16,28 3-12-16,-35-8-31 16,0 4-53-16,0-1-463 15,8 5 369-15</inkml:trace>
  <inkml:trace contextRef="#ctx0" brushRef="#br0" timeOffset="-94798.93">17563 15632 489 0,'-5'-13'353'16,"-3"-2"35"-16,3 7-134 16,2 2-17-16,3 8-58 15,0 9-30-15,5 13-40 16,-1 9-11-16,1 10-25 15,0 1-16-15,1 3-28 16,0-1-11-16,1-2-9 0,2-3-3 16,-2-9-3-16,1-7-2 15,-1-12-40 1,-3-7-33-16,-2-14-101 0,-1-7-81 16,-1-9 160-16</inkml:trace>
  <inkml:trace contextRef="#ctx0" brushRef="#br0" timeOffset="-94505.27">17535 15605 829 0,'-7'-8'406'0,"5"3"-123"15,10 5-73-15,7 6-52 16,5 5-28-16,8 2-36 16,-1 0-6-16,6 1-3 15,3-1-6-15,-2 5-10 16,-2 1-5-16,-7 4-12 15,-8 0-5-15,-14-2-9 16,-5 1-5-16,-14 1-7 16,-6 2-5-16,-7 4-9 15,-2-5-3-15,1-5-5 16,4-2-2-16,5-6-25 16,2-3-23-16,7-2-62 15,5-1-40-15,3-4-106 16,5 1-71-16,10 1 207 15</inkml:trace>
  <inkml:trace contextRef="#ctx0" brushRef="#br0" timeOffset="-93978.48">18155 15567 821 0,'-5'-31'442'0,"-2"31"-78"16,-4 8-178-16,-2 7-12 15,-2 15-52-15,1 4-30 16,0 11-35-16,0 2-13 0,10 1-17 16,7-2-7-16,11-1-10 15,3-4-2-15,3-9-5 16,0 1-3-16,1-10-42 15,-2-2-40-15,1-9-122 16,0-6-238-16,-4-9 293 16</inkml:trace>
  <inkml:trace contextRef="#ctx0" brushRef="#br0" timeOffset="-93623.24">18388 15772 1039 0,'5'2'475'0,"4"7"-205"16,-6-1-18-16,-3 10-51 0,4 2-34 15,-5 4-63-15,1 4-20 16,5 1-34-16,2-4-16 15,4-5-10-15,0-4-2 0,3-6 2 16,-7-5 1 0,2-5 1-16,-3-2 0 15,-5-5-2-15,3-9-2 0,4-2-8 16,2-5-5-16,3-4-8 16,0 6-19-16,-4 2-73 15,-2 1-46-15,1 13-141 16,-2 2-79-16,4 9 228 15</inkml:trace>
  <inkml:trace contextRef="#ctx0" brushRef="#br0" timeOffset="-93269.63">18789 15979 1223 0,'7'0'518'16,"-7"2"-231"-16,-2 2-57 15,-6 6-27-15,-4 0-44 0,-4 5-97 16,-3 2-27-16,3-3-25 16,3 1-29-16,3-7-76 15,6-6-51-15,5-4-147 16,2-8 178-16</inkml:trace>
  <inkml:trace contextRef="#ctx0" brushRef="#br0" timeOffset="-92540.32">19044 15760 526 0,'-9'-1'294'0,"10"-5"-1"16,1 5-61-16,3 1-26 16,-5 0-14-16,0 0-41 15,4 10-18-15,4 13-23 0,5 30-12 16,-13-27-31-16,-2 0-15 16,-2-1-23-16,2-3-9 15,1-8-8-15,1 0 0 16,0-12-3-16,-2-1 0 15,-1-8-5-15,3-4-2 16,4-6-3-16,0-6-2 16,6-1 0-16,1 0 0 15,2 0 1-15,5-3 0 0,3 11 1 16,2-4 1-16,1 10 3 16,-1 9 5-16,-4 6 16 15,-2 11 7-15,-7 7 11 16,-2 4 0-16,-4 0-8 15,-1-2-6-15,-2-2-13 16,-1-2-4-16,-1-4-6 16,-1-1-14-16,-1-9-77 15,0 0-52-15,1-5-173 16,1-1 186-16</inkml:trace>
  <inkml:trace contextRef="#ctx0" brushRef="#br0" timeOffset="-92262.36">19430 15523 1165 0,'22'8'461'0,"-8"14"-248"16,-6 5-70-16,5 11 6 16,-6 2-10-16,4 6-54 15,4 1-24-15,-1 1-29 16,3 2-9-16,-17-17-10 31,0-16-6-31,0 0-59 0,0 49-50 0,-11-10-164 16,-5-7 162-16</inkml:trace>
  <inkml:trace contextRef="#ctx0" brushRef="#br0" timeOffset="-79980.24">9056 15845 651 0,'-7'0'338'16,"-1"-4"-85"-16,0-1-10 16,1 3-43-16,0 2-26 15,3 4-49-15,-3-2-20 16,-5 7-29-16,-1-4-15 15,-9 6-18-15,-1 3-6 16,-2-1-12-16,-2 4-6 16,4-1-7-16,4 1-2 0,4-5-2 15,6-4-2-15,9-1-2 16,4 0 0-16,11-2-1 16,6 0 0-16,9 1 2 15,-2-3-2-15,1-1 1 16,-2 1-25-16,-12-1-115 15,6 1-93-15,1 3 131 16</inkml:trace>
  <inkml:trace contextRef="#ctx0" brushRef="#br0" timeOffset="-79807.8">8887 16076 803 0,'6'10'386'0,"-5"-2"-90"15,7 2-75-15,1-4-17 0,4 2-30 16,4-6-69-16,-3 1-28 16,6-2-37-16,0 2-15 15,-3 0-40-15,5-2-50 16,-3-1-165-16,0-2 149 16</inkml:trace>
  <inkml:trace contextRef="#ctx0" brushRef="#br0" timeOffset="-79221.33">6803 15792 899 0,'0'0'405'0,"0"1"-187"16,10 25 0-16,3 33-46 16,-9-19-43-16,3-2-64 15,-1 5-19-15,3-7-27 16,2-6-5-16,-3-7-7 15,-2-10-2-15,-4-9-38 16,-2-4-48-16,-3-7-163 16,2-4 154-16</inkml:trace>
  <inkml:trace contextRef="#ctx0" brushRef="#br0" timeOffset="-78940.87">6759 15724 731 0,'17'5'359'16,"10"-2"-88"-16,7 7-69 16,3 3-20-16,0 0-31 15,-2 1-45-15,-3 4-13 0,-1 0-21 16,-4 0-10-16,-10 9-16 16,-2-4-3-16,-19 7-10 15,-1 2-2-15,-9-3-8 16,-7-2-4-16,2-5-7 15,-2-2-2-15,2-6-5 16,1-1-5-16,0-5-64 16,0-2-44-16,6-2-131 15,0-4-130-15,8-4 238 16</inkml:trace>
  <inkml:trace contextRef="#ctx0" brushRef="#br0" timeOffset="-78679.35">7236 15635 733 0,'-2'4'435'16,"-6"3"51"-16,-3 4-219 16,-2 14-75-16,-2 7-24 15,2 5-81-15,4 1-27 16,9 3-34-16,8-2-9 15,9 1-10-15,2-1-3 16,4-8-3-16,2-4-1 0,0-8-1 16,4-4 0-16,-3-7-67 15,0-4-48-15,-6-7-146 16,6-8-329-16,-13-7 399 16</inkml:trace>
  <inkml:trace contextRef="#ctx0" brushRef="#br0" timeOffset="-78433">7444 15838 1102 0,'6'14'492'0,"-5"6"-239"16,-1-2-7-16,5 5-53 16,-4-2-42-16,5-2-56 15,-1-5-19-15,-1-7-25 16,2 0-7-16,1-5-10 15,4-2-4-15,-5-2-7 0,-2-3-4 16,3-5-6-16,-1-2-3 16,5-6-4-16,3 1-6 15,0-2-82-15,-5-1-53 16,3 7-160-16,-1 3 170 16</inkml:trace>
  <inkml:trace contextRef="#ctx0" brushRef="#br0" timeOffset="-78215.65">7778 16005 1036 0,'4'4'515'16,"-4"1"-159"-16,-4 4-144 15,0 3-19-15,-7 3-78 16,-2 1-42-16,0 1-49 15,-4-4-10-15,2-3-37 16,2-1-37-16,0-5-106 16,4 0-86-16,7-4 154 15</inkml:trace>
  <inkml:trace contextRef="#ctx0" brushRef="#br0" timeOffset="-77831.2">7932 15854 1326 0,'1'4'570'15,"-1"11"-317"-15,-7 0-11 16,7 9-69-16,1 0-54 0,4 2-69 16,-1-3-14-16,-1-2-22 15,-2-5-5-15,5-9-5 16,-2-2-4-16,-4-7-1 15,10-2-3-15,-8-7-9 16,4-5-4-16,0-7-6 16,-5-1 0-16,2 0 6 15,2 3 6-15,4 8 7 16,2 1 2-16,-1 9 3 16,-4 0 3-16,-4 6 9 15,4 7 6-15,-5 11 6 16,1 6-1-16,-2 3-7 15,-6-2-8-15,3-3-15 16,3-5-52-16,4-9-136 16,4-4-69-16,9-13 141 15</inkml:trace>
  <inkml:trace contextRef="#ctx0" brushRef="#br0" timeOffset="-77650.6">8157 15927 1244 0,'2'3'524'16,"4"0"-303"-16,0-2-15 16,5 0-64-16,3 0-50 0,3 2-62 15,2 3-46-15,-2-1-149 16,-1 0-98-16,-1-3 146 16</inkml:trace>
  <inkml:trace contextRef="#ctx0" brushRef="#br0" timeOffset="-77478.07">8385 15787 1156 0,'9'17'511'0,"-9"1"-193"16,-3 5-97-16,2 8-27 15,-2 1-52-15,-1 1-94 16,-1-3-20-16,0-7-21 15,5-3-29-15,0-9-85 0,5-4-56 16,9-4-168-16,-3-2 201 16</inkml:trace>
  <inkml:trace contextRef="#ctx0" brushRef="#br0" timeOffset="-77170.02">8448 15597 837 0,'11'0'460'0,"-5"2"25"16,6 8-268-16,2 8-75 16,4 10-2-16,7 8-50 15,-4-1-27-15,8 5-13 16,3-3 0-16,1 0 2 15,-4 1 7-15,-11 4-11 16,-6 4-4-16,-15 4-18 16,-6 2-8-16,-10-4-19 15,-2-1-30-15,-4-15-79 16,-1-3-53-16,7-12-170 16,5-7 205-16</inkml:trace>
  <inkml:trace contextRef="#ctx0" brushRef="#br0" timeOffset="-64156.36">20001 16170 136 0,'-1'0'80'16,"0"0"16"-16,-1 0-25 15,1 0 4-15,0 0-4 0,0 0 2 16,0 0 14-16,0 0 31 16,0 0 7-16,0 0 12 15,0 0 4-15,0 0 17 16,1 0 5-16,0 0 4 15,-2 3-6-15,-1 6-27 16,-3 1-18-16,-33 30-43 16,19-27-17-16,-2 3-31 15,1 2-12-15,5-7-48 16,4-4-46-16,5-7-146 16,6-2-170-16,-5-1 251 15</inkml:trace>
  <inkml:trace contextRef="#ctx0" brushRef="#br0" timeOffset="-63544.55">20839 15995 774 0,'2'-15'403'0,"-2"-1"-125"15,-5-1-74-15,2 3-15 16,-10 0-61-16,-6-1-28 16,0 6-30-16,-1 1-9 15,1 8-21-15,3 1-11 0,0 11-20 16,2 3-7-16,5 6-5 15,3 4-3-15,6-2-1 16,4-1-1-16,5 0-15 16,3-3-18-16,2-2-51 15,3 0-35-15,1-10-121 16,3-1-138-16,2-7 251 16</inkml:trace>
  <inkml:trace contextRef="#ctx0" brushRef="#br0" timeOffset="-62938.16">20960 15999 540 0,'3'3'329'16,"-4"6"-56"-16,2 6-61 15,0 2-19-15,1 3-69 16,3-2-28-16,4-3-40 0,-1-2-12 16,2-5-17-16,3-3-7 15,-3-4-7-15,1-2-2 16,-6-5-1-16,-2-5-2 15,-3-2-3-15,-1-3-5 16,-1 0-6-16,-5 2-3 16,-2 0 0-16,3 4 3 15,-1 1 6-15,4 1 0 16,-3 5 2-16,1 0-1 16,-2 0-2-16,2 2-1 15,7 0-1-15,-1 1 1 0,-1 0 2 16,0 0 2-16,0 0 5 15,3 0 3-15,9 0 8 16,3 0 3-16,26 1 6 16,-23 0-2-16,-2 4-8 15,-1 1 3-15,-1 4-4 16,-5 3 0-16,-2 3 4 16,0 0-7-16,-3 2-4 15,0-3-3-15,0-3-3 16,0-3-1-16,-1-6-1 15,2-3 0-15,-1-2-1 16,2-3-2-16,0-3-3 16,3-3 0-16,2-4 2 15,-1 1 2-15,2 2 1 16,-1 3 2-16,1 5 4 0,-1 3 5 16,-3 8 6-16,-1 2 5 15,-3 10 4-15,1 1-4 16,-2 1-5-16,0-1-5 15,0-5-9-15,1-2-12 16,-1-8-82-16,2-5-60 16,0-13-252-16,5-8 250 0</inkml:trace>
  <inkml:trace contextRef="#ctx0" brushRef="#br0" timeOffset="-62400.82">21489 15786 704 0,'4'6'466'15,"-4"6"-17"-15,-4 14-174 16,0 10-49-16,2 11-79 16,0 4-31-16,2 2-52 15,2 1-20-15,7-9-25 16,2-7-9-16,3-13-11 16,0-6-11-16,-3-14-65 15,0-5-43-15,-3-12-105 16,-3-9-57-16,-5-5-50 15,-4-1 25-15,-9-5 93 0,-3 2 65 16,-10 2 115-16,-1 4 30 16,-2 5 97-16,-1 4 43 15,6 10 63-15,7 2 12 16,12 6-48-16,5 1-24 16,3-2-30-16,-3-2-5 15,0 0-5-15,10 1-3 16,9 2-13-16,30 7-14 15,-18-8-14-15,1 2-10 16,7 0-17-16,-5-1-7 0,-7 3-11 16,-3 3-5-16,-6 1-2 15,-4 2-1-15,-4 2-2 16,-3 1 0-16,-4 3 1 16,-2-1 0-16,-4-1 3 15,0-7 1-15,0 0 1 16,-1-3 0-16,0-3 2 15,1 0 1-15,0-5-1 16,2 1 0-16,-1 0-4 16,1 0-2-16,1 0-2 15,0-13-2-15,4-2-3 16,15-29-4-16,-3 29-60 16,1 1-47-16,2 5-165 15,-1 1 170-15</inkml:trace>
  <inkml:trace contextRef="#ctx0" brushRef="#br0" timeOffset="-61403.18">22024 16087 778 0,'3'12'401'16,"2"-2"-84"-16,-1-2-49 16,-4-4-51-16,0 1-17 0,-2-8-52 15,1 2-37-15,0 0-49 16,0-2-19-16,-6-14-21 15,-8-25-8-15,3 30-8 16,0 2-1-16,2 4-4 16,-3 2-2-16,8 7-6 15,1 5-2-15,1 8 2 16,0 4 1-16,-1 5 5 16,3 2 1-16,1-3 0 15,1-2 1-15,5-6 1 16,-6-5 3-16,5-9 6 15,4-3 2-15,0-7 1 16,6-3-1-16,-2-2-2 16,0-3 2-16,0 0 5 15,-3 4 4-15,-1 7 2 16,-3 5-3-16,-2 5-9 0,-3 7-5 16,-2 5-32-16,1 2-41 15,4-4-85-15,4-6-43 16,8-5-79-16,5-4-23 15,2-3-68-15,1-2-9 16,1 0 85-16,-1-1 62 16,0 2 172-16,3-1 79 15,-6-1 48-15,-2-2 14 0,-2 0 34 16,-4-3 12 0,-5-1 54-16,-5-1 24 0,-3-3 8 15,-8 2-11-15,-4 3-45 16,-1 3-26-16,-6 6-39 15,1 2-15-15,5 5-18 16,1 4-5-16,4 9-12 16,3 4-7-16,3 3-16 15,2-2-5-15,4-1-13 16,0-4-3-16,4-4-3 16,0-7-1-16,4-8 0 15,5-5 0-15,1-14-5 16,2-2-11-16,1-12-13 15,-1-4-1-15,-3-5 6 16,-1-5 11-16,-7 1 13 16,0 2 2-16,-4 13 3 0,-1 8 1 15,-4 16 25-15,-2 9 13 16,-6 19 20-16,-3 10 7 16,6 18-8-16,-4 6-10 15,7 4-16-15,1-3-9 16,4-5-17-16,8-6-5 15,1-13-6-15,5-8-4 0,-2-13-21 16,0-6-30-16,-5-11-82 16,4-4-48-16,-2-12-89 15,0-7-24-15,7 0 29 16,-4-2 35-16,-1 6 108 16,2 6 55-16,-9 9 100 15,0 3 58-15,-4 12 78 16,-4 5 29-16,-2 9 10 15,-4 3-14-15,2 3-33 16,1-2-16-16,4-6-30 16,4-2-19-16,-2-7-39 15,3-2-17-15,2-3-52 16,0-4-41-16,0-7-118 16,0-7-89-16,3-8 162 15</inkml:trace>
  <inkml:trace contextRef="#ctx0" brushRef="#br0" timeOffset="-61266.04">22619 15936 869 0,'-3'2'461'0,"0"9"-76"15,0 6-191-15,2 3-43 16,-1 2-59-16,2 1-42 16,3-4-117-16,2-3-74 15,6-6 87-15</inkml:trace>
  <inkml:trace contextRef="#ctx0" brushRef="#br0" timeOffset="-61033.89">22855 16016 1209 0,'-11'3'521'0,"-3"3"-261"15,0 0-48-15,1 2-50 16,2 0-30-16,3 2-59 15,4 1-20-15,-1 4-33 16,2 0-11-16,2 4-9 16,3-1-3-16,5 0-2 15,6 3 1-15,3-5-1 16,-4 1-7-16,8-6-83 16,-6-7-62-16,8-1 94 0</inkml:trace>
  <inkml:trace contextRef="#ctx0" brushRef="#br0" timeOffset="-60836.87">23054 15981 1356 0,'-14'16'549'0,"-1"12"-336"16,1 4-57-16,2 8-52 15,4 6-30-15,7-1-46 16,5-5-10-16,7-6-15 15,0-11-6-15,6-9-46 16,-4-9-43-16,3-4-154 16,-1-4-168-16,-3-13 263 15</inkml:trace>
  <inkml:trace contextRef="#ctx0" brushRef="#br0" timeOffset="-60522.98">22968 16045 978 0,'-20'0'445'0,"13"6"-153"16,-2 3-72-16,10 3-55 16,0-1-13-16,13 0-61 0,6-1-30 15,0-2-34-15,3-1-11 16,2-4-57-16,-1-1-36 16,4-2-90-16,1-4-74 15,0-4-115-15,0-1 10 16,-2-2 90-16,-4 3 78 15,-6 7 235-15,-2 1 81 16,-8 6 95-16,-2 6 36 0,-3 5 1 16,-3 3-22-1,-2 1-61-15,0 1-36 0,-3-1-71 16,2-2-35-16,-1-5-37 16,2-3-8-16,0-7-96 15,1 2-90-15,0-4 116 16</inkml:trace>
  <inkml:trace contextRef="#ctx0" brushRef="#br0" timeOffset="-60369.28">23295 15964 828 0,'7'5'251'0,"-2"6"-323"0,1 1-113 16,-1-1 134-1</inkml:trace>
  <inkml:trace contextRef="#ctx0" brushRef="#br0" timeOffset="-59797.01">23434 16029 687 0,'-2'10'318'16,"1"3"-83"-16,-2 3-47 15,2 8-25-15,-4 1-14 0,2 1-50 16,2 4-17-16,0-6-20 15,2-2-7-15,3-7-17 16,5-5-7-16,-1-5-10 16,10-3-4-16,2-7-8 15,-5-6-4-15,4-5-5 16,-8-4-1-16,-8 0-5 16,-3 4-1-16,-7 0 3 15,-10 2 1-15,-4 4 3 16,-2 4 4-16,5 5 1 15,-2 1-1-15,10 6 3 16,8 1-1-16,2 2 1 16,0-5 1-16,8 0-2 15,-1-3-2-15,0-1 0 16,9-1-1-16,2-2 3 0,-1 1 7 16,11 2 20-1,-2 5 7-15,-8 3 8 0,-3 0-4 16,-5 4-18-16,-4-4-7 15,-4 1-10-15,2 3-4 16,-4-2-2-16,1 1-3 16,1-7-17-16,0-1-9 15,5-9-7-15,-2-1 0 16,5-4 16-16,1 1 9 16,2 1 8-16,0 1 2 0,4 4 10 15,-2 0 14-15,-3 6 27 16,1 8 17-16,-7 3 13 15,-1 6-9-15,2 4-19 16,-2-5-16-16,5-1-22 16,0-7-6-16,3-5-39 15,-2-5-47-15,1-8-115 16,0-3-74-16,-4-6 155 16</inkml:trace>
  <inkml:trace contextRef="#ctx0" brushRef="#br0" timeOffset="-38233.09">6635 16981 828 0,'-35'26'356'16,"29"-27"-184"-16,2-1 5 16,4 1-38-16,0 1-33 15,0 0-50-15,0 0-16 16,16 0-8-16,39 2 0 0,-22 2-8 16,0-1-4-16,4 2-6 15,2-1-4-15,-4-2-3 16,-2-1 0-16,-8-1-30 15,-9-1-52-15,-10-3-283 16,-6 4 241-16</inkml:trace>
  <inkml:trace contextRef="#ctx0" brushRef="#br0" timeOffset="-37989.96">6656 17177 1002 0,'-7'0'415'0,"6"0"-230"16,3-1-33-16,-2 1-22 15,0 0-24-15,16-2-38 0,36-4-13 16,-18-3-17-16,5 4-7 16,7-2-12-16,-6-1-6 15,-6 8-5-15,-9 0-1 16,-9 7-25-16,-2 1-29 15,-7-6-83-15,6 2-58 16,-15-9 113-16</inkml:trace>
  <inkml:trace contextRef="#ctx0" brushRef="#br0" timeOffset="-37648.32">6740 16820 735 0,'1'-5'370'16,"3"5"-135"-16,1 5-60 16,3 2-4-16,5 4-52 15,3 1-25-15,10-2-32 16,3 2-15-16,9 0-23 16,-1 0-8-16,-5 7-9 15,2 2-2-15,-12 3 1 16,1 4 0-16,-6 6 8 15,-6 2 4-15,-10 3 5 0,-3-3 4 16,-6-2 3-16,-3-5-2 16,-1-3-4-16,-2-5-3 15,4-6-9-15,-3-1-2 16,4-6-9-16,4-3-9 16,0-3-43-16,1-2-33 15,6-1-111-15,-2 0-32 16,0 0 136-16</inkml:trace>
  <inkml:trace contextRef="#ctx0" brushRef="#br0" timeOffset="-36364.9">7832 16908 899 0,'25'-34'394'15,"-28"33"-191"-15,1-1-10 0,3 4-45 16,-1-2-30-16,0 0-44 16,6 15-13-16,16 43-8 15,-13-24-8-15,2 2-18 16,-2-1-7-16,7-7-10 15,-3-4 0-15,-4-6 0 16,-2-2 2-16,-5-6 5 16,-2 0-2-16,-6-7-10 15,2-3-8-15,-4-7-18 16,2-4-5-16,2-6 2 16,-1-1 3-16,5 6 9 15,0-3 1-15,4 7 1 16,12 2 2-16,-2 3 1 15,3 2 2-15,-4 1 4 0,-4 2 1 16,2 6 13-16,-5-3 8 16,2 6 16-16,-2-1 7 15,-5 0 5-15,0 4-2 16,-3-2-9-16,-2 0-5 16,-5-1-13-16,4-1-4 15,-3-5-13-15,2 1-22 16,1-5-68-16,-2 0-43 0,9-3-102 15,8-2-81-15,11-4 204 16</inkml:trace>
  <inkml:trace contextRef="#ctx0" brushRef="#br0" timeOffset="-35937.77">8163 17079 751 0,'-3'10'381'0,"2"2"-83"16,-1 0-57-16,2 2-56 15,3 3-36-15,5-3-70 16,3-1-24-16,3-2-28 16,0-5-9-16,5-2-11 15,3-2-2-15,3-2-3 16,1-5 1-16,3-5 1 16,-4-8-2-16,-2 0 0 0,-4 2-8 15,-8 2 1-15,-2 5 2 16,-7 6 3-16,-2 3 7 15,-5 9-3-15,4 4 0 16,-2 5 3-16,4 3 3 16,5 6 9-16,0 1 8 15,5 0 16-15,-5-1 11 16,-1-1 15-16,-3-2 2 16,-3 1-6-16,0 1-6 15,-2-7-14-15,-4 0-8 16,-3-4-7-16,-2-2-2 0,-4-6-4 15,-3-3-2-15,-4-5-9 16,1-4-6-16,-1-5-14 16,6-2-22-16,6-2-77 15,5-2-60-15,7-1-118 16,6 4 164-16</inkml:trace>
  <inkml:trace contextRef="#ctx0" brushRef="#br0" timeOffset="-30920.83">9158 16874 875 0,'-1'-1'435'16,"0"0"-142"-16,0 0-113 15,-1 0-1-15,1 0-74 16,0 1-39-16,-1 7-33 15,1 21-7-15,5 51-8 16,3-36-5-16,4 0-5 16,1-3-2-16,1-12-4 15,3 4-2-15,1-17-13 16,-2-2-38-16,-4-11-142 16,-4-5-109-16,-7-3 176 15</inkml:trace>
  <inkml:trace contextRef="#ctx0" brushRef="#br0" timeOffset="-30537.79">9006 17023 780 0,'-1'5'391'0,"8"-5"-81"16,6-2-175-16,13-3 1 15,2-1-43-15,3-2-29 16,6-1-36-16,0 3-8 0,-1-3-10 15,-3 4-4-15,-6 5-6 16,-2 2-35-16,-6 7-64 16,3 2-27-16,-4 4-43 15,-1 3 28-15,1 1 63 16,-7-1 28-16,-1-1 64 16,-4-5 35-16,-5-2 62 15,0-1 26-15,-1-2 26 16,-1 1-9-16,-1-2-28 15,-2 0-9-15,-2-5-22 16,2-1-9-16,0-2-22 16,3 1-12-16,0 0-22 15,-1-10-10-15,-1-13-15 16,-2-29-11-16,15 30-70 16,-6-2-48-16,8 3-204 15,3 3 203-15</inkml:trace>
  <inkml:trace contextRef="#ctx0" brushRef="#br0" timeOffset="-30119.45">9692 17029 829 0,'1'10'413'0,"-1"-7"-119"16,-2-1-39-1,-1-4-62-15,2 1-61 0,0 0-85 16,-3-6-19-16,-2-9-12 15,-11-27-4-15,7 30-1 16,1 4-1-16,-2 6-2 16,0 3-3-16,1 5-8 15,0 6-3-15,3 10-3 16,0 3-1-16,5 5 6 16,3-2 4-16,4-7 4 15,4-3 2-15,0-4 0 16,-2-4-1-16,3-4-2 15,1-2 0-15,1-8-1 16,0-3 0-16,1-8 0 16,-1-2 0-16,0-2 0 0,-1 1 1 15,-2 5-1 1,-2 3 1-16,-3 11 3 0,-2 2-1 16,-3 10 0-16,-3 6 0 15,-1 2-5-15,2-1-1 16,4 1-45-16,5-9-59 15,2-7-176-15,3 2 175 16</inkml:trace>
  <inkml:trace contextRef="#ctx0" brushRef="#br0" timeOffset="-29860.77">9949 16983 761 0,'-7'-8'396'0,"2"3"-78"15,-4 0-81-15,-3 8-50 16,3 3-41-16,-2 4-55 16,4 3-17-16,2 8-25 15,1 4-11-15,4 2-21 16,0 0-7-16,11-3-7 16,4-7-3-16,2-5-2 15,0-2-2-15,-3-10-27 16,1-3-46-16,3-7-181 15,9-3 169-15</inkml:trace>
  <inkml:trace contextRef="#ctx0" brushRef="#br0" timeOffset="-29512.98">10167 16977 777 0,'-3'1'359'0,"2"-1"-125"16,0 0-10-16,-1 3-9 16,-4 8-30-16,2 3-57 15,-2 32-20-15,11-24-38 16,-2-3-19-16,5 2-30 16,-2-8-9-16,2-4-9 15,-2-3-12-15,-1-6-101 0,-2-1-87 16,0-9 118-1</inkml:trace>
  <inkml:trace contextRef="#ctx0" brushRef="#br0" timeOffset="-28802.17">10073 16920 646 0,'0'2'398'0,"5"0"20"16,8 1-256-16,-1-1-4 0,3 1-72 15,4 1-35-15,-1-3-36 16,2 2-6-16,3-2-39 16,-1-1-47-16,0 0-143 15,1-3-48-15,-2 2 19 16,2 1 46-16,-7 2 146 16,-1 2 60-16,-2 3 101 15,-5 3 41-15,2 2 65 16,-1 4 18-16,-9 6-32 15,2-1-20-15,-3 2-30 16,-2 1-22-16,4-7-42 16,-6-4-21-16,3-9-37 15,1-2-11-15,1-4-13 16,0 1-9-16,0 0-27 16,0 0-9-1,0 0-12-15,9-21 4 0,21-35 23 0,-10 36 12 16,-6 7 12-16,-2 14 5 15,-6 5 6-15,0 5 8 16,2 5 11-16,-1 0 4 16,1 1 3-16,1-2-2 15,7-7-9-15,3-2-4 16,1-7-9-16,1-7-3 0,-3-5-1 16,-1-3-1-16,-4-3 0 15,-2 1 0-15,-3 3 0 16,-3 1 1-16,-4 7 2 15,-1 4 3-15,-2 6 0 16,0 7-1-16,-2 8 0 16,1 10 0-16,3 8 7 15,2 4 1-15,7 2 5 16,2-1 0-16,2 1 4 16,4-1 7-16,-1-1 4 15,-1-3 6-15,-5-3 2 16,-3-7 1-16,-12-4 8 15,-4-4 0-15,-11-5-4 16,-6-3-7-16,-4-5-18 0,-5-5-10 16,0-7-67-16,6-4-41 15,8-10-109-15,11-2-74 16,22 0 177-16</inkml:trace>
  <inkml:trace contextRef="#ctx0" brushRef="#br0" timeOffset="-28039.37">11156 16993 1045 0,'-36'22'499'15,"30"-15"-167"-15,4 10-160 16,0 5-7-16,4 1-62 16,3 2-39-16,4-8-38 15,5-5-7-15,5-4-11 16,2-8-3-16,3-5-2 15,0-6-1-15,-3-9 0 16,-3-2 2-16,-12 0 4 0,-5 0 1 16,-13 4-1-16,-4 1-2 15,-7 5-3-15,-2 1-2 16,2 5-1-16,2 1 2 16,3 5-2-16,3 1 0 15,4 5-3-15,3 0-3 16,6 4-3-16,2 1 0 15,6-2-1-15,1 1-1 0,6-8 0 16,3-2-17-16,6-6-36 16,1-4-23-16,3-3-38 15,1-1 9-15,-1-1 34 16,1 1 24-16,-4 4 43 16,-2 3 10-16,-4 5 10 15,-1 2 12-15,-8 2 32 16,4 5 19-16,-4 6 36 15,-1 4 8-15,-6 8-4 16,-1-1-9-16,0-4-35 16,0-1-17-16,4-10-30 15,-1-2-9-15,9-8-8 16,-4-4-1-16,3-8-2 0,3-4 1 16,-10 0 1-16,5-1 2 15,-3 6 1-15,-2 2 1 16,5 9 0-16,-6 1 0 15,1 9 0-15,2 1-1 16,5 2-1-16,4 1-1 16,7-3-14-16,0-2-44 15,0-7-121-15,3 1-112 16,0-15 170-16</inkml:trace>
  <inkml:trace contextRef="#ctx0" brushRef="#br0" timeOffset="-27858.19">11811 16743 1372 0,'-3'32'528'0,"-1"14"-384"16,3 4-18-16,6-1-38 16,3 2-33-16,9-13-40 15,3-3-9-15,0-20-29 16,-1-7-39-16,-6-14-132 15,-2-9 125-15</inkml:trace>
  <inkml:trace contextRef="#ctx0" brushRef="#br0" timeOffset="-27706.6">11638 16871 1209 0,'-31'1'529'15,"15"7"-257"-15,0-2-42 16,13 4-72-16,7-1-45 15,16-5-67-15,8-4-17 16,13-1-11-16,3-2-8 0,10-1-106 16,6-1-31-16,11 5 70 15</inkml:trace>
  <inkml:trace contextRef="#ctx0" brushRef="#br0" timeOffset="-27055.48">12792 16705 1108 0,'0'1'499'0,"1"2"-261"15,0 5-83-15,1 4-4 16,3 18-76-16,3 11-28 15,4 9-21-15,0 8-3 0,4-8-12 16,-2-8-4-16,-2-11-5 16,3-11-2-16,-8-15-35 15,-6-5-29-15,-5-11-95 16,-9-8-63-16,-1-9-85 16,0-1 1-16,-2-3 92 15,0-1 60-15,0-1 117 16,-2 0 27-16,6 0 51 15,1 2 55-15,10 8 95 16,5 5 35-16,10 9 11 16,5 3-34-16,3 5-52 15,10 3-17-15,1 4-26 16,-3 1-2-16,-3 6-13 16,-14-3-9-16,-5 5-14 15,-7 1-8-15,-3 4-16 16,-5 3-6-16,-8-2-14 0,2 2-7 15,-15-9-12-15,4-5-5 16,5-5-18-16,-2-3-21 16,12-5-46-16,1 1-31 15,5 0-103-15,5 2-83 16,6 6 191-16</inkml:trace>
  <inkml:trace contextRef="#ctx0" brushRef="#br0" timeOffset="-26572.2">13482 16831 799 0,'-16'-4'416'0,"15"14"2"0,-3 6-206 16,4 8-63-16,1 4-4 16,4 4-72-16,3-4-26 15,3-6-23-15,5-6-7 16,-1-14-8-16,3-3-1 15,1-15-4-15,-5 1 0 16,4-12-8-16,-1-4-4 16,-3-1-2-16,3-1 1 15,-7 9 9-15,-2 7 3 0,-4 7 7 16,-4 7 8-16,-1 11 16 16,-4 3 9-16,2 13 4 15,0 3-4-15,3 0-15 16,3 2-7-16,4-8-9 15,1-2-3-15,1-7-5 16,0-3-4-16,2-9-120 16,-1-2-221-16,2-8 226 15</inkml:trace>
  <inkml:trace contextRef="#ctx0" brushRef="#br0" timeOffset="-26171.12">13996 16712 1376 0,'-4'9'562'0,"-2"-1"-377"0,-3-2-41 15,-1-1-60-15,3-3-46 16,-2 0-30-16,6 0-3 16,1-1-1-16,-3 1-2 15,5-2 1-15,-1-2 2 16,0 1 4-16,0 0 3 15,0 0 12-15,-1 1 4 0,-8 1 2 16,2 3 0-16,7-3-8 16,-3 15-6-16,-22 30-5 15,39-28-3-15,-4-4-2 16,7-2 0 0,0-3 3-16,-1 0 4 0,-4 0 9 15,0 1 5-15,-8 2 12 16,-1 1 2-16,-5 1-5 15,-3 3-4-15,-9 0-15 16,-3-1-5-16,1-6-10 16,-5-6-30-16,8-5-81 15,-4-5-47-15,4-3-108 16,11-1-55-16,5-3 208 16</inkml:trace>
  <inkml:trace contextRef="#ctx0" brushRef="#br0" timeOffset="-26003.01">14051 16848 829 0,'7'2'459'0,"-4"6"-103"16,0 6-131-16,0 5-30 15,-3-2-94-15,0-1-43 16,4-9-60-16,-1-4-44 16,1-11-130-16,2-4-113 15,0-10 174-15</inkml:trace>
  <inkml:trace contextRef="#ctx0" brushRef="#br0" timeOffset="-25392.04">14104 16715 877 0,'7'5'390'0,"5"3"-176"16,5 4-17-16,0 0-17 16,3 3-11-16,-3 3-25 15,1-1-10-15,-6 6-40 16,-2 2-22-16,-4-2-36 15,-1-1-14-15,-1-3-13 16,3-5-4-16,-2-6-5 16,3-5-2-16,-2-4-9 15,0-3-2-15,0-3-6 16,0-2 1-16,1-2 7 16,-1 0 3-16,1 1 8 15,-2 2 0-15,0 0 0 0,-1 3-3 16,-1-2-6-16,-1 4-1 15,1 1-1-15,-1-1 4 16,-2 2 5-16,0 0 1 16,0 0 2-16,5 0 1 15,8 0 5-15,-3 0 0 16,34-5 2-16,-31 3-1 0,-2 2-3 16,3 1 0-1,-10 0-2-15,1 0 1 0,-3 0 1 16,-2-1 3-16,0 0 10 15,-1 0 1-15,0 0 1 16,0-1-3-16,0 1-9 16,0 0-3-16,0 0-3 15,0 0-1-15,0 0-1 16,-1 1 0-16,1 0 0 16,0 23 2-16,1 35 3 15,0-21 0-15,4 6 2 16,-2 2 0-16,12 4 2 15,-4-3 5-15,3-1 11 16,-5-3 10-16,-1 0 7 16,1-2-2-16,-8-6-10 0,0-7-7 15,-10-14-13-15,-3-6-6 16,-5-12-23-16,-1-5-19 16,-2-8-63-16,-3-3-47 15,2-1-114-15,-5-3 158 16</inkml:trace>
  <inkml:trace contextRef="#ctx0" brushRef="#br0" timeOffset="-24916.66">15134 16834 928 0,'1'-10'449'0,"2"1"-180"15,2 12-96-15,1 10-15 16,4 17-66-16,1 9-26 0,1 11-19 15,0 5-4 1,-2-1-11-16,1-2-7 0,-1-13-11 16,-5-7-3-16,-4-10-3 15,-1-6 0-15,-4-9-58 16,-2-9-58-16,0-14-177 16,-2-8-173-16,1-10 287 15</inkml:trace>
  <inkml:trace contextRef="#ctx0" brushRef="#br0" timeOffset="-24706.57">15158 16797 602 0,'9'-21'357'0,"7"7"-13"15,2 2-62-15,1 8-56 16,2 4-27-16,0 6-55 16,-2 6-23-16,-6 12-35 0,-3 6-17 15,-6 2-19-15,-1-2-11 16,-7-8-15-16,-3-6-5 15,-8-7-7-15,-5-2-4 16,4-5-41-16,-4-2-29 16,6-1-78-16,2-4-63 15,4 3 129-15</inkml:trace>
  <inkml:trace contextRef="#ctx0" brushRef="#br0" timeOffset="-24273.54">15549 16927 951 0,'4'-20'409'15,"-4"1"-197"-15,-4-4-95 16,-4 2 0-16,-1 2-40 16,-2 4-26-16,2 4-27 15,0 1-4-15,2 10-3 16,4 3-2-16,-6 8-6 15,-1 8 2-15,3 7 13 16,-2 4 7-16,8 0 14 16,-2-1 0-16,3-7-4 15,-2-6-6-15,4-7-12 16,1-6-2-16,3-5-1 0,2-5 2 16,2-2 3-16,5-5 5 15,2-1 13-15,1 0 10 16,0 3 14-16,-3 4-1 15,-5 8-9-15,1 3-12 16,-3 9-18-16,-1 0-5 0,1 5-10 16,-3-1-4-1,-1-5-23-15,-1 1-33 0,0-6-68 16,2-5-47-16,0-5-144 16,2-6 194-16</inkml:trace>
  <inkml:trace contextRef="#ctx0" brushRef="#br0" timeOffset="-24065.8">15757 16862 592 0,'11'12'307'0,"2"8"-48"16,0 0-11-16,0 0-26 16,1-1-21-16,-3-6-57 15,-3-4-29-15,-2-4-20 16,-5-5-4-16,-6-9-16 15,2-2-8-15,-6-6-31 16,-1-2-16-16,6-1-18 0,-1-1-4 16,7 2-40-16,3 2-37 15,3 3-128-15,3 2-95 16,4 9 184-16</inkml:trace>
  <inkml:trace contextRef="#ctx0" brushRef="#br0" timeOffset="-23514.59">15973 16915 963 0,'16'2'454'0,"1"-1"-210"0,3-7-110 15,2-5-29-15,-2-9-53 16,-2-3-12-16,-2-4-6 16,-5 0-3-16,-8 0-16 15,-3 5-5-15,-5 3-3 16,-5 7 0-16,-3 12-4 15,-1 0-1-15,1 11 0 16,0 7 4-16,4 5 11 16,3 8 6-16,6 0 12 15,-2-2 4-15,6-6 4 16,3-6 3-16,3-5-8 16,7-6-5-16,-2-8-12 15,3-5-9-15,0-6-13 0,2-5-23 16,3-5-33-16,1-3-12 15,1 0 3-15,2 1 18 16,-3 6 31-16,-3 9 13 16,-5 8 12-16,-5 6 15 15,-8 8 35-15,-2 3 14 16,-1 7 22-16,-2-1-4 16,2 4-21-16,2-2-12 15,2-9-26-15,1-5-11 0,2-8-14 16,-1-6-4-16,1-7-5 15,0-1-1-15,3-7-2 16,0 1 1-16,0 3 4 16,3 5 0-16,-3 8 3 15,-1 3 0-15,1 9 2 16,-8 2-1-16,1 6 0 16,-3 1-1-16,0-2-58 15,-1-2-52-15,1-7-131 16,5-5-399-16,6-3 435 15</inkml:trace>
  <inkml:trace contextRef="#ctx0" brushRef="#br0" timeOffset="-23333.23">16551 16626 787 0,'-12'31'451'15,"7"6"38"-15,2 0-282 16,2 7-84-16,2 3-7 15,9-8-51-15,3-4-28 16,4-14-24-16,2-8-30 16,-5-12-75-16,-2-4-64 15,-6-8 86-15</inkml:trace>
  <inkml:trace contextRef="#ctx0" brushRef="#br0" timeOffset="-23167.62">16416 16719 1135 0,'-3'12'518'16,"1"-1"-237"-16,8 2-104 16,2-2-14-16,5-5-45 15,5 1-27-15,7-5-41 16,4 3-45-16,7-5-109 16,4 0-37-16,2 9 71 15</inkml:trace>
  <inkml:trace contextRef="#ctx0" brushRef="#br0" timeOffset="-22822.49">17243 16836 1035 0,'11'11'479'16,"-3"9"-203"-16,0 8-126 15,-3 3-29-15,0-3-55 16,-2-6-27-16,-1-13-33 16,-2-5-30-16,-4-10-106 15,-3-6-84-15,-2-8 122 16</inkml:trace>
  <inkml:trace contextRef="#ctx0" brushRef="#br0" timeOffset="-22469.12">17189 16745 857 0,'8'-3'399'0,"8"5"-140"0,4 1-18 16,10 9-31-16,4 1-20 15,-3-5-64-15,4 3-29 16,-13-1-47-16,-1 0-19 16,-8 4-18-16,-9 0-2 15,-4 2-2-15,-2 0-1 0,-1-3-3 16,-3-2-8-16,6-9-25 15,0-4-10-15,-2-7-13 16,4-1 1-16,2-2 20 16,-8-1 8-16,7 4 14 15,-1 2 6-15,1 4 8 16,8 2 10-16,-3 6 21 16,-3 3 9-16,-1 8 3 15,1 5-7-15,1 1-18 16,2-1-10-16,1-7-39 15,3-4-41-15,4-7-125 16,5-6-94-16,11-7 172 16</inkml:trace>
  <inkml:trace contextRef="#ctx0" brushRef="#br0" timeOffset="-22195.26">17763 16567 1062 0,'-10'3'541'0,"-3"0"-124"16,-3 8-228-16,0 4-20 15,2 10-60-15,3 3-26 16,5 11-38-16,3 2-11 0,5 6-10 16,3 6-4-16,4 1-10 15,5 1-1-15,1-2-3 16,1-7-2-16,-1-8-1 15,-1-3-3-15,-7-14-43 16,-3-4-43-16,-8-15-126 16,-6-7-119-16,-4-18 208 15</inkml:trace>
  <inkml:trace contextRef="#ctx0" brushRef="#br0" timeOffset="-21631.61">17578 16846 1030 0,'10'0'450'0,"5"1"-242"16,2 0-9-16,5-1-67 15,5-2-40-15,3-6-56 16,3 0-14-16,4-6-16 0,-1 0-16 16,-2 3-19-16,-5 0-5 15,-14 11-3-15,-4 0 16 16,-9 13 19-16,-2 6 6 15,1 6 29-15,-1 4 14 16,-4-4 25-16,3-2 6 16,1-9-17-16,5-2-13 0,9-11-25 15,-4-1-9-15,-2-5-6 16,4-6-1-16,-4 0-2 16,2-2-6-16,-8-3-26 15,-2 2-12-15,-8-3-15 16,-4 0-1-16,-1 0 20 15,-2 0 11-15,-5 4 16 16,3 3 5-16,-1 8 4 16,2 2 0-16,6 4 8 15,1 2 1-15,8 3 9 16,1-1 4-16,8 0 1 16,4-1 2-16,5-3-3 15,5-3-1-15,0 0 0 16,3 3-1-16,-5 1-1 15,-3 4-4-15,4 3-5 0,-7 2 1 16,1 1 0 0,-4 0 2-16,-6-3 0 0,-2-4-2 15,-2-5-1-15,0-2-1 16,1-7-2-16,-2 5-1 16,0 0-7-16,0-11-4 15,1-7-37-15,5-30-35 16,2 32-98-16,3 1-60 15,7 6 143-15</inkml:trace>
  <inkml:trace contextRef="#ctx0" brushRef="#br0" timeOffset="-20841.18">18209 16826 1173 0,'0'-1'512'0,"2"0"-255"16,-2 1-42-16,4 8-69 15,2 19-36-15,-2 26-59 16,-10-33-15-16,2-9-15 15,1-4-6-15,2-7-11 0,-3-2-4 16,4-10-18-16,1-4-8 16,4-7-9-16,2-1-2 15,4 1 13-15,0 1 5 16,5 6 13-16,-1 1 4 0,1 9 5 16,4 6 6-16,-6 8 8 15,1 8 4-15,-8 7 10 16,0 0 1-16,-5 1 2 15,-1-5 4-15,1-7-5 16,0-4-8-16,6-8-13 16,-2-4-12-16,1-10-40 15,-1-6-21-15,5-4-27 16,1-1-4-16,0 1 32 16,2 6 19-16,-5 4 29 15,0 5 7-15,-3 9 8 16,3 1 11-16,-4 10 19 15,3 6 6-15,7 5 12 16,3 2 3-16,9-2 0 16,2-3-3-16,0-8-15 15,1-5-10-15,-3-7-21 0,-2-6-5 16,-5-6-9-16,-4-4-9 16,-6-4-11-16,-4-4 0 15,-7 3 11-15,-5 3 8 16,-7 3 15-16,1 10 2 15,-4 6 4-15,-2 6 6 16,1 11 11-16,0 3 4 16,6 2 7-16,4 2 1 15,7-4 0-15,1-3 1 16,9-4 5-16,-1-3 0 0,5-3 1 16,-1-3 0-16,0 1-6 15,1-3-5-15,1 0-13 16,3 2-8-16,0-1-13 15,1-3-9-15,-1 1-96 16,-4-2-59-16,-2-3-60 16,-3 0 107-16</inkml:trace>
  <inkml:trace contextRef="#ctx0" brushRef="#br0" timeOffset="-20644.93">18917 16647 967 0,'-2'31'505'0,"0"3"-24"16,5 8-359-16,1 1-18 15,6 2-31-15,-1-6-24 16,2-9-33-16,0-7-7 16,4-14-26-16,-3-3-30 15,1-10-112-15,-2-3-123 16,-1-5 177-16</inkml:trace>
  <inkml:trace contextRef="#ctx0" brushRef="#br0" timeOffset="-20324">18877 16757 828 0,'-1'2'430'16,"-1"-2"-116"-16,1 6-111 15,1-6-22-15,0 0-45 16,7 2-21-16,19 4-29 15,25 2-13-15,-19-7-22 16,0-2-16-16,-3-5-21 16,-1 4-4-16,-5 2-4 15,-4 1-3-15,-7 6 1 16,-3 1-1-16,-5 5 3 16,-3 1 1-16,0 3 4 15,-1 3 4-15,0-5 4 0,0-1 0 16,1-2-4-16,-1-6-5 15,0-3-45-15,0-2-39 16,0-2-82-16,0 0-47 16,0 0-102-16,0 0-68 15,0 0 241-15</inkml:trace>
  <inkml:trace contextRef="#ctx0" brushRef="#br0" timeOffset="-19874.15">19182 16772 260 0,'3'1'222'15,"0"2"71"-15,2 2-16 0,-1 3-16 16,0-1-17-16,3-2-27 16,0-1-15-16,-1 1-47 15,2 3-25-15,-2-1-43 16,1 1-16-16,-2 4-22 16,1-1-12-16,-1 2-17 15,1 1-6-15,-2-4-6 16,2 1 1-16,0-2-4 15,1-3-1-15,4 0-2 16,2-4-2-16,-4-5-8 16,1-4-19-16,-1-5-50 15,-4-3-24-15,0-3-27 16,-1-1 10-16,-12 3 35 16,-1 0 9-16,-14 3 28 0,-3 0 7 15,-9-2 20-15,-5 3 18 16,0-3 16-16,0 3 13 15,5-3 29-15,6 4 13 16,9 3 2-16,6 2-8 16,10 4-11-16,4-2-4 15,10 4 3-15,5-1 3 0,7 3-13 16,-4 2-10-16,0 0-57 16,-1 0-51-16,-1 0 106 15,1-4-53-15</inkml:trace>
  <inkml:trace contextRef="#ctx0" brushRef="#br0" timeOffset="-19705.33">19137 16554 1242 0,'-7'8'534'0,"7"-5"-238"15,1-2-97-15,6-1-56 0,-7 0-29 16,0 0-72-16,0 0-36 16,11 0-110-16,0 0 1 15,2 0 47-15</inkml:trace>
  <inkml:trace contextRef="#ctx0" brushRef="#br0" timeOffset="-18831.73">19270 16781 848 0,'0'7'398'0,"2"8"-128"0,-4 32-59 16,0-20-44-16,2 0-31 15,8-4-50-15,7-4-17 16,9-11-20-16,4-4-5 16,5-12-19-16,-3-5-8 15,-7-10-11-15,-4-3-1 16,-10-2-1-16,-8 4 2 15,-2 4 3-15,-5 4 1 0,-6 4 2 16,-3 1 1-16,-10 7-1 16,-5-1-1-16,-5 6-2 15,2 4 2-15,7 5-3 16,6 3 0-16,8-2-8 16,5 1-6-16,7-2-46 15,5-5-38-15,6-2-83 16,3-3-48-16,7-4-28 15,2-5 19-15,3-2 72 16,4-2 54-16,-5 1 75 16,-1 3 38-16,-1 6 71 15,-6 3 32-15,2 3 68 16,1 3 21-16,-6 0 16 16,-1 3-7-16,-3 8-37 0,-5 1-26 15,-3 8-60-15,0 3-21 16,-2-5-34-16,0-4-13 15,4-10-16-15,-3-6-3 16,1-5-4-16,3-4-3 16,-3-2-4-16,2-3 0 15,3-2-1-15,1-2 3 16,3-1 3-16,1 2 4 16,1 3 3-16,0 5 2 15,0 5 5-15,-2 3 2 16,-3 9 9-16,-3 5 8 0,-4 9 9 15,-1 1 3-15,0 2-9 16,1-4-12-16,4-13-72 16,1-5-49-16,4-14 423 15,3-9-278-15</inkml:trace>
  <inkml:trace contextRef="#ctx0" brushRef="#br0" timeOffset="-18004.15">20470 16943 910 0,'-32'43'417'16,"29"-26"-177"-16,2 0-78 16,-7 2-72-16,0-2-28 15,-3-3-39-15,-1-2-9 16,2-6-35-16,-2-5-61 0,0-4 55 15</inkml:trace>
  <inkml:trace contextRef="#ctx0" brushRef="#br0" timeOffset="-16796.98">21160 16857 656 0,'-1'-1'344'0,"0"0"-76"0,0 0-19 15,1 0-48-15,0 1-29 16,0 0-44-16,2 28-21 16,6 42-29-16,-2-33-14 15,5-6-28-15,1-6-10 0,0-12-15 16,0-6-5-16,-1-13-2 15,0-6 0-15,1-11-1 16,-1-3-1-16,0-1-2 16,2 0 0-16,-2 9-1 15,1 6 0-15,-6 11 1 16,0 6 1-16,-3 14 1 16,-2 4 2-16,4 4 1 15,0 3 2-15,7-8 14 16,2-1 9-16,0-10 17 15,-1-2 1-15,-1-3-3 16,-3-11-5-16,1-2-15 16,-1-7-4-16,-4 0-11 15,0 2-4-15,-4-3-63 16,2 1-43-16,3-5-120 16,3 3-128-16,14 6 226 0</inkml:trace>
  <inkml:trace contextRef="#ctx0" brushRef="#br0" timeOffset="-16511.14">21624 17004 1105 0,'13'10'475'15,"-1"-3"-235"-15,-3 2-32 16,-1-9-48-16,-1-4-34 16,-2-10-63-16,1-4-19 0,-5-3-22 15,-1 0-7-15,-5 3-5 16,0 1-3-16,-3 6 0 15,-1 5-2-15,2 7 0 16,-2 7 0-16,1 9 3 16,3 4 4-16,3 4 6 15,2 1 2-15,1 0-1 16,4 0 0-16,4-3-7 16,3-6-4-16,9 0-8 15,3-5-34-15,11-4-95 16,9-2-72-16,12-12 113 15</inkml:trace>
  <inkml:trace contextRef="#ctx0" brushRef="#br0" timeOffset="-15431.55">22607 16977 1141 0,'0'-1'490'0,"1"-11"-259"16,6-3-51-16,1-23-70 16,-19 27-28-16,-4 1-44 15,-2 3-15-15,0 3-14 16,0 4-3-16,4 3-6 15,2 5-4-15,3 6-3 0,0 2-1 16,8 14 1 0,0 2 2-16,11 4 1 0,3 1 1 15,5-7-3-15,3-3-1 16,4-9-2-16,3-5-18 16,6-13-49-16,2-7-30 15,5-8-52-15,3-6 11 16,-4-4 51-16,-2 1 34 15,-18 0 57-15,-6 3 10 0,-13 6 16 16,-3 0 15-16,-5 7 31 16,-8 1 15-16,-7 7 17 15,1 3-2-15,-5 5-11 16,5 4-10-16,7 1-23 16,2 5-10-16,11-2-17 15,1-3-5-15,6 2-2 16,4-5 0-16,3-3 1 15,0-4 1-15,1-6-3 16,-5-3-2-16,-1-3-8 16,0-2-2-16,1 1-2 15,1-2-1-15,-3 4 0 16,-3 2 0-16,0 1-1 16,-4 5 1-16,2 3 6 15,-3-3 4-15,0 0 3 16,0 0 0-16,1 10-9 0,0 0-11 15,0-4-55-15,0-1-28 16,-1-4-83-16,0-1-61 16,0 0-100-16,0 0 4 15,3 1 81-15,0 0 70 0,4 0 176 16,0-1 56 0,-1 0 50-16,0 2 22 0,0 0 19 15,1 1-17-15,0 1-37 16,2 2-19-16,-4-2-24 15,-2 5-6-15,-1 1 5 16,4-4 0-16,26 23-14 16,-28-29-8-16,1-9-10 15,-3-5-2-15,3-3-4 16,-3-2-3-16,3-1-5 16,2 1 0-16,2 4 4 15,2 0 14-15,-1 6 34 16,-2 2 18-16,2 13 28 15,0 5 4-15,-5 9-1 16,1 6-3-16,-5 1-22 16,0-2-13-16,1-3-33 15,3-7-18-15,0-6-59 0,2-5-48 16,3-10-358-16,4-11 305 16</inkml:trace>
  <inkml:trace contextRef="#ctx0" brushRef="#br0" timeOffset="-14862.11">24009 16835 918 0,'9'-12'430'0,"-8"-2"-178"15,-3 1-91-15,-7-1-11 16,-3 6-39-16,-2-5-17 15,4 5-33-15,1 6-14 16,2 2-20-16,-2 5-10 0,1 12-10 16,3 2-3-16,5 15 0 15,1 8 0-15,2 9 0 16,-3 3 1 0,0 5 0-16,2-4 1 0,-5-9-1 15,3-7-1-15,-1-12-2 16,0-2 1-16,-3-13-38 15,1-6-47-15,-4-6-206 16,-7-11 186-16</inkml:trace>
  <inkml:trace contextRef="#ctx0" brushRef="#br0" timeOffset="-13898.14">23772 16969 804 0,'13'-7'368'0,"9"3"-133"0,4 0-22 15,5 2-15-15,-4 2-25 16,3 2-63-16,-5 2-32 16,-1 0-40-16,6 3-12 15,-2-1-10-15,4 3 2 16,-7-1 3-16,-6-3 2 16,-3 3 5-16,-7-3 1 15,-5 6 3-15,-4 6 1 16,-3 0-3-16,-2 5-6 0,-5-4-15 15,-1-3-6 1,-1-9-29-16,-1-9-19 0,6-9-52 16,-2-10-20-16,8-5 0 15,1 1 15-15,4-3 49 16,4 6 24-16,-1 6 27 16,1 3 7-16,2 9 29 15,1 1 16-15,2 4 34 16,1 1 10-16,4 2-1 15,-2 4-5-15,1 6-19 16,-1 5-8-16,-5 5-11 16,-1 4-5-16,-4-2-7 15,-1-4-4-15,-3-8-10 16,-1-6-4-16,-2-3-9 16,0-3-4-16,-2 0-2 0,2-2-5 15,-1 0-18-15,1 0-14 16,1-1-25-16,1-9-8 15,4-6 4-15,8-22 12 16,-8 30 22-16,-1 1 13 16,2 10 13-16,-1 4 1 15,-1 7 3-15,0 2 0 0,3 4-2 16,3-1-1-16,4-3 0 16,5-4-2-16,4-9-1 15,-2-2-1-15,4-7-23 16,0-3-7-16,-5-1-19 15,-1-2-4-15,-2 1 21 16,-5 2 9-16,-6 1 22 16,2 2 7-16,-10 0 10 15,-3 1 1-15,-7 2 8 16,1 0 1-16,2 3 10 16,-2 1 4-16,10 5-5 15,-2 0-2-15,0 7-13 16,1 2-7-16,5 6-4 15,-3-3-1-15,1-2 0 16,7-1-1-16,-6-7 1 16,9-1-1-16,4-8 3 0,-3-9-1 15,-1-10-1-15,-1-6 0 16,0-10-2-16,4-2-1 16,1-2 1-16,-3-2 0 15,-5 5 2-15,-1 6 0 16,-4 11-2-16,0 9 10 15,-2 19 18-15,-2 7 6 16,-1 20 10-16,-2 10-7 16,5 8-8-16,5 0-2 0,7-9-4 15,8-2-4-15,5-19-16 16,1-1-42-16,6-12-125 16,-1-12-183-16,2-20 213 15</inkml:trace>
  <inkml:trace contextRef="#ctx0" brushRef="#br0" timeOffset="-13375.26">25573 16872 982 0,'0'-1'449'0,"5"-20"-204"0,7-29-92 15,-11 32-9-15,-9 9-36 16,-6 0-18-16,-6 7-20 16,-1 5-12-16,-2 6-21 15,-2 4-8-15,6 11-8 16,5-1-3-16,3 9-3 15,6 2 0-15,10 0 4 16,-3-2 6-16,13-2 11 16,7-2 5-16,5-5 2 15,4-3-3-15,9-7-10 16,-3-6-8-16,5-5-13 16,-3-6-10-16,-3-3-82 0,0-2-52 15,-6-6 112-15,-1 0-33 16</inkml:trace>
  <inkml:trace contextRef="#ctx0" brushRef="#br0" timeOffset="-13157.63">26231 17109 1463 0,'7'10'570'15,"-3"-8"-342"-15,-9 5-181 16,-1 1-15-16,-5-1-21 16,0 0-48-16,4-7-145 15,3-3 122-15</inkml:trace>
  <inkml:trace contextRef="#ctx0" brushRef="#br0" timeOffset="-2627.69">26708 17136 135 0,'0'0'121'15,"0"0"46"-15,0 0-15 16,0 0-18-16,0 0-6 16,0 0-4-16,0 0 1 0,0-1-1 15,0 0-2-15,0 0-10 16,0 0-5-16,0 0-14 16,0 0-7-16,0-1-16 15,0 1-8-15,0 1-13 16,0 0-8-16,0 0-12 15,0 0-6-15,0 0-6 16,1 0-1-16,3 19 2 16,27 34 1-16,-24-25 3 15,-4 3 3-15,7 2-3 16,-3-2-2-16,-2-9-7 16,2-2-3-16,-6-9-4 15,2-6-3-15,-2-1-29 16,-1-6-38-16,-1 1-105 15,0 0-72-15,0 0 145 16</inkml:trace>
  <inkml:trace contextRef="#ctx0" brushRef="#br0" timeOffset="-2194.77">26703 17169 529 0,'-4'-15'277'16,"5"4"-63"-16,2 2-15 15,3 3-34-15,2 3-17 16,0-2-28-16,-1 0-11 0,1 5-23 16,1 0-11-16,-1-1-18 15,4 1-8-15,4 2-12 16,0 0-5-16,6-2-10 16,1 1-2-16,-3-6-3 15,4 2-2-15,-9 0-1 16,3-4-2-16,-5 3-3 15,-1 4-2-15,3 0-1 16,-5 3-2-16,3 1 0 16,-5-1 3-16,-6 4 7 15,0 2 4-15,-8 2 6 16,2 8-1-16,-2 1-2 16,-1 4-3-16,3 4-6 15,0-4-2-15,-2 1-5 16,3-5-1-16,3-2-3 0,0-2 1 15,5-6-2-15,-1-2 1 16,-2-1-3-16,-2-3-22 16,-7-2-57-16,3 0-33 15,0-2-103-15,4-3-77 16,-1 2 192-16</inkml:trace>
  <inkml:trace contextRef="#ctx0" brushRef="#br0" timeOffset="-1954.39">26748 17331 684 0,'-2'-2'359'15,"2"-4"-97"-15,7 2-74 16,4 0-17-16,7-2-34 16,0 2-18-16,4-3-18 15,6 4-4-15,-3 1-15 16,-2 0-11-16,1 9-31 15,-10-2-14-15,3 6-17 16,1 3-3-16,-8-7-56 16,-3 2-49-16,-4-3-165 15,-2-2 161-15</inkml:trace>
  <inkml:trace contextRef="#ctx0" brushRef="#br0" timeOffset="43187.15">569 16235 611 0,'-63'-16'317'16,"54"7"-93"-16,7 2-9 0,-2 4-66 16,-1 3-35-16,4 2-50 15,0-2-11-15,1 0-11 16,0 3-2-16,7 22 0 16,10 34-5-16,-13-18-11 15,4 4-4-15,-8 6-9 16,3-1-3-16,5-6-3 15,0-2-1-15,2-8 0 16,-2-7 0-16,-7-10 0 16,6-5 0-16,-8-12-42 15,4-1-63-15,-2-16 66 16</inkml:trace>
  <inkml:trace contextRef="#ctx0" brushRef="#br0" timeOffset="43495.21">498 16207 604 0,'-17'0'304'16,"17"0"-85"-16,-1 1-48 16,2 0-37-16,-1-1-32 15,0 0-44-15,0 0-4 16,13 2-12-16,15 3-7 15,29 11-7-15,-24-9-3 16,-6 2-5-16,-7 3-1 0,-10-2 3 16,-5 3 6-16,-7 7 5 15,-8 4-1-15,-9 6-5 16,-5-1-6-16,-4-1-11 16,4-6-3-16,7-5-4 15,5-4-2-15,4-6-60 16,8-5-73-16,5-2 84 15</inkml:trace>
  <inkml:trace contextRef="#ctx0" brushRef="#br0" timeOffset="43814.43">805 16461 805 0,'5'13'378'0,"1"1"-167"0,0 2-3 16,-2 5-58-16,-1 2-44 16,-2-1-56-16,1 1-18 15,0-5-15-15,2-6-5 16,-1-5-2-16,-1-5 2 16,-4-4 7-16,-2 0 2 0,2 1-1 15,1 0-3-15,-2-6-12 16,-4-15-4-16,-1-34-3 15,15 24-2-15,10-3-1 16,3 2-1-16,1 4-27 16,-1 6-28-16,-5 8-75 15,0 9-55-15,-3 10-171 16,-4 6 226-16</inkml:trace>
  <inkml:trace contextRef="#ctx0" brushRef="#br0" timeOffset="44161.06">1114 16495 520 0,'-9'-6'309'0,"-2"2"-11"0,3-1-48 16,-1 1-43-16,-4 3-36 15,4 2-61-15,-5 3-24 16,3 5-41-16,7 4-15 15,4 8-18-15,1 0-4 16,5 2-3-16,0-2-1 16,7-3-1-16,8-1-1 15,1-8 0-15,2-5 0 16,0-5 0-16,-5-4 0 16,-1-3 1-16,-5-1 2 0,-5-9 5 15,-1 0 2-15,-8-4 3 16,-4 0-1-16,-2 4 0 15,-4 3-2-15,-1 6-6 16,-2 4-15-16,3 5-61 16,3 1-62-16,3 7 79 15</inkml:trace>
  <inkml:trace contextRef="#ctx0" brushRef="#br0" timeOffset="44638.23">1297 16241 944 0,'-1'20'404'0,"0"3"-208"15,5 6-88-15,-2 1 6 16,3 10-51-16,3-1-29 0,3 3-23 15,2 1-3-15,0-11-2 16,-1-2-1-16,-5-9 1 16,-2-7 1-16,-3-3 3 15,-4-4 3-15,-1-5-2 16,0-2 0-16,2-1-8 16,-1 0-3-16,1-19-2 15,6-35-1-15,1 30 0 16,4 2-1-16,5 9 0 15,0 5-2-15,-3 5 2 16,2 4 3-16,-12 5 14 16,3 3 13-16,3 8 21 15,-9 3 8-15,2 3 2 16,-2 1-5-16,-9-4-14 16,6-2-6-16,-7-4-13 15,1 0-4-15,0-4-6 16,2 1-4-16,1-6-15 0,5-5-48 15,0-6-161-15,4-6 147 16</inkml:trace>
  <inkml:trace contextRef="#ctx0" brushRef="#br0" timeOffset="44846.57">1512 16251 1108 0,'-6'19'454'0,"6"7"-272"16,-3 2-42-16,4 6-34 16,1 2-40-16,3 0-46 15,-3-3-8-15,7 1-8 16,-1-5 0-16,4-7-4 16,5-3-20-16,-7-10-108 15,5-5-108-15,0-7 142 16</inkml:trace>
  <inkml:trace contextRef="#ctx0" brushRef="#br0" timeOffset="45601.76">1642 16522 687 0,'1'0'369'0,"6"1"-110"0,0 0 4 15,0-1-106-15,2 0-45 16,2-2-43-16,25-12-11 15,-32 1-11-15,-1-2-4 16,-4-2-14-16,-3-1-7 16,-3 0-7-16,-2-1-1 15,-1 5-5-15,0 4-1 0,1 10-5 16,4 3-3 0,1 14-5-16,1 1-2 0,3 5 2 15,4 4 1-15,1-6 3 16,3 1 0-16,2-5 0 15,-1-5-1-15,2-5 1 16,-1-3-1-16,-1-3 2 16,0-2 0-16,1-7 0 15,-2-2-13-15,2-5-17 16,-2 1-5-16,0 2-2 16,-3 1 11-16,-2 6 13 15,1 2 4-15,-1 2 0 16,-3 1 1-16,0 0 5 15,0 0 2-15,0 0 7 16,0 0 7-16,0 0 4 16,0 1 1-16,3 6-6 15,-1-1-3-15,0-3-7 0,-1 2-2 16,-1-5-1-16,0 0 0 16,0 0 1-16,8 0 2 15,3-3 0-15,1-4 0 16,26-24-1-16,-29 18-1 15,1 4-1-15,-1 2-2 16,2 6-1-16,1 3 1 0,0 9 3 16,0 2 4-16,-5 3 15 15,-2 1 11-15,-5-5 8 16,0-1-2-16,1-5-11 16,0-2-11-16,7-4-6 15,-1-4-3-15,-7-3-2 16,1-1 1-16,0-4-3 15,1 0 0-15,7 3-1 16,-4-1 0-16,1 4 2 16,-2 2-1-16,-3 4 1 15,0 2 1-15,-1-2 0 16,0 0 0-16,2 17 0 16,5 32-2-16,-3-30 2 15,5-4-48-15,5-10-150 16,7-5 137-16</inkml:trace>
  <inkml:trace contextRef="#ctx0" brushRef="#br0" timeOffset="46007.76">2296 16351 936 0,'0'-1'470'16,"0"0"-168"-16,0 0-114 15,0 1-30-15,0 0-82 0,-1 0-30 16,1 1-36-16,1 8-62 15,0-1-358-15,2 3 293 16</inkml:trace>
  <inkml:trace contextRef="#ctx0" brushRef="#br0" timeOffset="46179.95">2341 16484 975 0,'0'3'424'0,"1"-3"-222"16,0 0-7-16,-1 0-52 15,0 0-45-15,0 0-62 16,0 0-32-16,0 0-4 16</inkml:trace>
  <inkml:trace contextRef="#ctx0" brushRef="#br0" timeOffset="47098.02">541 16803 719 0,'-26'7'314'0,"11"1"-167"15,9-5-29-15,-4-2 2 16,8-1-28-16,-2 1-21 15,10-1-32-15,-6 0-11 0,0 0-7 16,1-1-1-16,15 0-3 16,41-5-4-16,-15 6-6 15,5 0-1-15,8 5-2 16,7-1-1-16,4 0 0 16,-4 0-1-16,-1-2-1 15,-3 1 1-15,-1-1-1 16,4 2 1-16,2-3-1 15,-4 1 2-15,10-2 0 16,-2-5 3-16,1-1 3 16,-1-1 0-16,-4 0-1 15,2 0-2-15,1 3-3 16,4-1-1-16,-1 5 0 16,-8 2 0-16,-8 0 1 15,-5 2 0-15,-12-1 1 16,3 3 0-16,-5-3 3 0,-6 0 7 15,-3 2 10-15,-4-2 4 16,-7 0 6-16,-2-1-4 16,-8-1 9-16,-1-1 8 15,-3-3 11-15,0 2 1 16,-2 0-13-16,1 0-11 16,0 0-20-16,0 0 1 15,0 0-105-15,0 0 69 16</inkml:trace>
  <inkml:trace contextRef="#ctx0" brushRef="#br0" timeOffset="50948.16">3049 16365 344 0,'-36'-39'227'0,"34"30"77"0,-1-1-108 16,-1 5-3-16,1 0-17 16,2 4-51-16,1 4-24 15,0-3-22-15,0 0-9 16,0 16-21-16,6 45-6 15,-3-18-18-15,3 1-9 16,2-6-10-16,-1-5-2 16,4-8 0-16,-2-5 0 0,1-8-1 15,-6-6-27-15,-2-10-131 16,-3-7-178-16,4-14 205 16</inkml:trace>
  <inkml:trace contextRef="#ctx0" brushRef="#br0" timeOffset="51360.27">3021 16203 591 0,'4'9'310'0,"5"0"-51"16,5 4-63-16,-1-2-17 16,1-1-42-16,3 0-56 15,-2-6-16-15,1 5-17 16,-2 3-9-16,-6-1-10 15,-1 2-4-15,-8 3-2 16,-2 1-1-16,-10-2-1 16,-2 1-2-16,-3-2-6 0,-1-5-2 15,0 0-4-15,3-2-2 16,10-4-5-16,0-1-7 16,16 2-5-16,-3-2 0 15,6 3 2-15,3 1 6 16,4-3 4-16,8 2 0 15,-2 0 0-15,1 0 1 16,-7 3 2-16,-6 2 0 16,-6 2 11-16,-7 3 6 0,-6 3 5 15,-6-2 1-15,-1 1-6 16,-1-4-4-16,-1-7-5 16,1-1-2-16,1-5-5 15,1 1-1-15,2-1-46 16,1 0-59-16,7-4 66 15</inkml:trace>
  <inkml:trace contextRef="#ctx0" brushRef="#br0" timeOffset="51690.95">3287 16484 475 0,'23'1'270'0,"5"-2"-18"16,-1-3-24-16,-5 1-37 0,2-1-42 15,-6-6-76-15,-1-1-21 16,-5-5-23-16,-11 0-2 16,-4-1 0-16,-3 0-1 15,-8 3-2-15,3 4-1 16,-6 5-4-16,-1 3-2 16,1 9-1-16,0 2 2 15,7 12 2-15,3 1 0 0,7 4-1 16,3-2-4-1,9-1-5-15,2-2-3 0,0-4-3 16,6 0-1-16,-3-8-3 16,5-2 5-16,-3-7-81 15,-7-5-77-15,8-11 98 16</inkml:trace>
  <inkml:trace contextRef="#ctx0" brushRef="#br0" timeOffset="51892.9">3574 16178 804 0,'-3'20'447'15,"-2"2"-71"-15,2 4-199 16,2 7-22-16,0 3-70 0,4 2-27 16,-2 0-25-16,-1-6-6 15,7-6-10-15,-8-7-5 16,3-8-8-16,2-3-4 15,-2-5-36-15,6-3-41 16,-2-6-164-16,2-3 154 16</inkml:trace>
  <inkml:trace contextRef="#ctx0" brushRef="#br0" timeOffset="52094.93">3708 16129 987 0,'-3'23'442'0,"0"6"-189"16,1 8-71-16,1 3-47 16,1 2-34-16,1-1-52 15,4-2-17-15,1-7-14 16,1-1-7-16,1-9-6 16,-1-2-3-16,-4-7-69 15,0-2-59-15,-1-8 79 16</inkml:trace>
  <inkml:trace contextRef="#ctx0" brushRef="#br0" timeOffset="52944.58">3865 16350 794 0,'6'12'425'0,"-1"1"-147"15,-3 5-62-15,-2 1-19 0,0 0-92 16,0 0-34-16,0-3-36 16,-2-3-9-16,0-4-10 15,3-4-2-15,-1-2 0 16,1-2 1-16,-1-1-1 16,-1 0-1-16,0-1-11 15,0 0-3-15,0-1-8 16,1 1-3-16,1-11 4 15,4-9 2-15,16-24 2 16,-10 28 3-16,1 7 1 16,-5 4 0-16,-3 3 1 15,1 3 0-15,-4 8 4 16,2 4 3-16,0 6 6 16,1 0 3-16,-4 1 2 15,0-5-1-15,0-3-6 16,-1-4-3-16,1-4-4 15,0-1-3-15,0-2-2 0,0-1-2 16,0 0-3-16,0 0-2 16,4-8-1-16,3-12 1 15,13-22 1-15,-12 29 2 16,0 6 1-16,1 3 1 16,0 5 0-16,-4 5 0 15,4 6 1-15,-1 4 1 16,-2 0 1-16,3-1 1 15,2-4 0-15,-2-4-1 0,1-3 1 16,-1-2-1-16,-2-3-1 16,4-1 0-16,1-6-2 15,0-1 0-15,-1-4 0 16,-3-3 2-16,-4-1 0 16,-3-2 3-16,-2 3 2 15,-3 1 2-15,-3 7 4 16,1 3-1-16,-3 6-1 15,1 4-1-15,-2 9 2 16,0 5 1-16,6 6 9 16,4-1 1-16,3-1 0 15,3-5 0-15,3-6-4 16,-3-3-2-16,2-6-4 16,-1-2-2-16,-1-2-3 0,-1-5 0 15,2-2-3-15,-2-3 1 16,0-3-2-16,-1 2 0 15,0 6 0-15,-1 0-1 16,0 3 0-16,-2 1-1 16,0 3-1-16,-1 0-2 15,0 0-15-15,0 0-33 16,0 2-96-16,5 11-69 16,-2-8 125-16</inkml:trace>
  <inkml:trace contextRef="#ctx0" brushRef="#br0" timeOffset="53287.48">4292 16371 430 0,'4'-3'323'16,"2"4"-1"-16,-3 0-43 15,-3-1-21-15,0 0-64 16,0 0-30-16,1 6-38 16,0 9-22-16,6 22-40 15,-6-27-20-15,1-6-29 16,2-3-7-16,0-3-6 15,-4 1 1-15,0 0 0 16,0 0 0-16,0-1-1 16,3-4 0-16,2-2 0 15,-2 3 0-15,0 2 0 0,6-4 1 16,-1 3-2-16,0-1 2 16,27 1 4-16,-30 15 2 15,1 6 3-15,-2 2 0 16,-2-3-6-16,1 0-4 15,-2-8-49-15,7-3-48 16,2-9-50-16,9-2 74 16</inkml:trace>
  <inkml:trace contextRef="#ctx0" brushRef="#br0" timeOffset="53475.8">4584 16323 1278 0,'-16'1'526'0,"12"3"-265"16,5-1-90-16,0-2-29 15,-1-1-35-15,0 0-72 16,6 0-15-16,15 0-12 16,30 0-2-16,-30 0-56 15,1 2-67-15,2 1 75 16</inkml:trace>
  <inkml:trace contextRef="#ctx0" brushRef="#br0" timeOffset="53753.34">4884 16105 1167 0,'-5'9'445'0,"2"-6"-288"16,4-2-65-16,11 1-3 15,7 0-22-15,7 0-45 16,0 2-6-16,0-4-5 16,-1 0-2-16,2-5-3 15,0 0 0-15,-3 1 1 16,-1-2-55-16,-8 2-114 15,-1-1 110-15</inkml:trace>
  <inkml:trace contextRef="#ctx0" brushRef="#br0" timeOffset="53963.56">4938 16145 886 0,'2'12'456'16,"4"3"-156"-16,0 3-89 15,4 6-10-15,-1 3-65 0,-6 3-23 16,5 2-40-16,2 3-17 16,-4 3-26-16,8-4-8 15,-7-3-10-15,-8-5-3 16,0-6-12-16,2-4-41 16,1-7-144-16,3-8-109 0,14-10 171 15</inkml:trace>
  <inkml:trace contextRef="#ctx0" brushRef="#br0" timeOffset="54155.24">5012 16328 1063 0,'-5'-10'450'0,"9"8"-186"16,4-1-119-16,1-1-18 15,5 2-27-15,-2 1-64 16,5 1-18-16,4 5-49 15,-1-5-63-15,3 0-212 16,0-2 197-16</inkml:trace>
  <inkml:trace contextRef="#ctx0" brushRef="#br0" timeOffset="54663.38">5203 16315 916 0,'0'0'442'0,"3"9"-126"0,4 10-92 15,3 31-68-15,-9-32-35 16,8 1-68-16,3-4-18 16,4-3-16-16,3-3-6 0,-1-6-6 15,1-3-2-15,-3-4-2 16,1-6-1-16,-9-4 1 16,1-3 2-16,-9 0 4 15,-5-1 3-15,-8 1 4 16,-6-1 2-16,-3 5-2 15,4 1-2-15,0 5-5 16,5 2-3-16,1 5-6 16,2 2-5-16,3 7-5 15,3-1-4-15,4 1-2 16,2-1 1-16,7-3 0 16,4-2 0-16,6-3-3 15,3-3 1-15,5-4 2 16,1 4 3-16,4 1 9 15,-3 1 1-15,-10 5 3 16,-3 0 2-16,-10 5 2 16,-2 1 3-16,1 3 3 15,4 2 0-15,-7-3 0 0,2-1 0 16,-4-3 2-16,-3-5 1 16,2 1 7-16,-1-4 0 15,1-2-4-15,0 1-3 16,0 0-11-16,-4-17-5 15,-1-28-5-15,9 29-3 16,3 1-42-16,-1 5-40 0,7 2-124 16,2 3-340-16,16 12 375 15</inkml:trace>
  <inkml:trace contextRef="#ctx0" brushRef="#br0" timeOffset="55068.24">5772 16325 1037 0,'-6'-3'469'0,"-5"-1"-223"16,-3-2-55-16,-4-5-76 15,-3-2-36-15,0 4-42 16,3 4-12-16,4 5-17 16,4 8-7-16,7 2-12 15,1 4-3-15,8 7-3 16,4 3 4-16,4 5 8 0,1-6 3 15,5-4 2-15,-1-9 2 16,-1-9 2-16,1-2 0 16,-5-12 1-16,-2-5 1 15,-4-8-11-15,-4-7-6 16,-3-1-7-16,-2 5-2 16,-1 0 11-16,-1 7 5 15,-2 8 10-15,1 4 4 16,-3 10 7-16,2 3 4 0,3 10 3 15,2 3 0-15,2 12-1 16,6 7-1-16,1 6-2 16,5 0-3-16,4-5-6 15,3-6-5-15,1-9-44 16,-1-7-61-16,10-10 65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16:09:00.70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6777 7255 483 0,'30'28'297'16,"-29"-27"-56"-16,1-2-27 16,1-4-16-16,-3 4-54 15,0 0-27-15,0-14-33 16,-3-3-10-16,-10-26-19 15,0 27-11-15,-3 5-17 16,-1 4-6-16,0 0-9 16,-2 5-2-16,2 3-7 15,-1 3-2-15,5 7-3 16,1 0-3-16,2 6 0 16,1 3 1-16,6 4 4 15,1 5 2-15,4 0 3 0,3-2-1 16,7-2-1-16,3-8-1 15,2-1-1-15,4-6 1 16,1-9-1-16,-1-2 1 16,2-6 0-16,-1-2 1 15,-3-3 1-15,-3 0 1 16,-2 0 0-16,-3 0 0 0,-2 4 0 16,0 6 0-16,-6 3 5 15,0 1 2-15,1 7 5 16,-3 1 1-16,3 7-1 15,0 2-3-15,-4 0-7 16,7 1-2-16,-3-5-6 16,-2-5-15-16,12-4-80 15,-8-4-67-15,3-3-336 16,6-3 322-16</inkml:trace>
  <inkml:trace contextRef="#ctx0" brushRef="#br0" timeOffset="255.01">7046 7175 666 0,'-7'2'348'0,"8"9"-60"16,-1 4-53-16,0 9-28 0,-2 6-44 16,0 8-71-16,2-1-24 15,-3 4-28-15,-1-6-9 16,5-4-13-16,7-2-3 15,0-10-5-15,-4-1-2 16,-3-4-3-16,-2-7-1 16,-1 2 1-16,1-7-18 0,4-4-58 15,3-5-47-15,-4-11-134 16,1-8-76-16,-3-6 204 16</inkml:trace>
  <inkml:trace contextRef="#ctx0" brushRef="#br0" timeOffset="492.4">7037 7249 501 0,'11'-24'274'0,"-1"3"-49"16,0 2-20-16,-4 7-32 16,2 1-18-16,3 6-22 15,-1 5-14-15,4 7-28 16,-2 4-10-16,-5 2-23 16,-1 3-6-16,-4 4-15 15,0 0-6-15,-2 2-12 16,-3-2-4-16,-3-1-4 0,0-7-2 31,3-5-3-31,1-1-1 0,-11 10-49 0,-2-1-46 16,5-8-159-1,6-10-179-15,8-3 272 0</inkml:trace>
  <inkml:trace contextRef="#ctx0" brushRef="#br0" timeOffset="712.34">7265 7179 694 0,'8'2'407'16,"0"6"-115"-16,-2 10-41 15,-3 3-34-15,-4 10-96 16,1 2-33-16,0 1-49 16,2-1-10-16,2-6-15 15,2-3-5-15,-1-6-3 16,0-1-2-16,-3-6 0 15,-2-1-12-15,-2-2-67 16,0-5-54-16,-3-5-172 16,3-10 184-16</inkml:trace>
  <inkml:trace contextRef="#ctx0" brushRef="#br0" timeOffset="955.44">7293 7146 736 0,'12'-7'367'0,"4"4"-119"0,-1 3-16 16,1 6-64-16,-1 1-33 16,1 2-44-16,-2 2-13 15,-5 1-17-15,3 2-8 16,-10 3-13-16,-5 4-8 16,-4 3-9-16,-4 1-4 0,-5-2-8 15,1-2-1-15,-3-6-5 16,-2-6-3-16,5-7-42 15,3-2-39-15,3-4-135 16,3 2-176-16,2-12 252 16</inkml:trace>
  <inkml:trace contextRef="#ctx0" brushRef="#br0" timeOffset="1181.86">7543 6997 1008 0,'-11'11'442'0,"11"16"-209"16,-1 1-40-16,-7 9-47 15,2 4-40-15,6 2-61 16,-2-2-19-16,10-5-15 0,2-4-4 16,-2-13-4-16,4-4-3 15,-6-10-22-15,3-2-40 16,1-9-133-16,-4-9-161 15,12-13 220-15</inkml:trace>
  <inkml:trace contextRef="#ctx0" brushRef="#br0" timeOffset="1619.88">7665 7158 859 0,'-3'16'450'16,"0"6"-172"-16,1 7-44 15,2 2-37-15,3 2-76 16,4-8-29-16,4-7-45 15,1 0-13-15,4-11-16 16,1-2-4-16,4-6-3 16,0-9-3-16,3-5-5 15,0-4 1-15,-3-4-1 16,-3-1 1-16,-10 4 1 16,-2 5 0-16,-8 8 1 15,2 6-1-15,0 8-1 16,-3 6-2-16,9 7 0 15,-6 4 0-15,0 0 0 16,8 3-1-16,-6 3 1 16,5-5-1-16,8 5 1 15,-7-3 1-15,8 0 3 0,-6 3 1 16,-1-2 1-16,-2-1 1 16,-5-8 9-16,-6-1 6 15,-3-7 11-15,-7-2 5 16,-11-5-4-16,1-4-6 15,-11-7-16-15,6-2-9 0,10-5-20 16,3-3-30-16,18-4-61 16,6-4-42-16,16-4-414 15,9-1 387-15</inkml:trace>
  <inkml:trace contextRef="#ctx0" brushRef="#br0" timeOffset="2525.23">8950 7066 675 0,'-7'-63'319'0,"7"56"-104"16,-1 1-24-16,1 5-30 15,1 4-30-15,-1-3-42 16,1 5-14-16,3 24-10 16,7 44-8-16,-11-17-23 0,-2 2-8 15,5 1-13-15,-2-6-5 16,3-18-4-16,3-9-2 16,-6-16-42-16,1-7-47 15,0-13 55-15</inkml:trace>
  <inkml:trace contextRef="#ctx0" brushRef="#br0" timeOffset="3001.97">8914 7046 893 0,'12'-6'388'0,"1"6"-198"15,4 0-10-15,4 0-35 16,1 3-35-16,1 0-43 15,-1 1-16-15,-3 5-15 16,-2 0-6-16,-4 7-13 16,-8-1-2-16,-5 7-4 15,-4 2-2-15,-7-1-1 16,-2-1 0-16,-2-5-1 16,-4-3 1-16,-2-4 0 15,1-3 0-15,-3-2-1 16,4-4-2-16,8 1-4 15,2-1-5-15,15 2-5 0,3 1 0 16,10-1 0-16,9-2 4 16,7-1 5-16,3 1 1 15,1 5 0-15,-4 0 5 16,-10 6 7-16,-8 5 4 16,-13 1 10-16,-4 4 1 15,-10-2-2-15,-9-3-1 16,-7-3-10-16,-2-2-3 0,2-1-7 15,0-3-2-15,1 2-1 16,-1-6-1-16,8 0-1 16,4-2-2-16,9-3-22 15,6-2-28-15,4-7-109 16,8-1-107-16,21-9 165 16</inkml:trace>
  <inkml:trace contextRef="#ctx0" brushRef="#br0" timeOffset="3353.85">9257 7360 1096 0,'5'13'445'0,"5"-11"-255"15,2-6-18-15,6-8-52 0,4-8-24 16,5-6-62-16,-3-4-11 15,-5-3-11-15,-1 2-2 16,-6 2-2-16,-1 4 1 16,-10 10 3-16,-8 3 1 15,-7 10-1-15,-1 4-2 16,-3 7-6-16,3 7-1 16,1 6 2-16,-3 2 0 0,9 3 3 15,3 2-1-15,10-3-2 16,4-2-1-16,7-5-2 15,0-6 0-15,-1-8-1 16,-2-5-1-16,-3-2-26 16,3-3-50-16,-3-8-223 15,13 1 200-15</inkml:trace>
  <inkml:trace contextRef="#ctx0" brushRef="#br0" timeOffset="3584.08">9563 7036 1027 0,'-7'0'466'0,"7"14"-199"15,-3 5-42-15,-5 12-46 16,7 5-45-16,-5 7-65 0,6 2-22 16,4-3-23-16,-2-4-6 15,5-13-10-15,-2-5-3 16,3-12-5-16,0-3-1 15,2-4-60-15,-1-5-39 16,3-12-153-16,1-5 151 16</inkml:trace>
  <inkml:trace contextRef="#ctx0" brushRef="#br0" timeOffset="3775.09">9700 7025 1060 0,'4'13'487'0,"-4"12"-224"15,0 8-19-15,-2 12-84 16,-2 0-36-16,3 0-51 16,1-4-17-16,3-7-27 15,3-3-9-15,0-14-13 16,-1-5-5-16,0-8-47 16,-3-5-53-16,1-5-152 15,3 1 153-15</inkml:trace>
  <inkml:trace contextRef="#ctx0" brushRef="#br0" timeOffset="4314.43">9921 7185 1108 0,'8'17'520'0,"-4"4"-249"16,-1 5-83-16,-2 2-16 15,2-1-83-15,1-3-29 0,-1-7-33 16,3-3-10-16,-8-12-10 16,-3-2-2-16,3-6-3 15,2 5-1-15,0 0 0 16,2-9 0-16,4-10-1 16,2-29-1-16,-4 26-2 15,1 2 1-15,6 3 0 16,1 4 1-16,-3 7 1 15,-4 6 2-15,-1 10 1 16,-2 7 1-16,0 12 2 16,1 2 0-16,2 2 2 15,-1-3 0-15,-2-12 0 16,0-5-2-16,-2-10-3 16,2-1 0-16,0-6-1 15,-2 4-1-15,0 0-2 16,2-15-2-16,10-32-1 15,-3 30 1-15,-3 2 2 0,3 4 1 16,0 6 1-16,-4 1 1 16,1 8 1-16,-2 4 0 15,-2 11 1-15,2 1 1 16,-2 7-1-16,0-6-1 16,0-3-2-16,1-5 0 0,4-7-2 15,0 1-2-15,2-9-36 16,1-2-47-16,5-6-128 15,0-2-122-15,1 1 206 16</inkml:trace>
  <inkml:trace contextRef="#ctx0" brushRef="#br0" timeOffset="4692.99">10379 7282 955 0,'-1'-8'412'0,"1"-7"-217"15,-3 0-23-15,-1-2-58 16,1 3-27-16,-8 6-42 16,0 4-13-16,-6 5-15 15,2 5-5-15,3 5-7 0,1 4 0 16,6 5 4-16,-1 0 7 16,6-2 15-16,0-1 8 15,1-2 10-15,1-3-3 16,5-2-13-16,1-4-7 15,6-9-11-15,0-5-2 16,6-3 0-16,-4-1 2 16,1 1 1-16,-2 3 1 15,-4-2 1-15,5 1 0 16,-12 8-1-16,-1 1 2 16,-4 7 1-16,-4 7-1 0,4 3-5 15,-2 3-3-15,2-5-41 16,-1-4-57-16,2-9-165 15,3-3-268-15,7-10 331 16</inkml:trace>
  <inkml:trace contextRef="#ctx0" brushRef="#br0" timeOffset="5000.56">10491 7264 849 0,'3'9'438'0,"1"2"-92"16,1 5-81-16,0 2-63 15,-2 1-49-15,0-6-82 16,0-2-24-16,-3-6-29 16,3-2-7-16,-2-6-8 0,-1 2-2 15,0 0-2-15,0-1-2 16,8-14-3-16,16-30-1 16,-15 34 3-16,-2 0 2 15,6 6 5-15,-3 4 2 16,-1 5 5-16,-5 7 3 0,0 8 11 15,-4 2 4-15,0 6 0 16,1-3-4-16,1-3-14 16,1-8-3-16,5-8-89 15,3-7-63-15,5-23 89 16</inkml:trace>
  <inkml:trace contextRef="#ctx0" brushRef="#br0" timeOffset="5240.43">10858 7254 1658 0,'0'3'605'0,"-2"-5"-471"0,4-3-17 15,-2 4-17-15,0 0-29 16,0 0-54-16,13-3-10 16,6 2-79-16,20-2-67 15,-21 4-483-15,10-1 416 16</inkml:trace>
  <inkml:trace contextRef="#ctx0" brushRef="#br0" timeOffset="5541.03">11091 7008 1007 0,'-13'-12'534'16,"12"4"-1"-16,12 0-408 15,2-1 4-15,9 0-36 16,3 3-28-16,7-1-39 16,3 5-7-16,5 0-8 15,-2-2-3-15,-3 4-6 16,-4 0-21-16,-11 0-82 16,-3 6-65-16,-10-6-283 0,-9-3 287 15</inkml:trace>
  <inkml:trace contextRef="#ctx0" brushRef="#br0" timeOffset="5707.52">11167 6968 568 0,'-14'8'348'15,"10"4"20"-15,4 6-88 16,3 8-50-16,3 6-40 0,1 11-76 16,0 0-26-16,-1 8-36 15,-1-3-11-15,1-3-18 16,-1-4-6-16,1-14-9 15,-4-7-3-15,1-8-50 16,-3-3-65-16,1-12 71 16</inkml:trace>
  <inkml:trace contextRef="#ctx0" brushRef="#br0" timeOffset="5896.45">11165 7190 973 0,'9'-1'479'0,"7"-1"-83"16,3-4-193-16,1 2-42 15,1 0-36-15,-4 1-73 0,0 0-21 16,1 3-62-16,-2 1-55 16,2 1-196-16,-4 4 180 15</inkml:trace>
  <inkml:trace contextRef="#ctx0" brushRef="#br0" timeOffset="6436.58">11353 7199 798 0,'5'17'479'0,"22"28"18"0,-25-21-310 16,-1-3-11-16,4 2-74 15,7-5-36-15,0-7-43 16,-1-5-6-16,4-4-6 15,-1-2-4-15,-3-7-5 16,2-6 1-16,1-6-20 16,-6-3-14-16,-1 1-23 15,-6 3-11-15,-18 1 8 16,3 1 12-16,-4 4 23 16,-7 2 9-16,10 4 11 15,-1 3 0-15,7 2-1 16,3 0-1-16,5 0-2 15,7 1 1-15,-6 0 5 0,0 0 6 16,0 0 9-16,10 1 2 16,2 1-2-16,29 8 0 15,-21-9-4-15,0 0-2 16,-6 3-3-16,2 2-2 16,2 6-2-16,-3 3 1 15,3 4 9-15,-4 0 6 16,-4-1 10-16,-4 0 7 15,-4-8 10-15,-2-3 1 0,0-4 7 16,-3-2-2-16,1-5-12 16,1 3-9-16,1 0-17 15,0-14-9-15,12-39-4 16,1 28 0-16,0 1-4 16,1 1-5-16,-2 5-30 15,-1 5-35-15,-3 10-112 16,2 6-47-16,-1 10 136 15</inkml:trace>
  <inkml:trace contextRef="#ctx0" brushRef="#br0" timeOffset="6981.53">12004 7226 910 0,'-32'19'436'0,"27"-32"-209"16,6-3-60-16,3 2-8 16,-1-1-90-16,-2 2-31 0,-3 2-23 15,-7 2-2-15,-4 9 0 16,6 3 2-16,-3 10 3 15,0 8 1-15,-2 8 7 16,-6 0 1-16,13 6 2 16,1-1-1-16,4-10 0 15,5-4-2-15,3-10-5 16,6-7 0-16,4-9-8 16,-6-4-2-16,6-14-5 15,-4-7-2-15,2-5-17 16,5-5-5-16,-5-1 0 15,-3 0 1-15,-6 4 16 16,-2 7 5-16,-7 5 4 16,-2 3 2-16,-4 11 7 15,-1 5 3-15,0 13 4 16,2 7 0-16,6 10-1 0,-2 1 0 16,4 10 12-16,-1 2 8 15,2 0 12-15,7-2 1 16,2-2-12-16,5-4-11 15,1-5-18-15,-2-3-5 16,2-4-10-16,-2-4-24 16,-1-3-94-16,0-2-67 0,5-7 105 15</inkml:trace>
  <inkml:trace contextRef="#ctx0" brushRef="#br0" timeOffset="7473.51">13368 6995 964 0,'5'-12'408'16,"-8"0"-237"-16,-5 1-4 15,-8-1-33-15,-3 1-36 16,-4 7-39-16,-4 4-6 0,2 10-9 16,1 6-8-16,4 13-11 15,7 6-5-15,5 12-8 16,5 2-4-16,6 9-5 16,4-3 0-16,3-5 0 15,0 2 1-15,-1-16 1 16,-2-2-1-16,-3-7 0 15,-3-7 0-15,-2-4-42 16,-4-4-58-16,-4-9-355 16,-1 3 305-16</inkml:trace>
  <inkml:trace contextRef="#ctx0" brushRef="#br0" timeOffset="7649.57">13008 7211 668 0,'7'-2'418'0,"6"-2"-14"16,3 1-205-16,6 1-15 16,4-3-90-16,0-1-38 15,6-3-37-15,-3 2-9 16,1 0-5-16,-2 2-6 16,-5 6-83-16,-4 2-70 15,-7 5 93-15</inkml:trace>
  <inkml:trace contextRef="#ctx0" brushRef="#br0" timeOffset="8197.07">13333 7192 770 0,'28'24'433'16,"-25"-14"-106"-16,2 7-108 16,1 0-29-16,2 4-78 15,-2-1-30-15,1-3-36 16,5-1-8-16,0-10-14 15,3-4-6-15,2-7-4 16,-3-7-3-16,1-7-5 16,-1-2-8-16,-8-2-22 15,-9 2-6-15,-7 4-13 16,-8 3 5-16,-5 3 18 0,6 4 5 16,-4 3 10-16,6 1 2 15,1 2-2 1,1 1-2-16,13 1-4 0,-1 2 1 15,7-1 1-15,-6-2 3 16,0 0 6-16,3 0-1 16,5 0 1-16,4 1 0 0,5-1 0 15,23-1 0 1,-14-3 0-16,-4 0 0 0,-9 4 0 16,3 3 0-16,-9 3 2 15,1 2 0-15,1 3-1 16,3 2 1-16,-6 1 0 15,4 2 0-15,-4 1 0 16,-4 1 0-16,0-2 0 16,-1-3 5-16,-1-10 14 15,-1-1 3-15,-1-10 6 16,1-5-3-16,2-3-14 16,4-4-5-16,9-3-8 15,0 0 0-15,5-3-3 16,2 3-1-16,-1 6 1 15,-2 4-30-15,-5 8-97 16,-1 5 90-16</inkml:trace>
  <inkml:trace contextRef="#ctx0" brushRef="#br0" timeOffset="8818.5">14695 7209 1124 0,'2'-7'526'15,"-1"-3"-269"-15,-2-1-89 16,-4-3-16-16,-5 0-92 0,-3 0-24 15,-7-1-14-15,-2 5-3 16,-4 6-11-16,2 4-5 16,-2 11-6-16,7 6-2 15,6 8 1-15,-4 3 2 16,11 6 1-16,0 1 1 16,4-5 0-16,3-9-2 15,4-10 2-15,1-9-1 16,10-10 2-16,5-4 0 0,5-8-1 15,3 1 2-15,-8-1-1 16,-3 2 1-16,-6 7 0 16,-3 6-1-16,-3 8 2 15,-2 7 0-15,-3 5 1 16,0 4 1-16,1 1-2 16,2-2 0-16,2-1-2 15,0-5-1-15,1-5 0 16,-2-1-3-16,-1-7-33 15,0-1-42-15,-1-9-188 16,1-4 173-16</inkml:trace>
  <inkml:trace contextRef="#ctx0" brushRef="#br0" timeOffset="9036.26">14834 7020 790 0,'18'4'438'15,"-13"13"2"-15,1 7-187 16,-2 16-53-16,-5 4-44 16,-6 11-88-16,-1 1-24 15,4-5-25-15,4-8-6 0,2-19-9 16,4-6-4 0,-2-18-19-16,4-4-26 0,4-14-96 15,-1-7-83-15,5-9 136 16</inkml:trace>
  <inkml:trace contextRef="#ctx0" brushRef="#br0" timeOffset="9230.06">14976 7004 1064 0,'2'14'515'16,"-2"6"-245"-16,0 10-70 15,0 5-25-15,0 4-80 16,0 1-23-16,-1-1-32 15,0-4-13-15,2-10-19 16,0-7-4-16,4-9-37 0,0-3-37 16,-3-5-129-16,8-1-246 15,11-11 293-15</inkml:trace>
  <inkml:trace contextRef="#ctx0" brushRef="#br0" timeOffset="9891.56">15977 7052 737 0,'-3'-12'407'15,"-1"-3"-145"-15,-5 1-41 16,-2 4-19-16,0 6-86 0,0 4-28 15,-5 9-33-15,5 7-15 16,-5 0-22-16,3 6-5 16,7 3-8-16,4-1-2 15,9 3 0-15,9-1 0 16,-2-2 4-16,6 0 3 16,1-1 14-16,-2-2 5 15,7-2 17-15,-4-1 5 16,-5-6 8-16,-6-2 6 15,-9-3 14-15,-4 1 6 0,-12-1 0 16,-4-3-8-16,-1-1-28 16,-6-3-16-16,4-3-19 15,3 0-7-15,-6-5-30 16,8-1-37-16,8 1-97 16,-2-2-70-16,20-1 135 15</inkml:trace>
  <inkml:trace contextRef="#ctx0" brushRef="#br0" timeOffset="21737.26">16834 7443 557 0,'33'-3'284'0,"-27"1"-82"16,-6 3 9-16,4 2-26 15,-4-3-29-15,0 0-46 16,0 0-13-16,-1 0-30 15,-4 2-22-15,-19 10-25 16,-26 12-7-16,29-14-7 16,5 0-19-16,6-6-73 0,2 0-58 15,4-4-237-15,2 2 241 16</inkml:trace>
  <inkml:trace contextRef="#ctx0" brushRef="#br0" timeOffset="22294.13">18143 7144 780 0,'-8'-83'324'15,"8"70"-148"-15,0 3-17 0,0 10 2 16,-1 5-39-16,-1 14-65 16,-3 7-18-16,0 18-10 15,-2 4-6-15,5 5-11 16,3-3-5-16,6-13-4 16,6-6 0-16,1-12 2 15,1-11-32-15,2-10-183 16,0-6 152-16</inkml:trace>
  <inkml:trace contextRef="#ctx0" brushRef="#br0" timeOffset="22475.95">17996 7209 880 0,'-21'3'331'0,"17"-3"-180"0,6 0-47 15,13-2 2-15,12-3-6 16,8-2-62-16,1-4-15 16,2 3-9-16,-1 1-71 15,3 4 44-15</inkml:trace>
  <inkml:trace contextRef="#ctx0" brushRef="#br0" timeOffset="22687.32">18442 7222 880 0,'-3'6'389'0,"3"5"-202"15,1-2-6-15,-1 3-40 16,4 2-47-16,-2 0-56 16,1-3-12-16,3-1-17 15,-3-2-3-15,1-3-30 16,0-1-35-16,1-2-134 15,0-2-160-15,5-5 222 16</inkml:trace>
  <inkml:trace contextRef="#ctx0" brushRef="#br0" timeOffset="22816.7">18404 7103 181 0,'10'1'82'0,"2"1"-51"0,7 2-12 16</inkml:trace>
  <inkml:trace contextRef="#ctx0" brushRef="#br0" timeOffset="23524.11">18609 7203 438 0,'7'15'269'0,"-3"1"-18"16,-3 0 7-16,0 2-44 15,-1-2-46-15,-1 1-70 16,0 1-24-16,-3-7-34 16,-1-2-14-16,2-6-12 15,-1-3-2-15,3-2-4 16,-1 2-5-16,2-1-11 16,0 0-7-16,0 0-2 15,0 0 3-15,7-13 6 16,15-30 5-16,-12 31 1 15,-1 3 0-15,0 9 2 16,1 1 3-16,-1 3 9 0,-1 4 5 16,-2 2 3-16,-1 3-1 15,-1 3-6-15,-1-1-3 16,1-5-4-16,-2-3 0 16,-1-3 1-16,-1-3 3 15,-1-1-2-15,1 0-2 16,0 0-5-16,0 0-3 15,0 0-4-15,2-10 0 0,1-2 0 16,14-26-1-16,-10 32 3 16,1 3 0-16,-1 2 1 15,1 5 1-15,-1 2 2 16,1 3 1-16,2 1 1 16,-2-3-1-16,6 1 1 15,0-3-2-15,-1-1-1 16,6 2 1-16,-2-5 0 15,-2 1 0-15,0-1 0 16,0-5 1-16,-1 0 0 16,-3-2 2-16,-1-5 1 15,-6 1 2-15,-2-4 5 16,-2 2 2-16,-1 0 16 16,-2 2 10-16,-5 4 16 15,6 4 6-15,-2 7-5 16,-2 6-6-16,2 8-14 0,-3 3-6 15,6 3-11-15,2-2-5 16,8-2-6-16,1-1-1 16,4-9-1-16,-3-5-2 15,3-5-2-15,11-3-13 16,1-4-104-16,5 2-78 16,3-7 113-16</inkml:trace>
  <inkml:trace contextRef="#ctx0" brushRef="#br0" timeOffset="25016.18">20200 7097 573 0,'13'-34'308'0,"-17"26"-69"15,-1-1-6-15,-3 4-46 16,-1 0-39-16,-2 0-49 16,0 6-20-16,-3 5-25 15,-3 5-13-15,0 8-20 16,-2 4-7-16,4 8-8 16,3 5-2-16,9 6-2 15,7 2 0-15,7-9-1 0,4-6 2 16,8-7 0-16,-1-4 0 15,7-8 1-15,0-7-1 16,4-7 1-16,2-8 1 16,2-11 3-16,-2-4 2 15,-15-6 5-15,-11-4 3 16,-15 3 9-16,-5 4 6 0,-10 3 3 16,-4 2-2-16,-9 1-11 15,-5 4-7-15,4 4-11 16,3 6-3-16,6 3-5 15,3 7-4-15,5 3-11 16,3-3-6-16,10 13-50 16,3-4-31-16,11 5-99 15,4 4-103-15,7 2 199 16</inkml:trace>
  <inkml:trace contextRef="#ctx0" brushRef="#br0" timeOffset="25480.44">20710 6899 696 0,'1'-4'329'0,"-3"4"-103"15,-3-2-44-15,4 2-2 16,-1 0-40-16,-16 4-60 16,-29 44-13-16,28-22-26 15,2 4-8-15,8 3-10 16,3 5-5-16,7 10-4 16,8-3-3-16,1-1-2 15,4 0-3-15,6-9-1 16,-1 0-1-16,3-12-1 15,-2-7 1-15,0 0-10 16,2-2-56-16,-5-6-241 0,5 4 210 16</inkml:trace>
  <inkml:trace contextRef="#ctx0" brushRef="#br0" timeOffset="25933.43">20937 7132 1043 0,'3'-5'400'0,"3"6"-270"15,-4 4-12-15,-4 9 12 16,3 2-31-16,-5 9-46 16,4 1-14-16,0-2-18 15,-3 0-3-15,2-5-6 16,2-6-2-16,0-3-1 15,0-5 1-15,0-6 4 16,1-1 1-16,-4 1-2 16,1 0-2-16,0-12-6 15,0-11-1-15,6-30-3 16,-4 28 0-16,2 2-2 16,3 4-2-16,0 6-2 15,7 5 2-15,5 9 5 0,-4 2 1 16,-1 11 9-1,2 3 1-15,-6 2 4 0,2 2 4 16,1 2-2-16,-6-2 1 16,0-1-3-16,-5 3-2 15,-1-1-2-15,0 1-2 16,-1-3-6-16,0-6-1 16,-1-6-3-16,1 0-12 15,1-5-99-15,1-2-92 0,-1-1 122 16</inkml:trace>
  <inkml:trace contextRef="#ctx0" brushRef="#br0" timeOffset="26699.76">21226 7188 958 0,'36'-16'415'0,"-34"21"-163"16,0 3-97-16,1 2-7 16,-3 3-29-16,1 2-62 15,1-1-17-15,-3 4-26 16,0-1-3-16,-4-3-4 15,1 0 0-15,1-6-1 16,-1 0 2-16,2-1 2 16,-2-6 1-16,2-1-1 15,-2-6-2-15,5-10-8 16,6 2-1-16,1-9-2 16,0 0 1-16,4 5 0 15,4 3 1-15,0 4 0 16,3 4-2-16,-4 4 3 15,-6 1 1-15,-2 8 7 16,1 4 1-16,-1 7 2 16,2 1 0-16,-2 1-1 15,-6-3 0-15,-4-6-3 0,6 4-1 16,0-8 0-16,-5-2-1 16,5-2 0-16,-4-3-1 15,-1 0-4-15,2 0-3 16,2-7-3-16,5-11 0 15,14-31 3-15,-6 32 0 16,-9 1 3-16,5 8 2 0,1 5 2 16,-6 4 1-16,5 7 10 15,1 4 7-15,-4 7 10 16,-9 0 6-16,-1 4-3 16,-2 0-5-16,0-6-9 15,11 2-7-15,-2-5-7 16,-3-4-4-16,-2-5-30 15,1 3-34-15,-1-7-110 16,-2 0-89-16,2 0 158 16</inkml:trace>
  <inkml:trace contextRef="#ctx0" brushRef="#br0" timeOffset="27087.87">21920 7248 1506 0,'11'30'540'0,"-14"-30"-409"15,1-2 3-15,3-2 26 16,-1 3-30-16,0 0-72 15,0 0-24-15,0 0-53 16,0 0-60-16,-1 0-79 16,-1 0 90-16</inkml:trace>
  <inkml:trace contextRef="#ctx0" brushRef="#br0" timeOffset="28010.74">22279 7215 847 0,'53'-14'379'16,"-51"5"-184"-16,2 6-35 15,-1 0 19-15,-6 4-52 16,2-1-34-16,0 0-46 15,0 2-11-15,-3 17-2 16,-6 29 0-16,4-27-3 16,-1-7-5-16,5 1-5 15,-6-7 0-15,7-4-3 16,1 4 1-16,0-12-3 16,0 2-3-16,0-4-6 15,-4-6-4-15,8 0-3 16,2-4-1-16,3-3-1 15,1 0 0-15,2 3 0 16,-2-1 0-16,7 7-1 0,3 3 0 16,1 2 2-16,-4 5 1 15,-5 4 4-15,0 4 5 16,-9 3 7-16,2 4 3 16,1-2 3-16,-6-1 2 15,6 4 3-15,-7-2-1 16,-7 2-3-16,7-1-3 0,-7-5-8 15,2 4-3-15,4-3-6 16,-2-1-8-16,-1-7-59 16,5-3-32-16,-2-8-90 15,1-2-59-15,14 0 160 16</inkml:trace>
  <inkml:trace contextRef="#ctx0" brushRef="#br0" timeOffset="28491.9">22727 6861 918 0,'11'21'337'0,"3"4"-230"15,4 1-12-15,1 6 20 16,-1-2-16-16,-2 9-45 16,1 4-19-16,-2 2-15 15,-3 3 4-15,-7 2 6 16,-9-1 1-16,-4-1-4 15,-10-5-2-15,-2-9-7 16,2-2-3-16,-4-9-3 16,8-6-3-16,2-6-57 15,1-8-54-15,6-6-254 0,3 3 228 16</inkml:trace>
  <inkml:trace contextRef="#ctx0" brushRef="#br0" timeOffset="28886.13">23399 7141 828 0,'-3'0'335'0,"1"0"-210"16,7 1-27-16,-5-1 9 16,0 0-31-16,6 1-18 15,12 0-38-15,29-4-8 16,-21-4-45-16,-1 2-63 16,-8 2 61-16</inkml:trace>
  <inkml:trace contextRef="#ctx0" brushRef="#br0" timeOffset="29055.52">23405 7279 818 0,'7'6'353'0,"2"-1"-175"16,-1-4-23-16,9-1-11 15,5-2-44-15,1-6-53 16,4 1-34-16,-8 2-200 15,3 2 139-15</inkml:trace>
  <inkml:trace contextRef="#ctx0" brushRef="#br0" timeOffset="29683.64">24306 7078 1129 0,'-3'-10'439'0,"-15"5"-311"15,-3 5-27-15,-7 6-19 16,0 8-28-16,4 11-26 16,4 5-10-16,10 8-15 15,4 2 0-15,11-2-3 16,4-7-2-16,11-3 0 0,5-7 0 16,7-9 2-16,4 0 0 15,-3-16 2-15,0-5 3 16,-2-12 4-16,-8-8 1 15,-8-6 3-15,-1 1 2 16,-17-3 5-16,-3 2 3 16,-7 5-4-16,-12 3-2 15,-2 7-10-15,-5 7-5 0,0 8-7 16,4 4-6-16,7 6-27 16,5 4-29-16,6 3-158 15,3 3 149-15</inkml:trace>
  <inkml:trace contextRef="#ctx0" brushRef="#br0" timeOffset="30000.46">24727 7063 1161 0,'-3'-1'440'15,"-3"4"-321"-15,-2 7 13 16,-4 8-28-16,0 8-17 15,2 7-36-15,0 3-21 0,10 2-16 16,3-2-4-16,9-5-6 16,9 4-1-16,3-6-3 15,6 0-5-15,4-9-67 16,-1-8-65-16,-3-7 84 16</inkml:trace>
  <inkml:trace contextRef="#ctx0" brushRef="#br0" timeOffset="30414.46">25030 7213 1172 0,'2'11'462'0,"-2"6"-320"15,0 1 5-15,-2 3-54 16,-7-2-17-16,5-2-29 0,-2-2-18 15,-1-5-12-15,2 1-1 16,0-5-5-16,3-2 0 16,-2-3-2-16,2-1-1 15,2-1-2-15,0 0-3 16,0 0 0-16,4-14-2 16,14-34-1-16,-7 29 1 15,4-3-1-15,4 0 0 16,1 6 1-16,0 1 2 0,-1 9 3 15,2 4 2-15,-4 7 4 16,0 9 3-16,-5 7 1 16,-3 3 0-16,-2 2 0 15,-3-4-2-15,-1 0-3 16,-3-4-1-16,-4-6-5 16,-1 0-18-16,-5-5-61 15,1-4-50-15,3-2-212 16,-1-1 217-16</inkml:trace>
  <inkml:trace contextRef="#ctx0" brushRef="#br0" timeOffset="30750.65">25274 6934 1194 0,'16'-3'439'0,"5"3"-343"0,3 4 16 16,-9 8-16-16,4-2-12 16,-12 4-31-16,-4-5-19 15,-3 0-14-15,-4 6-2 16,-5-4-3-16,-12 5-2 0,-1-4-5 16,-4-2-1-16,3 0-2 15,10 0-1-15,3-1-1 16,4-3-2-16,6-2 5 15,5-4 5-15,5-1 7 16,4-3 4-16,2 2-2 16,6 1-5-16,2 1-6 15,-1 4-4-15,-4 2-8 16,-2-2-50-16,-5 2 38 16</inkml:trace>
  <inkml:trace contextRef="#ctx0" brushRef="#br0" timeOffset="31427.95">25538 7253 1154 0,'-34'52'476'0,"33"-39"-303"0,-4 4-66 15,0-1-1-15,-2-2-47 16,2 1-10-16,-2-7-32 16,-3 1-7-16,8-2-4 15,-2-4 1-15,6-2-1 16,-1-1 0-16,-2-1-3 15,0 0-1-15,0 0-1 16,1-9-1-16,3-5 0 16,24-26 0-16,-13 24 1 15,-6-2-1-15,8 1 2 16,-1 3 0-16,5 3 4 16,0 7 4-16,-2 5 8 15,-4 2 5-15,-2 11 5 16,-3 3-1-16,-5 5-2 15,-1 1-2-15,-4-1-6 16,-2-3-1-16,1-4-5 0,0-5-3 16,2-5-2-16,-1-3 0 15,0-2-4-15,1 0-1 16,0 0-3-16,0-1-2 16,4-10 0-16,3-2 0 15,19-27 3-15,-15 32 1 0,1 1 1 16,0 3 0-16,0 8 1 15,-2-3 0-15,3 11 2 16,-2 0 1-16,0 1 4 16,0 1 1-16,-5 2 0 15,4-2 0-15,-10-7-5 16,0 1 1-16,-4-6-43 16,-7-1-35-16,3 4-113 15,0-4-109-15,-2-5 186 16</inkml:trace>
  <inkml:trace contextRef="#ctx0" brushRef="#br0" timeOffset="31707.53">26044 7018 1114 0,'20'1'444'0,"2"17"-291"0,-2 2-9 16,-7 7-18-16,-3 3-18 16,0 3-24-16,-5-1-30 15,2 2-27-15,-3-1-6 16,-4-6-9-16,0 2 0 0,-3-6-6 16,-4 0-2-1,-1-3-6-15,-3-2-12 0,-5-1-28 16,-1-5-21-16,-3 2-42 15,0-11-18-15,3 5-68 16,0-5-82-16,6-1 178 16</inkml:trace>
  <inkml:trace contextRef="#ctx0" brushRef="#br0" timeOffset="36301.93">18791 8518 730 0,'-1'-1'340'0,"0"0"-137"15,-5 1 1-15,4 0-32 16,1 0-33-16,0 0-43 16,0 0-12-16,1 0-13 15,0 0-6-15,13 4-16 16,9-1-9-16,27-6-17 16,-33-2-6-16,7-1-7 15,-12 2-2-15,1 4-2 16,-3 0-1-16,-4 2-2 15,4 3 0-15,-12-3 2 16,3-1-1-16,-4-1 1 16,3-1 0-16,0 0-2 15,-1 0-2-15,-2-11 0 16,-1-7 0-16,-13-31 0 16,8 26 0-16,3 1 1 15,-2-5-1-15,6 3-1 0,3 2 0 16,8 7-4-16,3 2 0 15,3 9-1-15,0-2 1 16,5 7 2-16,3 2 2 16,10 5 0-16,4 10 0 15,-4 0 1-15,-3 2 0 16,-7 5 1-16,-7-2 0 16,-11 9 1-16,-4 6-1 15,-9-6 0-15,-2 0 1 0,0-10 0 16,-1-6 2-16,2-5 0 15,-1-3 0-15,5-4-2 16,1-2-2-16,5-1-1 16,6 0 1-16,-6 0 2 15,5-1 2-15,21 0 4 16,29-4 0-16,-23 1-1 16,-1 1-1-16,-4 1-4 15,-3 2-1-15,-6 0-40 16,-5 3-70-16,-5 0 71 15</inkml:trace>
  <inkml:trace contextRef="#ctx0" brushRef="#br0" timeOffset="36621">19530 8217 861 0,'-20'-12'371'0,"14"-2"-120"15,-3 3-59-15,3 11-11 16,-1 8-24-16,-6 10-81 16,-1 8-22-16,2 8-20 15,4 6-5-15,8 3-11 16,2 0-5-16,4 1-8 15,4-3 0-15,7-5-3 16,5-6-1-16,5-8-1 16,-1-3-2-16,1-10-101 15,-6-5-83-15,0-5 114 16</inkml:trace>
  <inkml:trace contextRef="#ctx0" brushRef="#br0" timeOffset="37038.01">19728 8390 971 0,'4'5'455'0,"1"5"-228"16,-1 4-56-16,1 1-18 16,-2 6-75-16,1-2-24 15,0 2-27-15,-1-1-5 16,0-3-7-16,0-1-3 15,3-9-3-15,-2-1 3 16,0-8 4-16,-2-6 0 0,-1-6-1 16,2-4-4-16,4-6-6 15,5 1-2-15,1-2-1 16,4 2-1-16,1 1-1 16,-3 2 0-16,1 10 0 15,-2 4 2-15,0 9 4 16,-3 6 5-16,1 4 4 15,-2 1 1-15,0 4 0 16,-2 1-1-16,-1-2-4 16,-3 1 0-16,-4-1-4 15,2-3-2-15,-2-2-11 16,-2-3-39-16,-2-7-99 16,4-2-76-16,0-2 125 15</inkml:trace>
  <inkml:trace contextRef="#ctx0" brushRef="#br0" timeOffset="37265.11">20159 8053 1188 0,'-1'0'480'0,"-8"9"-295"15,-5 5-29-15,-6 7-26 16,-1 4-43-16,4 2-57 15,8-2-11-15,10-2-12 16,5-5-1-16,11-6-1 16,2-1 0-16,5-6 0 15,3 1-1-15,0-2-1 16,-3-3-3-16,-5-1-56 16,-4-3-73-16,-6-3 82 15</inkml:trace>
  <inkml:trace contextRef="#ctx0" brushRef="#br0" timeOffset="37443.22">20239 8167 756 0,'0'-1'388'0,"0"0"-51"0,0 0-105 16,0 1-31-16,-1 7-44 15,-2 17-86-15,-6 30-22 16,6-29-32-16,2-4-21 15,1-1-106-15,4 0-79 16,4 3 111-16</inkml:trace>
  <inkml:trace contextRef="#ctx0" brushRef="#br0" timeOffset="37764.96">20565 8228 1302 0,'-5'3'473'0,"5"0"-365"15,2 1-14-15,-2-4 8 16,0 0-23-16,7 13-43 15,4 8-10-15,15 30-10 16,-19-27-2-16,-6 7-5 16,-2 2-3-16,-11 6-1 15,-4 4-2-15,-4-4-19 16,-1-2-28-16,4-13-80 0,2-5-85 16,13-10 129-16</inkml:trace>
  <inkml:trace contextRef="#ctx0" brushRef="#br0" timeOffset="38131.91">21270 8493 1037 0,'34'-24'454'0,"-24"35"-246"16,-5 8-71-16,-1 1 6 16,1 2-65-16,-4-3-29 15,-1-6-30-15,0-3-18 16,-2-9-123-16,-4-3-120 16,2-7 147-16</inkml:trace>
  <inkml:trace contextRef="#ctx0" brushRef="#br0" timeOffset="38278.56">21167 8345 862 0,'-1'0'367'0,"3"0"-174"16,3 0-59-16,-5 0-27 16,0 0-68-16,18 2-33 15</inkml:trace>
  <inkml:trace contextRef="#ctx0" brushRef="#br0" timeOffset="38532.76">21703 8287 785 0,'-5'-11'461'15,"-5"-3"-31"-15,-2 1-259 0,-4-2-19 16,-1 6-75-16,1 8-31 15,0 8-25-15,1 10-7 16,3 13-11-16,1 4-2 16,6 10-1-16,0 5 0 15,5 4 0-15,3 2 0 0,5-3 1 16,2-2-1 0,-1-9 1-16,-3-4-1 15,-1-7-83-15,-4-10-72 0,-1-12 95 16</inkml:trace>
  <inkml:trace contextRef="#ctx0" brushRef="#br0" timeOffset="38699.79">21458 8502 1001 0,'14'-2'418'0,"15"2"-237"16,1-3-7-16,3-1-38 15,2 2-38-15,-5-3-75 16,-5 1-67-16,2 4 26 16</inkml:trace>
  <inkml:trace contextRef="#ctx0" brushRef="#br0" timeOffset="39584.35">22584 8492 975 0,'-16'-53'417'16,"18"56"-221"-16,1 1-13 15,-2 16-37-15,-1 0-33 16,1 7-53-16,-2-2-23 0,0-8-21 15,1-1-6-15,-1-10-2 16,2-2-1-16,-1-4 2 16,0 0 1-16,0-1-2 15,0-1 0-15,0 1-3 16,0-4-1-16,1-12-2 16,6-27-2-16,1 27-1 15,1 1 0-15,3 2-3 16,3 3 1-16,6 4 0 15,-1 6 1-15,-2 9 1 16,-2 5 2-16,-8 7 5 16,-2 2 3-16,-5-1 2 15,0-2-1-15,-2-4-2 16,0-3-2-16,-1-6 2 0,1-3 2 16,-2-4-2-1,2 0-1-15,1 0-5 0,0 0-3 16,6-17-1-16,18-28 0 15,-9 27 2-15,-1 3-1 16,4 5 1-16,1 3 0 16,-3 6 1-16,0 6 3 15,-5 3 4-15,1 6 5 16,-6 8 5-16,-2 1 4 16,1 3 1-16,-5-3-2 0,0-3-7 15,1-2-4-15,-1-5-9 16,0-4-20-16,4-5-104 15,-1-2-66-15,4-4 107 16</inkml:trace>
  <inkml:trace contextRef="#ctx0" brushRef="#br0" timeOffset="39805.68">23063 8470 1261 0,'-2'-2'529'0,"2"2"-311"16,7-1-98-16,-7 1 1 16,0 0-55-16,2 0-21 15,9 0-28-15,0 0-30 16,-3 1-133-16,29 9-125 15,-29 1 161-15</inkml:trace>
  <inkml:trace contextRef="#ctx0" brushRef="#br0" timeOffset="39967.87">23117 8558 1103 0,'-30'30'467'0,"32"-29"-262"16,4 1-13-16,5-5-41 15,3-1-46-15,6-2-62 16,0-1-21-16,3 1-95 16,1 3-88-16,-2 5 102 15</inkml:trace>
  <inkml:trace contextRef="#ctx0" brushRef="#br0" timeOffset="41554.62">23650 8607 622 0,'-7'4'310'15,"4"-3"-70"-15,0 1-26 0,2-2-14 16,0 0-33-16,0 0-57 16,0 0-23-16,1-2-35 15,0 1-5-15,9-1-15 16,10-2-6-16,26-5-11 15,-28 8-5-15,-2 0-4 16,-3 1-1-16,-2 0 0 16,-5-2 0-16,-4-1 2 15,0 0 0-15,-2 2 0 16,0 0 0-16,0 0-3 16,0-1-1-16,-2-15-1 15,-32-30 1-15,28 23-1 16,0-4 1-16,1-5-1 15,4 6 0-15,1 6-1 16,1 3-1-16,7 7-1 0,5-1-2 16,9 7-1-16,4-1 0 15,8 6 3-15,4 2 1 16,-3 3 2-16,-4 2 2 16,-8 10 1-16,-9 1-1 15,-3 6 1-15,-3 6-1 0,-7 0 0 16,1 1-1-16,-5 1 2 15,0-3-1-15,-4-9 2 16,1-2-1-16,-1-5-1 16,1-2 0-16,3-2-4 15,-1-1 0-15,8-2 1 16,0 1 0-16,7-4 1 16,5 2 0-16,8-5-2 15,0-2 1-15,8-2-17 16,0-3-40-16,-2-1-156 15,2 0 141-15</inkml:trace>
  <inkml:trace contextRef="#ctx0" brushRef="#br0" timeOffset="41801.36">24230 8375 1082 0,'1'-3'436'16,"-4"7"-273"-16,-1-1-36 16,3-3-16-16,-3 8-26 15,-5 17-33-15,-9 31-16 16,17-21-21-16,1 3-4 16,5-1-5-16,5 0-2 15,5-9 0-15,2-1-27 0,5-15-111 16,2-5-117-16,0-15 147 15</inkml:trace>
  <inkml:trace contextRef="#ctx0" brushRef="#br0" timeOffset="42151.72">24439 8531 701 0,'-6'0'383'0,"3"8"-31"16,0 4-129-16,3 3-25 15,-3 1-50-15,1 0-68 16,-4-2-18-16,2-2-30 16,4-1-6-16,0-6-7 15,-1-4-4-15,0-6-6 16,1 4 0-16,0 0-5 16,0-5-2-16,2-11-2 0,9-26 2 15,-4 27-2-15,5 1 0 16,1 3 0-16,-1 2 1 15,8 6 5-15,0 4 3 16,-1 3 7-16,0 7 6 16,-5 4 4-16,-4 1-1 0,-3 2-4 15,-3-2-4-15,-4-3-8 16,-3 0-2-16,-3-3-56 16,0-4-57-16,0-6-179 15,6-5 173-15</inkml:trace>
  <inkml:trace contextRef="#ctx0" brushRef="#br0" timeOffset="42515.08">24599 8243 1148 0,'19'-2'461'0,"4"2"-297"16,-1 0 7-16,-1 1-40 15,-5 0-23-15,-3 2-42 16,-4 2-25-16,-9 3-23 0,-4 4-5 16,-11 4-4-16,-3 1-2 15,-6-1-2-15,0-1-2 16,4-5-1-16,3-2 0 16,9 0-2-16,5-2 0 15,3 0 0-15,3-2-1 16,7-4 1-16,0 0 1 15,6-2 0-15,2 1 0 16,2 2-4-16,1 2-4 0,2 0-68 16,0 4-49-1,1 1-191-15,0-2 191 0</inkml:trace>
  <inkml:trace contextRef="#ctx0" brushRef="#br0" timeOffset="42746.05">24951 8372 1159 0,'10'4'463'0,"4"9"-304"15,1 6-2-15,1 7-18 16,-3 1-26-16,2 8-32 15,-2-2-26-15,-5 1-30 0,-3 2-5 16,-10-4-11-16,-7 0-2 16,-10 1-28-16,-4-7-28 15,2-4-69-15,-2-6-69 16,6-9 116-16</inkml:trace>
  <inkml:trace contextRef="#ctx0" brushRef="#br0" timeOffset="59563.34">9264 10039 541 0,'-10'3'273'15,"3"0"-27"-15,0-2-47 0,4-1 8 16,2 0-38-16,-1 0-70 16,1 0-22-16,1 0-27 15,4 6 2-15,24 2-7 16,48 24-10-16,-36-30-12 16,-1-2-5-16,-13-3-8 15,-2-2-2-15,-8 0-3 16,2 0 1-16,-5 3-67 15,-5-1-75-15,-5 2 87 16</inkml:trace>
  <inkml:trace contextRef="#ctx0" brushRef="#br0" timeOffset="59772.09">9287 10086 765 0,'7'8'398'0,"0"2"-153"15,2 5-46-15,2 8-9 16,-2 3-78-16,-1 1-26 16,2 5-42-16,-1 0-12 15,-2 3-17-15,1 3-5 16,-1-7-5-16,3-2-1 16,-5-10-73-16,2-4-57 0,-4-9 77 15</inkml:trace>
  <inkml:trace contextRef="#ctx0" brushRef="#br0" timeOffset="59936.68">9313 10280 841 0,'11'-8'388'0,"6"8"-166"16,7-2-32-16,4 3-39 15,-3 6-47-15,-2-6-55 16,-3 1-17-16,-1-2-17 15,6 0-56-15,9 2 32 16</inkml:trace>
  <inkml:trace contextRef="#ctx0" brushRef="#br0" timeOffset="60189.85">9772 10052 1283 0,'0'7'485'0,"-4"2"-330"15,-1 8-62 1,0 10 1-16,-2 13-23 0,4 0-40 16,2 3-13-16,4 3-12 15,5-4-2-15,3-4-17 16,3-4-40-16,1-12-128 15,1-9-151-15,-1-4 202 16</inkml:trace>
  <inkml:trace contextRef="#ctx0" brushRef="#br0" timeOffset="60488.85">9934 10299 1125 0,'3'17'441'0,"-3"5"-305"16,3 1 9-16,0-6-23 16,2-1-38-16,3-11-46 0,0 0-12 15,-1-8-10-15,-2-1-1 16,-1-6-5-16,5-2-1 16,-5-6-3-16,7-2 0 15,-5-3 1-15,-11 2 2 16,1 5 5-16,-9 0 1 15,-1 5 0-15,6 6-3 16,0 5-10-16,-2 6-2 16,2 4-10-16,-2 1-5 0,3 6-77 15,7-1-66-15,1 5 99 16</inkml:trace>
  <inkml:trace contextRef="#ctx0" brushRef="#br0" timeOffset="60949.27">10076 10271 846 0,'0'5'446'16,"-1"4"-151"-16,1 14-79 16,1 1-22-16,5 5-81 15,2-3-28-15,3-6-40 16,1-1-12-16,2-11-14 15,0-2-5-15,6-6-6 0,-2-5-1 16,3-8-3-16,0-4-1 16,-3-7-1-16,0 0 0 15,-5-1 0-15,-3 9 1 16,-4 5 2-16,-5 3 1 16,-2 8-1-16,-2 4-3 15,0 9-2-15,0 7 0 16,1 10-1-16,3 4 2 15,2 6 3-15,1 0 3 0,3-3 5 16,1 2 4-16,-3-8 13 16,-1-4 4-16,-4-3 12 15,-6-7 1-15,-7-5-6 16,-1-3-5-16,-5-6-12 16,-1-2-6-16,-1-2-14 15,0-7-28-15,4-10-82 16,1-2-53-16,11-9-195 15,10 3 222-15</inkml:trace>
  <inkml:trace contextRef="#ctx0" brushRef="#br0" timeOffset="61437.37">10563 10330 671 0,'-5'-8'387'0,"5"-2"-37"15,-1-3-160-15,-7-1 9 16,1-1-57-16,-7 2-27 0,0 1-37 16,1 4-13-16,1 7-18 15,5-1-9-15,-7 7-18 16,5 3-7-16,1 7-10 15,0 11-3-15,9 8-1 16,-1 2-3-16,7-3 2 16,1-6 1-16,0-13 1 15,7-6 0-15,-3-12 0 16,1-5 1-16,1-13-16 16,-2-6-20-16,-4-6-31 15,-1-1-3-15,-1 1 9 16,-2 3 21-16,0 1 29 15,-4-1 7-15,-3 4 4 16,0 4 9-16,0 10 28 16,1 9 10-16,-4 12 18 15,3 11-1-15,0 16-14 16,3 6-8-16,3 7-15 0,0 2-5 16,5-4-11-16,1-7-5 15,6-8-5-15,6-11-5 16,1-10-75-16,1-7-64 15,-2-3 86-15</inkml:trace>
  <inkml:trace contextRef="#ctx0" brushRef="#br0" timeOffset="61610.42">10740 10364 1360 0,'10'-3'565'15,"2"-3"-369"-15,4 0-72 16,2 3-4-16,2 2-79 16,-3-3-17-16,-1 4-126 15,5 0 71-15,9 5-3 16</inkml:trace>
  <inkml:trace contextRef="#ctx0" brushRef="#br0" timeOffset="62189.04">11103 10186 1160 0,'-14'-2'450'0,"12"3"-253"16,2 4-62-16,2 8-4 16,4 9-18-16,1 10-65 15,2 8-19-15,4 5-14 16,2-3-3-16,1-12-4 15,1-8-2-15,2-14-1 16,3-8-1-16,-5-9-2 16,3-8-2-16,-6-8-26 15,0-2-9-15,-2-3-3 16,-4 3 3-16,0 9 24 16,-1 4 9-16,-3 15 0 15,3 3 1-15,-2 16 6 16,2 3 8-16,2 6 19 0,-1 3 9 15,10-7 9-15,-2-4 4 16,-1-8-4-16,2-4-5 16,-11-9-8-16,4 0-5 15,-2-9-6-15,-4-4-2 16,0-10-7-16,-3-3-4 16,0-7-9-16,1 0-3 0,2 7-40 15,0 1-45-15,3 12-128 16,0 3 129-16</inkml:trace>
  <inkml:trace contextRef="#ctx0" brushRef="#br0" timeOffset="62558.1">11728 10384 1034 0,'3'-10'455'0,"-3"-2"-213"15,-6-3-41-15,-1-4-36 16,-5 0-54-16,-4 1-69 16,2 0-18-16,-1 10-12 15,2-3-4-15,2 11-4 16,0 3-4-16,2 5-2 0,0 5-2 16,2 3 4-16,-2 4 1 15,0 0 5-15,2 0 0 16,5-4-1-16,2-5-1 15,5-6-3-15,1 0 2 16,2-4-1-16,1 0 2 16,3-1 1-16,-2-1 1 15,3-2 5-15,-2 0 3 0,-3 1 5 16,0 2 1-16,-2 0-3 16,-3 2-3-16,0 1-8 15,-3-3-2-15,0 0-79 16,0 0-79-16,0 0 96 15</inkml:trace>
  <inkml:trace contextRef="#ctx0" brushRef="#br0" timeOffset="62841.47">11836 10330 1390 0,'10'11'548'0,"-9"10"-339"15,-1 2-60-15,0-3-9 16,3-2-44-16,2-6-59 16,0-2-10-16,-4-5-7 15,-3-3 0-15,2-3-6 0,-1 0-3 16,0 0-4-16,1-8-3 16,0-13-2-16,0-31-2 15,3 34-18-15,1 0-18 16,5 4-39-16,5 7-22 15,-2 1-54-15,1 3-32 16,3 7-103-16,5 4-71 0,5 1 225 16</inkml:trace>
  <inkml:trace contextRef="#ctx0" brushRef="#br0" timeOffset="63213.12">12161 10203 970 0,'-9'-11'446'0,"2"6"-135"16,-2 4-110-16,-4 5-26 15,-2 4-43-15,-3-1-73 16,3 8-12-16,0-4-18 0,6 6-6 15,6 0-8-15,1-4-4 16,7 1-2-16,6-1 1 16,6 1 2-16,3 2 3 15,6-3 8-15,-4-4 4 16,0-3 12-16,-2-1 5 16,-5-1 5-16,-5 0 2 15,-10 3 2-15,-6 2-3 16,-10-1-10-16,-3 4-11 15,-3-5-41-15,0-6-45 0,7-3-97 16,3-5-66-16,9-3-419 16,8 2 426-16</inkml:trace>
  <inkml:trace contextRef="#ctx0" brushRef="#br0" timeOffset="63566.36">12335 10120 1184 0,'27'9'499'0,"-15"-2"-227"16,-1 10-101-16,-6 6-11 15,-7 3-38-15,0 11-67 16,-3 2-18-16,-2-4-17 0,3-1-4 16,3-15-8-16,1-9 0 15,0-10-2-15,0-3 0 16,1-10-2-16,-1-4-2 15,2-4-2-15,7-4-1 16,3 0 0-16,5 6 1 16,-2 4 0-16,-6 5 1 15,-3 9 2-15,1 2 3 16,0 8 4-16,2 5 6 16,-4 8 11-16,2 1 1 0,-2 3-3 15,4-3-7-15,3-7-29 16,-1-1-52-16,7-10-130 15,-3-5-93-15,14-5 163 16</inkml:trace>
  <inkml:trace contextRef="#ctx0" brushRef="#br0" timeOffset="63953.45">12758 10231 1046 0,'-4'-12'489'0,"-5"7"-130"15,-1 0-117-15,-5 4-52 16,-1 1-43-16,0 1-92 0,-1 8-24 16,4 0-16-16,1 5-3 15,3 3-5-15,4 2-2 16,4-1 0-16,1-2 1 16,2-4 0-16,2-7 0 15,1-4-1-15,1-3-1 16,4-7-1-16,1-2-1 15,2-5 0-15,-1 5 0 16,0 2 0-16,0 3 0 16,-2 6 0-16,1 1 1 15,-4 6 6-15,-1 8 1 0,0 3 2 16,-3-1-2-16,0-4-10 16,1-2-31-16,1-7-66 15,1-2-45-15,1-4-148 16,2-3-265-16,-1-6 372 15</inkml:trace>
  <inkml:trace contextRef="#ctx0" brushRef="#br0" timeOffset="64129.03">12933 10099 1329 0,'6'13'547'0,"-4"14"-354"16,-2 3-7-16,0 11-55 15,1 3-39-15,-1-4-42 16,1-2-16-16,3-10-22 0,1-8-7 16,2-14-19-16,1-5-29 15,-3-11-88-15,3-6-67 16,0-9-242-16,-2-3 277 16</inkml:trace>
  <inkml:trace contextRef="#ctx0" brushRef="#br0" timeOffset="64314.03">13071 10054 1096 0,'-2'27'511'16,"2"7"-224"-16,0 5-105 15,-1 0 11-15,3-5-74 16,1-3-34-16,3-5-37 16,-3-6-13-16,-1-4-23 15,3-5-20-15,-1-5-74 16,1-1-50-16,2-5-156 15,0 3 174-15</inkml:trace>
  <inkml:trace contextRef="#ctx0" brushRef="#br0" timeOffset="66512.6">17390 10205 830 0,'-1'-15'410'16,"-1"-1"-169"-16,-2-1-43 16,-3 0 0-16,-5 4-64 15,0 1-28-15,-6 0-32 16,0 6-12-16,-1 7-20 16,-6 5-8-16,3 18-15 15,0 6-5-15,5 12-6 16,5 8-3-16,11 1-3 0,5 3-1 15,15-3-1-15,6-6 0 16,14-10-1-16,2-10 0 16,7-13 1-16,-3-9-1 15,-2-16 1-15,2-8 1 16,-9-10 1-16,-1-7 0 16,-15 0 2-16,-5-2 2 15,-16 2 6-15,-10 4 2 16,-15 6 0-16,-7 2-1 15,-4 4-7-15,2 5-2 0,5 5-5 16,-2 5-4-16,5 9-8 16,-3 1-11-16,8 9-57 15,10 2-49-15,11-2-130 16,4-3-119-16,15 2 239 16</inkml:trace>
  <inkml:trace contextRef="#ctx0" brushRef="#br0" timeOffset="66889.55">17948 10141 715 0,'1'-12'363'0,"-1"2"-99"16,0 0-8-16,-9 9-49 15,1 1-42-15,-4 9-59 16,-2 8-22-16,-8 13-29 15,0 5-14-15,3 11-24 16,-1 2-7-16,14 5-6 16,5 0-2-16,8-7-2 15,5-4 0-15,10-11-2 16,-5-7-12-16,4-10-72 16,0-5-62-16,-2-9 88 15</inkml:trace>
  <inkml:trace contextRef="#ctx0" brushRef="#br0" timeOffset="67314.78">18111 10370 768 0,'-4'-1'424'15,"4"8"47"-15,0 9-257 16,2 0-71-16,-2 4-4 15,0-2-73-15,0 2-27 16,0 2-23-16,0-1-3 16,0 2-6-16,2-7-2 0,0-7-1 15,-1-2 0 1,1-11 0-16,-1-2 0 0,1-11 1 16,2-9-1-16,1-6-2 15,2-2 0-15,4 0-1 16,1 6 1-16,2 5-1 15,2 3 0-15,2 10 2 16,3 6 2-16,1 6 7 16,0 10 6-16,1 3 8 15,-2 6 4-15,-3 3 4 16,-1-1-1-16,-6 0-7 16,-3-1-5-16,-3-1-10 15,-3-2-3-15,0-5-18 16,-2-5-37-16,-5-7-98 15,0-2-72-15,1-6 125 16</inkml:trace>
  <inkml:trace contextRef="#ctx0" brushRef="#br0" timeOffset="67778.98">18421 9985 1287 0,'9'-7'468'16,"-2"1"-319"-16,-1 4-57 0,1 2 13 15,0 1-11-15,1 2-55 16,-2 4-12-16,-1 4-11 16,2 3-4-16,-1 5-6 15,-5-1 1-15,-2-1-2 16,-8-1 1-16,-2-3-1 15,-1-2-1-15,-5-5 0 16,9-2 1-16,6 0-1 16,-4-4 0-16,6 0-3 15,0 0 0-15,0 0-1 16,0 0 0-16,1 0 2 16,13 6 0-16,27 16 3 15,-26-19 4-15,2 4 8 0,-6-2 3 16,-7 3 5-16,0 6 1 15,-7-3-1-15,-3 2-1 16,-10-3-5-16,-1-2-2 16,2-1-8-16,-1 0-2 15,6-4-3-15,1-3-1 16,-4 0-5-16,7 0-17 16,1 1-77-16,2 4-63 15,12 0-400-15,-2 0 370 0</inkml:trace>
  <inkml:trace contextRef="#ctx0" brushRef="#br0" timeOffset="68120.58">18765 10153 1089 0,'0'-4'439'0,"1"2"-285"16,4 1-23-16,-5 1-13 16,0 0-35-16,18 9-26 15,30 23 0-15,-24-11 2 16,-2-2-2-16,-2 5-3 16,-2 4-4-16,-13-1-12 0,-1 6-6 15,-3 2-9-15,-15-2-4 16,0-1-7-16,-7-4-2 15,-6-7-5-15,10-4-9 16,-5-2-39-16,-1-5-28 16,1-2-63-16,1-1-40 15,5-4-147-15,3 2 205 16</inkml:trace>
  <inkml:trace contextRef="#ctx0" brushRef="#br0" timeOffset="100166.43">9572 12735 608 0,'-43'-17'282'0,"39"11"-104"15,3 0 10-15,-1 3-24 16,0 0-36-16,2 3-47 15,0 0-10-15,0 0-3 16,5 9 4-16,3 13-5 16,13 31-7-16,-16-26-13 15,-2 1-8-15,2-2-16 16,0-4-6-16,-2-7-6 0,-1-4-1 16,-1-6 1-16,-1-2 1 15,-1-6 2-15,0 1-2 16,0 1-5-16,0 0-4 15,-1-4-5-15,-4-14-1 16,0-31-3-16,11 26 2 16,5 2 1-16,5 3-1 15,4 6 2-15,1 4 0 16,0 6 0-16,-1 3 1 16,-3 5 2-16,1 6 4 0,-6 6 7 15,-1 3 3-15,-3 1 5 16,-1 1 1-16,-3-3-5 15,2-2-1-15,-4-4-4 16,-1-6 0-16,-1-5 1 16,-4-3-1-16,3-4-4 15,1 4-3-15,0 0-5 16,1 0-2-16,0-6 0 16,4-11 0-16,17-30 2 15,-8 30 0-15,0 3 0 16,3 4 1-16,-1 8 0 15,3 3 0-15,-3 1 3 16,4 5 3-16,0 6 3 16,-6 2 3-16,3 5 1 0,-11 0 0 15,2 0-3-15,2-2-2 16,-5-2-5-16,1 0-13 16,-2-8-84-16,1-6-60 15,6-7-256-15,4-9 256 16</inkml:trace>
  <inkml:trace contextRef="#ctx0" brushRef="#br0" timeOffset="100768.69">10046 12764 532 0,'-11'5'327'0,"11"8"61"16,0 4-143-16,3 7-33 15,-1 2-27-15,4-6-80 16,-1-2-28-16,1-7-39 15,5-4-10-15,0-1-12 16,1-3-4-16,2-2-4 16,-1-4-1-16,-2-5-1 15,-1 0 0-15,-4-7-1 16,-2 2-1-16,-4-5-4 16,-5-3-5-16,-5 1-12 15,-2 3-5-15,-5 3 1 16,-1 5 6-16,0 4 9 15,-2 3 4-15,4 2 1 16,-3 4 1-16,6 1-2 0,5 0-1 16,6 1-6-16,2-2-3 15,2 3-2-15,6-1 1 16,1 0 6-16,6-1 2 16,7-1 2-16,-3-3 0 15,8-1-31-15,-1-4-20 16,4-3-24-16,0-1-4 0,1-1 26 15,0 3 19-15,-5 6 25 16,-2 1 6-16,-8 11 12 16,-3 4 15-16,-9 7 33 15,-2 3 15-15,-2-3 21 16,-1 2 1-16,-3-11-7 16,-2-2-1-16,2-1-5 15,-3-8-2-15,3 3-13 16,2-8-9-16,-3-7-22 15,4 0-10-15,1-10-14 16,7 4-3-16,1-5-3 16,7-3-3-16,4 5-10 15,-1-4-42-15,10 2-116 16,-7-1-69-16,15 6 132 16</inkml:trace>
  <inkml:trace contextRef="#ctx0" brushRef="#br0" timeOffset="101071.62">10620 12891 1020 0,'5'10'406'16,"7"-10"-242"-16,0-2-26 16,-2-9 3-16,-1-4-30 0,-2-2-45 15,0-1-16-15,-5 1-22 16,-2 2-4-16,-4 1-5 15,-5 3 0-15,-5 4 1 16,-2 3 3-16,2 6 1 16,1 2 1-16,5 8-1 15,2 4-3-15,4 4-1 16,2 0-3-16,4 2-4 16,4-1-2-16,5-4-5 15,4 4-4-15,9-5-3 16,1-3-18-16,8-8-124 15,2 0-24-15,6-18 87 16</inkml:trace>
  <inkml:trace contextRef="#ctx0" brushRef="#br0" timeOffset="102013.44">11748 12820 689 0,'11'-3'312'0,"-2"-9"-88"16,2-1-33-16,-4 1 20 15,-4 1-28-15,-4 1-64 0,-4-1-29 16,-7 2-41 0,-2 1-13-16,-7 5-20 0,-1 3-6 15,-1 6-6-15,3 3-2 16,1 5-3-16,6 0-4 16,7 3-3-16,6 0-2 15,8 1 3-15,6 0 3 16,7-2 5-16,5-1 6 15,2-6 7-15,0 3 3 0,-3-1 3 16,-7-1-2-16,-6 1-3 16,-4 0 0-16,-9 1 2 15,-6 0 2-15,-6-1-1 16,-5-2-3-16,0-9-8 16,2 3-5-16,3-3-35 15,3-1-25-15,9 2-55 16,2-7-32-16,10-3-43 15,5-1-11-15,6-4 36 16,2 3 30-16,6-3 80 16,-1 3 36-16,-3 2 65 15,3 2 33-15,-20 4 53 16,5-1 20-16,-9 4-8 16,-4 1-15-16,6 5-27 15,-1 6-13-15,-6 2-28 16,2 2-14-16,1-3-26 0,-3 0-7 15,3-6-8-15,0-1-2 16,0-3-2-16,7-3-2 16,-6-3-1-16,1-2 0 15,-3-7-1-15,-2-5-1 16,8 3-1-16,-1-3 1 16,2 2 1-16,-1 3 1 0,0 5 1 15,-4 7 1-15,0 7 0 16,1 8 1-16,-5 3 1 15,0 2-1-15,3 1-2 16,0-3 0-16,1-3-2 16,3-7 0-16,-2-4-7 15,2-7-31-15,3 1-127 16,0-3-140-16,5-15 183 16</inkml:trace>
  <inkml:trace contextRef="#ctx0" brushRef="#br0" timeOffset="102411.45">12191 12603 1219 0,'2'9'489'0,"1"13"-309"0,2 9-33 16,-4 11-16-16,0 8-42 15,1 0-50-15,-3-3-11 16,2-3-11-16,0-11-2 15,-1-10-2-15,1-6-1 16,-2-12 1-16,-1 3 1 16,-1-8-5-16,-1-1-4 15,0-9-6-15,3-7-5 0,2-4-2 16,3-3 1-16,7-1 0 16,3 5 1-16,7 5 2 15,2 2 2-15,2 8 2 16,3 5 0-16,-7 5 4 15,-3 3 3-15,-5 7 20 16,-7-1 8-16,-1 4 18 16,-7 0 3-16,-9 1-8 15,-2-3-7-15,-7 2-16 16,3-4-9-16,-2-7-12 16,4 7-16-16,1-9-69 15,5 3-43-15,5-5-132 16,2-6 153-16</inkml:trace>
  <inkml:trace contextRef="#ctx0" brushRef="#br0" timeOffset="102717">12491 12803 937 0,'-44'18'377'0,"43"-8"-233"15,2 5 8-15,-1 9-1 16,5 8-29-16,3 5-33 16,2 3-9-16,0 4-19 15,5-2-10-15,-4 3-26 16,-3-1-9-16,4-9-6 15,-5-4-4-15,3-14-4 16,-5-5-26-16,-6-11-113 16,1-4-85-16,-7-14 127 15</inkml:trace>
  <inkml:trace contextRef="#ctx0" brushRef="#br0" timeOffset="102956.65">12508 12777 1011 0,'17'-1'465'0,"0"1"-232"16,3 7-40-16,-3 4-13 15,-1 5-48-15,-5 3-19 16,-4 2-31-16,-4 3-11 16,-8-3-18-16,-2-1-11 15,-7-3-19-15,-2-3-6 0,3-1-9 16,-1-8-8-16,5-2-67 15,3-6-40-15,5-6-98 16,-1 3-78-16,4-2 185 16</inkml:trace>
  <inkml:trace contextRef="#ctx0" brushRef="#br0" timeOffset="103210.12">12747 12818 1041 0,'8'16'433'0,"-6"1"-226"16,0 5-37-16,-2 1-9 16,0-5-31-16,0-2-49 15,-1-4-25-15,-2-6-12 16,-1-1 0-16,-1-5-6 16,-3-4-6-16,1-7-15 15,0 3-6-15,0-8-7 0,5 0-3 16,5-2-5-16,4-3-4 15,7 1-40-15,5-1-40 16,5 2-116-16,4 3-76 16,9 5 170-16</inkml:trace>
  <inkml:trace contextRef="#ctx0" brushRef="#br0" timeOffset="103570.85">12993 12851 636 0,'-7'-4'363'16,"6"3"-35"-16,-3-2-144 15,-2 2 3-15,2 3-54 16,-1 4-28-16,2 9-32 16,8 6-6-16,-3 2-12 15,3 1-9-15,7-4-16 16,-2-7-5-16,5-5-8 15,4 0-2-15,-2-12-4 16,-3-5-3-16,-1-3-2 16,-3-6 0-16,-10 2 2 0,-4 0 1 15,-10-3 0-15,-5 0-1 16,-8 3-6 0,4 1-4-16,4 5-8 0,0 4-6 15,13 8-45-15,0 8-36 16,6 10-126-16,3 2 137 15</inkml:trace>
  <inkml:trace contextRef="#ctx0" brushRef="#br0" timeOffset="104060.63">13219 12588 1133 0,'1'8'415'0,"2"9"-287"15,3 9-19-15,-1 14 18 16,1 5-26-16,-1 9-63 15,2 6-14-15,-3-18-13 16,4 2-2-16,-2-20-2 0,0-10-1 16,-2-4 2-16,-3-10 2 15,-1-4-1-15,-1-4-1 16,-2-6-4-16,0-1-4 16,3-8-1-16,0-4-2 15,3 1-1-15,6 1 1 0,5 6 0 16,1 5 2-1,5 9 2-15,0 2 5 0,-1 9 12 16,-4 6 10-16,-3 8 18 16,-5 3 4-16,-10-1 3 15,5 3-4-15,-9-4-8 16,-1-4-4-16,-2 1-13 16,-6-6-6-16,-1-7-23 15,-1-2-30-15,2-7-69 16,2-4-41-16,6 0-165 15,3-2 197-15</inkml:trace>
  <inkml:trace contextRef="#ctx0" brushRef="#br0" timeOffset="104272.67">13518 12618 1124 0,'0'0'449'15,"1"13"-261"-15,5 9-51 16,-4 14-19-16,-2 6-31 16,1 5-59-16,5-2-12 15,7-7-11-15,4-7-4 16,-2-11-20-16,0-7-29 16,-5-6-100-16,0-1-389 15,3-12 370-15</inkml:trace>
  <inkml:trace contextRef="#ctx0" brushRef="#br0" timeOffset="104613.54">13667 12884 1145 0,'39'38'436'0,"-20"-36"-234"15,2-2-60-15,6-6-11 16,0-3-3-16,6-5-75 15,-2-4-18-15,-8 0-13 16,-1-5-6-16,-10 1-7 16,-7-1-3-16,-4 2 2 15,-5 3 0-15,-11 7 1 16,-2 4 0-16,-7 8-4 0,-1 7-2 16,2 7-3-16,2 3 1 15,9 6-1-15,3 0 0 16,11 4 2-16,3-3 1 15,7-3 4-15,3-5 0 16,5 0-4-16,2-8-1 16,0-2-23-16,1-1-43 0,-5-11-149 15,10 2 139-15</inkml:trace>
  <inkml:trace contextRef="#ctx0" brushRef="#br0" timeOffset="105122.47">14074 12832 1203 0,'-14'18'478'0,"5"-1"-263"15,4 2-79-15,2-3-14 16,1 2-31-16,2-3-65 16,2-6-13-16,-1-2-10 15,1-7-11-15,0-5-27 16,-1-2-9-16,5-8-22 15,4 1 2-15,-1-7 22 16,0 1 9-16,-3 4 24 16,1 1 7-16,2 5 16 0,-1 3 17 15,2 5 35-15,0 2 18 16,-1 8 26-16,-1 6-1 16,-6 7-17-16,-1 3-13 15,-1 0-33-15,-1-1-13 16,2-7-16-16,-1 0-6 15,1-8-6-15,1-9-5 0,-1-2-5 16,2-7-6 0,2-3-22-16,1 2-4 0,2-2-1 15,1-2 5-15,2 0 20 16,0 2 7-16,1-1 5 16,2 5 2-16,-3 4 4 15,-1 3 5-15,-3 8 14 16,3 6 7-16,-2 7 2 15,0 2 0-15,-2 4-14 16,1-4-8-16,3-6-10 16,1 0-6-16,0-8-68 15,-4-7-48-15,2 0-115 16,0-7 134-16</inkml:trace>
  <inkml:trace contextRef="#ctx0" brushRef="#br0" timeOffset="105466.86">14572 12747 1168 0,'-9'-8'500'16,"3"4"-166"-16,-1 0-105 16,-5 4-29-16,-3 3-23 0,3 3-102 15,1 2-32-15,7 3-25 16,4 2-6-16,2 1-6 15,2 1-2-15,5 3-1 16,-1-2 1-16,4 1 0 16,0-1 1-16,-3-2 4 15,2 0 1-15,-3-5 8 16,-5 1 10-16,-6-2 15 16,-8-1 4-16,-4 1 2 15,-3-1-8-15,2-5-17 16,6 5-8-16,5-7-14 15,0 0-9-15,4 0-48 16,0-1-41-16,1-1-116 16,0 1-69-16,10-5 173 15</inkml:trace>
  <inkml:trace contextRef="#ctx0" brushRef="#br0" timeOffset="110717.68">15577 12800 940 0,'-40'30'377'0,"34"-30"-206"16,3 0-30-16,3 1-18 15,-1-1-24-15,0 0-65 16,0 0-20-16,1 0-40 16,0 0-65-16,0 0 63 15</inkml:trace>
  <inkml:trace contextRef="#ctx0" brushRef="#br0" timeOffset="110892.28">15536 13005 713 0,'-11'0'318'0,"9"-3"-128"0,3 2-41 15,4-3-58-15,-5 3-22 16,0 0-101-16,1 0-105 16,19-4 90-16</inkml:trace>
  <inkml:trace contextRef="#ctx0" brushRef="#br0" timeOffset="119021.77">17578 12775 398 0,'-7'-1'329'16,"-1"0"-86"-16,6 0-118 15,-1 0 79-15,0 0-63 16,-1 0-4-16,3 1-16 16,-1 0-18-16,-4 8-30 15,-3 14-10-15,0 31-14 16,13-26-6-16,2 4-11 15,3 0-5-15,-2-4-11 16,1-1-4-16,-1-4-4 16,0-2-2-16,0-4-2 15,-2-3-4-15,1-4-25 16,-4-1-16-16,-1-5-56 16,0-2-40-16,-1-2 99 15,0 0-79-15,0 0-49 0</inkml:trace>
  <inkml:trace contextRef="#ctx0" brushRef="#br0" timeOffset="119384.08">17533 12867 463 0,'-7'-16'350'0,"4"0"-110"16,6 2-127-16,3 1 62 15,5 5-38-15,3 2-16 0,6 4-41 16,3 2-17-16,4 5-25 15,0 4-5-15,2 3-8 16,-2 2-2-16,-1 3 1 16,-3 2 2-16,-7 2 5 15,-4 1 3-15,-10 1 3 16,-4 1 2-16,-12-3 1 16,-3 2 0-16,-8-3-5 15,-2-2-2-15,-5-1-9 16,0-4-3-16,4-2-8 15,2-3-8-15,9-2-23 16,2-3-19-16,8-3-51 16,7-2-50-16,12-3 101 15,3-4-74-15,7-3-48 0</inkml:trace>
  <inkml:trace contextRef="#ctx0" brushRef="#br0" timeOffset="119877.54">18063 12760 1060 0,'-22'-34'495'0,"11"34"-290"0,-1 2-131 16,1 10 26-16,2 5-13 16,-2 9-20-16,4 2-19 15,0 7-26-15,4 1-8 16,2 1-7-16,3 1-1 0,7-4-3 15,-1-3 0 1,8-7-1-16,0-1-1 0,2-8-9 16,-1-1-16-16,3-4-57 15,-1-3-60-15,-1-2 109 16,1-1-75-16,-5-2-54 16</inkml:trace>
  <inkml:trace contextRef="#ctx0" brushRef="#br0" timeOffset="120399.59">18321 12931 995 0,'1'0'489'0,"-1"2"-264"15,-3-1-138-15,2-1 44 16,0 0-46-16,0 0-5 16,-3 7-21-16,0 9-20 15,-4 30-21-15,13-29-5 0,1 1-6 16,4-3-1-16,3 0-3 15,2-5 0-15,0-3-1 16,1-1 0-16,-2-6 0 16,0 0 1-16,0-7 0 15,-4 0-1-15,1-4 2 16,-3-2-1-16,0 2 2 16,-5-2 1-16,1 6 6 15,-2-2 4-15,-2 7 3 16,0 0 2-16,0 6 2 15,-1-4 2-15,0 0-1 16,1 0 0-16,1 13-7 16,0 2-3-16,2 28-18 15,-1-28-20-15,1 0-47 16,1-2-37-16,2-2 80 16,4-3-62-16,5-1-42 0</inkml:trace>
  <inkml:trace contextRef="#ctx0" brushRef="#br0" timeOffset="120564.43">18721 13110 912 0,'3'0'483'0,"-3"2"-254"16,-3 6-144-16,-3 1 43 15,0-2-36-15,-3 2-65 16,1 1-56-16,1-2 22 15,1 1-46-15,5-3-37 16</inkml:trace>
  <inkml:trace contextRef="#ctx0" brushRef="#br0" timeOffset="120980.82">18972 12918 1048 0,'-9'13'492'0,"0"0"-284"15,8-1-134-15,0 1 41 16,1 3-45-16,1 1-3 15,2 0-15-15,2-1-15 16,2-1-14-16,0 0-2 0,3-4 0 16,-2-3 1-16,4-4 0 15,0-4 0-15,1-3 0 16,0-5 0-16,-2-6-1 16,3 0-1-16,0-6-5 15,-1 0-2-15,-2 2-13 16,0 1-27-16,-2 3-75 15,-1 3-71-15,-1 11 134 16,0 0-94-16,-2 8-69 16</inkml:trace>
  <inkml:trace contextRef="#ctx0" brushRef="#br0" timeOffset="121164.68">19385 13086 1060 0,'12'-5'562'0,"0"0"-273"16,-9 5-170-16,-4 2 53 15,-6 3-44-15,0 0-18 16,-4 4-61-16,-4 0-40 16,1 1-70-16,-3 0-45 15,1-3 76-15,4 3-68 16,-1-2-42-16</inkml:trace>
  <inkml:trace contextRef="#ctx0" brushRef="#br0" timeOffset="121951.12">19835 12914 699 0,'4'6'464'15,"-3"1"-183"-15,-2 2-161 16,-3 4 87-16,4 4-85 16,0 0-19-16,1 2-33 15,2-2-18-15,1-2-28 16,2-1-17-16,-2-5-61 15,1-5-49-15,-1-4 83 16,-4-3-56-16,-1 2-45 16</inkml:trace>
  <inkml:trace contextRef="#ctx0" brushRef="#br0" timeOffset="122151.87">19728 12751 875 0,'-3'-8'501'0,"2"5"-242"0,1-1-155 16,0 4 71-16,0 0-50 16,0 0-47-16,0 0-27 15,0 0-98-15,10 3-74 16,5 3 99-16,25 12-73 16,-20-13-59-16</inkml:trace>
  <inkml:trace contextRef="#ctx0" brushRef="#br0" timeOffset="122631.7">20147 12725 899 0,'-2'-35'460'15,"8"38"-247"-15,4 5-130 16,3 7 43-16,2 5-9 16,4 6-26-16,0 5-21 15,3 3-27-15,0 2-5 16,-4 0-3-16,-4 0-2 16,-8 0-8-16,-2-2-3 15,-9-3-4-15,-2-1-1 0,-8-2-3 16,0-5-6-16,-2-5-19 15,-1-2-14-15,4-6-30 16,0-4-20-16,3-5-80 16,1-1 112-16,4-4-90 15,1-1-42-15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16:12:29.16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26287 2289 431 0,'-1'-1'267'0,"-1"0"-6"0,1 0-25 15,0 0-57-15,0 0-24 16,0 0-41-16,0 1-17 16,0 0-25-16,-2 16-10 15,0 34-19-15,6-26-12 16,5-2-18-16,3-1-5 15,3-2-4-15,5-3 0 16,-6-3-1-16,3-3 1 16,-8-5 1-16,1-3 3 0,4-5 4 15,-4-4 1-15,5-8 3 16,-5-3 0-16,-5-2-3 16,5 0-2-16,-6 0-4 15,2 4-3-15,2-1-28 16,-3 4-39-16,3 7-134 15,3 0-133-15,-2 13 204 16</inkml:trace>
  <inkml:trace contextRef="#ctx0" brushRef="#br0" timeOffset="363.24">26521 2486 533 0,'-6'-2'286'16,"8"2"-60"-16,4 0-18 16,4 0-61-1,3-4-29-15,7-3-48 0,0-2-23 16,-1-6-20-16,-1 3-5 16,-5-6-5-16,-3 1-1 15,-6 1-2-15,-3-2-3 16,-4 7-3-16,-5-1-4 0,-2 5-4 15,-1 1-2-15,1 6-6 16,-1 3-3 0,-3 9-2-16,1 3 0 0,2 5 3 15,1 1 2-15,7-2 2 16,3-3 2-16,6-3 2 16,1 0 1-16,5-6-22 15,0 0-71-15,4-3 64 16</inkml:trace>
  <inkml:trace contextRef="#ctx0" brushRef="#br0" timeOffset="619.69">26820 2480 872 0,'1'10'395'0,"-1"-1"-178"0,2-2-18 16,-1-1-78-16,0-2-22 15,3-3-49-15,-6-1-10 16,1 0-11-16,0 0-3 16,0-1-7-16,0 0-4 15,0 0-8-15,0 0-1 16,1-1-2-16,1-14-1 16,11-30-1-16,-12 23-1 0,2 4-2 15,6 1-17 1,1 3-69-16,-1 5-67 0,-1 4 91 15</inkml:trace>
  <inkml:trace contextRef="#ctx0" brushRef="#br0" timeOffset="908.44">26987 2251 650 0,'0'-3'368'16,"0"3"-56"-16,-4 6-149 0,5 9-44 15,-6 7-43-15,-5 1-19 16,4 8-36-16,0-3-8 16,9 1-9-16,4-3 0 15,3-5-2-15,3-2 1 16,1-4-32-16,1-2-51 15,-2-4-234-15,0 2 208 16</inkml:trace>
  <inkml:trace contextRef="#ctx0" brushRef="#br0" timeOffset="1038.31">26929 2347 928 0,'0'-1'396'0,"6"-1"-214"16,1-1-41-16,7 0-74 16,-1-1-11-16,2 2-27 15,8 2-6-15,-3-2-136 16,3 0 88-16</inkml:trace>
  <inkml:trace contextRef="#ctx0" brushRef="#br0" timeOffset="1392.66">27107 2466 528 0,'14'-12'258'0,"7"4"-78"0,2-3-4 16,-1 0-53-16,-2 2-18 15,-4 1-47-15,-3-1-26 16,-7-2-19-16,-1 2-3 15,-5-1-4-15,-2 3-2 16,-6 4-3-16,-3 0-1 0,0 4 2 16,1-1 5-16,1 3 17 15,1 3 7-15,-2 3 13 16,1 3 2-16,3 3-6 16,0 2-3-16,5-2-8 15,2 1-5-15,7-1-8 16,3-6-3-16,5-1-3 15,1 0-23-15,0 0-218 16,2 4 170-16</inkml:trace>
  <inkml:trace contextRef="#ctx0" brushRef="#br0" timeOffset="1576.84">27378 2389 807 0,'4'3'380'0,"2"4"-160"16,5 2-68-16,-4 2-45 15,0-2-40-15,4 2-27 16,-5 1-26-16,1-2-5 16,4 5-13-16,-6-3-281 15,7 3 212-15</inkml:trace>
  <inkml:trace contextRef="#ctx0" brushRef="#br0" timeOffset="1761.06">27434 2408 950 0,'-19'16'419'15,"-6"1"-211"-15,4 1-92 16,3 2-38-16,7-5-39 15,0-3-20-15,12-2-105 16,1-2-111-16,12-3 125 16</inkml:trace>
  <inkml:trace contextRef="#ctx0" brushRef="#br0" timeOffset="2312.35">28219 2372 828 0,'-5'-10'381'0,"-3"1"-164"16,-2 2-29-16,-5 6-80 15,-3 0-30-15,-4 3-54 16,2 2-14-16,1 2-10 16,1-3-4-16,9 3-6 15,1 2-3-15,5-2-4 0,3 5 0 16,4 3 5-16,3 0 2 16,5-1 4-16,3 1 2 15,1-3 3-15,1-1 0 16,-2-3 4-16,-3 1 0 15,-5-1 3-15,-5 0 2 16,-9 1 1-16,-2 0 3 0,-6-3 1 16,-2 1-1-16,3-4-2 15,-3-1-8-15,4-1-41 16,2-3-39-16,6-3-114 16,2 1-83-16,10-2 170 15</inkml:trace>
  <inkml:trace contextRef="#ctx0" brushRef="#br0" timeOffset="2568.55">28251 2490 427 0,'31'-1'299'0,"-10"-3"29"15,1 1-46-15,-9-1-99 16,-2-3-47-16,-4 0-76 16,-2-2-22-16,-3-2-18 15,-1 1-3-15,0 2-6 0,-1 3-4 16,-1 0-10-1,-6 4-4-15,-4 1-7 0,-2 4 0 16,3 5 0-16,-2 1-1 16,7 7 3-16,1-2 2 15,4-3 7-15,6 2 3 16,-1-5 3-16,6-2 2 16,0-7-58-16,7-1-90 15,11-6 92-15</inkml:trace>
  <inkml:trace contextRef="#ctx0" brushRef="#br0" timeOffset="2760.22">28564 2315 833 0,'-10'6'371'16,"-1"6"-168"-16,-1 11-91 15,-1 1-42-15,4 5-19 16,7-2-14-16,2-2-25 15,6-1-5-15,8-3-22 16,1-5-35-16,7-8-136 16,-2-2 122-16</inkml:trace>
  <inkml:trace contextRef="#ctx0" brushRef="#br0" timeOffset="2948.85">28462 2364 927 0,'-11'0'445'0,"6"-5"-196"16,3 9-75-16,4-4-55 15,-2-1-49-15,0 1-18 16,10 0-25-16,15 0-6 0,36 3-60 16,-26-3-87-16,2 5 82 15</inkml:trace>
  <inkml:trace contextRef="#ctx0" brushRef="#br0" timeOffset="3750.1">29451 2134 736 0,'3'-8'392'15,"4"0"-117"-15,0-1-60 16,1 1-39-16,-8 0-60 15,-4 1-30-15,-15-1-55 16,0 2-17-16,-1 1-18 16,0 4-7-16,-2 3 0 15,7 3 0-15,0 1 3 16,-1 1 0-16,10-2-4 16,-4 1-2-16,9 2-4 15,-1 2 0-15,13 6 3 16,1 2 2-16,4 3 4 15,1 3 4-15,-9-1 3 16,1 0 2-16,-10 1 1 0,0-1 2 16,-4-2 1-16,-4 2 1 15,-3-2 3-15,-6-5 1 16,-3-3 4-16,-1-5 1 16,6-5 1-16,4-2 1 15,4-1-2-15,2 0-1 16,6-2-6-16,0-1-5 0,0 2-9 15,0 0-6-15,6 0-3 16,8 0 2-16,1 2 4 16,29 6 7-16,-27 3 10 15,-9-1 7-15,1 6 7 16,-4 3-1-16,-9 2-6 16,5 0-4-16,2 2-4 15,0-3-2-15,-1-2 0 16,1 0 0-16,-2-6 0 15,4-1-18-15,8-5-112 16,-3-3-121-16,22-2 148 16</inkml:trace>
  <inkml:trace contextRef="#ctx0" brushRef="#br0" timeOffset="4005.62">29698 2280 1063 0,'0'3'411'0,"-1"6"-272"16,0 6-35-16,0 0-13 16,-2 8-9-16,1-1-22 0,-1 2-37 15,2 4-8-15,1-6-7 16,1-3 0-16,0-2 0 15,-1-3-4-15,-1-3-94 16,1 1-91-16,0-3 112 16</inkml:trace>
  <inkml:trace contextRef="#ctx0" brushRef="#br0" timeOffset="4251">29944 2535 938 0,'-3'3'420'0,"0"2"-215"0,-9 1-49 16,-1-1-97-16,-1 1-56 15,-5-5-219-15,6-1 156 16</inkml:trace>
  <inkml:trace contextRef="#ctx0" brushRef="#br0" timeOffset="4856.71">30071 2366 827 0,'7'-3'373'0,"6"-1"-163"15,3-1-31-15,0 3-67 16,2-3-24-16,4 8-51 16,-1 4-14-16,-1 4-16 15,-2 3-2-15,-12 1-5 16,-6 1-2-16,-11 3-3 15,-4 0 0-15,-7 1 2 16,0 1 3-16,0-4 3 16,5-1 2-16,4-7 4 15,4-3-1-15,8-5 2 16,1-1 0-16,5 0 4 16,-5-1 3-16,0 0-1 15,13-1-2-15,10-1-7 16,28-7-3-16,-26 8-52 15,3-2-89-15,-3 6 90 0</inkml:trace>
  <inkml:trace contextRef="#ctx0" brushRef="#br0" timeOffset="5052.72">30501 2603 944 0,'-15'2'467'0,"12"-2"-184"16,-2 1-113-16,-8 1-132 15,3 1-37-15,-12 1-98 16,5-1-94-16,1 3 117 16</inkml:trace>
  <inkml:trace contextRef="#ctx0" brushRef="#br0" timeOffset="5374.37">30722 2536 1020 0,'-1'0'448'0,"0"0"-268"16,0 0-15-16,0 0-87 15,0 0-33-15,0 0-75 16,-1 0-124-16,1 0 100 16</inkml:trace>
  <inkml:trace contextRef="#ctx0" brushRef="#br0" timeOffset="5526.42">30917 2582 1040 0,'0'0'461'0,"0"0"-234"16,-5-1-48-16,3 0-118 15,1-1-74-15,0 1 2 0</inkml:trace>
  <inkml:trace contextRef="#ctx0" brushRef="#br0" timeOffset="5673.49">31044 2578 822 0,'0'-1'436'0,"-1"0"-135"0,-1-4-144 15,1 4-87 1,0 0-61-16</inkml:trace>
  <inkml:trace contextRef="#ctx0" brushRef="#br0" timeOffset="5939.7">31194 2558 743 0,'27'11'361'16,"-27"-5"-126"-16,-4 2-42 15,-8 1-96-15,-6-2-25 16,-7 3-74-16,-2-1-52 16,3-1-157-16,5-1 137 15</inkml:trace>
  <inkml:trace contextRef="#ctx0" brushRef="#br0" timeOffset="6545.96">31412 2380 683 0,'2'0'308'0,"-2"2"-144"15,-1 4-28-15,1-6-28 16,-1 0-6-16,1 5-15 16,0 10-39-16,0 3-12 15,-2 27-18-15,-4-31-4 0,3-2-2 16,-6-5 0-16,11-2 2 16,1 0 0-16,-2-4 2 15,-1-1 2-15,0 0 0 16,0 0 0-16,0-1-3 15,0 0-4-15,0 0-6 16,0 0-2-16,4-9-2 16,4-5-1-16,23-24-3 15,-19 29-2-15,4 4-3 16,1 2 1-16,-1 4 1 16,-2 1 1-16,-2 6 5 15,-2 3 3-15,-3 1 4 16,1 1 2-16,-2-1-1 15,-3-1 2-15,-1 1-2 16,-3-3-1-16,1 1 1 0,-1-2-3 16,1-5-2-16,0 1-34 15,0-3-151-15,0 0 129 16</inkml:trace>
  <inkml:trace contextRef="#ctx0" brushRef="#br0" timeOffset="7132.48">31805 2114 1001 0,'13'-5'425'15,"-5"-3"-278"-15,-8 3-15 16,10-1-48-16,-1 4-44 15,-3 2-14-15,2 4-28 16,-2 4-7-16,0 3 2 16,5 2 3-16,-3-1 2 15,0 1 0-15,-7 2-2 16,-4 2-2-16,-4 3 2 16,1 2 1-16,-7 2 3 15,-3-2 1-15,11 0 1 16,-3-6 0-16,8-3 1 15,3-2 1-15,-5-6-2 0,2 6 1 16,0-3 0-16,1 2-1 16,6-2 0-16,-1-5 1 15,2-3 0-15,3-2 0 16,-6 0-1-16,3 2 0 16,-5 3-2-16,1 4-2 15,-4 2-1-15,-2-1 1 16,0 6 4-16,-5 1 4 0,7 5 3 15,-1 1 1-15,-2-2 0 16,5-1 0-16,-5 1 1 16,2 1 2-16,1-1 12 15,1 2 5-15,3-2 11 16,-4 0 3-16,-1-2-5 16,-4-6 0-16,-1-3-5 15,2-1-2-15,-1-5-4 16,2-1-5-16,-2 0-21 15,4-2-31-15,0 0-108 16,-3-1-96-16,-22-7 138 16</inkml:trace>
  <inkml:trace contextRef="#ctx0" brushRef="#br0" timeOffset="22987.33">25677 4162 628 0,'-1'0'317'16,"0"-3"-125"-16,1 3 5 15,-2-1-30-15,1 0-40 0,0 0-28 16,1 0-47 0,0 0-12-16,0-1-16 0,2-11-5 15,3-3-9-15,18-25-2 16,-10 21-4-16,0-3-1 16,2 1 0-16,1-1 0 15,-3 3 0-15,-2 5 0 16,-2 6 2-16,-5 5 1 0,-1 4-1 15,-1 4 2 1,2 10 1-16,2 4 0 0,1 7 1 16,5 0-1-16,4-3-2 15,2-1 0-15,-2-8-1 16,-5 0 0-16,-2-3 0 16,-5-6-1-16,-1 0 1 15,0-1-1-15,-3-5-18 16,0 2-39-16,0-1-214 15,0 0 183-15</inkml:trace>
  <inkml:trace contextRef="#ctx0" brushRef="#br0" timeOffset="23407.33">26117 4302 651 0,'-7'-54'320'0,"7"50"-100"15,0 3-52-15,1 1-25 16,-1 0-30-16,0 0-29 16,0 0-22-16,4 22-26 15,2 29-9-15,-2-26-14 16,-1 2-2-16,0-6-5 15,-1 1 0-15,2-3-1 16,-3-2 0-16,1-2-1 16,-2-4-10-16,0-6-58 15,0-4-56-15,0-5 70 16</inkml:trace>
  <inkml:trace contextRef="#ctx0" brushRef="#br0" timeOffset="23669.08">26115 4212 532 0,'5'-5'282'16,"4"5"-66"-16,2 2-11 15,3 0-65-15,3 1-22 0,2 1-41 16,0 0-13-16,-4 0-12 16,-2 2-5-16,-6-2-8 15,-6-3-3-15,-4 6-7 16,-6-1-3-16,-5 4-6 15,-3 2-4-15,-1-1-7 16,0 1-1-16,5-2-5 16,0-2 0-16,6-4-31 15,3 1-42-15,3-5-169 16,1 1 155-16</inkml:trace>
  <inkml:trace contextRef="#ctx0" brushRef="#br0" timeOffset="23985.2">26405 4238 484 0,'-1'-5'317'0,"-4"11"30"0,-6 4-134 16,4 3-61-16,-5 2-34 16,6 0-46-16,5-2-23 15,3-4-25-15,5 0-5 16,4-5-1-16,-3-1-3 15,1-3-3-15,-2-3 0 16,-2-4 1-16,4-1 2 0,-6-4 5 16,4 2 5-16,-7-3 7 15,-2 2 1-15,-4 1-5 16,1 0-8-16,-3 6-13 16,-2 4-7-16,-3 2-8 15,-2 3-2-15,4 3-14 16,1 1-34-16,8 1-127 15,0 0-125-15,6 1 184 16</inkml:trace>
  <inkml:trace contextRef="#ctx0" brushRef="#br0" timeOffset="24298.57">26635 4202 732 0,'0'-2'391'0,"-1"0"-128"15,-5-1-74-15,5 3-55 16,0 0-68-16,-6 0-26 16,-3 2-26-16,0 1-5 15,-20 19-8-15,31-12-1 16,5 0 1-16,1 1 2 16,5-2 2-16,0 1 1 15,2 0 1-15,-3-1 2 0,-5-4 8 16,-4 2 6-1,-4-3 8-15,-3 2 0 0,-3 3-4 16,-2-5-6-16,4 1-8 16,-1-1-3-16,1-4-14 15,2 1-28-15,1-1-97 16,3-1-92-16,0 0 132 16</inkml:trace>
  <inkml:trace contextRef="#ctx0" brushRef="#br0" timeOffset="24640.34">26869 4230 789 0,'0'-4'420'16,"0"4"-136"-16,-3 4-91 16,2-4-64-16,0 0-67 0,-7 0-22 15,-2 0-28-15,6 0-6 16,3 0-5-16,0 0-1 15,-1 0 0-15,1 0 0 16,-1 7 1-16,2 2 1 16,2 1 1-16,4 0-1 15,18 25 1-15,-20-31 0 16,4 0 0-16,-1 1 2 0,-5-5 4 16,2 4 5-16,-7-3 5 15,2-1 0-15,0 0-3 16,0 0-5-16,-1 0-7 15,1 1-3-15,-1 3-13 16,-1-1-30-16,2-3-115 16,0 0-128-16,0 0 174 15</inkml:trace>
  <inkml:trace contextRef="#ctx0" brushRef="#br0" timeOffset="24822.91">27028 4290 489 0,'-6'-8'336'0,"6"9"20"16,-2 0-113-16,-4 7-74 16,-1 1-55-16,2 3-53 0,1-1-21 15,4-4-26-15,2 1-5 16,-2-6-28-16,5-1-44 16,-1-1-195-16,-4-1 172 15</inkml:trace>
  <inkml:trace contextRef="#ctx0" brushRef="#br0" timeOffset="24952.67">27006 4130 741 0,'0'1'294'16,"3"4"-200"-16,4 8-31 0,0-7-41 15,2 6-88-15,5 6 48 16</inkml:trace>
  <inkml:trace contextRef="#ctx0" brushRef="#br0" timeOffset="25486.47">27199 4060 861 0,'1'3'369'0,"-1"0"-215"0,-1 4-33 15,1-7-59-15,0 0-11 16,0 16-4-16,0 28-8 16,0-23-13-16,0-2-5 15,0-2-7-15,0 2-3 16,-1-4 0-16,-3 0-1 16,-1 0 0-16,-2-1 0 15,-2-4 1-15,2-3 0 16,0-3-1-16,4-1 1 0,2-1-8 15,1-2-1-15,0 0-5 16,0-1-3-16,0 0-1 16,0 0-1-16,0 0-2 15,1-10 2-15,15 3 1 16,29-28 0-16,-28 31 3 16,0 2-2-16,-3 1 3 15,2 2 1-15,-4 2 8 16,-1 4 6-16,-5 3 9 15,2-3 3-15,-5 3 6 16,-3-2 5-16,0-2 9 16,-3 3 5-16,-4-3-1 15,-2-1-5-15,-7 1-15 16,-1-1-8-16,-2 0-14 16,2-1-3-16,3 1-36 0,4-2-29 15,5 2-84-15,2-3-71 16,6-1 137-16</inkml:trace>
  <inkml:trace contextRef="#ctx0" brushRef="#br0" timeOffset="25676.32">27442 4120 841 0,'-4'3'385'0,"-1"3"-189"0,1 5-54 16,-6 1-39-16,4 6-33 15,1 4-14-15,-2-3-34 16,5 3-8-16,-2-2-8 16,4-4-1-16,1 0-10 15,1 0-32-15,5-5-131 16,-3-3-143-16,2 2 188 16</inkml:trace>
  <inkml:trace contextRef="#ctx0" brushRef="#br0" timeOffset="26031.62">27471 4346 361 0,'0'0'258'15,"0"0"8"-15,5-1-66 0,9-1-34 16,3 1-53-16,28-5-32 16,-24 0-47-1,-3-1-11-15,-1-3-8 0,0-1 1 16,-5-2 10-16,-3 1 10 15,-5 0 27-15,-4 2 11 16,-4 3 6-16,0 3-6 16,-7 5-21-16,0 2-11 0,-4 5-18 15,-3 3-5-15,4 3-8 16,2 0 0-16,8 3-3 16,4-4 2-16,5-1 2 15,4-2 0-15,7-2-1 16,5 2-1-16,3-3-4 15,4-1-3-15,1 0 1 16,-1-4-25-16,0-2-116 16,-4-2-55-16,-11 1 103 15</inkml:trace>
  <inkml:trace contextRef="#ctx0" brushRef="#br0" timeOffset="30160.67">29590 4576 323 0,'0'2'187'0,"0"-2"-18"0,0 0-15 15,0 0-19-15,0 0-11 16,0 0-9-16,0 0-2 16,0 0-9-16,0 0-6 15,0-1-16-15,0 0-9 16,0-1-21-16,-1 1-12 16,0 0-19-16,0 0-10 15,-9-1-13-15,-2 2-4 0,-27 10-3 16,33 6-1-16,3 2 3 15,4-1 1-15,4 1 2 16,0-6 3-16,7-3 1 16,1-2 0-16,5-3 3 15,2-1 2-15,0-5 3 16,-2-5 3-16,-3-5 8 16,-3-1 3-16,-7-1 7 15,-4 3-1-15,-4-2-5 16,-4-2-4-16,-1 7-6 15,-2-4-2-15,-1 6-7 16,-2 0-6-16,-2 2-12 16,2 4-5-16,-1 5-52 15,1 2-46-15,4-1-173 16,1 1 178-16</inkml:trace>
  <inkml:trace contextRef="#ctx0" brushRef="#br0" timeOffset="30588.65">29194 4764 645 0,'0'-1'288'0,"0"0"-152"16,0 0-7-16,0-1-29 0,0 1-16 16,1 1-16-16,0 0-20 15,1 8-26-15,0 7-7 16,29 27-6-16,-27-29 0 16,-2-4 0-16,2-1 2 15,-3-5-43-15,-3-3-77 16,-4-1 72-16</inkml:trace>
  <inkml:trace contextRef="#ctx0" brushRef="#br0" timeOffset="30780.22">29177 4557 693 0,'1'3'336'0,"4"-2"-134"16,0-1 4-16,-5 0-55 15,0 0-35-15,2 0-44 16,7 1-27-16,0 1-29 16,-3-1-6-16,1 2-91 15,0 0-117-15,-3-1 127 16</inkml:trace>
  <inkml:trace contextRef="#ctx0" brushRef="#br0" timeOffset="32130.42">31331 4416 585 0,'37'-18'305'0,"-38"12"-80"0,-1 0-35 16,-7 3-80-16,1 3-24 15,-6 0-39-15,0 4-15 16,-1 1-17-16,3 0-4 16,4 4-7-16,3 2-1 15,4 1 0-15,1-1 0 16,6 0 0-16,4-1-2 15,0-3 1-15,4-2 1 16,-1-3 4-16,-3-4 2 0,5-6 6 16,-5-1 3-16,-1-3 6 15,-3 2 3-15,-2-1 5 16,-2 0-2-16,-4 4-3 16,-2-2-3-16,-6 4-11 15,2 1-5-15,0 2-13 16,0 2-5-16,4 3-11 15,-4 2-27-15,6 0-94 16,-1 1-95-16,0 2 141 16</inkml:trace>
  <inkml:trace contextRef="#ctx0" brushRef="#br0" timeOffset="32546.98">31597 4705 426 0,'0'1'311'0,"0"1"5"0,0-1-81 16,0-1-49-16,0 0-54 15,0 0-28-15,0 0-42 16,0 0-10-16,0 0-20 16,2 6-7-16,1 3-10 15,1 0-2-15,-1 1-6 16,8 29 0-16,-13-28 0 16,-2 1 0-16,-1 1 2 15,1-3-1-15,-4 1 1 16,-1-2-1-16,-1-1 3 15,0 0 3-15,-3-6 3 16,1-2 1-16,-4-4 0 16,-1-2-14-16,0-9-59 15,2-3-60-15,5-2-327 16,8-2 294-16</inkml:trace>
  <inkml:trace contextRef="#ctx0" brushRef="#br0" timeOffset="32720.93">31678 4432 809 0,'19'0'352'16,"-3"1"-203"-16,-1 0 6 16,-6 3-85-16,-2-2-18 0,-5 2-30 15,-2-1-20-15,-2 4-132 16,-1-3-129-16,-2 2 159 15</inkml:trace>
  <inkml:trace contextRef="#ctx0" brushRef="#br0" timeOffset="35183.03">29785 4445 474 0,'-1'0'242'15,"1"0"-53"-15,-1 0-21 16,1 0-39-16,0 0-27 16,0 0-51-16,0 0-19 0,10 1-20 15,7-1-4-15,31-2-6 16,-32-2-1-16,2-2-1 16,2 1 0-16,2-1 1 15,5 2 0-15,-4 1 2 16,-3 1-2-16,-7 0 1 15,-2 0-1-15,-5 2-16 16,-1-1-18-16,-2 0-43 16,-2 1-21-16,-1 0-17 15,0 0 6-15,0 0 25 16,0-1 16-16,0 1 16 16,0-1-43-16,0 1 69 15</inkml:trace>
  <inkml:trace contextRef="#ctx0" brushRef="#br0" timeOffset="35545.97">29990 4361 481 0,'-24'-33'247'0,"29"28"-75"15,7 1-58-15,0 1-32 0,1 2-36 16,-3 0-23-16,3 3-24 16,1 1-6-16,-2 3 1 15,1 0 1-15,-3 2 5 16,1 0 0-16,-3 0 2 16,0 1 0-16,-4 0 4 15,-1 1 6-15,-1 0 22 16,-4-2 5-16,-1 0 11 15,-3-1-3-15,-1 0-17 16,-1 1-6-16,2-3-11 16,-1 1-2-16,4-3-2 15,0-1-19-15,2 0-118 16,-1-2-132-16,2 0 158 16</inkml:trace>
  <inkml:trace contextRef="#ctx0" brushRef="#br0" timeOffset="36069.69">30325 4369 399 0,'0'-4'261'16,"0"3"-18"-16,-1-1-77 15,-1 1-37-15,1 0-46 16,0 0-21-16,0 0-37 16,-12 0-11-16,3 3-13 15,-28 20-1-15,36-8 1 16,2-2 3-16,7-3 2 0,5-2 1 16,3-1 1-16,-1-3 1 15,1-3 4-15,-2-1 1 16,-1-4 5-16,3-3 4 15,-7-2 6-15,-7-2 3 16,2 0 9-16,-4 0 1 16,-6 0-5-16,7 3-6 15,-9 3-20-15,3 0-10 16,-1 6-21-16,-6 0-35 0,6 4-130 16,-3 3-130-16,2 4 190 15</inkml:trace>
  <inkml:trace contextRef="#ctx0" brushRef="#br0" timeOffset="36654.42">30340 4087 313 0,'7'-3'202'0,"0"3"5"16,-7-1-29-16,0 1-61 16,2 1-18-16,-3-1-36 15,0 0-15-15,1 0-20 16,-1 5-6-16,1 13-10 0,3 29-3 15,-3-28-3-15,-2 0 0 16,-1-6-1-16,2 0 1 16,1-4-73-16,9 1-105 15,-6 1 112-15</inkml:trace>
  <inkml:trace contextRef="#ctx0" brushRef="#br0" timeOffset="37249.86">30430 4385 370 0,'-2'0'249'0,"-4"-1"-7"15,9 2-58-15,-3-1-96 16,-1 0-37-16,1 0-37 16,5 0-6-16,23 6-5 15,33 2-1-15,-29-7 0 16,-2 2 2-16,-5 0-4 15,-3 0-32-15,-7-1-104 16,-4 1-164-16,-4-1 184 16</inkml:trace>
  <inkml:trace contextRef="#ctx0" brushRef="#br0" timeOffset="37629.8">30634 4371 708 0,'-1'-6'326'0,"0"3"-150"15,0-2-36-15,0 3-70 16,0-3-23-16,1 4-40 15,0 0-14-15,0 0-14 16,0 0 1-16,9 2 11 16,4 5 6-16,27 24 4 15,-28-18 2-15,-1-2 2 16,-5-1-2-16,-5 0-1 16,-3 0 0-16,-9 2 1 15,0-1 1-15,-2 0 5 16,1-3-1-16,3 0-11 15,0-4-44-15,5-3-219 0,-1 1 185 16</inkml:trace>
  <inkml:trace contextRef="#ctx0" brushRef="#br0" timeOffset="38433.15">30826 4376 388 0,'-9'4'210'15,"8"1"-51"-15,0 1-94 16,-5 0-23-16,4 5-18 15,1-3 3-15,-1 0 15 16,8 1 6-16,-5-4-4 16,8 1-7-16,-3-3-13 15,-5 0-4-15,8-2-5 16,-7-1 0-16,6-2 3 0,-2-3 2 16,-1-1 8-16,-4-2 9 15,0-3 13-15,-2 1 4 16,2 0 0-16,6 2-4 15,-5 0-1-15,-4 2-4 16,-6 2-15-16,-1 4-11 16,-1 2-26-16,4 3-7 15,1 2 0-15,4 1-20 0,-4-2-117 16,1-1-114-16,6-3 156 16</inkml:trace>
  <inkml:trace contextRef="#ctx0" brushRef="#br0" timeOffset="39026.62">30809 4087 498 0,'37'10'241'0,"-34"-8"-85"15,-5 5-34-15,-4 7-58 16,3 0-7-16,-3 7-21 0,1 1-13 15,2-3-12-15,-3 3-3 16,3-4 1-16,0-1 0 16,4-6-8-16,0-4-40 15,5-2 28-15</inkml:trace>
  <inkml:trace contextRef="#ctx0" brushRef="#br0" timeOffset="39287.36">30932 4157 533 0,'-11'0'280'15,"5"2"-69"-15,-4 1-73 16,-3-3-28-16,4 1-41 16,0 4-26-16,-2-4-30 15,6 2-6-15,3 1-5 16,-7-5-2-16,6 4-1 15,2 5-1-15,1-1 1 16,2 3 1-16,8-1-1 16,1 0-1-16,-6-5 2 15,9 5 0-15,-3-4-62 16,-2 0 48-16</inkml:trace>
  <inkml:trace contextRef="#ctx0" brushRef="#br0" timeOffset="39818.04">31022 4456 543 0,'-47'9'287'16,"45"-11"-81"-16,1 0-23 15,2-2-73-15,-1 3-26 16,0 0-37-16,3 0-19 16,17-2-23-16,32-4-4 0,-20 4-1 15,0 0 1-15,-3 3-1 16,-3 0 2-16,-8 0-53 16,-5 0-42-16,-10 1 56 15</inkml:trace>
  <inkml:trace contextRef="#ctx0" brushRef="#br0" timeOffset="40133.08">31095 4399 323 0,'-1'-1'217'16,"0"0"-11"-16,0 0-51 15,0 0-39-15,1 0-32 16,0 0-18-16,0 0-27 0,9 2-8 16,0 2-13-16,-1 1-5 15,28 23-1-15,-25-19 4 16,-2 1 8-16,-1 0 1 16,-2-1 1-16,-1-2-4 15,-5 1-1-15,0-1 1 16,-6 2-2-16,-2-1-2 15,-3-2-9-15,1 2-9 0,0-3-68 16,2 1-74-16,3 2 87 16</inkml:trace>
  <inkml:trace contextRef="#ctx0" brushRef="#br0" timeOffset="65335.95">29616 5402 380 0,'-2'47'296'16,"1"-48"-86"-16,0-2-102 15,0 0 60-15,0 2-33 16,0-1-20-16,-1 1-29 15,1 0-17-15,0 0-31 16,0 0-9-16,0 1-17 16,0 0-7-16,0 0-8 15,-2 6-4-15,-2 6 1 16,3-1 0-16,3 28 3 16,7-30 1-16,3-3 2 15,2 0 0-15,0-4 2 0,0-2 3 16,-2-2 4-16,0-2 4 15,-4-4 2-15,-2 0 2 16,-4-2-2-16,-1-1 0 16,-3 1-4-16,-3 1-2 15,-1 0-6-15,0 1-4 16,-2 3-22-16,2 1-20 16,0 1-67-16,1 2-63 15,2 2 129-15,1 1-93 0,2-2-60 16</inkml:trace>
  <inkml:trace contextRef="#ctx0" brushRef="#br0" timeOffset="66119.39">29363 5624 442 0,'-1'-2'298'0,"0"1"-110"0,1 0-106 16,0 0 53-16,0 0-39 15,0 1-19-15,0 0-23 16,0 0-11-16,1 8-20 16,1 2-6-16,-1-1-5 15,6 27-11-15,-7-29-46 16,0-2-47-16,-2-1 75 15,0 2-48-15,-3-4-41 16</inkml:trace>
  <inkml:trace contextRef="#ctx0" brushRef="#br0" timeOffset="66299.25">29359 5428 432 0,'4'-2'281'0,"0"2"-118"0,-1 1-95 16,-3-1 44-16,0 0-24 16,0 0-33-16,0 0-40 15,0 0-3-15,1 0-7 16,15 3-14-16</inkml:trace>
  <inkml:trace contextRef="#ctx0" brushRef="#br0" timeOffset="67033.08">30094 5574 265 0,'-88'-77'234'0,"74"76"-55"16,2-1-82-16,3 0 60 16,2 1-18-16,3 0-37 15,1 1-16-15,3 0-23 16,0-1-14-16,0 1-22 16,2 0-11-16,20 0-16 15,30 0-7-15,-17 0-1 16,9 1-1-16,8 0 2 15,0 1-1-15,10-1 3 16,2 1 1-16,5 1 2 16,2-2 1-16,-1 2 1 0,-1-1 0 15,-4 0 0-15,-2 4 0 16,-3 0 0-16,-5 1 0 16,-3 1 1-16,-4 1 0 15,-9-2 1-15,-3 0 1 16,-9-2 3-16,-2-1 0 15,-9 1 2-15,-5-1 0 16,-5-2 1-16,-3 1-1 16,-3-2-17-16,-1-1-23 0,0 0 28 15,0 0-17-15,0 0-17 16</inkml:trace>
  <inkml:trace contextRef="#ctx0" brushRef="#br0" timeOffset="67428.35">31065 5476 605 0,'-44'-72'271'0,"42"75"-176"15,4-1-74-15,2 0 21 16,-4-2-23-16,0 0-17 16,1 0-5-16,15 11 0 15,28 31 1-15,-29-29 0 16,1 2 2-16,-1 0 1 16,-2-2 2-16,-5 1 3 15,-4-3 5-15,-3-1 3 16,-3 3 6-16,-3-4 1 15,-5 2 2-15,1-2 0 0,-2 0 0 16,0-1-1-16,2-2-7 16,0 1-8-16,4-4-46 15,1 1-64-15,5 1 86 16,4 1-52-16,4-1-43 16</inkml:trace>
  <inkml:trace contextRef="#ctx0" brushRef="#br0" timeOffset="67875.8">31352 5638 456 0,'33'-20'335'16,"-33"16"-127"-16,-4 1-121 15,0 3 57-15,3 0-25 16,0 0-54-16,0 0-20 16,-1 0-30-16,1 0-8 15,0 0-7-15,-4 10-2 0,0 1-1 16,-4 29 0-16,12-30 1 15,5 4 0-15,0-5 2 16,2 1 3-16,1-5 5 16,3-2 3-16,1-3 20 15,-5-2 8-15,-1-5 12 16,-4-2 2-16,-4-1 1 16,-1-1-1-16,-8 0-7 15,-1 1-4-15,-2 0-28 16,3 1-22-16,-4 1-67 15,4 3-63-15,1 4 106 16,0 3-73-16,-1 4-52 16</inkml:trace>
  <inkml:trace contextRef="#ctx0" brushRef="#br0" timeOffset="68398.95">31562 5761 547 0,'74'10'272'16,"-75"-5"-156"-16,-2 4-75 16,-1 5 34-16,-1 4-38 0,0 3-12 15,0 2 1-15,2 1 1 16,0 0 3-16,-1 0 0 16,2-3 2-16,0-2 3 15,-2-6 11-15,-2 0 7 16,-4-3 2-16,-1-3-3 15,-4-2-6-15,-2-3 0 0,-3-2-47 16,1-4-74-16,4-10 73 16,4-6-50-16,6-9-50 15</inkml:trace>
  <inkml:trace contextRef="#ctx0" brushRef="#br0" timeOffset="68574.81">31678 5575 754 0,'14'0'336'15,"-1"3"-217"-15,-3 3-86 16,-3-1 20-16,-1 3-28 16,0 0-47-16,-3 1 19 15,-1 4-17-15,-4 1-14 16</inkml:trace>
  <inkml:trace contextRef="#ctx0" brushRef="#br0" timeOffset="124707.76">3166 5076 369 0,'-5'4'239'16,"4"-6"-11"-16,0 0-36 15,0 1-63-15,1 0-21 16,-1-6-18-16,0-8-15 0,-7-29-15 15,0 29-4-15,-4 3-12 16,0 0-6-16,-6 2-14 16,1 2-6-16,1 2-8 15,-1 3-2-15,7 8-4 16,-4 5-3-16,1 7 0 16,-1 7 2-16,3 4 5 15,4-1 3-15,5 1 2 16,2-2 2-16,2-2 1 15,3-2 1-15,-1-7-1 16,0-3 0-16,6-3-2 16,-1-5-3-16,12-4-1 15,1-3 0-15,1-14-4 16,3 0 0-16,-5-3 0 16,0 2-1-16,-6 1 1 0,-3 6-1 15,-5 1 2-15,-5 6 1 16,0 2-1-16,-1 2 2 15,-1 0 2-15,0 0 1 16,0 0 2-16,0 5 1 16,1 11-3-16,7 25-1 15,-3-31-4-15,3 0-2 16,1-2-4-16,1-2-1 16,0-3-85-16,4-3-81 15,5-4 104-15</inkml:trace>
  <inkml:trace contextRef="#ctx0" brushRef="#br0" timeOffset="125099.09">3411 5001 651 0,'2'22'393'15,"-1"-3"-50"-15,-2 1-129 16,0-1-46-16,2 1-59 15,-2-6-24-15,-1 2-42 16,2-1-12-16,0-6-15 16,0 1-5-16,1-5-5 15,0-4-2-15,3 1-2 0,-4-3 0 16,0 0 0-16,0 0 1 16,2-8-2-16,5-9 0 15,16-28-1-15,-6 30 1 16,-3 2-1-16,-5 3 0 15,0 5 0-15,-6 1 0 16,2 4-1-16,-2 1 1 16,-3 0 9-16,0 0 6 15,2 11 10-15,2 7 3 0,3 24-3 16,-7-24-5-16,1-3-9 16,0 1-4-16,5-2-7 15,0-4-43-15,8 1-160 16,1-4-186-16,13-1 233 15</inkml:trace>
  <inkml:trace contextRef="#ctx0" brushRef="#br0" timeOffset="125452.23">3826 5007 1030 0,'-18'2'434'0,"-6"4"-239"16,2 0-37-16,1 1-65 0,1 0-16 16,5 0-38-16,5 3-13 15,5-1-17-15,5 2-5 16,2 3-4-16,5 0-1 16,6-2 1-16,2 0 1 15,5-1 3-15,2-3 0 16,4 2 3-16,-3-1 1 15,-1-2 3-15,-1 1 2 16,-8-1 4-16,-3-2 6 0,-4 0 15 16,-6-3 4-1,-10 2-1-15,-4-3-7 0,-3 1-22 16,-3 0-24-16,5-2-63 16,3 0-42-16,2-1-141 15,4-2-103-15,6 1 228 16</inkml:trace>
  <inkml:trace contextRef="#ctx0" brushRef="#br0" timeOffset="125898.06">3991 5042 820 0,'2'8'384'0,"1"4"-148"16,-3 2-31-16,0 3-66 0,-3 3-23 15,2 0-53-15,1 0-17 16,2-4-24-16,4-3-8 16,-1-4-8-16,1-5-1 15,0-4-1-15,5-1 0 16,-1-9-1-16,4 2-1 16,-1-4-2-16,-4-3-3 0,3 3-13 15,-3 1 0-15,0 5 0 16,-3 0 4-16,-4 6 10 15,1 5 2-15,1 6 3 16,-1 0 6-16,5 1 11 16,0-1 7-16,-2-5 13 15,3 4 1-15,0-7-2 16,2-2-2-16,1-2-8 16,2-5-3-16,-1-7-5 15,-1-3-5-15,0-1-6 16,-1 1-3-16,0 3-5 15,-3-1-14-15,-3-4-57 16,1 2-40-16,-4 3-180 16,0 1 184-16</inkml:trace>
  <inkml:trace contextRef="#ctx0" brushRef="#br0" timeOffset="126230.85">4376 5170 666 0,'22'2'356'16,"-9"2"-90"-16,1-8-38 16,-5 1-74-16,2-6-32 15,-1-1-41-15,-1-2-27 0,1-2-28 16,-6-2-9-16,-2-3-6 16,4 3 0-16,-8-1 2 15,-2 5 1-15,-5 1 0 16,0 6-1-16,5 4-5 15,-4 0-1-15,2 8 1 16,1 5 2-16,-4 6 10 16,9 6 2-16,0 0 3 15,-1-2-3-15,9-4-8 16,-3 0-3-16,7-10-5 16,-2-1-2-16,1-2-2 15,3-5 0-15,3-3-42 16,8-3-38-16,-3-6-111 15,1-3-92-15,-3 0 175 16</inkml:trace>
  <inkml:trace contextRef="#ctx0" brushRef="#br0" timeOffset="126459.65">4617 5120 348 0,'0'-1'275'0,"0"1"18"16,0 0-45-16,6 9-15 15,-3 1-46-15,13 30-26 16,-14-36-44-16,0-1-20 15,-2-3-13-15,0-1-5 0,-1 0-14 16,0 0-9-16,-1 0-26 16,-1-12-13-16,1-4-12 15,0-27-3-15,6 27-5 16,2 1-2-16,-2 3-44 16,5 2-58-16,5 4 69 15</inkml:trace>
  <inkml:trace contextRef="#ctx0" brushRef="#br0" timeOffset="126798.67">5032 4935 1195 0,'-18'8'485'0,"-5"2"-292"15,1 0-33-15,7-1-67 16,1 0-11-16,8 2-44 0,2 2-15 16,7 4-18-16,-1 1-4 15,8 3-2-15,5-1-1 16,-1-3 3-16,0-3 1 16,2-3 5-16,-6 0 6 15,-2 0 16-15,4 2 12 16,-8-1 22-16,-4 0 6 15,0 1 6-15,-8-3-5 0,-1-1-15 16,-1-5-9-16,-3-2-19 16,3-2-10-16,-7-5-67 15,0 2-47-15,4-6-124 16,-4 0-81-16,8 4 190 16</inkml:trace>
  <inkml:trace contextRef="#ctx0" brushRef="#br0" timeOffset="127509.23">3024 5416 588 0,'-1'2'289'0,"-1"0"-73"16,-1-2-16-16,3 0-38 16,0 0-11-16,0 0-41 15,0 0-18-15,0 0-28 16,0 0-15-16,0 0-23 16,0 0-11-16,0 0-11 15,4 0-1-15,24 0 1 16,40-4 0-16,-18 0 2 15,4 0-1-15,10 1 1 16,4 2 0-16,1 2 0 16,1 3 0-16,5-2 0 15,7 2-1-15,19 0-2 0,2-2-1 16,3 1-2-16,5-2-1 16,5 1 0-16,9 3 1 15,1-5 1-15,-4 1 1 16,4-2 1-16,-2-3 6 15,-11 4 12-15,-3-2 7 16,-24 2 18-16,-9 0 5 16,-11 4 5-16,-10 2 2 0,-18 1-3 15,-8-1 1-15,-20-2 18 16,-7-2 7-16,-10-2 0 16,-10-2-9-16,-7-2-67 15,-4-2-47-15,3-1-115 16,3-1-78-16,8 2 143 15</inkml:trace>
  <inkml:trace contextRef="#ctx0" brushRef="#br0" timeOffset="127740.51">5662 5118 1267 0,'-16'2'508'15,"12"-1"-362"-15,1-1-28 16,3 4-58-16,0-4-37 15,0 0-27-15,0 0-87 0,0 0 65 16</inkml:trace>
  <inkml:trace contextRef="#ctx0" brushRef="#br0" timeOffset="127909.61">5673 5292 1171 0,'-9'6'515'0,"5"-1"-251"15,1-2-6-15,2-2-95 16,1-1-26-16,0 0-70 16,0 0-34-16,0-1-85 15,0 0-74-15,9 0 79 16</inkml:trace>
  <inkml:trace contextRef="#ctx0" brushRef="#br0" timeOffset="129795.26">6765 4986 283 0,'0'0'204'0,"0"-1"34"16,0 0-12-16,0 0-49 15,0 0-16-15,0 0-40 16,0 0-15-16,0-1-27 16,0 1-10-16,0 0-11 15,0 0-4-15,0 1 5 16,6 12-1-16,-1 17-6 16,4 40-4-16,-9-34-16 15,1 1-5-15,4-2-11 16,0-5-2-16,2-7-4 15,-3-3-1-15,-1-8-1 16,2-2 0-16,-4-5 0 16,0-3-19-16,-1-2-78 0,-1 0-67 15,0 0 90-15</inkml:trace>
  <inkml:trace contextRef="#ctx0" brushRef="#br0" timeOffset="130122.62">6703 4982 714 0,'2'0'354'0,"4"-4"-142"0,8 0-40 15,6-1-14-15,10-1-45 16,5 4-16-16,3 3-38 16,1 2-9-16,-5 10-12 15,-7 3-4-15,-5 5 5 16,-4-1 6-16,-11 0 10 15,1 3 6-15,-5-2 4 16,-3 3-2-16,-2-1-8 16,2 2-5-16,-6-4-11 15,-3 0-4-15,-9-4-6 16,-4 0-3-16,-7 0-7 16,-4-1-5-16,2 0-7 15,-3-2-6-15,11-6-62 16,6-2-48-16,16-3-112 15,10-3-68-15,18-5 181 0</inkml:trace>
  <inkml:trace contextRef="#ctx0" brushRef="#br0" timeOffset="130524.03">7333 4974 880 0,'1'-9'411'0,"-1"4"-156"16,0 5-10-16,-8 1-85 16,0 9-20-16,-5 7-53 15,-1 5-17-15,1 10-15 16,2 2-8-16,5 3-18 16,5-2-6-16,8 0-11 15,3-4-2-15,5-5-3 0,3-2-1 16,5-6-2-16,2-2 0 15,0-6-1-15,3-3-38 16,-2-6-126-16,-4-3-77 16,14-7 129-16</inkml:trace>
  <inkml:trace contextRef="#ctx0" brushRef="#br0" timeOffset="130750.31">7656 5120 792 0,'-5'1'453'16,"5"0"-52"-16,0 4-187 15,0-5-14-15,0 0-64 16,0 14-26-16,-1 5-56 16,1 32-19-16,2-32-20 15,4 0-4-15,1-5-7 16,2-3-4-16,1-7-55 15,0-1-64-15,0-8-187 16,2-3 187-16</inkml:trace>
  <inkml:trace contextRef="#ctx0" brushRef="#br0" timeOffset="130926.15">7694 4965 825 0,'1'6'440'0,"5"-4"-122"16,0 0-126-16,0-1-24 16,0 1-82-16,1 4-27 0,1 2-53 15,2-1-70-15,3 9 45 16</inkml:trace>
  <inkml:trace contextRef="#ctx0" brushRef="#br0" timeOffset="131185.32">8111 5273 699 0,'-12'0'455'15,"3"3"14"-15,-3 3-265 16,0 1-10-16,-4 1-82 16,-2 2-21-16,2 0-48 15,5-1-15-15,2-1-20 16,1-2-8-16,4-2-99 16,2-1-78-16,10-1 108 15</inkml:trace>
  <inkml:trace contextRef="#ctx0" brushRef="#br0" timeOffset="131605.88">8448 5121 1001 0,'-4'-3'470'0,"1"1"-236"15,0 2-38-15,2 0-42 16,1 0-57-16,0 0-17 16,0 10-22-16,0 15-7 0,3 37 0 15,-2-24-3-15,2 3-9 16,4-1 2-16,0-2-7 15,0-1 0-15,-2-6 5 16,-1-3 2-16,-8-6 2 16,1-3-1-16,-4-2-5 15,-1-4-3-15,-4-7-11 16,-8-1-16-16,-3-7-107 16,-3-5-75-16,-1-8 101 15</inkml:trace>
  <inkml:trace contextRef="#ctx0" brushRef="#br0" timeOffset="131742.37">8315 4889 1057 0,'23'-4'445'15,"-7"-1"-269"-15,1 1-16 16,-6 1-58-16,-5 3-39 15,6 6-54-15,-2 3-80 16,1 6 50-16</inkml:trace>
  <inkml:trace contextRef="#ctx0" brushRef="#br0" timeOffset="132125.13">8966 5370 1175 0,'1'5'518'16,"3"0"-306"-16,-4 0 9 16,1-1-17-16,0-1-56 15,-2-3-25-15,0 0-55 16,0 0-18-16,-1 1-25 15,-6 7-43-15,-11 1-121 16,-29 25-79-16,22-32 118 16</inkml:trace>
  <inkml:trace contextRef="#ctx0" brushRef="#br0" timeOffset="134716.42">9283 5066 676 0,'0'0'326'15,"0"0"-133"-15,0 0-4 16,0 0-71-16,0 0-24 0,0 0-32 16,1 0-11-16,4 1-7 15,-1 0 2-15,-2 0 3 16,6 14 0-16,11 31-4 16,-19-27-5-16,-2 4-9 15,-1-4-4-15,0-2-7 16,1-3-2-16,1-6-3 15,1-1 0-15,-1-7 0 16,1 0 0-16,0-1-5 16,0 0-4-16,0 0-4 15,5-17-2-15,16-31 0 16,-5 31 0-16,2 2-1 16,-4 2 1-16,7 6-2 15,-2-2 1-15,-2 9-1 16,3 2 2-16,-10 1 4 0,3 5 4 15,-6 2 9 1,0 0 3-16,4 9 8 0,-2-3 2 16,1 5 2-16,0-2-1 15,-5 0-4-15,-5 2-2 16,-2-6-5-16,-2 1-1 16,0-5-7-16,1-1-5 15,2-5-73-15,1-4-60 16,3-4-100-16,-3 3 122 15</inkml:trace>
  <inkml:trace contextRef="#ctx0" brushRef="#br0" timeOffset="135094.76">9767 4834 1369 0,'8'9'65'16,"-2"-5"34"-16,6 6 18 15,8 5-25-15,4 7-31 16,6 6-13-16,-3 5-14 15,-2 3 2-15,-3 4 6 16,-10-1 4-16,-5-1 3 16,-2 3 0-16,-9-2-5 15,-2-2-1-15,0-1-8 16,-1-6-2-16,-5-9-7 16,4-1-6-16,-9-10-14 0,-5-1-30 15,7-5-95-15,-2-3-78 16,6-2 114-16</inkml:trace>
  <inkml:trace contextRef="#ctx0" brushRef="#br0" timeOffset="140021.84">11086 4918 555 0,'-31'-7'311'16,"30"2"-60"-16,1 1-26 15,0-2-49-15,0 3-40 16,0 2-41-16,0 1-15 0,0 0-24 16,0 0-4-16,3 26-8 15,8 39-3-15,-2-20-5 16,0 2-3-16,3-7-7 15,2-4-5-15,2-10-2 16,1-4-1-16,2-12 0 16,2-6 3-16,2-9 3 15,2-4 2-15,-1-7 1 16,0-2-2-16,-6-6-4 16,1-3-2-16,-4-9-5 15,-3 3-4-15,-5-2-3 16,-5-3-2-16,-3 5-10 15,-7 2-21-15,-1 12-66 16,-2 6-85-16,-8 13 109 16</inkml:trace>
  <inkml:trace contextRef="#ctx0" brushRef="#br0" timeOffset="140239.18">11117 5096 1137 0,'-4'2'526'0,"1"-2"-276"0,4 0-55 15,-1-1-20-15,0 0-69 16,0 0-19-16,9-3-32 16,7-1-12-16,30-7-21 15,-26 11-6-15,3 0-5 16,-1-2-57-16,4 3-160 15,5 0-16-15,7-2 99 16</inkml:trace>
  <inkml:trace contextRef="#ctx0" brushRef="#br0" timeOffset="140577.17">11890 5046 1023 0,'7'0'442'0,"2"0"-218"15,1 0-27-15,-10 8-12 16,0 1-28-16,-1 8-41 16,-8 0-20-16,5 5-37 15,0 1-16-15,1-5-26 16,3-4-6-16,1-5-36 16,-1-3-52-16,3-6-153 15,3-6 146-15</inkml:trace>
  <inkml:trace contextRef="#ctx0" brushRef="#br0" timeOffset="140739.81">11847 4896 1064 0,'4'3'460'0,"4"-1"-243"15,-5 2-51-15,4 2-62 0,-1 0-39 16,1 5-82-16,7 0-87 15,5 3 69-15</inkml:trace>
  <inkml:trace contextRef="#ctx0" brushRef="#br0" timeOffset="140940.21">12160 5139 1095 0,'-10'3'503'0,"1"2"-212"16,-1-1-55-16,-5 2-33 16,-1 1-69-16,-3 0-74 15,0 0-21-15,3-1-32 16,1 2-41-16,6-4-102 16,6 1-94-16,12 2 131 15</inkml:trace>
  <inkml:trace contextRef="#ctx0" brushRef="#br0" timeOffset="141275.45">12411 4965 860 0,'1'7'406'15,"-5"-6"-135"-15,-3-1-82 16,0 0-19-16,3 1-48 16,2 0-56-16,0 2-15 15,2-3-23-15,-1 0-4 0,-1 0-7 16,1 0-1-16,0 0 4 16,1 0 2-16,0 0 3 15,0 0 0-15,0 0-3 16,0 0-5-16,0 0-8 15,-1 0-2-15,0 0-26 16,0 0-33-16,0 0-94 16,0 0-77-16,0 0-209 15,0 0 266-15</inkml:trace>
  <inkml:trace contextRef="#ctx0" brushRef="#br0" timeOffset="141772.04">12437 4932 1018 0,'11'30'446'0,"-10"-29"-243"15,1 1-18-15,-1 2-46 16,-1-4-29-16,0 0-21 16,0 4-8-16,4 21-8 15,4 27-3-15,-5-24-4 16,4 3-3-16,4 1-7 16,1 1-5-16,-1-3-12 15,-2-2-1-15,0-3-4 0,-4-5 0 16,-5-4 3-16,-3-1 2 15,-9-7-6-15,2-1-4 16,-5-3-51-16,-1-4-59 16,2-8-125-16,-6-6-94 15,-8-11 180-15</inkml:trace>
  <inkml:trace contextRef="#ctx0" brushRef="#br0" timeOffset="141978.87">12399 4643 1096 0,'19'4'509'15,"-11"-3"-269"-15,0 1-54 16,-1 3-15-16,-1 1-86 16,-3-1-26-16,3 2-29 15,-5 2-42-15,-1 1-147 16,4 4 115-16</inkml:trace>
  <inkml:trace contextRef="#ctx0" brushRef="#br0" timeOffset="149144.93">2993 6436 325 0,'-9'1'212'15,"-2"-1"13"-15,6-1-9 16,2-1-38-16,0 0-10 15,2 1-29-15,1 0-12 16,-1 0-21-16,-1 0-16 16,1 0-30-16,0 1-12 15,1 0-7-15,7 25 1 16,9 42 7-16,-8-23-1 0,0 4-13 16,3-1-6-16,-4-11-11 15,0-4-2-15,-1-12-1 16,-3-7 0-16,-3-6 5 15,3-3-1-15,-6-4-1 16,0-1-4-16,2 0-7 16,0-1-3-16,0 1-4 15,0 0-1-15,0-10 0 16,0-3-2-16,3-33 1 16,2 26 0-16,-4-3-1 15,6 0-1-15,5 8-1 16,2 0 0-16,3 9 0 15,2 5 1-15,-2 4 2 16,2 5 2-16,0 5 8 16,-3 0 4-16,-9 4 9 15,1 0 6-15,-6 4 8 0,-2 1 4 16,-8-2 3-16,-3 0-3 16,-2-2-10-16,-3-1-6 15,4-2-11-15,2-1-2 16,1-5-4-16,4-5-3 15,0-2-62-15,-1-3-45 16,7-2-140-16,6-1-125 16,17-2 236-16</inkml:trace>
  <inkml:trace contextRef="#ctx0" brushRef="#br0" timeOffset="149565.46">3495 6631 845 0,'-3'-7'402'0,"-3"3"-160"16,2-2-27-16,-6-3-75 15,4-1-24-15,-2-1-34 16,-4 1-17-16,-6 1-18 16,-3 3-6-16,-1 6-16 15,1 3-10-15,3 9-14 16,2 1-2-16,7 7-7 15,3 3 2-15,6-2 2 16,3 4 3-16,3-8 2 16,4-4 1-16,3-5 1 15,2-2 0-15,1-4 1 0,-2-4 1 16,2-5 1-16,0-4 0 16,-1-6 1-16,2 0-2 15,-10 0 0-15,0 4-1 16,-3 6-2-16,-2 2 0 0,3 7 3 15,-3 3 2-15,0 7 3 16,-2 4 0-16,0 2-4 16,2 2-2-16,6-6-3 15,-1-4-32-15,6-7-121 16,3-1-92-16,7-6 138 16</inkml:trace>
  <inkml:trace contextRef="#ctx0" brushRef="#br0" timeOffset="150124.75">3730 6520 965 0,'-11'-1'442'0,"0"1"-193"16,1 5-20-16,0 2-92 0,-1 2-18 15,3 4-54-15,5-2-19 16,3 5-22-16,1 5-8 15,7-1-8-15,0 2-1 16,2-5-1-16,2 2 1 16,-4-4 6-16,-2-2 2 15,-1-1 2-15,-3-1 3 16,-2-3 3-16,-1-1 0 16,-2-3 1-16,-3-1-2 0,0-2-12 15,-2-1-19-15,4-1-43 16,-2-2-17-16,5-1-18 15,1 0 11-15,3 2 30 16,-3 1 15-16,0 0 20 16,0 1 4-16,11-1 6 15,6 0 0-15,29-3 4 16,-26 1 5-16,2-2 8 16,1-3 5-16,1-4 7 15,-3-1 2-15,-1-1-2 16,-6-3-4-16,-4 1-4 15,-7 1-1-15,-8-1 2 16,-3 4 2-16,-9 1 7 16,-1 0-1-16,-3 11-4 15,0 2-1-15,4 13-8 16,3 3-1-16,6 8-2 0,4 4 1 16,5-4-4-16,3-1-1 15,6-6-5-15,3-1-3 16,9-5-3-16,2-5-1 15,6-6-81-15,-2-7-80 16,20-8 104-16</inkml:trace>
  <inkml:trace contextRef="#ctx0" brushRef="#br0" timeOffset="150615.32">4811 6639 564 0,'12'-12'357'0,"-11"3"-10"16,-1-5-85-16,-5 1-51 16,-5-2-55-16,-2 0-42 15,-2-3-21-15,-7 3-23 16,-2 6-6-16,-2 6-18 15,-2 4-8-15,4 8-22 0,4 0-9 16,4 7-11-16,3 2-5 16,8 5-5-16,4 1 0 15,4 1 2-15,6 0 1 16,6-6 3-16,1-1 3 16,6-6 2-16,3-3 1 15,5-5 1-15,2-1 1 16,7-3-58-16,5-2-89 0,6-8 96 15</inkml:trace>
  <inkml:trace contextRef="#ctx0" brushRef="#br0" timeOffset="151029.25">5102 6519 1041 0,'-15'0'466'0,"-5"0"-211"15,2 1-32-15,-2 8-79 16,7 1-21-16,2 1-52 16,-2 3-18-16,8 2-29 15,-1 2-10-15,2 2-13 16,8 0-3-16,-1-4-5 16,3-4 2-16,3-5 2 15,-2-2 1-15,6-5 3 0,-3-2 1 16,4-6 2-16,3-3 1 15,-3-8-1-15,-3 0-1 16,-6-1 1-16,1 0-1 16,-4 6 2-16,2 5 1 15,-2 7 3-15,-2 2 1 16,-1 4-3-16,0-4-2 16,0 0-2-16,0 12 0 0,0 11 1 15,4 30 1 1,7-32-3-16,2-4-2 0,9-8-19 15,-1-5-38-15,7-7-128 16,3-7-94-16,5-6 162 16</inkml:trace>
  <inkml:trace contextRef="#ctx0" brushRef="#br0" timeOffset="151597.39">5475 6454 937 0,'-14'0'475'0,"0"3"-143"16,3-1-61-16,-5 4-81 16,2 1-37-16,-2-1-46 15,-3 0-28-15,8 5-38 16,4-1-13-16,8 6-21 0,6 2-7 16,7-4-3-16,0 5-1 15,5-6 4-15,-1 1 2 16,3-2 3-16,-4-1 0 15,-8-2 1-15,-2-3 1 16,-10-1 3-16,2-3 2 16,-3 1 4-16,3-3-1 15,0 0-8-15,0 0-9 0,0 0-15 16,0 0-3-16,-7 0 2 16,2 0 0-16,5 0-8 15,-1 0-2-15,1 0-1 16,1 0 5-16,0 0 13 15,19 6 5-15,37 3 4 16,-24-12 2-16,0-7 2 16,3-3 2-16,-3-7 0 15,0-3 1-15,-9 3 1 16,-7-4 2-16,-10 5 5 16,-6 3 5-16,-9 5 6 15,-3 3 0-15,-5 8-4 16,-2 0-4-16,0 0-8 15,1 10-2-15,2 3-3 16,3 4-1-16,7 9-1 16,0-3-1-16,9 0-1 0,5 0-2 15,5-4-4-15,4-1 1 16,7-7-99-16,-2-3-75 16,13-8 111-16</inkml:trace>
  <inkml:trace contextRef="#ctx0" brushRef="#br0" timeOffset="151871.45">5933 6477 1235 0,'-16'5'530'0,"1"0"-293"16,1 7-4-16,3 0-100 15,6 3-23-15,5 4-51 16,7 1-20-16,7-1-16 15,1-1-5-15,8-6-4 16,-1-1-1-16,-4 0 1 16,-3-2 0-16,-5 1 3 15,2 1 2-15,-7-1 11 16,0-1 5-16,-10 0 8 16,3 0 0-16,-7-3-6 15,3 0-7-15,-3-5-12 16,-7-1-8-16,6-4-30 0,3-1-36 15,7 1-102-15,1-2-79 16,5 1 143-16</inkml:trace>
  <inkml:trace contextRef="#ctx0" brushRef="#br0" timeOffset="152704.35">3217 7091 943 0,'-69'-32'438'16,"59"27"-227"-16,6 0-47 15,5 3-53-15,11 1-51 16,4 0-16-16,18-4-19 16,9 1-4-16,18-1-7 15,13 1-3-15,3 3-4 16,10 1-2-16,4-1-1 15,9-1-1-15,18-1 0 16,0-1 1-16,16 2 4 16,3 1 3-16,8 1 8 15,2 1 4-15,14-1 10 0,-13 0 6 16,7 1 1-16,1-1-2 16,-18 0-8-16,-1-4-6 15,-14-1 0-15,-9 3 5 16,-11 2 10-16,-9 0 4 15,-25 0 6-15,-10 0 1 16,-20-2-6-16,-3-1-4 16,-4-1-8-16,-8 2-4 15,-7 2-1-15,-6 2 0 0,-7-3-1 16,-4 0 1-16,0 1-2 16,-1-1-14-16,0 1-86 15,0 0-64-15,0 0 78 16</inkml:trace>
  <inkml:trace contextRef="#ctx0" brushRef="#br0" timeOffset="152967.98">6563 6688 1167 0,'-18'0'449'0,"12"3"-343"15,3 2-36-15,4 3-44 16,6 1-74-16,9 0 36 0</inkml:trace>
  <inkml:trace contextRef="#ctx0" brushRef="#br0" timeOffset="153112.21">6569 6831 1027 0,'-7'8'467'15,"5"-6"-219"-15,-2-1-30 16,4 0-93-16,0-1-36 15,0 0-51-15,0 0-39 0,0-1-1 16</inkml:trace>
  <inkml:trace contextRef="#ctx0" brushRef="#br0" timeOffset="154925.04">7935 6616 383 0,'1'-40'272'0,"-1"28"-15"16,-2 2-64-16,-4 3-11 15,6 1-59-15,-2 1-11 16,2 3-21-16,-1 0-7 16,0 2-15-16,0 0-13 15,0 0-22-15,0 0-10 0,-1 0-11 16,1 11 0-16,4 18 5 16,3 31 4-16,-1-16 3 15,-4 4-2-15,0-1-6 16,1-4-4-16,1-11-4 15,11-4-1-15,-3-11-3 16,-2-8 0-16,-4-8-5 16,2-2-15-16,-9-13-53 15,3 3-46-15,-2-10-143 16,-9-3-119-16,6 0 237 16</inkml:trace>
  <inkml:trace contextRef="#ctx0" brushRef="#br0" timeOffset="155262.07">7882 6540 813 0,'-4'-6'371'0,"5"3"-174"0,2 2-14 16,-3 0-61-16,0 0-23 15,19 0-28-15,29 0-6 16,-27 4-9-16,5 4-4 15,2 0-10-15,1 1-5 16,1 4-4-16,-6 5-1 0,-2 4 0 16,-6 2 0-16,-4 4 1 15,-1-1 2-15,-8 2 2 16,-4-1 4-16,-10 2 1 16,-4-2-2-16,-5-3-8 15,-1 4-5-15,0-5-10 16,1-4-4-16,3-1-6 15,1-7-4-15,7-7-28 16,8-1-42-16,8-9-116 16,9-6-68-16,18-18 147 15</inkml:trace>
  <inkml:trace contextRef="#ctx0" brushRef="#br0" timeOffset="155700.85">8596 6611 716 0,'-35'-61'366'0,"31"52"-92"16,0 6-18-16,-2 1-52 15,1 4-29-15,-2 9-49 16,-5 1-23-16,3 12-28 15,-3 6-10-15,-2 8-23 16,7 6-11-16,6 1-16 16,3 0-7-16,9-9-6 15,3-5-1-15,6-13 0 16,0-6 0-16,11-6-18 16,-3-1-41-16,5-7-149 15,3-6-302-15,3-14 329 0</inkml:trace>
  <inkml:trace contextRef="#ctx0" brushRef="#br0" timeOffset="155909.63">8934 6719 689 0,'3'7'427'0,"1"2"49"15,-5 1-218-15,-1 3-36 16,4 5-45-16,1 4-68 15,-2-2-29-15,7 2-44 16,-6-3-12-16,-5-6-14 16,5 0-10-16,-8-13-108 15,8-1-86-15,8-19 116 16</inkml:trace>
  <inkml:trace contextRef="#ctx0" brushRef="#br0" timeOffset="156080.68">8891 6532 976 0,'5'-2'449'0,"4"2"-239"15,-1 1-72-15,-2 1-37 16,-1 6-108-16,-2-2-73 16,18 20 48-16</inkml:trace>
  <inkml:trace contextRef="#ctx0" brushRef="#br0" timeOffset="156250.68">9226 6810 1185 0,'-8'16'527'0,"-2"-3"-286"15,-2 3-22-15,-6 1-104 16,0 0-47-16,0-8-47 15,3-3-33-15,5-6-112 16,3-7-85-16,14-3 119 16</inkml:trace>
  <inkml:trace contextRef="#ctx0" brushRef="#br0" timeOffset="156595.73">9470 6699 1171 0,'0'0'503'16,"0"2"-276"-16,3 2-4 16,-4-4-69-16,0 0-32 15,1 27-28-15,2 34-18 16,3-19-22-16,1 1-1 0,-6-5-27 15,7 2-5-15,-3-18-1 32,-2-11 1-32,2 0 3 0,4 32 1 0,3-8 2 15,-14-5-1-15,-8-19-14 16,-3-6-31-16,-10-6-109 16,6-6-77-16,-7-10 115 15</inkml:trace>
  <inkml:trace contextRef="#ctx0" brushRef="#br0" timeOffset="156745.06">9469 6443 1132 0,'15'7'484'0,"-2"-3"-280"0,-2 1-25 16,-2 1-75-16,3 3-40 15,-4 1-53-15,-2 2-73 16,15 9 43-16</inkml:trace>
  <inkml:trace contextRef="#ctx0" brushRef="#br0" timeOffset="158841.74">9851 6819 747 0,'36'30'367'0,"-26"-29"-128"15,0-1-10-15,-5 0-37 16,2 0-21-16,-6 3-19 16,-3 1-15-16,-7 8-38 15,-6 0-20-15,-8 5-44 16,-1 0-14-16,-1 1-25 16,6-3-35-16,7-4-81 15,4-4-60-15,10-11-159 16,5-2 208-16</inkml:trace>
  <inkml:trace contextRef="#ctx0" brushRef="#br0" timeOffset="159275.42">10194 6708 905 0,'0'-1'473'16,"-1"0"-167"-16,-1 0-107 16,1 1-30-16,0 0-86 15,-8 10-20-15,5 17-30 16,-23 29-9-16,34-28-7 15,8-3-5-15,5-11-2 16,5-2 0-16,2-10 0 16,0-4 1-16,4-11-1 15,-2-6-1-15,-1-6 0 16,-10-4 1-16,-10 1 0 0,-3 4 3 16,-13 3 6-16,-4 4 3 15,-12 1-1-15,-5 1-4 16,-3 5-9-16,7 5-7 15,6 8-7-15,1 6-6 16,8 7-32-16,3 2-37 16,7 5-128-16,1 0 133 15</inkml:trace>
  <inkml:trace contextRef="#ctx0" brushRef="#br0" timeOffset="159638.39">10489 6435 1070 0,'0'5'461'15,"5"2"-278"-15,-1 4-47 16,1 4-12-16,6 10-46 16,0 1-12-16,6 11-19 15,4 3-3-15,0-4 2 0,0 1 5 16,-3-6 6-16,-2 0 2 16,-9-2-2-16,-6 2-7 15,-9 2-9-15,-4 2-7 16,-8 0-16-16,-1-3-6 15,7-16-70 1,8-7-45-16,0 0-129 0,-20 19-101 16,15-2 213-16</inkml:trace>
  <inkml:trace contextRef="#ctx0" brushRef="#br0" timeOffset="167055.79">11147 6668 415 0,'-38'0'262'0,"30"1"19"16,1-1-59-16,1 0-10 15,1-1-37-15,7-1-48 16,-2 1-15-16,0 0-22 16,6-2-6-16,14-2-10 15,29-13-10-15,-22 13-11 16,1-3-6-16,1 5-14 15,-2-1-4-15,-4 2-14 16,-4 2-3-16,-5 2-4 16,1 1-1-16,-6 0-25 15,-5 3-44-15,-3-1-151 16,-1 3-182-16,-11 7 244 16</inkml:trace>
  <inkml:trace contextRef="#ctx0" brushRef="#br0" timeOffset="167296.67">11167 6765 719 0,'-3'3'370'15,"5"-5"-104"-15,2 0-18 16,-4 1-53-16,0 0-32 0,5 0-37 16,11-3-13-16,30-4-24 15,-27 5-12-15,0 2-20 16,-1-2-10-16,1 2-16 15,-4 1-7-15,-2 0-10 16,-3 0-4-16,-4 1-3 16,8 0-1-16,-13 1-15 15,10-1-37-15,-4-1-103 16,-6 1-77-16,8-1 130 16</inkml:trace>
  <inkml:trace contextRef="#ctx0" brushRef="#br0" timeOffset="179030.73">12022 6766 338 0,'-33'32'230'16,"32"-26"23"0,-6-2-33-16,2 3-43 0,5 0-14 15,-1-1-24-15,1-3-12 16,0-3-25-16,0 0-10 15,0-1-19-15,0 0-8 16,0 0-16-16,4-17-7 16,36-32-17-16,-25 25-6 15,4-6-6-15,-3 0-4 0,0-1-2 16,-3-1-1-16,-8 2 1 16,-4 3 1-16,-2 3 12 15,-9 0 8-15,-3 10 10 16,-1 3 3-16,-4 2-9 15,3 7-7-15,1 3-12 16,1 4-4-16,1 10-7 16,-3 4-2-16,8 11 0 15,2 0 0-15,1 8 4 16,8 4 2-16,2-3-1 16,-4 2-1-16,18-8-1 15,-8-4-2-15,6-8 0 16,5-4 1-16,-9-7 0 15,9 1-2-15,-6-8-17 16,2-2-33-16,-1-6-106 0,0-2-77 16,-3 3 138-1</inkml:trace>
  <inkml:trace contextRef="#ctx0" brushRef="#br0" timeOffset="179306.66">12308 6748 837 0,'54'11'397'0,"-52"-11"-152"15,-2 1-36-15,0 0-50 16,-1-1-39-16,0 0-44 15,1 0-10-15,1 16-12 16,6 34-10-16,-3-32-19 16,0 0-7-16,-1-7-10 15,1-4-2-15,-4-2-42 16,0-3-45-16,0-3-173 16,0 0 160-16</inkml:trace>
  <inkml:trace contextRef="#ctx0" brushRef="#br0" timeOffset="179469.67">12345 6591 1012 0,'0'0'446'16,"1"0"-243"-16,1 4-19 16,-2-4-83-16,0 0-36 15,0 0-37-15,3 3-63 16,4 10 26-16</inkml:trace>
  <inkml:trace contextRef="#ctx0" brushRef="#br0" timeOffset="179817.23">12568 6781 959 0,'-1'4'462'16,"0"0"-235"-16,0-1-36 16,1-3-8-16,0 0-71 15,0 0-14-15,3 6-21 16,6 14-4-16,7 32-18 16,-13-25-9-16,2-1-11 15,1 1-5-15,-2-3-11 0,2 1-3 16,-5-4-4-16,0-1 0 15,-3-5 0-15,-3-2 0 16,-3-6 0-16,-2-2-8 16,0-8-76-16,-3-4-54 15,-2-14-176-15,0-4 180 16</inkml:trace>
  <inkml:trace contextRef="#ctx0" brushRef="#br0" timeOffset="179964.62">12494 6593 834 0,'4'-11'397'0,"6"6"-124"15,6 1-58-15,-9 0-30 16,1 0-41-16,2 5-68 16,0 5-25-16,2 0-29 15,4 5-42-15,-1 0-150 16,2 0 122-16</inkml:trace>
  <inkml:trace contextRef="#ctx0" brushRef="#br0" timeOffset="181326.02">13628 6509 651 0,'-31'-31'334'15,"27"27"-106"-15,3-2-14 16,-2 3-57-16,2 3-36 16,0 0-46-16,0 0-15 15,0 3-18-15,-1 20-1 0,11 39 1 16,2-19-1-16,6 5-10 16,1-2-7-16,7-6-10 15,-1-7-2-15,1-11 1 16,0-6 5-16,-4-10 7 15,-1-6 7-15,-1-9 4 16,-3-5 1-16,-1-9-4 16,-3-3-7-16,-7-8-10 15,3-1-6-15,-8-4-34 16,-2 7-36-16,-4 5-110 16,-5 3-80-16,-3 14 151 15</inkml:trace>
  <inkml:trace contextRef="#ctx0" brushRef="#br0" timeOffset="181518.98">13617 6655 1001 0,'-4'0'450'0,"5"-1"-217"0,6-2-30 16,5-1-50-16,2 0-36 15,6-1-43-15,0-2-17 16,2 7-28-16,0-1-11 0,-1 1-98 16,2 5 300-16,-2 2-187 15</inkml:trace>
  <inkml:trace contextRef="#ctx0" brushRef="#br0" timeOffset="181776.79">14206 6605 1293 0,'-4'4'512'0,"0"7"-350"16,-2 1-31-16,3 7-30 15,0 0-41-15,5-3-42 0,1 0-6 16,3-4-7-16,0-4 0 16,0-2-83-16,0-4-73 15,-1-2 94-15</inkml:trace>
  <inkml:trace contextRef="#ctx0" brushRef="#br0" timeOffset="181941.54">14173 6417 1028 0,'3'5'482'15,"2"-2"-250"-15,2 7-83 16,-1 0-39-16,2 5-104 16,3 2-75-16,1 7 44 15</inkml:trace>
  <inkml:trace contextRef="#ctx0" brushRef="#br0" timeOffset="182289.94">14514 6582 1149 0,'-14'-3'503'0,"12"2"-240"0,-7-4-58 15,-17-15-34-15,25 30-42 16,3 5-52-16,-2 7-11 16,0 8-16-16,5 0-10 15,-1 7-14-15,0 1-6 16,8 1-5-16,-2-2-2 0,-3-4-3 16,4-2 0-16,-8-9 4 15,-11-5 2-15,-2-1 4 16,-3-11 0-16,-8-2-11 15,5-4-23-15,-6-11-70 16,2 1-44-16,-5-18-135 16,2-5 161-16</inkml:trace>
  <inkml:trace contextRef="#ctx0" brushRef="#br0" timeOffset="182430.78">14457 6280 1171 0,'5'-2'545'16,"4"1"-285"-16,-7 1-84 0,4 2-33 15,-3 4-95-15,7 0-31 16,1 3-124-16,7 2 80 16</inkml:trace>
  <inkml:trace contextRef="#ctx0" brushRef="#br0" timeOffset="182752.87">14981 6374 1001 0,'-22'2'464'0,"10"-5"-147"15,2 0-121-15,-2 11-51 16,-4 6-40-16,-3 8-69 16,-3 10-13-16,2 6-12 15,3 1-5-15,13 1-6 16,10-3-2-16,8-9-1 16,11-3 1-16,0-10 0 15,2-6 1-15,7-14-19 16,-6-3-52-16,9-9 5 15,0 0 28-15</inkml:trace>
  <inkml:trace contextRef="#ctx0" brushRef="#br0" timeOffset="182891.97">14894 6516 1010 0,'6'1'460'16,"6"2"-191"-16,-3-5-72 0,8-4-37 15,0 0-46-15,4-4-61 16,9 6-15-16,-2-1-33 16,0 2-49-16,1 1 29 15</inkml:trace>
  <inkml:trace contextRef="#ctx0" brushRef="#br0" timeOffset="183141.58">15244 6337 1327 0,'-2'6'548'0,"7"-4"-330"16,3-1-52-16,10 0-43 15,2 0-44-15,8-1-49 0,8-1-7 16,-5-4-13-16,1-1-4 15,-6-3-45-15,-2 0-40 16,-3-2-129-16,4 1-131 16,-3 2 214-16</inkml:trace>
  <inkml:trace contextRef="#ctx0" brushRef="#br0" timeOffset="183328.96">15369 6346 965 0,'-3'18'465'0,"4"3"-203"16,2 7-10-16,2 4-95 16,3 5-45-16,0 1-53 15,-6-3-16-15,9-3-24 16,-1-6-9-16,-1-8-6 16,5-2-13-16,-6-9-77 15,-3-3-66-15,-4-2 89 16</inkml:trace>
  <inkml:trace contextRef="#ctx0" brushRef="#br0" timeOffset="183504.99">15382 6512 1061 0,'19'4'470'0,"1"-3"-259"0,-4-2-25 16,4-3-80-16,0 0-36 15,1 1-32-15,2 3-34 16,-3-2-142-16,-3 3-223 16,1 9 228-16</inkml:trace>
  <inkml:trace contextRef="#ctx0" brushRef="#br0" timeOffset="183687.95">15415 6699 693 0,'0'2'448'15,"2"0"-10"-15,16-4-202 16,-8-3-8-16,14-2-82 16,3-2-27-16,3-1-43 15,6 0-17-15,-4 4-28 16,-2 1-13-16,-3 3-56 16,-4 2-80-16,-6 1 78 15</inkml:trace>
  <inkml:trace contextRef="#ctx0" brushRef="#br0" timeOffset="184747.35">18033 6341 767 0,'-5'-3'368'0,"4"0"-132"16,-2 2-40-16,3 1-36 16,0 0-38-16,0 5-42 15,2 21-8-15,3 39-15 16,-2-22-7-16,3-2-15 16,-1 1-8-16,0-8-12 15,1-3-4-15,1-7-3 16,-3-7-2-16,-1-6-9 15,-3-1-27-15,-1-8-82 16,-2-1-79-16,3-4 114 16</inkml:trace>
  <inkml:trace contextRef="#ctx0" brushRef="#br0" timeOffset="185051.99">18022 6324 892 0,'7'3'413'16,"12"3"-184"-16,6 0-48 0,5 6-51 16,2 1-31-16,0-1-30 15,-2-2-9-15,-4 3-18 16,1 1-5-16,-10 3-7 16,-4 4 0-16,-12 2 6 15,-7 3 3-15,-9 1 2 16,-7-1-3-16,-1-1-11 15,-4 0-5-15,-1-4-8 16,3-2-3-16,1-6-7 16,3-1-22-16,7-4-77 15,3-2-54-15,9-4-205 16,8 2 221-16</inkml:trace>
  <inkml:trace contextRef="#ctx0" brushRef="#br0" timeOffset="185344.11">18532 6336 841 0,'-19'7'450'0,"5"-3"-27"16,1 5-203-16,4 13-57 16,-8 3-35-16,7 10-74 15,-2 2-13-15,6-2-20 16,6-2-9-16,5-4-8 16,6-2-2-16,4-8-3 15,3-3-4-15,5-1-105 16,3-5-69-16,8 1 107 15</inkml:trace>
  <inkml:trace contextRef="#ctx0" brushRef="#br0" timeOffset="185555.13">18763 6552 1002 0,'3'0'492'16,"-6"7"-127"-16,2 2-101 15,-3 5-39-15,0 4-49 16,-2-3-85-16,0 1-26 16,2-4-39-16,0-5-13 15,0 0-12-15,-1-4-43 0,0-2-114 16,-1 0-71-16,4-5 123 16</inkml:trace>
  <inkml:trace contextRef="#ctx0" brushRef="#br0" timeOffset="185755.4">18713 6388 1216 0,'1'3'529'0,"0"-3"-298"16,0 0-18-16,-1 0-66 15,0 0-55-15,0 0-58 16,0 0-29-16,0 0-152 15,0 0-330-15,4 14 318 16</inkml:trace>
  <inkml:trace contextRef="#ctx0" brushRef="#br0" timeOffset="185956.35">18944 6681 1175 0,'-1'7'506'0,"-7"2"-306"16,-4 1-23-16,-6 1-88 16,-4 0-42-16,-6 0-96 15,7-2-81-15,5-4 82 16</inkml:trace>
  <inkml:trace contextRef="#ctx0" brushRef="#br0" timeOffset="186241.24">19138 6539 970 0,'-2'-3'486'0,"2"8"-86"16,-1 1-148-16,-3 12-37 0,0 2-45 16,-5 13-83-16,-1 6-22 15,2 4-32-15,0 3-10 16,5-6-11-16,-1-5 1 16,1-4 5-16,1-8 4 15,-7-8 3-15,-2 0 0 0,-6-13-80 16,-5-2-72-1,5-8-207-15,1-14 198 0</inkml:trace>
  <inkml:trace contextRef="#ctx0" brushRef="#br0" timeOffset="186393.21">19054 6292 1037 0,'12'-2'441'0,"4"-2"-243"16,-3 4-63-16,-5 4-43 16,-3 5-75-16,2 2-20 15</inkml:trace>
  <inkml:trace contextRef="#ctx0" brushRef="#br0" timeOffset="186724.51">19570 6685 823 0,'-37'-13'385'15,"33"11"-146"-15,2 2-44 16,-4 0-27-16,5 0-39 0,0 0-51 16,0 0-16-16,-6 8-28 15,-7 5-9-15,-29 30-65 16,25-30-67-16,7-6 69 15</inkml:trace>
  <inkml:trace contextRef="#ctx0" brushRef="#br0" timeOffset="187373.99">19849 6483 338 0,'0'0'206'0,"0"0"-24"16,0 0-63-16,0 0-64 15,0 0-5-15,0-1 3 16,0 0 5-16,-2 0 23 16,2-1 7-16,0 2 17 15,0 0 3-15,-1 0-12 16,0 0-7-16,0 0-7 15,0 0-1-15,0 0 2 16,0 0 1-16,0 0 0 16,0 0-4-16,0 0-15 15,-1 0-10-15,-7 5-17 16,-2 1-9-16,-24 32-9 16,29-20-4-16,7 11-8 15,4-3-2-15,8-3-6 16,3-3 0-16,9-9-1 15,2-9 0-15,0-7 2 16,0-4 0-16,-2-10 1 0,-1-1 1 16,-4-5 0-16,-2-2 0 15,-14-3-1-15,-4 1-1 16,-13 5 1-16,-5 2 1 16,-5 4-2-16,-2 4-2 15,1 9-9-15,11 8-6 16,3 12-31-16,4 3-28 15,4 3-104-15,-1 0-3 0,8 9 102 16</inkml:trace>
  <inkml:trace contextRef="#ctx0" brushRef="#br0" timeOffset="187667.78">20172 6253 1003 0,'4'-2'486'16,"5"2"-198"-16,3 4-117 16,1 8 1-16,3 11-66 0,2 6-12 15,6 13-19-15,-1 3-11 16,0 3-22-16,-2 1-9 15,-8-7-13-15,-1 3-5 16,-7-4-1-16,-5-5-2 16,-5-9-11-16,-6-10-26 15,3-12-99-15,2-5-75 16,1-11 115-16</inkml:trace>
  <inkml:trace contextRef="#ctx0" brushRef="#br0" timeOffset="188066.62">20747 6451 710 0,'-2'4'366'16,"0"-2"-87"-16,2 1-47 16,0-3-32-16,0 0-40 15,0 0-59-15,16-2-19 16,37-1-39-16,-30 0-16 0,2-2-48 16,-3-1-71-16,-3 1 61 15</inkml:trace>
  <inkml:trace contextRef="#ctx0" brushRef="#br0" timeOffset="188268.97">20761 6573 856 0,'2'0'459'16,"3"-4"-133"-16,12 2-114 15,3-2-10-15,5 0-72 16,1 3-25-16,-2-1-43 15,-7-1-21-15,3 2-25 0,-6 2-10 16,-4 2-102-16,3 4-82 16,6 7 110-16</inkml:trace>
  <inkml:trace contextRef="#ctx0" brushRef="#br0" timeOffset="189304.97">21593 6455 605 0,'-1'0'335'0,"0"0"-70"16,-1 0-31-16,1 0-45 16,0 0-34-16,0 0-38 15,-4 10-17-15,-8 6-27 16,-25 32-12-16,22-32-19 15,1 3-10-15,-1 2-14 16,-1-7-4-16,2 1-5 16,3-1 0-16,-1-5 1 15,0-3 0-15,0-6-1 0,-2 0-2 16,3-9-5-16,0-1-2 16,4-7-5-16,1-3-3 15,7-2-1-15,3-1-2 16,4 5 1-16,1-2 0 15,4 5 2-15,0 0 1 16,-1 1 4-16,3 4 1 16,-4 5 3-16,2 7 3 15,0 6 6-15,-2 6 1 16,-2 6 4-16,1 3 1 0,-1 3 2 16,3-1 2-16,-1-2-1 15,1-2 1-15,3-4-4 16,1-2-2-16,5-4-3 15,-1-3-3-15,-1-6-2 16,0-2 0-16,2-3-2 16,-3-4-1-16,3-5 0 15,0-1-2-15,-5-5 0 16,0 1 0-16,-8 1-1 16,-4-2-1-16,-6 4 1 15,-7-1 0-15,-4 4 0 16,-3 1 1-16,-1 4-1 15,2 3 2-15,0 3-1 16,2 0-1-16,-1 3-1 16,2 4-2-16,3-7-8 15,3 4-21-15,3 0-54 0,2-3-43 16,3 4-115-16,-1-5-125 16,0 0 239-16</inkml:trace>
  <inkml:trace contextRef="#ctx0" brushRef="#br0" timeOffset="194045.51">22950 6312 709 0,'-27'-13'357'0,"25"5"-104"16,2 2-25-16,0 5-54 16,1 5-37-16,-1 11-47 15,-4 8-21-15,1 9-18 16,3 3-7-16,5 1-17 15,8-3-6-15,7-4-11 16,1-5-1-16,1-7 1 16,4-4 0-16,-8-6 2 15,1-1 1-15,-2-5 5 16,-1-1 3-16,-1-6 4 16,-3-12 1-16,0-3-4 15,0-6-3-15,-3-10-8 16,-5 3-1-16,-4-4-5 15,-1 2-8-15,-5 10-43 16,-2 5-35-16,-4 10-145 0,0 4-80 16,3 11 188-16</inkml:trace>
  <inkml:trace contextRef="#ctx0" brushRef="#br0" timeOffset="194202.43">22969 6425 763 0,'-5'3'399'16,"6"-4"-75"-16,-1-3-102 0,8-3-47 15,2 3-46-15,3 0-63 16,2 0-24-16,2 4-30 16,-2 0-23-16,10 1-137 15,2 5 106-15</inkml:trace>
  <inkml:trace contextRef="#ctx0" brushRef="#br0" timeOffset="194443.34">23562 6434 1171 0,'-7'7'476'0,"4"4"-316"0,0-1-9 16,3 4-62-16,0-2-23 15,5 0-29-15,-3 2-13 16,1-4-13-16,2 0-5 16,-2-3-100-16,1-1-81 0,5-4 107 15</inkml:trace>
  <inkml:trace contextRef="#ctx0" brushRef="#br0" timeOffset="194623.75">23556 6240 1181 0,'4'-2'494'0,"2"2"-306"15,0 1-10-15,-1 3-85 16,-2 0-30-16,5 6-87 15,-1 1-83-15,8 6 68 16</inkml:trace>
  <inkml:trace contextRef="#ctx0" brushRef="#br0" timeOffset="194916.57">23823 6411 723 0,'7'11'471'0,"-5"-6"7"16,2 4-254-16,-6 3-19 15,2 8-73-15,3 4-18 16,1 8-44-16,1 1-10 16,1 0-17-16,-8 2-8 0,5-4 3 15,2-1 3-15,-2-5 11 16,-3-5 5-16,-8-4 6 15,-4-4-6-15,-11-3-12 16,0-2-6-16,-5-8-23 16,-1-3-41-16,1-12-119 15,2-4-83-15,7-12-237 16,6-3 282-16</inkml:trace>
  <inkml:trace contextRef="#ctx0" brushRef="#br0" timeOffset="195065.19">23758 6235 959 0,'23'-4'420'0,"-8"3"-232"16,1 1-45-16,-7 4-71 0,0 2-91 16,-1 5 10-16</inkml:trace>
  <inkml:trace contextRef="#ctx0" brushRef="#br0" timeOffset="195383.13">24298 6242 724 0,'1'-7'430'0,"-15"7"28"16,-6 4-258-16,-6 6-53 15,-2 3-41-15,-1 9-57 16,1 2-17-16,7 9-21 16,6 0-5-16,8 2-6 15,8 1 0-15,10-8-1 16,7-3-1-16,10-6 0 0,5-9 1 15,10-7-5-15,7-3-23 16,-4-9-101-16,-3 2-43 16,-9-12 94-16</inkml:trace>
  <inkml:trace contextRef="#ctx0" brushRef="#br0" timeOffset="195580.34">24164 6368 851 0,'0'10'446'0,"6"-8"-105"16,7-2-106-16,9 0-61 15,3 0-45-15,8-3-46 16,1-1-21-16,-2-2-33 16,-7 0-22-16,-5 5-131 15,-11-2-105-15,-4 2 138 16</inkml:trace>
  <inkml:trace contextRef="#ctx0" brushRef="#br0" timeOffset="195849.84">24202 6109 727 0,'9'3'441'0,"1"7"-27"15,-2 4-220-15,1 4-10 16,-5 11-65-16,-1 4-15 16,-3 12-43-16,0 7-18 15,-3 4-20-15,3 1-9 16,4-5-7-16,4-7-2 0,4-11-2 16,3-3-1-16,0-14-12 15,-4-6-33-15,-1-6-130 16,-5-5-87-16,4 1 150 15</inkml:trace>
  <inkml:trace contextRef="#ctx0" brushRef="#br0" timeOffset="196178.47">24676 6215 942 0,'-4'-12'459'15,"4"6"-136"-15,2 1-134 16,2 0-40-16,7 4-38 15,6 0-40-15,4 1-19 16,12 2-27-16,2 2-4 16,6-4-10-16,-6-3-4 15,-3 0-36-15,-4-2-41 0,-7 0-118 16,1 3-112-16,-7 6 185 16</inkml:trace>
  <inkml:trace contextRef="#ctx0" brushRef="#br0" timeOffset="196400.82">24690 6259 885 0,'-1'0'463'16,"1"6"-164"-16,1 6-69 16,3 4-32-16,-2 10-69 15,1 2-20-15,1 4-46 16,2 1-14-16,2-4-20 15,0-1-10-15,3-10-10 16,-1-1-1-16,0-3-9 0,1 0-33 16,-7-3-89-16,-2-3-76 15,3-4 114-15</inkml:trace>
  <inkml:trace contextRef="#ctx0" brushRef="#br0" timeOffset="196580.62">24736 6412 925 0,'11'0'472'16,"7"1"-172"-16,6-3-90 15,3-2-36-15,3 3-67 16,-8-4-25-16,-1 1-42 16,-6-1-16-16,-4 2-75 15,2 0-72-15,-8 7 77 16</inkml:trace>
  <inkml:trace contextRef="#ctx0" brushRef="#br0" timeOffset="196761.71">24724 6618 1122 0,'11'-2'494'0,"13"-1"-245"0,6-1-34 16,7-6-77-16,-4 0-27 15,-3 0-52-15,-8-1-21 16,-5 11-90-16,5 1-90 16,2 11 90-16</inkml:trace>
  <inkml:trace contextRef="#ctx0" brushRef="#br0" timeOffset="196955.5">25433 6679 1539 0,'2'-2'604'0,"-6"2"-436"16,1-3-32-16,2 2-133 15,0 0-77-15,0 0 43 16</inkml:trace>
  <inkml:trace contextRef="#ctx0" brushRef="#br0" timeOffset="205856.79">3193 8393 391 0,'-2'-2'258'16,"-1"-1"-22"-16,2 2-51 0,0 0-16 15,0 0-25-15,0 0-11 16,0-1-13-16,1 2-7 16,0 0-20-16,11 26-12 15,29 28-22-15,-29-24-10 16,0-8-18-16,-2-1-5 16,-1-5-10-16,-3-3-1 15,-3-6 1-15,-2-2 3 16,-1-5 5-16,-4-5 0 15,-1-6-5-15,2-9-4 0,-2-8-10 16,1-4-1-16,2-3-1 16,-1 3-2-16,4 5-1 15,3 2 0-15,3 5-3 16,5 2-2-16,6 5-1 16,3 2 0-16,4 5-8 15,3 4-30-15,-2 2-136 16,2 1-108-16,2 11 168 15</inkml:trace>
  <inkml:trace contextRef="#ctx0" brushRef="#br0" timeOffset="206201.28">3512 8536 808 0,'0'1'392'0,"8"-1"-149"0,0-3-8 16,-2-4-85-16,5-1-24 16,0-4-44-16,5-2-18 15,1-5-22-15,-7-1-9 16,2-3-11-16,-5 2-3 0,-4 2-4 16,0 3 2-16,-7 6 3 15,-4-2 0-15,-5 8 1 16,2 0-2-16,-3 5-7 15,1 6-1-15,0 6-7 16,0 5-3-16,10 1-1 16,-2 8-2-16,8-4-1 15,0 1 2-15,4-1 0 16,8-4-1-16,2-3 2 16,7-1-26-16,6-3-143 15,2-3-112-15,6-4 162 16</inkml:trace>
  <inkml:trace contextRef="#ctx0" brushRef="#br0" timeOffset="206494.57">3960 8327 931 0,'-10'-3'450'15,"-6"-1"-170"-15,1 3-34 16,-5 5-86-16,-6 5-37 15,4 4-52-15,0 7-21 16,8 5-19-16,4 5-5 16,7 4-11-16,3-6-6 15,13 1-9-15,3-9-1 16,8-4-3-16,2-4 1 0,2-8-1 16,-1-3-4-16,-3-4-77 15,3-4-64-15,-1-6-216 16,1-3 220-16</inkml:trace>
  <inkml:trace contextRef="#ctx0" brushRef="#br0" timeOffset="206841.01">4114 8363 841 0,'-8'-2'415'0,"1"5"-134"16,3 1-25-16,0 4-74 15,-1 4-23-15,3 4-44 16,-1 3-21-16,3 4-29 15,2-3-17-15,3-4-25 16,0-3-10-16,6-3-11 0,0-3-2 16,2-6 0-16,3-2-2 15,0-9-27-15,-3-4-21 16,1-5-36-16,-1 4-16 16,-4-2 25-16,-2 5 20 15,-3 3 39-15,-3 4 19 0,-1 5 8 16,-1 0 8-16,0 0 15 15,0 0 8-15,-1 13 13 16,1 11-2-16,1 29-12 16,4-28-10-16,3-10-17 15,2-3-7-15,4-7-4 16,1-5-18-16,2-8-98 16,-2-3-81-16,-1-2 113 15</inkml:trace>
  <inkml:trace contextRef="#ctx0" brushRef="#br0" timeOffset="207067.9">4426 8396 866 0,'6'18'431'0,"-5"1"-147"16,0 1-16-16,-1 3-96 15,0-2-34-15,0-1-53 16,0-3-13-16,0-5-15 0,0-3-6 15,4-3-8-15,-7-4-5 16,2-2-3-16,0-1-3 16,0 0-11-16,0 0-4 15,-3-11-12-15,-2-9-5 16,3-28-27-16,8 26-37 16,5 4-102-16,1 5-82 15,7 5 149-15</inkml:trace>
  <inkml:trace contextRef="#ctx0" brushRef="#br0" timeOffset="207389.13">4668 8414 639 0,'2'0'361'0,"1"6"-49"16,1 0-14-16,0 2-80 15,0 6-23-15,-2 4-51 16,1 2-20-16,-2 5-31 16,1-2-14-16,1-5-26 15,-2-4-11-15,0-5-16 16,0-6-5-16,-1-3-3 16,0-1-2-16,0 0-3 0,0 0-4 15,0-6-6-15,3-15-3 16,5-30-3-16,-1 31-17 15,3 1-59 1,1 3-43-16,4 2-130 0,-1 2-98 16,2 7 223-16</inkml:trace>
  <inkml:trace contextRef="#ctx0" brushRef="#br0" timeOffset="207744.04">4984 8522 732 0,'0'4'407'16,"6"-3"-122"-16,-2-1-45 15,5-2-47-15,0-4-65 16,1-2-29-16,0-7-47 16,0 1-18-16,1-4-19 15,-3-2-4-15,-2 1-3 16,-1 3 0-16,-8 3 5 15,-5-1 1-15,-8 10 1 16,1 0-3-16,4 7-2 16,1 7 1-16,4 10 8 0,-3 1 5 15,3 10 3-15,3 5-1 16,3-3-8-16,3 1-3 16,6-8-5-16,2-7-3 15,11-10-4-15,3-6-15 16,1-10-105-16,6-6-65 15,0-9 104-15</inkml:trace>
  <inkml:trace contextRef="#ctx0" brushRef="#br0" timeOffset="208059.76">5250 8443 714 0,'0'12'449'0,"0"7"31"16,1 2-205-16,2 0-55 15,2-1-65-15,-2-3-69 16,3-2-31-16,-2-8-33 16,-1-2-6-16,1-5-10 15,-1-2-4-15,-3 1-20 16,0 0-11-16,1-3-13 16,6-13 0-16,13-26 14 15,-11 30 10-15,1-1 11 16,-2 3 3-16,1 7 5 15,0-1 2-15,-1 5 8 0,2 4 12 16,-3 9 23 0,-4 7 8-16,-2 7 2 0,-1-1-12 15,-1 0-25-15,5-6-13 16,10-4-68-16,-2-5-70 16,11-7 84-16</inkml:trace>
  <inkml:trace contextRef="#ctx0" brushRef="#br0" timeOffset="208451.36">5655 8413 1285 0,'-14'2'539'0,"0"10"-326"15,-2 8-16-15,2 6-85 16,2 4-33-16,8 3-44 15,4-6-15-15,10-6-8 16,2-4 0-16,8-4 4 16,5-4 2-16,1-4-1 15,2-5-2-15,2-8-6 16,1-5-7-16,-2-9-36 16,1-3-16-16,-12 0-5 15,-2 1 2-15,-16 7 42 0,-6 6 12 16,-5 7 11-16,-2 5 8 15,4 8 5-15,2 1 5 16,2 9 8-16,5 1-2 16,5 5-2-16,9 0-4 15,9-3-8-15,3-2-8 16,8-6-9-16,-5-3-13 16,0-8-105-16,2-5-74 0,5-10 111 15</inkml:trace>
  <inkml:trace contextRef="#ctx0" brushRef="#br0" timeOffset="209262.35">3202 8836 874 0,'-30'3'398'0,"6"6"-176"16,4 0-9-16,5-4-60 16,6 2-32-16,9 1-59 15,7-3-23-15,17-2-20 16,6 1-1-16,17-4 1 16,8 4 0-16,15-3-4 15,0-1-2-15,-1 0-1 16,3-2 0-16,-2 1 4 15,4 2 3-15,16 4 2 16,-3 4 1-16,-1-3-7 16,3 1-3-16,-2-2-5 0,7-3-2 15,12 4 2-15,-7-2 0 16,6 3 5-16,-1 4 3 16,6 1 1-16,5-2 1 15,-9 1-4-15,1-3 0 0,-1-6 11 16,8-1 5-16,-2-8 11 15,-3 1 2-15,-5-2 0 16,-4 3-4-16,2 2-1 16,-4 2-2-16,-2-1-5 15,-10 1-3-15,6-3-7 16,2-4-1-16,-12-4-3 16,-1-1-2-16,-17 1-3 15,-9 1-2-15,-7 5-2 16,-9 1 1-16,-14 3 2 15,-9 3 4-15,-16 0 13 16,-10 0-5-16,-13 0-92 16,-7 0-77-16,3 2 83 15</inkml:trace>
  <inkml:trace contextRef="#ctx0" brushRef="#br0" timeOffset="209576.95">7004 8506 1036 0,'0'-1'437'16,"0"-3"-240"-16,2 6-81 16,-2-2-61-16,0 0-15 15,0 0-69-15,0 0 20 16</inkml:trace>
  <inkml:trace contextRef="#ctx0" brushRef="#br0" timeOffset="209745.37">7026 8595 940 0,'-20'50'441'0,"21"-48"-186"0,3-2-17 15,-4 0-101-15,0-1-45 16,0 0-113-16,0 0-31 15,1 0 26-15</inkml:trace>
  <inkml:trace contextRef="#ctx0" brushRef="#br0" timeOffset="212793.27">8985 8271 796 0,'13'22'397'0,"-17"-31"-144"0,0-2-26 16,2-1-89-16,-4-3-26 16,4-1-28-16,-2 5-7 15,-2 5-12-15,3 5-10 16,-12 4-25-16,-3 7-10 16,-1 7-14-16,-4 3-3 0,4 7-4 15,3 5-1-15,8 2-1 16,8 1-1-16,10-1 2 15,10-5 0-15,6-8 0 16,-1-3 1-16,5-10 0 16,1-5-19-16,-2-11-78 15,4-9-65-15,1-4-206 16,-3-4 226-16</inkml:trace>
  <inkml:trace contextRef="#ctx0" brushRef="#br0" timeOffset="213509.28">9182 8310 511 0,'-4'11'325'16,"-1"7"-37"-16,5 2-51 16,0-2-26-16,2 2-40 15,2-3-22-15,2-3-47 16,2 3-21-16,1-9-37 16,3-2-16-16,1-7-16 15,1-4-3-15,-1-6-5 0,-2-1-11 16,-2 0-41-16,-7-3-14 15,-6 4-14-15,-8-1 8 16,-6 4 36-16,-2 5 13 16,-1 0 14-16,3 2 3 15,3-2 1-15,5-4 0 16,9 4 4-16,3 1 5 16,9-2 4-16,2-1 3 0,7-2-1 15,2 2-1-15,3 2 3 16,2 1 4-16,3 6 11 15,-4-1 6-15,-5 2 4 16,-3 5-3-16,-6 2-9 16,-2 5-7-16,-3-1-9 15,-6 0-1-15,-3-4-4 16,2 4 0-16,-6-8 0 16,4-2-1-16,-2-6-1 15,0-6-2-15,7-3-4 16,1-2-4-16,7-3-7 15,3-3-3-15,-1 1 0 16,2 1 1-16,-2 1 6 16,-3 7 5-16,-1 6 4 15,1 2 4-15,-3 8 15 0,-2 5 10 16,-1 0 17-16,-7 0 7 16,5 2-6-16,-4-3-7 15,2-2-19-15,5-3-8 16,-4-8-9-16,2-3-1 15,6-2-1-15,-2-1-3 16,1-3-14-16,5-5-7 16,-6 0-4-16,2-4 0 15,-3 9 13-15,1 6 6 0,-5 7 4 16,-2-2 2-16,-1-2 4 16,0 0 2-16,1 3 5 15,0 12-1-15,6 27-3 16,-1-32-2-16,4-5-5 15,0 1-16-15,1-5-84 16,0 0-61-16,-1-3-370 16,2 1 344-16</inkml:trace>
  <inkml:trace contextRef="#ctx0" brushRef="#br0" timeOffset="213960.58">9757 8293 833 0,'0'18'484'16,"1"7"-123"-16,-1 9-89 0,-1 3-45 16,-1 10-97-16,2 2-36 15,2 3-47-15,1 0-14 16,8-8-22-16,1-7-4 16,2-15-4-16,2-9-1 15,-5-12-37-15,-3-5-27 16,-6-14-65-16,1-3-33 15,-7-7-35-15,-4 2-14 16,-6-8-24-16,-3-5-57 0,-1 0-66 16,2-8 44-16,4 7 189 15,5 8 152-15,6 9 249 16,5 3 47-16,4 11-31 16,4 6-31-16,3 0-63 15,1 3-28-15,7 2-42 16,1-2-19-16,0 0-35 15,0 3-15-15,-4-1-21 16,-7 7-8-16,-5 5-9 16,-10 2-3-16,-8 8-5 15,-3 0-2-15,-4 4-3 16,2-2-3-16,-3-10-26 16,3-7-34-16,2-9-100 15,7-6-74-15,10-4-248 0,1 0 297 16</inkml:trace>
  <inkml:trace contextRef="#ctx0" brushRef="#br0" timeOffset="214291.64">9984 8385 761 0,'10'0'423'16,"-6"1"-71"-16,1 10-56 16,-1 0-73-16,-2 1-52 0,3 4-73 15,-2-4-30-15,5-2-45 16,2-2-8-16,4-7-8 15,4-4-2-15,0-6-4 16,1-3-2-16,-2-6-6 16,-2 6-1-16,-1-1 1 15,-2 4 3-15,-2 4 4 16,-3-3 3-16,-3 5 3 16,-1 6 2-16,-2 9 6 15,0 0 4-15,0 11 2 16,1-6-2-16,4 1-9 15,3 0-4-15,4-12-10 16,2-4-29-16,3-12-112 16,-1-6-87-16,3-8 134 15</inkml:trace>
  <inkml:trace contextRef="#ctx0" brushRef="#br0" timeOffset="214459.79">10337 8227 1191 0,'1'22'535'16,"-2"10"-281"-16,1 4-26 16,8 1-101-16,-2-1-39 15,18-3-42-15,-3-8-15 0,5-3-20 16,0-4-12-16,-12-11-83 16,3 0-59-16,4-8-178 15,-3-7-256-15,0-1 381 16</inkml:trace>
  <inkml:trace contextRef="#ctx0" brushRef="#br0" timeOffset="214622.1">10337 8311 964 0,'-7'0'489'16,"7"-2"-180"-16,11 2-80 15,1 3-41-15,9 2-68 16,4 2-30-16,-2 0-46 15,-4-6-13-15,1 2-57 16,-5 1-72-16,7-2 64 0</inkml:trace>
  <inkml:trace contextRef="#ctx0" brushRef="#br0" timeOffset="-214203.18">10613 8471 1207 0,'9'-6'520'16,"3"-4"-307"-16,1-4-31 0,0-1-86 15,1-1-37-15,-2 4-33 16,-4 1-7-16,-5 2-8 16,-3 1-5-16,-8 0-5 15,-5 8-1-15,-6 0-3 16,-1 3 1-16,3 9 0 15,0-4 1-15,8 6 0 16,4 5 1-16,2-1 1 16,4 0-1-16,9 4 0 15,2-7-3-15,11-4-7 16,3-1-12-16,9-10-24 16,5 0-10-16,6-5-21 15,-2-5 8-15,3 4 21 16,-4-2 12-16,-12-5 30 0,-3 4 6 15,-14-3 6-15,-1 2 4 16,-10 1 5-16,-1 4 3 16,-10 1 12-16,-8 4 10 15,-1 0 20-15,-1 1 8 16,7 8 6-16,6-1-7 16,-1 8-24-16,5-1-10 15,2-4-21-15,0-1-7 0,12-8-3 16,-5-2-1-16,-2-8 0 15,5 0 0-15,2-10-2 16,-3-3-7-16,4-5-13 16,-1-1-3-16,0 1 1 15,0-3 5-15,-6 5 13 16,-2 3 5-16,-5 10 6 16,-5 10 1-16,0 11 12 15,-4 3 3-15,2 11 3 16,2 9 1-16,6 2-6 15,9 1-3-15,7-4-5 16,3-7 0-16,7-9-8 16,-1-2-3-16,5-14-54 15,1-6-56-15,5-6-153 0,0-1 156 16</inkml:trace>
  <inkml:trace contextRef="#ctx0" brushRef="#br0" timeOffset="-213006.39">12553 8134 697 0,'-34'-16'350'0,"30"13"-113"16,-1 3-19-16,0 3-55 15,3 3-34-15,4 11-37 16,3 4-5-16,2 14-8 16,-3 7-6-16,0 8-21 15,-3 2-12-15,3-5-19 16,5-5-6-16,0-13-8 16,4-3 0-16,-2-7-2 15,-2-6-1-15,-3-8-42 16,0-7-33-16,-4-12-114 15,0 0-74-15,-1-13-151 16,-3-1 242-16</inkml:trace>
  <inkml:trace contextRef="#ctx0" brushRef="#br0" timeOffset="-212718.57">12503 8181 327 0,'-1'-30'279'0,"1"11"81"0,10 2-62 15,-7 7-70-15,4 5-36 16,11 5-60-16,0 1-23 15,10 6-31-15,-5 3-12 16,2 3-9-16,-2 2-4 16,-2 5-3-16,-2 2-4 15,-4 5-1-15,-5 1 0 0,-6 0-3 16,-4-2-2-16,-13-3-6 16,-1 1-3-16,-9-2-8 15,1-1-5-15,1-1-6 16,0-6-2-16,3-5-5 15,1-3-4-15,6-6-64 16,7-1-51-16,8 0-131 16,5 1-95-16,12 0 215 15</inkml:trace>
  <inkml:trace contextRef="#ctx0" brushRef="#br0" timeOffset="-212117.61">13071 8097 809 0,'-45'-38'400'16,"35"38"-106"-16,-4 2-67 15,1 11-50-15,-1 5-38 16,3 16-64-16,3 7-18 16,4 9-24-16,-6-2-8 0,12-4-12 15,5-2-3-15,1-14-5 16,13-6-2-16,0-4-1 15,4-10 3-15,9-3-81 16,1 1-75-16,3-6 94 16</inkml:trace>
  <inkml:trace contextRef="#ctx0" brushRef="#br0" timeOffset="-211911.73">13349 8245 982 0,'5'24'507'15,"-10"-6"-133"-15,4 7-208 16,1 2-24-16,-2-7-83 16,2 3-30-16,0-7-56 15,2 5-60-15,1-5-220 0,-3-5 199 16</inkml:trace>
  <inkml:trace contextRef="#ctx0" brushRef="#br0" timeOffset="-211757.72">13332 8103 973 0,'11'0'395'0,"-11"7"-217"16,0 4-86-16,3 1-47 15,5 2-75-15,-3 0 11 16</inkml:trace>
  <inkml:trace contextRef="#ctx0" brushRef="#br0" timeOffset="-211576.56">13602 8363 941 0,'-8'12'416'0,"-4"-2"-230"16,0 3-58-16,-3-1-73 15,-7 0-42-15,7 0-78 0,1 1-50 16,4-5 65-16</inkml:trace>
  <inkml:trace contextRef="#ctx0" brushRef="#br0" timeOffset="-211253.96">13824 8202 1159 0,'-4'9'522'0,"3"2"-272"0,-1 8-82 15,-4 5-12-15,6 10-75 16,1 1-27-16,6 7-21 16,2 2-9-16,-2 4-7 15,1 1-3-15,-6-4 3 16,-1-2 3-16,-6-8 5 16,-9-7 0-16,-3-6-2 15,0-8-4-15,-2-15-79 16,4-9-69-16,0-18-253 15,1-6 235-15</inkml:trace>
  <inkml:trace contextRef="#ctx0" brushRef="#br0" timeOffset="-211130.57">13650 8022 660 0,'20'-7'354'0,"0"3"-98"15,-4 10-123-15,-4 5-64 0,-3 10-55 16</inkml:trace>
  <inkml:trace contextRef="#ctx0" brushRef="#br0" timeOffset="-210530.2">14089 8426 751 0,'-17'2'420'0,"3"8"2"16,3 0-186-16,-1 9-81 0,-2-6-40 16,5-2-89-16,-2 0-66 15,8-7-463-15,9 5 364 16</inkml:trace>
  <inkml:trace contextRef="#ctx0" brushRef="#br0" timeOffset="-210250.21">14416 8139 1077 0,'-8'18'507'16,"5"6"-247"-16,-2 4-82 16,4 6-26-16,3 5-82 15,-13-3-26-15,11-3-24 16,3-4-8-16,-2-4-14 15,12 0-33-15,-8-9-134 16,0-5-117-16,12-6 169 0</inkml:trace>
  <inkml:trace contextRef="#ctx0" brushRef="#br0" timeOffset="-209952.4">14520 8254 1045 0,'-21'14'467'0,"4"0"-239"0,-2-5-83 16,4-3-12-16,-1 4-51 15,-2-2-20-15,2-1-11 16,5 2-2-16,5-4 4 16,8 4 4-16,8 1 1 15,-3-1 2-15,11 1-2 16,-13-4-2-16,12 5-7 15,0-1-6-15,-3-1-11 16,5-1-6-16,-5-4-10 16,-1 2-4-16,-2 2-8 15,0-2-46-15,-4-1-127 16,-5-2 49-16,11 3 38 16</inkml:trace>
  <inkml:trace contextRef="#ctx0" brushRef="#br0" timeOffset="-208538.57">14947 8046 467 0,'0'-5'270'0,"2"5"-7"16,-2 0-44-16,0 0-32 16,0 0-33-16,1 2-61 0,12 17-17 15,37 31-24-15,-27-26-8 16,3 5-14-16,-8 0-1 15,-7 5-6-15,-4 4-1 16,-11 0 0-16,-4 1-2 16,-7-4-4-16,0-2-1 15,-4-8-5-15,1-3-1 16,0-9-1-16,6-5-18 16,4-8-78-16,6-2-74 0,19-7 94 15</inkml:trace>
  <inkml:trace contextRef="#ctx0" brushRef="#br0" timeOffset="-208028.49">16151 8126 750 0,'-27'-31'405'0,"27"26"-133"16,2 5-54-16,2 5-13 15,0 8-69-15,-1 6-29 0,2 9-31 16,0 5-13-16,2 5-21 16,3-3-6-16,2-2-10 15,1-6-1-15,6-7-3 16,0-4 1-16,4-5-5 15,2-2 4-15,3-6 3 16,-2-5 2-16,3-9 5 16,-6-7-3-16,-2-12-7 15,-3-6-4-15,-11-8-7 16,5-2-3-16,-12 2-55 16,1 8-53-16,-7 13-140 15,-8 9 142-15</inkml:trace>
  <inkml:trace contextRef="#ctx0" brushRef="#br0" timeOffset="-207864.54">16250 8258 1160 0,'6'0'514'15,"7"-6"-263"-15,5 2-20 16,0-7-76-16,4 1-54 15,-5 2-66-15,2 4-23 16,-1 3-117-16,-5 1-92 0,10 2 118 16</inkml:trace>
  <inkml:trace contextRef="#ctx0" brushRef="#br0" timeOffset="-207640.04">16777 8264 1093 0,'0'13'553'15,"-2"-4"-187"-15,-3 2-162 16,-3 2-18-16,-1 0-99 16,0 3-25-16,5-1-53 15,4-2-8-15,1-5-67 16,4-5-63-16,0-6-175 0,-2-5 182 15</inkml:trace>
  <inkml:trace contextRef="#ctx0" brushRef="#br0" timeOffset="-207483.12">16698 8080 945 0,'4'0'401'0,"0"6"-206"16,4 1-66-16,3 4-39 15,-2-2-19-15,4 2-129 16,-1-1 49-16</inkml:trace>
  <inkml:trace contextRef="#ctx0" brushRef="#br0" timeOffset="-207314.83">16998 8280 1178 0,'-9'9'523'0,"-2"5"-287"16,-2 1-29-16,-4 2-91 15,3 2-55-15,-5-6-79 16,6-2-50-16,9-2-159 0,3-7-264 16,14-3 315-16</inkml:trace>
  <inkml:trace contextRef="#ctx0" brushRef="#br0" timeOffset="-207014.57">17217 8145 1076 0,'7'8'508'0,"-5"9"-211"15,-2 6-24-15,-4 10-76 16,-2 5-47-16,2 4-58 15,2 4-26-15,2 0-30 16,3-1-10-16,3-3-6 16,-1-4 5-16,-3-9 10 15,-2-5 5-15,-6-5-2 16,-5-3-5-16,-10-5-16 16,0-4-41-16,-1-12-140 15,2-8-80-15,12-16 133 16</inkml:trace>
  <inkml:trace contextRef="#ctx0" brushRef="#br0" timeOffset="-206873.66">17196 7834 1174 0,'11'5'490'15,"-1"-6"-256"-15,0 1-61 16,-2 8-56-16,-3 2-32 15,-1 1-106-15,1 3-66 16,2-1 53-16</inkml:trace>
  <inkml:trace contextRef="#ctx0" brushRef="#br0" timeOffset="-194685.11">7231 9588 643 0,'-1'-1'335'0,"0"0"-85"16,0 0-11-16,-2 1-43 15,1 0-32-15,-7 13-52 16,-10 47-17-16,19-25-26 16,4 3-13-16,4-7-18 15,2-1-9-15,2-11-12 0,0-7-5 16,1-6-2-16,-1-8-2 15,2-7-2-15,-1-5 1 16,3-7-4-16,2-1-2 16,-1-4-2-16,-3-1-2 15,-1 8 0-15,-3 1-1 16,0 17 3-16,2 7-1 16,-5 9 1-16,3 7 1 0,0 3 4 15,0 1 5-15,4-3 14 16,-5-6 11-16,1-9 14 15,2-1 3-15,-2-9-4 16,1-1-6-16,-2-7-12 16,1-6-5-16,-2-2-11 15,2-6-3-15,2 3-15 16,-4-2-35-16,4 5-97 16,-3 3-80-16,1 4 126 15</inkml:trace>
  <inkml:trace contextRef="#ctx0" brushRef="#br0" timeOffset="-194260.25">7833 9750 742 0,'-2'-8'391'0,"-1"-2"-139"15,-3-5-49-15,-3-1-39 16,-1-3-55-16,-2 3-17 15,-1 1-25-15,-1 7-3 16,-2 6-15-16,-1 5-7 0,4 10-16 16,1 7-8-16,4 6-3 15,2 1 1 1,2 3 4-16,2-5 3 0,4-4 0 16,3-3 1-16,3-9-3 15,0-4-3-15,2-5-5 16,2-6-4-16,2-4-2 15,3 3-2-15,-1-5-1 16,1 1-1-16,-4 1 0 16,-2 1 0-16,-1 6-1 15,-4 3 1-15,-1 7 0 16,-4 1 0-16,-1 6 0 16,0 1 0-16,0 0-2 15,4 1-24-15,3-7-92 16,0-7-61-16,6-5-207 15,3-6 233-15</inkml:trace>
  <inkml:trace contextRef="#ctx0" brushRef="#br0" timeOffset="-193911.9">7945 9795 675 0,'30'-27'365'16,"-29"28"-63"-16,5 0-28 15,-6 0-69-15,0-1-33 16,0 0-69-16,0 0-29 0,0 0-39 15,0 0-14-15,0 3-14 16,0 3-3-16,0-6-2 16,0 0-1-16,0 0 0 15,0 0 0-15,0-2 0 16,5-1 0-16,0 0 1 16,5-4-2-16,-5 3 1 15,-4 3 1-15,8-1 5 16,-5 2 5-16,3 2 34 15,1 2 12-15,-5-2 9 16,-2 10-1-16,0 2-32 16,27 25-10-16,-26-30-17 15,0-4-18-15,3-5-96 16,1-3-59-16,5 0-180 16,3-1 204-16</inkml:trace>
  <inkml:trace contextRef="#ctx0" brushRef="#br0" timeOffset="-193694.01">8286 9567 1061 0,'0'0'470'0,"0"0"-254"15,1 5-2-15,-2-5-56 16,0 12-29-16,-1 16-30 15,-7 51-14-15,9-36-32 16,4-3-16-16,12-8-25 16,7-9-6-16,9-10-6 15,-1-5-35-15,2-7-107 16,-1-3-77-16,-2-3 122 16</inkml:trace>
  <inkml:trace contextRef="#ctx0" brushRef="#br0" timeOffset="-193532.63">8291 9667 1114 0,'-4'3'515'0,"1"-4"-212"16,3 1-74-16,0 0-62 0,0 0-50 16,15 0-65-1,37 0-18-15,-20 0-96 0,3 1-94 16,14-5 98-16</inkml:trace>
  <inkml:trace contextRef="#ctx0" brushRef="#br0" timeOffset="-193129.76">9480 9519 1016 0,'7'0'501'0,"-3"7"-218"15,-5 14-49-15,-1 8-32 16,-2 11-80-16,0 1-33 16,-2-2-49-16,6 0-14 15,4-11-18-15,2-2-4 16,3-8-28-16,2-6-39 15,0-8-112-15,3-4-75 16,6-2 149-16</inkml:trace>
  <inkml:trace contextRef="#ctx0" brushRef="#br0" timeOffset="-192711.9">9414 9600 1083 0,'6'5'470'0,"-3"-2"-255"16,3 0-33-16,4 1-62 16,1 1-40-16,8-3-47 15,3-2-13-15,1-1-11 16,7-2-3-16,1 0-2 16,0 3 0-16,-4 5-1 15,-5 1 0-15,-8 6 0 16,-6 5 1-16,-6 2 0 0,-2 3 1 15,0-4-2 1,1-7 0-16,3-2-2 0,5-2 0 16,1-3 0-16,2-3 1 15,2-1 0-15,0-8 0 16,-1-4 1-16,0-1 0 16,-3-7 0-16,-4-2 1 15,-5-1 0-15,-2 2 2 16,-8 2 0-16,-4 4 1 0,-4 9-2 15,-3 1-3-15,0 10-8 16,2 6-23-16,7 4-108 16,3 3-90-16,10-3 135 15</inkml:trace>
  <inkml:trace contextRef="#ctx0" brushRef="#br0" timeOffset="-192224.87">10814 9599 734 0,'9'2'413'15,"-2"-2"-134"-15,2-8-48 16,1-4-8-16,-4-4-96 15,1-5-26-15,-5 0-29 16,-2 1-12-16,-6 2-14 16,-7 3-4-16,-3 11-10 15,-5 7-5-15,-2 14-9 16,2 7-8-16,5 7-7 16,4 5-3-16,8 2 0 15,5 0-3-15,11-6 0 16,3-4 0-16,5-7-1 15,3-6 1-15,3-6-29 16,5 1-29-16,-1-12-98 16,0-5-75-16,-4-7 143 15</inkml:trace>
  <inkml:trace contextRef="#ctx0" brushRef="#br0" timeOffset="-191524.34">11037 9602 810 0,'0'13'413'15,"0"6"-120"-15,-4-3-13 16,4 2-65-16,-1-4-45 16,7-2-74-16,0-2-27 0,4-6-37 15,7-1-13-15,-3-9-10 16,0-2 0-16,-4-3-10 16,-3 2-19-16,-7 0-23 15,0 1-9-15,-7-1-3 16,-4 2 14-16,-3 1 17 15,-3-4 8-15,0 4 8 16,-2-2 5-16,6 2 3 16,3-1 0-16,5-1 1 15,3 1 2-15,10-2 3 16,2 1 2-16,15 3 5 16,6-1 1-16,-3 5 8 15,4 1 4-15,-4 4 12 16,-4 2 6-16,-5 5-1 15,-2 3-3-15,-10 4-9 16,-2 0-4-16,-5 1-6 0,-5-5-2 16,1 2-8-16,1-2-2 15,2-8-4-15,1-3-4 16,2-8-5-16,2-9-10 16,4-1-20-16,2-1-7 15,1 1-3-15,1 3 7 16,0 0 22-16,0 2 7 15,-3 6 9-15,-2 3 9 0,-2 5 21 16,-2 6 11-16,-1 5 21 16,-2 2 5-16,0-2-7 15,0-2-8-15,2-6-19 16,5-2-12-16,2-5-12 16,1-3-3-16,4-7-14 15,2-4-15-15,3-4-19 16,-5 3-3-16,-3 3 8 15,-1 6 14-15,-6 7 19 16,-3 5 5-16,-3 8 9 16,-7-2 4-16,8 4 7 15,2-3 0-15,-1-8-4 16,7 2-4-16,-2-4-10 16,1-1-4-16,4 5-35 15,-5-3-53-15,1-2 108 0,0 1-44 16</inkml:trace>
  <inkml:trace contextRef="#ctx0" brushRef="#br0" timeOffset="-191305.96">11609 9522 1264 0,'-5'25'583'0,"3"16"-249"16,-1 7-105-16,0 7-81 15,0 1-61-15,3-4-63 16,4-1-10-16,3-13-6 16,2-2-3-16,-3-15-2 15,0-4-2-15,-4-11-47 16,-2-7-34-16,0-12-114 16,-6-7-81-16,1-7 174 15</inkml:trace>
  <inkml:trace contextRef="#ctx0" brushRef="#br0" timeOffset="-191083">11574 9531 895 0,'16'-2'492'16,"3"-1"-114"-16,2 0-142 0,-3 2-19 16,-2 2-71-16,-4 6-26 15,-5 8-35-15,-4 5-15 16,-6 6-22-16,-5 3-11 15,-6-3-15-15,-4 0-5 16,1-8-10-16,1-3-3 16,8-12-36-16,1-4-33 0,7-3-91 15,2-6-69-15,8-4 139 16</inkml:trace>
  <inkml:trace contextRef="#ctx0" brushRef="#br0" timeOffset="-190788.2">11810 9559 1015 0,'11'19'499'0,"-10"3"-142"16,-1 3-59-16,-5-2-39 15,3-1-60-15,1-7-90 16,3-1-35-16,9-8-46 16,-1-3-11-16,8-8-13 15,-5-10-8-15,8-5-26 16,-1-4-9-16,-8 3-2 15,2 5 6-15,-12 7 24 16,3 4 11-16,2 8 8 16,-7 3 2-16,-2 4 6 0,-6 3-2 15,1 4-2-15,6 1-3 16,5-1-6-16,0-1-3 16,5-9-2-16,-3-5-32 15,2-3-95-15,7-8-72 16,6-5 113-16</inkml:trace>
  <inkml:trace contextRef="#ctx0" brushRef="#br0" timeOffset="-190589.53">12128 9431 1349 0,'-7'43'567'0,"1"11"-356"16,1 2-20-16,5-3-98 15,3-6-38-15,7-16-41 16,5-8-9-16,1-19-49 16,1-4-46-16,-2-8-139 15,-3-7-178-15,-2-11 261 16</inkml:trace>
  <inkml:trace contextRef="#ctx0" brushRef="#br0" timeOffset="-190429.46">12024 9511 1193 0,'4'7'528'15,"9"1"-288"-15,3 0-25 16,2 0-108-16,1 0-40 0,3-2-86 16,0-3-73-1,2-1 58-15</inkml:trace>
  <inkml:trace contextRef="#ctx0" brushRef="#br0" timeOffset="-190118.68">12300 9642 971 0,'9'14'530'16,"-1"-4"-150"-16,6-7-130 15,0-2-18-15,7-7-102 16,-4-8-38-16,2-8-42 15,-1-2-17-15,-10 0-18 16,5 0-5-16,-9 8 1 16,-6 3 2-16,0 7 1 15,-15 4-1-15,-1 4-4 16,5 6-1-16,-6 5-2 0,11 6 1 16,2 5 1-16,4 3 1 15,2 0-1-15,4-1-2 16,9-7-3-16,2-1-3 15,6-9-58-15,3-1-53 16,13-10-151-16,4-8 155 16</inkml:trace>
  <inkml:trace contextRef="#ctx0" brushRef="#br0" timeOffset="-189487.62">13911 9420 1138 0,'0'0'480'0,"1"8"-271"15,-2 12-16-15,2 19-31 16,-2 7-36-16,4 12-48 16,-2 0-19-16,5-8-30 15,4-8-11-15,0-13-12 16,-1-11-5-16,2-9-51 15,-5-3-45-15,-4-10-127 0,4-1-83 16,-6-6-265-16,0-3 354 16</inkml:trace>
  <inkml:trace contextRef="#ctx0" brushRef="#br0" timeOffset="-189223.54">13854 9463 451 0,'11'-24'330'16,"3"9"90"-16,0 4-125 0,9 10-68 15,-1 3-27-15,1 9-54 16,3 3-11-16,2 4-15 16,1 1-9-16,0 2-15 15,0 2-13-15,-4 3-22 16,-7 3-10-16,-7 0-19 16,-4 2-6-16,-12-4-6 15,-3 1-2-15,-12-5-6 16,-3-4 0-16,0-2-8 15,1-4-18-15,6-3-74 16,3-4-47-16,8-4-136 16,7-2-74-16,21-8 221 15</inkml:trace>
  <inkml:trace contextRef="#ctx0" brushRef="#br0" timeOffset="-188985.57">14467 9385 1306 0,'-8'0'557'15,"0"11"-291"-15,-3 12-58 16,-2 12-45-16,-8 3-45 16,5 6-66-16,9 0-16 0,9-3-19 15,12-5-6-15,3-11-8 16,0-1-3-16,4-8-77 15,-1-4-61-15,15-8-160 16,4-4 171-16</inkml:trace>
  <inkml:trace contextRef="#ctx0" brushRef="#br0" timeOffset="-188817.86">14767 9559 1177 0,'0'20'545'0,"-4"3"-186"16,-2 5-82-16,1 0-78 16,-1-1-50-16,4-6-102 0,1-7-25 15,1-7-100-15,3-5-63 16,2-3-148-16,-2-3 160 16</inkml:trace>
  <inkml:trace contextRef="#ctx0" brushRef="#br0" timeOffset="-188627.23">14699 9347 1244 0,'5'8'568'0,"-3"-4"-290"0,1 9-132 15,-2 0-26-15,2-1-124 16,4 0-70-16,4 3 46 15</inkml:trace>
  <inkml:trace contextRef="#ctx0" brushRef="#br0" timeOffset="-188457.44">15047 9743 1268 0,'-16'16'531'0,"2"-4"-293"0,-1 0-107 16,-5-8-77-16,2 5-67 15,4-8-128-15,0 0-89 16,9 5 136-16</inkml:trace>
  <inkml:trace contextRef="#ctx0" brushRef="#br0" timeOffset="-188159.66">15321 9568 1255 0,'13'18'543'0,"-12"3"-204"16,-2 0-107-16,-1 8-62 15,-1 3-29-15,2 1-96 16,2 2-20-16,0-1-10 16,1-1-3-16,-1 0-3 15,-1-1-1-15,-6-6-1 16,-4-2 1-16,-6-8-1 16,-2-4-8-16,-2-11-84 15,0-3-53-15,2-16-133 0,1-5 152 16</inkml:trace>
  <inkml:trace contextRef="#ctx0" brushRef="#br0" timeOffset="-188012.31">15217 9368 713 0,'13'-12'435'0,"-2"12"34"15,0 3-261 1,-2 6-120-16,0 2-81 0,-3 13-13 15</inkml:trace>
  <inkml:trace contextRef="#ctx0" brushRef="#br0" timeOffset="-187780.45">15678 9713 1205 0,'-2'5'539'0,"-3"-3"-187"16,-2 2-93-16,-9 2-73 0,-3 4-36 16,-5 4-104-16,-3-3-54 15,9 0-121-15,2-3-73 16,16-5 112-16</inkml:trace>
  <inkml:trace contextRef="#ctx0" brushRef="#br0" timeOffset="-187454.63">15975 9431 1236 0,'-4'8'577'16,"6"7"-279"-16,-8 12-98 15,3 9-23-15,2 8-92 16,-9-2-36-16,13 3-24 16,-2-2-6-16,4-8-23 0,3-3-36 15,-3-15-101-15,2-9-73 16,11-7 123-16</inkml:trace>
  <inkml:trace contextRef="#ctx0" brushRef="#br0" timeOffset="-187183.44">16136 9551 1141 0,'-22'14'478'0,"-4"3"-219"16,-2 3-96-16,-3-3-49 16,1 0-19-16,10-3-56 15,2 1-6-15,12-2 6 16,6 1 6-16,0-1 5 15,3-1-2-15,1-3-3 16,2 1-4-16,6-4-9 16,8 1-7-16,3-3-13 15,3-3-4-15,4 3-108 16,-6-4-80-16,5 1 110 16</inkml:trace>
  <inkml:trace contextRef="#ctx0" brushRef="#br0" timeOffset="-187013.42">16200 9653 1433 0,'6'2'563'16,"7"2"-401"-16,4-1-27 15,34-1-54-15,-23-6-30 16,0 1-54-16,-1 3-52 0,-7-3-10 15,-4-1 26-15</inkml:trace>
  <inkml:trace contextRef="#ctx0" brushRef="#br0" timeOffset="-186815.82">16332 9575 1205 0,'5'18'530'0,"-4"4"-232"16,0 2-82-16,0 7-60 16,1-2-38-16,2 0-75 15,1-3-17-15,4-9-86 16,1-3-80-16,3-13-140 16,9 1 157-16</inkml:trace>
  <inkml:trace contextRef="#ctx0" brushRef="#br0" timeOffset="-186618.4">16670 9551 1543 0,'-2'22'642'0,"0"8"-407"16,-2 4-34-16,-1 1-83 15,2-2-48-15,3-8-45 16,1-3-11-16,4-10-72 15,2-3-42-15,-3-5-114 16,-1-4-76-16,4 0 186 16</inkml:trace>
  <inkml:trace contextRef="#ctx0" brushRef="#br0" timeOffset="-186237.18">16862 9287 1100 0,'9'8'519'0,"5"4"-232"16,-6 5-68-16,-1 3-17 16,12 9-56-16,-6 4-29 15,3 7-43-15,-1 6-14 0,-10 3-30 16,-3 0-11-16,-4 3-10 16,-1-5-3-16,-2-4-22 15,-1 0-29-15,0-3-61 16,-5 2-39-16,-16-3-103 15,-1 0 152-15</inkml:trace>
  <inkml:trace contextRef="#ctx0" brushRef="#br0" timeOffset="-139972.52">21754 10348 512 0,'28'-20'292'16,"-28"17"-43"-16,0 0-8 15,-1-2-47-15,0 4-28 16,0 0-37-16,0 0-18 16,0 0-33-16,0 0-16 15,-1 0-32-15,-4-2-11 16,-3 2-15-16,-2 3-4 0,6 2-2 16,1 7-2-16,-22 35-1 15,33-28 1-15,4 1 2 16,4-4 1-1,9-4 1-15,2-3 0 0,6-9 2 16,-1-7 2-16,-5-7 1 16,-3-4 0-16,-7-3 2 15,-5-1 2-15,-4 0 4 16,-5-1 4-16,-6 4 1 16,-3 2 1-16,-10 0-3 15,6 5-3-15,-8 3-5 16,-2 5-4-16,4 7-5 15,-9-1-2-15,5 8-26 16,2 1-35-16,5 0-120 16,3 4-67-16,7-1 147 15</inkml:trace>
  <inkml:trace contextRef="#ctx0" brushRef="#br0" timeOffset="-139593.72">21514 10728 568 0,'0'13'293'0,"0"2"-74"15,-1 3-15-15,1 5-42 16,0-5-42-16,2 0-60 15,6-1-17-15,-2-5-17 16,2-3-6-16,-4-4-8 0,-3-1-1 16,2-5-112-16,0-2-155 15,-3 1 167-15</inkml:trace>
  <inkml:trace contextRef="#ctx0" brushRef="#br0" timeOffset="-139391.47">21478 10503 1023 0,'2'1'430'0,"5"3"-250"15,0 1-19-15,2 3-64 16,-2 2-27-16,1 1-44 16,4 1-13-16,0-1-79 15,5-2-121-15,6 3 123 16</inkml:trace>
  <inkml:trace contextRef="#ctx0" brushRef="#br0" timeOffset="-138631.47">25491 10185 671 0,'-1'-1'342'0,"-1"-5"-92"16,1 0-24-16,-1 0-59 16,1 5-46-16,0 0-73 15,-10-5-21-15,-5 4-23 16,-27 14-4-16,33 8-2 16,3-3-2-16,7 3 0 15,7 0 0-15,-4-6 1 16,5 1 1-16,5-4 2 15,4-5 0-15,11-6 1 16,0-6 4-16,6-6 2 16,-4-3 3-16,-5-5 18 0,-6-2 6 15,-10-2 11-15,-7 2 2 16,-12 1-15-16,-3 3-6 16,-9 5-15-16,-3 3-5 15,3 9-6-15,1 1-3 16,3 5-34-16,9 6-40 15,1 7-149-15,0 3 145 0</inkml:trace>
  <inkml:trace contextRef="#ctx0" brushRef="#br0" timeOffset="-138229.59">25739 10706 804 0,'5'0'410'16,"-4"2"-130"-16,-1 7-136 0,0 1 13 15,-1 5-58-15,-2 1-12 16,1 2-18-16,0 1-12 16,-1 2-16-16,-2 1-6 15,1 0-8-15,-4-1 1 16,-2-3 4-16,-3-4 0 16,-3-1-4-16,-1-2-5 15,-2-2-7-15,0-3-4 16,-1-7-19-16,-3-7-26 15,4-5-101-15,2-3-79 0,12-4 127 16</inkml:trace>
  <inkml:trace contextRef="#ctx0" brushRef="#br0" timeOffset="-138095.39">25785 10380 1083 0,'26'-9'385'0,"-11"9"-334"16,-8 2-18-16,-7 5-11 16,0 1-9-16,-1 4-141 15,1-1 97-15</inkml:trace>
  <inkml:trace contextRef="#ctx0" brushRef="#br0" timeOffset="-137159.33">23660 8651 499 0,'0'-1'300'15,"0"0"-18"-15,3-10-41 16,-3 3-50-16,-1 2-42 15,0 5-61-15,-6-3-22 16,-10-1-34-16,-27 8-8 0,30 13-12 16,2 5-4-16,10 1-5 15,3 0-2-15,9 3 2 16,6-6 0-16,5-2 2 16,2-3 2-16,5-9 3 15,1-2 3-15,0-11 2 16,-1-6 1-16,-9-2 2 15,1-4 0-15,-11-1 1 16,-9 1 3-16,-8 0-2 16,-10-1-2-16,-6 6-5 15,2 1-6-15,0 11-6 16,-1 3-1-16,3 6-4 16,0 2-7-16,7 4-83 15,5 3-77-15,3 0 106 16</inkml:trace>
  <inkml:trace contextRef="#ctx0" brushRef="#br0" timeOffset="-136586.33">23696 8055 684 0,'34'-73'340'0,"-29"61"-116"16,0 4-5 0,-3 8-57-16,-2 8-33 0,-4 9-45 15,-2 10-21-15,-4 9-21 16,0 0-8-16,4 1-12 15,-1-3-5-15,5-7-8 16,2-3-3-16,3-6-3 16,2-5-1-16,0-6-66 15,2-5-74-15,1-3 88 16</inkml:trace>
  <inkml:trace contextRef="#ctx0" brushRef="#br0" timeOffset="-136282.86">23877 8080 859 0,'1'-1'439'0,"-4"1"-172"15,-10 0-99-15,-1 3-33 16,-7 3-84-16,-3-2-21 16,7 4-18-16,0-3-5 15,6 1-5-15,6 1 0 16,2-2 0-16,2 0 1 15,4 2 5-15,3-1 4 0,8 0 3 16,2 0-1 0,10 1-3-16,-1 1-3 15,3 1-4-15,-4 0-1 0,-9-1-10 16,-2 0-43-16,-6-2-170 16,10-3 150-16</inkml:trace>
  <inkml:trace contextRef="#ctx0" brushRef="#br0" timeOffset="-136127.58">24003 8173 704 0,'-1'-1'381'16,"1"0"-118"-16,0-1-91 15,1-1-21-15,8-5-76 16,10-1-20-16,29-4-33 15,-26 15-15-15,-7 1-117 0,-2 0-165 16,-5 0 179-16</inkml:trace>
  <inkml:trace contextRef="#ctx0" brushRef="#br0" timeOffset="-135917.06">24134 8078 746 0,'-27'-49'349'15,"18"50"-155"-15,0 7-40 16,1 9-36-16,1 5-28 0,5 8-20 16,1-3-14-16,3 3-23 15,2-3-10-15,4-7-16 16,3-2-16-16,1-9-153 16,5-1 117-16</inkml:trace>
  <inkml:trace contextRef="#ctx0" brushRef="#br0" timeOffset="-135730.83">24335 8079 1055 0,'10'2'481'0,"-13"10"-198"0,-7 5-78 16,-2 5-17-1,3 2-43-15,1 3-53 0,2-2-23 16,2-1-42-16,0-4-11 15,3-6-15-15,-1 0-21 16,1-5-79-16,2 5-59 16,-1-1-178-16,-1-1 204 15</inkml:trace>
  <inkml:trace contextRef="#ctx0" brushRef="#br0" timeOffset="-131980.7">22475 10421 167 0,'-4'-6'151'0,"1"0"42"15,-1 1-15-15,3 2-54 16,-1 0-30-16,1 2-45 0,0 0-17 16,0 0-22-16,0 0-5 15,1-1-4-15,1-2-1 16,0-4 1-16,16-1 0 16,33-28-1-16,-24 25 1 15,3 4-1-15,0-2 0 16,-2 3 0-16,-3 4 0 15,-1 3 0-15,0 3-1 16,-5 8 0-16,-2 3 1 0,1 1 0 16,-2 0 0-16,3-1 0 15,0 4 0-15,3 1 0 16,-1 0 0-16,0 2 0 16,0 1 0-16,3 1 4 15,1-1 2-15,4 0 8 16,2-3 3-16,8-3 1 15,4-2 0-15,10-9-5 16,4 1 0-16,5-5-4 16,2-1-2-16,-4 0-1 15,2-2-1-15,-4-1 0 16,-2 0 0-16,0 1 0 16,-6 0 0-16,-1 3-1 15,0 5 0-15,-1-2-2 16,1 1 0-16,-7 0 0 15,-4-3 0-15,-10 1-1 0,-3-1 1 16,-2 2-1-16,-2-2 1 16,4 1 0-16,-3-1 1 15,0-2 0-15,-1 0 1 16,-3-2-2-16,-2 0 0 16,-2 1 0-16,-4-2 0 0,-5 0 8 15,2 1 9-15,3 1 18 16,0 0 2-16,10-2-5 15,1 0-9-15,-1-6-15 16,1 1-4-16,-2 3-1 16,-1-3 0-16,2 4-1 15,1-2-1-15,-2 1 0 16,-1-2-1-16,-4-1 0 16,-1 2-1-16,-1-3 0 15,5 1 0-15,3-3 0 16,-3 2 1-16,1-2 0 15,-6 1 0-15,-6 3 1 16,5 1-1-16,-7 0 0 16,5 2 0-16,-3 1-2 15,-3-1 1-15,1 3-1 0,-3 1 0 16,0 0 0-16,0 0 1 16,0-1-1-16,0 0 0 15,0 0 1-15,11-1 0 16,3-1 0-16,29-7 0 15,-26 4 0-15,5 1 0 16,0-3-1-16,-1-1 1 16,-1 0-1-16,-1 2 1 15,1 1-1-15,1 0 1 16,0 0-1-16,4 2 1 16,-2-3-1-16,-3 3 1 0,-5 0 0 15,-6 0-1-15,-4 3 0 16,-4 1 2-16,0 1 2 15,-1-1 1-15,-1 0 1 16,0 0-1-16,0 0-2 16,1 0-3-16,0 0 1 15,0 0-1-15,0 0 1 16,0 0 0-16,0 0 0 16,4 0 0-16,1 0 0 15,7 0-1-15,-4-1 0 16,24-3 0-16,-29-1-7 15,5 2-25-15,-4 2-86 16,3 1-78-16,-4 0 114 16</inkml:trace>
  <inkml:trace contextRef="#ctx0" brushRef="#br0" timeOffset="-131603.37">24857 10185 347 0,'8'0'199'16,"-8"0"-13"-16,2 1-126 16,4 2-7-16,-2 1-16 15,6 1-5-15,1 1-9 16,1-2-9-16,3-2-7 15,0 3-3-15,7 1-2 16,-5-3 1-16,4 6-2 16,0 0 8-16,-8-1 17 15,-1 6 11-15,-4-5 14 16,-3-1 0-16,-2 3 2 16,1 0-3-16,-5 2-3 15,-5 2-3-15,-4 0-16 16,-1 1-5-16,2 0-11 0,0 1-5 15,2-3-4-15,3-4-2 16,4-5-20-16,-1 0-45 16,5-5-244-16,-1 0 211 15</inkml:trace>
  <inkml:trace contextRef="#ctx0" brushRef="#br0" timeOffset="-108690.54">22297 10017 260 0,'0'0'190'0,"0"0"-5"16,0 0-23-16,0 0-17 15,0 0-28-15,0 0-9 16,0 0-22-16,0 0-10 15,-1 0-16-15,0 0-9 16,-1 0-10-16,1 0-5 16,0 0-3-16,0 0-1 15,0-1 0-15,0 0-2 16,0 0 0-16,0 0 0 16,0 0-3-16,-3-6-1 15,2-1-5-15,0-1-1 0,0-1-1 16,-1-29-2-16,5 28 1 15,0 1 1-15,3-3 1 16,-2 4 1-16,1-5-1 16,4 2-1-16,-3 3-1 15,5-5-1-15,1 5-1 16,-3-2-2-16,4-1-1 16,-5 1-1-16,1-1-3 15,5 1 0-15,1 1-2 16,-5 0-2-16,8 2 0 15,-8 1-1-15,2-2-1 16,5-1-1-16,-4-1 0 16,4 0 0-16,-2 0 0 15,1 3-2-15,1 1 1 16,-1 1 0-16,0 0-1 0,1 0 1 16,-4 4 0-16,0-3 0 15,-1 1 1-15,-1 1 0 16,2-3-1-16,0 0 0 15,2-3 0-15,0-1 1 16,3-1-1-16,-2-2 0 16,2-2 2-16,-1-3-1 15,0 1 2-15,2-2-1 0,-3 2 1 16,1-2 0-16,-5 0 6 16,-2 1 2-16,-3 4 1 15,0-2 0-15,3 7-6 16,-7-1-1-16,1 0-1 15,-3 3 0-15,-3 2-1 16,2 0 0-16,0 2 0 16,0 2-2-16,0 0 1 15,0 0-1-15,0 0 1 16,0 0-1-16,0 0 0 16,0 0 0-16,-4-2-1 15,-4-3 0-15,-3 2 0 16,-23-29-1-16,30 25 0 15,2 5-3-15,4-2-1 16,2 2 0-16,5 0 0 16,-1-1 2-16,4-4 2 0,1-2 0 15,1 1 0-15,3-3 0 16,-1 0-1-16,-2-2 1 16,7-1-1-16,0 1 0 15,-2 0 1-15,0 0 0 16,-2-1 0-16,-2 1 1 15,1 4 0-15,-3 2-1 16,-1 3-1-16,0 2 0 0,0 1 0 16,2 1 0-16,1 0-1 15,1-2 2-15,5 1 0 16,1-2 1-16,0-3 5 16,-3 1 2-16,0 0 4 15,-4 2 1-15,-2-2 1 16,-2 3-1-16,-4-1-1 15,1 0-1-15,-5 1-2 16,1 0-2-16,-1 3-1 16,-2-1-1-16,0 1-1 15,0 0 1-15,0-1-1 16,0 1 0-16,0 0-2 16,0-1-1-16,0-1-1 15,0 1 0-15,0 0 1 16,0 0-1-16,2-1 0 0,5-3 0 15,0-1 0-15,-2 1 0 16,0 0 0-16,-2 2 1 16,0 1 0-16,-1 1 0 15,-2 0 1-15,1-1 0 16,-1 1 0-16,0 0 0 16,0 0-1-16,0 0-1 0,0 0 0 15,0 0-3 1,0 0 0-16,0 0 1 0,0 0-3 15,0-1 0-15,0 1-4 16,0 0-1-16,0 0-10 16,0 0-5-16,0 0-14 15,0 0-11-15,0 1-53 16,0 0-59-16,0 0-231 16,0 0 250-16</inkml:trace>
  <inkml:trace contextRef="#ctx0" brushRef="#br0" timeOffset="-107867.09">23201 8875 572 0,'-15'-32'291'0,"9"29"-75"15,1 0-18-15,0 1-32 16,1-1-28-16,2 0-44 0,1 3-18 16,1 0-32-1,0-1-11-15,0 1-17 0,0 0-6 16,0 0-4-16,0 0-1 16,16 4-2-16,29 11 0 15,-27-16 0-15,1 4-1 16,3 1 0-16,0-2 0 15,-2 6 0-15,0-5-1 16,-6 3 1-16,1 0 0 16,-4 2-1-16,-3-3 1 0,-5-1 3 31,-1-2 6-31,0 0 11 0,-2-2 6 0,0 0 5 16,0 0-2-16,0 0-5 15,-1 2-1-15,0 6 0 16,0 1 2-16,-2 4 3 15,-7 31 0-15,5-28-1 16,-2 2-3-16,0-2-6 16,2 0-2-16,-3-4-6 15,7 0 0-15,0-5-2 16,-2 1-3-16,8-3-1 16,-6-2-2-16,1-2-2 15,1 0-1-15,-1-1-14 16,0 0-19-16,-1 0-44 0,0-1-37 15,0 0-126-15,0-1-120 16,0 1 227-16</inkml:trace>
  <inkml:trace contextRef="#ctx0" brushRef="#br0" timeOffset="-103330.3">23998 8959 329 0,'-1'-1'189'16,"-1"0"-21"-16,1 0-11 16,0 0-33-16,0 0-13 15,0 0-17-15,-1 0-7 0,1 0-13 16,0 0-7-16,0 0-14 15,0-1-6-15,0 1-9 16,0-1-4-16,0-2-6 16,0 2-3-16,0-2-3 15,1 3-2-15,0 0-2 16,0 0-1-16,0 0-1 16,0 0-1-16,0-1 0 15,0 1-2-15,2-2-1 16,2-1 0-16,1 1-2 15,-1-1-1-15,1 1-2 16,4 1 0-16,0 0-1 16,-1 1 0-16,-2 0-1 15,0-1-1-15,-2 1 0 16,2 0-2-16,0 1 1 16,0 0 0-16,2 0 1 15,2 0 0-15,-2 0 1 0,1 1 1 16,-3 0-1-16,-1 1 1 15,0 0 2-15,-1-1 0 16,1 1 0-16,-1 0 1 16,1 0-2-16,-1 1-1 15,0 0-2-15,4 0 0 16,-3 4 0-16,3-2 0 16,-1 3-1-16,26 26 0 15,-30-25 0-15,0 0 0 0,-3 6 2 16,-3-1 1-16,-2 1 3 15,0 3 1-15,1-4 1 16,0 2-2-16,3-2-1 16,1-2-1-16,2-1-3 15,2-4-1-15,1 4-1 16,2-2-1-16,0 0 0 16,2 3 1-16,1-4-2 15,2 3 1-15,0 0 0 16,1-3-1-1,-6-5 1-15,-1 2-1 0,26 11 0 16,1 1 1-16,3 0 0 16,-14-5-1-16,-3 2 1 15,-5-4-1-15,-2 7 1 16,2 2 0-16,-7-4 0 16,-1 6 1-16,-7-5 0 0,2-3 0 15,0 2 0-15,-4-2-1 16,4 2 1-16,-3-2 0 15,-2 0 1-15,6 0 1 16,-3-2-1-16,1-1 1 16,1-1-1-16,1 0-1 15,2 0-1-15,5 1 0 0,2-1 0 16,-1 0-1-16,4 0 0 16,-3-1 2-16,3-2-1 15,2 1 1-15,1 0-1 16,1 0 0-16,2 1 0 15,0-1 1-15,0 0-1 16,0 2 0-16,-5 0 0 16,2 2 1-16,-1-1-1 15,-1-3 0-15,2 1 0 16,-1-1 0-16,-2-2 1 16,2 2 0-16,-8-4 0 15,3 0 2-15,2 0 5 16,-1 0 2-16,3 0 4 15,-9 0 1-15,3-3-3 16,-2 1 1-16,-4-1-5 16,3 0 0-16,-5 4-3 0,-1-4-1 15,0 0 0-15,0 0-1 16,0 0 0-16,0 0 0 16,0 0-2-16,0 0 1 15,0 0-1-15,0 0 0 16,0 0 0-16,0 0 0 15,0 0-1-15,0 0 0 0,4 1 0 16,-3 3 1 0,0-2-1-16,3 2-1 0,-3-2 2 15,2-1-2-15,-2-1 1 16,-1 0 0-16,3 4 0 16,0 2-1-16,-3-5 0 15,4 3 0-15,-1 1 1 16,0-1 0-16,2 1 0 15,-4-2 1-15,-1-3-2 16,0 0 1-16,0 0-1 16,0 0 0-16,0 1 0 15,0 0-24-15,3 3-94 16,-1-1-73-16,-1 0 108 16</inkml:trace>
  <inkml:trace contextRef="#ctx0" brushRef="#br0" timeOffset="-102870.67">24956 9575 638 0,'-1'0'329'15,"-1"2"-116"-15,3 1-53 16,-1-3-11-16,0 0-61 16,0 0-24-16,0 0-38 15,3 11-11-15,4 2-7 16,23 30-1-16,-16-29-2 16,0 1 0-16,-2-2 1 15,-1-2-1-15,0 1 4 16,-3-1 5-16,-4 2 14 15,-2 0 6-15,-7 0 6 16,-5 6-1-16,-8-2-9 16,0 1-2-16,-1-3-2 15,2-2-2-15,3-2-2 16,-3-2-3-16,5-1-9 0,1-1-3 16,7 0-5-16,1-3-2 15,2-2-6-15,-1-1-7 16,2-2-62-16,0 1-56 15,0-1-245-15,9 0 238 16</inkml:trace>
  <inkml:trace contextRef="#ctx0" brushRef="#br0" timeOffset="-91998.43">20230 11912 364 0,'0'0'229'0,"0"0"2"0,0 0-20 16,0 0-28-16,0 0-24 16,0 0-37-16,0 0-13 15,0 0-14-15,0 0-10 16,6 18-11-16,5 31-5 15,-11-18-19-15,0-5-9 0,3-2-17 16,3-2-7-16,4-5-10 16,0-2-1-1,5-2-1-15,-1-5 1 0,3-11 1 16,-3-2 0-16,-2-9 0 16,9 0-2-16,-7-6-1 15,7-1-2-15,-8-1 0 16,-7-2 0-16,4 7 2 15,-7 2 1-15,1 10 1 16,-4 2 1-16,-2 3-1 16,2 0 4-16,-2 0 7 15,2 0 6-15,-1 5 12 16,0 14-2-16,-1 27-6 16,2-28-6-16,4 0-11 15,-2-6-2-15,2 0-6 16,4-3-2-16,-2-2-51 15,6 1-57-15,7-7-167 0,-2-1-169 16,13-2 278-16</inkml:trace>
  <inkml:trace contextRef="#ctx0" brushRef="#br0" timeOffset="-91396.23">20682 11953 862 0,'-6'-7'410'0,"1"1"-163"15,-2-1-27-15,0 4-59 16,1-1-37-16,0 4-51 16,-2 0-16-16,2 4-26 15,2 1-10-15,1 3-11 16,2 2-1-16,0 1-3 16,2 3 0-16,2 0-1 15,1 1 1-15,2 0-1 16,-1-3 0-16,1 1 0 15,-1 0-1-15,1-2 0 16,-3 0 0-16,-1-5 2 16,-2-3 0-16,-5 0-1 15,-3-1-5-15,-2 2-18 16,-1-2-9-16,0-3-16 16,2 1-1-16,3 2 12 15,2-2 5-15,2 5 9 16,4 2 3-16,3-5 3 0,3 4 3 15,5-3 6-15,2-3 3 16,7 0 2-16,2-6 1 16,6 0 5-16,0-5 2 15,3-1 3-15,-1-2-1 16,-5 3-1-16,-1 0-3 0,-10-2 0 16,-3 3 0-16,-7-7 2 15,-2 2 2 1,-8 4 14-16,-2 1 5 0,-2 6 9 15,-4 1 3-15,6 3-4 16,-4 3-3-16,3 7 1 16,4 2-1-16,-1 6 3 15,4 4 0-15,-1-3-5 16,2-1-4-16,7 0-13 16,-1-5-7-16,7-3-10 15,2 1-18-15,3-5-108 16,4 0-86-16,15 4 125 15</inkml:trace>
  <inkml:trace contextRef="#ctx0" brushRef="#br0" timeOffset="-90946.77">21708 11891 789 0,'1'-14'361'0,"-1"5"-137"16,2 1-13-16,-1 5-25 15,0 4-26-15,0 9-43 16,-1 7-14-16,0 13-20 15,-2 4-14-15,0 5-33 16,1-3-11-16,1-3-15 0,5-2-5 16,4-11-2-16,1-3-3 15,-1-6-45-15,-3-6-48 16,1-1-172-16,2-4 165 16</inkml:trace>
  <inkml:trace contextRef="#ctx0" brushRef="#br0" timeOffset="-90685.36">21899 11940 803 0,'-5'7'457'15,"-12"1"-21"-15,0 4-242 16,-14-3-25-16,-4 3-53 16,2-3-31-16,3-1-49 15,6 0-13-15,9-1-11 16,6-2-6-16,9 0-6 15,4 0 0-15,9 1 2 16,3 3 8-16,9-1 2 16,3-1 0-16,6-1-5 15,-2-3-2-15,-1 1 0 16,-5-2-28-16,-7 1-125 16,-2 3-114-16,1 2 153 15</inkml:trace>
  <inkml:trace contextRef="#ctx0" brushRef="#br0" timeOffset="-90507.37">21991 12033 1025 0,'0'-1'407'16,"0"0"-257"-16,9-2-11 15,12 0-36-15,29-1-27 16,-31 4-53-16,-2-3-42 0,1 6-126 15,-4-3-139-15,-3-2 172 16</inkml:trace>
  <inkml:trace contextRef="#ctx0" brushRef="#br0" timeOffset="-90301.88">22108 11943 785 0,'-35'-23'374'0,"32"36"-122"15,0 6-64-15,2 4-51 16,-3 4-24-16,6 2-41 16,1-3-17-16,3-2-24 15,2-4-12-15,1-6-44 16,1-6-49-16,2-4 48 0</inkml:trace>
  <inkml:trace contextRef="#ctx0" brushRef="#br0" timeOffset="-90104.38">22237 11942 772 0,'4'24'471'0,"-4"-3"54"16,0 1-254-16,0-1-81 16,1 2-33-16,2-4-74 15,-1 0-28-15,3-2-31 16,-1 1-9-16,2-3-11 15,-2-3-4-15,2 0-54 16,0-4-39-16,3-5-120 16,1 1-114-16,0-2 209 15</inkml:trace>
  <inkml:trace contextRef="#ctx0" brushRef="#br0" timeOffset="-89378.6">23079 11982 771 0,'-9'-5'388'0,"-1"2"-149"16,0 6-70-16,-1 6-24 15,1 6-61-15,3 5-22 16,1 3-27-16,6 2-7 16,4-4-10-16,6-4-3 15,7-4-3-15,-1-3-1 0,5-4 1 16,2-4 0-16,2-10 0 15,4-5 0-15,-1-8-3 16,-5-3-1 0,-6 1 0-16,-9 0 1 0,-12 0-6 15,-10 4-3-15,-12 4-5 16,-2 5-3-16,-3 7 4 16,4 2 0-16,5 2-5 15,1 0-10-15,8 5-41 16,5 3-38-16,8-1-149 15,3 4-223-15,9 0 306 16</inkml:trace>
  <inkml:trace contextRef="#ctx0" brushRef="#br0" timeOffset="-88966.8">23276 11950 423 0,'9'2'315'0,"0"1"-1"15,0 5-56-15,0 7-33 16,-5 2-58-16,-2-1-25 16,-1 5-38-16,3-4-18 15,-2 2-32-15,-1-3-13 0,-3-6-23 16,0-7-6 0,-4 0-3-16,4-1 0 0,1-2-2 15,0 0-2-15,0-1-5 16,0 0-5-16,1 0-4 15,0-2-1-15,8-14 3 16,32-28 3-16,-19 26 3 16,-3 3 1-16,1 3 1 15,-5 4 13-15,-4 9 38 16,-1 2 24-16,-4 9 40 16,3 3 2-16,-2 8-26 15,-4 0-20-15,2 1-36 16,-2-1-13-16,1-6-14 15,7 1-6-15,-2-6-47 16,-2-2-49-16,9-3-151 16,-2-6-124-16,12 3 227 0</inkml:trace>
  <inkml:trace contextRef="#ctx0" brushRef="#br0" timeOffset="-88549.42">23777 11945 811 0,'0'-1'458'0,"-3"0"-111"16,-5 4-114-16,-1 4-23 0,-5 3-86 15,4 3-31-15,0 2-27 16,2 4-10-16,4 1-22 16,3-5-8-16,7 1-13 15,3-1-3-15,8-8 3 16,6 5 0-16,4-8 0 15,8 0 0-15,-2-4-7 16,-1-2-1-16,-3-5-3 16,-1-3-1-16,3-4-5 15,-3-7-4-15,-3 2-1 16,-7-4 1-16,-11 1 8 16,-4 3 6-16,-10 0 4 15,-4 4 1-15,-6 5 2 16,-1 6 6-16,2 6 16 15,3 7 10-15,-3 8 10 0,5 3-3 16,5 5-15-16,0 0-10 16,6-3-14-16,2 5-4 15,7-8-5-15,-1-2-1 16,15-2-6-16,4-6-18 16,3-3-92-16,10 0-74 15,-3-1 111-15</inkml:trace>
  <inkml:trace contextRef="#ctx0" brushRef="#br0" timeOffset="-88355.52">24548 12091 1424 0,'-9'9'604'0,"-2"-1"-355"16,-1 6-62-16,-3-5-80 15,-5 2-52-15,7-2-78 16,1-2-48-16,5-1-133 16,1-1-85-16,-2 6 173 15</inkml:trace>
  <inkml:trace contextRef="#ctx0" brushRef="#br0" timeOffset="-86943.4">25121 11802 633 0,'-10'-36'312'15,"11"32"-94"-15,-1 1-35 16,1 3-26-16,-1 0-30 16,0 0-35-16,0 0-8 15,0 2-13-15,3 17-5 0,4 32-16 16,-7-25-8-16,0 6-15 15,0 1-7-15,0 4-10 16,2 0-4-16,1-8-1 16,2 0-2-16,-1-12 3 15,-2-4 0-15,-1-5 3 16,-1-4 3-16,0-5 0 16,0-1 0-16,0 1-3 15,0 0-4-15,0-4-3 16,1-12 0-16,9-32-1 15,-3 25-1-15,2 5-2 16,3 1 0-16,2 8 0 16,2-1-1-16,3 3 2 15,-3 4 0-15,0 6 1 16,0 5 3-16,-6 5 6 0,0 6 3 16,-5-4 5-16,-5 3 1 15,-2-1 5-15,-5-1 0 16,-2-4 0-16,-3-3-2 15,-4-3-7-15,-1-2-3 16,0-2-7-16,1 2-13 16,2-3-46-16,3 0-31 15,2 0-99-15,6-3-91 0,3 5 177 16</inkml:trace>
  <inkml:trace contextRef="#ctx0" brushRef="#br0" timeOffset="-86598.74">25341 12081 670 0,'17'-2'366'0,"-7"-5"-81"16,0 1-84-16,3-3-72 16,0-2-40-16,0-3-41 15,0-4-14-15,5-1-22 16,1-1-6-16,-1-3-2 15,1 2 0-15,-7 2 1 16,-6 1 1-16,-6 8 5 16,-3 2 2-16,-9 7 17 0,-5 1 10 15,-1 9 22-15,-4 3 8 16,2 7-6-16,4 2-10 16,1 5-26-16,7 1-12 15,8-1-12-15,4 1-4 16,8-9-1-16,-1 0-1 15,7-5-46-15,6-4-49 16,9-2-222-16,6-3 204 16</inkml:trace>
  <inkml:trace contextRef="#ctx0" brushRef="#br0" timeOffset="-86052.9">25834 11922 901 0,'-7'-8'491'15,"-5"2"-128"-15,-6 4-135 16,3 2-28-16,0 0-83 16,1 1-34-16,3 0-42 15,4 2-17-15,0 5-18 16,3 0-5-16,3 6-7 16,1-1-1-16,5 7 1 15,3-1 1-15,8 2 2 16,3-2 0-16,8-7 3 0,4-1-1 15,2-9 1 1,2-1 0-16,1-5 1 0,1-6-1 16,0-8 0-16,-2-1 0 15,-8-2 3-15,-8-1 2 16,-13 2 4-16,-6 4 2 16,-12 3 1-16,-3 3 1 15,-7 7 4-15,-1 3 3 0,-1 3 4 16,5 8 0-1,8 4-8-15,0 4-3 0,8 0-6 16,2 1-2-16,2-6-1 16,4 3 0-16,9-7-1 15,1-3 1-15,5-2 1 16,3-10 1-16,2-3-1 16,-2-4 0-16,-5-3 1 15,-1 1 1-15,-8 3 0 16,-2 2 1-16,-5 4-1 15,-2 4 3-15,-2 5 1 16,1-4 2-16,0 0-1 16,0 18-3-16,1 28-5 15,4-31-2-15,2-5-3 16,2 0-2-16,2-7-46 16,1-1-56-16,2-1-151 15,-2-1 155-15</inkml:trace>
  <inkml:trace contextRef="#ctx0" brushRef="#br0" timeOffset="-85671.72">26317 11907 897 0,'7'13'484'16,"-12"2"-47"-16,2 1-150 0,-9 2-67 16,0 3-51-16,4-1-91 15,3-2-25-15,8-1-31 16,2-5-7-16,7-4-8 15,0-3-2-15,5-3-3 16,0 0 0-16,1-7-2 16,2-3-7-16,-4-9-5 15,1 0-2-15,-8 0 4 16,-1 3 4-16,-3 3 9 16,0-1 3-16,0 6 3 15,-4 1 0-15,0 5 5 16,-6 2 1-16,4-2 1 15,0 0 1-15,-1 11-6 16,0 4-3-16,6 31-6 16,3-32-2-16,2-7-12 15,5 1-26-15,1-8-88 0,4 0-59 16,1-1-216-16,2 1 249 16</inkml:trace>
  <inkml:trace contextRef="#ctx0" brushRef="#br0" timeOffset="-85158.28">26702 11876 1165 0,'-5'-2'523'0,"-2"2"-245"15,-1 2-40-15,0 6-74 16,2 2-41-16,0 4-58 16,1 4-19-16,0 1-22 15,2 2-6-15,3-3-8 16,3 0-4-16,4-4-5 15,1-2 0-15,0-1 2 16,-1-4-1-16,-4-3 3 16,-2-1 0-16,-3-3-5 15,1-2-1-15,0 1-4 16,0 0-1-16,0 0 3 16,0 0-1-16,-1 0-4 15,1 0 0-15,0 1-2 16,0 0 2-16,1 0 5 15,0 0 2-15,12 5 1 0,15 2 1 16,34 0 1 0,-25-17 0-16,-4-2 1 0,-1-3 1 15,-11-2 2-15,-6-1 2 16,-5 3 3-16,-9-3 2 16,-1 5 4-16,-4 3 4 15,-5 3 3-15,4 5 2 16,-4 4-1-16,5 2-2 15,5 10-1-15,-3 0-1 0,5 3 0 16,-2 1-3-16,0-6-8 16,2 0-4-16,6-5-12 15,6 1-24-15,3-4-74 16,5-1-44-16,1-4-133 16,6-7-154-16,8-6 287 15</inkml:trace>
  <inkml:trace contextRef="#ctx0" brushRef="#br0" timeOffset="-83788.38">27840 11796 612 0,'32'-32'358'16,"-33"27"-81"-16,6 5-52 15,-3 0-33-15,-2 0-59 16,-2 0-23-16,-1 20-40 16,-7 33-16-16,7-21-23 15,7 1-11-15,-4 4-12 16,7-3-3-16,4-6-3 16,-6-4 1-16,7-12-46 15,-2 1-44-15,-5-7-146 0,-1-6 141 16</inkml:trace>
  <inkml:trace contextRef="#ctx0" brushRef="#br0" timeOffset="-83596.08">27783 11826 793 0,'-5'-7'389'0,"-2"5"-140"15,3 1-59-15,8 1-53 16,3 3-39-16,9 2-33 15,9-3-7-15,-3 2-24 16,6-2-9-16,-6 2-42 16,-5-1-48-16,8-3-158 15,-1-3 143-15</inkml:trace>
  <inkml:trace contextRef="#ctx0" brushRef="#br0" timeOffset="-83054.39">28053 11691 707 0,'-5'5'380'0,"5"11"-81"15,-2 6-59-15,2 11-71 0,0 0-36 16,-1 6-50-16,3 2-20 16,-1-5-29-16,0 0-9 15,2-8-13-15,-2-7-4 16,0-7-2-16,1-3-8 15,-1-10-23-15,0-1-6 16,-1-6-7-16,0 5 3 16,0 0 19-16,1-11 5 0,0-5 4 15,6-24 3-15,-4 34 1 16,2 5 1-16,2 6 2 16,1 6 3-16,5 2 6 15,1 1 4-15,8 0 13 16,6-6 1-16,6-1 4 15,3-6-4-15,3-7-9 16,-8 0-5-16,-6-7-4 16,-4 1-2-16,-16-1 3 15,0-1 1-15,-10-1 1 16,-2 1 5-16,-5 3 9 16,-3 3 5-16,-2 6 4 15,-4 1-2-15,7 9-7 16,0 3-2-16,4 6-2 15,5 4-2-15,4 2-6 16,2-5-4-16,9 0-5 0,-2-7-3 16,1-7-2-16,5 0-3 15,1-2-41-15,3 3-34 16,-3-4-139-16,6-1-146 16,2-9 231-16</inkml:trace>
  <inkml:trace contextRef="#ctx0" brushRef="#br0" timeOffset="-82687.83">28582 11896 856 0,'-3'3'460'15,"2"-1"-149"-15,-1 0-93 16,1-2-42-16,1-2-83 16,-1 1-21-16,0 0-37 15,1 0-8-15,0-2-8 16,0-5-2-16,0 4-3 15,0 2 0-15,0 1 7 16,0-1 2-16,0 1 0 16,0 1-3-16,0 6-8 15,2 19-5-15,6 28-4 16,-2-32 0-16,3-2 1 16,-2-9 2-16,-1-7 5 15,-2-1 5-15,-4-4 7 0,-1 0 7 16,0 1 4-1,0 0-1-15,-1-4-5 0,-3-12-7 16,-6-36-11-16,11 30-3 16,4-2-8-16,1 0-8 15,4 8-69-15,2 2-51 16,0 9-145-16,0 4-108 16,-1 6 242-16</inkml:trace>
  <inkml:trace contextRef="#ctx0" brushRef="#br0" timeOffset="-82394.59">28704 11883 591 0,'41'52'339'0,"-23"-38"-58"16,3-2-53-16,4-3-85 15,5-3-17-15,0-7-26 16,-3-8-13-16,0-5-33 16,-5-5-16-16,-2-3-20 15,-2 4-5-15,-8-1 19 16,-3 6 16-16,-13 2 29 15,-5 3 13-15,-5 5 1 16,-7 1-7-16,8 5-18 16,-5 5-11-16,9 6-18 15,7 5-8-15,-5 0-10 16,8 3-3-16,1 0-5 16,3 0-2-16,6-3-7 0,4-3-5 15,11-5-61-15,-2-7-47 16,13-4-131-16,5 0-106 15,3-7 221-15</inkml:trace>
  <inkml:trace contextRef="#ctx0" brushRef="#br0" timeOffset="-81756.36">29898 11988 660 0,'8'-8'407'0,"-8"-2"-62"15,0-7-124-15,0 0-21 16,-6-2-80-16,0-1-21 16,-1 1-28-16,-2-1-15 15,-5 1-21-15,6 4-8 16,-7 3-16-16,-5 5-5 15,5 8-7-15,-3 5-5 16,4 10-3-16,0 5-1 0,4 8 4 16,1 3 1-1,7-3 5-15,3-1 3 0,9-13 5 16,1-4 2-16,5-4 1 16,2-8 1-16,1-2-3 15,-1-5 0-15,1-4-2 16,-6 3 1-16,-3 3 6 15,-3 2 2-15,-1 5 8 16,0 2 3-16,-6 2 3 16,0 4-2-16,-4 1-9 15,-1 3-7-15,7 2-11 16,1-3-1-16,1 0-52 16,3-3-35-16,-6-9-121 15,7 0-110-15,-1-4 203 16</inkml:trace>
  <inkml:trace contextRef="#ctx0" brushRef="#br0" timeOffset="-81524.05">30043 11941 686 0,'8'1'385'0,"0"1"-68"16,-2 5-124-16,-1 3-13 16,-2 4-36-16,-3 1-14 15,0-1-29-15,-1 3-16 0,-1-7-24 16,2-3-11-16,-2-3-18 15,1-9-8-15,0 0-5 16,0 4-4-16,1 0-6 16,0-16-3-16,7-34-2 15,-2 30-3-15,3-1-1 16,0 0-3-16,0 5-40 16,3 2-29-16,2 9-98 15,-2 1-85-15,-1 6 162 16</inkml:trace>
  <inkml:trace contextRef="#ctx0" brushRef="#br0" timeOffset="-81231.59">30260 11981 865 0,'23'9'420'0,"-7"-8"-177"0,-2-2-54 16,1-7-60-16,-3-1-39 15,2-6-24-15,2-1-10 16,-9-3-24-16,-2 1-3 15,-5 2 2-15,-2 4 5 16,-4 5 14-16,3 5 1 16,-5 4 3-16,-5 4-3 15,4 6-7-15,-4 4-5 16,7 2-9-16,9 5-3 0,8-1-4 16,-2-5-1-1,7-4-5-15,1-7-3 0,-2-6-21 16,3 2-33-16,3-5-72 15,-1-2-50-15,2-4-160 16,-3 0 203-16</inkml:trace>
  <inkml:trace contextRef="#ctx0" brushRef="#br0" timeOffset="-80495.8">25542 12748 802 0,'-40'-6'397'0,"43"10"-123"0,0 1-34 15,3 7-53-15,-1 5-43 16,-5 7-66-16,0 3-23 16,-2-1-29-16,1-5-10 15,3-9-8-15,1-4-1 16,2-8 0-16,0-2 0 16,1-6 1-16,-1-3-1 15,3-5-2-15,-1-4 0 16,2-5-2-16,3 1-1 15,5 0-2-15,0 3 1 0,0 5-1 16,0 3 0-16,-3 13 0 16,-3 5 0-16,1 12 9 15,-3 4 5-15,0 5 9 16,0 1 3-16,-4-3-2 16,2-1-5-16,-4-8-7 15,0-2-4-15,-1-5-58 16,-2-4-57-16,0-4-141 15,0-3 145-15</inkml:trace>
  <inkml:trace contextRef="#ctx0" brushRef="#br0" timeOffset="-80160.26">25866 12811 1060 0,'-2'5'446'0,"0"2"-269"0,6 4-34 16,2 0-65-16,5 0-27 16,-3 0-28-16,4-4-6 15,-3-4-5-15,1-2-1 16,11-7 1-16,-8-4-2 0,8-6 1 16,-3-3-2-16,-6-1 1 15,2 4-1-15,-12-1 1 16,-2 4 0-16,-11 1 6 15,-5 1 3-15,-1 3 2 16,-9 4-1-16,8 4-8 16,2 4-9-16,1 6-8 15,9 1-10-15,-3 3-44 16,3-1-43-16,4 2-155 16,5 0 161-16</inkml:trace>
  <inkml:trace contextRef="#ctx0" brushRef="#br0" timeOffset="-79619.92">26700 12715 640 0,'2'-1'352'16,"1"1"-92"-16,5 5-46 15,-2 1-9-15,0 6-51 16,0 2-27-16,-5 4-52 16,-1 4-20-16,0-2-27 15,-2 1-8-15,0-9-11 16,-1-4 0-16,1-7-1 16,0-3 1-16,2-5-1 15,0 6-3-15,0 0-2 16,0-14-1-16,9-35-1 15,0 30-1-15,4-1 0 16,2-1 0-16,4 3 0 0,5 3 2 16,-4 5 10-16,3 7 7 15,-6 7 14-15,-5 7 7 16,-2 13 0-16,-7 0-3 16,1 4-12-16,-4 0-7 15,-1-3-11-15,1-2-31 16,0-5-78-16,5-3-59 0,3-6-245 15,-7-7 259-15</inkml:trace>
  <inkml:trace contextRef="#ctx0" brushRef="#br0" timeOffset="-79334.39">26948 12845 871 0,'5'1'422'0,"3"-1"-158"16,8-3-30-16,27-14-89 15,-27 0-35-15,-2 3-54 16,-3-3-19-16,-6 4-17 16,-4-1-4-16,-2 0-4 15,-4 3 0-15,-3 4-1 16,-1 3 0-16,-3 4-2 16,2 1 0-16,2 5-2 15,2 3 0-15,4 6 0 0,1-2 1 16,2 2 3-16,1-1 0 15,5-1 2-15,1 1-2 16,2-6-5-16,1 0-3 16,2-3-33-16,2 0-50 15,0-3-174-15,4 0 163 16</inkml:trace>
  <inkml:trace contextRef="#ctx0" brushRef="#br0" timeOffset="-78943.9">27204 12854 926 0,'68'35'437'0,"-52"-34"-179"15,4-4-29-15,-1-7-71 16,3-5-38-16,-4-6-50 16,-3 0-19-16,-2-1-22 15,-10-1-5-15,-4 3-8 16,-5 3-2-16,-8 2-2 15,3 0 0-15,0 8 2 16,1 2-1-16,2 6-2 16,-3 7-2-16,2 6-6 15,1 4 0-15,4 6 2 16,1 3 2-16,4 9 6 16,-1 3 4-16,3 5 8 0,4-3 4 15,5-3 7-15,3-1 1 16,-6-10-2-16,-4-2-2 15,-2-9-5-15,-4-3-1 16,-3-7-2-16,1-2-1 16,-9-7-10-16,-4-5-17 15,0-4-67-15,-1-2-42 16,-1-6-107-16,5 0-77 0,6-6 190 16</inkml:trace>
  <inkml:trace contextRef="#ctx0" brushRef="#br0" timeOffset="-78547.02">27498 12842 944 0,'21'-9'410'0,"-5"-5"-207"16,-3-1-24-16,-11-1-50 16,-1 2-15-16,-5 2-31 15,-4 1-16-15,3 2-18 16,-5 3-4-16,-2 5-9 15,-2 2-2-15,-2 8 2 16,2 1 0-16,7 5-1 16,5 2-5-16,2-1-8 0,2-1-4 15,2-5-2-15,-2-4 1 16,4-5-2-16,4-2 0 16,3-3-6-16,6-5-1 15,0 0 0-15,-2-2-1 16,-4 4 3-16,-3 4 4 15,-4 6-1-15,-3 9 1 16,-3 5-3-16,0 4-4 16,0 0-7-16,1-2-14 0,2-4-75 15,3-5-39-15,3-6-138 16,0-8-113-16,5-12 247 16</inkml:trace>
  <inkml:trace contextRef="#ctx0" brushRef="#br0" timeOffset="-78378.29">27724 12656 843 0,'10'-12'454'0,"-7"17"-87"15,-2 5-125-15,-1 14-77 16,-1 7-34-16,1 4-42 16,3 3-16-16,1 1-32 15,1-7-17-15,4-5-21 16,5-3-18-16,2-12-73 0,-4-8-46 15,-7-7-133-15,-1-9-118 16,-4-7 250-16</inkml:trace>
  <inkml:trace contextRef="#ctx0" brushRef="#br0" timeOffset="-77767.38">27682 12712 785 0,'-15'-13'379'15,"4"5"-131"-15,5 3-61 0,6 5-55 16,1-1-12-16,12 5-19 15,3-3-2-15,7 1-15 16,6 2-10-16,7-1-16 16,0 0-8-16,5 0-9 15,-4 1-4-15,-10 2-9 16,-6 1-4-16,-11 3-1 16,-1 3 1-16,-4 1 5 15,-5 2 3-15,-2 2-2 16,0-1-4-16,-3 1-7 15,11-3-3-15,0-5-5 16,-2-1-2-16,-2-7 1 16,-2-2 1-16,-3-5-1 15,2 4-12-15,1 0-46 16,0-1-30-16,0-17-60 16,1-26-21-16,0 26-9 0,-1-1 1 15,2-1 26-15,6 2 28 16,-8-1 58-16,1 5 30 15,-5 4 59-15,-4 3 23 16,4 4 40-16,0 0 18 16,1 3 9-16,3 1-1 15,0 0-6-15,0 0 0 16,0 0 0-16,0 0-2 0,0 0-12 16,0 0-11-16,3 9-19 15,2 1-10-15,-2 0-19 16,31 25-7-16,-27-29-13 15,1 2-5-15,-3-4-6 16,3 0-2-16,-1-1-3 16,-1 0-2-16,0 3-3 15,-2-1-1-15,0 3-2 16,1 0-2-16,-2 1-15 16,5 1-40-16,-2-2-85 15,2-2-52-15,2-4-120 16,-3-2-73-16,4-5 252 15</inkml:trace>
  <inkml:trace contextRef="#ctx0" brushRef="#br0" timeOffset="-77379.16">28199 12786 1130 0,'34'33'505'16,"-31"-30"-243"-16,0 1-8 15,3-4-75-15,1-2-37 16,6-4-61-16,0-5-32 16,3-4-30-16,2-4-8 0,0-3-7 15,1 0-3-15,-3 1-2 16,-1 4-1-16,-8 3-1 16,-6-1-1-16,-5 7 0 15,-11-1-1-15,-3 10 0 16,-1 9-1-16,-1 7 4 15,8 4 1-15,3 2 2 16,3-1 4-16,5-1 4 16,2-1 3-16,9-4 9 15,2 0 4-15,9-5 3 16,-5-2-2-16,0-5-12 16,5-2-7-16,-2-5-36 15,0-3-31-15,8-3-131 16,-8-1-88-16,6 3 170 0</inkml:trace>
  <inkml:trace contextRef="#ctx0" brushRef="#br0" timeOffset="-76495.5">28992 12718 978 0,'1'-21'431'0,"-1"1"-193"0,-1-3-74 16,-1 5-17-1,-8 1-41-15,-3 5-42 0,0 5-14 16,-6 7-20-16,6 5-4 15,2 10-15-15,0 1-6 16,3 4-6-16,3 1-1 16,6 2 1-16,2 2 0 15,8-4 2-15,1-2 1 16,-1-4-1-16,-1-7-1 16,7-3-19-16,0-3-27 15,3-4-73-15,3 0-44 16,-3-6-71-16,-2-1 3 0,-1-3 75 15,-5-2 46-15,-4 0 129 16,-1 0 50-16,-5 8 57 16,0 1 30-16,-3 9 24 15,1 6-2-15,-4 5-20 16,-1 4-23-16,3 2-50 16,2-1-22-16,4-6-29 15,4-4-4-15,5-8-5 16,2-3-1-16,1-6-5 15,2-4-4-15,-1-3-6 16,2-3-2-16,-1 1-2 16,2-1 1-16,-5 1-1 15,-5 2 0-15,-2 7-1 16,-5 3-2-16,-3 10 1 0,0 6 2 16,-4 7 4-16,1 4 2 15,1 9 1-15,2-1 1 16,4 5 3-16,0 5 1 15,2-6 10-15,0 0 4 16,0-8 7-16,-5-6 4 16,-1-4 4-16,-7-7 0 15,-9-6-5-15,-1-3-4 0,-9-3-15 16,0-5-6-16,0-2-16 16,-2 0-16-16,6-10-61 15,5 5-41-15,8-8-73 16,8 0-36-16,12 2-84 15,4-4-125-15,11-1 287 16</inkml:trace>
  <inkml:trace contextRef="#ctx0" brushRef="#br0" timeOffset="-76256.42">29491 12681 664 0,'4'-22'433'0,"-1"10"85"16,-2 2-244-16,-6 5-70 15,-6-1-41-15,-1 6-78 16,-2 2-16-16,5 6-18 0,-1 6-8 16,3 4-11-16,1 0-7 15,0 8-15-15,8-2-5 16,6-3-2-16,4-1-2 16,3-9-1-16,2-1 0 15,1-7-46-15,5-4-50 16,1-4-175-16,-3-4 168 15</inkml:trace>
  <inkml:trace contextRef="#ctx0" brushRef="#br0" timeOffset="-76059.33">29669 12532 1094 0,'-2'4'495'15,"-4"5"-254"-15,-2 11-66 16,2 5-22-16,-2 5-47 15,3 3-13-15,3-4-36 16,0-2-15-16,2-2-20 16,5-2-8-16,1-7-40 15,1-3-22-15,3-4-64 16,-3-6-56-16,3-3-179 16,-1-4 220-16</inkml:trace>
  <inkml:trace contextRef="#ctx0" brushRef="#br0" timeOffset="-75762.82">29745 12761 487 0,'45'-8'270'16,"-36"14"-33"-16,-2-3-19 15,6-3-15-15,2-1-28 16,4-7-41-16,4-3-18 16,-10-5-29-16,0-2-13 15,0 0-28-15,-3-2-11 0,-2 4-19 16,4-2-3-16,-7 4 5 15,-6 2 8-15,1 5 16 16,-12 5 4-16,-3 6 4 16,6 7-3-16,-5 9-14 15,3 0-2-15,0 4-11 16,0-1-5-16,9-1-4 16,-4 0-4-16,6-7-24 15,0-4-40-15,3-7-133 16,15 1-105-16,2-5 175 15</inkml:trace>
  <inkml:trace contextRef="#ctx0" brushRef="#br0" timeOffset="-75471.85">30108 12612 938 0,'-6'-8'565'0,"-1"5"-12"15,-3 4-332-15,-1 5-3 16,-2 4-98-16,2 3-41 15,1 3-33-15,4 2-13 16,6 0-8-16,4 1 0 16,7 1-6-16,2-2-4 15,-1 0-3-15,3-1 0 16,-4-3 3-16,-2 0 0 0,-4-5 0 16,-3-3-1-16,-5-5-3 15,-4-2-5-15,-6-5-26 16,-3 1-26-16,-1-1-67 15,0 0-30-15,2 0-59 16,4 2-41-16,3 0-139 16,2 1 238-16</inkml:trace>
  <inkml:trace contextRef="#ctx0" brushRef="#br0" timeOffset="-72527.61">24779 11513 738 0,'44'-5'341'16,"-42"14"-148"-16,-4 10-70 15,-3 6 6-15,2 12-24 16,-5 7-11-16,8 18-10 15,0 7-7-15,3 21-20 16,5 10-10-16,1 6-23 16,-2-4-8-16,7 3-10 15,-4-2 0-15,-1-12 0 16,1 3 1-16,-3-17 1 16,3-9 0-16,-1-9-2 0,2-6 1 15,-7-12 0-15,-5-6 0 16,1-10 2-16,-1-4 2 15,1-6 1-15,0-3 2 16,0 0-2-16,-5 1-3 16,5-1-3-16,-4 1-4 15,4-2-2-15,4-2 1 16,-4-1 1-16,3-4 2 16,-2-3 4-16,1 3 2 15,-2-4 5-15,0 0 1 16,0 0 0-16,0 0-2 0,1 0-5 15,6 3-1-15,2 1-4 16,-1-2 0-16,5 2 4 16,29 0 1-16,-27-14 2 15,3 4 0-15,4-1-2 16,1 4-1-16,1 2-2 16,-1-1-1-16,5 2-1 15,1 0-1-15,0 1 1 16,6 1 0-16,0-1-1 15,4-1 1-15,-4-4 3 16,0 1 1-16,0 2 4 16,3 0-1-16,10 6 0 15,1-4-1-15,2 3-3 0,-3-2-1 16,3-1-2 0,3 6-1-16,2-1-1 0,-4 1 1 15,0 1-1-15,0-8 1 16,-1 1 0-16,2-1 0 15,0 0 5-15,1 3 4 16,-2-1 6-16,1-1 0 16,-11 3-2-16,1-1-4 15,-8 0-4-15,1 0-1 0,5 0-2 16,-6-3-1-16,1-1 0 16,0 1 0-16,-2 0-1 15,1 0 1-15,2 4-1 16,0-3 0-16,3 2 0 15,-1 0 0-15,-5-2 0 16,-3 2 2-16,-6-2 3 16,2-1 1-16,2-1 2 15,3-1-1-15,6 1-1 16,-1 3-1-16,4 0-2 16,-1 0-1-16,3 3-1 15,3-5-1-15,1 1 1 16,0 1 0-16,-6-2 1 15,5 3 0-15,0-3 0 16,1 0 0-16,5 0 1 16,-2-3 0-16,3 3 0 0,3-2 2 15,3-2 0-15,-5 2 1 16,0 2 0-16,-3 1 0 16,2-1-1-16,5 0 0 15,1-1-3-15,3-1 0 16,-1 1-1-16,1-2-1 15,-6-2 0-15,1 4 0 16,-5-4 0-16,5 1 1 16,3 2-1-16,-2-3 1 0,8 0-1 15,-4 3 0-15,2-2 0 16,-6 0-1-16,-3-2 1 16,2-2 0-16,1 1-2 15,5-2 2-15,2 2-1 16,-1 1 0-16,-2 3 0 15,-1 5 0-15,-4-1 0 16,3 2 0-16,1-3 0 16,2 0 1-16,5 2-1 15,0 0-1-15,-3 3 1 16,-1-6-1-16,-1-2 1 16,-4 1 0-16,-2 1 0 15,4 3 0-15,-9 4 0 16,-3-4-1-16,-3 2 0 15,-2 4 0-15,-12-5 0 0,-1 5 0 16,-4-4 1-16,-2-1 0 16,9 2-1-16,1-2 1 15,-4 0 0-15,1-1 1 16,-11 1-1-16,-3-1-1 16,-9 0-16-16,-7 2-54 0,-11-5-153 15,-3 1-139-15,-5-2 212 16</inkml:trace>
  <inkml:trace contextRef="#ctx0" brushRef="#br0" timeOffset="-69494.11">25019 11494 606 0,'-15'1'308'16,"9"4"-92"-16,-2-5-12 15,2-1-48-15,3-1-24 16,2-2-36-16,1 1-13 15,0 2-20-15,0 0-5 16,0-1-7-16,8-1-6 0,7-3-6 16,32-11-2-16,-24 13-4 15,-2 2-4-15,1-2-5 16,0 4-4-16,4-2-6 16,2 0-2-16,6 2-4 15,1 1-2-15,5 1-1 16,0 0-1-16,-4 1-2 15,0-3 1-15,0-3-1 16,5 0 1-16,4-2-1 16,4 1 1-16,0-1-1 15,-1-1 0-15,2 2 0 16,0-1 0-16,2 0-1 16,1 2 0-16,-3-3 0 15,6 1 0-15,0 0 1 16,2-2 0-16,5 4 0 15,0-1 1-15,-3-1-1 0,2 3 1 16,-1-3-1-16,-3 1 1 16,5 2 0-16,-4-3-1 15,6 4 1-15,3 1-1 16,-2-2 0-16,4 0 0 16,-5-2 2-16,1-1 0 15,2 0 3-15,-1-1 2 16,3 2 0-16,-2-1 0 15,-2 3-1-15,-3 0 0 0,0-2-1 16,2-1 0-16,4 2-1 16,3-4-1-16,0 5-1 15,1 0 0-15,-9-1 1 16,3 4 2-16,-4 0 2 16,-8-1 1-16,12 2 0 15,-2 0-1-15,-1 2-3 16,3-2 0-16,-8 1-1 15,0-3-1-15,-1 0 0 16,0 0 0-16,5 0-1 16,-4-2 0-16,3 1 0 15,1 2-1-15,-10-1 1 16,2 2 0-16,-4 1 1 16,-2-3 1-16,8 2 0 0,-1 0 0 15,2-1-2-15,2 0 0 16,0-1 0-16,-4-1-1 15,-1 0 1-15,-2-1-1 16,2 2 0-16,2-2 0 16,-1 2-1-16,0 2 1 15,1-1 0-15,0 1-1 16,-4 0 0-16,-5 1 0 16,2 1-1-16,-3-1 2 0,2-1-1 15,-1-1 0-15,-2 0 1 16,1 1-1-16,0 1 0 15,4-2 1-15,-12-1-1 16,-2-3 0-16,-8 2 1 16,-8 1-2-16,7 0 1 15,2 3-1-15,0-2 2 16,5-1-1-16,-5 0 0 16,-4 0 0-16,-1 2-1 15,-3 1 0-15,-3 0 1 16,1 0-1-16,-2-1 1 15,2 0 0-15,0-1 0 16,-1 0 1-16,0-1-1 16,-2 1 0-16,-1-1-1 15,-5 0 1-15,2 0-1 0,-1 0 0 16,0 0 1-16,7 0-1 16,-7 0 1-16,3 1 0 15,-4-1 1-15,0 0-1 16,-7 0 1-16,2-1-1 15,-3 1 1-15,-4 0 1 16,1 0 0-16,-1 0 0 16,0 0-1-16,0 0-2 15,-1 0 1-15,2 0-1 16,0 0 0-16,0 0 1 0,0 0-1 16,0 0 1-16,0 0-1 15,0 0 0-15,0 0 0 16,0 0 0-16,0 4 0 15,2 4 1-15,-2 2 1 16,-3 3-1-16,-5 28 1 16,5-26-1-16,-1 2 0 15,3-1-1-15,-3 3 0 16,3 3 1-16,1 2-1 16,1 3 0-16,4 0 0 15,-4 2-1-15,-1 1 1 16,-3 1 0-16,-1 1 0 15,4 0 0-15,-2-1 0 16,6 2 1-16,-4 0 0 0,-1 1-1 16,3 1 0-16,-2 1 1 15,2-3-1-15,1 1 0 16,3-1 0-16,-6-5-1 16,-1 4 1-16,2-2 0 15,-6-5 1-15,5 1 0 16,1-6 1-16,-3-4-2 15,-1 2 1-15,1-1-1 0,-3-1 1 16,2-1 0-16,0-1 0 16,4-1 1-16,-1-1-2 15,3 1 0-15,-2 2 0 16,0 1 0-16,-1 2-1 16,-2-2 1-16,2 5 0 15,0 0 0-15,-1-3 0 16,1 4 0-16,0-1 0 15,-3-4-1-15,4 8-1 16,-1-4 0-16,0-1-1 16,0 1 0-16,0-3 1 15,5-4 1-15,-2 1 1 16,0-1 1-16,-4-3 0 16,-1 1 0-16,-2 3-1 15,-1-1-1-15,5 2-1 16,-3 2 0-16,-1-1 0 0,2 1 0 15,-8-2 1-15,9-1 1 16,-3-2 0-16,0-3 1 16,8 4-1-16,-6-2 0 15,3 3 0-15,1 0-1 16,-2 0 0-16,4 1-3 16,-4-2-2-16,1-2-1 15,0-1 1-15,-2-1 2 0,1-3 4 16,5 1 0-16,-6 2-1 15,-2-2-1-15,2 2-8 16,-1-3-3-16,2-1 1 16,3 2-1-16,-3-5 10 15,0-1 2-15,2 0 1 16,-2-2 2-16,-2 0 1 16,1 0 2-16,0 0 2 15,1 0-1-15,0 0-1 16,0 0-1-16,-1 0-2 15,0 0-1-15,0 0-1 16,1 0-1-16,-1 0 0 16,0 0 0-16,1 0-1 15,0 0 1-15,0 0 0 16,0 0 1-16,0 0 2 0,0 0 0 16,0 0 2-16,-1 0-2 15,1 0-2-15,0 0 0 16,0 0 0-16,0 0-1 15,0 0-2-15,0 0 1 16,0 0 0-16,0 0 0 16,-1 0 1-16,-1 0 0 15,1 0 1-15,1 0 0 0,0 0 1 16,0 0 2-16,0 0-1 16,0 0 1-16,0 0-1 15,0 1 1-15,-1 2-1 16,0 0 0-16,0-2-1 15,0 0 1-15,0 1 1 16,0-2 0-16,0 2 0 16,0-2 0-16,0 0-2 15,-1 3 2-15,1-2 0 16,-1 3 1-16,1-4 1 16,0 0 2-16,0 1 2 15,0 0 0-15,-5 3 0 16,-8 2-1-16,-29 11-3 15,25-20-1-15,-2 3-2 16,-1 0 1-16,5 1-2 0,-1 1-1 16,3-1 0-16,4 2 1 15,2-3-1-15,0 1 1 16,3-1-1-16,1-2-2 16,3 2-4-16,1-1-1 15,0 0-5-15,0 1-1 16,0-1-10-16,0-1-8 15,0 1-36-15,0 1-28 16,0 0-81-16,0 0-62 0,0 0 151 16</inkml:trace>
  <inkml:trace contextRef="#ctx0" brushRef="#br0" timeOffset="-28806.46">20756 8992 585 0,'-3'-38'314'0,"0"33"-52"16,0-1-20-16,2 3-40 16,0 3-36-16,0 0-55 15,0 0-17-15,0 4-24 16,0 17-8-16,2 28-22 15,2-30-12-15,7-2-18 16,1-1-3-16,5-9-2 16,2 1-1-16,-3-8 0 15,7-2 0-15,-3-7-29 0,-2-5-11 16,3-6-16 0,-6 0-2-16,-1 2 28 0,3 2 10 15,-9 7 16-15,0 1 5 16,-7 6 4-16,-4 2 7 15,-2 6 18-15,0 5 9 16,4 7 12-16,2 3 3 16,2-2-6-16,1-1-8 0,-1-5-14 15,2-2-8 1,1-5-12-16,2-1-4 0,2-3-101 16,1 0-89-16,11-2 114 15</inkml:trace>
  <inkml:trace contextRef="#ctx0" brushRef="#br0" timeOffset="-28476.83">21188 8946 964 0,'-5'0'489'16,"-4"-1"-177"-16,-1 1-109 15,-3 2-35-15,-1 2-75 16,1 1-26-16,3 1-32 0,3 1-12 15,4 2-14-15,3 1-7 16,6 2-4-16,2-1-3 16,5-1 3-16,1 1 1 15,5-2 2-15,1-4 1 16,0-1 6-16,0 0 6 16,-6-1 3-16,-3 1 0 15,-7 0 1-15,-3 1-3 16,-7 1 0-16,-3 0 0 0,-4 0-7 15,2-3-13 1,3-3-75-16,3-3-54 0,5-5-154 16,3-1-182-16,4-2 305 15</inkml:trace>
  <inkml:trace contextRef="#ctx0" brushRef="#br0" timeOffset="-28301.1">21265 8996 672 0,'39'-30'384'0,"-36"33"-43"15,-3 4-40-15,-2 5-68 16,0 3-46-16,-3 2-78 16,3-2-30-16,2-3-48 15,0-1-13-15,1-4-14 16,3-4-32-16,1-3-83 16,-2 0-60-16,-3-1-247 0,0 0 267 15</inkml:trace>
  <inkml:trace contextRef="#ctx0" brushRef="#br0" timeOffset="-27592.88">21278 8900 679 0,'9'-5'347'0,"3"5"-80"16,1 0-21 0,4 0-41-16,0 4-31 0,-1 1-58 15,-3-1-25-15,1 5-39 16,-3-3-14-16,-1 5-20 15,-1 4-6-15,-7-1-6 16,3 2 0-16,1 3-1 16,-4-2 0-16,-1-1-1 15,-1-3 1-15,-2-6 2 16,4 0 1-16,-2-5 1 16,-2-2-3-16,2-1-18 15,-1 0-14-15,1 0-15 16,0 0 0-16,3-6 15 15,1 0 11-15,1 2 15 16,2 1 0-16,-2-1 3 16,1 0 0-16,-1 2 6 15,0 1 5-15,2-1 4 16,-2 3 3-16,4 1 0 0,-5 1-2 16,5 2-3-16,3 2-3 15,28 16-5-15,-23-21-1 16,0-3-2-16,-1-3 1 15,-3-4-1-15,-1-3 0 16,-3 0 0-16,-4-1 0 16,-3 2 1-16,-2 2 0 15,-3 4 0-15,1 0-2 16,0 5 0-16,1 0 3 0,0 0 8 16,0 0 4-16,0 0 9 15,1 4 4-15,0 4 6 16,1 1 1-16,2 2 0 15,18 26-4-15,-14-25-7 16,2-1-6-16,-2 5-7 16,2 1-4-16,-4 3-5 15,-1 2-1-15,-3-2-1 16,-1-2-1-16,-1-2 0 16,-1-2 1-16,-1-2-2 15,0 0 1-15,-3-7 0 16,3-1 0-16,-3-4-28 15,-1-1-30-15,-1-4-106 0,-1-4-78 16,4-4 145-16</inkml:trace>
  <inkml:trace contextRef="#ctx0" brushRef="#br0" timeOffset="-26751.41">20614 9448 552 0,'0'-16'333'15,"2"-23"6"-15,-1 24-65 16,1-1-48-16,-2 5-33 0,-2-1-62 15,-2 8-25-15,-6 3-44 16,-2 3-18-16,-5 5-27 16,2-1-8-16,0 6-7 15,2-2-1-15,6 0-1 16,1 0-3-16,4 0-2 16,-2-3-1-16,2 4-1 15,2 2 1-15,4-2 3 16,6 5-1-16,2-4 12 15,-1 0 5-15,-3 1 8 16,-1-2 2-16,-4 0-6 16,-3 1-2-16,-3 1-5 15,-4 1 1-15,-3 2-2 16,-2 1 0-16,1-4 0 16,0-1-2-16,0-3 1 0,6-2 0 15,-3-5-1-15,2-1-1 16,5-1-4-16,0-3-2 15,1 2-2-15,0-1-2 16,8 1 6-16,9-1 4 16,28-2 9-16,-28 8 3 15,-6 3 2-15,0 3 0 16,-6 3-4-16,1 0-2 0,-4 4-3 16,1 2-2-16,0-3-5 15,-1 1-1-15,6-7-17 16,-1-5-41-16,4-5-115 15,1-3-79-15,2-9 143 16</inkml:trace>
  <inkml:trace contextRef="#ctx0" brushRef="#br0" timeOffset="-26523.95">20778 9460 915 0,'6'0'505'16,"-5"8"-43"-16,0 5-259 16,-1 3-9-16,1 3-63 15,-1 1-38-15,1 2-43 0,1 0-12 16,0-1-15-16,3-1-5 16,-2-4-9-16,0-2-1 15,-2 0-79-15,0-5-62 16,-3-5-213-16,-1-5 207 15</inkml:trace>
  <inkml:trace contextRef="#ctx0" brushRef="#br0" timeOffset="-26329.21">20935 9647 1271 0,'1'7'559'0,"0"-2"-289"15,-3 2-25-15,-4 0-84 16,-1-1-56-16,-3 4-74 16,4-2-31-16,-3-5-125 15,8 2-88-15,4-7-339 16,0 3 340-16</inkml:trace>
  <inkml:trace contextRef="#ctx0" brushRef="#br0" timeOffset="-26156.54">21084 9601 1216 0,'-3'8'516'0,"0"1"-314"0,-1-2-31 16,-1 1-82-16,3-3-43 0,2-4-73 15,3 1-69-15,-3-4-219 16,0 1 203-16</inkml:trace>
  <inkml:trace contextRef="#ctx0" brushRef="#br0" timeOffset="-26000.83">21179 9624 760 0,'-2'7'433'16,"-1"-3"-113"-16,3 0-122 15,-1-2-59-15,1-2-84 16,0 0-60-16,0 0-457 15,0 0 340-15</inkml:trace>
  <inkml:trace contextRef="#ctx0" brushRef="#br0" timeOffset="-25862.05">21251 9635 779 0,'37'31'457'0,"-37"-26"-99"15,-1-3-124-15,-1-2-47 16,2 0-110-16,0 0-63 15,0-1-164-15,0 0 105 16</inkml:trace>
  <inkml:trace contextRef="#ctx0" brushRef="#br0" timeOffset="-25577.11">21490 9521 1233 0,'-16'5'529'0,"10"3"-238"15,-2 3-80-15,4 7-39 16,4 1-42-16,2 4-78 15,1 2-22-15,-3-4-22 16,0 2-7-16,3-2-38 16,-2-4-35-16,7-1-80 15,0-7-46-15,10-3-145 0,1-6 215 16</inkml:trace>
  <inkml:trace contextRef="#ctx0" brushRef="#br0" timeOffset="-25323.85">21620 9585 1126 0,'-14'5'447'0,"-3"3"-312"15,-2-1-25-15,-1 2-47 16,3-3-23-16,3 0-17 16,5 2-4-16,0-4 0 15,1 5 6-15,8-1 9 16,0 2 6-16,4-2 15 15,4 0 3-15,1-3 1 16,3 1-3-16,3-2-11 16,1 0-7-16,-2 0-11 15,-3-2-8-15,-2 4-54 16,-4-4-71-16,0 1 68 16</inkml:trace>
  <inkml:trace contextRef="#ctx0" brushRef="#br0" timeOffset="-24805.8">21641 9423 938 0,'5'-17'422'16,"3"12"-152"-16,2 0-88 15,0 4-24-15,2 3-33 0,0 2-63 16,2 1-18-16,-2 2-22 16,-2-2-5-16,-1 2-6 15,-3 0-2-15,-5 6-2 16,-2 2-1-16,-6 6 2 16,-2 1-1-16,-1-1 0 15,0-2-1-15,4-4 0 16,0-3-1-16,4-5 0 15,2-3-2-15,3-3 0 16,0-1-1-16,-3-1 0 16,0 0 1-16,0 0 0 15,9-2 1-15,2-1-1 16,0-1 1-16,25-4 4 16,-29 14 3-16,-6 6 6 15,-1 3 3-15,0 6 10 0,-2-3 4 16,2 5 7-1,0 1-3-15,-4-4 3 0,4 3 1 16,-1-4 1-16,-3-5 4 16,2-1-8-16,-3-3-4 15,1-3-13-15,1 1-5 16,-3-1-17-16,1-1-44 0,-2 0-140 16,2-1 60-16,-3-6 41 15</inkml:trace>
  <inkml:trace contextRef="#ctx0" brushRef="#br0" timeOffset="-22091.16">25067 8932 767 0,'-32'-27'405'0,"26"30"-143"15,1 7-61-15,0-1-41 0,1 5-70 16,3 1-24-16,5 1-40 16,3-4-11-16,3-1-7 15,2-4-3-15,1-5-1 16,-1-1-4-16,4-2-20 15,0-3-8-15,1-6-18 16,-2 0 2-16,-1-5 19 16,-2 0 9-16,-1 1 17 15,-2 4 6-15,-3 3 26 16,-1 3 11-16,-4 6 22 16,-2 3 14-16,-1 5-5 15,1 1-4-15,-1 1-16 16,2 0-14-16,4-3-21 15,-3 0-7-15,2-5-7 16,0-1-46-16,4 0-134 16,2-3-120-16,2 2 166 15</inkml:trace>
  <inkml:trace contextRef="#ctx0" brushRef="#br0" timeOffset="-21649.58">25400 8906 635 0,'0'0'402'0,"0"1"-70"16,2 2-77-16,-3-3-53 0,0 0-86 16,0 0-33-16,0 0-40 15,1 0-12-15,0 0-14 16,0 0-5-16,0-1-6 16,0 0-2-16,-2 0-1 15,1 0 0-15,0 0-1 16,0 0 1-16,0 0-1 15,0-1 1-15,0 2 2 16,-2 0 3-16,-9 2 5 16,3-1 3-16,4 0 1 15,-22 18-3-15,27-10-3 16,2-2-3-16,8 2 1 16,-4-1 1-16,9-2 2 15,0 0 2-15,-7-3 4 0,5 0 0 16,-5 1 5-16,-3-1 0 15,0 4 5 1,-4-3 4-16,-8 4 0 0,-2 1-2 16,-4 0-11-16,-5-3-7 15,9-3-21-15,0 0-31 16,7-4-77-16,0-2-46 16,6-3-115-16,7-2-97 15,3-2 246-15</inkml:trace>
  <inkml:trace contextRef="#ctx0" brushRef="#br0" timeOffset="-21511.49">25506 8934 574 0,'10'-2'354'0,"-6"3"-29"15,1 6-60-15,-3-1-100 16,-1 5-53-16,-1 1-65 16,-5 0-21-16,-1-2-78 15,2 0-81-15,5-1 85 16</inkml:trace>
  <inkml:trace contextRef="#ctx0" brushRef="#br0" timeOffset="-20914.88">25519 8942 737 0,'2'-28'416'0,"12"28"-95"15,1 1-116-15,-1 2-38 16,-1 2-55-16,-1 3-17 15,-2 0-38-15,-1 0-15 16,-5 7-22-16,-2-1-7 16,-1 1-6-16,-1-3-1 15,2-3-3-15,1-3-1 16,3-5-5-16,2-1-10 16,-1-4-10-16,-2 0-3 0,-2 1 0 15,1-3 8-15,-2 4 8 16,-2 0 4-16,0 2 3 15,-1 0 2-15,0 0 1 16,1 0 0-16,0 0 0 16,0 1 2-16,5 3 0 15,16 5-1-15,36-1-2 16,-26-16-8-16,4-1-8 16,1-3 0-16,-10 1 3 15,-2 3 7-15,-12 0 12 16,-5 3 6-16,-8-2 13 15,-2 4 10-15,-4-2 18 16,0 2 6-16,7 5 8 16,-6 1-3-16,1 7-12 15,-4 4-5-15,6 8-10 0,4 1-3 16,11 7-3-16,-4 2-4 16,-3-1-3-16,5 2 0 15,-6-3 4-15,3-1 2 16,0-3-6-16,-8 0-2 15,2-4-7-15,0-3-1 16,-2-1 0-16,-2-8 0 16,-11-3 1-16,0-4-8 0,-10-7-45 15,2-2-37-15,-5-6-99 16,-5 2-65-16,4 0-226 16,5 10 293-16</inkml:trace>
  <inkml:trace contextRef="#ctx0" brushRef="#br0" timeOffset="-17915.45">25448 9426 880 0,'2'-48'411'16,"-11"37"-177"-16,6 2-29 15,-5 0-74-15,1 1-25 16,5 2-34-16,-4 3-14 0,1 1-23 15,2 4-11-15,0 3-16 16,-6 0-4-16,7 2-4 16,-10-1-1-16,3 4-2 15,6 1-1-15,-4-1 0 16,13 5 0-16,1-2 0 16,-2 0 3-16,5-2 1 15,-5-3 2-15,-1-2 4 16,1 2 0-16,-5 0 2 15,1 2 1-15,-2 3 4 16,-4-1 0-16,-2 0 1 16,-4-3-1-16,-2-2-2 15,3 0 1-15,-1-6 0 16,4-1-1-16,3 0-4 16,4 0-3-16,2 0-9 15,-2 0-2-15,0 0-1 0,0 0 1 16,0 0 6-16,5 10 1 15,2 7 4-15,9 27 3 16,-13-28 4-16,0 0 0 16,4-3 0-16,5-1-1 15,-5-7-1-15,0 1-2 16,2-6-2-16,-2 0-1 0,6 0-42 16,2 0-46-16,-8-4-136 15,5 3-61-15,-1-6 165 16</inkml:trace>
  <inkml:trace contextRef="#ctx0" brushRef="#br0" timeOffset="-17675.41">25626 9462 870 0,'4'-1'482'16,"0"2"-120"-16,-4 6-121 15,1 2-29-15,-2 5-77 16,0 0-25-16,-1 6-52 16,-2-1-19-16,6 2-19 0,-1-2-9 15,3-5-7-15,3-2-2 16,-2-3-25-16,2-2-48 16,-2-2-133-16,0-3-110 15,0-2 186-15</inkml:trace>
  <inkml:trace contextRef="#ctx0" brushRef="#br0" timeOffset="-17495.64">25750 9588 848 0,'72'17'441'0,"-71"-13"-112"15,-1 0-54-15,-4 3-82 16,1 0-55-16,-7 0-74 15,2 1-40-15,-3-5-124 16,3-1-98-16,2-2 120 16</inkml:trace>
  <inkml:trace contextRef="#ctx0" brushRef="#br0" timeOffset="-17294.2">26017 9609 1113 0,'0'0'487'0,"-2"0"-282"0,-1 2-34 16,2-2-105-16,0 0-57 16,1-1-208-16,0 0 144 15</inkml:trace>
  <inkml:trace contextRef="#ctx0" brushRef="#br0" timeOffset="-17143.53">26104 9596 952 0,'26'20'434'0,"-27"-20"-232"16,0 2-43-16,1-1-157 15,0-2-104-15,0-1 61 16</inkml:trace>
  <inkml:trace contextRef="#ctx0" brushRef="#br0" timeOffset="-17015.79">26214 9590 913 0,'41'18'493'16,"-42"-14"-152"-16,-4-1-115 15,0 1-49-15,2-3-101 0,-3 0-65 16,5-3-156-16,1 1-23 15,0-1 80-15</inkml:trace>
  <inkml:trace contextRef="#ctx0" brushRef="#br0" timeOffset="-16684.96">26425 9420 1231 0,'-5'0'519'0,"5"5"-302"16,-1 2-26-16,-3 10-72 15,3 2-31-15,-3 5-44 16,1 3-17-16,3 0-19 16,0-1-3-16,3-6-4 15,3-3 0-15,-4-10-47 0,3-1-46 16,0-5-149 0,-2-2-363-16,7-8 406 0</inkml:trace>
  <inkml:trace contextRef="#ctx0" brushRef="#br0" timeOffset="-16370.99">26529 9500 985 0,'-12'-3'460'0,"4"3"-197"16,-2 0-67-16,-2 3-83 16,-3 0-39-16,-4-1-34 15,3 0-7-15,1 0-6 16,10 0 0-16,-3 1 0 15,2 0 0-15,1-1 8 16,4 1 8-16,7 3 9 16,-2 0 4-16,8 3-4 15,-1 1-3-15,3 0-4 16,5 1 0-16,-4-3-4 16,3 3-9-16,-5-1-15 15,-2 0-40-15,-4-2-140 16,0-3-87-16,2-6 138 15</inkml:trace>
  <inkml:trace contextRef="#ctx0" brushRef="#br0" timeOffset="-15879">26656 9330 784 0,'4'-16'457'0,"0"11"18"16,3 3-263-16,1 4-48 15,1 0-43-15,3 5-59 16,-2-3-20-16,-1 4-30 15,-1 6-4-15,-7 2-3 16,-1 3 0-16,-8-1-1 16,-1-1 1-16,-3 4 0 15,0 1 1-15,4-3-1 16,-1 0 0-16,6-6-1 16,3-7 0-16,1-6-1 15,5 0-2-15,5-9-1 16,4 4 0-16,3 0-1 15,0 1-1-15,-3 7 0 0,-3 1 1 16,-3 8 2-16,-2 2 3 16,-7 6 16-1,0 2 10-15,-2 4 14 0,2-2 10 16,2 1-3-16,1-6-6 16,1-2-4-16,-2 0-6 15,-6-4-8-15,0-2-4 0,-7-2-9 16,-1-4-9-16,-2-2-98 15,0 0-76-15,-1-3 102 16</inkml:trace>
  <inkml:trace contextRef="#ctx0" brushRef="#br0" timeOffset="-8312.75">27824 9023 455 0,'9'-3'316'0,"-5"-9"-16"16,23-24-55-16,-26 29-31 16,-1 0-46-16,-4 2-23 15,-1 4-43-15,-3 2-22 16,-11 9-33-16,6 1-11 15,2 7-16-15,-2 1-5 16,11 2-8-16,3 0-4 0,8-5-3 16,10-1 2-16,-1-5 0 15,1-4 2-15,1-6 2 16,-8-6-1-16,6-5 2 16,-6-4 0-16,-2-4 2 15,-1 0-1-15,-7 1 1 16,-1 2 0-16,-8 2-2 15,-3 1-1-15,0 1 0 16,-4 1-1-16,8 5-3 16,-4 2-2-16,1 4-5 15,0 5-4-15,-1 4-47 16,-1 4-40-16,3 2-129 16,8 0-101-16,2 1 202 15</inkml:trace>
  <inkml:trace contextRef="#ctx0" brushRef="#br0" timeOffset="-7830.46">28080 8945 642 0,'2'-3'363'0,"0"3"-89"16,-2 8-65-16,0 6-37 15,-1 12-53-15,-1 4-21 16,1 6-36-16,1 2-14 15,2 5-20-15,3-3-8 0,2-3-11 16,3-7-3-16,-1-12-1 16,-1 0-1-16,-4-8-23 15,0-4-23-15,-1-6-49 16,-2-7-35-16,0-9-75 16,0-5-22-16,-1-8-18 15,-1-3-4-15,-3-4 61 16,0 0 46-16,2 5 104 15,0 2 66-15,3 4 92 16,1 5 31-16,1 4 32 16,3 3 5-16,2 6 5 15,2 2-9-15,5 4-37 16,0-1-22-16,2 2-43 16,3 3-19-16,-3-1-22 15,-1 3-10-15,-2 1-13 0,-4 4-4 16,-4 1-6-16,-6 1-3 15,-7 0-1-15,-4-1-1 16,-2 1-9-16,0-1-18 16,-3-3-46-16,4 0-30 15,3-6-118-15,3-2-86 16,6-3 190-16</inkml:trace>
  <inkml:trace contextRef="#ctx0" brushRef="#br0" timeOffset="-7609.87">28424 8847 769 0,'6'-2'398'0,"-1"7"-126"16,-2 9-38-16,-3 6-80 16,-4 5-43-16,2 5-49 15,-3-1-23-15,5 2-25 16,2-3-7-16,6-5-4 15,2-3-1-15,-1-10-14 16,4-4-32-16,-7-6-156 16,2-1 136-16</inkml:trace>
  <inkml:trace contextRef="#ctx0" brushRef="#br0" timeOffset="-7440.23">28384 8953 753 0,'-5'-10'387'15,"0"6"-111"-15,6 3-41 16,3 2-59-16,-3 2-39 16,-1-3-53-16,0 0-29 0,9 3-34 15,5 2-47-15,33 11-178 16,-25-10 144-16</inkml:trace>
  <inkml:trace contextRef="#ctx0" brushRef="#br0" timeOffset="-6548.57">28649 8961 905 0,'-3'6'403'0,"-2"3"-196"16,-2 0-20-16,6 2-68 16,0-2-16-16,1 0-39 15,0 1-19-15,0-3-23 16,-1-2-8-16,-1-2-6 15,-1-1 0-15,2-2-2 16,0 0-1-16,1 0 0 16,0 0 0-16,-1 0 0 15,1 0 0-15,0-2-1 0,0 1-1 16,0 0-1-16,0 0 1 16,3-7 1-16,1 1-1 15,-1 0 0-15,-1 2-1 0,-2 3 3 16,0-1 3-16,0 2 4 15,0 0 2-15,2-1 0 16,-1 1 0-16,-1 0-1 16,0 0 2-16,0 1 5 15,0 0 2-15,0 0 2 16,3 3 1-16,0 6-3 16,-2-4-3-16,-1-1-4 15,0 0-2-15,0-3-1 16,0-1-2-16,0 0-1 15,-1 0-3-15,0 0-2 16,1 0 0-16,-1 0-1 16,0 0 1-16,0 0-1 15,1 0-1-15,0 0-1 16,0 0 0-16,0-1-1 16,0 0 1-16,0 0-1 15,5-5 0-15,6 2 1 0,2-5-1 16,25-26 0-16,-27 31 0 15,-1 4-2-15,-2 1-1 16,-4 2 2-16,2 3 0 16,-2-1 1-16,-2 0 1 15,3 2 1-15,-2-3 0 16,-2 1 0-16,2 0 0 16,-4-1 2-16,0-1 1 15,0-3 4-15,0 0 1 0,0 0 1 16,0 0 0-16,0 0-3 15,0 0-1-15,0 0-3 16,-1 0-1-16,1 0-2 16,0 0-1-16,0 0-2 15,0 0-1-15,0 0 2 16,0 0 1-16,0 0 0 16,0 0 0-16,0 0 1 15,-1 0-1-15,2 0 0 16,0 0 0-16,0 0 1 15,0 0 0-15,0 3 0 16,0-2 0-16,0 1-1 16,0 1 0-16,0-1 2 15,-1 1-38-15,0-1-145 16,0-2 127-16</inkml:trace>
  <inkml:trace contextRef="#ctx0" brushRef="#br0" timeOffset="-6292.33">28545 8912 840 0,'-2'-2'420'0,"2"2"-164"0,1 1-52 16,-1-1-32-16,0 0-41 15,0 0-21-15,0 0-38 16,0 0-16-16,2 11-27 16,1 1-11-16,8 28-14 15,-7-30-7-15,3-1-50 16,-3-2-24-16,0 1-74 16,0-3-40-16,-2 1-71 15,-1-1-56-15,-1 1 207 16</inkml:trace>
  <inkml:trace contextRef="#ctx0" brushRef="#br0" timeOffset="-6083">28595 8742 994 0,'0'-5'436'0,"0"5"-230"0,2 1-30 15,-2-1-82-15,0 0-28 16,0 0-43-16,0 0-56 0,2 6-167 16,2 0 137-16</inkml:trace>
  <inkml:trace contextRef="#ctx0" brushRef="#br0" timeOffset="-5269.98">28821 8957 779 0,'30'-27'336'0,"-32"27"-195"16,5 1-34-16,-5 1-31 16,2-2-23-16,0 0-3 15,0 0-8-15,0 0 1 16,0 0 6-16,0 0-1 0,1 0 3 15,5 5 3-15,-3-4 3 16,-3-1-3-16,0 0-15 16,0 0-9-16,0-1-21 15,0-1-14-15,0 1-40 16,0 0-16-16,0 0-21 16,0 0 1-16,0 0 13 15,0 1 6-15,0 0-2 16,0 0-6-16,0 0-13 15,4 5-1-15,-1 3 21 16,12-2 14-16,23 23 37 16,-22-28 12-16,-6-2 41 15,0 1 20-15,-6-4 45 16,0-1 19-16,-3-3 0 16,-2 0-6-16,-7-2-19 0,1 2-11 15,-4 4-17-15,1 0-8 16,3 4-18-16,-1 2-8 15,4 6-14-15,2-2-5 16,-3 3-8-16,2 0-3 16,3-3-3-16,-2 2-1 15,4-3-1-15,1 2 0 16,5-2 0-16,-1 0 1 0,-1-2-1 16,3 0 0-16,-3-3 0 15,5-2 0-15,3-4 2 16,-2-4-1-16,0 2 1 15,-2 2-2-15,-5 4 4 16,-4 5 5-16,-5 4 7 16,0 3 2-16,1 1-3 15,2 0-5-15,2-2-8 16,0 1-2-16,3-4-14 16,-1-1-32-16,2-3-66 15,3-1-39-15,1-2-111 16,3-5-87-16,3-4 227 15</inkml:trace>
  <inkml:trace contextRef="#ctx0" brushRef="#br0" timeOffset="-5088.42">29159 8920 1972 0,'-7'15'72'0,"3"0"-23"16,-6 17 46-16,2-3-24 15,3-1-39-15,4-1-12 16,1-8-12-16,1 0-20 0,1-7-78 16,-1-4-63-16,0-4-191 15,0-3 209-15</inkml:trace>
  <inkml:trace contextRef="#ctx0" brushRef="#br0" timeOffset="2459.03">28372 9510 719 0,'0'0'343'0,"0"0"-131"16,0 7-3-16,2 14-67 0,10 32-30 15,0-29-54-15,-4 0-16 16,0-5-11-16,0-5-2 15,-5-4-6-15,11-6-4 16,3-5-6-16,-1-4-2 16,6-7-3-16,-3-2-2 15,-3-5-6-15,3 0 0 16,-8 1 0-16,-2 1 0 16,-3 8 1-16,-4 1 1 15,0 8 2-15,-2 8 3 0,-3 7 10 16,2 5 5-16,-2-1 4 15,3 1 2-15,5-4 3 16,3-2 2-16,3-5 2 16,0-5-3-16,1-2-6 15,-4-1-4-15,4-5-6 16,-3-5-3-16,2-5-21 16,1-6-28-16,1 0-80 15,5 0-62-15,0 0 106 16</inkml:trace>
  <inkml:trace contextRef="#ctx0" brushRef="#br0" timeOffset="2885.8">28932 9647 620 0,'2'-3'342'0,"-2"-6"-102"16,-1-3-50-16,8 0-40 15,-6-4-42-15,-1-2-14 16,-4 2-26-16,-3 0-9 16,-2 4-15-16,1 5-7 0,2 2-14 15,-3 6-5-15,-3 9-6 16,-1 3-2-16,-7 12-1 16,6 0-1-16,5-1-2 15,6-5 0-15,4-6 7 16,1-5 4-16,9-7 10 15,-3-1 2-15,5-3-2 16,-1-1-2-16,-4-2-5 16,2-4-1-16,-2 5-3 15,2-1-2-15,-3 4-5 16,5 3-4-16,-9 1-5 16,1 4 0-16,-2 4 0 15,-4 4-1-15,6 1 1 16,-4 1-16-16,1-3-61 15,7-2-34-15,-4-10-67 16,2-1-26-16,12-9-88 0,-7-6-58 16,7 0 221-16</inkml:trace>
  <inkml:trace contextRef="#ctx0" brushRef="#br0" timeOffset="3361.6">29058 9600 402 0,'5'-4'322'0,"0"-1"13"15,-3 7-41-15,-3 3-32 16,-1 6-95-16,-3 3-44 15,1 4-61-15,2 1-16 16,2-1-12-16,3-2-4 0,7-10-10 16,1 3-2-16,4-13-5 15,1-4-4-15,5 0-16 16,2-8-14-16,0 3-13 16,-1 1 0-16,-8 0 13 15,-3 0 13-15,-6 9 9 16,-6 3 3-16,-6 7 15 15,-2 10 11-15,-4 6 12 16,1 1 3-16,2 9-8 16,4-4-9-16,2 3-8 15,4 1-5-15,4-2-4 16,-1-3 0-16,4-2 1 16,-4 0 2-16,-3-7 1 15,-2-2 2-15,-6-3 1 16,-2-3 1-16,-5-6 1 15,-1-4-2-15,-3-5-3 0,1-5-2 16,4-4-7-16,3-2-4 16,7-3-5-16,4 1-3 15,7 0-5-15,4 0-1 16,9 5-14-16,2-1-15 16,0 3-36-16,1 4-23 15,-2 0-59-15,-3 4-42 0,-1 0 129 16</inkml:trace>
  <inkml:trace contextRef="#ctx0" brushRef="#br0" timeOffset="12051.7">4065 11860 305 0,'-11'-5'218'0,"9"4"59"15,-1-1-63-15,0-4-4 16,-3-2-36-16,1 5-59 16,0-1-27-16,-1 0-39 15,4 3-14-15,1 1-16 16,-1 0-2-16,-5 23 1 16,3 35 3-16,13-15 2 15,-3 0-2-15,2 6-2 16,2-5-2-16,-2-3 5 15,6-5 3-15,-8-11 0 0,1-4 0 16,0-8-8-16,-7-4 0 16,0-7 1-16,0 1 0 15,0-5-43-15,-1 1-42 16,1 0-175-16,0-1 153 16</inkml:trace>
  <inkml:trace contextRef="#ctx0" brushRef="#br0" timeOffset="12405.24">3994 11811 933 0,'-2'-8'415'0,"2"2"-212"16,1 0-7-16,8-1-71 16,3 3-29-16,9 1-40 15,5 4-12-15,7 2-13 16,1 2-6-16,1 4-8 15,-2 1-3-15,-4 5-6 16,-2 3-1-16,-9 5 0 16,-1 3 1-16,-13 6 5 15,-4 2 3-15,-9 3 3 16,-6-2 0-16,-4-4-2 16,-2-2-3-16,3-5-3 15,0 1-1-15,2-8-1 0,2-2 0 16,2-4-2-16,-2-5 1 15,2-1-4-15,4 0-3 16,0-6-42-16,4 1-36 16,4-3-139-16,4 3-357 15,-4 0 388-15</inkml:trace>
  <inkml:trace contextRef="#ctx0" brushRef="#br0" timeOffset="12753.96">4582 11828 665 0,'-11'-8'387'16,"4"3"-50"-16,-5 5-153 15,-1 1 3-15,3 10-75 16,-6 5-27-16,11 11-24 16,-3 3-4-16,-3 9-4 15,8 0-2-15,-2 1-12 16,7 1-6-16,4-5-10 0,0-3-7 16,6-6-7-16,-4-5-3 15,6-3-6-15,5-3-9 16,3-5-125-16,7-4-110 15,5-5 148-15</inkml:trace>
  <inkml:trace contextRef="#ctx0" brushRef="#br0" timeOffset="12951.84">4804 12007 906 0,'6'18'436'0,"-6"-2"-115"15,-2-3-97-15,0 6-35 16,-2 4-45-16,2-2-74 16,2 3-30-16,2-5-30 15,2-8-4-15,2-2-6 16,1-4-8-16,-1-4-78 16,3-1-43-16,0-9-178 15,-2 1 184-15</inkml:trace>
  <inkml:trace contextRef="#ctx0" brushRef="#br0" timeOffset="13148.01">4819 11871 973 0,'2'0'421'0,"-1"0"-205"0,-1 1-47 16,0-1-41-16,0 0-36 15,0 0-65-15,1 2-83 16,3 16 37-16</inkml:trace>
  <inkml:trace contextRef="#ctx0" brushRef="#br0" timeOffset="13295.85">5175 12161 898 0,'-12'8'472'0,"-3"6"-47"15,3 1-235-15,-5-3-57 16,-4 0-37-16,8 1-59 16,-4-3-16-16,9-1-65 15,-2-2-53-15,1-6-242 16,10 1 218-16</inkml:trace>
  <inkml:trace contextRef="#ctx0" brushRef="#br0" timeOffset="13636.37">5325 11993 944 0,'5'15'404'15,"-5"-1"-194"-15,3 0-23 0,-1-1-15 16,2 5-38-16,5 3-27 15,-3 0-15-15,5 12-22 16,-1-1 11-16,-1 6-29 16,4 2-7-16,-6 3-8 15,-1-2-3-15,-4 0-2 16,-8-1-2-16,-4-7 0 16,-2-1-1-16,-12-10-5 15,2-5-3-15,-5-8-5 16,0-10-34-16,3-9-129 15,4-8-87-15,6-11 129 16</inkml:trace>
  <inkml:trace contextRef="#ctx0" brushRef="#br0" timeOffset="13800.12">5205 11770 1122 0,'7'-4'460'0,"-1"4"-295"16,3 4-98-16,1 5-33 16,3 4-225-16,6 6 141 15</inkml:trace>
  <inkml:trace contextRef="#ctx0" brushRef="#br0" timeOffset="14082.78">5714 12184 1170 0,'0'-1'483'0,"0"0"-239"16,-1 0-65-16,0 0-13 0,0 1-30 15,0 0-67-15,-5 7-26 16,-10 13-28-16,-28 27-4 16,29-31-43-16,5-1-60 15,8-10-188-15,4-2 177 16</inkml:trace>
  <inkml:trace contextRef="#ctx0" brushRef="#br0" timeOffset="14369.72">5976 11862 1058 0,'-4'10'505'16,"-7"2"-194"-16,4 11-109 15,-3 2-7-15,4 11-63 16,-1 5-32-16,5-3-53 16,2 6-16-16,-4-5-17 15,6-3-5-15,1-2-8 16,1-7-3-16,7-8-68 0,0-6-58 15,4-8-209-15,5-5 206 16</inkml:trace>
  <inkml:trace contextRef="#ctx0" brushRef="#br0" timeOffset="14654.08">6137 11979 1265 0,'-20'10'521'0,"-6"2"-318"15,-5 1-22-15,3 7-68 16,0-1-31-16,0-1-48 16,4-1-12-16,9-4-7 15,0 0-3-15,19 0-2 16,1-4 1-16,3 0-2 16,4 0 2-16,-1 2-1 15,2 1-2-15,3-3-1 16,0-2-3-16,2-4 0 15,2-2-16-15,2 5-141 16,2-1 111-16</inkml:trace>
  <inkml:trace contextRef="#ctx0" brushRef="#br0" timeOffset="14834.83">6242 12064 1242 0,'-2'4'558'0,"2"-4"-259"16,8 0-130-16,3-2-14 15,7 0-67-15,5 0-35 16,7 2-37-16,-1 4-8 0,0 2-55 16,-5 0-42-16,-6 4-124 15,-3-1-73-15,-11 3 178 16</inkml:trace>
  <inkml:trace contextRef="#ctx0" brushRef="#br0" timeOffset="15045.92">6340 11947 1062 0,'-2'2'512'15,"1"-1"-210"-15,1 8-60 16,-2 8-26-16,-1 7-73 15,-3 9-44-15,0 1-61 16,0 1-17-16,4 0-13 16,2-6-6-16,7-3-38 15,-1-6-47-15,7-6-125 0,3-7-97 16,3-4 184-16</inkml:trace>
  <inkml:trace contextRef="#ctx0" brushRef="#br0" timeOffset="15263.69">6618 11984 1024 0,'-4'21'491'0,"4"0"-114"16,0 7-110-16,0 1-49 16,0 3-37-16,0 5-94 15,1 0-31-15,2 1-31 16,1-6-9-16,-2-6-9 15,3-8-2-15,-1-10-85 16,-1-6-59-16,4-8-135 16,2-4 151-16</inkml:trace>
  <inkml:trace contextRef="#ctx0" brushRef="#br0" timeOffset="16168.02">6946 11686 723 0,'3'3'358'15,"2"3"-153"-15,1 4-26 16,9 8-10-16,0 3-57 16,5 3-22-16,-2 4-14 15,0 3 1-15,-6 3 2 16,-2 4-1-16,-5 6-13 16,-2 1-8-16,-6 0-11 0,-6 0-7 15,0 2-13-15,-4-2-6 16,0-4-9-16,6-5-2 15,2-13-3-15,-3-2-6 16,2-9-73-16,-2-3-53 16,2-5-164-16,3-4 172 15</inkml:trace>
  <inkml:trace contextRef="#ctx0" brushRef="#br0" timeOffset="17598.83">7556 11964 756 0,'-8'-2'333'0,"3"2"-167"15,8 0-8-15,3 2-53 16,-6-2-31-16,0 0-36 16,0 0-3-16,0 0 7 0,0 0 6 15,0-1 3-15,0 0-1 16,0 0 0-16,0-1-1 15,0 1-5-15,0 0-5 16,0 0-13-16,0 0-7 16,0 0-8-16,-1 0-2 15,-1 1-3-15,1 0-1 16,0 0-2-16,0 0 0 0,0 0-1 16,0 0 0-16,0 0 2 15,0 0 1-15,0 0 1 16,0 0 2-16,-1 0 2 15,1 0 0-15,0 0 3 16,0 0 1-16,0 0 3 16,0 0 0-16,0 0-5 15,0 0-1-15,0 0-5 16,0 0 0-16,0 0-1 16,-1 0-1-16,1 0 0 15,0 0 1-15,0 0 6 16,0 0 3-16,0 0 6 15,0 0 2-15,0 0-2 16,0 0-3-16,0 0-6 16,-1 0-1-16,1 0-2 15,0 0 1-15,0 0 1 0,0 0 0 16,0-1 0-16,0 0 1 16,0 0-6-16,0 0-1 15,0-1-4-15,1 1-2 16,0 0-1-16,4 0 1 15,20-3 2-15,31-2 0 16,-26 6 3-16,-1 0-1 16,-7 0 1-16,-4 0 0 15,-4 0-1-15,-4 0-13 0,-5 1-67 16,0 5-35-16,-7-2-88 16,0 4-43-16,-4 0-87 15,-2-3-100-15,-2 5 280 16</inkml:trace>
  <inkml:trace contextRef="#ctx0" brushRef="#br0" timeOffset="17792.13">7557 12067 336 0,'-14'5'273'15,"3"0"19"-15,9-4-40 16,0 1-21-16,6 1-37 16,-4-4-22-16,0 0-26 15,0 1-9-15,8-1-23 16,9 1-12-16,27 0-30 15,-29 0-17-15,1 0-30 0,-1 1-8 16,-2 0-45-16,-1-1-57 16,0-1-154-16,0-2 149 15</inkml:trace>
  <inkml:trace contextRef="#ctx0" brushRef="#br0" timeOffset="19486.92">8261 11915 647 0,'0'-1'375'0,"0"-1"-99"16,0 1-37-16,0 0-29 0,9 2-59 15,-1 3-21-15,-2 7-26 16,25 35-14-16,-30-27-25 16,3 0-13-16,-2-4-24 15,1-1-8-15,0-2-6 16,-1-3-3-16,-3-5 2 16,1-3 0-16,-4-4-1 15,3 2 0-15,-1 0-5 16,1 0-3-16,0 0-4 15,0 0 0-15,-2-13-3 16,1-7 0-16,6-23 0 16,7 29-1-16,6 1 0 15,1 4 1-15,7 4 0 16,-1 3 1-16,-5 5 8 16,-2 7 6-16,-8 4 11 15,3 8 5-15,-5 0 2 0,-6-3 0 16,-2 1-4-1,-8-5-2-15,7 4-6 16,4-4-2-16,1-5-2 0,2-3 1 16,-3-6-1-16,-2-2-2 15,0-5-4-15,-1 6-4 16,1 0-4-16,0 0 0 16,2-16 0-16,12-28 0 0,-6 27 0 15,2 3 0-15,2 4 0 16,0 1 0-16,0 10-1 15,-2-2 1-15,0 11 5 16,-5 2 3-16,-1 4 6 16,2 5 2-16,-4-6 1 15,0 1-2-15,3-3-4 16,-1-1-3-16,-2-1-3 16,4-3-44-16,0-5-143 15,0 0-99-15,8 0 155 16</inkml:trace>
  <inkml:trace contextRef="#ctx0" brushRef="#br0" timeOffset="19650.69">8778 12001 989 0,'1'12'491'0,"1"-1"-180"15,0-3-65-15,1 2-20 16,-1-2-76-16,-1-1-47 15,-1 0-60-15,0 3-17 16,-1-2-26-16,-1-4-42 16,2 1-134-16,0-8-92 0,0 1 152 15</inkml:trace>
  <inkml:trace contextRef="#ctx0" brushRef="#br0" timeOffset="19796.92">8692 11843 581 0,'0'-4'364'0,"4"2"28"16,0 1-174-16,-4 1-85 15,0 0-38-15,0 0-162 16,18 1-152-16,24 5 141 16</inkml:trace>
  <inkml:trace contextRef="#ctx0" brushRef="#br0" timeOffset="20182.25">8949 11907 687 0,'3'11'351'0,"-3"-3"-98"0,0 1-12 16,0 5-56-16,-4-4-38 16,1 5-65-16,-1-1-22 15,-1-1-26-15,2-1-9 16,3 1-8-16,1-4-2 15,2-3-5-15,-1-3 0 16,-4-4-3-16,1 0-1 0,1 0-5 16,0-1 0-16,0-1-1 15,5-12 0-15,17-26 3 16,-11 26 6-16,4 2 19 16,-5 4 15-16,-1 7 32 15,-2 5 12-15,1 11 11 16,0 7-3-16,-5 7-15 15,-7-3-13-15,-4 0-25 16,7-1-11-16,-1-3-16 16,4 0-4-16,1-8-8 15,-5-8-2-15,1-1-89 16,-1-6-73-16,2 1 5 16,0 0 56-16</inkml:trace>
  <inkml:trace contextRef="#ctx0" brushRef="#br0" timeOffset="21197.67">9761 11332 593 0,'5'-17'281'15,"-4"-1"-57"-15,-1 3-36 16,-4-3 6-16,-1 3-18 16,-7 3-50-16,-2-3-18 15,-4 9-26-15,-3-1-10 16,0 10-26-16,0 7-9 0,0 3-15 16,-3 3-6-16,4 3-7 15,1-1-3-15,4 5-4 16,7 2-1-16,7 3 2 15,1 0 3-15,6 2 9 16,-1-1 6-16,-3-1 10 16,3 0 4-16,0 1 4 15,1-2-2-15,0 4-7 16,3 1-3-16,-2 1-7 16,-1 3-3-16,-1 1-4 15,-7 2-3-15,-4 4-2 16,-4 1-1-16,-3 4-1 15,0 0 0-15,-5-7 0 16,4-3 1-16,2-11 0 16,-1-7 1-16,5-7 0 0,-3-4 0 15,2-8 0-15,0-1-3 16,9 0-5-16,0-2-3 16,2-6-5-16,2 1-2 15,-1-2 3-15,3 1 0 16,3 7 3-16,2-2 0 15,0 4 0-15,0 1 1 16,-2 3 1-16,1 8 2 0,-1 5 3 16,0 4 0-16,-5 11 2 15,2 5-1-15,-3 10-2 16,-1 5 1-16,0 7-2 16,-4 0 1-16,2 3 0 15,-1 1-1-15,-1 1 0 16,1 1 0-16,3 0 0 15,3-1 1-15,5-9 0 16,3-6 0-16,6-14 0 16,0-6-1-16,2-9-1 15,6-3 0-15,2-5 0 16,3-4-2-16,7 0-42 16,0-6-48-16,1-4-76 15,4 2 93-15</inkml:trace>
  <inkml:trace contextRef="#ctx0" brushRef="#br0" timeOffset="24631.73">10229 11895 552 0,'0'-1'302'16,"0"0"-51"-16,0 0-13 16,0 0-42-16,0-2-28 15,0 2-41-15,0 0-12 16,0 0-20-16,0 0-9 15,0 1-14-15,0 9-4 16,1 19-9-16,2 44-6 0,-2-32-16 16,1-1-9-16,1-4-13 15,-1-5-3-15,3-5-4 16,2-4-1-16,-1-7-1 16,1-2-1-16,-4-6 0 15,-3-5-8-15,0-1-52 16,0-1-35-16,0 0-112 15,0-1-78-15,0 1 178 16</inkml:trace>
  <inkml:trace contextRef="#ctx0" brushRef="#br0" timeOffset="24962.2">10205 11889 738 0,'2'0'381'0,"4"0"-126"15,7 4-57 1,4-1-7-16,9 5-50 0,3 0-24 16,3 3-31-16,1 2-8 15,-5 4-16-15,-6 0-7 16,-8 8-10-16,-8 2-4 16,2 0-5-16,-1 4-1 0,-12-3-3 15,1 1-5 1,-16-7-6-16,4 0-3 0,-6-6-4 15,-4-5-1-15,1-1-2 16,-4-7-2-16,8-2-5 16,5 0-8-16,7 0-54 15,5 1-42-15,8-2-94 16,6-4-69-16,12 0 166 16</inkml:trace>
  <inkml:trace contextRef="#ctx0" brushRef="#br0" timeOffset="25256.1">10732 11831 840 0,'-7'0'431'16,"-6"6"-55"-16,0 4-133 16,0 12-49-16,-1 8-20 15,1 6-66-15,1 5-28 16,5 2-37-16,3-4-12 16,8-7-17-16,7-3-5 0,5-8-6 15,4-2-1-15,7-2-2 16,0-1 1-16,7-5-64 15,-2-4-55-15,0-6-170 16,4 0 171-16</inkml:trace>
  <inkml:trace contextRef="#ctx0" brushRef="#br0" timeOffset="25468.42">11070 12044 1038 0,'-14'3'469'0,"13"0"-159"16,0 6-67-16,-3 2-50 15,2 0-29-15,-3 5-87 0,5 1-31 16,2-2-30-16,3-1-6 16,1-6-10-16,-3-4-40 15,2-1-117-15,-1-6-94 16,6-1 142-16</inkml:trace>
  <inkml:trace contextRef="#ctx0" brushRef="#br0" timeOffset="25638.42">11032 11886 1126 0,'1'2'468'0,"7"1"-291"16,0 2-23-16,-7 2-63 15,5-1-49-15,4 6-152 16,1 0 82-16</inkml:trace>
  <inkml:trace contextRef="#ctx0" brushRef="#br0" timeOffset="25863.55">11303 12194 1038 0,'-11'7'488'0,"-3"4"-225"16,-2 3-94-16,-1-1-31 15,0 3-72-15,1-3-27 16,6-3-66-16,2-2-58 15,6-8-217-15,3 0 195 16</inkml:trace>
  <inkml:trace contextRef="#ctx0" brushRef="#br0" timeOffset="26225.51">11641 11978 1017 0,'-4'2'487'15,"2"-1"-214"-15,-1 5-74 16,2-6-16-16,0 0-61 16,-1 12-17-16,-1 12-23 15,-3 30-8-15,5-22-14 16,0 6-11-16,1 3-11 0,2-2-5 15,0-3 1-15,3-1 3 16,-3-5 1-16,-2-1 0 16,-4-7-8-16,-6-2-7 15,-5-6-9-15,-2-3-3 16,-3-6-86-16,2-6-76 16,4-13-82-16,9-9 116 0</inkml:trace>
  <inkml:trace contextRef="#ctx0" brushRef="#br0" timeOffset="26388.79">11466 11766 1250 0,'3'-10'512'0,"5"5"-302"15,-2 3-27-15,-1 2-60 16,0 4-44-16,0 2-120 15,3 4-67-15,11 4 68 16</inkml:trace>
  <inkml:trace contextRef="#ctx0" brushRef="#br0" timeOffset="26885.12">11983 12211 849 0,'0'-5'452'0,"0"0"-135"15,0 4-64-15,0 0-16 16,0 0-54-16,-1 0-30 16,0 0-59-16,-1 1-25 15,-1 1-36-15,-9 16-10 16,-34 25-13-16,26-30-5 0,7-4-35 15,-1-3-39-15,9-4-110 16,3-1-66-16,7 0 146 16</inkml:trace>
  <inkml:trace contextRef="#ctx0" brushRef="#br0" timeOffset="27604.66">12186 11871 564 0,'-1'-2'311'0,"0"-1"-27"0,0 2-54 16,0 0-37-16,0 0-27 15,0 0-40-15,0 1-8 16,-3 3-9-16,-7 24-3 15,-3 33-17-15,12-26-15 16,-1 5-27-16,-1-3-11 16,2 0-21-16,2-1-4 15,4-7-6-15,0-3-3 0,1-12-21 16,3-1-31-16,-1-11-84 16,-1-1-61-16,3-4-328 15,2-2 343-15</inkml:trace>
  <inkml:trace contextRef="#ctx0" brushRef="#br0" timeOffset="27896.31">12365 11981 731 0,'-1'7'391'0,"-15"-4"-42"15,-1 3-130-15,-6 1-77 16,0 1-21-16,0-1-45 15,-1 0-9-15,5 3-5 16,3-2 0-16,5 3-1 16,4-5-7-16,5-1-5 0,2 1 0 15,8 1-1-15,-2 2-2 16,5-2 0-16,2 2-2 16,4-1-3-16,0-3 1 15,3 2-3-15,-1-2-4 16,-4 4-8-16,1 1-7 15,-5 1-9-15,-2-2-6 16,-2-5-61-16,-7 1-65 0,0-4-120 16,3 4 137-16</inkml:trace>
  <inkml:trace contextRef="#ctx0" brushRef="#br0" timeOffset="28860.78">12585 11832 587 0,'-34'-15'284'0,"28"10"-94"15,-2 1-10-15,0 1-32 16,-1 1-19-16,6 2-31 16,4 0-13-16,0 1-21 15,-1-1-8-15,0 0-14 16,0 0-2-16,0 0-1 16,11 5 0-16,2-3 0 15,29 34 4-15,-26-23 5 16,0 1 2-16,-5 6 2 15,0 2-3-15,-5 1-4 16,0 3-4-16,-6 0-5 16,-2 3-3-16,-3 2-5 0,-3 0-4 15,-3-4-9-15,0 1-2 16,1-6-6-16,-1-3-2 16,2-1-15-16,2-7-21 15,4-3-52-15,3-3-30 16,0-4-73-16,1 0-38 15,-1-1-177-15,0-1 252 16</inkml:trace>
  <inkml:trace contextRef="#ctx0" brushRef="#br0" timeOffset="42579.05">13058 12310 578 0,'-1'0'297'16,"1"0"-87"-16,0 0-11 15,0 0-45-15,0 0-20 0,0 0-20 16,0 0-6-16,0 0-14 16,-1 5-12-16,-1 4-24 15,-2 2-8-15,-1 1-12 16,-19 26-4-16,8-26-9 15,6-1-2-15,1-1-7 16,-3-1-3-16,3-2-2 16,-4-3-1-16,3-2-2 15,0-2-1-15,0-1-3 16,-1 0-2-16,6-2-40 16,0-1-30-16,6 0-90 15,5 1-81-15,-1-5 152 16</inkml:trace>
  <inkml:trace contextRef="#ctx0" brushRef="#br0" timeOffset="78933.55">10519 13493 564 0,'-34'-32'296'0,"31"25"-75"15,1 0-3-15,0 4-31 16,2 3-19-16,0 0-31 16,0 0-13-16,-1 0-35 15,1 0-17-15,0 0-23 16,-1 15-5-16,2 46 0 16,4-25-3-16,-1 5-7 15,6 2-7-15,-5-6-8 16,-5-4-3-16,7-4-4 15,-2-4 0-15,1-5-4 16,4-3-3-16,-9-7-25 0,4-5-42 16,-4-9-151-16,4-8-128 15,5-12 205-15</inkml:trace>
  <inkml:trace contextRef="#ctx0" brushRef="#br0" timeOffset="79231.29">10470 13421 931 0,'-2'-3'407'16,"2"3"-189"-16,0 0-38 0,0 0-32 15,0 0-33-15,19 1-48 16,34 7-12-16,-21 3-15 16,5 1-2-16,-5 0-7 15,5 3-3-15,-8-1-1 16,-4 7-2-16,-7 4 6 15,-6 6 4-15,-8 4 6 16,-5 0 3-16,-10 0 6 16,-3-3 2-16,-9-4 0 15,-2-3-2-15,-3-4-12 16,1-4-7-16,0-4-13 16,1-7-5-16,10-6-9 15,3 0-7-15,10-3-55 16,-1-1-39-16,10-4-88 15,5-3-65-15,11-5 159 0</inkml:trace>
  <inkml:trace contextRef="#ctx0" brushRef="#br0" timeOffset="79817.07">11165 13384 657 0,'-6'-14'346'16,"2"1"-32"-16,-2 1-55 16,1 7-31-16,-2 4-22 15,-4 4-68-15,-1 8-22 16,-4 9-33-16,-2 6-13 0,5 8-19 16,2 3-9-16,7 5-10 15,6 3-6-15,10 0-4 16,1-5-1-16,7-4-3 15,1-6 0-15,-5-5-2 16,3-4 1-16,-5-6-2 16,-4 0 0-16,-3-9-4 15,-3-1-3-15,-2-5-6 16,-1-3-29-16,-1 2-94 16,0 0-63-16,1-7 103 15</inkml:trace>
  <inkml:trace contextRef="#ctx0" brushRef="#br0" timeOffset="80362.27">11446 13659 622 0,'3'-36'327'0,"-9"29"-44"16,0 2-24-16,5 3-24 15,-3 0-38-15,4 4-79 16,-1-2-20-16,1 0-18 16,-1 9-3-16,0 12-1 15,0 27 0-15,1-28-11 16,2-1-8-16,3-3-20 16,-4-1-12-16,0-4-14 15,-1-1-5-15,2-3-6 16,1-2-30-16,-2-5-98 15,4-2-82-15,3-12 120 0</inkml:trace>
  <inkml:trace contextRef="#ctx0" brushRef="#br0" timeOffset="80535.99">11423 13361 1045 0,'0'8'452'0,"7"-8"-192"15,-5 0-78-15,5 4-60 16,1-2-22-16,-6-1-65 16,7 1-18-16,-1 2-45 15,4 0-8-15,24 8 19 16</inkml:trace>
  <inkml:trace contextRef="#ctx0" brushRef="#br0" timeOffset="81685.09">11833 13773 947 0,'34'34'452'0,"-35"-29"-177"15,-5 3-81-15,-3-1-15 0,-1 1-54 16,-5 0-32-16,0 0-45 15,-1 1-12-15,1-4-18 16,3 0-6-16,2-3-69 16,4 4-47-16,2-6-183 15,5 1 175-15</inkml:trace>
  <inkml:trace contextRef="#ctx0" brushRef="#br0" timeOffset="82064.85">12108 13463 898 0,'-8'-2'401'0,"6"3"-152"16,1 7-57-16,-3 7-20 15,0 4-21-15,-3 12-44 16,2 0-19-16,0 6-31 16,1-1-13-16,5-4-25 15,2-4-8-15,5-9-10 16,1-3-22-16,3-7-88 16,-2-5-86-16,6-8 114 15</inkml:trace>
  <inkml:trace contextRef="#ctx0" brushRef="#br0" timeOffset="82367.46">12253 13519 766 0,'-15'4'439'0,"-4"8"-2"16,-6 3-236-16,-1 2-16 15,-4-1-46-15,2-3-38 16,6-2-53-16,3-1-10 15,8 1-11-15,5-3-3 16,3-1-9-16,2 1-4 0,6 0-6 16,2 2 1-16,5-1 3 15,2 0 0-15,2-2 2 16,3-1 1-16,0 0-3 16,3-2-1-16,0 2-5 15,-1-1-8-15,0 0-114 16,0-1-33-16,-4-4 83 15</inkml:trace>
  <inkml:trace contextRef="#ctx0" brushRef="#br0" timeOffset="82545.07">12352 13653 1119 0,'35'-29'486'15,"-25"28"-239"-15,4-4-128 0,-8 1-16 16,16-1-46-16,-5 2-24 16,2 1-23-16,7-1-3 15,-5 1-57-15,4-3-83 16,-2 3 87-16</inkml:trace>
  <inkml:trace contextRef="#ctx0" brushRef="#br0" timeOffset="82737.81">12469 13490 939 0,'-3'6'425'0,"1"6"-154"16,0 0-72-16,3 9-55 16,-4 0-25-16,5 5-65 15,0 1-21-15,3-5-25 16,4 0-2-16,-2-7-69 15,1-2-58-15,6-5 75 16</inkml:trace>
  <inkml:trace contextRef="#ctx0" brushRef="#br0" timeOffset="82960.33">12706 13501 1014 0,'6'0'502'0,"0"3"-198"16,0 6-95-16,-3 6-32 16,-2 12-80-16,-2-6-34 31,1-11-35-31,0 1-9 0,2 31-13 0,2-4-4 16,3-12-18-16,5-19-28 0,-1-7-94 15,3-5-91-15,1-7 139 16</inkml:trace>
  <inkml:trace contextRef="#ctx0" brushRef="#br0" timeOffset="83326.52">13115 13696 1376 0,'-8'2'595'0,"-3"0"-327"16,-5 6-90-16,-2 3-20 0,-4 5-76 15,3 2-40 1,1 1-44-16,4-2-46 0,7-5-114 16,1-3-80-16,6-10 136 15</inkml:trace>
  <inkml:trace contextRef="#ctx0" brushRef="#br0" timeOffset="83665.92">13354 13388 823 0,'8'5'402'0,"-8"-4"-79"0,5 2-86 15,-2 11-59-15,-2 6-10 16,3 11-65-16,-5 2-33 15,-1 6-31-15,-1 1-9 16,1-1-14-16,2-4-6 0,5-12-15 16,0-5-37-16,-1-11-106 15,-2-3-103-15,4-5 147 16</inkml:trace>
  <inkml:trace contextRef="#ctx0" brushRef="#br0" timeOffset="83978.81">13504 13492 1071 0,'-10'0'444'0,"-1"7"-256"16,-7-1-60-16,0 3-39 16,-3-2-8-16,-1-5-15 15,5 2-4-15,-1-1-10 16,5 2-3-16,6 2-6 0,3 0-5 15,13 5-4-15,1 1-2 16,9 3 6-16,3-1 2 16,-1 2-1-16,3-2-2 15,-1 1-7-15,1-3-5 16,-1-2-11-16,0 0-4 16,-4-2-10-16,-5-3-44 15,-3-5-121-15,-1-2 19 0,6-6 60 16</inkml:trace>
  <inkml:trace contextRef="#ctx0" brushRef="#br0" timeOffset="84262.28">13681 13225 1112 0,'11'5'440'0,"5"9"-240"16,4 3-51-16,3 10-11 15,3 1-5-15,10 5-45 0,2 2-19 16,-7 1-27 0,-4-1-6-16,-10 2-8 0,-9-2-2 15,-5 0 1-15,-3 2-2 16,-1-5-8-16,0-1-4 15,-6-9-14-15,1-7-35 16,-4-9-102-16,3-4-81 16,7-5 127-16</inkml:trace>
  <inkml:trace contextRef="#ctx0" brushRef="#br0" timeOffset="84723.96">14497 13524 1022 0,'-8'-3'462'0,"0"3"-189"16,-2-3-100-16,-2 3-12 15,5-2-32-15,2 2-27 16,3 0-46-16,2-1-14 16,0 1-16-16,0-1-10 0,8 0-6 15,17 1 0-15,32-2-4 16,-19 0 1-16,2 2-3 16,-2 0-2-1,-6 0-2-15,-5 3-36 0,-7-1-96 16,-4-1-75-16,-7 5 113 15</inkml:trace>
  <inkml:trace contextRef="#ctx0" brushRef="#br0" timeOffset="84965.42">14594 13363 828 0,'-3'10'389'0,"7"-3"-120"0,4 5-62 16,-3 10-43-16,1-1-27 16,-4 11-57-16,-2-1-18 15,1-2-25-15,0 4-9 16,1-9-16-16,3-1-4 16,-1-5-8-16,-1-5-32 15,3-2-109-15,-1-3-105 16,6 0 144-16</inkml:trace>
  <inkml:trace contextRef="#ctx0" brushRef="#br0" timeOffset="85624.97">15294 13394 695 0,'1'-6'342'0,"0"1"-67"16,-1 3-39-16,0 1-34 15,0-1-28-15,0 1-66 16,0 0-25-16,0 1-20 16,2 5-4-16,5 23-16 15,1 31-7-15,-8-28-12 0,0 2-5 16,6 2-9-16,0 0-2 16,4-2-4-16,3-4 0 15,-7-11-2-15,-1-4-9 16,-5-11-64-16,-1-3-45 15,0-10-159-15,-2-6-255 16,3-5 351-16</inkml:trace>
  <inkml:trace contextRef="#ctx0" brushRef="#br0" timeOffset="85944.29">15269 13358 697 0,'0'0'360'0,"2"-1"-94"0,5 1-81 15,7 4-9-15,7-1-42 16,8 5-31-16,2 3-28 16,-3 1-5-16,-4 7-6 15,-1-4-2-15,-2 5-9 16,0-3-2-16,-7 1-4 16,0 5 1-16,-8-3 4 15,-5 4 5-15,-7 4-3 16,-8-1-3-16,-2 1-12 15,-1-1-8-15,-1-5-14 16,4-1-3-16,1-8-7 16,1-1-4-16,5-5-22 0,-8-4-32 15,8-3-68-15,-4-1-60 16,5-5 108-16</inkml:trace>
  <inkml:trace contextRef="#ctx0" brushRef="#br0" timeOffset="88267.68">15935 13254 535 0,'3'-10'298'0,"-2"2"-22"16,3-26-30-16,-8 33-41 16,-3 2-33-16,2 7-72 15,-2 2-21-15,-4 7-25 16,-2 3-8-16,-4 11-16 15,0 6-7-15,5 8-10 16,11 2-4-16,4 5-1 0,7 1-3 16,4 1-1-1,3-3-1-15,1-6 0 0,-6-6 2 16,5-8 0-16,-5-6 2 16,0-7 2-16,0-6 2 15,-10-6 3-15,5-2 1 16,-9-6 4-16,-3-2 3 15,3-4-1-15,-5-1-23 0,4-2-101 16,2 0-89-16,6-1 110 16</inkml:trace>
  <inkml:trace contextRef="#ctx0" brushRef="#br0" timeOffset="88859.61">16205 13416 793 0,'-5'-32'372'0,"5"26"-133"15,0 5-34-15,0 9-36 16,2-2-29-16,2 10-48 16,-1 6-5-16,-1 1-15 15,2 5-12-15,-2-4-19 16,-1 3-9-16,3-2-16 16,-1-2-4-16,1 0-4 0,0-7-2 15,-3-6-2-15,3 0-4 16,-2-8-73-16,0 0-68 15,7-7 88-15</inkml:trace>
  <inkml:trace contextRef="#ctx0" brushRef="#br0" timeOffset="89152.75">16447 13444 1117 0,'-11'6'453'0,"-9"3"-265"15,1 0-33-15,-12 1-31 16,-2-2-30-16,2-4-48 16,3 2-11-16,8 1-7 15,4-3-4-15,8 1-7 16,3-1-4-16,5-1-7 16,3 2-1-16,7 2 0 15,0-1 0-15,7 2 1 16,7 3 1-16,-1-2 4 15,1-1 2-15,0 1 1 16,-7-1-2-16,-1 2-6 16,0 1-11-16,-6-3-81 15,5-1-69-15,-5-6 93 0</inkml:trace>
  <inkml:trace contextRef="#ctx0" brushRef="#br0" timeOffset="89362.6">16557 13465 1085 0,'-14'7'472'0,"11"-4"-210"15,3 2-84-15,4 0-68 16,7-3-23-16,5-2-56 16,2-3-12-16,4-2-9 15,0 5-1-15,2 1-5 16,-1-2-9-16,-2 2-94 15,-4-2-83-15,-3-2 111 16</inkml:trace>
  <inkml:trace contextRef="#ctx0" brushRef="#br0" timeOffset="89590.77">16646 13405 847 0,'-6'0'393'0,"6"0"-122"0,0 1-56 16,0-1-43-16,0 0-27 16,0 0-69-16,2 12-18 15,1 11-25-15,4 26-10 16,-3-30-14-16,0 0-2 16,2 1-65-16,-1 0-45 15,2-5-133-15,0-2-175 16,4-3 271-16</inkml:trace>
  <inkml:trace contextRef="#ctx0" brushRef="#br0" timeOffset="90022.98">16956 13318 1121 0,'-2'9'469'15,"-1"0"-232"-15,1-3-74 16,-2 12-49-16,-7 32-18 0,11-22-50 16,3 4-13-16,-3 1-11 15,3-4-5-15,-4-2-7 16,-2-5-4-16,4-4-2 15,2 1-2-15,2-3-10 16,1-2-27-16,-2-4-72 16,0-3-69-16,0-4 105 15</inkml:trace>
  <inkml:trace contextRef="#ctx0" brushRef="#br0" timeOffset="91687.32">17207 13688 835 0,'0'0'383'15,"0"0"-166"-15,0 0-72 16,-2 0-9-16,1 0-50 15,0 0-30-15,-8 9-32 16,-9 5-6-16,-31 26-5 16,28-28-3-16,3-2-6 15,5-3-1-15,5-3-19 16,2-3-23-16,4-4-72 16,5-1-55-16,6-4 100 15</inkml:trace>
  <inkml:trace contextRef="#ctx0" brushRef="#br0" timeOffset="92518.36">17641 13550 802 0,'-9'-27'355'0,"8"27"-114"15,0 4-64-15,1 4-21 16,1 4-12-16,2 10-49 0,-1 2-13 16,1 5-7-1,1-2-4-15,0-1-8 0,0 0-3 16,-4 2-9-16,-3-2-3 16,-4 0-3-16,-2-3-3 15,-2-1 1-15,-1-3-2 16,-2 0-6-16,-4-3-5 15,-5-6-12-15,2 1-6 16,0-8-66-16,2-3-59 16,4-11-374-16,7-15 323 15</inkml:trace>
  <inkml:trace contextRef="#ctx0" brushRef="#br0" timeOffset="92688.38">17508 13214 936 0,'5'1'385'15,"6"4"-195"-15,0 1-103 16,2 3-11-16,-2-1-6 16,0 0-69-16,4 3-2 15</inkml:trace>
  <inkml:trace contextRef="#ctx0" brushRef="#br0" timeOffset="94481.63">18099 13693 921 0,'-5'1'404'0,"-2"1"-190"16,0 0-35-16,-3 3-36 15,-4-1-34-15,-27 38-47 16,27-27-13-16,-1-2-17 0,6-2-6 16,4-1-14-16,-2-4-5 15,7-1-7-15,-4-4-24 16,0-4-94-16,4-2-86 15,8-5 120-15</inkml:trace>
  <inkml:trace contextRef="#ctx0" brushRef="#br0" timeOffset="96494.41">18366 13348 629 0,'31'-7'318'0,"-35"4"-73"16,1 0-22-16,-1 2-32 15,5-2-28-15,-1 3-50 16,0 0-18-16,0 0-24 16,0 0-10-16,0 0-16 15,0 0-6-15,0 0-8 16,0 0-4-16,0 10-5 15,0 7-3-15,-1 29-3 16,-1-21-1-16,3-1-1 16,0-2-3-16,3 3-1 15,-4-1-2-15,0 1-4 16,0 3 1-16,2-6-3 16,3-5 0-16,-4-4 0 15,4-3-1-15,-4-2-63 16,-1-4-49-16,3-2-156 0,2-2-163 15,-5-1 276-15</inkml:trace>
  <inkml:trace contextRef="#ctx0" brushRef="#br0" timeOffset="96861.54">18548 13454 908 0,'-5'1'430'16,"-8"1"-176"-16,0 7-45 15,-2-1-75-15,-5 2-33 0,1-3-32 16,0 0-9-16,1 2-13 16,3-1-6-16,1-1-12 15,1-1-4-15,0-1-4 16,0-3-2-16,7 0-7 16,4 2-3-16,1-3-1 15,1-1-2-15,0 0 0 16,0 0 1-16,0 0 7 15,0 0 5-15,13 3 15 16,2 9 6-16,27 28 1 16,-30-26-3-16,-4 0-10 15,1-3-7-15,-4-1-10 16,3-1-3-16,0-2-4 16,-7-1-2-16,9-4-29 0,-8-2-32 15,4 0-94-15,2-4-74 16,1 1 139-16</inkml:trace>
  <inkml:trace contextRef="#ctx0" brushRef="#br0" timeOffset="102104.86">18799 13246 544 0,'0'-1'262'15,"0"0"-84"-15,0 0-30 16,0 0 4-16,0 0-34 15,0-1-30-15,0 1-45 16,0 0-7-16,5 1-3 0,2 0-1 16,5 4-4-16,-3 0-2 15,33 23-1-15,-24-10 0 16,-4 3 1-16,2 1-1 16,-3 3 0-16,1 3 2 15,-6-4 4-15,3 4 4 16,-4-1 1-16,-10 1-3 0,0 7-1 15,-2 1-1-15,-1 2-4 16,5-1-1-16,-3-3-5 16,-3-4-4-16,3-5-5 15,-3 0-1-15,2-3-4 16,-1-3-1-16,-2-4-1 16,8-2-1-16,-8-5-10 15,7-4-22-15,2-3-63 16,-8-2-57-16,7 1-232 15,0 0 246-15</inkml:trace>
  <inkml:trace contextRef="#ctx0" brushRef="#br0" timeOffset="108109">19636 12822 653 0,'-1'-1'305'0,"0"0"-96"16,-1 0-23-16,-3-2-10 15,2 1-30-15,1 0-53 16,1 1-20-16,0 0-27 15,0 0-12-15,0 0-18 16,-1 0-5-16,1 0-5 16,1 0-2-16,0 1-1 15,4 1 1-15,10 8-2 16,30 19 1-16,-28-18-1 16,-1-2 0-16,1 0 0 15,-4 1 0-15,-3-1 0 16,-3-2 0-16,-3 4 1 15,-2 2 1-15,-2 2 1 16,-3 5 2-16,-3 3-1 0,1 2-1 16,-3 0-1-16,1 0-2 15,2 3-1-15,-2-2-1 16,1 9 0-16,-1 4 0 16,2 2 0-16,0 4-1 15,1 1 0-15,2-1-1 16,3-1 1-16,2-1-1 15,3-9 1-15,0-3 1 16,2-7 3-16,0-1-1 0,5 1 2 16,-1 3-1-16,0-1-1 15,1-1 0-15,2-2 1 16,-1-4-1-16,3-3 1 16,-3-4 0-16,-1-5 0 15,-2-1 1-15,-5-5 0 16,0 0 2-16,-2 0 4 15,-3 0 1-15,0-1 6 16,0 0 1-16,0 0-1 16,0-1-2-16,0 1-2 15,-1 0-2-15,1 0-2 16,0 0-2-16,-1 0-4 16,0 0-2-16,1 0-1 15,0 1 0-15,0 0 0 16,0 0 1-16,0 0 1 0,0 0 1 15,0 10 1-15,0 3 0 16,1 34 4-16,0-25-1 16,-1 6 0-16,2 4-1 15,2 0-1-15,-2 1 1 16,7 2 0-16,-4-3 2 16,4 7 2-16,2-1 0 0,0 0 0 15,-1 4 0-15,-5 1 0 16,-2-2 1-16,-2 1 3 15,2-4 5-15,-3-7 14 16,-3-2 6-16,-1-8 7 16,0 1 1-16,-6-3-8 15,1-3-3-15,1 1-8 16,-5-5-4-16,3 0-7 16,-3-4-4-16,-8-1-5 15,3 2-4-15,-4-5-53 16,-1 4-49-16,1-3-102 15,-2-2 114-15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16:23:49.88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16755 10651 649 0,'2'-1'330'0,"-2"0"-96"15,3-6-23-15,-3 6-48 16,0 0-39-16,0 0-53 15,-1 1-13-15,0 1-19 16,-16 25-4-16,-34 39-6 16,28-24-3-16,2 2-11 15,3 1-3-15,4-7-5 0,1-4-3 16,8-9-2 0,-1-2 0-16,6-8-2 0,1-5 0 15,2-6-49 1,1-1-48-16,-1-8-255 0,3-2 227 15</inkml:trace>
  <inkml:trace contextRef="#ctx0" brushRef="#br0" timeOffset="253.35">16559 10853 626 0,'-11'2'364'16,"5"4"-20"-16,0 3-183 15,2 4-15-15,4 3-47 16,0 1-29-16,4 6-28 16,6-1-2-16,3 0-11 15,3-2 0-15,1-4-2 16,-1-3-4-16,-1-4-4 16,0-1-4-16,-1-8-4 15,1-4 0-15,1-7-2 16,2-7-9-16,0-4-84 15,2-1-84-15,-7 2 102 16</inkml:trace>
  <inkml:trace contextRef="#ctx0" brushRef="#br0" timeOffset="1912.39">17093 10454 465 0,'-1'-1'255'15,"-1"0"-61"-15,1 0-11 0,0 0-46 16,0 0-25-16,0-1-27 16,0 1-9-16,0 0-18 15,0 0-11-15,0 0-18 16,0 0-8-16,0 0-10 15,-1 0-3-15,1 0-5 16,0 0 0-16,0-1-1 16,0 2-1-16,0 0 2 15,0 0 0-15,0 0 4 16,0 0 1-16,0-1 2 16,-1 0 0-16,2 0 0 15,0 1-2-15,0-1-2 16,0 0-1-16,0 0 0 15,0 0 2-15,-1 0 4 16,1 0 4-16,0 0 4 0,-1-1 1 16,0 1-1-16,0 0-4 15,0 0-3-15,0 0-1 16,0 0-3-16,0 0 0 16,0 0-1-16,0 0-1 15,1 0-1-15,0 0 0 16,0-1-3-16,0 1 0 15,0 0-2-15,0 0 0 16,0 0 2-16,0 0 1 0,0 0 4 16,-2 0 3-16,1 0 3 15,0 0 2-15,0-1 2 16,0 1-1-16,-6 0-5 16,-7 0-2-16,-30 4-4 15,31 3-1-15,6 4-4 16,-4 3-1-16,5 7-3 15,0 3 1-15,5 4 1 16,3 0 0-16,2-4 0 16,6-4 1-16,2-4 0 15,6-4 1-15,-1-7 2 16,3-4 1-16,-3-17 1 16,1-3 0-16,-3-8-3 15,-2-2-1-15,-5 1 0 16,-4-2-2-16,-2 3 2 0,-3-1 2 15,-2 3 0-15,-1 3 0 16,-3 3 1-16,3 5-1 16,1 5 1-16,0 3 2 15,0 7 1-15,-1 6 1 16,-1 7 1-16,1 5-1 16,0 9-1-16,4 1-2 0,4 3-3 15,1 0 0-15,7-3-1 16,-1-4 0-16,0-3-6 15,1-2-39-15,1-6-144 16,2-2-118-16,0-3 178 16</inkml:trace>
  <inkml:trace contextRef="#ctx0" brushRef="#br0" timeOffset="2231.28">17200 10496 995 0,'0'-1'445'0,"0"1"-228"16,0 0-35-16,4 7-63 15,3 6-37-15,16 26-32 16,-13-33-8-16,4-2-10 16,1-4-4-16,2-4-8 0,0-2-3 15,0-6-5-15,-5 1 1 16,-6-4-2-16,-2 3-1 15,-7 3-1-15,-2-1 0 16,-8 2-3-16,-4 0-2 16,-2 1-4-16,-3 0-4 15,3 2-17-15,2 1-11 16,1 4-33-16,5 5-15 16,5 2-51-16,1 0-53 0,6 3 120 15</inkml:trace>
  <inkml:trace contextRef="#ctx0" brushRef="#br0" timeOffset="2598.11">17393 10482 780 0,'12'9'395'0,"-8"-2"-131"16,-2 0-27-16,-2 2-75 15,-3 1-48-15,3 2-58 16,0 1-20-16,0-4-26 15,3-2-3-15,-3-3-5 16,0-4-1-16,4-1 1 16,-4 0 0-16,0 0-6 15,0 0-2-15,2-8-2 0,3-8 0 16,11-24 6-16,-10 29 2 16,0 4 1-16,2 6 6 15,-1 3 14-15,2 4 8 16,-5 6 6-16,0 4 2 15,1 3-8-15,-4 3-8 16,5-3-6-16,2-3-8 16,6-9-27-16,1-2-32 15,0-9-115-15,0-6-130 0,2-8 186 16</inkml:trace>
  <inkml:trace contextRef="#ctx0" brushRef="#br0" timeOffset="2768.23">17669 10330 947 0,'-5'22'459'15,"2"6"-182"-15,0 4-121 16,2 5-20-16,4-4-78 16,2-2-23-16,7-5-26 15,3-3-4-15,1-5-8 16,2-7-23-16,-2-6-65 15,-4-5-53-15,-7-7-239 0,-1-2 247 16</inkml:trace>
  <inkml:trace contextRef="#ctx0" brushRef="#br0" timeOffset="2934.38">17623 10349 634 0,'-4'1'417'0,"4"4"30"15,7 1-229-15,4-1-22 0,2-2-69 16,1-3-38-16,0-4-49 16,1-2-49-16,0-1-134 15,-3 0-137-15,-5 5 165 16</inkml:trace>
  <inkml:trace contextRef="#ctx0" brushRef="#br0" timeOffset="3112.76">17521 10119 980 0,'-7'8'484'16,"-3"0"-194"-16,5 8-97 16,-3 3-31-16,1 7-86 15,-1-2-32-15,-1-1-68 0,3-1-74 16,9-4 65-16</inkml:trace>
  <inkml:trace contextRef="#ctx0" brushRef="#br0" timeOffset="3650.43">17955 10453 624 0,'-30'-3'361'0,"29"0"16"16,-4 3-122-16,2 8-70 15,-1 6-31-15,6 8-76 0,1 1-22 16,3 4-22-16,5-6-8 16,-2-5-14-16,1-8-3 15,2-10-1-15,4 0 0 16,-1-11-2-16,-1 1-2 15,2-2-10-15,-7-3-3 16,-3 2-2-16,3 1 3 16,-8 2 10-16,-1 2 4 15,0 5 1-15,-4 3-1 0,2 6 0 16,1-4-2-16,0 0 0 16,-1 5 0-16,-1 11-2 15,0 27-1-15,8-30-2 16,-1-3-2-16,8-5-31 15,-2-4-38-15,3-2-134 16,2-4-318-16,2-5 348 16</inkml:trace>
  <inkml:trace contextRef="#ctx0" brushRef="#br0" timeOffset="4211.56">18241 10382 981 0,'-10'3'474'16,"0"6"-193"-16,0 3-111 16,-1 2-30-16,3 1-67 0,2 0-21 15,6-4-27-15,3 0-8 16,3-2-6-16,4 0-1 16,4 0-1-16,1-1 1 15,-2-2-3-15,-2-1 0 16,-6 0-1-16,-1-1-1 15,-4 1 0-15,-3 0 0 16,-1-3 0-16,-2 2-7 0,1-4-20 16,-1 0-13-16,4-4-20 15,1 3-3-15,0 0 0 16,1 0 9-16,0 0 17 16,0 0 9-16,0 0 14 15,0 0 3-15,10-6 4 16,6 1 1-16,31-8 3 15,-24 11 3-15,0-3 5 16,1-4 1-16,-6 0-1 16,-6-1-1-16,-8 0 3 15,-3 1 7-15,-2 2 15 16,-7 1 8-16,3 4 7 16,1 1-1-16,-1 4-6 15,3 2-5-15,-4 4-10 0,-3 1-7 16,6 5-12-16,3 0-3 15,5 2-4-15,5 2-1 16,5-5 0-16,-5-1-34 16,11-5-115-16,1-5 104 15</inkml:trace>
  <inkml:trace contextRef="#ctx0" brushRef="#br0" timeOffset="4487.72">18848 10216 871 0,'4'7'420'0,"1"13"-160"15,1 6-32-15,-9 9-69 16,3 6-43-16,0 1-58 0,-1-1-18 16,8-7-28-16,-3-5-6 15,9-13-108-15,0-7-82 16,1-10 113-16</inkml:trace>
  <inkml:trace contextRef="#ctx0" brushRef="#br0" timeOffset="4748.77">19000 10341 794 0,'-11'-9'408'0,"6"11"-94"15,-4 2-108-15,-2 5-83 16,-3 2-28-16,-3 3-45 15,5 0-7-15,1-1-3 16,4-1-2-16,1-3-4 16,1 0 1-16,3-3 1 15,4 0 1-15,5 0-2 16,5 1-4-16,1 1-8 16,1-4-4-16,1-2-8 15,7-1-19-15,-2-4-109 16,5-2-94-16,1-1 124 15</inkml:trace>
  <inkml:trace contextRef="#ctx0" brushRef="#br0" timeOffset="4899.63">19086 10429 1015 0,'-1'-1'377'16,"0"0"-296"-16,1 0-22 15,0-1-12-15,0 2-53 16,13 0-234-16,-1 0 173 0</inkml:trace>
  <inkml:trace contextRef="#ctx0" brushRef="#br0" timeOffset="5100.41">19145 10366 787 0,'-10'-26'415'0,"3"36"-83"16,2 6-96-16,0 6-84 16,1-1-37-16,4 1-63 15,0-3-15-15,4-4-22 16,1-2-4-16,2-5-75 16,1 1-61-16,-1-5-205 15,0 1 198-15</inkml:trace>
  <inkml:trace contextRef="#ctx0" brushRef="#br0" timeOffset="5301.6">19267 10332 1029 0,'1'6'462'0,"-2"15"-198"0,-2 5-62 15,-2 0-56-15,1 1-35 0,2-3-64 16,2-5-14-16,1-3-24 15,3-4-30-15,2-6-140 16,0-1 50-16,0-10 37 16</inkml:trace>
  <inkml:trace contextRef="#ctx0" brushRef="#br0" timeOffset="6286.23">22858 10786 702 0,'6'-14'363'0,"-8"11"-73"16,1 2-59-16,-6 2-56 16,6-1-40-16,0 1-71 15,-5 27-18-15,-41 32-24 16,31-26-8-16,4 0-8 15,4-5-1-15,7-3-4 0,1-7 3 16,0-8-62-16,0-3-69 16,-4-8 81-16</inkml:trace>
  <inkml:trace contextRef="#ctx0" brushRef="#br0" timeOffset="6495.98">22660 10904 891 0,'0'12'412'0,"2"10"-191"16,1 6-15-16,-2 4-64 15,3 0-34-15,7-9-37 16,1-3-13-16,8-7-21 16,1 0-7-16,7-9-13 15,3-4-3-15,-1-10-67 16,2-3-63-16,-4-9 73 15</inkml:trace>
  <inkml:trace contextRef="#ctx0" brushRef="#br0" timeOffset="7231.49">23105 10422 709 0,'-28'-37'358'16,"30"30"-110"-16,-2 5-31 15,0 8-59-15,-4 5-40 16,3 7-52-16,0 3-16 15,4 1-23-15,4-2-6 16,5-5-9-16,4-4-3 16,0-10-2-16,0-3 0 0,-3-7 0 15,-1-1-7-15,1-3-21 16,1 1-8-16,-3-3-6 16,-2 1 6-16,-2 3 20 15,-4 1 8-15,-2 8 4 16,0 3 6-16,-1 9 12 15,-1 3 4-15,1 6 6 16,0 4-2-16,4-1-9 16,3-1-6-16,5-5-7 15,-1-2-2-15,5-9-13 16,-2-1-32-16,0-7-130 16,-1-6-131-16,6-3 181 15</inkml:trace>
  <inkml:trace contextRef="#ctx0" brushRef="#br0" timeOffset="7732.41">23441 10349 920 0,'-7'-2'425'15,"0"3"-184"-15,-2 3-34 16,-3 6-72-16,-2-1-25 16,2 3-38-16,6 0-11 15,7 1-15-15,5 1-6 16,1-1-10-16,7-2-2 15,-5-1-5-15,-2 0-1 0,5-1-5 16,-5 2-4-16,-2-2-3 16,1-3-3-16,-6-2 1 15,-3-1-1-15,-3-3-13 16,-2 0-8-16,-2-4-15 16,0 1-4-16,7-2 1 15,-1 1 5-15,3 2 2 16,1 0 4-16,0 2 7 15,0 0 3-15,0 0 8 16,1 0 1-16,13-1 2 16,-2-1 0-16,38-10 1 15,-30 4 3-15,1-1 1 16,-3 0 1-16,-7-4 3 16,-4-1-1-16,-6-1 3 15,-1 1-1-15,-3 4 5 0,-2 3 2 16,-2 6-1-16,-1 3-1 15,2 7-2-15,2 4 0 16,2 5 3-16,3-1 2 16,4 2-1-16,-1-3-1 15,6-1-5-15,0-1-4 16,4-3-3-16,2-3-37 16,3-3-116-16,1-2-89 0,5-5 132 15</inkml:trace>
  <inkml:trace contextRef="#ctx0" brushRef="#br0" timeOffset="8103.76">24234 10403 638 0,'16'-96'342'16,"-12"82"-58"-16,0 7-51 15,-2 11-57-15,-2 9-49 16,0 12-70-16,-2 5-15 16,0 3-13-16,0-2-1 15,2 2-7-15,4-3-4 0,2-6-9 16,-1-5-8-16,5-8-71 16,-3-6-62-16,2-5-232 15,8-5 227-15</inkml:trace>
  <inkml:trace contextRef="#ctx0" brushRef="#br0" timeOffset="8348.11">24437 10396 797 0,'-10'-1'411'16,"1"2"-128"-16,-10 6-118 16,5 2-27-16,-6 2-58 15,-4-1-18-15,5-1-23 16,2-1-5-16,9-3-3 15,9 3 1-15,7-3 1 16,-2 3-1-16,8-2 0 0,-1 0-1 16,5-1-7-16,5 1-4 15,-3 0-8-15,1 0-3 16,0-3-53-16,-2-2-56 16,1-1-17-16,3 1 50 15</inkml:trace>
  <inkml:trace contextRef="#ctx0" brushRef="#br0" timeOffset="8508.24">24560 10477 928 0,'-1'-1'444'16,"0"0"-176"-16,1 0-132 15,0 0-11-15,11-3-60 16,4 0-17-16,27-8-97 15,-29 8-106-15,-2 0 99 16</inkml:trace>
  <inkml:trace contextRef="#ctx0" brushRef="#br0" timeOffset="8718.49">24631 10422 673 0,'-11'-2'408'0,"-22"2"25"15,29 6-212-15,3 0-67 0,0 2-37 16,2 3-57-16,1 1-16 16,2 2-26-16,2 0-17 15,3-4-116-15,2-3-90 16,3-6 122-16</inkml:trace>
  <inkml:trace contextRef="#ctx0" brushRef="#br0" timeOffset="8902.44">24761 10315 929 0,'8'-10'444'0,"-7"12"-154"15,0 3-63-15,-2 10-57 16,-3 7-37-16,-3 6-53 16,0 4-20-16,3-2-28 15,4-2-8-15,4-5-12 16,4-3-5-16,0-6-11 15,1-2-42-15,2-3-122 16,0-4-106-16,-3-4 158 16</inkml:trace>
  <inkml:trace contextRef="#ctx0" brushRef="#br0" timeOffset="17311.43">9163 14479 420 0,'-15'-33'284'15,"6"29"-15"-15,0-1-71 16,-1 0-4-16,0 1-55 15,-2 1-19-15,2 1-31 16,-1 2-9-16,0 2-24 16,-2 1-11-16,0 8-23 15,-1 3-10-15,3 12-13 16,5 6-5-16,5 9-4 16,3 5-1-16,10 3 1 15,4 3 2-15,7-9 4 16,2-6 2-16,3-19 0 15,0-4 2-15,0-8 0 16,0-7 1-16,0-7 6 16,-3-6 2-16,-3-10 5 15,-8-7 0-15,-7-6-2 16,-6-3 0-16,-8-4-1 0,-3 4 0 16,-6 1 1-16,-5 5-1 15,-4 7-2-15,-3 4 0 16,-1 13-5-16,-5 6-1 15,6 7-3-15,3 3-3 16,6 6-6-16,7 2-1 0,4 4-4 16,5 2-13-16,9-2-73 15,4 2-70-15,9-2 102 16</inkml:trace>
  <inkml:trace contextRef="#ctx0" brushRef="#br0" timeOffset="17939.43">9580 14421 439 0,'-3'-13'269'0,"0"2"-5"16,-1 5-15-16,-2 2-39 15,-3-1-29-15,-3 5-53 16,-3 0-21-16,2 10-40 16,0 7-15-16,2 10-22 0,3 4-10 15,-2 9-12-15,6 4-5 16,3 0-4-16,6 0-2 15,7-7 0-15,0-6 2 16,10-6 2-16,-3-3 1 16,3-5 3-16,0-3 0 15,-5-5-39-15,0-4-61 16,-3-5 62-16</inkml:trace>
  <inkml:trace contextRef="#ctx0" brushRef="#br0" timeOffset="18429.39">9753 14573 886 0,'5'-1'379'0,"1"1"-182"16,3 2-21-16,-2 1-42 15,-1 3-1-15,-1 6-27 16,-2 1-12-16,-3 6-17 16,-2 4-19-16,-4 1-31 15,1 2-8-15,0-3-10 0,2-2-1 16,2-6-2-16,1-5 2 16,-1-5 4-16,-1-5 0 15,0-7-1-15,-1-4-4 16,3-12-7-16,2-5-2 15,4-2-2-15,3-6 0 16,7 0 0-16,4 3 0 16,5 6 0-16,1 7 0 15,-6 12-1-15,4 6 0 16,-8 7 0-16,-2 8 10 16,-2 8 7-16,-5 4 1 0,-2 5 3 15,-2-2-8-15,3 0-3 16,-3-2 1-16,2-2 0 15,1-3 0-15,-6-2-2 16,-1-7 0-16,-3-4-40 16,4-1-37-16,-1-7-135 15,-2-1-123-15,3 0 208 16</inkml:trace>
  <inkml:trace contextRef="#ctx0" brushRef="#br0" timeOffset="19018.23">10006 14174 809 0,'-8'-2'393'16,"8"1"-72"-16,3-1-220 16,5 2-3-16,-2 1-32 15,3-1-26-15,3 4-21 16,3 1-2-16,4 1-1 16,-6 4-3-16,-2 1-3 15,-6 0 0-15,-1 2 2 16,-6 2 0-16,-6-2 2 15,1 0-1-15,-6-3 0 16,4-4 0-16,0-1-3 16,0-1 0-16,3-3-4 15,-1 2-2-15,3 0-8 16,2-2-3-16,9 1 2 16,-7-2 0-16,0 0 6 15,10 1 8-15,5 2 6 0,27 8 6 16,-27-5 15-16,-4-3 2 15,-5 7 0 1,0 4 0-16,-5 0-6 0,-1 4-1 16,-2-3 2-16,-5-7-2 15,-2-2-4-15,-2 2-4 16,-2-7-6-16,1 5-1 16,2-3-6-16,2-2-2 15,1 0-5-15,3-3-3 16,4 0-27-16,0 2-45 0,0-1-139 15,0 1-113-15,3 0 192 16</inkml:trace>
  <inkml:trace contextRef="#ctx0" brushRef="#br0" timeOffset="19369.73">10321 14374 842 0,'5'-2'384'16,"3"-1"-194"-16,5 4-44 16,4 7 1-16,2 4-36 0,3 3-9 15,-3 8-5-15,-2 2-1 16,-4 3-14-16,-2 3-13 15,-5 3-25-15,-4 1-8 16,-2 2-12-16,-6 0-2 16,5-3-4-16,-5-4 0 15,-5-11-2-15,2-3-1 16,-11-9-4-16,3 2-20 16,-1-5-75-16,-3-4-50 0,7 0-148 15,-1-4 169-15</inkml:trace>
  <inkml:trace contextRef="#ctx0" brushRef="#br0" timeOffset="27684.64">9095 14632 323 0,'-1'0'199'0,"-3"1"0"16,-3 0-19-16,-1 1-18 15,-3 1-9-15,4-2-21 16,-4 0-10-16,-20 4-25 15,33-5-8-15,-2 0-22 16,2 0-9-16,-2 0-16 0,0-1-6 16,0 0 0-16,15 0 0 15,41-2 2-15,-22 1-3 16,-5-2-5-16,-1 1-4 16,-4 3-6-16,-3-2-2 15,-3 1-4-15,-2 1-1 16,-6 1-6-16,0 1 0 15,-2 1-1-15,-1-1-1 16,-5 0 3-16,-2-1 3 0,-1-1-22 16,0 0-35-16,0-1-137 15,0-1-161-15,-4 2 214 16</inkml:trace>
  <inkml:trace contextRef="#ctx0" brushRef="#br0" timeOffset="58144.22">24560 16318 576 0,'-31'2'279'0,"28"-2"-91"16,1-3-21-16,2 2-27 15,0 0-22-15,0 0-33 16,0 0-9-16,0 0-18 15,12-4-14-15,2 0-18 16,28-15-5-16,-30 9-6 16,0 0-3-16,-1-1-2 15,-3 0-1-15,-2-1-1 16,-1 1 1-16,-3-3 1 16,-2 3 2-16,-3-2 12 15,-2 2 6-15,-4 6 13 16,3 0 5-16,-4 4-4 15,1 0-4-15,0 4-15 16,-2 4-6-16,0 7-9 16,0 3-4-16,1 3-4 0,6-2 0 15,2-2-2-15,3-1-2 16,4-2-1-16,2 1-1 16,4-2 2-16,0 0 0 15,3-2 1-15,1-3 0 16,2-1-25-16,0-4-43 15,-1-1-219-15,0 2 194 16</inkml:trace>
  <inkml:trace contextRef="#ctx0" brushRef="#br0" timeOffset="58321.57">24835 16291 940 0,'5'4'428'16,"5"-2"-211"-16,-7 3-92 16,-3-4-3-16,4 1-69 15,-4-2-25-15,0 0-69 16,0 0-86-16,0 0 83 16</inkml:trace>
  <inkml:trace contextRef="#ctx0" brushRef="#br0" timeOffset="58779.72">24981 16306 551 0,'-9'3'304'16,"10"2"12"-16,5-3-149 15,0-4-52-15,0-1 2 16,5-7-45-16,-1-1-22 0,4-3-28 15,0-4-8-15,-2-3-4 16,-6-3-1-16,0 1 0 16,-4 1 2-16,-6 6 1 15,0-1 0-15,-5 6 14 16,1 2 4-16,-1 4 5 16,-1 4 1-16,1 3-16 15,3 8-7-15,-2 5-9 16,0 4-3-16,5 8-1 15,2 1-1-15,6 7 2 16,6 6 3-16,6 4 7 16,0 6 3-16,4-1 11 15,1-1 2-15,-1-2 4 16,-4-1-1-16,-4-7-6 16,-4-2 2-16,-9-10 6 0,-4-7 6 15,-9-2 4-15,-5-10-4 16,-7-5-12-16,0-2-9 15,-1-12-42-15,-3-1-38 16,8-6-114-16,2-3-92 16,15-1 165-16</inkml:trace>
  <inkml:trace contextRef="#ctx0" brushRef="#br0" timeOffset="58992.71">25265 16364 1301 0,'0'-1'556'15,"-2"1"-289"-15,-1 0-136 16,1-1-18-16,1 0-55 16,0 1-34-16,0-1-29 15,0 0-3-15,0 0-124 16,0 1-96-16,1 0 144 15</inkml:trace>
  <inkml:trace contextRef="#ctx0" brushRef="#br0" timeOffset="60502.96">26569 16241 642 0,'-16'-42'368'15,"7"34"-40"-15,-2 3-150 16,0 3-21-16,-8 3-42 16,0 2-25-16,-2 2-25 15,0 3-6-15,8 2-12 16,0 0-5-16,10 4-13 15,-2-2-10-15,0 6-12 16,5 6-5-16,-1 6-4 16,5 5-3-16,8 2-1 15,-1-5 0-15,5-3 2 0,0-5 0 16,4-7 1-16,6-3 2 16,-1-8 2-16,4-6 3 15,1-10 7-15,-5-6 2 16,-5-15 3-16,-5-5 1 15,-7-6 0-15,-4-1 1 0,-7 2 5 16,-5 3 3-16,-9 2 1 16,-4 3-1-16,-6 5-7 15,-3 4-7-15,4 9-8 16,-2 4-4-16,2 8-8 16,6 6-5-16,3 8-9 15,4 5 1-15,15 2-67 31,-1-9-55-31,0 0-264 0,10 31 255 0</inkml:trace>
  <inkml:trace contextRef="#ctx0" brushRef="#br0" timeOffset="60983.37">26919 16066 835 0,'0'-5'413'16,"-3"2"-166"-16,-2 3-95 15,-1 3-21-15,-7 7-60 16,-3 4-18-16,0 11-20 15,2 4-11-15,5 4-10 16,3 3-4-16,6-1-4 16,0-1-2-16,10 2 0 15,-1-1 0-15,7 1 0 16,1 1-2-16,-5-6 0 16,4-3 0-16,-3-1 1 0,-4-2 0 15,3-4-35-15,1-4-54 16,0-8 57-16</inkml:trace>
  <inkml:trace contextRef="#ctx0" brushRef="#br0" timeOffset="61478.28">27179 16285 979 0,'-1'3'398'16,"-1"0"-234"-16,2 8-86 15,0 1 3-15,2 6-29 16,2 8-18-16,2-3-11 16,-2 1-6-16,0-2-5 15,0-5-1-15,-1-3-4 16,-1-3 1-16,-1-5 1 15,0-3 2-15,1-3 2 16,-2-1 1-16,0 0-2 16,0 0-2-16,1-10-3 0,2-12-1 15,7-32-3-15,-4 26 1 16,7 4 3-16,1 5 5 16,3 5 11-16,3 6 3 15,-2 9 6-15,2 1 1 16,-3 12-5-16,-2 5 3 15,-3 7-6-15,1 1-4 16,-7-1 0-16,0 1-5 16,-6-4-1-16,0-2 0 15,-1-5-1-15,-2-3-2 0,1-5-12 16,-3-2-27-16,2-7-89 16,2-4-65-16,5-5 104 15</inkml:trace>
  <inkml:trace contextRef="#ctx0" brushRef="#br0" timeOffset="62105.88">27481 15855 582 0,'-4'-9'347'16,"4"2"-16"-16,3 2-153 15,1 1-19-15,13 4-45 16,-3 0-31-16,6 5-36 16,0 6-11-16,-5 2-20 15,-2 3-5-15,-3-1-5 16,-4-2 0-16,-3 2 0 0,-5-2 1 16,-8 1 1-16,-5-1-1 15,-4-3 0-15,-2 0-1 16,2-6 2-16,-2-1 1 15,7-3-1-15,1 1 1 16,9 1 0-16,3-2-2 16,8 1 1-16,4 0 2 15,4 1 3-15,7 2 2 16,0 2-1-16,2-1-2 16,-4 1-6-16,-4-1 1 0,-2 2-100 15,-2-3-110-15,0 2 129 16</inkml:trace>
  <inkml:trace contextRef="#ctx0" brushRef="#br0" timeOffset="62285.24">27696 15993 811 0,'33'1'395'0,"-30"5"-88"16,3 0-123-16,-1 0-74 15,-1 0-25-15,1 1-58 16,-3-4-55-16,2-1-199 16,1-2 164-16</inkml:trace>
  <inkml:trace contextRef="#ctx0" brushRef="#br0" timeOffset="62741.67">27932 15901 892 0,'0'-4'395'0,"6"-3"-203"16,-1-2 5-16,5-2-51 16,-3 0-39-16,1-1-51 15,-7-4-17-15,-1 0-21 16,0-4-3-16,-8 0-5 15,0 5-3-15,-3 2-1 16,2 5-2-16,1 5-3 16,-3 1-1-16,0 4-4 15,-2 3 0-15,5 4-2 16,4 3 0-16,4 0 1 16,0 0 0-16,6-1 5 15,3 0 3-15,1 1 6 16,-4-1 4-16,2 5 6 15,-5 0 4-15,-2-1 6 16,5 5 2-16,-4-3 1 0,0 3-1 16,4 0-2-16,-5-3-3 15,2 0-5-15,0-4-2 16,-3-2-5-16,0-4-2 16,-4-2-2-16,2-2-12 15,0-3-71-15,2 0-56 16,0 0-178-16,0-1 187 15</inkml:trace>
  <inkml:trace contextRef="#ctx0" brushRef="#br0" timeOffset="63228.66">28109 15913 819 0,'5'-9'434'15,"2"-2"-114"-15,-1-2-127 16,0-2-20-16,-4-1-73 16,-1-2-36-16,-1-1-37 15,-1 2-12-15,0-4-7 16,-4 0-2-16,0 5-1 16,-2 3-1-16,0 4-1 15,-1 7-1-15,-2 3-2 16,-1 2 2-16,0 8 4 0,-1 0 3 15,3 4 7-15,2 1 0 16,1-1-1-16,6 1 0 16,0-3 0-16,7 0-1 15,3-5 3-15,2 0 1 16,0 0-1-16,0-1-1 16,-2 1-6-16,-3 2 0 0,0 0-3 15,-4 0 0-15,-2 1 0 16,-1-2 1-16,-1 3-1 15,-2 2 0-15,1-1-2 16,0-1-1-16,-1-2-2 16,1-1-1-16,1 0-1 15,0 0-1-15,1-5-27 16,0 0-32-16,3-5-121 16,-3-1-114-16,0 1 181 15</inkml:trace>
  <inkml:trace contextRef="#ctx0" brushRef="#br0" timeOffset="63697.69">28333 15828 758 0,'10'0'396'16,"-11"0"11"-16,8 0-233 15,-1 0-55-15,-2-5 7 16,5-2-48-16,-7-4-26 15,5-3-22-15,0-2-9 16,1-1-10-16,1-2-3 16,-4-1-2-16,0 3 0 0,-5 1 1 15,-6 4-1 1,-1 3-4-16,-3 3-2 0,-4 5-5 16,-3 2-1-16,2 9 0 15,-2 4 1-15,2 6 2 16,5 0 3-16,2 0 6 15,4-4 3-15,6-7 9 16,5 0 7-16,5-9 13 16,2 0 5-16,4-1 3 15,-7-6-6-15,0 6-15 16,0-1-7-16,-8 4-9 16,3 4-2-16,-2 5 1 15,-4 3 0-15,0 7 0 16,0 1-1-16,-3 2-3 15,-2-1-2-15,4 1 0 16,1 0-2-16,-1-4 0 0,6 1-1 16,-5-6-2-16,0-3-29 15,0-2-80-15,-1-3-52 16,6-6-194-16,-1-2 223 16</inkml:trace>
  <inkml:trace contextRef="#ctx0" brushRef="#br0" timeOffset="64241.2">28543 15881 555 0,'0'-1'334'16,"0"0"-91"-16,8-3-15 15,3-3-28-15,30-21-67 16,-26 17-20-16,0-6-32 16,-3 1-15-16,-5-3-20 15,-2 4-12-15,-5-1-17 16,0 0-2-16,-6 3-1 16,-1-2 0-16,-4 4 1 15,-1 4 0-15,0 7-3 0,0 1-5 16,2 8-7-16,-2-1-1 15,2 8-2-15,1 3 2 16,2-6 1-16,1 6 0 16,1-7 0-16,-2-2-1 15,5 3 0-15,2-1-2 16,1-5 1-16,3 2 1 16,5-5 1-16,0-1 5 15,1 0 6-15,2-2 3 16,-3 0 10-16,-2 2 2 0,-2 2 4 15,-1 4 1-15,-3 0-2 16,-1 3-2-16,-1 2-6 16,-2 0-3-16,-2 1-6 15,1 1-4-15,2-3-5 16,0-2-1-16,1-6-3 16,-1 1-3-16,2-4-28 15,0-2-18-15,0 0-63 16,0 0-64-16,0 0 114 15</inkml:trace>
  <inkml:trace contextRef="#ctx0" brushRef="#br0" timeOffset="64897.58">28930 16028 637 0,'-30'-34'302'16,"30"32"-94"-16,7 2-34 16,-3 0-10-16,5 3-11 15,0 7-26-15,-3 2-11 16,12 7-24-16,-4 3-11 15,2 7-25-15,4 5-9 16,-13 2-11-16,-2-1-3 16,-2 1 2-16,-5-4-1 0,-4 0-7 15,-1 1-5-15,-9-3-8 16,0 0-3-16,-2-1-6 16,-5-1-3-16,1-5-36 15,-4 1-21-15,4-6-60 16,3-2-58-16,3-5-224 15,5-3 259-15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16:26:54.81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28588 6748 400 0,'-1'-1'226'0,"0"0"-31"15,0 0-8-15,0-8-42 16,-1-1-14-16,-2 0-32 15,-10-27-17-15,9 31-23 16,-2 2-10-16,-2 3-18 16,-2 2-7-16,-1 3-11 15,-2 5-3-15,-1 4-3 16,5 1-2-16,2 5-2 16,2 2-3-16,2 2-1 15,2 0-2-15,10-1 0 16,1-4 0-16,10-3 1 15,1-4 1-15,1-8 1 16,6-3 3-16,0-7-1 0,2-3 2 16,-4-4 0-16,-3-2 0 15,-8 0 4-15,-3 0 2 16,-6 2 15-16,-5 0 7 16,-9 2 4-16,-2-1-1 15,-10 6-16-15,1 2-8 16,-4 3-7-16,0 1-3 15,6 1-1-15,1 0-2 0,3 2-5 16,2 2-10-16,3 0-58 16,-1 0-47-16,5 2-147 15,3-1-137-15,2 3 259 16</inkml:trace>
  <inkml:trace contextRef="#ctx0" brushRef="#br0" timeOffset="585.04">28393 6936 480 0,'-2'-4'259'0,"2"4"-52"16,-3-1-8-16,2 1-39 15,0 0-29-15,-1 0-47 16,1 0-22-16,-16 7-23 16,-42 22-5-16,7-5-11 15,-2 8-5-15,-11 9-10 16,-7 10-2-16,3 8-3 15,2 1 0-15,-5 1 0 16,0-2 0-16,2-9-1 16,-1-3 0-16,18-5 0 15,3-1-1-15,11-4 1 16,6-2-1-16,9-9 1 16,5-4-1-16,7-6 1 0,4-5-1 15,3-6-1-15,5-2-1 16,0-3-17-16,0-1-16 15,0 0-68-15,0 0-52 16,0 0 95-16</inkml:trace>
  <inkml:trace contextRef="#ctx0" brushRef="#br0" timeOffset="979.06">27429 7668 646 0,'-35'9'285'15,"29"-8"-174"-15,0 6-27 16,-1 4-15-16,3 9-36 16,-6 5-3-16,3 2-12 15,2 5-3-15,0-5-2 16,15-1-3-16,1-1-1 15,0-10-2-15,12 4 0 16,-11-6 0-16,8-8 2 16,4 1 4-16,-6-11 1 0,7 1 5 15,-8-5 21 1,-2-4 11-16,-5-3 15 0,-10-4 1 16,-5-2-18-16,-7 6-11 15,-8-3-19-15,5 6-5 16,-7 3-10-16,5 3-4 15,8 7-8-15,-8-1-21 16,14 4-90-16,-4 0-97 0,7 0 131 16</inkml:trace>
  <inkml:trace contextRef="#ctx0" brushRef="#br0" timeOffset="1373.93">27501 7934 608 0,'-6'-7'335'16,"1"-1"-50"-16,4 7-158 15,1 3-2-15,1 4-48 16,-1-6-14-16,2 8-25 0,8 20-13 15,16 43-4-15,-8-26-3 16,3 12-4-16,4 2 1 16,5 5-7-16,4 1-1 15,5 2-3-15,3 1 0 16,1 5 0-16,4 3 0 16,-10-7 0-16,-5-2 1 15,-6-13 1-15,-10-6 1 16,-1-12 2-16,-2-8 0 0,-6-7-3 15,-3-5-21-15,-6-8-90 16,-6-8-76-16,5-5 105 16</inkml:trace>
  <inkml:trace contextRef="#ctx0" brushRef="#br0" timeOffset="1757.4">28015 8962 518 0,'-8'0'241'0,"0"1"-54"15,-7 6-157-15,-2 4 10 16,2 3 5-16,1 3-1 15,8 2-1-15,3-3-11 16,4 2-16-16,7-4-1 16,7-2-12-16,3-3 0 15,9-4 1-15,1-5 1 16,2-3 6-16,3-3 1 16,-4-6 45-16,0-2 15 0,-6-2 9 15,-5-2 4-15,-11 2-33 16,-7 3-11-16,-12 2-11 15,-3 3-8-15,-6 5-12 16,-1 3-8-16,-1 1-6 16,1 2-5-16,6 5-47 15,3 0-56-15,8 5 72 16</inkml:trace>
  <inkml:trace contextRef="#ctx0" brushRef="#br0" timeOffset="2131.09">28221 9028 975 0,'-12'-4'408'0,"1"2"-254"16,8-1-60-16,3 0 8 15,11 2-42-15,4 0-7 16,17 1-19-16,10 0-9 16,6 0-10-16,13 0-4 0,20 0-6 15,6 0-1-15,29-2-2 16,-8 1 1 0,7-1-2-16,-1 0 0 0,-7-1 2 15,3-1 0-15,-25 3 0 16,-6 1 0-16,-18-1 0 15,-8 1 0-15,-9-1-16 16,-10 0-16-16,-17 0-43 16,-5-1-34-16,-13 0-89 15,-3 1-78-15,-6 1 173 16</inkml:trace>
  <inkml:trace contextRef="#ctx0" brushRef="#br0" timeOffset="2520.42">29766 8951 630 0,'-11'-2'232'16,"-8"4"-164"-16,-1 3 25 15,3 5 34-15,4 2-11 0,3 6-26 16,5 0-30-16,4 2-31 16,2-1-3-16,9-4-4 15,4-2 2-15,9-5 9 16,4-4 5-16,7-6 7 16,-1-5-3-16,-11-5-8 15,1-3-5-15,-22-6-7 16,4 0 2-16,-2 1-2 15,-12-2-2-15,3 6-5 16,-8 1-7-16,-6 3-6 16,2 4-3-16,-3 2-18 15,0 5-20-15,6 2-96 16,3 3-124-16,6 8 164 16</inkml:trace>
  <inkml:trace contextRef="#ctx0" brushRef="#br0" timeOffset="3357.51">30371 7719 788 0,'0'2'274'15,"-3"4"-243"-15,-8 7 31 16,-3 4 13-16,-1 7 10 16,3 2-2-16,5 0-37 15,4-5-13-15,4 1-13 16,5-3-5-16,8-7-8 15,-2-1-2-15,3-10 3 16,2-3 1-16,-3-4 5 16,-2-6 2-16,-4-8 2 0,-3-3 6 15,-6-7 13-15,0 1 6 16,-10 0 2-16,-4 0-6 16,-4 5-21-16,-5 4-8 15,-4 9-11-15,-3 3-3 16,-3 8-10-16,5 1-21 15,5 4-91-15,6 0-85 0,9 0 126 16</inkml:trace>
  <inkml:trace contextRef="#ctx0" brushRef="#br0" timeOffset="4079.96">28917 6885 364 0,'-11'-17'178'0,"2"1"-42"16,0 3 9-16,6 3-19 15,1 1 8-15,2 6-12 16,-1-2-8-16,-1 4-23 16,2 1-15-16,0 0-31 15,0 0-13-15,3 21-12 16,47 37-5-16,-13-21-8 16,4 3-4-16,15 2-3 15,4 4-3-15,14 3 0 0,6 5 0 16,12 8 0-16,1-3 0 15,5 5 2-15,8-7 0 16,-4-4 1-16,2-4 0 16,-6-6 1-16,-11-3 3 15,-8-2 1-15,-10-6 2 0,-15-6 2 16,-16-4 1-16,-21-14 5 16,-13-4-17-16,-27-12-110 15,-4-6-97-15,-24-9 121 16</inkml:trace>
  <inkml:trace contextRef="#ctx0" brushRef="#br0" timeOffset="6340.34">27876 7772 656 0,'-19'-4'257'0,"3"1"-155"16,0 0 21-16,6 3 7 15,0-1-8-15,3 3-34 16,4-2-21-16,6 1-28 16,5 1-8-16,10-2-12 15,8 0-4-15,6 1-7 16,6-1-2-16,19-1-4 15,1-3-1-15,22 0-1 16,9 1-1-16,-1 2-1 0,8-1 0 16,6-1 1-16,-2 1 1 15,11 2 0-15,-3 0 1 16,0 3-1-16,-1-1 0 16,-1 2 0-16,2 3 0 15,-7 2 0-15,-1-2 1 16,-10 0 0-16,-4-3 0 0,1 1 0 15,-9-1 0-15,-4-3 1 16,-3 1-1-16,-10-2 2 16,2-2-1-16,-9-3 0 15,-3-1 0-15,-7-1 1 16,-6 1-1-16,-6-1 2 16,-6 1 1-16,-10 1 1 15,-6 0 4-15,-8 4-1 16,-4 1-1-16,-10 1-5 15,-4 1-2-15,-7 1-2 16,1 1 0-16,-1 0 0 16,2 5-1-16,2 3 1 15,1-1 0-15,0 3 1 16,2-4 1-16,-3-2 0 16,0 5 1-16,-10-5 0 0,-2 8-1 15,-10-2 0-15,-3-1 0 16,-15 7-2-16,-13-4 0 15,-17 14 0-15,-12 1 0 16,5 4 2-16,16 3 2 16,3-1 0-16,3 4 1 15,-13 7-3-15,-11 2 0 16,7 2-1-16,10-3 0 0,-3-6 0 16,2-3 0-16,-10 5 1 15,-7 0-1-15,17 1 0 16,3 0 0-16,7-5 0 15,-3 0 0-15,2-2-1 16,0 1 1-16,7-7 0 16,13-3 0-16,7-7-1 15,15-2 1-15,8-1 1 16,1-5 0-16,8-5-1 16,0-3 1-16,10-4-1 15,3-1 1-15,2-1-1 16,-2-1-2-16,1-1 0 15,0 0 0-15,0 0 1 16,1 0 1-16,3-7 1 16,14-12 2-16,28-39 0 15,-28 22 1-15,14-9 0 16,-5-10 0-16,4-7 3 0,-2-5 3 16,-4-4 3-16,-2 0 1 15,-2-15-1-15,1-4-1 16,1-9-4-16,1-4-1 15,2 7-2-15,-1-3-2 16,-3 6-1-16,-2 2 1 0,-3 6-2 16,3 10-1-16,-5 3 0 15,5 0-1-15,1 1 0 16,-5-1 0-16,8 9 0 16,-1 6-1-16,-3 12 0 15,1 4-1-15,-1 13-2 16,-6 7 0-16,-2 7-2 15,-1 7-1-15,-8 4 1 16,0 3-1-16,1 3 2 16,-4-2 3-16,0 0 2 15,0 0 0-15,0 0 1 16,0 0 0-16,0 2-1 16,2 4 0-16,2 5 0 15,1-1 1-15,11 29-1 16,-13-30 1-16,1-4 1 15,-2-1 0-15,0 1 0 0,0 0 0 16,1 2-1-16,1 3 1 16,0 2 0-16,2 0 1 15,-1 7 0-15,4 3-1 16,1 5 1-16,0 3-1 16,2 10 2-16,1 4-1 15,4 8 2-15,3 3 0 16,8 1 0-16,2 6 0 15,3 6-2-15,1 4 0 0,-1 10 0 16,2-3-1-16,4-3 0 16,3-4 1-16,4-2-1 15,1-1 0-15,0 8 1 16,0 3-1-16,2-8 1 16,-3 1 1-16,-3-7-1 15,-4-6 1-15,-9 0 0 16,2-2 2-16,-5-5-1 15,-3-3 0-15,3-4 0 16,-4-6 1-16,-1-6 1 16,-1-5 1-16,-7-4 3 15,-2-1 1-15,-2-6 2 16,-2-3-1-16,-3-4-2 16,1-1-1-16,-4-4-1 15,-1-2 1-15,-1-2 10 16,-1-3 6-16,0 0 6 0,0 0 1 15,0 0-4-15,-5-1-4 16,-10-6-5-16,-29-17-3 16,24 15-7-16,-2 2-3 15,0-1-3-15,1 0-1 16,0-1-1-16,2 0 0 16,-1-7 1-16,-7 1-1 15,-4-4 2-15,-8-5 0 0,-10-4 0 16,-9-6-1-16,-10-7 2 15,0 1 1-15,-1-3 1 16,8 0 1-16,-6-1 0 16,1 0 0-16,-11 1 3 15,-4 5-1-15,8 0 1 16,1-3-2-16,6-1-4 16,-4-2 0-16,-8 5-2 15,0 6-1-15,-7 4-1 16,11-1 0-16,12 4 0 15,7 2 0-15,7 1-1 16,-6 0 1-16,7 5-1 16,0-4 0-16,13 7 0 15,7 4-1-15,9-1-1 16,2 5-1-16,9 1-3 0,2 3-2 16,4 2-9-16,1 0-7 15,5 3-30-15,-4-1-25 16,0 0-103-16,5 3-109 15,12 6 186-15</inkml:trace>
  <inkml:trace contextRef="#ctx0" brushRef="#br0" timeOffset="7613.25">27636 6849 567 0,'1'-40'269'0,"4"30"-95"16,-2 2-8-16,1 4-53 16,-4 2-9-16,0 5-24 0,-1-3-8 15,-1 5 1-15,0 22-8 16,-3 35-16-16,3-24-7 16,3-5-16-16,0-3-5 15,3-5-10-15,1-3-1 16,-1-5-3-16,0-3 1 15,0-6 1-15,-2-4 2 16,-2-2-8-16,0-1-24 16,-1-2-112-16,0 0-111 0,1 0 147 15</inkml:trace>
  <inkml:trace contextRef="#ctx0" brushRef="#br0" timeOffset="8378.62">29500 6934 642 0,'-4'-1'292'0,"4"-2"-115"15,-1-2-9-15,1 5-44 16,0 0-13-16,0 0-42 15,3 0-18-15,18 3-26 16,29 7-8-16,-26-7-3 16,-4 2-46-16,1-3-328 15,-2 1 264-15</inkml:trace>
  <inkml:trace contextRef="#ctx0" brushRef="#br0" timeOffset="8780.62">29814 6845 736 0,'19'1'297'16,"-4"-1"-187"-16,-4 0 6 0,2 4-13 15,2 3-15-15,-7 2-28 16,8 2-23-16,-5 1-21 15,-5 1-3-15,-1 5-3 16,-6-3-1-16,-7 7 0 16,-3-2-1-16,0 2-1 15,-1-2 2-15,0-5 0 16,5-2 4-16,-1-7 10 16,1 1 5-16,6-3 5 15,-6-2-1-15,10 1-6 16,1-2-3-16,4 0-1 15,4-1 2-15,-5-1 0 16,4 0-1-16,-1 1-8 16,2 0-3-16,-1 0-2 15,-1 1-28-15,0 2-151 0,0 1 123 16</inkml:trace>
  <inkml:trace contextRef="#ctx0" brushRef="#br0" timeOffset="10325.61">28847 7221 553 0,'6'-8'282'16,"32"-26"-72"-16,-29 29-7 0,1 0-53 15,-1 2-17-15,-5 3-42 16,2 0-18-16,-5 2-23 16,-1-2-11-16,0 0-15 15,0 0-7-15,0 0-6 16,1 2-3-16,2 9 0 15,-3 1-2-15,-11 28-1 16,-1-29-1-16,2-2-1 16,3-3 0-16,-3 1-1 15,4-1-2-15,7 1-2 16,-3-1-2-16,7 2-1 16,0 0 1-16,2 2 1 15,5 1 1-15,4-2 2 16,5 1 0-16,-13-4 3 0,2-3 5 15,-6 4 7 1,-5-1 4-16,1 3 10 0,-10 1 0 16,-2-1-1-16,0-1-4 15,-5 1-9-15,5 1-4 16,-3-7-5-16,0 0-2 16,5 1-2-16,5-3-2 15,3 0-7-15,5-2-25 16,-3 0-96-16,0 0-102 15,12-3 139-15</inkml:trace>
  <inkml:trace contextRef="#ctx0" brushRef="#br0" timeOffset="11132.71">30383 8381 382 0,'3'-3'292'0,"4"3"6"15,-9 0-42-15,-3 0-33 0,-4 7-72 16,-6 0-33-16,2 6-67 16,-4 0-15-16,5 0-19 15,2 0-6-15,3-4-5 16,6 2-3-16,5 1-3 15,4-2 1-15,4 0-1 16,4-3 1-16,1-3-1 16,3-2 0-16,-2 1 3 15,1-1-34-15,-6 0-178 16,6 2 149-16</inkml:trace>
  <inkml:trace contextRef="#ctx0" brushRef="#br0" timeOffset="11342.71">30425 8401 824 0,'0'-1'366'0,"1"1"-213"16,-1 9-25-16,-4-2-29 16,-2 8-34-16,-5 3-9 15,0 9-31-15,2 0-10 16,2 1-9-16,2-1-3 15,3-8-40-15,-1 0-55 0,-2-5-191 16,2-2 180-16</inkml:trace>
  <inkml:trace contextRef="#ctx0" brushRef="#br0" timeOffset="13409.4">28811 8676 440 0,'0'0'265'0,"0"0"-20"16,0 0-31-16,0 0-45 15,0 0-39-15,8 0-53 16,5 1-27-16,2 0-34 16,28 8-5-16,-30-4-6 15,-2 1-1-15,0 6 1 16,-2-4-1-16,-7-1 1 16,0 3 2-16,-6 1 0 15,-9 1 0-15,-1 6-1 16,-4-8-1-16,1 3 0 15,5-3 0-15,0-5-1 16,3 1 1-16,1-4-2 16,3-2 1-16,3 0-5 15,4 2-2-15,-2-2-2 0,0 0-1 16,3 0 4-16,10 2 2 16,1 1 11-1,28 8 11-15,-33-10 23 0,1 0 8 16,-5 0-1-16,-2 3-7 15,-2 0-17-15,-2 3-7 16,-4-3-6-16,-5 2-3 0,-2-4-4 16,-6-2-1-16,3 1-3 15,1-1-1-15,0-3-24 16,7 3-35-16,-2 0-124 16,1 0-154-16,-7 8 210 15</inkml:trace>
  <inkml:trace contextRef="#ctx0" brushRef="#br0" timeOffset="14124.47">28559 9172 655 0,'0'-1'336'0,"0"0"-134"16,0 0-25-16,0 0-17 0,0 1-48 15,-2 2-17-15,-7 26-38 16,-14 29-13-16,7-28-22 15,9-1-5-15,3-3-9 16,4-1-3-16,6-5-5 16,-1-5-5-16,6-8-95 15,-2-1-87-15,4-5 115 16</inkml:trace>
  <inkml:trace contextRef="#ctx0" brushRef="#br0" timeOffset="14450.32">28696 9218 799 0,'-4'18'357'0,"-4"1"-176"16,-1 2-38-16,3-4-28 16,3-1-31-16,5-3-19 0,4-4-15 15,4-4-15-15,5 3-3 16,5-7-6-16,5-2-1 15,-2-7-1-15,1 0 4 16,-4-8 5-16,-6 0 2 16,-6 4 1-16,-8-6 0 15,-7 4-6-15,-3 1-3 0,-9-3-11 16,2 7-7-16,-7 4-11 16,0 5-7-16,5 2-44 15,4 2-30-15,5-1-128 16,3 0-162-16,5 0 243 15</inkml:trace>
  <inkml:trace contextRef="#ctx0" brushRef="#br0" timeOffset="15463.58">27256 8405 543 0,'-3'-31'270'0,"0"25"-76"16,2 5-10-16,1-1-8 15,0 1-29-15,0 0-37 16,0 0-20-16,0 0-32 15,11-2-9-15,5 1-15 16,29 1-7-16,-28 9-5 16,0-2-3-16,-7 5-4 15,0 1-3-15,-3-2-3 16,1 2-2-16,-1-5-1 0,-4 0-1 16,0 0 1-16,-8 1 1 15,-4 5 0-15,-2-2 1 16,-1 1-2-16,3-2-2 15,3-2 0-15,-5-1 0 16,1-4 0-16,1 2 0 16,1-5-1-16,5 1-2 15,3 2-3-15,4-3-2 0,-4 0 0 16,0 0 1-16,13 1 3 16,9-1 1-16,24-3 2 15,-33-2-1-15,5 2 1 16,-3-2 0-16,-3 4-9 15,2-2-43-15,-6 2-56 16,1 6 64-16</inkml:trace>
  <inkml:trace contextRef="#ctx0" brushRef="#br0" timeOffset="17084.82">28328 7992 450 0,'-5'-4'250'0,"3"3"-81"16,1 0-31-16,0 0-21 15,0 0-55-15,1 0-18 16,0 0-29-16,8-1-7 15,15-1-8-15,22 0-66 0,-29 9 49 16</inkml:trace>
  <inkml:trace contextRef="#ctx0" brushRef="#br0" timeOffset="17989.96">28532 7930 469 0,'-31'-5'262'16,"29"5"-42"-16,2 0-11 16,0 0-56-16,0 0-19 15,0-1-39-15,0 0-18 16,5 0-22-16,9-1-9 15,0 1-17-15,27 2-6 16,-30 3-10-16,-3 6-5 16,-4-4-2-16,-3 3-1 15,-4 1 0-15,-4-3 0 16,-3 4 0-16,-3-1-1 0,0-1 1 16,-2-1-1-16,3-2 0 15,1 2 0-15,1-3-1 16,4 1-1-16,3-3-2 15,1 0-2-15,5 2-1 16,-3-5 0-16,0 0 2 16,8 2 1-16,9 5 3 15,29 10 3-15,-32-11 5 16,-3 1 2-16,-7-1 2 16,-4 1 0-16,-7 1-1 15,-5 0 0-15,-5-1-2 16,-1 1-2-16,-1-3-4 15,4 0-1-15,2-4-2 16,1-1-9-16,2-1-44 16,5-4-36-16,3 2-132 0,1 0-123 15,1 2 216-15</inkml:trace>
  <inkml:trace contextRef="#ctx0" brushRef="#br0" timeOffset="26957.81">28417 6850 250 0,'-1'-1'203'0,"-1"-1"27"16,-2 0-54-16,-2 0-22 15,4 1-24-15,-2 0-19 16,-1 0-28-16,4 1-7 15,0 0-19-15,0 0-9 16,-6 23-15-16,2 23-11 16,16-29-14-16,-1-2-2 0,-3-5-1 15,4 3-1 1,-5-4 1-16,-3 3 0 16,0-6 0-16,-3-2 2 0,-5-4 4 15,0 1 1-15,-5 0 1 16,-1-3-1-16,-4-3-3 15,1-1-1-15,0-1-1 16,-5 0-1-16,3 6 0 16,-2-4-1-16,6 1 8 15,5 3 1-15,1-1 0 16,2 2-1-16,2 3-11 16,2-3-2-16,0 0-2 15,0 0 0-15,2 14 2 16,13-2 0-16,25 26 1 15,-25-26 1-15,-7-6 0 16,-6 0 0-16,2 1 3 16,-7-3 1-16,-4-3 2 0,-2-1 3 15,-11-1-2-15,-2 0 0 16,-9-4-1-16,-1 1 0 16,2-4 5-16,2 1 0 15,6 1 2-15,5 5 0 16,7 1-4-16,2 0-3 15,5 4-7-15,2-1-2 0,5 5-4 16,3 4 2-16,7-1 3 16,0 4 1-16,1-4 2 15,-1-2 0-15,-5 5 0 16,-2-5 1-16,-7 2 0 16,-1-2 0-16,-6-2 3 15,-4-1 1-15,-5-1 0 16,1-2 1-16,0-3-1 15,0-2 0-15,2-3-1 16,-1 1-1-16,-1 0-4 16,0-1-1-16,-1 5-2 15,4 2-1-15,2 4-3 16,0 0 0-16,7 5-1 16,-1-1 0-16,4 2 2 15,3 2 3-15,-2 0 1 16,3-1 0-16,-3 0 0 0,1 1 1 15,-5-1 0-15,0 0 1 16,-2 2 0-16,-3-6 0 16,0 2 1-16,-3-2-1 15,3-2 1-15,-1-2 0 16,-1-5-1-16,1 4 0 16,3-4 0-16,1 0 0 15,2 0 0-15,-3-4 0 0,3 4-1 16,2-1 0-16,0 0-1 15,0 1-2-15,0 0-1 16,0 0-1-16,0 0 1 16,0 0-1-16,-1 0 3 15,1 0 0-15,0 2 1 16,0 7 0-16,0-7 1 16,1-1 1-16,0 1 0 15,-1 1 1-15,0 0-1 16,0-2 0-16,-3 3-1 15,1-2 1-15,-9 2-2 16,2 0 2-16,-29 27-1 16,31-30-1-16,-5 0 1 15,7 4-1-15,-4-3-2 16,2 6-1-16,4 0-2 16,-3-4 1-16,7 6 1 0,1-4 1 15,1 4 2-15,1 3 0 16,-7-9 0-16,2 5 1 15,-3-5 1-15,-3-1 1 16,1 2 1-16,-1-2-1 16,-4 2 0-16,-2-4-1 15,0-1-1-15,-1 1 1 16,0-1-1-16,-2 0 0 16,1 6 0-16,-2-2-1 0,1 2 0 15,-2 2-2-15,0 1 0 16,0 4 1-16,-2 2-1 15,3 3 0-15,4-4 1 16,1 1 0-16,5-2 1 16,1 1-1-16,-1-2 1 15,4-1 0-15,0 2 0 16,0 0-1-16,4 2 1 16,-7 2 0-16,1-1 2 15,0-1 0-15,-6-3 0 16,7-3 1-16,-2-1 3 15,3-4-34-15,3-4-189 16,2-1 157-16</inkml:trace>
  <inkml:trace contextRef="#ctx0" brushRef="#br0" timeOffset="28665.61">28968 6884 262 0,'9'-5'229'0,"-4"-6"7"0,6-1-1 15,3-3-21-15,-3 3-44 16,4 3-18-16,-8 4-41 16,-2 4-14-16,-9 6-35 15,-8 10-15-15,-8 17-22 16,-7 3-8-16,1 6-7 16,0-6-2-16,7-7-3 15,9-1 0-15,5-11-1 16,5 0-1-16,6-9 0 15,-3-3-1-15,6-4 1 16,6-1-1-16,7-5 0 16,5-7 1-16,6 1 0 15,-2-1 0-15,-2 1 1 16,-2 2 0-16,-8 3 1 16,-4 0 1-16,-8 7 2 0,-6 0 4 15,-3 10 5-15,-5 1 0 16,-4 2-2-16,0 6-2 15,3-3-3-15,0-1-3 16,3 0-1-16,4-2-1 16,2-3-2-16,2-4 0 15,1-1-1-15,3-1 0 16,1-4 0-16,4 0 0 16,5-4 0-16,3-4 0 0,4-1 0 15,3 2-1-15,-4 0 1 16,1 4 0-16,-10 2-1 15,-4 1 1-15,-5 5 4 16,-8 4 3-16,-5 6 6 16,-1 3 4-16,-4 2-2 15,2 3-1-15,1 0-6 16,0 0-2-16,7-1-4 16,2-1-1-16,3-6-2 15,6 2 0-15,12-4 0 16,1-1 0-16,11-8 0 15,2-4 0-15,-6-4 0 16,4-4 0-16,-8 4 0 16,-4 2 1-16,-6 0 0 15,-3 2 0-15,-5 2 0 16,-2 3 0-16,-6 6 1 0,-4-2 0 16,4 3 4-16,-6 0-1 15,8-4-1-15,4 4 0 16,1-2-3-16,6-4 0 15,7-2 0-15,0-3-1 16,4-2 1-16,0-1 0 0,-7 2-1 16,0-1 0-16,-6 6 0 15,-2 0 0-15,0 3 1 16,-2 2-1-16,1-4 1 16,3-4-1-16,7-3 0 15,1-3 0-15,5-4 0 16,2 3 0-16,1-1 0 15,-1 2-1-15,-4 4 1 16,0 0-1-16,-10 3 0 16,0 3 0-16,-6 0 0 15,-7 1 0-15,-2 3 1 16,-2 2 2-16,-1 0 0 16,4 2 0-16,-2-1-1 15,6 0 0-15,1-3-1 16,5-1-1-16,2 1 1 15,0-1-1-15,6-2 0 0,-1 2 0 16,4-6 0-16,-1 0 0 16,0-5 0-16,3 2 0 15,-3-1 1-15,2-1 1 16,-5 2-1-16,0 0 0 16,-1 0 0-16,-5 1-1 15,0 4 1-15,-7 0 0 16,-5 5 0-16,2-1 1 15,-3 1-1-15,3-2 1 16,9 0-2-16,1-3 0 0,19-5 0 16,2-2-1-16,6-7 1 15,0 1 0-15,-6 1 1 16,-2 3-1-16,-10 5 0 16,-2 2 0-16,-10 4 0 15,-4 1 1-15,-9 2 2 16,-1 2 0-16,-1-2-1 15,1 1 1-15,6-3-3 16,-1 0-1-16,2-3-3 16,1 0-1-16,2 5-1 15,0 1 0-15,1 5-2 16,-1 0-5-16,0-2-19 16,0 0-23-16,1-5-103 15,0 2 70-15,3-11 31 0</inkml:trace>
  <inkml:trace contextRef="#ctx0" brushRef="#br0" timeOffset="29177.67">30169 7963 270 0,'-12'-34'15'0,"10"36"-25"16</inkml:trace>
  <inkml:trace contextRef="#ctx0" brushRef="#br0" timeOffset="36620.47">30239 8039 296 0,'30'-32'165'0,"-28"29"-14"16,2-1 15-16,0 2-16 16,-4 1-5-16,0 0-24 15,0 0-16-15,0 0-22 16,0 0-11-16,0 0-23 16,0 1-9-16,0 0-11 15,0 0-2-15,0 0 1 16,0 0 2-16,-1 0 2 15,-2 6 0-15,-2 10 2 16,-16 31-1-16,7-23-4 0,-4 4-3 16,-2 4-6-16,-1 3-4 15,-1 9-4-15,1 1-4 16,0 1-3-16,2 2-1 16,-2-6-1-16,1 0-1 15,0 1 0-15,2-4 0 16,2 0 0-16,-1-2 0 15,8 0-1-15,3-2 1 16,-2-2-1-16,7 0-1 0,-8-3 2 16,-1 3-2-16,2-3 2 15,1 0 0-15,2-5 1 16,-4-4 0-16,-1-1 0 16,3-3 0-16,-1-1 0 15,3 0-1-15,1 2 0 16,-2-2 0-16,1 1 0 15,2-5 2-15,-1-5-1 16,-2-3 0-16,4-4-4 16,5 1-12-16,-1-4-109 15,-2 1-161-15,0 1 182 16</inkml:trace>
  <inkml:trace contextRef="#ctx0" brushRef="#br0" timeOffset="38749.64">29835 7868 274 0,'28'-10'231'0,"-28"12"26"16,-3-3-30-16,3 0-21 15,0 1-37-15,0 0-18 16,0 0-36-16,0 0-14 15,0 0-23-15,0 0-12 16,0-1-22-16,0 0-11 16,0 0-14-16,0 0-5 15,-1 0-6-15,0-1-2 0,0 1-3 16,0 0 1-16,0 0-2 16,0 0 1-16,0 0 0 15,0 0 1-15,0 0-1 16,-8 2 0-16,0 3 0 15,4 6 0-15,-26 33 1 16,28-28 1-16,2 2 1 16,-2-5-1-16,2 0 0 15,1 0 0-15,1-7 0 16,0 2-1-16,-1-6 1 16,-1 1 2-16,0-3-1 15,0 0-4-15,0 0-4 16,-2-1-3-16,-15-8-1 15,-32-20 4-15,29 18 1 16,2 2 1-16,3 8-1 0,2 1 1 16,0 0 0-16,0 0 2 15,3-4 3-15,1 3 1 16,1 5 2-16,2 5 1 16,2 6 2-16,0 3 1 15,4 1 2-15,0 3 0 16,1-2-1-16,1 1-2 15,1-3-4-15,1-1-1 16,-1 0-2-16,0-4 1 0,-2-2 1 16,-1-4 1-16,-2-1 2 15,-3-1 0-15,-6-3-1 16,0-1-1-16,-8-3-2 16,0-4-2-16,-2-1 1 15,-2-3-1-15,2 1-1 16,0 0-1-16,5 7-1 15,-2 1 0-15,5 8 0 16,-5 3-1-16,-3 4-3 16,7 3 1-16,-1 3 0 15,14 1 2-15,1-1 2 16,0-1 2-16,0-3 1 16,-3-2 0-16,4 0 0 15,-1-4-1-15,-2-1 1 16,0 0 0-16,-7-6 0 15,4 4 1-15,-2-6-1 0,-3 0 0 16,0-3-1-16,-1-2 0 16,-1 1 0-16,1-1-1 15,-2 1-2-15,2 1 0 16,0 6-3-16,0 5-1 16,0 4 0-16,0 6 1 15,1-1 0-15,0 3 2 16,3 0 1-16,-1-5 1 0,1-4 1 15,-1-2 0-15,3-4 1 16,-1 0 0-16,0 0-1 16,-1-2 1-16,-3-3-1 15,2 0-1-15,-3-3 0 16,-3 2 0-16,-2-1-1 16,-3 1 0-16,1 1 0 15,4 0 0-15,-1 2 0 16,3-2 0-16,-5 1 0 15,3 2-1-15,-2 2 0 16,-2 4-1-16,7 1 0 16,-8 0 0-16,5-2 1 15,2 2 1-15,0-3 0 16,3 0 1-16,-1 1 1 16,-2-5 1-16,0 0-1 15,-3 4 0-15,1-2-1 0,-2 1-1 16,-3 1 0-16,-1 0 1 15,0-3-1-15,3 3 0 16,3-2 0-16,0-1 0 16,3 1-1-16,2 1 0 15,-2-2-1-15,6 2 0 16,-2 4-1-16,-4-1 1 16,2 4 0-16,-3 0 2 0,4 2-1 15,-1-1 1-15,3 0 1 16,0-1 1-16,-6-3 0 15,6-2 1-15,-1-2-1 16,0 1 0-16,-4-2-1 16,1 1 1-16,-3-2-1 15,3 1 0-15,3-4-1 16,-1 1 0-16,3-1 0 16,-3-1 0-16,0 0 0 15,2 0 0-15,-1 0 0 16,0-1 0-16,-1 1 0 15,0 1-1-15,0 3 0 16,-2 2 0-16,-3 1 0 16,1 4 0-16,-3 0 0 15,2 1 0-15,3 0 0 0,1 1 0 16,3-1 0-16,2-2 0 16,2 0 0-16,3-2 1 15,-2-4 1-15,-1 2 1 16,0-4 2-16,2-3-1 15,0 1 0-15,0 0-2 16,0 0-1-16,-5 1 1 0,-2 0 0 16,-1 1-1-16,-1 2 0 15,-29 20 0-15,23-16 0 16,0-2 0-16,-3 5 0 16,1-2 0-16,4 1-1 15,1-1 0-15,3-1 1 16,5-6 0-16,-1 2 0 15,4-4 0-15,3 1-3 16,-1-1-1-16,0 0-4 16,0 0 0-16,0 0-4 15,0 0-2-15,0 0-2 16,0 0-2-16,0 0 4 16,0 0 4-16,0 0 8 15,0 0 2-15,0 0 2 16,0 0 0-16,0 0-16 15,0 0-19-15,0 0-37 0,0 0-15 16,0 0-21-16,0 0-8 16,0 0-20-1,0 0-19-15,0 0-94 0,6 1 153 16</inkml:trace>
  <inkml:trace contextRef="#ctx0" brushRef="#br0" timeOffset="43266.58">28192 8920 547 0,'4'-29'278'0,"1"26"-76"16,-1 3-2-16,-2 4-39 16,-2-4-16-16,0 1-36 0,1 20-18 15,-1 30-38-15,0-28-13 16,3-6-20-16,4-4-7 15,3-5-8-15,0-3 0 16,0-5 0-16,1-1 0 16,2-7 1-16,3-2 0 15,-2-3-1-15,-1-4 0 16,4-1-1-16,-7 0-1 16,-1 2 0-16,4 5 0 0,-8 3-2 15,3 4-1-15,1 4 0 16,-7 2 0-16,4 11 4 15,-2 3 3-15,-2 3 2 16,0 1 0-16,2-2-4 16,4-2-1-16,1 0-3 15,6-4 0-15,0-2 1 16,2 0 0-16,6-8 0 16,-2-2 1-16,4-4 0 15,0-4 1-15,1-6 1 16,2-3 0-16,-10 0-1 15,1 3 1-15,-7 3-1 16,-4 3 1-16,-2 5-3 16,-1 2 0-16,-1 4 6 15,1 4 3-15,3 3 5 0,1 2 2 16,5-3-5-16,2 1-3 16,5-1-2-16,1-3-3 15,0-3-2-15,2-3 1 16,-4-2-2-16,1-2-1 15,5 0 0-15,-13-1 0 16,5 3 0-16,-7 1 0 16,-4 1 0-16,6 5 0 15,-2-2 1-15,7 2-1 0,-10 3 1 16,2-1 1-16,-2-2 0 16,0 1 1-16,7-3 0 15,3-1-1-15,6-3-1 16,0-3 0-16,2-2 0 15,3-1-1-15,-1-2-1 16,0 1 0-16,-3 3 0 16,-4 0 0-16,-4 5 0 15,-4 2 0-15,-4 6 1 16,-3 1 1-16,-5 2 8 16,2 1 5-16,1 0 6 15,4 0 2-15,5-6-4 16,2-1-5-16,8-5-6 15,-2-3-2-15,-2-5-2 16,-2 1-2-16,2 0-1 0,-1-2-1 16,6 2-1-1,-1 1-11-15,-9 3-90 0,-5 0-62 16,-3 3 96-16</inkml:trace>
  <inkml:trace contextRef="#ctx0" brushRef="#br0" timeOffset="45388.6">29578 8865 308 0,'0'-1'191'15,"0"1"-5"-15,-2 0-8 16,1-1-13-16,0 0-8 16,-1 0-6-16,1 0-6 15,0 1-18-15,0 0-7 0,0 0-17 16,0 0-7-16,0-1-18 15,0 0-7-15,0 0-15 16,0-1-6-16,-1 2-12 16,-5 0-7-16,-9 2-10 15,-31 5-6-15,28 1-5 16,-4-5-1-16,3 0-2 16,-4-1-2-16,2 0-1 15,3-2 0-15,-5-1-2 16,4 0 1-16,0-4-1 15,1 5 0-15,7-2-1 16,4-5-1-16,4-2-3 16,2-5-1-16,3 2-2 15,2 1 1-15,6 2 1 16,1 0 0-16,1-3 4 16,4 2 0-16,-4 1 4 0,1 2 2 15,-10 3 2-15,-4 0 2 16,-9 2-1-16,-4 1 1 15,-2 1-3-15,-1 0 0 16,-4 1-2-16,0 1-1 16,-3 1 1-16,-1 5-1 15,2-2 0-15,2-6-1 16,4 5-1-16,4-10 1 16,4 2-1-16,3 1-2 0,3-7 0 15,0 3 0-15,3-9-2 16,1 0 0-16,1-7 0 15,4-3-1-15,4-2 1 16,1 0 1-16,-5 5 2 16,-3 7 4-16,-7 7 0 15,-7 7 0-15,-13 2-3 16,-5 7-2-16,-8 10 0 16,3 0 0-16,4 5 3 15,-3-3 2-15,6-6 3 16,-4-4-1-16,12-7-4 15,6-3-2-15,14-6-7 16,6-5-4-16,7-7-1 16,2-2 2-16,6-4 5 0,-6 0 2 15,4 0 3-15,-5 1 1 16,-13 5 4-16,5 3 1 16,-14 3 1-16,7 5 0 15,-3 4-2-15,-6 3-4 16,-1 8 1-16,-13 1-1 15,-7 3 4-15,2 0 2 16,-3-4 0-16,7 0-1 16,10-4-1-16,4-4-3 0,8-6-3 15,1-1-2-15,3-5-5 16,4 1-1-16,4-5 1 16,1 0 2-16,1-5 4 15,-4 0 2-15,-1-4 2 16,-1 3 2-16,-8 5 2 15,-3-5-1-15,-9 12-1 16,-3 0-1-16,-2 8-4 16,-7 2 0-16,-5 5 1 15,-1 2 2-15,-3-1 1 16,5 2 2-16,7-8 1 16,11 4-1-16,5-10-5 15,5-1-3-15,7-3-5 16,-4-7-1-16,11 2 2 15,-3-4 2-15,-1 3 4 16,0 1 0-16,-7 6 3 0,-4 1 0 16,-3 3 1-16,-4 3-2 15,-8 2 0-15,2 4-1 16,-1 4 0-16,1 2 2 16,-1-1 1-16,-1 2 2 15,-5-3 4-15,3-6 0 16,5 2-1-16,3-3-3 0,6-1-4 15,-7-2-1-15,12-2-2 16,0-2-2-16,0 0 0 16,8-1 0-16,-5-2 3 15,-3-2 2-15,-5 0 1 16,-2 2 1-16,-7-1-1 16,5 7-1-16,-8-2-1 15,0 1 0-15,-2-2-1 16,0 1 1-16,7-1 0 15,0 1-1-15,4 0 1 16,1-3 0-16,0-3 0 16,2 1-1-16,-2-4-1 15,0-1 0-15,-1 1 0 16,-4-1 0-16,-2 2 1 16,-1 2-1-16,-3 1 0 0,2 3-1 15,-1 1 1-15,4-1 0 16,1 7 1-16,-3-2-1 15,3 2-1-15,-4 4 2 16,-1-3-1-16,-3 5 0 16,-1-1 1-16,-2 0-1 15,6-1 0-15,6-2-1 16,4-1-1-16,6-1 0 0,2-1-5 16,2 1 0-16,-1-1-1 15,0 0 3-15,0 0 6 16,0 0 1-16,0 0 3 15,0 0-1-15,-1 0-1 16,0 0-1-16,0 1 0 16,-1-2 1-16,1 1-2 15,0 0 0-15,0 0-1 16,0 0-3-16,0 0 0 16,-6-12 1-16,4-1 1 15,1-26 2-15,3 28 0 16,-1-1 2-16,-4 8 1 15,-4 0-1-15,0 5 0 16,-4-1-2-16,1 0 1 16,0-2 0-16,0-1 0 15,4 5 0-15,-1 1 1 16,-1-1-1-16,1-1 0 16,-1 0-1-16,-4-3 0 0,2 3-1 15,-2-1 0-15,1 0-1 16,2-1 0-16,3 4 0 15,3 3-3-15,0 1-3 16,2 3-55-16,1-6-35 16,-1 2-76-16,2-1-52 15,0-4 146-15</inkml:trace>
  <inkml:trace contextRef="#ctx0" brushRef="#br0" timeOffset="76586.25">7771 9480 400 0,'1'-6'255'0,"-1"3"-51"16,0-2-10-16,0 1-22 16,0 2-41-16,-1 0-15 15,1 1-25-15,-2-1-10 0,2 1-24 16,0 0-10-16,0 1-13 15,0 0-2-15,0 23-4 16,5 36-2-16,0-19-7 16,0 0-6-16,0 1-6 15,0-2-2-15,0-9-2 16,-1-3 1-16,1-8 1 16,-2-4-1-16,-1-4 3 15,0-3-28-15,-2-7-140 16,-1-4 116-16</inkml:trace>
  <inkml:trace contextRef="#ctx0" brushRef="#br0" timeOffset="76903.42">7776 9523 777 0,'1'4'356'0,"2"2"-188"16,5 6-22-16,3 6-8 15,4 5-46-15,4 2-15 16,1 1-28-16,2 1-4 16,-1-3-11-16,0 0-7 15,0 0-3-15,0-8-7 16,-4 1-2-16,-5-8 1 16,-2-4 2-16,-9 1 1 15,-1-6 11-15,2-1 8 0,-2 0 6 16,0 0 1-16,1-3-12 15,6-20-9-15,6-37-12 16,-10 25-4-16,-12 0-2 16,6 3 0-16,-2 11-1 15,3 6-1-15,3 11-17 16,-2 3-44-16,-1 6-161 16,2-4-342-16,0 0 363 15</inkml:trace>
  <inkml:trace contextRef="#ctx0" brushRef="#br0" timeOffset="77187.89">8234 9487 959 0,'-4'4'414'0,"0"1"-250"15,4 7-30-15,1 6-11 16,1 7-53-16,3 4-17 0,-2 3-27 16,4 3-3-1,-2-2-7-15,2-2-3 0,0-5-5 16,-1-1-1-16,-1-4-3 16,0-3 0-16,-4-5-11 15,1-4-34-15,-2-5-102 16,0-4-106-16,1-9 148 15</inkml:trace>
  <inkml:trace contextRef="#ctx0" brushRef="#br0" timeOffset="77443.31">8246 9436 852 0,'6'-5'396'0,"4"5"-173"16,1 0-24-16,6 7-74 15,-1-3-21-15,4 4-26 16,-3 2-10-16,1 3-14 16,-3 0-5-16,-5-2-11 0,-4 3 0 15,-8 1 2-15,-1 1-1 16,-10 6-3-16,0-1-6 16,-2-1-13-16,-3-3-6 15,1-5-16-15,2 0-32 16,3-3-80-16,3-3-69 15,6 1 109-15</inkml:trace>
  <inkml:trace contextRef="#ctx0" brushRef="#br0" timeOffset="77684.14">8545 9722 1050 0,'-16'5'456'0,"0"-2"-239"16,7-1-7-16,5-2-59 15,4 0-41-15,7 0-58 16,7-1-21-16,-1 1-17 16,4-1-2-16,5 2-6 15,0 2-10-15,4-5-133 0,4 2-109 16,4-8 149-16</inkml:trace>
  <inkml:trace contextRef="#ctx0" brushRef="#br0" timeOffset="78052.02">9219 9757 724 0,'-3'-11'359'0,"-5"1"-2"16,3-4-195-16,-1-2 0 16,-4 4-9-16,2 1-59 15,-2 7-20-15,-3 6-25 16,1-1-8-16,-3 3-17 15,2 6-8-15,1 3-15 16,1 8-2-16,6 6-3 16,1-3-1-16,10 2-2 15,1-4 0-15,5 1-68 16,4-3-54-16,5-11-241 16,1-2 230-16</inkml:trace>
  <inkml:trace contextRef="#ctx0" brushRef="#br0" timeOffset="78785.02">9355 9751 887 0,'3'4'429'15,"-1"3"-205"1,2 7-35-16,-1-2-18 16,5 0-72-16,1-2-30 0,-2 0-33 15,2-3-7-15,1-2-15 16,-3-3-4-16,6-6-3 15,3 0 0-15,-7-12-2 16,1 4 0-16,-3-1-6 16,-8-6-11-16,-6 7-15 15,0 1-9-15,-12 0-5 16,2 6 8-16,-3 3 13 16,0 0 8-16,3 5 8 15,2 0-1-15,9 2-5 16,-2-4-4-16,8-1 1 15,5 2 1-15,-1-5 6 16,-4 3 6-16,0-2 0 16,16 0 1-16,36-5 0 0,-36-4-1 15,7 3 1-15,-9-3 0 16,0 9 11-16,8 4 4 16,-13 4 11-16,-3 4 7 15,-5 5-3-15,-1-3 1 16,0 6-7-16,8-6-6 15,-2-4-7-15,-4-5-4 0,-3-3-4 16,-1 3-1-16,1-3-1 16,1 0 0-16,0 0-2 15,0-2 1-15,2 1-1 16,6-4 0-16,2-2-1 16,-2-7 0-16,30-19 1 15,-31 28-1-15,1 5 1 16,0 3 1-16,-2 5 5 15,1 2 4-15,-4 4 10 16,-2-2 5-16,4 1-3 16,-1 1-3-16,3-6-8 15,3 2-3-15,-1-10-1 16,0-5-1-16,0-4-1 16,1-2-2-16,3-1-2 15,1 4 0-15,-1 1 0 16,-2 2-1-16,-4 4 0 15,-1 3 1-15,-2 0 2 0,-3 0 2 16,-1-2 7 0,0 0 0-16,0 0 3 0,0 0-1 15,1 6-8-15,1 3-2 16,-1-5-19-16,0-2-37 16,1 1-110-16,2 0-84 15,8 1 144-15</inkml:trace>
  <inkml:trace contextRef="#ctx0" brushRef="#br0" timeOffset="79012.6">9954 9699 868 0,'3'4'416'0,"3"8"-152"16,-6 1-13-16,3 8-69 15,-3 5-28-15,0 10-59 16,1 6-24-16,-1 4-29 15,8 3-19-15,-5-2-16 16,5-7-3-16,6-11-3 16,-13-9-22-16,10-12-69 15,-9-5-37-15,-2-12-132 16,11-2-145-16,-7-14 269 16</inkml:trace>
  <inkml:trace contextRef="#ctx0" brushRef="#br0" timeOffset="79252.36">9951 9664 786 0,'6'1'400'16,"4"-1"-84"-16,3 1-93 15,-9 2-37-15,4-1-41 16,3 3-52-16,-1 4-14 0,-2 1-20 16,5 3-6-16,-10-1-14 15,3-3-7-15,-6 1-4 16,-7-2-3-16,-2 7-6 15,-1 0-5-15,2-3-25 16,-6 0-28-16,7-8-70 16,-4-3-44-16,11-4-143 15,9 1-145-15,4-11 286 16</inkml:trace>
  <inkml:trace contextRef="#ctx0" brushRef="#br0" timeOffset="79447.57">10188 9458 859 0,'6'2'405'0,"0"20"-126"15,-3 6-68-15,-3 14-41 0,0 1-40 16,0 1-70-16,3 0-23 16,4-13-26-16,2 0-6 15,4-15-12 1,3-4-32-16,-2-5-83 0,1-7-97 15,-2-6 131-15</inkml:trace>
  <inkml:trace contextRef="#ctx0" brushRef="#br0" timeOffset="79771.59">10316 9723 824 0,'11'5'404'0,"28"17"-94"16,-31-22-87-16,9 0-37 15,-3 0-46-15,-3-5-75 16,5-2-16-16,-5-8-17 16,1-2-5-16,1-1-6 15,-2-4-9-15,-7 5-6 16,-1-2 0-16,-3 4-1 16,-1 5 2-16,-10 4-4 15,0 8-2-15,2 10-2 16,-3 1-3-16,9 9 4 15,-6-2 0-15,6 0 3 16,3 1 3-16,6 0 3 16,5-1 1-16,-5-6-1 0,4-3 0 15,-2 0-6-15,8-3-3 16,1-6-45-16,6 1-61 16,6-10 69-16</inkml:trace>
  <inkml:trace contextRef="#ctx0" brushRef="#br0" timeOffset="80014.81">10749 9489 1064 0,'-4'21'496'16,"-2"10"-222"-16,-2 10-120 15,1 5-26-15,3 0-72 16,3-2-25-16,8-7-23 16,4-6-4-16,6-12-4 15,2-5-17-15,1-9-60 16,-2-3-63-16,0-11 83 16</inkml:trace>
  <inkml:trace contextRef="#ctx0" brushRef="#br0" timeOffset="80206.8">10661 9592 1157 0,'0'5'473'16,"10"-4"-274"-16,5 1-45 0,3 1-37 15,0-1-36-15,4 1-53 16,0-1-12-16,2-2-34 15,-1-1-57-15,-2-4 50 16</inkml:trace>
  <inkml:trace contextRef="#ctx0" brushRef="#br0" timeOffset="80561.99">10951 9739 839 0,'17'4'428'0,"-6"-4"-66"16,-3-3-162-16,7-3-68 15,-4-3-32-15,0-7-61 16,-7-1-15-16,4-1-9 0,-4 1-1 16,-9 2 3-16,0 3 1 15,-8 4-4-15,2 7-3 16,1 4-7-16,1 7-4 15,1 3-1-15,-10-1 2 16,13 6 7-16,-5-1 3 16,14 3 5-16,2 1 0 15,-3-4 3-15,7-3 1 0,-4-4 1 16,4 0-1-16,2-4-5 16,5 1-5-16,-3-5-7 15,5 0-16-15,5-2-87 16,-5-7-82-16,3 5 109 15</inkml:trace>
  <inkml:trace contextRef="#ctx0" brushRef="#br0" timeOffset="95220.33">7441 11473 644 0,'1'3'314'15,"2"2"-140"-15,2 6-12 16,-1 2-5-16,11 33-46 15,-11-25-20-15,2 1-25 16,3-1-8-16,-1-2-11 16,-4 0-6-16,-3-2-12 15,-4-1-4-15,0-5-7 16,3-6-3-16,1-2-5 16,-1-3-3-16,0-1-3 0,0 0-1 15,0-11-3-15,4-13 1 16,5-30 0-16,-5 27 0 15,2 5-1-15,-3 4 0 16,7 5 0-16,-2 4-3 16,3 10 1-16,4 0 4 15,-3 8 9-15,6 6 8 0,-3 2 13 16,-2 5 4-16,0 2 3 16,-2-5 0-16,-1-2-9 15,-1 0-6-15,-5-9-8 16,1 5-3-16,-2-1-4 15,-1 0-25-15,1-2-128 16,1 1-145-16,5-6 174 16</inkml:trace>
  <inkml:trace contextRef="#ctx0" brushRef="#br0" timeOffset="95661.47">7982 11599 744 0,'1'-2'360'0,"-2"-2"-126"0,2 0-21 15,-2 3-57-15,0 0-44 16,-2-4-61-16,-6-9-13 16,-22-26-8-16,15 30-2 15,-1 4-4-15,-1 0-2 16,2 8-6-16,0 7-1 15,4 5-5-15,4 3-2 16,5 3-3-16,3-3 2 16,6-2 1-16,5 2 2 0,3-6 0 15,0-4-1-15,-3 1 0 16,4-5-1-16,-4-5-2 16,4 0 0-16,-2-8-1 15,-3-2 0-15,5 2 0 16,-7 0-1-16,-3 6-1 15,-1 2 0-15,-7 2 3 16,3 2 3-16,0-2 8 16,0 0 2-16,-1 0-3 15,1 11-4-15,-1-1-8 16,2 0-3-16,10 25-7 16,-9-32-40-16,11-4-149 15,-4-6 134-15</inkml:trace>
  <inkml:trace contextRef="#ctx0" brushRef="#br0" timeOffset="95853.45">8148 11536 776 0,'-2'17'390'16,"2"-1"-104"-16,1 1-58 16,0-3-48-16,3 1-36 15,-1-4-62-15,2 1-23 16,1-8-36-16,-2-1-11 0,2-3-45 15,-2-3-52-15,2-3-182 16,-1-3 170-16</inkml:trace>
  <inkml:trace contextRef="#ctx0" brushRef="#br0" timeOffset="95989.43">8094 11385 674 0,'0'7'328'0,"3"2"-122"16,5 2-54-16,-1-1-68 16,1-1-29-16,2-4-46 15</inkml:trace>
  <inkml:trace contextRef="#ctx0" brushRef="#br0" timeOffset="96308.79">8244 11414 771 0,'37'45'385'16,"-32"-28"-113"-16,1 2-38 15,0-1-52-15,1-3-42 16,3 4-65-16,-3-7-25 16,7 3-29-16,0-2-6 15,0-5-7-15,2 1-1 0,-6-8-1 16,2 2-1-16,-2-4 1 15,-7 1 0-15,4 0-1 16,-6-1 1-16,-1 0-1 16,0 0 0-16,0 0-1 15,3-13-1-15,2 0-3 16,11-32 0-16,-6 29-36 16,-4-1-34-16,2 2-135 15,-2 0-146-15,7 4 222 16</inkml:trace>
  <inkml:trace contextRef="#ctx0" brushRef="#br0" timeOffset="96616.28">8602 11603 677 0,'9'3'364'0,"0"-3"-115"15,2-1-54-15,-2-7-15 16,0-3-62-16,-3-2-22 15,-1-7-43-15,-2 1-15 16,-3-7-18-16,-1 0-7 0,-6 5-2 16,0 4 0-16,-2 10 5 15,-1 7 4-15,0 14 9 16,-1 6 8-16,2 11 12 16,4-1 5-16,4 2 7 15,5-4-4-15,8-9-10 16,5 1-6-16,7-8-11 15,2-6-3-15,8-5-10 16,0-5-3-16,5-4-14 16,1-1-49-16,-1-5-94 15,6-4 94-15</inkml:trace>
  <inkml:trace contextRef="#ctx0" brushRef="#br0" timeOffset="101435.22">11235 11439 629 0,'0'-1'327'16,"0"0"-88"-16,0 0-18 15,0 0-66-15,0 0-41 16,0 0-44-16,0 1-13 16,5 2-1-16,3 2 3 0,-1 19-3 15,28 31-5-15,-29-29-9 16,-1-3-6-16,-1-4-7 16,-1-5-2-16,-1-4-5 15,0-2-1-15,-1-3 0 16,-1-3-2-16,0-4 1 15,0 2-2-15,0 0-8 16,0 0-2-16,0 0-8 16,0-15 0-16,6-30 0 15,2 27-2-15,4 0 1 16,3 5-1-16,3 1 1 16,-1 6 0-16,1 4 1 15,-3 2 0-15,-2 4 4 16,-5 2 4-16,1 7 9 15,2 2 3-15,-9 0 7 0,4 3 6 16,1-3 3-16,-8 2 0 16,4 0-3-16,-3-4-6 15,0 0-10-15,0-8-4 16,0 1-6-16,3-3-10 16,-3-2-96-16,0-1-64 15,0 0 95-15</inkml:trace>
  <inkml:trace contextRef="#ctx0" brushRef="#br0" timeOffset="101638.8">11697 11195 1090 0,'0'6'452'0,"1"9"-256"15,0 0-10-15,1 6-34 16,-2 2-38-16,4 2-60 16,-1-1-17-16,2-1-19 15,3 2-6-15,-3-6-71 16,2 2-90-16,4-1 95 16</inkml:trace>
  <inkml:trace contextRef="#ctx0" brushRef="#br0" timeOffset="102160">11781 11639 973 0,'0'0'462'0,"-1"1"-175"16,1 1-109-16,0-2-11 0,0 0-50 15,0 0-37-15,0 0-15 16,0 0-8-16,0 0-17 15,0 0-6-15,0 0-17 16,0 0-6-16,0 0-6 16,0 0-2-16,0 0-1 15,0 0 0-15,0 0 0 16,0 0 1-16,0 0 2 16,0 0 2-16,0 0 0 15,0 0 0-15,0-1-1 16,0 0-1-16,0 0-1 15,-1 0-2-15,0-1 0 16,0 1-1-16,0 0-1 16,1 0 0-16,0 0-1 15,0 0 1-15,0 0-1 0,0 0 1 16,0 0 0-16,0 0 0 16,0 0 4-16,0-1 1 15,0 1 3-15,0 0 2 16,0 0 2-16,0 0 0 15,0 1-1-15,0 0-1 16,0 0-2-16,0 0-2 16,0 0-2-16,0 0-1 15,0 0-2-15,0 0-1 16,0 0-8-16,0 0-22 0,0 0-100 16,0-1-56-16,0 0 106 15</inkml:trace>
  <inkml:trace contextRef="#ctx0" brushRef="#br0" timeOffset="103789.8">12118 11550 673 0,'-35'-2'381'16,"29"0"-94"-16,3 1-68 15,0-1-25-15,2 1-69 16,0 1-27-16,1 0-37 15,0 0-9-15,0-1-14 16,0 0-5-16,0 1-14 16,0 0-5-16,0 0-7 15,3 0-2-15,1 1-2 16,0 0 0-16,-1 0-49 16,0 1-53-16,-1-2-211 15,4 3 196-15</inkml:trace>
  <inkml:trace contextRef="#ctx0" brushRef="#br0" timeOffset="104696.5">12515 11479 362 0,'-5'0'247'0,"4"0"45"15,0 0-49-15,0-1-35 16,0 0-30-16,0 0-58 16,0-1-23-16,0 1-26 15,0 1-8-15,0 0-12 16,-2 7-4-16,0 13-7 16,-1 28-6-16,4-28-12 15,0-3-5-15,5 1-7 16,-5-4-1-16,1-5-1 15,-1-4-1-15,-3-4 3 16,3 1 3-16,0-3-1 16,0 0-1-16,0 0-5 0,0-3-2 15,1-15-3-15,3-29 0 16,2 26-1-16,-1 1 0 16,7 3-1-16,-1 2-2 15,0 9 1-15,7 2 0 16,-2 11 1-16,2 6 3 15,-1 6 8-15,-3 4 5 16,-4-1 7-16,-2-1 1 16,-1-1-2-16,-2-1-3 0,-2-2-5 15,1-1-2-15,-4-6-3 16,0 0-2-16,-2-3-2 16,0-2-4-16,2 2-56 15,0-4-36-15,0-2-136 16,-1-1 135-16</inkml:trace>
  <inkml:trace contextRef="#ctx0" brushRef="#br0" timeOffset="105696.93">10714 11335 398 0,'-8'-8'239'0,"-27"-30"-25"0,26 32-10 15,-2 6-56-15,0 1-39 16,-5 11-50-16,-1 3-9 15,-1 4-4-15,0 2 1 16,10 5-1-16,0 2 0 16,8 6-7-16,1 3-3 15,9 1-10-15,4-5-1 16,10-7-5-16,8-6-1 0,2-8 1 16,3-2-2-16,0-8-2 15,2-4-2-15,-4-12-2 16,-6-3 0-16,-9-9 3 15,-9-1 3-15,-13-3 3 16,-7-2 0-16,-10 4-4 16,-5 0-2-16,-2 4-5 15,-5 2-2-15,1 7-3 16,2-1-3-16,1 13-4 16,3 2-5-16,9 5-11 15,2 7-31-15,13 3-108 16,4 0-96-16,10-1 150 15</inkml:trace>
  <inkml:trace contextRef="#ctx0" brushRef="#br0" timeOffset="106327.12">11114 11014 656 0,'-6'-9'323'16,"-2"5"-125"-16,-1 4-35 15,-3 14-58-15,-2 3-40 16,-6 9-26-16,4 7-1 16,1 8 0-16,-2 4 0 15,11 10-9-15,0 2 0 16,5 15-3-16,6 1-2 0,7 0-4 15,4-2-3-15,6-16-2 16,2-7 0-16,0-10 2 16,-3-6 0-16,-4-3-1 15,0-3-1-15,-5-6-2 16,0-3-3-16,-2-7-3 16,-1-3-1-16,-5-5-5 15,-1-1-25-15,-1-2-123 16,-2 0-157-16,0 0 186 15</inkml:trace>
  <inkml:trace contextRef="#ctx0" brushRef="#br0" timeOffset="107152.42">12908 11054 638 0,'-2'1'281'0,"1"0"-102"15,-2-4-31-15,3 3-11 16,0 0-29-16,3 1-57 15,12 11-9-15,25 40-9 16,-18-26-4-16,8 1-8 16,-1 7-4-16,0 4-3 15,-3 5 1-15,-8 7 8 16,-7 4 2-16,-10 9 5 16,-2 1-2-16,-11 1-4 15,-1-5-3-15,-4-10-3 16,-3-5-1-16,6-8-2 15,4-7-2-15,-3-8-4 0,4-6-1 16,4-8-1-16,-5-1-17 16,13-7-47-16,1-2-41 15,2-4-163-15,6-5 170 16</inkml:trace>
  <inkml:trace contextRef="#ctx0" brushRef="#br0" timeOffset="119661.88">15866 11379 666 0,'0'-1'349'16,"1"0"-133"-16,-1 0-44 15,0 1-12-15,0 0-56 16,2 12-16-16,2 9-26 16,23 28-14-16,-30-27-20 15,0-1-8-15,2-7-9 16,4-2-3-16,-7-8-24 16,-2-3-38-16,-2-4-174 15,2-6 152-15</inkml:trace>
  <inkml:trace contextRef="#ctx0" brushRef="#br0" timeOffset="120354.24">15819 11305 591 0,'7'-2'329'0,"2"2"-87"15,0 0-87-15,6 1-25 16,-5-1-72-16,4 1-26 0,1-1-24 15,-8 0-15-15,13 2-69 16,-3 1-25-16,-1 4-16 16,4 2 10-16,-8 3 64 15,-5 4 24-15,-3-1 19 16,-1 2 8-16,-1 0 38 16,8-1 22-16,-2 3 36 15,0-3 12-15,-7-1-3 16,-1-2-9-16,-5-4-24 15,0-1-13-15,3-4-30 16,-6-3-10-16,7 0-15 16,1-1-6-16,3-2-6 15,-3 1-2-15,0 0 0 16,0 0 2-16,0 0 0 16,8-10 0-16,4 2 0 0,27-26 0 15,-24 32 0-15,-8 0 1 16,1 6 10-16,-1 0 5 15,-3 7 17-15,2 1 4 16,-2 2 8-16,-2-1 1 16,-1-3-11-16,1-1-5 15,-2-3-14-15,1-2-6 16,3-1-6-16,-4-3-3 16,0 0-1-16,0 0 0 0,0 0 0 15,0 0-1-15,6-3 1 16,0 0 2-16,0-1 0 15,1-1 0-15,-2 2 0 16,1-1-1-16,-3 2 1 16,0 1-1-16,2 0 1 15,-1-1 3-15,0 2 8 16,0 1 3-16,-2 0 4 16,-1 0-3-16,0 5-7 15,1 3-2-15,0-1-8 16,2 0-34-16,-1-4-103 15,1 0-85-15,4 2 126 16</inkml:trace>
  <inkml:trace contextRef="#ctx0" brushRef="#br0" timeOffset="120613.43">16388 11398 790 0,'3'4'376'15,"-9"1"-99"-15,7 6-47 16,1 5-39-16,-4 6-35 16,2 8-83-16,-6 6-22 0,10 2-25 15,2-2-7-15,1-4-9 16,7-4-5-16,-9-4-3 16,7-4-2-16,-2-5 0 15,-7-7-19-15,5-5-67 16,-6 1-38-16,-2-10-95 15,4-3-36-15,-4-7-31 16,-7-10-7-16,-1-6-13 16,-5 0 183-16</inkml:trace>
  <inkml:trace contextRef="#ctx0" brushRef="#br0" timeOffset="120820.38">16377 11468 399 0,'1'-22'279'16,"-1"0"-5"-16,16 7-52 15,-7-2-18-15,2 6-48 16,1 2-23-16,0 3-31 0,1 5-8 15,-4 3-13-15,8 5-7 16,-6 3-17-16,-1-1-9 16,7 2-11-16,-11 0-4 15,-2 1 0-15,-7 0 1 16,-4 3-3-16,-2 1-2 16,-7-2-12-16,9-3-7 15,-2-4-53-15,1-4-37 0,6-3-128 16,1-2-127-16,7 1 215 15</inkml:trace>
  <inkml:trace contextRef="#ctx0" brushRef="#br0" timeOffset="121191.28">16677 11365 890 0,'-5'4'401'0,"1"1"-149"15,1-1-55-15,0 4-47 16,1-2-32-16,2 4-68 16,3 4-16-16,0 3-14 15,-2-1-4-15,0 1-6 16,1 0-2-16,0-7-1 0,0 0-1 15,-1-5 3-15,-2-6 2 16,1 2 8-16,-1-1 5 16,0-1 4-16,0 0-3 15,0 0-7-15,0 0-7 16,0 0-8-16,-2-10-3 16,1-7-5-16,8-28-2 0,7 30-19 15,3 1-28-15,3 3-98 16,2 2-84-16,1 9 142 15</inkml:trace>
  <inkml:trace contextRef="#ctx0" brushRef="#br0" timeOffset="121592.28">17016 11434 866 0,'-10'-3'418'15,"4"-6"-180"-15,-6-4-72 16,2 0-21-16,2-2-54 16,0 3-20-16,1 9-26 15,-2 3-12-15,-2 6-22 16,0 7-7-16,2 3-8 16,3 4-1-16,4-2 1 0,-1-2 0 15,7-5 1-15,-2-6 1 16,4-4 2-16,-1-1 2 15,-1-3 4-15,4-2 0 16,3-3-1-16,0-1 0 16,2-2-2-16,-1 1-1 15,-2 5 4-15,5 3 3 16,-4 7 6-16,-10 5 3 0,-3 9 3 16,-5 1-5-16,5 1-7 15,3-3-5-15,8-6-19 16,0-2-36-16,2-10-95 15,3 2-63-15,2-6-215 16,3-1 263-16</inkml:trace>
  <inkml:trace contextRef="#ctx0" brushRef="#br0" timeOffset="121840.35">17252 11380 963 0,'-3'-4'447'0,"-3"2"-202"15,-5 2-25-15,-2 6-76 16,-1 4-43-16,-1 5-51 0,4 5-14 16,5 4-16-16,0-1-9 15,7-1-12-15,2-3-4 16,7-6-4-16,5 1-1 16,2-6-35-16,6-7-28 15,4-5-112-15,3-11-142 16,1-10 212-16</inkml:trace>
  <inkml:trace contextRef="#ctx0" brushRef="#br0" timeOffset="121996.45">17477 11247 747 0,'-18'15'312'0,"10"17"-98"15,1 0-63-15,6 7-20 16,1 1-2-16,4-7-70 15,-5 1-27-15,3-17-20 16,4-5-4-16,2-7-24 16,9-2-49-16,-9-6-253 15,5-2 218-15</inkml:trace>
  <inkml:trace contextRef="#ctx0" brushRef="#br0" timeOffset="122310.63">17329 11342 940 0,'6'8'421'0,"5"0"-214"15,2 0-88-15,8-2-19 16,-2-4-52-16,-1-2-20 16,1-2-14-16,4 2-4 15,3 0-3-15,-6 1-2 0,0 3 0 16,-9 0-1-16,0 4 5 15,3 1 7-15,-4 1 20 16,-1 1 10-16,-8 2 25 16,-1 0 6-16,-3 7-5 15,0-2-8-15,-2-2-27 16,2-2-13-16,1-7-15 16,-2-4-7-16,4 1-59 15,1-5-53-15,-1 0-220 16,0 0 208-16</inkml:trace>
  <inkml:trace contextRef="#ctx0" brushRef="#br0" timeOffset="122449.06">17630 11333 774 0,'7'7'295'0,"3"0"-203"16,4 2-149-16,0-1-80 15,6-2 83-15</inkml:trace>
  <inkml:trace contextRef="#ctx0" brushRef="#br0" timeOffset="123041.93">17844 11346 490 0,'-8'-4'299'0,"0"2"-16"15,3 2-44-15,-2 3-62 16,2 5-23-16,-4 4-40 16,0 3-22-16,-2 4-43 15,4-1-19-15,3 2-22 16,3 0-6-16,4 1-3 16,3-1-1-16,6 0-1 15,2-6-2-15,9 1-3 16,2-9-6-16,4-4-39 15,1 0-28-15,-2-10-75 16,2-7-33-16,0-4-45 0,5-4-98 16,-3 1 35-1,-1 2 80-15,-10 0 152 0,-7 3 159 16,-7-1 136-16,-2 3-3 16,-6 4 4-16,-6 1 0 15,-5 7-40-15,-2 3-19 16,-4 3-33-16,2 3-19 15,-2 4-26-15,4 1-15 16,1 4-30-16,1 0-14 0,8 3-20 16,-6-2-4-16,12-3-4 15,-1 0-2-15,3-8-3 16,4-1 1-16,-1-4-1 16,6-1 0-16,3-1 0 15,4-6 0-15,0-3 1 16,-2 0 0-16,-6 3 1 15,3 0 3-15,-3 8 8 16,-3 0 4-16,1 7 7 16,-2 1 0-16,-1 3-5 15,0 3-5-15,1-6-10 16,0-1-5-16,-3-5-30 16,-1-2-34-16,0-2-105 15,-4 2-93-15,0-1 162 16</inkml:trace>
  <inkml:trace contextRef="#ctx0" brushRef="#br0" timeOffset="123281.62">18435 11183 1167 0,'0'11'482'0,"4"3"-242"15,2 15-119-15,-3 6-9 0,-3 7-27 16,-6-1-36-16,3-1-34 16,6-7-6-16,4-8-8 15,3-6-1-15,0-10-34 16,-2-7-41-16,-2-3-116 16,6-5-96-16,5-5 174 15</inkml:trace>
  <inkml:trace contextRef="#ctx0" brushRef="#br0" timeOffset="124088.95">19554 11398 675 0,'-26'-32'353'0,"28"28"-105"15,-2 3-61-15,1 2-6 16,-1-1-47-16,0 0-26 15,0 7-40-15,-1 13-13 16,-5 29-23-16,3-28-7 16,1-3-10-16,1-3-2 0,1-5-6 15,0-1-1-15,1-6 1 16,-1-2-1-16,0-5-1 16,-1 2-1-16,1 1-2 15,0-6-2-15,1-13 0 16,16-29 0-16,-4 29 0 15,1 3 0-15,8 2 0 16,-7 4 2-16,3 8 10 16,-2 2 10-16,-3 11 17 15,0 6 5-15,-4 6 0 16,-4 2-4-16,0-1-15 16,-4-2-6-16,0-1-11 15,2-4-12-15,-1-4-86 16,2-3-79-16,5-5 103 15</inkml:trace>
  <inkml:trace contextRef="#ctx0" brushRef="#br0" timeOffset="124936.96">19950 11405 469 0,'-1'0'275'0,"0"0"-27"15,0 0-18-15,0-1-44 16,0 0-19-16,0 0-34 16,0 0-17-16,0-3-27 0,1-2-15 15,0 4-26-15,0 1-11 16,0 0-17-16,4-1-5 15,1 2-2-15,1 2-1 16,4 3 1-16,2-2-3 16,27 33-2-16,-29-29-1 15,-1-3-5-15,6-2 0 16,-1-7-4-16,5-3-17 0,2-7-58 16,-4 0-48-16,1 0-160 15,-2 3 178-15</inkml:trace>
  <inkml:trace contextRef="#ctx0" brushRef="#br0" timeOffset="125240.14">20024 11551 1094 0,'-8'2'455'0,"9"-2"-233"15,0 0-35-15,0-2-26 16,-1 1-37-16,0 0-74 16,0 0-21-16,0 0-20 0,0 0-4 15,4-5-3-15,8-2-2 16,30-25 0-16,-27 29 0 16,0 2-1-16,0 2-1 15,-3 1 1-15,-1 2 0 16,-3 4 1-16,-3 1 2 15,0 2-1-15,-1-3-1 0,-1 0-16 16,2-1-27-16,4-1-94 16,-2-4-88-16,5-4 136 15</inkml:trace>
  <inkml:trace contextRef="#ctx0" brushRef="#br0" timeOffset="125549.36">20615 11355 1234 0,'-1'0'475'16,"-7"1"-315"-16,2 25-29 16,-29 36-14-16,29-26-31 15,4 1-57-15,0-3-12 16,3-8-11-16,5-3-6 16,3-15-20-16,3 0-46 0,1-8-141 15,-1-6 136-15</inkml:trace>
  <inkml:trace contextRef="#ctx0" brushRef="#br0" timeOffset="125985.62">20726 11342 879 0,'12'-9'400'0,"2"5"-111"16,2-1-94-16,7 2-42 15,-5 0-23-15,3 3-74 16,-4 0-19-16,-7 3-17 16,6 5-4-16,-16 3-7 15,0 1-4-15,-11 4-9 16,-6 0-4-16,-4 2-3 16,1 0 0-16,1-5 9 0,3 1 2 15,6-7 1 1,4-1 2-16,3 1-1 0,2-2 2 15,5 2 2-15,2 0 3 16,8 2 7-16,1 1 3 16,1-3 8-16,7-3 5 15,-2 3 9-15,1 2 4 0,-8 5-4 16,-7 1 2-16,-7-2-1 16,-7-7-4-16,-3 3-3 15,-5-3-6-15,1-3-13 16,1 6-4-16,-3-8-12 15,3-1-19-15,2 0-53 16,-1-1-28-16,8 0-76 16,2 1-48-16,-2 0 148 15</inkml:trace>
  <inkml:trace contextRef="#ctx0" brushRef="#br0" timeOffset="144298.91">7950 13708 312 0,'0'-1'271'0,"0"0"-65"16,0 0-101-16,0 0 66 15,0 0-34-15,0-1-13 16,0 1-11-16,0 1-23 16,0 0-7-16,0 0-10 15,3 19 0-15,5 31-3 16,-6-21-4-16,3 4-9 15,-3 1-5-15,3 0-14 16,2-1-7-16,-1-2-10 16,0-2-5-16,-1-6-6 15,2-4-3-15,-2-6-10 0,1-3-17 16,-1-6-64 0,-2-6-59-16,0-5 110 0,0-4-76 15,2-11-58-15</inkml:trace>
  <inkml:trace contextRef="#ctx0" brushRef="#br0" timeOffset="144645.28">7873 13703 575 0,'11'-4'416'16,"1"1"-156"-16,3 1-146 15,-2 1 100-15,5 1-100 16,2 1-8-16,2 4-25 15,1 3-12-15,1 4-20 16,2 1-6-16,0 2-10 16,0 3 0-16,-3 1 0 15,-1 0 0-15,-6 3 3 16,-3 1-1-16,-7 0-1 16,-4 2 0-16,-5-1 0 15,-4-1-4-15,-4 0-6 16,-3-2-3-16,-2-4-6 15,-1-2-2-15,0-3-4 16,0-3-5-16,3-3-21 0,1-2-14 16,4-1-34-16,0-3-24 15,9 0-97-15,5-1 135 16,7-2-106-16,3-3-52 16</inkml:trace>
  <inkml:trace contextRef="#ctx0" brushRef="#br0" timeOffset="144949.26">8394 13696 981 0,'-3'4'474'0,"0"5"-265"16,-2 3-126-16,1 7 35 15,4 2-8-15,1 5-22 16,6 2-15-16,2 4-28 16,1 1-8-16,2 2-11 15,0-2-3-15,-1-4-9 16,0-1-3-16,-2-5-5 16,-1-5-7-16,-1-5-33 15,-3-3-21-15,-2-7-82 16,-2-5 108-16,0-6-80 15,1-8-55-15</inkml:trace>
  <inkml:trace contextRef="#ctx0" brushRef="#br0" timeOffset="145268.07">8369 13687 884 0,'8'-3'469'0,"2"1"-234"0,0 3-138 16,-1 1 55-16,4 2-50 15,2 3-8-15,-1 1-22 16,4 0-13-16,-3 2-18 16,1 0-4-16,-6 1-3 15,1 1 2-15,-2 1 1 16,-4 0-2-16,-5 2-2 16,0-1-1-16,-5-1-3 15,-4 1-2-15,0-3-6 16,0 0-4-16,-5-3-6 15,3-2-3-15,-1-1-4 16,0-2-3-16,1-2-28 16,5 0-19-16,2-1-51 15,-1-3-39-15,11-3 96 16,3-2-78-16,10-7-47 0</inkml:trace>
  <inkml:trace contextRef="#ctx0" brushRef="#br0" timeOffset="147094.73">11042 13680 450 0,'-1'-2'309'0,"0"1"-102"15,0 0-101-15,0 0 56 16,0 0-12-16,-1 0-16 16,-5-2-15-16,-1-1-33 15,0 1-12-15,-3 1-18 16,-30-4-8-16,28 13-15 15,0 2-7-15,-3 4-11 16,2 2-5-16,2 6-4 16,-1 3-2-16,6 4-2 15,3 1-1-15,6 2 0 16,3 1 0-16,9-1-1 16,1-3 0-16,4-8 2 15,5-3 0-15,3-7 3 16,0-7 0-16,0-6 2 0,0-6 1 15,-4-10 2 1,-1 1 1-16,-3-6 1 16,-7-3 1-16,-8-2 4 0,-3 0 2 15,-8 1 3-15,-5-3-1 16,-7 4 0-16,-3-1-2 16,-2 3-1-16,-1 2-3 15,-1 5-6-15,0 1-4 16,6 6-17-16,-1 3-19 0,8 4-55 15,2 4-48-15,11 6 99 16,3 2-73-16,13 3-50 16</inkml:trace>
  <inkml:trace contextRef="#ctx0" brushRef="#br0" timeOffset="147741.46">11559 13497 734 0,'-13'-8'419'0,"0"4"-194"16,1 3-129-16,0 5 51 15,0 3-19-15,-4 5-29 16,1 4-21-16,3 9-34 15,0 4-11-15,5 8-11 16,4 3-3-16,2 6-8 16,1 0-3-16,6 3-3 0,6-1-1 15,1-5 0-15,4-1-1 16,1-8 1 0,-1-2 0-16,2-9 1 0,-1-2 1 15,-1-6 0-15,-3-3 1 16,-3-3 0-16,-2-3 1 15,-4-2-35-15,2-2-26 16,-4-2-131-16,1-1 152 16,3-2-101-16,0-1-79 0</inkml:trace>
  <inkml:trace contextRef="#ctx0" brushRef="#br0" timeOffset="148303.9">11790 13759 825 0,'19'-58'454'16,"-29"51"-216"-16,-2 0-140 0,3 1 58 16,7 0-60-16,2 3-9 15,7 3-24-15,8 1-18 16,4 2-23-16,5 4-7 16,2 1-6-16,0 0 0 15,-1 3-2-15,-2 1 0 16,-5 2-1-16,-5 3 0 15,-7 0-1-15,-5 3 0 16,-2 1 0-16,-5-1-1 16,-4 2 0-16,-3-2 0 0,-5-1-1 15,2-3 0-15,0-2 0 16,2-5-2-16,3 0-1 16,5 1 1-16,6-7 4 15,5 2 0-15,7-3 6 16,2-1 0-16,8-1 12 15,2 1 5-15,4-1 3 16,-1 0 0-16,-3 0-3 16,-2 0-1-16,-3 0-26 15,-2 2-22-15,-5 2-81 16,-1 1 84-16,-2 0-63 16,-1-1-47-16</inkml:trace>
  <inkml:trace contextRef="#ctx0" brushRef="#br0" timeOffset="149165.43">12127 13345 806 0,'-37'3'428'0,"32"0"-216"16,5 0-124-16,-2 3 40 15,2 2-8-15,0 5-22 16,0-1-19-16,2 2-36 16,-1 1-7-16,1-2-8 15,-2-2-3-15,1-3-7 16,0 0-3-16,-1-5-3 15,0-1-1-15,0-4-3 16,0 1-1-16,0 0-3 16,0 0 0-16,0 0-3 0,0-1-1 15,3-6-1-15,-2-3 0 16,11 1 1-16,30-28 1 16,-26 31 4-16,1 5 1 15,-2 0 7-15,2 2 3 16,-4 5 10-16,0 3 4 15,-4 4 7-15,-3-2 1 16,-1 0 3-16,-4-1-1 0,-1 1-4 16,-1-2-4-16,-2 0-10 15,1-5-11-15,0 0-41 16,2 2-29-16,0-5-81 16,0 0 109-16,0 0-84 15,0 0-58-15</inkml:trace>
  <inkml:trace contextRef="#ctx0" brushRef="#br0" timeOffset="150314.92">13091 13695 757 0,'-32'29'452'0,"29"-25"-199"15,5 2-142-15,2 4 61 16,1 4-43-16,-1 3-15 16,-2 3-42-16,2-3-16 15,0 1-21-15,-2-3-7 16,1-3-11-16,1-3-3 15,-3-4-6-15,0-2 0 16,-1-4-3-16,0 0 0 16,-1 0-1-16,0 0-1 0,0-1-1 15,1-13-2-15,3-30 0 16,1 24 0-16,6 2-1 16,0 3 1-1,5 3 3-15,1 3 3 0,2 9 6 16,0 2 3-16,0 10 9 15,1 3 2-15,-2 7 3 16,-1 0 0-16,-5 1-1 16,-1 2-2-16,-5-2-5 15,-2-4-7-15,-2-4-33 16,-1-1-24-16,-2-5-64 16,-1-1-55-16,2-3 118 15,-2-7-92-15,0-10-61 16</inkml:trace>
  <inkml:trace contextRef="#ctx0" brushRef="#br0" timeOffset="150682.09">13279 13450 800 0,'11'-16'459'15,"0"11"-215"-15,0 2-141 0,-1 3 78 16,2 1-59-16,0 4-36 16,1 4-5-16,-3 1-29 15,-2 1-11-15,-5 2-14 16,-1 1-2-16,-3-2-7 16,-3 0-3-16,-4-2-2 15,-3 0-1-15,0-4-1 16,0 1 2-16,2-4 0 15,2 1 0-15,2-2-1 16,5 1 1-16,2 0 0 16,-2-3 1-16,0 0 2 15,5 0-3-15,11 1-3 16,28 7 1-16,-28-6-8 16,-1-2-22-16,-1 4-74 15,-2-2 80-15,9 6-52 16,1-2-43-16</inkml:trace>
  <inkml:trace contextRef="#ctx0" brushRef="#br0" timeOffset="151147.6">13756 13424 815 0,'3'-1'403'0,"6"6"-214"15,5 3-109-15,5 1 43 16,3 3-22-16,2 5 3 16,3 4-4-16,-3 3-23 15,0 4-7-15,-9 4-5 16,-1 2 1-16,-6 3-6 0,-3 0-5 16,-5 2-9-16,-2-1-6 15,-4-2-8-15,-2-2-4 16,0-6-8-16,-3-2-4 15,0-7-26-15,-1-2-17 16,-1-6-40-16,5-1-25 16,0-7-73-16,0-1-68 15,4-2 155-15,2-3-123 0,-1-10-51 16</inkml:trace>
  <inkml:trace contextRef="#ctx0" brushRef="#br0" timeOffset="156175.32">18189 13581 629 0,'3'-9'374'16,"-1"3"-156"-16,-2 5-116 16,0 0 58-16,0-1-28 0,0 1-12 15,0 1-13-15,0 0-39 16,3 11-9-16,1 7-15 16,26 27-4-16,-25-31-11 15,-2-1-4-15,-1-4-6 16,0-3-1-16,-1-6-3 15,-1-1-2-15,0 0-4 16,-1 0-1-16,0 0-3 16,1-8-1-16,0-5-3 15,5-29-1-15,1 29-3 16,3 1 0-16,2 2 0 16,2 3 0-16,4 6 3 15,0 2 1-15,-1 2 6 16,1 5 4-16,-4 4 5 15,-1 1 3-15,-3 2 6 0,0 1 0 16,-6 0 1 0,-3 0-2-16,0-2-3 0,0 0-4 15,0-3-11-15,-1-1-10 16,1-4-28-16,-2-1-18 16,2-3-68-16,0-1-83 15,0-1 147-15,0 0-104 16,0-1-60-16</inkml:trace>
  <inkml:trace contextRef="#ctx0" brushRef="#br0" timeOffset="156737.53">18694 13593 511 0,'-1'-7'391'16,"-1"-1"-143"-16,0 0-143 15,0-1 107-15,0 2-93 0,1-2-39 16,1-1-6-16,2 2-27 15,1 1-10-15,-1 2-6 16,6 3 0-16,4-6 0 16,28-5-1-16,-28 19 0 15,1 3 0-15,-1-1-2 16,0 3-2-16,-1-3-5 16,1 0-2-16,-3-3-4 15,0-2-2-15,-2 1-4 16,-1-4-2-16,0 0-9 15,0 0-18-15,-1-1-61 16,-1-2-58-16,3 3 108 16,-1 1-75-16,-1 3-54 15</inkml:trace>
  <inkml:trace contextRef="#ctx0" brushRef="#br0" timeOffset="157094.76">18818 13607 942 0,'-78'74'498'0,"76"-74"-258"16,0 0-146-16,1 0 55 16,1-1-35-16,0-1-32 15,0 1-13-15,1 0-36 16,12-2-12-16,4-1-7 15,26-10-2-15,-25 12-6 16,-3 0-1-16,-2 2-1 16,1 3 0-16,-6 4-1 15,-1 1 1-15,-2 0-1 16,-2 2 0-16,-1-1-1 16,-1-1 1-16,0-3-2 15,0-2 0-15,5-1-2 16,-6-4-3-16,0 1-24 15,0 0-20-15,0 0-113 0,7-2 131 16,11-5-86-16,31-9-65 16</inkml:trace>
  <inkml:trace contextRef="#ctx0" brushRef="#br0" timeOffset="157688.51">19259 13392 826 0,'-31'-29'436'16,"30"31"-226"-16,2-2-129 16,4 1 48-16,-5-1-41 15,0 0-7-15,10 3-30 16,6 1-15-16,28 12-13 16,-28-7-1-16,-5 1-5 15,-5 2-1-15,-6 0-4 16,-3 0-1-16,-8 0-1 0,-1-2-2 15,-5 0 0-15,2 0-1 16,1-3-2-16,3 1-3 16,3-2-2-16,4-2 0 15,4 3-2-15,4-1-1 16,6 2 0-16,4-1 0 16,2 1 4-16,1 0 6 15,3-2 10-15,-4 3 5 0,0-1 10 16,-3 0 4-16,-7 1 11 15,-6 0 4-15,-2 2-1 16,-4-1-2-16,-8 1-9 16,2 0-3-16,-3-1-9 15,0-2-6-15,1 0-16 16,3-3-17-16,2 0-46 16,2-1-33-16,6-3-108 15,1-1 152-15,5 0-117 16,-5-1-74-16</inkml:trace>
  <inkml:trace contextRef="#ctx0" brushRef="#br0" timeOffset="158012.64">19482 13570 884 0,'27'-17'464'0,"-38"30"-240"15,7 3-138-15,2 1 50 16,5 0-44-16,1-1-5 16,5-2-28-16,2-5-16 15,4-2-8-15,0-4-4 16,2-4 2-16,-2-2-1 16,-3-6 1-16,-1-1-2 0,-6-4 1 15,-2 1 0-15,-4-2-2 16,-3 0-2-16,-5 2-7 15,-3 3-3-15,-2 2-12 16,-1 1-9-16,1 5-28 16,-1 1-18-16,3 4-54 15,2 4-48-15,10 5 105 16,1 1-80-16,5 2-44 16</inkml:trace>
  <inkml:trace contextRef="#ctx0" brushRef="#br0" timeOffset="167139.34">12601 13784 368 0,'-1'3'337'0,"-1"0"-79"16,0 0-127-16,1-3 97 15,-1 3-62-15,0-2-34 16,1 0-13-16,0 0-33 15,0 0-17-15,0 0-25 16,-1 1-7-16,1 0-11 16,0 0-5-16,0-1-6 15,0 1-2-15,-1 0-4 16,1-1 0-16,0-1-2 0,0 0-1 16,0 0-1-16,0 0-2 15,0 0-1-15,0 0-2 16,0 0 0-16,0 0-1 15,-1 0-1-15,2 0 1 16,0 0 0-16,0 0 1 16,0-1 1-16,5 0 2 15,0 1 1-15,-4 0 1 16,-1 0 1-16,0 0 0 0,0 0 1 16,0 0 0-16,0 0 0 15,0 0 1-15,-1 0-1 16,0 0 0-16,0 0-1 15,0 0 0-15,0 0-2 16,0 0-1-16,0 0-2 16,0 0 1-16,0 0-44 15,1 0-41-15,0 0 67 16,0 0-42-16,12-1-33 16</inkml:trace>
  <inkml:trace contextRef="#ctx0" brushRef="#br0" timeOffset="197822.06">10098 15536 451 0,'-38'-35'351'15,"29"28"-107"-15,1 0-123 16,4 4 90-16,4 1-60 15,4 3-19-15,-4-1-12 16,0 0-35-16,4 6-7 16,2 16-24-16,37 29-8 15,-25-23-11-15,-2 2-8 16,1-3-10-16,-2 2-6 0,-3-6-2 16,-2-3 0-16,-4-7 0 15,-3-4 0-15,-6-9-1 16,-3-3 0-16,-3-8-1 15,-2-5 0-15,0-7-2 16,0 0-2-16,3-5-3 16,3 1-1-16,5-1-1 15,3 3-1-15,7 3 0 16,1 3-1-16,7 7 1 16,0 2 1-16,3 4-6 15,0 3-14-15,0 6-54 16,-1 3-57-16,-4 5 104 15,-4-1-70-15,-6-1-51 16</inkml:trace>
  <inkml:trace contextRef="#ctx0" brushRef="#br0" timeOffset="198195.76">10330 15572 747 0,'74'85'434'0,"-54"-78"-198"16,0-5-135-16,-3-7 59 16,0-3-36-16,-6-6-27 15,2-2-18-15,-2-3-34 16,-4-1-10-16,-3-2-10 16,-4 1-5-16,-3 2-3 15,-4 2-3-15,1 7-4 16,-7 4-2-16,0 10-3 15,1 3-2-15,-1 10-1 16,4 1 0-16,1 6-2 16,6 4 0-16,2-2 0 15,2-2 1-15,6-4 0 16,4-3-1-16,4-5 1 16,1-4 1-16,1-6-50 15,2-4-48-15,3-7 79 16,0-4-48-16,0-4-39 0</inkml:trace>
  <inkml:trace contextRef="#ctx0" brushRef="#br0" timeOffset="199464.68">10640 15603 543 0,'41'-44'454'0,"-42"54"-135"16,1 3-176-16,1 2 115 15,1-1-110-15,0 1-16 0,2 0-38 16,-1-2-24-16,0-5-34 15,0 0-11-15,1-6-12 16,-1-2-5-16,1-3-6 16,-4 2-1-16,0 0-2 15,0 0-1-15,6-16 0 16,11-28-1-16,-9 28 1 16,0-1 0-16,1 5 1 15,2 2 1-15,0 6 5 16,-1 4 4-16,0 6 7 15,-1 6 2-15,-1 6 3 16,-2 0 0-16,0 2 0 16,-1 0 0-16,-1-2-4 15,0-3-3-15,-1-4-9 16,-1-5-2-16,3-6-4 16,-1-4-6-16,-2-5-3 0,3-3-1 15,0-3 0-15,0 2 1 16,1-1 0-16,-1 3 2 15,1 5 3-15,0 3 5 16,1 6 5-16,-3 5 4 16,1 5 2-16,0 2 0 15,0 1 1-15,1 0-1 16,1-1-1-16,-3-2-1 0,4-2-4 16,2-5-2-16,2-3-3 15,1-2-1-15,2-3-1 16,4-1 1-16,2-4-1 15,-1-1 1-15,0-1 1 16,1-2 0-16,-4-1 1 16,1-1 1-16,-6-2 2 15,-2-1 1-15,-6 2 1 16,-3 1 2-16,-3 3 0 16,-2 2 0-16,-5 6-2 15,0 1 1-15,-1 5-2 16,1 4 1-16,2 5-1 15,0 3 1-15,5 1-1 16,1 2 0-16,3-1 0 16,4 2 0-16,3-5-3 0,1-1-2 15,4-6-23-15,2-4-15 16,2-6-41-16,0-4-20 16,1-5-37-16,-3-2-17 15,-2 0-11-15,-2-2 0 16,-3 3 22-16,-1 1 16 15,-5 3 51-15,-1 4 30 16,-2 1 63-16,3 4 33 16,-3 0 41-16,0 0 14 15,0 0 17-15,0 0 8 0,1 4 2 16,1 5-3-16,1-1-18 16,-1 0-12-16,2 0-26 15,-2-3-12-15,0 1-18 16,0-2-8-16,-1 0-13 15,0 1-8-15,0-1-8 16,-1-2-2-16,0-1-6 16,0-1-4-16,0 0-2 15,0 0 0-15,0 0-2 16,0 0 0-16,0 0-1 16,0-1 1-16,0 0 5 15,0 0 2-15,0 0 2 16,3-1 0-16,5-5 0 15,0 2 1-15,2-1 1 16,26-13 1-16,-29 19 0 0,0 1 1 16,-1 3-1-16,-1 0 0 15,-1 2 0-15,2 2-1 16,-3-2 0-16,1 1-1 16,-3-2-1-16,3 1 1 15,-3-2-1-15,3 0 1 16,-1 0-1-16,1-2 0 15,1-1 1-15,-1 1 0 0,4-1 1 16,-2 1 1-16,3 1 0 16,-2-1 1-16,1 0 1 15,1 1-1-15,3 2 0 16,-2-1 0-16,0-1-1 16,-3 1-1-16,1-2-1 15,1 0 0-15,-4 0-24 16,0 0-17-16,-2-2-60 15,-3 0 100-15,0-1-21 16,0 0-30-16,0 0-9 16</inkml:trace>
  <inkml:trace contextRef="#ctx0" brushRef="#br0" timeOffset="200422.49">11679 15267 1197 0,'2'24'568'15,"-1"7"-330"-15,0 4-152 16,2 2 51-16,1 0-49 16,2 4-31-16,-1-1-2 0,2-3-26 15,-1-4-14-15,1-8-9 16,0-6 0-16,-5-9 0 15,-2-3-1-15,-1-7 0 16,-4-4-1-16,-1-5 0 16,-2-2 0-16,1-3-3 15,2 2 0-15,3 0-1 16,2 0-3-16,5 5 1 16,3 0 0-16,5 5 1 15,2 1 0-15,4 3 0 16,1 2 1-16,-1 2 0 15,0 0 2-15,-5 0 1 16,1 0 2-16,-8 1 0 16,-4 0 0-16,-5-1 0 15,-3-1 1-15,-6-2-1 16,-1 0 0-16,0-1-2 0,-4-1-1 16,4-1-2-16,3 0-1 15,1-1-2-15,2 1-2 16,4 0 0-16,1 1 0 15,1-1-2-15,0 0 1 16,0 0-1-16,0 0 2 16,11 2 1-16,6-2 1 0,30-8 1 15,-28 0 1-15,5-3 0 16,-2-1 1-16,-2-3 0 16,-1 0 2-16,-6-1 1 15,-2 2 0-15,-7 2 2 16,-1 1 0-16,-5 4 0 15,-2 4 0-15,-2 4-1 16,0 6 0-16,-1 5 0 16,3 3 0-16,1 6 3 15,0 2 0-15,4 1 1 16,5 0 0-16,2-4 0 16,0-2 0-16,5-4-1 15,4-7-2-15,2-7-4 16,1-4-5-16,2-9-17 15,-1-3-3-15,1-4-2 16,0-4-1-16,-2-1 0 0,-4 2 0 16,-3 5 1-16,-2 0 6 15,-2 10 18-15,-3 3 6 16,-2 8 11-16,-3 7 5 16,-1 6 9-16,-1 0 5 15,0 4 3-15,-3-1 0 16,2-1-1-16,0-4-4 15,0-4-6-15,1-1-5 16,-1-6-9-16,2-2-4 16,0-2-4-16,0 0-1 0,0 0-1 15,0 0-2-15,0-1-1 16,5-13-9-16,4-3-33 16,19-28-34-16,-13 27 60 15,2 2-39-15,-1 0-30 16</inkml:trace>
  <inkml:trace contextRef="#ctx0" brushRef="#br0" timeOffset="201143.07">13259 15499 1011 0,'-27'33'497'0,"30"-22"-278"16,2 4-136-16,2 3 38 16,5 1-20-16,4 0-27 15,1-1-15-15,5-9-31 16,1-4-8-16,-1-8-7 15,0-4-2-15,-1-6-6 16,-6-1-1-16,-4-2 0 16,-1 2-1-16,-7 4 0 15,-2 2-1-15,0 6 2 16,-1 4 4-16,-2 5 11 16,4 4 6-16,0 1 9 15,1 1 5-15,2-2 5 16,4 0 3-16,-1-5 1 15,4-3-4-15,0-4-8 16,-1-3-8-16,0-5-40 16,2-2-35-16,1-1-92 15,0 0 113-15,5-2-86 0,-4-2-64 16</inkml:trace>
  <inkml:trace contextRef="#ctx0" brushRef="#br0" timeOffset="201493.13">13657 15334 1097 0,'26'4'612'0,"-26"30"-302"0,0-3-197 16,1 0 80-16,2-3-77 16,2 1-23-16,0-4-42 15,2-3-20-15,-2-8-21 16,2-2-4-16,-2-8-2 15,1-2 0-15,-3-2-2 16,-1-2 0-16,-2 1 1 16,0 0-1-16,0 0 0 15,0-1-1-15,3-8-1 16,0 0 0-16,0 2 1 16,23-26 0-16,-14 34 6 15,-1 3 2-15,1 5 3 16,-1 3 2-16,0 4 1 15,1-1-1-15,-3 1-9 16,0-2-27-16,-1-5-77 0,1-3-62 16,3-5 122-16,-4-2-91 15,2-7-67-15</inkml:trace>
  <inkml:trace contextRef="#ctx0" brushRef="#br0" timeOffset="201662.42">13938 15552 1097 0,'33'-7'615'16,"-36"17"-304"-16,-2-1-201 16,3-1 80-16,1-3-87 15,1-3-41-15,0-2-101 16,-1-1-66-16,1 0 77 16,0 0-72-16,1-8-53 15</inkml:trace>
  <inkml:trace contextRef="#ctx0" brushRef="#br0" timeOffset="201831.66">13931 15399 565 0,'1'2'317'0,"3"5"-171"16,4 2-97-16,0-1 51 16,8-1-61-16,3-1-97 0,6-3-52 15,-1-4 85-15,0-2-66 16,1-5-52-16</inkml:trace>
  <inkml:trace contextRef="#ctx0" brushRef="#br0" timeOffset="201985.89">14120 15412 539 0,'30'-28'434'0,"-41"30"-133"16,-1 7-160-16,-1-1 91 16,5 5-74-16,0 1-31 0,5 3-44 15,2-1-19-15,4 1-31 16,5-2-12-16,5-5-34 15,0-1-24-15,2-6-66 16,3-1-146-16,-1-4 198 16,1-3-121-16,-3-6-88 15</inkml:trace>
  <inkml:trace contextRef="#ctx0" brushRef="#br0" timeOffset="202344.09">14291 15310 729 0,'2'22'556'0,"-1"4"-204"16,-1 4-204-16,-2-2 128 15,-1 2-93-15,1-1-70 16,2-1-25-16,0-5-43 0,3-6-15 16,0-6-16-16,1-3-3 15,4-9-11-15,1-6-10 16,4-6-7-16,-4-2-1 15,4-2 0-15,2 2-1 16,-2 1 2-16,-1 2 4 16,0 6 19-16,-2 6 13 0,-4 6 19 15,0 3 7 1,-4 5 7-16,-2 1 0 0,4 2 0 16,-3 1-5-16,0-4-56 15,2-2-39-15,2-5-154 16,1-2 166-16,14-5-124 15,2-1-92-15</inkml:trace>
  <inkml:trace contextRef="#ctx0" brushRef="#br0" timeOffset="202880.12">15258 15510 1030 0,'-65'-29'528'0,"67"33"-282"16,0 5-150-16,-1 5 45 15,-1 4-25-15,-1 1-34 16,0 1-18-16,0 0-35 15,-1-4-9-15,1-6-10 16,0-3-3-16,1-9-4 16,0-2-3-16,2-7-8 15,0-4-2-15,4-5-1 16,0-2 0-16,5-1-1 16,0 0 1-16,3 5 5 15,2 1 6-15,2 11 15 0,0 6 7 16,-3 11 8-16,-2 5 4 15,-3 8 2-15,0 2-1 16,-2 4-3-16,-2-1-4 16,-4-4-42-16,4-5-41 15,2-9 46-15,-4-4-34 16,5-9-30-16</inkml:trace>
  <inkml:trace contextRef="#ctx0" brushRef="#br0" timeOffset="203181.89">15437 15584 1108 0,'48'-30'569'0,"-50"43"-304"16,4 0-161-16,2-3 51 16,3-1-27-16,2-7-39 15,0-2-20-15,2-4-35 16,2-3-10-16,-2-4-10 15,-1-3-3-15,-2-2-2 16,-4-2 0-16,-4 1-1 16,-1-1 0-16,-7 3-1 15,-4 2-2-15,0 7-6 16,-2 5-15-16,-1 5-34 16,1 5-23-16,4 6-67 0,4 1-80 15,7 0 156-15,5-3-116 16,8-3-62-16</inkml:trace>
  <inkml:trace contextRef="#ctx0" brushRef="#br0" timeOffset="203646.18">15855 15420 951 0,'11'-15'557'0,"-11"3"-258"16,-7 2-174-16,-9 8 73 15,-6 2-43-15,5 10-52 16,-5 2-26-16,6 9-39 16,-1 2-14-16,7 3-16 15,5 2-4-15,6-1-5 16,4-3-1-16,7-7-1 16,2-4 0-16,3-9 0 15,2-4 0-15,2-12-16 16,-1-4-8-16,-1-9-9 15,-3-2-1-15,-1-6 1 16,-6-3 0-16,-2 0 1 16,-4 0 3-16,-2 7 21 15,-1 4 13-15,-4 10 21 0,3 6 4 16,-6 10 6-16,7 10 3 16,-5 10 1-16,3 5 2 15,1 5-5-15,1 0-5 16,4 2-7-16,-2-1-5 15,6-6-7-15,-5-4-18 16,8-5-61-16,-1-5-129 0,10-8 163 16,2-3-95-16,-1-4-75 15</inkml:trace>
  <inkml:trace contextRef="#ctx0" brushRef="#br0" timeOffset="203956.32">16044 15529 1104 0,'17'5'613'0,"-21"-1"-308"15,3-4-185-15,7-4 78 16,3-1-52-16,3-4-58 16,7-2-16-16,-3-2-38 15,3-1-13-15,-2-3-17 16,0 1-8-16,-3 1-10 15,-1-2-2-15,-6 2-2 0,-4 2-1 16,-4 4-1-16,-4 3 0 16,-4 6 6-16,-2 2 5 15,-4 5 7-15,1 5 0 16,2 6 2-16,-1 3 0 16,2 2-1-16,3 0 0 15,5-2-3-15,3 0-16 16,6-4-82-16,3-5-60 15,7-7 125-15,2-4-86 0,5-7-64 16</inkml:trace>
  <inkml:trace contextRef="#ctx0" brushRef="#br0" timeOffset="204215.15">16418 15332 1089 0,'-5'10'632'0,"-5"5"-292"15,0 1-198-15,2 2 87 16,3-2-54-16,-1 1-57 16,4-1-21-16,3-2-46 15,5 1-13-15,1-3-18 16,-1-2-4-16,-3 0-1 16,0 1-1-16,-3 0-2 0,-3-2-8 15,-7 0-44-15,-3-4-32 16,-3-1-81-16,-1-3-144 15,-3-2 224-15,-1-3-158 16,2-3-101-16</inkml:trace>
  <inkml:trace contextRef="#ctx0" brushRef="#br0" timeOffset="204706.53">17351 15273 727 0,'6'1'493'0,"-1"16"-205"15,-5 3-170-15,-2 13 113 16,-3 2-98-16,3 8-59 16,2 0-10-16,5 2-30 15,1-5-13-15,6-11-38 16,1-5-34-16,3-16 42 15,1-7-27-15,1-9-22 16</inkml:trace>
  <inkml:trace contextRef="#ctx0" brushRef="#br0" timeOffset="204897.72">17212 15423 1062 0,'-3'2'498'0,"5"5"-296"0,7 1-129 16,8-1 33-16,5-1-20 16,8-4-46-16,0 0-33 15,5-5-75-15,0-1-58 16,1-6 96-16,2-3-78 16,-7-6-55-16</inkml:trace>
  <inkml:trace contextRef="#ctx0" brushRef="#br0" timeOffset="205442.52">17572 15245 851 0,'-11'16'504'0,"1"8"-234"15,4 2-159-15,-1 5 71 16,2 1-36-16,3 7-42 16,2-1-23-16,1-3-40 15,3-3-10-15,0-8-12 16,2-4-3-16,1-9-13 15,-1-8-9-15,1-5-13 16,-2-5-2-16,1-4-1 16,-2 0-1-16,0 0 0 15,2 3 0-15,-2 3 7 16,3 4 6-16,0 4 12 16,4 6 3-16,4 3 8 15,2 1 5-15,1-8 7 31,-10-3 0-31,2 1 2 0,28 7 0 0,1-8-3 0,1-2-2 16,-2-10-6-16,-1-3-3 16,-5-4-7-16,-5-3-1 15,-22 0-1-15,-1 1 1 16,-8 3-1-16,-2 6 1 0,-5 7 2 16,-1 3 4-16,-3 10 12 15,3 2 5-15,0 7 4 16,1 1 2-16,3 2 5 15,2-1 4-15,9-2 2 16,-1-3-3-16,4-4-10 16,1-3-4-16,2-5-5 15,4 1-3-15,2-3-5 16,0 0-4-16,1-2-5 16,2 2-24-16,1 0-76 15,0 0-19-15,8-4 84 16,-4-3-69-16,0-6-50 15</inkml:trace>
  <inkml:trace contextRef="#ctx0" brushRef="#br0" timeOffset="205646.65">18203 15253 1165 0,'2'22'629'0,"0"4"-323"15,-1 3-196-15,3 0 83 16,0 5-91-16,3 1-22 16,1-3-44-16,5-3-37 15,5-4-69-15,1-6-44 16,4-9 84-16,-1-7-65 0,-9-6-44 16</inkml:trace>
  <inkml:trace contextRef="#ctx0" brushRef="#br0" timeOffset="205807.82">18148 15327 815 0,'-9'6'544'0,"8"4"-225"16,2-2-179-16,13-1 116 16,2 0-83-16,1-4-86 31,-8-2-50-31,0 1-9 0,31 1-13 0,8-4-36 15</inkml:trace>
  <inkml:trace contextRef="#ctx0" brushRef="#br0" timeOffset="206353.37">19344 15476 966 0,'7'-4'523'0,"2"5"-265"15,0 8-155-15,1 8 61 0,-3 4-39 16,4 3-36-16,-3 2-17 16,2-1-31-16,4-1-10 15,-3-8-9-15,0-4 1 16,-3-9-2-16,3-4-2 16,-1-9-3-16,-2-5-1 15,0-5-3-15,-1-2-1 16,-2-3-20-16,3 2-19 15,-3 3-76-15,4 3-23 0,1 7 92 16,2 6-78-16,0 4-53 16</inkml:trace>
  <inkml:trace contextRef="#ctx0" brushRef="#br0" timeOffset="206512.67">19611 15511 992 0,'73'38'560'0,"-74"-28"-290"16,-1 5-174-16,1-3 68 16,0 0-59-16,1-6-103 15,1 1-63-15,1-8 44 16,1-4-59-16,2-5-44 16</inkml:trace>
  <inkml:trace contextRef="#ctx0" brushRef="#br0" timeOffset="206659.56">19616 15364 662 0,'-3'3'386'0,"3"4"-205"0,2 1-147 16,10 2 66-16,5 0-36 0,6 0-53 16</inkml:trace>
  <inkml:trace contextRef="#ctx0" brushRef="#br0" timeOffset="206960.35">19941 15358 770 0,'3'-5'503'0,"-5"5"-196"15,-2 2-165-15,3-2 81 16,0 0-39-16,0 0-54 16,-4 6-23-16,-2 6-39 15,-12 29-14-15,22-26-21 16,0-1-4-16,2 1 0 15,0-2 1-15,5 0 5 16,-1 0 1-16,-1 0 1 16,-2-2 2-16,-2 1 0 15,-4 0 0-15,2 0-5 16,-2 1-4-16,-4-3-12 0,-2 0-19 16,0-2-62-16,0-2-36 15,3-3-105-15,2-3 154 16,0-4-129-16,1 3-82 15</inkml:trace>
  <inkml:trace contextRef="#ctx0" brushRef="#br0" timeOffset="207151.61">20122 15526 841 0,'4'12'518'15,"0"2"-246"-15,1 2-180 16,1 0 92-16,0-2-125 15,0-3-50-15,0-7-122 16,0-4 95-16,1-6-86 16,0-8-60-16</inkml:trace>
  <inkml:trace contextRef="#ctx0" brushRef="#br0" timeOffset="207259.24">20151 15338 921 0,'-2'-1'505'0,"-1"2"-267"16,3 7-154-16,4 0 57 0,1-2-65 16,4 4-109-16,3 0 46 15,2-2-60-15,-1-1-46 16</inkml:trace>
  <inkml:trace contextRef="#ctx0" brushRef="#br0" timeOffset="207537.45">20463 15287 933 0,'-10'-10'514'15,"8"30"-265"-15,2 4-160 16,1 4 74-16,4 7-77 16,-4 3-22-16,6 1-33 15,1-1-10-15,1-8-42 16,5-1-30-16,-2-9-118 16,3-6 137-16,1-11-95 15,4-5-71-15</inkml:trace>
  <inkml:trace contextRef="#ctx0" brushRef="#br0" timeOffset="207729.85">20396 15405 974 0,'2'4'550'0,"8"0"-265"0,0-1-172 15,3-1 73-15,6 2-71 16,0-2-35-16,4-2-103 15,4 2 20-15,0 0-1 16,-1-2-38-16,-1 2-34 16</inkml:trace>
  <inkml:trace contextRef="#ctx0" brushRef="#br0" timeOffset="208381.5">20635 15470 1004 0,'35'81'483'0,"-24"-81"-277"16,3-6-125-16,6-3 36 15,-2-3-22-15,1-3-25 16,-5-3-14-16,-2 0-19 0,-3 2-7 16,-8 2-9-16,-1 5-6 15,-9 4-7-15,0 4-2 16,-3 4-4-16,5 8-2 15,-1 6-3-15,4 1-3 16,4 2-1-16,3 1 1 16,8-3 1-16,4-2 1 15,6-4-1-15,3-3-7 0,2-6-25 16,1-2-16-16,3-5-17 16,-1-4-4-16,-2-6 2 15,-3-1 1-15,-7-2 13 16,-4-2 20-16,-4 1 49 15,-3 0 26-15,-6 6 32 16,-3 3 10-16,-6 8 7 16,1 2 0-16,2 8-10 15,-3 2-11-15,5 4-21 16,2 0-10-16,2 1-12 16,2-2-6-16,2-2-6 15,2-3-2-15,0-4-2 16,2-2 0-16,0-5-5 15,-3-5-6-15,-1-6-13 16,2-2-3-16,0-7-1 16,-1-5 0-16,0-2-2 0,1 0 1 15,-1 0 3-15,1 5 8 16,-1 6 19-16,0 4 9 16,-3 12 15-16,0 5 6 15,-1 14 11-15,0 2 3 16,2 9 7-16,0 0 0 15,1 2-8-15,4-1-6 16,3-4-18-16,1-1-33 16,3-7-12-16,0-4 19 15,2-5-27-15,-1-6-18 0</inkml:trace>
  <inkml:trace contextRef="#ctx0" brushRef="#br0" timeOffset="208532.1">21426 15503 1008 0,'62'19'532'16,"-68"-10"-338"-16,11-2-170 16,5-1 118-16,6-1-119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16:31:20.00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18824 3997 657 0,'-24'44'372'0,"30"-46"-174"16,1-3-112-16,5-3 44 16,1 0-10-16,6 1-40 15,-2-1-14-15,4 0-22 16,2 3-10-16,1 0-13 15,3 3-4-15,1 2-6 16,0 2-3-16,-2 3-4 16,3 0 0-16,-4 1 0 15,-3-1-1-15,-4 1-16 16,-6-2-20-16,-7 3-94 16,-3-1 105-16,-5-1-66 15,-3 0-56-15</inkml:trace>
  <inkml:trace contextRef="#ctx0" brushRef="#br0" timeOffset="233.39">18843 4170 723 0,'7'6'391'0,"4"-3"-197"16,2 0-115-1,3 1 41-15,2-1-1 0,3-3-44 16,1 0-17-16,-3-1-17 16,0-1-3-16,0 2-11 15,-4-1-4-15,-2-3-9 16,-1 4-17-16,-5 0-63 16,-2 1-56-16,1 3 97 15,-1 2-67-15,1 1-52 16</inkml:trace>
  <inkml:trace contextRef="#ctx0" brushRef="#br0" timeOffset="3149.4">26315 1596 353 0,'10'6'315'16,"-7"-5"-74"-16,2 1-116 15,-1-1 76-15,-4-1-26 16,0 0-39-16,0 0-22 15,0 0-38-15,0 0-16 16,-1 0-26-16,0 0-10 16,-18 0-15-16,-29 3-6 0,28 4-6 15,2 0-2-15,3 2-4 16,6 1 0-16,5 3-1 16,4 1-1-16,9 0 0 15,5 1 0-15,7 1 3 16,0-1 2-16,4 1 6 15,0 1 3-15,-1-3 8 16,-3 0 5-16,-4-2 8 16,-5-3 6-16,-6-1 8 15,-4-2 0-15,-4 1-1 16,-3-2-2-16,-6 0-6 16,-2 0-2-16,-4-2-8 15,0 2-11-15,-2-3-22 16,3 1-15-16,0-2-50 15,3-1-52-15,6 0 97 16,0-4-70-16,9-9-46 0</inkml:trace>
  <inkml:trace contextRef="#ctx0" brushRef="#br0" timeOffset="3357.93">26637 1548 794 0,'-4'2'427'0,"-4"10"-220"16,-2 6-127-16,-2 8 44 16,2 3-27-16,-1 4-36 15,4 2-15-15,2-3-25 16,4 0-8-16,1-3-29 16,2-4-32-16,2-9 41 15,1 3-24-15,3-10-20 16</inkml:trace>
  <inkml:trace contextRef="#ctx0" brushRef="#br0" timeOffset="3532.14">26425 1688 814 0,'2'6'404'16,"5"-2"-217"-16,12-4-119 15,2 1 33-15,6-1-80 0,4 0 16 16,4 0-22-16,-2-1-38 16</inkml:trace>
  <inkml:trace contextRef="#ctx0" brushRef="#br0" timeOffset="3966.55">26867 1761 831 0,'4'-2'446'0,"-4"-4"-229"16,-1-3-132-16,-5-2 52 15,-1 1-34-15,-4 2-48 16,-1 3-18-16,-4 4-20 16,0 3-11-16,-1 8-12 15,1 3-3-15,3 4-1 16,1-2 0-16,5 3 4 15,1-3 2-15,6-1 3 16,3-4 1-16,5-3 2 16,2-4 0-16,2-2 0 15,1-1 1-15,4 0 0 16,0-2 0-16,1-3 5 0,-1 3 3 16,-2 0 8-16,-4-2 3 15,-2 3 6-15,-1-2 0 16,-8 3 0-16,2 1-1 15,-2 3-5-15,-1-4-7 16,0 0-26-16,1 0-22 16,0 0-52-16,0 0-34 15,0 0-110-15,0 0 167 0,3 2-134 16,4 2-71-16</inkml:trace>
  <inkml:trace contextRef="#ctx0" brushRef="#br0" timeOffset="4216.79">26937 1812 560 0,'46'-13'349'0,"-43"15"-141"16,1 2-111-16,-3 3 54 15,0 2-20-15,0 0-35 16,0-1-14-16,-1-1-28 16,0-1-5-16,0-1-12 15,-1-3-2-15,-1-2-4 16,2-1-2-16,-1 0-4 15,1 0-1-15,0 0-7 16,0 0-4-16,1-13-9 16,2 2-16-16,17-30-56 15,-11 30-43-15,6-2 84 0,0 1-57 16,4 2-41-16</inkml:trace>
  <inkml:trace contextRef="#ctx0" brushRef="#br0" timeOffset="4471.18">27271 1640 852 0,'4'-1'466'16,"-2"1"-233"-16,-5 3-147 15,2-3 51-15,0 0-39 16,-3 11-24-16,-5 12-33 15,-9 29-17-15,17-27-16 16,1 2-2-16,6-4-2 16,5 0-2-16,4-4-16 15,4-4-22-15,-2-4-90 16,2-4 104-16,3-2-65 16,-4-5-52-16</inkml:trace>
  <inkml:trace contextRef="#ctx0" brushRef="#br0" timeOffset="4632.85">27209 1706 942 0,'0'4'460'16,"3"1"-261"-16,3-1-126 16,6-2 38-16,3 0-18 15,2-1-57-15,2 3-42 16,3-4 15-16,3-2-19 0,9-5-26 15</inkml:trace>
  <inkml:trace contextRef="#ctx0" brushRef="#br0" timeOffset="6376.09">28164 1640 470 0,'67'-37'385'0,"-65"26"-125"16,-2 0-145-16,-4 1 87 15,-3 1-53-15,-4 4-58 16,1 2-26-16,-4 5-37 15,2 6-12-15,-1 6-17 16,1 5-5-16,1 10-4 16,1 0 0-16,4 7 2 15,0 0 1-15,4-1 5 0,1-2 2 16,1-4 1 0,0-2 2-16,0-7 2 0,1 1-12 15,-1-8-78-15,-1 0 74 16,-1-1-40-16,0-1-37 15</inkml:trace>
  <inkml:trace contextRef="#ctx0" brushRef="#br0" timeOffset="6539.14">27982 1711 582 0,'5'8'332'16,"6"1"-138"-16,11-4-109 15,0 1 31-15,6-2-54 16,2 2-8-16,-1-5-8 16,-1-1-38-16</inkml:trace>
  <inkml:trace contextRef="#ctx0" brushRef="#br0" timeOffset="6855.42">28234 1764 745 0,'89'51'380'0,"-86"-38"-200"0,0-3-106 16,-3-3 34-16,-3-1-15 16,2 2-32-16,1-3-10 15,0 0-6-15,0-4-6 16,-1-1-5-16,1 0-1 15,0-1 1-15,0 0-1 0,0 0-4 16,0 0-3-16,2-7-10 16,3-3-5-16,0 0-22 15,22-30-28-15,-16 28-124 16,1 5 135-16,7-2-84 16,0-1-66-16</inkml:trace>
  <inkml:trace contextRef="#ctx0" brushRef="#br0" timeOffset="7618.25">28496 1764 757 0,'19'35'413'15,"-28"-30"-207"-15,5 0-128 16,1 1 53-16,2 2-45 0,1-1-25 15,1-1-18-15,4-1-12 16,2 0-15-16,2-1-5 16,4-1-2-16,-1-2-2 15,4-1-4-15,-1-4-6 16,-1 0-14-16,-1-1-8 16,-6-6-15-16,-2 1-9 15,-6-3-3-15,-3-1 0 0,-7 2 4 16,-3 1 5-16,-4 3 14 15,0 1 9-15,-1 6 18 16,2 0 10-16,3 2 6 16,3 2-1-16,8-1-2 15,3 3-1-15,7-3 0 16,5-1-1-16,8 1-6 16,1-2-1-16,6 0-2 15,0 1 1-15,0 1 6 16,1 1 2-16,-5 0 3 15,-1 1 4-15,-8 2 8 16,-2-2 3-16,-7 3 4 16,0 1-2-16,-5-4-3 15,0 0-3-15,-3 2-1 16,-1-3-4-16,1-1-7 0,1 3-4 16,1-5-7-16,0 0-4 15,1 0-9-15,0 0-4 16,0-1-1-16,0-1-2 15,13-1-2-15,-1-1 0 16,33-9 3-16,-31 10 5 16,-2 3 16-16,-2 4 7 15,-4 1 5-15,-1 1 2 0,-1 0 3 16,2 3 0-16,-6-3 3 16,1 1-2-16,3-2-9 15,2-1-3-15,-1-4-4 16,4 0 0-16,-3 0-1 15,1-3 0-15,3 0-1 16,-3 1-1-16,0 0 1 16,-2 0 2-16,0 2 5 15,-2 1 3-15,-3-1 3 16,0 0 0-16,0 0 1 16,0 0 1-16,0 0-17 15,5 5-32-15,-3 3 31 16,6 1-21-16,23 27-20 15</inkml:trace>
  <inkml:trace contextRef="#ctx0" brushRef="#br0" timeOffset="8267.37">26888 2496 774 0,'-19'-10'374'0,"28"10"-208"16,-4 3-99-16,-1 5 36 15,1 2-18-15,1 2-27 16,-1 1-7-16,2 1-10 15,-1-1-7-15,2-2-12 0,2-1-3 16,-2-4-4-16,1 1 0 16,-1-4 0-16,2-1 2 15,-4-2 1-15,3-2-1 16,0-2 2-16,-2-3-1 0,1-2-13 16,1-1-23-1,2-2-111-15,1 0 112 0,3 2-71 16,-1 3-59-1</inkml:trace>
  <inkml:trace contextRef="#ctx0" brushRef="#br0" timeOffset="8582.71">27122 2551 637 0,'77'45'402'0,"-69"-44"-171"15,2-2-132-15,3-6 54 16,1-1-18-16,-2-5-44 16,1-1-21-16,-2 0-30 15,-1 0-11-15,-6 2-13 16,-1 2-6-16,-6 3-8 0,-1 2-2 16,-4 5-2-16,-1 3-3 15,0 3-4-15,0 0 0 16,1 1 3-16,1 2 1 15,5-1 5-15,1 1 0 16,1-2 2-16,4 0-1 16,3-1 2-16,2 0-10 15,2 0-53-15,3-2-51 16,3 0 88-16,2-2-57 0,6-1-44 16</inkml:trace>
  <inkml:trace contextRef="#ctx0" brushRef="#br0" timeOffset="8809.95">27394 2578 315 0,'75'13'325'0,"-80"-7"-58"16,0 1-124-16,2-1 96 15,0 0-41-15,-1-3-39 16,0-1-18-16,3-2-30 16,0-1-19-16,0 0-34 15,0 0-13-15,0 0-21 16,-1-4-9-16,2-6-15 15,2-1-13-15,10-26-40 16,-4 26-29-16,7 2-114 16,1 3 152-16,5 0-105 15,2 3-74-15</inkml:trace>
  <inkml:trace contextRef="#ctx0" brushRef="#br0" timeOffset="9028.6">27614 2456 971 0,'70'-63'477'0,"-72"63"-279"15,-1 2-133-15,-1 7 38 16,1 2-22-16,-2 8-40 16,1 2-14-16,2 3-22 15,1 2-3-15,1-1-2 16,3 0-8-16,5-4-36 15,0-3-29-15,4-7 56 16,0-6-38-16,-3-5-29 16</inkml:trace>
  <inkml:trace contextRef="#ctx0" brushRef="#br0" timeOffset="9218.26">27662 2549 818 0,'-70'-68'412'0,"70"66"-229"0,2 2-113 16,8 1 45-16,2 0-21 15,4 1-48-15,3-1-2 16,5 1-77-16,2 1 42 16,-2 2-27-16,-4 0-32 15</inkml:trace>
  <inkml:trace contextRef="#ctx0" brushRef="#br0" timeOffset="9564.56">27773 2539 624 0,'39'72'352'0,"-28"-72"-163"16,1 0-107-16,-1-8 48 15,0-2-29-15,1-1-25 16,-1-1-11-16,-1-1-13 15,-4-1-9-15,1 2-9 16,-6 1 0-16,-1 3-3 16,-6 1-2-16,4 4-4 15,-2 1-3-15,-2 3-6 16,5-1-4-16,0 0-6 16,0 0-2-16,-1 2-3 0,-3 9 1 15,1 2-1-15,-1 26 0 16,9-28-1-16,4 0-5 15,1-2-39-15,1-1-33 16,8-4 61-16,0-3-40 16,3-3-32-16</inkml:trace>
  <inkml:trace contextRef="#ctx0" brushRef="#br0" timeOffset="9791.42">28015 2557 561 0,'48'-39'429'16,"-50"40"-163"-16,4 4-154 16,4 0 121-16,2 4-131 15,1 1-19-15,0 0-22 16,1 1-6-16,0 0-20 16,-1-2-7-16,-1 0-12 15,-3 0-14-15,-1-4-41 16,-1 1-29-16,-2-4-122 15,0-1 152-15,-1-2-108 16,0 0-79-16</inkml:trace>
  <inkml:trace contextRef="#ctx0" brushRef="#br0" timeOffset="9948.45">28155 2564 739 0,'13'-48'417'16,"-20"50"-200"-16,-1 4-126 15,0 0 45-15,-2 2-14 16,0 1-49-16,0-1-15 0,0 1-39 16,1-1-34-16,4 0-135 15,2-3 129-15,3-3-83 16,3-2-66-16</inkml:trace>
  <inkml:trace contextRef="#ctx0" brushRef="#br0" timeOffset="10719.12">28786 2491 765 0,'36'-17'426'0,"-29"13"-205"16,-2 0-127-16,0 0 54 15,1 1-31-15,3-2-42 16,1-3-16-16,1 0-18 15,2 2-14-15,1-3-16 16,-1 0-2-16,-2 3-5 16,0 0-3-16,-5 5-1 15,0 1 0-15,-1 7 0 16,-5-1 0-16,-2 7-2 0,-1 3 0 16,0 2 1-16,0 4 1 15,1 1-1 1,-1 1 1-16,1-2 0 0,2 1 0 15,0-3 2-15,1 0 0 16,2-5 1-16,-1-2-7 16,-1-4-34-16,-1-3-28 15,1 0-77-15,-1-5-53 16,0 0 140-16,-1-1-115 16,0 0-69-16</inkml:trace>
  <inkml:trace contextRef="#ctx0" brushRef="#br0" timeOffset="10902.21">28905 2675 453 0,'-44'12'376'0,"38"-9"-111"16,1-2-142-16,4 0 91 16,1 2-35-16,0-3-39 15,0 0-17-15,0 0-33 16,1 0-13-16,11 2-17 16,0 0-5-16,31 8-15 15,-26-10-7-15,2 1-17 16,-1-1-16-16,1 0-50 15,-2-1-42-15,2-1 73 16,0-2-50-16,-5 1-39 16</inkml:trace>
  <inkml:trace contextRef="#ctx0" brushRef="#br0" timeOffset="30529.62">30239 4508 195 0,'0'0'144'0,"0"0"28"16,1 0-9-16,-1 0-9 15,0 0-5-15,0 0-5 16,0 0-17-16,1 0-6 15,1 0-8-15,-2 0-18 16,2 0 0-16,-1 0-33 16,3 0-11-16,1 0-24 15,-4-1-8-15,4-1-14 16,3 0-5-16,1 0-4 0,-1 0-3 16,-3 1-1-16,-1 1-1 15,2 1 3-15,-3 0 3 16,2 1 3-16,-4-2 4 15,-1 0 5-15,3 5 1 16,-2 2 3-16,-2-1 1 16,-1-4 0-16,0 0 0 15,1-2-1-15,-12 7-1 0,6-5-2 16,-25 8-2-16,28-14-6 16,3-1-2-16,1-2-10 15,2 4-5-15,3-1-5 16,0 3 0-16,7 1 3 15,0 2 3-15,3 1 7 16,3-1 3-16,-6 2 3 16,-3 0 2-16,-6-1 3 15,-3 1 4-15,-5-2 10 16,4-2 3-16,0 0 4 16,-3 0 0-16,-12 5-4 15,-27 8-1-15,32-13 0 16,0 1 1-16,7-2-3 15,1-1-5-15,3-3-12 16,0 4-4-16,0-1-7 16,0 1-1-16,15-6 2 0,27-11 2 15,-29 17 3-15,-1 1 2 16,-8 2 2-16,3 2 1 16,-5-2 0-16,0 0 0 15,-5 1-40-15,2-3-38 16,0 0-158-16,0 0-212 15,-1 0 287-15</inkml:trace>
  <inkml:trace contextRef="#ctx0" brushRef="#br0" timeOffset="31520.87">29941 4812 618 0,'-2'-2'303'0,"1"-3"-121"15,7 1 0-15,0 0-24 16,5-3-25-16,2 3-24 16,-1-3-51-16,4-3-17 15,3 2-16-15,1-1-4 16,1 1-8-16,-3-1-2 0,-3 3-2 15,-5 0-1-15,-4 2 0 16,0 4 0-16,-5 1-1 16,1 2-1-16,-2-3-4 15,0 0 1-15,0 0 0 16,0 0-1-16,0 0 1 16,0 0-2-16,0 0 1 15,0 0 0-15,0 0 2 16,0 0 0-16,0 0 1 15,0 0 2-15,0 0 1 16,0 0 2-16,0 0 3 16,0 0 2-16,0 0 0 15,0 0 1-15,0 0-2 16,0 0-2-16,0 0-1 16,0 0-2-16,0 0-4 15,0 0-4-15,0 0-3 0,0 0-4 16,1 10 1-16,2 4 0 15,8 32 1-15,-6-27 3 16,1 0 1-16,1-3-1 16,0-2 2-16,0-2 1 15,-4-1 1-15,1-1 1 16,-4-2 0-16,0-1 0 16,0-2-3-16,-2-2-4 15,1 0-13-15,0-3-8 0,0 0-18 16,0 0-7-16,0 0-15 15,0 0 1-15,-5 2 15 16,-8 0 11-16,-2-1 28 16,-28 0 6-16,30-2 4 15,1 1 1-15,1 0 10 16,2 0 7-16,2 0 18 16,4 0 8-16,3 0-2 15,1 0-8-15,0 0-16 16,0 0-8-16,0 0-2 15,12 2 3-15,8 0 4 16,29 6 5-16,-24-8 5 16,-1-1 1-16,-6-1-1 15,1 0-5-15,-8 0-8 0,-2 1-4 16,-5 1-11-16,-3-1-25 16,-1 0-82-16,-1 0-70 15,0 0 105-15</inkml:trace>
  <inkml:trace contextRef="#ctx0" brushRef="#br0" timeOffset="36946.9">30456 4417 366 0,'-28'9'241'0,"30"-9"-3"15,-6 0-58-15,3 0-10 16,0 0-36-16,0-2-25 16,0 1-26-16,0 0-9 15,0 0-14-15,0 0-8 16,0 0-19-16,0 0-7 15,0 0-7-15,-1 0-3 16,1 0-3-16,0-3-2 0,0-11-3 16,11-28 0-16,2 26 4 15,1-4 2-15,5 1 3 16,-5-4 1-16,2-1-1 16,6 2-2-16,0-1-4 15,4 2-1-15,-1-3-1 16,1-3-2-16,4-3-2 15,-1-2-1-15,9-1-2 16,1 1-1-16,5 0 0 16,-1 0 0-16,-5 1 0 15,2-1 0-15,-7 1 0 16,6 2 0-16,1 5 1 16,0 1-1-16,2 4 0 15,-5-2 0-15,4 6-1 16,-2 0 0-16,1-1-1 0,0 7 0 15,-3-1-1-15,-3 2 2 16,-6 1-1-16,0-3 1 16,0 2 0-16,1-1 0 15,5 3 0-15,1-2 0 16,-2-1 1-16,-3 0 1 16,2-2 0-16,-3 0 1 15,-4-2 1-15,2 0 2 0,-9 2 2 16,1-3 6-1,-3 2 6-15,0-1 1 0,-6-1 5 16,0-1-2-16,-4 2 2 16,-3 2 2-16,0 3-1 15,-5 1-2-15,1 3-8 16,1 1-6-16,1 3-7 16,0 1-3-16,0-1-2 15,0 0-2-15,0-1-1 16,0 1 1-16,0 0-1 15,-1 1 0-15,0 0 2 16,0 0 0-16,1 0 2 16,0 0-12-16,0 0-42 15,-1 0-37-15,0 0-109 16,-1 0-80-16,-5 4 177 0</inkml:trace>
  <inkml:trace contextRef="#ctx0" brushRef="#br0" timeOffset="37423.08">31675 3338 834 0,'-16'-30'363'0,"12"27"-172"16,2 1-10-16,2 2-51 16,0 0-12-16,0 0-51 15,0 0-24-15,0 0-28 16,0-1-6-16,0 1-6 16,0 0-1-16,11 0-2 15,7 0-2-15,36 3 1 16,-27 0-1-16,1 2 2 15,-2 0 0-15,-4-1 0 16,-7 1 0-16,-5 0 2 0,-3-1-1 16,-6-1 1-1,3 2 2-15,-2 0 8 0,0 0 6 16,-2 3 12-16,-4 0 3 16,0 3 3-16,0 2-4 15,2 2-8-15,-3 1-4 16,2-2-9-16,-1-1-2 15,-1-3-3-15,4-1-1 16,-2-5-19-16,-1-1-35 0,3 1-128 16,1-4-150-16,-1 0 202 15</inkml:trace>
  <inkml:trace contextRef="#ctx0" brushRef="#br0" timeOffset="38214.01">32073 3036 640 0,'-1'-1'329'15,"0"0"-116"-15,0 0-72 16,0 0-46-16,-9 1-40 16,-2 0-12-16,-26 9-17 0,27-1-6 15,1 3-5-15,2 3-2 16,2 6-3-16,1-1 0 15,4-4-2-15,0 3-2 16,4-6 0-16,4-4-2 16,4-2 0-16,4-2 3 15,-1-6 5-15,3-1 3 16,-1-6 4-16,1-2-2 16,-1-2 5-16,-1-2 5 15,-4-2 20-15,-3 2 10 0,-6 1 10 16,-4 3-1-16,-7 1-20 15,-3 1-12-15,-5 6-21 16,-2 2-12-16,2 3-9 16,-1 3-3-16,5 1-26 15,4 2-33-15,1-2-115 16,5 2-142-16,10 0 206 16</inkml:trace>
  <inkml:trace contextRef="#ctx0" brushRef="#br0" timeOffset="38514.12">32246 3240 538 0,'10'2'270'16,"-8"3"-107"-16,0 0-11 15,-2 1-42-15,-3 3-21 0,0 1-18 16,0 1-15-16,-2 2-27 16,1-2-11-16,1-1-9 15,-1-1-1-15,4-3-4 16,0 0-24-16,-2-3-168 15,2 0 135-15</inkml:trace>
  <inkml:trace contextRef="#ctx0" brushRef="#br0" timeOffset="38743">32280 3024 697 0,'3'2'346'0,"2"2"-138"16,-2-1-11-16,-3-3-31 16,0 0-30-16,0 0-22 15,0 0-51-15,4 1-19 16,-1-1-24-16,7 2-9 16,-6-1-3-16,0 0-32 15,1 0-122-15,-5-1-112 16,0 0 147-16</inkml:trace>
  <inkml:trace contextRef="#ctx0" brushRef="#br0" timeOffset="42724.23">32051 3376 381 0,'-1'-2'223'16,"0"1"-26"-16,0 0-6 15,0 0-39-15,0 0-27 16,0 0-37-16,0 0-13 16,0 0-19-16,-1 0-5 15,1 0-12-15,1 0-2 16,0-1-5-16,0 1-2 0,-1-2-2 15,1 0-2-15,0-1 0 16,0 1 1-16,0 1 2 16,-1-1 3-16,0 1 2 15,0-4 1-15,0 2-3 16,-1-1-3-16,-4-2-5 16,3 4-3-16,-11-1-3 15,-20-28-1-15,25 29-2 16,-1-6-2-16,5 3-1 15,-4 1-1-15,0 0-3 16,1 0 0-16,1 1-2 16,-1-1-2-16,4-2-1 15,-3 3-1-15,2 1 0 16,-1 0 0-16,-4 3 0 16,4-1 0-16,-2-2 1 0,-2 1 0 15,3-1 1-15,-8 0 0 16,-1 0 0-16,2-2 0 15,0 2-1-15,-3 1 0 16,4 0-1-16,-2 2 0 16,-3-3-1-16,2 0 0 15,-2 2-1-15,-3 1 1 16,3-1 0-16,-2 2 0 0,0 1 0 16,1-2 1-16,-3 3-1 15,-2-3 0-15,1 1 0 16,0 2-1-16,2 0 2 15,0-1-1-15,7 2 0 16,-7-1-1-16,9-2 0 16,4 5 1-16,-8-4 0 15,7 1 0-15,-6-2 0 16,-2-1 0-16,6 6 0 16,-4-6 0-16,1 4 0 15,3 0 0-15,-3-4-1 16,5 1 1-16,-1-1 0 15,-4 0-1-15,3 4 0 16,-1-1 0-16,1 0 1 16,-1 0-1-16,1 0 1 0,-1-2-1 15,2 0-1-15,1 2 0 16,2-1-1-16,0 3 0 16,0 1 1-16,1 1 1 15,-4-2 0-15,-1 2 0 16,-3 0 1-16,-2-2 0 15,2 2-1-15,-1-4 1 16,2 1-1-16,0 0 0 16,1-1 0-16,-2 2 0 0,4 1 0 15,-7-1 0-15,6 3 0 16,0 0 0-16,-1-2 0 16,3 0 0-16,-4-1 0 15,2 0 0-15,0-1 0 16,2 2 0-16,0 2-1 15,-3 0 0-15,3-1 0 16,0 2 1-16,-5 1 0 16,2-1 0-16,-1 1 0 15,-1-3 0-15,5-1 0 16,-2 0 0-16,-1 0-2 16,1-1 0-16,0 3 1 15,-2 0 1-15,0 0 0 16,1 2 1-16,-3-2-1 15,4 1 0-15,-1 1-2 16,0-2-1-16,1 4 1 0,0 3 0 16,2-1 0-16,-4 1 1 15,-2 1 0-15,0-2 1 16,-3-1 0-16,2 1 0 16,2-3 0-16,-1 0 0 15,7 2 0-15,-3-3-1 16,2 1 0-16,5 1 0 15,-7-4 0-15,3 0-1 0,1 3 2 16,-6-3-1-16,8 4 1 16,-2-1 0-16,-4-2 1 15,4 1-1-15,-2 1 0 16,1 1 0-16,4 0 0 16,-3 0 0-16,1 0 0 15,1 1 0-15,0-3-1 16,4 2 1-16,-5-1 0 15,4-1-1-15,2 1 1 16,-4-2 0-16,-1 1 0 16,-2 0 0-16,0 0 0 15,2 1 0-15,1 0 0 16,-1-1 0-16,-2 1 0 16,2 0 0-16,0 0 0 15,3-2 0-15,0 3 1 0,0-1-1 16,0 0-1-16,-1 0-1 15,2-2 0-15,5 3 0 16,-1-5 2-16,0 4-1 16,3 0 1-16,-5-3 0 15,-1 3 0-15,2-3 0 16,-1 0 1-16,-2-1 0 16,1 1 0-16,0-1-1 0,2-3 1 15,-1 1-1-15,1 3 1 16,1 0 0-16,1 0 0 15,1 1-1-15,-1-3-1 16,0-1 0-16,1 3 0 16,0 2 1-16,0-2 0 15,-1 0 0-15,-1 1 1 16,-2-4 0-16,0 3-1 16,1-1 1-16,0-1 0 15,-1 1-1-15,0-2 0 16,3 2 1-16,-2-2-1 15,3 3 0-15,-3-2 0 16,1 2 0-16,2 1 0 16,-1-1 0-16,1 1-1 15,3 0 1-15,0 1-2 16,-1 1 1-16,4-1 1 0,-3-1 0 16,4-2 1-16,0 0 1 15,6 0 0-15,-1 1 0 16,-4-2-1-16,4-1 1 15,-6-1 0-15,0-1 1 16,2-1 0-16,0 0 1 16,1-2 0-16,0 0-1 15,2-2 0-15,0-1-1 0,3-2 1 16,0 0-1-16,7 0 0 16,-3 0-1-16,5 0 1 15,-3 2-1-15,-1-3-1 16,0 1 1-16,-1 1 0 15,-2-2 0-15,-1 1 1 16,0-2 0-16,-6 1 0 16,2 0-1-16,1-1 1 15,3-1 0-15,5 0 1 16,1 0 1-16,1-2 1 16,1-1 1-16,-2 0 1 15,0-1-1-15,-1 1-1 16,1-1-1-16,-1 1 0 15,1 1-1-15,0-1-1 16,-4 2 0-16,0-2-1 16,0 0 0-16,-5 4 1 15,2-3-1-15,1 1 0 0,-6 1 1 16,5-4-1-16,-1 3 1 16,0-1 0-16,5-2 1 15,-1 1 0-15,4 1 1 16,-3-2-1-16,-1 3 2 15,-4-1 1-15,-2-1 1 0,-1-1 2 16,0 0 1-16,1 1 0 16,0-1-1-16,-2 1-1 15,0-2-1-15,0 1-2 16,-1-2-1-16,4 1 0 16,5-2 0-16,4 0-2 15,-6 2 0-15,-3 0 0 16,-5-1-1-16,-5-1 0 15,1-1 0-15,5 1 1 16,-3-1 0-16,-1 1 0 16,5 0 1-16,-6-1 1 15,2 0 1-15,1 1 2 16,-4-3 0-16,5-1 0 16,-1 2-2-16,-1-2-2 15,2 5-1-15,-1 1-2 0,1 2 1 16,0-1 0-16,0 1 0 15,-1-2 1-15,-2-6 1 16,1 4 0-16,-3-2 0 16,-1 0 1-16,0 2 0 15,0-4-1-15,-3 1 0 16,3 1 1-16,-3 3 1 16,-1 2 3-16,0 0 3 15,-1 1 4-15,-1-2 2 16,0 0-1-16,-2 4-2 0,1-1-1 15,-1-1-1-15,-1 0-1 16,-2-2-2-16,1-1-3 16,-2 0 0-16,1 6-5 15,1 0-2-15,1 4-3 16,0-1-3-16,-1 3 0 16,-1 0 2-16,-1-1 3 15,-1-2 0-15,1 1 2 16,1-1 0-16,2 1-1 15,1 2 0-15,0-1-2 16,1 1-1-16,-1 1-4 16,1 1-5-16,0 0-7 15,0 0-7-15,0 0-18 16,-1 0-19-16,-2 0-56 16,-5 1-36-16,2 2-96 15,6-3-89-15,0 0 220 0</inkml:trace>
  <inkml:trace contextRef="#ctx0" brushRef="#br0" timeOffset="45701.06">31538 4481 476 0,'-40'32'307'0,"41"-32"14"15,5 0-159-15,2 0-18 16,0-5-30-16,8-3-14 16,1-2-48-16,3-2-15 15,0-1-7-15,-2 2 2 16,-2-1 3-16,-2 0-2 0,-4 1-5 15,-3 0-3-15,-2 0-1 16,-5-1-1-16,-5 2-6 16,-1 3-2-16,-2 1-7 15,0 3-3-15,-1 2-3 16,0 1-2-16,-1 5-1 16,0 2-3-16,-1 4 1 15,0 2-1-15,1 2 0 16,3 0 0-16,3 1 0 15,4-2-1-15,3-1-2 16,1-2 0-16,7 1-14 16,-1-1-34-16,5-1-112 15,0-2-155-15,4-6 200 16</inkml:trace>
  <inkml:trace contextRef="#ctx0" brushRef="#br0" timeOffset="45896.25">31717 4422 505 0,'31'-27'241'15,"-26"32"-93"-15,3 3-7 16,1 2-19-16,2 2-13 16,-1 1-14-16,4 1-18 15,-3-1-33-15,1-2-9 16,-3-1-15-16,-3-3-6 0,-1-3-39 15,0 2-61-15,-5-6 57 16</inkml:trace>
  <inkml:trace contextRef="#ctx0" brushRef="#br0" timeOffset="46074.49">31882 4440 389 0,'8'-30'284'0,"-9"32"29"15,-3 5-118-15,-14 3-69 16,2 3-29-16,-6 1-26 16,5 3-16-16,3-3-28 15,0-1-13-15,8-5-21 16,0-2-56-16,6-1 43 16</inkml:trace>
  <inkml:trace contextRef="#ctx0" brushRef="#br0" timeOffset="46527.69">32118 4467 696 0,'4'-1'335'0,"0"-6"-154"16,-2 1-3-16,-5-4-75 15,-4 0-19-15,-4-1-9 16,-2-1-7-16,-2 3-16 15,0 3-13-15,-2 5-26 16,1 1-10-16,0 5-6 16,4 2-3-16,4 3 3 15,2 0 2-15,4-1 2 16,0-1 1-16,2 0 0 16,0-2-1-16,1 2-1 15,0 0 0-15,0-4 2 16,3 1-1-16,-1-2 0 15,1-1-1-15,-4-2 1 16,0 0-1-16,2-1 0 16,13-1 1-16,28-7 0 15,-29 3 1-15,-3 1 1 0,-1 2 2 16,-6 1 1 0,-1 1 4-16,-3 2 6 0,-2-1 0 15,1 0-3-15,0 0-3 16,0 3-9-16,-1 5-9 15,1-1-73-15,0-3-68 16,1 0 91-16</inkml:trace>
  <inkml:trace contextRef="#ctx0" brushRef="#br0" timeOffset="46759.85">32376 4428 986 0,'-3'-7'412'0,"-6"3"-259"16,-3 1-37-16,-5 4-64 15,-2 2-11-15,1 6-11 16,3 2-8-16,2 2-17 16,5 0-5-16,3 1-4 15,1 0-2-15,7-1-26 16,1 0-22-16,3-5-73 15,2-3-53-15,2-5 111 16</inkml:trace>
  <inkml:trace contextRef="#ctx0" brushRef="#br0" timeOffset="46983.58">32508 4339 614 0,'-6'8'287'0,"-2"6"-139"16,1 6-3-16,-5 3-28 0,3 4-21 16,-1-1-15-16,3-1-40 15,7 0-17-15,-2-9-15 16,4-3-9-16,1-6-66 16,-3-1-57-16,6-4 73 15</inkml:trace>
  <inkml:trace contextRef="#ctx0" brushRef="#br0" timeOffset="47152.6">32405 4395 595 0,'-1'-3'316'16,"0"3"-100"-16,1 0-100 15,0 0-52-15,0 0-36 16,0 0-4-16,0 0-7 0,0 0-3 15,5 3-54-15,11 5-115 16,25 16 105-16</inkml:trace>
  <inkml:trace contextRef="#ctx0" brushRef="#br0" timeOffset="47900.41">32678 4327 587 0,'4'-5'329'0,"-5"9"-58"16,-2 1-116-16,-6 7-44 15,-3 4-30-15,-4 5-15 16,1-1-12-16,3 4-25 16,0 1-11-16,5-4-12 15,1 1-4-15,6-2-2 16,2-6-3-16,5-3-2 15,0-5-1-15,3-7-2 16,4 1-5-16,5-9-11 16,2 2 1-16,1 2 3 15,-3-6 8-15,-1 4 13 0,-6 0 4 16,-5 2 3 0,-5 4 2-16,-4 1 14 0,-2 3 2 15,3-3 0-15,0 0-4 16,0 2-14-16,-3 11-4 15,-3-3-6-15,-13 26-1 16,29-31-1-16,8-3 1 16,2-3-4-16,5-2-3 15,3-1-2-15,0-2 0 16,-8 1 9-16,-5-3 5 0,-7 5 7 16,-2 0 2-16,-4 3 7 15,0 3 4-15,-1-3 2 16,-1 0-1-16,0 0-10 15,-1 7-5-15,-3 6-5 16,-11 35-1-16,10-31-1 16,9-1 0-16,-5 1 1 15,-1-5 0-15,1 2 3 16,-10-1 0-16,1-2 3 16,-4-2 2-16,-7 0 7 15,3-5 6-15,-4 3 10 16,2-3 3-16,3-2-1 15,0-2-4-15,6-4-12 16,5 0-4-16,4-4-12 16,3 1-4-16,6 3-7 15,1-6-1-15,7 1-1 0,0 2 0 16,0-1-5-16,0 1-9 16,4 5-36-16,3-3-48 15,-1 1-225-15,3 3 221 16</inkml:trace>
  <inkml:trace contextRef="#ctx0" brushRef="#br0" timeOffset="48658.69">32131 4866 486 0,'14'-1'281'16,"30"-5"-51"-16,-28 1-19 15,-4 0-23-15,-4 0-15 16,-2-1-20-16,-5-1-47 16,-3-1-21-16,-7 1-21 15,-5 0-10-15,-7 1-17 16,1 2-7-16,-4 1-19 15,1 4-8-15,1 2-3 16,-2 4-2-16,6 4-1 16,-2-3-2-16,5 4 0 15,0 0-3-15,5 2 0 16,6-1-1-16,3-1-1 16,3 2-2-16,7-1 2 0,0 1 0 15,7 2 5-15,2 0 2 16,1 0 3-16,3 0 1 15,-3 0 2-15,-1-5 1 16,-7-1 5-16,-4 0 7 16,-5-7 16-16,-2 6 12 15,-3-6 14-15,-5 3 0 16,-6-5-4-16,-4 1-9 16,-2 1-14-16,-2-3-7 0,-6 2-11 15,2-2-5-15,5 0-7 16,-1 0-5-16,9 0-40 15,-2-1-28-15,7-2-94 16,7 2-76-16,1-3 153 16</inkml:trace>
  <inkml:trace contextRef="#ctx0" brushRef="#br0" timeOffset="153497.98">3181 5018 523 0,'-8'48'297'0,"6"-49"-47"16,0-2-39-16,-3-4-63 15,2 1-27-15,0-9-37 16,-4-4-14-16,1-2-10 15,-2-1 0-15,-2 0-2 16,-1 2-2-16,-3 3-12 16,-1 0-7-16,-1 6-13 15,3 3-5-15,-1 2-9 16,0 4-6-16,-2 6-7 16,5 5-5-16,1 8-6 15,1 2-1-15,-2 6 1 16,-1 5 1-16,8 4 2 15,2-3 2-15,5-2 4 16,2-6 2-16,-2-8 3 16,9 4 1-16,-2-12 1 15,6 1 1-15,1-8 1 16,-6-3 0-16,7 1 1 0,-3-2 0 16,-1-1 1-16,0-5-1 15,-4-3 1-15,2-2 0 16,-3 2 0-16,-4 2 2 15,2 5 4-15,-4 2 2 16,0 3 1-16,0 1-1 0,-3 0-1 16,0 0-1-1,0 0-1-15,1 5 0 0,3 8-4 16,0 2-2-16,12 25-2 16,-10-29-1-16,1-4 0 15,1 1-34-15,1-2-109 16,3 2-84-16,4-1 126 15</inkml:trace>
  <inkml:trace contextRef="#ctx0" brushRef="#br0" timeOffset="153922.82">3371 4959 770 0,'10'10'373'0,"-4"-2"-116"0,-1 4-47 16,1 4-63-16,-3-2-20 16,-2 3-48-16,1 5-20 15,-3 0-26-15,0 5-9 16,1-8-11-16,0-3-3 16,2-10-2-16,0 1-1 15,0-7 2-15,-3-5 0 16,2 0-2-16,-1 4-3 15,0 0-4-15,3-19 0 16,9-30-3-16,-1 23 1 0,2 10-1 16,-2 3 2-16,1 3-2 15,-5 6 1-15,1 4 1 16,3 6 1-16,-2 7 9 16,2 4 7-16,-4 2 8 15,3 3 3-15,-4 0-4 16,1-1-4-16,2-4-6 15,-8-4-3-15,5-3-3 16,-4-1-13-16,2-4-105 16,5 0-76-16,1-7 109 15</inkml:trace>
  <inkml:trace contextRef="#ctx0" brushRef="#br0" timeOffset="154365.45">3848 4912 764 0,'3'2'384'16,"-8"-3"-116"-16,-1-3-43 16,-7 1-72-16,1-1-25 0,-3 1-39 15,1 0-17-15,2 3-21 16,1 0-9-16,1 6-19 15,0 5-9-15,3 4-12 16,-1 6-4-16,6 1-6 16,2-1 0-16,8-3 0 15,3 0 3-15,3-4 4 16,-1-4 1-16,3-3 2 16,-4-2 1-16,2-2 2 15,-6 2 0-15,-4-4 3 16,-1 0 7-16,-4 1 19 15,0-2 7-15,0 0 7 16,0 0-6-16,-1 0-16 16,-6 4-8-16,1-2-12 15,2 2-2-15,1-3-5 16,1 0-9-16,1-1-30 0,0 0-17 16,1 0-43-16,-1 0-30 15,1 0-88-15,0 0-88 16,0 0 195-16</inkml:trace>
  <inkml:trace contextRef="#ctx0" brushRef="#br0" timeOffset="155112.39">4083 4915 1084 0,'-14'2'473'0,"13"-2"-226"16,-4 0-51-16,3 0-62 16,1 0-20-16,-5 0-43 15,4 0-22-15,-2 1-27 16,3 0-10-16,-10 17-12 16,-13 31-2-16,24-27 0 15,1 1 1-15,8-2-1 16,4-5 0-16,-1-8 1 15,2-3 0-15,0-5 1 16,-1-3 3-16,4-5-1 16,-5-4 2-16,-1-1-3 15,3 2 1-15,-4-2-1 16,-1 2 0-16,-3 6-1 16,-2-1-5-16,-2 13 0 15,0 1 1-15,-1 7 2 16,2 7 2-16,3-1 2 0,-1-2-1 15,3-5 4-15,0-4 4 16,0-5 9-16,1-4 3 16,1-3 5-16,1-6-2 15,1-3-5-15,1-1-3 16,1-6-7-16,2 0-4 16,-2 1-4-16,-2 1-10 15,-6 6-77-15,-1 4-65 16,-5 0 91-16</inkml:trace>
  <inkml:trace contextRef="#ctx0" brushRef="#br0" timeOffset="155678.54">4523 5124 950 0,'7'0'421'0,"1"-3"-208"15,-1-2-25-15,4-1-76 16,-2-2-24-16,-3-2-43 16,0-6-16-16,-6 2-9 15,0-2 2-15,-5 1 5 16,-3 2 1-16,-4 1-3 16,2 3-6-16,0 6-11 15,1 5-5-15,5 5-5 0,-3 1-2 16,1 7 4-16,0 1 2 15,6 4 8-15,-1 0 2 16,1-3 2-16,2-4-2 16,-2-4-5-16,5-2-4 15,4 0-2-15,1-3-1 16,3-4-1-16,-1-1 1 0,0-3-3 16,5 0-8-16,6-3-29 15,-2-4-16-15,1 0-23 16,-4-2 5-16,-5 5 26 15,-1 0 16-15,-4 5 20 16,-1 6 4-16,-3 1 3 16,-2 4 4-16,1 7 19 15,1-5 14-15,0 5 24 16,1-4 9-16,0-2-1 16,0 1-6-16,0-9-12 15,0 2-1-15,0-7 2 16,-2-5-2-16,1-5-10 15,1-4-9-15,0-2-17 16,2 1-4-16,-1-1-5 16,1 4-3-16,0 4-82 15,-3 1-68-15,4 11 94 0</inkml:trace>
  <inkml:trace contextRef="#ctx0" brushRef="#br0" timeOffset="157269.01">2909 5437 693 0,'-10'5'334'0,"2"-4"-119"16,2 0-20-16,1 0-61 15,0-1-23-15,5 0-47 16,-1-1-15-16,1 1-22 15,0 0-5-15,0 0-2 16,0 0 1-16,7 0 3 16,7 0 0-16,29 3 1 15,-30-2-3-15,0 2-1 0,0 0-1 16,-3-3-5 0,6 1-1-16,4-1-1 0,2 0 1 15,3-1 3-15,-1-3 0 16,-1 2 1-16,0-1-1 15,-1 0-1-15,2 2-1 16,-3-2-2-16,2 3-2 16,2-1-2-16,3 1-2 15,5 1-2-15,0-1 1 16,2 0-2-16,0-2 0 0,-4 2 2 16,-2-1 0-16,3-1 0 15,1-1-1-15,6-2-1 16,5 4 0-16,-1 1 0 15,3 0-2-15,1 0 0 16,6 0 0-16,-1 1-1 16,-1 1 1-16,-8 1 0 15,-2 0 0-15,2-3 2 16,2-1 0-16,5-1 0 16,1-2 0-16,3 3 0 15,3 1-1-15,0 1 1 16,-2 1 1-16,-9 0 1 15,-6-2 1-15,2-2 1 16,0 0-1-16,7-1 1 16,2 1-3-16,3 0 0 0,1-1-1 15,3 2-1-15,0 2 0 16,-10 3 0-16,-6-1 1 16,-2 1 1-16,-4-1 3 15,6-2 4-15,-2 0 1 16,-2-1 2-16,2 1 0 15,-1 1-2-15,3 0-1 16,-2 2-1-16,0-3 0 16,-7 0 0-16,-6 0 2 0,-9 0 6 15,-3-1 0-15,-7 2 4 16,0-3-2-16,-2-1 2 16,3 2 4-16,-6-5-4 15,-3 2-22-15,-6 0-77 16,-2-5-45-16,2 4-139 15,-5-2 157-15</inkml:trace>
  <inkml:trace contextRef="#ctx0" brushRef="#br0" timeOffset="159748.17">5593 4883 1130 0,'-34'18'429'0,"32"-17"-324"16,2 2-15-16,1-1-59 15,-1-2-7-15,0 0-60 16,0 0-91-16,9 4 86 15</inkml:trace>
  <inkml:trace contextRef="#ctx0" brushRef="#br0" timeOffset="159930.64">5605 5065 996 0,'-3'3'447'0,"3"-3"-231"16,0 0-35-16,-2 0-32 15,2-1-44-15,0 1-30 16,0 0-44-16,0 0-12 16,0 0-72-16,0 0-33 15,11-3 49-15</inkml:trace>
  <inkml:trace contextRef="#ctx0" brushRef="#br0" timeOffset="168886.75">8434 5104 348 0,'0'-1'228'15,"0"0"-13"-15,0 0-39 16,0 0-8-16,0 0-6 16,0 0-5-16,0 0-22 15,0 0-14-15,-1-8-26 16,-2 0-13-16,-4 5-17 15,-16-8-9-15,-29-1-15 0,25 18-5 16,0 3-14-16,4 2-3 16,2 0-6-16,4 7-3 15,2 4-4-15,3 2-2 16,4 7-2-16,2 0-1 16,6 1 1-16,4-1-2 15,5-8 3-15,4-3-1 16,6-6 1-16,4-3 1 15,5-5 2-15,3-3 0 0,4-4 2 16,-3-2 1-16,-1-1 0 16,-6-1 4-16,-8-1 3 15,-6 2 2-15,-7-1 4 16,-1 4 1-16,-4 1 5 16,1 0 4-16,0 1-1 15,0 0-3-15,0 0-28 16,-1 0-46-16,0 0-119 15,-1 0-109-15,1 0 163 16</inkml:trace>
  <inkml:trace contextRef="#ctx0" brushRef="#br0" timeOffset="169947.26">8886 4932 286 0,'-2'-1'120'0,"-1"0"22"16,2 0 108-16,0 1-45 16,0 0-26-16,-1 0-49 0,1 0-20 15,-4 2-24-15,-7 4-5 16,1-4-9-16,-29 40-3 16,28-26-12-16,3 1-8 15,-1 2-14-15,1 4-7 16,3 2-7-16,4 6-3 15,2 2 0-15,5-1 0 16,1 4-2-16,2-3 0 0,4-2-4 16,1-1-1-16,4-7 2 15,-1-3 0-15,1-6 4 16,1-1 2-16,-5-4 0 16,2 0 2-16,-1-4-3 15,-6-1-1-15,1-1-4 16,-1 0-1-16,-8-3-2 15,-1 0 0-15,3 0 4 16,-3-1 2-16,1 0-41 16,0 0-31-16,-1-1-104 15,0 1-79-15,-1 0 150 16</inkml:trace>
  <inkml:trace contextRef="#ctx0" brushRef="#br0" timeOffset="170983.12">9282 5170 362 0,'7'-33'282'16,"-7"32"35"-16,0-1-104 15,1 1-14-15,-1 1-61 16,0 0-25-16,0 0-33 15,1 9-6-15,2 10-4 16,1 32-6-16,-2-29-12 16,0-2-9-16,2-3-16 15,0-3-7-15,0-4-11 16,2-4-2-16,-4-3-3 16,0-2 3-16,-2-1-56 15,-1-1-64-15,1 0 73 16</inkml:trace>
  <inkml:trace contextRef="#ctx0" brushRef="#br0" timeOffset="171203.9">9254 4970 903 0,'1'0'415'0,"0"0"-213"16,2 1-36-16,-3-1-15 15,0 0-55-15,0 0-23 0,0 0-35 16,0 0-10-16,0 0-14 16,4 2-7-16,4 1 1 15,0 2-32-15,7 2-142 16,28 21-141-16,-26-18 180 16</inkml:trace>
  <inkml:trace contextRef="#ctx0" brushRef="#br0" timeOffset="171982.21">9680 5332 420 0,'-1'0'242'0,"0"0"-17"15,0 0-8-15,0 0-32 16,0 0-19-16,0 0-38 16,1 0-10-16,0 0-12 15,0 0-9-15,-2 3-17 16,0 6-8-16,-2 0-22 15,-3 1-8-15,-26 28-14 16,20-29-7-16,-1 1-11 16,2-3-2-16,0-3-3 15,3-1-2-15,5-2-5 16,-1-1-10-16,5 0-62 16,0-1-45-16,0 0-116 15,0 0-139-15,9-4 244 16</inkml:trace>
  <inkml:trace contextRef="#ctx0" brushRef="#br0" timeOffset="174024.74">9971 4918 431 0,'-1'0'283'16,"0"0"-39"-16,0 0-48 15,0 0-24-15,0 0-46 16,0 0-18-16,0 0-25 0,0 0-12 16,-1 0-21-16,1 0-6 15,0 0-13-15,1 0-4 16,0 0-9-16,0 0-3 16,0 0-5-16,0 0-1 15,0 0-3-15,0 0 1 16,0 0 0-16,0 0-1 0,0 0 1 15,0 0 0-15,0 0-1 16,0 0 2-16,6 11-1 16,-3-2 1-16,0 2-1 15,13 31-1-15,-14-28-2 16,0 2-1-16,1 3-2 16,4 0 1-16,-6 1-1 15,8 3 0-15,3-2 0 16,0-1 0-16,4 1 1 15,-3-3 0-15,2 2 0 16,-2 2 1-16,0-3 0 16,0 2 0-16,-3-2 0 15,-1-3-1-15,-2-3 1 16,-1-3 1-16,-3-5 4 16,1-2 2-16,-1-3 6 0,-3 0 5 15,0-1 9-15,0 0 2 16,0 0-2-16,0 0-3 15,8-16-11-15,18-29-5 16,-20 24-4-16,2-1-2 16,2-3-2-16,1-2-1 15,1-1-1-15,0 5 0 16,-2 1 1-16,-3 2 0 16,-1 1 1-16,-3 0 0 0,-2 3 1 15,-1 3 0-15,0 2 1 16,-1 2-1-16,0-1-2 15,0 1-2-15,0 0 0 16,1 2-3-16,2 0 0 16,0 1 0-16,2 2 2 15,-2-2 0-15,0 2 1 16,0-1 0-16,-2 2 2 16,0 1-1-16,0 2 0 15,0 0-1-15,0-1 1 16,0 1-2-16,-1 0-27 15,0 1-41-15,0 0-133 16,0 0-114-16,1 0 191 16</inkml:trace>
  <inkml:trace contextRef="#ctx0" brushRef="#br0" timeOffset="177041.11">10560 4885 418 0,'-29'-14'251'16,"29"11"-71"-16,0 1-15 15,-2-2-25-15,2 4-53 16,0 0-23-16,0 0-22 16,0 0-6-16,0 0-6 15,0 0 0-15,0 0-1 16,6 6 0-16,8 12-2 16,29 31 1-16,-29-24 2 15,4 3 1-15,-5 2 3 16,-1 1 1-16,-3-2 3 15,-1 2 1-15,-5-5 0 0,-1-1 1 16,-2 3-1-16,-3-2-2 16,-4 5-6-16,1-2-2 15,-4-2-7-15,0 0-2 16,-1-8-3-16,2 0-3 16,1-5 0-16,4-5-2 15,1-3 0-15,-2-5 1 16,1-1-5-16,0-4-4 0,4-1-76 15,3-3-70-15,8-3 88 16</inkml:trace>
  <inkml:trace contextRef="#ctx0" brushRef="#br0" timeOffset="178445.03">18182 5277 434 0,'0'-1'272'0,"0"0"-14"15,0 0-1-15,0 0-50 16,1-2-25-16,2-5-38 16,1 0-16-16,-3 3-31 15,-1 1-11-15,0 0-26 16,-1 3-13-16,0 0-23 16,0 0-10-16,-7-1-13 0,-4 1-2 15,6 2-6-15,2 1 0 16,-5 13 0-16,-1 29 1 15,21-33 2-15,2-4 2 16,3-4 2-16,0-3 1 16,3-3 2-16,1-5 0 15,-3-3 2-15,-2-2 2 16,-5 0 2-16,-3 2 4 16,-8 2 7-16,-5 1 4 0,-6 3 6 15,-2 2-2-15,-5 0-7 16,3 4-6-16,3 3-12 15,1 0-3-15,5 1-6 16,3-3-4-16,2 1-39 16,2-1-43-16,0-2-178 15,0 0 172-15</inkml:trace>
  <inkml:trace contextRef="#ctx0" brushRef="#br0" timeOffset="178811.07">17820 5401 763 0,'47'14'378'16,"-46"-14"-26"-16,2 1-189 15,2 6-32-15,-5 2-8 0,-2 6-55 16,-2 2-15-16,-5 0-18 16,7 4-7-16,3-5-12 15,2 0-3-15,3-7-5 16,-2-3 0-16,-3-3 0 15,2-3 2-15,-4 0 2 16,-1 0 1-16,1 0-22 16,0 0-26-16,0-1-107 15,0 0-107-15,0 0 156 16</inkml:trace>
  <inkml:trace contextRef="#ctx0" brushRef="#br0" timeOffset="180014.04">18512 5224 296 0,'-34'-38'248'16,"27"30"9"-16,7 0-39 16,0 0-21-16,6 0-53 15,-1 0-16-15,-2-4-24 16,1-3-12-16,3 5-22 16,2 0-11-16,3 1-22 15,6-1-10-15,-2-3-13 16,5-5-7-16,7-1-5 15,3-3-1-15,5-2-1 16,6 1 0-16,7-2 0 16,6 1 0-16,-3 3 0 15,-4 1 0-15,-10 5 0 16,-5 3 0-16,0 4-1 16,3 3 0-16,3 2 0 15,-3 5-2-15,2 3 1 0,0 2 0 16,2 4-1-16,1 1 2 15,-2 3 0-15,6 1 1 16,-7-4 2-16,3-2 1 16,6-5 2-16,-3-5 0 15,8-4 1-15,3-1 1 16,-1-7-1-16,3 0-1 0,-3-2-2 16,-1-1 0-16,-12 4-1 15,-5 0 1-15,-11 0-1 16,3 3 1-16,0-2-1 15,0 0 0-15,3 5-1 16,-6-2 0-16,0 4 0 16,-2 2 0-16,2-1-1 15,0 2-1-15,3 3-1 16,-1-1 2-16,3 2 0 16,3 1 1-16,-1-3 1 15,-1 0 1-15,-6-3 1 16,3-1 1-16,-1 1 0 15,6-3-1-15,8 0 1 16,-2-3 0-16,3-4-1 16,3-1 0-16,-4-1-1 15,-1 1 1-15,-6 7 0 0,-4 0 1 16,-15 3 8-16,-3 2 12 16,-13-1 16-16,-3 2 1 15,-6-1-11-15,-2-4-30 16,1 3-80-16,0-4-55 15,5 3-199-15,1 3 211 16</inkml:trace>
  <inkml:trace contextRef="#ctx0" brushRef="#br0" timeOffset="180409.73">20689 4580 871 0,'-4'-1'371'0,"5"3"-238"16,4-1-9-16,-5-1-74 15,0 0-18-15,5 1-7 16,11 2-5-16,33 11-5 15,-25-8-3-15,7 3-6 16,-1-1-1-16,-7-2-1 16,-3 1 2-16,-5 3 14 0,-3-1 11 15,-1 6 20-15,-2-2 8 16,-9 0 8-16,-4 1-1 16,-2-2-12-16,-2 1-8 15,-3-3-19-15,4 0-7 16,-3-3-8-16,5-3-18 0,2 0-78 15,0-2-71-15,3-1 91 16</inkml:trace>
  <inkml:trace contextRef="#ctx0" brushRef="#br0" timeOffset="180754.24">21125 4289 1042 0,'-6'-5'431'16,"5"5"-260"-16,1 0-46 16,0 9-34-16,2 2-26 15,0 3-25-15,-1 3-3 16,1-2-10-16,4 1-5 16,0-1-7-16,1-5-5 15,-2-1-1-15,0 0-34 0,-3-3-133 16,0 0 113-16</inkml:trace>
  <inkml:trace contextRef="#ctx0" brushRef="#br0" timeOffset="180984.62">21132 4156 1076 0,'0'-4'450'0,"3"3"-259"15,0 1-33-15,-3 0-33 16,0 0-41-16,0 0-47 16,0 0-16-16,0 0-14 15,0 0-49-15,10 2-185 16,2 2 160-16</inkml:trace>
  <inkml:trace contextRef="#ctx0" brushRef="#br0" timeOffset="183500.79">20611 4410 610 0,'-2'-1'338'0,"1"0"-63"15,0 0-21-15,-7-2-70 16,-2-2-39-16,-2 0-52 16,-32-19-19-16,25 18-22 15,2 1-6-15,-4 0-13 16,3 2-5-16,2 1-11 16,-6 1-4-16,2 1-6 15,-3 1-2-15,-4 0 0 16,-4-1-1-16,-4 0 0 15,-1 0 0-15,0 0-1 16,2 0 0-16,-3 1 3 16,-3-1 0-16,0 0 1 15,-4-1 1-15,8 0 0 16,-1 1-1-16,2 0 1 0,4 0-1 16,-12 1-1-16,2-1 0 15,-2-1-1-15,-3 1-1 16,7-1 0-16,-2 1-1 15,2 2-1-15,-1-1-1 16,2 1-1-16,4-1 0 16,5 0-1-16,-1 4 0 15,-1-1 0-15,0 1 1 16,-6 0 0-16,2-2 1 0,1 3 0 16,-3-2 0-16,0 2-1 15,-2 0 0-15,-1 0-3 16,1 0 1-16,5 2-1 15,2 1 1-15,0 1 0 16,5-2-1-16,-8 1-1 16,4 3-1-16,-5 1 0 15,-1 3 0-15,5 1 1 16,-4-2 1-16,9 3 2 16,-1-2 1-16,1-2 0 15,2 2 0-15,-3-5 0 16,4 2 0-16,0 1 0 15,-2-4 0-15,6 1-2 16,-2-1 0-16,6 3-2 16,-1 0 0-16,3 1 0 15,4 2 0-15,-1-2 1 0,4 1 0 16,-3 1 1-16,-6 1 0 16,-3 0 0-16,0 1 0 15,1 2-2-15,1 0 0 16,5 0-2-16,2-1-1 15,4 2-1-15,1-3-1 0,4 1 0 16,1-1 2-16,2 2 2 16,2 5-1-16,3-4 1 15,2 3 0-15,-1-3-1 16,2-3 2-16,1 0 3 16,0-1-1-16,3 0 2 15,-3 0 0-15,1-2-1 16,-1 0 1-16,-6-6 0 15,5 3 0-15,1-1 1 16,-1 0-1-16,4 2-1 16,-2 0-1-16,-3-1-1 15,4 2 2-15,2 0 1 16,5-3 0-16,2 0 1 16,-1-4 0-16,4 1-1 15,-1 1 1-15,3-2 0 16,0 3-1-16,-2-1 0 0,2 0 1 15,2-1 0-15,2-1-1 16,6 0 2-16,-2-1-2 16,4-2 2-16,-9-1-1 15,-3-2 1-15,-1 0 0 16,-4-1 0-16,9 0-1 16,1 1 0-16,-1-1 1 15,2 1-1-15,1 0 0 16,2-1-1-16,5 0 1 0,4-1-1 15,2 1 1-15,0 0 0 16,0 0 0-16,-6 0 1 16,2 0-1-16,1-1 0 15,1-2 1-15,1 1 0 16,2 0 0-16,1-1 2 16,2 0 0-16,0-2 1 15,-2-1 0-15,-6-3-1 16,1-1 2-16,0-2 2 15,-1-1 2-15,3 2 4 16,-4-2-1-16,-4 3-3 16,0 1 0-16,-3-4-4 15,2 4-1-15,-3-3-1 16,3 1 0-16,-7 0 0 16,-3-1 1-16,-6 1-1 0,-6-2 1 15,0-2 1-15,3 2 1 16,-3-2 2-16,3 0-1 15,2 0 0-15,-5 0-1 16,5 4-2-16,-1 1-1 16,1 0-2-16,1 0 0 15,0 1-1-15,-1-3 0 16,3 1-1-16,-1-1 0 16,2-5 1-16,-1 5-1 0,1 0 1 15,2-3 0-15,-2 4 0 16,-3 0 1-16,-3 1 0 15,-7 1 1-15,-7 2-1 16,4-1 1-16,-5-1-1 16,4 1 1-16,3 2 1 15,-7-3 2-15,3 1 3 16,0 0 8-16,-6-5 15 16,2 1 5-16,-4-4 10 15,0-1-3-15,2-2-8 16,-3-1-7-16,1 1-12 15,-4-4-5-15,-3 2-6 16,2 3-3-16,4 1 1 16,0 1-2-16,3 1 1 15,-4-5 0-15,-8 1 4 0,-5-2 1 16,-4-3 0-16,3 0 0 16,-2-1-4-16,5 2-1 15,1 2-3-15,0 2 0 16,1 3 0-16,0 1 1 15,-2 6 3-15,-4 1 1 16,0-2 0-16,-1 0-1 16,-2-1-3-16,1 0-1 15,1 4-5-15,1 0-2 0,1 5-12 16,1-1-16-16,0 0-53 16,2 3-41-16,1 4-122 15,1 5 154-15</inkml:trace>
  <inkml:trace contextRef="#ctx0" brushRef="#br0" timeOffset="184492.09">19993 4031 819 0,'-10'-9'383'0,"1"0"-167"16,7 1-10-16,3 2-62 16,-1-1-22-16,7 6-38 15,-7 0-21-15,-1 4-37 16,1-3-13-16,0 0-13 0,5 25-1 16,17 37 2-16,-10-30 1 15,9-3 2-15,1-5 0 16,-3-12 2-16,0-1 1 15,-2-8 4-15,-2-3 2 16,-1-3 6-16,-1-6 2 16,1-2 1-16,0-7 0 15,-1-3-3-15,-1-1 2 0,-3-3 0 16,-2 4 0-16,-4 2-5 16,-2 4-3-16,-1 3-39 15,-1 3-51-15,1 4-71 16,2 0 83-16</inkml:trace>
  <inkml:trace contextRef="#ctx0" brushRef="#br0" timeOffset="189895.16">20928 4916 212 0,'-1'0'142'0,"0"0"5"15,0 0-31-15,0 0-38 16,0 2-9-16,1 2-7 15,0-1 0-15,0 2-4 16,0 2-1-16,0 1-9 0,1 2-6 16,0 1-13-16,8 28-6 15,-9-25-14-15,0 1-3 16,-3 2-4-16,0 1 0 16,0-1 1-16,3 4 0 15,0-2 0-15,0-1 1 16,0 0 9-16,-5-1 5 15,-2 3 11-15,0-1 3 0,-2 3-2 16,-3-1-2-16,1 0-6 16,-3 0-2-16,-5-4 0 15,-1-1 4-15,-2 1 11 16,-2-1 3-16,0 0 2 16,-3 0-3-16,-4 2-8 15,0 1-4-15,-6 3-3 16,-2 0-2-16,-3-2-1 15,1 1 2-15,6-3 7 16,-3 0 2-16,-1-5 11 16,-7-3 1-16,-11-4 1 15,-1 5-2-15,-5 0-8 16,-3-2-3-16,3 1-5 16,3 0-1-16,1-2-3 15,-3 8-1-15,-3-4 2 16,-7 0 2-16,1-2 3 15,11-3 3-15,3-2 5 0,5-5 2 16,8 0 6-16,-9-4 1 16,3-1-4-16,-1-2-2 15,-3-2-7-15,4-2-4 16,4 0-7-16,2 0-3 16,3 0-7-16,9 2-3 15,4 0-3-15,6 1 0 16,7 1-1-16,0-2-1 0,6-2-1 15,-2 2-1-15,3 1 0 16,-5 1-1-16,-1 4-2 16,3 0-2-16,-3 0-3 15,5-1-1-15,2 2-5 16,2 0-5-16,1-1-18 16,1 2-5-16,3 0-6 15,-1 0-2-15,0 1 9 16,0-1 0-16,0 0-39 15,0 0-48-15,-1 0-213 16,1 1 219-16</inkml:trace>
  <inkml:trace contextRef="#ctx0" brushRef="#br0" timeOffset="190412.78">18934 5418 949 0,'-3'0'400'15,"1"0"-235"-15,1-3 4 16,1 2-24-16,-1 0-34 0,0 0-43 16,-1 0-15-16,1 0-27 15,-2 0-8-15,-8 1-9 16,-3 0-3-16,-27 9-2 15,28-5-1-15,1-1 0 16,1-1 1-16,-1 2 1 16,1 1 1-16,0 1 1 15,-1-2-1-15,1-1 1 16,1 3-3-16,-1-2 0 16,4 4-1-16,-1 2-3 15,-1 1-1-15,7 5-4 16,-1-2-2-16,4 2 0 15,3 0 1-15,5-2 3 16,4 4 2-16,5-1 1 16,0 0 0-16,3-2 4 0,2-2 0 15,-1 0 5 1,-3-2 3-16,-2 1 3 0,-5-3 2 16,-8-1-1-16,0 0-2 15,-4 1-2-15,-2 0-2 16,4 0-2-16,0-2 0 15,0-2-2-15,1-2-19 16,-5-1-81-16,2-2-65 16,-1 0 91-16</inkml:trace>
  <inkml:trace contextRef="#ctx0" brushRef="#br0" timeOffset="191405.75">20167 6009 608 0,'-1'3'284'0,"1"-3"-118"16,1 2 6-16,-1-3-29 15,0 0-21-15,0 0-35 16,14-3-16-16,6-3-26 16,30-15-10-16,-22 5-16 15,-1-3-5-15,4-4-1 16,-11-2 0-16,-5 1 3 0,-5 1 3 16,-11 4 6-16,5 2 4 15,-4 5 5-15,-7 3 1 16,-1 5-3-16,-4 0-4 15,-3 4-12-15,7 1-6 16,2 3-9-16,0 4-3 16,-1 7-3-16,-2 5 2 15,2 8 3-15,3 5 2 16,4 1 5-16,6-2 1 16,3-3-1-16,2-3-1 15,3-6-2-15,-3-2-1 0,4-3 0 16,-5-5-1-16,3-1-25 15,0-2-44-15,0-2-186 16,0-1 167-16</inkml:trace>
  <inkml:trace contextRef="#ctx0" brushRef="#br0" timeOffset="191617.68">20545 6021 772 0,'1'6'406'16,"1"2"-160"-16,-2-4-52 16,0 3-39-16,0 0-86 15,2-2-26-15,-1 2-29 0,3-2-7 16,0-2-46-16,-1 2-56 16,3-2-248-16,-3-3 223 15</inkml:trace>
  <inkml:trace contextRef="#ctx0" brushRef="#br0" timeOffset="191768.51">20549 5878 923 0,'1'-1'434'16,"4"0"-209"-16,-1 1-15 0,-4 0-96 15,0 0-43-15,0 0-44 16,0 0-12-16,0 0-71 15,0 0-84-15,17 4 91 16</inkml:trace>
  <inkml:trace contextRef="#ctx0" brushRef="#br0" timeOffset="191986.05">20728 6043 1026 0,'-1'0'462'0,"0"0"-226"16,2-2-113-16,-1 0-5 15,0 1-67-15,0 0-20 16,0 0-20-16,6 0-5 16,2 0-70-16,0 0-58 15,-2 0-180-15,0 0 179 16</inkml:trace>
  <inkml:trace contextRef="#ctx0" brushRef="#br0" timeOffset="192541.09">20724 5938 651 0,'0'0'345'0,"0"0"-55"0,0 0-70 15,0 1-43 1,2 1-46-16,1 4-75 0,-1 2-21 15,0 0-23-15,0 1-4 16,2 3-4-16,9 25 0 16,-10-28 1-16,-1 4 2 15,-2-6 8-15,0 1 4 16,-1 4 4-16,-1-8-1 0,1 1-6 16,-1-3-2-16,1-2-2 15,0 0 0-15,-1-1-2 16,1 0-2-16,0 0-6 15,0 0-2-15,0 0-14 16,1-1-12-16,-1 1-19 16,0 0-11-16,0 0-4 15,0 0 7-15,0 0 12 16,0 0-3-16,-1 0 2 16,1 0 0-16,0 0-2 15,0 0 7-15,0-1 6 16,0 2 1-16,0 0 8 15,0 0 6-15,0 0 10 16,0 0 4-16,-1 0 3 16,1 0 8-16,0 0-5 15</inkml:trace>
  <inkml:trace contextRef="#ctx0" brushRef="#br0" timeOffset="193652.23">11194 5155 475 0,'-73'6'285'0,"57"-8"21"16,0-2-93-16,7 4-40 15,4 0-43-15,8-1-69 16,7 1-23-16,9 0-16 16,5 0 5-16,7-1 9 15,6 1-2-15,3-4-5 16,1 3-5-16,-1 1-12 15,-2 0-4-15,-12 6-13 16,-5-3-65-16,-9 4 50 16</inkml:trace>
  <inkml:trace contextRef="#ctx0" brushRef="#br0" timeOffset="193890.04">11291 4994 998 0,'0'7'424'16,"0"1"-220"-16,0 3-35 0,1 11-33 15,-2 0-28-15,1 9-49 16,0 0-16-16,2 5-20 16,1-1-8-16,5-3-9 15,1-2-1-15,-1-9-4 16,1-5-32-16,-1-3-103 15,-1-5-78-15,6-1 118 16</inkml:trace>
  <inkml:trace contextRef="#ctx0" brushRef="#br0" timeOffset="194532.78">11886 5423 857 0,'-6'9'399'0,"4"-3"-186"16,2-1-25-16,2-3-87 15,4-4-29-15,11-6-22 16,-2-4 3-16,6-13-5 15,-1-4-8-15,-7-12-21 16,2-5-7-16,3 0-6 16,2 1 1-16,-2 4 2 15,-8 2 3-15,-10 7 20 16,-8 4 12-16,-4 10 13 16,-2 4 4-16,-3 4-11 0,5 4-9 15,0 4-17-15,6 9-6 16,-2 7-9-16,0 9-2 15,2 10 0-15,-1 1 1 16,9 5 0-16,3 3-1 16,4-3 0-16,0 1 0 15,2-8 1-15,-7-3-1 16,11-8 0-16,4-3-2 16,-1-5 0-16,12-6-1 0,-9-2-19 15,-4-5-43-15,2-4-120 16,-3-2 65-16,3-5 39 15</inkml:trace>
  <inkml:trace contextRef="#ctx0" brushRef="#br0" timeOffset="194848.9">12345 5320 658 0,'0'-1'343'0,"0"1"-79"16,0 0-35-16,0 0-47 0,0 0-30 15,0 0-40-15,0 0-10 16,0 0-8-16,0 0-5 15,0 0-10-15,0 13-2 16,0 7-17-16,1 29-10 16,-3-25-20-16,2 0-10 0,4-6-11 15,-1-4-2-15,0-4-5 16,-2-7-6-16,-1-3-99 16,2-2-64-16,-2 1 98 15</inkml:trace>
  <inkml:trace contextRef="#ctx0" brushRef="#br0" timeOffset="195057.28">12314 5122 1303 0,'0'-3'539'0,"0"3"-342"15,2 0-21-15,-2 0-79 16,0 0-41-16,0 0-46 15,0 0-2-15,0 0-115 0,10 5-90 16,8 6 123-16</inkml:trace>
  <inkml:trace contextRef="#ctx0" brushRef="#br0" timeOffset="196202.11">12640 5385 788 0,'-49'28'375'16,"37"-28"-196"-16,8-1-29 16,-1 0-22-16,1-1-43 15,4 1-7-15,0 0-5 0,0-1 0 16,0 1-11-16,0 0-5 15,2-1-14-15,5-3-9 16,2 2-16-16,-4-5-4 16,28-26-4-16,-28 28 1 15,-4 5 5-15,-1 1 2 16,-1 0 1-16,-1 0-1 16,1 0-6-16,0 0-2 15,0 0-3-15,0 0 0 16,0 0 0-16,0 0 1 0,0 0 0 15,0 0 1-15,0 0 0 16,-2 2 1-16,1 1 0 16,1-3-1-16,0 0 0 15,0 0 1-15,0 0 2 16,0 0 1-16,0 0-1 16,0 0-1-16,-1 0-6 15,2 0-2-15,0-2-3 16,0 1 0-16,15-9 0 15,27-20 0-15,-30 17 1 16,2 3 0-16,-7 4 1 16,0 2-2-16,-5 4 4 15,-1 4 3-15,-1 6 5 16,-3 3 4-16,-2 5 0 16,1 2-1-16,0 3-7 15,3 1-1-15,1-1-3 0,1-3-1 16,2-2 0-16,1 1 0 15,0-6 0-15,-1 0-1 16,0-4 0-16,-2-3 0 16,1 0-1-16,1-4-1 15,-2 1-28-15,-1-3-11 0,0 0-19 16,0 0-4 0,-1 0 16-16,0 0 8 0,-1 0 13 15,1 0 4-15,0 0 6 16,0 0 6-16,-4 1 4 15,-5 1 4-15,-1 1 2 16,3-1 3-16,-28 10 18 16,30-8 12-16,-1-2 27 15,-2 0 11-15,4-2 8 16,-3 0-1-16,4-4-7 16,0 4-5-16,3 0-12 15,1 0-7-15,-1 0-13 16,0 0-8-16,0 0-6 15,0 0-5-15,0 0-3 16,0-1 0-16,0 0-2 16,0 0-1-16,-1 0-1 15,1 1-3-15,0 0-1 0,0 0-3 16,0 0-2-16,0 0-1 16,1 0 1-16,7 0 0 15,20 0 0-15,29-2 0 16,-23 2 0-16,-1 0 0 15,-2 0 1-15,-3 0 2 16,-4 1-2-16,-3-1 0 16,-5 1-1-16,-5-1-2 0,-8 0-48 15,2 0-42-15,-9-1-97 16,4 1-70-16,0 0 161 16</inkml:trace>
  <inkml:trace contextRef="#ctx0" brushRef="#br0" timeOffset="-210062.38">6520 5108 477 0,'-5'-6'259'15,"5"0"-36"-15,1 0-17 16,-1 0-34-16,-2 0-21 16,2 4-40-16,0 2-14 15,0 0-13-15,0 0-4 0,0 0-8 16,5 14-4-16,2 9-14 16,10 30-9-16,-12-31-17 15,2-3-7-15,-2-3-8 16,-2-5-2-16,-2-5-1 15,-1-4 2-15,0-4 0 16,-1 1 0-16,0 0-4 16,0 0-3-16,1-13-4 15,1-3-1-15,5-30 0 16,0 30-1-16,2 1 0 16,2 2 0-16,2 3-1 15,2 1 0-15,-3 6 1 16,1 2-1-16,0 4 7 15,0 3 3-15,-1 4 11 16,-3 3 7-16,-1 6 13 0,-3-2 6 16,-3 1 3-16,1-5-4 15,0-4-11-15,-2 0-7 16,0-4-9-16,0 1-3 16,1-3-4-16,-1-3-1 15,0 0-3-15,0 0-3 16,0 0 0-16,3-15-2 15,14-25 0-15,-9 29-1 0,1 1 0 16,0 6-1-16,-1 3-1 16,0 3 1-16,1 1 0 15,0-1 0-15,-2 4 2 16,2-1 2-16,-3 4 2 16,0 0 3-16,0 2 3 15,-3 3 2-15,-2-3 0 16,-1 2-2-16,0-1-3 15,0-3-4-15,0-2-37 16,3-3-42-16,3-5-109 16,5-5-70-16,2-7-224 15,9-1 298-15</inkml:trace>
  <inkml:trace contextRef="#ctx0" brushRef="#br0" timeOffset="-209894.94">6999 5107 461 0,'7'7'361'0,"-2"2"31"15,-1 2-107-15,-4 1-39 16,-1 0-63-16,-2-1-29 16,-1 2-52-16,0-1-24 15,3 0-36-15,-3-2-16 16,0-4-29-16,4-4-37 16,-2-2-108-16,1-1-71 0,0 0 126 15</inkml:trace>
  <inkml:trace contextRef="#ctx0" brushRef="#br0" timeOffset="-209734.12">6957 5010 807 0,'1'0'386'0,"-1"0"-153"16,3 4-36-16,-3-4-87 15,0 0-36-15,0 0-49 16,0 0-33-16,0 0-137 15,6 2-173-15,14 4 195 16</inkml:trace>
  <inkml:trace contextRef="#ctx0" brushRef="#br0" timeOffset="-209312.99">7080 5034 449 0,'0'5'251'0,"-3"-5"-35"0,7 5-27 16,-1-4-29-16,-3-1-12 15,0 0-21-15,0 0-9 16,0 0-32-16,4 1-7 16,2 2-3-16,-3-2 2 15,0 15 13-15,27 34 2 0,-31-24-6 16,1-2-10 0,-2-5-25-16,1-3-12 0,0-6-19 15,1-4-6-15,0-3-5 16,0-3-2-16,0-1-5 15,0 0-3-15,0 0-5 16,0 0-2-16,2-15-1 16,36-31 0-16,-23 29 2 15,1 4 1-15,-3 3 4 16,0 4 0-16,-3 6 1 16,-2 1 2-16,-1 6 5 15,-1 1 8-15,-3 6 17 16,1 5 7-16,-1 0 7 15,-1 3-3-15,2-1-16 16,-2-3-6-16,2-4-14 16,-1-5-6-16,-2-3-107 0,2-1-78 15,2 1 110-15</inkml:trace>
  <inkml:trace contextRef="#ctx0" brushRef="#br0" timeOffset="-208447.79">6562 5608 737 0,'-6'-7'354'16,"6"5"-128"-16,-1 2-19 15,1 7-35-15,0-7-25 16,0 5-30-16,1 18-15 0,6 31-23 16,-4-27-14-16,0-6-27 15,2-2-11-15,0-4-13 16,-1-5-3-16,1-2-3 15,-5-2-1-15,1-4-43 16,-1 2-37-16,-1-4-111 16,1 0-91-16,0 0 172 15</inkml:trace>
  <inkml:trace contextRef="#ctx0" brushRef="#br0" timeOffset="-208077.73">6938 5599 903 0,'-7'0'438'0,"-9"0"-194"16,-3 0-61-16,-5 0-44 15,0 8-47-15,-3-4-16 16,3 4-19-16,2 1-5 16,6-1-11-16,4-2-4 0,5 2-11 15,3-2-4-15,3-3-8 16,2 5-3-16,5-3-2 16,5 1 0-16,6 2-1 15,4-4 0-15,5 3 0 16,0-3 0-16,-2 0-2 15,-5 1 0-15,-3-2-28 16,-3 2-55-16,-7-1-14 16,4 2 43-16</inkml:trace>
  <inkml:trace contextRef="#ctx0" brushRef="#br0" timeOffset="-207901.54">6816 5817 713 0,'-3'11'372'0,"-3"-4"-79"16,6-3-61-16,7 0-43 0,0-2-34 16,8-1-47-16,-2-1-23 15,2-3-35-15,0 1-15 16,4 1-23-16,-3-1-56 16,3 3-378-16,3-1 304 15</inkml:trace>
  <inkml:trace contextRef="#ctx0" brushRef="#br0" timeOffset="-207686.83">7107 5748 1130 0,'0'7'522'15,"-2"-1"-263"-15,0 4-46 16,1-1-41-16,-3 5-73 15,2 0-33-15,2 4-47 16,-2-1-11-16,4-1-102 16,2-3-64-16,3-8-201 15,3-5 208-15</inkml:trace>
  <inkml:trace contextRef="#ctx0" brushRef="#br0" timeOffset="-207509.6">7092 5591 739 0,'-8'-10'423'16,"9"5"-13"-16,5 2-192 15,0 2-66-15,0 1-39 16,1 2-56-16,0 5-21 16,4-3-117-16,5 9 63 0</inkml:trace>
  <inkml:trace contextRef="#ctx0" brushRef="#br0" timeOffset="-207230.53">7486 5614 1099 0,'-9'3'529'15,"-5"-2"-234"-15,-7 3-89 16,0 2-50-16,-5-1-77 15,3 4-27-15,4-2-38 16,2-3-5-16,8-2-5 16,6 2-4-16,3-4-2 15,3 4 0-15,-3-4 1 16,0 0 2-16,17 7 3 0,32 16 0 16,-31-17-2-16,3-3 1 15,-5 0-2-15,1 2 1 16,-5 0-41-16,-4 3-57 15,-5-1-200-15,0-1 188 16</inkml:trace>
  <inkml:trace contextRef="#ctx0" brushRef="#br0" timeOffset="-207062.38">7373 5800 840 0,'-4'3'405'0,"5"-1"-152"16,3 0-35-16,-4-2-66 15,0 0-21-15,0 0-31 16,12 0-14-16,0 1-33 16,31 4-12-16,-31-2-37 15,-4-1-74-15,-1-1 49 16</inkml:trace>
  <inkml:trace contextRef="#ctx0" brushRef="#br0" timeOffset="-206678.4">7593 5725 908 0,'-5'5'497'0,"4"2"-113"16,-2 3-145-16,3 2-28 16,-1 3-86-16,-2 0-34 15,1 1-54-15,-3-1-14 16,1-5-12-16,2-2-4 15,2-6-9-15,0-2-6 16,2-6-4-16,-2 4-6 0,0 1 1 16,1-3 2-16,6-8 4 15,0-2 4-15,22-28 4 16,-18 30 3-16,0 3 0 16,0 2 0-16,0 4 8 15,-1 3 8-15,1 8 22 16,-1 6 2-16,-2 5 22 15,-1 2-3-15,-4 3-18 16,0 1-2-16,1-5-26 16,-2-4-44-16,1-7-135 15,0-8 459-15,6-15-272 16</inkml:trace>
  <inkml:trace contextRef="#ctx0" brushRef="#br0" timeOffset="-205766.03">8124 4508 734 0,'-6'-3'339'0,"0"-6"-129"16,2-1 0-16,-5 0-31 15,-1-2-34-15,-7 4-52 16,0 3-21-16,-5 1-21 16,-1 4-7-16,-1 2-17 15,0 3-2-15,-5 5 1 16,-2 0 1-16,-1 4-1 16,-2 2-1-16,12 2-4 15,2 2-2-15,12 2-2 16,2-2 0-16,9 7 0 15,1-1 1-15,6 6 2 16,2 2-1-16,2 7-4 16,4 5-2-16,-3-1-5 15,-1 2 0-15,-5-3-1 16,-8-5 1-16,-1-3 4 0,-2-5 2 16,-10-6 2-16,1 2 1 15,-10-10-1-15,0 2-3 16,-1-11-7-16,2-2-5 15,4-6-7-15,4 0-3 16,7 0-6-16,1 0-4 16,7 0-1-16,-3-1 1 0,0 0 6 15,5-1 4-15,16-2 5 16,28 6 0-16,-26 15 4 16,-1 8 3-16,3 18 5 15,-6 2 1-15,-6 16 1 16,-2 6-1-16,-4 1-2 15,2 0-1-15,2-8-1 16,4-6 1-16,-3-4-1 16,1-2 0-16,3-10-2 15,1-3-2-15,9-7-2 16,5-6-38-16,9-9 439 16,9-10-310-16</inkml:trace>
  <inkml:trace contextRef="#ctx0" brushRef="#br0" timeOffset="-204582.56">13219 4421 774 0,'8'-6'341'0,"2"-4"-154"16,3 1-32-16,2 1-17 16,1 4-41-16,2 4-49 15,1 4-8-15,-5 4-5 16,2 3 1-16,-8 5 5 15,3 6-1-15,-7 10-5 16,-5 4-6-16,-6 11-14 16,-7-2-4-16,0 1-4 15,1-2-1-15,1-1 0 16,-1-2-1-16,7 0-2 0,0-2 0 16,4-5-3-16,4 0 2 15,1-8-2-15,1-2-2 16,6-6-3-16,3-3 1 15,7-6 0-15,1-2 1 16,-2-4 1-16,-5-2 2 16,-3 1 0-16,-1 4 2 0,-3-1 2 15,1-2-1 1,-5 6 1-16,2-1 0 0,-2 7 1 16,-3 5 0-16,0 4 4 15,-5 4 5-15,2 11 15 16,6 7 9-16,2 5 15 15,1 2 3-15,3-3 3 16,-9-6 1-16,4-3 0 16,1-3 3-16,-4-11-1 15,3-2-3-15,-4 0-7 16,-2 1 3-16,-3-7-5 16,-2 2 1-16,3-7-5 15,-3-2-9-15,4 0-12 16,1 2-4-16,-6-8-9 15,1 0-21-15,0-4-90 0,-3-4-64 16,-6-1-191-16,1 1 212 16</inkml:trace>
  <inkml:trace contextRef="#ctx0" brushRef="#br0" timeOffset="-192983.1">3002 6863 363 0,'-13'-10'262'0,"4"0"45"16,7 0-44-16,2 5-49 15,-1 0-30-15,1 5-50 16,0 0-26-16,0 0-34 15,0 15-12-15,0 13-13 16,1 49-2-16,4-29-10 16,-2 1-8-16,2-3-14 15,0-4-4-15,-2-12-5 16,6-4 0-16,-5-9 1 16,-2-6 2-16,5-5 4 15,-8-5 1-15,0-2 0 16,-2-4-1-16,2 4-6 15,0 0-3-15,-2-8-4 16,-1-8-1-16,-3-30-3 16,7 27 0-16,7 1 0 15,1 1-2-15,7 2 0 0,4 3 0 16,0 3 2-16,1 5 3 16,-1 6 7-16,-1-1 4 15,-1 10 9-15,-3-1 2 16,-6 4 5-16,-2 4 1 15,-6 1 2-15,0 0-1 16,-7 3-4-16,-2-1-2 16,-2-5-6-16,1-3-2 0,-4-5-3 15,6-4-3-15,1-1-5 16,1-1-12-16,2-3-62 16,2-2-40-16,0-1-118 15,2 4-83-15,0 0 200 16</inkml:trace>
  <inkml:trace contextRef="#ctx0" brushRef="#br0" timeOffset="-192573.67">3492 7085 1537 0,'0'-5'84'0,"-10"-5"-10"15,2-3 71-15,-7 1-58 0,-5-2-22 16,5 6-25-16,-9-1-10 16,3 7-12-16,-2 3-3 15,2 5-9-15,1 5-3 16,6 6-4-16,3 2-1 16,6 6 1-16,5-2 1 15,4-3 3-15,4-1 3 16,3-6 0-16,1-4-1 0,5-5 0 15,0-5-2-15,4-5 0 16,-3-4 1 0,0-3 0-16,1-1 0 0,-3 1-1 15,-2 2 1-15,-4 4-1 16,-5 1 2-16,1 7 3 16,-2 1 2-16,-2 8 0 15,-1 2 0-15,2 4-4 16,1 1-4-16,4-4 3 15,1-2-36-15,7-5-88 16,-3-4-56-16,6-6-164 16,0-4-93-16,-1-3 278 15</inkml:trace>
  <inkml:trace contextRef="#ctx0" brushRef="#br0" timeOffset="-192027.91">3675 6964 743 0,'-6'-7'395'0,"-2"3"-91"0,-3 0-48 16,2 5-87-16,-3 4-31 16,-3 7-47-16,7 3-10 15,-2 4-18-15,5 0-8 16,6 0-14-16,-1-3-8 0,5 2-7 16,-2-3-3-16,5-2-3 15,-3 0-2-15,3-3-3 16,-2 1-1-16,-6 0 0 15,0 0 2-15,-5 0-1 16,-1-1-1-16,-1-2-3 16,1-3-5-16,1-1-7 15,-1-3-9-15,1-1-11 16,4 1-7-16,1-1-1 16,0 0 4-16,0 0 9 15,0 0 6-15,12 0 4 16,8-2 0-16,33-13 2 15,-29 2 1-15,2-3 3 16,-5-5 0-16,0-2 2 16,-2 1 2-16,-6-1 1 0,-2 2 2 15,-10 10 7-15,-1 0 3 16,-8 6 7-16,-3 2 2 16,-2-1-2-16,-2 4-1 15,1 12-1-15,-2 5 0 16,7 7-2-16,2 2-2 15,7-3-7-15,2 1-4 16,7-4-6-16,3-4-1 0,3-4-3 16,4-4-8-16,8-7-105 15,5-5-85-15,11-9 121 16</inkml:trace>
  <inkml:trace contextRef="#ctx0" brushRef="#br0" timeOffset="-191547.25">4698 7058 711 0,'1'-1'400'15,"6"-3"-107"-15,-4-11-68 16,27-32-42-16,-34 32-46 16,-3-1-19-16,-6 5-26 15,-3 5-13-15,-2 0-28 16,-4 4-11-16,-2 4-20 16,0 5-9-16,3 4-11 15,2 5-7-15,8 4-6 16,4 3-2-16,7 1-1 15,4 0 2-15,7 0 6 16,1-1 1-16,6-3 3 16,5-2-1-16,5-6-27 15,6-1-40-15,3-8-144 16,6-4-119-16,6-6 202 16</inkml:trace>
  <inkml:trace contextRef="#ctx0" brushRef="#br0" timeOffset="-191173.54">5048 7037 475 0,'5'-11'313'16,"-13"-4"13"-16,3 3-44 16,-7 1-77-16,-8 0-30 15,5 8-49-15,-5 1-16 16,8 6-24-16,-3 4-11 16,0 4-16-16,8 9-7 0,-9 1-11 15,12-3-5-15,3 1-10 16,2-3-5-16,9-4-6 15,1 0-3-15,3-5-6 16,-1-5-2-16,0-6-1 16,-1-3-1-16,3-5 1 15,-1-4 0-15,0-2 2 16,1 1 1-16,-6 3 1 16,-4 2 1-16,-5 10 2 15,0 0 0-15,-6 5-3 16,5-4-1-16,0 0-4 15,-1 17 1-15,2 31-3 16,3-32-1-16,7-3-6 16,-1-3-21-16,8-5-105 15,4-2-85-15,4-5 128 0</inkml:trace>
  <inkml:trace contextRef="#ctx0" brushRef="#br0" timeOffset="-190595.37">5290 6939 978 0,'0'2'449'15,"-3"-1"-189"-15,0-1-13 0,2 0-73 16,0 0-24-16,0 0-51 16,-10 4-31-16,-2-2-23 15,-26 38-10-15,32-31-13 16,3 5-6-16,4-2-9 15,0 0-2-15,6 2-4 16,0 1 1-16,3-3 0 16,3 1-1-16,1-2 2 15,1-3-1-15,-5 0 1 16,-1-3 1-16,-5 1 3 16,-3-2 2-16,-1 1 3 15,-4-1 1-15,-1-4-2 16,2 0-4-16,1 0-6 15,3 0-4-15,0 0-7 0,0 0-2 16,0 0 0-16,0-1 1 16,0 0 6-16,17-1 0 15,32-5 4-15,-23-1 0 16,-1-3 1-16,-2-1 0 16,-5-4 2-16,-1 2 0 15,-3 0 1-15,0 0 0 16,-7 5 3-16,-4-4 3 0,-5 4 5 15,-6 4 1-15,2 5 0 16,-6 2-2-16,-1 7-8 16,2 6 0-16,-3 3-2 15,6 2 0-15,4 0-1 16,3-2-2-16,7-4-5 16,4 0 0-16,-1-3-4 15,7 0-5-15,-5-5-101 16,10-5-69-16,4-8-265 15,1-6 270-15</inkml:trace>
  <inkml:trace contextRef="#ctx0" brushRef="#br0" timeOffset="-190282.9">5681 6905 951 0,'-12'9'451'0,"-1"2"-154"16,0 3-48-16,3 3-59 0,0 0-31 15,8-2-60-15,1 2-27 16,3-5-22-16,4 0-8 16,4 0-3-16,2-2 0 15,2 2-6-15,0-2-1 16,-1-2-3-16,-2-1 0 16,-5-1 1-16,-2 0 1 15,-6 4 1-15,-5 2 0 0,-5 1-6 16,-3 3-3-16,0-4-12 15,-1-2-7-15,5-5-52 16,2-2-47-16,3-4-127 16,2-1-47-16,9-1 160 15</inkml:trace>
  <inkml:trace contextRef="#ctx0" brushRef="#br0" timeOffset="-189483.78">2953 7533 715 0,'-30'-6'338'0,"0"4"-112"15,6 2-28-15,6 0-23 16,5 0-19-16,11 0-48 0,3-1-26 16,18-3-31-16,6-1-10 15,14 3-4-15,4-1 2 16,4 3-8-16,2-1-4 16,6 0-10-16,5 1-3 15,19 4-2-15,11-3 3 16,1 1 5-16,10-2 4 15,2-4 3-15,10 5 1 16,13-2 0-16,1 0-2 0,18-4-1 16,-4 1-1-16,8-2-2 15,2-3 2-15,1 0 1 16,-2-4 3-16,-4 2 9 16,0 1 3-16,-16 3 2 15,-8 5-3-15,-13 1-12 16,-17 1-7-16,-9 5-8 15,-7-4-1-15,-14 2-3 16,-5-4 1-16,-23-4 2 16,-11 1 1-16,-15 1 11 15,-10 0 8-15,-5-1 5 16,1 2-15-16,-14-1-60 16,0 1-50-16,-7 2-131 15,-6-6 21-15,6 5 112 0</inkml:trace>
  <inkml:trace contextRef="#ctx0" brushRef="#br0" timeOffset="-189217.21">6590 7151 1233 0,'-92'-8'498'0,"90"7"-311"15,2 1-49-15,1 0-45 16,-1 0-36-16,0 0-46 15,0 0-66-15,0 0-199 16,7 3 176-16</inkml:trace>
  <inkml:trace contextRef="#ctx0" brushRef="#br0" timeOffset="-189072.48">6536 7211 795 0,'-11'43'397'0,"-1"-40"-113"16,15 0-26-16,-2-3-69 0,-1 0-31 15,0 0-68-15,0-1-23 16,0 0-35-16,0 0-28 16,2 0 75-16,20-4-62 15</inkml:trace>
  <inkml:trace contextRef="#ctx0" brushRef="#br0" timeOffset="-185506.73">8406 7048 679 0,'27'-8'353'0,"-23"4"-89"15,1 3-13-15,2-6-56 16,-8-5-31-16,-2-2-48 16,-6-5-11-16,5 5-17 15,5 6-5-15,-3 3-10 0,-5-2-6 16,-11 5-17-16,-6-2-8 15,-5 4-19-15,1 5-7 16,-3 6-10-16,1 4-5 16,2 6-2-16,2 7-4 15,3 7-2-15,5 2-2 16,8 3-4-16,7 0 1 0,12-6 7 16,5-1 5-16,6-6 11 15,4-3 7-15,5-3 5 16,2-8 0-16,7-1 4 15,0-1 0-15,-5-11 3 16,-4-1 2-16,-6-2 1 16,-7-3-1-16,-6 5-5 15,-2 1-3-15,-6-3-6 16,1 3-4-16,0-2-19 16,-3 0-42-16,0 1-122 15,0 0-83-15,0 0 145 16</inkml:trace>
  <inkml:trace contextRef="#ctx0" brushRef="#br0" timeOffset="-184905.06">8954 6931 705 0,'-2'-6'351'0,"-1"6"-93"0,-8-4-32 16,5 8-35 0,-7-1-34-16,-5 10-53 0,0 5-21 15,-2 11-28-15,1 9-10 16,5 7-11-16,4 4-2 16,10 3-3-16,6-3 0 15,8-4 0-15,10-4 1 16,-1-9 0-16,3-5 1 15,-7-9-4-15,-1-7-2 0,-5-2-1 16,-2-3-1-16,0-1-4 16,-5 1-2-16,1-6-3 15,-3-2-1-15,-4-1-19 16,0-2-40-16,-1 4-109 16,0 0-82-16,0 0 137 15</inkml:trace>
  <inkml:trace contextRef="#ctx0" brushRef="#br0" timeOffset="-181530.8">9557 7131 427 0,'-9'-7'305'0,"-22"-25"59"16,33 28-90-16,-3-2-54 15,1 4-32-15,0 0-49 16,-1 1-17-16,0 0-21 15,0 0-7-15,0 0-20 16,0 0-7-16,1 1-9 16,0 0-4-16,0 9-1 15,1 7-4-15,2 31-13 16,-4-27-5-16,1-3-10 16,2 1-2-16,1-3-4 15,0-2-2-15,1-2-1 16,-2-3-1-16,-1-4-2 15,-1-1-1-15,0-3 0 16,-1 0-1-16,0-1-4 0,1-1-20 16,0 1-71-16,0 0-48 15,0 0-155-15,4-12-278 16,5-6 381-16</inkml:trace>
  <inkml:trace contextRef="#ctx0" brushRef="#br0" timeOffset="-181297.35">9476 6859 940 0,'-2'2'473'16,"1"-6"-169"-16,1 2-85 16,0 1-22-16,0 0-61 15,0 0-26-15,0 0-30 16,0 1-9-16,0 0-15 15,3 0-11-15,3 2-19 16,-1 0-7-16,3 0-10 16,0 2-1-16,2 0-17 15,-3-1-48-15,1 2-117 16,25 30-74-16,-18-9 138 16</inkml:trace>
  <inkml:trace contextRef="#ctx0" brushRef="#br0" timeOffset="-180721.85">9932 7327 924 0,'0'2'449'0,"4"3"-182"16,-4-2-66-16,-1-3-8 15,0 0-51-15,0 0-25 0,0 0-31 16,0 0-13-16,-1 4-25 16,-6 8-11-16,5 1-18 15,-41 28-6-15,25-32-8 16,2-5-25-16,6-3-69 15,4-1-47-15,4-2-141 16,-3-3 170-16</inkml:trace>
  <inkml:trace contextRef="#ctx0" brushRef="#br0" timeOffset="-179323.27">10440 6859 761 0,'0'-4'359'15,"1"-5"-151"-15,1 2-13 16,-4-2-49-16,-2 0-21 16,-3 2-18-16,-14-4-8 15,8 4-15-15,0 2-11 16,-10 2-24-16,9 4-9 0,-6 5-17 16,-4 2-7-16,6 1-9 15,1 1-3-15,5 1-2 16,3 5 0-16,5-4 1 15,2 3 0-15,3 1 2 16,2 0 1-16,5 1 2 16,0 1 0-16,4-3 1 15,2 1 0-15,-5-5 2 16,2 5 1-16,-2-1 1 16,-3-1 0-16,-3 8 1 15,-3-1 1-15,-7 0-1 16,0-4 1-16,-3 0-2 15,-1-5 0-15,1-3-3 16,-1 1-1-16,-1-8-3 16,2 1-1-16,1-3-4 15,3-5-2-15,3 2-8 0,0-1-4 16,6-3-2-16,1 1 2 16,6-1 5-16,4 1 3 15,1 1 2-15,1 2 1 16,-2 3 2-16,1 1 1 15,-1 9 8-15,1 2 4 16,-2 10 9-16,-4 0 3 0,-5 4 3 16,-2-1 0-16,-2 0 0 15,1 2 0-15,-2-8-2 16,1 0-1-16,0-5-6 16,1 0-2-16,-1-5-6 15,4-3-4-15,5 1-4 16,-4-5-2-16,0 3-4 15,1 0-6-15,-4-8-63 16,2-2-35-16,15-3-123 16,-2-4-89-16,11-2 207 15</inkml:trace>
  <inkml:trace contextRef="#ctx0" brushRef="#br0" timeOffset="-177774.28">10694 7085 689 0,'-14'-1'362'0,"-26"3"-52"16,30-1-75-16,1-1-32 15,2 0-33-15,3 0-54 16,1-2-18-16,3 0-28 16,0 1-11-16,0 0-23 15,0 0-7-15,7-5-11 16,8 1-4-16,32-38-6 16,-27 29-3-16,0-1 0 15,0 2-1-15,-5 6 0 16,-2 0 1-16,-5 4-1 15,-5 2 0-15,-1 1 2 0,-2 3 3 16,0-3 5-16,0 0 3 16,-1 0 2-16,0 0 0 15,0 8-4-15,0 7-1 16,-1 27-2-16,2-26 2 16,0 7 2-16,1 0 1 15,-1 3 0-15,1 1-3 16,0-6-3-16,-1-1-1 0,3-1-4 15,0-5-1-15,1-2-2 16,1-1-1-16,0-3 0 16,-1-1-1-16,3 0 0 15,-5-4 1-15,0-3-2 16,-1 1-12-16,-2-2-47 16,0 0-24-16,0 0-40 15,0 0-3-15,-2 0 23 16,-9-1 17-16,0 1 37 15,-28 4 16-15,29 1 22 16,-2-1 7-16,1 2 8 16,-1-4 9-16,2 2 23 15,4-2 13-15,4-1 22 16,2 4 5-16,1-4-3 16,0 0 2-16,0 0 1 15,0-2 0-15,5 1-1 16,13-1-5-16,28-5-11 15,-22 4-5-15,-6 2-13 0,0 1-7 16,-1 0-14-16,-2 2-4 16,-5 0-7-16,0 0-2 15,-5-1-14-15,1 0-29 16,-3 1-97-16,-1-1-65 16,-2-1-63-16,0-1 139 15</inkml:trace>
  <inkml:trace contextRef="#ctx0" brushRef="#br0" timeOffset="-177351.65">11087 7274 1072 0,'-2'0'480'16,"1"2"-232"-16,-4 2-16 16,3-2-53-16,1-2-25 15,-1 2-36-15,-8 2-13 0,2 4-36 16,-29 32-16-16,23-25-25 16,3-1-9-16,1-3-10 15,10 5-6-15,-4-13-59 16,0-3-50-16,9-3-142 15,-5 2-97-15,2-4 215 16</inkml:trace>
  <inkml:trace contextRef="#ctx0" brushRef="#br0" timeOffset="-176520.48">11241 7129 828 0,'3'-7'384'0,"-2"1"-157"0,9-28-25 15,-10 29-43-15,0 1-27 16,2 3-37-16,-2 1-12 16,0 0-7-16,0 0-7 15,0 0-4-15,3 14-4 16,1 8-14-16,7 25-8 16,-5-28-15-16,-2-3-4 15,0-4-5-15,-2-2-3 0,-1 0-2 16,1-5-1-16,-2 0-4 15,1-2 0-15,-1-3-5 16,0 0-5-16,0-1-12 16,0 0-5-16,0 0 0 15,0 0 2-15,0 0 12 16,0-1 6-16,0 1 4 16,0 0 2-16,0 0 1 15,0 0 0-15,0 0 2 16,0 0 1-16,0 0 4 15,0 0 3-15,0 0 7 16,0 0-1-16,0-1 1 16,0 1-4-16,-1 0-6 15,0 0-2-15,0 0-5 16,1 0-2-16,0 0-45 16,-1 0-35-16,0 0-118 0,0 0-52 15,-1-1 150-15</inkml:trace>
  <inkml:trace contextRef="#ctx0" brushRef="#br0" timeOffset="-174726.09">11236 6835 587 0,'-1'0'326'0,"0"0"-46"16,0 0-41-16,0 0-56 16,-1 0-27-16,1 0-39 0,0 0-7 15,1 0-6-15,2 5-8 16,1-2-16-16,-1-2-11 16,2 2-21-16,2 2-11 15,-3-3-17-15,-1-1-6 16,-2-1-28-16,0 0-36 15,0 0-113-15,0 0-85 0,0 0 148 16</inkml:trace>
  <inkml:trace contextRef="#ctx0" brushRef="#br0" timeOffset="-173827.8">11530 6735 768 0,'-37'-12'373'0,"35"11"-148"15,-3-4-21-15,5 4-76 16,-1 0-29-16,1 0-32 16,0 0-7-16,0 0-11 15,2 1-4-15,6 0-10 16,6 1-3-16,18 8-5 15,-23-8-2-15,-2 4-1 16,-5 1-2-16,1 3 3 16,-3 7 1-16,0 2 1 15,0 6-1-15,-4-1-8 16,2 2-3-16,-3-5-6 16,1 0-2-16,3 1-3 15,-1 0-1-15,-1 7-1 0,-2-3 0 16,5 2-1-16,0-4-1 15,2-11 0-15,6 2-2 16,2-8 0-16,-2-1 0 16,3-3 2-16,-1-4 0 15,-1-6 0-15,2 7 2 16,-2-1 0-16,1 1 0 0,-4 1 0 16,-1 0 1-16,-2 0 0 15,-1 1 0-15,-2-1 1 16,0 0 0-16,0 0 1 15,1 16-1-15,3 29 1 16,-1-27 1-16,-1 0 4 16,0 2 4-16,1 1 6 15,-2-1 3-15,1 0 0 16,-2 2 1-16,0 0-4 16,-2-4-3-16,-2-5-2 15,0-3-2-15,-3-4-3 16,1 3-2-16,0-1-3 15,-1-4-4-15,3-5-42 16,0 1-32-16,-2-4-56 16,6-2 70-16</inkml:trace>
  <inkml:trace contextRef="#ctx0" brushRef="#br0" timeOffset="-163793.87">12091 6820 468 0,'-50'-42'282'16,"39"28"-25"-16,4 1-15 16,5 5-53-16,-2 2-26 15,4 3-43-15,2 1-20 0,7 5-30 16,3 4-10-16,7 11-11 15,-1 6 2-15,2 7-8 16,-1 1-3-16,0 5-5 16,0-1-3-16,-4 2-3 15,-2 0-2-15,-9 2 0 16,0 2-1-16,-5-1 4 16,-2 4 1-16,-2-6 2 15,-2-1 0-15,0-7-4 16,-4-4-2-16,2-13-4 15,0-2-4-15,3-6-5 16,1-3-3-16,2-3-10 16,1-5-24-16,2 4-71 15,0 0-45-15,2-7-141 16,1-9 172-16</inkml:trace>
  <inkml:trace contextRef="#ctx0" brushRef="#br0" timeOffset="-163469.65">12609 7017 901 0,'-50'-8'416'0,"43"6"-178"16,3 1-18-16,0 0-65 16,8 2-39-16,-4-1-55 15,0-1-16-15,12 0-15 16,5 1-9-16,27 0-10 15,-24 1 0-15,-5-1-84 16,0 2-97-16,-3 9 109 16</inkml:trace>
  <inkml:trace contextRef="#ctx0" brushRef="#br0" timeOffset="-163252.6">12537 7135 774 0,'-1'0'424'0,"2"-1"-128"16,11-2-67-16,4 0-20 16,5-4-65-16,-1 0-23 0,-4 2-38 15,-2 1-19-15,-2 4-30 16,-2 0-10-16,0 3-48 16,-2 1-66-16,1 1-87 15,1 0 102-15</inkml:trace>
  <inkml:trace contextRef="#ctx0" brushRef="#br0" timeOffset="-162239.11">13271 7197 244 0,'-2'6'177'0,"0"1"22"15,1-3-24-15,0 1-28 16,0-1-7-16,0-2-2 16,0 1 1-16,1-1-7 15,0 0-4-15,0-2-6 16,0 0-4-16,0 0-13 16,0 0-5-16,0 0-15 15,5 0-8-15,8-6-18 16,5-2-11-16,32-51-18 15,-28 27-9-15,-3-9-10 16,0 3-2-16,-8 1-3 16,-2 3 1-16,-5 0 0 0,-1 2 3 15,-3 5 4-15,-6 2 4 16,1 9 3-16,-7 3 1 16,-4 13-7-16,0 1-4 15,-1 17-8-15,0 6-2 16,5 8-1-16,2 8 1 15,4 3 3-15,5 4-1 16,6 4 5-16,1-2 1 16,9-3 5-16,-1-4 2 0,2-9-1 15,4-5 0-15,-9-8-5 16,3-6 0-16,-9-5-2 16,1-1-1-16,6-6-2 15,-4 2-10-15,2-8-85 16,-5-4-76-16,-4-3 99 15</inkml:trace>
  <inkml:trace contextRef="#ctx0" brushRef="#br0" timeOffset="-159008.3">13670 7283 632 0,'-34'41'357'0,"32"-41"-38"16,1 0-61-16,1-1-69 16,0 0-47-16,0-1-75 15,0 1-21-15,3-3-22 16,12-9-6-16,28-27-5 16,-28 29-1-16,-5 3-3 15,-3 3-1-15,-3 2 1 16,-1 1 0-16,-1 2 6 0,-2 0 4 15,-2 0 5-15,1 0 1 16,0 0-1-16,0 1-2 16,-1 14-4-16,-3 31-2 15,5-28-1-15,0 1-2 16,0-2-3-16,1-4-2 16,1-2-3-16,0-3-1 0,0 2 0 15,0-1 0-15,-1-1-1 16,1 2-1-16,-1-7-1 15,0 5-2-15,0-2-36 16,-1-2-26-16,0-1-43 16,-1-3-27-16,0 0-24 15,0 0 3-15,-1 0 33 16,1 0 28-16,-14 3 61 16,-24 11 22-16,25-10 37 15,5-4 21-15,4-1 36 16,0-3 17-16,5 4 9 15,-1 0-8-15,1-1-11 16,0 1-6-16,0-1-7 16,7-1-2-16,10-1-9 15,29-7-9-15,-31 8-22 16,-2 5-10-16,1-2-15 0,-2-1-12 16,2 0-125-16,-1 1-70 15,0 8 113-15</inkml:trace>
  <inkml:trace contextRef="#ctx0" brushRef="#br0" timeOffset="-158753.34">13968 7303 1084 0,'1'10'473'16,"-1"1"-287"-16,-1 7-58 16,2 4 7-16,-2 5-67 15,2-3-6-15,1-4-32 16,-1-2-6-16,7-7-9 16,-4-1-3-16,2-6-10 15,-3-2-44-15,-1-6-35 16,12-4 45-16</inkml:trace>
  <inkml:trace contextRef="#ctx0" brushRef="#br0" timeOffset="-158589.83">13922 7209 1133 0,'1'0'543'0,"3"0"-249"16,0 1-115-16,-4-1-33 0,0 0-90 15,0 0-24-15,0 0-90 16,0 0-82-16,0 0 88 16</inkml:trace>
  <inkml:trace contextRef="#ctx0" brushRef="#br0" timeOffset="-155909">15339 6931 547 0,'9'-35'292'0,"-11"23"-37"16,3 3-32-16,2 6-32 15,-3 1-31-15,4 17-49 16,-3 5-12-16,7 12-12 16,0 2-7-16,-2-1-22 15,6 1-9-15,1 1-15 16,5 0-5-16,0 1-5 16,-1-2-3-16,-1-8-3 0,-2-5 1 15,9-12 15-15,0-9 9 16,6-11 13-1,0-7 3-15,-3-10-10 0,-2-5-9 16,-7-6-15-16,-3 2-6 16,-7 3-9-16,-2 7-2 15,-7 9-40-15,-4 6-34 16,-4 9-98-16,-6 0-83 16,6 13 155-16</inkml:trace>
  <inkml:trace contextRef="#ctx0" brushRef="#br0" timeOffset="-155704.29">15458 7091 1104 0,'-2'0'483'0,"0"0"-239"16,-1 0-19-16,3 0-32 15,0-2-34-15,6 1-54 16,16-3-25-16,24-8-41 15,-23 3-14-15,0 0-73 16,2 6-74-16,1 3-324 16,3 7 290-16</inkml:trace>
  <inkml:trace contextRef="#ctx0" brushRef="#br0" timeOffset="-155433.66">16069 7087 1175 0,'-6'-1'520'16,"2"-1"-286"-16,3 5-49 15,0-3-17-15,0 0-71 16,-1 7-38-16,-3 15-33 15,-4 27-5-15,9-29-12 16,3-1-6-16,1-5-5 16,7-2-38-16,0-6-98 15,0-4-68-15,-2-4 113 16</inkml:trace>
  <inkml:trace contextRef="#ctx0" brushRef="#br0" timeOffset="-155241.16">16048 6834 1392 0,'-1'1'570'16,"0"-1"-377"-16,1 6-11 16,0-6-70-16,0 0-47 15,0 8-45-15,1 4-59 16,0-1-161-16,13 25 138 15</inkml:trace>
  <inkml:trace contextRef="#ctx0" brushRef="#br0" timeOffset="-135022.79">7139 8847 464 0,'0'4'286'15,"0"-1"-78"-15,0-3 9 16,0 0-18-16,0 0-54 16,0 0-20-16,0-1-36 15,0 0-12-15,-1-9-23 16,-1-2-6-16,-15-23-12 16,4 25-5-16,-2 9-9 15,-3 2-4-15,1 10-8 16,-2 5-4-16,5 6-6 15,-3 3-1-15,9 3-3 16,5 1-1-16,7-1 1 16,6 0-1-16,10-4 3 15,0-4-1-15,6-4 2 0,3-3 0 16,-3-7-30-16,6-1-42 16,-3-5-128-16,4-6-104 15,1-8 183-15</inkml:trace>
  <inkml:trace contextRef="#ctx0" brushRef="#br0" timeOffset="-134139.84">7359 8895 588 0,'0'6'335'0,"4"4"-87"0,1 6-29 16,-3 2-20-16,4 0-58 15,5 3-30-15,-1-6-44 16,6-1-16-16,-1-5-23 15,-5-6-9-15,6-4-9 16,3-8-4-16,-5-5-1 16,-3-2-1-16,-6-3-18 15,-2 2-8-15,-4 1-6 16,-2 2-1-16,-5 1 16 16,-10 1 6-16,-4 2 6 15,1 3 0-15,-1 3 0 16,6 4-1-16,2 3-2 15,4 4 4-15,7 3 4 16,3-5 3-16,7 1 5 0,4-3-1 16,11-1-2-16,1-2 0 15,1-2-5-15,-1-1-3 16,0-1 0-16,2 2-1 16,1 1 0-16,0 1 1 15,-4 1 1-15,-3 5-2 16,-3 1 3-16,-5 2-1 0,-5 4 4 15,-3 1 1-15,-3 4 3 16,-3-2-1-16,0-4 0 16,1-2-1-16,0-6-1 15,1-3-2-15,1-6-5 16,0 4-2-16,0 0-5 16,1-4-1-16,5-11 2 15,22-26 0-15,-17 33 4 16,-2 0 1-16,-1 6 1 15,0 3 0-15,-2 0 5 16,2 0 4-16,0 3 10 16,0-2 8-16,2 6 11 15,-1-3 6-15,2 2 4 16,-2-2 0-16,-3 0-7 16,0 0-7-16,-2-2-14 15,2 1-6-15,-2 0-6 0,0 3-3 16,2-2-2-1,-3 0 0-15,5-1-2 0,-1 0 0 16,1-2 1-16,1 1-2 16,-1-1 0-16,-2-1 1 15,0-1-3-15,0-1-13 16,0 0-14-16,1-1-9 16,-2-3-12-16,3 1 10 0,-4-3 11 15,1 2 9-15,4 1 14 16,-8 1 4-16,2 3 2 15,-3-2 2-15,0 3-1 16,0 0 1-16,0 0-1 16,0 0-1-16,0 0 0 15,-1 0 0-15,1 0 0 16,0 0-1-16,1 7-14 16,0-4-45-16,1 1-170 15,-2-2 154-15</inkml:trace>
  <inkml:trace contextRef="#ctx0" brushRef="#br0" timeOffset="-133898.58">8103 8859 963 0,'-3'10'493'15,"3"2"-174"-15,2 12-76 0,2 1-6 16,0 11-87-16,-1 5-43 15,3 2-55-15,3 4-17 16,0-3-24-16,5-3-3 16,1-11-5-16,-1-4-3 15,-1-13-4-15,-2-5-18 0,-4-11-55 16,-2-1-40-16,-2-14-109 16,-1-6-68-16,-6-11 187 15</inkml:trace>
  <inkml:trace contextRef="#ctx0" brushRef="#br0" timeOffset="-133659.37">8114 8860 765 0,'8'-6'414'15,"5"4"-117"-15,5 0-81 16,0 2-25-16,3 4-65 16,-1 0-25-16,0 0-27 15,-3 3-7-15,-3-4-15 16,-3 1-8-16,-5 6-15 0,-6 0-5 15,-7 5-5 1,-2 2-4-16,-3-1-33 0,1-3-27 16,2-4-68-16,2-2-58 15,5-4-200-15,1-2 238 16</inkml:trace>
  <inkml:trace contextRef="#ctx0" brushRef="#br0" timeOffset="-133359.36">8380 8887 863 0,'9'2'421'0,"-4"5"-152"16,-2 3-20-1,1 5-82-15,-4 3-47 0,5-5-71 16,3 0-19-16,2-6-19 16,1-7-5-16,5-3-3 15,-6-5-1-15,-2-7-2 16,3 0 0-16,-2 1 1 15,2 1 1-15,-1 6 1 16,-1 4-1-16,-6 3 1 16,-3 1-1-16,0 7 2 15,-3 5 1-15,3 7 1 16,2 6-1-16,2 1-2 16,3-5-3-16,1-7-3 15,7-5-1-15,0-11-77 16,0-4-69-16,4-12 95 0</inkml:trace>
  <inkml:trace contextRef="#ctx0" brushRef="#br0" timeOffset="-133157.06">8674 8711 1047 0,'0'21'509'0,"-1"2"-216"16,1 8-97-16,0 7-26 0,0 0-88 15,5-2-30-15,5-3-34 16,1-10-7-16,4-8-8 16,1-4-4-16,-1-9-24 15,1-2-39-15,-6-4-101 16,-2-5-71-16,-7-1-258 16,-1 2 311-16</inkml:trace>
  <inkml:trace contextRef="#ctx0" brushRef="#br0" timeOffset="-133004.53">8613 8851 804 0,'5'4'437'15,"4"1"-147"-15,5-1-61 16,2 1-32-16,1-1-92 0,0 0-38 16,6 0-38-16,1-2-25 15,3-3-133-15,1 4-103 16,-4 10 137-16</inkml:trace>
  <inkml:trace contextRef="#ctx0" brushRef="#br0" timeOffset="-132363.49">9011 8953 633 0,'2'-2'398'0,"0"-4"-77"0,5 0-65 15,-3-4-34-15,2-2-91 16,4 0-37-16,-4-2-38 15,-2-1-19-15,-4 2-16 16,-8 1-1-16,-3 7-5 16,-3 5-5-16,1 6-7 15,1 5-2-15,-2 4-3 16,7 3-1-16,2-2-3 16,11 5-1-16,2-3 0 15,4 0 1-15,1 0 0 16,-1-5 1-16,14-2-5 15,-2-7-1-15,13-7-7 16,2-6-2-16,-1-9-7 0,0-3-2 16,-5-2 6-1,-3-2 5-15,-12 6 16 0,-5 2 5 16,-11 3 7-16,-5 3 2 16,-5 8-2-16,-3 3 0 15,-4 10 4-15,3 9 3 16,0 6 8-16,6 2 3 15,5-2-2-15,1-4 0 16,3-8 0-16,1-2-3 0,4-9-4 16,2-2-4-16,3-9-7 15,2-9-3-15,1-9-11 16,-2-8-13-16,0-4-32 16,-1-1-9-16,-3-3-4 15,0 4 7-15,-5 6 29 16,-3 7 12-16,-2 14 20 15,-4 7 13-15,-2 14 22 16,-1 7 11-16,4 14 21 16,0 4 7-16,6 10 2 15,6-1 0-15,8 3-13 16,5-2-13-16,0-10-23 16,1-4-12-16,-1-13-40 15,4-5-52-15,5-13 424 16,9-5-287-16</inkml:trace>
  <inkml:trace contextRef="#ctx0" brushRef="#br0" timeOffset="-131725.72">11249 8767 980 0,'31'-10'410'0,"-32"-14"-229"15,-7-4-8-15,-4 9-32 16,-3 1-27-16,-4 8-44 15,-3 7-12-15,-1 11-18 16,-1 8-10-16,-2 10-14 16,3 6-2-16,3 8-2 15,8 1 1-15,12 1 0 16,5-3 0-16,15-6-2 16,2-6-1-16,4-4-2 15,7-2-1-15,2-5-2 16,1-3-1-16,5-7-6 15,2-1-38-15,-3-6-143 16,3-3 126-16</inkml:trace>
  <inkml:trace contextRef="#ctx0" brushRef="#br0" timeOffset="-131242.59">11702 8665 1026 0,'-1'-1'456'15,"0"0"-241"-15,-12 3-76 16,-6 3-7-16,-23 61-61 0,29-23-23 16,8 6-18-1,6 0-4-15,8 0-6 0,5-7-3 16,7-8-8-16,3-3-3 16,8-10-4-16,1-5-34 15,5-7-124-15,4-6-116 16,6-8 157-16</inkml:trace>
  <inkml:trace contextRef="#ctx0" brushRef="#br0" timeOffset="-131064.36">12046 8891 993 0,'-1'7'509'15,"1"3"-152"-15,1 4-136 16,1 0-17-16,-2 3-92 15,0 2-45-15,3-1-48 16,0 1-7-16,3-5-70 16,2-1-68-16,3-7-181 15,2-7-288-15,1-9 384 16</inkml:trace>
  <inkml:trace contextRef="#ctx0" brushRef="#br0" timeOffset="-130925.52">12012 8734 765 0,'-2'8'383'16,"8"-6"-77"-16,6 7-174 15,-7-2-103-15,6 6-237 16,17 6 140-16</inkml:trace>
  <inkml:trace contextRef="#ctx0" brushRef="#br0" timeOffset="-130725.8">12401 9028 1277 0,'0'6'527'0,"-11"4"-290"16,-1 2-61-16,-8 3-45 15,-1 0-44-15,2 0-84 16,1-7-33-16,8-3-72 15,3-5-61-15,7-5-201 16,2-3 232-16</inkml:trace>
  <inkml:trace contextRef="#ctx0" brushRef="#br0" timeOffset="-130254.43">12921 8742 814 0,'10'-18'433'0,"0"2"-147"0,-10 0-54 16,0 2-18-16,-10 4-87 16,-7 1-34-16,-8 4-32 15,-5 4-6-15,-5 3-8 16,3 6-5-16,6 6-13 15,8 2-6-15,10 5-9 16,5 0-6-16,5 0-7 16,5 2-1-16,7-2 0 15,6 1 2-15,7-5 10 16,7-1 4-16,2-1 11 16,-4-3 6-16,-10-1 18 15,-7 0 3-15,-8-3 4 16,-2 1 3-16,-6 0-2 15,1 3 1-15,-11 1-7 16,-2 1-9-16,-12-1-20 16,-6-3-8-16,-1-5-7 15,0-2-4-15,11-3-21 0,6 0-40 16,9-2-113-16,6 0-70 16,11-4-18-16,4 4 129 15</inkml:trace>
  <inkml:trace contextRef="#ctx0" brushRef="#br0" timeOffset="-129888.08">13232 8592 1041 0,'10'-7'451'16,"3"4"-250"-16,3 6-36 15,2 8 9-15,5 16-43 16,8 7-24-16,0 12-17 0,1 2-2 15,-6 2-11 1,-6-6-5-16,-8-3-10 0,-4-3-2 16,-9-3-9-16,-5 1-8 15,-8-9-9-15,-1-3-7 16,-3-12-42-16,-2-5-43 16,3-8-111-16,-1-6-75 15,9-5 145-15</inkml:trace>
  <inkml:trace contextRef="#ctx0" brushRef="#br0" timeOffset="-129158.12">14801 8588 740 0,'0'-4'404'16,"2"-2"-74"-16,-2 4-149 16,0 2-8-16,0 0-53 15,6 18-29-15,18 55-15 0,-8-19-5 16,8 4-24-16,-2-8-9 16,3-13-8-16,7-5 1 15,-2-13 4-15,3-5 4 16,2-7 0-16,-3-9-1 15,-3-7-2-15,2-4-3 16,-10-14-8-16,-1-1-4 16,-6-12-10-16,-3-2-24 0,-9 1-78 15,-4 2-53-15,-10 9-160 16,2 17 185 0</inkml:trace>
  <inkml:trace contextRef="#ctx0" brushRef="#br0" timeOffset="-128989.29">14940 8758 923 0,'4'11'506'16,"5"-7"-101"-16,9 0-164 16,-7-4-7-16,5 1-100 15,2 1-46-15,-5 3-59 16,6 1-51-16,4 0-154 15,5 1 124-15</inkml:trace>
  <inkml:trace contextRef="#ctx0" brushRef="#br0" timeOffset="-128492.7">15840 8512 1072 0,'1'-6'483'0,"1"7"-230"16,-2 14-88-16,-1 5-3 16,1 22-55-16,-4 5-34 15,1 8-33-15,4 2-9 16,2-11-18-16,4-9-4 16,8-10-3-16,-5-5-3 0,-2-8 1 15,2 0-19-15,-6-7-115 16,1-2-92-16,6 0 129 15</inkml:trace>
  <inkml:trace contextRef="#ctx0" brushRef="#br0" timeOffset="-128121.64">16244 8598 1101 0,'-5'-5'516'16,"-7"-2"-204"-16,-10 4-169 16,-5 3-6-16,-7 6-77 15,-1 6-33-15,6 6-17 0,3 3-2 16,12 5-4 0,8-1 0-16,7-4 3 0,9-2 2 15,6-4 5-15,2-3 5 16,6 2 15-16,-3 0 8 15,-3-3 12-15,-1 7 4 16,-5-4-2-16,-4 0-3 16,-2 4-4-16,-5-4-2 15,-4 0-6-15,-4 0-4 0,-5-5-10 16,0-1-5-16,0-4-12 16,1-1-12-16,5-6-69 15,0-1-45-15,6-4-114 16,2-1-73-16,10 0 193 15</inkml:trace>
  <inkml:trace contextRef="#ctx0" brushRef="#br0" timeOffset="-127862.72">16509 8488 1297 0,'-20'-5'526'0,"15"21"-266"16,-1 9-79-16,-2 15-27 0,2 8-31 16,-2 9-85-16,4 4-16 15,4-8-13-15,3 1-4 16,6-14-2-16,1-8-1 16,1-3 1-16,-4-8 1 15,-4-4-1-15,-1-4-35 16,5-7-104-16,2-5-69 15,7-7 110-15</inkml:trace>
  <inkml:trace contextRef="#ctx0" brushRef="#br0" timeOffset="-127568.2">16793 8723 1081 0,'-3'11'469'0,"-3"-8"-186"15,1-3-74-15,5 0-19 16,0 0-32-16,0 0-79 0,0 0-22 15,7 1-24 1,12 4-12-16,29 2-32 0,-23-7-47 16,-3-1-165-16,1 2 148 15</inkml:trace>
  <inkml:trace contextRef="#ctx0" brushRef="#br0" timeOffset="-127361.49">16859 8888 1064 0,'-9'1'487'0,"7"1"-215"16,2-2-30-16,8 0-45 15,5 0-39-15,5-2-60 16,-4 1-24-16,2 0-45 16,-6 0-13-16,3 0-43 15,2 1-44-15,2 1-103 16,6 2-69-16,1 5-243 15,9 3 308-15</inkml:trace>
  <inkml:trace contextRef="#ctx0" brushRef="#br0" timeOffset="-126052.75">17023 8628 547 0,'-2'-1'386'16,"1"0"-51"-16,0-1-103 16,0 1-43-16,-4 1-121 15,-12 6-31-15,-25 19-19 16,22-9-7-16,-1 0-5 16,1-1-1-16,-2-2-1 15,4 1-1-15,-3-3 11 0,0-1 8 16,4-2 20-16,1-3 10 15,10 1 2-15,3-1 0 16,7 2-6-16,7-1 3 16,11-1 3-16,3-3 1 15,5-2 2-15,1 0-4 16,-8 3-5-16,2 1-5 16,-8 0-16-16,-2 0-6 0,-1 2-10 15,-2 0-3-15,-1 1-4 16,-3-2-22-16,2-1-63 15,-2-2-41-15,0 1-100 16,-2 1-54-16,4 4 177 16</inkml:trace>
  <inkml:trace contextRef="#ctx0" brushRef="#br0" timeOffset="-125785.48">16885 8924 1003 0,'3'-7'440'16,"-5"4"-185"-16,3 1-56 15,2 2-32-15,-3-1-29 16,0 1-57-16,0 0-10 15,0 0-14-15,14 4-8 16,6 2-18-16,27 12-7 16,-23-14-13-16,2 0-3 0,3 1-76 15,-1-3-66-15,0-1-68 16,0 3 100-16</inkml:trace>
  <inkml:trace contextRef="#ctx0" brushRef="#br0" timeOffset="-125448.99">17521 8673 1283 0,'-7'-1'571'0,"-2"1"-326"16,7 5-62-16,-3 5-16 16,3 11-77-16,-3 4-29 15,2 13-24-15,5 0-9 16,1 3-17-16,4-4-3 15,-2-7-6-15,6-1-1 16,0-8-40-16,5-1-43 0,1-10-121 16,-2-4-90-16,6-8 179 15</inkml:trace>
  <inkml:trace contextRef="#ctx0" brushRef="#br0" timeOffset="-125121.7">17753 8789 966 0,'3'1'507'16,"-3"1"-185"-16,-10-2-87 15,-5 5-29-15,-12 3-108 16,-3 4-36-16,-3 5-37 16,3-4-9-16,3 0-5 15,4 1 0-15,9-6 8 16,3-3 4-16,7 1 5 0,4-2 2 15,3 3-1-15,6-2 1 16,7 5 6-16,-1-5 5 16,8 1 8-16,-1-1 4 15,1-4 0-15,-1 3-3 16,0 0-14-16,-2 3-7 16,-3 0-15-16,1 2-35 15,-4 0-134-15,-1 0-85 0,3 3 133 16</inkml:trace>
  <inkml:trace contextRef="#ctx0" brushRef="#br0" timeOffset="-123931.52">18263 9089 975 0,'25'-3'370'0,"-29"7"-284"15,-3-2-17-15,1 1-76 16,1 2 9-16</inkml:trace>
  <inkml:trace contextRef="#ctx0" brushRef="#br0" timeOffset="-121583.16">7222 10100 399 0,'-2'0'275'0,"0"0"-15"15,1 0-44-15,-1 0 2 16,1 0-42-16,0 0-22 0,0 14-24 15,2 11-9-15,10 35-28 16,-2-26-15-16,3-8-26 16,1-1-12-16,4-9-17 15,1-7-6-15,1-6-6 16,-2-4 0-16,1-8-3 16,-2-5 0-16,4-6-3 15,-7-5-1-15,0-3-1 16,-4 6-1-16,-1 5 1 15,-2 5-1-15,-2 7-2 16,-2 5-2-16,0 8-1 16,2 6 1-16,4 3 2 15,5 1 0-15,1 0 6 16,3-4 7-16,0-3 7 16,0-3 2-16,0-6-2 15,2-2-5-15,-1-5-4 0,-1-3-2 16,-3 0-3-16,-2 2 1 15,-1-4-42-15,-2-1-35 16,1-5-93-16,0 0-67 16,2 0 144-16</inkml:trace>
  <inkml:trace contextRef="#ctx0" brushRef="#br0" timeOffset="-121169.46">7887 10181 923 0,'4'0'412'0,"-6"-2"-199"16,-5-2-4-16,-2-8-49 15,-9 2-31-15,1-4-44 16,2 3-10-16,0 1-17 16,1 4-8-16,0 6-14 15,1 3-7-15,2 12-13 16,0 2-6-16,3 6-8 15,3 5-2-15,5-7-1 16,5-3-2-16,6-9 2 16,2-5 1-16,2-4 1 0,3-2 1 15,-2-7 1-15,3 2 0 16,1-6 0-16,-1 2-1 16,0 4-1-16,-4-3-1 15,-3 8 0-15,2 5 1 16,-5 3 1-16,-1 5 5 15,-7 1 3-15,0-6 1 16,0 4-3-16,-1-3-2 16,4-3-49-16,3 7-59 0,1-9-181 15,1-5 176 1</inkml:trace>
  <inkml:trace contextRef="#ctx0" brushRef="#br0" timeOffset="-120847.39">8065 10179 901 0,'0'9'440'0,"1"3"-163"16,4 2-10-16,-5-1-66 15,0-5-43-15,2-1-70 16,-3-6-26-16,4-2-42 16,-3 0-10-16,0-1-7 15,0 1-4-15,1-11-15 16,13-5-3-16,27-27 1 15,-27 32 5-15,-1 2 12 16,-2 3 3-16,-1 7 4 0,-2 2 3 16,-4 4 12-16,0 3 6 15,0 6 14-15,0 1 4 16,0 0-8-16,3 0-7 16,3-2-20-16,2-6-8 15,4-8-66-15,2-2-64 16,4-12-29-16,1-8 71 15</inkml:trace>
  <inkml:trace contextRef="#ctx0" brushRef="#br0" timeOffset="-120687.21">8491 9983 1264 0,'0'34'539'0,"-1"14"-327"16,1 6-9-16,1-3-81 15,9-3-48-15,8-16-51 16,-1-8-13-16,6-13-12 16,1-6-33-16,-2-9-99 15,2-4-74-15,-8-6 118 16</inkml:trace>
  <inkml:trace contextRef="#ctx0" brushRef="#br0" timeOffset="-120509.54">8406 10060 1253 0,'-1'2'528'16,"1"0"-312"-16,6 0-14 15,-6-2-77-15,2 0-35 16,17 3-54-16,32 2-13 16,-19-7-103-16,9-2-88 15,12-7 106-15</inkml:trace>
  <inkml:trace contextRef="#ctx0" brushRef="#br0" timeOffset="-120206.41">9463 9907 1141 0,'0'-7'479'0,"1"19"-240"15,4 10-53-15,-9 18-25 16,7 11-43-16,1 6-73 15,-4-3-20-15,12-12-16 16,-5-9-43-16,8-20-126 16,8-10-88-16,2-15 136 15</inkml:trace>
  <inkml:trace contextRef="#ctx0" brushRef="#br0" timeOffset="-119832.96">9378 10050 1057 0,'20'-10'425'16,"-1"-2"-272"-16,3 0-8 15,8 5-38-15,-9 1-20 0,10 6-33 16,0 5-6-16,-3 6-8 16,0 6-5-16,-6 1-6 15,-1 2-2-15,-7 3-5 16,1-3-4-16,0-3-8 15,3 0-2-15,3-10-3 16,0 0 0-16,-1-6 0 16,0-2 0-16,1-10 0 15,-4-4 0-15,-3-4-2 16,-4-4 0-16,-8 1 1 16,-8 4 3-16,-10 0 4 15,-7 5 1-15,-9 4 0 16,0 4-1-16,3 6-6 15,0 3-1-15,14 3-10 0,4 1-9 16,13-2-97-16,7 2-54 16,13-4 99-16</inkml:trace>
  <inkml:trace contextRef="#ctx0" brushRef="#br0" timeOffset="-119387.4">10816 9955 752 0,'47'-14'422'0,"-47"-3"65"16,-1 0-274-16,-4-1-44 15,3 5-8-15,-8 4-69 0,-3 4-26 16,0 5-27-1,-5 4-7-15,4 8-15 0,1 7-5 16,1 8-4-16,2 6-1 16,3 5 0-16,5 1 0 15,4-4-4-15,5-7-1 16,6-6-4-16,4-8 1 16,9-11-93-16,10 0-65 15,5-18-212-15,-1-4 215 0</inkml:trace>
  <inkml:trace contextRef="#ctx0" brushRef="#br0" timeOffset="-118726.06">11059 9995 464 0,'0'8'370'15,"0"2"45"-15,0 4-105 16,0 1-16-16,2 1-64 16,2-3-38-16,5-1-61 15,1-6-27-15,5-3-52 16,-1-6-17-16,2-6-21 15,0 0-5-15,-4-5-32 16,0-1-24-16,-6 0-38 16,-6 3-14-16,-7-2 19 15,-6 4 19-15,-5 1 29 16,0 3 9-16,-1 2 9 0,3 2 1 16,9 0 2-16,-2-1-1 15,13 0-1-15,6 0 1 16,3-6 3-16,8 2 6 15,3-3 8-15,2 2 7 16,2 7 20-16,2 1 13 16,-7 10 16-16,-4 3 5 15,-9 7 0-15,-4 3-9 0,-5 0-17 16,-1-1-8-16,-1-8-19 16,1-3-5-16,0-7-4 15,-1-2-3-15,1-2-22 16,0-1-15-16,0 0-23 15,0 0-14-15,3-8 9 16,5-7 14-16,14-23 22 16,-11 30 14-16,-3 4 19 15,1 5 11-15,1 6 27 16,-6 2 19-16,3 6 23 16,0-3 5-16,2 3-5 15,6 0-10-15,-6-5-28 16,-1-1-14-16,-1-8-19 15,-4-1-7-15,6-6-2 16,-2 0-1-16,-1-1-1 16,-1-2-1-16,-2 1 1 15,3 0 0-15,-1 6-1 0,1 1 0 16,-2 4-1-16,-2 2 0 16,-2 3 1-16,0 1-2 15,0 0-1-15,0 3-19 16,4-1-63-16,0-2-38 15,4-4-146-15,-3-2-105 16,12-2 238-16</inkml:trace>
  <inkml:trace contextRef="#ctx0" brushRef="#br0" timeOffset="-118468.73">11703 9956 1235 0,'14'8'522'0,"-3"13"-286"16,1 8-12-16,-4 16-50 15,-1 3-41-15,3 8-72 16,1-5-18-16,6-3-19 16,4-1-12-16,0-14-9 15,-1-4-1-15,-4-16-35 16,-3-6-42-16,-8-15-120 15,-3-7-96-15,-12-12-283 0,-2-2 357 16</inkml:trace>
  <inkml:trace contextRef="#ctx0" brushRef="#br0" timeOffset="-118264.33">11741 9981 886 0,'17'-8'437'15,"3"3"-108"-15,-1 3-88 16,5 3-25-16,-5 3-33 15,1 5-51-15,-7 1-19 0,-10 5-34 16,-1 3-17-16,-10 2-24 16,1 1-11-16,-9-4-9 15,0-4-5-15,-3-7-20 16,1 2-27-16,11-8-98 16,3 0-62-16,7-8-131 15,2-4-91-15,4-6 269 16</inkml:trace>
  <inkml:trace contextRef="#ctx0" brushRef="#br0" timeOffset="-117982.18">11952 9980 804 0,'10'8'429'0,"-5"8"-52"16,-6 3-80-16,6 3-22 16,-3 1-42-16,9-5-85 15,-4-4-38-15,2-5-63 16,5-4-18-16,-8-10-17 0,9-3-3 15,5-7-4-15,-5 0-2 16,4-1 0-16,0 4 1 16,-11 5-2-16,0 1 2 15,-6 6 0-15,-2 2 2 16,0 8 3-16,0 3 0 16,0 3-2-16,0-2-3 0,2 1-5 15,5-3-4-15,2-4-54 16,2-5-43-16,2-6-131 15,2-3-100-15,4-16 208 16</inkml:trace>
  <inkml:trace contextRef="#ctx0" brushRef="#br0" timeOffset="-117800.54">12289 9914 1150 0,'1'31'481'0,"-3"14"-243"15,2 4-65-15,3-5-40 16,7-5-37-16,7-14-70 16,1-7-14-16,0-15-20 0,0-3-46 15,-2-10-126-15,0-3-112 16,-14-8 170-16</inkml:trace>
  <inkml:trace contextRef="#ctx0" brushRef="#br0" timeOffset="-117605.46">12240 9982 1022 0,'2'2'467'15,"6"2"-189"-15,2 1-33 0,4 2-61 16,0-2-59-16,2-1-94 16,6 2-59-16,-2-5-144 15,9 0 118-15</inkml:trace>
  <inkml:trace contextRef="#ctx0" brushRef="#br0" timeOffset="-117342.02">12607 10153 727 0,'7'4'384'0,"6"-5"-97"16,-4-5-21-16,-1-9-15 15,2 3-73-15,-1-8-77 16,-4 0-19-16,-5-1-34 15,-3 0-10-15,-9 6-6 16,0 2 3-16,-7 7 10 0,1 6 7 16,0 7 9-16,4 5-2 15,7 5-9-15,2 1-8 16,9 2-10-16,6 3-5 16,4-4-9-16,5-3-6 15,3-5-23-15,2-5-50 16,8-6-130-16,4-2 26 0,7-13 71 15</inkml:trace>
  <inkml:trace contextRef="#ctx0" brushRef="#br0" timeOffset="-116800.09">14096 10029 886 0,'-2'-10'405'0,"-4"-4"-174"15,0-1-27-15,-5-1-47 16,-7 2-32-16,5 9-41 16,-6 4-13-16,0 12-20 15,2 8-9-15,2 11-16 16,5 6-7-16,10-1-7 15,4 0-4-15,4-6-7 16,4-8-1-16,10-6-1 16,3-3-2-16,12-7 2 15,3-4-19-15,2-2-113 16,1-3 106-16,-2-13-18 0</inkml:trace>
  <inkml:trace contextRef="#ctx0" brushRef="#br0" timeOffset="-116434.27">14431 9831 1103 0,'-8'-5'513'16,"-7"2"-243"-16,2 12-89 16,1 10-15-16,-1 14-70 15,-1 8-26-15,7 10-28 16,5 1-7-16,4-6-14 15,18 2-6-15,-5-15-7 16,6-3-5-16,7-8-5 0,-8-13-2 16,10-2-76-16,-1-5-60 15,3-6-251 1,4-2 242-16</inkml:trace>
  <inkml:trace contextRef="#ctx0" brushRef="#br0" timeOffset="-116123.91">14845 10014 1170 0,'23'8'470'0,"-13"2"-216"15,1 4-78-15,-2 8-24 16,-9-1-20-16,2 2-91 16,4 3-22-16,-4-10-18 15,5-2-33-15,-4-8-99 16,7-3-85-16,-8-6 124 0</inkml:trace>
  <inkml:trace contextRef="#ctx0" brushRef="#br0" timeOffset="-115932.24">14806 9827 1252 0,'15'-11'515'0,"-10"10"-261"15,4 1-82-15,-9 8-41 16,1 4-70-16,2 4-140 16,-3 2 52-16</inkml:trace>
  <inkml:trace contextRef="#ctx0" brushRef="#br0" timeOffset="-115700.08">15208 10256 1215 0,'-5'-7'504'16,"-12"12"-225"-16,-4-2-141 15,-5 7-66-15,-1 1-1 16,3 1-96-16,5 0-57 16,8 2-160-16,5-2 150 15</inkml:trace>
  <inkml:trace contextRef="#ctx0" brushRef="#br0" timeOffset="-115235.23">15667 9931 1232 0,'-4'-11'497'0,"-4"0"-328"16,-2 0-10-16,-5 5-33 15,-4 3-53-15,1 4-54 16,-3 2-6-16,0 7-4 16,9 3-2-16,-9-1 2 0,13 5 2 15,2-3 4-15,-6 1 1 16,20 4-1-16,-8-1-3 16,10 2-6-16,8 2-2 15,0-1 2-15,8 0 2 16,2-2 19-16,2-3 15 15,-3-4 28-15,-5-4 7 16,-7-3 1-16,-5 1-6 0,-10 3-6 16,-2 3-5-16,-15 5-11 15,-10-4-8-15,-4-4-23 16,-6-2-8-16,8-2-29 16,4-5-28-16,14-1-78 15,3 1-44-15,9-6-98 16,6 1-50-16,10-3 204 15</inkml:trace>
  <inkml:trace contextRef="#ctx0" brushRef="#br0" timeOffset="-114984.24">16001 9847 1305 0,'7'-5'533'0,"2"12"-250"0,6 10-66 16,-14 15-21-16,5 3-30 16,1 12-96-16,-7 1-24 15,5 1-20-15,0 0-11 16,4-13-8-16,1-8-3 16,-2-13-3-16,-1-7 2 15,-4-2-59-15,1-2-53 16,-3-4-131-16,3 4-66 0,3-6 184 15</inkml:trace>
  <inkml:trace contextRef="#ctx0" brushRef="#br0" timeOffset="-113447.52">15947 9783 479 0,'-6'-7'333'16,"4"3"29"-16,-1-2-152 16,1 1-14-16,2 4-51 15,0 1-28-15,0 0-20 16,0 0-7-16,7 2-10 15,4 12-7-15,35 39-21 16,-29-29-11-16,5 10-15 16,0 1-4-16,-3 4-7 15,-3 3-3-15,-8-2-1 16,-2 0 0-16,-6-2 2 0,0-1 1 16,-7-3 3-16,-4-4 0 15,-5-7-1-15,-1-4-3 16,2-7-16-16,-1-2-22 15,4-3-53-15,3-3-35 16,8-1-135-16,6-3-116 16,18-7 233-16</inkml:trace>
  <inkml:trace contextRef="#ctx0" brushRef="#br0" timeOffset="-112790.81">17626 9941 873 0,'-40'-49'437'16,"27"30"-163"-16,-2 4-89 16,-4 0-4-16,-3 11-63 15,7 4-28-15,1 8-27 16,-1 8-13-16,10 13-21 16,-2 4-6-16,7 15-7 15,2 2-3-15,5 5-5 16,3 1-3-16,2-3-2 15,-1-3 1-15,-1-11 0 0,-1-2 1 16,-4-12-27-16,0-3-45 16,-6-10-141-16,-4-9-374 15,1-6 388-15</inkml:trace>
  <inkml:trace contextRef="#ctx0" brushRef="#br0" timeOffset="-112173.97">17341 10081 780 0,'7'-9'399'16,"4"1"-142"-16,5 3-93 16,5 0-13-16,1 3-76 15,-1 0-26-15,10 2-27 16,0 0-15-16,2 1-64 16,3 1-36-16,-8 3-53 15,0 1-21-15,-8 5 30 16,-6 1 35-16,-7-1 57 15,-3 1 44-15,-4-1 88 16,-1 1 33-16,-4-1 46 16,1-1 3-16,1-2-27 15,0-1-13-15,6 0-33 16,2-2-15-16,5-5-31 16,3-2-15-16,6 0-18 15,0-2-4-15,4-1-7 0,-1-2-1 16,1-1-2-16,-6 0-2 15,-5 1-10-15,-7 1-2 16,-15-3-5-16,-4 2 2 16,-9 0 5-16,-3 1-2 15,3 0 1-15,3-2-1 16,5 2 2-16,7 0 0 0,6 3-7 16,4 1-1-1,7 1 1-15,4 0 3 0,9 1 8 16,2 0 3-16,8-1 1 15,0 0 1-15,0 1 6 16,-3 4 5-16,-5 8 6 16,-3 3 2-16,-7 1 2 15,0 0 0-15,-6-5 7 16,1-3 3-16,-8-5 16 16,-1-1 10-16,-2 1 3 15,0-4-3-15,1 0-26 16,0 0-16-16,0 0-21 15,0-3-6-15,2-12-5 16,11-26-17-16,6 30-72 16,-1 0-64-16,14 4 100 15</inkml:trace>
  <inkml:trace contextRef="#ctx0" brushRef="#br0" timeOffset="-111832.2">18904 9959 770 0,'5'-10'367'0,"1"5"-97"16,-4-1-48-16,0 14-13 16,6 6-21-16,-3 17-62 15,-2 8-19-15,-3 8-41 16,-2 3-19-16,2-3-26 15,7-3-9-15,3-14-35 16,1 0-49-16,1-14-141 0,7-2 135 16</inkml:trace>
  <inkml:trace contextRef="#ctx0" brushRef="#br0" timeOffset="-111487.49">19201 10031 1367 0,'-12'4'561'0,"-6"0"-364"16,-3 5-32-16,-1 3-61 15,2-2-43-15,8 1-41 16,2-3-7-16,10 3-13 16,3 4-1-16,7 0-2 15,4 0 0-15,5 2 3 16,4-9 2-16,5 0 6 15,-1 0 4-15,-2-5 7 16,-1 9 5-16,-7-2 4 16,-3 2 4-16,-9-3 5 15,-4-3 4-15,-9 0-2 16,-5-3-5-16,-4 3-15 16,-2-3-29-16,2-2-86 15,3-1-52-15,9-2-136 16,3-7-111-16,12-7 256 15</inkml:trace>
  <inkml:trace contextRef="#ctx0" brushRef="#br0" timeOffset="-111033.28">19501 9879 708 0,'2'-3'393'15,"-2"3"-27"-15,-4 3-232 16,3-3-18-16,0 0-41 16,0 0-25-16,0 0-22 15,-2 7-4-15,1-5-2 16,1 0 4-16,0-1 18 16,0-1 10-16,0 0 22 15,0 0 8-15,0 0 8 16,0 0 0-16,0 0-7 15,0-1-6-15,0 0-23 16,-1 0-12-16,1 0-25 16,0 0-8-16,0 0-10 15,0 0 0-15,0-1-1 16,0 1 1-16,0 0 2 16,0 0 1-16,0 1 3 0,0 0 2 15,-3 8 7-15,-6 20 4 16,7 41 0-16,5-24-1 15,5 2-8-15,1-1-5 16,-8-9-4-16,2-5 0 16,6-9-1-16,1-4-1 15,0-10-53-15,-4 2-48 16,-2-8-116-16,-3-1-75 0,9-1 182 16</inkml:trace>
  <inkml:trace contextRef="#ctx0" brushRef="#br0" timeOffset="-110799.37">19683 10073 1392 0,'-6'2'582'0,"1"-2"-316"16,3-2-42-16,2 0-55 15,0 1-50-15,0 0-82 16,2 0-16-16,17-3-15 16,30-3-20-16,-27 7-108 15,3 0-75-15,-4 2-166 0,1 1 206 16</inkml:trace>
  <inkml:trace contextRef="#ctx0" brushRef="#br0" timeOffset="-110652.99">19839 10110 712 0,'-29'62'421'0,"8"-55"-97"16,9 1-43-16,6-5-20 0,5-3-76 16,4 5-38-16,10-8-60 15,5 2-25-15,1-5-36 16,2-2-15-16,5 3-97 16,-3-2-80-16,7 1 101 15</inkml:trace>
  <inkml:trace contextRef="#ctx0" brushRef="#br0" timeOffset="-110339.17">20243 9916 1104 0,'6'-3'482'15,"-4"12"-192"-15,1 6-68 16,-2 10-36-16,-1 6-25 16,0 10-83-16,-1-1-25 15,-2 0-32-15,3-1-10 16,3-10-24-16,0-6-34 0,4-5-83 15,0 0-60-15,2-9-131 16,2-2 193-16</inkml:trace>
  <inkml:trace contextRef="#ctx0" brushRef="#br0" timeOffset="-110096.77">20407 10042 1062 0,'-6'5'471'0,"-1"-2"-206"16,-3 1-71-16,-10 5-58 16,-1 1-31-16,-2 2-57 15,0 0-9-15,8 0-4 16,7 0-3-16,11-2 4 16,8 2 4-16,7-4 2 0,7 7-2 15,2-8-8 1,0-1-7-16,-6-3-12 0,-4-4-17 15,5 4-113-15,-4-2-84 16,14-2 118-16</inkml:trace>
  <inkml:trace contextRef="#ctx0" brushRef="#br0" timeOffset="-109902.64">20570 10114 1181 0,'-3'9'528'16,"-4"19"-244"-16,16-30-149 16,5 2-16-16,3-8-57 15,2 5-24-15,3-3-51 16,-2 2-40-16,0 3-135 16,-3-3-98-16,-4 7 173 15</inkml:trace>
  <inkml:trace contextRef="#ctx0" brushRef="#br0" timeOffset="-109713.33">20643 10026 915 0,'-1'6'499'16,"0"1"-109"-16,0 5-173 0,0 6-26 15,-2 5-77-15,2 2-37 16,0 3-34-16,2-1-11 15,4-7-23-15,3 1-19 16,3-8-105-16,1 0-83 16,4 1 117-16</inkml:trace>
  <inkml:trace contextRef="#ctx0" brushRef="#br0" timeOffset="-109481.61">20983 9991 1381 0,'-3'9'568'0,"4"8"-345"15,-5 5-32-15,-3 9-51 16,-3-1-39-16,5 4-54 16,5-2-13-16,5-9-19 15,-1-1-9-15,2-7-32 16,1 0-43-16,5-1-115 15,3-5-82-15,4 4 158 16</inkml:trace>
  <inkml:trace contextRef="#ctx0" brushRef="#br0" timeOffset="-99735.1">24196 11347 658 0,'30'-17'401'0,"-30"6"-77"15,1-3-68 1,-1-2-33-16,-2 1-63 0,-1 1-27 16,-4 5-41-16,-4 0-18 15,-2 6-31-15,-1 6-9 16,-5 7-18-16,2 7-7 0,2 7-9 16,2 0-2-16,9 1-2 15,7-2 0-15,8-6 3 16,4-2 1-1,6-5 4-15,1-4 2 0,2-6 3 16,-1-1 0-16,-1-8 0 16,-3-3 1-16,-4-3 2 15,-2-2 3-15,-7-1 2 16,-6-1 1-16,-9 3-2 16,0 2-3-16,-6 7-6 15,-3 3-7-15,2 6-50 16,-3 7-41-16,2 2-113 15,2 5-79-15,7 3 176 16</inkml:trace>
  <inkml:trace contextRef="#ctx0" brushRef="#br0" timeOffset="-98924.47">23881 11738 938 0,'4'-3'428'0,"-1"1"-199"16,1-5-19-16,0 0-56 15,3 0-33-15,4-8-40 16,5 4-13-16,2-2-23 15,-4-5-6-15,9 9-11 16,-5-1-5-16,-6 5-9 16,-2 2-3-16,-7 3-1 0,-2 0 0 15,-1 5-2 1,-1-5 0-16,0 0-2 0,-3 9-2 16,0 6-1-16,-4 28-1 15,9-27-1-15,1 2 0 16,-2-2 1-16,0 2 1 15,0-1 2-15,0 1 0 16,0-1 1-16,-3-1-1 0,6 0-1 16,-3-2-1-16,2-3-1 15,-1-1-1-15,-1-4-24 16,-3-3-29-16,-6-1-63 16,6-2-27-16,-1 0-31 15,1 2 4-15,2-2 34 16,0 0 26-16,0 0 55 15,-5 0 25-15,-6 3 47 16,7-2 28-16,0 0 53 16,-1 2 26-16,5-3 30 15,-7 3-3-15,1 0-21 16,6-3-10-16,0 0-18 16,0 0-6-16,1 0-7 15,0-2-7-15,22-2-18 16,33-3-10-16,-33 4-21 0,-2 2-9 15,1 3-12-15,-3-2-4 16,-3 4-6-16,0-2-20 16,-4-2-85-16,-2 2-55 15,-1 0-148-15,-2-2 179 16</inkml:trace>
  <inkml:trace contextRef="#ctx0" brushRef="#br0" timeOffset="-95254.2">27167 9303 419 0,'0'-1'243'0,"0"0"-16"0,0 0-18 16,0 0-20-16,0 0-12 16,0 0-25-16,0-4-14 15,0 2-29-15,0 2-11 16,0-3-20-16,-1 1-11 16,0 1-22-16,0 1-10 15,-6-2-15-15,-7 1-5 16,-28 8-2-16,29 3-3 0,1 4-1 15,1 1 0-15,7 1-2 16,2 2 0-16,5 0 0 16,7-3 0-16,4-1 0 15,3-4 0-15,5-3 1 16,0-4 0-16,1-3 0 16,-2-1 1-16,-2-9-1 15,-2 2 2-15,-5-5 1 16,-1-3 0-16,-4-1 2 15,-7 3-1-15,-5-1 9 16,-5 3 2-16,-6 0 2 16,-1 0 1-16,-2 3-10 15,2 5-5-15,2 4-9 16,3 2-2-16,0 1-8 16,1 4-19-16,6 3-61 15,0-2-37-15,5 5-88 0,5-2-47 16,0 3 169-16</inkml:trace>
  <inkml:trace contextRef="#ctx0" brushRef="#br0" timeOffset="-94879.64">27488 9031 529 0,'0'-9'292'0,"-1"5"-58"16,2 1 4-16,-2 7-34 15,1-4-25-15,0 0-34 16,0 7-16-16,-1 15-33 16,-6 31-16-16,5-25-30 15,-5 1-15-15,7-5-19 0,3-3-5 16,-1-7-5-16,5-3-1 16,-5-6-50-16,-2 1-38 15,-2-7-138-15,2-1-305 16,0 1 355-16</inkml:trace>
  <inkml:trace contextRef="#ctx0" brushRef="#br0" timeOffset="-94686.83">27435 8854 828 0,'-6'-19'404'0,"7"9"-143"15,0 4-18-15,1 2-67 16,5 6-36-16,0 0-49 15,0 3-24-15,8 2-31 16,-5 2-6-16,1 3-17 16,1-3-20-16,-3 3-88 15,1-1-70-15,-2 0 96 16</inkml:trace>
  <inkml:trace contextRef="#ctx0" brushRef="#br0" timeOffset="-84963.74">8183 11426 484 0,'-1'0'352'0,"0"0"-110"16,0 0-121-16,0 0 71 16,0 0-13-16,0 0-37 15,0 0-16-15,-3 10-27 16,0 5-11-16,-5 34-23 16,9-29-7-16,1 2-18 0,2-1-7 15,0-6-11-15,0-1-5 16,2-7-32-16,-1-2-29 15,1-10-115-15,1 0 131 16,-4-14-87-16,1-3-67 16</inkml:trace>
  <inkml:trace contextRef="#ctx0" brushRef="#br0" timeOffset="-84795.5">8117 11281 735 0,'-7'-10'436'0,"3"3"-197"0,1 2-139 0,5 5 54 16,1 0-27-16,-3 0-98 15,0 0-93-15,2 1 63 16,13 8-64-16,30 31-62 16</inkml:trace>
  <inkml:trace contextRef="#ctx0" brushRef="#br0" timeOffset="-84317.89">8495 11449 810 0,'-4'-3'434'16,"-7"-5"-216"-16,2-2-126 15,1 0 51-15,-6-5-28 16,1 9-24-16,0 1-15 15,-1 8-28-15,-1 3-10 16,3 9-12-16,-2 3-3 16,7 4-7-16,2 3-3 0,6 0-3 15,4-2-2-15,7-3 0 16,3-3-1-16,2-7 0 16,-2-1 0-16,1-9 0 15,2-4 1-15,-3-11-1 16,2-3 0-16,-5-10-2 15,0-2-1-15,0-5-1 16,0-4 0-16,-5 0-1 16,-3 1-1-16,-1 6 3 15,-3 3 0-15,0 12 4 16,-4 3 0-16,0 12 4 16,-1 5 3-16,1 14 4 15,0 7 2-15,3 8-1 16,0 3 0-16,3 5-2 15,3 0-1-15,2-3-4 16,3-2-2-16,3-5-23 0,4-4-39 16,1-7 43-16,4-4-25 15,-1-13-21-15</inkml:trace>
  <inkml:trace contextRef="#ctx0" brushRef="#br0" timeOffset="-83595.51">8747 11519 661 0,'4'3'464'16,"-1"-1"-176"-16,1 0-163 16,1-1 94-16,2-1-77 15,2-1-15-15,1-2-39 16,28-20-17-16,-28 8-21 15,0 1-6-15,-4-1-9 16,0 1-5-16,-4 0-6 16,-3 4-3-16,-4 1-4 15,-4 2-2-15,-1 5-2 16,-1 2-1-16,0 4-5 16,0 4-1-16,2 5-4 15,4 3-1-15,4 2-1 16,2 3-2-16,8 0-2 0,5 1 0 15,7-3 0 1,1-1 0-16,4-6 0 0,4-4 0 16,7-6 0-16,2-3 0 15,2-7-15-15,-2-3-4 16,-3-5-9-16,0-3-3 16,-5-1 1-16,-5-1 2 0,-12 2 1 15,-5 0 2-15,-10 4 17 16,-6 2 7-16,-7 5 14 15,-1 3 7-15,-3 6 10 16,1 3 4-16,2 7 7 16,0 2 5-16,8 6 7 15,1-1 3-15,6 2 0 16,5-1-1-16,2-4-5 16,4-2-4-16,2-5-5 15,3-3-4-15,-1-7-7 16,0-3-3-16,1-5-6 15,-2-1-2-15,-3-1-2 16,-1-1-2-16,-3 1-1 16,-1 2 0-16,-3 5-1 15,-2 4 0-15,-1 5-1 16,-1-4 0-16,1 0-2 0,-1 2 0 16,1 12-11-16,1 1-25 15,9 25-60-15,-1-27-36 16,6-5 94-16,1-3-72 15,0-7-52-15</inkml:trace>
  <inkml:trace contextRef="#ctx0" brushRef="#br0" timeOffset="-83441.6">9540 11410 1047 0,'-6'0'510'0,"5"1"-305"15,4 2-140-15,-3-3-18 16,0 0-84-16,0 0 45 16,0 0-62-16,0 0-65 15</inkml:trace>
  <inkml:trace contextRef="#ctx0" brushRef="#br0" timeOffset="-83305.37">9547 11477 676 0,'-10'37'447'0,"5"-29"-168"15,3-3-145-15,2-3 63 16,0-1-22-16,0-1-50 16,0 0-56-16,0 0-34 0,12 0-4 15,7-3-31-15</inkml:trace>
  <inkml:trace contextRef="#ctx0" brushRef="#br0" timeOffset="-82389.51">10288 11324 713 0,'27'-47'464'16,"-27"51"-190"-16,-5 13-156 15,-1 5 82-15,2 10-70 16,1 5-14-16,3 4-39 16,4 0-19-16,9 0-25 15,1-5-6-15,5-10-21 16,3-3-25-16,2-14-69 16,-4-5-180-16,3-11 218 15,-4-7-124-15,-10-6-96 16</inkml:trace>
  <inkml:trace contextRef="#ctx0" brushRef="#br0" timeOffset="-82224.19">10220 11390 751 0,'2'2'434'0,"5"3"-213"16,3 0-147-16,4 1 33 15,5-3-66-15,7 0 8 16,2-3-42-16</inkml:trace>
  <inkml:trace contextRef="#ctx0" brushRef="#br0" timeOffset="-81928.17">10563 11424 927 0,'41'66'506'0,"-41"-50"-257"16,1-2-152-16,1 0 49 15,2 0-18-15,-2-2-45 16,1-1-24-16,-1-6-29 16,1 0-6-16,-3-2-6 15,0-3-1-15,0 0-3 16,-1-1 0-16,-1 0-2 15,1 0-2-15,0-5-5 0,0-7-8 16,1-4-43 0,8-27-29-16,1 27-102 0,3 2 138 15,3 2-103-15,0 2-69 16</inkml:trace>
  <inkml:trace contextRef="#ctx0" brushRef="#br0" timeOffset="-81448.86">10740 11439 825 0,'85'39'492'0,"-85"-22"-215"16,-2 0-153-16,-1 1 70 15,0 1-31-15,3 1-34 16,1 0-26-16,3-3-44 15,3-4-13-15,5-8-15 16,0-2-8-16,3-6-12 16,2-2-2-16,-2-6-5 15,-4-3-1-15,2 1-1 16,-2 1-1-16,-2 0 0 16,-3 1-1-16,-4 5-1 15,2 0 0-15,-3 10 0 16,3 4 1-16,-2 4 0 0,4 5 0 15,-2 7 2-15,-1 1 1 16,4 5 6-16,2 2 7 16,-2-3 11-16,0-1 4 15,-4-1 9-15,-5-2 2 16,-1-3 4-16,1-2 2 16,-10-6-3-16,-4-2-6 15,-2-5-10-15,-2-3-5 0,1-5-11 16,3-3-11-16,1-8-40 15,1-3-26-15,13-2-63 16,2-1-19-16,15 2 96 16,-2-2-90-16,16 3-46 15</inkml:trace>
  <inkml:trace contextRef="#ctx0" brushRef="#br0" timeOffset="-80751.37">11828 11468 815 0,'24'51'428'0,"-24"-61"-223"16,-6 0-123-16,-5-5 52 15,0 1-34-15,-3 1-18 16,-4 1-14-16,1 6-22 16,-3 5-7-16,2 5-5 0,3 4-2 15,2 10-3-15,2 2-2 16,4 1-3-16,4 1 0 16,3-2-2-16,5 0 1 15,2-6-2-15,4-4 1 16,1-8-2-16,2-2-1 15,3-3-2-15,-3-5-2 16,3 3-3-16,-1-3 1 16,-4 4 2-16,0 1 3 0,-3 3 5 15,1 4 1-15,-4 3-1 16,0 4 0-16,-1 1-27 16,0-1-32-16,0 1-86 15,4 0 102-15,3-2-80 16,2-3-59-16</inkml:trace>
  <inkml:trace contextRef="#ctx0" brushRef="#br0" timeOffset="-80541.21">12031 11388 1120 0,'-7'13'585'0,"2"7"-312"0,0 4-172 15,5 4 52-15,-1 4-29 16,4 1-41-16,-2-1-29 16,10-6-75-16,2-4-29 15,2-8-61-15,1-6-58 16,3-12 121-16,1-6-96 16,-4-15-57-16</inkml:trace>
  <inkml:trace contextRef="#ctx0" brushRef="#br0" timeOffset="-80373.91">12186 11402 914 0,'-1'13'555'0,"-2"9"-252"15,1 2-179-15,-2 4 84 16,2 2-54-16,1-2-54 16,1 1-36-16,6-8-91 15,1-3-52-15,8-7 65 16,0-9-55-16,1-1-46 15</inkml:trace>
  <inkml:trace contextRef="#ctx0" brushRef="#br0" timeOffset="-79948.98">12762 11442 947 0,'5'2'486'0,"-1"8"-253"15,2 5-136-15,1 9 45 16,1 5-14-16,2 11-24 16,1 3-19-16,2 3-36 15,0-1-11-15,-3-7-11 16,1-4-9-16,-1-10-41 15,-6-4-37-15,-3-16-121 16,0-5 147-16,-4-7-101 0,-7-5-78 16</inkml:trace>
  <inkml:trace contextRef="#ctx0" brushRef="#br0" timeOffset="-79727.14">12850 11438 847 0,'23'4'508'0,"0"3"-218"16,-7 2-158-16,0 0 77 0,-8 4-57 16,2 1-18-16,-5 0-38 15,-5-2-15-15,-4 0-28 16,-2 1-10-16,0-1-18 16,-5 2-5-16,-1-5-28 15,-1-2-16-15,-1 2-42 16,4-1-33-16,1-5 72 15,2-2-57-15,-1-3-37 16</inkml:trace>
  <inkml:trace contextRef="#ctx0" brushRef="#br0" timeOffset="-79419.67">13124 11500 1057 0,'-3'20'561'0,"-1"-1"-287"16,3-4-164-16,1-1 53 0,1 0-22 16,3-7-42-16,3-2-25 15,4-5-35-15,0-6-11 16,4-4-13-16,1 0-2 16,-2-4-5-16,-2-2 0 15,-5-3 0-15,0 3-1 16,-9-3-1-16,-6 5-1 15,-4 3-1-15,-3 2-4 0,-4 5-26 16,1 4-15-16,1 4-43 16,3 5-26-16,6 4-81 15,6-1 133-15,5 1-113 16,6-2-49-16</inkml:trace>
  <inkml:trace contextRef="#ctx0" brushRef="#br0" timeOffset="-79102.54">13437 11382 599 0,'8'-6'445'0,"-10"3"-158"16,-5-2-158-16,-6 5 107 16,0 4-67-16,1 3-45 0,-2 3-15 15,3 3-32-15,7 0-11 16,6 3-11-16,1 0-2 15,12-1-7-15,-4 0-2 16,5-3-2-16,-5-1-1 16,2 0-1-16,-4-3 2 15,-5 2 0-15,-1 0-3 0,-7-1-4 16,2 0-3-16,-6 0-6 16,1-2-6-16,-1-2-46 15,-2-1-29-15,3-4-70 16,3-4-47-16,7-3 121 15,3-4-103-15,6-7-61 16</inkml:trace>
  <inkml:trace contextRef="#ctx0" brushRef="#br0" timeOffset="-78801.79">13632 11385 820 0,'-8'3'586'16,"-1"2"-217"-16,-2 5-213 15,-1 0 124-15,3 3-115 16,1 2-26-16,3-1-47 16,5-1-22-16,4-2-31 15,2-1-9-15,6-4-9 16,2 1-4-16,2-2-3 0,-2 0-1 16,-2 1 1-1,-2 2 2-15,-7 0 0 0,-3 0 0 16,-4 3-1-16,-4-1-1 15,-5 0-2-15,0-2-6 16,1-1-39-16,1 0-29 16,5-6-65-16,4-1-41 15,7-3 117-15,-5 2-100 0,0 0-58 16</inkml:trace>
  <inkml:trace contextRef="#ctx0" brushRef="#br0" timeOffset="-78641.45">13800 11467 935 0,'13'13'560'0,"-3"4"-250"16,-2 1-180-16,-4-4 72 15,0 0-45-15,-3-2-80 16,-1-2-50-16,-3-5-133 16,0-5 93-16,0-7-92 15,-3-4-64-15</inkml:trace>
  <inkml:trace contextRef="#ctx0" brushRef="#br0" timeOffset="-78486.85">13758 11320 807 0,'10'1'357'0,"6"6"-226"0,0 4-106 15,4-1-55-15,0-2 45 16,2-1-30-16,2-2-51 15</inkml:trace>
  <inkml:trace contextRef="#ctx0" brushRef="#br0" timeOffset="-78059.72">13937 11317 785 0,'25'-72'472'16,"-29"76"-217"-16,4 16-147 15,1 3 81-15,-1 8-74 16,0 5-9-16,0 4-30 16,0-2-11-16,0 1-13 15,0-3-5-15,1-9-11 16,1-2-5-16,0-11-7 16,1-4-4-16,-1-10-13 15,3-2-7-15,-4-9-14 16,4-3-4-16,0-1-2 15,1-4-2-15,4 1 0 0,-1 2 0 16,5 4 14-16,-2 1 6 16,4 7 24-16,-3 0 13 15,1 8 16-15,-4 2 9 16,-2 3 12-16,-4 3 4 16,-4 1-2-16,-4 3 0 15,-7-1-16-15,-2 1-10 16,-2-5-41-16,4 1-25 0,0-2-57 15,-1-3-33-15,5-6-95 16,0-2 145-16,12-11-125 16,3-7-58-16</inkml:trace>
  <inkml:trace contextRef="#ctx0" brushRef="#br0" timeOffset="-77545.96">14216 11298 1147 0,'6'10'587'0,"-4"11"-321"16,-1 7-168-16,0 4 47 15,1 3-21-15,3 0-46 16,2-3-27-16,7-6-35 0,3-5-10 16,3-8-30-16,1-5-21 15,-2-7-46-15,8 0-30 16,-6-4-61-16,0-1-23 15,-8-2-9-15,1-1 4 16,-4 2 42-16,-2 0 32 16,-2 0 78-16,-6 2 50 15,3 2 100-15,-3-1 41 16,0 2 38-16,0 0 13 0,0 0 7 16,0 0-6-16,0 0-18 15,4 6-13-15,0-2-32 16,0 2-13-16,3-5-24 15,1 4-13-15,2-1-24 16,26-5-7-16,-24-15-16 16,-3-2-5-16,-2-3-8 15,-3-2-1-15,-3 1-3 16,-2 0-1-16,-9 6 0 16,-2 6-1-16,-2 8 0 15,-3 4-2-15,5 10 0 16,0 5-2-16,5 4-2 15,2 3 0-15,9 1-1 16,1-3-2-16,6-2-1 0,5-4-23 16,4-7-61-1,4-4-44-15,8-4 101 0,-2-5-72 16,0-8-52-16</inkml:trace>
  <inkml:trace contextRef="#ctx0" brushRef="#br0" timeOffset="-76693.17">15555 11398 498 0,'0'-1'443'15,"0"0"-129"-15,1-5-172 16,1-3 116-16,-2 1-95 16,-2 0-20-16,0 2-44 0,0 3-21 15,-12-6-26-15,-30-5-8 16,28 23-15-16,1 0-7 15,6 4-11-15,2 3-4 16,7 1-1-16,3 0-2 16,7 2 1-16,3-2 0 15,5 0 5-15,0 0 0 16,1 1 3-16,-1-3 1 16,-4-1 1-16,-1 2 3 0,-7-2 2 15,-2-2 1-15,-8-2-3 16,-2-1 0-16,-6-5-19 15,-2 0-22-15,0-4-72 16,0-1-56-16,10-7 114 16,1-5-89-16,7-4-65 15</inkml:trace>
  <inkml:trace contextRef="#ctx0" brushRef="#br0" timeOffset="-76359.08">15733 11570 917 0,'19'10'514'0,"1"-9"-252"15,2-4-159-15,3-7 57 0,-1-4-31 16,-2-3-41-16,-2-3-21 16,-3-3-39-16,-1 1-10 15,-5 1-5-15,-7 1 0 16,-5 4-2-16,-2 3 0 15,-6 7-1-15,-2 1-1 16,-2 7 0-16,-1 5-1 16,1 5-4-16,3 2 0 15,2 5-2-15,1 1 1 16,7 0-1-16,4 1-1 16,3-2 0-16,3-2-12 0,4-4-68 15,5 0-48-15,7-9 99 16,4-4-68-16,4-10-52 15</inkml:trace>
  <inkml:trace contextRef="#ctx0" brushRef="#br0" timeOffset="-75243.74">16171 11410 811 0,'-7'8'589'15,"-1"1"-221"-15,2 7-216 16,-1-2 131-16,5 3-133 15,1 2-24-15,4 0-48 16,3-3-21-16,7-2-31 0,2-5-10 16,5-5-11-16,3-1-8 15,3-4-20-15,1-5-7 16,-3-2-12-16,1 1-3 16,-5-2-2-16,-3 1 0 15,-4 1 4-15,-4 2 6 16,-6 1 16-16,1 1 7 0,-4 3 14 15,0-1 3-15,0 1 10 16,0 0 3-16,0 0 7 16,0 0 3-16,0 0 5 15,0 0 1-15,6 1 0 16,2 2-2-16,-1-1-5 16,-1 2-4-16,-1 0-14 15,-1-3-7-15,-3-1-13 16,-1-1-2-16,0 0-3 15,0 0-1-15,0-10-2 16,-4-1-1-16,-25-26 5 16,10 30 5-16,1 2 10 15,1 2 2-15,3 3 0 16,2 1 1-16,8 1 2 16,4 2 1-16,5-1 1 15,-5-2 0-15,0 0-2 0,10 0 0 16,10 0 0-16,28 1 0 15,-24-2 3-15,-1 1 3 16,2 2 4-16,-3 4 2 16,-1 3 8-16,-2 2 3 15,-3 2 4-15,-3 2 1 16,-5 0-2-16,-2-1-3 16,-3-4-4-16,1-1-4 15,-2-3-12-15,0-5-11 0,0-4-16 16,-2 1-4-16,0 1-3 15,0 0-1-15,1-3 0 16,2-5 1-16,-1 3 8 16,-1 1 10-16,-1 4 11 15,0 0 2-15,0 0 2 16,0 0-14-16,6 2-48 16,3 2-36-16,8 4-60 15,32 11-18-15,-21-18-22 16,5 0-6-16,4-7-2 15,3-2 16-15,-3-2 68 16,-2-1 49-16,-7 0 95 16,-7 0 34-16,-10 1 56 15,-5 0 20-15,-7 2 26 16,-5 0 6-16,-4 5-3 0,-2 3-9 16,-3 3-27-16,1 5-16 15,2 5-30-15,2 2-13 16,3 3-22-16,2 0-7 15,5-1-16-15,3-1-6 16,6-7-8-16,3-1-2 16,1-7-5-16,1-7-2 15,3-6-17-15,0-5-9 0,0-7-9 16,-1-1-2-16,1-6-4 16,-5-1-1-16,-1-1 1 15,-3 2 3-15,-2 6 27 16,-3 4 11-16,-5 10 18 15,-4 6 8-15,1 14 13 16,2 6 6-16,0 10 6 16,1 6 1-16,3 4-7 15,4 1-4-15,6-2-11 16,3-3-6-16,3-5-35 16,1-4-30-16,2-8-72 15,2-3 89-15,-2-10-69 16,-1-4-50-16</inkml:trace>
  <inkml:trace contextRef="#ctx0" brushRef="#br0" timeOffset="-74475.05">10859 12535 829 0,'-22'-81'481'0,"29"86"-214"15,-3 2-144-15,-1 10 76 16,-3 1-35-16,1 13-33 0,-1 3-20 16,1 5-35-16,2 2-12 15,-2-3-35-15,5 0-37 16,5-7-101-16,4-2 95 15,9-14-71-15,6-3-54 16</inkml:trace>
  <inkml:trace contextRef="#ctx0" brushRef="#br0" timeOffset="-74094.36">11283 12694 1074 0,'7'-15'541'0,"-7"-2"-296"16,-4 1-153-16,-7-2 55 16,-1 2-43-16,-3 3-34 15,-3 3-14-15,0 5-31 16,-2 2-9-16,3 8-11 16,0 5-3-16,6 6 0 15,1 3-2-15,7 0 1 16,3 2 0-16,7 0 3 15,3-2 1-15,6-6 2 16,3-5 2-16,4-5 0 16,1-3 2-16,1-4 5 15,0-2 2-15,-2-3 7 0,-2 0 3 16,-6 2 1-16,-2 0 0 16,-6 4-1-16,-2 3-1 15,-1 3-32-15,-4 3-28 16,1 2-81-16,3 2 94 15,2-1-71-15,2-1-54 16</inkml:trace>
  <inkml:trace contextRef="#ctx0" brushRef="#br0" timeOffset="-73792.17">11553 12661 1112 0,'25'-98'578'0,"-43"93"-315"16,2 8-167-16,0 1 58 16,3 0-29-16,3 7-42 15,2 2-22-15,4 3-30 16,6 0-4-16,7-2-2 16,5 1 3-16,5 0 4 15,1 0 1-15,-1 0 5 16,3-2 2-16,-2-1-1 15,-6 0 1-15,-3 1-2 0,-4-2-4 16,-6-1-14-16,-1-3-18 16,-4-2-54-16,-1-2-31 15,2-3-78-15,2-2 121 16,1 1-107-16,0 0-63 16</inkml:trace>
  <inkml:trace contextRef="#ctx0" brushRef="#br0" timeOffset="-73609.48">11834 12494 1128 0,'12'21'571'0,"-5"6"-315"16,1 3-163-16,0 3 42 16,-3 3-21-16,6-5-45 15,5-1-34-15,2-9-68 16,5-6-43-16,3-12 58 15,1-3-45-15,-2-7-33 16</inkml:trace>
  <inkml:trace contextRef="#ctx0" brushRef="#br0" timeOffset="-73443.01">11870 12516 974 0,'-9'-4'546'0,"9"4"-277"0,7 3-168 15,-1-1 76-15,9 3-61 16,2 3-72-16,3 0-44 16,12-1 4-16,6 3-27 15,7-6-29-15</inkml:trace>
  <inkml:trace contextRef="#ctx0" brushRef="#br0" timeOffset="-73061.3">12743 12538 940 0,'0'7'512'0,"3"3"-256"16,3 3-154-16,4 6 67 15,2-1-46-15,7 7-31 16,-2 0-9-16,5-4-31 0,1-1-10 16,0-4-8-16,-1-6-2 15,0-7-4-15,-1-4-2 16,-4-10-5-16,2-1-4 15,-4-7-29-15,-1-2-22 16,0-2-76-16,1 0 17 16,2 1 60-16,-2 3-70 15,-1 6-43-15</inkml:trace>
  <inkml:trace contextRef="#ctx0" brushRef="#br0" timeOffset="-72576.58">13174 12729 617 0,'11'0'479'16,"1"-4"-182"-16,0-5-183 15,1-4 131-15,-2-4-146 16,-3 0-21-16,-4-2-28 16,-3 2-5-16,-3 0-15 15,-3 3-2-15,-3 3 0 16,-1 6 1-16,-1 3-2 15,0 0 0-15,3 5-3 16,2 1-3-16,2 3-5 0,3 1-4 16,1 1-4-16,5-1-2 15,4-3-1-15,0 3-1 16,6-5-1-16,0 1 0 16,3-3-2-16,1 0 0 15,0-1 0-15,0 2 0 16,-1 1 2-16,-4 3 1 15,-5 0 6-15,-2 4 5 16,-7 1 7-16,-1-1 3 0,-4 0 2 16,0-2 2-16,-2-1 1 15,0-1 1-15,3-5-7 16,-1-1-5-16,4-6-10 16,0 5-4-16,0 0-20 15,0 0-16-15,8-12-59 16,-4-3-42-16,40-25 96 15,-24 29-72-15,3 2-45 16</inkml:trace>
  <inkml:trace contextRef="#ctx0" brushRef="#br0" timeOffset="-72373.45">13571 12480 1106 0,'49'-25'589'0,"-58"47"-307"0,2 0-173 16,1 5 56-16,0 2-30 15,4 4-42-15,1 0-26 16,5-1-43-16,4-5-15 16,4-3-43-16,2-4-33 15,3-7-54-15,0-4 91 0,-1-9-76 16,-3-1-50-16</inkml:trace>
  <inkml:trace contextRef="#ctx0" brushRef="#br0" timeOffset="-72204.66">13532 12557 1132 0,'-7'1'541'0,"10"3"-317"16,8-1-147-16,4-1 37 15,5 1-37-15,3 0-77 16,5-1-60-16,1-2 48 16,0 2-53-16,-3 1-48 15</inkml:trace>
  <inkml:trace contextRef="#ctx0" brushRef="#br0" timeOffset="-71889.5">13756 12622 627 0,'83'42'408'0,"-75"-50"-188"16,1-1-136-16,0-1 74 16,-1-2-61-16,-4-1-21 15,-2 0-23-15,-2 2 2 16,-2 5 9-16,-2 2 5 0,-7 4 7 16,0 4 5-16,-3 5 2 15,4 4-5-15,3 5-16 16,-1-2-7-16,8 2-15 15,0-1-8-15,6-1-24 16,7-2-19-16,2-5-38 16,3-3-24-16,-1-4-99 15,2-2 130-15,3-4-96 16,0-3-61-16</inkml:trace>
  <inkml:trace contextRef="#ctx0" brushRef="#br0" timeOffset="-71736.93">13971 12655 752 0,'25'-77'531'0,"-28"83"-209"16,7 8-189-1,7 2 111-15,-1 2-110 0,3 0-23 16,2 1-44-16,0-2-28 16,2-1-67-16,0-4-45 15,-3-3-212-15,-1-2 233 16,-2-3-157-16,-2-4-118 15</inkml:trace>
  <inkml:trace contextRef="#ctx0" brushRef="#br0" timeOffset="-71552.94">14123 12559 1031 0,'-13'15'604'15,"-1"2"-277"-15,-1 3-202 16,-1 0 85-16,1 2-95 15,1-3-38-15,5-1-90 16,2-3-63-16,8-3 53 16,6-1-65-16,9-5-48 15</inkml:trace>
  <inkml:trace contextRef="#ctx0" brushRef="#br0" timeOffset="-71094.34">14881 12664 1113 0,'-1'-7'564'16,"-5"-1"-302"-16,-5 6-167 15,2 1 54-15,2 2-62 16,6 1-12 0,1-1-34-16,0-1-18 0,0 0-21 15,0 0-3-15,0 0-3 16,11 7 1-16,9 1 1 15,27 3 1-15,-29-18 1 16,-4-4 1-16,0-2 3 16,-8-1 0-16,-3-1 3 15,-3 1 1-15,-4 3 1 16,-5-1 1-16,-5 6-1 16,-3 1-1-16,-4 5-2 15,-1 1-3-15,2 6-24 0,-1 1-20 16,7 3-62-16,5 1-66 15,14 0 126-15,5 0-90 16,13-4-61-16</inkml:trace>
  <inkml:trace contextRef="#ctx0" brushRef="#br0" timeOffset="-70864.8">15322 12384 747 0,'6'-5'514'15,"-5"3"-204"-15,-8 5-182 16,-3 7 92-16,-1 12-71 16,0 3-25-16,3 11-50 15,0 5-21-15,6 4-21 16,2 3-6-16,2-6-9 16,3-1-5-16,0-7-43 15,-1-3-29-15,-3-11-122 16,-1-6 147-16,-3-10-101 15,-4-4-77-15</inkml:trace>
  <inkml:trace contextRef="#ctx0" brushRef="#br0" timeOffset="-70703.7">15144 12631 727 0,'-1'-15'487'0,"2"4"-199"15,9 7-171-15,4 1 95 16,5 1-95-16,3-1-46 15,9 2-254-15,3 0 182 16,12-2-122-16,3 2-109 16</inkml:trace>
  <inkml:trace contextRef="#ctx0" brushRef="#br0" timeOffset="-70381.08">16234 12472 873 0,'0'-2'588'15,"-1"3"-247"-15,-4 9-213 16,-2 2 134-16,3 9-158 16,-1 3-12-16,5 5-32 0,0 2-24 15,7-2-34-15,2 0-15 16,6-8-37-16,3-6-22 16,1-7-83-16,0-6-87 15,-4-7 173-15,-5-2-127 16,-10-4-72-16</inkml:trace>
  <inkml:trace contextRef="#ctx0" brushRef="#br0" timeOffset="-70209.55">16139 12573 586 0,'-23'-9'446'0,"5"6"-160"16,6-2-163-16,9 3 89 16,4 2-43-16,8 0-59 15,4 0-21-15,8 0-90 16,1 1-53-16,7-1 50 15,0 0-37-15,3-9-40 16</inkml:trace>
  <inkml:trace contextRef="#ctx0" brushRef="#br0" timeOffset="-69744.68">16366 12418 1112 0,'55'-14'518'0,"-58"40"-312"0,-1 1-135 16,-1 2 37-16,3 1-21 16,1-3-30-16,-1-1-16 15,3-6-20-15,-1-1-4 16,0-8-16-16,1-3-6 16,0-5-17-16,-2-3-3 15,1-4-3-15,0 3 0 0,0 0-2 16,0 0-1-16,0 0 11 15,0 0 7-15,0 0 14 16,0 0 5-16,5-3 7 16,5 1 3-16,8 2 6 15,29 3 4-15,-20 0 2 16,2-3-4-16,7-4-1 16,3-3-1-16,1-5-5 15,-2 0-2-15,-3-3-2 16,-4 1 0-16,-13 0 7 15,-3 2 6-15,-13 4 6 16,-4 1 5-16,-10 7 9 16,-3 3 3-16,-3 4 0 15,0 4-2-15,4 2-9 16,2 1-6-16,7 2-10 0,2 1-6 16,9-4-40-16,4 0-30 15,11-3-74-15,4-1 100 16,16-1-75-16,4-2-53 15</inkml:trace>
  <inkml:trace contextRef="#ctx0" brushRef="#br0" timeOffset="-69408.16">17470 12554 1019 0,'0'-1'517'0,"0"1"-285"15,0 28-147-15,0 44 56 16,0-28-45-16,3 7-44 15,1-1-4-15,3-3-40 16,0-4-26-16,2-10-48 0,2-7-27 16,-2-15-90-16,-2-10 134 15,-4-14-108-15,-3-8-60 16</inkml:trace>
  <inkml:trace contextRef="#ctx0" brushRef="#br0" timeOffset="-69200.71">17450 12603 484 0,'-4'-28'437'0,"4"4"-131"16,7 8-162-16,4 4 110 0,5 10-71 16,4 2-29-16,1 8-40 15,2 1-12-15,-1 3-17 16,-3 3-7-16,-1 0-17 16,-6 2-5-16,-3-1-14 15,-7 1-5-15,-4-3-15 16,-4-1-16-16,-5-3-35 15,-1-1-21-15,0-2-69 16,0-1-63-16,8-3 129 16,3 0-104-16,3-3-57 15</inkml:trace>
  <inkml:trace contextRef="#ctx0" brushRef="#br0" timeOffset="-68814.73">17902 12597 863 0,'23'-15'488'16,"-13"-1"-228"-16,-4 2-148 15,-15 5 64-15,-5 1-41 16,-6 3-36-16,0 3-10 16,-3 2-41-16,0 4-14 15,3 6-14-15,-1 1-3 16,9 0-5-16,3 2 0 0,8-2 0 15,1 1-2-15,10-4-1 16,1-2 0-16,7-4-1 16,1 0-1-16,3-4-3 15,0-3 1-15,1-1 2 16,-3-2 5-16,-2 2 9 16,-2 2 6-16,-6 2 10 15,-3 2 4-15,-3 6 2 16,-1 3 0-16,-3 2-6 15,1 3-24-15,2-1-58 16,-1 0-35-16,4-3 18 16,4 0 33-16,6-4-65 15,2-6-24-15</inkml:trace>
  <inkml:trace contextRef="#ctx0" brushRef="#br0" timeOffset="-68634.58">18132 12468 1130 0,'-1'23'532'16,"0"4"-316"-16,1-2-141 15,3 4 34-15,2-1-27 16,3-2-37-16,1-1-33 0,4-6-90 16,0-5-64-16,2-4 108 15,-3-4-82-15,-3-6-58 16</inkml:trace>
  <inkml:trace contextRef="#ctx0" brushRef="#br0" timeOffset="-68454.06">17999 12524 1008 0,'-13'0'497'0,"11"3"-286"15,3-1-136-15,15 1 53 16,3-2-43-16,7 1-69 15,2-1-32-15,5-1-139 16,0-1 133-16,0-5-97 16,0-2-76-16</inkml:trace>
  <inkml:trace contextRef="#ctx0" brushRef="#br0" timeOffset="-68110.27">18349 12382 874 0,'1'17'523'0,"0"2"-242"16,-2 4-164-16,0 4 83 16,-1 0-66-16,2 1-15 0,0-4-40 15,2-1-17-15,1-4-16 16,2-4-6-16,2-5-14 16,-3-3-6-16,2-7-11 15,-2-1-3-15,5-5-4 16,0-1 0-16,-2-3-1 15,0 0-1-15,-2 1 1 16,4 5 1-16,-1 4 7 16,-2 0 2-16,-1 6 3 15,0 4 1-15,0 2 1 16,1 2-1-16,2 1-29 16,2-3-31-16,3-1 40 15,5 0-29-15,3-3-27 16</inkml:trace>
  <inkml:trace contextRef="#ctx0" brushRef="#br0" timeOffset="-65355.27">26163 9449 424 0,'29'-9'355'0,"-27"6"-93"0,-1-2-128 16,-1 2 84-16,-1 2-24 16,-1 0-37-16,1 0-16 15,0 0-31-15,0 0-13 16,0 0-22-16,0 0-9 16,0-1-18-16,-2 1-8 15,-6 0-13-15,0 1-7 0,1 2-12 16,1 2-3-1,1-3-3-15,3 13-2 0,-25 28 0 16,28-29 0-16,4 0-1 16,2-2 1-16,5-3 0 15,3-3 1-15,2-4 0 16,1-2 1-16,3-3 0 16,0-3 0-16,-1-4 1 15,-1-2 1-15,-5 0 1 16,-1-1 1-16,-6-1 2 15,-6 2 2-15,-5 1 3 16,-1 1-1-16,-6 6-1 16,-2 0-2-16,-3 4-1 15,-1 1-3-15,2 4-5 16,2 0-8-16,3 0-22 16,2 2-14-16,3-2-38 15,0-1-23-15,6 2-67 0,0-3-135 16,1 4 217-16,-1-6-142 15,0 0-72-15</inkml:trace>
  <inkml:trace contextRef="#ctx0" brushRef="#br0" timeOffset="-64377.88">26075 9067 416 0,'-30'-83'392'0,"26"71"-90"0,4 3-148 16,1 0 96-16,2 5-62 16,-3 0-19-16,1 5-43 15,-1-1-15-15,0 0-29 16,0 4-12-16,4 17-18 16,8 29-6-16,-6-24-10 15,0 4-3-15,2-2-7 16,-2-2-3-16,-1-1-4 15,-1-2-1-15,-4-6 0 16,0 1 0-16,-4-7-1 16,-4-2 0-16,-2-5-1 15,-2-3-3-15,-1-6-25 16,-1-2-24-16,-1-6-67 16,-3-6-47-16,1-4 110 0,1-2-88 15,-1-3-58-15</inkml:trace>
  <inkml:trace contextRef="#ctx0" brushRef="#br0" timeOffset="-64200.48">25973 8657 937 0,'9'2'503'0,"-1"1"-271"16,1-1-150-16,-3 1 51 15,2 3-21-15,-2 3-94 16,0 2-60-16,3 4 37 16,2-2-39-16,0-4-35 15</inkml:trace>
  <inkml:trace contextRef="#ctx0" brushRef="#br0" timeOffset="-61312.06">26469 9442 516 0,'-1'-1'363'15,"-3"-3"-122"-15,0 1-121 16,0-1 60-16,2 3-25 15,-2-2-20-15,2 0-32 16,0 0-14-16,0 0-25 0,1 2-10 16,0 0-16-1,0 0-5-15,1 0-12 0,0 0-5 16,15-9-5-16,35-11-3 16,-23 20-2-16,-1-2-2 15,5-1 0-15,0 2-1 16,-1 2 0-16,-1-2 0 15,-1 1 0-15,-3 1 0 16,-3 2 0-16,-4-1 0 16,-4 1 2-16,-1-1 2 0,-6 1 5 15,-1 0 2-15,-7-1 0 16,-1 0 0-16,1-1 0 16,0 0 0-16,0 0-3 15,0 0-2-15,-6 0-6 16,-1 0-1-16,3 0-2 15,3 0-1-15,1 0-6 16,0 0-18-16,-2 0-66 16,2 0-65-16,-1 0 121 15,-1 1-81-15,-1 4-60 16</inkml:trace>
  <inkml:trace contextRef="#ctx0" brushRef="#br0" timeOffset="-60874.85">26740 9336 486 0,'-10'-72'355'15,"13"67"-121"-15,1 2-124 16,0 1 75-16,0-1-53 15,4 3-26-15,1 1-21 0,1 4-32 16,1-1-12-16,4 4-16 16,-1 0-3-16,5 5-2 15,-3-2 1-15,1 0 0 16,-2 1 2-16,0-1 1 16,-3 1 1-16,-5-2 4 15,-1 0 1-15,-7 1-1 16,1 1-1-16,-3 1-4 15,-6-1-1-15,-4 1-4 16,2 0-2-16,-2-1-6 16,3 0-4-16,-1-3-3 15,0-1-3-15,4-3-19 16,0-1-17-16,5-1-52 16,-1-1-46-16,3 2 98 15,-1-4-73-15,-1 0-49 0</inkml:trace>
  <inkml:trace contextRef="#ctx0" brushRef="#br0" timeOffset="-56536.05">24285 11280 335 0,'27'0'258'0,"-25"-3"-71"16,0 1-85-16,-2 0 66 16,0 1-15-16,0 0-17 15,0 0-7-15,0 0-16 16,0 0-8-16,-1-1-16 16,0 1-9-16,-1 0-18 15,1-3-9-15,-1-3-15 16,0 2-7-16,1 2-9 15,-2-5-4-15,-1 2-6 16,3 4-1-16,-2-3-3 16,1 0 1-16,1 2-2 15,-2-1 1-15,2-2-1 16,0 1 0-16,1-2 1 16,1-1 1-16,2 0 0 15,0-2 1-15,22-26 0 16,-15 27 1-16,-1 0 1 0,-1 0-1 15,3 1 0-15,-3-1-1 16,1 0-2-16,1-2 0 16,1 1-1-16,-2-1-1 15,0 0-1-15,4 1 0 16,-3-1 1-16,1-1 1 16,1 1 2-16,0 1 1 15,0 0 0-15,1 0 1 0,2 1 0 16,-5 2 0-16,5 0-2 15,-1 2 0-15,0-1-3 16,2 1 0-16,0 0-2 16,0 1-1-16,3-1 0 15,2 0 1-15,3 0-1 16,2-3 0-16,5-1 1 16,2-2 1-16,2-3 1 15,-1-2 1-15,5-4 1 16,4 0 0-16,2-4 2 15,1-1-1-15,-1-1 2 16,0-3-1-16,1 1 1 16,2-1-1-16,-5 1 1 15,-4-1 0-15,-7 1 0 16,-4 0-1-16,-7 1 0 0,-3 2 0 16,-4 1 0-16,-7 1-2 15,-3 1 0-15,1 2-1 16,-4 3-2-16,-1-2-1 15,1 4 0-15,-1-1-2 16,1 2 0-16,3 2-1 16,-1-1 0-16,-2 1-1 15,6 0 0-15,-4 0 1 0,4 2-1 16,-1-3 0-16,1 2 1 16,-2-2-1-16,4-2 0 15,0 1 0-15,1-1 1 16,5-2-1-16,-2-1 0 15,3 1 1-15,0 0-1 16,1-3 0-16,-2 5 1 16,1-2 0-16,-3 3-1 15,-1 1 1-15,-1 2-1 16,1 0 0-16,-1 1 0 16,1 2 0-16,-1-1 0 15,1-1 0-15,-1 0 0 16,0 0 0-16,-2 0 0 15,-2 3 2-15,1-2-1 16,-5 1 0-16,0 1 1 16,0 0-1-16,-1-1 0 15,0 0 0-15,0-1 0 0,2-1 0 16,-2 0-1-16,2-2 0 16,3-1 0-16,0 0 0 15,2 0 0-15,-2-1 0 16,4-1 0-16,0 0 0 15,0 2 0-15,2 1 0 16,-5-2 0-16,4 3-1 0,-2-1 1 16,0 3-1-16,-3 1 0 15,1 3-1-15,-2 0-1 16,-4 2 0-16,1 2-1 16,-3 0 0-16,0 1 1 15,0 0-1-15,0 0 1 16,-1 0-1-16,0 0 1 15,0 0 1-15,0 0-2 16,0 0-1-16,0 0-5 16,0 0-5-16,0 0-14 15,0 0-10-15,-1 0-42 16,1 0-35-16,0 0 82 16,0 0-60-16,0 0-33 15</inkml:trace>
  <inkml:trace contextRef="#ctx0" brushRef="#br0" timeOffset="-56028.14">25790 9607 405 0,'-53'-18'341'16,"53"15"-96"-16,-3-1-124 16,2 1 78-16,-1 2-49 15,2 1-11-15,0 0-36 16,0 0-13-16,0-1-23 16,0 1-10-16,6 0-15 15,10 0-8-15,31 1-12 16,-26 0-4-16,0 2-8 15,1 0-2-15,1 0-3 16,-2 0 1-16,-5 1 2 16,-2-2 2-16,-2 2 1 15,-3-1 2-15,-2 4 5 16,0 0 2-16,-5 1 4 16,-1 1 2-16,-1 1 1 0,-5 0 0 15,5 3 0-15,0-1-2 16,0-1-3-16,-3 1-2 15,2-1-5-15,-1 1-2 16,1-3-4-16,1 1-2 16,-4-4-2-16,2 0-5 15,1-3-20-15,0 1-17 16,1-4-43-16,0 0-36 0,0 0 83 16,0-1-65-1,0 0-42-15</inkml:trace>
  <inkml:trace contextRef="#ctx0" brushRef="#br0" timeOffset="-46898.05">26625 10313 619 0,'0'-1'390'0,"0"0"-156"16,0-1-125-16,0 0 52 16,0 1-9-16,0 0-39 15,0 0-16-15,0 0-28 16,0 0-10-16,0 1-14 16,0 0-5-16,9 16-3 0,10 35-6 15,-12-26-6-15,0-2-2 16,1 3-3-16,1-1-3 15,2 0 0-15,-1-2-1 16,-2-4 0-16,-4-1 1 16,-6-4-1-16,-4-2 0 15,-7-6-24-15,-2-2-24 0,-4-8-52 16,-2-2-38 0,-1-9 89-16,4-2-75 0,5-7-50 15</inkml:trace>
  <inkml:trace contextRef="#ctx0" brushRef="#br0" timeOffset="-46709.71">26601 10025 545 0,'9'-7'421'0,"-1"3"-141"15,2 3-153-15,-1 1 87 16,0 3-57-16,-3 4-46 15,2 0-44-15,-3 3-112 16,2 1 54-16,0 0-49 16,-3-1-43-16</inkml:trace>
  <inkml:trace contextRef="#ctx0" brushRef="#br0" timeOffset="-46180.68">27008 10345 571 0,'0'-2'396'0,"1"-3"-150"0,-1-5-138 16,-1 4 65 0,0 0-35-16,0 5-37 0,-5-3-25 15,-9-1-37-15,-29 5-12 16,31 17-9-16,-1 0-3 16,1 6-2-16,4 0-1 15,4 3-1-15,1 1-2 0,4-4-1 16,4-1-1-16,-1-6-3 15,7-1-1 1,3-6-26-16,2-2-30 0,2-7 44 16,1-4-27-16,2-4-22 15</inkml:trace>
  <inkml:trace contextRef="#ctx0" brushRef="#br0" timeOffset="-46003.95">26942 10465 757 0,'-56'-30'433'0,"57"27"-202"15,3 1-133-15,6-1 55 16,-2 0-23-16,8 1-41 16,0 1-20-16,3 0-63 0,1 0-48 15,2 2 40-15,-1 1-35 16,0-1-34-16</inkml:trace>
  <inkml:trace contextRef="#ctx0" brushRef="#br0" timeOffset="-39462.74">27390 10350 371 0,'85'-24'241'0,"-83"16"8"15,1 2-18-15,-4-2-51 16,-5 0-22-16,-3-3-35 16,-3 3-16-16,0 0-23 15,0 3-10-15,6 2-23 16,-3-2-11-16,-2 2-18 15,1 0-5-15,-4 8-6 16,0 0-4-16,4 5-3 16,2 2-1-16,0 1-3 15,4 4 0-15,1 5-3 16,0-2 1-16,6 7-1 16,4-2 1-16,6 2 2 15,8 1 3-15,-4-3 6 16,-3-1 4-16,5-3 17 15,-6-3 8-15,4-2 13 0,0-3 5 16,-11-6 6 0,-6-1 9-16,-7-3 14 0,-7 0 0 15,-4 0-11-15,5-2-18 16,-2-5-29-16,-3-1-9 16,1-2-10-16,1 2-3 15,0-1-4-15,2 1-2 16,10 2-8-16,-3-2-16 0,6 3-57 15,4 0-36-15,6 1-123 16,5-4-87-16,9-1 209 16</inkml:trace>
  <inkml:trace contextRef="#ctx0" brushRef="#br0" timeOffset="-39119.56">27668 10473 978 0,'-30'3'453'16,"29"-1"-196"-16,1 1-18 15,3 1-63-15,-3-4-33 16,0 0-50-16,6 1-21 16,15 2-33-16,26 5-10 15,-28-6-18-15,-2-1-17 0,-8 1-108 16,2 0-75-16,-1-2 111 15</inkml:trace>
  <inkml:trace contextRef="#ctx0" brushRef="#br0" timeOffset="-37980.8">28095 10378 515 0,'32'-43'369'0,"-26"30"13"15,-5-2-174-15,0 5-33 0,-1 4-86 16,-1-3-22-16,-3 4-31 16,-1-5-9-16,-4 3-5 15,-1 6-5-15,-1-3-6 16,-3 5-3-16,0 0-3 16,-1 2 0-16,0 3-2 15,4-2-1-15,3 5-2 16,1-3 1-16,6 5-1 15,0 1 1-15,3-2 1 16,1 1 1-16,1 0 0 16,0 0 0-16,0 1 1 15,3 1 0-15,-3 2 0 16,3-2 0-16,-4 1-1 16,-2-2 0-16,-1-1 0 15,-5 0 2-15,-3 0-1 16,-4 0 1-16,-3 1 0 15,3-1 0-15,-4-4-1 0,4 0 0 16,1-2-2-16,2-1 0 16,6-3 1-16,1 0-1 15,2-2-1-15,0 0-1 16,0 0-1-16,0 0-1 0,7-2 3 16,5 1 5-16,5 1 8 15,24 8 7-15,-32 2 10 16,0 2 3-16,-6 5 2 15,-1 3-1-15,-2 0-5 16,-2 3-3-16,1-1-8 16,-2-4-6-16,4 2-6 15,2-2 0-15,-1-1-3 16,0-1-1-16,-1-5-3 16,1-4-6-16,2-3-49 15,1-2-30-15,3 0-84 16,0-1-59-16,3-1 147 15</inkml:trace>
  <inkml:trace contextRef="#ctx0" brushRef="#br0" timeOffset="-33366.18">28264 10470 662 0,'73'-7'348'0,"-70"7"-103"0,-6 1-20 16,3 5-82-16,-1-6-36 15,0 0-39-15,0 8-16 16,0 7-17-16,2 27-4 16,-1-26-10-16,-3 3-5 15,3 1-6-15,-1-3-1 16,-5-1-4-16,6-1 1 0,-3-4-3 16,3-1 1-16,0-5-1 15,-2-1-12-15,0-3-76 16,0-1-71-16,2 0 92 15</inkml:trace>
  <inkml:trace contextRef="#ctx0" brushRef="#br0" timeOffset="-33144.83">28418 10664 956 0,'50'31'435'0,"-47"-27"-207"16,-3-2-34-16,0 3-96 0,-1-5-30 15,0 0-42-15,0 0-13 16,-8 3-23-16,-2 3-38 16,4-2-114-16,-24 26-90 15,28-23 149-15</inkml:trace>
  <inkml:trace contextRef="#ctx0" brushRef="#br0" timeOffset="-32719.08">28628 10603 860 0,'78'-36'375'0,"-75"28"-191"15,-1 2-18-15,-2 1-31 0,0 4-37 16,0 3-42 0,-1-2-16-16,1 0-11 0,-1 15-2 15,-1 10-6-15,2 25-4 16,3-29-8-16,0-3-1 16,2-3-3-16,1-1 0 15,-1-7 1-15,-1-3-24 16,-4-3-94-16,-1-4-77 15,-1 2 106-15</inkml:trace>
  <inkml:trace contextRef="#ctx0" brushRef="#br0" timeOffset="-32561.35">28701 10401 573 0,'3'-7'410'16,"2"1"30"-16,-1 3-214 15,1 1-27-15,3 2-90 16,-4 0-33-16,3 1-43 16,-2 3-13-16,4 2-91 15,2 4-77-15,-1 0 92 16</inkml:trace>
  <inkml:trace contextRef="#ctx0" brushRef="#br0" timeOffset="-31300.49">29048 10415 304 0,'-20'-40'220'0,"16"34"52"16,3 1-67-16,-4 0-3 15,3 1-26-15,1 0-31 0,1 1-14 16,0 2-34-16,0 0-17 16,0 0-35-16,4-2-14 15,7 0-18-15,-1 1-4 16,30 0-2-16,-29 5-1 15,-1 0-1-15,-5 1 1 16,-2 0 4-16,-3 1 2 0,-5 4 4 16,-2 3 4-16,-4 5 1 15,-1 3-2-15,0 2-2 16,-1 1-4-16,6 1-7 16,3-1-1-16,3-2-3 15,3-1 0-15,-1-4 1 16,3-3-1-16,1-2 0 15,-1-1-1-15,3-5 0 16,0 0 0-16,-2-3 0 16,1-2 2-16,0-2 0 15,1-2 0-15,-1-2 0 16,0 4-2-16,-3 3 0 16,-1 5-1-16,-2-6 4 15,-1 0 5-15,0 12 10 0,0 4 7 16,-3 29 12-16,2-25 0 15,2-5 3-15,0 4-2 16,0-3-10-16,-2 0-1 16,1-1-3-16,0-3-4 15,0 0 1-15,0-3 1 16,-2-3-2-16,-2-1 2 16,0-4 2-16,-1-2-1 15,-1-1-8-15,-1 1-4 16,0-2-12-16,1 2-14 15,0-1-67-15,-1-2-48 0,5 4-137 16,2 0-321-16,6 9 397 16</inkml:trace>
  <inkml:trace contextRef="#ctx0" brushRef="#br0" timeOffset="-9627.06">8187 14153 663 0,'0'1'293'0,"0"-1"-95"15,0 0-15-15,0 0 4 16,0 0-24-16,0 0-54 16,0-1-11-16,-1-1-6 15,-1 1-4-15,-2-6-18 0,2-6-12 16,-41-24-17-1,22 28-8-15,-1 4-8 0,-2 5-5 16,1 5-7-16,4 6-4 16,1 9-7-16,0 3-1 15,-1 11-2-15,5 1 0 16,6 6 2-16,7 0 1 16,10 2 6-16,2-2 2 15,3-9 6-15,-2-4 4 0,4-11 10 16,6 1 4-16,5-9 3 15,2-1 0-15,-2-4-5 16,-2-4-4-16,-6-5 2 16,-1 0 2-16,-5-2-2 15,-3 4-3-15,-6 3-8 16,-2 0-5-16,1 0-11 16,-3 0-10-16,0 0-84 15,0 0-48-15,0 0-101 16,0 0-70-16,0 0 204 15</inkml:trace>
  <inkml:trace contextRef="#ctx0" brushRef="#br0" timeOffset="-8940.06">8689 14112 718 0,'-3'-59'363'0,"-7"47"-113"16,3 5-51-16,-2 2 2 15,-2 5-41-15,0 3-30 16,-2 9-37-16,-2 6-10 15,1 8-16-15,0 2-7 16,6 11-19-16,5 3-8 16,3 4-12-16,3 2-4 0,3-6-4 15,4-2 0 1,3-9-2-16,0 0 1 0,3-5-5 16,-1-4 1-16,0-4-2 15,-1-1-2-15,-2-8 0 16,-2-1-2-16,-2-4-5 15,-3-4-37-15,3-1-94 16,1-3-60-16,1-2 106 16</inkml:trace>
  <inkml:trace contextRef="#ctx0" brushRef="#br0" timeOffset="-8279.28">9146 14257 732 0,'-4'0'331'16,"0"1"-84"-16,0 0-56 0,0-1-1 15,3 0-16-15,-1 7-53 16,-9 11-16-16,-4 33-9 15,16-27-3-15,3-2-20 16,-1 0-12-16,2-3-25 16,-1-5-11-16,2-1-11 15,-2-3-3-15,0-4-6 16,-2-1-4-16,0-4-84 16,0-2-66-16,-2 0 90 15</inkml:trace>
  <inkml:trace contextRef="#ctx0" brushRef="#br0" timeOffset="-8068.42">9091 14099 708 0,'-11'-13'405'15,"11"5"35"-15,0 0-193 16,1 5-65-16,2 1-15 15,3 3-74-15,-6-1-38 16,0 0-43-16,0 0-5 16,11 10-131-16,4 7-184 15,32 34 201-15</inkml:trace>
  <inkml:trace contextRef="#ctx0" brushRef="#br0" timeOffset="-7811.64">9610 14459 1072 0,'-12'-2'446'0,"4"6"-186"15,1 1-59-15,-4 1-12 16,-1 2-23-16,0 4-88 15,0 1-35-15,1 6-34 16,-1-3-7-16,1-4-75 0,5-3-63 16,6-6-220-16,6-2 217 15</inkml:trace>
  <inkml:trace contextRef="#ctx0" brushRef="#br0" timeOffset="-7201.69">10121 14177 1018 0,'-5'1'410'0,"2"-2"-185"16,-2-2-53-16,4 2-1 16,0 0-22-16,0 0-71 15,0 0-17-15,-4-7-13 16,1 0-4-16,-4 1-16 16,-35-25-9-16,23 32-7 15,-5 0-3-15,5 7-4 16,-1 3-1-16,0 1-3 0,4 1-1 15,-1 1-1-15,4 0-3 16,8 2-2-16,2 1-1 16,10 0 1-1,1 1 0-15,8 0 3 0,1-2 2 16,5 3 4-16,-3-4 5 16,3-3 6-16,-3 1 5 15,-1-3 8-15,2-1 2 0,-2 4 5 16,-1-1 3-16,-7 1 5 15,-5 1 4-15,-5-1 11 16,-5 4 0-16,-6-3-5 16,-2 3-3-16,-5-4-15 15,2-4-7-15,2-1-10 16,-3 0-4-16,2-7-7 16,-1-2-3-16,6 0-14 15,6-3-30-15,9-1-98 16,6-6-58-16,10-4-152 15,15 5 205-15</inkml:trace>
  <inkml:trace contextRef="#ctx0" brushRef="#br0" timeOffset="-6912.69">10374 13978 1052 0,'0'0'446'0,"2"4"-235"15,7 5-58-15,4 3 3 16,6 8-34-16,4 2-28 0,1 7-14 16,-1 4-6-16,0 3-5 15,-2 2-4-15,-9 0-13 16,0 3 3-16,-14-2-7 15,-3 1-7-15,-1 0-14 16,-3-7-6-16,1-9-9 16,0-4-3-16,-1-11-14 15,4-2-26-15,1-7-81 16,3-2-51-16,9-2-134 16,4-4 177-16</inkml:trace>
  <inkml:trace contextRef="#ctx0" brushRef="#br0" timeOffset="-6565.45">11326 14121 974 0,'3'3'422'0,"4"-2"-216"16,4 1-5-16,6 1-28 15,2-3-47-15,4 0-68 16,-5 0-17-16,-2-2-22 16,-1 2-48-16,1 3-164 15,0-1 137-15</inkml:trace>
  <inkml:trace contextRef="#ctx0" brushRef="#br0" timeOffset="-6391.15">11310 14277 937 0,'4'15'428'0,"2"-10"-141"0,4-2-60 15,11-2-25-15,0-3-36 16,1 0-80-16,-4-3-32 16,-2 2-49-16,2-2-47 15,7 1-119-15,8-3 106 16</inkml:trace>
  <inkml:trace contextRef="#ctx0" brushRef="#br0" timeOffset="-4384.55">12598 14050 500 0,'-14'-32'291'0,"14"29"-32"16,-3-3-19-16,3 6-48 15,0 0-18-15,0 0-29 16,-2 0-11-16,1 0-23 15,0 0-11-15,-1 18-19 16,-1 33-8-16,3-30-20 16,0-1-9-16,3-2-18 15,-2-1-5-15,2-4-9 16,-3-2-2-16,-2-3 2 16,0-2 0-16,-2-5 3 0,-2-2 1 15,3-3-5-15,-1-4-1 16,0-2-8-16,3-4-2 15,2-6 0-15,3-2-3 16,4-3 0-16,2 2 1 16,2 6 0-16,2 3 0 0,-2 9 1 15,1 5-1-15,0 5 3 16,1 3 4-16,-2 8 7 16,0 1 3-1,-2 5 3-15,-3 0-1 0,0-3 2 16,0-1 0-16,-4-5 0 15,-3-2-1-15,0-4-1 16,-2-1-3-16,0-6-1 16,-1 0-4-16,3-1-5 15,0 0-4-15,0 0-4 16,1-9 0-16,5-6 1 16,16-29 1-16,-12 29 2 15,-2 4 0-15,1 4 0 16,0 5 1-16,1 7 1 15,-1 2 1-15,-2 7 7 0,6 1 3 16,-5 0 8-16,2-1 3 16,-5 0 1-16,-5-1-2 15,1-2-6-15,-1 0-4 16,2-4-10-16,-2-1-11 16,0-5-84-16,2 0-56 15,-2-1-163-15,0 0-129 16,0-1 283-16</inkml:trace>
  <inkml:trace contextRef="#ctx0" brushRef="#br0" timeOffset="-4200.83">13021 14110 749 0,'7'11'435'16,"0"3"-48"-16,-1 0-119 15,-3-1-19-15,-1 3-67 16,2 0-53-16,1-4-73 15,-1 0-24-15,-1-6-58 16,-2-6-43-16,0-8-145 16,4-5-180-16,5-6 250 15</inkml:trace>
  <inkml:trace contextRef="#ctx0" brushRef="#br0" timeOffset="-4039">12957 13958 888 0,'8'0'414'0,"-4"-1"-171"0,5 4-53 16,0-1-75-16,-1 0-64 15,10 5-214-15,6 0 119 16</inkml:trace>
  <inkml:trace contextRef="#ctx0" brushRef="#br0" timeOffset="-3677">13295 14040 966 0,'5'21'445'0,"-4"0"-166"15,-2-1-37-15,-1 2-62 16,-1-3-47-16,1-6-86 16,2-4-25-16,0-8-18 15,1-1-3-15,2-5-2 16,-3 4-4-16,0 0-4 15,2-9-1-15,4-9 0 16,17-29 4-16,-12 31 4 16,-1 2 2-16,-2-1 1 15,4 4 2-15,3 8 13 16,-1 1 13-16,3 7 33 0,-8 5 21 16,-6 6 23-16,1 4-2 15,-2 4-14 1,1 2-17-16,0-1-26 0,0-1-10 15,-3-6-19-15,6-2-7 16,-4-8-48-16,1-3-67 16,14-8-157-16,-1-3-41 15,12-5 166-15</inkml:trace>
  <inkml:trace contextRef="#ctx0" brushRef="#br0" timeOffset="-2519.54">12675 14769 626 0,'-1'0'329'0,"-1"0"-20"15,1 0-56-15,0 0-24 16,0 2-19-16,-3 15-57 0,-4 32-22 16,9-21-22-16,3 3-8 15,2 2-27-15,2-4-11 16,-1 2-17-16,0 0-1 15,-2-5-5-15,1-2-4 16,-5-3-8-16,-1-5-4 16,-3-1-3-16,-5-5-1 15,-4-3-5-15,-5-3-4 16,-2-6-67-16,-2-8-57 16,3-8-157-16,0-7 46 0,13-8 119 15</inkml:trace>
  <inkml:trace contextRef="#ctx0" brushRef="#br0" timeOffset="-2367.9">12578 14543 1104 0,'7'-4'456'0,"4"2"-283"15,3 2-26-15,0 8-56 16,2-1-76-16,4 10-199 15,5-2 131-15</inkml:trace>
  <inkml:trace contextRef="#ctx0" brushRef="#br0" timeOffset="-2054.39">13064 14758 857 0,'-9'0'407'0,"5"-10"-103"16,0 3-56-16,-3 0-31 15,0 1-31-15,-3 6-78 16,0 4-33-16,-2 8-35 16,-3 1-10-16,4 7-14 15,2 5-3-15,5 1-7 16,2-1-2-16,2 2-4 15,2-3-2-15,6-8-1 16,5 5-1-16,6-12 2 16,2-2-6-16,2-1-78 15,0-7-68-15,3 0 93 16</inkml:trace>
  <inkml:trace contextRef="#ctx0" brushRef="#br0" timeOffset="-1883.47">13002 14861 1018 0,'-10'0'448'0,"10"2"-184"0,13 1-73 16,-1-1-55-16,0-2-27 16,13-2-67-16,-6-1-20 15,9-2-130-15,8 2-83 0,-5 0 115 16</inkml:trace>
  <inkml:trace contextRef="#ctx0" brushRef="#br0" timeOffset="-1416.89">13628 14692 1062 0,'-6'-10'451'0,"-4"-5"-222"16,-1 2-61-16,-5 4-44 15,-3 2-28-15,3 2-53 16,-7 4-17-16,4 3-10 16,-1 5-3-16,4 6-5 15,6 3 0-15,1 3 2 16,3 2 2-16,1 0 2 0,8 3 0 15,4-2-1-15,11 4 0 16,2-3 1-16,-1-3 4 16,9-2 16-16,0-4 9 15,0 2 22-15,0-1 6 16,-9-3-2-16,-5 1-3 0,-10-5-12 16,-4 2-2-16,-8-4-1 15,-6-1-5-15,-8-1-12 16,-4-3-11-16,1-1-23 15,-2 0-34-15,5-5-98 16,8 0-61-16,8-1-283 16,12 1 301-16</inkml:trace>
  <inkml:trace contextRef="#ctx0" brushRef="#br0" timeOffset="-1271.64">13751 14849 1086 0,'8'3'540'16,"1"-2"-179"-16,5-1-123 0,2-3-41 15,0 0-86-15,4 2-54 16,1 0-63-16,0-2-64 16,1-1 99-16,3-4-44 15</inkml:trace>
  <inkml:trace contextRef="#ctx0" brushRef="#br0" timeOffset="-598.46">14298 14636 1005 0,'7'-6'444'0,"-7"-2"-142"16,-3 1-64-16,-5-3-47 15,-1 1-8-15,-4 0-82 16,1 0-35-16,-2 6-33 0,-4 2-7 15,1 2-11 1,-2 2-7-16,1 2-5 0,1-1-2 16,5 1-1-16,2 0-1 15,5-1-4-15,4 2-1 16,1 1 0-16,3 0-1 16,5 2 4-16,0 0 4 15,4 2 9-15,3 0 6 16,-1 3 12-16,2-1 3 0,-2 2 5 15,-4 2 0 1,-3 0-7-16,-4 3-4 0,-4-1-9 16,-2 1-2-16,-8-1-2 15,-1-3 0-15,-2-2-2 16,1-6 0-16,1-3-2 16,2-2-1-16,2-5-2 15,1 2-3-15,5 0-4 16,3-2-2-16,-1 2 0 15,0-2 0-15,0 1 3 16,10-1 1-16,6-1 1 16,24-4 2-16,-30 14 3 15,-2 7 2-15,-3 1 2 16,-2 0 3-16,1 3 0 16,-1 0-1-16,3 3-2 15,1-1-3-15,1-3-4 0,-1-1-3 16,-2-5-93-16,0-1-70 15,3-3-424-15,-3-1 378 16</inkml:trace>
  <inkml:trace contextRef="#ctx0" brushRef="#br0" timeOffset="-334.77">14501 14791 1098 0,'-13'6'509'0,"13"-6"-147"16,-5 0-79-16,4 0-61 15,1 0-25-15,-1 0-80 16,1 2-34-16,0 17-37 16,6 31-1-16,-5-30-15 15,0-2-7-15,2-2-10 16,-1-5-5-16,2-2-13 15,0-4-31-15,6-1-102 16,-1 0-64-16,3-6-121 16,3 0 183-16</inkml:trace>
  <inkml:trace contextRef="#ctx0" brushRef="#br0" timeOffset="-105.75">14754 14938 1505 0,'0'2'625'0,"-6"8"-378"16,-2 2-50-16,-5 2-60 16,-2 3-58-16,-1-2-72 15,1-2-44-15,5-4-126 16,2-4-99-16,9-3 154 15</inkml:trace>
  <inkml:trace contextRef="#ctx0" brushRef="#br0" timeOffset="197.57">15018 14793 1244 0,'-3'6'569'0,"-6"-1"-243"15,8 5-99-15,-3-2-16 16,3 5-58-16,5 1-40 15,-2 2-49-15,1 7-14 16,-2-4-21-16,5 1-13 0,-4-6-31 16,2-3-43-16,5-5-113 15,-4-3-63-15,9-3 133 16</inkml:trace>
  <inkml:trace contextRef="#ctx0" brushRef="#br0" timeOffset="364.43">14932 14639 1130 0,'10'2'508'0,"-4"-1"-207"16,-2 0-94-16,7 2-79 16,-4-2-35-16,1 1-119 15,1-2-73-15,13 0 60 16</inkml:trace>
  <inkml:trace contextRef="#ctx0" brushRef="#br0" timeOffset="1002.72">15282 14536 1073 0,'18'-45'478'15,"-13"39"-196"-15,3 3-96 16,2-1-9-16,0 3-36 15,0-3-39-15,5 4-45 16,-2 1-8-16,4 1-6 16,-2 3-5-16,-6 2-12 15,1 1-5-15,-5 10-1 16,-5 3-2-16,-4 9-2 0,-10 9-1 16,-3 2-7-1,3 1-2-15,4-9-2 0,7-5-1 16,3-9-1-16,3-5-2 15,2-4 0-15,-2-4-2 16,1 0-1-16,3-2 0 16,5-2 0-16,0-2 0 15,2-2 1-15,-7-4 1 16,1 1 1-16,2-1 3 16,-4 1 0-16,0 3-1 0,-5 2 2 15,2 6-1-15,-1 9 3 16,-2-1 3-16,-3 7 10 15,3 2 7-15,0-2 16 16,3 3 6-16,-3-2 6 16,-1-2 0-16,-7-1-8 15,4-1-5-15,1-1-13 16,-5 1-7-16,-1-4-10 16,-6-1-6-16,5-4-44 15,0-1-46-15,2-3-137 16,-3-2 452-16,-18-2-218 15</inkml:trace>
  <inkml:trace contextRef="#ctx0" brushRef="#br0" timeOffset="7556.12">16461 13749 762 0,'5'-4'373'0,"0"0"-121"16,-4-3-11-16,6-7-43 16,12-26-30-16,-25 26-46 15,-1 2-20-15,-2 4-35 16,-6 1-15-16,0 6-27 0,-2 1-8 15,-6 4-7-15,2 5-2 16,-4 1-4-16,2 1 0 16,6 5 3-16,5 2 1 15,7 8 6-15,8 5 2 16,11 6 1-16,0 1 0 16,7 1-5-16,-5 0-1 15,-1-1-4-15,5 1 0 16,-7 0 1-16,-4 1 1 15,-5 0 1-15,0 1 0 0,-5-1 0 16,-4-4 0-16,-4-7 0 16,-8-6 0-16,-1-9 1 15,3-4-2-15,-2-8-4 16,2-2-1-16,3-4-4 16,-3-2-2-16,8-2-3 15,5-3-3-15,3-1 2 16,7-1-1-16,5 5 3 15,2 4 2-15,8 8 0 16,-5 4 1-16,-5 11 2 16,-3 6 2-16,-7 10 2 15,7 3 3-15,-2 8 7 16,-4 2 4-16,-1 1 6 16,-6 3 0-16,3-1-3 15,1-3-4-15,7-9-7 0,0-9-2 16,-1-8-5-16,5-5 0 15,-2-5-3-15,2-2-1 16,6-5-19-16,-1-3-44 16,2-9-131-16,6-2-284 15,0-17 310-15</inkml:trace>
  <inkml:trace contextRef="#ctx0" brushRef="#br0" timeOffset="8822.62">17638 14171 880 0,'1'-12'397'16,"-2"-11"-144"-16,-10-27-50 16,-3 28-30-16,-1 3-14 15,-2 6-40-15,-4 1-16 16,-1 7-24-16,-2 0-9 0,2 9-29 15,4 5-13-15,-1 11-15 16,4 6-6-16,-4 7-7 16,5 9-1-16,4 3 1 15,6 1 2-15,11-3 5 16,4-4 1-16,9-7 3 16,-5-6 0-16,7-9 3 15,-1-5 1-15,1-8 7 16,0-4 6-16,-2-4 5 15,-2 1 0-15,-3 0-6 16,0-2-6-16,-8 1-10 16,0 1-11-16,-5 1-82 15,1 2-46-15,-2 0-135 16,-1-2-147-16,0 2 272 16</inkml:trace>
  <inkml:trace contextRef="#ctx0" brushRef="#br0" timeOffset="10185.69">18034 13917 813 0,'-6'-5'361'15,"-1"2"-154"-15,-2 3-26 16,-4 8-12-16,-1 3-22 0,3 4-34 16,-4 5-11-16,7 5-15 15,0 5-11-15,3 8-20 16,5 2-7-16,0 7-11 15,1-1-5-15,2 0-8 16,2-5-2-16,1-7 1 16,4-6 1-16,3-7 4 15,0-2 1-15,4-5 1 16,-1-2 0-16,-3-4-6 16,-3 1-3-16,0-3-6 15,-1-1-4-15,0-3-4 16,0-2-2-16,-4-4-12 15,-1 0-33-15,-2-2-73 16,2-2-50-16,0 0-124 16,3 3 174-16</inkml:trace>
  <inkml:trace contextRef="#ctx0" brushRef="#br0" timeOffset="12266.74">18470 14209 529 0,'-1'0'283'16,"0"0"-13"-16,0 0-32 15,0 0-22-15,0 0-19 16,-1 0-47-16,2 9-18 0,2 8-13 16,3 31-5-16,-3-24-11 15,2 0-3-15,-3 3-9 16,-4-3-9-16,3 3-22 15,0 1-7-15,-1-4-11 16,1 4-1-16,-5-4 0 16,0-2-2-16,-1-2-5 15,-6-2-3-15,3-5-10 16,-7-2-4-16,-5-7-11 16,-1-2-31-16,-6-9-118 15,-1-4-79-15,5-8 124 16</inkml:trace>
  <inkml:trace contextRef="#ctx0" brushRef="#br0" timeOffset="12429.45">18328 13916 1102 0,'23'-2'467'16,"-8"-1"-228"-16,1 0-59 15,3 4-49-15,-5 6-27 16,-3 1-61-16,3-4-20 16,-5 4-64-16,2-3-64 0,9 5 66 15</inkml:trace>
  <inkml:trace contextRef="#ctx0" brushRef="#br0" timeOffset="13080.11">18885 14351 1038 0,'51'30'469'0,"-46"-25"-186"16,-5-4-21-16,0 4-29 15,0-4-27-15,-1-1-60 16,0 0-30-16,0 0-45 15,-3 4-20-15,-8 6-28 16,-34 26-8-16,30-29-15 16,-3 3-25-16,9-8-78 15,1-2-44-15,9-5-132 16,5-5-85-16,6-11 236 16</inkml:trace>
  <inkml:trace contextRef="#ctx0" brushRef="#br0" timeOffset="20890.78">19580 14061 646 0,'-1'-2'344'15,"1"1"-70"-15,0 0-20 16,0 0-46-16,-1-5-20 0,0-5-31 16,-1 0-11-16,-12-25-30 15,6 28-19-15,-5-2-34 16,-1 4-15-16,-4 2-20 16,2 4-6-16,-5 5-9 15,-3 1-6-15,2 6-6 16,-4-2-1-16,6 5 0 15,2 0-2-15,5-1-2 16,10 3-2-16,3 2 0 16,3 3-2-16,9 0 3 15,-2 4 0-15,12 0 2 16,1 0 2-16,-1-3 2 16,5-4 1-16,-5-2 3 15,1-1 2-15,-6 1 6 16,-5-2 3-16,-9-1 6 0,-3-1 5 15,-8-2 9-15,-1-4 4 16,-4-3 4-16,-4-2-4 16,1-2-7-16,-1 0-6 15,-1 0-9-15,4-4-5 16,-6-3-9-16,-1 2-5 16,1-3-36-16,3 2-28 15,11 1-69-15,6-2-40 16,9-2-89-16,6 0-58 15,8-5 207-15</inkml:trace>
  <inkml:trace contextRef="#ctx0" brushRef="#br0" timeOffset="21492.72">20014 14142 867 0,'-86'6'408'0,"76"-9"-121"15,2 0-40-15,3-1-31 16,0 3-16-16,5-1-52 15,0 2-21-15,0 0-28 16,0 0-12-16,0 0-21 16,0 0-8-16,14 1-18 15,4 0-9-15,24 7-14 0,-27-6-4 16,1 1-8-16,-2 0-23 16,-3-2-105-16,0 1-70 15,-4-1-296-15,2 0 304 16</inkml:trace>
  <inkml:trace contextRef="#ctx0" brushRef="#br0" timeOffset="22224.83">20501 14007 1032 0,'-4'-13'485'0,"-4"3"-157"16,-1 3-60-16,-5-1-62 0,-1 1-36 16,-1 5-83-16,-1-5-25 15,3 7-33-15,-1 0-12 16,4 1-13-16,5 5-2 16,-1-1-4-16,3 2-3 15,2 2-1-15,-4-1 0 16,7 6 4-16,-2 1-1 15,1-1 1-15,8 1 0 0,-5 1 2 16,4-1 0-16,2 2 3 16,-7-2 3-16,8 0 3 15,-2 1 0-15,-3-4-2 16,-2-1 0-16,-3-3-1 16,-1 1 0-16,-11-1 1 15,-2 0 0-15,-6-1-1 16,-2-2-1-16,9-1-1 15,0-1-1-15,3-1-3 16,6-2-4-16,4 2-1 16,4 1-1-16,-4-3 1 15,0 0 3-15,6 1 2 16,12 3 0-16,26 10 2 16,-32-5 0-16,-4 4 2 15,-1 4 2-15,-7 3 6 16,-2 3 2-16,0-1 2 0,-1 5-1 15,4-7-5-15,-1-5-1 16,6-2-5-16,0-2-1 16,-3-6-8-16,7-1-25 15,-1-6-71-15,-4-5-58 16,15-4-335-16,2 1 327 16</inkml:trace>
  <inkml:trace contextRef="#ctx0" brushRef="#br0" timeOffset="22412.05">20638 14232 695 0,'-6'20'462'0,"2"-1"104"16,2 1-265-16,-1-1-84 16,0 0-34-16,2-2-102 15,0-4-4-15,1 1-65 16,4-8-24-16,-1-1-76 15,2-2-48-15,2-10-147 16,1 1-151-16,1-17 283 16</inkml:trace>
  <inkml:trace contextRef="#ctx0" brushRef="#br0" timeOffset="22584.04">20627 14062 779 0,'-1'-10'430'15,"2"8"-21"-15,1 1-106 16,3 1-85-16,-5 0-39 16,0 0-98-16,0 0-34 15,0 0-53-15,8 3-47 0,5 1-111 16,28 15 104-16</inkml:trace>
  <inkml:trace contextRef="#ctx0" brushRef="#br0" timeOffset="23148.83">20894 13992 999 0,'1'-6'484'15,"1"1"-181"-15,2-3-99 16,1-2-24-16,-4 5-64 15,10 1-36-15,31-23-40 16,-27 27-7-16,-3 0-11 0,5 2-5 16,-6 1-2-16,-3 2-1 15,-3 5 3-15,-6 2 3 16,-9 9 1-16,2 6 1 16,-1 4-5-16,-4 0-4 15,8-1-5-15,-3-4-1 16,4-3-1-16,6-2 1 15,-2-2-1-15,3-5 0 16,-1-2 0-16,7-1 0 0,1-7-1 16,0 2 1-16,3-4-1 15,-6-2 0-15,4 2 0 16,-1-1 1-16,0 1 3 16,-2 2 2-16,1 0 6 15,-3 0 3-15,0 1 3 16,-1 1 2-16,-4 3 2 15,-1 2 5-15,-2 4 3 16,-2 1-1-16,-4 0-3 16,0 3-2-16,1-2-2 15,0-1 0-15,1-3-2 16,-1 0-2-16,3-4-6 16,-3 0-2-16,1 1-4 15,-1-3-3-15,-3 1-3 0,0-2-5 16,3-3-59-16,-4 0-41 15,2-3-108-15,0-3-60 16,3 2 168-16</inkml:trace>
  <inkml:trace contextRef="#ctx0" brushRef="#br0" timeOffset="24370.25">21342 13849 604 0,'4'0'325'0,"-6"-2"-20"16,-4-1-102-16,6 4-54 15,3 4 0-15,6 6-32 16,3 8-18-16,8 9-16 16,1 6-7-16,2 4-16 15,-4-3-7-15,-2 8-11 16,-1-2-8-16,-6 9-10 15,-2 8-1-15,-8-1-1 16,-6 7 1-16,-5-11 3 16,-2-2 2-16,-5-14-1 15,-3-6-1-15,1-7-7 16,-1-7-6-16,3-5-9 16,4-3-15-16,3-6-57 15,8-3-45-15,4-1-141 16,10-5-113-16,16 0 232 0</inkml:trace>
  <inkml:trace contextRef="#ctx0" brushRef="#br0" timeOffset="24859.11">21966 14263 884 0,'-17'-6'412'16,"13"6"-166"-16,3 0-19 15,1 2-50-15,0-2-27 16,0 0-40-16,9 4-16 16,19 9-22-16,33 4-13 15,-27-16-26-15,0-1-9 16,-4 1-11-16,0-1-4 16,-9 0-64-16,-7 0-69 0,-7-2-74 15,-4 2 102-15</inkml:trace>
  <inkml:trace contextRef="#ctx0" brushRef="#br0" timeOffset="25102.73">22084 14088 952 0,'0'1'473'15,"0"6"-174"-15,0 8-80 16,0 2-13-16,0 11-67 15,-2 4-35-15,1 4-39 16,-2 2-15-16,4-1-25 16,-1-3-8-16,2-8-12 0,1-5-3 15,0-9-50-15,0 1-33 16,1-6-89-16,3-3-60 16,-1-1-186-16,2-6 260 15</inkml:trace>
  <inkml:trace contextRef="#ctx0" brushRef="#br0" timeOffset="26187.12">22638 14450 510 0,'-1'0'280'0,"0"0"-48"15,0 0-6-15,0 0-30 16,1-1-19-16,0 0-42 16,16-17-23-16,38-36-38 15,-27 24-10-15,-1-7-5 16,-1-2-3-16,-4-6-5 16,0 3-4-16,-7 2-12 15,-8-3-6-15,-6 8-3 16,-6 5 1-16,-10 6 3 15,1 11 1-15,-3 6-2 16,-7 2-5-16,6 14-6 16,-1 4-2-16,-1 15-4 0,6 8-1 15,2 6-2 1,1 4-2-16,9 8-2 0,3-2 0 16,10-2 0-16,2-5-2 15,2-13 2-15,4-5-2 16,3-13 0-16,0-1 0 15,4-4-2-15,-2-3-16 16,1-1-83-16,-4-3-66 16,-9-3-230-16,-1 2 243 0</inkml:trace>
  <inkml:trace contextRef="#ctx0" brushRef="#br0" timeOffset="26737.52">23084 14470 790 0,'-4'-8'411'0,"3"7"-68"15,-1 0-71-15,1 0-49 16,0 0-24-16,0 1-59 16,0 4-23-16,-3 24-31 15,-1 25-10-15,5-23-15 16,0-3-7-16,4 1-12 15,-3-1-9-15,-1-4-9 16,0-2-2-16,-7-4-4 16,-2-1 3-16,-5-6 0 15,-3-1-1-15,-3-4-5 16,-3-5-22-16,5-7-96 16,4-7-69-16,-3-12 32 15,9-4 49-15</inkml:trace>
  <inkml:trace contextRef="#ctx0" brushRef="#br0" timeOffset="26878.48">23001 14185 1079 0,'3'3'451'15,"6"1"-275"-15,-3 0-67 0,4 1-113 16,1 1-82-16,5-5 49 15</inkml:trace>
  <inkml:trace contextRef="#ctx0" brushRef="#br0" timeOffset="27154.63">23433 14451 1058 0,'2'3'542'15,"3"0"-179"-15,0 5-85 16,-6 1-26-16,-1 3-78 0,-5 3-46 16,3-1-62-16,3 3-21 15,-1 0-27-15,3-2-10 16,0-3-14-16,1-1-34 15,3-6-108-15,0-3-73 16,2-7 126-16</inkml:trace>
  <inkml:trace contextRef="#ctx0" brushRef="#br0" timeOffset="27336.13">23383 14235 1176 0,'0'2'520'0,"5"0"-244"16,-6-2-34-16,1 0-57 16,0 0-46-16,0 0-77 15,10 1-24-15,2 1-82 16,27 10-72-16,-20-12 72 16</inkml:trace>
  <inkml:trace contextRef="#ctx0" brushRef="#br0" timeOffset="28277.68">24031 13695 444 0,'-10'-15'260'16,"10"0"15"-16,0 2-57 15,2 6-26-15,2 0-14 16,-1 5-55-16,4 1-22 16,0 3-33-16,4 3-8 15,6 2-8-15,-3 1-5 0,3-2-11 16,-1 1-6-16,-4 4-9 15,-2 1-3-15,-7 6 3 16,-2 4 3-16,-4 7 3 16,-4 5 1-1,-6 9-5-15,-3 6-4 0,-3 1-7 16,-1 5-3-16,5 2-3 16,2-3-1-16,9-3-1 15,2-10 0-15,8-8-1 16,1-4-1-16,3-10-1 15,7 0 0-15,-3-8 0 16,1-3 0-16,-2-6 1 16,-2-5 1-16,0-1 0 15,-2-2 1-15,-1-2 0 16,-1 9-2-16,-1-1 2 16,-2 4 2-16,1 12 16 0,-2-2 11 15,-1 9 23-15,1 3 13 16,2 3 11-16,-1 0 1 15,3 3-11-15,-1-3-9 16,-1 6-15-16,-1 1-5 16,-4 4-1-16,0 3-1 15,0 0-2-15,-3-3-2 16,-3-4-7-16,-1-3-4 0,-5-10-8 16,-3 0-2-16,-4-6-2 15,-7-3-3-15,-6 2-25 16,-3-3-45-16,-6-4-116 15,7-2-73-15,7-6 145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16:40:53.83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5131 4411 759 0,'-20'-7'365'0,"11"1"-125"16,-1 1-7-16,9 3-66 15,0 0-24-15,7 5-54 16,-6-3-18-16,7 0-25 16,22 3-4-16,51 3-12 15,-17-6-9-15,16-3-12 16,-1-2-5-16,0-4-3 15,-9 2 0-15,-15 2 1 16,-1-1 0-16,-16 2 8 16,-8 3-30-16,-15 0-111 0,-11 1-122 15,-13 5 146-15</inkml:trace>
  <inkml:trace contextRef="#ctx0" brushRef="#br0" timeOffset="202.04">5548 4369 903 0,'-2'14'410'0,"7"10"-178"15,-5 2-23-15,-1 6-74 16,1 4-24-16,1 5-52 16,5 1-15-16,0 2-19 15,3-1-5-15,-7-4-10 16,5-2-3-16,-2-5-15 15,1-6-45-15,5-6-164 16,-3-8-139-16,10-6 209 16</inkml:trace>
  <inkml:trace contextRef="#ctx0" brushRef="#br0" timeOffset="410.52">5926 4682 1057 0,'11'16'464'16,"4"10"-230"-16,-8 4-46 15,2 1-90-15,-4-2-23 16,-3-6-46-16,-2-4-7 16,2-8-4-16,-5-6-13 0,3-6-98 15,2-5-85-15,-4-11 104 16</inkml:trace>
  <inkml:trace contextRef="#ctx0" brushRef="#br0" timeOffset="1193.91">5823 4604 359 0,'11'-1'280'16,"2"4"29"-16,9-1-104 15,0 2-46-15,-2-3-72 16,10 5-32-16,-8-6-39 15,0 0-8-15,2 4-3 16,-8-1-1-16,-1 7 3 16,2 1 10-16,-5 12 23 15,-3-4 10-15,-4 9 14 16,-1 0-1-16,-2-1-10 16,-1 0-5-16,-1-11-12 0,0 0-7 15,0-13-7-15,-1-3-5 16,3-3-6-16,-2 2-2 15,0-1-5-15,7-19-2 16,13-35-1-16,-7 31-1 16,1 3 0-16,0 4-3 15,0 5 7-15,0 4 7 0,-3 7 18 16,-2 2 14-16,-2 12 18 16,-5 2 9-16,-2 7-1 15,0 3-9-15,-2-2-23 16,1-4-11-16,-1-6-17 15,2-7-4-15,0-4-5 16,3-1-1-16,-3-1-21 16,0 0-9-16,0-2-11 15,5-14-1-15,12-21 17 16,-14 31 10-16,-2 0 11 16,1 7 0-16,-1 0-2 15,1 1-1-15,-2-1 0 16,0 0 8-16,7 12 21 15,0 5 8-15,49 25 12 16,-23-32-3-16,14-6-13 16,-5-5-6-16,0-9-8 0,-5-1-4 15,-9-5 1-15,2-7 0 16,-13-1 1-16,2 2 2 16,-12-1 6-16,-5 8 3 15,-8 0 3-15,-5-1-1 16,-1 8-5-16,-7 2-3 15,8 6-3-15,-4 4 3 16,2 4 6-16,11 6 6 0,-3 1 8 16,3 3-1-16,5 5-4 15,1-6-4-15,3 0-9 16,-1 1-4-16,4-6-4 16,4 3-2-16,6-3-2 15,3-5-13-15,3 0-133 16,1-4-78-16,2 3 128 15</inkml:trace>
  <inkml:trace contextRef="#ctx0" brushRef="#br0" timeOffset="1366.33">6990 4593 1186 0,'-3'7'541'0,"-1"-10"-266"16,5 3-117-16,-2-4-39 16,1 3-69-16,0 0-14 15,0 0-162-15,0 0-116 16,0 0 151-16</inkml:trace>
  <inkml:trace contextRef="#ctx0" brushRef="#br0" timeOffset="1517.02">7017 4622 860 0,'-4'54'457'0,"3"-38"-137"0,0-10-63 16,3 4-37-16,1-4-64 15,-1-4-36-15,-2 2-65 16,-2-4-27-16,2-1-91 16,0 0-85-16,8-1 93 15</inkml:trace>
  <inkml:trace contextRef="#ctx0" brushRef="#br0" timeOffset="5860.47">9113 4348 375 0,'-1'-1'244'0,"0"-1"2"16,-1-5-18-16,-2-2-42 15,1 4-20-15,-1-3-31 16,1 4-15-16,-12 1-29 15,-33-24-14-15,27 33-26 16,-3 5-12-16,-1 9-18 16,-1 8-7-16,-2 10-11 15,4 4-3-15,8 7-7 16,12 3-1-16,13 5-1 16,9-2 1-16,11-4 4 15,-2-8 1-15,10-10 3 16,1-5 0-16,7-19 4 15,6-6 3-15,-6-20 3 0,0-9 2 16,-5-10 1-16,-6-8 2 16,-9-5 0-16,-7-1 2 15,-14 0 7-15,-9 3 1 16,-17 8 3-16,-5 1-1 16,-10 9-5-16,-3 2-6 15,-2 10-8-15,-2 4-4 16,-3 6-6-16,8 6-1 15,11 3-2-15,2 1-1 16,19-1-3-16,-1 0-9 0,6 0-77 16,3 0-84-16,13 6 112 15</inkml:trace>
  <inkml:trace contextRef="#ctx0" brushRef="#br0" timeOffset="6475.04">9659 4351 537 0,'-1'-50'328'0,"-6"43"-18"16,-3 3-68-16,-5 5-54 15,-1 7-46-15,-1 7-48 16,-1 6-17-16,3 10-24 15,-1 3-8-15,6 12-11 16,5 3-4-16,6 4-6 16,8 0-3-16,4-7-6 15,0-5-2-15,6-8-3 0,3-3-1 16,1-5 0-16,1-2 0 16,-2-6-1-16,-3 0 1 15,-2-8-1-15,-3-2 2 16,-5-5-1-16,-2 0 1 15,-2-2 1-15,-4-4-15 16,0-1-88-16,-2 4-84 16,0 0 103-16</inkml:trace>
  <inkml:trace contextRef="#ctx0" brushRef="#br0" timeOffset="9546.89">10269 4450 452 0,'-1'0'243'16,"-3"0"-50"-16,-2 0-23 16,1-1-37-16,-1-1-13 15,3 1-20-15,0 0-9 16,2 0-16-16,0 0-7 15,-1 0-16-15,1 0-8 0,0 0-14 16,0 1-5-16,1 0-7 16,0 0-4-16,18 5-4 15,33 15-1-15,-22-10 1 16,-1 3 1-16,-3 0 1 16,0 2 0-16,-10 3 3 15,-7-3 1-15,-7 6 3 16,-2 0 0-16,-12 1 1 15,-1 0-2-15,-5 2-2 16,-4-3-1-16,4 2-3 16,-3-4-1-16,0-5 0 15,2-1-1-15,4-8 8 16,0-1 6-16,7-1 4 16,1-1 2-16,5-2-12 15,3-2-7-15,7 0-4 0,5 0-3 16,12 0 1-16,7 0 4 15,5-1 7-15,4-1 9 16,-1 4 6-16,-6-1 12 16,-8 0 9-16,-6 0-4 15,-8 1-1-15,-3 0-12 16,-3 3-14-16,-1 0-3 16,-2-1-3-16,-2-2-3 0,0 0-11 15,0 0-41 1,-1 0-141-16,0 0-95 0,0 0 156 15</inkml:trace>
  <inkml:trace contextRef="#ctx0" brushRef="#br0" timeOffset="10109.04">10524 4107 694 0,'-8'0'317'0,"4"-3"-142"0,5 2-17 15,5 1-40-15,-6 0-25 16,0 0-25-16,0 0-5 15,2 12-3-15,1 1-4 16,13 26-10-16,-15-30-7 16,3 1-8-16,-4-5-3 15,2 5-1-15,-1-3-1 16,-4-6-1-16,0 3-2 0,-4-6-7 16,4-1-6-16,5-2-6 15,-2-8-2-15,2-2-3 16,3-2 0-16,2-2-1 15,2-1 1-15,3 2-2 16,1 2 0-16,0 6-4 16,3 4 4-16,5 7 5 15,-4 5 6-15,1 6 15 16,-3 5 4-16,-4 0 12 16,-2-4 1-16,-4 1-2 15,1-1-6-15,-4 0-12 16,-1-3-6-16,-1 0-3 15,0-4-2-15,-2-4 0 16,1 3-2-16,0-4-69 16,-1-1-53-16,1 0-192 0,0 0 184 15</inkml:trace>
  <inkml:trace contextRef="#ctx0" brushRef="#br0" timeOffset="15307.81">11047 4589 528 0,'-40'8'310'16,"35"-8"-11"-16,-1-4-51 16,4 2-35-16,2 0-35 0,-1 1-49 15,0 1-17-15,1 0-36 16,-1 0-15-16,1 0-32 15,0 0-9-15,0 0-7 16,0 0-2-16,0 0 0 16,0 0-1-16,1 0-3 15,5 1 0-15,-1 0 0 16,-4-1 1-16,-1 0 2 16,0 0 3-16,0 0 2 15,0 0 1-15,0 0-3 16,0 0-2-16,0 0-3 15,0 0 0-15,0 0-4 16,-1 0 1-16,0 0-2 16,0-1-2-16,1 0 2 15,0-1-3-15,0 1 0 0,0 0 0 16,0 1-4-16,0 0 0 16,0 0 0-16,0-1 1 15,-2 0 3-15,2 0 0 16,0 0-11-16,0 0-69 15,0 0 57-15</inkml:trace>
  <inkml:trace contextRef="#ctx0" brushRef="#br0" timeOffset="16408.2">11431 4478 323 0,'-1'0'214'16,"0"0"8"-16,0-1-22 15,-1 0-46-15,1 0-25 0,0 0-40 16,0 1-9-16,1 0-13 15,0 0 2-15,6 14 0 16,1 7-6-16,4 30-15 16,-12-25-9-16,0-4-9 15,2 2-3-15,0-6-4 16,0-6 0-16,-1-2 0 16,1-4 3-16,-2-6 11 15,-2 0-2-15,3-1-7 16,-1 0-5-16,0 0-18 15,0-9-1-15,0-3-1 16,0-26-2-16,1 22-1 16,6 5-1-16,1-1-5 15,-4-2 0-15,7 4-1 16,-1 3-2-16,4 4 3 0,5 2 3 16,0 5 7-16,-1 5 6 15,0 1 7 1,-6 2 4-16,1 1 9 0,-2 3 0 15,-5 3 4-15,-3 0-1 16,-3 5-8-16,0-5-3 16,-4-3-6-16,3 0-3 15,-3-7-3-15,0-2-1 16,2 1-3-16,-1-5-1 0,3 0-28 16,1 1-33-16,0-3-114 15,0 0-102-15,0-1 167 16</inkml:trace>
  <inkml:trace contextRef="#ctx0" brushRef="#br0" timeOffset="16948.23">11812 4159 547 0,'6'-5'253'0,"4"3"-103"15,2 2-9-15,5 7-4 16,0 3-19-16,6 11-17 15,0 5-3-15,0 8-8 16,0 7-7-16,-5 3-17 16,5 3-9-16,-5 4-18 15,0 1-1-15,-5-3-4 16,-6-1 5-16,-10-3 1 16,-5-1-4-16,-12-5-7 15,5-3-7-15,-1-6-9 16,3-4-2-16,7-8-2 15,-1-4-25-15,0-7-81 16,1-3-70-16,7-2 93 0</inkml:trace>
  <inkml:trace contextRef="#ctx0" brushRef="#br0" timeOffset="22903.48">13354 4418 290 0,'0'0'220'16,"-2"0"4"-16,2 0-30 16,0 0-8-16,0 0-25 15,0 0-12-15,0 0-19 16,0 0-15-16,0 0-26 16,0 0-11-16,0 0-27 15,-1-1-11-15,0 0-13 16,-9-1-7-16,-7-2-9 15,-29 0-2-15,28 6-3 16,3 2-3-16,2 4-3 16,2-2 0-16,7 3-7 0,1 3-3 15,7 4 0-15,4 2-1 16,9 5 6-16,3-1 5 16,5-4 5-16,1-6 5 15,6 1 7-15,-9-4 1 16,-6 2 4-16,0 0 0 15,-13-7 5-15,2 5 7 16,-8 1 6-16,-3-1 0 16,-10 2-3-16,-4-5-11 0,-2-1-10 15,-1-8-2-15,5 1-6 16,4 1-3-16,3-8-7 16,1 9-23-16,5-5-64 15,4-3-39-15,6 0-87 16,11-5-24-16,7-6-46 15,8 4-11-15,0-3 56 16,-4-3 48-16,1 5 110 16,-6 0 51-16,-3 5 63 15,-6 4 29-15,-7 4 72 16,-2-1 30-16,-5 5 31 16,6 4 3-16,-6 6-26 15,2 5-12-15,2 1-28 16,-4 0-20-16,-1-1-32 0,1 3-16 15,1-11-28-15,5 7-11 16,3-10-13-16,-3-7-3 16,6 2 0-16,-1-9 1 15,-2-2 0-15,4 4-1 16,-2-5-2-16,-1 2-1 16,2 2-1-16,-6-2-1 15,0 2-1-15,-1 5-1 16,0 1-1-16,0 2-2 0,0 4 1 15,-3 3 1-15,2 6 6 16,-2 5 3-16,1 1 0 16,0-4 0-16,0-1-5 15,3-3-2-15,-1-8-47 16,3-1-84-16,4-17 85 16</inkml:trace>
  <inkml:trace contextRef="#ctx0" brushRef="#br0" timeOffset="23305.95">13878 4306 1041 0,'-1'28'484'16,"-8"1"-260"-16,6 8-58 15,-3 1-44-15,0 0-70 16,6 0-15-16,3-5-18 0,-2-3-5 15,5-10-6-15,-2-4-2 16,-3-10 1-16,2-5 1 16,-5-1 1-16,2-1 3 15,0 0 0-15,0 0 0 16,0-2-7-16,5-16-5 16,19-31-4-16,-13 28-5 0,5 6-1 15,-4 2 1 1,7 12-1-16,-1 4 5 0,-5 8 3 15,4 5 2-15,-6 4 21 16,-2 1 12-16,-3-1 19 16,-6-4 7-16,-4 1 0 15,-9-4-6-15,-3-1-15 16,0 4-6-16,-2-7-16 16,-1-3-4-16,2-5-7 15,1-3-6-15,6-4-58 16,6 1-44-16,1-2-137 15,6 0-110-15,12-9 222 16</inkml:trace>
  <inkml:trace contextRef="#ctx0" brushRef="#br0" timeOffset="23535.4">14221 4453 1071 0,'0'22'458'15,"0"8"-268"-15,-2 3-15 16,-1 6-56-16,2 3-42 16,1 0-43-16,1-4-12 0,4-4-12 15,-1-4-5-15,0-6 0 16,0-2-1-16,-2-11-13 16,-1-4-32-16,-2-9-103 15,0-8-79-15,-2-7 130 16</inkml:trace>
  <inkml:trace contextRef="#ctx0" brushRef="#br0" timeOffset="23784.16">14206 4420 646 0,'20'0'329'0,"4"-1"-82"15,6 1-53-15,-2 3-17 16,3 1-32-16,-4 4-38 15,-5 5-7-15,-10 6-22 16,2 5-5-16,-14 1-9 0,-5-1-5 16,-7-1-17-1,-11-2-8-15,4-5-16 0,-1-6-4 16,3-2-5-16,3-1-21 16,2-8-74-16,2 2-58 15,5-8-256-15,2-4 257 16</inkml:trace>
  <inkml:trace contextRef="#ctx0" brushRef="#br0" timeOffset="24070.32">14551 4507 917 0,'9'18'419'0,"3"8"-210"15,-5-3-12-15,0-1-64 16,-3-1-34-16,-3-11-29 15,0-1-4-15,-1-4 8 16,-2-4 0-16,-3-4-7 16,4 2-9-16,0 0-32 15,-3-11-10-15,-5-12-11 16,-5-27-3-16,14 26-8 16,0 1-2-16,8 2-61 15,8 0-32-15,1 7-63 0,5 2-47 16,1 11-117-16,-4 2 208 15</inkml:trace>
  <inkml:trace contextRef="#ctx0" brushRef="#br0" timeOffset="24381.94">14758 4472 639 0,'23'27'371'0,"-28"-30"-104"0,2 6-48 15,-2 1-28-15,1 11-61 16,-2 1-17-16,2 3-25 16,4-1-14-16,4-3-26 15,5-1-11-15,5-8-14 16,6 1-4-16,4-7-4 16,3-5 0-16,-1-3 0 15,-7-6-1-15,2-5 2 16,-7 0-1-16,-5-3 4 15,2 4 3-15,-17 1 2 16,-8-1-3-16,-6 4-7 16,-8 4-8-16,-1 6-17 15,3 6-16-15,6 5-50 16,1 5-43-16,11 0-149 0,2 2 169 16</inkml:trace>
  <inkml:trace contextRef="#ctx0" brushRef="#br0" timeOffset="24836.8">15055 4256 1070 0,'-18'2'446'0,"12"19"-233"15,0 1-80-15,-1 9-16 16,4 5-36-16,-1-1-50 15,3-2-5-15,2-4-9 16,4-2-4-16,-3-9-2 16,-1-5 1-16,0-5 2 15,1-7 7-15,-2-1 7 16,0-1 1-16,-1 0-6 16,0-1-9-16,0 1-13 15,0-5-3-15,1-10-6 16,14-25-2-16,-4 30-1 15,4 3 0-15,0 6 3 16,3 2 1-16,-1 4 6 16,-4 3 7-16,-1 4 12 15,-3 2 2-15,-3 2 13 0,1 0 1 16,-6 1 2-16,-6 1 1 16,-7 1-8-16,-2-4-5 15,-4-3-10-15,1-2-2 16,4-8-8-16,-1-1-15 15,3-6-52-15,3-6-34 16,-2-7-125-16,8-4-77 16,15-12 189-16</inkml:trace>
  <inkml:trace contextRef="#ctx0" brushRef="#br0" timeOffset="25029.33">15279 4249 1033 0,'8'17'472'0,"-8"11"-222"16,-1 7-36-16,-6 4-53 16,0 1-52-16,1 3-57 15,3-6-16-15,3-3-27 16,4-8-7-16,3-7-2 16,3-3-34-16,1-8-110 15,0-3-88-15,3-11 129 16</inkml:trace>
  <inkml:trace contextRef="#ctx0" brushRef="#br0" timeOffset="25385.59">15373 4535 464 0,'29'-2'292'16,"-22"10"2"-16,-1-5-48 16,4-3-52-16,13-2-30 0,-3-8-44 15,3 2-13-15,-5-5-26 16,-8-2-11-16,1-1-19 15,-5 2-8-15,-3 4-10 16,-2 3-2-16,-1-1-6 16,-2 2 0-16,-9 0-7 15,-1-1-1-15,0 6-2 16,1 2-4-16,5 8-3 16,0 4-3-16,0 6-2 15,2 3 0-15,0 2 3 16,1-2 1-16,8-4-2 15,2 0-1-15,2-8-4 16,3 3 0-16,-2-8-14 16,5-1-37-16,6-2-129 15,3-3-56-15,5-9-171 16,-5-3 237-16</inkml:trace>
  <inkml:trace contextRef="#ctx0" brushRef="#br0" timeOffset="25817.62">15733 4450 646 0,'1'7'403'0,"0"9"-74"16,-1 1-67-16,-3 6-44 16,-2-2-56-16,0-4-21 15,0-2-51-15,3-9-23 16,2-1-40-16,1-5-10 0,2-4-12 16,-3 3-3-16,0 0-3 15,0 0-4-15,9-9-2 16,6-5 1-16,25-26 2 15,-29 29 3-15,0 7 1 16,-1 5 1-16,-5 0 0 16,2 5 6-16,-6 4 13 15,-1 1 8-15,-1 4 16 16,-2 2 1-16,2-3-9 16,-1-3-8-16,2-4-18 15,0 1-5-15,3-5-6 16,2-1-5-16,1-3-22 15,-6 1-4-15,0 0 1 16,0-1 5-16,0 1 22 16,3-2 5-16,-2-1 4 0,6-2 0 15,-7 5 0-15,0 0-1 16,0 0-1-16,0 0 2 16,0 0 5-16,0 1 1 15,0 0-3-15,3 6-4 16,3-1-6-16,1-4-33 15,7 6-139-15,32-2 123 16</inkml:trace>
  <inkml:trace contextRef="#ctx0" brushRef="#br0" timeOffset="26117.16">16167 4427 1301 0,'-3'2'575'0,"-2"-1"-314"16,-1 1-26-16,5-2-82 16,0 0-50-16,0 0-48 15,-6 6-14-15,3 8-22 16,-24 29-4-16,29-25-7 16,2-1-1-16,3-4-2 15,3 0 1-15,-2-4 6 16,-2-1 3-16,-1 0 7 15,-3 1 3-15,-4-8 2 16,-1 2-2-16,-6-2-8 0,-1 0-14 16,-3 4-78-16,-2-7-57 15,-1-1-140-15,2-3-68 16,5-7 213-16</inkml:trace>
  <inkml:trace contextRef="#ctx0" brushRef="#br0" timeOffset="27101.03">9103 5900 620 0,'-19'8'344'0,"12"-8"-9"0,7 2-146 15,2-1-49-15,5 2-34 16,-7-3-47-16,7-2-9 16,22-2-6-16,31-10-8 15,-22-4-17-15,1-4-5 16,-5 2 1-16,-5-3 2 15,-9 5 4-15,-9 4 2 16,-9 0 3-16,-4 2 1 0,-9 1-3 16,-7 2-3-1,-6 8-10-15,0 2-6 0,-2 10-6 16,5 2-4 0,5 6-6-16,2 1-2 0,11 6-1 15,3 0-1-15,7 1 4 16,5-3 3-16,9-2 3 15,5-1 2-15,12-10-48 16,4-5-50-16,8-11-160 16,4-7-141-16,-1-4 250 15</inkml:trace>
  <inkml:trace contextRef="#ctx0" brushRef="#br0" timeOffset="27435.34">9679 5800 485 0,'-7'-14'311'0,"-4"0"15"15,-2 0-47-15,-3 5-67 0,-3 3-33 16,-3 6-57-16,2 2-23 16,-2 7-29-16,2 3-13 15,5 6-27-15,-1 3-8 16,11 5-16-16,-1 0-5 16,12-3-2-16,8-3-2 15,1-8 2-15,5-2 1 16,-2-10 5-16,-3-6 2 15,5-7 1-15,-3-4 1 16,0 2 1-16,-4 2 0 0,-6 3-2 16,0 2-2-16,-5 7-3 15,-1 2-1-15,-1 9 1 16,-1 4 2-16,0 7 0 16,1-1-1-16,2-3-5 15,4-4-3-15,7-7-82 16,4-6-76-16,10-8-191 15,6-1 205-15</inkml:trace>
  <inkml:trace contextRef="#ctx0" brushRef="#br0" timeOffset="27630.23">9965 5776 897 0,'-10'-6'429'0,"-4"6"-177"0,4 3-23 16,-5 8-86-1,1 2-28-15,5 7-42 0,1 2-18 16,12 3-27-16,6-1-12 16,4-3-11-16,8-4-3 15,-1-8-2-15,-1-2-9 16,9-9-114-16,-1-8-92 16,9-12 129-16</inkml:trace>
  <inkml:trace contextRef="#ctx0" brushRef="#br0" timeOffset="27985.51">10152 5645 991 0,'-4'19'486'16,"0"5"-218"-16,2 9-68 16,0 2-45-16,2 1-67 15,0-1-20-15,0-5-30 16,3-3-9-16,1-10-14 15,0-3-4-15,-1-9-4 16,-2-3 0-16,1-2 0 16,-2-1 0-16,0 0 0 15,0 0-2-15,0 0-3 0,5-12-2 16,1-4 0-16,20-26-2 16,-15 27 1-16,1 3-1 15,0 4-2-15,-1 3-1 16,1 8 3-16,-1 4 10 15,-4 11 26-15,2 5 10 16,-4 4 7-16,1-1-9 0,1-2-21 16,-1-3-10-1,2-10-55-15,-1-5-75 0,9-10 78 16</inkml:trace>
  <inkml:trace contextRef="#ctx0" brushRef="#br0" timeOffset="28666.03">11430 5777 594 0,'24'-42'401'15,"-24"33"32"-15,-11-1-251 16,1 2-6-16,-9 7-89 15,-6-1-30-15,-2 7-32 16,-8 3-8-16,2 2-5 16,5 3 0-16,7 0-3 15,5-3-2-15,14 2-7 16,4 1-2-16,15 3 1 16,5 3 2-16,7 0 11 15,3 0 6-15,-3-3 13 16,3 2 4-16,-10-2 3 0,-6 0-2 15,-7-2-6-15,-6-2 2 16,-7 0 3-16,-4-3 1 16,-9-3-3-16,-1-3-5 15,-5-3-12-15,3 0-4 16,2-7-16-16,1 2-32 16,11-9-88-16,6-5-59 15,12-8-141-15,12-2-60 16,7-1 242-16</inkml:trace>
  <inkml:trace contextRef="#ctx0" brushRef="#br0" timeOffset="28951.19">11528 5794 448 0,'13'5'353'16,"-4"3"21"-16,-7 8-82 15,1 4-40-15,0 7-64 16,-2-1-29-16,3-2-52 16,3 0-20-16,-1-11-36 15,8-2-14-15,2-9-16 16,2-4-5-16,2-10-2 15,0-4-2-15,0-10-1 16,-3-3-1-16,-1 3-2 16,-4 1 0-16,-6 11-1 15,0 5-1-15,-7 10-2 16,-3 7-1-16,-3 12-1 16,-1 4 0-16,4 4 0 0,0-1 0 15,7-5-3-15,1-7-2 16,6-5-35-16,2-10-58 15,4-10-161-15,3-8 162 16</inkml:trace>
  <inkml:trace contextRef="#ctx0" brushRef="#br0" timeOffset="29373.2">11887 5645 1024 0,'5'24'510'15,"-2"5"-221"-15,-2 8-77 16,0 4-48-16,3-1-81 16,-2-2-21-16,8-4-32 15,-6-5-9-15,3-7-8 16,-6-6-2-16,-1-7 3 16,2-4 2-16,-3-4 5 15,1-3-1-15,-1 1-4 16,0 0-3-16,-1 0-9 15,1-14-3-15,4-35-2 16,-1 32-3-16,2 0-3 0,2 5-1 16,-1 8-1-16,9 0 1 15,1 9 4-15,0 1 1 16,-5 5 14-16,0 3 7 16,-4 0 8-16,-1 0 3 15,-2 2-2-15,-9-5-1 16,1 5-4-16,-7-4-1 15,-1 0-5-15,1 0-5 16,-3-3-7-16,10 0-20 0,2-8-101 16,2 1-80-16,1-4 114 15</inkml:trace>
  <inkml:trace contextRef="#ctx0" brushRef="#br0" timeOffset="29589.47">12187 5806 1114 0,'3'13'535'15,"-3"6"-256"-15,1 13-71 16,-1 6-42-16,0 7-91 16,1 1-29-16,3-2-27 15,4 1-10-15,2-8-3 16,1-4-2-16,-3-10-2 15,-1-10 7-15,-4-9-76 0,-3-4-52 16,-3-12-156-16,-2-5-110 16,-5-6 243-16</inkml:trace>
  <inkml:trace contextRef="#ctx0" brushRef="#br0" timeOffset="29825.07">12157 5777 762 0,'19'0'431'15,"3"1"-118"-15,2 2-74 16,1-1-30-16,-1 4-67 16,-4 0-19-16,-4 5-30 15,-4 5-12-15,-9 4-22 16,-1 8-10-16,-6-3-14 16,-7 1-5-16,-3-6-10 15,-4-5-5-15,4-4-4 16,1 0-10-16,1-10-80 15,3-4-56-15,1-7-158 16,4-7-121-16,7-2 265 16</inkml:trace>
  <inkml:trace contextRef="#ctx0" brushRef="#br0" timeOffset="30060.33">12513 5859 1042 0,'7'17'483'15,"-6"3"-229"-15,3 0-14 16,-10-3-85-16,-4-3-39 16,5-5-43-16,-6-3-15 15,7-9-25-15,1-1-10 16,2-13-13-16,-4-6-6 0,7-3-8 16,2 0-2-16,0 2-3 15,4 3-19-15,6 5-78 16,-2 2-56-16,6 6-242 15,5 4 254-15</inkml:trace>
  <inkml:trace contextRef="#ctx0" brushRef="#br0" timeOffset="30389.21">12748 5825 560 0,'0'-3'377'16,"-2"-2"-47"-16,-4 2-54 15,0 1-44-15,-3 2-64 16,-1 1-21-16,-2 4-35 16,2 5-12-16,0 12-25 15,2 3-11-15,3 4-27 0,3-1-11 16,5-9-20-16,6-4-5 16,8-8 0-16,0-5 0 15,5-9 5-15,1-2 1 16,-1-7 0-16,1-5 2 15,-6-2 3-15,-3-2 2 16,-14 3 6-16,-8 1 0 16,-12 8-4-16,-4 2-4 0,1 9-12 15,-1 2-4-15,5 7-9 16,3 4-27-16,7 1-90 16,4 1-68-16,8-3 113 15</inkml:trace>
  <inkml:trace contextRef="#ctx0" brushRef="#br0" timeOffset="30834.24">12930 5626 981 0,'3'5'447'0,"0"16"-163"16,3 7-81-16,-8 13-37 0,3 5-37 15,-6 6-63-15,2 1-18 16,4-7-22-16,0-3-9 16,4-17-8-16,-2-4-2 15,-2-9 2-15,1-8 4 16,-1-2 6-16,-1-6 2 16,0 2-2-16,0 0-4 15,0-20-10-15,3-29-4 16,1 29-4-16,2 3-2 15,5 7-2-15,3 1-1 0,-1 8 2 16,3 2 2-16,1 6 9 16,-2 3 7-16,-2 1 7 15,-2 4 8-15,-10 1 6 16,-4 1 0-16,-10 0 3 16,-5 2-6-16,-2-3-9 15,3-3-5-15,2-5-7 16,1-5-8-16,3-9-90 15,3-4-66-15,6-13-108 16,3-9 138-16</inkml:trace>
  <inkml:trace contextRef="#ctx0" brushRef="#br0" timeOffset="31072.46">13140 5646 1013 0,'2'16'457'0,"-1"11"-225"0,1 4-42 16,0 5-63-16,-1 1-44 16,3 1-48-16,-1 3-10 15,5-5-16-15,3-5-4 16,1-12-3-16,1-7 0 0,-1-12-32 16,-2-4-56-16,-1-10-214 15,1-3 196-15</inkml:trace>
  <inkml:trace contextRef="#ctx0" brushRef="#br0" timeOffset="31766.29">13258 5895 462 0,'4'-1'310'0,"2"1"55"16,3 1-94-16,5 1-32 16,30 7-23-16,-23-12-59 15,-3-3-27-15,0-5-52 16,-5-1-23-16,-2-5-26 15,1-3-6-15,-8-1-5 16,0 0-2-16,-4 7 0 16,-10 2-1-16,-4 7-3 0,0 3-4 15,-9 6-4-15,5 3 0 16,1 6-1-16,1 3 1 16,6 7 5-16,5 2 4 15,2 2 4-15,6-1 2 16,3-6 6-16,7-1-1 15,2-8-4-15,4 0-2 16,3-10-11-16,-5-5-3 16,3-5-10-16,-5-7-19 15,-2 1-32-15,-1 1-8 0,3 0 6 16,-2 4 15-16,-1 5 31 16,-1 3 8-16,-7 3 4 15,0 5 2-15,-4 0 6 16,-1 2 5-16,0 2 12 15,-1 0 4-15,0-1 8 16,1 0-2-16,1-3-12 16,-2-2-8-16,9-4-14 15,-5-3 0-15,3-3-2 16,2-1 1-16,-5-3 1 16,3-1 0-16,3-2 0 15,1 1-1-15,-1 0 0 16,4 3-1-16,-3 6 0 15,-1 3 0-15,3 6 0 16,-1 4 2-16,-1 6 16 0,-4 0 8 16,0 1 9-16,-2-2 1 15,0-5-16-15,2-6-5 16,-1-5-9-16,3-5-1 16,2-6-5-16,4 0-5 15,-1 0 0-15,-1 1-1 16,-3 8 5-16,-2 3 3 15,-3 5 2-15,-1 3 3 0,-1 0 4 16,0-3 1-16,1 4-1 16,-1-4-2-16,2 1-8 15,1-4-4-15,3-3-88 16,3-4-62-16,4-7 95 16</inkml:trace>
  <inkml:trace contextRef="#ctx0" brushRef="#br0" timeOffset="36582.4">15555 5750 707 0,'-31'-18'401'16,"31"14"-120"-16,0 4-61 16,-6 0-36-16,6 0-75 15,0 0-24-15,0 5-23 16,2 13-11-16,2 31-16 15,-5-29-5-15,3 0-11 0,0-1-5 16,3-6-5-16,-6-3-2 16,-1-5 1-16,2-1 2 15,0-7 4-15,0 2 1 16,0 0-3-16,0 0-3 16,1-13-6-16,0-5-2 15,11-27-2-15,-2 30-1 16,7-1-4-16,0 0 0 15,4 5 1-15,1 1 1 0,1 4 9 16,1 7 9-16,-5 5 11 16,-2 3 8-16,-7 9 5 15,-5-3-1-15,-1 8-1 16,-4 1-7-16,-3 1-5 16,0 2-4-16,-2-4-7 15,-1-4-3-15,1-6-5 16,0-5-2-16,3-5-68 15,2-1-54-15,1-10-160 16,5-4 164-16</inkml:trace>
  <inkml:trace contextRef="#ctx0" brushRef="#br0" timeOffset="37872.87">14972 5555 583 0,'-1'-1'348'15,"0"0"-87"-15,0 0-55 16,-4-2-23-16,-7-5-87 16,-5 3-29-16,-36 3-28 0,29 16-9 15,-1 12-13 1,4-2-4-16,8 11-4 0,7 2-1 15,11-3 0-15,10 1-1 16,7-9-2-16,-1-8 1 16,2-5 1-16,3-3 0 15,-1-9 2-15,7-1 1 16,-6-13 0-16,-2-4 2 0,-1-10 2 16,-12-4 1-16,-5-2 4 15,-6 4 1-15,-13 5 1 16,-3 2-2-16,-3 9-5 15,-3-1-4-15,-2 11-8 16,-3 3-3-16,2 4-8 16,1 2-2-16,11 7-3 15,5 1-19-15,15 3-113 16,4 4-137-16,15-8 174 16</inkml:trace>
  <inkml:trace contextRef="#ctx0" brushRef="#br0" timeOffset="38151.83">15347 5364 834 0,'-9'0'373'16,"-16"8"-144"-16,-4 6-87 15,-3 15-40-15,-3 13-32 16,4 12-55-16,6 6-7 16,12 7-6-16,7-1-2 15,11 2-3-15,9-1-1 0,12-9 1 16,7-9 1-16,14-10 2 16,8-10-12-16,5-19-172 15,6-4 137-15</inkml:trace>
  <inkml:trace contextRef="#ctx0" brushRef="#br0" timeOffset="38560.3">15932 5457 1099 0,'-1'0'467'0,"1"0"-288"15,8 8-55-15,8 6 12 16,4 7-47-16,3 4-15 15,4 8-12-15,2 0-10 16,-2 4 1-16,-2 0-5 0,-6 1-3 16,-4 2 2-16,-8 6-15 15,-8 1-2-15,-9 0-4 16,-6-2-4-16,-2-15-10 16,0-3-1-16,3-16-26 15,0-9-33-15,-2-3-87 16,14-5-65-16,3-11 119 15</inkml:trace>
  <inkml:trace contextRef="#ctx0" brushRef="#br0" timeOffset="39024.6">16982 5608 695 0,'-10'-13'356'0,"9"11"-93"16,0 12-46-16,-1 6-36 16,2 8-43-16,-7 12-60 15,4 3-16-15,0 2-36 0,2 2-11 16,7-10-12-16,4-6-2 16,2-14-21-1,10-5-47-15,-1-14 45 0</inkml:trace>
  <inkml:trace contextRef="#ctx0" brushRef="#br0" timeOffset="39234.4">16848 5704 767 0,'21'-4'372'0,"-3"4"-125"16,3 2-61-16,1 4-51 15,-4-3-48-15,-3 1-57 16,5 1-13-16,5-4-45 16,1-1-50-16,5 1-129 15,1-1-81-15,-10 5 170 16</inkml:trace>
  <inkml:trace contextRef="#ctx0" brushRef="#br0" timeOffset="39460.65">17185 5730 713 0,'3'-2'372'0,"-1"2"-80"0,0 2-65 16,-1 5-27-16,8 10-46 15,10 28-60-15,-21-27-19 16,-1-3-37-16,1-2-13 15,2-6-15-15,1-2-1 16,0-3-70-16,-1-2-47 16,-1-1 66-16</inkml:trace>
  <inkml:trace contextRef="#ctx0" brushRef="#br0" timeOffset="39625.39">17143 5572 1054 0,'5'-1'470'0,"2"1"-257"16,0 1-12-16,-3 4-86 15,-1 1-47-15,1 4-59 16,-1 1-62-16,5 12 36 16</inkml:trace>
  <inkml:trace contextRef="#ctx0" brushRef="#br0" timeOffset="40345.8">17430 5742 637 0,'1'4'401'16,"0"7"61"-16,-1 0-220 16,-1 2-55-16,-1 1-43 15,0 0-78-15,-3 1-18 0,2-4-26 16,-3 0-8-16,2-5-7 15,3 1-4-15,-4-7-3 16,5-2 0-16,0-6-2 16,-2-4-2-16,4-5-8 15,-1-2-3-15,1-2-2 16,5 2 1-16,1 2 8 16,0 4 1-16,2 5 1 15,2 0 0-15,3 11 7 16,0 1 11-16,0 9 14 15,-1 5 9-15,-11 5 2 16,1 2-5-16,-1-1-11 16,-3 1-5-16,5-7-10 15,0-4-3-15,-4-10-3 16,2-1-2-16,0-7-19 16,2-5-7-16,1-3-7 15,3-3-3-15,0 2 16 0,-3 3 6 16,1 3 8-16,-4 2 3 15,1 3 1-15,0-1 2 16,0 7 0-16,-4-4 1 16,0 0 1-16,0 0 0 15,6 10 1-15,-4-3 0 16,11-3 1-16,31 24 0 0,-25-32 0 16,1-4 0-16,2-2-2 15,-2-2 0-15,-2-1-13 16,1 0-20-16,-7-5-12 15,1 1-1-15,-7-6 18 16,-3 6 20-16,-3 2 24 16,-8 6 10-16,1 10 13 15,-5 5 7-15,2 12 9 16,3 3-1-16,2 3-5 16,5 2-6-16,3-6-5 15,6 0-4-15,8-9 1 16,0-3-2-16,2-8-12 15,3-4-5-15,-3-3-33 16,-3-3-47-16,0-2-133 16,1-2-92-16,-15 2 169 15</inkml:trace>
  <inkml:trace contextRef="#ctx0" brushRef="#br0" timeOffset="41189.26">8334 7119 574 0,'3'-4'375'0,"-3"4"22"16,0 14-199-16,-3 8-7 15,1 20-57-15,-1 9-26 16,3 4-44-16,1 4-15 16,10-9-25-16,3-5-9 15,6-14-12-15,2-12-1 0,-5-9-29 16,2-7-54-16,-6-6-242 15,-4-7 215-15</inkml:trace>
  <inkml:trace contextRef="#ctx0" brushRef="#br0" timeOffset="41622.19">8189 7296 784 0,'4'4'367'15,"9"-2"-182"-15,11 3-43 16,7 1-21-16,13-2-58 16,4-1-21-16,0 1-24 15,-2-4-6-15,-5-1-3 0,-6-3-1 16,-1-1-1 0,-3 2 0-16,-6-1-2 0,-5 4-1 15,-6 2-1-15,-6 2 1 16,-4 5 2-16,-4-1 1 15,-3 2 2-15,0 1 0 16,-1 0 8-16,0 5 4 16,4 1 8-16,2-1 4 15,3-3-4-15,4-3-3 0,2-8-5 16,3-2-2-16,-1-9-4 16,0-2-1-16,-3-4 0 15,-2-2 0-15,-3 2-1 16,-5-3 0-16,-3 4-2 15,-5 3 1-15,-5 1-2 16,1 3-2-16,-3 4-4 16,0 0-3-16,2 5-4 15,1 5-27-15,2 3-106 16,4 0-93-16,10-2 133 16</inkml:trace>
  <inkml:trace contextRef="#ctx0" brushRef="#br0" timeOffset="41841.17">8996 7069 1096 0,'-7'3'473'16,"1"23"-240"-16,-3 12-63 15,5 17-35-15,-6 7-46 16,9 0-53-16,2-2-17 15,5-15-18-15,12-9-2 16,-1-18-32-16,3-11-43 0,4-12-180 16,-4-12 168-16</inkml:trace>
  <inkml:trace contextRef="#ctx0" brushRef="#br0" timeOffset="42023.57">8844 7198 831 0,'3'-1'393'0,"6"2"-131"16,-1 0-71-16,7 7-33 15,10 0-38-15,-1 3-58 16,7 0-19-16,0-3-15 16,0-3-48-16,12 2-153 15,4-3-145-15,6 5 179 0</inkml:trace>
  <inkml:trace contextRef="#ctx0" brushRef="#br0" timeOffset="42367.32">9482 7326 478 0,'3'-2'285'15,"-10"-4"-35"-15,-6-4-30 16,-3-1-63-16,-5-1-22 16,3 6-10-16,-4 5-1 0,0 1-4 15,-1 8-5-15,6 7-23 16,6 2-13-16,10 1-30 31,1-9-12-31,0 0-20 0,3 24-6 0,12-5-8 16,2-5-2-16,5-23 1 15,1-3 1-15,-4-11 2 16,7-2 0-16,-3-3-2 16,-1 2-1-16,0 3 1 15,-4 7-1-15,-2 2 1 16,-3 4 0-16,-3 7 12 15,-5 3 6-15,1 9 3 16,-2 4 0-16,2-2-12 16,-3-5-8-16,1-15-50 15,4 2-45-15,2-6-141 16,2-9-133-16,3-9 230 0</inkml:trace>
  <inkml:trace contextRef="#ctx0" brushRef="#br0" timeOffset="42612.97">9772 7112 1140 0,'4'18'521'16,"1"10"-248"-16,-2 7-9 0,-1 9-92 16,-1 2-44-16,-1-2-62 15,1-1-20-15,2-13-24 16,1 1-11-16,5-12-11 15,2-7-3-15,4-6-13 16,0-6-27-16,3-2-86 16,1-3-60-16,2-2-456 15,1-3 432-15</inkml:trace>
  <inkml:trace contextRef="#ctx0" brushRef="#br0" timeOffset="43390.04">11268 7277 573 0,'23'-27'378'0,"-32"18"-52"15,-3 0-76-15,-5 2-35 16,0 7-90-16,-1 3-28 16,-1 14-35-16,2 4-10 15,2 13-13-15,2 7-9 16,10 10-10-16,4-2-6 15,12 1-9-15,4-5-2 0,12-12-2 16,3-3-1-16,8-15 2 16,6-5 1-16,-2-15 1 15,-1-7 2-15,-6-12 3 16,-9-5 0-16,-7-11 3 16,-2 2 2-16,-12-4 2 15,-6 1 3-15,-13 5 1 16,-10-1 0-16,-11 7-6 15,-6 2-5-15,-8 12-7 16,-1 3-3-16,-1 11-3 16,5 4-2-16,10 3-17 15,9 3-25-15,12-1-105 16,7-2-100-16,15 1 155 16</inkml:trace>
  <inkml:trace contextRef="#ctx0" brushRef="#br0" timeOffset="43651.46">11922 7129 1042 0,'-18'-1'440'0,"-6"8"-252"15,3 10-13-15,-9 17-45 16,4 8-34-16,6 18-44 16,6 2-16-16,13 4-19 15,4-3-5-15,12-7-8 16,7-6-3-16,5-12-1 16,4-10-2-16,-2-10-41 15,-2-9-67-15,2-9 72 16</inkml:trace>
  <inkml:trace contextRef="#ctx0" brushRef="#br0" timeOffset="44078.37">12100 7334 1135 0,'4'-4'508'0,"6"3"-280"16,4-1-58-16,5 4-9 16,2 4-67-16,1 2-24 15,-3 4-26-15,-2 5-8 16,-6 4-13-16,-3 0-6 0,-5 6-5 16,-4-1-1-16,-7 0-4 15,-2 1 1-15,-1-6 0 16,1-5-1-16,-3-5 2 15,-1-5 1-15,-3-1 2 16,2-4-1-16,1-1 6 16,5-1 3-16,5-1 0 15,4-1 0-15,7 2-1 16,5-2 0-16,9 0 5 16,6-2 3-16,4 1-1 15,4 1-1-15,6 2-7 16,-8 1-6-16,-4 3-4 15,-6 2-5-15,-7 0-85 16,-7-4-62-16,-3-1-214 0,8-1 213 16</inkml:trace>
  <inkml:trace contextRef="#ctx0" brushRef="#br0" timeOffset="45160.43">12383 6993 1062 0,'4'-4'444'0,"3"12"-264"16,-3 0 5 0,2 9-39-16,0 4-24 0,-3 2-42 15,-1 6-19-15,0-4-27 16,-3-2-12-16,-1-9-11 15,-2-5-3-15,2-8 1 16,3-1 0-16,1-8 0 16,0-2 0-16,0-6-3 15,0-2-2-15,-3-3-2 16,-1 0 1-16,1 1-1 16,2 2-1-16,7 2-1 15,4 3-2-15,0 7-2 16,2 3 0-16,-1 7 7 15,0 3 8-15,0 2 15 0,2 5 11 16,-4 1 11-16,-3 0-1 16,-1 0-9-16,-5-2-9 15,-2-2-14-15,0 0-7 16,0-1-41-16,1-1-57 16,4 0-90-16,1-2 103 15</inkml:trace>
  <inkml:trace contextRef="#ctx0" brushRef="#br0" timeOffset="45410.51">12748 7457 1377 0,'-2'0'624'15,"-3"-3"-330"-15,4 0-80 16,0 2-19-16,0 1-101 16,0 0-42-16,0 0-52 15,0 0-65-15,0 0-118 16,1 0 116-16</inkml:trace>
  <inkml:trace contextRef="#ctx0" brushRef="#br0" timeOffset="46000.57">13142 7377 737 0,'-29'-14'357'0,"35"20"-80"16,-1 2-75-16,1 10-3 15,0 5-31-15,-4 8-57 16,0 0-20-16,-2 1-33 0,0-3-15 16,0-8-24-16,2-2-7 15,-1-9-2-15,1-7 4 16,-2-8 2-16,0-3 2 15,0-6-5-15,0-3-4 16,0-3-5-16,3 0-3 16,1-3-1-16,4-1-2 15,4 5-1-15,0-1-1 16,5 6-2-16,1 2 5 16,3 13 12-16,1 0 11 15,-4 11 23-15,2 7 7 0,-3 1 8 16,-1 5-1-16,-6-3-12 15,-3 2-8-15,-6-4-16 16,-2-1-7-16,0-2-4 16,-2-5-34-16,-2-8-90 15,-1-4-58-15,5-6-121 16,0-3 169-16</inkml:trace>
  <inkml:trace contextRef="#ctx0" brushRef="#br0" timeOffset="46383.49">13331 7011 1244 0,'14'-16'504'16,"-2"7"-322"-16,-3 3-24 15,2 3-14-15,-1 3-45 16,1 6-44-16,3 5-7 15,-3 8-14-15,-3 3-7 0,-8 2-12 16,-1 1-1 0,-5 2-6-16,-4-3 0 0,1-2-3 15,-3-3-1-15,-2-10 0 16,3-5 1-16,4-3 1 16,4-1 0-16,1 0-4 15,2 0-2-15,0-1 3 16,0 0 3-16,11 0 10 15,7-1 4-15,23-3 2 16,-31 4-1-16,2 1-5 16,0 3-3-16,0 4-29 15,-2 0-62-15,5 1-71 16,4 3 86-16</inkml:trace>
  <inkml:trace contextRef="#ctx0" brushRef="#br0" timeOffset="46732.59">13856 7123 1247 0,'15'1'479'0,"-3"8"-318"16,6 4-13-16,2 11 21 16,-5 7-31-16,8 7-52 15,-3 4-12-15,1 5-26 16,0-2-13-16,-2 2-14 16,-4 0-3-16,-6-2-3 15,-6 2 1-15,-11-4-4 16,-7-3 1-16,1-4-62 15,-6-4-54-15,1-11-131 16,1-6 134-16</inkml:trace>
  <inkml:trace contextRef="#ctx0" brushRef="#br0" timeOffset="54027.53">5741 9079 723 0,'0'0'361'16,"0"0"-148"-16,0 0-38 16,0 0-16-16,0-1-54 15,0 0-17-15,-1 0-22 16,-1-4-3-16,-2-5 0 0,-1 2-4 16,-14 5-18-16,-34-24-9 15,24 34-16-15,0 1-3 16,2 5-6-16,1 3-3 15,5 2-5-15,8 3-4 16,8 2-5-16,9 0-2 16,10 1 1-16,3 0 1 15,12 3 7-15,5 1 3 0,2-6 2 16,-1 0 5-16,-1-5 7 16,-1 3 3-16,-4-2 2 15,0-2-2-15,-5 0-3 16,-3-3 0-16,-15-1 4 15,-2 0 3-15,-13-4 3 16,-5 2 0-16,-4-1-3 16,-4-1-4-16,0-4-8 15,1-3-1-15,3-3-6 16,3-2-3-16,4-4-45 16,3 0-28-16,8-1-92 15,3 0-79-15,13 0 159 16</inkml:trace>
  <inkml:trace contextRef="#ctx0" brushRef="#br0" timeOffset="54336.32">6100 9185 780 0,'-14'2'362'16,"6"-2"-130"-16,2 0-29 15,2 8-38-15,2 5-32 16,2 9-51-16,-2 5-16 0,3 11-17 16,1 1-8-16,2 5-17 15,6 3-8-15,1-1-9 16,2-1-1-16,0-5-2 16,-1-6 1-16,-2-9 0 15,-1-3 3-15,-7-14-50 16,3-5-49-16,-7-10-246 15,1-12 215-15</inkml:trace>
  <inkml:trace contextRef="#ctx0" brushRef="#br0" timeOffset="54537.43">6019 9139 672 0,'8'-1'310'0,"10"2"-124"0,4 5-2 15,4 6-21-15,-1 1-24 16,3 3-34-16,-3 3-14 16,-5 0-21-16,-2 2-9 15,-7-2-20-15,-2-1-8 16,-7 2-9-16,-3-3-2 16,-6-1-4-16,-2-1-13 0,-5 1-64 15,0 0-62-15,1-3 71 16</inkml:trace>
  <inkml:trace contextRef="#ctx0" brushRef="#br0" timeOffset="54995.04">6537 9288 774 0,'0'-14'360'0,"-7"-3"-137"16,-1 0-17-16,-6 1-45 16,-2 4-24-16,-1 5-48 15,-4 5-22-15,-5 7-26 16,-2 9-9-16,-1 8-12 16,6 4-3-16,11 6-7 15,8-1-1-15,8-4-3 0,8-3-2 16,5-9 1-16,2-5 0 15,6-6 1-15,-4-4 1 16,1-9 0-16,-4-4 0 16,-5-8 1-16,0-1 0 15,-3 4 2-15,-1-1 2 16,-7 8 1-16,-1 1 1 0,-1 10 5 16,-2 1 3-1,2 11 0-15,0 6 0 0,0 4-8 16,5 3-3-16,2 0-5 15,-3-4-3-15,6-5-3 16,-2-1-3-16,7-8-47 16,7-2-43-16,6-9-147 15,2-6-131-15,5-6 232 16</inkml:trace>
  <inkml:trace contextRef="#ctx0" brushRef="#br0" timeOffset="55385.87">6841 9267 692 0,'-12'-6'387'0,"-3"3"-64"16,0-2-41-16,-1 4-79 0,1 6-37 15,4 8-52-15,0 8-20 16,7 7-34-16,4-4-14 16,7 1-25-16,4-1-7 15,5-7-8-15,5-1-2 16,5-7-2-16,6-4 0 15,1-7 0-15,-2-5 0 16,-2-8 1-16,-6-7 1 16,-2-3 0-16,-4-5 2 15,-12 2 4-15,-1 4 1 0,-5 4 7 16,-2 7 2-16,-4 6-5 16,0 5-1-16,-7 4-6 15,1 6-2-15,5 5 1 16,1 4 0-16,6 7 3 15,2 0 0-15,2 0 0 16,0-2 0-16,6-3-3 16,1-2 0-16,3-4-4 15,5-2-1-15,3-6-20 16,0-2-56-16,6-4-174 16,9-1 164-16</inkml:trace>
  <inkml:trace contextRef="#ctx0" brushRef="#br0" timeOffset="55585.53">7478 9223 1336 0,'-2'7'524'16,"0"-6"-337"-16,1 1-48 0,1-2-40 15,0 0-35-15,0 0-88 16,0 0-78-16,0 0 66 16</inkml:trace>
  <inkml:trace contextRef="#ctx0" brushRef="#br0" timeOffset="55727.11">7566 9341 984 0,'-6'4'436'0,"4"-1"-185"16,2 0-37-16,0-3-55 16,0 0-43-16,0 0-81 15,0 0-68-15,1 0 21 16</inkml:trace>
  <inkml:trace contextRef="#ctx0" brushRef="#br0" timeOffset="56680.15">9315 9071 785 0,'18'-47'373'0,"-34"32"-149"16,-5 2-14-16,-3 13-62 15,-1 5-36-15,-4 12-48 16,2 10-13-16,0 18-20 16,2 5-7-16,12 15-13 15,8 0-3-15,13 1-5 16,11 0-3-16,9-10 0 15,3-4 0-15,9-18 0 0,6-10 4 16,7-17 5-16,-4-9 1 16,3-21 4-16,-8-9-1 15,-11-16 1-15,-1-8 3 16,-13-3-2-16,-5-1 0 16,-14 4 0-16,-6 2-3 15,-15 6-1-15,-7 1-3 16,-15 6-6-16,-2 8-2 15,-11 8-1-15,-2 7-1 16,11 11 0-16,1 4 0 0,16 9 4 16,7 9 3-16,12 6 2 15,6 8 1-15,9 4-4 16,6 1-2-16,11-3 0 16,6-4 0-16,11-11 1 15,5-4 0-15,5-12 1 16,2-1-14-16,-3-11-114 15,5 1 91-15</inkml:trace>
  <inkml:trace contextRef="#ctx0" brushRef="#br0" timeOffset="57150.81">10143 9061 1023 0,'-12'-6'439'0,"-1"7"-262"16,-2 8-10-16,-4 15-61 15,1 6-34-15,-2 21-31 16,10 1-7-16,6 6-13 16,5 1-4-16,12-5-6 15,-2 0-3-15,6-10-2 16,5-4 0-16,-2-12-3 16,3 0 0-16,3-12-39 0,-1-6-64 15,4-9 65 1</inkml:trace>
  <inkml:trace contextRef="#ctx0" brushRef="#br0" timeOffset="57704.93">10511 9327 662 0,'-17'-16'345'0,"20"10"16"0,6 3-204 15,14 3-24-15,1 2-1 16,6 5-47-16,4 5-17 16,-5 7-27-16,-6-3-9 15,-5 8-14-15,-4 0-2 16,-9 6-4-16,-5 3-1 15,-8 1-1-15,-4 1-2 16,-4-7-1-16,-1-2 1 16,3-8 1-16,-2-5 1 0,5-6-2 15,2-2-1-15,5-5-4 16,5 0 0-16,11 2 13 16,4-1 6-16,9-1 15 15,2-3 0-15,1-2-10 16,1 0-4-16,-2 3-12 15,-3 2-2-15,-3-1-85 16,-2-2-57-16,-1-11 80 16</inkml:trace>
  <inkml:trace contextRef="#ctx0" brushRef="#br0" timeOffset="58119.66">10904 9049 1158 0,'14'0'477'15,"-9"2"-272"-15,-1 2 1 16,-4 1-32-16,-5 5-36 16,3 3-69-16,-8 1-21 15,2 2-24-15,4-1-9 0,-6-7-11 16,4-2-3-16,4-7-3 15,2-4-1-15,6-4 0 16,3-4 3-16,-3-1 1 16,-3-2 1-16,0 1 1 15,-3 2-2-15,9 3-1 16,1 0-1-16,4 5-1 16,4 1 0-16,-12 4 2 15,4 4 8-15,-2 2 14 16,-4 1 9-16,8 2 14 15,-1-1 1-15,4 1-4 16,-2 1-6-16,-8 1-13 16,-10 0-7-16,4 3-8 15,1 1-24-15,1 2-116 16,12-2-77-16,0 0 118 16</inkml:trace>
  <inkml:trace contextRef="#ctx0" brushRef="#br0" timeOffset="58341.73">11269 9511 1397 0,'-1'0'558'0,"0"-2"-382"15,1-2-17-15,-1 3-60 16,1 0-43-16,0-1-83 16,-2 1-76-16,2 0 66 15</inkml:trace>
  <inkml:trace contextRef="#ctx0" brushRef="#br0" timeOffset="58969.25">11678 9371 1035 0,'-4'-38'474'16,"2"37"-233"-16,2 6-58 15,-2 3-2-15,-1 11-63 16,1 6-29-16,-2 4-39 16,1 0-13-16,-1-2-17 15,3-6-8-15,1-8-7 16,1-2 1-16,0-9 2 16,-1-2 2-16,-1-9 1 15,-1-4-1-15,1-4-6 16,1-5-3-16,3-4-1 15,5 4 0-15,2-2-1 16,3 0-3-16,4 6 0 16,4-1-1-16,4 6 3 0,3 7 3 15,-1 3 14-15,-3 8 9 16,-5 10 20-16,-6-1 9 16,-2 12 2-16,0-1-4 15,0 4-16-15,-2 3-11 16,-9-6-12-16,3-2-5 15,-5-9-15-15,2-2-38 0,7-9-103 16,-8-3-69-16,8-1 124 16</inkml:trace>
  <inkml:trace contextRef="#ctx0" brushRef="#br0" timeOffset="59371.93">12132 8961 965 0,'-4'-10'375'16,"9"13"-214"-16,5 5-45 16,6 9 20-16,4 4-13 15,9 9-30-15,1 0 4 16,8 9 5-16,0-1 2 16,0-1-18-16,-2 1-11 0,-11-4-16 15,-5 0-12-15,-15-1-9 16,-3-2-6-16,-1 1-11 15,-2 1-4-15,-4 5-5 16,-1-2-2-16,-14-1-16 16,4-4-34-16,-1-8-110 15,-1-5-86-15,11-10 137 16</inkml:trace>
  <inkml:trace contextRef="#ctx0" brushRef="#br0" timeOffset="83273.67">5640 11806 600 0,'-35'-34'333'16,"33"32"-78"-16,2 1-80 15,0 4-4-15,-1-3-57 16,1 4-19-16,0 24-21 16,4 39-5-16,4-22-13 15,-4 0-9-15,6-3-17 16,-5-1-6-16,4-4-8 15,-1 2-5-15,-2-6-3 0,2-3-2 16,-6-13 0-16,-1-6 1 16,1-7 3-16,-3-5 0 15,-2-7-2-15,-1-5-1 16,-4-10-5-16,-1 0-2 16,2-1 0-16,-2-2 0 15,4 10 0-15,3 3 0 16,6 3-3-16,7 2 0 15,4 4-1-15,5 1 0 0,1 6 3 16,0 4 1-16,3 1 1 16,-2 0 2-16,-2 1 2 15,1 6 0-15,-10-2 1 16,-5 4 0-16,-7-4 0 16,-7-3 0-16,-5 6-2 15,-2-2-1-15,-2-2-1 16,0-4-1-16,1-6 0 15,0-2-1-15,5-1 0 16,3 1-3-16,7-2-3 16,3 1-1-16,8 0 1 15,5 0 1-15,7 0 4 16,3-2-1-16,7 0 1 16,3-7 0-16,2 1-2 15,4 0 0-15,-4-5-7 16,-7 3-20-16,-3-3-45 0,-8-1-28 15,-4-3-72-15,4 4-11 16,-8-7 1-16,-1 4 28 16,-8-2 83-16,-8-2 35 15,-6 12 81-15,0-1 30 16,-6 5 46-16,3 6 16 0,1 7 0 16,2 6-14-16,-1 6-26 15,9 0-9-15,0 2-25 16,-2 1-9-16,8-3-20 15,1 2-10-15,9-5-13 16,-1-6-4-16,12-4-3 16,0-3 0-16,5-5-12 15,4-4-27-15,0-6-71 16,0-2-50-16,0-9-106 16,0-2-52-16,-9-2 202 15</inkml:trace>
  <inkml:trace contextRef="#ctx0" brushRef="#br0" timeOffset="83560.94">6277 11962 396 0,'-8'-5'321'16,"-2"2"29"-16,-1 2-90 16,0 4-32-16,1 6-61 15,2 1-24-15,2 6-35 0,1 1-16 16,5-2-25-16,2 1-10 16,6-5-17-16,3-5-6 15,5 8-8-15,1-6-2 16,4 3 0-16,-1 4 0 15,1-6 2-15,3 4 0 16,-8-1-6-16,-4-1 0 16,-9-2-4-16,-10-2-1 0,-5 3-2 15,-2-1-2-15,-3 0-5 16,3-5-17-16,2-5-61 16,5-8-34-16,7-5-102 15,2-5-75-15,10-6 186 16</inkml:trace>
  <inkml:trace contextRef="#ctx0" brushRef="#br0" timeOffset="83730.39">6544 11806 790 0,'5'-2'392'0,"-5"14"-117"16,0 11-47-16,-1 22-42 15,-3 5-37-15,4 8-68 16,2 1-14-16,7-10-47 15,5-9-10-15,6-12-9 16,-2-11 0-16,2-11-8 0,-1-5-32 16,-4-11-129-16,1-6-61 15,-4-9 126-15</inkml:trace>
  <inkml:trace contextRef="#ctx0" brushRef="#br0" timeOffset="83890.34">6437 11912 1137 0,'-1'7'459'0,"4"-3"-287"16,6 1-8-16,1-2-31 15,2-1-33-15,5-1-53 16,1 0-20-16,4-4-47 16,6 1-74-16,11-6 63 15</inkml:trace>
  <inkml:trace contextRef="#ctx0" brushRef="#br0" timeOffset="84133.57">7218 11991 1100 0,'-16'0'463'0,"2"-2"-281"16,1 2-83-16,4-1-11 15,4-3-63-15,1 2-16 16,9 2-112-16,0-3-105 16,10 4 132-16</inkml:trace>
  <inkml:trace contextRef="#ctx0" brushRef="#br0" timeOffset="84279.9">7206 11987 462 0,'5'13'330'0,"-3"-1"-1"0,5 22-81 16,-12-30-29-16,5-4-63 15,0 0-32-15,0-1-60 16,0 0-24-16,0 0-67 16,0 0-35-16,0 0 37 15</inkml:trace>
  <inkml:trace contextRef="#ctx0" brushRef="#br0" timeOffset="85719.44">9099 11896 740 0,'-6'-2'341'0,"-7"-5"-147"16,-31-19-5-16,26 16-35 15,3-1-33-15,3 3-42 16,-3 3-12-16,0 6-18 16,-5 3-9-16,-2 11-17 15,1 6-4-15,5 12-10 16,4 10-1-16,6 8-3 0,7 1-2 16,15 5-1-1,4-4-1-15,4-6 1 0,2-6 0 16,5-17 1-16,0-6 1 15,11-18 2-15,2-7 3 16,-4-17 5-16,0-9-1 16,-9-8 1-16,-7-6-2 15,-11 2 1-15,-9 2 2 0,-14 6 2 16,-7 4 1-16,-17 6-1 16,-7-1-4-16,-3 11-5 15,-2 3-4-15,9 8-4 16,3 6 0-16,8 2-7 15,2 5-4-15,15 4-43 16,7 3-49-16,15 0 65 16</inkml:trace>
  <inkml:trace contextRef="#ctx0" brushRef="#br0" timeOffset="86318.08">9710 11812 795 0,'-9'-45'364'0,"-3"43"-158"15,-1 3-21-15,-4 10-41 0,1 7-40 16,-2 13-47-1,0 7-11-15,7 14-14 0,3 1-4 16,13 11-12-16,7-2-5 16,9-2-6-16,5-1-1 15,2-11-1-15,3-3 1 16,1-15 1-16,-3-2-1 16,-2-13 1-16,-2-3-1 15,-9-8 2-15,-5-4-7 0,-6-1-87 16,-4-8-97-16,-3-6 114 15</inkml:trace>
  <inkml:trace contextRef="#ctx0" brushRef="#br0" timeOffset="87750.4">10182 11989 712 0,'-48'-12'320'0,"39"4"-120"15,3 4-33-15,6 2-24 16,5 2-29-16,8 3-45 16,3 1-7-16,6 4 2 15,2-1-4-15,0 1-15 0,-1 3-8 16,-3 4-14-16,-3-1-6 15,-7 6-4-15,-4-2-2 16,-10 7-1-16,-5 5 1 16,-7-4-2-16,0 2 0 15,-4-8 0-15,0-3-1 16,2-5 0-16,0-6 0 0,7 0-4 16,4-2-1-16,9 0 3 15,7-1 4-15,6-3 10 16,6 1 6-16,4-2 6 15,1-2-1-15,4 0-3 16,2 2-5-16,-6 1-8 16,-5 2-4-16,-10 3-41 15,-2-3-56-15,2-1-352 16,6 2 298-16</inkml:trace>
  <inkml:trace contextRef="#ctx0" brushRef="#br0" timeOffset="88140.4">10508 11611 1039 0,'6'0'456'16,"8"10"-192"-16,-8 3-69 15,-5 10-17-15,-2 2-46 16,-4 7-70-16,-2 0-25 15,5-1-24-15,-1-7-3 16,-2-12-8-16,6-6-2 16,-1-10-1-16,4-6-1 0,-1-9 2 15,-3-1 1 1,-2-7-1-16,1 1 0 0,2 1-1 16,2-1-1-16,5 6 0 15,0 5 2-15,4 6 0 16,4 9 2-16,1 4 4 15,-1 2 5-15,-1 6 13 16,-1-1 7-16,-1 3 2 16,-2 2-4-16,-2-2-11 15,-1-1-7-15,-2 0-18 16,1-4-44-16,-1 2-134 16,2-3 28-16,-1 11 67 15</inkml:trace>
  <inkml:trace contextRef="#ctx0" brushRef="#br0" timeOffset="88372.93">10802 12171 1131 0,'0'-5'513'0,"-3"3"-198"0,2 0-162 16,0 1 1-16,0 0-61 16,1 0-39-16,0 0-43 15,0 0-43-15,0 1 6 16,0 0 11-16</inkml:trace>
  <inkml:trace contextRef="#ctx0" brushRef="#br0" timeOffset="88954.87">11278 12026 724 0,'5'-2'399'0,"1"0"-121"0,1 6-42 16,1 2-4-16,0 9-77 15,-2 4-31-15,1 8-43 16,-7 0-15-16,1-1-28 16,-1-3-10-16,-2-12-15 15,2 0-2-15,-4-9-2 16,2-2-1-16,0-5-4 16,1 4-1-16,0 0-3 15,-1-13 0-15,-1-6 0 16,-1-28 0-16,7 32 0 15,4 0-2-15,7 2-1 16,1 2 1-16,5 1 2 16,7 4 0-16,0 7 15 15,-2 7 9-15,-6 4 24 16,-5 5 9-16,-3 4 7 16,-3 2-3-16,0 0-19 0,-3 0-6 15,-3 0-18-15,1-5-8 16,-1 1-6-16,-2-7-7 15,0-7-75-15,-2-1-45 16,2-4-114-16,0 0-66 16,0 0 194-16</inkml:trace>
  <inkml:trace contextRef="#ctx0" brushRef="#br0" timeOffset="89464.19">11961 11768 921 0,'5'-6'383'16,"3"12"-222"-16,5 5 13 0,7 14-13 16,3 7-36-16,5 9-40 15,2 5-8-15,-7-1-6 16,-2 1-2-16,-10-5-5 16,-5-5-3-16,-10 2-16 15,-7-1-6-15,-7 1-18 16,-4 0-6-16,-2-10-5 15,5-5-5-15,1-9-17 16,3-6-35-16,11-7-102 16,1-1-72-16,13-8 128 15</inkml:trace>
  <inkml:trace contextRef="#ctx0" brushRef="#br0" timeOffset="91407.56">10128 13031 800 0,'-7'-4'385'0,"1"-3"-176"15,4 7-26-15,-1 8 4 16,1 13-60-16,1 6-25 16,0 16-27-16,1 4-8 0,3 3-23 15,4 2-11-15,4-7-20 16,2-6-5-16,3-10-8 16,1-12-31-16,1-16-98 15,-1-6-88-15,-3-15 125 16</inkml:trace>
  <inkml:trace contextRef="#ctx0" brushRef="#br0" timeOffset="91587.29">10012 13189 799 0,'-9'-2'402'15,"9"4"-101"-15,6 4-155 16,2 0-12-16,13 5-50 15,2-1-30-15,9-2-32 16,4-2 2-16,7-5-111 0,3-3-122 16,5-5 136-16</inkml:trace>
  <inkml:trace contextRef="#ctx0" brushRef="#br0" timeOffset="91753.25">10491 13214 985 0,'0'20'420'0,"-4"-1"-239"16,6 0-7-16,-2-2-59 16,4-2-40-16,-3-5-52 15,0-5-10-15,2-5-71 16,-2-3-92-16,-1 2 97 16</inkml:trace>
  <inkml:trace contextRef="#ctx0" brushRef="#br0" timeOffset="92416.57">10484 13105 673 0,'10'-11'339'0,"9"11"-70"16,0-1-62-16,4 5-17 16,-2 6-36-16,-3 4-55 0,0 7-21 15,-7 9-32 1,-1 0-14-16,-7 2-17 0,-1-2-4 15,-2-9-3-15,-2-3 0 16,0-9-1-16,-2-5-2 16,2-7-4-16,0-5-3 15,1-6-17-15,1-3-6 16,4-1-5-16,2-2 1 16,4 2 14-16,1 3 5 15,0 5 7-15,-2 5 2 16,-1 6 6-16,-1 5 7 0,-3 6 9 15,-2 2 2-15,-1 1-5 16,-1-3-6-16,4-3-12 16,-1-4-2-16,2-5-17 15,2 0-20-15,-2-6-43 16,4-2-18-16,-4-2-3 16,-1-1 16-16,-4 5 44 15,0-1 19-15,0 6 18 16,2 2 8-16,-2-1 33 15,0 0 16-15,3 9 29 16,7 12 8-16,23 27-16 16,-9-29-10-16,7-12-24 15,3-2-13-15,0-12-11 16,-4-5-4-16,-4-7-3 16,-2 0-1-16,-9-1 0 0,-7 1 2 15,-6 5 4-15,-8 1 2 16,-2 3 2-16,0 4-4 15,-5 1 13-15,7 5 7 16,1 7 16-16,-3 6 13 16,8 10 4-16,-3 2-1 0,6 6-4 15,3-6-5-15,2-1-15 16,7-5-8-16,4-10-14 16,9 1-7-16,2-5-20 15,0-4-53-15,4-2-112 16,0-6 113-16</inkml:trace>
  <inkml:trace contextRef="#ctx0" brushRef="#br0" timeOffset="93780.74">15749 13188 817 0,'18'-13'355'0,"-5"0"-129"16,-1-3-47-16,-8 0 9 15,-4-2-25-15,-12 1-63 16,-5 2-26-16,-10 3-28 15,-1 6-11-15,-2 5-15 16,3 4-7-16,1 9-9 16,3 1-2-16,4 3-4 0,6 0-2 15,10 1-2-15,4-1-1 16,13 4 0-16,5-2 3 16,6 1 4-1,2-3 0-15,2 0 9 0,-1-2 2 16,-6-2 7-16,-2 0 3 15,-10-2 5-15,-7-1 4 16,-7 0-1-16,-6 2 0 16,-6 1-8-16,-1-2-8 0,-1-3-7 15,2-2-4-15,4-2-13 16,1-2-26-16,8-2-96 16,1-5-72-16,9-6 121 15</inkml:trace>
  <inkml:trace contextRef="#ctx0" brushRef="#br0" timeOffset="94008.89">16005 13082 1123 0,'4'19'451'0,"-2"18"-286"15,-4 5-38-15,2 10-32 16,0 4-36-16,1-4-44 15,8 1-5-15,-2-8-5 0,3-7-2 16,3-9 0-16,-1-6-1 16,-2-9-20-16,-3-5-40 15,-6-10-174-15,-1-8 155 16</inkml:trace>
  <inkml:trace contextRef="#ctx0" brushRef="#br0" timeOffset="94217.78">16016 13112 1022 0,'19'2'421'0,"6"2"-251"15,-3 5-4-15,-1 0-27 16,1 2-26-16,-8 5-40 16,-3-1-15-16,-8 5-20 15,-4 0-6-15,-10 1-10 16,-3 4-6-16,-5-6-5 15,0-1-4-15,0-7-24 16,3-3-25-16,4-4-87 16,2-4-74-16,12-6 124 15</inkml:trace>
  <inkml:trace contextRef="#ctx0" brushRef="#br0" timeOffset="94622.93">16382 13195 861 0,'22'-13'381'16,"-21"6"-115"-16,1-1-96 15,-5-3-69-15,-1-2-6 16,-11-2-70-16,-1-2-8 16,-7 7 0-16,-1 7 0 0,1 8-1 15,-1 6-5-15,7 8-5 16,2 4 0-16,10 6 4 15,1-1 4-15,6-3 10 16,4-2 3-16,3-10 3 16,2-3 5-16,4-10-1 15,4-1-1-15,5-10-3 16,-2 0-5-16,4-6-4 16,-4-3 1-16,-8 1 10 15,-2 1 4-15,-10 10 4 16,-4 6-1-16,-2 13-9 15,0 6-6-15,-1 10-10 16,3 1-4-16,-2 0-9 16,4-2-4-16,5-8-74 15,7-4-48-15,11-11-120 0,1-5-94 16,8-9 218-16</inkml:trace>
  <inkml:trace contextRef="#ctx0" brushRef="#br0" timeOffset="95011.21">16762 13177 737 0,'12'-15'411'16,"-10"6"-41"-16,-3 2-60 15,-10 7-83-15,-4 0-51 16,-5 8-97-16,0 5-30 0,4 8-28 16,3 2-3-16,7 2-7 15,5-1-2-15,8-2-6 16,4-3-1-16,6-3-2 15,4-4-1-15,5-7-1 16,4-4-1-16,4-9 6 16,3-3-53-16,-2-9-18 15,-6-3-7-15,-9-4-16 16,-8-1 56-16,-9 2 19 16,-3 4 10-16,-5 10 13 15,-3 8 9-15,-1 13 11 16,-2 5 6-16,-6 9 16 15,6 3 0-15,1 1 1 16,4-1-3-16,10-1-16 16,2-5-7-16,8-3-13 0,-1-5-4 15,5-5-5-15,3-4 2 16,5-9-61-16,8-3-63 16,3-10 76-16</inkml:trace>
  <inkml:trace contextRef="#ctx0" brushRef="#br0" timeOffset="96172.38">15187 11823 346 0,'0'-1'249'0,"0"-3"21"16,-1-10-23-16,-1 3-61 16,-10-27-29-16,5 29-36 15,-2 2-15-15,1 2-23 16,2 5-12-16,0 2-21 0,1 1-9 16,1 1-16-16,1-4-8 15,3 0-10-15,0 0-4 16,0 0-2-16,0 0 0 15,0 0 2-15,0 0 0 16,0 0 0-16,0 0 1 16,0 0 1-16,0 0 0 15,0 0 0-15,0 0-1 0,0 0-1 16,0 0-2-16,0 0 0 16,0 0-1-16,0 0 3 15,0 0 0-15,0 0 3 16,-1 0 1-16,0 0 2 15,0 0 2-15,0 0 4 16,0 0 0-16,-1 0 0 16,1 0-3-16,0 0 0 15,-6 3-2-15,-5 4-2 16,-27 22-1-16,26-12-4 16,-2 2 0-16,1 6-2 15,0 6-1-15,1 7-1 16,8 8-2-16,6 7-1 15,5 1 0-15,13-2 0 16,5-3 0-16,10-9 1 16,4-7 1-16,6-11 2 0,3-8 0 15,8-11 4-15,-1-7 2 16,-2-16 1-16,-8-11 1 16,-14-11 2-16,-5-4 1 15,-19-5 3-15,-5 4 5 16,-10-1 1-16,-12 3-1 15,-12 5-4-15,-5 0-5 16,-15 7-7-16,2 4-1 16,-1 9-2-16,2 8 0 0,6 11-3 15,0 5-2-15,9 5-5 16,7 3-23-16,10-1-67 16,6-2-56-16,10 0-228 15,4-4 245-15</inkml:trace>
  <inkml:trace contextRef="#ctx0" brushRef="#br0" timeOffset="103067.07">15893 11773 383 0,'4'-6'286'16,"-1"-3"-9"-16,-2 2-45 15,0 2-22-15,-1 0-60 16,-1 3-21-16,0 1-38 16,0 0-16-16,-1 0-24 15,-13 0-10-15,-29 13-15 16,29 7-5-16,-1 5-6 16,1 4-2-16,3 6-1 15,1 5 1-15,7 5 1 16,4 6 1-16,10-8-1 15,3 1-2-15,10-9-4 16,2-4-2-16,-1-5 0 0,4-4 0 16,-8-7 3-16,-6-3 1 15,2-2 0-15,-9-3 1 16,-2-2 3-16,-3-1 1 16,-7-1 0-16,-2-2-1 15,1 0-11-15,0-1-19 16,-5-4-53-16,2 2-40 15,-5-3-149-15,-2 0 164 0</inkml:trace>
  <inkml:trace contextRef="#ctx0" brushRef="#br0" timeOffset="103746.61">16296 12028 650 0,'25'-47'359'16,"-29"34"-93"-16,4 12-58 0,0 7-19 16,7 12-61-16,-4 10-31 15,4 10-34-15,-2 8-16 16,-2 5-20-16,3 2-10 15,4-3-10-15,2-3-2 16,-3-10-2-16,-2-8 0 16,2-13-3-16,3-5-21 15,-3-9-63-15,-2-7-53 16,-10-11-186-16,-5-6 203 0</inkml:trace>
  <inkml:trace contextRef="#ctx0" brushRef="#br0" timeOffset="103996.13">16297 12002 439 0,'6'-18'304'16,"12"1"25"-16,3 6-121 15,3 5-18-15,4 7-41 16,-1 3-22-16,-5 8-35 16,-1 1-15-16,-4 2-26 15,-1 1-12-15,-8-3-16 16,-1 0-3-16,-7 4-3 15,-12-7-2-15,6 9-3 16,-10-3-2-16,-1-6-4 0,-2 4-2 16,-4-6-14-16,9-1-19 15,5-3-73-15,3-4-72 16,12-5 107-16</inkml:trace>
  <inkml:trace contextRef="#ctx0" brushRef="#br0" timeOffset="104304.16">16607 12012 473 0,'1'2'319'0,"2"3"70"16,-2 4-119-16,-1 6-62 15,0 1-23-15,0 2-70 16,-1-1-22-16,4-2-38 16,3 3-14-16,5-10-17 15,3-4-5-15,4-6-2 16,2-8 0-16,3-1-3 15,-2-4 0-15,-4-6-3 16,-2 2 0-16,-9 0 2 16,-6-3 1-16,-11 5 0 15,-5-1-1-15,-9 5-5 16,1 2-4-16,-2 8-9 16,6 3-5-16,4 10-36 15,4 9-21-15,8 4-70 16,2 2-65-16,6-2-228 15,5-5 273-15</inkml:trace>
  <inkml:trace contextRef="#ctx0" brushRef="#br0" timeOffset="104530.39">16861 11772 793 0,'9'-11'382'0,"-9"12"-105"15,0 9-69-15,-4 15-64 16,-5 8-24-16,4 15-63 16,0 7-14-16,0 4-18 15,5 2-7-15,8-11-12 16,0-7-3-16,10-14-8 16,4-9-32-16,0-14-100 15,-3-6-83-15,4-8 128 16</inkml:trace>
  <inkml:trace contextRef="#ctx0" brushRef="#br0" timeOffset="104987.76">17021 12011 786 0,'-7'9'412'16,"-1"2"-103"-16,2 11-125 16,1 2-30-16,2 0-50 0,-1 1-24 15,9-6-29-15,5-1-8 16,7-9-14-16,3 0-9 15,-2-9-8-15,4-7-3 16,-1-9-3-16,6-3 0 16,-2-1-2-16,-4 5-1 15,-5-1 2-15,-6-3 1 16,-5 5 1-16,-3-2 4 16,-4 13-3-16,0 10-1 0,-2 5-4 15,1 5-3-15,-1 8 0 16,2 2 2-16,3 7 0 15,2 3 0-15,4 0 0 16,1-1 0-16,0-5 3 16,1 1 3-16,-5-6 7 15,-2-3 1-15,-6-4 10 16,-5-5 1-16,-6-7 1 16,-2 3-1-16,-6-10-8 15,0 0-4-15,-3-4-8 16,0-8-3-16,4 0-6 15,5-2-8-15,8 3-39 16,3-2-33-16,12 0-108 16,5 0-85-16,15-3 173 15</inkml:trace>
  <inkml:trace contextRef="#ctx0" brushRef="#br0" timeOffset="105213.52">17513 11834 733 0,'-17'-7'428'0,"8"7"39"15,-4 2-240-15,-7 12-87 16,11 9-25-16,-4 11-70 16,-1 4-18-16,16 1-11 15,-2-1-5-15,8-10-6 16,6-3-4-16,-2-9-2 15,2-6-2-15,11-1-20 16,4-7-40-16,0-3-161 16,0-2 148-16</inkml:trace>
  <inkml:trace contextRef="#ctx0" brushRef="#br0" timeOffset="105585.84">17720 11935 886 0,'1'17'421'16,"-1"-4"-118"-16,0 2-72 16,-3 1-58-16,0-2-35 15,-1-1-81-15,0-2-24 16,1-3-17-16,-1-4-4 16,3-2-4-16,1-3-2 15,0 0-2-15,0 0-3 16,0-2-1-16,6-9 0 15,-4-4 0-15,38-22 0 0,-23 29 0 16,-3 0 0-16,4 5 1 16,-1 6 1-16,-3 1 9 15,2 5 6-15,-10 6 9 16,-1 0 2-16,3 4-4 16,-4-4-5-16,-2 2-8 15,1-2-3-15,-6-5-4 16,1-2-4-16,-1-3-58 15,0-9-49-15,4 3-197 16,-1 1 189-16</inkml:trace>
  <inkml:trace contextRef="#ctx0" brushRef="#br0" timeOffset="105828.69">18029 11817 810 0,'5'0'447'0,"4"5"-11"16,9 5-271-16,-6 5-19 15,2 9-44-15,1 3-27 16,-2 4-15-16,-2 1-6 0,-4-3-2 16,-2-3-11-16,-5 1-21 15,-1 0-5-15,-10 0-8 16,-2 5-10-16,-2-8-58 15,3-4-37-15,4-7-95 16,4-5-59-16,4-4 161 16</inkml:trace>
  <inkml:trace contextRef="#ctx0" brushRef="#br0" timeOffset="106214.69">18218 11593 988 0,'7'-4'381'0,"4"4"-223"16,5 3-68-16,3-1 8 15,7 14 8-15,5 5-19 16,-3 13-10-16,8 9 2 16,-9 2-6-16,-7 8-7 0,-2 5-15 15,-7-1-9-15,2 4-12 16,-9-8-5-16,-4 1-7 16,-9-2-4-16,-6-5-6 15,-1 0-11-15,-3-12-52 16,0-4-34-16,-9-10-111 15,5-5-105-15,-3-10 198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7T16:33:43.1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10459 6595 269 0,'-8'-9'193'16,"5"4"33"-16,3 2-23 16,0 1-15-16,-1 1-37 15,1 0-44-15,0 0-13 16,0 0-18-16,1-6-9 15,2-3-13-15,1-1-5 16,23-21-9-16,-19 29-3 0,1 3-9 16,2 3-4-16,-7 5-7 15,2-4-2-15,-5 8-3 16,-6-2-1-16,1 2-1 16,-3 3-1-16,-5-6-1 15,1-2 0-15,-5-7-1 16,4-2-1-16,2-7-3 15,2 1 0-15,0-6-1 16,4 1-2-16,0-6 0 16,2 4-2-16,9 6-2 15,6 4 4-15,0 6 5 16,9 4 5-16,-8 2 9 16,-1 3 0-16,0 1-1 15,-4-1-1-15,5 6-4 16,-10-2 0-16,-7 3-2 15,-2-1 0-15,-9-5-1 0,5 0-2 16,-1-9-1-16,-3-2 0 16,2-6-3-16,-2-5-1 15,8-3-2-15,1-1-1 16,2 0 0-16,4 4-1 16,0 1-2-16,3 0 4 15,3 8 7-15,1 1 6 16,5 3 14-16,1 4 2 0,-4-2 8 15,-3-1-2-15,-2 4-6 16,-2-3-4-16,-6-2-6 16,2 4-1-16,-5-1-2 15,-4 0-1-15,0 2-7 16,-2 0-2-16,2-1-4 16,1 1-1-16,3-7-55 15,2-2-61-15,4-11-219 16,8-1 209-16</inkml:trace>
  <inkml:trace contextRef="#ctx0" brushRef="#br0" timeOffset="643.59">9914 6574 646 0,'6'-4'309'0,"-6"3"-134"15,4-3 5-15,-4 3-61 16,0-1-30-16,0 1-35 16,-1-1-11-16,0 1-15 15,-10-1-6-15,-17 2-11 16,-23 16-2-16,30-2-3 15,4-1 3-15,6-2 2 16,3 1 1-16,5 0 1 16,3 3 0-16,9 3 2 15,4 1 0-15,9 2 0 16,5-4 0-16,1-1 6 0,3-1 4 16,-2 1 10-16,-8-2 4 15,-4-1-1-15,-2 1-4 16,-12 1-9-16,3-1-1 15,-6 1-4-15,-7-2 2 16,-7-6 5-16,-4 1 3 16,-5-7-1-16,-1 2 0 15,-6-3-9-15,-2 0-6 0,0-4-5 16,3-1-2-16,6 5-3 16,5-3-2-16,7 5-4 15,2-5-5-15,12-5-95 16,7 0-75-16,12-12 108 15</inkml:trace>
  <inkml:trace contextRef="#ctx0" brushRef="#br0" timeOffset="5279.55">15744 6192 452 0,'0'0'302'16,"0"0"-66"-16,0 0-24 0,0 0-17 15,-1-1-71-15,0-1-17 16,-1 1-22-16,1 0-10 15,-5-11-24-15,-1-4-9 16,-5-28-15-16,14 31-7 16,5 4-8-16,2 5-6 15,2 3-3-15,1 2-1 16,3 6 3-16,-2 3 2 0,-2 7 2 16,-1 1 3-16,-8 2-1 15,-2-1-1-15,-6-3 1 16,-2-1-2-16,-5-7 1 15,0-3 0-15,-3-5-1 16,3-4-1-16,1-5 0 16,3-2-1-16,6-2-1 15,3 0-1-15,7 0 0 16,4 0 0-16,6 5 4 16,3 3 3-16,0 5 6 15,-3 2 5-15,-5 3 7 16,0 6 2-16,-5 5-4 15,-6 0-2-15,-7 4-6 16,-7-4-4-16,-4-4-2 16,-1-1-2-16,1-9-2 15,-2-2-1-15,1-3-2 0,2-2-1 16,4-2-3-16,2 0-1 16,6 0-3-16,-1 0-1 15,5 1-6-15,3-3-4 16,1 3-106-16,4 2-83 15,6 5 123-15</inkml:trace>
  <inkml:trace contextRef="#ctx0" brushRef="#br0" timeOffset="5865.14">16366 6308 426 0,'0'-1'240'0,"-1"-2"34"16,2 3-99-16,-1 0 20 16,0 0-16-16,2 1-42 15,11 18-7-15,22 38-19 16,-30-25-11-16,4 6-22 16,-1-6-8-16,1-1-12 15,7-5-6-15,-3-10-9 16,7 2-5-16,-1-10-9 15,-1-2-3-15,5-13-7 16,-1-4-2-16,2-13-4 16,1-2-1-16,-1-2-3 15,-1-7-2-15,-4 8-1 16,-5 3 0-16,-6 10-7 16,-5 5-21-16,-6 6-50 15,-4 3-33-15,-4 3-79 0,0 4-42 16,3 5 145-16</inkml:trace>
  <inkml:trace contextRef="#ctx0" brushRef="#br0" timeOffset="7795.61">10903 6411 398 0,'-1'0'215'0,"0"0"-32"15,-6 2-21-15,-5 4-22 16,4-1-8-16,-34 13-20 16,28-18-7-16,5 0-22 15,-1-1-12-15,7-5-24 16,3-3-12-16,4-4-13 16,7-1-3-16,9-5 1 15,5-3 2-15,7-1 1 16,-4-3-1-16,9-2-3 15,4 1-1-15,3 0 0 16,4 1 1-16,-1-2 0 16,2 0-1-16,8-1-5 15,6 1-1-15,-2-3 0 16,5 2 1-16,5-1 6 16,2-2 3-16,14 0 3 0,4 1 3 15,-6-2 0-15,3 0 1 16,-4 3 1-16,-5 2-2 15,0 2-1-15,-3-2 1 16,-7 6 2-16,-5 3 1 16,-17 3-3-16,-12 3-3 15,-17 8-7-15,-11-1-3 16,-4 5-3-16,-3 0-2 16,0 0-1-16,-1 0-1 0,1 1 0 15,-1 0-1-15,0 0-2 16,0 0-2-16,0 0-10 15,0 0-21-15,0 0-49 16,0 0-23-16,-1 0-39 16,1 0 1-16,0 0 17 15,0 0 18-15,0 0 46 16,0 0 19-16,0 0 32 16,0 0 8-16,0 0 4 15,1 0 1-15,0 0 10 16,0 2 11-16,0-1 24 15,-1 0 14-15,1-1 21 16,-2 0 5-16,1 0 3 16,0 0-2-16,0 0-7 15,0 1-11-15,0-1-18 0,0 0-11 16,0 0-20-16,0 0-7 16,0 0-11-16,0 0-3 15,-1 0-5-15,1 0 0 16,0 0-1-16,0 0 1 15,0 0 0-15,0 0 1 16,1 0-1-16,0 0 1 16,0 0-1-16,0 0 0 15,0 0 1-15,0 0-1 0,0 0 0 16,0 0 0-16,0 0 0 16,0 0 1-16,0 0 1 15,0 0 0-15,0 0 0 16,0 0-1-16,0 0 0 15,0 0 0-15,0 0 0 16,0 0 1-16,0 0-1 16,0 0 0-16,0 0-1 15,0 0-2-15,0 0-2 16,0 0-3-16,0 0-1 16,1 0 0-16,1 1 2 15,-2-1 2-15,4 1 3 16,-4-1 1-16,2 0-12 15,-2 0-24-15,0 0-45 0,0 0-24 16,0 0-47-16,0 0-12 16,0 0-39-16,0 0-41 15,0 0 161-15</inkml:trace>
  <inkml:trace contextRef="#ctx0" brushRef="#br0" timeOffset="8990.31">12399 5465 460 0,'-16'-4'251'0,"3"1"-58"16,5 1 5-16,8 2-38 16,-2-2-31-16,6 2-29 0,-4 0-13 15,0 0-19-15,6 4-11 16,18 9-26-16,29 31-10 16,-21-29-10-16,1-4-1 15,-2 0 0-15,1 1 1 16,-11 0 1-16,-1 5 7 0,-13 6 7 15,-7-1 4 1,-5 6 8-16,-5 3-2 16,-10-4-6-16,3 0-4 0,-1-5-9 15,0-7-4-15,7-6-7 16,-1-1-2-16,2-6-2 16,12-1-12-16,1-3-88 15,-1-4-70-15,-2 5 99 16</inkml:trace>
  <inkml:trace contextRef="#ctx0" brushRef="#br0" timeOffset="9993.04">12911 5423 240 0,'0'0'206'0,"0"0"41"16,0 0-6-16,0 0-52 15,0 0-34-15,0 0-44 16,0 0-13-16,0 0-28 15,0-1-11-15,0 0-21 16,2 0-9-16,4-1-11 16,-4 0-2-16,1 2 0 15,4 2-1-15,-4-1-3 16,3 2-1-16,-6-3-1 16,2 3 1-16,1 2 0 15,-2-3 1-15,-1-1-1 16,0-1-1-16,0 0 1 15,0 0 0-15,0 0-2 16,-1 0 1-16,1 0-1 16,0-1-1-16,0 0 4 0,0 0 1 15,0-1 2-15,9-2 1 16,-1 1 0-16,-1 0 0 16,1 0-1-16,2 2 0 15,-3 2-3-15,-3 0 0 16,-4-1 2-16,2 5 0 15,-1 4 3-15,-2 2 0 0,-4-5 0 16,-22 29 2 0,15-31 0-16,-3-1 1 0,8-3-5 15,0-4-4-15,5-3-8 16,1-5-4-16,4 2-4 16,5 0-2-16,1-1-1 15,6 2-13-15,-4 2-82 16,-1 0-68-16,8 5 102 15</inkml:trace>
  <inkml:trace contextRef="#ctx0" brushRef="#br0" timeOffset="10796.22">13121 5465 257 0,'-1'0'215'15,"0"0"48"-15,0 0-14 16,0 0-39-16,-4 0-33 15,3-1-43-15,1-1-17 16,0 1-34-16,0 0-12 16,0 1-20-16,0 0-7 15,1 0-16-15,0 0-7 16,16 13-9-16,35 33-3 16,-22-17-2-16,2 0-2 15,5 10-2-15,5 4-1 0,4 2 0 16,-4 4-1-16,-1-5 1 15,1 1 4-15,-1-1 3 16,6 1 2-16,1-7 14 16,-5 0 0-16,-2-6 3 15,-5 0 5-15,-5-2-9 16,-2-2-1-16,-5 1-4 16,-1-6-5-16,-7-1-4 15,-6-4 0-15,-3-6-2 16,-5-2 0-16,-1-7 0 15,2 1 0-15,-7-4-1 16,5 0-9-16,-1-1-45 16,0-1-40-16,0 1-141 15,-3-1-153-15,-17-3 243 0</inkml:trace>
  <inkml:trace contextRef="#ctx0" brushRef="#br0" timeOffset="11153.51">13632 6145 709 0,'1'2'350'0,"2"6"-156"0,6 5-48 16,0 3 3-16,6 4-73 15,2-3-25-15,4 2-16 16,1-4-5-16,0-2-7 15,1 0 0-15,3-4 6 16,-2 0 5-16,-5-5 7 16,-3 0 3-16,-6-6-5 15,8-2-2-15,-6-6-5 16,0-5-4-16,-3-7-7 16,-1-1-3-16,-5 9-10 31,-2 6-2-31,1 2-4 0,1-19-13 0,0 12-49 0,-3 1-36 15,0 14-135 1,1 3-152-16,-5 4 248 16</inkml:trace>
  <inkml:trace contextRef="#ctx0" brushRef="#br0" timeOffset="11752.33">13692 6533 394 0,'2'-2'258'16,"1"-1"70"-16,-2 2-72 16,-1 0 0-16,0-1-33 15,0 1-74-15,0 0-24 16,-1 0-32-16,0 1-14 16,-27 13-26-16,-36 23-10 0,22-10-14 15,-3 2-4-15,-1 6-7 16,-9 2-3-16,-2 2-3 15,-3-2 0-15,0-1-2 16,9 2 0-16,6-9-4 16,7 1-2-16,7-5-1 15,5-7-2-15,7 0 0 16,2-5-1-16,5-8-2 16,4 2-6-16,6-6-9 15,1-5-10-15,11-1-40 16,0-3-24-16,4-2-72 15,1 2-45-15,-4 2 133 16</inkml:trace>
  <inkml:trace contextRef="#ctx0" brushRef="#br0" timeOffset="12127.12">13015 6734 928 0,'-7'0'387'15,"-7"7"-235"-15,8 6-7 16,-8 8-35-16,-1 5-42 0,-4 4-47 16,0 4-9-16,-6 1-7 15,4-2-1-15,10-5-3 16,-1-4 1-16,21-2 1 15,1-4 1-15,8 0 2 16,6 1 0-16,-1-7 2 16,6 1 0-16,4-2 3 15,0-3 3-15,4 2 10 16,-3-3 2-16,-9-1 0 16,-5-1-1-16,-12 0-10 15,-3-1-3-15,-5 0-54 16,-2-2-74-16,-2-4 75 15</inkml:trace>
  <inkml:trace contextRef="#ctx0" brushRef="#br0" timeOffset="12737.81">12778 6755 742 0,'-1'0'353'0,"-1"2"-120"16,0 0-27-16,1-2-22 16,-4 2-44-16,-1-2-62 15,1-2-20-15,0-20-27 16,-24-50-8-16,28 11-11 0,-2-3-4 15,-1-8-3-15,0-4-1 16,-2-3-1-16,6-2-2 16,7 6 0-16,3 6-1 15,3 7 1-15,-1 11 0 16,-7 11 2-16,0 6 0 16,-5 15 3-16,-1 3-1 0,-5 5 0 15,2 4-1 1,-1 2-4-16,2 1 0 0,2 3-6 15,1 1-1-15,0 0 0 16,0 0 0-16,0 0 4 16,0 0 0-16,0 0-25 15,1 2-27-15,1 6-101 16,0 1-122-16,0 3 178 16</inkml:trace>
  <inkml:trace contextRef="#ctx0" brushRef="#br0" timeOffset="13207.61">12666 5883 666 0,'-61'31'309'0,"45"-28"-100"16,1 1-30-16,5 1-3 15,0 0-30-15,8-5-58 16,3-3-12-16,7-6-23 15,4-2-10-15,5-5-14 16,3-2-5-16,4-3-8 16,-1-2-3-16,5 5-3 15,-1 2 0-15,-3 8 2 16,1 2-1-16,-7 8-1 16,-6 4 1-16,-2 6 2 15,-3 4 4-15,-2 4 4 16,4 0 1-16,-3-3-5 15,1 0-4-15,-2-6-7 16,-3-2-2-16,8-1-2 16,-4-5-2-16,1 2-48 15,5-4-54-15,-4-1-150 16,-4-1-157-16,5 1 255 16</inkml:trace>
  <inkml:trace contextRef="#ctx0" brushRef="#br0" timeOffset="13714.74">13493 5497 991 0,'-11'8'438'0,"7"-7"-231"15,-3 4 1-15,4-5-61 16,-2 1-46-16,5 1-55 16,0-3-17-16,0 0-13 15,10-2-6-15,13-3-4 16,27-6 2-16,-29 7-87 16,1-3-82-16,-5 3 101 15</inkml:trace>
  <inkml:trace contextRef="#ctx0" brushRef="#br0" timeOffset="13934.57">13742 5345 836 0,'1'0'384'0,"-2"7"-167"0,1 4-51 16,-2 6-33-16,0 5-47 15,2 4-49-15,0 4-9 16,0 2-16-16,1-5-7 16,1 3-106-16,3 0-88 15,3 7 116-15</inkml:trace>
  <inkml:trace contextRef="#ctx0" brushRef="#br0" timeOffset="14382.34">13523 6912 675 0,'-24'16'339'0,"6"0"-91"0,0-6-94 16,9 0 13-16,4-8-55 16,1-2-36-16,12 0-40 15,0-1-13-15,13 0-10 16,1-5-2-16,10-1-45 15,-2 5-74-15,2-3 71 16</inkml:trace>
  <inkml:trace contextRef="#ctx0" brushRef="#br0" timeOffset="14608.46">13845 6808 852 0,'6'4'418'0,"-6"2"-167"16,-3 11-94-1,0 2 6-15,-5 15-80 0,3 0-33 16,0 2-25-16,-1 2-8 16,5-11-10-16,1 1-4 15,3-9-56-15,-1-3-72 16,-2-3 80-16</inkml:trace>
  <inkml:trace contextRef="#ctx0" brushRef="#br0" timeOffset="15145.94">12086 6494 809 0,'-28'-1'369'0,"10"-1"-115"16,2 2-45-16,6 0-14 16,-3-4-29-16,8 1-84 15,5 3-25-15,9 0-33 16,7 3-13-16,7 1-5 15,3-2-2-15,2-2-72 16,0-5-84-16,3 0 97 16</inkml:trace>
  <inkml:trace contextRef="#ctx0" brushRef="#br0" timeOffset="15368.79">12353 6380 677 0,'1'-1'346'16,"5"3"-108"-16,1 6-25 15,-7 2-49-15,0 8-40 16,-4 6-55-16,-3 3-15 0,2 2-30 16,2 2-11-16,1-3-8 15,4-4-38-15,4-3-178 16,2-4 149-16</inkml:trace>
  <inkml:trace contextRef="#ctx0" brushRef="#br0" timeOffset="17346.09">14000 6469 584 0,'-2'0'295'15,"1"0"-77"-15,0 0-27 0,0 0-27 16,0 0-41-1,-3 2-58-15,0-1-13 0,3-1-18 16,0 0-9-16,0-1-9 16,0 0-3-16,0 0-4 15,-1-3-1-15,0-1-3 16,0 2 0-16,2 1 0 16,0 1 1-16,0 0 4 15,0 1 2-15,0 0 2 16,0 0 1-16,5 8-1 15,-1-1-3-15,-1-1-2 16,0-2-1-16,-2 0-1 16,0 0 0-16,-1-4-1 15,0 0-1-15,0 0-1 16,-1 0-1-16,0 0-2 16,0-1 0-16,-1 0-1 15,1 0 0-15,1 0 0 0,0 0-1 16,1-3 3-16,1 1 2 15,1-1 4-15,2 2 2 16,-5 0 0-16,1 1-1 16,-1 0-1-16,0 0-1 15,3 0-1-15,-3 0-2 16,0 0-1-16,0 1-19 16,0 0-92-16,0 0-68 15,9 0 100-15</inkml:trace>
  <inkml:trace contextRef="#ctx0" brushRef="#br0" timeOffset="18140.71">14131 6483 650 0,'-13'1'327'0,"3"-1"-126"16,2-2 7-16,2 1-58 16,2-3-33-16,2-3-40 0,2 7-15 15,3-2-25-15,4-3-9 16,5 1-10-16,3-5-1 16,5 1-5-16,1 0-1 15,6 0-3-15,1 4 0 16,6-1 0-16,5 3 0 15,-2 0 4-15,1 0 3 16,-3 2 6-16,-8 2 3 16,-4 4 3-16,0-1-1 15,-4 1 0-15,0-1-1 16,3 1-4-16,-2-1-1 0,-2 0-4 16,1-2-1-16,-5 2-4 15,1 2 0-15,-5-3-2 16,3-2-1-16,-1 0-3 15,-1 0 0-15,-1 3-1 16,5-1 0-16,-2-3-2 16,2-4 1-16,3 1-1 15,-1-3 0-15,5 3 0 16,4 2 0-16,0-4-2 16,2 0 2-16,-3-1 1 15,-5-2 0-15,3 4 2 16,-7-5 0-16,-1 1 0 15,1 0 0-15,-8 2 0 16,3 1 0-16,0 4 1 0,0-2 0 16,4 0 1-1,2 1 1-15,2-3 0 0,1 0 0 16,-3 0-2-16,0 1 0 16,2-1-3-16,1-3 1 15,5 0 0-15,4-2 0 16,0-2 1-16,1 3 1 15,-2 1 0-15,-5 1-1 16,-5 1-1-16,-3 3 1 0,-9 1-2 16,-4 0 1-16,-3 0-5 15,0 1-12-15,-1 0-16 16,1 0-3-16,1 0 1 16,0 0 11-16,0 0 14 15,0 0 2-15,5 12 2 16,-4 1 0-16,-7 33-23 15,-6-24-34-15,-4-6-103 16,3 2 101-16</inkml:trace>
  <inkml:trace contextRef="#ctx0" brushRef="#br0" timeOffset="18718.66">15286 6135 583 0,'-3'-1'280'0,"-1"3"-67"16,3 2-31-16,1-4-1 15,0 0-36-15,0 0-69 16,1 8-14-16,4 4-19 15,-2 1-9-15,43 25-10 16,-23-27-3-16,0-2-6 16,1-2-1-16,-3-3-1 15,-6 1-2-15,-2 2 0 16,-6 1 0-16,-3-1 9 16,-1 3 7-16,-3 3 9 15,-7 5 1-15,-7 7-6 0,-7-2-5 16,5 5-4-16,-4 0-2 15,3-4-4-15,3 1-3 16,-4-8-6-16,3-6-3 16,3-6-17-16,6-1-33 15,0-4-117-15,6-1-85 0,4 0 146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7T16:36:32.25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15569 8956 541 0,'-4'-1'272'16,"3"1"-55"-16,1-2-45 15,0 1-1-15,0 0-36 16,0 0-52-16,0 0-12 15,5-2-22-15,2 0-10 0,-1 0-11 16,-1-1-6-16,-3 3-2 16,-1 0-1-16,-1 0-1 15,0 1 1-15,0 0 1 16,-3 8 0-16,0 3 2 16,-19-2 0-16,-25 26 2 15,32-29-1-15,-2-1-1 16,9-2-2-16,8-3-9 15,-3-3-5-15,10-4-5 16,3-2-1-16,3-1 0 16,6 2 1-16,-1 0 0 15,2 4 1-15,-6 4 2 16,-3 0 1-16,-10 6 4 16,-4 4 4-16,-9 0 3 0,-5 1 1 15,-3-2-3-15,3-3-1 16,1-3-5-16,0-3-2 15,6 0-1-15,2-3-2 16,4-2-3-16,3-2-2 16,2-3-3-16,7 0 0 15,4-1 1-15,1-1 0 16,7 6 2-16,-4-2 1 16,2 6 1-16,2 2 1 15,-8 1 3-15,-3 2 3 0,-4 2 5 16,-5 2 1-1,-7 3 1-15,-5 0-2 0,-1 4-4 16,0-1-1-16,2-3-2 16,4-1-1-16,-5-7 0 15,1-3-1-15,11-4-2 16,-5-5-1-16,5-4-2 16,3-4-2-16,-3 2 1 15,6 0-1-15,5 6 0 16,1 4 1-16,1 4 1 15,3 3 1-15,-2 4 1 16,1 5 2-16,-5 0 1 16,-5 1 0-16,-2-1 1 15,-2-3-1-15,-2-1 0 16,-3-4-2-16,-3-2-11 16,1 0-17-16,-4-4-49 15,0-2-46-15,2 2-167 0,2 0 185 16</inkml:trace>
  <inkml:trace contextRef="#ctx0" brushRef="#br0" timeOffset="679.61">15424 9496 649 0,'10'0'308'16,"-8"-3"-75"-16,-3-4-47 15,3-4-1-15,-2-2-34 16,-2-4-63-16,3 2-18 15,-5 2-21-15,0 4-10 0,-7 5-15 16,-4 0-5 0,-6 7-6-16,-8 2-4 0,5 5-3 15,-2 6-1-15,7 0-2 16,2 4 0-16,6 1 1 16,5 0 1-16,7 5 2 15,5 0 1-15,10-1 2 16,1 0 0-16,7-5 6 15,-2-1 3-15,0-3 11 16,0-3 6-16,-8-4 4 16,-7-1 0-1,-1 0-4-15,3 5-3 0,-3 1 5 16,-3-2 4-16,-8-10 2 16,-10-2-2-16,-9 0-11 15,-6 0-6-15,-4 1-10 16,1-2-3-16,0 0-5 15,2 1-1-15,6 0-7 16,3 3-6-16,9-1-59 0,6-3-47 16,11-5-155-16,5-2 162 15</inkml:trace>
  <inkml:trace contextRef="#ctx0" brushRef="#br0" timeOffset="5305.77">19864 5946 400 0,'0'1'248'0,"-1"-1"-7"16,1 2-16-16,0-2-58 16,-1 0-20-16,0 0-37 0,-1 0-13 15,1 0-20 1,1-2-9-16,0 1-13 0,0 0-7 15,1-3-8-15,2-3-4 16,-2 3-10-16,-1 3-2 16,0 0-6-16,1 0-1 15,3 0-1-15,-4 1 0 16,0 0-1-16,0 0-1 16,2 12 0-16,-2 0-1 15,-14 25 0-15,1-31-1 0,4-2-2 16,1-2-1-16,-2-3-4 15,2-5 0-15,3-1-2 16,-1-2-3-16,7-2-1 16,4-1-2-16,7 5 1 15,1-1 0-15,5 3 2 16,2 3 0-16,-4-1 2 16,-2 2 2-16,-5 1 4 15,-5 4 3-15,-3 1 4 16,-1 3 2-16,-3 1 3 15,0-1 3-15,-4 0-3 16,-4-1-1-16,-9-2-2 16,-3-2-2-16,-3-5-1 15,3 0 1-15,5-6-2 16,2-3-2-16,6 0-4 16,3 0-3-16,6 2-4 0,4 3-1 15,5 0 0-15,5 2-1 16,6 2 2-16,0 2 0 15,0 3 0-15,-2-1 0 16,-6-2 0-16,3 0 0 16,-10 0 0-16,-3-1 0 15,2 1 0-15,-4-1 0 16,-1 0-1-16,1 1-2 16,0 0-4-16,0 0-4 0,0 0-11 15,0 0-4-15,-3 0-2 16,-1 0-1-16,4 0 6 15,0 0 5-15,0 0 5 16,0 0 3-16,0 0 8 16,0 0 1-16,1 0 1 15,0 0 2-15,0 0 1 16,0 0 1-16,0 0 1 16,0 3 0-16,0-1 1 15,0-2-1-15,0 4-1 16,0-1 1-16,-1-3-1 15,-1 0 0-15,1 0 0 16,0 0-2-16,0 0-1 16,0 0-1-16,0-2-1 0,0 1-2 15,0 0-1-15,-1-9 1 16,2 2-1-16,1 3 3 16,0 2-1-16,5-2 1 15,-3 2 1-15,2 1 2 16,-5 1 2-16,0 1 2 15,0 0 0-15,1 11 0 16,-3 4-2-16,-15 26 0 16,2-34-1-16,2-2 0 15,3-5 1-15,2 0-2 0,4-3 0 16,1-1-1-16,1 0-2 16,2-5-1-16,4-1-1 15,4 0 0-15,4-2 1 16,1 4-1-16,-1 1 2 15,0 2-1-15,-1 4 0 16,-6 1-1-16,1 1-21 16,-5 2-37-16,-2-3-129 15,0 0-64-15,0 0 144 16</inkml:trace>
  <inkml:trace contextRef="#ctx0" brushRef="#br0" timeOffset="6044.3">20222 5672 383 0,'4'-57'260'0,"-4"50"-27"15,0 5-43-15,1 1-12 16,-1 1-53-16,0 0-14 16,0 0-32-16,0 18-15 0,6 35-16 15,0-26-9-15,3 0-17 16,1-2-3-16,2-8-3 15,3-3-1-15,-1-3 3 16,-1-3 4-16,-6-2 2 16,-2-5 1-16,0-1 3 15,2-3-3-15,8-7-3 16,3-5-3-16,4-10-7 16,-4-2-3-16,-5-2-2 15,-2 3-2-15,-5 8 1 16,0 2-1-16,1 9 1 15,-6 4 1-15,-1 2-67 16,-3 4-82-16,2-3 91 16</inkml:trace>
  <inkml:trace contextRef="#ctx0" brushRef="#br0" timeOffset="9056.54">15990 8707 210 0,'-34'42'174'15,"30"-37"64"-15,0-4-42 16,0-1-25-16,-1-2-26 15,4 0-47-15,-1 1-12 16,1 0-20-16,1 0-9 0,-1-11-13 16,1-10-5-16,1-25-10 15,6 24-2-15,-3 2-4 16,4-1-1-16,-3 1-4 16,4-1-1-16,10-2-2 15,-1 1 0-15,3 1-2 16,-1 2-1-16,0 0-3 15,-1 2-3-15,4 2-1 16,1-1 0-16,-2-1-1 16,2 0 0-16,-2 0 1 15,1 5 0-15,0 2 0 16,1 2 1-16,-1 1 1 16,0-2-1-16,1 4 1 15,-2 1-1-15,1 3-1 16,3-1 0-16,-8 3-2 0,2-1 0 15,0 1 0-15,-2 2-1 16,2-2 1-16,-3 5 0 16,0-3 0-16,-4-2 0 15,2 1 0-15,0 2 0 16,-1-1 2-16,2 1 1 16,1-1 1-16,1-2 1 15,3 1-1-15,-1-1 0 0,4 2-1 16,0-2-1-16,1 0 0 15,2 4-1-15,2-2 1 16,2 0 2-16,-3-2 1 16,-2-1 2-16,1-2 0 15,-7-2-1-15,9 2-2 16,-1-4-1-16,6-1-3 16,7-1 0-16,-1-3-1 15,3 1 0-15,4-1-1 16,6 1 0-16,0 0 0 15,0 0 0-15,-7-1 1 16,-6-1-2-16,2-3 1 16,3 1 1-16,3-4-1 15,2 1 0-15,3-3 0 16,2-1-1-16,2-4 2 16,-6 2-1-16,-10 0 0 0,-5 1 1 15,-6 2-1-15,1-2 1 16,2 2 0-16,-2-1 0 15,-3-2 0-15,0-1 1 16,-2-8-2-16,-3 0 1 16,0 1 0-16,-3 1 0 15,-1 6 1-15,0-1-2 16,-4 2 1-16,0 0 0 0,3 0 0 16,0 3-1-16,0-1 0 15,0 1 1-15,-5 3-1 16,2-2 1-16,0 4 0 15,-3 2 1-15,0-3-1 16,-2 0 0-16,-1 1 0 16,0-2 0-16,1 0 1 15,2 1 0-15,-1-2-1 16,-3 2 0-16,3-2 1 16,-2 0-1-16,-1 0 0 15,5-2 1-15,-3 1 0 16,1 2 1-16,-3-2 0 15,0 2 0-15,-4-3 2 16,2 3-1-16,1-2 0 16,-1 2 0-16,3-2-2 15,1-1 0-15,2-3-1 0,1 4-1 16,3 4-1-16,2-3 0 16,3 2 1-16,2-2-1 15,3-6 0-15,5 6 0 16,3 1 0-16,2-3-1 15,-2 3 1-15,-4-1 0 16,-5 2 0-16,-6 1 0 16,-4 3 0-16,-1 2 0 0,3 1 1 15,3 2-1-15,-1 3 0 16,0 0 1-16,-7 4-1 16,0 0 0-16,-2 1 0 15,-3 2 0-15,2 2 0 16,-2-1 1-16,3 0 0 15,0-1-1-15,0 1 1 16,1-2 1-16,2-2-1 16,3-1-1-16,5-2 1 15,1-2 0-15,3-4 0 16,2-2-1-16,6-5 0 16,3 1 1-16,-3-2-1 15,-8 1 0-15,1 3 1 16,-1-3 0-16,-4 3 1 15,7-1-1-15,-7-2 1 16,0 3-1-16,0 0 1 0,-2 2-1 16,0 2 1-16,-3-2 0 15,-2 2-1-15,1 1 2 16,-3 5-1-16,-3-1 0 16,-1 1 2-16,-3 0-1 15,-3-2 2-15,-1 3 0 16,-1 3 2-16,0 0 0 15,0-1 3-15,-1 0 0 0,0 0 1 16,0-1-1-16,-1 2-4 16,1 0-2-16,0 0-2 15,0-1-2-15,0 0 0 16,0 0-2-16,0 0 0 16,0 0 1-16,-1 0 0 15,0 0 0-15,1 0-2 16,0 0-1-16,0-1-2 15,0 1-7-15,0 0-34 16,0 0-24-16,0-1-109 16,0 1-119-16,0 0 194 15</inkml:trace>
  <inkml:trace contextRef="#ctx0" brushRef="#br0" timeOffset="9637.18">19474 6259 677 0,'-13'3'318'0,"6"-4"-139"15,6-1 4-15,-4 2-33 16,0-2-34-16,4 1-39 16,0 1-16-16,1-1-26 15,0 0-8-15,0 0-11 16,5 0-4-16,15-1-4 15,34-4-3-15,-22 1 0 16,0-2 0-16,0-1-2 16,-3 1 1-16,-4 1-1 15,-1 2 0-15,-3 2 2 16,-2 2 2-16,-5 3 5 0,-1 0 2 16,-5 6 8-16,-2 0 5 15,0 2 6-15,-4 1 4 16,-2 2 0-16,-2 2-2 15,-2 5-4-15,1 1-3 16,1 4-6-16,0-3-2 16,1-1-5-16,0-2-2 15,3-5-5-15,1 2-1 16,0-5-2-16,2-3-1 0,-2-5-2 16,1-1-1-16,-2-3-1 15,-2 0-2-15,0 0-45 16,0 0-39-16,0-1-138 15,0 0-325-15,-1 0 369 16</inkml:trace>
  <inkml:trace contextRef="#ctx0" brushRef="#br0" timeOffset="16381.14">16934 8259 126 0,'0'-1'99'0,"0"0"24"16,0-1-5-16,0 1-7 16,0 0 4-16,0 0 11 15,0-1 7-15,0 0 6 0,0-1-1 16,0 0-9-16,-1 2-10 15,0 0-20-15,0 0-8 16,0 0-18-16,-1 0-8 16,1 0-16-16,-9 0-7 15,1 2-12-15,-1 3-6 16,-26 33-6-16,31-15-3 16,6 1-3-16,6 1-3 15,5-6-2-15,1-5-3 0,1-5 0 16,2-3-1-16,-3-4 0 15,2-1 0-15,0-5 0 16,5-3-1-16,-2-6 1 16,-2-1-1-16,-4-8 1 15,-3-2 1-15,-6-1 2 16,-5 0 2-16,-10 4 1 16,-2 2 1-16,-5 5 1 15,-4 5 0-15,4 5 3 16,-2 0-1-16,0 5-2 15,3 2-3-15,2 2-6 16,1 3-1-16,6 3-2 16,2 1-2-16,7 2-5 15,1 0-10-15,7 0-61 16,1-3-41-16,7 1-149 0,1-1 162 16</inkml:trace>
  <inkml:trace contextRef="#ctx0" brushRef="#br0" timeOffset="18879.28">16960 8657 390 0,'-1'0'242'0,"0"-1"-12"16,0 0-19-16,0 0-54 15,0 0-17-15,0 0-29 16,-1 0-11-16,1 0-25 16,0 0-12-16,0 1-17 15,0 0-8-15,-8 20-8 16,-2 33-3-16,15-26-8 16,0-2-2-16,7-7-3 15,-2 3-2-15,1-9-1 16,6-3-3-16,2-2-3 15,2-7 0-15,3-3-1 16,-5-6 1-16,-1-6-2 16,2-5 1-16,-4-4 0 15,1 0-1-15,-3-1 1 16,-3 5-1-16,-4 4 1 0,1 3 0 16,-5 7 1-16,0 2 0 15,-2 7 9-15,-1-3 6 16,0 0 8-16,0 11 5 15,-1 11-1-15,0 33-2 16,3-35-5-16,2 0-3 16,1-7-7-16,1-6-3 15,-1-1-4-15,0 2-1 0,1-1-4 16,-1-5-3-16,-1-2-47 16,3-2-51-16,-6 0-175 15,0 1 169-15</inkml:trace>
  <inkml:trace contextRef="#ctx0" brushRef="#br0" timeOffset="20041.43">17853 7853 536 0,'-4'-2'275'0,"4"-1"-96"16,0 0 12-16,0 2-52 15,-1 0-21-15,0 0-15 16,0 0-8-16,0-1-15 16,0 1-8-16,0 0-24 15,-2 0-11-15,-5 2-18 16,-1 4-6-16,6 21-6 16,-24 32 0-16,38-30-3 15,7-1 1-15,5-10-1 16,2-3 0-16,-1-10-1 15,1-4 0-15,-6-9 1 16,0-4-1-16,-6-7 3 16,-3-5-1-16,-6 0 2 0,-2-2 1 15,-5 2 2-15,-7 3 2 16,-1 5 2 0,-4 3 1-16,-5 8 0 0,1 7-1 31,11 0-6-31,-1 0-2 0,-28 10-5 0,0 1-1 15,7 0-7-15,23 2-14 16,7-7-67-16,2 1-49 0,12 2-176 16,-2-6 192-1</inkml:trace>
  <inkml:trace contextRef="#ctx0" brushRef="#br0" timeOffset="20741.5">17986 8222 527 0,'-2'-3'316'0,"-4"1"-85"0,8 2-21 15,-4 0-18-15,2 0-57 16,0 0-20-16,3 13-27 16,2 12-12-16,12 27-24 15,-8-27-10-15,6-8-17 16,3-4-8-16,-4-5-8 15,3-2-2-15,1-6-1 16,0 0-2-16,1-4-1 16,-2-9-1-16,-3 4 0 15,1-3 0-15,-6-4 0 16,-1 3 1-16,-2 4-1 16,-1 3 0-16,-1 6 0 15,2 6 0-15,0 4 1 16,1 2 1-16,2 4 8 15,1-7 5-15,3-1 4 0,1 2 1 16,2-10-5-16,5-3-1 16,2-7-3-16,-1-8-1 15,-4-9-5-15,-6-3-1 16,-6-4-5-16,0 0-1 16,-3 9-24-16,-4 2-31 15,-6 8-143-15,-1 3 129 0</inkml:trace>
  <inkml:trace contextRef="#ctx0" brushRef="#br0" timeOffset="21407.95">18524 7205 600 0,'-6'-8'322'0,"2"-2"-73"16,-1 2-25-16,-16-24-34 16,10 32-44-16,0 6-53 15,4 4-21-15,-4 8-29 0,9 4-9 16,1 5-9-16,5-2-3 16,8-1-5-16,0-2-2 15,11-8-3-15,1-4-1 16,5-10-1-16,-2-5-1 15,-2-7-1-15,-2-2 0 16,-5-7 0-16,-6-2 1 16,-11-2 2-16,-4-2 3 15,-15 2 1-15,-5 3-1 16,-5 5-3-16,-3 6-3 0,5 9-6 16,2 2-2-16,10 7-4 15,4 0-3-15,5 5-65 16,5 3-53-16,10-2-184 15,6 0 185-15</inkml:trace>
  <inkml:trace contextRef="#ctx0" brushRef="#br0" timeOffset="21681.25">18969 7429 866 0,'-5'-9'346'0,"3"3"-193"16,4-1-27-16,-3-1 34 16,-4 7-32-1,3 1-52-15,1 0-7 0,0 0-27 16,-12 5-9-16,-17 8-10 0,-24 46-8 15,28-27-8-15,8 2-3 16,4-7-4-16,5-4-13 16,4-12-95-16,2-4-88 15,3-8 117-15</inkml:trace>
  <inkml:trace contextRef="#ctx0" brushRef="#br0" timeOffset="21900.8">18811 7393 848 0,'9'3'406'0,"-3"0"-133"16,3 3-62-16,0 5-13 15,1 4-44-15,5 4-54 16,1 4-14-16,0 0-35 16,1-1-13-16,-3-3-18 15,-1-3-7-15,0-4-9 16,1 0-4-16,-5-1-68 15,2-2-46-15,2 2-151 16,-3-2 155-16</inkml:trace>
  <inkml:trace contextRef="#ctx0" brushRef="#br1" timeOffset="31304.27">16970 8283 326 0,'-20'27'206'0,"18"-27"-5"15,0-2-6-15,-1 0-31 16,2 1-11-1,-1 0-20-15,1 0-11 0,0-1-24 16,0 1-12-16,0-6-20 16,1-1-10-16,0 0-18 15,1-3-9-15,0 4-13 16,1-1-5-16,0 3-5 16,-1 1-1-16,2 1-1 15,3-1 1-15,3 1 2 16,-5 3 1-16,-4 0 4 15,0 0 2-15,4 13 4 16,-3-1 2-16,-9 22 0 16,-2-25 0-16,6-5 0 0,-1-3-2 15,-2-1 0 1,2-2-3-16,-2-4-3 0,4-2-4 16,3-1-6-16,0-2-1 15,0 0-2-15,7 2-1 16,-2 1-1-16,6 4 1 15,4 4 0-15,-12 1 2 16,13 7 1-16,-5-1 0 16,1 4 3-16,2 6 0 15,-8-2 6-15,-9-1 3 16,-7 0 5-16,-3-4 0 0,-7-3 0 16,4-1-2-16,0-3-5 15,1-4-2-15,2-3-2 16,-1-3-2-16,2-3-3 15,2 0-2-15,7-4-1 16,4-2-3-16,7 0 0 16,-1 4 1-16,8 1 0 15,0 2 0-15,-3 4 3 16,5 0-1-16,-5 5 1 16,-2 4 2-16,0 7 3 15,-5 1 1-15,0 9 2 16,-3-1-1-16,-3-1-1 15,0 0 0-15,-9-8 1 16,4-1 2-16,-4-4 0 0,-2-6 0 16,-3-4-2-16,5-2-2 15,-7-8-2-15,3-1-2 16,5-4-1-16,5 1-1 16,4 1-2-16,3-1-1 15,8 5 0-15,-3-2 0 16,9 6 1-16,6 2 1 15,-4 3 2-15,-3 3 0 16,1 5 0-16,-8 5 0 0,2 5 2 16,-5 4 1-16,-11 0 2 15,-1 0 1-15,-8-5 1 16,3 0 3-16,-5-6 3 16,3-2 1-16,-4-5 0 15,3-2-3-15,4-6-5 16,-6-5 0-16,11-1-3 15,-4-6-3-15,0 1 0 16,9-1-1-16,5 1-2 16,0 3 0-16,12 5 0 15,-2 2 0-15,-3 6 0 16,0 3 2-16,-1 6 1 16,-4 4 0-16,-2 8 4 15,2 3 1-15,-7 1 4 0,-4-1 0 16,-2-2 1-16,-5-1-1 15,0-6 1-15,8-3-1 16,-4-3-1-16,0-3 0 16,6-6-1-16,-5-5-3 15,2-3-1-15,6-5-2 16,-2-3-1-16,3 1-1 16,3-2 0-16,-1 5-1 15,6 5 1-15,-4 2-1 16,1 6 1-16,1 2 1 0,-5 5 0 15,-1 5 1-15,-1 2 1 16,-4 3 1-16,-4-1 0 16,-1-1 1-16,0 0 0 15,-1-3 0-15,3-5 0 16,-2-4 0-16,0-3-1 16,-1-2 1-16,3-4-2 15,2-3-1-15,-5-3 0 16,6-3-1-16,-3-2-2 15,6 2 0-15,10 4-1 16,-4 2 0-16,2 7 1 16,-2 2 0-16,-2 3 1 15,2 4 1-15,-1 6 0 16,1 1 2-16,-4 2 0 16,-2 1 0-16,-2-5 1 0,-4-2 1 15,-2 1-1-15,-1-2 2 16,2-1-3-16,-3 1-1 15,-3-4-39-15,6-1-43 16,-1 0-136-16,1-4-414 16,4-6 429-16</inkml:trace>
  <inkml:trace contextRef="#ctx0" brushRef="#br1" timeOffset="69803.52">15801 8774 12 0,'-1'0'7'0,"-1"0"-1"16,1 0-5-16,0 0-1 16,0 0 0-16,0 0 0 15,1 0 0-15</inkml:trace>
  <inkml:trace contextRef="#ctx0" brushRef="#br1" timeOffset="99747.16">16770 7547 521 0,'-1'-1'293'0,"-1"0"-48"16,1 0-19-16,0 0-61 15,0 0-21-15,0 0-39 0,0-1-14 16,0 1-27-16,0 0-11 16,0 0-22-16,0 0-9 15,0 0-11-15,2-5-3 16,7-13-3-16,28-24-1 15,-15 30-1-15,-4-1-1 16,-2 8 0-16,-4 2 1 16,-7 2-1-16,3 2-1 15,-7 0 2-15,0 1 0 0,0-1 5 16,0 0 2-16,0 1 7 16,1 8 4-16,2 5 4 15,6 29 3-15,-5-22 0 16,-1 6-1-16,-8 0-3 15,1 0-1-15,-3-4-6 16,4-1-1-16,5-2-8 16,-1-4-2-16,5-1-2 15,1-4-2-15,-4-4 1 16,-1-1-2-16,0-3-1 16,4-3-13-16,-6-1-71 15,0 0-52-15,0 0-150 16,0 0-156-16,0 0 285 15</inkml:trace>
  <inkml:trace contextRef="#ctx0" brushRef="#br1" timeOffset="99965.56">16817 7718 577 0,'-51'34'342'16,"46"-29"-32"-16,3-1-40 15,2-2-67-15,4-1-38 16,-4-2-47-16,0 0-12 0,11-3-25 15,7-1-15-15,32-12-27 16,-26 10-11-16,-6-1-14 16,1 2-3-16,-5 0-7 15,-3 2-2-15,4 2-59 16,-4-1-47-16,-6 3-180 16,2 1 174-16</inkml:trace>
  <inkml:trace contextRef="#ctx0" brushRef="#br1" timeOffset="128121.36">17913 7929 367 0,'-2'-1'206'0,"0"0"-25"16,1 0-17-16,-3-2-15 15,3 2-9-15,0-1-13 16,-1-1-7-16,-2-5-22 16,3-1-11-16,1 1-24 15,2 1-11-15,-2 5-18 16,7-3-8-16,4-2-11 0,21-7-3 15,-28 17-3 1,-2 5-2-16,2-2 0 0,-3 3-1 16,0 1 1-16,-3-4-1 15,-4 0 0-15,4-3-1 16,-9 0 0-16,7-3-1 16,-10-3 0-16,-1 3-1 15,7-1 0-15,-6 0-1 16,9-1 1-16,1-3 1 15,7-2 1-15,3-2 1 0,3-4-1 16,6 3-1-16,-3 1 1 16,3 5 2-16,-2 5 2 15,0 1 3-15,-7 4 2 16,3 2 0-16,-7 4 3 16,-4 2 1-16,1 1 2 15,-9-1 1-15,-1-2 0 16,6-1-2-16,-6-6-3 15,3-4-2-15,6-2-4 16,-11-6-3-16,5-4-3 16,5 5-1-16,-4-6-2 15,7 1-1-15,4 2-1 16,0-1-2-16,9 1 2 16,-4 2-1-16,1 1 1 0,0 1 1 15,-3 2 0 1,0 3 0-16,-5 4 2 15,-1 0 0-15,-5 6 2 0,4 1 0 16,-1 1 1-16,-6 0 0 16,3-1 0-16,-7-2-1 15,2-7 0-15,-1-1 1 16,-1-2-1-16,-3-2 1 16,3 2-2-16,2-5 0 15,3-1-2-15,6 0-1 0,2-1-1 16,6 2-1-16,4 3 0 15,-3-1 0-15,3 3 1 16,-3 2 0-16,-1-1 1 16,6 7 1-16,-11-3 2 15,1 3 0-15,-4 3 1 16,-5-2 1-16,4 4 0 16,-4-1 1-16,-5-3-1 15,-1-2 0-15,-2 0-2 16,-3-6 0-16,3-1 0 15,3-3-1-15,1-6-1 16,6-1-1-16,5-4 0 16,2 3-1-16,7-1-1 15,3 5 0-15,0 0 1 0,-3 1 0 16,2 6 0 0,-2 1 1-16,-3 4 0 15,2 3 0-15,-4 0 0 0,-1 0 1 16,-2 3 1-16,-1 0 1 15,-6-1 0-15,-3 1 0 16,0-1 1-16,-8-4 0 16,2 0 0-16,-1-3-1 15,-5-4 0-15,3-2-1 16,-5-6-1-16,2-1-1 0,6-2 0 16,6 0-2-16,7 2-2 15,4-1 1-15,3 3 0 16,3 5 0-16,7 0 1 15,1 6 1-15,0 0 1 16,-8 0 0-16,-3 6 1 16,0-2 2-16,-7 4-1 15,4 0 1-15,-10-5-1 16,-3 3-2-16,0 1-16 16,-3 1-15-16,4 3-39 15,-3-3-35-15,9-6-74 31,1-2-55-31,0 1 145 0</inkml:trace>
  <inkml:trace contextRef="#ctx0" brushRef="#br1" timeOffset="129424.82">17727 7268 292 0,'-10'4'245'16,"5"-3"33"-16,3-1-83 16,0 0 6-16,1 0-55 15,0 0-18-15,0 0-27 16,0 0-13-16,1 0-24 15,6 0-11-15,18 4-16 16,29 7-7-16,-28-6-10 16,-1 3-5-16,-4 3-7 15,-8 3 0-15,-8 3-1 0,-4 4 1 16,-6 1-1-16,-3-1 0 16,-5 2-1-16,-3-2 1 15,-4-5-1-15,0-1-1 16,0-2 0-16,0-4 6 15,5-4 13-15,2-1 7 16,8-4 14-16,4-1-3 16,7 0 0-16,7-2-1 0,10-1-6 15,2 0 0-15,7 2-6 16,2-1-1-16,-2 1-1 16,-2-1-1-16,-7 2-4 15,-9 0-2-15,-3-1-8 16,-3 3-5-16,-7 1-10 15,3-1-40-15,-10 4-140 16,-1-2-109-16,4 8 168 16</inkml:trace>
  <inkml:trace contextRef="#ctx0" brushRef="#br1" timeOffset="140907.28">18570 7210 415 0,'-33'2'231'0,"30"-6"-54"0,1-1 11 16,0 2-50-16,2 2-19 15,0 0-21-15,0 0-11 16,0 0-13-16,0 0-4 16,0-1-13-16,0 1-4 15,9 0-15-15,0 0-6 0,-4 1-10 16,-3 0-2-16,-2 0 1 16,0 0 0-16,5 12-1 15,-4-1-2-15,-8 26-5 16,-6-29-2-16,3-5-1 15,-3-2-2-15,-1-5-2 16,2-4-1-16,1-4-2 16,6 1-1-16,1-2-2 15,5 3-1-15,6 2-1 16,2 0-1-16,7 2 1 16,-1 1 0-16,2 3 2 15,0 2-1-15,-2 4 2 16,-2 2 1-16,-5 5 2 15,-1 1 2-15,-5 2 2 16,-2 1 1-16,-5-3 1 0,-3-1-2 16,-4-4-1-16,-2-2-1 15,-2-1-1-15,3-3 1 16,1-5-3-16,2-3 0 16,2-5-2-16,4-3-1 15,4-1-1-15,6 1-1 16,6 3 0-16,0 1 0 15,5 4 2-15,0 3 0 16,-2 4 8-16,-2 1 5 16,-5 4 12-16,-4 2 6 15,-4 3 1-15,-4 1-1 0,-6 3-7 16,-3 0-5-16,-1 1-7 16,-5-2-4-16,8-7-2 15,0 1-3-15,5-6-1 16,6-1-2-16,-1 0-53 15,1-1-57-15,0 0 69 16</inkml:trace>
  <inkml:trace contextRef="#ctx0" brushRef="#br1" timeOffset="141927.17">18229 6563 485 0,'-18'-46'269'0,"14"37"-56"16,1 1-8-16,3 3-37 15,2 1-32-15,4-2-34 16,2 2-12-16,7 3-22 16,-2-2-10-16,4 3-15 15,2 4-9-15,-2 1-14 16,0 7-4-16,-5-1-6 16,-1 3-3-16,-9 1 0 15,4-1-1-15,-5 4 0 16,-4-4 1-16,-3-2 0 15,-6 0 0-15,-8-5 0 16,-1 0 0-16,0-4-2 16,2 0 0-16,1-1-1 15,3-1-1-15,2-1-1 16,3 0-1-16,6 0-2 16,2 0-3-16,8 0 0 0,-6 0 0 15,1 0 3-15,21 1 1 16,29 2 3-16,-24 0 3 15,-3 1 4-15,0 1 3 16,-4 7 4-16,-12-2 2 16,1 4 7-16,-12-1 5 0,-7-2 4 15,-2 0 1-15,-9-4-6 16,1-1-3-16,-3-2-5 16,0-1-1-16,3-3-5 15,0 0-2-15,3-1-6 16,4-1-3-16,5-4-4 15,1 2-1-15,6-2-8 16,1 1-16-16,5 2-60 16,2-1-45-16,4 0-158 15,2 1 177-15</inkml:trace>
  <inkml:trace contextRef="#ctx0" brushRef="#br0" timeOffset="156334.56">7280 11431 476 0,'0'-1'273'16,"0"-1"-28"-16,0 1-14 15,0 0-49-15,0 0-18 0,0 1-31 16,0 0-11-16,3 18-12 15,27 38-7-15,-27-20-22 16,0 7-10-16,-1 1-22 16,2 4-10-16,-2 1-14 15,-1-8-5-15,0-6-6 16,2-10-2-16,-5-13 1 16,-1-4 0-16,-3-9-1 15,-2-6-3-15,0-11-6 16,3-8-4-16,5-9-2 15,1-2-1-15,11 1 1 16,4 6 1-16,5 9-1 16,7 4 1-16,-1 10 1 15,-3 0 1-15,-2 7 7 16,-2 0 4-16,-1 8 7 16,-1 7 5-16,-5 2 5 0,-2 7 1 15,-10 6 0-15,-1 0-2 16,-2 6-9-16,1-2-3 15,-3-9-5-15,1-3-2 16,1-9-2-16,-5-3 0 16,2-7-79-16,3-3-51 15,4-1-132-15,-2 0-127 16,0 0 250-16</inkml:trace>
  <inkml:trace contextRef="#ctx0" brushRef="#br0" timeOffset="156658.47">7720 11615 791 0,'3'12'384'0,"-1"8"-80"15,-2 5-93-15,-3 11 0 16,0 6-24-16,2 2-62 16,1-2-27-16,5-12-49 15,5-8-16-15,6-12-16 16,1-5-2-16,5-13-4 15,0-4-1-15,2-10 0 16,-1-4-2-16,-9-7-1 16,-2-3 1-16,-14 0 0 15,-8 1 0-15,-7 6 0 16,-6 4 0-16,-6 10-1 16,-1 0-2-16,2 11-3 0,4 5-2 15,7 5-2-15,4 6-2 16,6 2-2-16,2 3-1 15,5 2-33-15,5-3-51 16,8-7-160-16,6-2-139 0,6-6 236 16</inkml:trace>
  <inkml:trace contextRef="#ctx0" brushRef="#br0" timeOffset="157057.87">7999 11633 905 0,'-3'21'460'15,"2"7"-186"-15,-1 3-20 16,-1 1-22-16,3 0-78 16,0-6-37-16,6-10-67 15,4-4-19-15,6-7-21 16,2-5-3-16,6-6-2 16,1-4-1-16,3-7 0 15,-3-3 0-15,-1-1-1 16,-3 3-1-16,-5 6 0 15,-3 3-1-15,-5 11 0 16,-2 6 0-16,0 14 2 0,-1 5 2 16,3 2 2-1,1-2 8-15,5-11 6 0,2-6 4 16,5-10 7-16,-1-9-3 16,-1-8-2-16,-2-8-5 15,-4-9-6-15,1-1-3 16,-7 1-5-16,1 6 0 15,-8 7-2-15,-1 9 0 0,-6 6-91 16,-2 6-73-16,6 12-274 16,-5 5 263-16</inkml:trace>
  <inkml:trace contextRef="#ctx0" brushRef="#br0" timeOffset="157716.43">9148 11659 748 0,'-8'-17'407'0,"7"5"-44"15,7 5-173-15,5 6 16 16,1 9-34-16,1 6-29 16,-6 11-45-16,1 6-18 0,-7 3-24 15,-1-2-8-15,-2-7-21 16,-1-7-6-16,-1-7-4 15,-1-4-1-15,-2-7-3 16,0 0-2-16,-1-8-7 16,3-2-2-16,2-7-2 15,2-6-4-15,7-4 0 16,4-4-1-16,5-2 1 16,5 5 1-16,3 2 1 15,0 8 0-15,3 12 1 16,-3 6 1-16,-6 19 3 15,-1 6 5-15,-5 13 7 16,-5 4 2-16,-1 1 3 16,-1-3-2-16,-1-11-5 15,1-11-2-15,0-10-4 16,3-7-2-16,-2-10-1 0,7-6 0 16,1-12-2-16,-1-4 1 15,5-2-3-15,-10 5 2 16,3 8-1-16,-2 7 0 15,-2 8 1-15,-1 5 0 16,-1 10 3-16,-2 3 7 16,0 9 11-16,-2 5 3 15,2-1 0-15,-1 1-8 16,4-3-34-16,5-3-55 0,7-12-135 16,4-6-89-16,13-9 169 15</inkml:trace>
  <inkml:trace contextRef="#ctx0" brushRef="#br0" timeOffset="158937.84">9944 11754 1116 0,'7'-7'494'0,"-6"-7"-233"16,-5-3 16-16,-7 0-66 15,-4 6-41 1,0 0-82-16,-18-7-31 0,-11 3-31 15,4 7-5-15,7 8-10 16,19 11-5 0,6-5-5-16,1 0-1 0,-12 26 0 15,7 2 1-15,12 6 4 0,4-16 2 16,8-4-1 0,2-5 1-16,3-9-3 0,5-2-1 15,-1-4 0-15,3 0-1 16,1-5 1-16,-6 2 1 15,-1 0-1-15,2-1 1 16,-8 2 0-16,-1 2 0 0,-2-2-2 16,-4 0 1-16,-3-2-3 15,3 1 0-15,-2-2-40 16,-1 0-40-16,2-1-94 16,-5-1-55-16,1-2-83 15,1-1-17-15,4-4-4 16,3-1 34-16,3 0 118 15,-2-1 57-15,-1 3 107 16,-2 0 39-16,0 3 64 16,0 3 36-16,1 7 64 15,2 2 20-15,-4 11 12 16,1 6 0-16,-5 6-8 16,-1 5-9-16,-1 2-27 15,-5-2-22-15,6-7-53 16,-1-6-27-16,2-10-42 0,1-6-14 15,5-9-11-15,-2-6-2 16,3-10-3-16,1-2 0 16,-2-3-2-16,2 1 0 15,3 7 1-15,2 3 1 16,-2 6 0-16,-1 7 0 16,-2 7 2-16,1 6 1 15,-3 12 7-15,1 7 9 16,-1 3 21-16,1 3 9 0,1-6 2 15,-1-8-5-15,3-7-22 16,-3-5-9-16,2-7-10 16,-1-5-3-16,1-8-43 15,1-4-27-15,1-8-50 16,0-2-22-16,1 2 7 16,0 1 18-16,-4 10 46 15,-1 1 23-15,-5 12 38 16,-2 1 10-16,-1 6 17 15,0-6 12-15,0 0 27 16,-1 11 16-16,0 3 16 16,-1 28-6-16,4-32-23 15,5 1-14-15,5-4-21 16,1-2-4-16,3-2-7 16,1-2-4-16,-4-2-6 15,3-2-3-15,0-3 0 0,-5-1-2 16,-4-4-6-16,1-2-8 15,0-3-8-15,-1-2 1 16,4 3 6-16,0 2 8 16,-6 3 8-16,0 6 1 15,-4 0 3-15,1 0 0 16,-3 8 5-16,0-4 5 0,0 0 9 16,0 4 3-16,-1 14 2 15,7 26-1-15,1-24-6 16,1 1-2-16,0 1-4 15,1 1-3-15,5 5-5 16,-1 3-2-16,0 0-2 16,1 1 0-16,-3 1-1 15,-1-3 1-15,0 1-2 16,-2-2 2-16,-7 0 1 16,-1 2 0-16,-10 0 3 15,-3-4 1-15,-2-5 0 16,1-6 0-16,1-13-2 15,-1-4-2-15,-1-12-3 16,-2-6-2-16,3-3-13 16,6-4-35-16,2-4-115 0,11 1-79 15,2-3 139 1</inkml:trace>
  <inkml:trace contextRef="#ctx0" brushRef="#br0" timeOffset="159326.69">11498 11587 1193 0,'17'2'475'15,"-3"9"-295"-15,2 7-7 0,-1 13-23 16,-4 4-36-16,-1 1-62 16,-1-3-22-16,-2-12-26 15,1-9-41-15,-1-12-132 16,0-12-124-16,1-7 171 16</inkml:trace>
  <inkml:trace contextRef="#ctx0" brushRef="#br0" timeOffset="159489.7">11403 11408 1168 0,'7'-5'470'0,"-5"2"-302"16,8 2-43-16,7 2-35 16,-1 3-36-16,9 1-61 15,3-2-59-15,4 3-201 0,7-1 175 16</inkml:trace>
  <inkml:trace contextRef="#ctx0" brushRef="#br0" timeOffset="159671.57">11828 11402 738 0,'15'9'376'16,"-10"7"-76"-16,-2 6-49 0,-2 19-34 15,-1 3-50-15,0 13-86 16,0 3-33-16,9-6-34 15,4-1-7-15,5-20-7 16,2-9-14-16,-4-22-64 16,3-5-70-16,4-9 90 15</inkml:trace>
  <inkml:trace contextRef="#ctx0" brushRef="#br0" timeOffset="159860.65">11672 11551 1181 0,'-4'19'455'0,"7"-16"-272"15,4 2-56-15,10-2-5 0,4-3-14 16,9 0-56-16,9 0-21 16,3-5-49-16,7 1-58 15,0-5-227-15,2 1 201 16</inkml:trace>
  <inkml:trace contextRef="#ctx0" brushRef="#br0" timeOffset="160329.34">12189 11675 859 0,'7'-7'397'0,"1"-6"-173"16,-4-8-8-16,0 1-72 15,-2-5-45 1,-3-6-57-16,-2 0-5 0,-6 3 4 15,-3 7 5-15,-8 14 2 16,0 6-7-16,0 14-2 16,2 7-2-16,4 11-8 15,0 1-3-15,9-2-9 16,4 0-4-16,6-7-4 16,7-2-2-16,6-5-2 15,1-5-2-15,4-6-3 16,4-7-6-16,6-8-36 15,5-3-14-15,4-5-12 16,-4 5 3-16,-3 5 34 0,-4-2 14 16,-5 12 16-16,-9 3 3 15,-8 9 23 1,-4 6 16-16,-5-2 30 0,4 4 12 16,-7-8 11-16,3-1 0 15,-12-5-11-15,2-7-8 16,-4-8-29-16,3-4-14 15,4-6-22-15,6-2-7 0,11-2-5 16,0 1-4-16,6-3-32 16,-5-1-35-16,8 6-96 15,1-3-80-15,6 10 153 16</inkml:trace>
  <inkml:trace contextRef="#ctx0" brushRef="#br0" timeOffset="160700.84">12779 11649 819 0,'10'-7'420'0,"-10"3"-37"15,-3-8-177-15,-2-5-52 16,-3-4-25-16,-2-6-67 16,1 0-21-16,-6 5-14 15,0 3-2-15,-1 14-6 16,-1 6-1-16,2 16-7 15,2 6-3-15,3 8 5 0,4 4 5 16,8-6 7-16,4-4 5 16,6-9 10-16,1-3 2 15,7-6 3-15,2-5-3 16,5-8-11-16,3-5-3 16,-2-3-3-16,2-3 1 15,-5 5 1-15,-3 2-1 16,-7 8-3-16,-5 2-3 0,-8 6-3 15,3 6-5-15,-5 1-5 16,0 2-2-16,0-4-9 16,0-5-36-16,3-6-102 15,3 2-65-15,2-5-205 16,9-2 251-16</inkml:trace>
  <inkml:trace contextRef="#ctx0" brushRef="#br0" timeOffset="160933.65">13096 11376 1135 0,'-6'21'537'16,"3"10"-95"-16,-3 20-304 16,-1 7 11-16,2 8-21 0,5-2-32 15,10-7-65-15,3-9-20 16,5-19-13-16,-1-12-27 15,3-20-74-15,-4-10-52 16,-3-12-157-16,-1-2 191 16</inkml:trace>
  <inkml:trace contextRef="#ctx0" brushRef="#br0" timeOffset="161269.87">12940 11519 1179 0,'4'4'517'15,"0"-4"-276"-15,13 4-81 16,-7-3-2-16,10-1-62 16,6 0-23-16,5 1-44 15,8-1-13-15,-2 2-8 16,-1 3-26-16,-3-2-64 16,-2 5-27-16,-2-4-27 15,-5-1 15-15,-2 2 55 16,-3-4 27-16,-7 3 27 15,-1 2 9-15,-8 1 32 16,0 3 24-16,-2 6 43 0,2 1 22 16,-3 4 25-16,0 1-4 15,-1-3-31-15,-1-1-23 16,2-9-51-16,0-4-24 16,2-7-70-16,-1-6-44 15,6-9-145-15,3-4-128 16,-8-7 241-16</inkml:trace>
  <inkml:trace contextRef="#ctx0" brushRef="#br0" timeOffset="161870.76">13358 11398 1089 0,'13'6'436'0,"6"3"-279"15,-2 2 14-15,3 2-14 16,-2 0-33-16,-4-1-43 15,3 0-16-15,-3 5-20 16,1 0-8-16,-3 7-14 16,0 5-2-16,-4 4 0 15,-3 0 3-15,4-4 0 16,-3-3-2-16,4-8-7 16,6-4-5-16,3-9-6 15,2-6-1-15,0-12-5 16,-4-5-11-16,-5-7-22 0,-4 2-8 15,-8 0-12 1,-8 1 2-16,-9 3 9 0,-4 2 8 16,-10 1 15-16,0 4 8 15,6 6 12-15,1-2 1 16,17 8 6-16,0 0 0 16,9 2 2-16,7 4 1 15,1 0 2-15,5 3 1 0,5-1 1 16,2-1-1-16,4-1 4 15,3-1 4-15,-3 2 2 16,0-1 2-16,-6 2-5 16,-4 1-1-16,-5 3 1 15,-4-3-1-15,-4 5 0 16,-3-4-1-16,0-3-6 16,-1-1 0-16,1-10-7 15,0-1-3-15,2-7-3 16,3-1-4-16,1-2 2 15,4-4 0-15,2 4 3 16,-1 4 0-16,0 3 1 16,0 8 1-16,-3 7 10 15,-1 6 7-15,-4 12 6 16,-3 0-1-16,3-1-11 16,1-3-8-16,7-10-46 0,2-3-33 15,5-8-96-15,-4-6-60 16,8 4 144-16</inkml:trace>
  <inkml:trace contextRef="#ctx0" brushRef="#br0" timeOffset="162167.97">14131 11434 1233 0,'-7'2'470'0,"-6"7"-317"16,-3 4-6-16,-1 7 10 15,2 1-20-15,6 2-46 16,5 1-10-16,5-2-14 16,7 2-3-16,4-6-8 15,2-7-4-15,0 1-5 16,-4-1-1-16,1 0 6 16,-1 4 0-16,-7-4-4 15,-2-2-2-15,-7 0-10 16,-4-1-6-16,-9-5-12 15,-3 0-13-15,5-3-59 16,-3 0-44-16,8-5-132 16,9-2-78-16,7 1 192 15</inkml:trace>
  <inkml:trace contextRef="#ctx0" brushRef="#br0" timeOffset="163075.79">14892 11234 1053 0,'15'-15'441'16,"-4"7"-251"-16,8 3-40 16,-4 7 25-1,2 2-25-15,6 8-21 0,6 9-34 16,-5 6-16-16,-11-1-22 15,-1 4-9-15,-12-2-19 16,-2 1-5-16,-8-1-8 16,-5 2-3-16,2-3-2 15,0-3-3-15,-3-5-1 16,5-7-2-16,-1-6 0 0,5 0-1 16,6-3-4-1,1 2-1-15,6-2-2 0,-3 1 0 16,4 4 3-16,1 1 1 15,3 3 2-15,1-2-1 16,-1-5 0-16,0-1 0 16,-10 1-48-16,0-3-63 15,2 2-164-15,-3-4-190 16,0 0 287-16</inkml:trace>
  <inkml:trace contextRef="#ctx0" brushRef="#br0" timeOffset="163359.49">15050 11785 800 0,'-11'16'380'0,"8"3"-63"16,0-1-70-16,0-5 16 15,3-3-24-15,1-5-76 16,-2-2-31-16,-6-7-48 16,1 0-15-16,1-8-27 15,4-2-14-15,2-5-18 16,0 0-4-16,5 1-3 15,-4 0-3-15,5 5 0 16,-2 4-1-16,2 8 0 16,-2 2 1-16,0 10 0 15,-1 0 2-15,-1 5 2 0,-3-2-1 16,0-1 0-16,-1-2-7 16,-2-6-79-16,2 1-50 15,0-6-116-15,1 1 138 16</inkml:trace>
  <inkml:trace contextRef="#ctx0" brushRef="#br0" timeOffset="169492.59">7609 13500 255 0,'-4'-1'192'0,"3"0"40"16,0 0 5-16,0 0-24 15,0 0-19-15,0-1-36 16,0 1-9-16,0 0-18 16,-1 1-10-16,0 9-24 15,-2 16-15-15,1 30-30 16,4-27-12-16,1-2-18 15,0-3-6-15,2-9-6 16,-1-3 1-16,-2-8 0 0,-1-2 2 16,0-7-4-16,-1 4-1 15,0-5-6-15,1-23-1 16,7-35-1-16,4 28-1 16,3 8 1-16,3 1-1 15,0 11 0-15,-1 1-1 16,0 8 2-16,2 7 4 15,-3 10 14-15,0 7 11 16,-2 10 20-16,-3 3 7 0,-1 0 1 16,-5 2-6-16,-2 0-18 15,-1-2-11-15,-1-6-11 16,0-4-3-16,0-9-5 16,1-4-11-16,2-3-83 15,1-3-58-15,5-1-210 16,3-2 217-16</inkml:trace>
  <inkml:trace contextRef="#ctx0" brushRef="#br0" timeOffset="169840.54">8050 13491 1048 0,'-1'19'447'0,"-3"3"-254"0,7 6-3 15,-3 4-58-15,5-4-36 16,3-5-47-16,0-4-13 16,12-10-5-16,-2-6 0 15,-1-6-2-15,0-7-2 16,-6-5-5-16,-4-4-3 16,-3-3-2-16,-6-3-1 15,-4-1-2-15,-3 5-1 16,-4-2-2-16,-5 3 0 15,2 7-3-15,0 2-2 0,-6 11-6 16,6 12-2-16,1 7-7 16,1 4-31-16,17 6-113 15,0-6-79-15,20 2 132 16</inkml:trace>
  <inkml:trace contextRef="#ctx0" brushRef="#br0" timeOffset="170348.16">9059 13581 633 0,'-6'-14'368'15,"12"14"56"-15,3 3-206 16,0 9-41-16,1 6 0 15,-2 8-61-15,-3 2-34 16,-1 2-49-16,-2-5-9 16,-2-10-6-16,-1-5-1 15,-1-10-2-15,0-5-3 16,2-10-3-16,1-5-4 16,3-13-4-16,1-3-1 15,4-1 0-15,0 2 0 0,6 9 0 16,0 8-1-16,0 7 0 15,1 5 1-15,-4 13 11 16,-1 5 10-16,-3 13 17 16,-1 5 5-16,-1 4-6 15,1-2-7-15,-1-5-14 16,0-4-8-16,1-10-44 16,-1-5-50-16,3-6-146 15,1-4 143-15</inkml:trace>
  <inkml:trace contextRef="#ctx0" brushRef="#br0" timeOffset="170669.48">9356 13650 998 0,'77'-11'441'0,"-73"8"-175"0,7-2-42 15,-2-2-25-15,-3-3-40 16,1-8-82-16,1-2-29 15,4-5-28-15,-9-3-7 16,3 2-5-16,-3 2 0 0,-8 5 0 16,1 8 1-16,-4 7-2 15,-1 4-1-15,-3 7-5 16,5 8-1-16,-1 12 0 16,-1 3 0-16,8 6 9 15,-1 0 3-15,5-4 4 16,3-1 1-16,5-9-5 15,0-3-4-15,8-7-3 16,0-6-36-16,3-4-135 16,3-5-89-16,4-3 140 15</inkml:trace>
  <inkml:trace contextRef="#ctx0" brushRef="#br0" timeOffset="171115.98">9700 13673 1217 0,'3'-5'505'16,"0"-4"-294"-16,3-2 2 15,2-6-60-15,-1-2-42 16,4-4-67-16,-1-2-18 16,-2 0-11-16,-4 0-2 15,-4 6 0-15,-4 1-1 16,-8 7 0-16,-4 1-3 0,-3 10-4 15,1 6-3-15,1 5-3 16,3 6-3-16,6 2-2 16,3 4 0-16,7 3 2 15,4 5 0-15,7 4 3 16,1-1 2-16,7 3 10 16,1 1 3-16,0 3 15 15,0 0 4-15,-4 2 2 16,-1-4 1-16,-5-2-3 15,-6-7-1-15,-7-5-2 16,-7-4 0-16,-8-9-6 16,-3-3-4-16,-4-10-9 15,0-8-9-15,3-11-72 16,2-6-53-16,7-6-127 16,7 1-82-16,6-3 209 0</inkml:trace>
  <inkml:trace contextRef="#ctx0" brushRef="#br0" timeOffset="171484.17">10071 13618 824 0,'2'-21'367'16,"-5"0"-174"-16,1 1 12 0,-9-1-33 15,-3 4-35-15,-1 3-40 16,-4 2-6-16,3 10-10 15,-2 4-2-15,0 11-11 16,-2 5-1-16,8 9 1 16,5-1-3-16,5 0-16 15,5 1-11-15,3-6-18 16,4-3-4-16,4-9-4 16,5-5-2-16,-5-7-3 15,6-2-1-15,-6-6-2 16,4 0 2-16,-2-1-1 15,-2 0 0-15,3 7-1 16,-7 1 2-16,0 9 11 0,-2 3 5 16,-6 7 6-16,2 2 0 15,-3 1-11-15,-1-2-7 16,4-4-31-16,2-5-41 16,6-7-99-16,1-6-75 15,3-10 141-15</inkml:trace>
  <inkml:trace contextRef="#ctx0" brushRef="#br0" timeOffset="171668.11">10306 13357 1113 0,'10'23'497'0,"-11"6"-196"16,-1 13-87-16,-1 9-42 15,0 5-41-15,9-1-73 16,4-9-21-16,8-16-25 15,2-7-6-15,3-15-14 16,5-7-39-16,-7-12-109 16,-1-6-86-16,-10-10 138 15</inkml:trace>
  <inkml:trace contextRef="#ctx0" brushRef="#br0" timeOffset="171960.1">10200 13431 1142 0,'-2'-3'470'0,"5"1"-273"0,4 2-4 16,-7 0-49-16,4 0-36 15,24 0-62-15,32 3-12 16,-22 0-6-16,-1-1-3 16,1 2-2-16,-2-1-1 15,-7 6-2-15,1 5 3 16,-9 9 13-16,-5 1 5 15,-5 2 8-15,-3 4 0 0,-6-6-10 16,-2-1-7-16,0-6-13 16,-1-7-5-16,1-8-5 15,0-3-19-15,1-12-90 16,-1-4-59-16,0-9-156 16,2-2 185-16</inkml:trace>
  <inkml:trace contextRef="#ctx0" brushRef="#br0" timeOffset="172326.56">10613 13297 747 0,'-3'17'466'16,"4"-2"42"-16,1 5-268 16,0 0 0-16,1 2-57 0,2-3-37 15,2 0-46-15,4 1-11 16,1-6-22-16,2 0-13 15,-1-3-12-15,0 1-5 16,-1 2-6-16,0-2-4 16,0 5-12-16,-1-2-2 15,-1-2-5-15,-1 0-1 16,2-6-2-16,-4-4-1 16,-1-2-1-16,0-1 0 0,-4-1 0 15,4-3 0-15,-4-4 0 16,0-1 1-16,4-5-7 15,-3 0-29-15,6-5-98 16,2-2-56-16,5-5-118 16,3-2-46-16,1 0 229 15</inkml:trace>
  <inkml:trace contextRef="#ctx0" brushRef="#br0" timeOffset="172597.37">10980 13585 835 0,'13'0'440'16,"1"-2"-112"-16,-7-11-119 15,7-1-16-15,1-8-81 16,-3-2-40-16,-3-5-50 0,-6 0-6 16,-6 5-3-16,-2 1-1 15,-4 14 3-15,-4 6 3 16,1 6 11-16,-4 9 4 15,4 8 11-15,4 5 8 16,4 10 14-16,0 0 9 16,6 3 9-16,6-4 0 0,0-5-22 15,12-5-13-15,5-13-31 16,3-7-48-16,8-12-144 16,-1-7-9-16,4 1 85 15</inkml:trace>
  <inkml:trace contextRef="#ctx0" brushRef="#br0" timeOffset="177082.54">12267 13475 541 0,'4'-17'292'15,"-4"9"-16"-15,1-3-84 16,-1 0 2-16,-2 2-21 0,-3-1-42 15,-1 4-20-15,-4 0-38 16,-3 2-14-16,-5 6-25 16,1 4-8-16,-1 12-13 15,1 1-4-15,7 9-4 16,2 2-2-16,8-2 0 16,6 4-3-16,6-11 0 15,4-2-1-15,7-6-1 16,3-4 0-16,5-9 2 15,4-2 0-15,-2-10-8 16,1-4-23-16,0-1-72 16,-8 0-40-16,-5-2-38 15,-7 6 9-15,-9 2 73 16,-5 3 42-16,-1 8 60 16,-1 1 37-16,-2 9 41 15,4 0 21-15,1 0 25 16,-3 7-4-16,10 9-13 0,1-7-8 15,0-7-12-15,8 2-11 16,-1-10-19-16,4-3-11 16,4-6-25-16,0-8-9 15,-3-5-6-15,-4-4-3 16,-6-3 0-16,-6 3 1 16,-5 2 0-16,0 3 1 15,-3 7 0-15,0 4-1 0,-3 6 12 16,1 7 4-16,-1 9 12 15,2 8 1-15,2 16 0 16,3 5 2-16,2 6 5 16,3 2 3-16,0 3 9 15,1-4-1-15,-2-1-1 16,-1-6-1-16,-4-5-6 16,-3-7-2-16,-4-8-7 15,-2-5-5-15,-7-9-9 16,-4-4-6-16,-2-7-11 15,-4-6-4-15,3-9-34 16,1-2-34-16,-1-12-83 16,8 3-42-16,1-3-70 15,11-4-41-15,12 4 202 0</inkml:trace>
  <inkml:trace contextRef="#ctx0" brushRef="#br0" timeOffset="177384.36">12904 13469 1030 0,'3'-14'446'0,"-11"0"-212"0,-3-1-83 16,2 4 15-16,-5 5-36 16,0 2-25-16,-1 9-33 15,-1 5-4-15,3 9-6 16,4 5-7-16,7 4-17 15,3 4-8-15,11 0-8 16,3-4-6-16,9-2-7 16,-1-4-3-16,-1-6-5 15,2-6-2-15,-4-8-77 16,2-4-60-16,7-14-165 16,-4-7-270-16,6-11 378 15</inkml:trace>
  <inkml:trace contextRef="#ctx0" brushRef="#br0" timeOffset="177814.62">13109 13238 1014 0,'-3'1'491'0,"0"9"-199"15,-3 14-70-15,0 9-20 16,0 18-71-16,1 1-34 16,3 3-51-16,5-3-14 15,5-8-17-15,8-3-8 16,3-14-9-16,0-6-3 0,5-12-44 15,-3-6-32 1,3-4-67-16,-2-5-31 0,-4 0-16 16,0-1 22-16,-7 2 68 15,-1-1 36-15,-2 2 62 16,-1 0 18-16,3 0 47 16,2 1 22-16,0-3 31 15,3 1 8-15,-1-4-22 16,0 0-18-16,0-7-33 15,-2-3-7-15,-4-6-6 16,-5-1 6-16,-3 4 19 16,-2 2 2-16,-13 4 2 15,-3 5 0-15,-10 9-9 16,-4 5-1-16,5 14-6 16,2 1-8-16,10 10-8 15,5-1-6-15,12 7-9 0,3 1 0 16,9-1-2-1,5-4 0-15,3-7-6 0,4-6-3 16,7-9-9-16,-2-4-37 16,11-6-89-16,-2-3-55 15,3-3-168-15,7-6 216 16</inkml:trace>
  <inkml:trace contextRef="#ctx0" brushRef="#br0" timeOffset="178237.04">13806 13419 1096 0,'-6'-5'522'15,"-4"-1"-205"-15,-5-2-96 16,0 6 2-16,-4 4-78 15,2 4-39-15,0 6-47 16,4 1-11-16,8 2-14 16,2-2-8-16,10 4-16 15,4 0-4-15,3 2-1 0,1 2-1 16,6-3 2-16,-1 0 0 16,1-2 7-16,0 0 7 15,-9-2 13-15,-3-2 5 16,-9-2 5-16,-7-2-4 15,-3-3-12-15,-6-2-5 16,-3-1-12-16,1-2-7 16,-1-3-53-16,1-2-51 15,7-3-129-15,4-1-87 0,7 1 195 16</inkml:trace>
  <inkml:trace contextRef="#ctx0" brushRef="#br0" timeOffset="178566.57">14602 13461 765 0,'-30'-4'421'16,"14"-3"51"-16,6 2-277 16,8-2-38-16,3 0 8 15,16 7-47-15,5-1-33 16,13 1-36-16,5 4-8 0,2 1-16 15,7 2-7 1,0 0-12-16,4-1-3 0,-5 2-19 16,-15-6-41-16,-11 5-141 15,-4-4-166-15,-13 4 223 16</inkml:trace>
  <inkml:trace contextRef="#ctx0" brushRef="#br0" timeOffset="178757.67">14673 13569 995 0,'-7'0'478'16,"5"2"-179"-16,8-1-74 15,5 0 2-15,12-3-70 16,4-2-38-16,16-4-61 16,-1 0-13-16,4 6-18 15,-2 2-13-15,-12 4-64 16,3 2-51-16,-11-1-118 0,-1-4-83 15,-2-1 187-15</inkml:trace>
  <inkml:trace contextRef="#ctx0" brushRef="#br0" timeOffset="179039.8">14793 13248 1198 0,'5'-1'454'0,"11"4"-319"15,4 7-4-15,6 11 1 16,6 4-13-16,2 9-21 16,-4-3-7-16,4-1-8 15,-2 0-7-15,-4-6-17 16,0 5-8-16,-9-4-14 16,-6 4-7-16,-13 7-9 15,-4 4-3-15,-9-1-5 16,-3-5-1-16,-2-11-5 15,2-5-1-15,-6-10-33 16,3-1-45-16,3-9-109 16,1-6-74-16,18-5 151 15</inkml:trace>
  <inkml:trace contextRef="#ctx0" brushRef="#br0" timeOffset="181316.83">16614 13415 714 0,'2'27'321'15,"4"-30"-142"-15,-1-1 20 16,2-3-11-16,-3-3-28 16,1-3-35-16,-4-4-11 15,-2 1-17-15,-5-2-8 16,-6 6-23-16,-3 2-16 16,-9 7-20-16,0 4-7 15,2 6-10-15,-1 4-4 0,-1 4-4 16,1 0-1-16,7 10 0 15,2-4 1-15,15 6 0 16,-1-3-1-16,10-1-1 16,9 5-1-16,5-6 0 15,7 1 2-15,0-4 6 16,-3-4 8-16,-4 3 16 16,-6-1 6-16,-6-3 6 15,-3-2 0-15,-9-3 1 16,-4-2-1-16,-8-1-8 15,-4-1-7-15,-5 0-16 16,0-2-6-16,-2 0-12 16,6-3-33-16,3-7-86 15,8-4-61-15,12-13-191 16,3-6 231-16</inkml:trace>
  <inkml:trace contextRef="#ctx0" brushRef="#br0" timeOffset="181703.79">16864 13199 1061 0,'26'2'466'16,"-19"16"-176"-16,-5 7-45 15,-5 16 3-15,-8 9-52 16,-5 7-102-16,-1 1-35 0,5-3-42 16,0-4-6-1,7-11-4-15,5-6-2 0,0-16-2 16,2-6-1-16,0-13-2 15,-2-7 0-15,0-11-4 16,3-7-1-16,2-8-10 16,6-4-2-16,2 1 1 15,4 2 2-15,-2 8 12 16,3 10 1-16,-2 7 2 16,-7 6 4-16,0 9 11 15,-6 7 8-15,1 10 15 16,-4 7 6-16,0 6 1 15,-2-1-4-15,1-1-14 16,2-2-8-16,2-12-18 16,4-3-27-16,0-13-97 15,2-6-58-15,10-10-173 0,-1-6-168 16,9-1 341-16</inkml:trace>
  <inkml:trace contextRef="#ctx0" brushRef="#br0" timeOffset="182205.84">17125 13482 1007 0,'0'14'438'16,"0"8"-190"-16,2 1-19 0,1-2 8 16,1 2-27-1,3-9-61-15,0-2-32 0,3-8-51 16,0-3-19-16,1-5-26 16,-2-9-6-16,-4-6-6 15,1-3-2-15,-5 0-3 16,-2-2-2-16,-5 4-2 15,-5 1-2-15,-2 2-1 16,-1 6-2-16,-3 7 0 16,1 2-1-16,3 6-2 15,3 6-9-15,5 0-28 16,3 2-8-16,3-8-15 16,5 3-4-16,7-7 18 15,2-2 8-15,4 2 17 16,-1-4 12-16,0 0 14 15,4 1 2-15,4 0 2 0,2 3 0 16,4 3 2 0,-1 1 2-16,0 1 18 0,-2 1 11 15,-11 6 26-15,-8 2 14 16,-8 10 0-16,-3 3-8 16,-2 2-24-16,0 0-12 15,0-12-13-15,2-4-2 16,2-12 0-16,4-4-2 0,-7-8-3 15,-1-3-1-15,-2-7-5 16,4 4-1-16,1-3-5 16,4 3-9-16,2 3-87 15,0-4-65-15,8 4-178 16,-4-2 198-16</inkml:trace>
  <inkml:trace contextRef="#ctx0" brushRef="#br0" timeOffset="182409.48">17642 13323 1181 0,'0'13'526'0,"-3"8"-223"16,0 5-33-16,-4 10-58 16,1 0-57-16,1 6-97 15,3-2-23-15,6-4-16 0,4-2-7 16,5-14-9-16,1-7-6 15,0-11-85-15,-1-4-66 16,-5-10-226-16,0 0 229 16</inkml:trace>
  <inkml:trace contextRef="#ctx0" brushRef="#br0" timeOffset="182575.52">17480 13393 1200 0,'-11'11'505'0,"11"-7"-225"15,6 3-76-15,5-2-6 16,1 3-35-16,7-1-85 16,6-2-26-16,-1 0-48 15,4 4-52-15,2-6-129 16,-1 4-78-16,0 7 144 16</inkml:trace>
  <inkml:trace contextRef="#ctx0" brushRef="#br0" timeOffset="182868.16">17846 13606 1113 0,'17'2'477'0,"3"-5"-271"16,-2-7 9-16,-8-5-68 0,-3-5-45 16,4 1-42-16,-9-3-7 15,-2 2-1-15,0 5-2 16,-14 4-17-16,4 8-5 15,-7 5-5-15,-3 1-4 16,-2 3-4-16,-1 2-4 16,8 11-4-16,4 3 0 15,12 7-1-15,6 3-1 16,8 0-3-16,2-1-2 0,3-7-10 16,-2-5-32-16,5-13-103 15,4-6-85-15,11-12 134 16</inkml:trace>
  <inkml:trace contextRef="#ctx0" brushRef="#br0" timeOffset="183114.14">18156 13488 779 0,'-8'-10'438'0,"0"8"64"16,1 2-228-16,0 5-19 15,0 1-15-15,4 10-89 16,3 1-46-16,5 4-55 15,4-2-14-15,-1 1-16 16,3-3-6-16,1 3-3 16,-2-1 4-16,-3-2 4 0,-3 3 3 15,-6-2-2-15,-2-2-3 16,-3-2-8-16,-1-3-11 16,2-9-74-16,0-5-51 15,5-10-128-15,3-5-81 16,6-4 213-16</inkml:trace>
  <inkml:trace contextRef="#ctx0" brushRef="#br0" timeOffset="183307.14">18320 13375 1159 0,'7'19'553'16,"-6"5"-253"-16,-5 17-90 15,-1 10-17-15,5 7-78 16,2-2-30-16,10-10-33 15,8-7-17-15,0-17-25 16,0-10-10-16,4-10-50 16,-9-7-50-16,-2-12-155 15,-10-2-140-15,-5-2 246 16</inkml:trace>
  <inkml:trace contextRef="#ctx0" brushRef="#br0" timeOffset="183444.2">18240 13476 1099 0,'-3'-3'525'0,"4"4"-190"16,5 0-137-16,5 4-5 16,11 4-77-16,5 0-48 15,7 5-94-15,3 0-83 16,4 3 68-16</inkml:trace>
  <inkml:trace contextRef="#ctx0" brushRef="#br0" timeOffset="184039.25">19096 13574 1111 0,'-10'-21'448'0,"8"14"-235"16,2 5-33-16,2 20 11 16,3 13-34-16,5 19-69 15,0 12-21-15,4 8-25 0,0-1-9 16,-3-13-16-16,0-13-6 15,-3-15-6-15,-3-15-10 16,-3-14-79-16,-2-10-40 16,-2-15-75-16,-3-9-17 15,-3-9 27-15,-2-3 12 16,-4-4 11-16,-1 3 15 0,0-1 46 16,3 4 48-1,9 6 140-15,4 2 49 0,11 10 73 16,5 5 16-16,9 12-20 15,4 5-10-15,4 7-27 16,-1 7-8-16,-1 4-23 16,-5 4-13-16,-7 10-34 15,-10 0-22-15,-10 4-29 16,-7 1-11-16,-12-6-8 16,-1-2-4-16,-7-8-5 15,1-3-3-15,1-8-22 16,4-4-32-16,3-7-105 15,1-3-64-15,11-1-168 16,5 0 231-16</inkml:trace>
  <inkml:trace contextRef="#ctx0" brushRef="#br0" timeOffset="184423.54">19574 13642 1231 0,'13'-15'494'15,"-13"-4"-312"-15,-6 0-3 16,-12 2-41-16,-6 2-38 0,-7-1-51 16,0 5-10-16,5 5-5 15,2 4-1-15,2 10-12 16,6 4-3-16,-1 5 1 16,7 5 2-16,13 3 6 15,2-1 1-15,10 0 0 16,-3-5-2-16,-1-9-5 15,0-4-3-15,5-6-5 16,4-4-2-16,3-3 3 16,-1 1 7-16,-5 2 15 15,-3 1 6-15,-4 6 10 16,0 5-3-16,-6 8-12 16,-1 2-7-16,3 4-18 15,-5-2-11-15,8-6-60 16,1-5-48-16,5-15-113 15,5-7-65-15,1-11-237 0,-1-3 329 16</inkml:trace>
  <inkml:trace contextRef="#ctx0" brushRef="#br0" timeOffset="184564.39">19713 13474 1109 0,'1'1'479'15,"-1"14"-250"-15,-1 8-36 16,1 17-33-16,0 3-27 15,4 2-43-15,4-6-20 0,6-11-40 16,5-6-15-16,0-11-42 16,2-6-41-16,-4-5-134 15,-10-4-92-15,-6-4 175 16</inkml:trace>
  <inkml:trace contextRef="#ctx0" brushRef="#br0" timeOffset="184746.94">19624 13577 950 0,'-6'-13'454'0,"7"8"-139"16,5 5-82-16,7 9-44 15,7 1-37-15,5 7-70 16,-2-9-23 0,-11-4-36-16,0 1-23 0,36 2-82 0,1-1-59 15,-6-15-220 1,-23-5 225-16</inkml:trace>
  <inkml:trace contextRef="#ctx0" brushRef="#br0" timeOffset="185055.63">19937 13415 925 0,'-1'0'450'16,"-3"5"-92"-16,0 8-88 16,1 13-37-16,1 10-39 15,2 8-79-15,0 2-21 16,0-7-24-16,2-8-10 0,-2-14-27 15,7-6-13-15,-4-12-13 16,0-7-3-16,7-8-4 16,-4-4-2-16,5-1-1 15,2 1 0-15,-2 4 3 16,3 6 1-16,-2 9 4 16,-3 4 1-16,-2 15 19 15,-7 2 11-15,4 5 18 16,-2 0 3-16,0-5-18 15,1-2-13-15,-2-7-81 16,5-4-74-16,4-7-14 16,5-5 60-16</inkml:trace>
  <inkml:trace contextRef="#ctx0" brushRef="#br0" timeOffset="185490.79">21028 13514 1095 0,'-8'-11'442'16,"8"16"-218"-16,0 10-45 15,-2 13 12-15,4 5-30 16,-2-1-82-16,4-2-29 16,4-16-29-16,-1-6-47 15,1-12-148-15,0-6-142 16,0-3 181-16</inkml:trace>
  <inkml:trace contextRef="#ctx0" brushRef="#br0" timeOffset="185930.56">20938 13315 841 0,'15'3'347'0,"3"-2"-159"15,0 2-72-15,10 6-26 16,-6 1-19-16,7 0-84 15,6 1-33-15,0-5-55 16,4 1-27-16,-4 1-21 16,-2-3 19-16,-7 8 50 15,-5 3 29-15,-9-2 50 16,-4 6 10-16,-9-4 47 16,-4-4 26-16,-5 1 49 15,-3-3 24-15,0-3 6 0,3-3 1 16,1-1-8-16,3 0-9 15,6 0-18-15,2 3-10 16,5 5-17-16,4 4-7 16,8 3-17-16,1 4-11 15,-2-1-21-15,6 0-9 16,-8-3-4-16,2-1 5 16,-6-6 8-16,-9-1 5 0,-5-3 4 15,-9 0-6-15,-14-1-12 16,-5-2-8-16,-11-2-24 15,2 2-30-15,8-3-90 16,8 0-55-16,13-3 116 16,10-5-7-16</inkml:trace>
  <inkml:trace contextRef="#ctx0" brushRef="#br0" timeOffset="186644.36">22546 13626 817 0,'-3'-13'387'0,"-5"-5"-131"15,2 1-39-15,-2-6-42 16,-1-4-41-16,3 0-67 15,-5-2-21-15,-4 6-21 16,5 14-1 0,0 0-1-16,-13-2 5 0,-3 11 4 15,6 9-1-15,-3 13 2 0,4 7-2 16,7 9-3-16,-3 2 0 16,13-1-1-16,6-5-2 15,8-10-4-15,10-7-2 16,2-12-3-16,1-5 1 15,4-5 3-15,-7-5-1 16,0-2 6-16,-4 1 6 0,-4 2 15 16,1 3 8-16,-5 7 7 15,-8 2-4-15,-1 5-12 16,1 3-9-16,-1-1-16 16,5 2-7-16,0-1-32 15,2-3-53-15,4-1-134 16,3-5-61-16,8-2 148 15</inkml:trace>
  <inkml:trace contextRef="#ctx0" brushRef="#br0" timeOffset="187164.96">23613 13458 966 0,'-7'-48'417'0,"11"33"-177"16,-1 2-39-16,-4 5 0 16,-5 3-36-16,-6 9-75 15,-4-2-26-15,-7 10-34 16,0 4-8-16,-1 3-4 16,2 2-4-16,9 2 0 15,4 2 1-15,7-6 5 16,1 1 0-16,6-8 0 15,6-1 2-15,8-2 8 16,3-1 6-16,2-1 19 16,-6-2 4-16,-5 1-4 15,-1 3-5-15,-7 7-16 16,-4-1-5-16,-5 5-4 16,-6-3 0-16,-5-4-8 0,1 1-2 15,0-8-9 1,-1-1-4-16,6-5-51 0,1-3-56 15,8-8-129-15,10-2-84 16,13-2 192-16</inkml:trace>
  <inkml:trace contextRef="#ctx0" brushRef="#br0" timeOffset="187312.87">23837 13523 909 0,'18'23'487'16,"-4"7"-92"-16,-13-2-190 15,0 3-36-15,0-7-77 16,-4-6-41-16,4-8-77 16,5-5-39-16,-5-6-125 15,-5-6-179-15,-2-2 238 16</inkml:trace>
  <inkml:trace contextRef="#ctx0" brushRef="#br0" timeOffset="187943.08">23760 13366 685 0,'21'-3'389'0,"-4"3"-21"0,3 2-131 15,-3 6-85-15,1 0-28 16,-2-2-62 0,-4-1-29-16,7-3-60 0,-5-2-24 15,9-1-73-15,3-1-28 16,5-2 2-16,2 4 13 15,-7 5 71-15,-2 1 32 16,-9 7 58-16,-4 2 36 16,-5 4 70-16,-3 3 32 15,-4 7 23-15,-4-1-6 0,-4 2-35 16,0-3-28-16,2-8-47 16,1-5-24-16,3-10-31 15,3-2-7-15,3-4-5 16,-3 1-1-16,0 0-1 15,3-2 0-15,9-9 0 16,28-33 0-16,-29 34 0 16,-3-1 1-16,1 9 1 15,-2 4 1-15,0 7 1 16,-1 6 2-16,-3 5 3 16,1 1 1-16,1-3 1 15,-1-1 0-15,4-10-2 16,2 0-2-16,0-6-2 15,-1-3 0-15,1-4-1 16,0 0-1-16,1-1-1 16,0-2 0-16,3 2 0 0,2-1-1 15,0 0 1-15,3 1-1 16,-2-1 1-16,-3 3 0 16,-2 2 0-16,-2 2 0 15,-4 4 1-15,-2 5 4 0,-2 4 5 16,-2 4 4-16,0 0 4 15,4 0-2-15,-1-3-7 16,0-6-4-16,2-2-17 16,-2-4-44-16,6-6-127 15,0-2-70-15,14 3 139 16</inkml:trace>
  <inkml:trace contextRef="#ctx0" brushRef="#br0" timeOffset="188191.53">24602 13469 1075 0,'0'20'547'15,"0"5"-176"-15,-2 17-119 16,-2 7-34-16,0 10-82 0,1 4-42 16,3 3-54-16,4-4-12 15,2-6-16-15,2-12-6 16,2-16-7-16,-1-10-19 15,-3-16-62-15,-1-5-39 16,-4-16-92-16,-2-9-24 16,-5-9-29-16,1-6-7 15,-6-8-118-15,0-2 249 16</inkml:trace>
  <inkml:trace contextRef="#ctx0" brushRef="#br0" timeOffset="188371.79">24581 13536 789 0,'10'-18'436'0,"6"9"-73"16,2 8-66-1,1 5-76-15,3 5-35 0,1 2-35 16,-1 0-9-16,-2 2-24 16,-3 1-16-16,-10 1-44 15,-5 3-16-15,-12-1-21 16,-5-1-7-16,-7 1-12 16,-2-1-22-16,1-4-58 15,2-2-38-15,8-9-115 16,4-5-64-16,12-6 186 15</inkml:trace>
  <inkml:trace contextRef="#ctx0" brushRef="#br0" timeOffset="188849.34">24889 13303 1217 0,'19'23'542'0,"-17"8"-271"16,-5 10-96-16,2 8-17 15,0 3-59-15,-4-6-27 16,11-1-47-16,-6-10-15 16,6-11-26-16,3-4-33 0,0-13-80 15,3-3-46-15,6-7-99 16,1-4-56-16,-2-2-56 16,-2 1 22-16,-13 4 122 15,3 3 96-15,-4-1 225 16,-1 1 86-16,0-1 101 15,0 1 28-15,0 0-23 16,0 1-28-16,10-1-61 16,9-4-22-16,32-18-42 15,-27 7-24-15,-5-8-32 16,1 0-12-16,-12 0-17 16,-5-2-7-16,-8 8 1 15,-9 2 3-15,-6 7 9 16,-3 4 5-16,-5 6 2 15,3 7-1-15,4 11-9 16,4 7-3-16,10 11-8 0,4 2-1 16,11-1 1-16,4-2-2 15,7-10-9-15,8-8-10 16,5-11-117-16,7-6-89 16,8-6 123-16</inkml:trace>
  <inkml:trace contextRef="#ctx0" brushRef="#br0" timeOffset="189334.83">26114 13640 1031 0,'-16'-83'406'16,"18"82"-231"-16,3 9-24 16,-1 17 20-16,1 15-9 0,-2 16-35 15,-1 6-18-15,-1 7-35 16,0 1-16-16,0-6-29 15,-1-8-10-15,0-13-11 16,1-10-4-16,-1-15-46 16,-1-10-39-16,1-17-92 15,0-9-47-15,-1-12-53 16,-1-10-20-16,-1-11-90 16,-4-8 236-16</inkml:trace>
  <inkml:trace contextRef="#ctx0" brushRef="#br0" timeOffset="189564.26">26086 13632 459 0,'5'-36'330'0,"7"17"63"16,3 3-79-16,5 12-79 16,4 6-28-16,3 8-43 15,1 4-20-15,-3 5-18 16,-3 3-10-16,-9 2-36 0,-6 1-18 16,-10 0-27-1,-2-1-11-15,-11-3-9 0,-1-1-3 16,-3-7-5-16,-2-4-8 15,2-7-65-15,3-2-43 16,6-1-114-16,6-4-75 16,8 1 191-16</inkml:trace>
  <inkml:trace contextRef="#ctx0" brushRef="#br0" timeOffset="189906.99">26592 13723 1029 0,'19'-12'431'0,"-11"-5"-248"16,-3 0-5-16,-13-5-34 16,-5 1-27-16,-9 0-30 15,-4 0-7-15,-3 11-19 16,-1 0-5-16,5 12-17 16,2 7-9-16,3 8-6 15,11 9-2-15,-3 1-6 16,9 3 0-16,5-4 4 15,1-4 1-15,8-10 0 16,-1-4-1-16,10-8-6 0,-2-6-2 16,2-4-1-1,1 2 3-15,-8-1 10 16,-1 2 7-16,-4 10 11 0,-2 4 0 16,-7 11-10-16,1 4-7 15,1 2-15-15,3-4-8 16,4-6-71-16,3-8-57 15,7-9-146-15,0-9-93 16,9-12 228-16</inkml:trace>
  <inkml:trace contextRef="#ctx0" brushRef="#br0" timeOffset="190089.87">26882 13435 1360 0,'4'12'539'0,"-8"14"-362"15,-5 10-10-15,5 22-49 16,-4 3-25-16,7 9-45 16,4-1-18-16,6-17-23 15,5-9-6-15,2-21-36 16,1-7-34-16,-3-15-96 16,1-10-70-16,-5-7 144 15</inkml:trace>
  <inkml:trace contextRef="#ctx0" brushRef="#br0" timeOffset="190255.52">26692 13695 879 0,'-10'-6'425'15,"7"4"-113"-15,5 2-122 16,12 4-48-16,9-1-17 16,12 1-46-16,3-1-15 15,1 0-32-15,-9-2-46 16,0 0-101-16,-3 1-76 0,2 4 104 15</inkml:trace>
  <inkml:trace contextRef="#ctx0" brushRef="#br0" timeOffset="190599.68">27161 13453 1059 0,'8'0'502'16,"0"5"-232"-16,-4 12-57 15,-3 11-14-15,-5 20-45 16,-3 7-19-16,-4 13-42 16,3-1-22-16,1-18-39 15,3-8-13-15,4-21-12 16,2-7-3-16,1-16-3 16,1-5 0-16,4-13-3 0,2-4-2 15,5-5-1-15,3 3 2 16,4 3 3-16,-3 6 0 15,-1 10 4-15,-5 7 0 16,-10 10 5-16,-2 5 0 16,-2 9-2-16,0 0-1 15,1 0-5-15,4-3-1 16,-1-7-49-16,1 1-34 16,1-11-96-16,-2-3-68 0,-2-5 155 15</inkml:trace>
  <inkml:trace contextRef="#ctx0" brushRef="#br0" timeOffset="192043.55">23542 11506 716 0,'-12'40'342'0,"12"-40"-131"16,-4-4 10-16,2-2-33 15,-2-1-22-15,-5 1-27 16,6-1-10-16,1-3-23 16,0-3-12-16,2-3-25 15,0-2-10-15,5 2-14 16,-1 0-7-16,5 7-12 16,-6 0-7-16,-2 9-8 15,-1 1-3-15,-2 8-1 16,-3 3 0-16,-1 3-1 15,0 4-1-15,-5-4-1 0,8-2 0 16,-3-5-1-16,0-5 0 16,6-1-1-16,-4-2-1 15,7-3-1-15,-3 2 0 16,0 0 1-16,0 0-1 16,0-2 1-16,8-9 0 0,-6 5-1 15,31-27 2-15,-30 31 1 16,-2 3-1-16,-2 1 0 15,0-1 0-15,0 0-1 16,0 0 0-16,0 0 1 16,0 0 1-16,0 0 1 15,0 1 0-15,-2 1 0 16,2-2 0-16,-2 1-3 16,2-1-1-16,0 0-1 15,0 0-1-15,1 0 1 16,0 0 1-16,0-1 0 15,5-2 1-15,7-3 0 16,0 1 0-16,18-8 1 16,-30 13 1-16,-3 4 0 15,-8 2 1-15,-4 5-1 16,3 5-1-16,-11-3 0 0,5 1 0 16,-2-3 1-16,8-4-1 15,11-7 0-15,1 0-2 16,-1-7 0-16,0 6 0 15,1 0-1-15,1-6 0 16,3-4 1-16,-2-2 0 16,39-27 0-16,-29 29 1 15,-4 2 6-15,-2 1 5 0,-2 5 4 16,-2 2 2-16,-2 2-5 16,-1-1-4-16,0 0-6 15,-1 0-2-15,2 0 0 16,0 0-1-16,0 0 0 15,0 0-14-15,0 0-48 16,0 0-28-16,0-1-95 16,0 0-61-16,0 1 159 15</inkml:trace>
  <inkml:trace contextRef="#ctx0" brushRef="#br0" timeOffset="192590.22">23291 11886 943 0,'16'-9'388'0,"-5"-7"-183"16,-1 0-50-16,-5-2 23 15,0 3-27-15,-5-2-59 16,-1 2-19-16,-9 4-22 16,-7 3-8-16,-3 4-11 15,-4 4-6-15,1 4-14 16,0 3-4-16,1 6-1 15,1 0-2-15,6 2-1 16,4 2 0-16,7-1-3 16,3 2-1-16,12 2 0 15,7-1 2-15,8 4 4 16,4-2 3-16,-2 1 10 16,-2-1 7-16,-6-3 14 15,-2 1 5-15,-11-5 5 16,2 2 0-16,-11-8 3 0,-8 2 0 15,-5-4-2-15,-7-3-5 16,-3-5-15-16,-1-3-8 16,-1-2-12-16,3-4-6 15,6 2-18-15,3-3-30 16,15 0-92-16,2 0-64 16,16-7-510-16,10-2 477 15</inkml:trace>
  <inkml:trace contextRef="#ctx0" brushRef="#br0" timeOffset="194212.86">28434 8284 696 0,'-22'3'376'0,"6"-4"-30"16,2 0-193-16,-5-2-51 15,2-4-17-15,8 1-30 0,6-5-8 16,6 2-21-16,8-1-10 15,-3 0-10-15,6 3-1 16,-2 1-2-16,-5 5 0 16,2 1 3-16,-7 1 1 15,-3 8 7-15,-2 2 1 16,-9 0 2-16,3 2 0 0,-1-8-3 16,-7-5-1-1,9-1-3-15,-2-8-2 0,3-4-6 16,10-3-1-16,4-3-1 15,3 2 0-15,8 4 5 16,-4 2 6-16,2 3 15 16,2 3 7-16,-11 3 9 15,2 2 3-15,-8 4-2 16,-9 1-3-16,2 2-10 16,-4-1-5-16,-3 3-13 15,7-1-2-15,-7-4-5 16,0 1-1-16,3-5-1 15,7 0-3-15,5-2 0 16,-4-3-2-16,2 4 0 16,0 0 0-16,0 0 0 15,0 0 0-15,5-3-43 16,0 2-45-16,-2 1-158 0,7 0-97 16,-6 0 208-16</inkml:trace>
  <inkml:trace contextRef="#ctx0" brushRef="#br0" timeOffset="194626.27">28594 7708 922 0,'0'-5'412'0,"2"2"-204"16,1 6-20-16,-3-3-19 15,0 2-35-15,1 24-30 16,1 29-10-16,-2-27-30 16,-1 1-14-16,3 0-26 15,3-1-6-15,4-4-11 16,4-5-2-16,3-12 1 16,1-2 2-16,0-7 1 15,-1-1 2-15,4-9 1 16,2-1-1-16,4-8-3 15,7-5-1-15,-8-7-3 16,5-2-3-16,-5 2-1 0,-11 7-5 16,3 10-33-16,-11 5-30 15,-6 13-81-15,0 4-50 16,-9 12-124-16,-4 2 197 16</inkml:trace>
  <inkml:trace contextRef="#ctx0" brushRef="#br0" timeOffset="199304.48">23703 11296 429 0,'-1'0'223'16,"-1"0"-49"-16,1 0-19 16,0-1-22-16,0 0-15 15,0 0-29-15,0 0-14 16,0 0-25-16,0-1-11 15,1 1-15-15,0 0-5 0,0-2-3 16,1-5 1-16,2-4 5 16,2-4 1-16,11-26 1 15,-8 25 2-15,-1-1 1 16,3 2 1-16,1-2 4 16,2 2 1-16,3 0 2 15,-3-1 0-15,2-2-1 16,5-1-2-16,-5-2-5 15,4 1-4-15,-5 6-5 16,-5 1-3-16,-2 2-5 16,-2 5-2-16,3-2-3 15,-1-2 1-15,2 1-1 16,0-1-1-16,-2 0 1 16,5 0-1-16,-5 0-2 15,3 1 2-15,3 1-1 16,0-2 0-16,10-1 5 0,-2 0 2 15,2-4 5-15,-4 2 3 16,1-2 1-16,2-1 1 16,-6-1 1-16,2-2-1 15,0 7-3-15,-4-3 0 16,0 8-5-16,-1-1-1 0,-2-2-3 16,-1 0-1-16,2 1-1 15,-1 2 0-15,-1-1-3 16,3 3 1-16,0-2-2 15,0-3 1-15,1 2 1 16,-4 1 0 0,-4 5 1-16,-1-1 0 0,6-12 2 15,2 2-1-15,-5 2 0 16,-4 2 0-16,5 1-2 16,-3-1-1-16,5-1-1 15,-2-1 0-15,3 0-1 16,-2 0 1-16,5 2 0 15,-2 0 0-15,2 3 1 16,4-1-1-16,-3 0 1 16,-2-1-1-16,2-2 2 0,1-1-1 15,4 1 1-15,4-4 0 16,1 2-2-16,0-2 1 16,0 0-1-16,-4-1 0 15,0 1 0-15,3 2 0 16,1-1 1-16,0 0 0 15,-4 6 0-15,0-5 0 16,-9 1-1-16,3 3 0 16,2-8 1-16,-5 3-1 0,7 3 0 15,-7-5 1-15,-4 5-1 32,-5 5-1-32,1 1 0 0,13-17-1 0,5 0 1 15,3 2 0-15,-8 8 0 16,2 2 1-16,-6-4-1 15,1 2 1-15,1 1-1 16,0-2 1-16,3 0 0 16,-2 1-1-16,1-2 0 15,2 3 0-15,-3 1-1 16,3 0 0-16,-1 1 0 16,1-1 0-16,3 2 0 15,-4-3 1-15,4 1 1 16,-2 2-1-16,-1-2 0 15,-1 4 0-15,-4-3 1 16,-4-5-1-16,-4 4 0 0,6-1 1 16,0 0-1-16,7 4 1 15,2-4 1-15,-4-1 0 16,2 5 0-16,-2-1 1 16,0 4-1-16,-1-1 1 15,-1-3 0-15,-2 0 0 16,1 0 0-16,-2 3-1 15,-1-4 0-15,1 0-1 0,0 2 0 16,-1-2 0-16,2 6 0 16,-1-4 0-16,-1 2 0 15,4-1 0-15,-1 1 0 16,0-2 0-16,4 2-1 16,-3 2 1-16,0-1 0 15,5 3-1-15,-5-5 0 16,0 1 1-16,-4-2-1 15,-4 0 1-15,-5-1-1 16,7 3 1-16,0-3-1 16,-3-1 0-16,7 3 0 15,-9-3-1-15,5 2 1 16,5 2 0-16,-7-1 0 16,5 0 0-16,2 0 1 0,-2 2-1 15,3-4 0-15,2 3 0 16,-4-1 1-16,-1-3-1 15,-1 3 0-15,-3-1 0 16,1 5 0-16,1-2 0 16,-3 3-1-16,3-2 0 15,0 1 1-15,-1 0-1 16,3 1 0-16,0 0 0 16,2 1 0-16,0 0 0 0,-1 0 1 15,-1 0-1-15,3 1 1 16,-2 0 0-16,2 1 0 15,1 2 0-15,-6-2 0 16,-5 0 0-16,4-1 1 16,-2 0 0-16,5 1-1 15,6-1 0-15,-4 2 0 16,1 0 0-16,-2 1 0 16,-1 0 0-16,-2-1 1 15,5 2-1-15,-1 0 1 16,0 1-1-16,1 0 2 15,-1-1 0-15,3 2 1 16,2-1 2-16,-1 1 0 16,1 1 2-16,0-2-2 15,0 1-1-15,5 0-1 16,-2 1-1-16,3 1 0 0,2 1 1 16,-1 1-1-16,-2 0 1 15,-3 0 0-15,-7 1 0 16,3 0 0-16,-6 1 1 15,-1-1-1-15,2 0-1 16,-6-1 1-16,3 2 0 16,-4-1 0-16,0 1-1 0,3 1 0 15,-5-4-1-15,6 4-1 16,-4-2 1-16,-1 4 0 16,4 1-1-16,-1 3 1 15,-2 0-1-15,0 2 0 16,2 2 1-16,-1-1 0 15,4 1 0-15,-2-2 0 16,-2 2 0-16,3 0-1 16,1 0 0-16,1 2 0 15,-3-5 0-15,2 5 0 16,-1 3 0-16,-4-8 0 16,1 0 1-16,-4-2-1 15,-3-5 0-15,-1 7 0 16,-1-2 1-16,-3-3-1 15,0 4 1-15,0-6 0 0,-2 3 0 16,2 0 0 0,-3-4-1-16,1 6 0 0,2 1 0 15,-4-1-1-15,0 5 1 16,1 0-1-16,-2 0 1 16,0 1 0-16,4-1 0 15,-2-5 0-15,2-1 0 16,1-1 0-16,-2 1 0 15,2-2 1-15,-4 2 0 0,-1-5 0 16,-3-1 0 0,2 2-1-16,5 2-1 0,-1 0 1 15,1-2-1-15,0 0 1 16,-7-3-1-16,4 1 2 16,-2 1-1-16,-3 0 1 15,4 0-1-15,-8 2 1 16,-5 0 1-16,-3-2-1 15,-1 1 1-15,-2-4 0 16,6-1-1-16,2 0 0 16,-3-3 0-16,2-1 0 15,0 1 0-15,-1-1-1 16,-1 4 0-16,1-4 0 16,-2 2-1-16,-1-3 1 15,3 3 0-15,1-2 0 16,0-1 0-16,7-2 1 15,1-1 0-15,-2-4 0 0,-1-1 0 16,-3-3-1-16,-4-2 0 16,-6 1 0-16,3-1 0 15,-1 3 0-15,-2-1 0 16,10 1 0-16,-5-1 0 16,3-2-1-16,1 1 0 15,-3-1 0-15,6 1 1 0,-2-2 0 16,0 1-1-16,4-2 0 15,-4-4 0-15,3 2 1 16,-4-3-1-16,3 0 1 16,1 0-1-16,-1 0 1 15,4-1-1-15,-8 3-1 16,12-1 1-16,-2 2 0 16,-2-1 0-16,2-3 0 15,-8 0-1-15,2-1 1 16,3-3 0-16,2-1-1 15,1 0 1-15,1 1 0 16,-1 2 0-16,2 0 1 16,-1 2 0-16,0 0 0 15,2 0 0-15,-2 3-1 16,3 1 0-16,1-2 0 16,0 3 0-16,2-2 0 0,2 1 0 15,0 2-1-15,2-4 0 16,-1 2 1-16,-1-5 0 15,1 2 0-15,0-3 0 16,0-2 0-16,-2 4 0 16,2-4 0-16,-2-1 0 0,1 0-1 15,-2-2 1 1,4 1-1-16,-1 3 0 0,2 0 0 16,1 3 0-16,2-1 0 15,4-2 1-15,-2 2 0 16,0-3-1-16,-1 0 1 15,1 4 0-15,-1 0-1 16,2 3 0-16,2 0-1 16,-1-1 1-16,0-3 0 15,0-1 1-15,2 1 0 16,-1 0 0-16,1 3 0 16,-1 0 0-16,-3 5 0 15,1-3 0-15,-2 6 0 16,2-3 1-16,-2-1-1 15,3 2 0-15,-2-6 0 16,2 7-1-16,5-2 1 16,-1 2-1-16,1 1 0 0,-1-1 0 15,-6-1 0-15,5-2 1 16,1 1 0-16,5 0 0 16,4-4 0-16,-6 0 0 15,1-4 1-15,-6 0 0 16,3-1-1-16,2 5 1 15,5-2-1-15,2 3 1 0,-4 1-1 16,2-2 0-16,-1 4 1 16,-1 0 0-16,2 0 2 15,-5 2 0-15,0 0 0 16,-2 1 1-16,0 3-2 16,2-3 0-16,-2 3-1 15,0-3-1-15,3 2 0 16,-1 1 0-16,0 1 1 15,1 1-1-15,-4 0 1 16,1 2-1-16,-5-1 1 16,-1 0 0-16,-3-2 0 15,-2 3-1-15,-1 0 2 16,0 0-1-16,0 0 1 16,0 0 0-16,-1 0-2 15,0 0 0-15,0 0-4 16,0 0-17-16,0 0-71 15,-5 1-53-15,-7 3-123 0,0 2 156 16</inkml:trace>
  <inkml:trace contextRef="#ctx0" brushRef="#br0" timeOffset="199882.61">26140 9319 448 0,'-1'0'278'16,"-2"8"-10"-16,-1 4-34 15,0 4-59-15,-5 29-25 16,9-29-41-16,3-1-16 16,5-3-32-16,2-4-14 15,6-5-19-15,1 0-6 16,2-7-5-16,0-2-2 0,-4-4-1 16,2-3-3-16,-6 1 0 15,-5 1 1-15,-1-5 9 16,-4 3 7-16,-6-3 10 15,1-2 4-15,-6 3 7 16,-3 2 1-16,-2 2 1 16,-2 0-3-16,-4 5-13 15,2 4-7-15,-1 2-12 16,1 6-6-16,7 8-6 16,3 1-4-16,4 12 0 15,3-2-4-15,7-8-23 16,3-4-41-16,7-6-126 15,3-2-90-15,3 6 167 16</inkml:trace>
  <inkml:trace contextRef="#ctx0" brushRef="#br0" timeOffset="200949.69">26267 9337 525 0,'-7'2'264'0,"1"-2"-73"16,-2-5-13-16,3-1-12 16,-1 0-21-16,3 0-31 15,3 1-16-15,1-9-25 16,2 2-8-16,5-5-18 15,1 1-10-15,6 5-18 0,4-1-7 16,5-2-6-16,-1-1 0 16,-1 2 0-16,3-3-1 15,-9 0 1-15,6 2 4 16,-4-4 9-16,-4 0 2 16,10 1 4-16,-5 1-1 15,6-1-4-15,3-2-2 16,1 2-2-16,-6 2-1 31,-11 9-2-31,0-1-1 0,35-11 1 0,2 1 2 0,4 3 2 16,-19 8 1-16,0 1 0 15,-3-3-1-15,-3 3-4 16,0-2-3-16,4-3 0 16,2 3-2-16,4-3 1 15,2-3 0-15,0 1-1 16,-1-1 0-16,2-4-2 15,-3 1 0-15,1 0 0 16,-7-4-2-16,0 2 0 16,-4 3 0-16,-4-4 0 15,3 3-1-15,-6-3-1 16,-1 1 1-16,-4 1-1 16,2 5 0-16,-1 1 1 15,-1 1-1-15,0 2 1 0,-5-1 0 16,-2 2 0-16,1 3-1 15,4-5 0-15,0-1 0 16,2-3 0-16,3-2-1 16,1-2 1-16,1 0-1 15,4 0 0-15,-2-2 1 16,5 0 0-16,0 3 1 16,2-3 8-16,-4 0 1 0,-2 4 3 15,-8-4 2-15,0 5-5 16,-4 2-1-16,0-1-3 15,4 3-2-15,-4 0-2 16,3 4-1-16,1 1 0 16,6 2-1-16,3 3 0 15,2-5 1-15,1-2 0 16,-2-3 2-16,3 0 1 16,-1 4 3-16,-1 0 2 15,-5 4 2-15,-10-2-2 16,-8-1 1-16,-6 5-5 15,-7 0-1-15,-1 3-2 16,1 3-4-16,0-5-31 16,1-1-22-16,0 0-59 15,3-3-37-15,0 0-83 16,-1 3-93-16,-4-1 212 0</inkml:trace>
  <inkml:trace contextRef="#ctx0" brushRef="#br0" timeOffset="201332.4">27931 8184 755 0,'0'0'402'15,"5"-4"-89"-15,-7 0-165 16,-9 0-1-16,5 3-65 15,6 1-21-15,4 2-29 16,12 3-12-16,2 2-5 16,0 1-1-16,6 6-4 15,0-2-1-15,2 4 1 16,-2 0 3-16,-5-1 7 16,-7 3 3-16,-5-6 3 15,-4 4-1-15,-4 0-1 16,-4-2-2-16,-2 5-4 15,-2-3-2-15,-2-1-4 16,0-2-3-16,2 1-3 16,-1-5 0-16,3 1-4 0,-1-4-4 15,3-3-46-15,1 0-37 16,5-2-106-16,1 2-114 16,-2-3 196-16</inkml:trace>
  <inkml:trace contextRef="#ctx0" brushRef="#br0" timeOffset="201967.34">26065 8630 768 0,'7'-6'367'0,"5"8"-142"16,-4 4 7-16,-3 17-62 15,-2 8-31-15,-6 7-57 16,-2 6-21-16,-2-1-25 16,2-6-10-16,5-11-11 15,3-6-5-15,2-10-14 16,1-7-34-16,-1-2-119 16,0-1-112-16,-2-2 161 15</inkml:trace>
  <inkml:trace contextRef="#ctx0" brushRef="#br0" timeOffset="202190.01">26026 8816 768 0,'5'11'415'0,"1"3"-144"16,-1 6-47-16,-1 2-27 15,3 4-76-15,2-3-26 16,4-8-42-16,4-3-15 15,-1-9-14-15,3-3-4 16,0-6-3-16,1-6-5 16,2-5-45-16,1-5-42 15,-1-2-131-15,-3-2-201 0,-10 5 265 16</inkml:trace>
  <inkml:trace contextRef="#ctx0" brushRef="#br0" timeOffset="202870.33">24773 7560 829 0,'11'-5'369'0,"4"12"-167"16,4 8-24-16,3 9-12 16,2 2-38-16,-5 0-52 15,-3 1-21-15,-1-6-30 16,-8-1-6-16,2-6-6 16,-2 1 1-16,-7-7 3 0,3 1 1 15,-4-3 3 1,-5-9-1-16,4-1-6 0,-4-7-2 15,1-11-5-15,4-3-2 16,4-8-2-16,1-1-1 16,2 1-1-16,5 3 0 15,1 3-2-15,10 3-1 16,3 6 0-16,2 2-1 16,-2 10 0-16,1 3-8 15,0 6-94-15,-3 5-66 0,-2 0-327 16,-3 11 312-16</inkml:trace>
  <inkml:trace contextRef="#ctx0" brushRef="#br0" timeOffset="203186.68">25147 7792 702 0,'6'0'366'0,"3"-7"-103"15,3-4-13-15,2-5-91 16,3-2-35-16,1-7-61 15,0-3-24-15,1-1-25 16,-1-1-4-16,-4 4-4 16,1 2 0-16,-12 6 0 15,-2 6 0-15,-5 7 1 16,-9 3 1-16,-3 9 6 16,-1 6 6-16,0 6 11 0,4 5 1 15,4-3-1-15,4 0-4 16,5-2-11-16,2-2-3 15,6-4-8-15,2 0-1 16,4-4-18-16,3-2-33 16,9-3-118-16,-1-1-110 15,0-5 166-15</inkml:trace>
  <inkml:trace contextRef="#ctx0" brushRef="#br0" timeOffset="203603.2">25486 7582 967 0,'-2'-1'451'0,"-5"6"-194"16,1 8-16-16,-4 13-69 15,-1 6-41-15,6 9-55 16,-1 6-22-16,6 0-26 16,0-4-6-16,5-4-9 15,-2-8-4-15,3-8-3 16,2-5-1-16,-7-12-5 15,1-4-20-15,-1-6-48 16,3-5-30-16,-4-10-48 16,5-9 1-16,-3-8 25 0,-6-6 17 15,1-4 26-15,-6 3 12 16,1 0 24-16,8 5 12 16,6 11 53-16,-5 3 21 15,9 11 31-15,1 3 20 16,1 7 13-16,7 1 0 15,-1 6-1-15,1 8-7 16,-4 6-22-16,-1 5-12 16,-7 0-25-16,-5-2-11 0,-2-2-15 15,-3 0-6-15,-5-8-37 16,0 1-40-16,1-8-104 16,-1-4-65-16,6 0-177 15,1-3 252-15</inkml:trace>
  <inkml:trace contextRef="#ctx0" brushRef="#br0" timeOffset="204141.13">25556 7728 452 0,'13'0'292'0,"5"-1"22"15,29-7-48-15,-26-2-49 16,2-1-24-16,2-4-61 16,1-2-32-16,-5-1-49 15,-3-1-13-15,-13 3-3 16,-6 0 5-16,-8 8 6 15,-4-1-1-15,-3 6-14 0,0 3-8 16,2 5-10-16,0 3-3 16,5 6-5-16,1 0-2 15,8 5-3-15,2 2-1 16,7-2-1-16,3 1 1 16,8 0 0-16,3-5 1 15,6-4-1-15,1-5 1 0,6-6 0 16,-1-4 0-16,-2-6-4 15,1 1-4-15,-12-9-1 16,-1 2 1-16,-8-1 7 16,-11 1 4-16,-6 4 4 15,-8-1 0-15,-3 4 1 16,1 1 3-16,0 7 13 16,1 2 9-16,0 8 15 15,0 2 5-15,5 3-2 16,5 0-5-16,3-1-14 15,4-2-7-15,2-2-11 16,-1-2-3-16,4-3-3 16,-4-1-1-16,8-1-2 15,0 0 0-15,1 0-2 16,1 2 1-16,-3 5-1 16,1 0-1-16,-1 0 1 15,4-3-2-15,-2-6-32 0,1-1-45 16,-1-11-123-16,1-3-92 15,1-5 175-15</inkml:trace>
  <inkml:trace contextRef="#ctx0" brushRef="#br0" timeOffset="204324.4">26178 7480 781 0,'0'-2'518'0,"0"8"42"0,-3 9-305 16,-4 5-13-16,-3 16-87 15,1 4-36-15,3 6-63 16,3-3-18-16,6-7-27 16,5-2-8-16,7-14-46 15,5-4-32-15,2-15-88 16,-3-5-80-16,-8-8 155 16</inkml:trace>
  <inkml:trace contextRef="#ctx0" brushRef="#br0" timeOffset="205129.45">26092 7581 1091 0,'0'-4'479'0,"4"1"-257"16,3 2-13-16,3 2-81 16,0 2-38-16,5 0-54 0,4 0-41 15,7 2-68-15,-1 0-38 16,0 4-111-16,3 0-46 15,-7 0-51-15,3 3 4 16,-5-1 106-16,-6 0 68 0,2 0 163 16,-9-4 78-1,4-2 90-15,-2 0 34 0,-4-5 12 16,5-2-21-16,-8-6-51 16,-1-3-26-16,6-8-56 15,-3 2-22-15,-1-4-25 16,5 3-5-16,-10 4 11 15,0 4 7-15,-6 6 5 16,-9 4 1-16,1 9-14 16,-5 3-9-16,11 6-9 15,0 1-5-15,9 1-9 16,6-2-4-16,7-1 1 16,5 0 0-16,10-1 4 15,-5-2-1-15,2-5-1 16,2-3 0-16,-4-6-4 15,9-2 0-15,3-3 0 0,-2-3-1 16,-8-3 0-16,-6 1 1 16,-10-3-1-1,-3 1-1-15,-4-2 0 0,-5-1 0 16,-1 4 2-16,-4 1 0 16,4 4-1-16,-1 3 1 15,0 5 0-15,0 3 1 16,-1 10 1-16,3 1 0 15,2 2-2-15,3-1-3 0,4-4 0 16,1-4-1-16,4-3-1 16,0-5 1-16,3-5-2 15,2-2-5-15,2-8-10 16,0-4-1-16,-1-7-3 16,1-1 3-16,-4-8 7 15,-1-1 3-15,-4 1 5 16,-2-3 4-16,-2 16 11 15,-3 5 10-15,-7 15 9 16,1 12 2-16,-3 13 4 16,3 9-7-16,3 12 1 15,3 2 1-15,7-1 0 16,4-3 0-16,6-8-8 16,4-4-6-16,2-8-32 15,1-5-42-15,-3-7-115 16,-7-7-75-16,-10-4 144 0</inkml:trace>
  <inkml:trace contextRef="#ctx0" brushRef="#br0" timeOffset="205549.25">25461 8160 927 0,'-27'-5'454'16,"26"3"-212"-16,5 5-32 15,3 6-31-15,-4 10-72 0,7 4-22 16,1 1-26-16,0-2-8 16,8-9-16-16,-1-3-8 15,1-5-15-15,0-4-5 16,-2-5-1-16,0-2-1 15,-3-7-41-15,1-4-29 16,-2-1-76-16,-1-3-56 16,-1 2-201-16,-3 4 255 15</inkml:trace>
  <inkml:trace contextRef="#ctx0" brushRef="#br0" timeOffset="206024.14">25708 8197 726 0,'68'27'382'16,"-46"-33"-135"-16,-2-4-46 16,-4-4-42-16,1-3-72 15,-7-3-27-15,-5-2-40 16,-2 2-4-16,-5 5 1 16,-2 3 8-16,-10 6 16 15,6 6 6-15,-5 5 10 16,3 4-2-16,2 5-8 15,-6 4-2-15,5 5-8 16,8-1-4-16,7-1-11 16,2-4-6-16,12-5-10 15,-2-1-2-15,1-6-2 0,4-1 0 16,-1-4-2-16,6-1 0 16,2 0-7-16,1 1-3 15,-1 2 0-15,-5-2 3 16,-8 4 7-16,-1-1 3 15,-9-2 2-15,-1 5 0 0,-6-1 4 16,-2 1 1-16,-3 2 4 16,0-7 0-16,0-1-3 15,1-1-1-15,-2-7-4 16,1-1-1-16,2-8-6 16,3-2-12-16,1-1-38 15,5 3-26-15,6 0-99 16,0 1-55-16,5 0 144 15</inkml:trace>
  <inkml:trace contextRef="#ctx0" brushRef="#br0" timeOffset="206194.16">26275 8040 746 0,'8'-1'417'0,"-3"7"-66"15,-5 4-35-15,-2 11-68 16,-2 3-46-16,0 11-65 0,2 1-30 15,6 4-43-15,3-2-13 16,6-6-25-16,4-3-12 16,-1-10-12-16,0-7-29 15,3-8-87-15,-8-4-66 16,1-7 102-16</inkml:trace>
  <inkml:trace contextRef="#ctx0" brushRef="#br0" timeOffset="206389.81">26142 8174 1027 0,'-5'-6'467'0,"5"2"-207"15,5-2-17-15,6 3-57 16,4 1-35-16,8 2-52 16,3 0-22-16,0 0-33 15,0 0-14-15,5 0-79 16,-6-2-53-16,0 5-138 15,-5 2-95-15,-5 7 209 16</inkml:trace>
  <inkml:trace contextRef="#ctx0" brushRef="#br0" timeOffset="206676.29">26450 8292 460 0,'4'4'311'0,"2"-5"25"15,3-3-27-15,2-5-56 16,4-1-35-16,-6-5-76 0,5-2-38 15,-7-4-57-15,0-2-18 16,-4 6-15-16,-4 0-3 16,-9 10-2-16,-5 2-3 15,-6 9 5-15,5 6 5 0,-2 7 18 16,3 4 6-16,6 5 3 16,1 3-1-1,8 2-11-15,5-4-5 0,6-9-5 16,5 0-5-16,4-12-7 15,4 1-3-15,3-7-61 16,-5-1-48-16,-1-10-154 16,-1 0-153-16,-5-4 261 15</inkml:trace>
  <inkml:trace contextRef="#ctx0" brushRef="#br0" timeOffset="206874.17">26641 8215 1038 0,'0'5'526'15,"1"7"-195"-15,2 5-72 16,-2 4-33-16,4 0-85 16,4-2-37-16,4 0-55 15,4-3-16-15,-1 1-16 16,-2-9-10-16,-2 1-74 0,-2-4-50 16,-2-4-122-16,3 0-68 15,-4-12-122-15,2-2 255 16</inkml:trace>
  <inkml:trace contextRef="#ctx0" brushRef="#br0" timeOffset="206977.31">26786 8214 950 0,'-15'9'449'0,"-4"2"-205"0,-5 6-122 16,-1 4-45-16,2-2-71 16,0 2-41-16,4-1-179 15,5-6 147-15</inkml:trace>
  <inkml:trace contextRef="#ctx0" brushRef="#br0" timeOffset="209347.98">26552 11638 448 0,'-2'-2'314'16,"1"1"67"-16,-3-5-115 16,0-3-48-16,-2-2-25 15,-11-36-57-15,17 25-28 16,1-15-47-16,3-5-19 15,2-7-26-15,0 1-5 0,0 4-5 16,-1 6-2-16,-4 11-3 16,-2 7 0-16,1 15-5 15,-2 5-2-15,1 10-19 16,1 7-27-16,0 0-104 16,1 5-88-16,1-4 147 15</inkml:trace>
  <inkml:trace contextRef="#ctx0" brushRef="#br0" timeOffset="209717.57">26388 11326 806 0,'-3'-8'368'0,"1"-1"-178"16,0-2-22-16,4-1-53 0,1-3-29 15,6 1-26 1,6-1-2-16,3 0-3 0,-2 0 3 16,8 2 6-16,-2-2 3 15,-1 7-5-15,-2 2-4 16,-8 7-6-16,1 6-4 16,-4 4 0-16,0 5 0 15,-4 1-7-15,-1 0-5 0,1 2-13 16,-1-3-6-16,2-2-9 15,-2 1-2-15,-2-7-9 16,1 1-31-16,-1-2-89 16,4 0-56-16,-1 2-156 15,2-1-115-15,5 3 292 16</inkml:trace>
  <inkml:trace contextRef="#ctx0" brushRef="#br0" timeOffset="210515.13">26951 11755 819 0,'0'-1'386'16,"2"-12"-112"-16,1-7-47 16,-1-25-29-16,-10 31-34 0,-2 4-76 15,-1 3-25-15,-2 6-30 16,6 4-7-16,-11 12-11 15,4 5-4-15,7 10-5 16,-4 2-3-16,13 3-1 16,2-2-2-16,3-7-3 15,5-5-5-15,5-11-42 16,-4-7-28-16,6-9-96 16,1-6-43-16,0-4-80 15,10-3-36-15,-12 1 40 16,0 1 51-16,-8 2 162 15,-7 2 113-15,-1 5 158 16,-3 2 45-16,1 6 39 16,0 3-12-16,-1-3-41 15,1 0-27-15,0 16-56 16,0 29-30-16,4-28-50 0,1-4-15 16,6-7-21-16,1-1-5 15,3-4-8-15,3-1-2 16,-3-2-3-16,1-4-2 15,1-5-9-15,-2-2-5 16,-1-4-2-16,-1-1 1 16,-3 2 9-16,-2 2 3 0,-5 7 4 15,1 2 4-15,-6 9 4 16,0 2 1-16,0 11 1 16,-2 2 3-16,0 9 6 15,2 4 5-15,2 5 13 16,2 1 4-16,4 6 5 15,0-1 0-15,-2-5-5 16,-2-3-2-16,-4-9-2 16,-3 0 1-16,-3-7 3 15,-4-4-3-15,-4-10-9 16,-1-6-7-16,-1-9-16 16,1-2-10-16,1-5-69 15,2-3-51-15,4-5-111 16,3-4-65-16,9 3-195 15,6 6 308-15</inkml:trace>
  <inkml:trace contextRef="#ctx0" brushRef="#br0" timeOffset="210766.34">27436 11739 720 0,'-2'-20'439'0,"-1"11"16"15,-4 2-174-15,-5 8-73 16,1 7-41-16,5 7-68 16,-3 4-23-16,7 8-32 15,0 1-9-15,3-3-8 16,5-3-6-16,3-6-8 16,6-3-3-16,4-5-8 15,5-2-9-15,2-3-54 16,-3-2-39-16,-1-3-112 15,-1-5-88-15,1-4 192 16</inkml:trace>
  <inkml:trace contextRef="#ctx0" brushRef="#br0" timeOffset="210994.42">27650 11577 1074 0,'0'-4'478'0,"-1"14"-253"0,1 5-26 16,-6 10-69-16,0 8-26 16,-2 1-24-16,1 4-12 15,6 2-24-15,2-3-13 16,4-6-20-16,1-3-5 16,3-9-26-16,-1-2-42 0,2-8-158 15,1-2-162-15,2-8 233 16</inkml:trace>
  <inkml:trace contextRef="#ctx0" brushRef="#br0" timeOffset="211329.62">27756 11874 965 0,'34'-5'443'0,"-26"5"-189"16,-2-3-9-16,0-3-69 15,5-2-45-15,2-7-75 16,3-4-25-16,-1-4-21 15,1-1-3-15,-9 0-1 16,0 2-1-16,-5 2 2 16,-3 3 0-16,-7 7 7 15,-2 1 7-15,-9 7 15 16,2 5 11-16,0 6 3 16,1 4-5-16,6 8-13 0,3 4-6 15,7 5-1-15,4 1 4 16,4-4-3-16,4-4-2 15,7-6-12-15,-1-3-5 16,2-7-23-16,-2-3-30 16,-7-7-86-16,8-4-55 0,-1-3-139 15,3 0 196-15</inkml:trace>
  <inkml:trace contextRef="#ctx0" brushRef="#br0" timeOffset="-212472.23">28764 11891 442 0,'9'40'289'16,"-9"-24"-43"-16,0-4-22 16,2 2-17-16,1-9-31 0,5-4-12 15,3-5-31-15,8-6-22 16,5-9-41-16,-3-7-21 15,3-11-27-15,-3-7-8 16,1-6-7-16,5-1-1 16,-3 3 0-16,-4-2 0 15,-7 4 1-15,-7 1 1 0,-8 4-2 16,-7 9-1 0,-1 14 7-16,-3 6 4 0,-2 16 6 15,0 11 3-15,-3 13 2 16,3 10 2-16,4 11 5 15,2 5 1-15,6 2-3 16,0 0-5-16,6-6-4 16,2-6-4-16,3-8-3 15,1-6-1-15,3-12-7 16,2-2-3-16,0-11-1 16,1-3-4-16,-6-5-38 15,-3-1-26-15,-1-3-63 16,-1 3-45-16,-3 1-106 15,2-1-141-15,-3 3 271 16</inkml:trace>
  <inkml:trace contextRef="#ctx0" brushRef="#br0" timeOffset="-211887.72">29266 11917 750 0,'48'14'381'0,"-37"-28"-104"16,-6-5-21-16,-5 3-61 15,-3 3-36-15,-7 2-68 16,2 2-25-16,-1 3-27 15,-2 2-5-15,3 3-6 16,1 2-2-16,-1 5-11 0,0 1-4 16,-3 9-3-16,-3 1 0 15,-1 8 3-15,0 3 2 16,2 1 2-16,5 2-1 16,4-4 0-16,3-1-2 15,4-1 4-15,4-6 3 0,5-1 1 16,2-4 1-16,5-4-2 15,2-1-2-15,4-4-1 16,1-2-3-16,-2-4-2 16,-4-4-1-16,-12-2-3 15,-2 6 0-15,-5 1-6 16,-4-1-22-16,3 0-72 16,-1 0-45-16,0 0-120 15,0 0-88-15,0 0 224 16</inkml:trace>
  <inkml:trace contextRef="#ctx0" brushRef="#br0" timeOffset="-211183.52">29706 11747 777 0,'0'-59'366'0,"-9"48"-116"15,4 2-47-15,0 5-6 16,3 1-18-16,1 3-41 16,1 0-17-16,0 0-37 15,0 0-19-15,0 0-27 0,9 5-10 16,13-4-14-16,28 36-3 16,-21-26-2-16,-1-1-1 15,-5 1-1-15,-1 2-2 16,-9-2-1-16,-3 1 1 15,-6-1 0-15,0 0 3 16,-8-1 6-16,3 0 5 0,-12 0 8 16,-3-2 2-16,-5 1-2 15,-11-1-2-15,-2 0-9 16,-2 0-3-16,2-1-7 16,5-2-4-16,10 0-3 15,5-3-3-15,7-1-5 16,5-1-9-16,5 0-52 15,-3 0-46-15,0-1-149 16,6 0-142-16,12-1 257 16</inkml:trace>
  <inkml:trace contextRef="#ctx0" brushRef="#br0" timeOffset="-210765.22">29890 11952 895 0,'0'0'407'0,"0"0"-177"16,0 0-10-16,-1 0-29 15,0 0-30-15,-7 4-47 16,-21-2-14-16,-38 38-38 16,28-30-15-16,9-2-26 15,5 1-9-15,14-2-15 16,3 0-13-16,10-2-54 16,5-2-35-16,8-2-101 15,7-2-71-15,12 1 177 16</inkml:trace>
  <inkml:trace contextRef="#ctx0" brushRef="#br0" timeOffset="-210358.41">30298 11941 526 0,'15'-12'321'0,"-17"0"4"16,0 2-74-16,-12 3-42 15,-5 4-26-15,-6 6-28 16,-3 6-10-16,3 8-28 16,-2 4-22-16,9 5-47 15,6 2-16-15,7-2-19 16,5-4-4-16,10-3-3 16,3-7 0-16,10-6 2 15,4 0 1-15,3-8-2 16,0-2 0-16,-1-4-1 15,-2-4-1-15,-11-6 4 16,6-2 0-16,-18 0 5 16,-3 0 1-16,-6 4-1 15,-15-3-1-15,4 1-5 16,-6 3-1-16,0 5-5 0,5 3-2 16,0 4-7-16,3 3-10 15,4 6-57-15,-4 2-35 16,5 7-104-16,2 1-72 15,1 3 182-15</inkml:trace>
  <inkml:trace contextRef="#ctx0" brushRef="#br0" timeOffset="-203945.91">25252 10881 163 0,'0'-1'136'16,"0"0"9"-16,-1 0-9 0,0 0-10 15,0 0-3-15,0-1-3 16,-1 2-6-16,1 0-3 16,-1 0-17-16,-1 0-10 15,2-1-24-15,0 0-11 16,0 0-17-16,1 0-5 15,3-8-3-15,17-5 1 0,47-35 4 16,-21 24 3 0,22-10-2-16,5-5-3 0,19-9-11 15,10-7-3-15,10-7-2 16,9-8-2-16,10 0 0 16,1-1 0-16,5 3 6 15,-2 1 12-15,-5 4 19 16,-5 1 5-16,-15 5-3 15,-7 7-8-15,-22 4-19 16,-5 5-4-16,-5 7-5 16,-4 8-1-16,-13 9-2 15,-14 6 0-15,-16 8-1 16,-14-1-3-16,-10 4 0 16,-3 2 0-16,-13 4-2 15,0 5 0-15,-6 5-3 16,-1-2-2-16,3 1-16 0,-1-1-25 15,4-6-95-15,2 4-76 16,0-7 129-16</inkml:trace>
  <inkml:trace contextRef="#ctx0" brushRef="#br0" timeOffset="-203452.94">27112 9172 588 0,'-2'-8'272'0,"-1"9"-127"16,-5 3-2-16,-7 12-33 15,-3 4-21-15,-11 11-17 16,-6 6-9-16,-3 5-13 16,2 10-7-1,19-27-13-15,-1 1-9 0,-75 106-11 0,-7 18-3 16,-21 40-2-16,26-39 2 15,-10 3 13-15,1 2 6 16,0-8 7-16,3-8-1 16,18-15-7-16,7-9-5 15,8-18-5-15,0-7-2 16,11-10-3-16,3-9-2 0,11-16-2 16,8-5-1-16,7-19-2 15,9-7 1-15,8-12-2 16,4-8-2-16,9-6-25 15,3-3-29-15,6-9-97 16,4-4-118-16,7 0 170 16</inkml:trace>
  <inkml:trace contextRef="#ctx0" brushRef="#br0" timeOffset="-170335.39">14864 14953 781 0,'-16'6'351'0,"0"0"-157"0,0-2 3 16,4 4-38-1,2-3-25-15,9 0-48 0,4-1-16 16,13 0-20-16,5 2-8 16,12-3-13-16,5 2-7 15,6-2-9-15,-2-2-2 16,-4 5-3-16,-2 0 0 15,-9 1-3-15,-2 0 1 16,-5-1-79-16,-6-1-72 16,-8-1 91-16</inkml:trace>
  <inkml:trace contextRef="#ctx0" brushRef="#br0" timeOffset="-170096.28">14894 15123 915 0,'-7'8'410'0,"7"2"-189"16,0-1-13-16,11 1-45 15,4-2-29-15,7-5-45 16,14 1-17-16,-2-4-21 16,1 0-11-16,4 2-16 15,-6-1-6-15,1 2-9 16,-2 0-1-16,-5 2-5 15,-3-2-38-15,-9 0-121 16,-5-2-102-16,-10-3 147 0</inkml:trace>
  <inkml:trace contextRef="#ctx0" brushRef="#br0" timeOffset="-169770.43">15041 14808 799 0,'6'-8'378'16,"7"7"-143"-16,6 8-50 16,3 6 14-16,2 9-32 15,-1 0-26-15,1 3-42 16,-1 6-13-16,1 1-16 16,-1 3-8-16,-1 4-17 15,-3-3-7-15,-7 2-10 16,-2-2 0-16,-10-2-2 15,-6-2 1-15,-8-3-3 16,-4 3-3-16,-6-8-7 16,1-5-2-16,0-5-5 15,1-7-1-15,4-1-5 16,0-3-7-16,7-1-79 16,4-4-56-16,9-8-188 0,6-2 196 15</inkml:trace>
  <inkml:trace contextRef="#ctx0" brushRef="#br0" timeOffset="-168531.19">16662 15106 645 0,'0'0'335'0,"0"0"-41"15,0 0-71-15,0-1-52 16,0 0-5-16,4-11-46 16,-2-3-22-16,-4-28-25 15,-12 29-8-15,-3 4-17 16,-5 3-9-16,-2 7-18 0,3 7-5 15,-2 6-7-15,3 5-1 16,5 0-4-16,-1 4-2 16,14 3 1-16,0 3 0 15,16 1-1-15,7-1 1 16,5-5 1-16,5-5 2 16,-1-3 10-16,-2 4 6 15,-2-4 15-15,-4 3 5 0,-8-4 0 16,-3-3 1-16,-10-1-1 15,-3-2-2-15,-12 0-3 16,-1 0-6-16,-7-5-13 16,-1 0-6-16,2-9-11 15,2-3-29-15,9-2-81 16,2-2-45-16,8-9-121 16,6-3-68-16,6-3 224 15</inkml:trace>
  <inkml:trace contextRef="#ctx0" brushRef="#br0" timeOffset="-168159.59">16868 14996 603 0,'22'-7'394'16,"-4"7"7"-16,-9 9-149 0,-5 8-6 16,-4 13-63-16,-6 7-35 15,0 15-60-15,-2-3-19 16,0 1-23-16,3-27-9 15,1 1-9-15,-2 7-5 16,2-8-7-16,3-14-3 16,1-11-5-16,1-7-2 15,4-7-2-15,3-7-2 16,4-8-2-16,-2-7 2 16,4 0-1-16,-2 2 1 0,3 11 1 15,0 4 2-15,-7 14 16 16,5 7 11-16,-3 14 21 15,-1 5 7-15,1 8-6 16,-9 1-6-16,0 1-20 16,1 0-9-16,-1-8-14 15,8 2 0-15,0-10-95 16,3-6-64-16,7-9-163 16,0-11-135-16,10-11 291 15</inkml:trace>
  <inkml:trace contextRef="#ctx0" brushRef="#br0" timeOffset="-167624.47">17217 15093 1118 0,'-1'16'485'0,"-3"13"-218"0,-3 6-10 16,1 6-33-16,1-1-34 16,8-7-80-16,4-4-31 15,8-12-35-15,3-7-9 16,10-8-13-16,1-5-7 15,2-11-5-15,1-1-3 16,-7-6 0-16,-4-2-1 16,-15-1 0-16,-4-1 0 0,-12 1 1 15,-4 0-2-15,-11 6-5 16,-10 5 0-16,-1 9-5 16,-4 4-2-16,11 3-1 15,6 4-2-15,11 0-3 16,5 3 1-16,8-1-15 15,6-1-10-15,7-5-14 16,5-3-2-16,11 0 15 16,5 0 11-16,8 0 19 15,0 0 4-15,-9 0 5 16,0 3 1-16,-11 1 3 16,5 4 2-16,-4 3 6 15,-1 5 4-15,-3 2 7 16,-8 1 3-16,-4-2-2 15,-5-1-2-15,-4-9-1 16,-4 0-4-16,-2-8-2 0,-6-8-3 16,2-7-8-16,-5-5-3 15,10-4-5-15,6-3-2 16,0 0-5-16,10-1-15 16,3 3-46-16,0 2-30 15,10 3-88-15,-2 0-51 16,2 3-188-16,1 0 267 15</inkml:trace>
  <inkml:trace contextRef="#ctx0" brushRef="#br0" timeOffset="-167437.84">17796 14914 703 0,'-3'3'447'16,"-1"8"11"-16,-3 11-165 16,-2 5-11-16,-1 12-53 15,-2 10-46-15,1 3-93 16,4 4-38-16,7-5-36 15,8-9-8-15,10-11-8 16,3-12-4-16,8-7-59 16,-4-6-52-16,2-10-140 15,-3-5-102-15,-5-9 221 16</inkml:trace>
  <inkml:trace contextRef="#ctx0" brushRef="#br0" timeOffset="-167262.41">17677 15109 971 0,'-18'-2'463'16,"3"1"-121"-16,3 1-78 16,7 3-56-16,4 2-39 15,9-2-88-15,5 0-37 16,11-3-28-16,3 0-16 0,9-3-102 16,0-1-67-16,7 3-202 15,-1 1 218-15</inkml:trace>
  <inkml:trace contextRef="#ctx0" brushRef="#br0" timeOffset="-166978.72">17942 15247 900 0,'4'9'426'0,"4"-6"-137"16,-2-3-58-16,4-7-67 16,0-2-35-16,-9-10-62 15,7 2-17-15,-1-7-14 16,1 0-5-16,0 3-13 15,-4 0-5-15,-8 9-1 16,-4 4-2-16,-8 11-1 16,4 6-1-16,-4 11 6 15,4 8 3-15,8 1 3 0,1 3-1 16,9-7-8-16,-3-3-5 16,8-2-7-16,1-7-10 15,10-2-94-15,3-4-74 16,8-5 108-16</inkml:trace>
  <inkml:trace contextRef="#ctx0" brushRef="#br0" timeOffset="-166711.28">18318 15072 1200 0,'-7'0'567'16,"-1"2"-253"-16,-6 8-61 15,1 6-19-15,0 7-76 16,1 0-39-16,10 1-50 15,2-3-11-15,9-2-14 16,4-2-6-16,6 0-13 16,1-2-6-16,-6-2-7 15,-4 1-1-15,-10-5 0 16,-8 4-2-16,-11-2 1 16,-2 0 0-16,-3-6-12 15,3-5-28-15,7-4-72 16,3-7-49-16,10-8-124 15,3-4-61-15,9-12 213 0</inkml:trace>
  <inkml:trace contextRef="#ctx0" brushRef="#br0" timeOffset="-166561.37">18481 15010 1273 0,'9'14'555'15,"-4"17"-285"-15,-7 7-40 16,-1 8-79-16,1 2-49 15,7-4-71-15,5-9-11 0,11-11-16 16,2-9-5-16,1-16-76 16,1-3-57-16,-9-11-162 15,-5-6 173-15</inkml:trace>
  <inkml:trace contextRef="#ctx0" brushRef="#br0" timeOffset="-166401.65">18414 15101 951 0,'-15'-1'491'0,"6"2"-75"16,1 1-129-16,17 4-91 16,1 4-28-16,9-1-84 15,4 1-32-15,18-6-83 16,12 0-78-16,14-5-354 16,13-3 305-16</inkml:trace>
  <inkml:trace contextRef="#ctx0" brushRef="#br0" timeOffset="-165783.48">19509 15111 1123 0,'-1'-9'478'0,"4"10"-199"15,-1 9-95-15,-6 24-30 16,-1 11-20-16,-1 14-66 16,5 9-21-16,-1 2-22 15,4-2-6-15,1-10-10 16,5-11-5-16,3-21-51 0,-6-11-41 16,4-16-79-16,-4-10-43 15,-5-14-51-15,0-9-6 16,-9-11 1-16,-5-7 11 15,-2-7 12-15,3-2 38 16,3 1 121-16,9 4 98 16,8 9 209-16,3 3 51 15,7 14 38-15,3 5-26 16,3 13-58-16,4 9-14 16,1 13-25-16,-1 8-15 0,-2 12-28 15,-3 3-18-15,-7 6-49 16,-4-2-22-16,-10-9-31 15,-2 1-10-15,-9-11-3 16,-4-2-2-16,-4-9-11 16,-2-3-17-16,-2-6-66 15,3-5-36-15,6-1-103 16,3-2-56-16,10-1-270 16,5 0 349-16</inkml:trace>
  <inkml:trace contextRef="#ctx0" brushRef="#br0" timeOffset="-165423.25">19928 15197 697 0,'48'-8'394'0,"-27"-8"-9"15,-2-3-129-15,-13-1-74 0,-5 0-15 16,-9 0-65-16,-7 2-28 16,-6 6-37-16,-4 3-5 15,1 12 1-15,2 6 1 16,0 12 4-16,1 7 5 15,5 5 0-15,-1-1-4 16,12-1-8-16,6-3-1 0,7-10-3 16,7-4 0-1,9-14-2-15,-1-3-3 0,0-10 3 16,-1 1 2-16,-9-2 6 16,2 0 5-16,0 9 3 15,0 2 1-15,-2 6-8 16,-1 6-5-16,-7 5-15 15,2 3-5-15,3-3-52 16,0-1-42-16,6-9-100 16,2-6-63-16,0-12-134 15,4-9 232-15</inkml:trace>
  <inkml:trace contextRef="#ctx0" brushRef="#br0" timeOffset="-165258.96">20266 14931 1234 0,'3'15'527'0,"-5"24"-263"0,-4 9-66 16,0 13-55-16,2 5-22 15,10-7-49-15,5-6-26 16,10-17-30-16,2-9-6 16,0-19-8-16,-5-7-32 15,-7-12-114-15,-7-8-94 16,-3-5 136-16</inkml:trace>
  <inkml:trace contextRef="#ctx0" brushRef="#br0" timeOffset="-165061.39">20114 15086 982 0,'-13'-1'490'0,"13"8"-132"16,3 4-84-16,12 4-103 15,1 1-39-15,13-4-79 16,3-5-20-16,5-7-66 15,7-2-31-15,-1-9-97 16,2-2-78-16,-9-5-239 16,1-3 299-16</inkml:trace>
  <inkml:trace contextRef="#ctx0" brushRef="#br0" timeOffset="-164773.22">20473 14931 474 0,'0'-12'378'0,"1"5"14"15,-1 9-95-15,0 1-48 16,0-3-67-16,-1 0-18 15,0 24-10-15,-3 37 3 16,4-15-18-16,-4 5-17 16,3 0-33-16,2-1-13 15,-1-11-31-15,4-6-11 0,0-16-14 16,-2-8-8-16,0-9-7 16,2-2-3-16,4-9-1 15,5-2 0-15,6-6 1 16,-1-3-1-16,0 5 1 15,-3 6-1-15,-2 8 0 16,-1 8 3-16,-3 11 1 16,-2 1 1-16,0 9-1 15,-1-3-1-15,1-6-4 16,3 0-11-16,-1-11-106 16,1-1-78-16,1-5 117 15</inkml:trace>
  <inkml:trace contextRef="#ctx0" brushRef="#br0" timeOffset="-162986.52">21713 15072 1005 0,'0'0'430'0,"0"0"-197"16,0 0-17-16,0 6-21 15,0 17-30-15,-1 35-73 16,1-26-28-16,2-4-35 16,3-4-12-16,2-11-18 15,2 0-43-15,0-13-91 16,-3-5-64-16,-1-13-212 0,-4-8 258 15</inkml:trace>
  <inkml:trace contextRef="#ctx0" brushRef="#br0" timeOffset="-162857.25">21654 14860 687 0,'0'-6'351'0,"1"5"-52"15,5 6-167-15,0 1-28 0,7 3-27 16,4 2-62-16,4-1-120 15,4-1-99-15,2 3 115 16</inkml:trace>
  <inkml:trace contextRef="#ctx0" brushRef="#br0" timeOffset="-162513.8">21964 14961 803 0,'-1'-3'395'0,"-4"3"-134"16,5 4-41-16,-1-4-55 15,0 0-39-15,0 0-51 16,0 0-14-16,-1 3-27 16,-5 9-11-16,1-1-12 15,-13 31-1-15,20-27 3 16,4 2 4-16,2 5 7 16,0 1 2-16,2 0 0 0,0 0 1 15,3-2 5-15,2 0 6 16,-6-5 17-16,-4-4 3 15,-5-4 3-15,-4-3-5 16,-9-1-16-16,0-1-5 16,-3-4-16-16,6-2-5 31,6 0-14-31,-1 2-15 0,-12-11-77 0,6 1-45 0,6-2-136 16,12 0-74-16,25-4 222 15</inkml:trace>
  <inkml:trace contextRef="#ctx0" brushRef="#br0" timeOffset="-161999.72">22942 15046 795 0,'-1'-15'408'15,"-3"0"-67"-15,3 0-72 16,-6 3-64-16,-3 7-22 0,-3 7-76 16,-2 11-36-16,-1 11-43 15,1 1-9-15,6 8-11 16,4-1-2-16,14-5-3 16,4-4-2-16,8-11 1 15,-7-4 0-15,2-8 0 16,1-2 0-16,-5-7 0 15,4-3 1-15,-7-6 2 16,-4-2 0-16,-5-1 2 16,-2 0-1-16,-12 1-1 15,4 5-1-15,-4 6-7 16,-1 3-21-16,6 7-75 16,-1 2-51-16,5 2-123 15,3 3-94-15,15 2 235 0</inkml:trace>
  <inkml:trace contextRef="#ctx0" brushRef="#br0" timeOffset="-161751.89">23377 14847 815 0,'32'-30'396'16,"-25"5"-92"-16,-2 4-65 15,-9 4-44-15,-10 2-18 16,-6 12-63-16,-2 4-18 0,-6 17-32 15,1 10-2-15,4 14-10 16,0 7-6-16,9 12-11 16,4 2-9-16,6 6-11 15,3-6-4-15,5-9-5 16,2-5-2-16,0-10-1 16,0-7-2-16,-6-8-85 15,0-8-60-15,-5-9-190 16,-2-7 194-16</inkml:trace>
  <inkml:trace contextRef="#ctx0" brushRef="#br0" timeOffset="-161598.65">23145 15073 829 0,'0'-6'452'0,"10"1"-33"15,4 3-134-15,8-1-101 0,5 2-29 16,4 3-85-16,3 2-58 15,10 5-164-15,0-1-113 16,20-1 152-16</inkml:trace>
  <inkml:trace contextRef="#ctx0" brushRef="#br0" timeOffset="-161238.56">24164 14940 974 0,'2'-29'470'16,"2"12"-183"-16,-1 9-66 16,-1 7-8-16,-2 17-54 15,-3 11-36-15,-1 20-54 0,-3 10-20 16,3 6-23-16,4 2-7 16,4-11-13-16,6-7-11 15,3-12-72-15,4-5-50 16,-1-10-138-16,2-10-91 15,-3-10 224-15</inkml:trace>
  <inkml:trace contextRef="#ctx0" brushRef="#br0" timeOffset="-160915.45">24305 15241 895 0,'17'3'429'0,"4"-5"-115"15,-2-7-61-15,-1-3-49 16,3-5-26-16,-3-7-76 15,2 1-29-15,0 0-37 16,-2 1-16-16,-3 3-11 16,-7 4 0-16,-7 2-1 15,-8 2 1-15,-9 6-2 16,2 4-1-16,-4 4-1 16,-4 5-3-16,7 6 0 15,1 4 2-15,0 3 3 16,9 3 3-16,5 2 1 15,0-1-3-15,7-4-3 16,4-7-3-16,3-5-2 0,-6-6 0 16,17-4-51-16,0 1-49 15,4-9-150-15,9 0-97 16,-8-9 211-16</inkml:trace>
  <inkml:trace contextRef="#ctx0" brushRef="#br0" timeOffset="-160297.72">24678 15095 955 0,'-2'11'464'0,"-5"8"-142"16,1 4-65-16,-4 2-79 16,2-2-32-16,5-7-57 15,1-6-18-15,4-2-20 16,-1-5-11-16,2-3-22 16,1-2-7-16,-4 1-7 15,0 0-3-15,0 0-2 16,2-12-2-16,10-4 0 15,26-26 1-15,-25 29 3 16,2 1 1-16,-3 4 3 16,-1 3 0-16,-4 7 9 15,0 10 8-15,-2 4 5 16,2 3 4-16,3 2-7 16,2-2-8-16,4-5-7 15,8-3-5-15,3-9-4 0,-6-3-3 16,0-5-22-1,-6-3-13-15,-2 0-26 0,3-1-6 16,-4 0 16-16,2 3 10 16,-7-1 27-16,-3 3 11 15,1-3 7-15,-4-2 4 16,-1-2 6-16,2-1 11 16,0-2 20-16,-1 2 11 15,-3 2 20-15,-4 0-2 0,-5 4-3 16,-1 4-3-16,3 7-11 15,1 7-7-15,0 14-12 16,2 7-8-16,0 8-11 16,4 7-1-16,2 0-4 15,-3-2-1-15,7 4-3 16,2-3 1-16,0 1 3 16,6 2 3-16,-8-7 5 15,-4-2-1-15,-3-7-3 16,-3-7-2-16,-3-6-6 15,0-7-2-15,0-10-34 16,-7-5-30-16,5-14-91 16,-5-5-56-16,2-12-117 15,5-1-90-15,9-3 267 16</inkml:trace>
  <inkml:trace contextRef="#ctx0" brushRef="#br0" timeOffset="-160078.39">25218 14904 1307 0,'1'8'575'0,"-4"12"-294"0,-8 21-118 15,-3 2-23-15,2 14-44 16,6 2-21-16,8-9-31 16,9-6-17-16,8-16-20 15,4-10-4-15,4-16-26 16,3-6-48-16,2-15-115 15,1-3-81-15,-12-7-363 16,-3 3 407-16</inkml:trace>
  <inkml:trace contextRef="#ctx0" brushRef="#br0" timeOffset="-159894.75">25170 15037 1170 0,'-13'1'517'0,"6"4"-239"16,3-1-27-16,5 0-62 15,4 2-42-15,12-2-76 16,2 2-23-16,8-4-25 0,4-1-10 16,2 1-61-16,3-1-46 15,-5-2-130-15,-4-2-84 16,-2-9-198-16,-4-3 305 16</inkml:trace>
  <inkml:trace contextRef="#ctx0" brushRef="#br0" timeOffset="-159582.83">25479 14875 564 0,'-7'-12'368'0,"7"10"14"16,-3 5-53-16,-1 8-82 16,1 5-32-16,-3 13-42 15,4 7-21-15,0 11-28 16,2 5-13-16,0-2-40 16,0-5-16-16,1-13-27 15,5-9-9-15,-1-11-13 16,5-7-1-16,0-6-4 15,-3-6-1-15,2-11-13 16,2-3-6-16,3-6-2 16,5 1 1-16,0-1 13 15,-1 5 7-15,-1 11 3 16,-4 7 8-16,-5 17 15 16,-5 7 10-16,-3 14 11 15,-1 2-3-15,1-4-15 16,4-2-14-16,4-13-52 0,3-11-51 15,4-6-145-15,4-10 512 16,-1-9-259-16</inkml:trace>
  <inkml:trace contextRef="#ctx0" brushRef="#br0" timeOffset="-159008.59">26756 15023 765 0,'21'-12'375'16,"-13"4"-84"-16,-5 0-65 15,-13 0-55-15,-6 3-32 16,-10 1-72-16,-2 4-18 0,-1 9-7 16,-3 3 2-16,2 4 0 15,3 2-2-15,6-2-3 16,6 1 0-16,6-6 4 15,6 1 0-15,4-4 3 16,4 2 0-16,13 1-4 16,4 1 2-16,9 1-3 15,2 2-6-15,3-3-11 16,-1 0-8-16,-1 0-45 16,-4-1-50-16,-5-4-133 15,-3 1-85-15,-10-9 176 16</inkml:trace>
  <inkml:trace contextRef="#ctx0" brushRef="#br0" timeOffset="-158830.78">26639 15296 1010 0,'-4'11'466'16,"6"-8"-145"-16,7 3-86 15,8-8-29-15,5 1-26 16,8 0-80-16,0-2-31 15,4 5-100-15,0 1-68 0,-2 5-148 16,0 2 147-16</inkml:trace>
  <inkml:trace contextRef="#ctx0" brushRef="#br0" timeOffset="-158330.91">27415 15158 995 0,'0'1'457'0,"0"0"-193"16,6 5-70-16,-4 5 1 16,3 8-37-16,-1 4-31 15,-5-2-42-15,1 1-16 16,0-3-23-16,0-4-8 16,3-4-16-16,-3-8-4 15,1-11-6-15,-1-3-1 16,0-11-3-16,0-2-4 15,1-2-3-15,0-4-1 0,9-1 0 16,6 3 0-16,1 3 0 16,6 5 0-16,1 13 3 15,-1 2 5-15,-1 14 14 16,-6 9 6-16,-5 9 15 16,-3 6 2-16,-2 0-1 15,-3-3-5-15,0-6-16 16,0-3-7-16,2-7-21 15,0-4-38-15,3-12-114 16,2-4-82-16,4-10-265 16,2 0 311-16</inkml:trace>
  <inkml:trace contextRef="#ctx0" brushRef="#br0" timeOffset="-158165.85">27844 15194 1238 0,'16'9'542'16,"-8"-9"-249"-16,0-2-65 16,-1-1-61-16,2 1-50 15,6-1-84-15,1-1-54 16,1 2-155-16,7-1-98 16,1-3 153-16</inkml:trace>
  <inkml:trace contextRef="#ctx0" brushRef="#br0" timeOffset="-157879.85">28276 14919 1530 0,'0'9'603'0,"-1"13"-424"15,-1 8-17-15,-3 15-53 16,2 8-31-16,1 3-33 16,2-4-7-16,6-7-13 15,1-11-5-15,7-9-10 0,-2-6-7 16,-1-6-26-16,5-1-25 16,-9-12-73-16,4-1-44 15,-5-6-110-15,-5 1-41 16,2 4 200-16</inkml:trace>
  <inkml:trace contextRef="#ctx0" brushRef="#br0" timeOffset="-139273.41">14985 16372 859 0,'-16'-6'360'15,"16"8"-158"-15,2-1-32 16,1 0-3-16,-3-1-17 15,18 3-61-15,43 6-20 16,-15-7-22-16,2 1-2 0,-2-1-6 16,-1 5-3-16,-4 0-17 15,-2-1-7-15,-14 2-38 16,-4-1-45-16,-16 0-148 16,-6 1-140-16,-7-3 220 15</inkml:trace>
  <inkml:trace contextRef="#ctx0" brushRef="#br0" timeOffset="-139083.06">15046 16463 957 0,'-14'5'420'0,"14"5"-173"16,2 3-50-16,12 1-22 15,9 1-33-15,8-2-63 0,2-3-27 16,3-3-28-16,1-1-6 15,3-6-37-15,-1-2-41 16,-2-6-127-16,-8 0-126 16,-7-3 192-16</inkml:trace>
  <inkml:trace contextRef="#ctx0" brushRef="#br0" timeOffset="-138786.25">15191 16157 1116 0,'1'-10'467'0,"7"8"-258"16,6 6-28-16,5 4-30 15,6 7-16-15,5 3-32 16,3 7-17-16,4 10-26 16,2 0-10-16,-9 12-13 15,-5 4-2-15,-9 7-4 16,-6 4-2-16,-8-3-4 15,3-1-2-15,-7-9-6 16,-7-9-2-16,1-4-3 16,-9-11-2-16,2-8-1 15,-6-2-2-15,6-12-16 16,-5-1-32-16,4-7-109 0,11-7-77 16,5-2 131-16</inkml:trace>
  <inkml:trace contextRef="#ctx0" brushRef="#br0" timeOffset="-138028.72">17273 16647 808 0,'5'3'366'15,"-2"-6"-127"-15,1-3-37 0,0-1-20 16,-4-7-19-16,-3-1-51 16,-1-5-20-16,-8-4-27 15,-3 4-9-15,-7 1-18 16,-6-1-10-16,-6 9-14 16,-3 7-5-16,-3 10-4 15,0 13-2-15,9 15-1 16,8 3 1-16,11 4 3 15,6-1 2-15,16-6 2 16,3-4 3-16,11-13 3 16,8-6 2-16,-3-11 1 15,5-6 0-15,-3-6-4 16,-1-5-2-16,-3-4-1 16,-3-2-1-16,-5 3 2 0,-4-1 6 15,-7 9 12 1,-5 3 4-16,-2 14 8 0,-2 10-4 15,-2 8-10-15,2 3-4 16,4 4-13-16,1-3-4 16,10-5-6-16,4-1-2 15,5-8-73-15,2-8-60 16,1-15-162-16,2-12 172 16</inkml:trace>
  <inkml:trace contextRef="#ctx0" brushRef="#br0" timeOffset="-137842.3">17567 16303 1212 0,'-9'34'560'15,"-2"10"-245"-15,1 26-138 16,-5 4-19-16,13 2-69 16,4-8-29-16,11-16-37 15,13-8-10-15,5-18-8 16,2-7-3-16,4-16-47 15,-2-5-43-15,-5-16-125 16,-6-7-92-16,-16-4 188 16</inkml:trace>
  <inkml:trace contextRef="#ctx0" brushRef="#br0" timeOffset="-137695.02">17485 16462 873 0,'-23'-13'478'16,"5"7"-85"-16,10 6-160 0,2 1-29 15,9 6-61-15,4-1-37 16,15 2-61-16,8 0-11 16,14-2-146-16,9 0-96 15,11-3 128-15</inkml:trace>
  <inkml:trace contextRef="#ctx0" brushRef="#br0" timeOffset="-136976.39">18621 16519 907 0,'0'-9'404'16,"0"-2"-167"-16,1 2-8 16,3 6-15-16,-3 3-26 15,1 6-50-15,0 10-28 16,-3 8-41-16,-1 4-20 15,0 1-29-15,0-3-7 16,2-5-7-16,3-8-1 16,-2-4-2-16,1-5-1 15,0-4-2-15,-2-4-1 0,0 3-17 16,0 0-3-16,6-21-2 16,11-29 3-16,-2 24 15 15,1 0 3-15,3 6 3 16,2 3 2-16,1 11 12 15,-2 5 7-15,-5 12 12 16,-2 8 9-16,-8 11 2 16,-1 5-2-16,-1 1-5 15,-3-3-7-15,4-10-12 16,-1-3-5-16,4-11-9 16,-1-6-2-16,3-4-2 15,-3-7-1-15,5-5 0 16,-3-1-2-16,7-4-2 15,-3 1 1-15,-1 1 0 16,5 4 1-16,-10 10 2 0,4 5 0 16,-1 16 2-16,-8 0 1 15,1 8 1-15,0 0 0 16,1-9-2-16,5 2-1 16,4-9 1-16,0-1-44 15,4-7-109-15,-2-1-78 16,5-4 123-16</inkml:trace>
  <inkml:trace contextRef="#ctx0" brushRef="#br0" timeOffset="-136724.43">19154 16605 1175 0,'-4'23'517'0,"3"0"-226"15,1 1-37-15,2-3-71 16,5-6-36-16,6-5-82 15,2-5-30-15,4-5-18 16,0-7-2-16,-2-2-3 16,-2-4-2-16,-6-6 0 15,-4 1-1-15,-9-3 1 16,-5 1 0-16,-8 4-1 16,-5 4-2-16,0 3-6 0,0 6-3 15,8 3-47-15,5 1-40 16,9 4-97-16,2 0-56 15,8 2-127-15,5 1 224 16</inkml:trace>
  <inkml:trace contextRef="#ctx0" brushRef="#br0" timeOffset="-136453.72">19431 16500 653 0,'14'-13'393'15,"-10"4"10"-15,-4 3-62 16,-8 6-74-16,3 0-24 0,-4 5-93 15,-6 6-39-15,7 5-61 16,1 6-21-16,7 5-10 16,9-1 0-16,3-1 0 15,2-1-2-15,-3-6 6 16,4-3 4-16,-2-4 15 16,-4-1 7-16,3-1-1 15,-9-3-3-15,-10 3-12 16,-3-4-7-16,-8 6-16 15,-3-3-33-15,9-3-97 16,-2-1-58-16,6-13-145 16,11-2-70-16,1-19 252 15</inkml:trace>
  <inkml:trace contextRef="#ctx0" brushRef="#br0" timeOffset="-136274.65">19666 16353 1277 0,'5'17'572'16,"-3"19"-290"-16,-2 8-89 16,0 10-101-16,4 7-37 15,5-9-34-15,5-8-10 0,2-16-41 16,-2-11-39-16,-4-18-122 16,-5-7-92-16,-9-19 172 15</inkml:trace>
  <inkml:trace contextRef="#ctx0" brushRef="#br0" timeOffset="-136123.39">19602 16426 1234 0,'-5'0'557'0,"5"9"-221"16,3 2-92-16,9 2-61 16,1 0-39-16,8-5-78 15,3-2-38-15,5-5-160 16,3-3-79-16,-1-4 120 15</inkml:trace>
  <inkml:trace contextRef="#ctx0" brushRef="#br0" timeOffset="-135450.78">20779 16459 921 0,'7'-9'412'16,"-2"12"-159"-16,-1 8-54 16,-1 14-41-16,-1 7-16 15,-2 8-55-15,2 0-24 16,1-4-27-16,4-5-7 16,-5-15-9-16,0-4-4 15,-5-7-5-15,-6-6-1 0,4-4-2 16,-2-1-3-16,4-9-4 15,3 1-1-15,0-8 0 16,3-5 1-16,7-4 1 16,2-3-1-16,9 4 1 15,0 3 5-15,4 5 22 16,0 4 18-16,-1 11 32 16,-1 6 7-16,-5 11-10 15,-5 7-13-15,-6 10-30 16,-5 3-12-16,-2 1-81 15,-7-3-72-15,8-10-213 16,10-8 209-16</inkml:trace>
  <inkml:trace contextRef="#ctx0" brushRef="#br0" timeOffset="-135310.72">21136 16526 1200 0,'10'0'550'15,"6"-5"-214"-15,1-3-83 16,-1 3-85-16,1 0-53 16,0 3-138-16,3 2-79 15,7 1-142-15,2 0 143 16</inkml:trace>
  <inkml:trace contextRef="#ctx0" brushRef="#br0" timeOffset="-135096.03">21553 16337 1186 0,'-7'11'616'16,"7"10"-100"-16,-3 9-300 16,1 1-42-16,1 16-54 15,1 4-39-15,0 0-54 16,8 1-15-16,1-14-51 15,3-10-57-15,8-18-145 16,0-9-85-16,5-3 193 0</inkml:trace>
  <inkml:trace contextRef="#ctx0" brushRef="#br0" timeOffset="-134697.65">22622 16537 1022 0,'4'5'494'16,"4"1"-160"-16,1 8-123 15,0 9-34-15,-3 5-54 16,-2 0-43-16,2-6-84 0,0-5-66 15,2-12-182-15,2-5 163 16</inkml:trace>
  <inkml:trace contextRef="#ctx0" brushRef="#br0" timeOffset="-134570.25">22544 16329 1080 0,'-12'-6'472'15,"15"13"-205"-15,8 5-78 16,4 3-80-16,1-1-28 0,6-3-193 16,5 2-108-16,8 1 128 15</inkml:trace>
  <inkml:trace contextRef="#ctx0" brushRef="#br0" timeOffset="-134362.37">22990 16273 971 0,'0'3'480'16,"0"5"-161"-16,0 13-132 15,-7 8-32-15,6 17-48 16,-4 4-32-16,2 8-30 16,9-2-12-16,-1-11-24 15,4-9-6-15,9-13-28 0,-1-7-39 16,3-12-139-16,-3-6-160 15,0-11 226-15</inkml:trace>
  <inkml:trace contextRef="#ctx0" brushRef="#br0" timeOffset="-134188.1">22808 16412 879 0,'4'-8'477'0,"1"11"-40"16,2 1-149-16,14 3-117 15,0-1-20-15,5-3-77 16,6-3-36-16,-3 0-99 16,6-1-61-16,1 2-203 15,4 5 195-15</inkml:trace>
  <inkml:trace contextRef="#ctx0" brushRef="#br0" timeOffset="-133708.22">23244 16572 1100 0,'6'5'467'0,"-1"-10"-246"16,2-3-43-16,1-11-48 0,5-1-32 15,3-6-52 1,-5-3-10-16,-4 3-14 0,-7 0-5 16,-7 5-1-16,-7 8-1 15,-6 11 1-15,-1 6 1 16,-2 18 0-16,1 3-1 15,4 8-4-15,3 1-2 16,10-3-7-16,3-4-1 16,9-7-2-16,5-5 0 0,6-8 1 15,2-4 0-15,6-5 0 16,4-4 0-16,4-5-1 16,6-1 1-16,-1-2 0 15,-2 0-1-15,-3 4 2 16,-8 2 1-16,-6 8 4 15,-8 7 9-15,-8 8 19 16,-2 5 14-16,-6 2 14 16,1-1-2-16,-3-7-9 15,-2-7-4-15,-4-4-4 16,-1-6-2-16,1-5-11 16,-1-4-8-16,8-7-21 15,4-1-4-15,7 0-31 16,1-2-36-16,12 3-124 15,3 4-91-15,8 8 170 16</inkml:trace>
  <inkml:trace contextRef="#ctx0" brushRef="#br0" timeOffset="-133352.05">23914 16534 1200 0,'9'13'548'0,"-13"-6"-201"0,1-7-145 15,-1-3-35-15,-6-9-45 16,3-3-50-16,-1-5-51 16,-1 2-11-16,0 4-5 15,-1 1-1-15,-3 8-4 16,-1 5-1-16,-4 8-4 16,1 8 0-16,4 14 3 15,2 3 1-15,8 3 2 16,3-2 1-16,8-11 3 15,3-7 1-15,6-13 4 16,6-3 0-16,-4-12 0 16,-1-4 1-16,0-5 0 15,1 0 3-15,-3 4 6 16,5 4 1-16,-14 7 0 16,0 8-2-16,-2 14-7 0,-7 4-3 15,2 6-5-15,0-1-5 16,4-8-64-16,5-4-39 15,9-11-86-15,-4-8-63 16,5-11 163-16</inkml:trace>
  <inkml:trace contextRef="#ctx0" brushRef="#br0" timeOffset="-133140.36">24178 16314 1199 0,'4'4'550'0,"-5"20"-230"15,-1 10-78-15,-9 18-91 16,0 8-40-16,3 6-62 16,3-2-15-16,9-11-24 15,4-15-8-15,7-16-44 16,2-14-27-16,1-9-105 16,1-9-84-16,-3-14 164 15</inkml:trace>
  <inkml:trace contextRef="#ctx0" brushRef="#br0" timeOffset="-132942.22">24032 16424 1106 0,'-18'-4'497'0,"11"8"-174"0,7 1-55 16,2 1-63-16,7 1-20 15,15-2-90-15,3-1-39 16,8-2-38-16,3-2-43 15,2 0-107-15,1 0-55 16,5 3-118-16,-3 0-29 16,-7-4-116-16,-4-3 276 0</inkml:trace>
  <inkml:trace contextRef="#ctx0" brushRef="#br0" timeOffset="-132753.29">24404 16433 515 0,'0'-1'246'0,"0"0"-26"15,0 1 11-15,0 0 53 16,0 0 1-16,4 15-22 16,6 34-10-16,-9-23-36 15,0 0-30-15,-2 0-74 16,1-2-36-16,0-5-56 16,0-4-48-16,0-4-121 15,0-6-52-15,2-4-106 16,4-6-67-16,16-18 254 15</inkml:trace>
  <inkml:trace contextRef="#ctx0" brushRef="#br0" timeOffset="-132607.79">24363 16272 1213 0,'0'4'489'15,"0"2"-301"-15,1 0-49 16,4 2-61-16,1 0-81 15,7-4-226-15,8 7 156 16</inkml:trace>
  <inkml:trace contextRef="#ctx0" brushRef="#br0" timeOffset="-131972.04">24639 16400 726 0,'-2'10'352'0,"-2"9"-57"15,0 1-45-15,-3 8-22 16,2 3-18-16,5 0-89 16,2-1-33-16,9-8-39 15,5-4-7-15,2-7-5 16,2-6-7-16,-2-10-14 16,0-6-6-16,-3-8-6 15,-2-4-1-15,-7-1-7 16,-5 1-2-16,-9 4 0 15,-8 3 2-15,-3 6 5 0,-4 0 2 16,-3 3 1-16,0 3 1 16,3 4 3-16,1 1 2 15,10 6 0-15,5-1-2 16,6 4-3-16,3 1-4 16,9-3-5-16,3-2-24 15,6-7-65-15,4-2-51 0,5-8-112 16,2-4-18-16,10-4-6 15,-2-3 38-15,2 2 120 16,-3 1 44-16,-13 6 162 16,-7 4 70-16,-12 12 96 15,-1 8 37-15,-7 11-15 16,0 6-22-16,-3 5-65 16,-3 3-34-16,3-3-72 15,-4-3-31-15,6-14-37 16,3-5-7-16,4-15-9 15,7-8-7-15,-2-8-9 16,1-5-4-16,2 0-1 16,1-2 5-16,6 7 13 15,-4 2 4-15,-7 9 7 16,0 7 3-16,-8 11 1 0,0 4 0 16,-2 10-2-16,-4 4-1 15,3 3-5-15,1-2-21 16,9-9-139-16,5-7-96 15,10-14 148-15</inkml:trace>
  <inkml:trace contextRef="#ctx0" brushRef="#br0" timeOffset="-131712.6">25268 16336 1310 0,'-3'-5'573'0,"-10"13"-293"15,-5 8-66-15,1 12-85 16,-4 1-36-16,10 4-45 16,5-2-3-16,6-4-3 15,5 0-3-15,6-7 0 16,1-2 3-16,-1-4 1 16,0-2-3-16,-7-1-10 15,-2-2-8-15,-4-4-8 16,-4 2-2-16,-10-3-7 15,-2 3-21-15,-7-5-86 16,-2 1-59-16,0-3-137 16,0-2 174-16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7T16:43:00.78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3566 5459 781 0,'3'-1'379'0,"-3"-9"-144"16,3 0-19-16,-6-10-84 15,0-5-23-15,-3 0-43 16,-2-3-13-16,-1 4-20 16,1 1-5-16,-5 3-7 15,-2 6-1-15,-1 7-5 0,-6 6-2 16,4 9-6-16,-4 5-3 15,0 10 0-15,3 4 0 16,1 6 5-16,5 2 0 16,8 0 0-16,5-1-3 15,9-7-2-15,5-2-3 16,3-10 0-16,1-4 1 16,-1-7-1-16,4-2 1 0,-1-6 2 15,-1-5 0-15,1-7 2 16,-4-6 1-16,-1 3-1 15,-2 3 2-15,-3 7-1 16,-6 6 0-16,-2-1-1 16,0 5-2-16,-2-1 0 15,0 0 1-15,0 1 2 16,4 12 0-16,-1 1 1 16,4 29-2-16,-5-27-2 15,1 0 1-15,2-7-5 16,6-1 0-16,0-8-62 15,5-7-57-15,5-9-402 16,3-8 347-16</inkml:trace>
  <inkml:trace contextRef="#ctx0" brushRef="#br0" timeOffset="354.53">3769 5368 626 0,'1'6'392'0,"2"1"-67"16,1 7-54-16,1 3-37 15,-2 4-70-15,-1 2-29 16,-2-1-47-16,0 1-18 16,-1-5-29-16,0-1-10 15,1-8-17-15,1-5-5 0,0-2-5 16,1-2-3-16,-2-1-1 16,0 0-2-16,0 0-1 15,8-21-2-15,15-32-1 16,-6 28 1-16,0-1 2 15,3 4 3-15,-3 7 0 16,-6 3 2-16,1 9 1 16,0 3-1-16,-3 8 2 15,5 8 1-15,-6 9 1 16,-4 3 1-16,2 2-2 16,-6-1 1-16,2-2-3 15,1-6-2-15,1-6-5 16,1-7-57-16,6-8-163 15,5-6 151-15</inkml:trace>
  <inkml:trace contextRef="#ctx0" brushRef="#br0" timeOffset="689.3">4243 5250 1010 0,'-4'-4'488'0,"-1"0"-225"15,-4 7-55-15,-2 3-57 0,-5 7-65 16,1 3-22-16,-2 2-31 16,3 0-9-16,6-2-14 15,4 2-5-15,5-3-6 16,6 1-2-16,3 0-2 16,4-2 1-16,3-3 1 15,3 1 2-15,0-1 2 16,-3-1 1-16,-4 2 2 15,-3 1 1-15,-8-2 4 16,-4-1 1-16,-7 3 2 16,-2-3-2-16,-1 2-3 15,1 0-1-15,3-8-6 16,1-1-39-16,6-6-120 16,3-6-117-16,8-15 160 15</inkml:trace>
  <inkml:trace contextRef="#ctx0" brushRef="#br0" timeOffset="1105.07">4403 5332 838 0,'0'9'455'0,"0"3"-151"16,0 12-56-16,-4 2-51 16,4 7-77-16,5-1-29 15,1-8-43-15,3-5-16 16,3-11-18-16,0-1-6 15,6-7-5-15,-1-3-1 0,-1-9-2 16,-2-4 1-16,2-6-1 16,-3 3 1-16,3 3 0 15,-7 2 1-15,-2 10-1 16,0 3 0-16,-6 2 2 16,1 5-1-16,-2 1 2 15,0 5 0-15,4-1-2 16,-2-2 1-16,4-1-2 15,-1-8 0-15,3 5 1 16,2-4-1-16,0-2 2 16,-1 1-2-16,2-7 1 15,-3 0-1-15,2-6 0 16,1-1-1-16,-3-2-15 16,1-1-19-16,-5 2-83 0,0 3-76 15,0 1 120-15</inkml:trace>
  <inkml:trace contextRef="#ctx0" brushRef="#br0" timeOffset="1393.04">4882 5456 813 0,'26'12'405'0,"0"-12"-162"15,-7-4-18-15,1-10-101 16,-5-3-32-16,-4-6-34 15,-6-3-11-15,-6 0-10 16,-2 1-5-16,-6 6-5 16,4 3-3-16,-1 10-6 15,-4 1-4-15,1 7-4 16,0 6-2-16,4 3-1 16,-6 4-1-16,11 8-1 15,-5 3 2-15,4 5 1 16,10 4 1-16,-4-8-1 15,2-4-2-15,4-12-5 16,-1-9 4-16,6-9-87 16,8-11-83-16,7-14 106 0</inkml:trace>
  <inkml:trace contextRef="#ctx0" brushRef="#br0" timeOffset="1672.15">5223 5294 859 0,'0'22'454'0,"0"2"-149"15,2 1-60-15,-1 2-46 16,0-3-65-16,0-4-31 16,1-8-47-16,2-2-15 0,-4-9-10 15,2 1-1-15,-2-5-3 16,-1 2-3-16,1 0-10 16,0-8-5-16,2-16-5 15,10-31-2-15,-1 23-2 16,3 3 0-16,2 4 0 15,-2 4-2-15,-1 12-3 16,-1 3-37-16,0 7-110 16,-1 7-58-16,-3 7 114 15</inkml:trace>
  <inkml:trace contextRef="#ctx0" brushRef="#br0" timeOffset="2119.59">5891 5320 988 0,'12'6'423'0,"-4"-1"-254"15,3 3-7-15,-7-3-69 0,0-3-35 16,-2-1-33-16,-3-1-36 15,1-1-229-15,-1 0 175 16</inkml:trace>
  <inkml:trace contextRef="#ctx0" brushRef="#br0" timeOffset="2305.17">5941 5381 588 0,'18'53'363'0,"-17"-43"-84"16,-2-5-49-16,-2-4-45 0,6-2-91 15,-3 0-30-15,0 0-44 16,0 0-54-16</inkml:trace>
  <inkml:trace contextRef="#ctx0" brushRef="#br0" timeOffset="4736">7169 5174 353 0,'-1'-5'205'0,"0"0"-13"15,0-1-15-15,0 1-20 16,0 0-12-16,0-1-20 16,0 5-7-16,0-1-17 0,0 1-9 15,0 0-17-15,1 0-10 16,0 1-11-16,1 14-4 15,0 15-5-15,4 53-3 16,-2-38-10-16,3 1-4 16,3-7-11-16,1 1-3 15,-1-7-4-15,0-1-1 16,-3-10-1-16,-3-6-1 16,-2-4-1-16,-1-7-1 0,1 1-24 15,-3-6-39-15,1-1-143 16,0 1-142-16,-1-22 210 15</inkml:trace>
  <inkml:trace contextRef="#ctx0" brushRef="#br0" timeOffset="5042.89">7120 5235 511 0,'-7'-21'302'0,"8"6"-5"15,2 0-79-15,6 3-32 16,2 1-44-16,8 4-58 15,5 2-18-15,7 2-26 16,4 4-5-16,3 6-6 16,0-1-1-16,-2 10 1 15,-4 5 2-15,-7 8 1 0,-3 4 4 16,-7 8 2-16,-5-2 1 16,-16 1 2-16,1-3 1 15,-7-5 7-15,-6-2 1 16,1-5-2-16,-14-5-5 15,-6-7-15-15,2 1-6 16,1-9-12-16,8-1-5 0,5-1-26 16,6-6-43-16,9-2-138 15,6 3-121-15,12-7 193 16</inkml:trace>
  <inkml:trace contextRef="#ctx0" brushRef="#br0" timeOffset="5319.52">7757 5120 1095 0,'-13'-4'509'16,"-3"2"-261"-16,1 8-62 15,-4 1-20-15,0 12-81 16,0 5-24-16,3 10-33 15,4 7-9-15,8 3-8 0,7 2-3 16,6-4-4-16,4-1 0 16,7-8-1-16,-4 0-2 15,7-5-2-15,1-5 4 16,5-11-104-16,4-18-98 16,5-6 127-16</inkml:trace>
  <inkml:trace contextRef="#ctx0" brushRef="#br0" timeOffset="5589.51">7951 5248 1163 0,'0'1'494'0,"2"9"-281"16,3 3-17-16,-5 12-67 15,0 4-25-15,2 3-39 16,1 3-15-16,9-7-24 15,-3-5-6-15,4-6-8 16,1-4-3-16,5-5 0 16,2-4 0-16,3-11 0 15,0-5 0-15,-1-11 0 16,1-2 0-16,-2-6-2 16,-3-6 0-16,-5 0-3 15,-3 4-30-15,-7 10-93 16,-2 10-79-16,-3 19 111 0</inkml:trace>
  <inkml:trace contextRef="#ctx0" brushRef="#br0" timeOffset="5815.75">8472 5458 1238 0,'7'12'558'15,"6"4"-323"-15,-10-6-3 16,-3-1-31 0,2 0-74-16,-5 2-29 0,-12 1-46 15,-3-2-16-15,-1-5-24 16,-3 2-33-16,7-6-125 16,2-1-96-16,1-9 140 15</inkml:trace>
  <inkml:trace contextRef="#ctx0" brushRef="#br0" timeOffset="6373.9">8706 5224 1067 0,'-4'-2'465'0,"4"3"-249"16,0 4-11-16,0-5-55 15,0 2-26-15,5 21-33 16,6 30-14-16,-7-27-27 15,-2-2-11-15,-1-4-20 16,-1-1-5-16,-1-10-4 16,0-1 0-16,0-5-2 15,-2-5-1-15,3-7-3 16,0-5-2-16,3-7-2 16,5-2 0-16,4-2 0 15,2 2 0-15,0 2 2 16,0 5 0-16,2 7-1 15,1 5 3-15,0 6 4 16,0 5 4-16,-5 6 15 0,1 4 7 16,-8 6 9-16,-6 0 1 15,1 5-13-15,-4-3-7 16,4-3-14-16,0-7-5 16,0-6-63-16,-1-8-77 15,8-12-340-15,6-6 309 16</inkml:trace>
  <inkml:trace contextRef="#ctx0" brushRef="#br0" timeOffset="6519.39">9051 5328 1151 0,'0'2'506'0,"14"1"-264"15,2-2-11-15,-2-3-72 16,5-1-40-16,2-5-61 15,0 3-14-15,-4 0-25 16,-4 1-8-16,-6 3-115 16,-3 1-73-16,1 3 106 15</inkml:trace>
  <inkml:trace contextRef="#ctx0" brushRef="#br0" timeOffset="6777.06">9444 5212 1310 0,'4'5'523'16,"-5"10"-345"-16,4 6-5 16,-4 7-49-16,-5 2-33 15,6 5-46-15,-2-1-14 0,5-2-13 16,1-9-4-16,-7-7-6 15,5 1-3-15,-3-12-26 16,1 4-50-16,1-11-158 16,-2-6-99-16,3-8 189 15</inkml:trace>
  <inkml:trace contextRef="#ctx0" brushRef="#br0" timeOffset="7060.75">9547 5050 764 0,'1'-3'440'0,"17"5"43"0,3 4-271 16,5 9-16 0,2 4-39-16,2 6-53 0,2 3-16 15,0 3-13-15,-4 5-2 16,-9 4-12-16,-11 3-4 15,-16 3-10-15,-10 3-9 16,-11-5-9-16,-2-2-8 16,1-15-14-16,2-9-6 15,7-10-65-15,6-9-54 16,6-8-140-16,7-7 151 0</inkml:trace>
  <inkml:trace contextRef="#ctx0" brushRef="#br0" timeOffset="7975.74">10670 5207 875 0,'-21'-68'396'0,"21"48"-191"15,1 0-2-15,1 8-62 16,2 1-26-16,1 12-37 16,1 8-8-16,1 12-10 15,0 10-3-15,1 17-6 16,1 8-6-16,6 5-12 16,3-7-5-16,7-10-9 15,2-4-3-15,3-19-2 16,-3-6 0-16,4-15 3 15,-4-8-1-15,-9-14 1 16,-1-6-1-16,-11-12-4 16,4-5-1-16,-6 3-5 15,4 1 0-15,-8 10-1 16,-3 5-26-16,-7 10-75 16,-6 5-60-16,-4 6-227 15,-3 7 242-15</inkml:trace>
  <inkml:trace contextRef="#ctx0" brushRef="#br0" timeOffset="8114.87">10684 5249 1090 0,'0'10'472'0,"8"-4"-261"16,2-1-8-16,6-2-58 16,2-3-29-16,3-1-44 15,2-1-18-15,2-4-27 16,-1 1-12-16,3-1-103 15,6-1-61-15,15 7 87 16</inkml:trace>
  <inkml:trace contextRef="#ctx0" brushRef="#br0" timeOffset="8438.84">11258 5266 1134 0,'-2'2'507'0,"-2"5"-224"15,5 9-143-15,1 1 7 16,2 5-57-16,3 1-23 16,6-3-18-16,2-2-1 15,4-4 1-15,1-1-1 16,-2-8-10-16,1-2-3 15,-1-7-5-15,1-2-2 16,-4-6-3-16,-4-2-1 16,-7-7-6-16,5-3-3 0,-4-2-7 15,-2 1-3 1,7 4-68-16,-5 1-66 0,1 8 80 16</inkml:trace>
  <inkml:trace contextRef="#ctx0" brushRef="#br0" timeOffset="11368.44">12702 5408 759 0,'10'27'408'0,"-12"-25"-169"16,-6 5-36-16,-3-2-35 0,-5 10-93 16,-4-1-23-1,-2 0-26-15,5 3-7 0,0-6-10 16,4-4-2-16,5-5-83 15,0-6-78-15,12-3 97 16</inkml:trace>
  <inkml:trace contextRef="#ctx0" brushRef="#br0" timeOffset="12033.84">13507 4922 872 0,'7'-9'376'0,"2"10"-210"16,-2 8 10-16,2 20-18 15,-6 8-38-15,1 13-40 16,2 2-13-16,-2-5-23 15,0-4-10-15,0-9-13 16,1-6-6-16,0-10-4 16,-1-3-1-16,-4-9 1 15,-3-5 2-15,-4-3-4 16,-1-7-1-16,5-2-6 16,-1-3-2-16,5-7-1 15,2 2-1-15,3-6 0 16,4 5-1-16,4 7 0 15,7 5 0-15,8 8 2 16,1-3 0-16,-1 10 1 0,0-1 0 16,-7 9 3-16,-4 4 0 15,-7 1 2-15,-3 4 2 16,-10-1 2-16,-7-1 1 16,-8-3 1-16,-2-4-2 15,-3-7-1-15,0-3-1 16,0-5-2-16,-1-3-2 15,8-5-4-15,2 1-8 0,7-3-31 16,6 0-22-16,6 3-76 16,6 1-55-16,3 5 122 15</inkml:trace>
  <inkml:trace contextRef="#ctx0" brushRef="#br0" timeOffset="12605.05">14007 5274 776 0,'-22'-10'389'0,"15"10"-85"16,4 0-78-16,-2 0-45 16,6 2-47-16,-1-2-70 15,0-1-16-15,0 0-15 16,11-4-8-16,7-5-12 16,26-44-4-16,-25 27-3 15,-6 3 1-15,-3 5 0 16,-8 3 3-16,-9 2 5 15,-3 7-1-15,-8 1-1 16,-5 2-3-16,7 12-5 16,-5-4-2-16,10 13 0 15,2 2 1-15,2 4 1 16,5 7 0-16,0-2-3 0,6 3 0 16,8-5-2-16,5-4-1 15,12-9-4-15,3-4 2 16,9-6-98-16,2-3-82 15,5-6 115-15</inkml:trace>
  <inkml:trace contextRef="#ctx0" brushRef="#br0" timeOffset="13544.39">14528 5134 922 0,'-7'-9'442'16,"-1"0"-183"-16,-12 0-19 0,-3 5-80 15,1 3-37-15,3 9-51 16,4 0-17-16,2 8-27 16,-1 3-10-16,5 4-10 15,6 4-4-15,6-6-3 16,10-3 0-16,0-6-1 16,1-4 1-16,2-8-1 15,-2-3 0-15,6-6 0 16,1-4 0-16,-2-5 0 15,-3 1 1-15,-2 1 1 16,-3 0 0-16,-4 5 2 16,0 5-1-16,-7 7 3 15,-1 6 0-15,-3 12 7 0,-4 0 4 16,4 2 6-16,-6 1 0 16,7-4-2-16,3-3-4 15,3-6-5-15,6-4-1 16,2-5-3-16,1-1-2 15,3-9-3-15,4-3-3 16,-1-9-1-16,3-1-2 0,-2 3-10 16,-1-2 0-16,-7 10 2 15,-3 5 0-15,-6 2 11 16,-2 5 3-16,-1 3 1 16,0-3 2-16,0 0 0 15,0 4 0-15,-2 12 3 16,-2 29 2-16,10-33-1 15,-1-6 0-15,6 0-2 16,3-6-2-16,2-3-1 16,5-3-1-16,5-7-3 15,-1-5-1-15,2-4 0 16,-1 2-3-16,-5 5-2 16,-8 0 1-16,-3 11 1 15,-8 1 3-15,-5 2 3 16,-2 2 2-16,5-1 0 15,0 0 0-15,0 0-2 16,0 5 2-16,-1 11 4 0,-4 22 3 16,11-25 7-16,-3-5-1 15,8-2-2-15,3-4-4 16,-4-9-6-16,2 2 0 16,-2-5-4-16,-1 2 0 15,-1 3 0-15,-1 1-1 16,-1 0-1-16,1 1 1 0,-1 3 1 15,-4-2-1-15,-2 0 1 16,1 1 1-16,-1-1-1 16,-1 1 0-16,2 0 0 15,-1 0 0-15,0 1 0 16,0 0-1-16,0 0 0 16,1 0 0-16,0 0-1 15,0 0 1-15,0 0-1 16,0 0 1-16,0 0-1 15,0 0 1-15,0 0 0 16,0 0 0-16,-1 0 1 16,1 0-1-16,-1 0-17 15,0 0-31-15,0 0-102 16,0-1-88-16,-1 1 143 16</inkml:trace>
  <inkml:trace contextRef="#ctx0" brushRef="#br0" timeOffset="14130.65">14361 5063 615 0,'0'-1'348'16,"0"0"-60"-16,0-1-21 16,0 1-70-16,-1 0-29 15,0 0-47-15,-14-1-20 0,-12 9-35 16,-29 20-11-16,34-2-21 16,3-1-10-16,10 5-14 15,8-3-6-15,8-2-4 16,7-4-3-16,10-5-10 15,4-1-31-15,14-7-99 16,0-5-87-16,3-2 135 16</inkml:trace>
  <inkml:trace contextRef="#ctx0" brushRef="#br0" timeOffset="14576.48">14891 5135 369 0,'7'-5'175'0,"-2"-4"-92"16,-3 0-7-16,3 6-42 16,-6-3-20-16,1 5-23 15,4 2-88-15,-5-1 69 0</inkml:trace>
  <inkml:trace contextRef="#ctx0" brushRef="#br0" timeOffset="14891.9">14969 5085 374 0,'-2'0'256'0,"1"0"61"16,0 0-96-16,0 0-13 15,0 0-27-15,0 0-53 16,-3 1-13-16,-1 1-26 16,-5 19-13-16,-8 29-15 15,18-19-8-15,0-2-19 16,1-1-9-16,9 0-13 15,-3-7-5-15,5-9-4 16,8-5-2-16,-7-13-57 16,6-6-79-16,5-2 88 15</inkml:trace>
  <inkml:trace contextRef="#ctx0" brushRef="#br0" timeOffset="15477.47">15186 5035 990 0,'-7'8'409'16,"-4"-5"-191"-16,-2 1-92 0,0 0-36 16,-4 1-10-16,1 1-54 15,-1 2-12-15,4 1-14 16,10 6-5-16,1-7-6 15,6 10-1-15,6-3 4 16,0-3 1-16,6 7 4 16,1-8 3-16,0 0 9 15,0 1 7-15,-2-2 17 16,-1-1 7-16,-4-1 7 16,-4-1 0-16,-7 1-1 15,-3-3-4-15,-11 0-8 16,-1 1-3-16,-3-6-15 15,1 0-5-15,7 0-10 16,2-2-7-16,11 1-9 0,4 1 1 16,8 0 0-1,4 0 7-15,8 0 3 0,4-4 1 16,4-2 1 0,5-5 1-16,-7-4 1 0,-3 0 2 15,-12 1 6-15,-8 1 3 16,-7 3 7-16,-6-4 1 15,-1 3 4-15,-8-2 8 16,2 6 12-16,-1 5 4 0,-1 3-2 16,4 9-7-16,1 4-12 15,3 7-3-15,6 9-2 16,4-2-2-16,9-2-5 16,0-5-5-16,4-7-6 15,8-6 0-15,-6-9-111 16,10-3 26-16,16-7 36 15</inkml:trace>
  <inkml:trace contextRef="#ctx0" brushRef="#br0" timeOffset="16723.05">16528 5100 318 0,'-1'0'204'16,"1"0"-23"-16,0 0-20 15,0-1 2-15,0 0-2 16,0 0-3-16,0 0-3 16,0 0-8-16,0-3-34 15,-2 0-16-15,-1-4-36 16,1 5-15-16,-8-4-15 15,-6-1-5-15,-28-11-7 16,34 18-3-16,-6 4-7 0,0 5-1 16,-1 6-5-16,-3-1-2 15,14 3-1-15,-1-2 0 16,14 0-2-16,0-5 0 16,1 0 2-16,8 5 0 15,5 1 2-15,-6-1-1 16,4-1 2-16,-1 1 2 15,-2 0 2-15,-1-1 2 16,-5-1 4-16,-5-1 6 0,-2-2 19 16,-3-4 12-16,-2-2 14 15,-3-1 0-15,4-2-17 16,0-2-13-16,-2 1-18 16,-9 0-7-16,-1-1-31 15,-32-4-36-15,37 2-94 16,3 0-81-16,10-3 141 15</inkml:trace>
  <inkml:trace contextRef="#ctx0" brushRef="#br0" timeOffset="17139.07">16813 4913 940 0,'19'5'447'0,"-11"7"-179"15,-4 4-38-15,-2 16-70 0,-7 8-39 16,-11 3-52-16,-2 3-16 16,-3-9-25-16,6-5-8 15,8-11-7-15,4-4-2 16,3-13-3-16,0-5-1 16,4-4-1-16,1-7-1 0,6-6-2 15,3-2 0-15,2-5-2 16,2 1 0-16,-5-4 0 15,0 5 0-15,-1 11 2 16,-1 4 1-16,1 12 13 16,-5 8 9-16,-4 9 13 15,-1 3 3-15,-4 4-7 16,-4-3-7-16,4 0-13 16,1-5-5-16,1-3-10 15,6-5-3-15,-1-12-65 16,2-1-52-16,8-14-172 15,1 0-151-15,13-4 280 16</inkml:trace>
  <inkml:trace contextRef="#ctx0" brushRef="#br0" timeOffset="17406.91">17093 5101 1044 0,'-4'20'472'15,"0"4"-233"-15,0-4-11 16,1 0-85-16,5-1-32 15,5-4-42-15,4-2-17 16,4-8-19-16,1-6-4 16,1-8-10-16,3-5-4 15,-4-7-5-15,0 1-2 0,-7-2-1 16,-4 4-1-16,-7 0 3 16,-4-3 0-16,-7 7 1 15,-3 2 0-15,-6 9-5 16,-2 7-2-16,-1 8-3 15,-1 3-4-15,10 4-17 16,3-6-32-16,14-5-69 16,8-2-39-16,8-8-103 15,6 1-62-15,0-4 211 16</inkml:trace>
  <inkml:trace contextRef="#ctx0" brushRef="#br0" timeOffset="17677.38">17273 5055 592 0,'13'-1'321'0,"1"1"-55"16,0 0-21-16,-1 9-48 16,-3 1-22-16,1 3-40 15,-7 5-17-15,1 1-20 0,-1 1-14 16,-1 2-18-16,3-7-8 16,-3-1-12-16,-3-1 0 15,-4-7-8-15,0-1-4 16,2-7-10-16,5 0-6 15,-3 1-8-15,0 0-3 16,4-17-5-16,3-32 0 0,3 29-2 16,1 1-1-1,-4 8-57-15,3-5-55 0,-5-2-165 16,0 3 168-16</inkml:trace>
  <inkml:trace contextRef="#ctx0" brushRef="#br0" timeOffset="17948.72">17672 4896 762 0,'-3'-2'484'15,"-1"2"0"-15,-2 11-288 0,-2 7-4 16,-4 14-95-16,0 5-26 16,4 3-35-16,5 0-12 15,10-8-16-15,4-2-4 16,8-13-5-16,3-3-14 16,3-14-78-16,3-5-73 15,-3-9 100-15</inkml:trace>
  <inkml:trace contextRef="#ctx0" brushRef="#br0" timeOffset="18127.28">17560 5019 1009 0,'-7'8'439'0,"13"-4"-233"15,4 1-42-15,5-5-47 16,7 3-41-16,2-6-42 15,4 0-14-15,3-4-49 16,2-1-76-16,7-2 70 16</inkml:trace>
  <inkml:trace contextRef="#ctx0" brushRef="#br0" timeOffset="18633.16">17978 5136 957 0,'8'-3'434'16,"0"-4"-234"-16,-1-3-1 16,1-1-98-16,-5 2-23 15,-3-8-14-15,0 3-1 16,-6 3 3-16,-3-1-3 16,-1 12-15-16,-10 1-10 0,6 9-18 15,0 2-6-15,4 4-6 16,7 0-1-16,3 1-3 15,0-6-2-15,5 2-3 16,5-1-3-16,-1-7-46 16,11-1-32-16,-1-10-77 15,8-4-48-15,5-6-60 16,4 3-7-16,-5-1 42 16,-2 4 52-16,-11 0 107 15,-2 0 56-15,-11 4 127 16,-3 0 43-16,-3 9 67 15,-3 3 16-15,-3 4-44 16,0-2-18-16,1 2-27 16,1-3-16-16,4 3-16 15,0 10-12-15,1-5-26 16,3 2-10-16,1-2-20 0,1-5-8 16,1 2-10-16,0 1-4 15,-2 0-9-15,-4 0-2 16,-5-1-6-16,-4-1-4 15,-8-3-55-15,3-5-46 16,0-7-97-16,0-5-80 16,7-11 173-16</inkml:trace>
  <inkml:trace contextRef="#ctx0" brushRef="#br0" timeOffset="18829">18373 4929 752 0,'26'24'464'0,"-18"7"21"16,-6 6-217-16,4 9-81 16,1-1-55-16,-5-3-71 15,8-4-18-15,-8-13-29 16,4-5-10-16,2-12-48 16,1-10-41-16,4-13-147 15,0-6-140-15,-1-2 234 16</inkml:trace>
  <inkml:trace contextRef="#ctx0" brushRef="#br0" timeOffset="18979.38">18315 5045 823 0,'-20'-1'427'0,"10"-1"-124"0,5 2-28 16,5 3-103-16,5-3-44 16,-5 0-64-16,8 1-23 15,20 3-23-15,26 2-7 0,-26-4-52 16,6 3-74-16,10-1 74 15</inkml:trace>
  <inkml:trace contextRef="#ctx0" brushRef="#br0" timeOffset="19361.98">19400 5047 1266 0,'0'-11'509'15,"3"8"-358"-15,5 4 10 16,-5 12-47-16,2 10-36 16,-6 9-27-16,-4 4-15 15,3 4-15-15,-4-1-5 16,6-3-7-16,-1-3-3 16,-1-11-8-16,2-4-27 15,0-11-63-15,-3-7-42 0,-1-6-147 16,5-9-52-16,-5-8-98 15,4-6 239-15</inkml:trace>
  <inkml:trace contextRef="#ctx0" brushRef="#br0" timeOffset="19576.84">19355 5069 342 0,'-9'-31'279'0,"17"8"71"16,6 6-57-16,2 10-67 16,11 4-24-16,-10 4-41 15,3 6-25-15,2 3-39 16,-7 2-10-16,-5 2-17 15,0 1-6-15,-9 4-14 16,0 1-4-16,-10-2-7 16,-7 0-6-16,-4-5-10 15,3-2-8-15,2-4-20 0,0-3-23 16,7-4-65-16,-6-7-47 16,14 4-183-1,7-1 204-15</inkml:trace>
  <inkml:trace contextRef="#ctx0" brushRef="#br0" timeOffset="19930.32">19828 5059 891 0,'22'-13'433'0,"-18"-1"-158"16,-4-1-51-16,-3-2-26 15,-12 4-52-15,-9 3-46 16,-1 4-23-16,-4 8-36 15,1 7-7-15,5 9-8 16,1 6-4-16,10-1-6 16,2-2-4-16,10-7-5 15,5-5-3-15,5 0-1 16,5-2-1-16,3-4 0 16,1-3 0-16,2-3 1 15,2-1 0-15,-1-3 1 16,0 2 0-16,-4 2 1 15,-3-1-1-15,-3 8 4 16,-7 3 3-16,-3-2 6 0,4 10 1 16,-6-4-5-16,3 4-3 15,-2-1-41-15,-3-11-41 16,8 1-111-16,-6-11-97 16,13-6 172-16</inkml:trace>
  <inkml:trace contextRef="#ctx0" brushRef="#br0" timeOffset="20127.03">20039 4915 1063 0,'-14'21'469'0,"6"12"-223"0,4 6-72 0,-2 5-36 16,6-3-41-16,6-4-46 15,1-8-18-15,9-14-20 16,0-3-6-16,5-12-47 15,-3-3-43-15,-5-3-154 16,-10-7-158-16,-4-4 249 16</inkml:trace>
  <inkml:trace contextRef="#ctx0" brushRef="#br0" timeOffset="20296.48">19910 5033 917 0,'1'-1'443'0,"6"2"-186"16,-2 1-91-16,7 3-35 15,0 2-52-15,3-3-17 16,11 2-25-16,-2 0-7 16,1-5-9-16,-1 0-47 15,-2-8-173-15,2-1 142 16</inkml:trace>
  <inkml:trace contextRef="#ctx0" brushRef="#br0" timeOffset="20600.84">20233 4895 944 0,'0'13'448'0,"-2"8"-169"16,-1 7-39-16,-3 8-73 15,-2-1-30-15,1 0-49 16,-2-5-20-16,3-12-26 16,4-1-11-16,1-13-18 15,1-2-8-15,7-6-10 16,0-6-8-16,5 2-7 15,-1-4 0-15,1 4 5 16,-1 5 8-16,-2 2 6 16,-1 3 3-16,-4 5 2 15,0 0 1-15,0 4 4 16,-2 2-1-16,0 1-1 16,1-2-4-16,4-1-24 0,5-7-32 15,9 3-92-15,2-7-74 16,4-8 131-16</inkml:trace>
  <inkml:trace contextRef="#ctx0" brushRef="#br0" timeOffset="20862.89">20625 5019 1043 0,'-7'4'477'0,"-2"7"-216"15,-1-1-60-15,-3 3-77 16,4 5-31-16,2-5-34 15,4 1-15-15,5-2-16 16,3-2-6-16,7 3-4 16,-1-3-3-16,1 1-1 15,-1-1 2-15,-4 0 1 16,-3 2-1-16,-3-1-1 16,-2-1-3-16,-4-3-7 15,-4-3-16-15,-6 0-65 16,-4-1-35-16,-3-3-164 15,4 3 172-15</inkml:trace>
  <inkml:trace contextRef="#ctx0" brushRef="#br0" timeOffset="21555.39">21856 5183 638 0,'14'-2'366'0,"-15"1"-25"0,3 0-72 15,-2-12-41-15,-1-2-48 16,-7-5-77-16,-2-8-22 16,-8 2-39-16,-5 1-7 15,-4 3-12-15,-2 6-5 16,2 12-15-16,0 4-10 15,5 13-13-15,1 8-3 0,7 7 8 16,3-1 5-16,10 5 10 16,3-6 2-16,8-4 2 15,1-1 1-15,7-13 0 16,1 1 2-16,2-14 2 16,3-3 0-16,-3-5 0 15,0-5 1-15,-3 6-2 16,-2 0 0-16,-5 7 1 15,-4 5 1-15,-3 5 6 16,-3 5 3-16,3 7-1 16,-3 0-1-16,1-2-7 15,5-3-5-15,-5-7-63 16,3-5-49-16,10-8-326 16,-3-4 284-16</inkml:trace>
  <inkml:trace contextRef="#ctx0" brushRef="#br0" timeOffset="21819.08">21979 5139 930 0,'9'15'432'15,"1"-2"-200"-15,0 3-16 16,-5 2-95-16,0-2-31 16,-3-4-43-16,-1-3-12 15,2-5-3-15,-3-6 3 0,-2-8 4 16,-5-5-1-16,-1-8-13 15,0-1-9-15,1 1-11 16,2 0-5-16,3 3-7 16,1-1-5-16,2 5-36 15,4 2-41-15,6 3-411 16,10 5 348-16</inkml:trace>
  <inkml:trace contextRef="#ctx0" brushRef="#br0" timeOffset="22082.29">22226 5194 980 0,'16'5'445'0,"4"-3"-211"16,1-2-8-16,-3-9-79 0,0-1-23 16,-7-7-49-16,-2-5-20 15,-7 1-26-15,-6-2-4 16,-1 9-2-16,-3 2-1 15,-4 5-8-15,3 6-5 16,-5 1-8-16,2 8-1 16,2 8 3-16,3 2 3 0,5 5 1 15,2 1 1-15,15-1-4 16,2-3 1-16,11-5-2 16,4-8-3-16,1-8-49 15,6-4-61-15,16-4 70 16</inkml:trace>
  <inkml:trace contextRef="#ctx0" brushRef="#br0" timeOffset="22659.55">23572 4986 844 0,'15'-12'417'0,"-7"-1"-128"16,-2 3-1-16,-11 2-74 15,-7 0-36-15,-8 3-76 16,-6 2-36-16,-2 4-39 16,-3 7-10-16,8 5-8 15,7 2-5-15,3 3-4 16,5-2-2-16,5-2-4 0,-1-2 1 15,12 0 2-15,4-2 0 32,-5-4 3-32,-1-1 0 0,28 17 2 0,1 1 1 15,-3-1 2-15,-16-8 4 16,-9-3 12-16,-5 1 9 16,-5-2 20-16,-5 2 4 15,-7-2-4-15,-4 0-10 16,2-5-23-16,1-4-17 0,8 1-74 15,2-5-46-15,12-5-148 16,5-6-114-16,18-6 244 16</inkml:trace>
  <inkml:trace contextRef="#ctx0" brushRef="#br0" timeOffset="22791.69">23801 5051 888 0,'19'14'438'0,"-6"3"-151"15,-4 5-10-15,-5-4-104 16,-4 6-37-16,1-11-68 16,-5-5-27-16,0-6-56 15,0-3-49-15,-1-7-215 16,5-6 184-16</inkml:trace>
  <inkml:trace contextRef="#ctx0" brushRef="#br0" timeOffset="23331.94">23784 4882 850 0,'8'1'396'0,"13"4"-166"0,-2-1-20 15,2 4-67-15,-3 1-25 16,-4 7-40-16,3 4-12 0,-8 1-12 16,2 5-4-16,-10-4-7 15,-1-2-6-15,0 0-8 16,-5-5-3-16,4 0-4 15,1-4-1-15,-4-1-6 16,-1-4-1-16,0-5-5 16,-3 0-1-16,6-2-3 15,1-1-3-15,4-3-4 16,-3 4-3-16,0 0 0 16,0 0 1-16,10-8 3 15,1 1 1-15,33-24 0 16,-30 31 2-16,4 6 8 15,2 5 7-15,-9 4 17 16,1 5 7-16,-7-3 9 16,-5 1-2-16,2-6-14 15,-1-5-7-15,2-3-14 16,2-3-3-16,0-8-7 0,4-2-2 16,1-4-2-16,1-2-2 15,0 7 1-15,-1-1 1 16,-5 3 1-16,1 4 1 15,-5 1 0-15,-1 3 1 16,0-1 1-16,0 0 1 16,0 0 1-16,0 10-2 15,-1 1 1-15,1 3-2 0,2 22-2 16,2-27-3-16,4-8-62 16,-1-3-56-16,6-10-153 15,2-2 163-15</inkml:trace>
  <inkml:trace contextRef="#ctx0" brushRef="#br0" timeOffset="23570.58">24296 4998 783 0,'14'22'466'0,"-14"-3"16"15,-1-1-283-15,-2 10-48 16,0 3-36-16,-1 8-39 15,5 5-17-15,4 0-38 16,0 1-8-16,1-10-6 0,4-6-1 16,-8-16 0-16,-3-5-15 15,-6-11-35-15,-8-6-32 16,1-8-86-16,-2-4-42 16,0-8-127-16,1-5 201 15</inkml:trace>
  <inkml:trace contextRef="#ctx0" brushRef="#br0" timeOffset="23784">24272 4992 766 0,'26'8'413'16,"-2"0"-132"-16,-1 2-43 15,1-2-43-15,-8 0-39 16,-1 3-16-16,-5-1-27 16,-6 1-7-16,-5-2-21 15,0 0-8-15,-11 2-26 16,-1-4-11-16,-5 3-19 15,0-3-12-15,5-6-48 16,-2 0-26-16,10-3-51 16,2-1-32-16,4-5-66 15,3-4-63-15,7-11 176 16</inkml:trace>
  <inkml:trace contextRef="#ctx0" brushRef="#br0" timeOffset="24168.71">24524 4843 855 0,'10'10'425'0,"-3"11"-151"0,1 9-24 16,-8 9-85-16,-3 5-33 15,-1 2-45-15,2-4-24 16,7-9-27-16,3-9-8 16,8-9-11-16,4-5-3 0,5-8-3 15,2-1-2-15,1-5-3 16,0-5 0-16,1 0-1 15,-1-2-1-15,-2 2 0 16,-3-4 2-16,-7-1 4 16,-6 2 3-16,-5-2 11 15,-9 1 1-15,-5 5 4 16,-4 2-2-16,-8 3-1 16,1 9-2-16,-1 6-5 15,2 3-1-15,9 3-9 16,3-2-3-16,7-2-3 15,2 1-3-15,7-2-2 16,3-3-3-16,9-2-12 16,2-1-24-16,5-4-85 15,-3 2-75-15,2-1 120 16</inkml:trace>
  <inkml:trace contextRef="#ctx0" brushRef="#br0" timeOffset="47055.96">3549 6574 846 0,'-7'-11'403'16,"9"3"-167"-16,-3 2 8 15,-1 3-86-15,3 6-32 16,-1-3-51-16,0 2-18 15,4 26-18-15,12 41-7 0,-5-25-12 16,2 2-5-16,-4-2-7 16,-2-3-1-16,3-5-2 15,-3-2-1-15,-3-12 1 16,-1-1 0-16,-3-11 3 16,0-5 1-16,-6-8-2 15,0-2-3-15,0-14-4 16,-4-3-2-16,5-4 0 15,1-5 0-15,0 4 1 16,5-2 0-16,11 5-3 16,4 5-1-16,14 7 2 15,-1 5-1-15,1 7 4 16,0 3 3-16,-6 8 1 16,-2 3 3-16,-5 6 4 0,-5 3 5 15,-6 2 5-15,-4 3 3 16,-8-2 3-16,-2-2-1 15,-6-3-1-15,-2-6-3 16,-4-5-3-16,2 1-4 16,0-7-7-16,1-1-4 15,1-6-28-15,4-4-33 0,7-2-91 16,4-1-81-16,9-1 140 16</inkml:trace>
  <inkml:trace contextRef="#ctx0" brushRef="#br0" timeOffset="47507.78">4145 6861 923 0,'5'9'425'0,"0"-11"-192"16,0-3-12-16,-5-6-61 15,-3-7-39-15,-6-4-50 16,-1 1-17-16,-10 0-13 15,-2 2-2-15,-4 10-5 16,2 5-5-16,1 9-9 16,0 7-6-16,5 7-9 15,2 4 0-15,7 4-3 0,5 3 0 16,6-3-1-16,1 3 2 16,7-8-2-16,2-5 1 15,3-2-2-15,0-8 0 16,5-6 1-16,2-1-1 15,1-7 1-15,4-3 0 16,-8-3 2-16,-3-4 2 16,-9 2 3-16,0 4 1 0,-5 1 0 15,-2 2 1-15,1 7 3 16,-2-2-1-16,-2 7-1 16,3-4-4-16,-1 0-7 15,0 17-5-15,5 23-64 16,4-24-49-16,7-6-155 15,2-9-146-15,6-6 267 16</inkml:trace>
  <inkml:trace contextRef="#ctx0" brushRef="#br0" timeOffset="48029.21">4433 6729 1099 0,'-6'-10'523'0,"-4"5"-227"15,-3 5-12-15,-5 3-117 0,2 8-45 16,-1 4-63-16,3 4-20 16,8 4-24-16,-1-2-6 15,11 0-6-15,6-3-3 16,7 1 0-16,2 1 0 16,4-3 1-16,-1 1 0 15,-1 1 2-15,-10-7 0 16,-7 0 1-16,0 2 1 0,-10-9 2 15,1 8 0-15,-5-4 1 16,-5-10-2-16,-1 0-5 16,3-7-3-16,6 0-9 15,5 6-2-15,13 2 0 16,8 0 2-16,5-2 6 16,6-2 1-16,-1-5 1 15,3-1 1-15,0 0 1 16,-5-4 0-16,-2-4 0 15,-7-2-1-15,-8-7 4 16,-5 0 2-16,-7 3 8 16,-4 3 4-16,-7 6 2 15,1 5 1-15,-5 9-5 16,0 5 3-16,4 10 3 16,-3 4 1-16,7 7 2 0,2-1-5 15,6 1-9-15,11-1-2 16,4-2-6-16,7 0-1 15,5-10-3-15,1-2-15 16,4-10-129-16,4-7-52 16,5-7 112-16</inkml:trace>
  <inkml:trace contextRef="#ctx0" brushRef="#br0" timeOffset="48577.42">5386 6749 688 0,'51'29'373'16,"-48"-34"-48"-16,-5-4-57 0,0-2-19 15,1-3-49-15,-5-1-61 16,0 3-19-16,-14 1-27 16,-6 2-12-16,-7 7-25 15,2 4-12-15,2 12-21 16,5 7-6-16,2 7-11 15,6 5-5-15,10 2-6 16,6-1-3-16,14-3-2 16,5-3-1-16,14-3 0 15,6-2-22-15,11-7-102 16,2-2-60-16,6-13-206 16,-1-3 239-16</inkml:trace>
  <inkml:trace contextRef="#ctx0" brushRef="#br0" timeOffset="48941.03">5776 6842 734 0,'5'-13'420'16,"-4"-5"-113"-16,-4 4-21 0,-4 1-37 15,-11 2-57 1,-2 3-31-16,-7 3-49 0,-4 2-22 16,-1 8-30-16,3 5-13 15,6 6-21-15,2 2-8 16,13 5-13-16,-2 2-2 0,10 2-3 15,9 3-1 1,2-7-3-16,10-3 1 16,0-16-1-16,4-2 0 0,2-9 0 15,0-7 0-15,-3-3 1 16,-4-4 2-16,-4-2 2 16,-5 1 1-16,-4 8 4 15,-1 1 1-15,-3 13 1 16,-2 4 1-16,-1 9 1 15,-1 5 0-15,1 4-3 16,2-1-2-16,6-7-7 16,3-3-5-16,4-11-74 15,5-1-55-15,3-17-150 16,3-5 165-16</inkml:trace>
  <inkml:trace contextRef="#ctx0" brushRef="#br0" timeOffset="49437.93">6026 6677 1159 0,'-8'2'571'0,"-1"4"-257"15,3 6-52-15,-5 3-57 16,7 3-92-16,-4 2-35 16,5-1-44-16,11 0-9 0,-8-1-13 15,7 0-4 1,4 1-2-16,-5-1-2 0,10-1-1 15,-9-4 0-15,1-2 0 16,-5 1 0-16,-2-4 1 16,-3-2 3-16,-6-1 1 15,-1-6 0-15,-3 0-2 16,6 2-2-16,-1-1-4 16,7 2-2-16,0-3-2 15,0 0-1-15,0 0 1 16,11-2 1-16,18 0 0 15,25-4-1-15,-21-2 0 16,1-7 0-16,-3-2-2 16,0-3 2-16,-9-3 0 15,-3 3 2-15,-9-1 4 16,-9 4 3-16,-7 3 5 0,-3 3 3 16,-8 9 0-16,0 3 0 15,-2 10 0-15,-1 4 3 16,5 8 10-16,2 3 4 15,8 5 3-15,3-2-3 16,8-4-10-16,1-3-6 16,9-10-11-16,1-3-3 15,10-6-17-15,4-2-43 16,11-2-119-16,0-8-74 0,-1-8-370 16,12 0 399-16</inkml:trace>
  <inkml:trace contextRef="#ctx0" brushRef="#br0" timeOffset="49770.14">6622 6638 1290 0,'-10'3'584'0,"-7"4"-275"16,-1 5-10-16,-4 4-92 16,-3 0-42-16,5 5-74 15,4 0-25-15,4-3-38 16,10 3-9-16,6-1-11 15,8-2-4-15,8 2-3 16,1-6 1-16,6 3 0 16,-3-4 1-16,7-4 1 0,-3 3 0 15,-4-1 1 1,-5-3 0-16,-9 1 12 0,-8 2 12 16,-13-2 12-16,-11 0 4 15,-11 4-11-15,-3-7-13 16,7-6-21-16,7 0-40 15,12-6-124-15,10-1-75 0,15-10 12 16,13-10 100-16</inkml:trace>
  <inkml:trace contextRef="#ctx0" brushRef="#br0" timeOffset="49923.54">7286 6661 1193 0,'3'-1'563'16,"-3"6"-247"-16,-6-1-167 15,-1 3-7-15,-5-1-157 16,1-2-103-16,3 1 72 16</inkml:trace>
  <inkml:trace contextRef="#ctx0" brushRef="#br0" timeOffset="50095.96">7250 6731 835 0,'15'61'420'16,"-11"-41"-98"-16,2-1-91 15,1-7-56-15,0 0-59 16,-1-8-83-16,1-2-35 16,1-5 0-16</inkml:trace>
  <inkml:trace contextRef="#ctx0" brushRef="#br0" timeOffset="51029.71">8712 6661 913 0,'-9'-33'409'15,"9"32"-214"-15,-1 1 12 0,1 15-50 16,0 5-36-16,4 13-36 16,-1 8-8-16,2 10-14 15,1 1-10-15,2 1-17 16,0-2-6-16,-1-9-9 16,-1-3-3-16,-2-10-5 15,-4-4-2-15,1-10-7 16,-1-5-3-16,1-10-69 15,3-7-64-15,2-14-221 16,-1-4 217-16</inkml:trace>
  <inkml:trace contextRef="#ctx0" brushRef="#br0" timeOffset="51303.13">8664 6619 961 0,'9'-11'411'0,"5"6"-239"0,6 1-2 15,9 6-43-15,3 5-33 16,12 4-28-16,1 7-5 16,-3 2-4-16,1 3-1 15,-12 2-5-15,-5 1-3 16,-10 8 0-16,-1 2 1 16,-15 3 1-16,0 1 2 15,-7 0-3-15,-6-5-5 16,0-1-10-16,-6-8-4 0,-4-4-10 15,-3-4-3-15,-2-9-7 16,-3 2-5-16,0-8-18 16,4-1-30-16,7-1-74 15,9 0-52-15,10-3-156 16,4-1 201-16</inkml:trace>
  <inkml:trace contextRef="#ctx0" brushRef="#br0" timeOffset="52856.97">9553 6622 559 0,'-4'-64'310'15,"2"57"3"-15,-4 1-71 16,-3 8-28-16,-9 0-45 16,1 18-87-16,2 4-19 0,-3 17-13 15,6 8-3-15,8 8-10 16,1 1-6-16,10-2-11 15,8-1-4-15,0-11-6 16,6-5-1-16,2-7 0 16,-6-3-1-16,4-2 8 15,-2-6 3-15,-4-4 4 16,-1-6 1-16,-5-6-6 16,-1-1-1-16,-5-4-3 15,-3-3 0-15,-3-4-3 16,-4-5-35-16,-2-4-123 15,3 1-106-15,6 3 144 16</inkml:trace>
  <inkml:trace contextRef="#ctx0" brushRef="#br0" timeOffset="53908.88">10111 6753 611 0,'-1'0'348'15,"0"0"-77"-15,0-1-77 16,0 0 5-16,0-5-68 15,-1-12-26-15,-9-28-24 16,1 27-7-16,-5 7-14 16,-2 3-10-16,-4 4-17 15,1 5-7-15,-3 8-12 16,-1 5-5-16,8 4-6 16,-5 2-2-16,5-1-3 15,9-1-3-15,4 0 1 0,9 2 0 16,10 3 4-16,0 2 0 15,5 1 0-15,2 1 1 16,9-6 4-16,-3-3 3 16,0-3 7-16,-2 1 4 15,-9-4 14-15,-5 2 7 16,-6-2 18-16,-6-4 13 16,-9 3 11-16,-5-1-1 15,-9-3-16-15,-2 3-12 0,3-5-23 16,-2-2-8-16,3 1-10 15,6-4-3-15,2-4-9 16,6 1-2-16,5-4-52 16,-5 0-40-16,6 0-102 15,6-1-81-15,7 1 174 16</inkml:trace>
  <inkml:trace contextRef="#ctx0" brushRef="#br0" timeOffset="54344.9">10479 6997 1196 0,'0'0'507'0,"-2"0"-293"16,-5 0-1-16,7 6-53 15,-3 0-43-15,-3 8-49 16,-2 3-17-16,-4 0-24 16,-11-3-7-16,8-3-14 15,2-6-10-15,6-5-92 16,6-2-60-16,4-5 92 15</inkml:trace>
  <inkml:trace contextRef="#ctx0" brushRef="#br0" timeOffset="54736.68">10805 6772 1149 0,'-11'14'515'0,"-7"-1"-174"16,1 8-232-1,-2 3 3-15,7 6-38 0,4-1-29 16,10-4-29-16,8-2-4 16,9-6-3-16,4-1-1 15,8-6-2-15,3-4 1 16,4-11-1-16,-4-2 0 15,-7-10-1-15,-13 2 1 16,2 0 2-16,0-18 1 0,-5-10 5 16,-9 5 4-16,-14 8 16 15,-6 6 5-15,-10 8 0 16,-5 5-5-16,-4 7-17 16,0 4-7-16,8 7-13 15,9 3-5-15,10 5-24 16,8 3-41-16,8-1-125 15,7-2 43-15,5-12 70 16</inkml:trace>
  <inkml:trace contextRef="#ctx0" brushRef="#br0" timeOffset="55033.63">11165 6501 738 0,'0'0'442'16,"0"2"-163"-16,6 9 108 16,4 3-224-16,7 12-16 15,2 7-13-15,5 7-60 16,1 2-8-16,-6 3-15 16,-3 3-1-16,-12 4-2 15,-4 2-7-15,-12-2-6 16,-5-3-6-16,-6-9-13 0,3-7-7 15,1-10-18-15,4-8-36 16,4-13-95-16,1-2-68 16,4-7 120-16</inkml:trace>
  <inkml:trace contextRef="#ctx0" brushRef="#br0" timeOffset="55492.66">11719 6877 1009 0,'-8'4'433'0,"5"-7"-215"16,2-5-25-16,5 6-18 16,6-5-43-16,8 0-66 15,6 2-18-15,7-6-20 16,2 1-11-16,1-1-29 15,1 3-59-15,-7 6-184 0,2 3 168 16</inkml:trace>
  <inkml:trace contextRef="#ctx0" brushRef="#br0" timeOffset="55677.6">11804 7040 941 0,'2'-1'456'0,"3"-4"-192"15,10-2-78-15,4 0-3 16,7-1-75-16,0-2-32 0,-4 0-39 16,-8 8-12-1,1 0-10-15,7 2-50 16,13 5-157-16,0 5-181 0,4 9 218 16</inkml:trace>
  <inkml:trace contextRef="#ctx0" brushRef="#br0" timeOffset="56104.83">12502 6805 877 0,'-8'2'411'0,"-3"2"-163"0,0 4-25 16,5 9-41-16,-4 8-38 16,5 6-48-16,0-1-13 15,3 2-22-15,3-5-11 16,9-7-19-16,5-1-5 16,6-7-6-16,6-3-2 0,3-9-4 15,4-5-1-15,1-11-4 16,-3-4-2-1,-2-11-1-15,-4-2-1 0,-11-6 2 16,-8 1 1-16,-17 5 4 16,-9 0 1-16,-12 11 0 15,-2 3-2-15,-4 13-6 16,3 5-3-16,4 6-7 16,5 7-5-16,11 6-26 15,2 2-25-15,12 4-84 16,4 2-66-16,15-7 130 15</inkml:trace>
  <inkml:trace contextRef="#ctx0" brushRef="#br0" timeOffset="63480.93">14480 7019 1003 0,'1'7'437'0,"-2"-2"-242"16,-4 0 12-1,-1-1-44-15,-9 6-45 0,-4 3-50 0,-5 0-18 16,-1-2-23-16,0 3-8 16,-9-5-9-16,4-1-4 15,5-4-36-15,7-2-42 16,10-4-131-16,8-3-152 15,11-2 223-15</inkml:trace>
  <inkml:trace contextRef="#ctx0" brushRef="#br0" timeOffset="64078.94">15847 6694 695 0,'27'-50'340'0,"-26"40"-105"16,-4 0-14-16,4 8-21 16,-1 2-36-16,3 11-41 15,6 4-16-15,-7 13-16 16,0 4-11-16,1 10-23 15,-3 3-11-15,1 7-20 16,2-2-7-16,-3-5-8 16,5-4-4-16,0-16-3 15,-1-4-2-15,1-12-2 16,-4-6-10-16,1-9-56 16,-4-12-44-16,-3-9-113 0,-6-5-80 15,-4-10 191-15</inkml:trace>
  <inkml:trace contextRef="#ctx0" brushRef="#br0" timeOffset="64392.5">15793 6593 545 0,'4'-25'316'15,"4"12"21"-15,5 4-106 16,2 2-14-16,5 0-26 0,2 6-59 16,2-2-17-16,0 3-32 15,-4 4-14 1,0 0-25-16,16 5-10 0,5 10-14 15,-2 3-2-15,-15 7 0 16,-6 7 1-16,-8 6 3 16,-3 2 1-16,-9 3 1 15,-5-3 3-15,-7-5 6 16,-5-5 3-16,-5-7-1 16,-1-2-3-16,-2-13-10 15,0 2-5-15,0-11-8 16,2-1-5-16,6-1-24 15,5-1-33-15,5-2-80 16,3 0-56-16,8-3-69 16,10-5 147-16</inkml:trace>
  <inkml:trace contextRef="#ctx0" brushRef="#br0" timeOffset="65072.04">16573 6657 522 0,'-7'-67'364'0,"0"55"-13"15,3-1-95-15,-5 0-2 0,2 5-66 16,1 2-24-16,-5 6-33 15,6 4-18-15,-7 9-37 16,0 5-15-16,4 16-23 16,-4 3-8-16,5 7-8 15,7 2-5-15,6-2-5 16,7-2-3-16,7-5-2 16,-1-3-1-16,1-6-1 15,-1-4 0-15,-1-3 0 16,0-4-1-16,-4-2 0 15,-2 1 0-15,-4-4 0 16,-3-4-1-16,-3-3-1 16,0-2-2-16,-2-5-52 15,0 1-41-15,0 0-135 16,0-1-100-16,0-25 204 16</inkml:trace>
  <inkml:trace contextRef="#ctx0" brushRef="#br0" timeOffset="65585.87">17020 6776 610 0,'-53'-39'309'0,"51"28"-79"16,3 3-29-16,0 3-17 16,0 3-30-16,3 4-29 15,-4-2-11-15,0 0-16 0,3 18-8 16,10 43-19 0,-6-24-8-16,3-2-16 0,0-3-7 15,9-9-11-15,1-7-1 16,3-3-2-16,2-3-2 15,-4-6 10-15,3-2 1 16,-6-10 5-16,2-4 1 16,0-14-12-16,-1-6-6 15,1-8-10-15,-4-3-3 0,-6 9-6 16,0 7-1-16,-8 15-33 16,-3 7-44-16,-8 5-110 15,-3 4-79-15,3 6 158 16</inkml:trace>
  <inkml:trace contextRef="#ctx0" brushRef="#br0" timeOffset="67044.59">17618 6957 736 0,'-1'0'367'0,"0"0"-110"16,0 0-36-16,-10 4-30 15,-8-3-36-15,-29 38-40 16,26-25-17-16,1-2-26 15,2-3-13-15,6-2-25 16,3-1-9-16,3 0-19 16,0-2-7-16,0-2-71 15,1-1-50-15,12-2-67 16,6 1 98-16</inkml:trace>
  <inkml:trace contextRef="#ctx0" brushRef="#br0" timeOffset="68897.07">18100 6690 771 0,'-39'-14'359'0,"26"14"-171"16,-2 2 5-16,-1 6-60 16,4 5-30-16,-3 5-27 15,6 7-9-15,10 8-14 16,-1 0-9-16,14 3-18 16,1-10-6-16,6-4-9 15,8-5 0-15,-1-16-1 16,5 2 2-16,-2-11 3 15,-2-7 2-15,-2-6 0 16,-4-7-1-16,-4-5 0 16,-6 0 0-16,-13 1 4 15,-2 3 5-15,-16 1 15 16,-6 4 4-16,-7 6 0 16,-3 4-5-16,1 6-18 0,3 5-8 15,7 5-15-15,5 4-8 16,10 8-28-16,5 1-34 15,14 0-107-15,6 0-90 16,15-1 164-16</inkml:trace>
  <inkml:trace contextRef="#ctx0" brushRef="#br0" timeOffset="69260.6">18483 6417 1132 0,'-7'-5'459'0,"8"1"-295"15,1 5-26-15,7 10-14 16,2 5-33-16,1 10-21 15,2 4-5-15,-2 9-10 16,3 0-5-16,2 6-12 16,-3 2-7-16,-7 3-8 0,-1 2-3 15,-9 0-5-15,-4-1 0 16,-5-10-2-16,0-8-2 16,0-13-2-16,-1-7 0 15,5-5-5-15,-2-2-8 16,0-8-43-16,0-1-29 15,2-11-84-15,0 0-75 16,16 1 151-16</inkml:trace>
  <inkml:trace contextRef="#ctx0" brushRef="#br0" timeOffset="70155.25">19153 6736 964 0,'-6'-5'447'15,"4"2"-243"-15,5 1-31 16,6 1-16-16,9 0-66 15,5 0-22-15,9 1-28 16,4-3-13-16,6 2-15 16,0-1-4-16,-4-2-53 0,-2 2-86 15,0 3 86 1</inkml:trace>
  <inkml:trace contextRef="#ctx0" brushRef="#br0" timeOffset="70361.92">19243 6891 1098 0,'-3'6'451'0,"3"-10"-244"16,2 3-63-16,-2 0-15 16,0 0-33-16,21-7-54 15,30-10-12-15,-21 13-17 16,-3 2-6-16,2 2-63 15,-1 0-83-15,14 0 89 16</inkml:trace>
  <inkml:trace contextRef="#ctx0" brushRef="#br0" timeOffset="71099.39">20241 6735 724 0,'0'0'380'0,"0"-1"-115"0,0 1-61 16,0 0 22-16,0 0-56 15,2 7-23-15,-1 16-46 16,-12 27-16-16,-6-25-30 16,0-1-15-16,-3-3-17 15,2 0-5-15,1-8-8 16,-1-4 0-16,2-4-3 15,0-10-1-15,2-1-4 16,-1-5-2-16,8-10-5 16,0-2-3-16,7-11-10 15,6-2-3-15,2 1 3 16,7 2 1-16,2 9 12 16,-2 4 4-16,1 10 1 15,-1 6 1-15,0 14 2 0,2 5 0 16,1 10 1-16,0 5 1 15,2 2-2-15,0-2 0 16,6-3-2-16,2-5-1 16,2-10 1-16,0 0-1 15,-6-9 0-15,-4-4 0 16,-10-8 1-16,-3-3 0 16,-5-4 1-16,-2-1-7 0,-2-2-12 15,0-3-4-15,-2-2-2 16,-2-3 7-16,0 2 12 15,-6 1 4-15,-6 5 5 16,4 4 1-16,-9 7 5 16,-2 8 4-16,2 9 3 15,-1 4 0-15,4 8-6 16,7 1-4-16,8 0-8 16,4 1-1-16,5-8-27 15,6 1-40-15,5-8-124 16,4-2 123-16</inkml:trace>
  <inkml:trace contextRef="#ctx0" brushRef="#br0" timeOffset="73254.64">21905 6532 662 0,'2'-6'315'0,"3"6"-107"16,0 1-9-16,-2 8-13 15,-3 7-25-15,1 17-35 16,1 12-21-16,6 16-27 15,2 6-15-15,3-6-28 16,1-6-8-16,13-20-10 16,1-10-2-16,5-13-4 15,3-4 0-15,-6-13 0 16,0-9 1-16,-1-13 0 16,-3-8 1-16,-7-11-2 0,-4 3-1 15,-12-1 0-15,-4 5-1 16,-9 7-30-16,-4 5-37 15,-5 10-137-15,-1 6-132 16,2 23 201-16</inkml:trace>
  <inkml:trace contextRef="#ctx0" brushRef="#br0" timeOffset="73456.89">21950 6781 1041 0,'-3'0'499'16,"6"0"-228"-16,-1-5-78 16,-2 4-17-16,0 0-83 15,11-3-30-15,13-4-37 16,27-5-9-16,-19 11-12 16,-1 1-35-16,2 1-161 15,4 4 135-15</inkml:trace>
  <inkml:trace contextRef="#ctx0" brushRef="#br0" timeOffset="73841.48">22730 6750 1029 0,'-1'0'449'0,"1"0"-223"16,0 0-27-16,5 9-29 16,2 4-32-16,29 36-44 15,-19-25-12-15,3 0-21 16,3-2-6-16,-4-8-8 15,-5-10-3 17,-6-2-5-32,-5-1-2 0,0-1-7 0,-1 1-3 0,-2-2-8 15,24-3-3-15,25-22-4 16,-39-1-3-16,-1-8-4 16,-9-3-2-16,-1 5-71 15,3 4-49-15,1 10-131 16,6 6-131-16,10 11 245 15</inkml:trace>
  <inkml:trace contextRef="#ctx0" brushRef="#br0" timeOffset="74504.53">23472 6695 813 0,'-5'-50'449'0,"3"36"-142"15,-8 3-68-15,-4 4-36 0,-4 7-91 16,-6 7-33-16,0 14-43 15,0 6-15-15,6 13-13 16,3 3-3-16,12-1-3 16,5-1 0-16,16-5-1 15,4-7-1-15,4-9-1 16,2-5-1-16,4-13-59 16,-3-3-55-16,1-8-336 15,1-6 296-15</inkml:trace>
  <inkml:trace contextRef="#ctx0" brushRef="#br0" timeOffset="74617.97">23346 6807 1054 0,'10'5'444'16,"4"-2"-253"-16,-10-3-28 15,10 1-35-15,4-1-37 16,3-5-43-16,3 1-21 15,9-2-89-15,1 1-84 16,5 2 92-16</inkml:trace>
  <inkml:trace contextRef="#ctx0" brushRef="#br0" timeOffset="75025.6">23865 6451 1335 0,'-1'-4'536'0,"1"7"-366"16,1 4-3-16,4 5-66 16,0 12-22-16,1 9-24 15,3 8-10-15,-3 14-16 16,8 3-5-16,-1 3-9 15,7 1-4-15,11-15-3 0,6-6 2 16,9-13 4-16,-2-10 4 16,0-5 3-1,-4-9-1-15,-4-15-3 0,1-7-3 16,-7-21-2-16,3-8-3 16,-11-15-1-16,-4-8-1 15,-10-2-1-15,-9 3-1 16,-4 7-1-16,-4 4-1 15,1 13-19-15,0 4-16 16,2 15-42-16,-1 10-46 16,-2 16-91-16,1 9-79 0,-5 15 178 15</inkml:trace>
  <inkml:trace contextRef="#ctx0" brushRef="#br0" timeOffset="75304.78">24460 6840 1233 0,'-11'0'552'0,"4"-1"-315"16,12-5-68-16,-3 1-44 16,8-4-73-16,11 0-18 15,5 4-24-15,6-1-13 16,5 4 423-16,-2 2-318 16</inkml:trace>
  <inkml:trace contextRef="#ctx0" brushRef="#br0" timeOffset="75761.31">24966 6628 1302 0,'-5'-14'521'0,"1"2"-341"15,0 6 9-15,-4 3-68 16,-7 3-28-16,-5 7-52 16,2 1-11-16,-7 9-8 15,5 4-3-15,4 1-6 16,6 1-5-16,5-6-2 0,6 2-1 16,12 1-1-16,7 1 1 15,1 3 1-15,2 1-1 16,0-7 2-16,-2 2 7 15,8-3 19-15,-2-5 12 16,-3 1 21-16,-5-1 6 16,-11-3 0-16,-6-3 1 15,-9-2-4-15,-6 1-4 16,-1-2-17-16,-3 4-11 16,-2-7-25-16,0-6-20 0,1 0-114 15,5-3-74-15,14 3-144 16,-3 1 188-16</inkml:trace>
  <inkml:trace contextRef="#ctx0" brushRef="#br0" timeOffset="75903.81">25341 6918 1355 0,'31'13'600'0,"-32"-11"-275"15,14 4-104-15,-9-6-35 16,-8 0-58-16,1 0-66 16,2-1-50-16,0 0-140 15,0 0-72-15,-29-11 111 0</inkml:trace>
  <inkml:trace contextRef="#ctx0" brushRef="#br0" timeOffset="79626.36">3518 8254 549 0,'-7'8'280'0,"4"-4"-71"0,3 2-23 16,2 2-4-16,4 4-26 15,7 3-25-15,-3 1-17 16,7 8-23-16,1 4-12 16,-1 6-21-16,1-1-12 15,-7-2-17-15,0-1-8 16,-6-9-4-16,-3-4 2 15,-1-8 7-15,-2-6 5 0,-3-4 1 16,-1-5-2-16,-5-9-11 16,-3-5-5-16,-1-8-9 15,5 0-1-15,3-2-3 16,6 2-1-16,2 1 0 16,4 3 0-16,6-1-2 15,4 3-1-15,6 3-2 16,2 1-1-16,0 7-15 15,0 2-33-15,0 7-105 16,-2 2-103-16,0 9 158 16</inkml:trace>
  <inkml:trace contextRef="#ctx0" brushRef="#br0" timeOffset="79987.84">3896 8526 771 0,'12'0'354'0,"-2"-4"-145"0,2-6 1 16,5-7-43-16,-2-4-30 15,3-4-54-15,-5-3-19 16,-6-1-21-16,-4 0-8 16,-1 4-15-16,-2 3-1 15,-4 6 2-15,4 7 1 16,-12 4-1-16,3 4-3 15,-3 7-8-15,-7 1-3 0,7 9-3 16,0 3-2-16,6 5 2 16,8 5-1-16,3-1 1 15,4 3-1-15,8-4-1 16,1-2-2-16,3-6 0 16,4-5-17-16,8-8-92 15,0-6-69-15,13 0 103 16</inkml:trace>
  <inkml:trace contextRef="#ctx0" brushRef="#br0" timeOffset="80590.23">4367 8311 1128 0,'-15'-3'515'16,"3"1"-282"-16,-1 2-22 0,1 6-48 15,-2 3-62-15,-2 5-26 16,2 6-40-16,3 2-10 16,7 6-15-16,4-1-3 15,10 2-5-15,4-5-2 16,7-2 0-16,6-2-2 0,3-10 1 16,1-6-1-1,3-9 1-15,-3-7 0 0,-6-11-2 16,-2-4 0-1,-4-1-2-15,-7-4 1 0,-2 7 4 16,0 8 2-16,-9 4 7 16,-1 7 2-16,-4 5 2 15,-3 0-1-15,-2 8-1 16,5 11 1-16,-2 8 3 16,6 2 5-16,5 0 4 15,2-3 1-15,7-6-3 16,1-2-4-16,0-7-6 15,0-5-4-15,1-8-4 16,-1-3-4-16,0-11-61 16,3-5-48-16,2-3-88 15,-3-2-60-15,-1 5-20 0,-1 2 44 16,-7 9 89-16,0 2 76 16,-7 5 152-16,-1 5 38 15,-1 3 55-15,0-4 16 16,0 0-26-16,0 4-13 15,0 17-19-15,0 27-15 16,5-30-29-16,4 3-17 16,3-6-33-16,2-3-12 15,0-6-19-15,-1-6-6 0,2-9-65 16,-1-5-60-16,1-9 67 16,3 6-3-16</inkml:trace>
  <inkml:trace contextRef="#ctx0" brushRef="#br0" timeOffset="80848.78">5015 8368 1057 0,'5'18'501'16,"4"5"-249"-16,-3-2-17 15,-2 3-42-15,1-2-62 16,-1-5-24-16,-4-6-31 15,-4-3-10-15,-2-8-12 0,-2-1-7 16,4-4-20 0,3-2-9-16,-2-6-11 0,2 0-3 15,1-2-5-15,-1-2 0 16,3 4-3 0,-1 8-3-16,2 0-48 0,4-18-44 15,6 3-105-15,4 3-75 16,5 13 173-16</inkml:trace>
  <inkml:trace contextRef="#ctx0" brushRef="#br0" timeOffset="81167.25">5325 8350 1088 0,'4'6'480'0,"0"1"-243"15,0 0-5-15,-3 7-69 16,1 2-24-16,-1 8-44 16,-1 5-18-16,-2-1-29 15,2-1-9-15,-1-7-11 16,1-6-1-16,1-6 0 16,-1-3 3-16,0-5 4 0,-2-2-2 15,0 1-8-15,1 0-8 16,-1-16-12-16,2-38-4 15,8 21-7-15,4-2-5 16,4 7-32-16,-1 2-15 16,1 9-38-16,-2 4-29 15,-4 7-60-15,2 5-70 16,-5 9 164-16</inkml:trace>
  <inkml:trace contextRef="#ctx0" brushRef="#br0" timeOffset="81500.19">5648 8476 879 0,'8'-3'416'0,"11"2"-163"16,0 1-43-16,-1-7-36 16,0-4-46-16,-3-7-51 15,-2 1-20-15,-3-6-23 16,-6 5 0-16,-6 1 9 15,-5 3 3-15,-7 8 5 16,1 4-5-16,-2 4-19 16,1 6-6-16,2 9-13 15,1 3-3-15,7 7 0 16,3-3-1-16,6 0 2 16,2-1 0-16,4-3 0 0,2-2-2 15,5-6-2-15,3-6-3 16,1-7-25-16,2-6-34 15,-2-11-120-15,2-4-97 16,4-2 167-16</inkml:trace>
  <inkml:trace contextRef="#ctx0" brushRef="#br0" timeOffset="81827.98">5976 8370 587 0,'2'9'418'15,"1"1"11"-15,3 6-145 16,-2 2-23-16,0 4-66 15,0 0-25-15,-4-4-52 16,-3-3-24-16,3-8-45 16,0-1-15-16,1-6-20 15,-1-6-5-15,0 5-9 16,-1 0-4-16,0-20-10 16,9-28-3-16,0 29-1 15,7 0 1-15,-3 11 8 16,-1 1 3-16,-2 8 6 15,-2 2 1-15,3 6 7 16,-4 4 8-16,3 10 16 16,1 4 7-16,-4 3 6 0,0-1-4 15,-1-4-15-15,2-3-8 16,2-9-16-16,2-4-40 16,4-12-115-16,1-3-81 15,7-5 130-15</inkml:trace>
  <inkml:trace contextRef="#ctx0" brushRef="#br0" timeOffset="82273.75">6546 8338 1078 0,'-21'-3'538'0,"9"0"-86"16,1 6-208-16,0 5-36 15,-1 1-43-15,1 13-81 16,-1-4-26-16,7 10-33 16,5 1-8-16,9-5-10 15,1 2-3-15,2-8-2 16,0-3 1-16,9-1-1 16,2-6 0-16,8-5 0 15,3-7 0-15,0-9 0 16,2-5-1-16,0-9-1 0,-5 1-3 15,-18 5-1 1,-6 11 1 0,1 0 3-16,10-27 3 0,-14 10 8 0,-9 3 2 15,-15 24 4-15,-1 1 1 16,-1 7 4-16,1 5 1 16,6 4 5-16,4 4 0 15,6 7-1-15,5 1-2 16,8-1-8-16,2-2-3 0,8-5-7 15,4-3-3-15,8-7-4 16,4-2-4-16,8-9-82 16,6-4-70-16,-4-3 97 15</inkml:trace>
  <inkml:trace contextRef="#ctx0" brushRef="#br0" timeOffset="82456.28">7290 8308 1576 0,'4'7'586'0,"-3"-7"-457"16,-1 2-52-16,-2-5-81 15,1 1-71-15,0 1 37 16</inkml:trace>
  <inkml:trace contextRef="#ctx0" brushRef="#br0" timeOffset="82595.6">7278 8451 1210 0,'3'4'525'0,"-1"3"-290"15,-1-1-80-15,1-5-68 0,-2-2-87 16,0 0-8-16</inkml:trace>
  <inkml:trace contextRef="#ctx0" brushRef="#br0" timeOffset="83887.9">9087 8339 710 0,'-15'-22'342'0,"13"12"-88"16,-1 0-35-16,2 7-15 16,1 5-33-16,2 7-51 15,2 5-16-15,1 16-7 16,0 9-1-16,-3 14-23 16,3 3-14-16,1 7-28 15,2-6-10-15,3-9-11 16,1-5-2-16,0-15-4 15,-2-7-2-15,-3-11-30 16,-2-6-28-16,-3-10-98 16,0-8-100-16,1-18 161 0</inkml:trace>
  <inkml:trace contextRef="#ctx0" brushRef="#br0" timeOffset="84183.72">8991 8250 957 0,'14'-15'422'16,"12"4"-235"-16,4 6 6 16,11 9-73-16,3 3-27 15,4 11-24-15,0 3-2 16,-2 6 0-16,-5 1 1 0,-2 3-3 16,-24-5-5-1,1 1-6-15,2 23-3 0,-6 14-5 16,-17-5-1-16,-9-14-5 15,-5-4-1-15,-5-8-5 16,-1-8-3-16,-2-11-8 16,1-2-6-16,4-9-12 15,4 0-13-15,7-4-75 16,6-5-43-16,10-6-126 16,8-6 147-16</inkml:trace>
  <inkml:trace contextRef="#ctx0" brushRef="#br0" timeOffset="84460.2">9876 8203 1345 0,'-3'6'552'16,"-16"4"-316"-16,-4 7-43 15,0 11-22-15,0 8-43 0,2 8-64 16,7 2-22-16,11 7-23 16,5-1-5-16,15-4-6 15,2-2-2-15,11-9-5 16,10-6-4-16,-8-6-76 16,3-8-51-16,-4-9-127 15,-7-11 144-15</inkml:trace>
  <inkml:trace contextRef="#ctx0" brushRef="#br0" timeOffset="84735.07">10136 8427 1103 0,'-3'7'521'15,"3"8"-232"-15,4 7-67 0,0 1-2 16,3 7-71-16,2-1-34 15,4 1-46-15,3-2-16 16,5-8-18-16,3-4-4 16,4-7-9-16,1-4-1 15,-1-8-1-15,-3-2-1 16,-3-9-2-16,-2-2-2 16,-1-8-5-16,-1-3-3 15,-6-4-22-15,-6-2-45 0,-4 3-113 16,-3 5-83-16,-1 8 150 15</inkml:trace>
  <inkml:trace contextRef="#ctx0" brushRef="#br0" timeOffset="84983.95">10810 8693 1370 0,'18'19'563'0,"-11"-7"-317"16,1 5-54-16,-10-1-24 0,-8 0-51 16,-8-1-74-16,-4-7-26 15,3-4-84-15,-1 2-48 16,7-9-140-16,5 7-205 15,9-5 305-15</inkml:trace>
  <inkml:trace contextRef="#ctx0" brushRef="#br0" timeOffset="85279.38">11361 8480 1206 0,'0'-8'516'0,"-10"15"-236"16,-1 6-68-16,-1 8-17 15,2 4-39-15,5 5-75 16,0-1-25-16,5-2-29 15,1-2-11-15,4-8-12 16,2-4-17-16,2-6-81 0,-2-4-53 16,-1-7 81-16,0-6 2 15</inkml:trace>
  <inkml:trace contextRef="#ctx0" brushRef="#br0" timeOffset="85447.1">11155 8356 1166 0,'3'-2'524'0,"4"-1"-287"0,5 4-85 15,1 2-25-15,6 0-81 16,1 0-19-16,8-5-119 16,0 4-262-16,2 10 242 15</inkml:trace>
  <inkml:trace contextRef="#ctx0" brushRef="#br0" timeOffset="85666.22">11513 8564 1259 0,'-2'0'499'0,"9"-1"-319"15,4 0-35-15,7-3-8 0,2-3-39 16,7 2-49-16,4-2-17 16,0 3-17-16,0 4-13 15,-4 2-101-15,-1 1-73 16,-4 6 102-16</inkml:trace>
  <inkml:trace contextRef="#ctx0" brushRef="#br0" timeOffset="85878.46">11691 8431 1178 0,'-4'4'510'0,"2"12"-251"16,0 4-45-16,0 11-45 16,2 2-42-16,0 3-61 15,1 1-21-15,2-5-18 16,0-2-9-16,5-9-43 15,1-7-44-15,3-7-111 16,3-7-70-16,1-13 148 16</inkml:trace>
  <inkml:trace contextRef="#ctx0" brushRef="#br0" timeOffset="86088.74">12057 8482 1330 0,'8'8'572'16,"6"8"-313"-16,-2 3-6 16,-6 7-62-16,-2 6-53 15,-4 3-71-15,0-1-19 0,3-5-26 16,-1-7-8-16,3-12-33 16,-2-2-41-16,-2-9-101 15,1-7-78-15,4-11 142 16</inkml:trace>
  <inkml:trace contextRef="#ctx0" brushRef="#br0" timeOffset="86489.3">12362 8172 1220 0,'27'19'492'15,"-4"6"-285"-15,3 6-40 16,-2 2-4-16,4-2-35 16,-1-2-43-16,5-2-9 0,-4 2-11 15,-5 2-7 1,-9 10-12-16,-9 2-5 0,-12 5-6 16,-9-1-2-16,-8-4-14 15,3-2-7-15,-2-7-54 16,1-9-58-16,8-17-143 15,-6-6-129-15,17-13 229 16</inkml:trace>
  <inkml:trace contextRef="#ctx0" brushRef="#br0" timeOffset="89159.4">19293 9895 638 0,'51'-18'357'0,"-47"9"-74"16,-1-1-93-16,-5-3 14 16,-3 2-67-16,-5 1-33 15,-8 0-33-15,0 3-12 16,-2 5-14-16,-1 2-5 16,2 4-10-16,0 6-4 15,0 10-7-15,2 5-5 16,7 8-1-16,4 2-2 15,14-6-3-15,6-1 0 16,10-12-2-16,7-5-1 0,6-11 1 16,2-7 0-16,-1-8 0 15,-6-3 0-15,-13-5 6 16,-5 0 6-16,-17-2 16 16,3 4 5-16,-7 0 5 15,-4 3-1-15,-2 6-12 16,-11 0-7-16,-4 12-14 15,-2 2-8-15,4 13-11 16,7 3-8-16,10 4-56 16,7 2-32-16,3 0-86 15,4 0-59-15,3-1 162 16</inkml:trace>
  <inkml:trace contextRef="#ctx0" brushRef="#br0" timeOffset="89709.49">18962 10309 756 0,'7'-8'385'16,"-3"1"-132"0,-1 1-68-16,-3-9 10 0,-2 3-73 15,-5 0-29-15,-5 5-44 16,1-1-14-16,-4 4-13 15,-1 5-7-15,-7 1-7 16,6 6-2-16,-4 4-3 16,5 2-2-16,11 8-1 15,2 3 0-15,10 2 1 16,6 1 3-16,4-4 2 0,4-2 2 16,0-3 5-16,-2-1 1 15,-3-2 1-15,-4 0 0 16,-3-2 4-16,-9-2 5 15,-6-4 29-15,4-2 13 16,-8-3 12-16,1 0 2 16,-7-5-22-16,-8-2-12 0,-8-4-20 15,-1 0-9-15,2 0-13 16,3 0-6-16,12 1-66 16,6 1-40-16,15-1-94 15,7-2-72-15,16 1 177 16</inkml:trace>
  <inkml:trace contextRef="#ctx0" brushRef="#br0" timeOffset="91663.09">25629 8685 579 0,'-2'0'341'16,"1"0"-60"-16,0 0-109 15,-5 2 0-15,-5 0-57 16,1 1-14-16,-27 18-26 16,28-10-12-16,2 2-19 15,2 3-11-15,4 0-13 0,3-2-6 16,3-4-7-16,5-2-2 15,7-3 0-15,2 2-1 16,3-6 2-16,0-3 0 16,-1-10 3-1,-2-5 2-15,-5 1 12 0,-2 0 6 16,-8-1 13-16,-4 2 4 16,-4-5 2-16,-4 3-2 0,-5 3-12 15,-1 3-8-15,-4 6-17 16,1 2-5-16,0 6-6 15,2 3-3-15,4 4-2 16,3 1 0-16,3 1-16 16,2 0-27-16,3 1-73 15,0-1-67-15,2 3 114 16</inkml:trace>
  <inkml:trace contextRef="#ctx0" brushRef="#br0" timeOffset="93534.52">25735 9085 951 0,'0'0'394'0,"0"0"-237"16,0 1-8-16,12 25-30 15,1 28-32-15,-13-26-35 16,0-4-13-16,11-6-13 15,1 0-4-15,7-4 0 16,-5-5-1-16,3 0 11 16,-6-8 2-16,2-4 14 15,5-5 2-15,-7-13-9 16,9-2-1-16,-6-8-17 16,4 1-6-16,-2-1-6 15,-3 2-3-15,-1 7-3 16,-5 5-2-16,-4 9-12 15,-3 1-20-15,0 6-52 0,-7 1-37 16,1 4-111-16,-1 4-106 16,5 4 216-16</inkml:trace>
  <inkml:trace contextRef="#ctx0" brushRef="#br0" timeOffset="95372.49">19784 9716 566 0,'3'-8'246'0,"5"-6"-130"16,2-1 7-16,6-9 0 16,2-4-23-16,4-4-22 15,-2 0-7-15,6-2-21 16,-7-1-10-16,8 4-19 15,3-4-7-15,11 4-9 16,7 0-2-16,8-1 0 16,4 3 0-16,5 0 4 15,-3 5 0-15,-2-1 1 16,-3 1 2-16,0 6-1 16,2-1 1-16,7 6 3 15,3 2 2-15,2 0-1 16,0 2-1-16,-3 0-3 0,2 1-3 15,0 2-1-15,4 1-1 16,6 5 0-16,-1 3-1 16,-10 7 0-16,-2 0 0 15,1 0-1-15,-1-2 1 16,11-6-1-16,10-3 0 16,1-8 0-16,2-6 0 15,4-6-1-15,-3-3 1 0,2-6 0 16,4 1 0-16,-13-5-1 15,-1 0 0-15,-3 0 0 16,-4-4 1-16,6 2 0 16,1 5-1-16,-8-1 0 15,-35 16-1 1,-1-1 0-16,25-9-1 0,4 3 1 16,-13 12 0-16,2 10 0 15,-1 1 0-15,7 3 1 16,-4-1-1-16,-8 2 2 15,2-3 3-15,-5-1 6 16,4 0 3-16,8-1 10 16,-3 2 3-16,3-1 0 15,4 0-1-15,-8-3-7 0,-2-1-5 16,0-1-5-16,0-3 0 16,3 2-5-16,2 3 0 15,-5 1-2-15,2 1 0 16,2-2 1-16,-4-5-1 15,6-6 1-15,-1 1 0 16,3-5-2-16,1 3 1 16,-10 2-1-16,-4 2 1 15,-17 3-1-15,-6 1 1 16,-13 3 4-16,-10 1-1 0,-5 1-23 16,-7 2-19-16,1 0-43 15,-6 2-22-15,6 3-16 16,0 2-15-16,5 2-106 15,3 0-101-15,4 0 213 16</inkml:trace>
  <inkml:trace contextRef="#ctx0" brushRef="#br0" timeOffset="95887.97">24891 8374 674 0,'-3'-12'318'16,"0"8"-40"-16,3 0-141 0,2 3 0 15,-3 0-4-15,1 0-55 16,0 0-24-16,0 0-34 16,0 1-9-16,5 1-5 15,10 4-2-15,35 19-1 16,-27-11-2-16,6 3 2 15,0 0-1-15,-2 7 2 16,-3 1 3-16,-7-2 8 16,-3 2 6-16,-11 0 14 15,-6 3 4-15,-11 1-1 16,-4-2-4-16,-2-2-12 16,-2-4-6-16,4-9-6 15,6-1-4-15,1-9-24 16,10 0-30-16,1-3-115 0,0-6-128 15,15-2 182-15</inkml:trace>
  <inkml:trace contextRef="#ctx0" brushRef="#br0" timeOffset="97942.82">22062 10509 802 0,'-27'0'344'0,"27"15"-175"15,-3 6-14-15,-2 11 4 16,0 3-39-16,5-5-49 15,1-2-17-15,8-10-28 16,1-6-10-16,3-6-9 16,2-5-2-16,2-4 0 0,-2-3-1 15,1-4 1-15,2 0 0 16,-6-5 1-16,-1-1 0 16,-2 1 1-16,-4 2-1 15,-2 8 14-15,-2 4 6 16,-1 5 5-16,1 8 6 15,1 7-10-15,1 2-4 16,5-2-7-16,1 1-4 0,7-6-6 16,2-4-3-1,4-4-33-15,2-1-51 0,6-5-200 16,-2 2 182-16</inkml:trace>
  <inkml:trace contextRef="#ctx0" brushRef="#br0" timeOffset="98245.86">22523 10480 1265 0,'-16'-2'516'0,"2"6"-333"16,-4 5-11-16,-4 4-53 16,6 2-29-16,3-1-39 15,7 3-15-15,-1 0-20 16,7 0-4-16,4 1-6 15,-2-2-1-15,17 4-2 0,-8-6 1 16,3-3-1-16,2 0 1 16,0-2 4-16,3 1 0 15,-3 1 2-15,-4-5 3 16,-10 0 2-16,-4-1 1 16,-10-2-1-16,-6 3-3 15,5-2-26-15,2 0-32 16,5-4-82-16,5-7-48 0,3-5-131 15,5-6-135-15,20-5 291 16</inkml:trace>
  <inkml:trace contextRef="#ctx0" brushRef="#br0" timeOffset="98402.08">22666 10557 652 0,'6'13'376'0,"-1"-1"10"15,-2 5-134-15,-4 4-55 16,-5 1-46-16,-1-1-92 15,0-4-21-15,4-8-27 16,3-1-11-16,1-8-84 16,-1 0-68-16,1-11-237 15,0-1 236-15</inkml:trace>
  <inkml:trace contextRef="#ctx0" brushRef="#br0" timeOffset="98988.97">22676 10496 558 0,'12'-6'368'0,"3"1"44"16,2 2-162-16,4 5-54 0,2 4-31 16,2 6-40-16,-2 1-11 15,-2 5-37-15,0 4-19 16,-7 2-29-16,-2-1-9 16,-3 1-8-16,-10-7-2 0,0 0-2 15,1-1 0-15,-2-8-2 16,2 0-3-16,1-7-11 15,-4-3-15-15,6-4-24 16,-3 5-7-16,0 0 0 16,0 0 13-16,3-6 21 15,0 2 9-15,-3 4 12 16,0 0 3-16,0-1 5 16,0 2 6-16,0 0 4 15,8 14 2-15,-2-5-3 16,27 24-6-16,-7-33-6 15,0-6-1-15,12-10-2 16,-1-3-2-16,-3-8-1 16,-5 1 1-16,-16 0 5 15,-4 6 3-15,-10 6 6 16,-6 0 0-16,-4 9 14 0,-2 0 3 16,-1 8 2-16,1 8 0 15,2 12-10-15,2 4-6 16,6 11-2-16,2 2-2 15,7 9-4-15,6 4-2 16,9 1 5-16,2-1 1 0,2-2 13 16,0-5 5-1,-8-7 3-15,-6-3 1 0,-17-11-2 16,-9-4-3-16,-15-8-4 16,-6-7-3-16,-4-7-17 15,0-5-29-15,9-11-88 16,4-2-52-16,18-12-123 15,11-7-48-15,27-1 214 16</inkml:trace>
  <inkml:trace contextRef="#ctx0" brushRef="#br0" timeOffset="99330.07">23898 10391 1059 0,'3'-22'478'15,"-3"11"-117"-15,-7 0-201 16,-6 5-31-16,5 6-4 16,-17 7-61-16,3 6-18 15,-9 6-24-15,-8 2-6 16,6 2-5-16,4-2 0 15,14-4 6-15,5-3-1 16,10 1 4-16,5-1 0 0,7 1-1 16,4 1-1-16,4-3-2 15,7 0-4-15,2-5-5 16,3-2-3-16,-3 0-29 16,-4-3-44-16,-10 4-103 15,-5-4-98-15,-14-2 164 16</inkml:trace>
  <inkml:trace contextRef="#ctx0" brushRef="#br0" timeOffset="99499.2">23714 10664 941 0,'-2'5'481'16,"2"-3"-163"-16,7 2-79 16,3-2-26-16,5-3-58 15,6 1-27-15,3 0-55 16,2-1-21-16,4 1-66 15,-4 1-78-15,-3-1-145 0,-2 0 144 16</inkml:trace>
  <inkml:trace contextRef="#ctx0" brushRef="#br0" timeOffset="99857.99">24489 10556 993 0,'-39'-28'449'0,"39"31"-153"15,-1 5-64-15,-3 12-25 16,1 9-34-16,3 5-81 16,-1-17-28-1,-1-8-39-15,2 0-11 0,15 21-39 0,-2-14-46 16,3-15-132-16,3-10-233 15,1-21 280-15</inkml:trace>
  <inkml:trace contextRef="#ctx0" brushRef="#br0" timeOffset="100013.93">24395 10308 1103 0,'4'0'486'0,"3"0"-254"0,0 4-103 15,5-1-11-15,4 1-111 16,1 2-97-16,15 9 53 16</inkml:trace>
  <inkml:trace contextRef="#ctx0" brushRef="#br0" timeOffset="100245.38">24720 10641 1315 0,'-7'0'494'16,"12"-2"-379"-16,6-3-11 16,13-4-14-16,8 4-15 15,4 0-21-15,-18 3-18 16,1 1-43-16,8 3-44 15,-4-2-154-15,-8-2-208 16,3-6 260-16</inkml:trace>
  <inkml:trace contextRef="#ctx0" brushRef="#br0" timeOffset="100436.3">24871 10508 1081 0,'1'5'515'15,"1"3"-235"-15,6 7-81 16,-7 4-16-16,-1 0-77 16,4 7-24-16,-4-3-45 15,5-3-16-15,-1 2-79 16,2-3-64-16,3-9-149 16,-1-3 157-16</inkml:trace>
  <inkml:trace contextRef="#ctx0" brushRef="#br0" timeOffset="100631.93">25100 10450 1207 0,'-5'7'541'16,"2"11"-253"-16,-1 6-54 16,-5 11-53-16,-1 1-49 15,1-3-63-15,5-5-22 16,6-9-27-16,5-1-9 15,4-8-46-15,0 3-42 0,4-11-137 16,1-4-56-16,5-3 159 16</inkml:trace>
  <inkml:trace contextRef="#ctx0" brushRef="#br0" timeOffset="101885.56">25769 10736 1049 0,'12'0'440'15,"9"-2"-285"-15,3 0 3 0,5-6-67 16,-1-2-29 0,0-8-26-16,1-3-13 0,-11-2-13 15,1 1 1-15,-15 3 3 16,-4 0 1-16,-9 7 2 15,-8 2-1-15,3 6-2 16,-6 4 0-16,5 0 2 16,3 5 2-16,1 4-3 15,2 3-4-15,2 9-7 16,4-3-2-16,5 10-2 16,6-1-1-16,4-5-4 15,4 1-2-15,3-12-28 16,7-4-13-16,14-7-41 15,2-2-20-15,5-6-12 16,-3-4 10-16,-9-6 43 16,-4-2 24-16,-9 3 45 15,-7-3 11-15,-13 4 30 0,-5-2 20 16,-10 0 30-16,-4 7 16 16,-3 8-3-16,-1 5-11 15,0 10-19-15,4 4-15 16,4 4-17-16,7-1-8 15,6 1-13-15,4-3-4 16,7-6-8-16,5-5-3 16,5-7-4-16,5-1-1 0,1-11-17 15,3-3-14-15,-4-8-11 16,-3-9-2-16,-6-2 18 16,-4-1 13-16,-6 0 12 15,0 7 3-15,-6 6 5 16,-1 5 11-16,-2 15 8 15,-5 3 0-15,-4 13 3 16,1 11-4-16,0 13 8 16,4 7 9-16,7 1 8 15,1-1 0-15,11-9-10 16,1-7-9-16,4-10-15 16,6-5-8-16,-5-9-10 15,8 1-12-15,-3-5-75 16,-1-6-39-16,2 0-77 15,-2-4-35-15,-1-1-14 16,-3 0 13-16,-6 0 74 0,-8 5 52 16,-4 2 102-16,-1 3 46 15,-5 0 60-15,4 0 26 16,0 0 36-16,0 0 2 16,0-1-14-16,0 1-8 15,-1 0-20-15,2 0-6 16,0 0-23-16,0 0-17 15,0 0-25-15,3-8-11 0,3-5-15 16,28-34-5-16,-29 26-6 16,0 2-3-16,-5 2-2 15,-2 2 0-15,-6 7 2 16,-3 2 0-16,-3 7 4 16,-2 4 3-16,-2 16 4 15,-5 4 3-15,12 11 1 16,-1 2-2-16,11 2-2 15,11-1-2-15,-1-3 1 16,8 1 1-16,2-2 0 16,-4 0 0-16,0-5-2 15,-4-2-2-15,-7-5-1 16,-3-6 1-16,-7-2 6 16,-5-2 3-16,-8-7 2 15,-7-4-1-15,-1-3-10 0,-1-7-12 16,5-9-85-16,8-2-53 15,5-8-106-15,9 0-78 16,7 4 210-16</inkml:trace>
  <inkml:trace contextRef="#ctx0" brushRef="#br0" timeOffset="102184.57">26707 10692 1103 0,'24'-11'464'0,"2"-1"-285"16,-1-5-25-16,-5-4-66 16,-2-1-28-16,-4-2-24 15,-3 1-2-15,-11 7-3 16,-3 1 2-16,-5 7 2 16,-2 3 0-16,-1 5-1 15,-2 5 1-15,-3 7 3 16,3 4 4-16,2 7 8 15,2-2 2-15,8 2-2 16,0-3-3-16,5-4-9 16,6 1-4-16,6-5-12 15,4 0-8-15,1-8-79 16,0-4-85-16,-1-2-276 16,10-3 264-16</inkml:trace>
  <inkml:trace contextRef="#ctx0" brushRef="#br0" timeOffset="102515.99">27125 10508 811 0,'-6'4'452'15,"-9"5"-96"-15,5-3 54 0,1 0-172 16,2-1-13-16,2 2-89 16,-1 1-32-16,2-2-52 15,-2 6-14-15,2-1-14 16,1 2-4-16,2 4-5 15,0-5-2-15,4 2 0 16,0-3 2-16,6-1 8 16,1 0 3-16,-1-4 3 15,1 3 0-15,-3-4-4 16,-2 1-3-16,-2-1-2 16,-3-5-2-16,0 0-3 15,-1 0-2-15,-1 0-3 16,1 0-3-16,-4 1-19 15,-17 3-28-15,-31 3-81 16,30-7-53-16,4 0-129 16,-4-5-334-16,19 1 436 0</inkml:trace>
  <inkml:trace contextRef="#ctx0" brushRef="#br0" timeOffset="124001.27">23917 8564 394 0,'-1'-1'230'0,"1"0"-24"16,0 0-16-16,0 0-58 0,0 0-19 16,0 0-31-16,0 0-10 15,0-1-13-15,0 1-7 16,0 0-12-16,-1 0-4 15,0 0-1-15,0 0 0 16,0 0 2-16,0 0 1 16,0 0-3-16,-3 0-4 15,-8 3-7-15,1 1-5 16,-26 22-5-16,24-13-1 0,-1 3-4 16,2 1 0-16,-2 7-2 15,5 2 0-15,2 0-3 16,5 1 0-16,7-7-1 15,4 0 0-15,11-3 0 16,0-5-1-16,5 1 1 16,1-5-1-16,-5-9 1 15,2-3 1-15,-4-9-1 16,1-3 1-16,-1-1 1 16,-1-5 0-16,-9-2 0 15,1 0 5-15,-6-4 8 16,-4 4 4-16,-3 3 12 15,-8-1 5-15,-4 3 1 16,1 1 0-16,0 4-8 16,-4 2-7-16,10 6-10 15,-4 0-4-15,0 5-7 16,8 2-3-16,-9 4-2 0,3 6-1 16,3 3-1-16,-2 1 0 15,3 0-1-15,-4-2-3 16,5-4-30-16,3 1-17 15,6 0-49-15,1-1-38 16,3-2-133-16,-3 2 175 16</inkml:trace>
  <inkml:trace contextRef="#ctx0" brushRef="#br0" timeOffset="125696.56">23946 9048 286 0,'-1'-1'228'15,"-1"0"49"-15,2-4-30 16,0-2-36-16,0 3-36 15,0 1-41-15,-1 1-23 0,0 1-39 16,0 0-12-16,0 1-18 16,0 0-1-16,-7 25-4 15,-5 28-3-15,17-26-7 16,8-5-6-16,-8-3-8 16,10-4-3-16,3-6-3 15,-3-1-2-15,4-6 1 16,0 0-2-16,-3-11 1 15,2-5 1-15,-1-6-1 16,-2-4 1-16,-4 0-3 16,1 1 2-16,-4 3-1 15,-3 2-1-15,-3 6 15 16,-1 1 7-16,-2 6 19 16,-1 4 8-16,-1 8 1 15,1 4-1-15,-1 6-3 16,-1 5-1-16,4 3-4 15,1-1-2-15,5-3-9 0,0-1-4 16,3-7-12-16,-2-2-5 16,3-1-6-16,1-4-2 15,0 0-5-15,0-3-29 16,1-3-82-16,0-1-58 16,-2-3-190-16,4 4 222 15</inkml:trace>
  <inkml:trace contextRef="#ctx0" brushRef="#br0" timeOffset="127292.37">24744 8571 92 0,'0'0'75'0,"0"-1"21"0,0 0 12 16,0 0 5-16,0-1-22 15,0 1-5-15,-1 0 1 16,0 0 13-16,0 0 7 16,-1 0-5-16,1 0-4 15,-2 0-16-15,0 0-10 16,2 0-22-16,0 1-8 16,0 0-8-16,-1 0-1 15,1-2-3-15,1 1-4 0,0 0-6 16,23 0 0-16,33-3 0 15,-26-1-2-15,-1 0-5 16,5-2-2-16,-12 1-4 16,2 3 2-16,0-1 6 15,-7 1 0-15,7 0 5 16,-3-2-3-16,-7 3 0 16,0 0 1-16,-5 2 0 15,-7 1 2-15,-2 1 1 16,-4 0-1-16,3-2-3 15,-1 0-4-15,1 0-7 16,0 0-2-16,0 0-4 16,0 0 0-16,0 0 0 15,0 0-2-15,0 0-37 16,0 0-67-16,0 0 70 16</inkml:trace>
  <inkml:trace contextRef="#ctx0" brushRef="#br0" timeOffset="132113.12">23591 12182 680 0,'-3'-6'308'0,"2"5"-123"15,-1 0-35-15,1 1-12 16,0 0-25-16,-11 27-35 15,2 29-2-15,20-28-6 16,2-3-8-16,4-5-15 16,1-5-7-16,2-5-18 15,-2-4-5-15,1-3-6 16,1-3-3-16,-1-8-1 16,1-4 0-16,0-6-1 15,1-3 0-15,-4-2-1 16,-2 2 1-16,-9-1 0 15,-3 2 0-15,-1 6 8 16,0 5 10-16,-1 7 17 16,3 6 10-16,-4 12 6 15,-1 4-3-15,4 5-8 0,-2-2-5 16,5-1-13-16,0-3-6 16,5-3-10-16,-2-1-2 15,4-4-6-15,2-2 0 16,-4-4-54-16,2 0-62 15,-3-4-202-15,0-3 195 16</inkml:trace>
  <inkml:trace contextRef="#ctx0" brushRef="#br0" timeOffset="132418.04">24014 12163 969 0,'-8'5'491'15,"6"7"-131"-15,4 8-191 16,-3 3-1-16,2 7-63 16,1 1-25-16,5-1-34 15,3 2-9-15,3-4-9 16,5-3-1-16,2-10 1 16,3-9 2-16,-2-7 6 15,-4-5 0-15,-1-10-1 16,-4-3-2-16,-2-10-11 15,2 0-4-15,-4-4-8 16,1 0-3-16,-3 5-8 0,-3 5-41 16,-3 7-115-16,0 10-89 15,-2 7 139-15</inkml:trace>
  <inkml:trace contextRef="#ctx0" brushRef="#br0" timeOffset="132725.23">24602 12111 1149 0,'-10'-12'488'0,"-7"9"-270"15,-2 4-30-15,-8 10-44 16,1 6-43-16,0 8-53 16,3 1-16-16,11 7-20 15,-1-1-3-15,14-1-6 16,6 0-2-16,9-4 0 16,4-4-1-16,13-7-2 15,1-6-7-15,7-9-62 0,4-2-54 16,-9-11-214-16,-1-1 213 15</inkml:trace>
  <inkml:trace contextRef="#ctx0" brushRef="#br0" timeOffset="132941.37">24540 12233 752 0,'-28'1'416'0,"10"5"-18"16,3-2-144-16,8-3-71 15,3-1-28-15,9-2-60 16,6 1-25-16,7-1-25 16,4-3-10-16,1 4-21 15,5 1-5-15,1 0-35 16,0 2-56-16,-2 1-318 16,-4 3 273-16</inkml:trace>
  <inkml:trace contextRef="#ctx0" brushRef="#br0" timeOffset="133664.04">24940 12059 619 0,'-13'-5'373'0,"2"4"-28"0,5-3-132 16,2 1-5-16,4 3-40 16,1-3-24-16,-1 2-35 15,0 0-15-15,0-1-27 16,0 1-11-16,16 2-25 16,39 5-9-16,-12-4-12 15,-2-1-2-15,7 1-2 16,-2-2-2-16,-10-1-14 15,-6 0-27-15,-13-3-90 16,-10 4-72-16,-12 1-277 16,-6-1 302-16</inkml:trace>
  <inkml:trace contextRef="#ctx0" brushRef="#br0" timeOffset="133835.84">25045 12027 522 0,'-21'6'306'0,"9"5"16"15,-1 1-60-15,8 8-28 0,2 6-36 16,-1 3-73-16,6 9-25 16,0-1-38-16,3 3-12 15,1-2-26-15,0-3-7 16,4-9-10-16,-2-5-3 0,2-8-15 16,-3-1-30-1,-3-8-84-15,-4 0-72 0,0-6 117 16</inkml:trace>
  <inkml:trace contextRef="#ctx0" brushRef="#br0" timeOffset="134003.21">24990 12263 710 0,'0'-6'388'0,"7"4"-80"16,-1 0-44-16,12 2-90 15,-1-2-47-15,9 2-71 16,2 2-18-16,-5 0-42 15,0 1-49-15,-3 5-126 16,-4 0-124-16,-6 5 182 16</inkml:trace>
  <inkml:trace contextRef="#ctx0" brushRef="#br0" timeOffset="134194.96">25015 12405 866 0,'-9'4'464'0,"3"2"-145"15,5-4-86-15,2-1-28 16,10-1-79-16,8-5-29 16,11-4-35-16,6-2-9 15,2 0-18-15,-1 3-10 16,-5 5-43-16,-5 3-51 0,-4 1-150 16,-2 3 139-16</inkml:trace>
  <inkml:trace contextRef="#ctx0" brushRef="#br0" timeOffset="135122.18">26937 11938 735 0,'4'-5'385'0,"-4"3"-145"0,5 18-38 15,-6 11-7-15,1 14-61 16,0 6-20-16,-5-2-38 16,4 0-15-16,3-13-22 15,6-7-9-15,8-12-14 16,3-7-4-16,4-10-5 16,3-6-1-16,4-15-3 15,-1-5-4-15,1-7-5 16,-5 3 0-16,-6 1 1 15,-5 4 4-15,-5 13 5 16,-5 2 1-16,-3 14 5 16,-1 1 7-16,-2 7 22 15,1 8 13-15,1 4 23 16,1 1 6-16,6 6-3 16,0-7-10-16,3 0-24 0,0-2-12 15,4-5-21-15,3 4-5 16,-1-7-54-16,3-1-58 15,-2-2-132-15,5-4-73 16,6 5 186-16</inkml:trace>
  <inkml:trace contextRef="#ctx0" brushRef="#br0" timeOffset="135536.97">28181 12025 897 0,'5'5'429'16,"2"8"-177"-16,-2 6-10 15,-1 4-79-15,-3 3-39 16,2-7-56-16,0-1-26 16,4-8-35-16,-1-8-42 15,-1-7-142-15,-3-5-171 0,-9-3 210 16</inkml:trace>
  <inkml:trace contextRef="#ctx0" brushRef="#br0" timeOffset="135948.6">28117 11883 799 0,'7'4'412'0,"6"1"-166"0,8-1-63 16,3 0-30-16,5-1-90 16,3-2-28-16,4 5-28 15,-1 1-2-15,2 5-3 16,-5 3 0-16,-5 3-1 15,-5 0 1-15,-6 9 0 0,-2-6 2 16,-7 5 3-16,-4 1 14 16,-5-6 26-16,-4 4 12 15,3-9 7-15,4 0-10 16,0-10-22-16,-5-6-10 16,4-2-12-16,-4-7-4 15,4-5-8-15,5 0-1 16,3-4 0-16,4-1 0 0,2 3 2 15,3 4 1-15,-3 2-1 16,-5 3 1-16,-2 7 4 16,-4 0 1-16,-1 13 1 15,3 1-1-15,-1-2-3 16,2 1-3-16,2-3-49 16,1 4-56-16,4-4-191 15,2 2 184-15</inkml:trace>
  <inkml:trace contextRef="#ctx0" brushRef="#br0" timeOffset="136144.16">28790 12038 1362 0,'1'0'570'0,"2"-4"-362"0,1 0-13 16,9-4-80-16,0-1-35 15,7 6-36-15,-4 1-20 16,3 2-126-16,2 0-99 16,0 1 123-16</inkml:trace>
  <inkml:trace contextRef="#ctx0" brushRef="#br0" timeOffset="136582.24">29165 11973 1155 0,'-1'0'482'0,"0"1"-287"16,-2 9-6-16,-1 9-51 15,1 26-32-15,3-24-50 16,0 0-18-16,1-4-23 16,1 2-6-16,1-8-3 15,-2-5-1-15,1-3-1 16,-1-3 0-16,-1-1-1 16,0-1 0-16,0 1 0 0,0 0-2 15,5-16 0-15,14-26-1 16,-7 23 0-16,2 0 2 15,4 3 0-15,0 3 0 16,3 3 4-16,-2 5 4 16,-4 10 9-16,-8 2 0 0,-4 11-1 15,-2 4-5-15,0-5-9 16,9 6-9-16,-4-8-83 16,1-3-53-16,0 2-147 15,-3-5-141-15,8 1 279 16</inkml:trace>
  <inkml:trace contextRef="#ctx0" brushRef="#br0" timeOffset="136912.78">29401 12137 671 0,'29'-8'385'0,"-26"7"-43"16,3 1-48-16,0-8-77 16,10 2-39-16,2-8-65 15,2-6-23-15,2 0-42 16,-3 1-13-16,-6 1-21 15,-5 2-4-15,-8 7-5 0,-3-1 1 16,-9 6-2-16,-2-1-1 16,-1 5-2-16,1 5-1 15,3 3 4-15,1 8 3 16,2 1 3-16,0 2 3 16,5 3 0-16,3-6 2 15,2 1 2-15,5-3-1 16,4-7-3-16,0 1-5 15,5-4-12-15,3-2-29 16,-1 1-91-16,5-1-66 0,-4 1 109 16</inkml:trace>
  <inkml:trace contextRef="#ctx0" brushRef="#br0" timeOffset="137445.67">29616 12147 1020 0,'0'-1'479'0,"0"0"-150"16,0-1-92-16,6-2-22 16,10-5-48-16,37-39-78 15,-26 30-25-15,2-8-41 16,1 12-9-16,-9 0-6 16,-7-3-2-16,-3 8-1 15,-11-1 0-15,-5 0 0 16,-5 4-2-16,-7 1-1 0,1 2-1 15,0 6-2-15,1 5-1 16,3 7 1-16,2 1 0 16,6 3 3-16,1-5 4 15,4-5 10-15,3 0 8 16,3-6 14-16,-1 0 2 16,3 1-6-16,-3-4-7 15,1 1-16-15,0 1-4 0,-4-2-2 16,0-1-1-16,-4 0-2 15,0 0-1-15,0-1-3 16,0 1-1-16,0 0 0 16,0 0 2-16,0 0 1 15,0 0 2-15,0 0 0 16,-1 0 0-16,1 0 1 16,-2-1 0-16,0-1-1 15,2 2-2-15,0 0 0 16,0 0-2-16,-1 0 1 15,1 0 1-15,0 1 0 16,1 0 1-16,0 6 0 16,0 14 0-16,-1 27 0 15,1-26-1-15,1-6-1 16,0 3-3-16,-2-12-77 16,0-2-52-16,0-3-141 15,1-2 154-15</inkml:trace>
  <inkml:trace contextRef="#ctx0" brushRef="#br0" timeOffset="137598.97">29745 11860 1116 0,'6'-2'536'0,"-1"1"-245"0,4-1-121 16,-3 4-23-16,-1 3-90 15,1 3-67-15,-2 4-156 16,4 3-126-16,1 4 161 15</inkml:trace>
  <inkml:trace contextRef="#ctx0" brushRef="#br0" timeOffset="138001.79">29975 12209 1203 0,'0'-3'498'0,"7"-7"-328"15,3-5-19-15,5-6-56 16,2-4-25-16,1-2-17 16,1 4-9-16,-6 3-26 15,-2-3-6-15,-8 8-4 0,-5 0-1 16,-10 7 0-16,-2 8-1 16,-7 3-2-16,1 3 1 15,-1 2 5-15,2 3 2 16,0 2 2-16,10 0 0 15,3 10 1-15,0 1 1 16,6 7 7-16,-3 5 5 0,3 2 1 16,10 3 1-16,1-1 3 15,4-1 0-15,3-5 6 16,-6-3 0-16,-4-4-8 16,-5 1-5-16,-7-8-10 15,-9-4-4-15,-2-4-4 16,-2-9-29-16,3-10-88 15,4-6-49-15,4-18-132 16,0-7-114-16,14-8 268 16</inkml:trace>
  <inkml:trace contextRef="#ctx0" brushRef="#br0" timeOffset="138356.84">30253 11773 1106 0,'22'8'481'0,"-7"10"-274"16,-15 17-54-16,-8 12 8 16,-13 11-45-16,-1 3-18 15,0-3-36-15,6-8-18 16,6-11-23-16,5-8-6 16,10-13-7-16,3-8-1 15,4-17-2-15,2-7-1 16,4-14-2-16,2-3-1 0,-2 4 0 15,2-1 0-15,-4 8 3 16,-3 4 1-16,-3 6 1 16,-8 8 7-16,-2 11 18 15,-3 5 5-15,-2 6 8 16,1 4-4-16,-4-1-15 16,2-1-6-16,1-3-17 15,5-3-46-15,3-6-136 16,2-5-85-16,5-4 147 15</inkml:trace>
  <inkml:trace contextRef="#ctx0" brushRef="#br0" timeOffset="138795.28">30583 11816 1182 0,'0'-5'446'0,"2"8"-279"0,-1 3-45 15,-6 17 38-15,-5 8-2 16,-3 13-49-16,-4 8-24 16,4 3-48-16,0-4-15 15,8-11-14-15,5-6-1 16,3-19-4-16,5 1 0 16,-2-10 0-16,0-2 0 0,-2-4-3 15,0-6-1-15,1-7-2 16,2-4 0-16,4-2 1 15,1-1 2-15,-1 3 0 16,0-1 1-16,-1 5-1 16,-1 3 0-16,2 3 0 15,1 6 0-15,0 2 0 16,2 5 2-16,-2 4 3 16,-2-4 2-16,-4 9 10 15,-3-2 5-15,-5 2 6 16,-6 3 0-16,-4-2-7 15,-2-1-7-15,1-4-9 16,2 0-5-16,5-10-41 16,2-2-27-16,4-9-59 15,4-3-40-15,8-4-97 0,4-2-104 16,4 2 237-16</inkml:trace>
  <inkml:trace contextRef="#ctx0" brushRef="#br0" timeOffset="139311.29">30832 12030 834 0,'-4'15'452'0,"0"2"-96"16,-4 4-149-16,2-2-12 0,0-2-67 15,5 1-32-15,7-9-35 16,0-1-10-16,9-4-19 16,4-7-6-16,-1-2-14 15,4-5-4-15,-3-5-3 16,0 1 0-16,-6-3-2 15,-8 1-4-15,-7 0-6 16,-3 0-3-16,-12 1 0 16,1 0 1-16,-5 6 5 15,-6 4 2-15,4 10 2 16,3 3 0-16,5 0-1 16,5 0-1-16,10 0-1 15,1-3 2-15,14 2 1 16,2 1 2-16,0-6 0 15,7 6-1-15,-5-6 0 16,7 5 0-16,6 0 0 0,-2 0 1 16,3 6 6-16,-5-1 4 15,-11 6 1-15,-2-1 3 16,-12-1 0-16,-3-2 1 16,-2-5 11-16,0-2 6 15,-1-5 2-15,1-3-2 0,3-6-14 16,1-8-7-1,7-5-10-15,3-6-3 0,5 2-9 16,1-1-15-16,4 0-54 16,-1 4-33-16,1 4-72 15,-2 3 107-15</inkml:trace>
  <inkml:trace contextRef="#ctx0" brushRef="#br0" timeOffset="139824.57">31815 12070 1141 0,'7'-4'419'15,"-10"-1"-306"-15,2 5-71 16,1-2 20-16,0 2 12 16,-1 0 15-16,-1 5 6 0,-10 19-20 15,-24 26-15-15,20-28-28 16,6-5-13-16,9-8-19 15,8-4-5-15,10-11-9 16,3-4 2-16,8-8 5 16,0-3 4-16,-6-1 9 15,-1 4 2-15,-9 1 5 16,-9-5 4-16,1 4 3 16,-4 1-1-16,-4 6-5 15,-1 3-3-15,-11 8-6 16,1 4-1-16,2 10-2 15,-3 1-2-15,11-1-3 16,5 4-3-16,3-8-37 16,10 2-28-16,6-6-83 15,4-6-63-15,14-6 136 16</inkml:trace>
  <inkml:trace contextRef="#ctx0" brushRef="#br0" timeOffset="140169.1">32271 11873 1059 0,'9'-20'476'16,"-13"5"-206"-16,-6 5-73 16,-10 10-63-16,-3 3-47 15,-3 14-61-15,1 7-8 0,-2 18 7 16,6 3 5-16,4 7 3 16,2 1-1-16,10-5-7 15,4-1-5-15,6-6-6 16,2-3-3-16,2-9-6 15,-2-5-2-15,-5-7-1 16,-2-5-10-16,-6-9-45 16,-1-3-35-16,-7-5-89 15,-4-6-44-15,-4-8-112 16,-2-4-64-16,0-4 2 16,4-1 75-16,6 3 276 15,6 4 149-15,8 4 164 16,0 5 8-16,8 3-40 15,0 0-15-15,9 4-49 16,4-2-28-16,7 3-78 16,6-4-35-16,-2 3-62 15,1 3-75-15,-7 6 69 0</inkml:trace>
  <inkml:trace contextRef="#ctx0" brushRef="#br0" timeOffset="140540.94">32658 11968 1616 0,'16'2'554'0,"-7"-3"-513"15,-1 6-29-15,-9 10-6 16,-5 4-1-16,2 10 1 16,-3 0 0-16,3-1 1 15,2 1 0-15,5-12 6 16,1-2 0-16,6-9 3 16,0-6 1-16,2-3-1 15,3-4-1-15,7-8-4 16,9 1-2-16,2-12-5 0,0 2-3 15,-1-2-1-15,-7-4-1 16,-9 10-35-16,-4 1-45 16,-11 8-232-16,-1 3 208 15</inkml:trace>
  <inkml:trace contextRef="#ctx0" brushRef="#br0" timeOffset="156445.57">19924 8992 323 0,'-2'-1'224'15,"3"0"-41"-15,-3-4 5 16,1 4-9-16,0-1-57 16,0 1-19-16,-1 0-28 15,-2-9-8-15,1-5-12 16,1-29-6-16,4 22-12 16,5-2-7-16,-1-3-7 0,3 0 1 15,2-1 3-15,3 4 3 16,3-1 0-16,0 0-2 15,6 1-4-15,-2-3-2 16,0 4-2-16,7 3 1 16,-5 3 1-16,0 3-1 15,-2 6-1-15,-1 1-1 0,1 3-2 16,-2 4-1-16,3 1-3 16,-1 5-1-16,3 0-1 15,0 2-2-15,3 0 0 16,4 2 0-16,-4 0-2 15,-2 0 0-15,7-1-1 16,0-2 0-16,12-5-1 16,3-2 0-16,-5-6-1 15,0-2 1-15,-6-5-1 16,1-2 1-16,1 2-1 16,-4-2 0-16,-5-2 0 15,0 0 0-15,-9 2-1 16,-3-1 1-16,-4 5-1 15,-3 3 0-15,-8 1 2 16,0 3-1-16,-3 1-1 16,-3 1 1-16,3 2 2 0,0 0 2 15,-1 0 1-15,1 0 0 16,-1 2-3-16,0 6-2 16,-2-1-2-16,0-2 0 15,3 2 0-15,2-3 0 16,-1-3 1-16,24 1 0 15,27 20 0-15,-21-30 0 16,14-6 0-16,0-3-1 0,10-5 1 16,0 0-2-16,5-4 0 15,3 0-1-15,0 5 1 16,-2-3 0-16,3 3-1 16,-4 1 2-16,3-2-1 15,2 5 0-15,2 2 0 16,-3 3 0-16,-7 5-1 15,-2-4 1-15,-3 1 1 16,2 1-2-16,5 2 1 16,1 1-1-16,2 6 0 15,-1 0 0-15,1 4 0 16,-3 2 0-16,-5 2 0 16,1 1 0-16,-4 2 2 15,-1 3 0-15,0 3 2 0,-4 1 1 16,1 0 0-16,-5-5 1 15,-5-1-3-15,-2-1 1 16,-12-4 0-16,-2 4-1 16,-9-6 1-16,-9-5-2 15,6 0-6-15,-4-1-18 16,-2-4-74-16,4 3-74 16,-18-8 102-16</inkml:trace>
  <inkml:trace contextRef="#ctx0" brushRef="#br0" timeOffset="157155.54">21003 7623 431 0,'4'-7'266'15,"1"0"-74"-15,0 1 34 16,-5-1-11-16,-3 3-44 15,-1 2-28-15,-10 3-54 16,0 3-24-16,-4 8-37 16,-4 1-8-16,2 4-10 15,1 3-4-15,-5-4-2 0,7 0-1 16,8-4-1-16,-5-2-2 16,14 1 0-16,-2-1-1 15,10 0 2-15,11 1 3 16,2-2 5-16,8 1 2 15,3-3 1-15,-2-1-1 16,0-5-2-16,-4 0 0 16,-7 1-6-16,-6-2-38 0,-10 6-176 15,-1-3 148-15</inkml:trace>
  <inkml:trace contextRef="#ctx0" brushRef="#br0" timeOffset="157358.84">20819 7934 824 0,'22'5'375'0,"-5"-2"-144"15,3-4-43-15,5 1-8 16,-6-4-44-16,2 3-66 16,5 2-22-16,-3-1-34 15,3 1-5-15,-6 6-45 16,-7-3-46-16,-7 4-138 15,-1 1-149-15,1 6 231 0</inkml:trace>
  <inkml:trace contextRef="#ctx0" brushRef="#br0" timeOffset="157747.64">21361 7728 811 0,'5'-9'351'0,"-4"9"-179"15,2 3 11-15,-3 13-18 16,0 4-32-16,5 11-46 16,-4 1-17-16,2-4-28 15,7 0-10-15,-3-10-16 16,4-4-4-16,0-7-7 16,-5-4-34-16,6-7-157 15,-9-5 131-15</inkml:trace>
  <inkml:trace contextRef="#ctx0" brushRef="#br0" timeOffset="157859.01">21297 7571 937 0,'12'-14'403'16,"-6"11"-190"-16,2 0-56 15,4 3-32-15,4 3-41 0,2-2-76 16,0 3-53-16,9 3 28 15</inkml:trace>
  <inkml:trace contextRef="#ctx0" brushRef="#br0" timeOffset="158383.44">21836 7786 530 0,'7'0'268'16,"-8"-4"-50"-16,-4 3-19 0,5 1 2 15,-1 0-37-15,1 0-58 16,0 0-23-16,11-1-31 16,11-3-12-16,30-19-17 15,-22 1-6-15,-9-2-7 16,-1 1-1-16,-8 3 0 15,-5 4-1-15,-9 2-1 16,-5 0-2-16,-10 5-4 16,-6 0-1-16,2 4 0 15,0 5-1-15,4 5-1 16,6 4-2-16,-1 8-1 16,-2 2 0-16,7 5 2 15,4 5 0-15,7-1 3 16,4-1-1-16,10-1 1 15,1-4-9-15,6-9-83 0,11-5-66 16,5-9 93-16</inkml:trace>
  <inkml:trace contextRef="#ctx0" brushRef="#br0" timeOffset="158830.07">22246 7684 616 0,'-4'-2'361'15,"-7"-5"32"-15,1 2-182 0,0-1-37 16,0 2-41-16,2-1-74 16,-2 0-20-16,1 3-25 15,0 0-4-15,-2 2-5 16,0 5-2-16,-2 2-3 16,-1 3 0-16,1 6-2 15,1 1 0-15,2 9 1 16,6 1-2-16,6-1 2 15,6-5-1-15,11-11 2 16,2-9 1-16,6-10 2 16,1-4-1-16,-1-10 0 15,2-2-2-15,-1-5-1 16,-1-2 0-16,-6-2 1 16,-2 2 0-16,-11-2 2 15,-2 3 1-15,-2 10 3 0,-6 2 2 16,0 11 4-1,-7 7 1-15,-6 8 3 0,-1 8 0 16,-2 14-2-16,3 3 0 16,6 7-4-16,4-1-1 15,8-3-2-15,2-2-1 16,10-10-8-16,1-4-31 16,3-4-129-16,4-4-144 15,-7-5 184-15</inkml:trace>
  <inkml:trace contextRef="#ctx0" brushRef="#br0" timeOffset="159248.65">22394 7802 857 0,'19'33'410'16,"-14"-33"-182"-16,16-3-85 15,-1-8 2-15,8-7-72 16,5-4-21-16,-2-2-30 15,-3 2-7-15,-8 1-4 16,-7 2-1-16,-12 5 2 16,-3-1 0-16,-11 1 3 15,-2 2 0-15,-6 2 3 16,-1 3 1-16,2 4-4 16,-1 3-2-16,9 7-4 15,-1 4-2-15,8 11 6 16,0 4 4-16,2 8 4 0,4 2 1 15,1 4-2-15,7-2-4 16,4-3-4-16,1-4-2 16,3-5 1-16,-1-1-1 15,-4-4-1-15,-3 1 2 16,-10-8 2-16,-8-2 4 0,-9-5 1 16,-5-3-1-16,0-4-4 15,-4-3-2-15,5-6-16 16,3-2-33-16,3-8-99 15,2-4-84-15,5-6 130 16</inkml:trace>
  <inkml:trace contextRef="#ctx0" brushRef="#br0" timeOffset="159565.03">22672 7769 1029 0,'20'-10'422'0,"3"1"-295"16,0-3-5-16,3-4-75 16,4 0-25-16,-1-1-13 15,-6 0-1-15,-11 3 0 0,-4 2 0 16,-16 2 6-16,1 1 4 16,-11 1 14-16,-4 3 10 15,3 0 15-15,-3 3 4 16,5 4-1-16,2 6-3 15,3 9-12-15,3 4-3 16,3 8-6-16,2 3-3 16,7-1-7-16,3-3-6 0,8-7-10 15,3-7-3-15,11-8-64 16,5-6-58-16,-1-6-182 16,5-2 179-16</inkml:trace>
  <inkml:trace contextRef="#ctx0" brushRef="#br0" timeOffset="159866.7">23035 7663 879 0,'-6'-6'468'15,"1"0"-166"-15,-6 3-52 16,1 1-20-16,-1 2-99 16,-2 1-38-16,6 4-59 15,-1 4-16-15,4 5-14 0,2 3 0 16,2 2-2-16,4 2 1 15,-4-3 1-15,5-2 3 16,0-1 13-16,-3-4 9 16,3 2 12-16,-3-3 2 15,-4-5-6-15,1 0-4 16,0 0-11-16,-6-4-2 16,-1 0-5-16,1-2-3 15,-5-3-5-15,4 0-3 16,-1 2-33-16,-6 1-45 0,5-3-107 15,-1 3-72-15,2-5 150 16</inkml:trace>
  <inkml:trace contextRef="#ctx0" brushRef="#br0" timeOffset="182375">3141 11181 317 0,'-16'-51'272'16,"13"41"28"-16,1 0-55 15,-4 1-21-15,2 5-43 16,-1-3-11-16,1 4-26 15,4 4-10-15,-3 6-23 16,1 7-11-16,0 7-20 16,-2 2-7-16,3 8-19 15,0 8-10-15,1 12-18 16,2 6-7-16,3 5-7 16,4 1-4-16,0-6-3 15,3-5-1-15,-4-9 0 16,-1-8-1-16,-1-12-22 15,-4-10-44-15,2-11-154 0,2-3-165 16,1-21 233 0</inkml:trace>
  <inkml:trace contextRef="#ctx0" brushRef="#br0" timeOffset="182769.44">3044 11103 867 0,'-9'-4'415'0,"13"-4"-86"16,2-1-164-16,7 4-14 16,7 3-17-16,7 2-51 15,6 7-12-15,8 2-27 16,0 9-5-16,4 0-2 16,2 8-3-16,-3 9-5 15,-4 1-5-15,-9 8-7 16,2-1-1-16,-21 3-1 15,-2 0 1-15,-10 4 0 16,-6-6-1-16,-5-3 3 16,-12-5 4-16,-11-9 12 15,-12-1 2-15,-6 0-2 16,-1 0-5-16,1-1-17 16,7 2-5-16,11-14-6 0,7-6-5 15,22-7-33-15,9-6-36 16,16-11-119-16,13 0-114 15,7-6 190-15</inkml:trace>
  <inkml:trace contextRef="#ctx0" brushRef="#br0" timeOffset="183375.13">3762 11174 952 0,'-9'-12'425'0,"1"0"-207"16,-1 7 14-16,-1 7-49 15,0 6-31-15,0 13-42 16,-2 5-16-16,0 21-23 16,1 7-8-16,8 8-22 15,3 4-10-15,10-9-10 16,3-4-5-16,3-13-5 16,2-9-2-16,-1-9-4 15,0-5-2-15,-2-3-1 16,-1-1-3-16,-2-10-65 15,0-2-58-15,-4-4-205 0,2-6 201 16</inkml:trace>
  <inkml:trace contextRef="#ctx0" brushRef="#br0" timeOffset="183726.2">4012 11370 1062 0,'-12'-12'451'0,"5"3"-228"16,1 4-18-16,4 8-6 16,-2 4-32-16,5 15-47 15,1 7-15-15,4 10-20 16,-1 3-13-16,7-6-20 15,-3-9-9-15,8-8-10 16,0-6-4-16,-1-3-5 16,4-3-3-16,-1-6-2 15,-2-3 1-15,3-12-2 16,-1-8-2-16,-2-10-4 16,0-3-3-16,-6-2-21 15,1 4-47-15,-6 8-136 16,0 5-98-16,1 14 168 15</inkml:trace>
  <inkml:trace contextRef="#ctx0" brushRef="#br0" timeOffset="183930.83">4535 11672 1206 0,'3'7'515'15,"1"3"-238"-15,-4-1-40 0,1 4-21 16,-8-3-50-16,0 1-92 16,-12 0-35-16,3-5-62 15,-4-2-64-15,8-4-174 16,12-7-184-16,0-2 272 16</inkml:trace>
  <inkml:trace contextRef="#ctx0" brushRef="#br0" timeOffset="184256.09">4760 11352 941 0,'-2'-2'492'15,"1"7"-8"-15,1 5-215 16,5 7-40-16,1 5-14 16,2 9-82-16,-1 1-38 0,0-2-53 15,0 1-15-15,-2-7-19 16,1-3-7-16,-1-5-60 15,3-4-52-15,3-7-127 16,0-5-89-16,-6-12 204 16</inkml:trace>
  <inkml:trace contextRef="#ctx0" brushRef="#br0" timeOffset="184430.11">4718 11151 1112 0,'2'-18'495'0,"5"17"-221"16,-2-1-70-16,4 5-52 16,1 2-47-16,2 3-89 15,3 12-82-15,7-1-395 0,4 7 319 16</inkml:trace>
  <inkml:trace contextRef="#ctx0" brushRef="#br0" timeOffset="184652.25">5035 11418 1354 0,'-12'2'556'16,"12"-2"-340"-16,3 0 9 0,12-1-50 15,0-4-36-15,10 0-61 16,4-1-23-16,-2 0-27 15,6 0-10-15,-2 1-12 16,1-1-20-16,-7 1-97 16,-2-1-67-16,-10 2-221 15,-5 2 241-15</inkml:trace>
  <inkml:trace contextRef="#ctx0" brushRef="#br0" timeOffset="184847.11">5170 11278 1256 0,'1'14'536'16,"5"2"-294"-16,-1 7-6 15,1 4-69-15,-2 2-45 16,0 7-68-16,0 0-22 16,0 6-33-16,0-2-61 15,6-10-135-15,5-6-91 16,5-24 158-16</inkml:trace>
  <inkml:trace contextRef="#ctx0" brushRef="#br0" timeOffset="185061.9">5535 11289 1340 0,'4'2'564'0,"-2"10"-327"16,3 5-1-16,-4 9-54 15,2 4-42-15,1 3-56 16,2-3-18-16,-1 0-27 16,-3-5-10-16,0-8-15 15,-2-2-6-15,0-9-23 16,-1-2-39-16,1-4-107 16,0-1-69-16,-1 0 132 15</inkml:trace>
  <inkml:trace contextRef="#ctx0" brushRef="#br0" timeOffset="185656.05">5695 10815 1063 0,'-1'-13'428'0,"3"8"-238"0,3 1-33 16,4 3 7-16,4 1-30 15,6 9-54-15,4 2-18 16,8 10-17-16,4 4 0 15,3 6 5-15,-2 5 3 16,0 11 1-16,-8 8 0 16,-9 13-6-16,-7 5-6 15,-16 2-7-15,4 5-6 0,-2-2-9 16,-3-5-4-16,4-10-5 16,-10-11-1-16,-2-10-2 15,-6-8-1-15,-4-3-2 16,0-4-1-16,-2-15-21 15,7-2-37-15,4-12-117 16,8-11-87-16,5-6 152 16</inkml:trace>
  <inkml:trace contextRef="#ctx0" brushRef="#br0" timeOffset="186267.49">6549 11238 837 0,'-15'-2'409'0,"7"2"-148"16,8 2-90-16,6 3 15 15,12 0-49-15,7-5-23 0,11 1-45 16,0-1-18-16,1-1-25 15,3 1-5-15,-3 0-92 16,2 2-72-16,-8 0-244 16,-1 9 232-16</inkml:trace>
  <inkml:trace contextRef="#ctx0" brushRef="#br0" timeOffset="186446.3">6603 11414 841 0,'-18'6'413'0,"13"-5"-109"16,4-1-78-16,9-2-22 16,4-2-35-16,7-2-61 15,4-1-28-15,2 0-47 16,1-1-13-16,0 1-13 0,-2 3-47 16,-1 3-153-16,-2 1 134 15</inkml:trace>
  <inkml:trace contextRef="#ctx0" brushRef="#br0" timeOffset="210262.02">7390 11202 692 0,'12'-10'327'0,"-4"9"-52"16,3 4-75-16,4 10 14 16,-5 2-13-16,0 13-63 15,-3 2-26-15,-5 1-38 16,-1 1-12-16,-2-10-18 15,1-8-10-15,1-7-15 0,2-5-4 16,-1-3-5-16,-4 0-4 16,1 0-5-16,0 0-3 15,-2-14-5-15,0-5 0 16,-3-33 3-16,11 28 1 16,2 1 3-16,2 2 0 15,11 9 2-15,-1 5 0 16,0 6 6-16,2 4 2 15,-8 9 12-15,0 5 9 0,-2 15 10 16,-3 4 3-16,-7 2-3 16,-1 1-6-16,-2-7-13 15,-2-3-6-15,4-12-7 16,1-4-4-16,3-12-5 16,0-5-2-16,4-8-5 15,3-6-1-15,3-7-1 16,2-2 1-16,1 2 4 15,-1 1 2-15,-1 7 3 16,-1 3 1-16,1 8 1 16,-1 6 3-16,-1 7 7 15,-2 8 5-15,-3 11 13 16,-4 1 4-16,-2 4-1 16,-2-2-3-16,-3-5-13 15,1-3-6-15,0-10-50 0,0-3-55 16,2-10-100-16,0-3-65 15,6-7 154-15</inkml:trace>
  <inkml:trace contextRef="#ctx0" brushRef="#br0" timeOffset="211276.92">7917 10993 943 0,'-15'30'405'0,"17"-29"-205"16,-2 1-3-16,3 2-15 15,-3-4-34-15,0 0-47 16,0 0-13-16,8 0-15 15,3 0-9-15,-3 0-22 16,-2 0-13-16,-4 0-46 16,-2 0-54-16,2-1-77 15,1 0 85-15</inkml:trace>
  <inkml:trace contextRef="#ctx0" brushRef="#br0" timeOffset="211652.69">7999 11260 1097 0,'-6'1'478'15,"0"9"-246"-15,4 6-60 16,1 5 4-16,0 3-49 0,9-4-32 16,-6-4-49-16,1 0-11 15,0-5-12-15,-3-1-4 16,7-1-7-16,-5-2-4 15,4-2-4-15,-5-1-9 16,0-3-37-16,-1-1-25 16,-1-1-85-16,0-1-58 15,1 1 133-15</inkml:trace>
  <inkml:trace contextRef="#ctx0" brushRef="#br0" timeOffset="212035.31">8229 11250 1152 0,'4'14'498'15,"-3"2"-261"-15,-1 3-53 16,-1 2 5-16,-5 3-61 16,1-2-39-16,0-3-59 15,1-5-12-15,2-6-10 16,1-5-2-16,0-4-6 15,1-5-3-15,0 5-13 16,0 0-5-16,3-21-4 16,9-28 0-16,-4 26 6 0,0 0 5 15,5 2 7-15,1 0 4 16,4 10 4-16,2 5 7 16,0 6 18-16,-2 3 10 15,-4 13 20-15,0 1 9 16,-9 11 0-16,2 4-3 15,-6-5-18-15,-3-4-11 16,-2-6-17-16,-2-4-10 0,-1-7-83 16,3 1-68-16,0-8 8 15,7-1 48-15</inkml:trace>
  <inkml:trace contextRef="#ctx0" brushRef="#br0" timeOffset="213041.79">9243 10334 513 0,'-5'-26'245'0,"-1"3"-52"16,0 0-5-16,-5 7 17 16,-5 4-26-16,-7 3-53 15,-1 6-18-15,-6 4-16 16,0 6-5-16,2 4-14 0,-3 1-6 16,8 9-17-1,-3 4-8-15,8 13-5 16,2 6-4-16,-5 7-5 0,3 5-2 15,5-5-6-15,7 2-3 16,10-9-5-16,7-5-2 16,2-4-3-16,6 2-2 15,-2 3 0-15,0 1-1 0,-4 4-1 16,-2-1 0-16,-1-2 0 16,-3-2 1-16,-2-4 0 15,-9-8 1 16,3-15 0-31,0-7 1 0,1 2 1 0,-15 38 0 0,-4 4 0 16,-7-4 0-16,2-18-3 16,-1-2 0-16,-1-8-3 15,9-5 0-15,6-8-4 16,6-1-4-16,8-4-2 16,4 0-1-16,5 0 4 15,5 1 2-15,1 5 4 16,-4 3 0-16,-2 10 2 15,-2 4 0-15,-6 9 3 16,1 9 0-16,1 7 8 16,-6 5 4-16,3 10 8 15,0 6 3-15,-5 14-5 16,0 6-4-16,2-4-9 0,-1-2-3 16,1-10-4-16,9-1-1 15,-4 4 1-15,5-4-1 16,4-2-1-16,-1-6 1 15,8-7 0-15,4-4-1 16,-2-6 1-16,3-3-2 16,0-17-55-16,-1-9-64 15,6-18 200-15,1-7-102 0</inkml:trace>
  <inkml:trace contextRef="#ctx0" brushRef="#br0" timeOffset="214544.86">9713 11089 593 0,'-16'-35'277'0,"14"30"-77"16,1-1-5-16,1 4 6 16,0 2-24-16,0 0-47 15,0 0-11-15,3 16-11 16,6 47-7-16,-5-18-18 16,-3 6-15-16,2 10-27 15,3 0-11-15,0-4-15 16,5-6-4-16,-1-11-4 15,0-7 0-15,-4-13-2 0,0-8-2 16,-5-11-35-16,1-3-35 16,-2-14-74-16,-1-6-50 15,0-10-101-15,-3-5-81 16,-3-3 239-16</inkml:trace>
  <inkml:trace contextRef="#ctx0" brushRef="#br0" timeOffset="-214655.23">9677 11081 690 0,'-5'-20'343'0,"5"3"-86"16,2 2-26-16,4 4-37 16,5 1-27-16,8 3-54 15,4 2-18-15,7 5-18 16,8 4-5-16,4 11-5 16,-2 3-3-16,-3 6-7 15,-6 3-6-15,-7 4-11 16,1 2-3-16,-8 5-7 15,-8 2-1-15,-8 2-3 16,-2 2-2-16,-9 2-3 16,-1-1-2-16,-6-7-6 15,-2-3 0-15,-3-11-4 16,3-1-1-16,-4-9-5 16,-6-8-3-16,3 0-54 15,2-7-38-15,7-5-104 0,9-1-87 16,13-10 180-16</inkml:trace>
  <inkml:trace contextRef="#ctx0" brushRef="#br0" timeOffset="-214383.34">10318 11101 1037 0,'0'-4'448'0,"-13"3"-177"16,-3-2-77-16,-2 15-22 16,0 5-19-16,0 15-60 15,5 5-23-15,4 3-26 16,6 4-6-16,3-2-15 16,6-2-5-16,6-2-11 15,1-7-3-15,4-6-1 16,-1-4-41-16,5-5-115 15,0-5-92-15,8-11 135 16</inkml:trace>
  <inkml:trace contextRef="#ctx0" brushRef="#br0" timeOffset="-214079.31">10483 11266 1142 0,'-1'-4'459'15,"1"14"-210"-15,0 5-74 16,2 10 1-16,-2 7-10 16,1 6-70-16,8-1-25 15,-4-7-22-15,3-5-4 0,8-9-9 16,-4-5-5-16,6-8-9 16,1-2-3-16,-1-5-2 15,2-4-2-15,-4-9-2 16,-1-5-2-16,0-6-4 15,-1-2-2-15,-2 0-27 16,-4 2-42-16,-4 9-117 16,-2 6-70-16,-1 15 145 15</inkml:trace>
  <inkml:trace contextRef="#ctx0" brushRef="#br0" timeOffset="-213881.95">10917 11497 1360 0,'0'10'577'0,"0"0"-328"16,-13 4-79-16,-5 3 1 16,-8-2-78-16,-4-1-42 15,5-5-40-15,4-2-15 16,7-4-94-16,4-3-62 15,10-2-131-15,1-5 164 0</inkml:trace>
  <inkml:trace contextRef="#ctx0" brushRef="#br0" timeOffset="-213627">11099 11283 1043 0,'-13'1'537'15,"9"12"14"-15,0 7-381 16,2 1 8-16,0 5-18 16,-1 1-49-16,5 1-71 15,0-1-15-15,2-1-14 0,2-5-6 16,-3-10-36-16,2-6-50 15,0-11-132-15,3-6-78 16,5-12 170-16</inkml:trace>
  <inkml:trace contextRef="#ctx0" brushRef="#br0" timeOffset="-213443.78">11006 11011 1386 0,'-12'4'579'15,"8"-8"-280"-15,4 3-132 16,4 1 0-16,-4 0-42 16,0 0-48-16,0 0-60 15,0 0-57-15,14 4-174 16,4 4 106-16,46 27 14 16</inkml:trace>
  <inkml:trace contextRef="#ctx0" brushRef="#br0" timeOffset="-213097.48">11426 10968 1201 0,'0'-10'486'0,"-2"3"-291"16,3 10-43-16,9 9 17 0,3 18-24 15,-3-2-19 1,-4-13-31-16,-1 0-6 16,16 54-15-16,-1 4-10 0,-9 5-24 15,-6-23-6-15,-5 0-7 16,-12-5-5-16,0-7-9 15,-5-8-3-15,-2-15-47 16,9-2-48-16,-3-16-110 16,9-2-60-16,-4-4 152 15</inkml:trace>
  <inkml:trace contextRef="#ctx0" brushRef="#br0" timeOffset="-209778.13">11932 11629 919 0,'6'6'397'16,"-5"0"-187"-16,-4-2 11 15,-1 2 5-15,-4 6-46 0,-9-3-75 16,-4-1-26-16,-4-1-38 16,-8 1-13-16,-5-3-43 15,1 3-59-15,6-5-136 16,10-1 131-16</inkml:trace>
  <inkml:trace contextRef="#ctx0" brushRef="#br0" timeOffset="-206268.93">10030 13765 701 0,'-1'0'332'0,"0"0"-62"15,0 0-45-15,0 1 19 16,-2 13-25-16,2 8-68 16,2 10-26-1,-1-16-33-15,1 1-10 0,9 22-19 16,-3 3-11-16,0-6-16 16,-4-17-8-16,1-5-10 15,-3-4-3-15,2-6-3 0,-3-3-2 16,0-4-3-16,-1 2-2 15,0 0-3-15,0-16-2 16,0-38 0-16,4 26 0 16,1-5 0-16,6 4 0 15,4 3 0-15,2 4 1 16,2 11 0-16,0 2 0 0,-3 11 1 16,3 6 1-16,-4 13 8 15,-1 4 5-15,-4 7 6 16,-4 1 3-16,-1-2-5 15,-1-1-2-15,-2-4-6 16,1 2-2-16,-1-12-3 16,0-3-2-16,3-12-3 15,-1-9 0-15,5-6-2 16,0-10 1-16,4-4-1 16,3 3 0-16,0 1 1 15,1 7 0-15,1 3 1 16,-2 1-1-16,-1 7 1 15,2 4 0-15,-8 3 1 16,2 8 3-16,1 5 6 16,-3 2 3-16,-4 9 2 15,-2 1-1-15,-2 2-4 0,-5 0-3 16,5-2-5-16,1-4-3 16,-1-7-56-16,4-6-56 15,3-10-131-15,3-6-87 16,10-4 202-16</inkml:trace>
  <inkml:trace contextRef="#ctx0" brushRef="#br0" timeOffset="-206107.84">10644 13873 1077 0,'8'24'472'0,"0"-5"-216"15,-1 2-17-15,-5 3-41 16,-1-8-49-16,-1-2-81 15,0-7-31-15,-2-7-93 16,-2-2-70-16,2-8 79 16</inkml:trace>
  <inkml:trace contextRef="#ctx0" brushRef="#br0" timeOffset="-205636.26">10579 13696 1220 0,'8'4'488'0,"2"4"-315"0,2 2 2 16,1 4-49-16,-1-1-37 15,4-3-63-15,2 0-43 16,1-5-88-16,6-3-49 16,-1-2-62-16,1-2 10 15,-3 4 67-15,-5 1 50 16,-7 6 81-16,-1 5 43 15,-6 3 78-15,0 5 33 0,-3 0 44 16,1 2-1-16,1-2-14 16,-1 2-13-16,-2-4-26 15,-3-3-14-15,2-5-37 16,0-7-21-16,3-3-31 16,0-6-15-16,-1 3-12 15,0-1-3-15,8-12-2 16,20-37-1-16,-11 31 0 15,-2 0 1-15,0 5 0 16,2 6 0-16,-6 5 1 16,0 5 0-16,0 8 2 15,-3 7 3-15,2 10 18 16,2 3 10-16,-2 5 15 16,4-2 0-16,1-3-15 15,-1-1-11-15,-3-7-19 0,-3-2-48 16,2-9-151-1,0-7-98-15,10-4 161 0</inkml:trace>
  <inkml:trace contextRef="#ctx0" brushRef="#br0" timeOffset="-204638.78">9608 14649 681 0,'-34'-34'366'0,"28"28"-98"16,2 4-53-16,0 1-3 15,3 9-39-15,-1 2-21 16,4 16-26-16,2 6-7 15,3 7-15-15,3 0-11 16,4-7-30-16,3-4-15 16,3-11-26-16,1-3-8 0,1-10-7 15,-2-7-2-15,3-9-1 16,0-6-1-16,-1-10-1 16,-1-2-2-16,-2-4 1 15,-2 0 0-15,-6 8 2 16,-3 7 1-16,-4 10 1 15,-3 5 0-15,-3 8 0 16,2 7 0-16,3 13 12 16,3 4 11-16,7 6 15 15,-3-1 7-15,6-6-8 16,-3-4-9-16,1-11-15 16,-2-1-7-16,-4-9-27 15,3-2-55-15,0-6-136 16,8-4-75-16,8-10 158 15</inkml:trace>
  <inkml:trace contextRef="#ctx0" brushRef="#br0" timeOffset="-204195.16">10302 14635 871 0,'-2'1'403'0,"-1"-1"-187"16,0 0-60-1,3 0-3-15,0 0-49 0,0-1-22 16,0 0-14-16,4 0-3 15,9-1-2-15,-1 0-4 16,25-4-16-16,-29 6-8 16,-6-1-18-16,-2 0-5 15,1 0-25-15,-1 0-57 16,-1 0-180-16,0 1 164 0</inkml:trace>
  <inkml:trace contextRef="#ctx0" brushRef="#br0" timeOffset="-204014.5">10330 14764 1056 0,'6'0'509'16,"4"-3"-207"-16,-3 2-82 16,1-3-16-16,-3 3-78 15,-2-1-38-15,2 2-55 16,-5 0-12-16,0-2-121 15,0 1-90-15,15-3 118 16</inkml:trace>
  <inkml:trace contextRef="#ctx0" brushRef="#br0" timeOffset="-203377.1">10796 14559 775 0,'0'-9'403'15,"-1"2"-104"-15,1 11-84 16,0 8 3-16,-2 16-53 0,2 7-29 16,1 9-40-16,3-1-11 15,7-7-21-15,2-7-12 16,4-14-27-16,1-10-9 16,1-5-8-16,0-4-2 15,0-10-2-15,-3-4-1 16,0-9-4-16,-5-3-1 0,-2 4-2 15,-5 1 0-15,0 6 4 16,5 8 0-16,-6 9 4 16,1 8 0-16,-5 17 3 15,2 4 0-15,-1 8 11 16,4-5 6-16,4-5 9 16,2-3 4-16,0-7-8 15,0-4-6-15,0-7-11 16,0-3-32-16,4-5-157 15,4-4-46-15,6-14 117 16</inkml:trace>
  <inkml:trace contextRef="#ctx0" brushRef="#br0" timeOffset="-203123.29">11191 14641 1189 0,'2'15'513'15,"3"4"-204"-15,0 2-81 16,3 5-15-16,-3 2-38 16,5-1-88-16,3-3-29 15,3-6-25-15,1-3-4 16,2-12 0-16,-2 0-3 16,0-6-5-16,-3-4-3 0,-6-3-4 15,-3-5-2-15,-2-6-6 16,0-4-27-16,0-6-119 15,0 0-65-15,6 3-147 16,4 3 198-16</inkml:trace>
  <inkml:trace contextRef="#ctx0" brushRef="#br0" timeOffset="-202827.8">11689 14545 983 0,'-16'-7'525'0,"-2"6"-44"16,-4 9-286-16,-1 6-6 15,-1 13-59-15,2 5-45 16,10 7-54-16,5 4-13 15,10-4-12-15,8-1-2 16,6-8-4-16,5-8-1 16,6-10-6-16,-2-1-42 0,6-14-123 15,-3-7-62-15,1-10 126 16</inkml:trace>
  <inkml:trace contextRef="#ctx0" brushRef="#br0" timeOffset="-202637.59">11647 14667 767 0,'-22'8'465'0,"7"-5"74"15,6-2-244-15,5 1-84 16,8 3-23-16,7-3-87 16,6 0-37-16,9-1-37 15,2-1-8-15,3-2-81 16,4-2-78-16,5-4-379 15,-2 0 336-15</inkml:trace>
  <inkml:trace contextRef="#ctx0" brushRef="#br0" timeOffset="-202435.38">11921 14468 1237 0,'6'-4'506'15,"-4"6"-244"-15,8 0-87 0,5 6-31 16,-4-1-12-16,8 1-66 16,1 1-26-16,2-6-22 15,5 1-45-15,-1 0-129 16,-3-3-88-16,-5 3 133 16</inkml:trace>
  <inkml:trace contextRef="#ctx0" brushRef="#br0" timeOffset="-202249.02">11972 14541 948 0,'-6'-1'447'0,"5"11"-126"16,0 5-68-16,0 15-24 16,-2 6-50-16,6 7-93 15,-1-2-31-15,8-1-33 16,-2-7-9-16,-5-18-60 0,10-3-53 15,-5-13-146-15,7-5-141 16,0-9 242-16</inkml:trace>
  <inkml:trace contextRef="#ctx0" brushRef="#br0" timeOffset="-202090.87">11948 14659 1000 0,'5'-5'503'0,"0"0"-168"16,9 2-126-16,7 3-26 15,-2 3-72-15,6 0-36 0,4 2-41 16,-2 0-12-16,2 0-85 16,0 0-55-16,-8 1-164 15,-3 2 164-15</inkml:trace>
  <inkml:trace contextRef="#ctx0" brushRef="#br0" timeOffset="-201920.3">12020 14822 957 0,'-11'7'488'16,"7"-2"-105"-16,10-3-152 16,8-4 12-16,-2-1-53 15,11 0-43-15,3 0-74 16,-2 1-23-16,7 2-30 16,-3 0-29-16,-2-5-134 0,-2 4-99 15,-3-9 141-15</inkml:trace>
  <inkml:trace contextRef="#ctx0" brushRef="#br0" timeOffset="-199915.35">13038 12993 416 0,'0'-1'247'16,"3"-12"-51"-16,0 1-1 15,8-32 5-15,-14 30-49 16,-4-3-26-16,-5 3-38 16,1 4-7-16,-13-2-10 15,8 3-6-15,-2 3-14 16,4-2-8-16,1 9-10 16,-2-1 1-16,-3 8-3 15,-2 4-1-15,6 6-3 16,-4 7-5-16,8 8-1 15,-1 1 2-15,7 7 4 16,3 4 4-16,7 8 2 0,3 2-2 16,0 13-4-16,6 2-2 15,-4 4-7-15,0 3-1 16,-2-2-4-16,-3-3-2 16,-8-5 0-16,-7-4-1 15,-10-8-1-15,-11-2-2 16,0-16-2-16,-2-2 0 15,3-19-1-15,2-5-3 0,6-10-1 16,3-7-2-16,9-4-3 16,5-2 0-16,8 3 1 15,6 3 0-15,7 1 4 16,2 4 0-16,4 3 2 16,2 9 2-16,1 13 1 15,-1 8 1-15,-4 14 2 16,2 8 0-16,-9 14 2 15,-7 3 0-15,3 8 3 16,-6-26 6 0,-2-25 7-16,2-1 1 0,2 75-3 15,7-6-8-15,2-8-10 16,-5-37-2-16,6-6-4 16,4-4-15-16,2-12-83 15,3-1-81-15,5-17 109 0</inkml:trace>
  <inkml:trace contextRef="#ctx0" brushRef="#br0" timeOffset="-197298.42">14136 13680 624 0,'-3'-7'300'0,"0"-2"-106"16,0-1 21-16,-10-22-17 16,10 25-31-16,0 7-44 15,0 2-14-15,2 9-19 16,2 7-4-16,1 7-11 0,1 4-5 16,0 13-12-16,1 4-9 15,-1 8-14-15,2 1-7 16,1-5-8-16,0-3-3 15,2-8-3-15,0-4-2 16,-3-7-3-16,0-9-2 16,-2-8 0-16,-1-6-2 15,-2-9-28-15,-2-7-47 16,-1-9-138-16,3-7-93 0,2-4 176 16</inkml:trace>
  <inkml:trace contextRef="#ctx0" brushRef="#br0" timeOffset="-196938.44">14097 13608 902 0,'-12'-18'404'0,"6"4"-189"16,2 3 12-16,6 7-43 15,5 4-38-15,7 5-60 16,6 1-14-16,4 4-15 15,3-3-5-15,5 3-11 16,2 0-5-16,5 7-11 16,0 4-4-16,-3 4-4 15,-3 6 2-15,-13 6 2 0,1 0 1 16,-10 7 3-16,-5-1-2 16,-6-6 2-16,-5 0-1 15,-7-7-1-15,-2-15-3 16,1 1-5-1,-16 7-1-15,-8-3-4 0,3-7-1 16,6-10-4-16,4-4-2 16,5-2-4-16,4-2-10 0,9-3-78 15,3 0-46-15,13-5-131 16,5 2-83-16,13 1 225 16</inkml:trace>
  <inkml:trace contextRef="#ctx0" brushRef="#br0" timeOffset="-196448.95">14737 13653 674 0,'27'-42'376'0,"-36"37"28"15,-1 3-164-15,-5 7-36 16,1 12-7-16,-4 9-54 16,1 7-16-16,5 9-25 15,-1 1-9-15,11 3-26 16,2 0-16-16,8-2-27 15,3 0-8-15,5-5-11 16,5-2-2-16,5-8-5 16,5-6-24-16,5-9-91 15,0-8-58-15,3-14-216 16,-2-4 240-16</inkml:trace>
  <inkml:trace contextRef="#ctx0" brushRef="#br0" timeOffset="-196043.16">15040 13769 732 0,'-18'6'416'15,"14"-3"26"-15,-2 3-180 16,1 7-49-16,3 9-18 16,-5 6-70-16,3 6-30 0,4 4-38 15,0-5-6-15,7-3-10 16,2-7-7-16,5-11-10 15,3-2-3-15,2-9-5 16,3-3-2-16,-1-12-4 16,1-3-1-16,-2-12-4 15,0-1-1-15,-4 0-1 16,-1 1 0-16,-6 3-1 16,-1 6 0-16,-6 8 1 15,-3 5 1-15,-4 14 0 16,-1 9 0-16,0 6 12 15,3 4 6-15,3-1 12 16,0-3 5-16,6-1 0 16,0 1-3-16,4-4-7 15,0-3-6-15,2-4-13 0,-1-4-4 16,-1 0-62-16,1-2-63 16,1-2-164-16,-1-6 315 15,0 3-80-15</inkml:trace>
  <inkml:trace contextRef="#ctx0" brushRef="#br0" timeOffset="-195852.96">15515 13998 1212 0,'0'5'575'0,"-2"0"-253"15,-5 6-75-15,2 0-8 16,-7 8-106-16,2-7-54 15,5-6-59-15,1 1-11 0,-16 12-70 16,1-1-45-16,8-7-99 16,10-10-76-16,2-1 180 15</inkml:trace>
  <inkml:trace contextRef="#ctx0" brushRef="#br0" timeOffset="-194767.03">15669 13857 567 0,'0'-1'294'0,"1"0"-12"16,6-3-54-16,-4 3-2 16,0 2 0-16,2 5-35 15,5 18-21-15,3 36-32 0,-13-25-20 16,-1-6-49-16,1-1-20 16,0-10-31-16,0-4-10 15,1-5-51-15,0-4-41 16,0-5-111-16,2-6-76 15,0-4 169-15</inkml:trace>
  <inkml:trace contextRef="#ctx0" brushRef="#br0" timeOffset="-194590.67">15648 13599 915 0,'-5'-28'422'0,"5"13"-132"16,1 3-50-16,3 10-35 15,1 3-31-15,0 7-85 16,3 6-33-16,2 0-44 16,3 1-51-16,4 6-150 15,5 0 129-15</inkml:trace>
  <inkml:trace contextRef="#ctx0" brushRef="#br0" timeOffset="-194245.4">15970 13553 979 0,'1'0'432'15,"3"8"-174"-15,0 1-90 0,6 17 24 16,6 12-9-16,5 4-28 16,1 4-28-16,0 2-10 15,-6 1-18-15,-4-1-11 16,-7-1-26-16,-5 0-15 16,-9 1-19-16,-4 0-7 15,-1-8-12-15,-3-9-3 16,4-13-54-16,0-8-39 15,1-7-94-15,3-4-54 0,5-6 167 16,7 2 1-16</inkml:trace>
  <inkml:trace contextRef="#ctx0" brushRef="#br0" timeOffset="-192673.19">16612 13905 731 0,'-18'1'320'0,"6"1"-143"0,5-4 22 15,2-2 6-15,6 3-22 16,13 1-39-16,3 1-19 15,15 1-23-15,5-2-10 16,10-2-21-16,1-1-9 16,3-2-18-16,0 5-7 15,-16-4-14-15,-7-2-7 16,-11 8-6-16,-14-3-41 16,0 0-103-1,-1 1-87-15,-2-1 121 0</inkml:trace>
  <inkml:trace contextRef="#ctx0" brushRef="#br0" timeOffset="-192453.81">16807 13662 1082 0,'12'8'468'0,"0"13"-225"15,-1 5-10-15,-8 14-26 16,0 8-36-16,-5 3-63 15,1 2-27-15,-2 0-38 16,1-4-11-16,2-6-18 0,0-7-6 16,4-17-17-1,2-5-41-15,0-15-94 0,-1-5-73 16,4-6 125-16</inkml:trace>
  <inkml:trace contextRef="#ctx0" brushRef="#br0" timeOffset="-191414.46">17427 14150 759 0,'5'11'351'0,"-2"-2"-147"0,2-3-31 16,3-6 20-16,2-11-35 15,11-10-31-15,5-19-53 16,3-11-19-16,0-10-25 15,-7-2-11-15,1-7-9 16,-3 7-2-16,-6-5-3 16,-4 0 0-16,-7 12-1 15,-4 0 1-15,-9 17 1 16,0 9 5-16,-9 18 19 16,-1 12 5-16,2 18 9 15,-8 4 4-15,11 21 5 16,3 10 4-16,10 21 13 15,7 11-1-15,4-2-4 16,6-3-2-16,4-12-11 16,3-11-8-16,3-12-15 15,0-5-7-15,-1-14-11 16,-1-4-3-16,-1-11-6 0,-2-6-17 16,-1-10-91-16,-1-3-55 15,-2-9-153-15,-3-1 183 16</inkml:trace>
  <inkml:trace contextRef="#ctx0" brushRef="#br0" timeOffset="-190561.18">18029 14067 727 0,'-39'-46'365'0,"34"34"-56"16,4 6-63-16,-2 4-30 15,-2 4-21-15,4 16-59 16,-7 4-26-16,8 9-24 16,2 4-10-16,1-3-21 15,5-5-8-15,0-7-17 16,4-6-5-16,3-5-8 0,3-2-3 15,1-6-7-15,-3-1-1 16,4-12-2-16,-3-6-4 16,0-12-8-16,-3-4-2 15,-2 1 1-15,-3 5 2 16,-9 5 10-16,-2 10 4 16,-6 5 2-16,0 7 2 0,2 11 14 15,0 3 9-15,4 14 18 16,1 1 8-16,4 2 1 15,5 2-6-15,0-7-15 16,3 0-8-16,-3-4-14 16,2-3-6-16,0-6-11 15,2-7-30-15,1-2-109 16,0-5-67-16,2-7-163 16,-3-5 215-16</inkml:trace>
  <inkml:trace contextRef="#ctx0" brushRef="#br0" timeOffset="-190273.47">18340 14043 861 0,'10'-1'482'0,"-8"8"23"0,-2 2-271 15,5 8-76-15,1 1-8 16,4 2-49-16,4 0-18 15,3 0-19-15,-1-2-2 16,-4-3-2-16,3-2-8 16,-3-8-10-16,3-5-5 0,-10-8-8 15,2-4-2-15,0-6-7 16,-3-3-2-16,10-5-9 16,-12-1-3-16,1 2-23 15,0 3-57-15,1 10-169 16,3 6-160-16,7 19 239 15</inkml:trace>
  <inkml:trace contextRef="#ctx0" brushRef="#br0" timeOffset="-189059.6">19038 13046 709 0,'-4'-40'301'0,"13"31"-154"15,-5-2 10-15,7 4 11 16,1 6-28-16,2 4-44 16,4 8-17-16,-5 5-21 15,-1-2-6-15,-5 9-11 0,-3 5-5 16,-4 14-13-16,-1 8-7 15,-7 9-6-15,1 6-3 16,-6-6-2-16,3 0 0 16,0-3-1-16,0-8 0 15,7-1 3-15,3-4 0 16,3-8 0-16,2-1-1 0,3-10-3 16,2-4-2-16,2-12-1 15,2-3 1-15,1-9-1 16,2-1 1-16,-4-5 0 15,0 0 0-15,-2 7 0 16,-3 3 1-16,-3 9 0 16,-2 7 2-16,-3 10 11 15,0 10 9-15,-2 14 20 16,-2 2 12-16,1 10 18 16,-4-2 5-16,0 7 8 15,4 2-4-15,0 5-13 16,-1-2-7-16,-2-7-6 15,-1-3-1-15,0-10-6 16,-1-3-4-16,-1-4-16 16,-2-7-6-16,1-9-9 15,-4-8-2-15,2-9-12 16,1-5-40-16,4-6-126 0,3-4-86 16,8-9 140-16</inkml:trace>
  <inkml:trace contextRef="#ctx0" brushRef="#br0" timeOffset="-186610.99">20026 12083 412 0,'1'-9'224'16,"-1"0"-62"-16,3 4 4 15,-3-1 20-15,0 5-25 16,6-1-19-16,1 0-39 16,5 1-15-16,4 1-29 15,-2 7-11-15,-2 3-13 16,1 4-3-16,0 3-1 16,0 2-2-16,-3 0 2 15,-2 2 0-15,-4 6-3 16,0 3-2-16,-7 12-4 15,-2 8-2-15,-8 23-5 16,-4 5-1-16,-1 13-2 16,-1-1-3-16,5 1-2 15,3 3-1-15,0-1-2 16,3 1 0-16,2 2 0 16,3-1-2-16,8-1 0 0,3-6 1 15,6-6-2-15,-1-4 1 16,1-7 0-16,3-2-1 15,1-7 0-15,2-4 0 16,4-9 0-16,0-9 0 16,3-13-1-16,3-3 0 15,-1-12 0-15,0-3 0 16,0-9 2-16,-12-2 0 16,-8-5 4-16,-5 1 1 0,-14 5 3 15,3-5 0-15,-4 2-1 16,2 7 0-16,0 3-3 15,4 3 0-15,-3 7 1 16,1-5-2-16,4 4 1 16,1 6-1-16,3 9 0 15,1 7 1-15,-4 7-1 16,2 4 2-16,-3 5 3 16,1 5 0-16,2 6 2 15,0-1-1-15,0 11-4 16,0-2 0-16,-4-1-1 15,1 1 1-15,-4-6 1 16,0-6 1-16,0 3 7 0,1-1 5 16,-5-7 7-1,2 5 1-15,-1-11-3 16,-2-4-5-16,1-8-6 0,0-3-2 16,-1-5-4-16,-1-6-2 15,0-1-3-15,0-3 0 16,0 1-3-16,2-2-4 15,1-9-61-15,3-3-51 16,3-12-163-16,3-1 167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7T16:47:59.04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4121 4158 459 0,'-30'-35'323'15,"22"31"-21"-15,5 2-50 16,-3 1-30-16,3 5-54 16,2-4-19-16,0 0-33 15,-6 18-11-15,-14 32-27 16,17-25-14-16,-3 5-26 16,8 5-12-16,2 2-14 15,4-1-5-15,10-4-6 16,6-4-1-16,5-10-1 15,3-4-2-15,0-11-28 16,-4-5-41-16,0-8-151 16,-3-3 143-16</inkml:trace>
  <inkml:trace contextRef="#ctx0" brushRef="#br0" timeOffset="212.66">3968 4320 907 0,'-19'-3'409'0,"13"4"-214"16,1-2-32-16,11 1-51 15,10-1-48-15,1-7-35 16,7 3-6-16,8-3-9 16,0 2-3-16,13 3-3 15,2-1-21-15,-1 0-215 16,0 4 167-16</inkml:trace>
  <inkml:trace contextRef="#ctx0" brushRef="#br0" timeOffset="396.96">4498 4290 1018 0,'0'7'455'0,"0"3"-227"15,-3 3-28-15,3 4-94 16,4 1-31-16,-3-1-48 0,0-1-12 16,1-9-68-16,1 1-90 15,3-8 93-15</inkml:trace>
  <inkml:trace contextRef="#ctx0" brushRef="#br0" timeOffset="1169.73">4446 4143 691 0,'15'3'322'0,"-4"-2"-162"0,7 4-57 16,-1-1-30-16,6 3-42 16,-1 3-7-16,-3-2-2 15,3 6 9-15,-4-1 15 16,-2-1 8-16,-1 4 15 15,-1 3 4-15,-5 2 14 16,0 0 3-16,-3-2-7 16,-3-4-7-16,-3-5-9 15,0 0-3-15,-4-10-9 16,-1 0-8-16,2-6-25 16,2-7-12-16,3-2-13 15,2-5-5-15,6 5-2 16,0 1-1-16,2 5-2 0,0 9 2 15,0 1 9-15,1 8 8 16,-3 10 15-16,-1 1 3 16,-5 3-1-16,-1-3-6 15,1-6-10-15,-1-4-4 16,3-4-3-16,-1-3 1 16,2-6 1-16,-1-5 0 0,2-5-3 15,0-4-7-15,-3 0-9 16,2-2-2-16,-4 3 4 15,0 3 2-15,4 4 2 16,-3 8 0-16,1 2 1 16,4 6 7-16,0 3 17 15,5 3 8-15,5 0 6 16,-1 1-2-16,2-5-8 16,0-4-4-16,-2-3-5 15,7-2-1-15,5-6-2 16,4-3 0-16,2-4 3 15,-7-2 1-15,-7-3 4 16,-9 5 2-16,-8 2 7 16,-5 3 1-16,-7 1 1 15,-3-3-2-15,-2 8-7 16,0-1 4-16,1 7 13 0,-2 3 9 16,3 8 17-1,-1 3 5-15,7 10-6 0,4 1-9 16,9 0-18-16,5-4-15 15,11-10-22-15,4-3-15 16,14-14-161-16,10-7 69 16</inkml:trace>
  <inkml:trace contextRef="#ctx0" brushRef="#br0" timeOffset="1609.73">6659 4034 987 0,'-13'30'452'16,"7"-32"-198"-16,-3-2-29 15,-5-6-52-15,-1 1-34 16,-3-1-46-16,-10 3-19 0,9 9-26 16,-3 3-13-16,-1 12-21 15,12 8-8-15,-9 3-13 16,12 6-3-16,12 1-4 16,-3-8 1-16,22 0 0 15,-6-4-1-15,12-7-66 16,8 0-71-16,8-9 96 15</inkml:trace>
  <inkml:trace contextRef="#ctx0" brushRef="#br0" timeOffset="2436.96">6933 4144 942 0,'8'19'442'0,"-13"-6"-160"16,0-1-58-16,5 3-41 0,2 1-47 15,7-4-67-15,-4-4-23 16,5-6-28-16,-2-2-7 16,4-7-1-16,1-4 0 15,-1-1 2-15,-7-7-9 16,-2 2-16-16,-12 1-8 16,-4 6-6-16,-3 3 8 15,-8 0 11-15,0 0 5 0,1 0 2 16,1 6-1-1,3-4-1-15,8 5 2 0,3 0-8 16,7 0-4-16,11 3-3 16,5 0-2-16,15-5 7 15,2 2 4-15,1-4 2 16,0-2 1-16,-1 2 1 16,2 4 1-16,0 5 3 15,-2 5 1-15,-7 8 4 16,-6-1 1-16,-2 4 4 15,-4-6 1-15,-4-1 4 16,-3 2 2-16,-5-11 2 16,1 5 2-16,-2-5-3 15,0-8-5-15,0-4-8 16,2-4-7-16,4-8-7 16,2 5 0-16,4-1 2 0,0-2 2 15,2 9 3-15,1-1 1 16,-2 6 6-16,-1 3 5 15,-1 6 13-15,-1 2 7 16,0-1 8-16,0 4 3 16,-1-4-4-16,0-1-3 15,-3 1-14-15,1-2-7 16,0 0-8-16,-1 1-4 0,6-2-1 16,1-4-1-16,-1 2 2 15,0-3 2-15,-2-2 5 16,-9-1 1-16,5-1 1 15,-8 1-3-15,-1 4-5 16,3 3-3-16,0-3-3 16,0 0-2-16,0 0 0 15,0-2 1-15,0 1 3 16,7 0 1-16,-3-1 1 16,0 1 1-16,-2 0 1 15,2 0 0-15,-3 0 0 16,2 1 1-16,-1 0-1 15,-2 0-1-15,0 0-2 16,0 0 0-16,2 1-18 16,3 2-31-16,0-2-89 0,0 0-63 15,3-1-235-15,4-2 275 16</inkml:trace>
  <inkml:trace contextRef="#ctx0" brushRef="#br0" timeOffset="2661.51">7718 4054 700 0,'7'15'481'0,"1"3"-42"0,-2 7-110 16,1 10-43-16,0 10-101 16,0 1-34-16,4 10-62 15,1-2-25-15,3-3-36 16,5-3-11-16,-4-8-11 15,1-8-4-15,-7-13-43 16,-2-6-38-16,-2-10-68 16,-2-4-34-16,-6-16-26 15,-7-4 4-15,-4-10-1 16,-8-6-40-16,-7-11 167 16</inkml:trace>
  <inkml:trace contextRef="#ctx0" brushRef="#br0" timeOffset="2890.67">7684 4104 887 0,'4'-15'421'0,"9"2"-155"0,4 1-31 16,6 10-54-16,4 0-21 16,8 6-31-16,2 2-17 15,-4 1-20-15,1 1-8 16,-15 4-19-16,-6-2-9 16,-11 4-13-16,-5 4-5 15,-10-1-10-15,-3 3-5 16,-10-8-32-16,0-3-34 0,3-9-84 15,2-2-55 1,8-7-145-16,3-9 201 0</inkml:trace>
  <inkml:trace contextRef="#ctx0" brushRef="#br0" timeOffset="3055.88">7987 3933 812 0,'17'5'433'0,"-4"10"-85"15,3 6-45-15,-7 12-60 16,-6 6-61-16,1 6-90 16,-4-4-35-16,2-3-41 15,6-9-22-15,2-12-82 16,5-5-45-16,2-12-136 16,4 0-125-16,1-8 257 15</inkml:trace>
  <inkml:trace contextRef="#ctx0" brushRef="#br0" timeOffset="3366.83">8229 4159 862 0,'9'-2'475'0,"1"-8"-141"15,2 5-59-15,0 4-45 16,-3-6-69-16,0 3-29 0,-6-10-47 16,-3-3-18-16,-5 1-27 15,-2-2-13-15,-5 2-13 16,2 5-5-16,-2 3-8 15,0 4-2-15,2 9-9 16,0 7-2-16,1 6 0 16,3 5 1-16,4-1 5 15,2 3 1-15,5-1 2 16,4-5-1-16,6 0 0 16,3-7 0-16,5-6-1 15,4 2 0-15,0-8-25 16,2-1-55-16,2-9-166 15,-4-6 163-15</inkml:trace>
  <inkml:trace contextRef="#ctx0" brushRef="#br0" timeOffset="3529.98">8468 4012 882 0,'3'7'484'0,"-3"3"-146"15,5 7-66-15,-1 5-28 16,4 6-65-16,-1-4-24 15,5-1-57-15,-2-5-27 16,2-5-38-16,8 3-14 16,-7-6-63-16,4-1-59 15,-3-9-160-15,1-4-347 0,6-12 404 16</inkml:trace>
  <inkml:trace contextRef="#ctx0" brushRef="#br0" timeOffset="3701.97">8591 4038 1130 0,'-22'21'547'16,"0"5"-264"-16,0 6-60 15,7 1-51-15,3-4-100 16,4-7-35-16,8-12-69 16,-2-3-45-16,11-11-138 15,5-2-127-15,16-7 212 16</inkml:trace>
  <inkml:trace contextRef="#ctx0" brushRef="#br0" timeOffset="3859.65">8856 4141 1020 0,'19'23'539'0,"-4"0"-204"16,-1 3-50-16,-3-3-62 15,-7-4-111-15,-1-5-41 16,-3-9-54-16,3-3-40 15,-10-13-135-15,6-10-97 0,-3-7 145 16</inkml:trace>
  <inkml:trace contextRef="#ctx0" brushRef="#br0" timeOffset="4002.61">8788 3953 984 0,'5'6'496'16,"1"0"-226"-16,1 2-65 15,-1-1-50-15,0-2-97 16,5 0-68-16,1-5-151 16,5-1 116-16</inkml:trace>
  <inkml:trace contextRef="#ctx0" brushRef="#br0" timeOffset="4206.17">9080 3900 809 0,'-8'12'520'0,"4"6"-40"16,0 9-172-16,0 8-20 16,-2 7-111-16,3 5-44 15,1 0-66-15,0-7-26 16,4-7-29-16,1-10-12 16,9-11-39-16,-1-1-39 15,5-11-103-15,0-8-87 16,-3-4 167-16</inkml:trace>
  <inkml:trace contextRef="#ctx0" brushRef="#br0" timeOffset="4784.62">8931 4030 1199 0,'11'11'515'0,"-1"-6"-272"16,5 1-47-16,6-1-52 15,-7-4-49-15,10-1-60 16,-1-3-14-16,3 1-14 16,4 2-13-16,-2 2-101 15,-4 2-49-15,-3-2-64 16,-4-1-18-16,-4 1 87 16,-2 0 48-16,-3 4 68 0,-2 3 37 15,-2-2 58-15,-1 1 29 16,1 0 54-16,-1 0 15 15,0 3 11-15,-1 1-4 16,1 4-10-16,1-1-11 16,0 3-43-16,3-5-26 15,2-5-46-15,2-2-17 16,11-9-12-16,0 3-2 0,3-8 1 16,-6-4 0-16,0 3 3 15,-2-3 1-15,-6 8 1 16,7 4 1-16,-15 1 0 15,-1 5 1 1,1 2 3-16,4 12 0 0,-5 14 15 16,2 7 13-16,-4 13 23 15,1 1 12-15,3 6 10 16,-4-2-1-16,3-6-1 16,-2-3-5-16,-1-9-10 15,0-2-9-15,-6-6-14 16,-8-6-7-16,-9-10-10 15,-3-9-8-15,-10-13-16 16,-1-8-16-16,0-16-86 0,2-1-53 16,13-10-133-16,6 2-62 15,16 0 220-15</inkml:trace>
  <inkml:trace contextRef="#ctx0" brushRef="#br0" timeOffset="4965.6">10140 4046 1473 0,'12'1'538'0,"-4"-1"-456"15,-5 0-1-15,-4-5-173 16,-2 2-80-16,1 3 95 15</inkml:trace>
  <inkml:trace contextRef="#ctx0" brushRef="#br0" timeOffset="5106.26">10116 4238 1124 0,'5'4'503'0,"2"-4"-278"16,-2 1-18-16,-1-2-103 15,-2-2-35-15,-2 2-136 16,0 0 56-16</inkml:trace>
  <inkml:trace contextRef="#ctx0" brushRef="#br0" timeOffset="10186.2">12276 4039 549 0,'3'0'316'16,"-3"0"-59"-16,0-1-12 15,0 0-82-15,0 0-31 16,0 0-44-16,-1-8-19 0,0 6-20 16,-1-1-7-16,-14-6-6 15,-29-2-2-15,28 23-7 16,0 5-3-16,3 17-6 15,2-1 0-15,4 11-1 16,5 1-1-16,8-10-3 16,8 1-4-16,11-9-5 15,4-4-2-15,2-11-5 16,2-9-44-16,10-5-196 16,-2-10 169-16</inkml:trace>
  <inkml:trace contextRef="#ctx0" brushRef="#br0" timeOffset="10948.57">12508 4163 825 0,'-17'12'394'0,"7"0"-135"0,8 1-50 16,1-1-14-16,0-2-48 16,11 1-53-16,-4-3-17 15,7 2-29-15,6-2-12 16,1-5-19-16,5-5-5 15,-1-8-6-15,-2-3-2 16,-5-4-5-16,-2 4-17 0,-10-4-22 16,-4 1-6-16,-11-1-4 15,-7-1 11-15,-11 3 21 16,1 5 6-16,-6 3 7 16,0 6 4-16,10 1 0 15,-1 0 1-15,10 2 4 16,4 0 2-16,11 2-1 15,-1 0-1-15,16-1-4 16,5 0-3-16,3-5 1 16,16 2 1-16,-1-4 0 15,6-2 0-15,0 6 1 16,-6-7 1-16,-3 11 2 16,-4 2 4-16,-9 8 5 15,-2 2 7-15,-10 0 9 16,0 3 1-16,-11-2 6 15,-8-2-5-15,2-1-5 0,-5-7-4 16,6-7-11-16,4-2-2 16,0-11-7-16,3-2-1 15,6 1-2-15,2 0 0 16,5 1 0-16,-3 1 0 16,4 3 1-16,-2 6 1 15,-3 3 0-15,-5 4 3 16,-3 6 4-16,1 4 2 15,-1 2 5-15,10 4 1 0,-8-6 1 16,-2-2-2-16,4-4-5 16,-6-8-2-16,3 0-4 15,3-9-1-15,-5 3-1 16,1-1 0-16,4-3-1 16,-8 4 0-16,7-2 0 15,0 2 0-15,-1 0 1 16,7 2 0-16,-12-1 1 15,3 5 0 1,1 0 0-16,-4 0 2 0,0 0 4 16,0 0 5-16,6 11 8 15,4 0 0-15,26 23-3 16,-29-26-8-16,2-6-53 16,-2-4-63-16,6-3-435 0,4-3 368 15</inkml:trace>
  <inkml:trace contextRef="#ctx0" brushRef="#br0" timeOffset="11165.98">13164 4131 962 0,'2'11'502'0,"2"-2"-210"16,1 6-31-16,2 7-33 0,-3 10-90 15,1 9-26-15,1 5-49 16,-2-1-20-16,5-4-27 15,1-6-8-15,2-11-9 16,0-9-15-16,-2-9-81 16,-2-6-44-16,-5-11-97 15,-2-5-48-15,-5-8-122 16,-8-2 251-16</inkml:trace>
  <inkml:trace contextRef="#ctx0" brushRef="#br0" timeOffset="11377.66">13136 4118 792 0,'7'-8'440'16,"9"3"-137"-16,8 3-79 16,3 3-33-16,7 2-67 15,0 1-15-15,-3 4-10 16,1 1-9-16,-10 3-16 16,-4 2-8-16,-8 4-17 0,-9 2-7 15,-11 2-15-15,-8-3-7 16,-6-9-11-16,-1-3-6 15,5-7-59-15,4-5-48 16,6-1-132-16,4-9-95 16,8 3 206-16</inkml:trace>
  <inkml:trace contextRef="#ctx0" brushRef="#br0" timeOffset="11689.91">13441 4107 842 0,'10'13'476'16,"1"5"-144"-16,-5-2-59 15,2 3-42-15,2-1-79 16,-5-2-26-16,9-2-53 16,-3-5-24-16,3-11-31 15,7-3-8-15,-2-11-8 16,-1-3-2-16,3-3-1 16,-4-1-1-16,-4 8 2 15,0 2 2-15,-9 7 3 16,-3 8 0-16,-2 6 2 15,-5-1 1-15,2 6 0 16,1 0 0-16,3-3-1 0,3 5-1 16,5-5-1-1,0-5-2-15,3 0-3 0,1-2-3 16,0-3-57-16,0-4-46 16,-1-7-118-16,-1-6-90 15,1-7 197-15</inkml:trace>
  <inkml:trace contextRef="#ctx0" brushRef="#br0" timeOffset="11868.68">13817 3873 1071 0,'2'24'531'16,"-4"4"-234"-16,-1 17-75 16,3 8-44-16,6 1-78 15,5 0-21-15,9-12-38 16,-2-8-15-16,3-16-21 15,-7-9-20-15,-1-10-107 16,-1-7-83-16,-3-8 121 16</inkml:trace>
  <inkml:trace contextRef="#ctx0" brushRef="#br0" timeOffset="12043.67">13696 4041 1107 0,'2'6'528'16,"8"-5"-263"-16,7 1-71 0,1-2-27 16,9 1-97-16,1-2-25 15,7-1-29-15,1-1-23 16,-3-2-93-16,8 4 71 16</inkml:trace>
  <inkml:trace contextRef="#ctx0" brushRef="#br0" timeOffset="12679.2">14112 4197 964 0,'2'-5'504'0,"3"2"-193"0,1-4-86 16,0-2-31-16,-1-2-103 15,0-1-28-15,-3-6-30 16,-2 3-5-16,-7 1-10 15,-2 3-2-15,-6 4-5 16,-4 6-3-16,-2 8-8 16,1 1-3-16,-2 16-1 15,12 0 1-15,7 4 2 16,3-3 1-16,13-10 0 16,-3 0-1-16,13-11 1 0,4-3-1 15,10-1 0-15,7-7 0 16,9-1-1-16,2-3 0 15,-2-2-1-15,-7-3 0 16,-7 5 1-16,-9-3 2 16,-17-1 5-16,-3 4 3 15,-13 0 7-15,-1 4 2 16,1 5 0-16,-3 2-1 0,-4 0 2 16,0 6 2-16,0 7 5 15,3 0-1-15,4 8-6 16,-2-7-4-16,6-3-8 15,10 1-2-15,2-8-3 16,-2-5-1-16,1-6-1 16,-3-3 1-16,-4-6 0 15,6 4 0-15,-7-4-7 16,-4-9-8-16,-1 0-16 16,1-6-5-16,4-3 1 15,3 5 7-15,-2 5 17 16,-2 7 8-16,-3 11 16 15,2 7 11-15,-3 15 19 16,-4 3 7-16,1 17 9 16,-1 3-3-16,11 1-15 0,-1 0-8 15,9-13-20-15,4-5-11 16,5-14-62 0,9-6-74-16,7-9 85 0</inkml:trace>
  <inkml:trace contextRef="#ctx0" brushRef="#br0" timeOffset="13152.83">16119 3781 891 0,'-2'-16'398'16,"5"17"-156"-16,2 11-57 15,-2 19 2-15,1 13-35 16,-2 19-57-16,-2 3-16 0,0-6-39 15,2-4-13-15,3-18-18 16,5-9-4-16,-2-14-26 16,-2-8-40-16,0-13-113 15,-6-5-81-15,-4-7 151 16</inkml:trace>
  <inkml:trace contextRef="#ctx0" brushRef="#br0" timeOffset="13437.92">16060 3799 592 0,'12'-21'351'0,"19"15"2"16,2 3-107-16,4 6-43 15,6 9-41-15,2 4-56 16,6 6-6-16,-14 6-8 16,-4 0-3-16,-13 10 1 0,-9-1 0 15,-5 6-7-15,-8 2-4 16,-11-8-20-16,-1 3-10 15,-13-16-17-15,0-4-6 16,-3-7-11-16,-3-6-5 16,7-4-38-16,4-3-40 15,6-5-107-15,6 2-78 16,10-5 153-16</inkml:trace>
  <inkml:trace contextRef="#ctx0" brushRef="#br0" timeOffset="13647.71">16725 3707 1201 0,'-2'5'520'0,"-9"14"-252"16,-4 9-80-16,0 8-14 15,0 5-47-15,7 4-61 16,5-2-18-16,8-8-30 15,7-3-7-15,7-9-10 16,5-2-2-16,6-4-12 0,7 1-35 16,-1-7-117-16,1-4-85 15,-3-4 143-15</inkml:trace>
  <inkml:trace contextRef="#ctx0" brushRef="#br0" timeOffset="13899.14">16958 3884 1107 0,'2'11'500'15,"4"8"-244"-15,0 8 4 16,4 5-81-16,1 2-29 0,5 0-40 16,-1-9-21-16,5-10-33 15,2-2-12-15,-2-11-24 16,2-2-3-16,-3-8-5 15,-3-9 0-15,-1-7-4 16,0-1-1-16,-3-2-6 16,-3 3-42-16,-1 6-104 15,-2 3-72-15,-2 11 118 16</inkml:trace>
  <inkml:trace contextRef="#ctx0" brushRef="#br0" timeOffset="14105.34">17510 4104 1287 0,'14'23'577'15,"4"-4"-285"-15,-6 3-12 16,-11-1-93-16,-2-2-55 16,-13-3-76-16,-2-6-30 15,4-5-122-15,0-5-85 0,15-5-307 16,7-2 296-1</inkml:trace>
  <inkml:trace contextRef="#ctx0" brushRef="#br0" timeOffset="14297.97">17848 4008 1486 0,'13'19'607'0,"-1"7"-407"16,-1-1-3-16,-11-2-75 16,6-1-46-16,-13-7-49 15,3-8-18-15,4-9-112 16,-5 0-66-16,13-16-443 16,-11-10 394-16</inkml:trace>
  <inkml:trace contextRef="#ctx0" brushRef="#br0" timeOffset="14455.84">17717 3736 1088 0,'9'1'507'0,"3"2"-254"16,2 3-98-16,1 2-16 16,-3 0-86-16,2 4 1 15,0 3 420-15,-1 3-350 0</inkml:trace>
  <inkml:trace contextRef="#ctx0" brushRef="#br0" timeOffset="14721.81">18134 3684 1036 0,'2'17'498'0,"16"-5"-82"16,2 10-231-16,8-2-33 16,-1 5-8-16,1 6-61 15,-1 0-12-15,-6 3-25 16,-6 3-14-16,-13 3-2 16,-8 0-1-16,-16 5-6 0,-2-1-5 15,-7-6-12-15,3-5-34 16,0-14-102-16,4-9-77 15,11-11 118-15</inkml:trace>
  <inkml:trace contextRef="#ctx0" brushRef="#br0" timeOffset="15392.51">19423 3885 491 0,'3'-5'336'15,"-3"0"-49"-15,-1-5-15 16,2 0-26-16,-7-1-78 16,-3 0-26-16,-1 8-55 15,-7 1-22-15,0 7-30 16,-3 9-14-16,-4 9-17 16,4 4-4-16,13 4-5 15,7-3 0-15,11-3 0 16,5-1 2-16,9-10-2 15,1-1 5-15,0-8-102 16,3-5-87-16,2-9 119 0</inkml:trace>
  <inkml:trace contextRef="#ctx0" brushRef="#br0" timeOffset="15883.56">19599 3933 544 0,'0'3'340'0,"2"5"-50"0,1 6-59 16,1 5-21-16,3 0-64 15,1 0-27-15,3-6-50 16,1-3-18-16,-1-10-24 16,0-2-8-16,-5-5-1 15,0-2 0-15,-6 2 3 16,-1-4-1-16,-8-2-10 16,-2 0-6-16,-3 1-7 15,-3-1-4-15,1 6 3 16,1-2 2-16,2 4-1 15,5 0-1-15,5 1-14 16,4-1-2-16,10 3-6 16,3 1 0-16,9 1 13 15,2 3 4-15,8 3 7 16,-1 2 2-16,7 1 8 16,-2 3 9-16,-1 1 15 0,-4 1 6 15,-16 0 5-15,2 2 1 16,-11 2 5-16,-4-3 2 15,1-1-2-15,-8-5-1 16,1-3-5-16,-1-3-3 16,0-5-8-16,1-5-7 15,1-9-22-15,0-5-7 0,4-4-20 16,-2 1-15-16,4 4-42 16,3 1-27-16,6 6-70 15,6 2-52-15,1 5 148 16</inkml:trace>
  <inkml:trace contextRef="#ctx0" brushRef="#br0" timeOffset="16065.1">20119 3950 569 0,'10'16'352'0,"-1"0"-19"16,-1 2-14-16,-4-4-82 15,1-1-22-15,-5-2-38 16,-1-1-12-16,-3-4-32 15,-2-2-21-15,1-4-45 16,-2-4-24-16,4-5-30 16,0-5-10-16,3-4-7 15,0-2-2-15,5-2-4 0,2 5-9 16,0 0-40-16,2 2-29 16,2 0-123-16,1 3-90 15,4 8 190-15</inkml:trace>
  <inkml:trace contextRef="#ctx0" brushRef="#br0" timeOffset="16410.14">20422 4029 846 0,'4'11'452'16,"-1"-3"-150"-16,8-6-64 15,-5-4-31-15,5-10-66 16,0-1-21-16,-5-9-48 15,-1-1-17-15,-5 2-18 16,1 2-6-16,-8 3-5 16,-3 4-1-16,0 4-8 15,-3 6-2-15,4 5-2 16,2 6-3-16,1 5-1 16,0 3-2-16,6 4-4 15,-1 0-1-15,4 1-2 16,3 0-2-16,3-5-2 0,5-5-3 15,10-5-19-15,0-7-32 16,10-7-91-16,6-3-65 16,-4-10-188-16,2 0 246 15</inkml:trace>
  <inkml:trace contextRef="#ctx0" brushRef="#br0" timeOffset="16546.72">20734 3913 717 0,'-1'0'465'0,"-3"2"-30"16,-5 7-161-16,-1 3-56 15,1 5-68-15,2-1-26 16,4 0-57-16,3-1-20 0,5-8-33 16,2-1-9-16,2-6-14 15,2-4-39-15,6-8-113 16,0-1-83-16,10-2 140 16</inkml:trace>
  <inkml:trace contextRef="#ctx0" brushRef="#br0" timeOffset="16735.79">20903 3769 892 0,'0'14'470'15,"2"10"-162"-15,-2 9-116 16,7 5-48-16,-2 2-80 16,3-4-15-16,3-8-30 0,-1-7-8 15,4-10-21 1,-3-7-38-16,4-6-151 0,-8-3-232 15,1-9 273-15</inkml:trace>
  <inkml:trace contextRef="#ctx0" brushRef="#br0" timeOffset="16883.7">20816 3856 1055 0,'10'0'446'0,"0"5"-288"16,8-2-11-16,-1 2-87 15,3 0-22-15,1-3-18 16,-2 1-6-16,4-1-125 16,5 4 85-16</inkml:trace>
  <inkml:trace contextRef="#ctx0" brushRef="#br0" timeOffset="17491.57">21135 3760 1095 0,'-9'0'488'0,"2"14"-234"16,-1 4-39-16,-1 9-65 15,3 7-34-15,-1 1-51 16,3-1-21-16,5-8-28 0,4-6-6 16,7-7-10-16,4-5-5 15,1-8-36-15,1-5-34 16,1-6-82-16,1-1-28 15,-1 0-10-15,-2 2 31 16,-4 3 87-16,-3 3 29 16,-1 4 81-16,-4 3 32 15,0 4 60-15,-3 2 27 0,0 4 8 16,0 0-9-16,2 0-36 16,2 0-20-16,4-7-41 15,3-2-18-15,4-9-22 16,3-3-6-16,-3-7-3 15,-4 0 1-15,-1 3-2 16,-5 2 0-16,-4 9-1 16,0 2-1-16,-3 11 1 15,0 5 0-15,0 11 4 16,0 5 1-16,0 2 4 16,0 2 4-16,-1-1 17 15,5-1 10-15,2 4 17 16,-1-4 5-16,-3 0-10 15,0-3-8-15,-6-11-9 16,1-5 0-16,-3-9 9 16,-10-6 1-16,-2-4-8 15,-13-8-9-15,0-3-29 0,3-3-26 16,3-1-83-16,8-1-52 16,12 6-113-16,5-8-48 15,12 7 203-15</inkml:trace>
  <inkml:trace contextRef="#ctx0" brushRef="#br0" timeOffset="19098.77">22676 3755 888 0,'-14'-31'397'15,"14"31"-198"-15,2 6-27 0,3 10-43 16,-1 8-18-16,5 13-17 15,2 10-16-15,6 1-24 16,4-2-11-16,10-9-17 16,5-6-6-16,4-9-6 15,-5-8-2-15,-8-13-3 16,-2-7 1-16,-2-15 0 16,3-6 1-16,-1-7 0 15,-2 0 0-15,-10 1 1 16,-8 2-15-16,-7 4-76 15,-8 3-62-15,-5 7 81 16</inkml:trace>
  <inkml:trace contextRef="#ctx0" brushRef="#br0" timeOffset="19285.41">22769 3879 1193 0,'5'6'476'15,"4"0"-315"-15,1-1-4 16,5-2-57-16,1 0-21 16,7-1-43-16,4-2-18 15,-9-4-81-15,9-1-69 16,12 1 83-16</inkml:trace>
  <inkml:trace contextRef="#ctx0" brushRef="#br0" timeOffset="19598.75">23461 3840 1231 0,'0'0'500'0,"3"7"-308"15,-1 3-2-15,-1 6-59 16,-3 2-13-16,0 0-45 15,8 0-21-15,2-3-22 16,6-4-7-16,6-3-5 16,-4-1-2-16,3-6 1 0,3-1 1 15,-1-4 0 1,-2-4-1-16,4-6-6 0,-1-4-3 16,0-4-6-16,0-1-27 15,-4 2-119-15,-5 3-80 16,-3 9 126-16</inkml:trace>
  <inkml:trace contextRef="#ctx0" brushRef="#br0" timeOffset="21401.08">10901 5684 394 0,'12'-6'278'15,"-12"3"60"-15,-1 0-49 16,-8-7-41-16,6 1-53 16,-7 0-88-16,-2-4-25 15,4 4-22-15,-3 4-11 16,-1 3-15-16,0 2-7 16,-5 6-13-16,-1 4-4 15,4 5-5-15,2 7-1 0,8 10 2 16,4-2 0-16,8 8 0 15,7 0-1-15,5-2-1 16,8 0-2-16,2-13 1 16,-1-5-19-16,-2-20-105 15,2-11-85-15,4-15 120 16</inkml:trace>
  <inkml:trace contextRef="#ctx0" brushRef="#br0" timeOffset="22116.77">11144 5734 759 0,'-1'13'403'16,"1"4"-148"-16,0 0-41 16,3 1-33-16,4-1-57 15,3-1-17-15,2-3-32 16,1-4-15-16,2-5-26 16,5-4-9-16,-3-8-10 0,4-6-5 15,-3-5-3-15,-7 1-3 16,-6-1-25-16,-7 1-14 15,-11 4-18-15,-5 1-9 16,-8 3 10-16,0 3 10 16,-1 0 16-16,4 0 8 15,10 5 12-15,6-1-5 0,7-1-5 16,5 0 0-16,13-2 0 16,4 0 5-16,7-4 7 15,5 4 4-15,3 1 16 16,-4 1 11-16,0 8 21 15,-6 3 7-15,-10 7 2 16,-5 0-1-16,-8 7-12 16,-3 0-7-16,3-3-12 15,-3 2-8-15,-4-8-6 16,7-4-2-16,-9-7-4 16,8-2-1-16,4-9-3 15,-8-3-1-15,12-6-2 16,-1 1-1-16,0 4 1 15,7 4 0-15,-5 8 2 16,5 6 0-16,-2 1 1 0,-5 7 1 16,1 5 8-16,-5-4 5 15,-1 5 11-15,0-3 4 16,2-2 0-16,-2-1-4 16,3-5-10-16,2-7-6 15,-1-8-5-15,3-5-3 16,0-7-6-16,1 2-3 15,-2 2-4-15,-5 4 0 0,0 10 3 16,-2 2 4 0,-2 8 4-16,1 1 3 0,-3 4 3 15,0-3 3-15,2 0 1 16,1-4 2-16,1-1-2 16,1-1-1-16,-2-3-3 15,-1-1-1-15,-2 0-1 16,0-1-41-16,0-1-102 15,0 1 95-15</inkml:trace>
  <inkml:trace contextRef="#ctx0" brushRef="#br0" timeOffset="22356.43">11837 5704 986 0,'4'19'511'0,"1"5"-203"15,-1 7-49-15,-5 4-48 16,1 13-86-16,2 1-31 16,5 5-45-16,-2-8-15 15,7-13-21-15,3-3-5 16,-10-22-8-16,6 0-18 16,-13-14-53-16,-4-11-35 0,-1-2-77 15,-3-9-30-15,-1-3-56 16,-3-2-48-16,-8-11 208 15</inkml:trace>
  <inkml:trace contextRef="#ctx0" brushRef="#br0" timeOffset="22536.55">11778 5709 701 0,'16'-17'370'0,"8"10"-84"16,4 3-35-16,1 5-67 16,0 6-28-16,-4 1-31 15,-4 2-9-15,-5 3-10 16,-7 1-10-16,-3 5-26 15,-3-2-11-15,-13 4-21 16,0-1-9-16,-7-3-21 16,1-3-33-16,10-11-72 15,-2-6-42-15,11-9-123 16,1-3-86-16,2-1 226 16</inkml:trace>
  <inkml:trace contextRef="#ctx0" brushRef="#br0" timeOffset="22835.06">12059 5688 709 0,'9'5'441'0,"2"2"-88"16,-4 9-58-16,1 6-46 15,-7 1-78-15,1 6-30 16,2-7-50-16,1-5-24 16,7-8-33-16,3-8-11 15,4-9-12-15,2-1-3 0,2-10-2 16,-1-1-1-16,-2 5-1 15,-2 3-1-15,-4 7 1 16,-9 8 0 0,-2-2 1-16,1 0 1 0,-4-1 6 15,0 0 1-15,6 15 0 16,13 26-2-16,-14-30-9 16,-1-4-7-16,5-7-88 15,2-1-48-15,-2-12-132 16,5-3-132-16,-5-6 268 15</inkml:trace>
  <inkml:trace contextRef="#ctx0" brushRef="#br0" timeOffset="23017.16">12444 5528 940 0,'5'18'465'16,"-5"11"-137"-16,1 6-70 15,-1 14-64-15,-5 4-42 16,5 1-68-16,3-1-28 15,10-14-34-15,7-6-10 16,0-21-21-16,-4-12-34 16,2-15-102-16,-2-8-87 0,0-2 137 15</inkml:trace>
  <inkml:trace contextRef="#ctx0" brushRef="#br0" timeOffset="23179.33">12357 5642 1011 0,'-4'-4'526'16,"4"2"-205"-16,3 2-85 16,-3 0-43-16,0 0-83 15,6-1-19-15,13 0-39 16,27-5-18-16,-29 7-66 16,2 2-72-16,5 4 66 15</inkml:trace>
  <inkml:trace contextRef="#ctx0" brushRef="#br0" timeOffset="23608">12703 5891 1127 0,'-13'12'526'0,"6"1"-272"0,6-8-76 16,1 1-27-16,10-7-73 15,4-13-22-15,9-5-16 16,3-9-9-16,2-8-19 16,-3 0-5-16,-2 1-3 15,-6 5 0-15,-12 7 1 16,-5 7 1-16,-11 7 1 15,-3 5-2-15,-5 7-2 16,1 4 0-16,2 9 1 16,4 4 2-16,5 2 12 15,2 4 5-15,5 1 11 16,3 2 1-16,7-1-6 16,6 0-5-16,9-9-13 15,5-4-4-15,12-10-18 0,0-5-51 16,5-7-119-16,8-4 117 15</inkml:trace>
  <inkml:trace contextRef="#ctx0" brushRef="#br0" timeOffset="24433.66">14122 5482 752 0,'-6'-13'379'16,"6"-1"-97"-16,0 5-46 16,1 12-28-16,0 7-41 15,0 19-46-15,2 5-9 16,-1 16-15-16,2 5-13 15,2 2-28-15,2 1-14 16,6-12-22-16,1-6-8 0,4-16-9 16,-1-5-3-16,-4-18-60 15,1-4-39-15,-6-15-114 16,-1-5-75-16,-7-3-217 16,-1-2 312-16</inkml:trace>
  <inkml:trace contextRef="#ctx0" brushRef="#br0" timeOffset="24715.42">14060 5451 698 0,'-18'-21'375'0,"16"2"-71"15,2 4-64-15,13 9-62 16,6 3-39-16,14 8-51 16,5 7-10-16,6 7-6 15,5 5-3-15,0 2-5 0,4 3-5 16,-10 3-12-16,-25-13-6 31,1 2-4-31,0 16-3 0,-6 7-1 16,-9-8 0-16,-8-3-2 0,-2-2 0 15,-10-5-6-15,-10-3-3 16,-4-7-9-16,-2-4-3 16,-2-6-19-16,6-6-28 0,7-6-60 15,1 1-38 1,12-4-114-16,6-1-67 0,9 2 202 15</inkml:trace>
  <inkml:trace contextRef="#ctx0" brushRef="#br0" timeOffset="25188.49">14745 5405 469 0,'0'-1'309'16,"0"0"3"-16,0 0-21 0,0 0-54 15,0 0-38-15,0 0-46 16,-1 0-20-16,0 1-37 15,-7 28-13-15,-5 45-23 16,11-27-11-16,4 7-17 16,5 2-6-16,5-4-13 15,3-2-4-15,9-11-6 16,2-5-1-16,11-12-31 16,-3-8-43-16,-4-13-156 15,2-11 146-15</inkml:trace>
  <inkml:trace contextRef="#ctx0" brushRef="#br0" timeOffset="25697.33">15082 5548 743 0,'-12'0'381'0,"11"1"-77"16,-1 0-69-16,4 8-32 16,4 3-27-16,-1 11-49 15,4 10-10-15,1 7-18 16,3 1-11-16,3-12-23 0,3-4-9 15,1-15-19-15,3-6-6 16,-1-10-5-16,2-7-1 16,-2-13-2-16,-1-5-3 15,-1-4-8-15,-2 3-4 16,-4 3-24-16,-6 2-43 16,-8 12-137-16,-4 1-151 15,-12 16 211-15</inkml:trace>
  <inkml:trace contextRef="#ctx0" brushRef="#br0" timeOffset="27182.5">15403 5591 495 0,'-2'-3'280'15,"-3"-2"-50"-15,0-1 1 16,2 2-36-16,2 3-24 16,0 0-38-16,0 0-12 15,-1 1-26-15,1 0-8 16,2 25-5-16,10 12-9 16,-5-18-16-1,0-1-8-15,21 24-16 0,-4-5-6 16,0-12-6-16,-1-18-2 0,-6-8-4 15,2-5 0 1,2-10-3-16,-8-8-1 0,5-11-4 16,3-6-1-16,-6 1-5 15,1 0 0-15,-9 10-41 16,-3 8-36-16,-4 8-122 16,-2 11-124-16,1 15 205 15</inkml:trace>
  <inkml:trace contextRef="#ctx0" brushRef="#br0" timeOffset="27525.93">15925 5750 880 0,'-1'0'467'16,"0"0"-167"-16,0 0-64 15,1 0-5-15,0 0-77 16,0 0-25-16,-1 0-44 15,-8 12-28-15,-8 4-33 16,-38 25-14-16,31-30-61 16,3-2-43-16,10-9-123 15,8-2-109-15,8-7 208 16</inkml:trace>
  <inkml:trace contextRef="#ctx0" brushRef="#br0" timeOffset="27793.71">16211 5531 853 0,'-6'-3'457'0,"-2"-2"-129"16,3 7-136-16,-2 2 6 15,-1 13-80-15,1 1-25 16,0 6-30-16,0 3-13 16,7-3-23-16,2 1-8 0,4-5-11 15,3-3-4-15,-1-7-75 16,-1-1-52-16,1-7 75 16</inkml:trace>
  <inkml:trace contextRef="#ctx0" brushRef="#br0" timeOffset="27977.32">16112 5363 988 0,'4'-5'468'16,"4"3"-240"-16,3 4-74 15,3 2-40-15,2 2-75 16,3 3-14-16,3-1-24 15,2 2-74-15,4 0 53 0</inkml:trace>
  <inkml:trace contextRef="#ctx0" brushRef="#br0" timeOffset="28232.2">16383 5592 1780 0,'-1'-7'96'0,"4"4"78"16,4 3-15-16,4-8-76 15,6 5-21 17,-8 1-23-32,-4 1-13 0,-1 1-15 0,30-8-3 0,2 0-8 15,0 6-40-15,-17 2-98 16,-3 1-90-16,-1 3 128 15</inkml:trace>
  <inkml:trace contextRef="#ctx0" brushRef="#br0" timeOffset="28411.81">16534 5451 853 0,'-17'19'488'0,"7"-5"-52"16,3 7-247-16,-1 1-10 15,5 3-85-15,2 5-33 16,3-5-34-16,5-1-9 16,3-2-11-16,2-3-31 15,-1-9-86-15,2-3-78 0,6-7 107 16</inkml:trace>
  <inkml:trace contextRef="#ctx0" brushRef="#br0" timeOffset="28631.36">16809 5473 759 0,'22'12'427'0,"-9"-2"-37"16,-4 4-106-16,-1 6-58 16,-4 6-53-16,-4 3-82 15,2 3-22-15,-5-3-34 16,-5-1-14-16,6-8-15 15,-1-4-10-15,3-11-53 16,5-5-29-16,-7-3-104 16,2 2-80-16,-1 0 174 0</inkml:trace>
  <inkml:trace contextRef="#ctx0" brushRef="#br0" timeOffset="28952.69">16945 5189 1145 0,'17'-4'484'0,"0"8"-300"16,2 2-14-16,3 11-54 16,4 6-19-16,0 7-10 15,3 8-10-15,-3 5-27 16,-2 8-7-16,-7 1-15 15,-5 1 0-15,-7-2-3 16,-5-1-5-16,-14 0-1 16,-4 2-2-16,-11-7-5 15,-2-5-3-15,3-13-38 16,3-8-41-16,4-8-98 16,4-8-76-16,5-4 149 15</inkml:trace>
  <inkml:trace contextRef="#ctx0" brushRef="#br0" timeOffset="37045.51">18211 5750 428 0,'2'-1'302'0,"-1"0"-9"15,1 0-69-15,-1 0 26 16,-1 0-66-16,0 0-27 0,0 1-44 15,0 0-21-15,-1 0-39 16,-2 4-13-16,-6 2-21 16,-7-2-7-16,-26 26-20 15,28-30-29-15,3-3-88 16,3 1-81-16,5-1 125 16</inkml:trace>
  <inkml:trace contextRef="#ctx0" brushRef="#br0" timeOffset="38310.11">19471 5375 328 0,'-1'0'248'0,"0"-1"64"16,0 0-76-16,-2 0-21 15,2 1-32-15,0 0-34 16,0 0-9-16,-11 25-17 15,-6 35-4-15,18-21-20 0,-2 0-17 16,4-6-32-16,2-2-13 16,3-6-20-16,-2-4-5 15,1-4-9-15,5-5-3 16,-3-9-56-16,5-6-55 16,1-8-244-16,7-2 229 15</inkml:trace>
  <inkml:trace contextRef="#ctx0" brushRef="#br0" timeOffset="38487.86">19287 5438 901 0,'17'5'393'0,"9"5"-231"15,2-3 7-15,0 3-73 16,-6-3-29-16,1-3-29 15,-3-4-13-15,7-4-105 16,10 1 62-16</inkml:trace>
  <inkml:trace contextRef="#ctx0" brushRef="#br0" timeOffset="38680.68">19741 5456 676 0,'1'20'409'0,"0"-4"-71"16,2 0-116-16,-1 4-14 16,-1-1-95-16,2-3-32 15,0-1-48-15,0-4-15 16,0-8-39-16,0 2-34 0,-1-8-187 16,-2 2 161-16</inkml:trace>
  <inkml:trace contextRef="#ctx0" brushRef="#br0" timeOffset="39283.97">19714 5335 618 0,'12'-3'321'0,"3"3"-90"16,2 1-50-16,2 5-46 15,1 2-40-15,2 7-40 16,3-1-17-16,-4 0-22 15,-2 1-3-15,-2 4 2 16,-3 0 6-16,-4 7 13 0,-7-10 8 16,1 2 3-1,-4 9 0-15,-1 3-5 0,-4-9-7 16,1-13-5-16,0 1-4 16,4-9-10-16,1-5-1 15,3-5-8-15,-3-7-3 16,2-4-2-16,2 1-1 15,0 0 0-15,7 7 0 16,-4 3 0-16,5 5 4 16,-2 5 16-16,0 3 11 0,2 7 29 15,-5 1 6-15,-3 6 5 16,-3-3-8-16,-2 4-20 16,-1-3-10-16,1-6-16 15,-2-3-5-15,2-6-7 16,-1-3-4-16,0 2-17 15,1 0-13-15,0 0-21 16,0 0-4-16,2-3 7 16,3-7 13-16,2 0 20 15,28-25 7-15,-29 30 8 16,-2 0 3-16,2 10 24 16,-2 6 12-16,1 6 23 15,2 2 7-15,3 0-1 16,3-2-1-16,4-4-10 15,0-4-7-15,2-8-17 16,-3 2-10-16,-2-8-17 0,-2 4-28 16,-7 1-120-16,-4-5-67 15,0 6 116-15</inkml:trace>
  <inkml:trace contextRef="#ctx0" brushRef="#br0" timeOffset="39613.65">20358 5601 1184 0,'6'4'515'0,"5"-2"-271"15,6 2-10-15,-5-5-78 16,2-8-40-16,1-1-62 16,-4-12-22-16,9-5-19 15,-5-2-5-15,-5-5-3 16,-1 3 1-16,-10 5 3 15,-7 1 3-15,-3 7-3 16,-6 5-1-16,-3 13-5 16,3 6 1-16,3 12 11 15,5 7 4-15,9 7 12 16,-2 1 3-16,3-4 2 16,0-2 1-16,5-9-5 15,4-4-7-15,4-6-16 0,6-2-13 16,3-6-92-16,6-2-63 15,11-3-151-15,5 2 177 16</inkml:trace>
  <inkml:trace contextRef="#ctx0" brushRef="#br0" timeOffset="41171.21">21953 5291 648 0,'-4'-53'376'16,"-3"43"-107"-16,0 4-41 15,-2 3-40-15,-5 8-66 16,1 7-22-16,-2 13-29 16,-3 5-8-16,3 11-11 15,2 7-6-15,13 4-8 0,8 0-4 16,10-9-8-16,4-7-3 15,-2-13-4-15,3-5-2 16,2-11-2-16,8-6-1 16,5-4-2-16,2-6-1 15,-1-6-1-15,-6-9 2 16,-10-9 0-16,-8-6 3 0,-13-5 7 16,-6 3 3-16,-18 2 4 15,-6 3-1-15,-13 3-7 16,-3 2-8-16,4 5-11 15,3 5-2-15,7 8-11 16,10 7-6-16,6 6-13 16,1 5-7-16,12 9-67 15,1 3-38-15,1 1-142 16,19 3 168-16</inkml:trace>
  <inkml:trace contextRef="#ctx0" brushRef="#br0" timeOffset="41575.71">22356 5068 933 0,'1'-4'467'16,"0"5"-203"-16,-4 7-61 16,-5 3-28-16,-3 16-67 15,-3 8-11-15,4 18-31 16,1 6-12-16,9 1-14 15,3 0-5-15,12-11-11 16,6 1-5-16,-2-16-5 16,7-4-4-16,-6-10-3 15,0-8-2-15,9-4-6 16,-5-3-28-16,8-3-89 16,2 2-83-16,-2-4 116 15</inkml:trace>
  <inkml:trace contextRef="#ctx0" brushRef="#br0" timeOffset="41854.11">22823 5314 745 0,'15'0'399'0,"-7"8"-57"16,0 2-117-16,-2 7-17 15,4 1-35-15,-5 3-44 16,1 1-18-16,-2 0-48 16,0-3-16-16,-3 0-24 15,2-4-10-15,-1-3-38 16,-1-3-45-16,4-3-120 15,-7-4-83-15,3-1 162 16</inkml:trace>
  <inkml:trace contextRef="#ctx0" brushRef="#br0" timeOffset="42017.28">22719 5180 865 0,'6'-7'384'15,"3"7"-190"-15,0-1-41 16,4 3-42-16,0 5-41 16,3 1-86-16,1 5-310 15,1 11 231-15</inkml:trace>
  <inkml:trace contextRef="#ctx0" brushRef="#br0" timeOffset="42462.73">23137 5319 858 0,'1'-1'443'15,"-1"0"-176"-15,0-1-41 16,-1 2-43-16,1-1-72 16,-2 1-23-16,2 0-39 15,0 0-3-15,0 0 5 16,-1 0 4-16,0 15 4 15,-3 36-6-15,-3-18-13 16,3 1-9-16,0-2-13 16,1-3-3-16,3-14-6 15,4-6-2-15,-2-9-3 0,2-6-4 16,0-5-10-16,-1-5-5 16,2-6-4-16,-1-1 0 15,1-1 8-15,3 1 5 16,-1 5 4-16,1 5 1 15,1 6 3-15,-2 6 2 16,2 2 10-16,0 5 5 16,0 3 11-16,-2 2 6 15,-2 5-1-15,-1 4-1 0,-2 3-9 16,-2-3-5-16,-1-4-13 16,0-3-30-16,1-7-99 15,3-2-58-15,4-4 99 16</inkml:trace>
  <inkml:trace contextRef="#ctx0" brushRef="#br0" timeOffset="42673.99">23443 5456 1281 0,'0'6'554'16,"2"-6"-324"-16,6 0-48 0,-3-4 3 16,6 1-65-16,-1 1-24 15,1-4-54-15,2 2-19 16,0-2-98-16,0 0-73 16,8-4 91-16</inkml:trace>
  <inkml:trace contextRef="#ctx0" brushRef="#br0" timeOffset="43400.45">23849 5342 805 0,'41'-22'405'16,"-42"11"-102"-16,1-2-63 16,-11 0-17-16,2 3-38 0,-3 3-51 15,-7 3-21-15,5 6-45 16,-4 7-18-16,-4 7-20 15,1 6-10-15,9 8-11 16,4 1-2-16,9-5-7 16,6-1 0-16,7-5 0 15,2-8 0-15,10-1 1 16,-3-8 3-16,4-12 1 16,-3-3 0-16,-10-16-4 15,1-3-1-15,-14-3-4 16,2-1-1-16,-1 1 0 15,0 2 2-15,4 4 4 16,-6 3 0-16,0 8 5 16,0 5 1-16,-7 6 3 15,7 6 0-15,-5 10-3 16,5 8-1-16,0 16 1 0,-1 6 3 16,1 3 2-16,-1 1 0 15,5-6-2-15,3-6-2 16,3-11-5-16,-2-6-7 15,2-8-58-15,2-3-47 16,2-6-133-16,5 1 144 16</inkml:trace>
  <inkml:trace contextRef="#ctx0" brushRef="#br0" timeOffset="43742.35">24062 5441 997 0,'0'1'497'15,"4"2"-199"-15,14 5-56 16,25-1-56-16,-23-22-64 16,1-4-29-16,-2-6-46 15,-1 0-10-15,-7 0-7 16,-2 2-2-16,-9 3 4 16,-4 3 3-16,-9 3 2 15,-3 1-3-15,-4 4-12 16,0 3-6-16,0 5-10 15,0 3-2-15,7 10-4 16,3 4 0-16,8 7 1 0,2 6 2 16,5 5 2-16,5 1 1 15,4 0 4-15,2-1 3 16,5-7 5-16,1 0 3 16,-3-8 4-16,1-2-1 15,-6 0-3-15,-3-6-3 16,-6 0-7-16,-4-4-27 15,-5-7-117-15,-1-1-56 16,-3-7-194-16,1 0 225 0</inkml:trace>
  <inkml:trace contextRef="#ctx0" brushRef="#br0" timeOffset="44354.82">24353 5548 849 0,'0'1'454'0,"2"2"-121"15,4-1-108-15,-6-2-23 16,0-1-54-16,0 0-21 16,11-6-48-16,5-6-18 15,27-45-24-15,-33 25-10 0,5-4-11 16,-3 2-1-16,-8 6 3 15,0 1 10-15,-14 7 8 16,-2 2 4-16,5 5 2 16,-4 4-7-16,6 8-8 15,1 4-6-15,-2 9-12 16,4 6-3-16,-5 14-3 16,-3 4 1-16,9 16 4 15,0 5 2-15,3 1 3 16,10 2 0-16,-5-10 3 15,3-6 2-15,2 0 4 16,-9-6 2-16,-2-3 0 16,2-3-1-16,-7-10 1 15,-1-4 4-15,-6-6 1 16,-5-4 0-16,2-8-10 16,-7-5-14-16,-2-8-60 15,-3-5-39-15,-2-3-85 0,6-1-49 16,7-1-95-16,11 1 195 15</inkml:trace>
  <inkml:trace contextRef="#ctx0" brushRef="#br0" timeOffset="44724.36">24928 5121 1133 0,'1'-9'498'0,"-3"7"-242"16,0 4-24-16,0 5-50 16,1-7-29-16,0 0-50 0,-6 17-28 15,-15 48-34-15,13-21-10 16,7 7-14-16,3 2-4 16,6-6-6-16,0-7-4 15,2-9-61-15,2-10-44 16,7-12-110-16,10-9-97 15,6-14 199-15</inkml:trace>
  <inkml:trace contextRef="#ctx0" brushRef="#br0" timeOffset="45118.85">25106 5284 1048 0,'-6'2'476'0,"1"9"-201"15,1 4-37-15,2 9-61 16,1 2-25-16,3 0-44 15,6-1-20-15,4-7-22 16,2-3-8-16,6-6-15 16,0-8-9-16,4-3-16 15,2-10-5-15,-5-7-7 16,0-1-3-16,-4-1-1 16,-4 4 0-16,-8 6 0 15,1 4 0-15,-6 7 0 16,-1 5-1-16,-4 9 2 15,-2 4 4-15,2 3 11 0,6 5 12 16,10-7 23 0,7-1 10-16,7-7 0 0,-2-9-7 15,-2-5-23-15,-4-6-10 16,-2-9-13-16,-4-1-2 16,-2-4-5-16,3-1-5 15,-7 1-44-15,1 3-39 16,3 5-116-16,-9 3-67 0,10 6 163 15</inkml:trace>
  <inkml:trace contextRef="#ctx0" brushRef="#br0" timeOffset="45369.23">25741 5062 1019 0,'29'20'508'0,"-7"2"-99"16,1 2-238-16,-5 3-19 15,-1 4-37-15,-11 6-38 16,-2 2-16-16,-9 4-33 16,-4 1-3-16,-3-5-6 15,-6-2 0-15,-3-6-4 0,-2-6-3 16,-1-13-68-16,1-2-42 15,2-9-110-15,2-1-114 16,4-10 212-16</inkml:trace>
  <inkml:trace contextRef="#ctx0" brushRef="#br0" timeOffset="46094.38">26109 5004 798 0,'45'45'355'0,"-16"-24"-189"15,0 4 6-15,6 8-8 16,-2 12-30-16,-3 12-16 15,-6 7 0-15,-13 8-17 16,-5-1-6-16,-16-7-17 0,-10-3-11 16,-7-12-24-16,-3-4-9 15,2-8-11-15,4-8-4 16,4-13-59-16,4-8-49 16,3-8-155-16,4-3-325 15,6-7 380-15</inkml:trace>
  <inkml:trace contextRef="#ctx0" brushRef="#br0" timeOffset="47073.34">28752 3495 510 0,'28'-4'313'15,"-28"0"-50"-15,0 1-43 16,-1 1-30-16,0 1-41 16,-1 0-22-16,1-1-42 15,-2 2-19-15,-10 4-27 16,0 1-8-16,-22 27-12 15,31-15-5-15,6-1-9 16,3-4-2-16,7-7-1 16,4-2 2-16,6-8 4 15,0-5 1-15,-6-6 4 16,1-5 4-16,-11 0 4 0,-3 2 2 16,-3 2 1-16,-11 3-3 15,0 5-8-15,-2 3-3 16,-2 7-8-16,-3 5-2 15,2 5-1-15,-1 3-3 16,6 5 2-16,7 0 2 16,6-4 1-16,6 0 2 0,5-7 1 15,0-4 1-15,3-4-1 16,1-4 1-16,-4-4-4 16,-1 0-22-16,-10 0-92 15,-2 1-77-15,0 4 110 16</inkml:trace>
  <inkml:trace contextRef="#ctx0" brushRef="#br0" timeOffset="47580.85">28911 3081 787 0,'0'7'353'0,"3"0"-176"0,0 7-11 16,-3 8-15-1,5 4-38-15,-2-1-35 0,3 0-15 16,1-9-26-16,6-5-8 16,1-11-7-16,5-1-3 15,10-5-6-15,-8-7-3 16,1-3-3-16,-5 1 0 16,-6-5 2-16,-1 4 0 15,-6 6 1-15,-3 0-1 16,1 9-5-16,-2 2-3 0,-4 4-2 15,3-5-2-15,0 0 2 16,1 5 2-16,0 6 4 16,1-5 3-16,1-1 3 15,3 1 1-15,-1-2 0 16,7 1-2-16,0-3-3 16,27 5 0-16,-30-10-33 15,-3-5-73-15,0-1 66 16</inkml:trace>
  <inkml:trace contextRef="#ctx0" brushRef="#br0" timeOffset="48548.44">28011 2594 694 0,'-65'-22'345'0,"60"13"-121"15,2 1-24-15,3 5-63 16,3 3-35-16,7 6-36 16,5 5-17-16,9 13-19 15,1 4-3-15,5 9-8 16,-2 4-4-16,4-4-6 16,3 4-1-16,5-6-3 15,6 2 0-15,2 2 0 16,-2-3-1-16,-9-4 3 0,-10-1 2 15,-2-5 10-15,-2 0 4 16,-3-1 3-16,1-1-1 16,-6-8-7-16,-4-4-2 15,-7-6 3-15,-2-6-20 16,-8-8-145-16,-1-1 206 16,-4-13-90-16</inkml:trace>
  <inkml:trace contextRef="#ctx0" brushRef="#br0" timeOffset="48851.61">28128 2989 612 0,'9'7'329'0,"10"1"-77"15,4 0-30-15,5 1-77 16,4 0-28-16,4 0-42 15,0 0-14-15,-3 1-13 16,-1 0 0-16,-9-2 5 16,-1-2 0-16,-8-7-4 15,-2-1-4-15,0-9-8 16,-1-2-3-16,3-3-6 16,-1-1-6-16,-4 2-10 15,-6 0-12-15,-3 3-72 0,-2 2-63 16,-1 2-249-16,1 7 242 15</inkml:trace>
  <inkml:trace contextRef="#ctx0" brushRef="#br0" timeOffset="49280.65">27781 3279 786 0,'-9'-1'373'0,"-4"1"-148"15,4 0-20-15,4 0-39 16,2 0-31-16,4 0-47 16,-1 0-23-16,1 0-39 15,26 6-10-15,39 8-10 0,-25-9 0 16,2-1-1-16,9-1-1 16,1 1 0-16,3 1 1 15,-3-3-2-15,-6 1 1 16,-10-1 0-16,-3 3-1 15,-12-2 1-15,-5 1 6 16,-9 0-76-16,-2-3-57 16,-5 0-198-16,-7-2 188 15</inkml:trace>
  <inkml:trace contextRef="#ctx0" brushRef="#br0" timeOffset="49577.93">28079 3189 802 0,'0'0'346'0,"7"-6"-181"16,0 0-37-16,6 3-46 15,2-1-20-15,8 4-31 16,3 0-8-16,7 8-8 16,1 6 6-16,0 0 13 15,-4 8 9-15,-6-3 12 16,-4 2 1-16,-7 2 1 15,-2-2-1-15,-10-2 2 16,4-2 5-16,-5-3-2 0,-7 0-3 16,-1-4-16-16,-5 0-10 15,-3-2-17-15,-2-3-19 16,1 0-48-16,0 0-32 16,1 1-134-16,2-1-162 15,-1 5 246-15</inkml:trace>
  <inkml:trace contextRef="#ctx0" brushRef="#br0" timeOffset="49977.56">27906 3941 929 0,'0'1'425'0,"-1"-1"-210"15,0 0-45-15,1-1-73 16,0-1-37-16,0 1-29 0,22-1-8 15,42-44-10-15,-22 29-4 16,6-7-3-16,1-2-2 16,7 3-2-16,2 0-1 15,-5 7-1-15,-11 2 1 16,-12 2 0-16,-7 2 1 16,-9 2 3-16,5 5-18 15,-17-3-71-15,0 4-59 0,-4 1-202 16,1 0 213-16</inkml:trace>
  <inkml:trace contextRef="#ctx0" brushRef="#br0" timeOffset="50351.07">28228 3580 541 0,'-2'-3'306'0,"1"1"-30"16,-1 2-57-16,2 0-56 16,0 0-29-16,0 0-52 15,0 0-20-15,0 0-29 16,0 0-7-16,21 5-9 0,30 11-3 16,-24-12-5-1,0 1-2-15,-1 3-1 0,-1-2-2 16,0-4 0-16,1 2 0 15,1-1 0-15,-4 5 10 16,-6 4 17-16,-5-1 11 16,-8 4 27-16,-1 0 3 15,-6 0 3-15,-1 5 0 0,-2 3-11 16,-1 0-8-16,-1-1-16 16,1-4-11-16,-1-6-13 15,2-2-17-15,1-6-88 16,5 2-53-16,2-5-183 15,1-2 194-15</inkml:trace>
  <inkml:trace contextRef="#ctx0" brushRef="#br0" timeOffset="52162.41">29151 3141 157 0,'2'0'125'0,"-1"0"56"16,0-2 6-16,-1 2 23 16,0 0-9-16,0 0-44 15,0 0-19-15,0 0-31 16,0 0-13-16,0 0-6 15,0 0-5-15,0 0-11 16,2 1 0-16,5 7-7 16,0-1-5-16,-2 2-13 15,27 27-8-15,-28-26-17 16,-2 0-4-16,3-4-8 16,-1 0-1-16,2-4-2 15,0 2-1-15,1-2-1 16,-2-2 0-16,2 2 1 15,0 0 0-15,0 0 0 16,0-2 0-16,4-5 1 0,-4-3-3 16,5-7-4-16,5 1-6 15,-9-7-70-15,1-4-84 16,1-7 101-16</inkml:trace>
  <inkml:trace contextRef="#ctx0" brushRef="#br0" timeOffset="53069.86">27878 2312 892 0,'-3'-2'401'16,"-1"2"-192"-16,-2-4-35 0,3 6-77 16,-3 0-26-16,1 6-41 15,2 2-15-15,2-2-12 16,5 6-4-16,2-7-3 16,-2 1 1-16,5-1 1 15,4-2 2-15,1-1 1 16,3 2 1-16,-3-8 0 15,-4-4 1-15,-2-4 2 16,-1-2 3-16,-5 1 12 16,2 3 5-16,-3-3 6 15,-5 2 0-15,-1 0-12 16,-4 4-8-16,-2 0-22 16,0 2-23-16,2 5-106 15,2 4-102-15,-3 9 149 16</inkml:trace>
  <inkml:trace contextRef="#ctx0" brushRef="#br0" timeOffset="53636.05">27641 3114 570 0,'0'-1'297'0,"-1"0"-68"0,0-2-33 15,0 2-51-15,-5-3-32 16,-3 1-55-16,3 2-22 15,5 1-24-15,0 0-4 16,0 0-2-16,-3 9 2 16,4-1 2-16,3 0 3 15,-2-6 0-15,10 5-1 16,1-2 0-16,26 3 1 16,-27-16 6-16,-2-2 3 0,-4-2 12 15,-2 1 6-15,-4 1 9 16,-2 2-1-16,-5 0-11 15,0 1-11-15,-2 2-28 16,0 4-23-16,0 1-82 16,1 5-74-16,4 8 110 15</inkml:trace>
  <inkml:trace contextRef="#ctx0" brushRef="#br0" timeOffset="54189.21">27769 3959 696 0,'0'0'353'16,"0"0"-120"-16,-1 0-96 16,0 0-32-16,0 0-44 15,-4 6-16-15,2 3-24 16,-5 2-8-16,-1 30-11 16,22-28-2-16,9-1 2 15,3-5 0-15,4-5 2 16,-6-7 1-16,-1-5 4 15,-9-3 4-15,-4 0 20 16,-2 2 15-16,-7 0 27 0,-2 0 7 16,-2 2-9-16,-2-1-13 15,-7 1-31-15,9 2-13 16,-9 3-29-16,3 2-27 16,0 2-90-16,-5 0-83 15,5 4 130-15</inkml:trace>
  <inkml:trace contextRef="#ctx0" brushRef="#br0" timeOffset="60141">11140 7063 759 0,'-1'0'362'16,"-1"-1"-146"-16,-1 0-21 15,-2-1-39-15,-2-3-43 0,-3-1-39 16,-1 1-5-16,-28-27-12 16,26 27-7-16,0 8-17 15,-2 0-10-15,2 12-14 16,0 4-6-16,3 8-4 16,5 7-4-16,-2-1-2 15,8-1-1-15,14-6 1 16,3-5 1-16,12-4 2 15,0-2-30-15,1-5-88 16,0-4-53-16,3-9-255 16,2-5 272-16</inkml:trace>
  <inkml:trace contextRef="#ctx0" brushRef="#br0" timeOffset="60893.75">11349 7150 415 0,'1'-3'318'0,"2"3"16"16,-1 3-97-16,-2-3-18 15,0 0-49-15,0 0-17 16,4 7-30-16,0 5-17 16,-2-4-39-16,19 26-17 15,-10-34-25-15,8-1-6 16,-1-9-10-16,-6-5-2 16,-1-4-12-16,-8-1-12 15,-1 3-22-15,-4 2-8 0,-4 4-4 16,-3 0 5-16,-7 1 13 15,-6-1 6-15,-5 2 11 16,3 4 4-16,4 3 8 16,3 5 1-16,7 0 5 15,5-1 3-15,5-2 5 16,6 2 2-16,11-1 0 16,0 1-2-16,9-1-3 15,1-1-2-15,-4 0-3 16,3-3 1-16,-3 0-1 15,1 3 0-15,-2 1 4 16,0 6 2-16,-4 8 6 16,-5-1 6-16,-5 7 4 15,-4-1 3-15,-1 0 1 16,-3-3-4-16,-1-8-6 16,-1-4-4-16,1-5-6 0,2-3-3 15,-1 2-3-15,0 0-2 16,1-2-1-16,7-13-1 15,20-26 0-15,-17 30 1 16,-1 1 1-16,-1 3 0 16,-1 6-1-16,-2 2 1 15,-1 5 7-15,0 4 5 16,-2 3 12-16,0 2 5 0,-1-3-2 16,1-1-6-16,0-5-6 15,-1-2-5-15,2-3-3 16,-2-1 0-16,-2-1-1 15,0 1-1-15,0 0-3 16,0 0 0-16,0 0-1 16,1 0-1-16,5-4 0 15,0 1 0-15,0 1 0 16,-2 2 0-16,0 1 0 16,1 1 3-16,0 1-1 15,1 3 1-15,1-2-1 16,1 0 0-16,-3-1 0 15,1-1-1-15,-3-1-1 16,1 0-2-16,-1 0-29 0,-1 0-37 16,-1 0-118-16,-1 0-77 15,2 0 156-15</inkml:trace>
  <inkml:trace contextRef="#ctx0" brushRef="#br0" timeOffset="61149.58">12014 7076 1008 0,'4'29'484'0,"-5"10"-194"15,8 7-23-15,-1 10-76 16,0-1-49-16,9-4-63 16,-6-4-22-16,3-15-33 15,1-7-8-15,-5-12-10 16,-1-4-4-16,-4-9-48 15,-2 0-29-15,-2-12-43 16,-3-4-21-16,-6-8-29 16,-2-8-18-16,-5-10-94 15,-1-2-99-15,-1-9 248 16</inkml:trace>
  <inkml:trace contextRef="#ctx0" brushRef="#br0" timeOffset="61344.65">11998 7095 715 0,'2'-19'381'0,"14"8"-82"16,-4 0-49-16,9 6-58 0,4 1-25 15,-2 7-33-15,0 3-12 16,-3 4-21-16,-1 4-9 16,-6 0-28-16,-3 0-13 15,-10 3-20-15,-3-2-8 16,-10 0-3-16,-3-2-5 16,1-5-42-16,2-3-31 0,5-7-78 15,5-3-41-15,6-10-106 16,6-1-106-16,7-6 255 15</inkml:trace>
  <inkml:trace contextRef="#ctx0" brushRef="#br0" timeOffset="61676.37">12275 7020 445 0,'19'2'371'16,"-4"3"39"-16,-1 4-96 16,-1 4-17-16,-5 7-67 15,-1 0-24-15,-3 3-55 16,-1-2-26-16,5-5-52 15,0-6-20-15,4-8-28 16,-1-4-7-16,-5-10-6 16,3-3-2-16,-4-5-5 15,4-1-3-15,3 1-3 16,-6 10 0 15,-4 6-1-31,-1 1 1 0,0 2 1 0,-1 0 0 0,0 0 3 0,0 1 1 16,0 0 4-16,6 15 0 15,4 35 0-15,-12-31-2 16,9-2-1-16,-7-5-2 16,4-6-3-16,3 0-27 15,2-12-117-15,4-2-66 16,9-13 115-16</inkml:trace>
  <inkml:trace contextRef="#ctx0" brushRef="#br0" timeOffset="61855.34">12685 6845 961 0,'0'28'469'0,"0"1"-97"15,0 6-111-15,-2 8-34 16,2 3-52-16,0-1-101 16,6-2-29-16,8-12-27 15,1-6-9-15,8-17-46 16,0-9-43-16,5-14-112 15,-3-9-89-15,-6-5 172 16</inkml:trace>
  <inkml:trace contextRef="#ctx0" brushRef="#br0" timeOffset="62009.37">12599 6991 997 0,'-8'0'451'16,"12"0"-179"-16,3 0-64 15,5 2-41-15,4 2-47 16,5-4-74-16,2 0-19 0,5-4-121 16,-1 1 71-16</inkml:trace>
  <inkml:trace contextRef="#ctx0" brushRef="#br0" timeOffset="62319.17">13073 7134 1156 0,'13'-1'514'0,"-2"-4"-276"15,4-2-9-15,-3-8-92 16,-1-4-44-16,1-5-50 16,-3-4-15-16,-3-2-15 15,-5 4-1-15,-8 6-2 16,-4 9-1-16,-6 12 4 15,-4 8 2-15,-1 13 7 0,1 2 4 16,7 10 6-16,4 2 6 16,9 5 0-1,5-3 0-15,12-4-9 0,5-6-7 16,9-8-14-16,4-5-28 16,8-12-140-16,6-8 96 15,9-11 3-15</inkml:trace>
  <inkml:trace contextRef="#ctx0" brushRef="#br0" timeOffset="62729.63">14289 6777 889 0,'6'-3'438'0,"2"6"-191"16,3 21-39-16,-1 13-12 16,-1 15-58-16,-3 4-24 15,1 0-43-15,-1-1-19 16,2-15-29-16,2-5-9 0,2-16-9 16,1-9-21-16,-8-14-52 15,4-7-35-15,-10-11-113 16,-2-2-50-16,-7-4-125 15,-3-1 229 1</inkml:trace>
  <inkml:trace contextRef="#ctx0" brushRef="#br0" timeOffset="63002.4">14287 6808 762 0,'11'-12'396'0,"14"8"-114"16,2 4-45-16,7 6-64 15,1 5-26-15,-2 7-14 16,-14-7-2-1,2 1-11-15,13 7-8 0,-1 11-23 16,-7-7-15-16,-17-1-17 16,-6 3-5-16,-13-2-9 15,-6 3-3-15,-9-2-14 16,0 0-7-16,8-6-10 0,3-5-10 16,2-7-82-16,5-5-58 15,-1-6-127-15,4 0-72 16,21 5 215-16</inkml:trace>
  <inkml:trace contextRef="#ctx0" brushRef="#br0" timeOffset="63195.8">14909 6690 1085 0,'-24'9'520'15,"8"8"-233"-15,-3 19-80 16,-3 8-3-16,7 10-84 16,5-3-31-16,13-7-32 15,8-5-12-15,5-10-21 16,7-4-8-16,5-8-22 16,2-7-47-16,2-6-106 15,-3-7-70-15,9-6 127 16</inkml:trace>
  <inkml:trace contextRef="#ctx0" brushRef="#br0" timeOffset="63596.5">15092 6847 1011 0,'-11'22'460'16,"9"6"-160"-16,1-1-64 15,2 5-12-15,5 1-34 16,2-8-65-16,5-2-23 15,6-9-35-15,1-3-16 0,4-11-24 16,0-2-8-16,4-8-9 16,0-8-2-16,1-1-4 15,-2-5-2-15,-4 0-2 16,-5 3 0-16,-8 3 0 16,-3 10 0-16,-7 2 0 15,-3 7 0-15,-1 10 0 16,0 2 3-16,3 8 4 15,0-3 7-15,1-2 22 16,4-3 13-16,4-1 17 16,4-1-3-16,2-7-17 15,2-4-12-15,-3-6-17 16,2-9-4-16,-4-6-4 16,0-3-3-16,1-6-9 15,-4 1-24-15,2 0-69 16,-2 4-52-16,-5 10-145 0,3 4-423 15,14 3 491-15</inkml:trace>
  <inkml:trace contextRef="#ctx0" brushRef="#br0" timeOffset="63795.81">15769 7088 1352 0,'17'0'564'0,"-10"9"-277"16,-6 2-72-16,-12 1-22 16,-6-1-62-16,-10 0-103 15,2-1-50-15,1-5-122 16,5-4-80-16,11-2 122 16</inkml:trace>
  <inkml:trace contextRef="#ctx0" brushRef="#br0" timeOffset="64046.37">16105 6888 1434 0,'4'10'598'15,"0"12"-387"-15,-2 1 2 16,-2 1-67-16,-3 0-59 16,0-8-53-16,3-1-13 15,3-5-69-15,1-1-67 16,5-5-149-16,0-6-67 0,5-4 194 16</inkml:trace>
  <inkml:trace contextRef="#ctx0" brushRef="#br0" timeOffset="64230.86">16049 6724 1049 0,'9'-2'515'16,"2"2"-221"-16,-1 3-97 16,4 2-28-16,2 4-93 15,2 0-32-15,4-2-81 16,0 1-86-16,4-2 80 15</inkml:trace>
  <inkml:trace contextRef="#ctx0" brushRef="#br0" timeOffset="64406.28">16301 6905 869 0,'18'5'508'0,"-1"-7"-57"15,9-4-235-15,-8 2-11 16,-1-1-99-16,15-1-41 0,1-1-39 16,-7 4-10-16,-2 2-118 15,-1-2-73-15,0-3 105 16</inkml:trace>
  <inkml:trace contextRef="#ctx0" brushRef="#br0" timeOffset="64594.68">16447 6777 1290 0,'4'23'553'0,"-1"10"-335"16,2 4-3-16,-1 1-90 16,-4-2-43-16,3-8-43 15,3-5-15-15,3-10-82 16,3-4-64-16,8-15-515 0,9-6 431 15</inkml:trace>
  <inkml:trace contextRef="#ctx0" brushRef="#br0" timeOffset="64791.41">16732 6762 1146 0,'10'11'525'16,"-1"7"-208"-16,1 8-61 15,-5 9-40-15,-1 2-59 0,-3 4-86 16,0-4-19-16,1-11-28 16,2-3-10-16,3-14-52 15,-2-4-50-15,3-12-106 16,0-3-86-16,-2-10 171 16</inkml:trace>
  <inkml:trace contextRef="#ctx0" brushRef="#br0" timeOffset="65066.18">16927 6552 1477 0,'18'6'600'0,"-5"9"-391"0,12 7-9 16,0 9-30-16,3 4-45 15,3 7-49-15,-9 5-13 16,-6 3-24-16,-12 3-13 16,-13-1-6-16,-8-4-5 15,-9-7-5-15,-1-4-21 16,4-13-83-16,4-4-49 16,5-14-135-16,3-6 17 0,15-4 158 15</inkml:trace>
  <inkml:trace contextRef="#ctx0" brushRef="#br0" timeOffset="65524.21">17617 6677 1108 0,'-27'-33'456'16,"35"34"-253"-16,3 9-36 15,5 18 12-15,1 11-24 16,2 19-29-16,2 4-11 16,2 0-29-16,1-7-12 0,8-12-21 15,-3-10-8-15,2-14-10 16,3 0-3-16,-7-15-6 16,-3-3-2-16,-5-9-1 15,-8-12-3 1,0 0-8-16,8-26-5 0,5-23-12 15,-5-1-19-15,-8 12-62 16,-5 8-43-16,-10 19-104 16,-3 10-106-16,1 21 220 15</inkml:trace>
  <inkml:trace contextRef="#ctx0" brushRef="#br0" timeOffset="65729.35">17747 6899 1276 0,'1'6'600'0,"2"-6"-259"15,7-1-121-15,6-2-14 16,9-1-93-16,0-3-44 16,7 1-45-16,-7-3-9 15,-3 0-93-15,0 4-85 16,1 1-176-16,20 0 193 0</inkml:trace>
  <inkml:trace contextRef="#ctx0" brushRef="#br0" timeOffset="66223.45">18353 6776 1082 0,'-1'-1'455'0,"-1"6"-233"16,4 10-37-16,3 16 4 15,5 6-24-15,4 10-43 0,-5-21-20 31,-5-13-40-31,2 0-18 0,19 24-23 0,-3-8-5 16,5-22-8-16,-2-16-2 16,4-8-6-16,1-8-6 15,0 2-10-15,-2-3-4 16,-8 5 2-16,-1 6 5 16,-9 9 7-16,-1 5 5 15,-6 7 5-15,-3 7 7 0,0 9 16 16,-1 1 9-16,1 0 18 15,3-3 6-15,7-10 6 16,2 4 0-16,7-10-7 16,1-4-4-16,5-8-12 15,2-6-7-15,0-9-14 16,2-4-6-16,-6-4-12 16,-5 2-37-16,-6 1-130 15,-3 6-72-15,-6 5 129 16</inkml:trace>
  <inkml:trace contextRef="#ctx0" brushRef="#br0" timeOffset="66392.86">19183 7095 1540 0,'7'4'653'0,"6"2"-372"15,-12 9-98-15,-4-1-117 16,-15-4-48-16,-7-3-52 16,-1-6-152-16,-1-1-78 0,12 6 157 15</inkml:trace>
  <inkml:trace contextRef="#ctx0" brushRef="#br0" timeOffset="67123.42">20378 6653 831 0,'13'4'393'0,"-10"21"-139"16,4 13-26-16,-7 15-12 16,3 3-47-16,-2-3-70 15,1-26-26 1,1 0-43-16,9 5-13 0,5-9-76 0,-4-18-54 15,8-10-438-15,4-3 368 16</inkml:trace>
  <inkml:trace contextRef="#ctx0" brushRef="#br0" timeOffset="67308.28">20266 6803 595 0,'-2'-4'368'0,"5"-4"41"15,9 0-182-15,12 5-48 16,3 3-30-16,7 1-59 16,0 5-17-16,-8 2-36 15,3-2-12-15,-2-1-18 16,4-4-48-16,4-5-137 16,0-4-171-16,-2-1 207 15</inkml:trace>
  <inkml:trace contextRef="#ctx0" brushRef="#br0" timeOffset="67471.5">20663 6773 582 0,'6'9'341'0,"-1"0"-16"16,2 3-62-16,17 31-40 16,-21-24-50-16,-3-5-80 0,-2 2-27 15,1 1-41-15,-3-9-5 16,1-5-121-16,0-4-109 15,3-19 131-15</inkml:trace>
  <inkml:trace contextRef="#ctx0" brushRef="#br0" timeOffset="68153.07">20618 6613 688 0,'17'-2'394'16,"6"3"-109"-16,2 8-65 15,2 3-32-15,4 4-63 16,1 2-13-16,-3-1-23 16,3 2-10-16,-5-2-19 15,-9 4-7-15,-7 4-16 16,-2 5-7-16,-9 4-7 16,6-2-4-16,-1-9-8 15,-4-7-2-15,-1-13-4 16,-3-5-5-16,1-9-23 15,-1-4-10-15,6-5-13 16,-3 2-3-16,6 1 18 16,-1 5 7-16,2 7 12 0,5 4 6 15,-2 4 11-15,2 5 13 16,-2 8 27-16,-4 3 15 16,-3 1 15-16,-2 3-2 15,2-3-18-15,-1-4-12 16,1-6-23-16,0-9-8 15,-3-6-20-15,2-5-18 16,3-3-34-16,-1 0-17 16,3-4-14-16,-2 2 3 0,-2 3 14 15,-2 2 9-15,1 7 20 16,2 4 12-16,0 10 19 16,7 5 17-16,-1 7 31 15,4-1 13-15,10-3 25 16,3-3 3-16,8-10-9 15,3-5-6-15,3-3-20 16,1-11-8-16,-9-5-14 16,-3-5-6-16,-12-4-4 15,-9 3-1-15,-5 3 0 16,-10 5 1-16,-8 8 2 16,-5 4-2-16,-5 10 5 15,3 7 7-15,6 11 11 16,4 3 7-16,11-1 11 15,3 0 3-15,11-7 9 0,5-4 1 16,8 0-13-16,1-5-11 16,-1-2-35-16,-2-3-71 15,-2-8-155-15,9-2 145 16</inkml:trace>
  <inkml:trace contextRef="#ctx0" brushRef="#br0" timeOffset="68765.98">22538 6678 688 0,'-21'-24'391'0,"4"14"-51"16,1 3-85-16,0 20-60 0,-5 16-41 16,7 27-49-16,3 12-17 15,9 8-31-15,5-33-11 16,0 1-19-16,14 18-4 15,10-6-9-15,4-20-2 16,12-21-4-16,1-8 0 16,3-17-2-16,-1-11-1 15,-1-13-2-15,-5-3-3 16,-11-6-11-16,-10 2-5 16,-23 3-2-16,-10-4 2 0,-18 5 7 15,-8 1 2-15,-13 4 3 16,-2 6 0-16,2 8-4 15,6 8-3-15,17 9-7 16,7 2-31-16,14 8-120 16,11 1-154-16,24 0 198 15</inkml:trace>
  <inkml:trace contextRef="#ctx0" brushRef="#br0" timeOffset="69246.1">23186 6474 813 0,'4'-16'401'0,"-5"8"-138"16,-3 10-42-16,-7 18-48 16,-2 14-37-16,-2 24-39 15,2 4-11-15,7 20-27 16,2 4-13-16,10-8-20 16,6-3-8-16,9-14-10 15,5-6-2-15,8-3-4 16,1-6-1-16,3-11-32 15,1-8-31-15,-4-15-91 0,-4-9-247 16,13-13 272-16</inkml:trace>
  <inkml:trace contextRef="#ctx0" brushRef="#br0" timeOffset="69629.92">23800 6611 1181 0,'-5'-19'481'0,"-4"9"-307"16,10 7-25-16,9 3-24 15,3 2-29-15,12 6-27 16,2 1-8-16,6 0-13 16,3-3-7-16,13-7-14 15,2-2-8-15,2-6-12 16,-1-2-8-16,-17 4-87 0,-8 0-48 15,-18 5-150-15,-8 5-102 16,-13 1-64-16,-8 2-33 16,-13 1 313-16</inkml:trace>
  <inkml:trace contextRef="#ctx0" brushRef="#br0" timeOffset="69973.02">23957 6612 461 0,'-44'-4'272'16,"7"-2"-3"-16,-1 2-16 0,3 4-18 15,8 1-9-15,13 3-50 16,8 4-26-16,13 3-44 15,7 1-16-15,10 4-12 16,6 2-3-16,-3-1-11 16,0 1-9-16,-5 3-17 15,-8 0-10-15,0 2-13 16,-4 1-4-16,2 0-5 16,1 1-1-16,-12-4 3 15,0-1 0-15,-15-4 4 16,-2-2 1-16,5-2-1 15,-5-3-1-15,7-6-3 16,-1-1-1-16,8-2-4 16,1 3 0-16,4-3 0 15,-3-2 0-15,4 1 2 0,22-1-1 16,36 2-3-16,-27 1-1 16,3-1-55-16,-1 5-54 15,0-1-119-15,3 9 131 16</inkml:trace>
  <inkml:trace contextRef="#ctx0" brushRef="#br0" timeOffset="70178.05">24577 6830 1264 0,'-13'13'526'0,"-18"20"-300"16,27-27-50-16,-1 2-44 16,3 3-37-16,1 4-49 15,-4 1-19-15,2-1-41 16,0-5-47-16,5-3-145 16,7-6-101-16,9-15 180 15</inkml:trace>
  <inkml:trace contextRef="#ctx0" brushRef="#br0" timeOffset="70599.85">24448 6649 782 0,'10'-2'422'0,"3"2"-135"16,3 6-115-16,4 5-34 15,0-1-79-15,2 2-17 16,3-3-19-16,3-2-7 15,1-5-9-15,0-2-1 0,0 0-2 16,-4 0-1-16,-4 4 0 16,-2 4-1-16,-8 8 5 15,-1 5 14-15,-10 6 31 16,1 1 19-16,-1-2 26 16,-6-5-2-16,6-7-15 15,-2-6-10-15,2-8-25 16,2-3-12-16,1-13-18 15,5 0-9-15,4-5-9 16,2 0-3-16,5 6 1 16,6 2 1-16,-8 5 3 15,-4 8 1-15,-5 8 10 16,-10 5 7-16,3 7 14 16,4 3 4-16,-4 0-4 15,3-5-7-15,1-2-28 0,0-4-61 16,3-10-143-16,4-2 186 15,21-11-42-15</inkml:trace>
  <inkml:trace contextRef="#ctx0" brushRef="#br0" timeOffset="70832.7">25107 6748 1398 0,'-3'1'572'0,"2"-1"-345"15,0 0-26-15,1 0-47 16,0 0-38-16,15 1-57 16,37-2-24-16,-27-3-65 15,0 0-79-15,4 3-14 16,7 1 53-16</inkml:trace>
  <inkml:trace contextRef="#ctx0" brushRef="#br0" timeOffset="71523.09">25538 6742 329 0,'0'13'281'0,"22"21"83"16,1-30-54-16,-4-8-53 16,-1-4-38-16,-6-5-55 15,-3-4-24-15,-7 0-36 16,-2-3-17-16,-9 2-33 16,-5-2-13-16,-7 3-23 15,-2 4-6-15,-2 8-9 16,2 7-3-16,4 13 0 15,2 7 0-15,6 11 4 16,7 4 2-16,3 0 1 0,8-2-2 16,3-7 1-16,2-12 2 15,8-7 5-15,-2-5 2 16,5-11 2-16,-1-6-2 16,1-13-10-16,-3-6-7 15,-1-1-15-15,-3-1-4 16,-6 0 3-16,-2 2 5 15,-5 1 13-15,-3 2 2 16,-4 10 4-16,-2 3 0 16,-2 12 1-16,0 9 0 15,2 12 0-15,-1 8 2 0,5 12 2 16,2 0 1-16,4 3 5 16,6 1 0-16,5-7-1 15,3-6-2-15,4-9-9 16,1-8-7-16,2-7-67 15,3 2-46-15,-2-6-132 16,-4 0-137-16,-8-3 249 16</inkml:trace>
  <inkml:trace contextRef="#ctx0" brushRef="#br0" timeOffset="71804.73">25865 6867 412 0,'1'0'349'0,"0"0"86"15,11 1-74-15,-3-1-104 16,-1-1-47-16,31-14-71 15,-28-2-30-15,3-8-52 0,2-2-14 16,-5 4-16-16,-4 1-6 16,-7 7 2-16,-3 4 0 15,-10 2-2-15,3 5-2 16,-5 4-9-16,2 3-3 16,5 8-3-16,0 2 0 15,6 10-2-15,-2 0 0 0,4 5 0 16,3-1 0-16,7-5 2 15,-1-3 2-15,1-8 2 16,7 0-1-16,6-6-6 16,3-5-17-16,6-5-82 15,-4 0-56-15,-4-1 89 16</inkml:trace>
  <inkml:trace contextRef="#ctx0" brushRef="#br0" timeOffset="72194.5">26144 6846 1128 0,'10'33'548'0,"0"-33"-245"16,6-4-64 0,2-4-47-16,4-6-88 0,-1-7-33 15,-1-6-47-15,-1-2-7 16,-9 3-6-16,-2 3-1 15,-13 4-2-15,-2 4 0 16,-9 2-3-16,-4 4-2 16,1 7-4-16,-2 3-3 15,5 12-1-15,2 5 0 16,10 12 4-16,2 8 5 0,4 9 9 16,6 4 6-16,4-3 17 15,3-1 9-15,6-6 21 16,-3-6 0-16,0-4-9 15,-7-5-10-15,-9-9-18 16,-3-1-1-16,-12-8-2 16,-4 0-2-16,-7-5-6 15,-3-3-7-15,0-5-24 16,1-1-34-16,3-4-108 16,5-4-70-16,5-3-470 15,11-4 458-15</inkml:trace>
  <inkml:trace contextRef="#ctx0" brushRef="#br0" timeOffset="72520.62">26503 6482 940 0,'1'1'465'16,"1"5"-185"-16,-10 4-56 16,-4 7-23-16,-3 12-57 15,-2 6-28-15,9 12-54 16,5 3-22-16,4-1-24 15,9-4-5-15,5-12-9 16,0-6-31-16,10-12-77 16,2-4-41-16,2-11-203 15,5-5 223-15</inkml:trace>
  <inkml:trace contextRef="#ctx0" brushRef="#br0" timeOffset="72881.2">26669 6722 951 0,'-4'14'454'0,"3"10"-170"0,0 3-23 16,3 3-65-16,4-4-32 15,3-6-55-15,5-4-29 16,3-9-36-16,2-5-12 16,5-5-12-16,-2-8-5 15,0-6-5-15,-3 1-2 16,-4-1-2-16,-10 5 0 15,3 7-3-15,-4 3 0 0,-5 4-1 16,7 6 2-16,-10 6 8 16,4 1 4-16,3 4 7 15,7-2 6-15,0-6 5 16,6 0 2-16,1-11-3 16,-8-4-4-16,10-7-12 15,-4-4-4-15,-4-4-3 16,3 2-3-16,-11 0-10 15,-1 2-43-15,-1 2-137 16,0-6-61-16,8 0 131 16</inkml:trace>
  <inkml:trace contextRef="#ctx0" brushRef="#br0" timeOffset="73136.28">27079 6597 1275 0,'10'0'530'15,"8"11"-317"-15,1 2-9 16,5 7-50-16,1 6-13 16,-1 3-26-16,0 3-17 0,-7 3-33 15,-6 1-10-15,-14 1-17 16,-7-4-9-16,-5-5-11 15,-2-7-6-15,2-14-63 16,2 2-53-16,2-11-127 16,1-2-68-16,7-8 184 15</inkml:trace>
  <inkml:trace contextRef="#ctx0" brushRef="#br0" timeOffset="73581.57">27338 6366 1010 0,'17'16'465'15,"1"8"-248"-15,-1 10-26 16,2 8-21-16,2 7-44 15,2 1-12-15,4 6-20 16,-1-3-9-16,-7 2-9 16,-5-3 0-16,-14-2-15 15,-10 3-8-15,-16-6-19 16,0-2-13-16,-4-6-22 16,7-8-38-16,7-11-103 15,-2-6-71-15,8-13-362 16,-8 1 373-16</inkml:trace>
  <inkml:trace contextRef="#ctx0" brushRef="#br0" timeOffset="74545.64">23908 7197 626 0,'9'10'319'16,"-8"5"-77"-16,6 4-13 15,-1 2 6-15,0 3-51 0,9 3-60 16,1-3-19-16,-3-8-41 15,2 0-15-15,-1-9-22 16,-1-5-10-16,2-2-9 16,1-1-1-16,-3-7-8 15,-3-1-4-15,-2-2-11 16,-2-2-2-16,0 1 2 16,-2 1 2-16,-2 6 7 15,-1 4 1-15,1 7 3 16,-2-6 3-16,0 0 9 15,2 12 10-15,1 2 19 16,10 27 13-16,-6-32 17 16,-2 3 6-16,1-5-3 15,0 1-3-15,0-4-18 16,0-5-9-16,2-1-15 16,2-5-6-16,3-6-9 0,0-2-2 15,1-6-4-15,-3 0-3 16,-4 7-1-16,-3 3-1 15,-4 7 0-15,-1 1-2 16,0 2-10-16,0 1-19 16,0-1-84-16,0 0-56 15,0 0-145-15,0 0-273 0,-1 0 397 16</inkml:trace>
  <inkml:trace contextRef="#ctx0" brushRef="#br0" timeOffset="76377.38">28098 6724 744 0,'-7'-1'362'0,"6"0"-126"16,0-1-23-16,0 1-46 15,1 0-29-15,3-5-50 16,2 1-21-16,17 2-34 15,31-25-14-15,-29 28-10 16,0 0-25-16,-4 1-139 16,-7-1 113-16</inkml:trace>
  <inkml:trace contextRef="#ctx0" brushRef="#br0" timeOffset="76617.5">28019 6866 695 0,'3'2'390'0,"10"0"-123"16,7-4-35-16,3-2-30 15,4-7-66-15,1 0-20 16,3 1-39-16,1 0-17 0,-2 8-28 16,-3-2-12-16,-8 4-39 15,-3 0-46-15,-7 1-130 16,0 2-154-16,-1-4 215 15</inkml:trace>
  <inkml:trace contextRef="#ctx0" brushRef="#br0" timeOffset="77933.2">29083 6722 324 0,'-1'-2'235'16,"0"1"-1"-16,0-2-19 16,-1-4-14-16,-1 1-21 15,0-1-14-15,1 3-36 16,1 2-17-16,-17-8-33 16,-27-3-15-16,25 22-25 15,-2 4-8-15,6 7-10 16,-1 7-2-16,9 12-3 15,2 4 0-15,3 6-1 16,9-1 0-16,0-6 0 16,11-5-3-16,7-11 0 15,1-3 0-15,9-11-1 16,1-5 4-16,3-11 3 16,-1-7 0-16,-2-12 5 0,-5-6-1 15,-8-5-1-15,-5-1 0 16,-16 0 3-16,-7 0 0 15,-15 1-2-15,-3 0-4 16,-12 5-8-16,-1 4-3 16,2 0-6-16,0 5-2 15,12 7-9-15,5 2-6 0,11 8-33 16,3 5-32-16,9 5-95 16,4 3-73-16,7 4 153 15</inkml:trace>
  <inkml:trace contextRef="#ctx0" brushRef="#br0" timeOffset="78504.97">29637 6622 1016 0,'-15'-4'431'0,"-8"7"-252"15,-5 3-27-15,-8 10-52 16,0 6-22-16,8 5-24 16,2 8-8-16,17 9-16 15,3 0-6-15,13 8-4 16,6-6-5-16,4-2-5 0,8-6-2 15,-2-9-4-15,3-3 3 16,1-10-99-16,-2 0-78 16,4-5 104-16</inkml:trace>
  <inkml:trace contextRef="#ctx0" brushRef="#br0" timeOffset="79128.12">29858 6862 920 0,'13'15'459'15,"-12"-4"-191"-15,3 4-80 16,-4 2-29-16,-4-3-74 16,7 6-21-16,-3-1-27 15,1-1-8-15,-1 0-9 16,-4-5-4-16,4-3-4 15,-1-1-1-15,0-4-1 16,3-4 2-16,3-3 0 16,-5 0 0-16,0 1-3 15,0-3-1-15,2-17-3 16,-2-31-1-16,1 23-1 0,7 5 1 16,6-4 1-16,-2 3 0 15,4 6 1-15,-3 5 0 16,1 14 3-16,8 4 6 15,-10 17 11-15,1 4 5 16,-8 4 4-16,-4 0-2 16,-1-3-7-16,1-2-5 15,-1-6-5-15,0-1-3 16,0-9 0-16,-2-5 0 16,2-3-1-16,0-4-1 0,0 3-4 15,0 0-5-15,4-6-3 16,-1-10-1-16,41-37 0 15,-30 33 1-15,-1 3 1 16,0 0 0-16,3 9 0 16,-1 6-1-16,0 4 1 15,-1 3 0-15,1 11 2 16,-1-2 2-16,1 4 3 16,2 3 3-16,-4-6 0 15,-1 3 0-15,-7-3-2 16,-3-2-1-16,-2-2-2 15,-4-1-6-15,-1-5-57 16,-3-2-37-16,2-2-92 16,0-6-70-16,6-2 166 0</inkml:trace>
  <inkml:trace contextRef="#ctx0" brushRef="#br0" timeOffset="79444.03">30414 6566 944 0,'10'-3'462'15,"0"6"-187"-15,-2 8-94 16,-1 5-24-16,1 11-51 16,-1 0-16-16,-5 7-30 15,0-1-10-15,0 3-15 16,0 3-4-16,4 3-7 15,-3 5-4-15,-1-4-6 16,1-3-3-16,-2-1-4 16,-1-10 0-16,-7 0 1 15,-1-3 0-15,-3-3-1 16,-6-2-4-16,2-6-54 16,-2-3-49-16,-1-1-166 15,7-1 164-15</inkml:trace>
  <inkml:trace contextRef="#ctx0" brushRef="#br0" timeOffset="86322.75">11403 8501 583 0,'4'-2'306'0,"-3"0"-78"16,-1 1-10-16,0 0-35 16,0 0-37-16,3-7-46 15,2-5-12-15,-3-32-23 16,-17 30-10-16,-11 3-11 15,-7 4-8-15,-2 13-13 0,0 1-3 16,5 15-5 0,4 5-3-16,13 9-1 15,6 6 0-15,13 4-2 0,8-1-2 16,12-7-4-16,8-2-2 16,6-16-51-16,6-5-61 15,-1-15-280-15,1-7 254 16</inkml:trace>
  <inkml:trace contextRef="#ctx0" brushRef="#br0" timeOffset="87050.68">11636 8569 646 0,'-5'1'412'16,"2"3"-43"-16,1 9-109 16,2 5-17-16,3 4-66 15,0 1-28-15,6 0-46 16,0-5-21-16,2-8-42 15,2-4-16-15,-1-9-14 16,1-3-5-16,-1-7-19 16,-2-2-24-16,-5 0-32 15,-3-2-5-15,-9 1 12 16,-5 2 22-16,-6 0 28 16,1 2 6-16,-5-2 5 15,1 0 0-15,3 5 0 16,3 0 1-16,9 4 1 0,5 2 1 15,7 2 5-15,6 1 2 16,9-1 5-16,2 1 4 16,10-1 4-16,0 1 5 15,2 3 9-15,0 4 4 16,-3 7 7-16,-8 1-3 16,-7 5-6-16,-5 0-6 15,-10-2-8-15,1 0-4 0,-7-4-7 16,3-3-1-16,-2-6-5 15,-1 0-1-15,1-5-4 16,2-2-2-16,1 1-12 16,0-1-3-16,5-9-2 15,5-7 1-15,18-27 9 16,-14 33 3-16,1 6 5 16,-2 3 0-16,-6 5 3 15,8 5 4-15,-9 7 15 16,2 2 7-16,-2 1 14 15,-3 1 0-15,0-6-11 16,0-4-8-16,2-2-15 16,-4-6-3-16,4-5-3 15,-2 2-1-15,2-6-2 0,-1 0 0 16,-1-4-1 0,3 1-1-16,-2 3 2 0,4 0 1 15,0 4 0-15,-2 3 1 16,1 4 0-16,-1 6 0 15,2 5 1-15,0 3 1 16,-1-3-2-16,1-2-1 16,2-7-40-16,0-4-51 15,4-4-116-15,1-5-80 0,2-3 171 16</inkml:trace>
  <inkml:trace contextRef="#ctx0" brushRef="#br0" timeOffset="87457.1">12266 8517 813 0,'5'10'442'0,"0"8"-89"15,-2 7-45-15,-3 11-67 16,0 3-50-16,0 5-73 16,4-1-30-16,3-7-44 15,3-3-17-15,-1-12-18 16,0-6-3-16,-5-13-43 15,-2-3-33-15,-2-10-72 16,-1-5-45-16,-2-9-73 0,-3-4-24 16,-2-3-41-16,-3-2-9 15,-2-2-2-15,-1 2 49 16,5-3 214-16,5 4 135 16,8 8 240-16,3 1 54 15,10 12-19-15,5 3-51 16,1 7-78-16,5 4-25 15,2 5-36-15,-4 1-7 0,-1 4-14 16,-11 2-12-16,-5 1-35 16,-7 2-17-16,-2 3-29 15,0 0-9-15,-7-4-10 16,3 1-5-16,-6-8-37 16,-4-3-34-16,10-6-98 15,-9-6-61-15,12-2-183 16,4-3 248-16</inkml:trace>
  <inkml:trace contextRef="#ctx0" brushRef="#br0" timeOffset="87757.3">12547 8543 840 0,'8'14'488'16,"-4"-1"-143"-16,0-1-43 15,0 0-32-15,2-3-103 16,2-3-34-16,4-4-53 0,1-2-20 15,-1-8-28-15,1-4-10 16,-2-7-12-16,1-1-3 16,-4 2-2-16,-1 1-2 15,-1 7 0-15,-5 2-1 16,1 8 1-16,-1 2-1 16,-1 6 2-16,0 7-1 15,-1 3 2-15,0 1-1 0,1-2-1 16,1-1-1-16,4-7-3 15,2-5-8-15,4-6-102 16,2-8-64-16,2-10-196 16,1-1 215-16</inkml:trace>
  <inkml:trace contextRef="#ctx0" brushRef="#br0" timeOffset="87936.9">12879 8334 1107 0,'12'20'512'0,"-5"8"-205"16,0 9-36-16,-5 5-51 16,3 2-57-16,1-2-86 15,1-3-24-15,7-10-31 16,-1-6-11-16,3-14-90 16,2-6-58-16,-2-11-169 0,0-7 176 15</inkml:trace>
  <inkml:trace contextRef="#ctx0" brushRef="#br0" timeOffset="88115.28">12778 8418 1112 0,'7'2'544'0,"5"-1"-244"15,8 2-81-15,2 4-41 0,4-1-99 16,-3 1-34-16,-3-6-97 15,0 2-92-15,10 4 90 16</inkml:trace>
  <inkml:trace contextRef="#ctx0" brushRef="#br0" timeOffset="88422.51">13222 8588 1103 0,'10'0'501'0,"1"-6"-246"16,-1-7-21-16,-5-8-88 16,1-5-51-16,-4-5-59 0,-1 1-14 15,-6 8-13-15,-3 3-1 16,-6 10-2-16,-3 5-1 16,-2 9 0-16,-2 10 3 15,3 11 19-15,3 3 8 16,8 5 18-16,7-2 1 15,7-4-6-15,6-1-4 16,8-8-14-16,5-5-6 16,8-8-12-16,5-7-34 0,11-13-151 15,6-4 126-15,13-5-16 16</inkml:trace>
  <inkml:trace contextRef="#ctx0" brushRef="#br0" timeOffset="88881.57">14283 8415 873 0,'-1'-14'430'15,"-3"13"-87"-15,1 1-83 16,5 15-32-16,-1 4-32 16,3 9-75-16,4 3-25 15,8-8-39-15,4-4-15 0,3-15-24 16,3-5-4-1,-3-10-6-15,-1-7-1 16,-5-1-2-16,-1 1-1 0,-9 1-1 16,-4 8 0-1,-2 5 0-15,1 0 0 0,0-7 1 16,-2 10-1 0,0 0 1-16,0 6 1 0,0-5 18 15,0 16 11-15,1 38 8 16,1-30 0-16,-2-9-19 15,6-3-12-15,2-11-65 16,-1-3-74-16,11-7-154 16,0-2 166-16</inkml:trace>
  <inkml:trace contextRef="#ctx0" brushRef="#br0" timeOffset="89093.26">14638 8471 1308 0,'8'28'581'16,"2"2"-300"-16,1 5-13 16,0 2-88-16,3 0-53 15,-2-3-67-15,1-7-22 16,-1-14-28-16,-4-7-20 16,-3-14-98-16,-3-5-52 0,-2-11-103 15,-2-5-28-15,-6 1 9 16,-2-1-21-16,-6 3 210 15</inkml:trace>
  <inkml:trace contextRef="#ctx0" brushRef="#br0" timeOffset="89304.85">14624 8381 697 0,'5'-11'401'0,"8"7"-37"16,4 4-58-16,2 4-62 16,1 4-34-16,2 0-50 15,0 4-14-15,-5 0-36 16,0 1-23-16,-11 3-38 15,-6 0-15-15,-5 1-15 16,-7 1-3-16,-3-2-7 16,-3-3-2-16,4-6-8 15,1-4-23-15,7-3-79 16,2-3-52-16,7-1-128 0,5-2-293 16,5 6 392-16</inkml:trace>
  <inkml:trace contextRef="#ctx0" brushRef="#br0" timeOffset="89618.89">15630 8206 977 0,'-12'13'533'15,"1"2"-89"-15,3 15-205 16,-2 6 5-16,-2 9-88 16,6 1-47-16,5-3-60 15,1-1-16-15,12-10-24 16,2-6-7-16,6-17-80 15,2-5-57-15,-4-11-138 16,0-4-132-16,-7-1 262 16</inkml:trace>
  <inkml:trace contextRef="#ctx0" brushRef="#br0" timeOffset="90010.57">15458 8356 855 0,'-10'-2'421'0,"13"2"-103"0,4 4-89 16,8 3-32-16,7 0-40 16,6-4-70-16,1-3-17 0,6-5-30 15,0 1-11-15,-2 1-10 16,-1 4-3-16,-4 3-7 16,-1 2-1-16,-4 9-1 15,-4 1 4-15,-3 7 15 16,-4 4 6-16,1-9 2 15,1 0-2-15,5-12-13 16,-3-6-6-16,-2-7-5 16,0-6 0-16,-3-8-3 15,-1-2 1-15,-3-2-1 16,-3 1-1-16,-9 2 0 16,0 3 0-16,-4 6 0 15,-4-2 0-15,-6 7 0 16,-8 5 0-16,-1 5-3 15,-2 9-1-15,9 6-65 0,4-4-52 16,15 5-122-16,5 3 136 16</inkml:trace>
  <inkml:trace contextRef="#ctx0" brushRef="#br0" timeOffset="90646.4">16951 8132 1091 0,'4'2'495'0,"7"19"-194"16,-2 9-63-16,2 21-32 0,-1 5-41 16,1 5-71-16,0 0-23 15,3-6-37-15,3-4-13 16,-3-17-14-16,1-11-3 15,-1-17-51-15,-4-11-40 16,-5-12-65-16,-4-5-27 16,-9-6-2-16,-5-1 5 15,-4 2-10-15,-9-3-37 16,0-5-138-16,-1-3-49 16,2-6 89-16,4-1 139 0,10 8 350 15,4 3 149-15,7 10 100 16,8 5-36-16,5 9-96 15,9 3-41-15,9 7-69 16,0 5-18-16,12 6-33 16,-1 5-11-16,-1 8-20 15,0 4-10-15,-8 9-12 16,-5-2-6-16,-8-1-14 16,-8-2-6-16,-15-4-14 15,-7 4-4-15,-12-7-8 16,-4-2-3-16,-2-7-5 15,0-6-5-15,3-7-6 16,2-1-19-16,4-3-74 16,4-3-47-16,6 1-116 15,6-2-59-15,15 4 202 0</inkml:trace>
  <inkml:trace contextRef="#ctx0" brushRef="#br0" timeOffset="90904.33">17561 8061 1297 0,'-13'4'538'0,"-2"16"-328"15,-3 5-12-15,3 15-43 16,1 6-35-16,9 6-36 15,9-2-15-15,9-5-27 16,5-9-11-16,11-8-17 16,-1-4-6-16,5-16-76 15,0-3-73-15,0-10 88 16</inkml:trace>
  <inkml:trace contextRef="#ctx0" brushRef="#br0" timeOffset="91431.96">17938 8260 962 0,'1'12'471'0,"4"9"-179"16,1 6-5-16,1 5-61 16,3 2-42-16,-2-7-59 15,4-4-25-15,2-6-52 16,1-9-17-16,0-8-16 15,0-8-4-15,1-7-5 16,-2-4-7-16,-1-2-38 16,-3 1-11-16,-4 1-10 15,0 7 5-15,-2 5 31 16,0 5 10-16,-2 9 13 16,1 4 4-16,0 8 24 15,2 2 14-15,6-2 26 16,1 3 12-16,5-10 11 0,2-2-1 15,1-8-14-15,0-4-12 16,4-10-29-16,-2-7-9 16,2-4-14-16,-3 0-3 15,-5 0-24-15,-4 6-43 16,-5 3-129-16,-3 3-70 16,-6 4 147-16</inkml:trace>
  <inkml:trace contextRef="#ctx0" brushRef="#br0" timeOffset="91634.23">18519 8427 1387 0,'-16'-1'606'0,"16"9"-220"16,-10 0-139-16,0 6-58 15,-7-1-46-15,1 0-113 16,1-2-57-16,3-2-138 16,-1-5-86-16,11-5 135 0</inkml:trace>
  <inkml:trace contextRef="#ctx0" brushRef="#br0" timeOffset="92212.55">18820 8253 973 0,'17'6'487'15,"-6"-5"-172"-15,3 10-79 16,-2 9 9-16,-5 7-57 15,0 10-32-15,-6-1-62 16,-1 3-29-16,-1-12-36 0,0-7-12 16,-3-14-11-16,4-5-3 15,-1-5-7-15,4-4-11 16,2-8-18-16,-2-4-7 16,3-5-5-16,-2-1 8 15,1 0 18-15,5 2 6 16,2 6 10-16,-1 2 3 0,2 10 17 15,-3 2 14-15,1 10 23 16,-1 9 10-16,1 9 11 16,-3 4-5-16,-1 3-13 15,2-4-11-15,-10 2-23 16,2 1-28-16,1-10-136 16,0-5-81-16,12-9-501 15,5-6 465-15</inkml:trace>
  <inkml:trace contextRef="#ctx0" brushRef="#br0" timeOffset="92357.88">19195 8409 1432 0,'17'0'612'0,"5"-1"-370"15,1 1-19-15,-6 0-97 0,1 1-55 16,-5 1-82-16,3 1-68 15,-3-2-141-15,4 3 136 16</inkml:trace>
  <inkml:trace contextRef="#ctx0" brushRef="#br0" timeOffset="92617.39">19536 8303 1052 0,'-7'15'542'0,"8"-4"-62"16,1 5-181-16,0 11-68 15,-2-1-54-15,-1 7-110 16,0-2-22-16,4-5-28 16,1-1-7-16,4-12-40 15,0-2-53-15,-1-11-125 16,3-2-46-16,4-4 142 15</inkml:trace>
  <inkml:trace contextRef="#ctx0" brushRef="#br0" timeOffset="92901.65">19680 8069 1278 0,'17'-6'534'0,"6"7"-281"0,4 7-69 16,1 6 6-16,3 7-40 0,2 10-54 15,-4 4-13-15,-6 7-24 16,-3 2-9-16,-8-3-8 16,-3 0 1-16,-8-2-8 15,-7 1-4-15,-7 0-8 16,-6 3-5-16,-10-8-26 15,1-4-49-15,-2-15-146 16,6-9-93-16,12-8 168 16</inkml:trace>
  <inkml:trace contextRef="#ctx0" brushRef="#br0" timeOffset="94959.75">12587 9524 697 0,'-10'2'359'0,"7"-2"-95"16,8 2-70-16,12-1 7 15,8 0-44-15,6 0-36 16,7-1-54-16,0 0-16 0,3 0-27 16,-3 0-19-16,-3 1-119 15,-3 2-93-15,-6 1 123 16</inkml:trace>
  <inkml:trace contextRef="#ctx0" brushRef="#br0" timeOffset="95137.3">12690 9660 802 0,'-4'1'424'16,"4"-1"-158"-16,9-2-23 15,7-1-18-15,7-5-62 16,3-1-29-16,4 0-48 15,2 1-25-15,-3 0-39 16,-5 2-32-16,-2 0-146 16,-12 0-88-16,-8-4 138 0</inkml:trace>
  <inkml:trace contextRef="#ctx0" brushRef="#br0" timeOffset="95428.79">12755 9341 906 0,'16'8'474'0,"4"7"-137"15,14 10-121-15,2 0-7 0,0 4-80 16,-1 2-33-16,-7 2-36 16,3 2-9-16,-6 1-11 15,-2 1-4-15,-7 2-12 16,-8-3-5-16,-9-4-4 15,-6-1-1-15,-10-7-2 16,-4-2-2-16,1-4-16 16,4-8-27-16,2-7-65 15,-5-4-48-15,7-5-146 16,4 2 182-16</inkml:trace>
  <inkml:trace contextRef="#ctx0" brushRef="#br0" timeOffset="97982.77">14167 9578 608 0,'-1'0'323'0,"0"0"-40"16,1 0-31-16,0 0-18 15,0 0-31-15,6 13-57 0,2 5-19 16,13 35-30 0,-19-23-15-16,1 1-29 0,0-7-12 15,1-7-16-15,-1-6-6 16,-1-12-7-16,2 2-3 16,-2-12-2-16,1-4-2 15,2-9-2-15,-1-9-1 16,1-1-1-16,3 2-1 15,6 9 0-15,5 6 0 0,3 10 0 16,4 7 0-16,-1 11 12 16,-2 4 9-16,-3 6 24 15,-11 1 12-15,1 4 7 16,-2-1-6-16,-5-4-19 16,7-1-12-16,-10-9-16 15,-1-2-3-15,-1-4-28 16,-1 1-46-16,3-1-116 15,0 0-84-15,0-9 156 16</inkml:trace>
  <inkml:trace contextRef="#ctx0" brushRef="#br0" timeOffset="98410.24">15244 9605 878 0,'4'4'473'15,"-1"3"-161"-15,5 9-72 16,-4 5-13-16,0 4-92 15,0 2-31-15,-1-3-52 16,0-7-20-16,1-4-43 16,-2-8-56-16,0-3-152 15,-1-2 142-15</inkml:trace>
  <inkml:trace contextRef="#ctx0" brushRef="#br0" timeOffset="98544.07">15148 9465 855 0,'3'-1'453'0,"5"1"-156"0,4 5-126 15,1 0-24-15,4 2-98 16,5-2-58-16,1 0 4 16</inkml:trace>
  <inkml:trace contextRef="#ctx0" brushRef="#br0" timeOffset="98773.13">15597 9397 1102 0,'0'29'545'15,"0"6"-230"-15,-3 7-105 16,-1 6-40-16,3 5-100 15,1 1-33-15,5-6-24 16,5-4-7-16,4-17-25 16,2-6-40-16,3-18-109 0,1-5-81 15,-3-10 147-15</inkml:trace>
  <inkml:trace contextRef="#ctx0" brushRef="#br0" timeOffset="98958.82">15460 9516 1013 0,'3'-1'462'0,"5"4"-171"15,4 1-72-15,8-3-42 16,-4 5-50-16,9-4-77 16,6 0-20-16,-1-2-88 15,1 0-65-15,0 0-240 16,-1 1 224-16</inkml:trace>
  <inkml:trace contextRef="#ctx0" brushRef="#br0" timeOffset="99481.89">15843 9654 861 0,'12'7'441'0,"2"-8"-137"15,-4-6-32-15,4-3-67 16,-5-6-51-16,1-4-65 15,-1-6-22-15,1-5-38 16,-1 1-11-16,-4 3-8 0,-7 4-1 16,-8 12-3-16,-6 4 0 15,-8 13-4-15,1 5-1 16,-4 11 0-16,4 2 1 16,5 7 7-16,5 2 6 15,7 0 3-15,9 0 0 0,9-8-2 16,3-9-4-16,7-3-3 15,2-6 0-15,3-11-5 16,-1-2-1-16,-2-12-30 16,2-4-27-16,2 1-31 15,-3-1-10-15,5 9 25 16,-6 4 24-16,-8 8 32 16,1 3 10-16,-8 7 8 15,-3 2 11-15,-2 0 25 16,-1 0 16-16,-3-1 33 15,-5 1 9-15,-2 0 13 16,-3-1-2-16,0-6-20 16,-1-2-14-16,0-6-30 15,2-2-11-15,-1-7-15 16,3-3-3-16,2-4-8 16,0-7-4-16,9 4-7 15,3 0-6-15,6 4-67 0,3 7-51 16,2 5-104-16,3 3-72 15,1 4-373-15,2 4 448 16</inkml:trace>
  <inkml:trace contextRef="#ctx0" brushRef="#br0" timeOffset="99843.99">16395 9609 650 0,'9'6'368'0,"0"1"-39"15,-10-8-36 1,-2-5-68-16,-1-2-56 0,-8-12-93 15,4 0-24-15,-5-1-27 16,-8 4-2-16,4 7 9 16,-5 6 5-16,-2 11 8 15,5 7 0-15,3 11-5 16,1 3-3-16,7 2-2 16,2-2 1-16,7-5 1 15,6-1 1-15,4-11 0 16,2-3 1-16,4-8-5 15,0-4-2-15,3-6-10 16,3-2-5-16,-2-4-6 16,-3 0-3-16,2 5-3 15,-7 2 1-15,-4 10 5 16,-3 3 2-16,-6 7 7 0,5 4 0 16,1 3-6-16,-2-1-4 15,-1-4-44-15,5-1-50 16,-8-11-110-16,8-7-79 15,1-11 163-15</inkml:trace>
  <inkml:trace contextRef="#ctx0" brushRef="#br0" timeOffset="100054.03">16570 9426 1022 0,'-5'5'490'0,"1"23"-129"16,-1 8-95-16,3 15-42 15,-5 3-46-15,7 1-93 16,5-5-22-16,5-10-30 16,3-10-16-16,3-17-17 15,-2-6-40-15,0-15-106 16,-1-1-59-16,-6-12-219 16,-2-2 260-16</inkml:trace>
  <inkml:trace contextRef="#ctx0" brushRef="#br0" timeOffset="100337.5">16426 9530 935 0,'5'0'447'15,"2"0"-168"-15,7 0-40 16,0 2-45-16,1 2-50 16,12-2-55-16,3 0-15 15,3-2-25-15,6-1-9 16,-4 0-11-16,1 1-3 15,-2 7 1-15,-3 5 5 0,-10 11 12 16,-4 6 6-16,-9 7 4 16,-6 0-5-16,0-3-14 15,-2-8-10-15,0-10-14 16,2-8-3-16,-2-8-76 16,0-7-56-16,0-13-130 15,1-1-82-15,1-10 211 16</inkml:trace>
  <inkml:trace contextRef="#ctx0" brushRef="#br0" timeOffset="100878.76">16886 9498 713 0,'18'6'422'0,"-13"10"9"15,-4 5-125-15,-1 10-26 16,-3 7-52-16,3 0-76 0,0 3-18 15,1-10-47-15,5-4-21 16,2-11-33-16,3-5-13 16,0-8-10-16,0-5-2 15,1-7-14-15,-7-3-26 16,1 1-57-16,4-15-23 16,-5-5-26-16,-6 2 13 0,-8 8 45 15,-5 3 16-15,4 2 35 16,-1 3 9-16,-1 3 13 15,-1 0 5-15,0 5 16 16,5 3 13-16,8 2 22 16,7 1 6-16,1 1-4 15,5 1-9-15,4 1-12 16,2-1 0-16,5 3 8 16,-3 2 7-16,-6 5 14 15,-1 5 4-15,-7 1-6 16,-3 1-8-16,0 0-20 15,-2-5-10-15,-5-4-12 16,6-1-3-16,-6-10-5 16,7 1-11-16,3-6-23 15,-5-4-6-15,8-1-9 16,-3-4 7-16,-1 1 23 0,2-1 7 16,0 6 12-16,-2 0 1 15,0 8 5-15,0 2 5 16,-1 8 5-16,-3 4 0 15,1 5-5-15,1-2-27 16,3-8-182-16,4-3-67 16,11-21 145-16</inkml:trace>
  <inkml:trace contextRef="#ctx0" brushRef="#br0" timeOffset="101189.89">17485 9519 1167 0,'-9'0'543'0,"8"8"-214"16,-8 1-58-16,-1 9-53 15,7 3-48-15,-4 2-67 16,6 3-17-16,8-2-25 16,5-2-3-16,0-8 1 15,-3 2 1-15,5-4 3 16,-9-1-5-16,2 1-10 15,-4-4-8-15,-10 2-14 16,-3 1-6-16,-8-4-5 16,5 0-4-16,-10-3-10 0,5-4-31 15,2-1-110-15,-1-6-71 16,10-7-134-16,6 3 197 16</inkml:trace>
  <inkml:trace contextRef="#ctx0" brushRef="#br0" timeOffset="101544.99">18555 9609 856 0,'-19'5'426'0,"19"-7"-64"0,11 1-118 16,11 1-49-16,5 0-24 16,11 0-83-16,3 0-30 15,0 1-55-15,1-1-57 16,0 0-92-16,-4 3 89 16</inkml:trace>
  <inkml:trace contextRef="#ctx0" brushRef="#br0" timeOffset="101717.04">18647 9797 1140 0,'-1'2'508'0,"9"-2"-260"16,6 0-10-16,6-5-82 31,-10 2-45-31,1 0-65 0,35-4-29 0,1-4-145 16,-3-6-28-16,-21 1 80 15</inkml:trace>
  <inkml:trace contextRef="#ctx0" brushRef="#br0" timeOffset="102024.97">18712 9400 1156 0,'18'-7'509'15,"11"9"-272"-15,4 5-10 16,10 8-68-16,-4 3-27 16,-3 2-24-16,0 5-3 15,-3 0-14-15,-3 3-10 16,-1 6-19-16,-7 2-9 16,-20-1-11-16,-2 4-5 0,-20-4-11 15,-6-6-4-15,-2-2-10 16,1-12-4-16,8-7-31 15,9-2-35-15,2-8-97 16,4 0-58-16,-4-8 145 16,5 0-2-16</inkml:trace>
  <inkml:trace contextRef="#ctx0" brushRef="#br0" timeOffset="102413.25">20025 9400 849 0,'0'-1'408'0,"0"1"-130"16,2 5-32-16,3 25-31 15,5 79-46-15,-17-39-72 16,-3-4-24-16,7-9-39 16,4-8-12-16,4-23-16 15,10-4-36-15,-1-14-100 16,0-9-76-16,6-8 114 16</inkml:trace>
  <inkml:trace contextRef="#ctx0" brushRef="#br0" timeOffset="102848.48">19874 9569 1023 0,'12'-2'450'16,"1"0"-239"-16,0 2-16 16,8 3-49-16,4-1-40 15,6 1-43-15,10-2-12 16,3-1-18-16,-3-2-7 0,-3 0-10 15,-3 2-4-15,-11 3-5 16,-3 4-1-16,-9 12 2 16,-6 5 5-16,-1 11 12 15,-2-1 5-15,0-3 5 16,4-9-4-16,2-12-10 16,4-2-4-16,3-8-5 15,0-1-2-15,-3-13-2 16,4-3 0-16,-7-5-3 15,3 1-1-15,-7-2 1 16,-5 0 0-16,-11 1 1 16,-6-2 0-16,-10 12-1 15,-3 4-1-15,3 8-3 16,0 2-1-16,11 7-27 16,2 1-33-16,7 0-100 15,5-4-75-15,8 0-205 0,5-3 269 16</inkml:trace>
  <inkml:trace contextRef="#ctx0" brushRef="#br0" timeOffset="103074.88">20486 9402 849 0,'-6'-9'475'15,"12"21"-24"-15,0 11-165 0,-5 13-87 16,-1 9-40-16,3 2-83 15,-3 0-20-15,11-1-30 16,4-4-12-16,4-11-10 16,2-8-7-16,1-9-72 15,0-4-54-15,-8-9-134 16,0 1 151-16</inkml:trace>
  <inkml:trace contextRef="#ctx0" brushRef="#br0" timeOffset="103596.89">20429 9483 1131 0,'7'-2'503'0,"6"6"-269"16,4 6-13-16,-1 5-91 0,10 1-40 16,8-3-47-16,1 0-36 15,5-9-84-15,0-2-45 16,6-2-72-16,2 1-14 15,-1 4 20-15,4 3 38 16,-16 0 71-16,-7-1 30 16,-6-1 61-16,-13-2 26 0,-1-3 62 15,-7-1 31-15,-6-6 49 16,-1-1 8-16,-7-9-22 16,-1 1-16-16,1 1-37 15,-8 0-14-15,-2 10-25 16,3 3-12-16,-12 10-20 15,6 7-8-15,8 12-9 16,1 7-1-16,17 1-4 16,5 0-6-16,10-12-3 15,6-6-2-15,2-10 0 16,5-8 1-16,-5-5 0 16,-2-5-2-16,-1-9-1 15,-10-4-1-15,5-2-2 16,-3 2 0-16,-7 2 0 15,-1 6-1-15,-5 9 0 16,-4 2-1-16,2 11 12 0,3 6 7 16,-2 10 13-16,4 1 3 15,1-1-8-15,-1-1-8 16,-1-7-13-16,-1-4-6 16,5-1-63-16,7-7-58 15,0-6-128-15,3-8-81 16,5-14 201-16</inkml:trace>
  <inkml:trace contextRef="#ctx0" brushRef="#br0" timeOffset="103772.95">21121 9446 1403 0,'4'18'625'0,"-1"16"-328"15,0 9-12-15,-4 5-101 16,1 2-51-16,3-5-63 15,-1-4-22-15,5-13-32 16,-1-4-7-16,1-12-63 16,2-7-54-16,0-7-122 15,1-8-90-15,3-2 198 16</inkml:trace>
  <inkml:trace contextRef="#ctx0" brushRef="#br0" timeOffset="104226.36">21946 9414 960 0,'1'-17'442'16,"8"2"-227"-16,-7 6-27 16,8 10 10-16,-4 21-37 15,-10 17-16-15,4 25-21 16,-3 6-12-16,1 4-38 0,4-8-15 16,1-14-31-16,0-14-12 15,1-19-50-15,6-11-39 16,0-19-97-16,3-3-88 15,-1-10 162-15</inkml:trace>
  <inkml:trace contextRef="#ctx0" brushRef="#br0" timeOffset="104638.65">21813 9536 869 0,'20'-1'426'0,"-3"2"-127"16,5 5-54-16,6 6-41 15,-10 0-44-15,8-1-61 16,0-3-20-16,6-6-35 16,4-1-11-16,3 1-17 15,-2 3-5-15,-5-1-5 16,-1 2-2-16,-2 2 0 16,-6-5-1-16,-1 5-2 15,-5 1 1-15,-4 2 0 16,-1 3 1-16,-9-4 4 15,-1 0 0-15,-5-4 1 16,-2 2 13-16,4 5 34 16,-1 1 17-16,2 6 28 15,0-1-7-15,0-1-24 0,0 0-13 16,0-6-24-16,0-1-9 16,0-11-10-16,3-1-39 15,-1-10-126-15,3-8-64 16,-3-4-132-16,-2-2-31 15,-8 1 250-15</inkml:trace>
  <inkml:trace contextRef="#ctx0" brushRef="#br0" timeOffset="105330.8">22126 9436 946 0,'8'-11'461'0,"4"10"-164"15,2 2-22-15,2 8-69 16,1 3-30-16,0 5-44 15,2 1-22-15,2-3-37 16,2-1-19-16,2-4-29 16,3 0-8-16,2 3-11 15,-4 0-4-15,-3 9-4 16,-5 0-2-16,-8 6-1 16,-4-2 2-16,1 0 3 15,-1 0 2-15,-2-9 3 16,-2-2 1-16,-2-7 0 15,-5-5 1-15,-1-3-1 16,4-3-2-16,-1-8-4 0,1 3-2 16,5-5-1-16,1-1 0 15,7 0 2-15,-4 0 0 16,9 9 2-16,-3 5 2 16,0 5 8-16,4 11 7 15,-8 5 12-15,0-2 3 0,-4 3-1 16,2-3-6-16,-1-10-12 15,-1 5-5-15,2-10-6 16,-3-4-1-16,0-3-8 16,2-8-8-16,-4-1-10 15,1 0-4-15,1 0 5 16,-2 3 7-16,-1-1 10 16,0 1 2-16,0 2 4 15,1 5-1-15,0 2 2 16,3 5 1-16,-5-5 7 15,0 0 5-15,4 6 3 16,16 3 2-16,32 21-7 16,-21-28-4-16,10-4-5 15,-5-8 0-15,3 3-2 16,-5 2 1-16,-14-2-1 16,-4 1 1-16,-11-5 1 15,0-3 1-15,-6 0 2 0,0 6-1 16,-6-2 1-16,-6 2-1 15,6 4 0-15,-3 6 5 16,1 8 16-16,2 3 9 16,6 6 14-16,1-1 1 15,9 1-12-15,5-3-6 16,3-5-17-16,-2-6-4 16,16-4-58-16,-5-7-73 0,11-9-168 15,11-3 288 1,-3-11-63-16</inkml:trace>
  <inkml:trace contextRef="#ctx0" brushRef="#br0" timeOffset="106418.24">23823 9665 958 0,'10'-24'437'15,"-8"-5"-189"-15,5 4-30 16,-10 4-34-16,1 8-36 16,-5 11-56-16,-8 8-20 15,-4 15-30-15,0 9-9 0,2 8-9 16,5 1-3-16,10-1-8 16,2-10-4-16,7-6-6 15,9-2-1-15,1-10-1 16,4 1-1-16,-1-8-63 15,2-3-43-15,-1-7-112 16,-3-3-60-16,-1-6-35 16,-11-5 0-16,1 5 98 15,-2-4 62-15,-1 10 120 16,7 8 79-16,-8 2 110 16,9 7 48-16,-1 7 58 15,-2 2-4-15,6 4-36 16,-5 2-26-16,-2-8-46 15,2-4-25-15,2-6-54 16,1-4-18-16,1-3-28 0,-1 1-8 16,-5-6-12-16,-6-1-18 15,-5 1-24-15,-8-4-8 16,-8 3 0-16,0 6 14 16,-8-8 21-16,4 2 4 15,3-3 5-15,1-2 1 16,11 1 0-16,0-1 0 15,6 2 1-15,8 2 3 0,4 6 8 16,3 1 5 0,9 4 12-16,0 3 5 0,7 7 10 15,1 0 5-15,-2 5 7 16,-4 1 2-16,-9-1-7 16,-6 4-6-16,-5-2-17 15,-2-3-9-15,-3-4-7 16,0-1-4-16,0-8-4 15,1-2-4-15,2-3-28 16,-2 2-20-16,0-1-30 16,0 0-4-16,4-14 20 15,38-26 16-15,-27 28 32 16,-1 5 8-16,1 4 13 16,-2 0 14-16,0 11 31 15,-2 3 12-15,-1 6 15 16,-4-2-5-16,0-3-14 0,-1 1-10 15,4-7-19-15,-1 0-7 16,3-3-14-16,-4-8-5 16,2 0-1-16,0-2-3 15,-2-2-8-15,2 0-4 16,-3-2-5-16,5 4 0 16,-4 2 6-16,5 4 4 15,-6 3 6-15,-5 5 0 16,-1 4 4-16,0 2 1 0,3 6 0 15,2-6 0-15,1-2-3 16,2-2-1-16,-2-5-39 16,2-2-52-16,3-1-113 15,-4-1-75-15,3 2 165 16</inkml:trace>
  <inkml:trace contextRef="#ctx0" brushRef="#br0" timeOffset="106861.53">24554 9656 1215 0,'-4'30'555'0,"3"7"-255"16,1 4-35-16,-3 6-75 16,2 4-42-16,2-2-55 15,3 1-28-15,8-6-37 0,-2-9-13 16,1-13-23-16,0-10-30 15,-6-12-99-15,0-5-56 16,-5-13-106-16,0-3-14 16,-7-4 20-16,1-2 13 15,-5-8 20-15,-5-4-55 16,0-7 211-16,-1-4-102 16,9 4 261-16,6 7 234 0,8 5 31 15,8 9 98-15,7 11-104 16,3 7-38-16,7 8-59 15,-5 8-21-15,0 2-46 16,-4-1-19-16,-9 10-34 16,0-3-20-16,-13 0-33 15,-4 2-12-15,-9-9-18 16,-4 5-2-16,-3-2-36 16,-1-7-31-16,5-3-75 15,4-5-49-15,7-7-87 16,5 1-58-16,7-5 208 15</inkml:trace>
  <inkml:trace contextRef="#ctx0" brushRef="#br0" timeOffset="107277.48">24811 9495 1035 0,'17'14'520'0,"-1"11"-192"15,-15 13-101-15,-6 6-30 16,-4 5-61-16,2-3-25 15,5-7-53-15,6-7-24 16,6-10-25-16,1-8-6 0,2-10-15 16,0-4-20-16,5-3-28 15,-2-2-9-15,5-3 7 16,-1 3 17-16,-3-3 31 16,1-3 10-16,-6 0 10 15,1-6 3 1,-3 2 12-16,1-2 5 0,-2-4 8 15,0 0 4-15,-6 0-3 16,-1 4-1-16,-5 5 2 16,-3 6 1-16,-5 9 6 15,-6 6 3-15,2 12-1 16,-5 1-3-16,8 8-9 16,7 3-7-16,-1-6-10 15,7-3-3-15,5-9-6 16,1-3-2-16,7-4-5 15,4-5-28-15,6-5-101 0,1-5-61 16,5-7-126-16,-1-2 180 16</inkml:trace>
  <inkml:trace contextRef="#ctx0" brushRef="#br0" timeOffset="107438.42">25217 9645 1108 0,'1'11'589'0,"2"7"-207"15,5 2-73-15,1 2-52 0,6-1-116 16,4-6-46-16,4 2-57 16,0-3-13-16,-1-5-14 15,-7-2-12-15,-3-7-76 16,-8-3-50-16,-2-4-141 16,0-6-95-16,-2 2 230 15</inkml:trace>
  <inkml:trace contextRef="#ctx0" brushRef="#br0" timeOffset="108285.09">25419 9681 317 0,'-5'-5'255'16,"-4"-3"16"-16,-1 6-56 16,6 1-1-16,-4-3-26 15,4 4-9-15,0 3-17 16,-1 2-9-16,-7 11-22 15,-2 6-11-15,-12 6-27 0,-6 3-19 16,0 6-36-16,0-1-12 16,7-5-17-16,5-4-19 15,12-15-102-15,7-8-81 16,12-9 112-16</inkml:trace>
  <inkml:trace contextRef="#ctx0" brushRef="#br0" timeOffset="108479.92">25530 9739 829 0,'-2'12'473'16,"0"0"-119"-16,-1 6-135 16,-3 4-46-16,0 2-106 15,5-1-31-15,0-9-80 16,5-4-47-16,3-11-168 15,2-3 157-15</inkml:trace>
  <inkml:trace contextRef="#ctx0" brushRef="#br0" timeOffset="108666.18">25406 9524 850 0,'-10'-18'433'0,"15"6"-114"16,0 0-51-16,4 11-57 0,5 3-41 15,-10 9-67-15,7 2-31 16,-1 4-60-16,4 0-42 16,12 0-128-16,-4-1-82 15,11-3 139-15</inkml:trace>
  <inkml:trace contextRef="#ctx0" brushRef="#br0" timeOffset="108865.98">25730 9465 667 0,'6'-5'449'16,"0"5"7"-16,0 12-215 15,-2 11-24-15,-4 17-79 16,-1 11-26-16,1 5-28 16,2-1-15-16,10-11-27 15,3-8-13-15,7-12-20 16,2-5-23-16,-2-7-87 15,-6-9-52-15,-12 0-129 16,4-1 163-16</inkml:trace>
  <inkml:trace contextRef="#ctx0" brushRef="#br0" timeOffset="109446.48">25642 9669 1043 0,'7'2'501'15,"12"-1"-188"-15,2-1-33 16,7 0-80-16,6 0-43 16,6-3-63-16,-3 1-26 15,-1-5-31-15,-4 3-6 0,-9 3-10 16,5 1-4-16,-15 5-7 16,-2 5-3-16,-1 6-2 15,-8-1 0-15,1 4-1 16,-3-1 0-16,0-9-1 15,-4 3 0-15,4-9-1 16,1 1 0-16,3 0-1 16,-4-5-1-16,0 0-17 15,8-1-19-15,8-3-37 16,30-21-10-16,-30 6 14 16,2 0 18-16,-3 8 38 15,-2 8 10-15,-4 8 7 16,-4 6 10-16,-4 9 14 15,1 6 9-15,-1 2 10 16,0 4 0-16,4 3 1 16,1-1 1-16,5 9 4 0,3 5 4 15,-2 9 5-15,1 3 0 16,-3 1 1-16,-4-8-3 16,-6-11-5-16,-3-9-3 15,-14-9-4-15,-6-3-1 16,-7-10-7-16,-1-7-4 15,1-16-13-15,2-4-7 0,6-17-10 16,3-7-5-16,7-12-30 16,1-10-39-16,9 4-94 15,5 4-47-15,13 19-87 16,9 12-41-16,11 13-137 16,2 7 292-16</inkml:trace>
  <inkml:trace contextRef="#ctx0" brushRef="#br0" timeOffset="110076.39">27152 9508 927 0,'-5'-9'415'0,"2"5"-187"16,-1 4-23-16,-6 14-13 15,-2 10-20-15,-2 22-18 16,1 9-5-16,10 5-24 15,3-4-18-15,13-15-38 16,7-11-17-16,9-12-26 16,7-7-6-16,4-12-6 15,6-5-2-15,-3-14-4 16,-4-7-1-16,-9-7-2 16,-7-5-1-16,-12-1 0 15,-8 2 0-15,-11 5-1 0,-11-1 0 16,-15 7-2-16,-8-1-1 15,-13 9-1-15,3 6-3 16,4 8-4-16,5 5-10 16,14 5-26-16,4-1-25 15,15 2-81-15,7 4-55 16,11-2-168-16,9 2 228 16</inkml:trace>
  <inkml:trace contextRef="#ctx0" brushRef="#br0" timeOffset="110371.81">27705 9438 842 0,'-2'-15'435'0,"-7"14"-109"16,-6 3-79-16,-4 16-53 15,-5 11-32-15,3 17-38 0,2 3-15 16,10 7-34-16,6 1-14 16,9-11-23-16,6-6-10 15,7-11-15-15,3-7-12 16,7-8-89-16,-1-6-65 15,3-10-513-15,7 2 444 16</inkml:trace>
  <inkml:trace contextRef="#ctx0" brushRef="#br0" timeOffset="110887.9">27899 9639 920 0,'3'16'514'15,"4"6"-146"-15,-5 3-96 16,-2 1-37-16,0 0-95 16,-9-8-33-16,4-2-50 15,2-4-18-15,-4-7-17 16,7-2-4-16,0-5-6 16,0-1-2-16,0 1-6 15,0 1-2-15,3-12-2 16,1-9 0-16,5-25-2 0,-1 28 0 15,4 2-1 1,2 2 0-16,1 6 3 0,-1 6 1 16,4 5 7-16,0 11 6 15,-2 6 23-15,-5 1 13 16,-5 3 21-16,-3-2 6 16,-3 0-9-16,2-3-12 15,-1-6-21-15,0-6-11 16,0-6-12-16,1-5-2 15,4-6-8-15,2-5-4 0,4-1-14 16,0 2-5-16,-2-1-5 16,-2-1 3-16,0 5 7 15,-1 0 6-15,1 7 5 16,-2 9 4-16,-1 2 3 16,0 8 3-16,0 2 6 15,-2-2 2-15,1 3 4 16,1-4-2-16,0 2-5 15,1-3-2-15,-5-6-38 16,1 2-55-16,-3-8-134 16,0 0-62-16,5-2 159 15</inkml:trace>
  <inkml:trace contextRef="#ctx0" brushRef="#br0" timeOffset="111294">28340 9682 1139 0,'14'11'568'0,"-8"-3"-215"15,-8 3-121-15,-7 3-16 16,1 6-79-16,-4-2-29 16,0 0-48-16,5 3-18 0,-5-10-21 15,8-2-4-15,5-9-6 16,1-8-4-16,7-3-3 15,-3-6-2-15,-1-2-3 16,2 2-2-16,5-3-2 16,1 3-1-16,4 2 4 15,3-1 1-15,-7 7 2 16,0 5 2-16,3 6 6 16,-7 4 5-16,3 11 17 15,-5 0 9-15,-11 5 11 16,9 1 0-16,-6-5-10 15,1 0-11-15,3-4-13 16,-4 0-6-16,-1-4-6 16,-2-5-13-16,4-2-90 15,0-7-59-15,0 3-158 0,0 0-59 16,16-8 235-16</inkml:trace>
  <inkml:trace contextRef="#ctx0" brushRef="#br0" timeOffset="111604.87">28707 9408 1282 0,'17'-7'541'0,"-2"8"-300"15,6 3-50-15,3 9-35 16,-2 3-29-16,4 9-34 15,-1 2-7-15,-8 6-11 16,-1 2-5-16,-3 3-8 16,-6 0-7-16,-5-3-17 15,-6-4-7-15,-12-2-12 16,-3-1-4-16,-9-2-7 16,0-1-3-16,2-3-69 15,4-6-56-15,10-3-133 16,4-2-49-16,6-1 183 15</inkml:trace>
  <inkml:trace contextRef="#ctx0" brushRef="#br0" timeOffset="111767.77">29261 9835 1634 0,'26'-7'580'0,"-14"6"-527"16,-9-3-103-16,-11 4-126 16,-3 0-142-16,-8 7 203 15</inkml:trace>
  <inkml:trace contextRef="#ctx0" brushRef="#br0" timeOffset="138381.23">4801 11851 630 0,'36'31'307'0,"-32"-31"-80"16,0 0-35-16,-2-4 4 15,-2 3-39-15,0 0-51 16,-1 0-22-16,0 0-28 15,-2-4-6-15,-3-4-19 16,-11 1-6-16,-34-22-9 16,27 28-5-16,-1 7-3 15,-1 1-2-15,3 6-3 16,2 0 0-16,7 3 1 16,4 0-1-16,8-1 0 15,5 5 2-15,8-2-1 16,5 2 2-16,7 1 2 0,4-5-1 15,3 1 3-15,2 1 4 16,-1-5 9-16,-3 1 3 16,-5-3 3-16,-4-6-2 15,-9 4 7-15,-9-4 8 16,-11 1 4-16,-7 2-1 0,-10 0-12 16,0 1-11-16,-4-5-11 15,3-2-2-15,5 0-7 16,1-4-2-16,7 1-34 15,7 2-46-15,4-1-145 16,8-2-390-16,13-1 411 16</inkml:trace>
  <inkml:trace contextRef="#ctx0" brushRef="#br0" timeOffset="138669.53">5089 11886 1112 0,'-16'8'471'0,"7"3"-257"15,3 4-24-15,-2 6-24 0,6 8-39 16,2 8-46-16,-2 4-19 16,5 8-23-16,2 5-6 15,-2 2-14-15,5 2-5 16,1-4-7-16,-2-5-1 15,4-6-3-15,-5-9-2 16,-2-16-24-16,0-7-47 0,-2-16-159 16,1-14 149-1</inkml:trace>
  <inkml:trace contextRef="#ctx0" brushRef="#br0" timeOffset="138883.21">4992 11868 616 0,'11'3'384'0,"11"0"69"16,2 3-241-16,6 6-20 15,0 2-27-15,-3 6-52 16,2-2-17-16,-4 6-34 16,-2 0-11-16,-7-3-15 15,-3 3-7-15,-9-2-10 16,-3 0-5-16,-8-2-3 15,-3-1-1-15,-5-5-60 16,-2-8-40-16,-2-4-102 16,1-3-77-16,6-2 172 0</inkml:trace>
  <inkml:trace contextRef="#ctx0" brushRef="#br0" timeOffset="139344.37">5541 12030 901 0,'17'0'436'16,"-3"-2"-215"-16,-7-5-36 15,-5-6-33-15,-2-4-64 16,-7-2-16-16,-5-2-27 16,-3 2-12-16,-5 6-15 15,-5 2-3-15,-6 8-6 16,4 4 1-16,-3 11 1 15,5 4 4-15,13 9 5 16,2 3 4-16,15 4 9 16,3-2 4-16,11 1 6 15,3-3 1-15,-1-8-9 16,4-1-6-16,-5-14-15 16,0-3-4-16,0-9-5 15,0-6-1-15,-2-6 1 0,-2-5 2 16,-6 4 0-16,-6 0 2 15,-4 7 0-15,0 7 2 16,-4 0 1-16,-2 6 0 16,1 10-1-16,-1 7-1 15,5 6-2-15,2 4 0 16,4-4-7-16,3-2-4 16,5-13-74-16,3-4-57 15,7-4-198-15,1-1 201 0</inkml:trace>
  <inkml:trace contextRef="#ctx0" brushRef="#br0" timeOffset="139761.59">5899 11956 1135 0,'-3'0'494'0,"-11"1"-259"16,-6 7-5-16,-4 4-58 15,-1 0-30-15,7 11-44 16,4-2-19-16,10 4-24 16,5 5-11-16,10-5-18 15,5 0-7-15,13-3-9 16,1-8-2-16,10-8-6 16,1-4 0-16,-3-12-2 0,1-3-2 15,-2-10-3-15,-1-8-4 16,-3-1-9-16,-4 3-1 15,-17 1 5-15,-7 3 3 16,-10 11 12-16,-8 1 4 16,-7 10 3-16,-1 4-1 15,-1 12 4-15,4 5 5 16,8 9 14-16,1 4 11 16,9 0 14-16,5 3-4 0,7-2-11 15,7-5-12-15,6-5-20 16,5-7-8-16,6-12-150 15,3-4-93-15,13-9 145 16</inkml:trace>
  <inkml:trace contextRef="#ctx0" brushRef="#br0" timeOffset="140222.47">7155 11953 873 0,'6'-15'390'0,"-6"-6"-182"16,-1 2 5-16,-5 2-36 15,-3 2-29-15,-2 9-39 16,-4 5-12-16,-2 8-20 15,1 10-9-15,0 11-25 16,-2 2-10-16,14 9-18 16,2 0-5-16,11-5-8 15,8-3-2-15,2-9-2 16,3-4 0-16,5-6-3 16,5-5-15-16,1-7-86 15,2-7-60-15,-3-5-180 0,-1-5-123 16,-5-1 299-1</inkml:trace>
  <inkml:trace contextRef="#ctx0" brushRef="#br0" timeOffset="140913.64">7365 12015 444 0,'2'-2'325'0,"-2"1"0"15,5 10-66-15,1 5-25 16,0 4-52-16,4 2-22 16,2 1-44-16,2-6-21 0,5-1-43 15,1-8-16-15,3-6-21 16,-6-7-6-16,-6-7 0 15,-2 0-15-15,-9-1-41 16,-4-2-17-16,-6 3-30 16,-9-1 8-16,-13 2 32 15,-1 2 15-15,-5 1 26 16,3 3 8-16,13 4 6 16,9 2 7-16,10 1 7 15,6 0 4-15,14-4 6 16,6-1-3-16,8 1 7 15,3 1 7-15,0 6 19 16,-4 2 12-16,-4 5 18 16,-4 0 4-16,-10 3-3 15,-6 7-8-15,-1 1-24 16,-5 1-14-16,-2-6-23 0,3-6-7 16,-5-5-7-16,5-3-3 15,1-2-5-15,-2-1-3 16,0 0-25-16,0 0-12 15,3-4-8-15,9-10 0 16,27-27 24-16,-22 28 12 16,-2 0 12-16,-2 3 5 15,0 9 2-15,-3 0 4 16,-3 6 16-16,0 6 11 0,-3 1 17 16,-2 1 4-16,1 0-10 15,-2-3-11-15,1 0-17 16,3-4-8-16,-1-4-8 15,2-2-1-15,0-3-3 16,0-4 0-16,0 0-2 16,3-3-2-16,-2 0 2 15,-2 1 0-15,-1 4 4 16,-2 3 3-16,-2 1 2 16,0 1-1-16,-2 0-4 15,1 1-2-15,0 0-4 16,1 0 2-16,0 0 4 15,0 0 1-15,0 0 1 16,1 10 0-16,0-1 0 16,2-1 0-16,10 27-68 15,-10-31-54-15,1-2-461 0,1-2 391 16</inkml:trace>
  <inkml:trace contextRef="#ctx0" brushRef="#br0" timeOffset="141139.65">7944 11975 916 0,'2'23'518'0,"1"3"-115"0,1 14-106 15,3 8-15-15,-2 14-100 16,3 9-49-16,3 5-75 16,-3-3-24-16,4-18-24 15,4-10-7-15,-8-25-29 16,2-8-39-16,-9-17-97 15,-4-11-58 1,1 7-121-16,1 1-46 0,-12-34 249 16</inkml:trace>
  <inkml:trace contextRef="#ctx0" brushRef="#br0" timeOffset="141329.57">7815 12031 729 0,'14'-22'411'0,"5"12"-19"16,11 8-117-16,6 8-54 0,-5 4-33 15,-3 0-51-15,-4 2-19 16,-1-3-18-16,-2 5-10 16,-1 5-27-16,-7-1-14 15,-11 5-22-15,-2 0-6 16,-10-2-29-16,-3-5-35 16,0-7-76-16,-1-9-50 15,5-6-127-15,5-7-137 16,4-13 282-16</inkml:trace>
  <inkml:trace contextRef="#ctx0" brushRef="#br0" timeOffset="141739.44">8141 11794 999 0,'11'13'531'16,"0"8"-186"-16,-4 14-83 15,1 10-39-15,-4 10-105 16,1 0-40-16,2-5-47 15,2-7-12-15,5-17-18 16,1-5-3-16,2-16-6 16,3-4-1-16,-3-5-26 15,1-1-14-15,-2-2-16 16,-2-3-5-16,-3-4 18 16,1-5 15-16,-2 2 20 0,-2 1 8 15,2 1 12-15,-6-1 2 16,-3-2 3-16,-1 3 17 15,-4 3 30-15,0 4 13 16,-6 7 26-16,-6 0-5 16,0 10-6-16,2 1-6 15,5 11-8-15,6 3-7 16,4 6-18-16,3-1-9 16,4-2-18-16,3-5-6 0,3-7-11 15,3-1-2-15,5-8-58 16,0-2-46-16,-2-7-118 15,-1-8-94-15,-3-3 200 16</inkml:trace>
  <inkml:trace contextRef="#ctx0" brushRef="#br0" timeOffset="141899.96">8511 12011 581 0,'-8'-1'370'0,"11"5"42"15,6 5-90-15,3 11-29 16,6 4-55-16,-1 4-64 15,3 4-38-15,0-1-69 16,-4-4-5-16,-1-7-46 16,-1-9-57-16,0-13-161 15,1-7-87-15,0-10 155 16</inkml:trace>
  <inkml:trace contextRef="#ctx0" brushRef="#br0" timeOffset="142060.12">8695 12015 879 0,'-11'19'485'16,"-2"-2"-14"-16,-4 8-160 16,-1 3-46-16,-4 5-42 15,3-1-101-15,5-3-43 0,5-9-63 16,8-5-64-16,9-14-151 16,4-5-27-16,13-6 109 15</inkml:trace>
  <inkml:trace contextRef="#ctx0" brushRef="#br0" timeOffset="142224.47">8872 12085 1343 0,'19'29'588'0,"-11"-1"-311"16,-2-2-21-16,-4-3-99 15,-4-7-58-15,2-11-80 16,3-5-53-16,-2-13-157 15,-1-4-100-15,-5-11 163 16</inkml:trace>
  <inkml:trace contextRef="#ctx0" brushRef="#br0" timeOffset="142356.87">8779 11895 874 0,'3'8'472'0,"4"1"-122"16,1 7-187-16,0-2-33 0,3-1-196 15,6-4-129-15,8-15 120 16</inkml:trace>
  <inkml:trace contextRef="#ctx0" brushRef="#br0" timeOffset="142584.37">9142 11853 1114 0,'-6'19'517'0,"6"15"-206"16,0 5-99-16,1 11-77 16,1 4-46-16,5-2-55 15,5-5-14-15,1-11-18 16,4-10-2-16,-1-13-52 16,-2-7-40-16,-2-11-141 15,-2-7 141-15</inkml:trace>
  <inkml:trace contextRef="#ctx0" brushRef="#br0" timeOffset="143126.28">9007 11970 1244 0,'3'11'535'16,"4"-1"-305"-16,5 1-9 15,5-2-79-15,4 0-51 16,9-5-63-16,1 0-11 0,0-2-9 15,0-5-3-15,-1 0-3 16,1 2-1-16,-3 0 0 16,-2 1 1-16,-9 5 2 15,-4 1 0-15,-6 9 4 16,-3 3-1-16,-3 4 2 16,1-3 0-16,3 2-2 15,0-6-2-15,3-6-4 16,3-3-1-16,1-12-1 15,5-1-1-15,1-7-2 16,-5-2-3-16,1-4-14 16,-1 2-2-16,-2 0 2 15,3 5 4-15,-7 6 16 16,-7-2 2-16,5 11 2 16,-4 2 2-16,0 9 9 15,6 6 4-15,0 5 9 0,5 7 6 16,3 5 10-16,-1 3 6 15,-1 4 11-15,-2-2 1 16,-5 3-2-16,1 1-7 16,-7 1-5-16,-7-1-2 0,-4-4-7 15,-5-5-1 1,-5-12-10-16,2-5-4 0,-1-15-9 16,-1-11-4-1,8-10-10-15,-6-15-3 0,9-3-16 16,1-2-18-16,12 3-55 15,7 4-42-15,0 5-112 16,8 3-70-16,9 1 200 16</inkml:trace>
  <inkml:trace contextRef="#ctx0" brushRef="#br0" timeOffset="144007.65">10757 12011 687 0,'-5'7'342'0,"0"-9"-67"15,3 1-52-15,1-1-21 16,1 2-38-16,0-1-78 15,0 0-30-15,0 0-36 16,0 0-14-16,0 0-145 16,0 0-181-16,0-1 203 15</inkml:trace>
  <inkml:trace contextRef="#ctx0" brushRef="#br0" timeOffset="144139.65">10718 12158 787 0,'0'4'363'0,"1"-3"-156"0,2-4 9 16,-3 2-53-16,0 0-47 16,0 0-57-16,8-4-71 15,5 0 9-15</inkml:trace>
  <inkml:trace contextRef="#ctx0" brushRef="#br0" timeOffset="145241.79">12837 11877 508 0,'27'-41'348'16,"-33"27"-40"-16,-8-2-31 15,-13 6-25-15,0 7-72 16,-1 3-29-16,-5 11-46 15,2 3-15-15,0 9-23 16,5 6-6-16,13 9-15 16,5 0-7-16,11 7-16 15,7 0-5-15,14-1-9 16,7-2-1-16,7-15-5 16,10-4-1-16,3-22-1 15,1-2 1-15,-5-14 0 0,-6-10 1 16,-4-6 1-16,-5-11 2 15,-6-8 2-15,-9-4 1 16,-19 2 1-16,-9 3 0 16,-18 11-2-16,-5 6-1 15,-4 10-1-15,-8 5-1 16,-5 10-2-16,2 5-2 16,2 7-2-16,9 5-4 15,19 8-8-15,6 2-28 0,18 4-68 16,11 0-43-16,13-6-140 15,11-2 180-15</inkml:trace>
  <inkml:trace contextRef="#ctx0" brushRef="#br0" timeOffset="145659.68">13474 11759 787 0,'-4'-18'385'0,"1"5"-94"16,1 8-53-16,-2 7-23 15,-9 7-42-15,-14 18-69 16,1 5-17-16,2 18-26 16,0 7-7-16,17 2-21 15,6 2-9-15,16-7-12 16,5-6-4-16,11-7-6 15,0-5-2-15,4-11-27 16,3-6-43-16,7-15-137 16,2-5-91-16,-2-15 176 15</inkml:trace>
  <inkml:trace contextRef="#ctx0" brushRef="#br0" timeOffset="146014.54">13749 11972 966 0,'4'14'455'0,"-1"-1"-177"0,1 7-17 16,-4 4-55-16,-4-1-50 15,1 10-72-15,-3-9-29 16,-1 1-34-16,2-3-7 16,0-14-6-16,2 0-2 15,3-13-5-15,0-6 0 16,3-8-1-16,3-6 0 0,2 2 0 15,6 4 1-15,2 3 0 16,4-2 1-16,5 6 1 16,-5-2 0-16,3 11 4 15,-4 5 7-15,-1 10 17 16,-4 7 9-16,-5 3 12 16,-4-8 1-1,2 1-10-15,-3 14-7 0,1-1-16 16,-2-5-6-16,-10-8-10 15,1-6-18-15,1-3-84 16,-3-6-57-16,10-4 81 16,0-7 6-16</inkml:trace>
  <inkml:trace contextRef="#ctx0" brushRef="#br0" timeOffset="146334.49">13974 11649 1207 0,'12'0'509'16,"-1"1"-299"-16,-4 2-17 15,6 8-54-15,3 2-39 16,6 0-46-16,4 2-9 16,-13 1-13-16,-5-3-9 15,-9 4-7-15,-9 0-2 0,-6-1-3 16,-7 1-1-16,-2-7-4 15,7-4 0-15,3-4-2 16,4-2 5-16,7 0 10 16,3 3 1-16,1-3 5 15,0 0-3-15,0 0-8 16,7 0-2-16,17 1-5 16,33 1-3-16,-30-2-10 15,-2-1-49-15,-4 2-149 16,-2 3 138-16</inkml:trace>
  <inkml:trace contextRef="#ctx0" brushRef="#br0" timeOffset="146664.94">14295 11822 1190 0,'67'-31'478'16,"-59"36"-231"-16,-3 5-74 16,11 10 9-16,3 5-15 0,3 8-64 15,1 3-7-15,-8-1-12 16,-3 2-1-16,-2 1 1 16,-5-3-15-16,-8 4-14 15,-1-2-9-15,-9 0-20 16,4 3-6-16,-6-7-12 15,-7-4-3-15,-3-10-22 16,-3-6-43-16,-4-7-108 16,-1-6-66-16,2-8-371 15,5-5 395-15</inkml:trace>
  <inkml:trace contextRef="#ctx0" brushRef="#br0" timeOffset="151254.91">10418 13904 504 0,'4'-1'291'0,"-4"-8"12"16,4-2-84-16,-10-2-21 15,4-2-27-15,-7-1-56 16,-4 0-17-16,0 4-25 16,-7 2-8-16,1 7-17 15,-4 3-8-15,-1 14-15 16,4 7-5-16,3 14-9 16,4 3-2-16,9 5-5 15,4-4 0-15,13-5-3 16,5-2 1-16,10-9-2 15,4-4 0-15,4-11-4 16,2-3-31-16,-6-11-125 16,-1-7-104-16,-2-9 154 0</inkml:trace>
  <inkml:trace contextRef="#ctx0" brushRef="#br0" timeOffset="151972.75">10597 13916 474 0,'-6'7'310'16,"5"6"66"-16,1 8-122 15,0 2-35-15,1 0-24 16,6-4-63-16,-1-2-27 16,5-7-35-16,2-3-16 0,-1-7-26 15,0-3-8-15,-1-10-14 16,-1-4-5-16,-5-3-30 16,-2-3-18-16,-6 7-24 15,-5 1-4-15,-10 2 20 16,0 3 13-16,-5-2 25 15,2 2 6-15,5-1 9 16,5 7 0-16,6 3 0 16,5-2 1-16,10 4 2 15,4 1 2-15,9-4 10 16,4 1 6-16,0 2 8 16,0 2 4-16,0 3 6 15,-2 6 0-15,-3 3-4 16,-3 1-4-16,-5 6-10 0,-5-2-4 15,-4-2-2-15,-1 0-2 16,-4-12-2-16,2-1-1 16,-1-10-3-16,1-6 0 15,4-4-2-15,4-3-2 16,5-2-1-16,1 2-1 16,0 2 0-16,6 4 1 15,-7 7 0-15,2 3 0 16,-6 6 2-16,-8 3 0 0,3 5 10 15,-1 0 4-15,-2 2 5 16,-1-6 2 0,2 1-6-16,-2 3-4 0,1-2-5 15,1-8-2-15,-1-4-3 16,0-5-1-16,2-4 1 16,3 5-1-16,-1-6 0 15,3-2-1-15,-3 3 1 16,0-3-1-16,2 8 1 15,-4 3-1-15,0 9 1 16,-1 1 2-16,-1 8 21 16,-1 0 12-16,-1 1 14 15,4 2 1-15,1-12-19 16,0 2-10-16,0-5-16 16,0 0-2-16,-2-1-94 0,2-2-56 15,3 2-431-15,5 4 373 16</inkml:trace>
  <inkml:trace contextRef="#ctx0" brushRef="#br0" timeOffset="152210.01">11298 13869 1073 0,'3'22'542'0,"-2"1"-222"16,-1 9-70-16,0 7-35 0,2 12-104 15,-1 5-38-15,4 9-45 16,2-4-9-16,4-9-10 16,1-10-3-16,-1-20-6 15,-4-7-6-15,-4-13-56 16,0-7-30-16,-6-13-79 16,-2-10-44-16,-10-13-96 15,-6-2-166-15,-4-4 316 16</inkml:trace>
  <inkml:trace contextRef="#ctx0" brushRef="#br0" timeOffset="152682.62">11250 13866 811 0,'22'0'446'15,"2"-1"-100"-15,5 4-130 16,-4 7-29-16,1 0-57 0,-5 2-18 16,-5 0-34-16,-1-1-11 15,-9 5-21-15,-4 2-9 16,-6-3-18-16,-4 5-4 15,-4-5-7-15,2-2-4 16,2-2-21-16,-2-8-22 0,1-4-45 16,1-3-24-16,7-4-46 15,1-2-7-15,10-2-18 16,5-5-4-16,4-3 13 16,4 6 28-16,-3-5 60 15,2 6 53-15,-2 4 129 16,-4 3 45-16,-2 14 76 15,-6 2 11-15,-5 11-21 16,0 0-19-16,-3-4-42 16,2 0-24-16,7-5-47 15,1-3-22-15,4-9-30 16,2-4-11-16,0-12-9 16,2 0-2-16,0-3-3 15,-1-3 0-15,-3 9 0 16,-2 2 0-16,-6 2 0 15,-1 4 0-15,-2 9 0 0,-3 0 0 16,1 11 2-16,2 3-2 16,1-1 0-16,1 0 0 15,3-4-3-15,2-3-6 16,1-8-87-16,2-3-49 16,1-12-141-16,-1-6 159 15</inkml:trace>
  <inkml:trace contextRef="#ctx0" brushRef="#br0" timeOffset="152870.22">11899 13697 1020 0,'-3'38'538'16,"1"7"-175"-16,-2 8-143 16,3-3-28-16,9-8-105 15,4-9-33-15,5-11-32 16,-2-5-8-16,-3-11-41 15,-1-5-46-15,0-6-106 16,-2-6-92-16,-6-4 164 16</inkml:trace>
  <inkml:trace contextRef="#ctx0" brushRef="#br0" timeOffset="153046.75">11766 13805 1044 0,'0'6'524'0,"1"1"-197"15,10 2-89-15,2-1-31 16,7 0-95-16,3 2-42 16,5-5-53-16,3-1-55 15,-4-2-125-15,8-4-94 16,4 2 142-16</inkml:trace>
  <inkml:trace contextRef="#ctx0" brushRef="#br0" timeOffset="153324">12149 13943 824 0,'11'-4'464'16,"-1"1"-141"-16,2-6-100 15,-2 0-49-15,-1-5-106 16,-1-5-32-16,-3 0-19 16,-1 0-3-16,-7 0 4 15,-6 10 4-15,-6 9 12 16,-5 4 5-16,-1 14 7 15,0-1 6-15,7 5 7 16,3 0 2-16,7 0 3 16,4-1-1-16,8-2-8 15,2 0-5-15,9-6-18 0,3 0-13 16,9-10-68-16,5-3-66 16,10-4-287-16,7-4 260 15</inkml:trace>
  <inkml:trace contextRef="#ctx0" brushRef="#br0" timeOffset="153877.25">13083 14009 861 0,'12'-10'434'15,"-4"-6"-180"-15,-4 2-49 16,-4-3-18-16,-6-6-77 16,-6 1-22-16,-4-2-18 15,1 1-5-15,-7 5-9 16,-1 1-11-16,1 10-21 15,-3 2-6-15,4 12-8 16,3 9-2-16,2 9-3 0,5 7 1 16,11 6-1-1,7-4 2-15,3-3 3 0,7-8 3 16,3-13 5-16,2-6 0 16,4-13-3-16,-4-6-5 15,3-12-10-15,-4-6-16 0,-1-5-22 16,-2-6-6-16,-8 2 0 15,-4 2 12-15,-8 2 23 16,0 9 5-16,-5 5 5 16,0 8 3-16,1 12 14 15,-2 5 8-15,2 19 17 16,4 8 6-16,1 19 2 16,2 4 0-16,10 4-8 15,-1-1-5-15,6-9-14 16,1-4-9-16,1-15-13 15,3-9-32-15,3-11-98 16,2-10-64-16,-2-7 105 16</inkml:trace>
  <inkml:trace contextRef="#ctx0" brushRef="#br0" timeOffset="154171.97">13419 13900 1293 0,'2'17'571'15,"3"1"-280"-15,-2 0-27 16,-1 1-71-16,2 1-60 16,-1-7-83-16,4-7-23 15,-1-7-24-15,-2-8-26 16,0-10-65-16,-5-3-23 16,1-3-11-16,-6-3 19 0,-4 6 48 15,1-2 18-15,-14-3 9 16,-1 2 4-16,9 0 13 15,-4 5 8-15,16 10 36 16,3 6 9-16,-2 7 14 16,4 7-2-16,0 7-29 15,9 4-14-15,6-3-143 16,1-3-135-16,20-15 166 16</inkml:trace>
  <inkml:trace contextRef="#ctx0" brushRef="#br0" timeOffset="154585.59">13748 13747 1241 0,'-25'-6'562'0,"-3"1"-285"15,-5 5-89-15,-4 6-21 16,2 7-78-16,2 2-27 16,9 3-31-16,9 2-5 15,13-3-8-15,4 1-1 0,19-3-1 16,5 0 4-16,10 0 4 16,7 0 2-16,-4-4 2 15,1 1 4-15,-9-2 7 16,-2-3-1-16,-10 9-2 15,-7-9-4-15,-14 7-10 16,-8-2-4-16,-8-8-7 16,-3 4-5-16,2-9-34 15,2-3-38-15,4-3-88 16,1-3-50-16,5-3-112 16,2-3-80-16,5 0 259 15</inkml:trace>
  <inkml:trace contextRef="#ctx0" brushRef="#br0" timeOffset="154748.96">13916 13682 1034 0,'8'10'542'16,"1"8"-180"-16,-1 17-114 0,-8 7-33 16,3 8-100-16,-1 1-40 15,6-4-44-15,-1-6-11 16,5-10-28-16,2-5-41 15,-1-17-104-15,4-6-68 16,3-8 125-16</inkml:trace>
  <inkml:trace contextRef="#ctx0" brushRef="#br0" timeOffset="155252.26">13880 13780 1175 0,'19'10'462'0,"-1"1"-319"16,0 1-23-16,5-1-44 16,4 0-28-16,9-5-34 15,7-4-5-15,3-2-4 16,-2-2 0-16,-2 2-2 16,-4 1 0-16,-4 1 1 15,-5-2-1-15,-10-3 2 16,-9 0 2-16,-11-2 5 0,-8 0-3 15,-12 0 30-15,-1-2 11 16,-7 5 30-16,0 2 23 16,3 6 0-1,2 5-1-15,4 5-15 0,4 5-14 16,6-1-22-16,3-1-8 16,8-3-13-16,6-5-6 15,5-2-9-15,1-4-3 16,4-4-8-16,-2-2-1 0,5-12-3 15,0 0-3-15,2-7-6 16,-1-2-3-16,-3 7 0 16,-3-1 2-16,-7 8 7 15,-2 3 3-15,-5 4 4 16,1 5 1-16,-3 5 1 16,-3 9-1-16,-4 5-1 15,-4-3-2-15,2 6-4 16,3-7-20-16,5-7-78 15,4-2-32-15,8-8-69 16,2-5-50-16,-4-6-365 16,3-4 416-16</inkml:trace>
  <inkml:trace contextRef="#ctx0" brushRef="#br0" timeOffset="155554.67">14439 13824 950 0,'6'8'504'0,"0"2"-174"15,-1 5-58-15,-4 2-27 16,-1-1-87-16,-1-1-38 16,-2-6-53-16,1-3-18 15,-1-1-31-15,-1-7-8 16,4-8-9-16,6-3-2 16,-1-7-4-16,3 4 0 0,-1 7 0 15,-2 0 3-15,1 6 2 16,1 3 2-16,-7 0 1 15,4 4 0-15,-2 4 1 16,1 6 1-16,-1 1-2 16,-2 0 1-16,2 2-3 15,2-5-1-15,8-3-1 16,2-4-24-16,0-4-87 16,3-2-57-16,5-2 95 15</inkml:trace>
  <inkml:trace contextRef="#ctx0" brushRef="#br0" timeOffset="155972.75">14737 13721 1287 0,'-9'8'549'0,"-2"8"-276"0,0 7-66 16,3 10-35-16,4 2-42 15,7-2-55-15,6-1-9 16,13-13-9-16,4-4-5 0,10-11-14 16,5-2-9-1,-5-8-14-15,0-5-6 0,-9-9-18 16,-6-7-23-16,-7-3-27 16,-2-1-7-16,-7 2 9 15,-6 5 22-15,-3 5 27 16,-4 5 8-16,-5 10 6 15,7 4 5-15,-8 8 14 16,2 7 9-16,6 6 19 16,-2 6 5-16,11 3-3 15,1 2-4-15,5 0-13 16,1-8-6-16,3-4-13 16,0-6-5-16,1-13-45 15,9 0-65-15,1-10-132 16,6-5-88-16,6-7 183 15</inkml:trace>
  <inkml:trace contextRef="#ctx0" brushRef="#br0" timeOffset="156210.44">15242 13700 1002 0,'-7'8'529'15,"-5"5"-43"-15,1 4-172 16,2 7-74-16,3 0-36 0,6 5-96 15,4-1-33 1,7-4-28-16,2-3-4 0,4-9 1 16,0 1-2-16,-7-6-6 15,-5 0-5-15,-13 1-13 16,-7-6-4-16,-13 1-8 16,-3 3-37-16,-3-3-139 15,-2 1-85-15,5 1 141 16</inkml:trace>
  <inkml:trace contextRef="#ctx0" brushRef="#br0" timeOffset="157173.29">8709 13804 668 0,'-8'5'348'15,"3"2"-103"-15,5 7-60 16,0 1-3-16,5 9-39 16,2 2-23-16,3 2-34 15,0 1-15-15,-1 2-23 16,-1 1-9-16,-4-6-16 15,-2 0-5-15,-8-6-6 16,-3-5-1-16,-5-3-3 16,-1-3-3-16,-4-4 7 15,0-3-38-15,2-8-119 16,1-7-103-16,9-6 136 16</inkml:trace>
  <inkml:trace contextRef="#ctx0" brushRef="#br0" timeOffset="157311.53">8618 13578 743 0,'16'-2'346'0,"2"3"-183"16,-2 7-50-16,1 7-18 16,1 5-99-16,5 0 5 15</inkml:trace>
  <inkml:trace contextRef="#ctx0" brushRef="#br0" timeOffset="157653.93">8911 13859 863 0,'7'14'416'15,"-3"1"-186"-15,-1-6-76 16,0 1-18-16,-2-4-75 15,3-4-24-15,3-3-26 16,1-7-2 0,-5 5-2-16,1 0 0 0,6-18-1 15,4-3-2-15,-3-3 0 16,-3 12-2-16,0 7-1 16,-6 6 2-16,1 7-2 0,-2 3 1 15,2 6 4-15,-3-3 6 16,3 3 15-16,0 2 8 15,1 1 4-15,2-8-3 16,-1 2-14-16,5 6-8 16,2-10-29-16,4-3-45 15,2-10-159-15,4-6-155 16,4-5 227-16</inkml:trace>
  <inkml:trace contextRef="#ctx0" brushRef="#br0" timeOffset="157912.75">9260 13710 761 0,'-3'-2'383'0,"-3"5"-103"16,0 3-35-16,0 0-47 15,1 3-40-15,3-2-63 16,2 0-23-16,2 8-30 16,1 0-8-16,3 8-10 15,3 1-5-15,1-3-8 16,1 1-3-16,-2-6 0 15,-4 1-2-15,-5-3 4 16,-3-5 0-16,-8-2 0 16,-3 0-1-16,-1-3-4 15,1 2-34-15,5-7-113 16,5-3-86-16,6-13 127 0</inkml:trace>
  <inkml:trace contextRef="#ctx0" brushRef="#br0" timeOffset="158088.47">9465 13639 715 0,'15'8'397'15,"-11"18"-55"-15,-6 7-84 16,5 13-85-16,-3 2-60 0,-1 2-82 16,4-5-14-16,1-13-13 15,2-7-16-15,10-15-130 16,-3-4-126-16,5-14 162 15</inkml:trace>
  <inkml:trace contextRef="#ctx0" brushRef="#br0" timeOffset="158254.25">9363 13717 1177 0,'8'-7'482'0,"11"7"-311"16,2 2-17-16,7 7-64 0,1 1-33 15,1-1-36 1,4-2-8-16,5-1-49 0,3-3-77 16,8-5 74-16</inkml:trace>
  <inkml:trace contextRef="#ctx0" brushRef="#br0" timeOffset="159670.84">17318 13631 519 0,'79'-48'335'0,"-79"35"-51"0,-8-4-36 16,-1 2-8-16,-4 2-63 15,-5 3-31-15,-10 10-49 16,0 7-21-16,-8 15-30 16,3 5-8-16,7 11-11 15,6 6-6-15,12 3-6 16,8 3-1-16,15-3-6 15,7-6 0-15,14-8-2 16,4-7 0-16,8-11-2 16,-17-14 1-1,0 1-1-15,23-13 0 0,8-16 1 16,-13-12-1-16,-14-6 2 16,-9 2 0-16,-16-1 1 15,-8 1 1-15,-9 8-1 16,-9 0 0-16,-9 10-2 0,-1 4-1 15,-8 4-1-15,0 8-1 16,9 7-2-16,0 3 0 16,9 18-2-16,2 0-4 15,5 5-28-15,9 3-39 16,8-2-144-16,9 0 138 16</inkml:trace>
  <inkml:trace contextRef="#ctx0" brushRef="#br0" timeOffset="159939.54">17954 13493 1296 0,'-10'6'528'0,"-3"4"-345"15,-2 5-8-15,-6 11-61 16,2 6-34-16,-6 14-33 15,5 7-8-15,11 7-9 16,9 3-7-16,14-7-10 16,9-5-3-16,1-16-5 15,1-10-1-15,1-9-3 16,6-3-17-16,6-13-133 0,2-8-85 16,8-15 135-16</inkml:trace>
  <inkml:trace contextRef="#ctx0" brushRef="#br0" timeOffset="160277.81">18170 13722 1130 0,'-2'14'491'16,"1"6"-264"-16,1 4-6 0,0 3-59 16,0-2-42-16,0-3-58 15,1-3-17-15,0-4-24 16,0-3-7-16,2-11-5 15,1-3-2-15,1-14-2 16,2-5 0-16,4-6-2 16,2-3-1-16,5-1 1 15,2 1 0-15,4 4 0 16,-1 5 0-16,3 9 8 16,-4 3 7-16,-2 9 22 15,1 6 11-15,-7 10 8 16,-5 8-4-16,-6 10-15 15,-2 5-10-15,-4-1-15 16,5-2-4-16,0-12-8 16,4-5-13-16,-3-15-94 15,3-6-59-15,-1-10-143 0,-2-4 173 16</inkml:trace>
  <inkml:trace contextRef="#ctx0" brushRef="#br0" timeOffset="160533.9">18598 13455 907 0,'24'4'467'15,"5"5"-101"-15,1 13-173 16,3 9 24-16,4 12-58 16,2 7-35-16,-3 4-36 15,-1 1-19-15,-12 2-20 16,-10-4-6-16,-10-6-22 15,-4-3-4-15,-9-7-9 16,-3-2-3-16,-11-2-43 16,-6-6-55-16,-8-6-154 15,2-6-254-15,4-3 322 16</inkml:trace>
  <inkml:trace contextRef="#ctx0" brushRef="#br0" timeOffset="163556.41">12872 14865 1098 0,'-2'9'436'15,"-1"1"-287"-15,0 22 4 0,3 21-21 16,-10 6-38-16,10 2-53 16,4-1-15-16,5-11-13 15,7-5-6-15,2-18-4 16,0-7-40-16,-2-19-134 16,2-5 119-16</inkml:trace>
  <inkml:trace contextRef="#ctx0" brushRef="#br0" timeOffset="163977.31">12669 15000 1006 0,'0'3'389'16,"12"3"-270"-16,7 3-15 15,9-1-13-15,10 1-25 16,12-3-36-16,-1-1-8 15,2-2-9-15,-8-2-3 0,-2 3-4 16,-4-3 0 0,-3 2-1-16,-5 1 0 0,-14 4 2 15,-6 5 2-15,-11 7 6 16,-1 4 10-16,-3 2 15 16,2-1 7-16,4-6 3 15,3-5-5-15,7-8-9 16,3-3-8-16,4-9-9 15,3-5-3-15,1-12-7 16,0-7 0-16,-1-6-3 16,-3-1 0-16,-10 1 0 15,-3 6 0-15,-14 7 2 16,-5 7 0-16,-6 11-1 16,-5 4-1-16,3 11-4 15,0 3-2-15,8 5 2 16,5 0-41-16,10 1-113 0,5-3-94 15,14 1 134-15</inkml:trace>
  <inkml:trace contextRef="#ctx0" brushRef="#br0" timeOffset="165598.64">14520 15044 732 0,'-9'-21'341'16,"-1"1"-98"-16,0-2-52 15,-5 9-24-15,-7 1-22 16,3 8-56-16,-6 4-23 0,-8 6-22 16,5 8-3-16,-4 12-3 15,8 8-6-15,14 12-11 16,5 0-5-16,14 1-8 15,9-8-2-15,15-8-2 16,2-8-2-16,2-17-1 16,1-2-1-16,-4-12-29 15,4-6-27-15,-3-10-45 16,-6-4-16-16,-8 0 12 16,-6-1 26-16,-9 6 45 15,-5 5 19-15,-2 6 24 16,-1 6 17-16,1 6 23 15,-1 5 15-15,2-5 24 16,0 3-3-16,4 16-10 0,9 27-10 16,-2-33-25-16,0-3-10 15,1-7-13-15,0-3-5 16,0-5-7-16,-1-1 0 16,-2-3-3-16,-4-1 0 15,-5-2-16-15,-5 0-6 16,-6 1-6-16,-4 1-4 0,-3-1 10 15,-2 2 4-15,0-3 5 16,4 0 5-16,6 1 3 16,5 0 0-16,6 0 0 15,7 0-1-15,11 3 2 16,2 1 0-16,10 7 3 16,0 0 6-16,3 5 11 15,5 1 6-15,-7 9 10 16,-1 4-2-16,-9 10-8 15,-8 3-6-15,-6-2-10 16,-6 1-3-16,1-10-3 16,1-5-1-16,-4-9 0 15,2-7-1-15,-7-5-15 16,2-5-16-16,4-9-17 16,-1-3-5-16,9-8 12 0,0-3 14 15,2 3 16 1,6 4 6-16,-5 7 13 0,-1 8 14 15,0 16 30-15,-10 5 12 16,6 15 8-16,-5 8-5 16,-4-1-8-16,4 1-5 15,-2-9-13-15,2-9-6 16,6-6-19-16,-7-8-7 16,8-6-4-16,0-7-3 15,3-8-1-15,1 0 0 0,-2-2 0 16,1 4-1-16,-6 5 1 15,3 3 1-15,-4 10 0 16,-2 1 1-16,-1 8 1 16,-2 3-1-16,0 3 0 15,1 0-2-15,3-2 0 16,3-2 1-16,-1-6-2 16,1-2 0-16,-1-2-12 15,-1-1-35-15,0 0-108 16,3-1-89-16,1-3 142 15</inkml:trace>
  <inkml:trace contextRef="#ctx0" brushRef="#br0" timeOffset="165833.62">15299 14951 778 0,'9'-5'402'0,"-6"17"-58"0,-3 7-61 15,1 17-38-15,-2 7-42 16,0 14-88-16,1 5-31 15,3 4-41-15,5-3-10 16,4-8-16-16,1-8-6 16,4-14-7-16,-5-9-2 0,0-14-13 15,-1-9-25 1,-13-14-66-16,-2-7-43 0,-3-13-78 16,-4-3-23-16,-1-8-56 15,-7-4-61-15,-3-8 241 16</inkml:trace>
  <inkml:trace contextRef="#ctx0" brushRef="#br0" timeOffset="166035.84">15274 15016 653 0,'7'-30'380'0,"9"14"-40"16,3 13-63-16,1 11-82 15,1 9-32-15,0 11-31 16,0-1-9-16,-9 6-12 16,0-2-11-16,-9 0-34 15,-6-2-17-15,-4-3-25 16,-5-5-7-16,-9-8-8 15,4-5-3-15,-2-11-26 16,5-1-38-16,11-12-96 0,3-6-67 16,11-7-204-16,3-2 264 15</inkml:trace>
  <inkml:trace contextRef="#ctx0" brushRef="#br0" timeOffset="166317.84">15505 14984 749 0,'15'0'402'16,"-6"12"-70"-16,0 4-34 15,-10 8-51-15,-1-2-41 16,2 4-77-16,0-2-30 0,7-8-49 16,1-4-17-16,5-12-17 15,1-5-5-15,2-9-3 16,-1-3-3-16,-1-6-1 16,-1-1-2-16,-4 3-1 15,-1 2 0-15,-6 9 1 16,-1 7 0-16,-1 10 0 15,-1 8 1-15,-1 9 0 16,1 6 1-16,1 0-2 16,2 0 0-16,5-8-2 15,4-7 0-15,5-12-2 16,0-6-28-16,5-12-106 16,-1-5-85-16,2-5-279 15,-3-3 308-15</inkml:trace>
  <inkml:trace contextRef="#ctx0" brushRef="#br0" timeOffset="166486.34">15887 14836 803 0,'9'0'487'0,"-9"3"-68"15,-9 19-177-15,4 9-44 16,-1 19-101-16,9 9-35 16,6 6-32-16,2 0-8 0,6-12-13 15,-10-11-1-15,15-23-88 16,-4-7-65-16,-2-20 90 15</inkml:trace>
  <inkml:trace contextRef="#ctx0" brushRef="#br0" timeOffset="166660.37">15792 14976 1091 0,'6'0'458'0,"2"9"-231"15,2-1-75-15,5 2-42 16,5-1-34-16,4-6-66 16,6-2-48-16,-3-2-148 15,3-1 126-15</inkml:trace>
  <inkml:trace contextRef="#ctx0" brushRef="#br0" timeOffset="166955.72">16083 15102 930 0,'6'-2'426'0,"2"-9"-207"0,3-1-20 16,4-6-89-16,0-4-31 15,-3-3-41-15,0 1-6 16,-8 1-3-16,-4 3 4 0,-12 10 12 16,-6 7 4-16,-6 12 14 15,-2 9 4-15,5 10 6 16,7 1-1-16,8 1-15 15,6 0-10-15,13-3-13 16,2-4-4-16,10-3-6 16,3-5-4-16,2-10-11 15,2-1-7-15,3-9-120 16,5-6-86-16,0-4 123 16</inkml:trace>
  <inkml:trace contextRef="#ctx0" brushRef="#br0" timeOffset="167874.19">17658 14847 996 0,'-1'-11'416'0,"2"14"-196"16,1 10-50-16,0 22-7 15,-2 10-31-15,0 15-66 16,0 5-23-16,4-8-22 16,6-6-7-16,6-19-7 15,1-12-3-15,-2-17-23 16,0-6-33-16,-6-15-70 0,-3-5-30 15,-7-5-40-15,-4-5-15 16,-7-2-56-16,-2 2-35 16,-4-7 27-16,-2 1 52 15,0 0 217-15,0-2 114 16,5 10 131-16,3 0 41 16,10 12-24-16,6 8-26 15,14 14-56-15,6 2-28 0,12 7-38 16,3 2-9-16,7-4-17 15,-17 1-6 1,0 0-15-16,13 13-9 0,-4 8-13 16,-12 3-5-16,-22 1-8 15,-2-1-3-15,-10 3-7 16,-7 1-5-16,-9-4-7 16,0-5-2-16,-1-9-4 15,-1-8 0-15,6-9-11 16,1-4-26-16,7-7-82 15,4-1-60-15,6-5-229 16,7 1 255-16</inkml:trace>
  <inkml:trace contextRef="#ctx0" brushRef="#br0" timeOffset="168089">18270 14737 1202 0,'0'8'513'16,"-11"5"-271"-16,-4 9-43 16,-4 7-41-16,-2 10-40 15,7 7-58-15,5 1-19 0,14 3-22 16,8-4-5-16,9-6-8 16,6-6-3-16,4-10-19 15,2-1-50-15,1-9-97 16,-3-3 102-16</inkml:trace>
  <inkml:trace contextRef="#ctx0" brushRef="#br0" timeOffset="168478.87">18531 14981 1319 0,'0'20'556'0,"0"5"-336"15,-2 5-18-15,1 2-78 16,1-2-39-16,8 0-46 0,7-6-10 16,7-10-10-16,3-7-6 15,3-12-5-15,-2-5-3 16,-3-10-1-16,-1-2-2 16,-2-7-2-16,0 0 0 15,-2 4-1-15,-3 4 1 16,-4 10 1-16,-3 6 1 15,-3 10 1-15,-3 4 1 16,-1 8 1-16,2 2 1 16,1 1 11-16,3 2 13 0,4-5 16 15,1-2 9-15,-3-8 3 16,6-5-10-16,-8-5-13 16,3-8-9-16,3-7-16 15,-3-4-6-15,8-4-47 16,-3 2-45-16,1 4-120 15,-1 4 30-15,12 16 95 16</inkml:trace>
  <inkml:trace contextRef="#ctx0" brushRef="#br0" timeOffset="168685.25">19235 15105 1526 0,'-2'13'624'0,"-8"3"-422"0,-4 0-31 16,-8 0-80-16,-1 0-49 15,2-3-35-15,5-7-35 16,8-4-118-16,6-4-96 16,10-8 138-16</inkml:trace>
  <inkml:trace contextRef="#ctx0" brushRef="#br0" timeOffset="168897.17">19420 14923 938 0,'7'17'551'15,"-7"5"-21"-15,-3 12-320 16,-5 1-26-16,3 0-87 15,2-5-36-15,3-8-41 16,0-8-7-16,5-11-109 16,-4-8-85-16,8-9 113 15</inkml:trace>
  <inkml:trace contextRef="#ctx0" brushRef="#br0" timeOffset="169062.53">19300 14804 1095 0,'5'0'515'0,"8"5"-243"16,0 1-111-16,0 4-40 15,3 0-77-15,2 2-38 16,1-1-137-16,7 0 93 16</inkml:trace>
  <inkml:trace contextRef="#ctx0" brushRef="#br0" timeOffset="169239.15">19585 15019 1020 0,'-8'-8'486'0,"10"7"-144"16,5-1-109-16,6 1-65 15,3-4-33-15,7 1-65 16,6-2-14-16,3 2-22 15,1 2-10-15,1 2-82 16,-2 5-74-16,-3 3 82 16</inkml:trace>
  <inkml:trace contextRef="#ctx0" brushRef="#br0" timeOffset="169447.57">19725 14893 1188 0,'-2'7'534'16,"-2"9"-242"-16,1 2-65 16,3 10-56-16,0 2-54 15,0 5-65-15,2 2-17 0,3-6-20 16,1-4-7-16,5-12-60 16,4-7-64-16,6-13-90 15,3-6 112-15</inkml:trace>
  <inkml:trace contextRef="#ctx0" brushRef="#br0" timeOffset="169648.04">20046 14883 1200 0,'-7'3'562'0,"3"12"-222"15,-2 6-80-15,-3 11-81 16,-3 5-54-16,5 3-70 15,-3-1-17-15,11-2-17 16,0-6-10-16,8-10-34 0,2-9-45 16,1-14-123-16,6-9-79 15,3-8 159-15</inkml:trace>
  <inkml:trace contextRef="#ctx0" brushRef="#br0" timeOffset="169908.24">20158 14644 956 0,'14'5'489'0,"5"5"-46"16,1 6-220-16,8 10-67 15,3 6-14-15,4 1-57 16,3 1-17-16,-8 3-23 15,-7 0-8-15,-13 8-17 16,-4 2-4-16,-10 0-5 16,-10 2-3-16,-7-4-45 15,-11-2-51-15,-1-12-125 16,4-7 128-16</inkml:trace>
  <inkml:trace contextRef="#ctx0" brushRef="#br0" timeOffset="170931.84">21349 15107 1035 0,'47'-6'447'0,"-48"0"-185"16,-1 2-69-16,-5 4-27 16,-9 5-35-16,-5 6-75 15,-7 4-28-15,-2 0-20 16,4 2-28-16,9-8-104 16,7-6-72-16,19-4 110 15</inkml:trace>
  <inkml:trace contextRef="#ctx0" brushRef="#br0" timeOffset="171300.95">22183 14953 805 0,'-9'-7'387'0,"3"6"-132"15,1 2-16-15,3 9-26 16,0 8-24-16,0 10-36 16,-2 6-13-16,-1 9-28 15,-1 1-15-15,1 1-28 16,-2-4-13-16,4-8-25 15,-2-3-7-15,-1-11-11 16,1-2-4-16,-4-11-5 16,-1-2-22-16,-2-8-94 15,0-7-47-15,1-12-99 16,1-7-32-16,-5-14-78 0,-1-2 225 16</inkml:trace>
  <inkml:trace contextRef="#ctx0" brushRef="#br0" timeOffset="171455.8">21923 14681 534 0,'19'-12'299'16,"4"8"-21"-16,0 3-78 15,10 11-62-15,-6 5-33 16,6 5-103-16,-2-2-96 0,0-8 59 16</inkml:trace>
  <inkml:trace contextRef="#ctx0" brushRef="#br0" timeOffset="171806.22">22366 14863 682 0,'3'5'391'16,"-1"-3"17"-16,0 0-137 0,-3-2-79 15,1 11-30-15,-2 17-86 16,0 28-29-16,5-32-24 15,4-4-4-15,8-10-8 16,-3-7-3-16,6-9-3 0,-1-9-1 16,-3-6-1-1,3 0 0-15,-9 1-1 16,4 2 0-16,-8 6 1 0,0 5 1 16,-2 2 0-16,-3 7 5 15,-3 9 13-15,0 1 6 16,0 5 10-16,0-1-2 15,4 0-13-15,2-1-7 16,6-1-13-16,5-3-3 16,9-5-97-16,4-5-72 15,6-7-275-15,0-3 269 0</inkml:trace>
  <inkml:trace contextRef="#ctx0" brushRef="#br0" timeOffset="172044.28">22821 14803 910 0,'-4'-7'497'16,"-4"2"-135"-16,-4 3-92 16,-1 3-22-16,-2 5-84 15,0 3-40-15,7 9-54 16,2-3-19-16,11 0-22 16,6 4-6-16,10-4-4 15,1 1 0-15,0-2 5 16,0-2 0-16,-10 1-1 15,-3 0-2-15,-9 0-6 0,-8 1-3 16,-11-3-3-16,-1 0-4 16,-5-5-21-16,5-3-35 15,8-5-92-15,4-4-56 16,10-4-155-16,3-3 214 16</inkml:trace>
  <inkml:trace contextRef="#ctx0" brushRef="#br0" timeOffset="172256.28">23068 14688 1101 0,'11'19'511'0,"-7"13"-233"16,-4 10-68-16,-4 7-78 16,0 1-49-16,5 0-42 15,5-3-13-15,8-6-18 16,4-9-5-16,5-21-76 15,1-10-77-15,-1-10-439 16,-1-6 385-16</inkml:trace>
  <inkml:trace contextRef="#ctx0" brushRef="#br0" timeOffset="172420.7">23027 14809 891 0,'-16'-7'480'0,"2"-1"-97"16,9 4-156-16,-2-3-31 15,10 5-75-15,3 1-39 16,12 3-57-16,4 2-8 16,8 1-55-16,6-4-71 15,10-3 71-15</inkml:trace>
  <inkml:trace contextRef="#ctx0" brushRef="#br0" timeOffset="172876.58">23999 14773 1115 0,'-43'34'475'0,"39"-30"-216"16,4 2-56-16,2 8-40 15,-2-2-20 1,0 0-68-16,0 15-27 0,-5-1-30 16,3-4-7-16,-2-9-6 15,3-4-2-15,6-9-1 16,-6-5-1-16,6-4-1 15,-3-6 0-15,-2-2-5 16,8-3-3-16,3-5-2 16,4 0 1-16,7 3 5 15,-3 1 2-15,2 4 3 16,3 6 2-16,-4 2 1 0,1 9 2 16,-9 13 6-16,-2 6 5 15,-7 9 10-15,1 1 4 16,-1-1-3-16,0 0-6 15,4-7-14-15,1-3-17 16,1-9-112-16,1-6-52 16,-1 0 97-16</inkml:trace>
  <inkml:trace contextRef="#ctx0" brushRef="#br0" timeOffset="173182.44">24246 14915 1040 0,'52'1'518'16,"-33"-2"-213"-16,2-9-103 16,1-2-38-16,-4-11-88 15,0 0-26-15,-3-4-27 16,-4-1-7-16,-6 6-8 16,-3 1-1-16,-5 9 1 15,-2 5-3-15,-3 7-1 0,-1 4-1 16,1 8-3-1,0 6 1-15,-2 3-1 0,5 6 1 16,-2-5 1-16,4 2-1 16,7-5 1-16,4 0-1 15,2-5-1-15,6-6 0 16,2-7-21-16,-1-6-51 16,15-5-131-16,2 3 131 15</inkml:trace>
  <inkml:trace contextRef="#ctx0" brushRef="#br0" timeOffset="173504.05">24583 14926 1209 0,'-2'-4'529'0,"7"0"-251"15,5-4-59-15,4-8-48 16,4 5-53-16,2-6-72 15,0 0-17-15,0-3-17 16,-1-1-3-16,-2-2-3 16,-4 2-2-16,-9 4 0 15,-7 3 0-15,-10 9-2 16,-3 5-1-16,-4 9-1 16,0 8 0-16,-1 6 0 15,2 3 0-15,6 3 0 16,5 0 0-16,11 1-2 0,6-9-1 15,9-4-27-15,4-7-29 16,4-9-85-16,5 0-80 16,7-4 139-16</inkml:trace>
  <inkml:trace contextRef="#ctx0" brushRef="#br0" timeOffset="173909.31">25046 14793 1008 0,'-16'0'495'0,"-3"-7"-161"16,0 3-67-16,0 3-88 16,0 1-42-16,4 9-68 15,1 0-17-15,3 6-24 16,2 1-9-16,6 4-7 16,3 0-2-16,7-2-1 15,3-3-2-15,3-8 1 16,-1-3-1-16,7-7-1 15,1-3-2-15,6-11-3 16,3-3-1-16,-1-10-11 16,-2-1-3-16,-5-5-1 15,-6-3 1-15,-8 2 9 0,-5-2 4 16,-4 5 1-16,-5 7 2 16,0 9 2-16,-2 11 1 15,-2 18-1-15,0 7 0 16,2 15 2-16,3 10 2 15,6 4 7-15,2 5 3 16,10-2-2-16,3-8-3 16,5-8-10-16,1-8-10 15,5-10-94-15,-1-2-59 0,4-9 94 16</inkml:trace>
  <inkml:trace contextRef="#ctx0" brushRef="#br0" timeOffset="176776.06">26351 14632 707 0,'0'-1'335'16,"3"-4"-127"-16,-3 2-8 15,0 2-34-15,0 0-26 0,0 1-32 16,2 2-10-16,4 27-17 16,9 52-9-16,-15-36-26 15,3-4-10-15,-3-7-16 16,0-1-5-16,3-8-7 16,-2-4-2-16,-1-7-4 15,4-4 2-15,-2-9-62 16,2-2-41-16,-4-10-93 15,-1-2-51-15,1-5 3 16,-9-8 31-16,2-1 91 16,-7-3 48-16,-5-1 61 15,4-2 9-15,-2-2 6 16,4-1 10-16,7 2 37 16,3 3 25-16,12 7 44 15,8 6 18-15,6 6 1 16,2 7-13-16,2 7-29 15,-4 2-16-15,5 12-23 0,1-1 0 16,0 3 2-16,2 1 1 16,-9 4 2-16,-2 4-4 15,-7 5-6-15,-7-1-5 16,-7-2-9-16,-4-3-5 16,-9-6-7-16,-3-3-2 15,-7-7-9-15,-1 1-2 16,-3-10-8-16,5-1-4 0,7 3-2 15,-2-7-2-15,6 1-28 16,0 0-23-16,8 0-59 16,4 2-48-16,2 1-151 15,-2-1 195-15</inkml:trace>
  <inkml:trace contextRef="#ctx0" brushRef="#br0" timeOffset="177253.52">26903 14581 470 0,'10'-22'290'0,"-5"9"20"16,-5 3-39-16,0 4-31 16,0 6-27-16,-9 10-65 15,1 8-28-15,-2 13-44 16,-3 10-16-16,4 11-25 16,5 2-7-16,3-1-11 15,8-1-4-15,5-13-6 16,0-3-3-16,4-12-4 15,-2-6 0-15,8-3-80 16,1-8-83-16,13-2 104 16</inkml:trace>
  <inkml:trace contextRef="#ctx0" brushRef="#br0" timeOffset="177532.09">27133 14724 948 0,'0'10'480'0,"2"6"-185"16,3 7-92-16,0 0-27 0,3 6-79 15,0-8-26-15,6 3-28 16,0-2-8-16,4-7-9 16,4 4 1-16,2-10-1 15,0-1 3-15,-3-7 2 16,-1-2-1-16,-4-13-6 15,-2-7-4-15,-3-6-9 16,1-5-5-16,-4 0-6 16,1 1-16-16,1 9-86 15,-5 3-72-15,0 7 102 16</inkml:trace>
  <inkml:trace contextRef="#ctx0" brushRef="#br0" timeOffset="177733.87">27641 14904 944 0,'1'2'506'0,"-1"3"-150"16,-9 5-146-16,-4 1-40 15,-7 4-102-15,1 1-36 16,3-2-95-16,4-2-64 15,10-6-145-15,9-2 153 16</inkml:trace>
  <inkml:trace contextRef="#ctx0" brushRef="#br0" timeOffset="178050.42">27928 14781 971 0,'-7'4'449'0,"4"8"-195"0,1-2-20 31,1-4-57-31,1-1-31 0,-2 20-47 0,2 2-22 16,2-4-38-16,1-9-13 15,-1-3-17-15,3 0-17 16,-3-5-110-16,5-3-82 0,11-9 116 16</inkml:trace>
  <inkml:trace contextRef="#ctx0" brushRef="#br0" timeOffset="178225.8">27868 14560 620 0,'10'-10'352'0,"-5"9"-27"16,5 0-63-16,1 2-65 15,0 1-46-15,1 2-82 16,4 1-46-16,7 3-89 15,9 4 46-15</inkml:trace>
  <inkml:trace contextRef="#ctx0" brushRef="#br0" timeOffset="178625.29">28228 14523 819 0,'6'-6'359'0,"12"11"-180"15,3 3-8-15,3 9-16 16,3 5-22-16,0 1-30 16,-8 2-11-16,-2 4-20 15,-3 0-11-15,-10 5-13 16,5 1-6-16,-8 2-12 16,-2 2-5-16,-6 2-10 15,-6 1-3-15,-3-2-5 16,-7-4-2-16,-7-7-2 15,4-6-22-15,-4-13-73 16,3-7-64-16,4-5 90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7T16:53:03.18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21933 8612 255 0,'-1'0'212'0,"0"0"11"16,0 0-28-16,0 0-26 15,0-1-41-15,0 0-16 16,0 0-28-16,-1 0-9 16,2 0-14-16,0 0-8 15,0 0-13-15,0 0-6 0,0 1-6 16,0 0 0-16,0 0-1 16,0 0 0-16,2 10 0 15,-1 3 0-15,0 30-1 16,-2-27 0-16,1 3-2 15,3 10 0-15,-3 1-2 16,5 2-1-16,-2 8-3 16,-1-2-3-16,2 2-4 15,-3-3-3-15,5-8-2 16,-3-6 0-16,3-3-1 16,-6-6-2-16,0-4 1 15,1-3-2-15,-1-6-1 16,7-1 2-16,1-6-23 15,-6-4-18-15,5-3-67 16,-5-3-58-16,-4 1-323 16,5-2 323-16</inkml:trace>
  <inkml:trace contextRef="#ctx0" brushRef="#br0" timeOffset="807.92">21940 8570 743 0,'-3'-4'352'0,"-6"0"-142"16,12 3-12-16,-2-1-59 15,-2 1-29-15,1 1-42 16,0-1-12-16,7-1-15 16,15 0-6-16,40-6-12 15,-17 1-6-15,15-4-8 16,16-2-2-16,14-1-4 15,6-1 0-15,12 4 0 16,3 5 1-16,10 3-1 0,10-5 0 16,9-1-2-16,10 6 1 15,1 1 0-15,-2 3 1 16,6 10-1-16,-9-4 1 16,-2 8 0-16,-2 0 1 15,-13-2 1-15,-3-2 2 16,-11-4 1-16,-6-3-1 0,-11-3-1 15,2 1-1-15,-12-4-1 16,-10-3 0-16,-8-1-1 16,-20-2 0-16,-5 3 1 15,-6 4 0-15,-18-1 0 16,-1 2 1-16,-14 1 0 16,-2 0 2-16,-4 0 0 15,-1-1 1-15,0 0-1 16,-1-1-1-16,1 0-1 15,0 0-1-15,0 0 0 16,0 0-1-16,0-1 2 16,0 1 1-16,-1 0 3 15,-3 0 1-15,2 1 1 16,0 0-1-16,1 0-2 16,0 0 1-16,-1 1-3 15,1 6-1-15,-5 17 0 0,-29 32-1 16,30-11-1-16,-4 3-1 15,4 9 2-15,0-1-2 16,3-4 2-16,1-1-2 16,7-10 0-16,6 1 0 15,1-12 0-15,0-2 0 16,-4-7 0-16,-4-6-3 16,-3-5-67-16,0-4-55 0,-3-6-242 15,-1-1 230-15</inkml:trace>
  <inkml:trace contextRef="#ctx0" brushRef="#br0" timeOffset="1458.42">22321 8977 548 0,'-10'-7'255'0,"-10"7"-83"16,4 0-33-16,3 2-13 15,0 0-9-15,8-2-25 16,4 0-9-16,5-2-9 15,-4 0-5-15,5 1-5 16,21-6 2-16,37-12-9 16,-26 7-4-16,4-2-14 15,11 0-6-15,10 6-13 16,17 1-6-16,28 8-7 16,1 7-1-16,21 0-2 15,7 3 0-15,5-3 0 16,17-1 0-16,16-3 0 15,-2-1 3-15,7 1 12 16,0 3 3-16,-15 2 6 0,0 2-2 16,-12 2-8-16,-12-3-1 15,-24-2-5-15,-24-4-1 16,-31-4-2-16,-19 0-1 16,-24-3-8-16,-16 0-24 15,-15-2-84-15,-13-1-72 16,-2 0 104-16</inkml:trace>
  <inkml:trace contextRef="#ctx0" brushRef="#br0" timeOffset="2408.27">26267 8842 627 0,'0'-6'319'0,"5"-2"-85"16,-2 2-10-16,-1 2-38 0,2 2-21 15,-4 10-37-15,6 7-20 16,-6 12-29-16,0 11-14 15,2 3-21-15,-2 2-8 16,7-5-15-16,5-6-5 16,-2-10-9-16,3-5-3 15,-10-10-13-15,-2-4-24 0,-2-9-80 16,-8-6-51-16,5-8-103 16,-9-4-33-16,0-6-14 15,1 0-2-15,0-4 29 16,0-2 171-16,-1 1-48 15,3 1 91-15,3 6 227 16,5 11 45-16,8 5 112 16,2 7-16-16,8 9-54 15,5 0-29-15,7 5-53 16,1 2-18-16,7-5-37 16,-2 2-11-16,-6 1-21 15,8 2-11-15,-16 4-18 16,-1 1-6-16,-10 7-9 15,-12-3-1-15,-11 0-5 16,-11-1-3-16,4-4-3 16,-1-3-4-16,3-5-4 15,8-3-3-15,-11-4-17 0,7 0-28 16,6-2-74-16,0-2-77 16,7 1 117-16</inkml:trace>
  <inkml:trace contextRef="#ctx0" brushRef="#br0" timeOffset="2659.4">26727 8692 961 0,'0'-4'464'16,"-1"4"-223"-16,-10 9-56 15,-2 5-29-15,-3 10-63 16,0 1-14-16,7 5-30 15,2 2-13-15,7-2-17 16,4 2-6-16,7-4-6 16,4-4-4-16,1-2-38 15,4-2-41-15,1-3-131 16,3-4-142-16,-1-7 220 16</inkml:trace>
  <inkml:trace contextRef="#ctx0" brushRef="#br0" timeOffset="2941.45">26927 8859 728 0,'0'9'455'0,"0"10"-10"16,1 5-236-16,6 5-16 16,-8-5-70-16,3-3-22 0,0-6-39 15,-1 0-18-15,8-5-20 16,5-1-7-16,5-6-5 15,0-4-3-15,2-10-1 16,-2-4-1-16,2-6-2 16,1-1-1-16,-2-4-1 15,-1 1-2-15,-4 1-22 16,-4 4-29-16,-5 7-126 16,-6 8-269-16,-7 22 295 15</inkml:trace>
  <inkml:trace contextRef="#ctx0" brushRef="#br0" timeOffset="3207.6">27314 9068 1239 0,'6'5'500'0,"-9"0"-352"0,1-1-27 16,-14-1-69-16,5 0-30 15,-2-1-22-15,-2 0-33 16,5-1-91-16,-1-1-79 16,10-2 117-16</inkml:trace>
  <inkml:trace contextRef="#ctx0" brushRef="#br0" timeOffset="3327.81">27545 8950 1049 0,'-8'2'440'0,"8"11"-248"16,-1 0-49-16,1 1-15 16,-4-1-37-16,0 2-39 15,4-3-15-15,-1-1-30 16,3-1-45-16,-2-4-134 15,0-1-106-15,3-5 157 16</inkml:trace>
  <inkml:trace contextRef="#ctx0" brushRef="#br0" timeOffset="3501.65">27511 8758 1120 0,'-1'0'479'15,"2"6"-278"-15,2-4-18 16,-3-2-79-16,0 0-28 0,0 0-33 16,14 5-64-16,-4 0-216 15,32 25 168-15</inkml:trace>
  <inkml:trace contextRef="#ctx0" brushRef="#br0" timeOffset="3762.27">27783 8750 736 0,'21'23'343'0,"-3"1"-146"15,-3 8-16-15,-3 3-22 16,-1-2-30-16,1 1-36 15,-6-4-21-15,-2 1-36 16,-8-1-8-16,-17-4-9 0,5 3-5 16,-14-6-5-16,-1-4-20 15,4-1-98-15,-7-6-81 16,12-8 110-16</inkml:trace>
  <inkml:trace contextRef="#ctx0" brushRef="#br0" timeOffset="4878.96">21843 7346 431 0,'0'-1'222'15,"0"-1"-56"-15,0 1-4 16,0 1-12-16,0 0-12 16,8 18-21-16,5 36-16 15,-7-19-33-15,-1 1-12 16,-5 0-25-16,1 0-9 0,4-9-13 15,-2-3-3 1,7-7-1-16,-4-5-1 0,0-8 5 16,-4-4-36-16,-1-9-162 15,5-5 137-15</inkml:trace>
  <inkml:trace contextRef="#ctx0" brushRef="#br0" timeOffset="5637.14">21836 7295 720 0,'4'7'317'0,"-4"-7"-134"16,3 0-21-16,5-2 5 16,1-2-31-16,6 1-55 15,2-1-18-15,7-1-31 0,-1 1-7 16,4-2-6-1,9 3-4-15,3-1-6 0,2-2-1 16,7 3-3-16,-2-2 1 16,10 0 0-16,8 3-1 15,0-1 1-15,4-1-1 16,0 2-1-16,-2-3-1 16,9 4-1-16,6-2 1 15,-1 1-1-15,2-1 0 16,6-2 0-16,-2 0 0 15,12 0 0-15,0 1 0 0,-8 4-1 16,4 0 1 0,-14 3-1-16,7 1 1 0,9 3 0 15,-2-1-1-15,-2 0 0 16,-3-2 0-16,-7-1-1 16,3-1 3-16,9 3-2 15,-7-3 0-15,-3 1 0 16,-3-1 0-16,-7 0 0 15,0 2 1-15,1-1 0 16,-4 1 0-16,-11-1 1 16,-5-3 0-16,-9 0 0 15,-2-3-1-15,-1-2 1 16,1 0-1-16,-5-1 1 16,-2 2-1-16,-7-1 1 0,-2 1-1 15,-6 3 1-15,-7-2 1 16,-4 3-1-16,-2 0 0 15,-2 2-1-15,1 1-1 16,-1-2 0-16,-3 1 0 16,-3 2-1-16,5 0 0 15,-4 7 3-15,-1 1 2 16,-1 10 4-16,-9 5 2 16,-1 5-1-16,3 4 0 0,1-1-4 15,5-3-2-15,1 0-1 16,3 0-1-16,4-4-1 15,-4-2 1-15,7-2-1 16,-3-5 0-16,-5 0-10 16,4-4-31-16,-6-7-112 15,3-1-113-15,-6-3 159 16</inkml:trace>
  <inkml:trace contextRef="#ctx0" brushRef="#br0" timeOffset="6321.29">21888 7684 569 0,'18'-10'310'16,"-2"1"-118"-16,6 3-6 16,8 4-5-16,9-2-61 15,8 0-19-15,15 1-36 16,10-1-16-16,10 1-20 0,9 2-8 15,10 1-11 1,-1 3-1-16,21 2-4 0,-1 1-1 16,17 0 7-16,12 1 5 15,1 0 9-15,5 1 5 16,4 1 1-16,-9 2-3 16,-5 0-7-16,-10 1-3 15,-6 0-6-15,-5-2-1 0,-18-3-2 16,0-2 0-16,-20-4 5 15,-7-1 0-15,-3-3 2 16,-13 1-2-16,-16-1-3 16,-8 0-2-16,-21 2-1 15,-7 1 0-15,-8 1-3 16,-3-1 1-16,-4 0-37 16,3 0-23-16,0 0-48 15,0 0-33-15,0 0-49 16,-10 2-15-16,4 0 125 15</inkml:trace>
  <inkml:trace contextRef="#ctx0" brushRef="#br0" timeOffset="6903.37">26130 7405 806 0,'1'-7'346'0,"4"5"-189"15,-3 0-10-15,-1 7-46 16,-1-5-19-16,0 11-30 15,1 18-10-15,3 30-16 16,-2-30-6-16,2-2-9 16,-2-1-2-16,-1-4-4 0,-1-4 1 15,-2-7-29-15,0-3-37 16,-1-6-116-16,2-4-92 16,0-5 161-16</inkml:trace>
  <inkml:trace contextRef="#ctx0" brushRef="#br0" timeOffset="7169.62">26109 7396 475 0,'2'-19'313'0,"5"3"-25"0,7 8-75 15,4 6-25-15,6 2-45 16,5 6-16-16,6-2-31 16,5 3-16-16,-5-1-22 15,-3 0-10-15,-9 11-18 16,-12 1-5-16,-4 9-8 15,-5 0-2-15,-8 2-1 16,1 0-2-16,-11-2-2 16,-1-5 1-16,-3-8-1 15,-8-1-2-15,2-8-1 16,-3-1-3-16,3-4-26 16,7-4-33-16,8 0-130 15,4 3-125-15,9 0 191 16</inkml:trace>
  <inkml:trace contextRef="#ctx0" brushRef="#br0" timeOffset="7405.27">26653 7302 824 0,'5'4'404'15,"-7"-1"-142"-15,-5 11-76 16,-7 6-51-16,-6 2-40 15,-1 6-38-15,4-2-12 0,10 1-24 16,5 1-8-16,9-3-8 16,4 0 0-16,6-4-2 15,2-1 0-15,0-5-17 16,2-4-49-16,0-3-184 16,0-5 165-16</inkml:trace>
  <inkml:trace contextRef="#ctx0" brushRef="#br0" timeOffset="7717.17">26835 7407 710 0,'10'14'386'0,"-7"4"-75"16,-3-2-85-16,0 5-52 0,2 3-41 15,0-2-44-15,0 0-18 16,7-4-28-16,-3-1-7 15,8-5-8-15,-1-4-2 16,3-5-4-16,2-3-1 16,2-5-6-16,2-2-2 15,3-9-5-15,0 0-2 16,-3-3-2-16,-2-2-2 16,-9 4-53-16,-4 1-46 0,-7 8-186 15,-2 8 176-15</inkml:trace>
  <inkml:trace contextRef="#ctx0" brushRef="#br0" timeOffset="7874.1">27234 7632 1022 0,'6'5'482'0,"-8"4"-209"16,-7-3-43-16,-6 3-92 15,-4-1-50-15,0-2-55 16,-2 0-14-16,3-3-10 16,4 0-35-16,6-3-90 15,5-3-63-15,9-3 96 0</inkml:trace>
  <inkml:trace contextRef="#ctx0" brushRef="#br0" timeOffset="8113.36">27409 7453 1038 0,'0'6'476'0,"-2"4"-252"0,1 7-65 16,-5 0-19-16,5 4-69 15,-3 0-17-15,4-6-32 16,0 1-9-16,1-6-14 15,-2 0-39-15,-3-3-133 16,4-3-141-16,-7 2 186 16</inkml:trace>
  <inkml:trace contextRef="#ctx0" brushRef="#br0" timeOffset="8277.59">27374 7311 893 0,'1'7'415'0,"1"1"-191"16,6 1-34-16,-4-3-69 0,1 1-42 15,2-6-35-15,1 1-45 16,6 5-188-16,9-1-306 16,9 7 314-16</inkml:trace>
  <inkml:trace contextRef="#ctx0" brushRef="#br0" timeOffset="8552.1">27527 7523 838 0,'-14'-5'366'0,"11"5"-199"16,6 0-32-16,7 0-10 16,5 0-27-16,9 1-22 15,5 1-19-15,5-2-37 16,3 2-9-16,3-2-6 16,-5 2 0-16,-4 0-50 15,-6 1-57-15,-13 0-371 0,-4 2 316 16</inkml:trace>
  <inkml:trace contextRef="#ctx0" brushRef="#br0" timeOffset="8794.29">27705 7435 411 0,'0'-3'268'0,"2"3"-52"0,2 2 16 16,-4-2-17-16,0 0-42 15,1 2-19-15,4 13-50 16,-2 1-22-16,3 32-34 16,-7-25-13-16,1 1-19 15,0-1-7-15,1-5-5 16,3-3-8-16,-1-5-74 16,2-4-62-16,0-3-224 15,-2-2 224-15</inkml:trace>
  <inkml:trace contextRef="#ctx0" brushRef="#br0" timeOffset="9371.9">28038 7463 590 0,'-19'-29'354'16,"17"28"1"-16,-2 6-202 16,2 4-52-16,-4 6-25 15,4 11-22-15,-3-2-8 16,2 8-26-16,3-4-8 15,0-1-7-15,3-1 0 16,0-8-1-16,-2-1-1 0,-1-6-74 16,0-4-112-16,6-5 119 15</inkml:trace>
  <inkml:trace contextRef="#ctx0" brushRef="#br0" timeOffset="9658.85">28169 7307 739 0,'16'2'336'16,"3"4"-199"-16,-2 7-2 15,2 2-23-15,-3 17-38 16,2 3-4-16,-5 2-14 15,0 5-3-15,-2-6-2 0,-5 0-4 16,-5 2-10 0,-2-3-9-16,-18 0-11 0,-1-1-6 15,-10 1-11-15,-7-1-25 16,4-2-108 0,0 0-132-16,2-3 163 0</inkml:trace>
  <inkml:trace contextRef="#ctx0" brushRef="#br0" timeOffset="11306.18">22803 7441 323 0,'2'-6'216'15,"-1"2"-18"-15,0-1-28 16,-1 2-13-16,0 1-30 16,-1 1-16-16,0 0-29 15,0 0-13-15,0 0-26 16,-5 0-13-16,2 2-17 16,2-1-4-16,-6 13-5 15,1 27-1-15,24-30-1 0,-1-4 0 16,5-3 3-16,0-3 0 15,-9-7 2-15,4 0 0 16,-9-6 1-16,-1 3 1 16,-6-2 1-16,-3-2-1 15,-6 3-1-15,-5-1-2 0,2 1-3 16,-4 8-2-16,0 3-4 16,2 3-23-16,0 10-147 15,1 0 124-15</inkml:trace>
  <inkml:trace contextRef="#ctx0" brushRef="#br0" timeOffset="11937.84">22217 8527 184 0,'-10'11'156'16,"1"-4"-1"-16,4-4-6 15,1-5 7-15,8-10-56 16,4-8-22-16,9-16-35 16,8-4-15-16,12-20-17 15,3-6-3-15,8-15-3 16,-4-7 1-16,-3 1 12 15,4 4 10-15,-8 5 24 16,1 6 8-16,-5 11-2 0,-6 7-8 16,-6 18-23-16,-5 7-9 15,-6 14-10-15,-2 4-2 16,-5 7-3-16,-2 4-1 16,-4 5-2-16,-5 3-6 15,-2 3-41-15,0 0-38 16,2 0-204-16,1 2 189 0</inkml:trace>
  <inkml:trace contextRef="#ctx0" brushRef="#br0" timeOffset="12278.21">22440 7733 539 0,'-2'-2'266'0,"10"-10"-76"16,6-1-29-16,7-5-7 15,4-1-32-15,4-5-45 16,0-3-15-16,3 1-31 16,-3 1-11-16,-4 5-13 0,-1 3-1 15,-9 11-6-15,-5 5-1 16,-9 11-2-16,-5 10 1 15,-3 7 2-15,-1 1 2 16,3 1-2-16,3-6 1 16,5-5 0-16,1-2 0 15,3-5 0-15,-2-1 1 16,2-3-133-16,-3 1 98 16</inkml:trace>
  <inkml:trace contextRef="#ctx0" brushRef="#br0" timeOffset="12833.71">22645 8540 244 0,'-1'-1'156'0,"0"0"-8"0,0 0-50 15,0 0 6-15,-1 0-10 16,1 0-3-16,0-1 0 16,0-10-1-16,3-12-1 15,12-30 0-15,1 16-12 16,0-5-7-16,6-11-9 15,2-6-5-15,2-13-13 16,-1-1-9-16,3-7-16 16,-6 0-6-16,-5 9-6 15,1 8-3-15,-13 20-2 16,1 13 0-16,-7 16-1 16,-11 9-2-16,1 8-1 15,-3 4-1-15,3 2-1 16,7 2 1-16,2-1-14 15,4 0-38-15,3 2-164 0,-4 1 149 16</inkml:trace>
  <inkml:trace contextRef="#ctx0" brushRef="#br0" timeOffset="13243.51">22699 8032 611 0,'-5'-8'335'16,"2"-1"-115"-16,3-9-23 16,3-5-42-16,7-11-63 15,2-4-23-15,3-8-38 16,3-3-8-16,-2-1-7 15,-2 5-2-15,-6 8-6 16,-2 7-3-16,-5 14-1 16,-1 3-2-16,0 13 0 15,-3 4 0-15,1 8-2 16,5 6 0-16,1 2 1 16,3 2 0-16,5-2 0 15,0 3 0-15,1-2 0 0,2 1 0 16,-1-4-12-16,0 0-32 15,-4 1-113-15,1-2-102 16,7 11 153-16</inkml:trace>
  <inkml:trace contextRef="#ctx0" brushRef="#br0" timeOffset="13669.07">23167 8504 318 0,'0'-5'220'0,"1"0"11"16,1 1-4-16,1-2-36 16,-1 2-20-16,-1-10-22 15,-1-4-10-15,0-8-31 16,0-9-19-16,-2-13-35 0,-2-6-15 16,-5-14-19-16,-5-3-3 15,-5-1-6-15,-6 1-3 16,-3 8-4-1,1 4-1-15,-4 10-3 0,5 6 0 16,4 10 0-16,3 9-3 16,12 10-1-16,-1 6 0 15,7 6-4-15,1 2 0 16,1 7-13-16,-1-7-21 16,0 0-76-16,0 4-62 0,3 10-253 15,3 3 275-15</inkml:trace>
  <inkml:trace contextRef="#ctx0" brushRef="#br0" timeOffset="14060.19">22900 7856 691 0,'-7'1'328'0,"4"-1"-129"16,3 2-8-16,-1-3-55 15,0 0-27-15,1 0-43 16,0-11-20-16,3-10-20 0,6-31-8 16,-2 26-9-16,2-1-2 15,0-1-2-15,1 2-1 16,-6 4 0-16,-2 4-1 16,-5 7 4-16,1 4 1 15,1 6 2-15,2 2 0 16,7 8-2-16,-2 2-2 15,2 5 5-15,1 3 3 16,6-2 5-16,2-1 1 0,6 1-1 16,1-2-4-1,-5-2-6-15,7-1-2 0,-7-4-3 16,0-1-1-16,-4-3-24 16,-4 1-41-16,-6-1-177 15,-5 0 159-15</inkml:trace>
  <inkml:trace contextRef="#ctx0" brushRef="#br0" timeOffset="20977.1">22952 6836 327 0,'2'-12'226'0,"-2"2"2"16,-4 5-55-16,1 3-17 15,0 9-25-15,-2 3-17 16,2 15-36-16,-6 6-15 16,3 2-29-16,1 2-12 15,-1-2-13-15,-2-8-2 16,3-3-4-16,-2-4 0 0,8-6 1 15,4-1 1-15,-6-3-21 16,1 1-51-16,-8-3 46 16</inkml:trace>
  <inkml:trace contextRef="#ctx0" brushRef="#br0" timeOffset="21221.05">22793 6985 723 0,'0'14'340'0,"1"-2"-159"16,5 4-5-16,3-7-61 15,1 1-32-15,8 1-33 16,-1-3-14-16,-1 1-18 16,1-3-6-16,-3-2-4 0,1-3 0 15,1-2-1-15,2-2-1 16,4-2-1-16,-4-3 3 15,4-3-53-15,0 1-48 16,-4-5-190-16,4 3 173 16</inkml:trace>
  <inkml:trace contextRef="#ctx0" brushRef="#br0" timeOffset="27663.12">22845 7475 350 0,'0'-1'193'16,"0"0"-34"-16,0 0-26 15,0-1-41-15,0 1-20 16,2-4-25-16,2 2-7 16,3 0-13-16,-3-2-6 0,-4 4-12 15,0 0-3-15,2-1-3 16,4-1 1-16,3 3-1 16,-9 0 2-16,0 0 8 15,0 0 3-15,0 0 4 16,0 4-1-16,0-4-6 15,-1 0-1-15,0 0-1 16,0 0-1-16,-3 1-2 16,0-1-1-16,2-1-5 15,1 0-1-15,0-1-3 16,0 1 0-16,0 0-1 16,0 0 0-16,1 0 3 15,0 1 0-15,4 0 1 16,4 0 1-16,-8 0 1 15,0 0 2-15,0 0 8 16,0 0 1-16,0 0 1 16,0 0-1-16,0 0-9 0,0 0 0 15,0 1-1-15,-1-1 1 16,-1 0-1-16,1 0 0 16,0 0-2-16,0 0-1 15,0-1-1-15,0 0-1 16,1 0-1-16,0 0-1 15,0 0 3-15,0 0 1 0,1-1 7 16,7-2 3-16,-5 3 4 16,-2 0-1-16,-1 0-2 15,0 1-2-15,0 0-2 16,0 0-2-16,0 0-55 16,0 0-119-16,-1 0 113 15</inkml:trace>
  <inkml:trace contextRef="#ctx0" brushRef="#br0" timeOffset="29261.71">22854 8646 200 0,'6'3'142'0,"-6"-3"34"15,0 0-40-15,0 0 5 16,0 0-23-16,0 0-32 16,0 0-14-16,0 0-19 15,4 0-5-15,2-2-3 16,1 0-5-16,-3 0-9 15,-1 0-5-15,-3 1-6 16,0 0-3-16,0 0-2 16,0-1-4-16,0 1-6 15,0 0-1-15,0 0-2 16,0 0-1-16,0 0 0 16,0 0 1-16,0 0 0 15,0 1 1-15,0 0 1 16,0 0 0-16,0 0 0 0,0 0 0 15,0 0 1-15,0 0 3 16,-1 0 3-16,-1 0 1 16,1 0-2-16,1-1-2 15,0 0-5-15,0 0 0 16,0-1-3-16,0 1 0 16,0 0 0-16,0 0-1 0,4 1 1 15,-4 0 0-15,0 0 0 16,1 0 1-16,3 2 1 15,-3-2 0-15,-1 0 1 16,0 0 1-16,0 0-1 16,0 0 0-16,0 0-26 15,0 0 18-15</inkml:trace>
  <inkml:trace contextRef="#ctx0" brushRef="#br0" timeOffset="30667.18">22891 8642 269 0,'0'0'193'15,"-1"0"13"-15,0 0-70 16,0 0 14-16,0 0-34 16,0 0-16-16,0-1-29 15,1 0-15-15,0 0-18 16,0 0-5-16,0-1-7 16,1 2-5-16,-1 0-4 15,3 2-3-15,1 1-1 16,0 1-1-16,-1 3 1 15,-1-4 1-15,0 1-1 0,0 0 1 16,-2-4-3-16,-2 0-1 16,1 0-3-16,0 0-1 15,0 0-1-15,0 0-1 16,0-1-3-16,0 0-1 16,0-1-3-16,0 1 2 15,0 0 2-15,1 0 2 16,0 0 5-16,0 1 4 15,7 1 5-15,-7-1 3 16,4 2 1-16,-1 1-1 0,-1 1-1 16,2 6 0-16,0-4-3 15,-3 0-2-15,-2-5-4 16,0-1-2-16,-1 0-2 16,1 0-1-16,0 0-2 15,0-1-2-15,0 0-2 16,-1-7 0-16,0-1-3 15,1 5 0-15,1 3 1 16,0 0 0-16,1 0 2 16,6-4 1-16,3 2 6 15,2 2 1-15,19 7 5 16,-27 5-1-16,-7-1-1 16,-8-1-1-16,7-1-1 15,-4-1-1-15,0-2 0 0,2-5-1 16,-6-2 0-1,0-6-1-15,4-2 1 0,-1 1-2 16,9-2 0-16,2 0 0 16,2 4-1-16,0 0-1 15,-2 6-1-15,4 3 0 16,-1 2 0-16,4 0 2 16,4-1 0-16,-4 2 0 0,0 1 1 15,-7 0 0-15,2 2 2 16,-8-3 0-16,1-3 1 15,0 2-1-15,-8-4 0 16,6-1-1-16,-6-2 0 16,6 0-1-16,-4-5-2 15,10 0 0-15,-1 0-2 16,-1-3-2-16,11 4 0 16,-14-2-1-16,14 6 2 15,3 0-2-15,-7-2 2 16,2 5 0-16,-2 1 1 15,-4 3 1-15,-4 4 2 16,2 0 1-16,-13 2 1 16,4 1 0-16,0-4 0 15,-2-1 0-15,8-6 1 0,-10-1 0 16,9-3-1-16,4-3 0 16,-4 2-3-16,5-2-1 15,7 2-1-15,-2 0-1 16,1 2 0-16,4 2 0 15,-11-3 0-15,9 1 1 16,-8 1 0-16,1-1 0 16,6 2 0-16,-8 1-8 15,1 1-55-15,-1 2-58 0,-1-3 74 16</inkml:trace>
  <inkml:trace contextRef="#ctx0" brushRef="#br0" timeOffset="38512.15">3793 15101 892 0,'13'48'398'15,"-15"-26"-215"-15,1 1-53 16,1 2-3-16,3-3-61 16,0-5-21-16,4-6-30 0,-2-2-7 15,1-9-36-15,-3-2-72 16,-2-8 66-16</inkml:trace>
  <inkml:trace contextRef="#ctx0" brushRef="#br0" timeOffset="38693.25">3695 14847 935 0,'-1'10'397'0,"7"3"-210"16,0 2-55-16,5 7-40 16,2 3-34-16,8 2-38 15,2 3-35-15,13 0-153 16,2-7-103-16,5-8 152 15</inkml:trace>
  <inkml:trace contextRef="#ctx0" brushRef="#br0" timeOffset="39678.41">4151 15055 415 0,'0'-7'334'15,"-2"2"8"-15,-5-3-55 16,-1 1-37-16,-6 0-86 15,1 0-34-15,-2 4-51 16,-5 3-16-16,2 13-29 0,0 5-11 16,1 14-18-16,9 5-5 15,8-1-3-15,2 0-2 16,13-9 0-16,2-3 1 16,1-12 0-16,2-6 1 15,3-14 3-15,0-6 0 16,3-16 1-16,-1-6 0 15,-3-10-5-15,-4-4-3 0,-6-4 0 16,-5 2 1-16,-5 7 7 16,-2 4 4-16,-6 15 2 15,0 10 1-15,-3 10 15 16,-1 6 2-16,-1 14 10 16,0 5 6-16,2 18 1 15,2 6 2-15,4 9-3 16,5 2-5-16,8-2-15 15,4-5-5-15,6-15-7 16,1-3-2-16,4-15-2 16,1-3-3-16,4-4-1 15,-1-5-1-15,1-2-2 16,-2-7 0-16,-5-6 0 16,4-5 0-16,-9-8 2 15,1-1 0-15,-6-5 1 0,-5-1 2 16,-3-3 1-16,-5 6 0 15,-6 2 3-15,-1 6 0 16,1 9 4-16,-1 6 1 16,2 9-1-16,-1 5-2 15,-2 13-2-15,-2 4-1 16,8 8-3-16,2 1 1 16,8 3-3-16,3-1 0 15,11-1-1-15,7-5-1 0,7-4-1 16,5-8-1-16,4-9 0 15,2-5 0-15,4-7 0 16,-1-4-2-16,-4-10-16 16,-8 0-7-16,-8-6-9 15,-7-1 1-15,-7-2 18 16,-9 0 9-16,-7 2 14 16,-3 3 6-16,-16 7 3 15,5 4 1-15,-5 7 6 16,-4 5 7-16,6 13 7 15,-3 2 5-15,5 7 0 16,3 2-5-16,5-2-6 16,8-2-5-16,6-4-8 15,4-3-4-15,4-7-6 16,1-1-2-16,4-6-2 0,0-4 1 16,1-3-2-16,-2-3 0 15,-1 0 1-15,-8 0 0 16,0 5 0-16,-3 1 2 15,-5 6-1-15,7 2 1 16,-6 6 1-16,1 0 0 16,-1 3-2-16,0-1-1 15,1 0-4-15,-3-1-22 0,6-5-106 16,1 0-77-16,8-8 119 16</inkml:trace>
  <inkml:trace contextRef="#ctx0" brushRef="#br0" timeOffset="39835.25">5298 14999 1416 0,'0'8'544'0,"-1"1"-415"15,0 2-25-15,0-2-50 16,-1-1-77-16,2-5-190 15,0 0-212-15,0 3 252 16</inkml:trace>
  <inkml:trace contextRef="#ctx0" brushRef="#br0" timeOffset="39994.83">5282 15105 796 0,'-6'38'463'0,"6"-30"-82"15,1-5-155-15,4 0-33 16,0-3-107-16,-5 0-40 15,0-2-134-15,4 1 66 0</inkml:trace>
  <inkml:trace contextRef="#ctx0" brushRef="#br0" timeOffset="40321.89">5978 14760 925 0,'10'18'461'0,"-1"-1"-147"15,-4 20-146-15,-3-4-10 16,1 0-71-16,-1 36-28 16,0 13-38-16,-1-13-9 15,6-24-10-15,4-12-23 0,2-21-126 16,3-9-143-16,8-15 176 15</inkml:trace>
  <inkml:trace contextRef="#ctx0" brushRef="#br0" timeOffset="40962.37">6200 14900 1125 0,'-23'5'499'16,"-4"6"-253"-16,-6 6-112 15,-1 4-24-15,4 2-42 16,8-1-12-16,10 1-19 16,6-2-6-16,8 1-9 15,6-3-2-15,6-2-2 16,4-1 0-16,10-5 2 16,3-2-1-16,5-6 0 15,2-3-3-15,1-4-4 16,-2-4-3-16,0-6-3 0,-3-5-3 15,-3-3-1-15,-8-3 0 16,-10 2-2-16,-6-1-4 16,-12 4-2-16,-1 6 1 15,-11 0 2-15,-4 4 6 16,-1 3 2-16,1 3 0 16,0 4 0-16,5 2 1 0,5 9 11 15,3 2 5-15,4 9 11 16,6 5 2-16,7 1-5 15,8-1-5-15,11 0-9 16,3-4-5-16,5-7-5 16,3-2-1-16,-2-9-3 15,-3-7-2-15,2-12-1 16,-3-3-1-16,-5-9-4 16,2-1-4-16,-15 2-4 15,-5 3 1-15,-14 8 6 16,-3 2 5-16,-11 3 8 15,1 4 2-15,0 3-1 16,-1 4 2-16,7 5 4 16,1 4 1-16,6 9 3 15,2 1 0-15,7 4-6 0,5 0-1 16,4-4-5-16,7-1-1 16,-1-9-5-16,3-3-1 15,4-6-75-15,-2-2-67 16,2-10-71-16,3-2 108 15</inkml:trace>
  <inkml:trace contextRef="#ctx0" brushRef="#br0" timeOffset="41361.65">6868 14966 1164 0,'-1'21'522'0,"0"14"-224"15,-2 7-43-15,2 10-70 16,4 4-45-16,3-4-81 15,3-4-25-15,2-15-24 16,0-5-5-16,-1-14-27 16,-7-7-28-16,-1-12-65 15,-8-7-36-15,-10-13-45 16,1-5-6-16,-13-9-18 16,-2-3-23-16,4-5-21 15,3 1 29-15,14 3 84 16,7 3 84-16,12 12 181 15,5 5 59-15,12 12 85 0,4 7 13 16,-3 9-37-16,5 5-33 16,-7 8-46-16,-4 2-16 15,1 6-22-15,-17 3-13 16,-2-1-32-16,-5-1-16 16,-5-3-29-16,-4-5-5 15,-5-6-11-15,-6-4-9 16,-7-8-65-16,7-2-47 0,-1-6-146 15,10-3 153-15</inkml:trace>
  <inkml:trace contextRef="#ctx0" brushRef="#br0" timeOffset="41931.11">8056 15053 1188 0,'-3'2'485'0,"-4"-2"-283"16,3-5-35-16,-9-7-35 0,1-4-40 15,-4-7-60-15,-3 0-15 16,-1 3-9-16,-4 2-2 15,-4 10-1-15,-5 5-3 16,0 10-2-16,2 9-3 16,12 10-6-16,7 7 1 15,10 3 4-15,6 4 4 16,10-5 7-16,5-4 1 16,7-10 4-16,3-7 0 15,-2-14 2-15,0-5 0 0,-4-13-3 16,-8-5-1-16,3-1 6 15,-6 2 5-15,-9 10 15 16,5 8 10-16,-8 7 10 16,0 8-1-16,1 11-11 15,-2 4-11-15,0 3-20 16,1-3-9-16,4-10-66 16,6-8-62-16,9-15 27 15,8-11 28-15</inkml:trace>
  <inkml:trace contextRef="#ctx0" brushRef="#br0" timeOffset="42822.92">9056 14850 649 0,'-27'-36'351'0,"26"25"-99"16,1 8-50-16,0 7-14 15,-3 16-64-15,0 6-36 16,1 0-39-16,-6 33-9 16,8 10-19-16,-1-7-7 0,4-25-9 15,7-8-2-15,4-16-76 16,2-10-76-16,2-16 94 15</inkml:trace>
  <inkml:trace contextRef="#ctx0" brushRef="#br0" timeOffset="43148.58">8859 14836 1197 0,'5'6'452'0,"6"4"-341"15,4 4-18-15,6 0-24 16,2-3-21-16,7-4-28 16,1-6-7-16,4-1-7 0,2-2-2 15,0 2-2-15,3 4-2 16,-9 5 0-16,-2 0 0 16,-7-2 0-16,-4 1 2 15,-3 0 1-15,-4 5 2 16,-4 4-1-16,-1-3 13 15,-5 4 28-15,-1 2 11 16,-5 1 11-16,0 1-11 16,1-7-28-16,-1-2-13 15,4-8-34-15,1-5-42 0,2-15-131 16,4-3-150-16,-2-11 211 16</inkml:trace>
  <inkml:trace contextRef="#ctx0" brushRef="#br0" timeOffset="43274.34">9233 14736 657 0,'7'2'296'0,"0"7"-128"15,0 5-88-15,3 3-51 16,1-2-116-16,7 0 56 16</inkml:trace>
  <inkml:trace contextRef="#ctx0" brushRef="#br0" timeOffset="43655.6">9418 15013 563 0,'8'12'330'0,"2"-6"-34"0,5-6-13 15,-1-4-77 1,-4-2-41-16,3-5-68 0,-5-4-22 16,0-3-26-16,2-2-8 15,-7-1-14-15,5 4-6 16,-9-1-6-16,-6 5 2 15,-3 1 0-15,-4 5 1 0,2 6-1 16,0 1-3-16,2 12-2 16,4 4-2-16,1 8-2 15,3 7 1-15,3 4-1 16,-1 3 0-16,9 9 5 16,-3 1 4-16,5 1 12 15,-1-2 6-15,-2-6 7 16,-1-4-1-16,-7-6-5 15,-1-5-5-15,-4-7-6 16,-7-5-3-16,-1-6-7 16,-3-5-4-16,-5-8-21 15,4-3-46-15,3-9-127 16,4-9-85-16,12-21 153 16</inkml:trace>
  <inkml:trace contextRef="#ctx0" brushRef="#br0" timeOffset="44053.1">9721 14685 915 0,'-7'8'437'0,"4"3"-182"16,1 5-70-16,0 5 2 15,1 2-47-15,1 3-22 0,-2 4-27 16,1 2-11-16,-2 2-26 15,0 2-14-15,0-4-21 16,2-4-5-16,-1-6-5 16,-1-6-1-16,-1-6-1 15,0-7-1-15,2-6-4 16,3-6-1-16,6-10-3 16,1-7-2-16,10 0 3 15,-2-2 1-15,2 9 1 16,-1 7 0-16,-4 7 1 15,-1 7 1-15,-2 14 5 16,-4 3 6-16,-5 13 12 16,-1 4 3-16,-3-2-3 15,3-2-5-15,0-12-17 16,2-8-22-16,4-10-111 16,4-4-78-16,8-10 120 0</inkml:trace>
  <inkml:trace contextRef="#ctx0" brushRef="#br0" timeOffset="44270.54">10048 14650 1158 0,'-22'6'488'0,"18"19"-221"15,-1 14-88-15,3 12-24 16,-1 5-25-16,1 1-64 15,4 1-20-15,9-2-25 16,7-3-7-16,2-14-9 16,3-13-3-16,-1-15-24 15,-3-11-42-15,-4-13-135 16,-3-7-124-16,-4-4 193 16</inkml:trace>
  <inkml:trace contextRef="#ctx0" brushRef="#br0" timeOffset="44445.34">9936 14794 822 0,'1'10'480'0,"-2"-2"-37"15,2-2-232-15,4 10-26 16,4-7-66-16,5-1-30 16,1-5-44-16,8-3-16 15,4-3-15-15,7-1-47 16,6-2-142-16,-2 3 122 15</inkml:trace>
  <inkml:trace contextRef="#ctx0" brushRef="#br0" timeOffset="44927.31">10327 15008 1119 0,'18'2'494'0,"-7"-2"-230"16,2-5-43-16,0-2-46 15,-9-7-46-15,4-4-69 16,0-4-23-16,-8-2-23 16,7 7-3-16,-9-2-3 15,-8 7 1-15,-7 4-1 16,-6 3-1-16,2 14 0 16,-1 4 0-16,3 12 2 15,4 4 0-15,7 0 1 16,7 0-1-16,10-7 0 15,5-2-1-15,9-9 0 0,3-3-1 16,5-9-3-16,0-7-2 16,-2-9-2-16,1-4-3 15,-3 0-1-15,3 1-2 16,-3 9 1-16,0 7 1 16,-11 6 2-16,-6 8 1 15,-10 6 3-15,-4 5 1 16,-3 3 5-16,3-2-1 0,-1-7 0 15,4-4-1-15,4-7-1 16,-3-8 0-16,4-7 0 16,-1-3-1-16,-3-9-1 15,3 2-2-15,1 0 0 16,3 3-1-16,4 4-2 16,2 2-1-16,3 3-116 15,-2-1-83-15,1 10 124 16</inkml:trace>
  <inkml:trace contextRef="#ctx0" brushRef="#br0" timeOffset="59621.63">11667 14897 563 0,'-3'-33'336'15,"2"30"-61"-15,0-4-51 16,-1 7-15-16,1 0-65 16,0 0-29-16,-3 15-41 15,0 11-7-15,1 30-15 16,7-29-10-16,6-5-17 16,0-7-6-16,4-8-9 15,1-6-3-15,5-10-2 16,1-2-1-16,4-11-1 15,0-2 0-15,2 2-1 16,-5-1 1-16,-3 8-1 0,-6 2 1 16,-4 6 1-16,-8 4 0 15,1 0 1 1,0 3 3-16,-2 0 8 0,0 0 2 16,0 2 9-16,1 12 1 15,4 5-5-15,7 20-2 0,-8-26-8 16,4 1-4-1,-2-6-6-15,4 2-1 0,1-3-78 16,-3-5-76-16,8-3-440 16,10-9 388-16</inkml:trace>
  <inkml:trace contextRef="#ctx0" brushRef="#br0" timeOffset="59847.58">12112 14797 841 0,'0'12'418'0,"-1"8"-130"16,-2 4-27-16,-1 12-60 16,-1 6-38-16,-3 14-66 15,3 5-24-15,5 9-40 16,0-2-13-16,6-12-11 16,3-10-4-16,-2-20-3 0,1-6-2 15,0-11-39 1,-5-8-33-16,-1-14-83 0,-2-10-68 15,0-17-165-15,-1-7 241 16</inkml:trace>
  <inkml:trace contextRef="#ctx0" brushRef="#br0" timeOffset="60034.11">12087 14829 713 0,'8'-9'409'0,"6"7"-96"15,4 4-89-15,2 7-33 0,0 4-52 16,-2 4-11-1,-2 1-21-15,-4 3-8 0,-8 4-23 16,-4 2-14-16,-9 3-23 16,-6-1-9-16,-3-4-14 15,0-5-5-15,5-13-37 16,2-6-35-16,9-8-99 16,0-7-85-16,7-6 150 15</inkml:trace>
  <inkml:trace contextRef="#ctx0" brushRef="#br0" timeOffset="60256.39">12360 14814 945 0,'12'18'462'0,"-4"7"-148"0,-1 2-55 16,-7 12-70-16,0 10-47 15,-4 7-70-15,2 11-27 16,3-2-26-16,3-4-6 15,3-13-7-15,2-10-2 16,-2-13-4-16,-1-8-28 16,-4-11-80-16,1-5-58 0,-2-15-204 15,-7-14 230-15</inkml:trace>
  <inkml:trace contextRef="#ctx0" brushRef="#br0" timeOffset="60989.36">12395 14858 842 0,'21'0'415'0,"-6"5"-122"16,0 0-79-16,1 4-55 15,0 2-35-15,-3-2-49 16,0 3-11-16,-2-2-22 16,-9 2-7-16,-3 6-16 15,-7-1-5-15,-4 2-4 16,2-1-4-16,-4-3-10 15,3-5-15-15,-1-3-40 0,1-5-20 16,2-2-28-16,1-3-5 16,4 2-13-16,3-1-9 15,13 1-36-15,4-2-29 16,6-4-18-16,6-2 29 16,-1-5 73-16,3-3 82 15,1 5 156-15,-4 1 41 16,4 9 69-16,-1 0-11 15,-1 0-48-15,-2 1-23 0,-8-4-54 16,-6 2-19-16,-8 0-27 16,-5-4-12-16,-6-1-8 15,-5 2-2-15,-7-2-8 16,0 2-3-16,-1 3 0 16,2 3 2-16,5 4-2 15,3 1 1-15,5 7-5 16,4 4-2-16,6 5 0 15,2 2-2-15,0 2-3 16,6-1 1-16,1-5-4 16,1-2-1-16,1-8-1 15,-1-5-1-15,-1-4-1 16,-1-4-9-16,4-7-32 16,-1-6-9-16,0 0-8 15,5-1 6-15,-2 4 31 16,-2 2 11-16,-4 5 9 15,-9 3 2-15,-3 6 3 0,-2 6 2 16,-6 4 14-16,2 3 9 16,0-2 18-16,0 0 3 15,5-5-1-15,-4-6-4 16,-2-4-5-16,-4-3 1 16,2-4-4-16,-1 0-7 15,5-1-13-15,3 0-6 0,7-2-6 16,5 1-2-16,3-2-4 15,4-2-3-15,4 2-59 16,-2-5-40-16,4 1-119 16,0-1-194-16,12 0 275 15</inkml:trace>
  <inkml:trace contextRef="#ctx0" brushRef="#br0" timeOffset="62032.96">13863 14939 394 0,'39'-39'298'16,"-40"30"86"-16,-3-2-68 15,-10 1-43-15,6 3-46 16,-11 7-93-16,-2 1-33 15,-1 8-37-15,0 0-11 16,6 6-9-16,4 3-6 0,10 6-17 16,6 2-6-16,13-2-6 15,3-3-3-15,11-9-2 16,0-8 0-16,-4-9-1 16,3-7-1-16,-15-6 0 15,-1 1-1-15,-10-3-1 16,-6 6-1-16,-9 1-4 15,-5 1-2-15,-8 4-1 16,-7-1 2-16,4 4 2 16,1-2 2-16,11 4-1 15,8-2-1-15,9-1-1 16,9 3-1-16,12-1 2 16,9 3 3-16,3 2 1 15,0 2 2-15,-8-3 6 16,-4 3 1-16,-1 4 5 0,-3 1 0 15,-3 9-2-15,-4 1-3 16,-5 3-3-16,-4 4-2 16,-1-7-1-16,0-3-2 15,-2-11-1-15,0-5 0 16,4-9-5-16,0-5-2 16,1-5-3-16,4-2 1 15,0 7 4-15,1-2 3 0,3 6 2 16,0 4 1-16,-1 2 3 15,3 5 3-15,-2 3 12 16,0 6 10-16,-3 7 12 16,-4 6 1-16,-4 9-11 15,2-1-10-15,2-2-42 16,2-6-52-16,6-11-131 16,2-7 128-16</inkml:trace>
  <inkml:trace contextRef="#ctx0" brushRef="#br0" timeOffset="62440.61">15071 14843 850 0,'-4'-13'415'15,"2"5"-161"-15,3 8-60 16,3 6-1-16,1 11-42 16,-1 8-23-16,0 14-43 15,-1 4-18-15,2 2-32 16,4-4-11-16,5-13-17 16,1-9-5-16,3-13-51 15,0-8-42-15,-4-11-118 16,-3-5-85-16,-10-1 184 15</inkml:trace>
  <inkml:trace contextRef="#ctx0" brushRef="#br0" timeOffset="62602.07">14997 14868 496 0,'-24'-20'329'0,"13"10"46"16,4 8-73-16,0 7-81 0,3 4-40 15,9 4-84-15,6 0-29 16,14-1-26-16,5 1-9 15,3-4-14-15,6 1-6 16,-2-4-58-16,1-2-81 0,2-4 82 16</inkml:trace>
  <inkml:trace contextRef="#ctx0" brushRef="#br0" timeOffset="63122.59">15278 14684 929 0,'3'20'480'16,"-2"9"-162"-16,-1 9-116 16,0 8-34-16,-1-2-68 15,1 0-22-15,2-2-24 16,1-3-10-16,3-7-18 16,-2-9-10-16,1-14-10 15,1-3-5-15,-3-11-21 16,3-4-18-16,-5-6-29 0,2-3-6 15,1 1 13-15,0 4 16 16,0 4 25-16,3 9 7 16,1 8 10-16,3 5 2 15,6 10 19-15,5-1 6 16,4-2 13-16,-1-4 9 16,9-10-2-16,-2-7-4 15,7-12-13-15,4-5-10 16,-7-10-11-16,0-1-2 15,-14 2 0-15,-8 1 1 16,-14 8 3-16,-7 4 0 0,-12 6 14 16,-2 4 10-16,-1 11 19 15,0 4 9-15,2 14 1 16,3 5-7-16,6 5-13 16,9 2-8-16,9-9-15 15,8-7-5-15,13-10-38 16,6-6-60-16,17-14-30 15,6-4 58-15</inkml:trace>
  <inkml:trace contextRef="#ctx0" brushRef="#br0" timeOffset="63678.1">16746 14746 930 0,'-2'7'390'16,"-2"-3"-217"-16,-4-3-21 16,-4-1 11-16,-5-5-38 15,-3 1-36-15,-8 2-43 16,-1 3-10-16,-5 5-10 15,4 0-4-15,1 8-9 16,17-5-3 0,0 0-1-16,1 11-1 0,9 5 1 15,14-4-1-15,15-3 1 16,6 0 3-16,7-5 7 16,-2 0 7-16,-4 1 10 0,0 1 2 15,-9 0-1-15,-4-1-5 16,-14 0-5-16,-7-3-2 15,-15-3-4-15,-9-3-4 16,-9-1-7-16,-2 1-5 16,2-3-11-16,5-2-17 15,9-3-54-15,7-5-38 0,14-8-134 16,9-4-109 0,12-9 228-16</inkml:trace>
  <inkml:trace contextRef="#ctx0" brushRef="#br0" timeOffset="64007.84">16878 14680 489 0,'25'-3'353'0,"-11"4"103"16,-6 9-131-16,-5 13-59 15,0 9-32-15,-7 11-86 16,-2 5-34-16,1 1-50 16,1-1-19-16,-5-5-23 15,8-5-5-15,-1-11-8 16,0-8-2-16,2-13-3 15,-1-6-2-15,5-15-3 16,-2-6-4-16,11-8-8 0,-3-3-3 16,-1-1 1-1,5 4 1-15,-4 6 10 0,4 6 4 16,-1 11 3-16,-4 2 3 16,1 9 16-16,-3 7 11 15,-7 10 22-15,1 6 7 16,-3 8-8-16,-3-1-10 15,11-5-22-15,-1-6-10 0,12-13-26 16,3-9-38-16,7-12-92 16,2-8-58-16,4-10-162 15,-3-3-80-15,-4 2 282 16</inkml:trace>
  <inkml:trace contextRef="#ctx0" brushRef="#br0" timeOffset="64464.21">17249 14862 747 0,'-1'12'409'0,"-2"5"-69"15,1 1-59-15,-2 2-84 16,4-2-42-16,6-1-59 16,5-3-25-16,10-7-30 15,2-5-6-15,7-5-15 16,-5-7-8-16,-2-6-6 16,-1 0-2-16,-14-3-12 15,-1 3-13-15,-12-4-16 0,-11 4-6 16,-8 0 5-16,-5 2 11 15,1 8 15-15,-1 2 6 16,10 2 6-16,4 3 2 16,9 3 4-16,5-2 3 15,7 1 7-15,7 3 1 16,9-8-1-16,7 2-3 16,5-2-6-16,-3-1-2 15,-1 3-2-15,-2-6 0 0,1 2 1 16,-1-1 1-16,0 0 12 15,-1 5 4-15,-13 8 5 16,-1 4 7-16,-13 5 5 16,-2 6 3-16,-9 4 0 15,-2-1-6-15,4-3-15 16,3-8-6-16,6-3-8 16,0-5-2-16,2-4-3 15,0-6-3-15,-2 2-39 16,0 0-37-16,4-17-94 15,14-30-78-15,-6 19 156 16</inkml:trace>
  <inkml:trace contextRef="#ctx0" brushRef="#br0" timeOffset="64634.05">17747 14645 1021 0,'5'12'486'0,"-6"20"-172"0,-4 12-55 16,-7 13-83-16,1 3-44 15,7 0-76-15,4-2-20 16,13-8-22-16,3-9-8 16,7-19-15-16,4-12-34 15,-4-18-104-15,2-8-94 16,-10-9 142-16</inkml:trace>
  <inkml:trace contextRef="#ctx0" brushRef="#br0" timeOffset="64827.45">17637 14790 723 0,'-20'5'402'0,"10"3"-31"16,4-4-87-16,8 8-69 15,3-3-50-15,11-3-82 16,3 0-28-16,8-6-22 16,3 0-7-16,5-2-25 15,3-1-47-15,-3-1-152 16,2 2 134-16</inkml:trace>
  <inkml:trace contextRef="#ctx0" brushRef="#br0" timeOffset="65112.12">17893 14886 808 0,'33'36'433'16,"-25"-36"-75"-16,-8 0-93 15,7-2-93-15,-4-4-56 16,4-5-84-16,8-3-17 15,-4 0-8-15,-2 1-1 16,-5 2 1-16,-10 1-1 0,-4 5 2 16,-3 1-1-16,-4 6-2 15,5 4 0-15,7 7 7 16,-1 6 3-16,4 1 4 16,0 4 1-16,-2-2-8 15,4-4-4-15,0 0-5 16,7-7-32-16,9-11-95 15,7-4-76-15,14-13 112 16</inkml:trace>
  <inkml:trace contextRef="#ctx0" brushRef="#br0" timeOffset="65316.14">18194 14759 1136 0,'-8'9'513'0,"2"2"-225"16,0 4-41-16,4 5-86 15,2 0-39-15,5-3-61 0,1 3-12 16,8-2-5 0,2-3-3-16,1 1-10 0,0-5-7 15,-6-2-9-15,-6 1-2 16,-9-4-3-16,-5 2-3 16,-7-5-25-16,-1-3-42 15,4-6-98-15,1-6-64 0,6-4-379 16,5 6 396-16</inkml:trace>
  <inkml:trace contextRef="#ctx0" brushRef="#br0" timeOffset="65501.28">18416 14642 1134 0,'6'10'523'15,"-3"11"-229"-15,-4 17-150 16,-1 7-38-16,2 6-50 15,1-6-15-15,10-10-23 16,-7-4-5-16,7-13-8 16,7-2-10-16,-1-10-97 15,4-5-71-15,4 1 102 16</inkml:trace>
  <inkml:trace contextRef="#ctx0" brushRef="#br0" timeOffset="65666.03">18374 14747 930 0,'12'17'500'16,"-8"-10"-58"-16,4 2-156 15,5-1-97-15,2-4-41 16,3-3-83-16,0-1-26 16,3-1-58-16,-4-2-74 0,6-2 60 15</inkml:trace>
  <inkml:trace contextRef="#ctx0" brushRef="#br0" timeOffset="66237.3">19457 14877 853 0,'-4'4'356'16,"3"-3"-161"-16,0 1-17 0,1 0-34 16,0 27-1-16,3 83-57 15,-3-40-22-15,-2-3-28 16,3-7-11-16,4-19-11 15,0-12-4-15,-2-15-9 16,-1-8-25-16,-2-14-138 16,0-12-133-16,2-12 176 15</inkml:trace>
  <inkml:trace contextRef="#ctx0" brushRef="#br0" timeOffset="66509.62">19350 14868 558 0,'-10'-20'388'15,"9"6"36"-15,9 7-196 16,6 7-26-16,5 3-60 0,5 3-27 16,0 1-27-16,1 1-8 15,0 2-20-15,-3 4-13 16,-5 5-20-16,-3 6-8 16,-13 2-6-16,-4 0-1 15,-10-3-2-15,-8-6-1 16,1-5-3-16,-1-3-2 0,-3-5-23 15,6-3-29 1,-5-2-70-16,6-4-71 0,10-4 116 16</inkml:trace>
  <inkml:trace contextRef="#ctx0" brushRef="#br0" timeOffset="66890.25">19818 14935 950 0,'32'-9'449'0,"-19"6"-159"16,-3 2-69-16,-17-5-49 16,0 4-38-16,-12-11-56 15,-3 3-18-15,-7 1-26 16,0 0-6-16,8 7-12 16,0-1-4-16,7 9-7 15,3 3-2-15,1 9-1 0,3 7-1 16,2 0 1-16,1 2 0 15,8-5 0-15,5-4 1 16,6-10 0-16,4-6 1 16,2-7 0-16,2-7 1 15,1-4 0-15,0-3 0 16,-4 1 4-16,0 1 3 16,-4 5 14-16,-8 4 6 0,-4 10 7 15,-4 10-2-15,-7 11-13 16,1 6-7-16,6 0-13 15,0-2-22-15,5-13-77 16,5-6-47-16,4-14-157 16,0-6 181-16</inkml:trace>
  <inkml:trace contextRef="#ctx0" brushRef="#br0" timeOffset="67045.14">20028 14725 1103 0,'2'-1'508'0,"5"16"-213"16,-4 7-62-16,-3 14-79 16,0 6-35-16,1 5-57 15,7 3-18-15,8 0-24 16,4-8-9-16,4-13-18 0,0-10-33 16,-1-17-102-16,-3-4-87 15,-7-6 134-15</inkml:trace>
  <inkml:trace contextRef="#ctx0" brushRef="#br0" timeOffset="67221.89">19953 14860 875 0,'-10'0'495'0,"6"5"-78"0,9 3-184 16,-1-4-32-16,6 3-71 15,9-2-30-15,7-2-44 16,9 3-13-16,9 5-28 15,-8-5-40-15,0 0-100 16,-1-1-85-16,-2-8 121 16</inkml:trace>
  <inkml:trace contextRef="#ctx0" brushRef="#br0" timeOffset="67572.37">20285 14721 627 0,'-2'-6'407'0,"2"9"38"15,1 4-130-15,3 15-87 16,5 12-28-16,1 2-54 16,-1 6-28-16,1 4-42 0,-5-5-15 15,1 2-31-15,3-6-10 16,-1-13-12-16,3-7-3 16,2-14-3-16,-4-4-1 15,-2-12-1-15,-6-6 0 16,0-4-1-16,1-2 0 15,3-1 2-15,-3 1 0 16,0 8 2-16,0 4 2 0,-2 8 5 16,5 5 10-16,-4 9 18 15,-1 8 6-15,3 12 1 16,-1 4-7-16,1 0-21 16,-3-2-17-16,1-7-98 15,7-6-53-15,5-4-126 16,10-5 154-16</inkml:trace>
  <inkml:trace contextRef="#ctx0" brushRef="#br0" timeOffset="68220.7">21506 15002 751 0,'1'-20'346'0,"4"6"-120"16,-2 0-66-16,-10 1-28 16,-2 2-14-16,-10 5-38 15,-2 3-14-15,-10 4-22 16,-1 5-12-16,2 12-11 15,-5 6-5-15,10 15-8 16,2 2-2-16,9 2-4 16,13-2 3-16,16-15 3 15,6-8 4-15,10-16 8 16,-1-6-2-16,-3-14-4 16,3-9-2-16,-3-12-7 0,0-5 0 15,-9-3 0-15,1 0 0 16,-12 5 2-16,-1 1 2 15,-6 7 4-15,-3 4 15 16,-5 8 32-16,3 11 6 16,-5 11 3-16,0 7-13 15,3 18-22-15,-2 7-1 0,4 18 7 16,2 6 3-16,-3 5-4 16,7 1-6-16,8-14-15 15,5-8-6-15,7-18-22 16,0-10-43-16,3-13-117 15,0-10-98-15,1-11 155 16</inkml:trace>
  <inkml:trace contextRef="#ctx0" brushRef="#br0" timeOffset="68375.11">21677 14941 1000 0,'0'9'520'15,"-2"7"-138"-15,0 10-138 16,-4 3-28-16,2 3-75 15,1-5-43-15,3-10-64 16,2-3-27-16,4-16-97 0,4-4-52 16,2-8-141-16,-1-5-99 15,-1-1 248-15</inkml:trace>
  <inkml:trace contextRef="#ctx0" brushRef="#br0" timeOffset="68791.83">21631 14846 892 0,'-8'-12'445'15,"6"5"-151"-15,3 7-66 16,7 4-101-16,2 6-45 16,4 0-55-16,4-1-9 0,6-4-50 15,5 0-22-15,11-2-37 16,-2-5-16-16,2 2 34 16,0 0 18-16,-11 0 38 15,-4 2 13-15,-16-1 11 16,-4 0 25-16,-5 1 44 15,-6 4 19-15,1 2 37 16,-6-1-2-16,-6 2-7 16,1 1-9-16,0 2-26 15,4-1-18-15,10 4-29 16,4-1-9-16,6 1-11 16,4 0-1-16,-4-4-2 15,4-2 2-15,3 2 3 16,-3-3 0-16,2 4 0 15,-7 3 0-15,-8-6-1 16,-4 2-2-16,-7-2-5 0,-3-1-3 16,-5-4-10-16,0-3-14 15,1-2-63-15,2-3-36 16,17-4-93-16,2-4-69 16,17-3 178-16</inkml:trace>
  <inkml:trace contextRef="#ctx0" brushRef="#br0" timeOffset="68986.16">22138 14705 822 0,'0'11'487'16,"0"5"-12"-16,-3 12-277 16,-5 7-27-16,-1 9-63 15,-1 2-29-15,4 4-46 16,1-1-13-16,8-8-16 15,2-6-14-15,8-17-44 16,3-7-32-16,-3-15-130 16,0-2 11-16,-5-6 116 15</inkml:trace>
  <inkml:trace contextRef="#ctx0" brushRef="#br0" timeOffset="69148.89">22015 14827 952 0,'0'2'491'0,"5"1"-156"16,0 3-120-16,6 3-17 16,3-1-83-16,3-1-37 15,9 0-48-15,0-2-25 16,7 1-97-16,2 2-87 16,11 9 108-16</inkml:trace>
  <inkml:trace contextRef="#ctx0" brushRef="#br0" timeOffset="69560.28">22483 15004 963 0,'-15'-4'447'0,"6"-3"-162"16,4-1-81-16,1-11-51 16,-5-2-28-16,-4-2-49 15,2 4-16-15,-2 5-23 16,0 5-10-16,4 9-16 15,-4 6-2-15,-1 13-2 16,1 6 0-16,-4 9 1 16,6 0 2-16,6-4 1 0,5-3 2 15,7-12-1 1,4-6 0-16,7-10-4 0,-2-9-2 16,3-8-3-16,-4-7-1 15,1-1-1-15,-1 4 0 16,-2 7 2-16,-6 3-1 15,-1 11 4-15,-2 2 8 16,-4 10 9-16,3 7 2 16,-5 5-1-16,1 2-8 0,1-3-13 15,0-5-15-15,8-6-71 16,-2-5-46-16,12-6-181 16,-1-4 192-16</inkml:trace>
  <inkml:trace contextRef="#ctx0" brushRef="#br0" timeOffset="69910.53">22670 14897 867 0,'1'-2'456'0,"-1"10"-82"16,0 3-123-16,-2 10-78 16,-2 5-32-16,-3 3-53 15,2 3-20-15,-2-9-28 16,4-2-11-16,2-14-17 15,1-4-3-15,3-8-4 0,1-7-2 16,4-9-2-16,1-2-1 16,4-5 0-16,0 0 0 15,0 10 1-15,-1 0 1 16,-4 12 2-16,-2-2 2 16,0 6 22-16,-2 4 15 15,-4 10 18-15,-2 10 2 16,-3 11-13-16,-2 1-12 15,3-5-18-15,1-3-5 0,6-12-18 16,2-3-34-16,8-11-95 16,3-2-60-16,6-8-331 15,6-2 340-15</inkml:trace>
  <inkml:trace contextRef="#ctx0" brushRef="#br0" timeOffset="70290.64">23034 14870 836 0,'-9'-5'457'0,"2"8"-69"15,-8-2-90-15,2 11-68 16,-5 1-56-16,1 10-75 16,8 6-26-16,-2 0-32 0,5 3-8 15,9-6-7 1,3-5-3-16,8-6-3 0,0-2-1 15,8-9-5-15,2-1-3 16,4-10-5-16,5-7-2 16,-1-8-4-16,0-4-3 15,-2-6-6-15,-6-1 1 16,-9 8 2-16,-10 2 3 0,-14 7 5 16,-5 6 0-16,-6 5 2 15,2 11 1-15,1 10 6 16,2 6 4-16,5 8 13 15,1 1 7-15,6 4 14 16,3-1 5-16,6-4-7 16,3-6-7-16,6-8-19 15,0-2-9-15,7-8-32 16,-1-5-54-16,4-7-134 16,0-5-84-16,-4-5 166 15</inkml:trace>
  <inkml:trace contextRef="#ctx0" brushRef="#br0" timeOffset="127882.56">13312 15610 734 0,'-1'11'332'0,"-7"-8"-106"15,5-3-56-15,3-3-7 16,0-9-28-16,5-8-61 15,4-6-21-15,3-8-22 16,2-3-7-16,5 2-3 16,-4 1-1-16,-3 7 8 15,-3 15 6 1,1 1 7-16,2-5 4 0,8 8 5 16,-3 7 1-16,-5 11 1 15,0 3-1-15,-1 8-6 16,2 1-5-16,1 1-9 0,-2 3-2 15,0-5-10-15,1 1-4 16,-1-6-6-16,1 0-4 16,-3-7-58-16,-1-2-58 15,0-4-168-15,2-2 168 16</inkml:trace>
  <inkml:trace contextRef="#ctx0" brushRef="#br0" timeOffset="128425.86">13431 15812 933 0,'0'-4'438'15,"5"-3"-209"-15,-2 11-40 0,3 10-7 16,1 20-57-16,-5 9-27 16,9 14-41-16,-1 2-14 15,-1-6-18-15,-2-7-7 16,0-12-7-16,-1-5-2 15,-2-12-3-15,-2-7-2 16,-2-10-6-16,-2-8-9 16,1-9-21-16,0-1-4 0,-7-9-2 15,5-5 7 1,3-2 18-16,0 1 5 0,5 7 7 16,8 3 1-16,2 7 2 15,4 5 5-15,5 11 15 16,-4 5 9-16,-2 14 18 15,-5 4 3-15,-4 8 1 16,-3 0-6-16,-6 1-12 16,-2 0-6-16,-7-9-12 15,-3-1-4-15,-5-9-5 16,-1-7-3-16,2-1-16 16,-1-6-34-16,7-5-104 15,7-4-88-15,7-7 140 16</inkml:trace>
  <inkml:trace contextRef="#ctx0" brushRef="#br0" timeOffset="128763.18">13827 15996 1251 0,'-20'24'509'15,"0"8"-306"-15,5 0-22 16,2-2-30-16,3-5-33 15,10-8-54-15,4-4-20 16,10-6-23-16,6-5-4 16,9-4-5-16,-4-8-1 0,4 0-4 15,-2-3 0-15,-9-2-2 16,3-1 0-16,-12-4 0 16,-9-3-1-16,2 0 2 15,-2 1 0-15,-12 3 0 16,4 5 0-16,-15 3-3 15,-3 3-14-15,0 4-34 16,-1 4-17-16,9 3-40 16,2 4-18-16,14 0-35 15,2 2-19-15,5-3-46 16,2-1-55-16,6-4 185 16</inkml:trace>
  <inkml:trace contextRef="#ctx0" brushRef="#br0" timeOffset="129303.32">14017 15943 700 0,'13'0'408'0,"-2"2"-85"15,-3 10-69-15,-5 2-33 16,1 6-51-16,-1 3-19 16,0 0-42-16,5 0-16 15,1-3-32-15,2-5-17 16,4-5-23-16,-2-3-7 0,1-2-6 15,-1-2-2-15,-2-3-3 16,1-1 0-16,-1-7-1 16,0-2 0-16,0-8-2 15,1-3 0-15,-2-3 0 16,0 1 0-16,-2 5 1 16,-1 5 1-16,-3 7 1 15,1 5 1-15,-5 7 2 16,-1 5 0-16,-4 8 14 15,1-1 6-15,1 1 6 16,-1-4 1-16,4-5-14 16,1-3-6-16,3-3-9 15,-1-3-2-15,3-6-5 16,-2-5-13-16,1-9-24 16,1-3-4-16,0 0 2 0,1 4 12 15,-2 5 25-15,0 3 4 16,0 6 1-16,1 0 3 15,-1 4 4-15,4 2 9 16,0 5 15-16,1 2 5 16,0 2 4-16,-4 0-5 15,-2 0-14-15,1-2-7 16,5-1-9-16,-7-2-32 16,8-4-120-16,3-2-83 0,-1-2 129 15</inkml:trace>
  <inkml:trace contextRef="#ctx0" brushRef="#br0" timeOffset="129866.97">14627 15951 975 0,'1'-2'462'0,"2"2"-136"16,2 4-62-16,-5-4-41 15,-1-2-41-15,-1 1-88 16,1 0-37-16,0 0-39 15,-1-1-7-15,-14-6-5 16,-28-25-1-16,32 37-2 16,-3 6-2-16,10 9-1 15,2 8 0-15,3-3 0 0,4 0 0 16,6-5 0-16,4-3 0 16,4-9 0-16,3 0 3 15,-4-10 1-15,-2-5 2 16,1-8-1-16,-3-3-1 15,-4-5-1-15,-2-2-2 16,-3-2 1-16,-2 0 0 16,-2 3 0-16,0 5 0 0,-5 5 1 15,1 5-1-15,-1 5 1 16,-1 0 0-16,4 1 0 16,-2-3-2-16,4-2 0 15,-2 2 1-15,2-2-2 16,0 2 2-16,0 2 0 15,0 1 3-15,0 3 5 16,0 1 2-16,0 0 4 16,0 0 0-16,0 0 1 15,0 0 3-15,0 3 8 16,0 13 5-16,0 41 11 16,0-19 0-16,3 16-2 15,4 3-5-15,6 3-14 16,7-7-5-16,6-11-9 15,3-9-6-15,5-16-53 16,-2-12-57-16,0-9-166 0,-4-8-474 16,-13-18 505-16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15:24:53.087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16017 10543 233 0,'0'0'177'16,"0"0"37"-16,0 0-12 15,0 0-26-15,0 0-18 16,0 0-32-16,0 0-17 0,2 2-39 15,-1 1-16 1,0 4-26-16,-1-1-8 0,-2 4-7 16,-2-2-1-16,-1-1-3 15,0 0 3-15,-11-1 2 16,-29 26 0-16,26-26 0 16,-2-2-2-16,-6 0-4 15,4 4 0-15,-4-4-2 16,3 0-1-16,4-1-3 15,0-3 1-15,7 2-2 16,2-2 0-16,4-1-1 16,1 1 0-16,5-2-2 15,0 0-4-15,1 1-34 16,0 0-40-16,0 0-156 16,0 0 152-16</inkml:trace>
  <inkml:trace contextRef="#ctx0" brushRef="#br0" timeOffset="389.16">15828 10516 653 0,'3'5'256'0,"-8"-4"-167"15,-6 4-29-15,-1 7 1 16,0 4-28-16,-1 3-25 16,-3 3-3-16,1 0 3 15,-3 3 8-15,3-6 20 16,2-1 11-16,3 0 13 16,0-5-2-16,6 7-9 15,1-4-8-15,3 4-10 16,5-1-3-16,7-4 5 15,3 3 4-15,10-6 11 16,0-1 3-16,1-4 0 16,-3-5-3-16,-4 0-10 15,-5-2-7-15,-2 0-14 16,-4 0-4-16,-6 0-16 16,-2 1-46-16,-5-1-275 0,5 0 228 15</inkml:trace>
  <inkml:trace contextRef="#ctx0" brushRef="#br0" timeOffset="1631.2">16718 10597 295 0,'-1'0'197'16,"0"0"76"-16,0 0-84 16,0 0-10-16,0 0-19 15,1 0-63-15,0 0-14 16,4 10-17-16,6 11-11 16,13 25-16-16,-14-32-5 15,-2 4-6-15,-1-7-2 0,-3-1-4 16,-1 3-2-16,-3-4-2 15,0 3-1-15,-2-3-1 16,-2-6-1-16,2-2 7 16,-1-1 0-16,3-1 0 15,0 0-3-15,0-1-9 16,-1 1-4-16,-2-13-4 16,1-6-1-16,3-21-1 15,7 28 0-15,5 3-1 16,2 3 0-16,2 2 0 15,-1-2 1-15,2 3 0 16,-4-8 0-16,0-1 0 16,-1 1 0-16,1-2-9 15,-3 10-28-15,-1-1-93 16,-3 3-88-16,-4 2 129 16</inkml:trace>
  <inkml:trace contextRef="#ctx0" brushRef="#br0" timeOffset="2005.95">16939 10796 700 0,'9'-10'308'0,"-3"0"-124"15,8-1-39-15,1-4-18 16,-1-2-34-16,5-2-57 15,3 1-17-15,-3-2-11 16,-3 2 0-16,-4 5 0 16,-8 0 0-16,-4 1 4 15,-2 5 0-15,-7 0 0 16,-3 3-2-16,-2 7-7 16,-1 3-2-16,3 12 5 15,-1 0 2-15,2 3 7 16,2 0 2-16,2-2 1 15,6 2 0-15,9-4 0 16,-4-1 0-16,8-6-3 16,3-3-2-16,-6-6-3 15,11 1-4-15,-2-4-19 0,-1-5-33 16,4-3-166-16,-4-7 143 16</inkml:trace>
  <inkml:trace contextRef="#ctx0" brushRef="#br0" timeOffset="2256.96">17227 10493 682 0,'0'6'374'16,"1"0"-43"-16,2 5-184 16,-1 3 9-16,0 6-47 15,0 0-25-15,-1 0-28 16,1 5-10-16,0-3-19 15,0-1-7-15,2 1-10 16,0-6-3-16,3-1-5 16,-1-2-1-16,-2-3-33 15,-2 1-29-15,-1-2-102 16,4 2-94-16,1-2 162 16</inkml:trace>
  <inkml:trace contextRef="#ctx0" brushRef="#br0" timeOffset="2693.55">17465 10730 426 0,'14'-6'241'15,"-5"1"-38"-15,-6-7-6 16,0 1-53-16,-3 2-27 16,-4-3-35-16,4 9-12 15,-11-6-8-15,6 3 0 0,-4 1-7 16,-2 3-7-16,7 2-11 15,-7 2-3-15,4 4-9 16,-2 1-4-16,4 8-4 16,4 0 0-16,-1 5-1 15,-2-5 0-15,-1 0 0 16,3-4-2-16,2-4 1 16,3 0-1-16,7-4-4 15,-3-3-1-15,3-6-3 16,-1 1-2-16,1-3 1 15,-6-1-2-15,5 4 1 16,-5-4 0-16,1 4 1 16,-1 1 3-16,-2 2 0 15,1 5 0-15,-3-3-2 16,0 0-2-16,0 0-4 16,0 0 0-16,1 9-13 0,10 1-22 15,28 21-52-15,-27-27-37 16,-6-4-117-16,-1-3-79 15,2-5 203-15</inkml:trace>
  <inkml:trace contextRef="#ctx0" brushRef="#br0" timeOffset="2873.99">17583 10696 369 0,'15'-56'255'0,"-15"50"37"16,2 0-43-1,-1 5-56-15,1 1-24 0,-2 0-53 16,0 0-22-16,4 7-26 15,6 12-12-15,35 27-19 16,-26-28-7-16,0 0-13 16,1-3-4-16,-1-1-5 15,-5 1 0-15,-4-8-95 16,-6-1-112-16,-1 0 128 16</inkml:trace>
  <inkml:trace contextRef="#ctx0" brushRef="#br0" timeOffset="3088">17809 10626 921 0,'3'10'406'0,"-13"-3"-153"0,-3 2-107 16,-8 2-41-16,-2 9-21 15,-1-3-57-15,0 1-10 16,2 3-10-16,2-5-4 15,7-4-4-15,5-1-10 16,4-5-47-16,3-2-40 16,4-2-169-16,3-4 168 15</inkml:trace>
  <inkml:trace contextRef="#ctx0" brushRef="#br0" timeOffset="3566.35">17998 10745 472 0,'5'-3'275'16,"-5"-3"-88"-16,4 3-33 16,-2-7-18-16,2 3-53 15,3-3-6-15,-11-4 3 16,-3 6 2-16,-4-3 7 15,-2 1 3-15,2 7-5 16,3 0-10-16,-3 1-24 0,2 4-15 16,-1 5-24-16,3 7-7 15,-1 6-4-15,6 3 0 16,-1 1-1-16,0-3 1 16,4-1-2-16,1-5 0 15,8-6-1-15,-1-3 2 16,-2-7 0-16,3-3 1 15,-1-6-1-15,-1-4 0 16,9 0 0-16,-5-1 0 16,0 3 0-16,5 6-1 0,-9 2 2 15,2 3 1-15,-2 1 0 16,-5 5 2-16,-3 1-1 16,-1 6 0-16,-1 6-3 15,2-5-1-15,2 2-2 16,1-3-13-16,4-6-53 15,-1-5-51-15,2-5-261 16,2-4 248-16</inkml:trace>
  <inkml:trace contextRef="#ctx0" brushRef="#br0" timeOffset="3797.6">18262 10495 1117 0,'-4'36'425'0,"-7"10"-305"0,1-5-21 16,2 5-1-16,4-3-35 15,7-9-41-15,5 1-11 16,3-10-6-16,0-3-2 16,2-9-8-16,-1-4-17 15,-5-8-68-15,0-1-62 0,-6-8-224 16,1 2 237-16</inkml:trace>
  <inkml:trace contextRef="#ctx0" brushRef="#br0" timeOffset="3999.96">18110 10562 1006 0,'-13'16'442'0,"10"-9"-168"16,3-2-73-16,6 0-51 15,2 2-21-15,6-3-69 16,3-1-19-16,4-3-14 16,3 3-11-16,6 1-70 15,-2-4-56-15,3 4-250 16,-1-1 229-16</inkml:trace>
  <inkml:trace contextRef="#ctx0" brushRef="#br0" timeOffset="4202.24">18440 10689 613 0,'-6'9'370'16,"5"4"24"-16,1-1-160 0,-5 4-72 16,4-2-36-16,-2-1-67 15,2-1-27-15,6-4-25 16,-5 1-3-16,4-4-35 15,-4-2-35-15,0 1-113 16,0-6-96-16,0 1 170 16</inkml:trace>
  <inkml:trace contextRef="#ctx0" brushRef="#br0" timeOffset="4368.39">18445 10543 1054 0,'-2'11'423'0,"3"-4"-264"16,-2-1-56-16,7-2-35 0,-4 1-26 15,2-2-126-15,1 2-174 16,9-5 172-16</inkml:trace>
  <inkml:trace contextRef="#ctx0" brushRef="#br0" timeOffset="5125.71">18611 10681 675 0,'-2'13'334'0,"-1"-1"-121"15,-3 3-21-15,2 2-60 16,0-1-33-16,4 6-42 15,-2-5-16-15,6-1-25 16,3-3-5-16,0-8-3 16,3 0 0-16,-2-6 0 15,1-3 1-15,0-7-2 16,1 0-1-16,-1-2-2 16,-2-4 0-16,-2 0 1 15,-2 1 1-15,-5 0 0 16,-7 0 0-16,-4 4 0 15,-2 0-2-15,2 4 1 0,2 6-2 16,5 2-3-16,2 0 0 16,2 4 3-16,0-4 1 15,1 0 4-15,0 0 1 16,1 0-3-16,0 1-1 16,0 0 0-16,1 2 0 15,2 3 0-15,9-2 0 16,0-2-1-16,29 27-2 0,-27-29-1 15,0-2 0-15,-2 0 1 16,-3-1 0-16,-2 0 0 16,-1 2-1-16,-2 1 0 15,-4 0-1-15,0 0 1 16,-1 0-1-16,0 0 1 16,0 0-1-16,1 3 0 15,-1 3 1-15,1-1-1 16,0-3 2-16,0-1-1 15,0-1 0-15,0 0 1 16,0 0 0-16,0 0-1 16,4 0 0-16,6-1-1 15,-1 0 1-15,3-1-1 16,29-2 1-16,-28 6 3 16,2 2 4-16,-5 4 6 15,-1 0 3-15,0 2 2 16,-2 1-2-16,0 0-4 0,-1-3-2 15,-2-1-4-15,2 0-1 16,-4 1-1-16,0-3-1 16,0-2-2-16,0 2-2 15,-3-5-7-15,0-1-24 16,0 0-125-16,0 0-158 16,0-1 195-16</inkml:trace>
  <inkml:trace contextRef="#ctx0" brushRef="#br0" timeOffset="5782.19">19608 10751 721 0,'5'-10'329'0,"4"-1"-129"16,1 0-36-16,-4 0-20 15,-1 1-32-15,-5 1-44 16,-1-2-6-16,-9 5-12 15,-4 0-8-15,-8 6-14 16,-1 4-7-16,-3 2-10 16,2 3 0-16,6-2 0 15,-3-2-1-15,10 5-1 16,1-6-1-16,10 9-3 16,6 1 1-16,1 0-1 15,3 4 0-15,2 0 0 16,5-1-2-16,1-2 1 15,4-3 2-15,-1-3 5 0,-4-2 1 16,-8 0 7-16,-2-1 3 16,-9 0 7-16,-3 0 1 15,-1 1-5-15,-4 1-6 16,2-3-12-16,-1-1-2 16,1-1-16-16,3-3-24 15,0-3-86-15,4-2-81 16,6-8 122-16</inkml:trace>
  <inkml:trace contextRef="#ctx0" brushRef="#br0" timeOffset="5991.29">19793 10639 810 0,'11'0'388'15,"-2"2"-147"-15,-1 10-93 16,-3 3-10-16,-2 12-47 15,2 4-29-15,-3 5-27 16,8 0-13-16,-3-1-14 16,-1-8-2-16,7-7-2 15,-4-6-25-15,0-9-108 16,0-4-127-16,-1-4 153 16</inkml:trace>
  <inkml:trace contextRef="#ctx0" brushRef="#br0" timeOffset="6176.12">19691 10744 748 0,'-5'0'416'0,"5"5"-42"16,7 0-201-16,5-1-10 16,7 3-59-16,0-4-38 15,10-1-32-15,0 1-15 0,-1-8-53 16,5 4-46-16,-8-3 51 15</inkml:trace>
  <inkml:trace contextRef="#ctx0" brushRef="#br0" timeOffset="6543.43">19968 10858 677 0,'13'3'302'16,"0"-3"-116"-16,12-5-62 15,-1-6-1-15,2-6-37 16,-1 1-38-16,-8-6-33 16,-1-1-3-16,-13 6 15 15,-3 0 6-15,-11 7 9 16,-3 8 5-16,-9-1-3 16,-2 4-2-16,-1 8-1 0,8 1-1 15,6 4-3-15,5 2-2 16,1 3-2-16,3 3-2 15,2 3-10 1,-1-1-4-16,11-1-9 0,1-7-2 16,4-7-3-16,7-3-2 15,3-9-17-15,-1-3-27 0,6-7-124 16,-2 0-131-16,-4-4 185 16</inkml:trace>
  <inkml:trace contextRef="#ctx0" brushRef="#br0" timeOffset="6725.96">20227 10746 354 0,'-2'3'211'0,"2"4"19"15,0 4-51-15,0 4 6 16,2 8-11-16,1 2-34 16,0 4-9-16,-2 3-42 15,-1 1-21-15,2 5-35 16,1 0-14-16,3-4-11 15,0-3-3-15,3-8-1 16,-3-8 0-16,-3-4-20 16,0-7-27-16,-5-4-100 0,0 0-86 15,1-2 140-15</inkml:trace>
  <inkml:trace contextRef="#ctx0" brushRef="#br0" timeOffset="7016.99">20215 10789 560 0,'6'-3'328'16,"-1"3"38"-16,3 1-151 15,4 1-40-15,1-1-13 0,8 1-52 16,4 1-18-16,-2-2-20 16,1 2-13-16,-7 1-23 15,-5 4-9-15,-5 4-11 16,-7 1-2-16,-10 2-2 15,-3 0-1-15,-4-4-4 16,-3-3-3-16,1-4-11 16,-1-3-10-16,3-1-26 15,4-1-21-15,3-3-64 16,5 1-55-16,0 1 116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15:27:29.327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21748 4556 500 0,'3'27'266'0,"-3"-34"-100"16,5 4-8-16,1-1-22 0,2 1-50 16,4 2-18-16,-1-2-34 15,1 5-9-15,-4 2-8 16,-2 0-3-16,-5 6-2 15,-1-1 0-15,-8-4 0 16,-4 2 0-16,-3-4-1 16,0-3-1-16,3 3-1 15,-1-3 0-15,2 3-1 16,2-3-2-16,4-6-3 16,3 4-2-16,2-8-4 15,5 5-4-15,6-5 0 16,2-1 0-16,4 7 1 15,3-1 2-15,-1 5 2 16,-3 5 1-16,-2 0 3 0,-9 3 2 16,-4 3 3-16,-2 1 1 15,-7 1 0-15,1-3 1 16,-3-3-2-16,0-3 1 16,1-1 0-16,0-3 0 15,2-1 0-15,0 1-1 16,2-4-1-16,0 0-1 15,3-6-4-15,2 3-1 16,3-1-2-16,3 2-2 0,3 5-1 16,2 0 1-16,2-2 1 15,0 0 2-15,1 0 1 16,-6 2 2-16,-5 2 2 16,1 4 2-16,-7 1 4 15,2 1 2-15,-13-2 7 16,-3 0 1-16,-1-4 3 15,-3 1 0-15,8-1-3 16,0 3-3-16,4 1-5 16,1-3-4-16,4-2-6 15,1 0-1-15,2 0-35 16,1-1-64-16,0 0 65 16</inkml:trace>
  <inkml:trace contextRef="#ctx0" brushRef="#br0" timeOffset="4337.53">21548 4371 511 0,'-2'0'253'0,"-2"0"-77"15,2 0 6-15,-5 1-49 16,-2-1-25-16,-2-2-38 15,-29-20-11-15,29 5 10 16,-1-2 5-16,-4-8 2 16,-2 3 0-16,-6-6-14 15,-3 0-11-15,-6 2-17 16,-2-3-8-16,4-2-12 16,3 0-3-16,8 0-5 15,1 2-2-15,3 5-2 16,1 2 1-16,3 4 0 15,1 2-1-15,0 3 1 16,0-1-2-16,1 4 0 16,1 3 0-16,2 1-2 0,2 0 0 15,1 4-4-15,1-1-1 16,0 2-3-16,2 1 1 16,1 2-6-16,0 0-8 15,0 0-12-15,0 0-7 16,0-1-8-16,0 0 0 15,0 1-8-15,0 0-24 16,0 0-90-16,0 0-85 16,0 0 156-16</inkml:trace>
  <inkml:trace contextRef="#ctx0" brushRef="#br0" timeOffset="4880.42">21020 3920 527 0,'-71'28'260'0,"67"-27"3"16,0-1-116-16,2 0 22 15,2 0-16-15,-1 0-66 0,1-1-26 16,0 0-34-16,0 0-4 16,0 0-2-16,0 0-2 15,0 0-4-15,7-14-2 16,16-26-5-16,-17 27-2 16,4 2-2-16,-3-2 0 15,2 6-1-15,1 0 0 16,-8 3 1-16,1 2-1 0,-3 0 1 15,-1 2-2-15,-1 0-2 16,2 1-1-16,0 0 1 16,0 0 0-16,0 0 4 15,5 1 0-15,8 3 2 16,4 3 0-16,32 12 0 16,-27-11 1-16,-3 1-2 15,1 2 0-15,-1-2 0 16,-3 0-1-16,-2-3 0 15,-3 1 0-15,-3-3-24 16,-3-2-29-16,-4 2-170 16,-1-1 147-16</inkml:trace>
  <inkml:trace contextRef="#ctx0" brushRef="#br0" timeOffset="5714.89">21790 4848 608 0,'50'-6'314'0,"-47"3"-80"15,0 1-14-15,-2 1-45 16,-2 1-44-16,0 0-62 15,-1 0-26-15,-3 0-28 16,-11 1-4-16,-28 6-5 16,30-6-3-16,3 1-2 15,1 1-1-15,3 1-6 16,3 0-3-16,2 3-6 16,2 0 1-16,1 3 3 15,3 3 3-15,3-1 5 16,0 1 3-16,6 1 10 15,-1-1 4-15,7 2 12 16,-4-1 4-16,-1 3 4 0,-5-1 2 16,0-4 4-16,-4 2 3 15,-5-6 3-15,-2 1 3 16,-11-3-2-16,3-2-3 16,-6-4-8-16,0 2-7 15,1-3-13-15,-1 0-7 16,5-5-10-16,-1-4-18 15,3-2-56-15,3 0-54 16,2-1-253-16,7-4 249 0</inkml:trace>
  <inkml:trace contextRef="#ctx0" brushRef="#br0" timeOffset="6472.2">22032 4459 741 0,'-28'16'365'0,"28"-21"-131"15,0-1-3-15,6 1-85 16,-5-1-27-16,4-1-45 0,-2 1-13 16,2-3-18-16,5-1-6 15,4-2-15-15,6-3-6 16,5-8-8-16,1-5-2 15,8-8-3-15,1-2-2 16,6-6 0-16,3 0 0 16,-8 1 1-16,-1 3 1 15,-17 7 2-15,-4 8 2 0,-11 12 9 16,0 3 5 0,-7 5 4-16,-2 0-1 15,2 2-13-15,-7 2-8 0,10 1-16 16,-1 0-11-16,2 0-26 15,0 0-14-15,0 0-30 16,0 0-14-16,-1 0-50 16,-1 0-68-16,1 0 148 15</inkml:trace>
  <inkml:trace contextRef="#ctx0" brushRef="#br0" timeOffset="6939.64">22241 3966 721 0,'-8'1'321'15,"4"-1"-142"-15,2 0-6 16,2 0-35-16,0-1-29 0,0 0-48 16,0 0-21-16,0-1-18 15,12-4-5-15,11-6-12 16,28-18-3-16,-25 17-1 16,0 1-1-16,-2 2 1 15,-2 5 0-15,-8 4 0 16,-5 2 2-16,-3 5 3 15,-1 4 4-15,-1 4 8 16,-2 2 3-16,3 0 7 16,0-1 4-16,2 0 3 15,1-3 0-15,-3 1-6 16,-1-2-5-16,0 1-9 16,3 0-2-16,-2 0-3 15,-1-1-2-15,-1-3-3 16,-4-2-15-16,-1-5-99 15,2 0-108-15,0-2 131 16</inkml:trace>
  <inkml:trace contextRef="#ctx0" brushRef="#br0" timeOffset="8336.15">20737 4341 808 0,'-2'-6'368'16,"1"2"-163"-16,0 3-25 15,0-1-42-15,0 1-42 16,1 0-49-16,0-1-15 15,0 1-17-15,3-3 0 16,14-4-6-16,27-4-3 0,-28 17-2 16,-4 0-2-16,-4 2 1 15,-2 1 2-15,-1 3 4 16,-3 2 1-16,-4 2 0 16,-3 2 0-16,-5-4 0 15,1 1 0-15,-2-4 1 16,-3-3 4-16,1-1 1 15,1-1-1-15,0-4-3 16,5 2-4-16,2-2-7 16,2-1-1-16,3 1-10 15,0-1-2-15,0 0-1 16,0 0 2-16,8 0 7 16,15 2 5-16,29 2 11 15,-23-2 4-15,-9-1 7 16,2 0 0-16,-4 0-5 0,-7 1-3 15,-5-2-10-15,-4 0-14 16,-2-2-120-16,0 1 94 16</inkml:trace>
  <inkml:trace contextRef="#ctx0" brushRef="#br0" timeOffset="9058.92">22440 4438 848 0,'-2'-3'366'0,"2"-1"-193"16,2 2-12-16,-2 1-48 15,0 0-27-15,9 0-38 16,8-1-14-16,27 6-13 16,-27 2-2-16,-9 1-7 15,2 3 1-15,-5 0 4 16,-5 2 2-16,-8 2 2 16,-3 0-1-16,-2 1-5 15,1 1-2-15,2-4-4 16,-1 0-1-16,1-3-2 15,4-5-1-15,0 1-5 16,5-1-1-16,3-1-3 16,0 5 1-16,7-5 3 15,3 0 0-15,5-2 3 0,2 0 0 16,1-1 0-16,1 0 0 16,-4 2 2-16,-1-4-37 15,-7 2-104-15,-3-9 95 16</inkml:trace>
  <inkml:trace contextRef="#ctx0" brushRef="#br0" timeOffset="9849.87">21027 3504 580 0,'-34'4'277'0,"32"-3"-111"16,-3 0 10-16,2 0-48 15,2-1-17-15,0 0-28 16,0 0-13-16,-1 0-18 16,1 0-11-16,-1 4-24 15,-1 5-10-15,1 6-7 0,4 25-4 16,1-26-2-16,3 0 1 15,0-5 1-15,2-2 1 16,3-5 3-16,-1 1 2 16,-3-6 2-16,4 1 1 15,0-7 1-15,1-1 2 16,-3-2 4-16,-1 1 5 16,-7 2 11-16,-3-1 4 0,-6 2 1 15,-2 0-2-15,-3 4-12 16,2 2-7-16,2 2-12 15,4 1-6-15,3 0-7 16,1 1-24-16,1-2-107 16,0 0-125-16,0 0 163 15</inkml:trace>
  <inkml:trace contextRef="#ctx0" brushRef="#br0" timeOffset="10416.79">20404 3562 760 0,'-1'1'336'0,"-2"2"-206"0,-1 4-3 15,-1 4 5-15,-3 1-60 16,3 3-20-16,1-1-34 15,5-2-8-15,9 1-7 16,-7-4-3-16,10 5 0 16,-4-3-1-16,1-5 0 15,3 1 0-15,-3-8 1 16,2 1 0-16,1-4 3 16,4-5 0-16,-1 3 3 15,-2-5 1-15,-2 2 3 16,-4 0 8-16,-2 5 19 15,-1-2 10-15,-4 5 12 16,-1 1 0-16,0-2-13 16,-1 2-8-16,0 0-15 0,1 0-6 15,0 0-7-15,1 4-2 16,2 10-1-16,1-3 0 16,10 27-3-16,-9-33-2 15,2 0-39-15,2-1-64 16,10-2 66-16</inkml:trace>
  <inkml:trace contextRef="#ctx0" brushRef="#br0" timeOffset="11309.09">22521 3628 716 0,'-2'3'336'0,"1"-3"-145"16,-1 0-17-16,1 0-72 15,0 0-34-15,-1 0-44 16,1-1-10-16,0 1-11 16,0 0-5-16,0 0-11 15,0 0-1-15,0 0 1 16,-2 8 3-16,0 5 4 16,3 25 0-16,10-30 3 15,-2 0 0-15,1-8 4 16,-1 0 3-16,1-2 4 15,-1-1 4-15,-3 2 11 16,0-4 10-16,-5 0 22 0,-1-3 6 16,-4-2 5-1,1 5-2-15,-4-4-13 0,-1 5-5 16,0-1-17-16,0-1-10 16,-4 1-13-16,4-1-6 15,7 5-8-15,0-4-27 16,5 4-98-16,-3 0-122 15,0 0 156-15</inkml:trace>
  <inkml:trace contextRef="#ctx0" brushRef="#br0" timeOffset="11697.75">22800 3745 658 0,'9'-17'367'0,"-10"16"6"16,-4-1-246-16,2 5-38 16,3-3-28-16,0 0-40 15,0 1-11-15,4 18-13 16,8 28 1-16,-4-27 2 15,6-3 1-15,-3-4 9 16,-2-3 6-16,-6-6 11 0,3-1 6 16,-4-3 7-16,6-4 0 15,7-5-3-15,-5-6-5 16,-2-7-8-16,5 4-5 16,-10-2-5-16,1 4 0 15,0 7-6-15,-5 2-28 16,0 7-140-16,5 1-344 0,-6 14 332 15</inkml:trace>
  <inkml:trace contextRef="#ctx0" brushRef="#br0" timeOffset="12492.3">22201 3350 555 0,'28'-28'321'0,"-29"21"-93"0,-4 5-14 15,1 1-38-15,-4-4-45 16,0 1-17-16,-3 1-18 15,-1-4-4-15,-8-1-18 16,-2-1-9-16,-5 0-15 16,-3 3-6-16,-1 3-13 15,6-1-6-15,3 1-10 16,-4-5-3-16,10 4-3 16,-10 0-2-16,-3-1-3 15,5 2-2-15,-9-2-3 16,1 5-4-16,-1 0-4 15,-1 2 0-15,6 2-1 16,3-2 2-16,4 6 3 16,2-2 2-16,1 2 3 0,0-1 1 15,-3-2 1-15,-2-1-1 16,1-2 0-16,0 1-1 16,4 0 0-16,3 1-2 15,2 0-2-15,4 0-1 16,2-1-2-16,-3 1-1 15,7-2 0-15,-2-1-1 16,-1 0 0-16,6-1-1 16,0 0-28-16,-1 0-19 0,1 0-65 15,0 0-58-15,0 0 115 16</inkml:trace>
  <inkml:trace contextRef="#ctx0" brushRef="#br0" timeOffset="12869.56">21591 3140 906 0,'-13'-1'360'0,"-2"4"-248"15,0 3 6-15,0-1-44 16,-3 6-26-16,4-2-31 15,3 4-12-15,-1 1-6 0,-1-4-3 16,6 2-1-16,-4-2 1 16,5 4 4-16,4 1 2 15,1-4 5-15,1 1 2 16,0-5 1-16,1 3-2 16,2 3-2-16,4-2 0 15,13 3 4-15,0 0 8 16,-2-5 17-16,2 1 6 15,-8-2 2-15,1 1-5 0,-1-4-13 16,-2 0-6-16,-3-2-6 16,-4 0-1-16,0 0-61 15,-2 1-77-15,-1-4 80 16</inkml:trace>
  <inkml:trace contextRef="#ctx0" brushRef="#br0" timeOffset="13437.38">22304 3154 748 0,'-2'-1'350'0,"3"1"-134"16,0 1-16-16,-1-1-52 15,0 0-34-15,0 0-56 16,0 0-20-16,0 0-21 0,0 0-4 16,8 3-6-16,7 3-1 15,28 12-2-15,-29-14-2 16,-8-2-85-16,3-1-27 15,-8-2 62-15</inkml:trace>
  <inkml:trace contextRef="#ctx0" brushRef="#br0" timeOffset="13703.07">22603 3158 960 0,'0'0'425'16,"-1"0"-245"-16,1 0-28 16,0 0-21-16,0 0-51 15,0 0-13-15,-1 0-38 16,0 0-9-16,0 3-9 16,-3 12-5-16,-8 28-4 15,6-28-1-15,4 1-1 16,2-8-1-16,0 1-2 15,2 0-39-15,0-1-124 16,0-1-241-16,7 3 255 16</inkml:trace>
  <inkml:trace contextRef="#ctx0" brushRef="#br0" timeOffset="14504.84">21517 3615 673 0,'-49'31'320'16,"49"-31"-148"-16,-3-1-63 16,-1 1-3-16,3 0-61 15,0 0-16-15,1 0-14 16,0 0 2-16,3 8 12 16,4 5 5-16,16 25 1 15,-13-27-2-15,3 1-8 16,9-4-6-16,3 3-7 15,2 0-3-15,3-6-1 16,4 5 1-16,3-9 6 16,1 0 6-16,6 2 10 15,-3 0 1-15,-1-1 3 16,-6-2-5-16,-9-6-8 16,2-1-2-16,-9 2-6 0,0-1-2 15,-1 1 1-15,-7 3 0 16,-1-2 13-16,-1 3 5 15,-5 1 4-15,1 0 1 16,-4 0-3-16,0-1-4 16,-1-1-7-16,1 1-20 15,0 1-67-15,0 0-61 0,-1 0-285 16,1 0 271-16</inkml:trace>
  <inkml:trace contextRef="#ctx0" brushRef="#br0" timeOffset="14902.12">22041 3621 564 0,'-5'0'330'16,"2"0"-50"-16,2 0-120 15,0 0 6-15,0 0-82 16,-1 0-25-16,1 0-43 0,0 0-7 16,2 5-3-16,2 1-1 15,1 3-1-15,1-1-1 16,0 0 0-16,31 30 1 16,-28-33 2-16,-3 1 3 15,-4 1 11-15,-1-1 3 16,-6 3 7-16,-3-3-1 15,-2 3-7-15,-1 1-4 16,0 0-9-16,1 1-2 16,0-5-14-16,7 1-18 0,2-1-93 15,-1-5-95-15,9 4 130 16</inkml:trace>
  <inkml:trace contextRef="#ctx0" brushRef="#br0" timeOffset="15216.6">21663 3992 663 0,'-5'2'305'0,"4"-2"-123"0,1 1-42 16,0-1-14-16,0-1-30 15,0 1-31-15,0-1-15 0,12 1-17 16,7 1-7-16,24 7-12 15,-28-4-5 1,1-2-12-16,3-2-77 0,1-3 58 16</inkml:trace>
  <inkml:trace contextRef="#ctx0" brushRef="#br0" timeOffset="15475.43">21954 3909 730 0,'-4'-1'418'15,"0"2"-7"-15,3 2-288 16,1-3 10-16,-1 0-59 16,1 0-19-16,0 13-35 15,1 4-9-15,7 29-6 0,-8-29 0 16,2 0 0-16,-4-2 0 15,2-5 2-15,5-3-34 16,-3-3-154-16,4-3 129 16</inkml:trace>
  <inkml:trace contextRef="#ctx0" brushRef="#br0" timeOffset="102195.68">2752 7334 446 0,'0'0'247'0,"-2"1"-39"16,1 0 0-16,0-1-38 15,0 0-16-15,0 0-29 16,1 0-12-16,0 0-18 16,0 1-12-16,-1-1-20 15,1 1-10-15,0 1-21 16,0 3-6-16,0 2-10 15,0 3-3-15,0 8 0 16,2 28-2-16,-2-16-3 16,0 7-3-16,0 13-2 0,1 8-1 15,1 1 0-15,2-3 0 16,-1-10 2-16,-1-9 0 16,-2-8 0-16,0-9 0 15,0-4-1-15,0-4-18 0,0-11-91 16,0 2-67-1,0-6-220-15,0 2 239 0</inkml:trace>
  <inkml:trace contextRef="#ctx0" brushRef="#br0" timeOffset="102768.41">2770 7342 851 0,'-8'3'359'0,"3"-7"-182"15,1-2-25 1,1 3-28-16,3 2-36 0,3 1-53 15,-3 0-17-15,0 0-8 16,6 4 2-16,17 7-1 16,31 12 0-16,-24-14-2 15,1 2 0-15,-7-3 2 16,-5 0 5-16,-7-2 18 16,-12 1 8-16,-8 3 9 15,-7-3-1-15,-10 8-13 16,1-1-6-16,0-2-12 15,-2 2-5-15,6-4-7 16,2-1-4-16,5-2-8 16,5 1-7-16,6 0-12 15,3-3-41-15,8 4-116 16,5-1-96-16,10-5 160 0</inkml:trace>
  <inkml:trace contextRef="#ctx0" brushRef="#br0" timeOffset="103098.92">3089 7351 404 0,'-1'4'257'16,"2"-4"2"-16,4 3-41 0,-5-3-47 16,0 0-23-16,0 0-33 15,12 1-18-15,-1 15-19 16,26 29-10-16,-29-29-14 15,-2 3 1-15,-5-4 8 16,-2 0 4-16,-4-3 4 16,-1-5-4-16,0-2-11 15,0-3-6-15,-1-3-15 16,2-2-6-16,-1-4-17 16,2-4-7-16,6-3-7 15,4-6-3-15,9 0-2 16,3 4 1-16,5-4-3 15,2 3-1-15,2 1-47 16,2 2-56-16,-2 4-258 16,1 3 242-16</inkml:trace>
  <inkml:trace contextRef="#ctx0" brushRef="#br0" timeOffset="103525.19">3507 7377 994 0,'-25'0'422'0,"14"0"-233"16,2 4-20-16,7-1-58 16,2 7-29-16,-3 1-50 15,-1 1-19-15,9 9-12 16,-1 3-2-16,5 0-1 15,0 0 1-15,-2-4-1 16,1-4 2-16,3-3 0 16,5-3 0-16,0-8 1 15,4-2 1-15,0-12 0 16,0-3 0-16,-3-7 3 16,-2-2 1-16,-11-1 6 15,-4 1 4-15,-10 4 8 0,-4-1 2 16,-3 8 2-1,-1 3-4-15,3 10-17 0,-2 3-9 16,4 8-34-16,3-1-35 16,10 4-120-16,5 3-173 15,16 4 231-15</inkml:trace>
  <inkml:trace contextRef="#ctx0" brushRef="#br0" timeOffset="103873.52">3915 7408 1070 0,'0'-2'450'0,"0"0"-264"16,-1-1-28-16,0 3-63 16,0 0-37-16,0 0-48 15,0 0-10-15,-8 14-8 16,-14 30-1-16,23-26 1 15,5 1 0-15,6-2 3 16,-1-2 3-16,6-2 2 16,1-6 0-16,1-7 4 15,-2-4 0-15,-3-7 3 16,-2-3 0-16,-3-4-1 16,-1-1 1-16,-5-5-1 15,-6 2 2-15,7 2 5 16,-6-1 5-16,-2 1 10 0,-5 3 5 15,-15 0-6-15,0 8-8 16,-6 14-24-16,4 4-13 16,9 10-15-16,9 4 2 15,13-1-72-15,10 4-77 16,18-1 117-16</inkml:trace>
  <inkml:trace contextRef="#ctx0" brushRef="#br0" timeOffset="104222.9">4489 7028 1024 0,'-14'-4'467'15,"-4"-2"-241"-15,-9 5-66 16,-1 3-38-16,-6 9-56 15,3 2-20-15,7 12-27 16,6 3-3-16,11 9 1 16,4 6 2-16,7 8 2 0,6 2 0 15,3-1-7-15,4 0-2 16,5-7-5-16,-2-1-2 16,1 2 0-16,-5 0 1 15,-10 1 1-15,1-1 1 16,-10-11-2-16,-5-6-20 15,0-8-72-15,-10-9-65 16,-1-12-372-16,-2-13 348 16</inkml:trace>
  <inkml:trace contextRef="#ctx0" brushRef="#br0" timeOffset="104377.78">4178 7403 934 0,'10'11'411'0,"12"-11"-203"15,4 1-31-15,9 1-39 16,2-2-31-16,6 0-43 16,-5-2-20-16,-2-1-24 15,-10-1-8-15,-6 0-64 16,0 3-74-16,-4-5 80 16</inkml:trace>
  <inkml:trace contextRef="#ctx0" brushRef="#br0" timeOffset="105167.35">2649 7784 1113 0,'-17'1'469'0,"6"-1"-274"16,1-1-9-16,4-1-67 15,1 1-32-15,8 2-55 16,5 1-20-16,12 0-15 16,13 2-2-16,15 1 2 0,10 1 0 15,22 0-3 1,-2-5 0-16,14-2-1 0,7-1 2 15,17-3 5 1,5 0 0-16,10 1 3 0,0 0-2 16,-2 4 0-16,3 0 1 15,-4 0 0-15,-2 0 0 16,-5 0 0-16,-6 0-1 0,-15 1 0 16,-5-1 0-16,-23-1 2 15,-3-2 1-15,-13 0 3 16,-10 1 4-16,-17-1 6 15,-9 0 25-15,-19-1 32 16,-5-1 3-16,-14-3-2 16,1-2-29-16,-2-1-46 15,3 3-24-15,2-1-69 16,0 2-56-16,3 1 91 16</inkml:trace>
  <inkml:trace contextRef="#ctx0" brushRef="#br0" timeOffset="118687.46">3935 9236 318 0,'3'-3'212'16,"-2"-1"4"-16,3 2-35 15,-4 1-37-15,0-1-14 16,-1 1-9-16,0 0-1 0,-1 0-12 16,1 0-10-16,0 0-19 15,0 0-12-15,0 0-22 16,-9-2-6-16,-4-2-8 16,-26-1-3-16,25 9-4 15,1 7-4-15,3 0-6 16,1-1-4-16,4 7-6 15,0-3 0-15,3 1-4 16,3 6 0-16,5 1-1 16,5 6-1-16,9 0 0 15,-3-4 0-15,8-5 0 16,0-5 1-16,-4-11 0 16,6-1 1-16,-6-8 2 15,-2-8 2-15,-1-1 1 16,-9-8 2-16,-4-2 1 15,-5-2 1-15,1 0 3 0,2 1 0 16,-2 6 0-16,0-2 2 16,-4 6 1-16,-3 5 0 15,-2 4-1-15,-5 7-3 16,-1 1-7-16,2 6-4 16,5 0-3-16,-2 1-12 15,4-3-38-15,0 3-31 16,2-2-89-16,8 3-63 15,3 1 150-15</inkml:trace>
  <inkml:trace contextRef="#ctx0" brushRef="#br0" timeOffset="122060.33">3876 8582 367 0,'30'-9'206'0,"-30"4"-4"15,-5-2-12-15,6 3-6 16,-1-1-17-16,0 2-39 16,0 2-16-16,0 0-20 15,0 0-12-15,0 0-27 16,0-1-12-16,0 2-20 16,0 0-6-16,0 0-5 15,0 0-1-15,0 0-2 16,0 0-1-16,0 0-1 15,0 0 0-15,0 0-2 16,0 0 1-16,0 0-1 0,0 0 0 16,0 0 2-16,0 0-1 15,1 0 3-15,4 2 1 16,-5-2 2-16,0 0 0 16,0 0-2-16,0 0 0 15,0 0 0-15,0 0 1 16,0 0 5-16,0 0 0 15,0 0 0-15,0 0-2 16,0-2-4-16,0 1-3 16,0 0-3-16,0 0 0 0,0 0 0 15,0 0-2-15,0 0 1 16,0 0-1-16,0 1 0 16,0 0 1-16,0 0 1 15,0 0-1-15,0 0 0 16,0 0 0-16,0 0-1 15,0 0 1-15,0 0 0 16,0 0-1-16,2 4 1 16,2 9-1-16,0 9 0 15,0 29 0-15,1-23 0 16,1 2 0-16,-1-3 0 16,-1-2 0-16,-1-3 0 15,-1-2 0-15,-1-8 0 16,0-1 2-16,-1-9-1 15,1 0 0-15,2-2 0 16,-3 0 0-16,0-1 0 0,0 0 1 16,-1 0-2-16,-1 0 0 15,1 0-5-15,1 0-16 16,0-1-32-16,-1 1-22 16,1 0-97-16,-1 0-107 15,0-9 182-15</inkml:trace>
  <inkml:trace contextRef="#ctx0" brushRef="#br0" timeOffset="123331.05">4258 9391 582 0,'-10'-31'283'15,"7"27"-89"-15,3 4 6 16,0 1-37-16,0-1-24 16,0 0-53-16,0 0-19 15,0 0-28-15,0 0-13 16,0 0-14-16,0 0-4 15,0 0-5-15,13 7 0 16,8 3-3-16,31 18 0 0,-21-14 1 16,1 1-1-1,2 4 0-15,-1 1 0 0,-4 4 0 16,7 1 0-16,0 3 1 16,1 2 1-16,1 3-1 15,-4 3 1-15,0 3 2 16,-2 3 2-16,0 7 9 15,-1 5 4-15,1 4 7 16,-3-2 4-16,-2-9 2 16,2-6 3-16,-7-8-3 15,0-4-3-15,-6-7-8 16,-3-3-4-16,-8-7-5 16,2-1-1-16,-4-6 2 15,-6-5 1-15,3 0-2 16,-2-1-3-16,1 0-37 0,0-1-57 15,-3-11 55 1</inkml:trace>
  <inkml:trace contextRef="#ctx0" brushRef="#br0" timeOffset="123632.31">4769 10083 738 0,'6'15'317'0,"-2"-8"-106"15,3 0-129-15,4 5-2 16,4 3 1-16,4-2-23 16,2-1-20-16,3 0-1 15,-1-2 7-15,-4-4 15 16,0-3 2-16,0-6-2 15,-5 0-1-15,-2-8-11 16,-2-1-5-16,0-8-17 16,-3-3-9-16,4-4-8 15,1 2-2-15,-2 0-3 16,0 2-31-16,2 12-140 0,-3 0 118 16</inkml:trace>
  <inkml:trace contextRef="#ctx0" brushRef="#br0" timeOffset="124283">5185 10405 568 0,'-1'-1'295'0,"0"0"-121"16,-1-13-4-16,-1 2-17 15,-29-26-58-15,24 28-22 16,0 8-17-16,-2 1-5 15,-4 10-15-15,2 3-9 0,1 9-11 16,2 3-3-16,9 3-3 16,0 1-4-16,7 1-4 15,2-4-2-15,4-3 0 16,4-8 1-16,-1-6 5 16,4-2 6-16,0-10 8 15,-3-5 2-15,0-10 4 16,-5-7 0-16,-3-3 4 15,-3 0 2-15,-8 4 10 16,-3 1 7-16,-8 6 3 16,-1 3-4-16,-4 10-17 15,3 5-10-15,1 2-18 16,2 2-4-16,9 2-51 16,2-2-52-16,8 3-200 15,6-3 192-15</inkml:trace>
  <inkml:trace contextRef="#ctx0" brushRef="#br0" timeOffset="126029.67">5539 10369 957 0,'-34'-20'398'0,"34"19"-231"15,1-1-47-15,-1 2-53 16,0 0-26-16,0 0-34 16,0 0-6-16,0-1 1 15,0 1 1-15,0 0 0 16,0 0 1-16,0 0 3 15,0 0 3-15,0 0 5 16,0 0 3-16,0 0 6 16,0 0 1-16,0-2 3 15,0 1 1-15,0 0 1 16,0 0 0-16,0 0-1 16,0 0 0-16,0 0-1 15,-1 0-1-15,0 0-3 0,0 0-4 16,0-1-7-16,1 1-3 15,0 1-6-15,0 0-2 16,0-1-1-16,0 1 0 16,0 0-1-16,0 0 0 15,1 0-1-15,14 2 1 16,34 9-1-16,-24-4 1 16,0-2-1-16,-1-1 1 15,-4 2 1-15,-4 2 1 0,-5 2-1 16,-4 2 2-16,-5 4-3 15,-3 2-2-15,-7 4-2 16,-3 2-1-16,-3 0 3 16,-1-1 2-16,1-2 1 15,-2-4 1-15,3-3 0 16,2-3 0-16,1-5 0 16,7-1-1-16,2-1-1 15,1-2 3-15,0-2 6 16,0 0 2-16,15 2 6 15,39 3 0-15,-26-6-3 16,2 0 1-16,-4-2-2 16,-2-1-1-16,-6 1-3 15,-4 0 0-15,-7 3-6 16,-2 0-29-16,-5-3-101 0,-3-4-106 16,-6-11 137-16</inkml:trace>
  <inkml:trace contextRef="#ctx0" brushRef="#br0" timeOffset="128833.05">2139 8407 378 0,'-36'-25'217'0,"25"19"-23"16,5-1-26-16,0 2-32 15,3 2-11-15,-1-1-27 16,1 2-15-16,2 1-34 16,0 1-16-16,0 0-18 0,0 0-8 15,-3 7-6-15,-3 10-1 16,-4 29 0-16,17-25 1 16,-1 3 3-16,4-1 1 15,5-1 0-15,3-2-1 16,4-8-2-16,1-5 0 15,4-7 1-15,-2-2 0 16,-5-9 1-16,-3-2 3 0,-5-3 10 16,-6-4 9-16,-5-2 14 15,-5 2 5-15,-9 3 2 16,-2-5-4-16,-5 7-7 16,-1-3-6-16,2 7-10 15,1 7-7-15,7 3-9 16,2 2-4-16,6 1-8 15,4 2-3-15,2 2-54 16,1-2-61-16,9 9 81 16</inkml:trace>
  <inkml:trace contextRef="#ctx0" brushRef="#br0" timeOffset="129538.72">1788 8392 756 0,'-3'-2'319'0,"-1"-2"-202"15,1-4-18-15,1 3-6 16,-2 2-45-16,1 0-21 16,2 3-22-16,0 0-3 15,0 0-1-15,-1 0-1 0,-8 5 0 16,2 9 0-16,-29 26 1 15,26-25 1-15,4-2 0 16,-1-1 0-16,8-4 1 16,2-1 4-16,12 2 9 15,5-3 4-15,9 4 10 16,7 1-1-16,7-1-7 16,2 3-4-16,-4-2-8 15,-7-1-1-15,-14-1 1 16,-5-1 3-16,-12-1 12 15,2 2 11-15,-13-3 18 16,-4 2 7-16,-6-1 5 16,-8-3-6-16,-2-1-16 15,0 1-11-15,3-3-19 16,7 0-5-16,8-1-9 16,1-1-2-16,6 0-68 0,2 1-60 15,6-2-245-15,-4 1 234 16</inkml:trace>
  <inkml:trace contextRef="#ctx0" brushRef="#br0" timeOffset="130056.43">2112 7780 508 0,'-20'7'260'0,"12"-6"-59"15,-6-1-33-15,5 5-13 16,0 2-27-16,0 5-44 0,8 4-25 16,-1 5-18-1,0 3-4-15,2 4-2 0,6-1-2 16,4-3-14-16,1 2-4 16,0-9-6-16,1-2-3 15,3-8-1-15,4-7-2 16,4-6 1-16,-4-7 0 15,-2-9 2-15,-4 3 3 16,-8-7 6-16,-5 4 5 16,-7 6 11-16,-4 0 2 0,-5 6-5 15,-1 1-6-15,1 5-16 16,-2 0-6-16,8 4-21 16,2-1-29-16,8 8-85 15,2 3-87-15,14 4 135 16</inkml:trace>
  <inkml:trace contextRef="#ctx0" brushRef="#br0" timeOffset="131635.07">2537 8589 617 0,'-3'-2'221'0,"2"-1"-160"16,6 0 10-16,-5 2 2 0,0-1-1 16,0 1-15-16,0 0 0 15,0 0 6-15,0 0 0 16,0 1-13-16,0 0-8 16,0 0-11-16,4 0-3 15,3 1-5-15,2 0 0 16,3 1 3-16,20 9 3 15,-26-9 9-15,1 0 2 0,-2-1 1 16,1-1-2-16,-2 1-8 16,-2 0-4-16,-2-1-11 15,0 0-3-15,0 0-6 16,0 0-2-16,0 0-1 16,8 1-1-16,-1 0 0 15,3 1 0-15,3 3-1 16,28 11-1-16,-20-8-1 15,2 1 0-15,9 0-2 16,6 0 0-16,9 7 1 16,3 1 0-16,-6 4 1 15,-2 1 0-15,-4 0 0 16,-4-2 0-16,4-1 1 16,1 2 0-16,-4-4 0 15,0 3 0-15,-1-3 0 0,0-3-1 16,-9 2 2-16,-1-5 1 15,-8 0 2-15,-3 0 1 16,-3-4 3-16,-5-1 1 16,-3-1 2-16,-3-2 0 15,-1-3-2-15,0 0-2 16,1 0-6-16,0 0-4 16,1 0 1-16</inkml:trace>
  <inkml:trace contextRef="#ctx0" brushRef="#br0" timeOffset="132739.75">3283 9020 573 0,'-2'-1'280'16,"1"0"-130"-16,0-1-24 16,0 1-31-16,0 0-50 15,-1 1-18-15,-1 0-20 16,-1 0-2-16,3 0 1 15,0 0 7-15,0 0 15 0,0 0 10 16,0 0 19-16,2 7 3 16,3-2-5-16,13 1-1 15,40 24-7-15,-31-28 0 16,1-5 7-16,2-2 0 16,-10-6 2-16,0-1-3 15,-6-3-8-15,-7-4-6 0,-1-6-13 16,1-3-8-16,-3-7-11 15,-2-1-1-15,-2-2-3 16,-1 3 2-16,-5 4-10 16,0 5-21-16,-1 11-92 15,-5 0-88-15,6 8 125 16</inkml:trace>
  <inkml:trace contextRef="#ctx0" brushRef="#br0" timeOffset="137126.04">5234 10782 280 0,'-1'-1'158'0,"-1"0"-23"0,2 0-11 16,0 0-26-16,0 0-13 15,-1 0-20-15,1 0-4 16,0 0-11-16,0 0-10 15,0 0-20-15,0-1-6 16,0 1-6-16,0 0 1 16,-1 0 4-16,0 0 4 15,1 0 7-15,0 0 3 0,0 1 8 16,0 0 2-16,0 0 2 16,0 0-4-16,0 0-10 15,0 0-6-15,0 0-9 16,0 0-3-16,0 0-1 15,0 0-1-15,0 0-2 16,0 0 0-16,2 4 0 16,3 3 0-16,-1-1-1 15,1 2-1-15,-1-1 1 16,-1-1-1-16,2 3 0 16,-1-1 0-16,1 0 1 15,24 27-1-15,-24-25 1 16,-1 1 0-16,0 0-1 15,-4 1 1-15,3 6-1 16,2 0 0-16,-2 4-1 16,2 2 1-16,0-4-1 15,0 1 0-15,0-1 0 0,-2-2 1 16,0 7 3-16,-2-2 3 16,-1 3 2-16,0-1 1 15,-1-5 3-15,0 6 0 16,-2 2 5-16,2 4 2 15,-3 4 1-15,2-1-1 16,-2-1-4-16,-3-2-3 0,3-2-2 16,0 0-1-16,1-4 2 15,0-1 0-15,0-5 1 16,-2-1 0-16,1-1-1 16,0 0 1-16,-2-1 2 15,1 4 1-15,-4-3-1 16,-1 0-2-16,1 2-3 15,1-6-3-15,-1 3-3 16,3-1-1-16,1-6-2 16,1 1 0-16,1-7-1 15,1 0-6-15,2-4-54 16,0 0-72-16,0-1 85 16</inkml:trace>
  <inkml:trace contextRef="#ctx0" brushRef="#br0" timeOffset="137463.6">5154 11662 409 0,'-29'22'254'16,"29"-8"-55"-16,-1 9 2 16,2 3-16-16,4 5-54 15,0 0-27-15,7-4-30 16,-1-4-9-16,3-9-25 16,3-1-13-16,6-7-16 15,2-4-5-15,5-7-3 16,-1-4-1-16,4-7-1 15,1-1 3-15,-3-6-78 16,-1 0-135-16,-9 2 139 16</inkml:trace>
  <inkml:trace contextRef="#ctx0" brushRef="#br0" timeOffset="141527.04">5111 12132 606 0,'-46'-9'296'16,"35"6"-114"-16,0 3-43 16,0 3 1-16,2-3-48 15,1 6-28-15,0-5-35 16,8 7-9-16,-5 2-9 15,10 1-2-15,-2 8 1 16,-3-1 2-16,5 5-1 16,1 0 1-16,12-4-5 15,-13-4-2-15,14-7-3 16,-5-3-1-16,-2-9 3 0,12-2 1 16,-12-7 5-16,-2-4 4 15,-4-3 11-15,-4-5 4 16,-2 1 5-16,-2 2 0 15,-8 3 1-15,-3 2 0 16,2 2 1-16,-2 4-3 0,4 6-10 16,0 4-4-1,1 0-10-15,4 0-5 0,4 2-54 16,3 1-71-16,-3-2 78 16</inkml:trace>
  <inkml:trace contextRef="#ctx0" brushRef="#br0" timeOffset="142164.06">5321 12198 1114 0,'34'-13'406'15,"-28"13"-304"-15,4 0-28 16,5 4-9-16,5 1-16 0,-4 1-35 15,5 3-5-15,-7-1-4 16,1 2 1-16,-3-2 0 16,-6 3 1-16,-3 2 2 15,-5 3 1-15,-7 1-2 16,-1 1-2-16,-2-3-2 16,-7-1-1-16,7-4 0 15,-4 0 1-15,1-3-2 16,13-1-1-16,-5-2-5 15,8-2-4-15,9 2-3 16,-7-2 1-16,12 4 5 16,3-1 2-16,-2 1 3 15,0-1 0-15,-1 1 4 16,0 0 2-16,-7 0 11 16,0 0 6-16,-6 3 20 15,-6 3 6-15,-1 0 11 16,3-2 1-16,-7 0-6 0,1-6-5 15,-4-2-12-15,2 2-7 16,-3-6-13-16,-3 0-5 16,1 2-8-16,0-2-5 15,2 2-4-15,3-4-11 16,6 2-77-16,4 2-59 0,0-10 90 16</inkml:trace>
  <inkml:trace contextRef="#ctx0" brushRef="#br0" timeOffset="142934.14">4709 12365 738 0,'0'1'320'0,"0"-1"-106"16,0 1-42-16,0-1 6 16,0 0-14-16,0 0-47 0,0 0-19 15,0 0-20-15,0 0-4 16,-1 2-14-16,-1 1-9 16,-6 5-10-16,-18 0-4 15,-36 32-5-15,22-26-2 16,3 7-4-16,-11-2-5 15,-17-1-5-15,-1 1-3 0,-16-7-1 16,8 2-2-16,10-5-3 16,7-4-2-16,16-5-5 15,4 0-2-15,13-8-5 16,-4 2-3-16,5 2-22 16,5-5-39-16,9 3-98 15,9 1-75-15,12-4 144 16</inkml:trace>
  <inkml:trace contextRef="#ctx0" brushRef="#br0" timeOffset="143329.67">4003 12231 756 0,'-2'-5'340'15,"0"7"-118"-15,2 1-52 16,-1-3-20-16,-1 0-30 16,-7 18-64-16,-30 34-16 15,15-20-18-15,4 4-5 16,-9-2-2-16,5-2 2 0,-1-6 1 15,5-1 0-15,10-6 0 16,5-2-1-16,2-4-4 16,3-4 0-16,8 4-3 15,4 3 1-15,8-1 2 16,1 4 1-16,5-2 4 16,0 0 0-16,-3-1-3 15,-1 1 1-15,-6-3-6 16,-3 1 0-16,-4-2-3 15,-2-2-2-15,-3-2-31 16,3-3-70-16,3-5 64 16</inkml:trace>
  <inkml:trace contextRef="#ctx0" brushRef="#br0" timeOffset="143972.22">3264 12406 991 0,'0'-1'92'0,"-1"1"-24"16,-2-3 68-16,1 3-18 16,1 0-52-16,0 0-20 15,0 0-31-15,0 13-7 16,1 11-7-16,3 32-1 15,5-32-4-15,3 0-1 16,5-10 2-16,0-7 2 16,2-4 2-16,2-2 3 15,-1-2 2-15,4 1 2 0,-9-8 18 16,-6-2 9-16,-7-9 20 16,-8-5 9-16,-4 1 0 15,-5 0-4-15,-4 2-17 16,1 5-8-16,0 6-17 15,4 3-7-15,2 5-11 16,2 3-19-16,6 5-90 16,5 6-79-16,6 3 112 15</inkml:trace>
  <inkml:trace contextRef="#ctx0" brushRef="#br0" timeOffset="144448.35">3632 12709 793 0,'-70'30'306'0,"64"-24"-158"16,0-1-22-16,2 0 24 15,3 1-13-15,-5-1-48 16,2 3-19-16,-1 5-14 15,5 4-5-15,1 3-15 16,-1 1-12-16,0-3-13 16,2-3-3-16,-1-3-4 15,8-1 0-15,3-1 0 16,-1-2-1-16,15 1 0 16,-2-3-2-16,9-3-1 15,2-1 0-15,0-4 0 0,-2-2 1 16,-4 2 1-16,-6-3 6 15,-9 3-92-15,-3 2-70 16,-15-13 95-16</inkml:trace>
  <inkml:trace contextRef="#ctx0" brushRef="#br0" timeOffset="144691.13">3726 12783 1162 0,'-1'6'445'0,"2"6"-288"16,2 2-30-16,-1 9 2 15,1 5-31-15,-1 7-56 16,0 1-15-16,2 0-13 16,2-1-4-16,-1-11-6 15,1 2-1-15,0-9-6 16,0-4-32-16,-2-4-110 15,1-9-88-15,-4-3 133 16</inkml:trace>
  <inkml:trace contextRef="#ctx0" brushRef="#br0" timeOffset="145938.97">3081 12022 141 0,'7'13'157'15,"-3"-2"2"-15,0 0 62 16,-1-2-4-16,-3-4-16 16,0-2-7-16,-5-3-12 15,4 0-18-15,0-1-50 16,0 0-24-16,0 0-33 0,-13-3-11 16,-7-26-11-16,-31-39-2 15,19 10-10-15,-11-10-2 16,-11-9-2-16,-5 3 1 15,-6 2 0-15,10 5-1 16,9 7-2-16,8 1-4 16,7 8-3-16,8 1 0 15,5 14-4-15,2 5 1 16,10 13-5-16,-3 4-2 16,9 7-13-16,-1 1-8 0,2 6-33 15,9 1-34-15,6 1-126 16,7 4-126-16,5 10 212 15</inkml:trace>
  <inkml:trace contextRef="#ctx0" brushRef="#br0" timeOffset="146376.16">2418 11384 839 0,'2'3'339'16,"-2"-3"-169"-16,-2-1-37 15,0 0-5-15,2 0-22 16,0-2-57-16,6-20-19 15,14-32-7-15,-15 21 1 0,5-3 1 16,-3 6-1-16,0 3-3 16,2 4-2-16,0 8-2 15,1 3-3-15,-5 6-4 16,4 3 0-16,-2 7-3 16,6 0 1-16,5 6-1 15,1 1 1-15,5 2 0 16,-2-1-2-16,-3 0 0 15,-3-2-1-15,-6-3 0 16,-1 0 1-16,-4-3 1 16,-4-2 0-16,0-1-13 15,-2-1-18-15,0 1-69 16,0 0-58-16,0 0 93 16</inkml:trace>
  <inkml:trace contextRef="#ctx0" brushRef="#br0" timeOffset="147183.2">2265 11004 649 0,'-8'-5'261'0,"-1"-1"-176"16,7-1-51-16,-3-4-21 15,5 2-16-15,2-2-2 16,2 3 1-16,0 1 1 16,-2 2 3-16,-1 4 3 15,-1 2 23-15,0-1 11 0,-1 0 28 16,1 0 16-16,-1 0 14 15,-1 8 10-15,0 1 6 16,0 0-8-16,1 1-25 16,-1 29-18-16,10-26-31 15,1 4-12-15,4 0-8 16,2-2-3-16,4-2-5 16,1-2-1-16,-1-10 0 15,0-1 1-15,0-8 1 16,-8-5 3-16,-5-5 4 15,-5-1 3-15,-5-5 3 16,-1 0 1-16,-5 2 5 16,-4 1 7-16,0 8 12 15,-4 3 4-15,2 7-8 0,2 3-9 16,1 2-18-16,4 4-8 16,3 3-8-16,0 1-15 15,5 3-57-15,1-2-37 16,3 2-124-16,2 1-268 15,-3-2 345-15</inkml:trace>
  <inkml:trace contextRef="#ctx0" brushRef="#br0" timeOffset="147578.26">2088 11253 1139 0,'-9'0'440'0,"4"2"-308"16,-1 3-18-16,-1 0-23 16,0 2-22-16,2 2-35 15,5 5-13-15,3 0-11 16,0 1-3-16,6 4 2 15,-1-3 0-15,4 3 0 16,2 1 0-16,1 1 1 0,2-1 1 16,-2 1 3-16,-1 2 1 15,-3-5 1-15,-2 3 1 16,-6-7 8-16,-3-4 3 16,-1 2 8-16,-4-6 2 15,-2 4-4-15,-4-2-5 16,-2-4-20-16,-2 1-34 15,-2-10-83-15,1 1-60 16,-1-9 95-16</inkml:trace>
  <inkml:trace contextRef="#ctx0" brushRef="#br0" timeOffset="147754.57">2042 11278 903 0,'23'-4'358'0,"0"-2"-227"16,3-3 16-16,-3 4-32 16,-1-3-24-16,0 1-53 15,-2 2-19-15,-1-3-53 16,1 6-77-16,0 1 73 16</inkml:trace>
  <inkml:trace contextRef="#ctx0" brushRef="#br0" timeOffset="151285.29">2703 10649 286 0,'-1'0'200'16,"0"1"-10"-16,0 0-11 15,0-1-19-15,0 0-35 16,-2 1-20-16,0-1-22 0,1 0-3 16,0 0-5-16,0 0-7 15,1 0-13-15,0 0-6 16,0 0-14-16,-1 0-6 15,1 0-11-15,0 0-3 16,0 0-6-16,0 0 0 16,0 0 0-16,1-1-2 15,0 0 0-15,0 0 1 16,3-7 0-16,4-5 1 0,17-24 0 16,-18 27 0-16,1-1-1 15,0-1 0-15,-1-1 0 16,1-1-2-16,2-2-1 15,-2 2 0-15,1-2-1 16,2 0 0-16,-3 1-1 16,3 2 1-16,0 0 1 15,-2-1-1-15,3 1 2 16,-4 0 0-16,2 1-2 16,2 2 1-16,0 1-2 15,1-3 0-15,-1 1-1 16,0 0 1-16,-3 1 0 15,-2 1-2-15,3 0 1 16,0 2 0-16,-2-3-1 16,2 2 1-16,-1-2 0 15,-4-2-1-15,5 5 1 0,-3-2-1 16,3 4 1-16,-2 0 0 16,-4-3 1-16,-4 4 0 15,1-6-1-15,4 2 1 16,0 0 1-16,2-3-1 15,0 3 0-15,-3 0-1 16,4 1 0-16,4 0-1 16,-2-3 1-16,5 1 0 0,-2-1 0 15,0-3-1-15,-4 1 1 16,1 0 0-16,3 0 0 16,-3 1-1-16,5-1 0 15,-1 0 0-15,0-1 0 16,1 1 0-16,-2-1 1 15,1 0-1-15,0 1 0 16,-1-2 1-16,1 2 0 16,-3-3 0-16,1 2 1 15,2 0 1-15,-1 2 0 16,2 2 2-16,1-2-1 16,-5 0 1-16,4-1-1 15,-1 1 0-15,0 2 0 16,3 2-1-16,-4-3 1 0,4 1-2 15,-2 4 1 1,0-2-2-16,-2 2 0 16,-3 0 1-16,0-1 1 0,-1-2 1 15,2 3 3-15,-1-2 3 16,-1 3 2-16,-8-1 2 16,0 2 2-16,-2 1 2 15,0 1 4-15,2 1 1 0,0 0-1 16,0 0-1-16,0 0-8 15,0-1-2-15,0 0-6 16,0 1-2-16,0-1-2 16,0 1 0-16,0 0-2 15,0-2 1-15,0 2-6 16,0 0-25-16,0 0-79 16,0 0-55-16,0 0-171 15,0 0-145-15,0 0 309 16</inkml:trace>
  <inkml:trace contextRef="#ctx0" brushRef="#br0" timeOffset="152139.53">3419 9524 700 0,'-37'8'298'0,"32"-7"-148"16,-1 1 1-16,3 2-28 0,1 0-11 16,0 0-36-16,2 0-12 15,0-4-11-15,0 0-7 16,0 0-14-16,0 0-7 15,0 0-11-15,7 6-4 16,10 3-4-16,29 26-2 16,-31-28-2-16,2-4 1 0,-2 1-1 15,-4-1 0-15,0-1 1 16,-3 2 0 0,-2-3 0-16,-1 0 0 0,-2 1 0 15,-3-2 0-15,0 0-1 16,0 0 2-16,0 0 0 15,0 0 1-15,0 0 1 16,3 6 0-16,1 3 3 16,2 4 0-16,6 30 3 15,-16-27-1-15,-1 5-1 16,1-2-2-16,4 7-3 16,0 1-2-16,0 0 1 15,0-1-1-15,-4-6 1 16,3-1 0-16,-4-4 0 15,5 0 0-15,-4-6-2 16,2-1-1-16,4-2-10 0,0-3-31 16,1-3-98-16,-3-1-64 15,0 0 114-15</inkml:trace>
  <inkml:trace contextRef="#ctx0" brushRef="#br0" timeOffset="169019.51">4912 9385 526 0,'0'-1'324'16,"0"0"-62"-16,0 0-35 16,0 0-31-16,0 0-57 15,0 0-27-15,0 0-51 16,0 0-19-16,0 0-27 16,0-1-10-16,4-1-4 15,9-4 1-15,30-19 0 0,-25 16 1 16,-5-2 0-16,1 1 0 15,-3 3 0-15,-7 0 0 16,4 6 0-16,-7-4 0 16,-2 5 1-16,1 0 0 15,0 1 2-15,-1 0 0 16,1 0 0-16,0 0 2 16,0 0 1-16,0 8 1 15,-1 7 1-15,-2 28 1 0,3-19-3 16,-1 0-1-16,0 3-4 15,1 1-2-15,-2-4-1 16,6-2-1-16,2-6 0 16,-4-2 0-16,3-5-2 15,-1-3 0-15,1-3-46 16,3-3-59-16,1-2 69 16</inkml:trace>
  <inkml:trace contextRef="#ctx0" brushRef="#br0" timeOffset="169261.86">5043 9558 908 0,'-53'32'412'0,"53"-29"-180"16,0-1-14-16,0 0-72 0,0-2-32 15,0 0-61-15,0 0-17 16,0 0-13-16,0 0-3 15,8-1-3-15,6-2-3 16,30-5-4-16,-28-1-1 16,1 2-5-16,1 1 0 15,-3 1-2-15,-2 2 2 16,0 1-77-16,0 1-71 0,-1-2 90 16</inkml:trace>
  <inkml:trace contextRef="#ctx0" brushRef="#br0" timeOffset="170036.26">5648 11203 744 0,'-10'3'342'0,"4"-2"-145"16,2 6-2-16,4-7-62 0,1 4-32 15,3-3-56-15,-4-2-16 16,0 0-12-16,5 0-4 16,13-7-5-16,28-17-2 15,-25 8-3-15,-1 1 1 16,-5 4-1-16,-1 1 1 16,-7 6 3-16,-3 1 3 15,-4 4 13-15,-1 0 0 16,0 0 0-16,0 0-4 0,-2 4-11 15,-5 16-3-15,-2 29-2 16,11-24 0-16,4 2 0 16,-1 1 0-16,2-3 0 15,-1-2-1-15,2-4-2 16,-1-4 0-16,1-4-24 16,-3-1-45-16,-1-6-190 15,0-1 171-15</inkml:trace>
  <inkml:trace contextRef="#ctx0" brushRef="#br0" timeOffset="170221.22">5750 11379 575 0,'-27'21'316'0,"29"-17"-50"16,2 1-11-16,3-2-47 15,3 0-40-15,4-3-69 0,2 0-21 16,1-2-33-16,2-2-14 15,-2-2-16-15,-2 0-5 16,-1 0-14-16,-3 2-56 16,-6 2 43-16</inkml:trace>
  <inkml:trace contextRef="#ctx0" brushRef="#br0" timeOffset="170959.47">4614 12746 658 0,'-15'11'307'0,"8"-3"-83"15,0-2-41-15,3-2-4 16,3 2-24-16,-2-4-61 16,2-1-25-16,1-1-32 15,0-1-9-15,0 0-7 16,17-3-4-16,37-11-7 16,-28 3-2-16,-2-2-2 15,-4 3-1-15,-7 3 0 16,-4 4 1-16,-5 2 6 15,-4-1 2-15,-2 6 1 16,1-3 0-16,0 0-8 0,0 0-2 16,-3 5-4-16,-1 12 0 15,-5 30 1-15,7-25-1 16,4 4 0-16,1-1 0 16,1-2-1-16,3 0 0 15,-1-3-1-15,1-5-1 16,-1-3-21-16,-3-6-20 15,1-3-54-15,-3-1-34 0,-1-2-127 16,-1 0-121-16,1 0 243 16</inkml:trace>
  <inkml:trace contextRef="#ctx0" brushRef="#br0" timeOffset="171131.36">4675 12995 711 0,'-40'32'365'0,"39"-31"-104"16,2 1-39-16,8-2-67 15,1 0-32-15,7-1-40 16,4-3-12-16,3-4-29 16,-1 3-7-16,-2-1-17 15,-2 4-6-15,-4 0-54 16,1 2-72-16,-4-8 73 16</inkml:trace>
  <inkml:trace contextRef="#ctx0" brushRef="#br0" timeOffset="171900.09">2456 11953 932 0,'-32'79'383'0,"23"-76"-225"16,4-2-58-16,7-1-28 15,2-4-26-15,11-1-25 16,-1-3-11-16,6-4-1 15,-1-3 2-15,2 0 1 16,-6 0 3-16,3 4 3 16,1 1 1-16,-7 5-2 15,4 8 0-15,-10 0-1 16,-1 0 0-16,-4 5 2 16,-1-2 1-16,-1 3 3 15,-1 3-1-15,-1 4 2 16,-2-2-1-16,4 4-6 15,-1-1-1-15,2-1-7 16,2-1-2-16,-1 1-3 16,-1 3 0-16,0-3-2 0,2 4-1 15,-2-4-69 1,3 3-49-16,0-3-154 0,-2-2-167 16,6 0 285-16</inkml:trace>
  <inkml:trace contextRef="#ctx0" brushRef="#br0" timeOffset="172139.16">2504 12254 700 0,'-1'2'361'0,"1"-2"-91"16,-2 1-32-16,1-1-69 16,1 0-31-16,0 0-48 15,0 0-14-15,0 0-15 16,0 0-7-16,14 0-17 15,1-1-7-15,38-8-11 16,-32 2-4-16,-3 1-6 16,1 2-1-16,-5 2-4 15,1 2 0-15,-4 0-26 16,0 2-37-16,-4-1-139 16,1-1 128-16</inkml:trace>
  <inkml:trace contextRef="#ctx0" brushRef="#br0" timeOffset="189699.69">2557 9868 506 0,'-40'-9'325'0,"31"9"-25"15,4 4-88-15,-1-2-22 16,3 0-50-16,1-1-21 16,1-1-47-16,1 0-17 15,0 0-26-15,0 0-10 16,0-1-12-16,0 0-2 15,2-1-2-15,13-7 0 16,33-20-1-16,-29 17 0 16,1 2 0-16,-5 3 1 15,-5 1-1-15,-1 4 1 0,-4 4 0 16,-2 3 0-16,0 3 1 16,0 2 0-16,0 4 2 15,1 2 0-15,-1 7 2 16,-1 0 2-16,-2 5 1 15,0-2 0-15,-1-3-2 16,0-2-1-16,1-5-5 16,0-1 0-16,0-5-21 15,0-2-27-15,0-4-67 16,0 0-43-16,-1 0-75 16,0-4-30-16,0 0-37 15,0 0 2-15,-1 0 94 16,-1 2 76-16,-13 2 190 15,-26 27 83-15,31-25 75 16,2-4 20-16,6 1-15 0,-1 0-7 16,1-2-36-16,3-1-28 15,0 0-47-15,0 0-21 16,0 0-23-16,0 0-9 16,13-2-20-16,10-2-10 15,27-10-13-15,-24 4-4 16,-2 3-6-16,-3 1-61 15,0-1 42-15</inkml:trace>
  <inkml:trace contextRef="#ctx0" brushRef="#br0" timeOffset="210088.57">8853 9100 330 0,'0'0'176'0,"5"1"-11"16,-5-1-17-16,0 0 2 15,0 0 4-15,0 0-8 16,2 0-4-16,1 0-15 16,-3 0-5-16,0 0-13 15,0 0-13-15,0-1-22 16,0 0-13-16,0-1-23 16,-1 1-6-16,0 0-8 15,0 1-3-15,0 0-4 16,-9 1-3-16,0 3-4 15,0 1 0-15,-27 31-1 16,31-19 0-16,2 2-2 16,2 3-1-16,3 1-4 15,4-2 0-15,4-5-2 16,3-2-1-16,5-3 0 16,3-5 1-16,0-5 0 15,-2-2 0-15,2-8 1 16,-4-3 1-16,0-1 0 0,3-2-1 15,-12-7 2-15,3 3-1 16,-10-3 2-16,1 1 2 16,-1 3 3-16,-6-1 1 15,-9 5 7-15,-4 3 5 16,-3 5 4-16,-1 1 1 16,4 5-8-16,0 1-6 0,5 5-11 15,5 0-3-15,7 3-6 16,0 0-4-16,2-2-20 15,2-1-29-15,3-3-73 16,2 0-61-16,5-1 117 16</inkml:trace>
  <inkml:trace contextRef="#ctx0" brushRef="#br0" timeOffset="-211014.38">8779 8543 370 0,'0'-3'223'16,"0"-2"-4"-16,0-3-8 15,0 3-22-15,0-1-27 0,0 3-43 16,0 1-17-16,0 0-22 16,0 1-8-16,0 0-9 15,0 1-3-15,5 11-4 16,6 18-9-16,12 32-18 15,-8-29-6-15,1-4-12 16,2 1-1-16,2-11-2 16,-5-6 2-16,-1-4 8 15,0-8 5-15,-7-5 13 16,-1-4 1-16,1-9 0 16,-2-4-8-16,2-6-11 15,4-1-6-15,-6-1-6 16,-1 1 0-16,3 10-4 15,0 0 0-15,-1 8-3 16,0 1-3-16,6 5-25 16,-8-1-20-16,6 3-75 0,2 2-69 15,-9 1 122-15</inkml:trace>
  <inkml:trace contextRef="#ctx0" brushRef="#br0" timeOffset="-210700.01">9136 8611 654 0,'11'52'316'0,"-10"-49"-75"16,3 1-10-16,-1 4-7 15,-3 0-45-15,0 6-77 16,-2 5-26-16,-1 3-23 15,1 1-11-15,2-1-18 16,0-7-7-16,0-3-5 16,2-2-1-16,-2-9-1 15,0 3 1-15,0-3-1 16,-1-1-1-16,0 0-5 16,0 0-4-16,0 0-43 15,0 0-39-15,0-1-161 16,1 0 152-16</inkml:trace>
  <inkml:trace contextRef="#ctx0" brushRef="#br0" timeOffset="-208490.52">9237 9364 410 0,'-1'-2'243'0,"-1"1"-33"0,1-1-10 15,0 0-52 1,0 1-23-16,0 0-26 0,0 0-5 16,0 0-15-16,0-1-5 15,0 1-12-15,0 0-3 16,0 0-8-16,-1 0-7 15,1 0-8-15,0 0-6 16,1 0-9-16,0 0-2 16,0 1-7-16,6 1-2 15,8 3-4-15,30 14-1 0,-22-11-2 16,1-1 0 0,4 6-1-16,3 0 0 0,2 3 1 15,2 5-1-15,-3 4 1 16,5 1-1-16,4 6-1 15,1 2 0-15,7 1 2 16,-1 0-2-16,1 1 1 16,1 1 1-16,-3 3-1 15,-2 3 1-15,-5-2 2 16,-11 0 5-16,-8-6 7 16,-7-3 5-16,-6-8 6 15,3-3-2-15,-6-8-3 16,-2-3-3-16,3-4-2 15,-3 1-3-15,0-2-4 0,4 1-1 16,-3-2-5 0,-4-3-1-16,-1 0-3 0,2 0-1 15,-2-1-54-15,2 0-50 16,0 0-158-16,0 0 158 16</inkml:trace>
  <inkml:trace contextRef="#ctx0" brushRef="#br0" timeOffset="-208154.57">9931 9974 837 0,'10'12'414'15,"-3"2"-171"-15,2 1-53 16,3-1 0-16,-5-1-83 15,0-2-35-15,5-2-31 16,-4-2-2-16,7-2 2 16,-5-2 0-16,3-3-5 15,4-2 1-15,-2-8-5 16,4-4-2-16,-4-10-7 16,0-3-6-16,-1-11-8 15,-2 1-1-15,-3 1-2 16,-2 2-3-16,-3 11-22 0,0 7-36 15,-4 6-136-15,3 3-153 16,4 8 213-16</inkml:trace>
  <inkml:trace contextRef="#ctx0" brushRef="#br0" timeOffset="-207523.87">10300 10264 395 0,'0'-7'315'0,"0"-2"23"16,-6-2-88-16,-2 0-19 0,-4 3-66 15,-2 0-24-15,-2 1-39 16,2 4-15-16,-2 5-36 16,1 6-17-16,3 4-21 15,2 4-9-15,10 3-6 16,6 5-3-16,7-1-3 15,3 0 3-15,7-5 3 16,2-4 2-16,4-7 1 16,0-4 3-16,4-8 3 15,-1-4 1-15,-9-10 1 16,-3-2 1-16,-15-3 4 16,-5-6 1-16,-7 10 3 15,1-2 1-15,-9 5-4 16,-4 5-1-16,-4-1-7 15,-5 3-5-15,5 6-27 0,4 0-23 16,9 8-90 0,4 6-75-16,6 4 133 0</inkml:trace>
  <inkml:trace contextRef="#ctx0" brushRef="#br0" timeOffset="-207121.56">10622 10198 1044 0,'0'3'438'15,"1"0"-221"-15,5 5-109 16,3 10 3-16,-1 6-34 16,3 4-28-16,1 4-30 15,-1-5-2-15,2-2 3 16,1-6 3-16,-1-9 11 16,0-2 7-16,1-8 11 15,-2-4 1-15,-1-7 0 16,1-4-6-16,1-9-11 0,2-5-5 15,5 1-10 1,-2 2-4-16,1 5-7 0,-1 6-4 16,-10 3-44-16,0 4-63 15,-5 8 65-15</inkml:trace>
  <inkml:trace contextRef="#ctx0" brushRef="#br0" timeOffset="-206752.84">10935 10418 1379 0,'5'-4'473'0,"3"-2"-417"15,0 2 8-15,2 4 4 16,-3 2-12-16,4 7-37 15,-1 3-5-15,-5 4-4 16,5 4-1-16,-11 2-1 16,0 1-1-16,-3-1 1 15,-9-6 0-15,3-3 1 0,-2-2-1 16,1-1 0 0,0-1-2-16,11-2-2 0,-1-2-3 15,1-5 2-15,6 3 2 16,-2-1 7-16,4-1 8 15,9 0 2-15,9-1 1 16,0-1-2-16,3-2-3 16,-4 1-4-16,-8-1-3 15,-4-2-56-15,-5 1-69 16,0-6 72-16</inkml:trace>
  <inkml:trace contextRef="#ctx0" brushRef="#br0" timeOffset="-206193.72">10314 10701 698 0,'61'-20'362'0,"-42"30"-87"0,2 4-110 15,-3 7-7-15,-2 8-50 16,-3 7-30-16,-7 10-38 16,1 5-9-16,-2 4 1 15,3 2 0-15,1 2-1 16,-7-3 0-16,-2 7-8 15,-6-1-3-15,-4 6-6 16,-2 2-2-16,-3-6-5 16,6-5-2-16,-12-11-1 15,10 0 0-15,-7-10 0 16,-5 0 0-16,8-8-1 16,-4-8 0-16,7-6-6 15,7-11-15-15,4-7-86 16,2-7-86-16,1-4 115 15</inkml:trace>
  <inkml:trace contextRef="#ctx0" brushRef="#br0" timeOffset="-205884.19">10218 11577 1167 0,'1'4'439'16,"-1"-1"-301"-16,1 5-42 0,2 10-12 16,-1 6-20-16,5 7-43 15,1 4-5-15,5-1-3 16,1-1-1-16,3-4-1 16,1-5 2-16,0-9 2 15,-4-8 1-15,2-4-4 16,5-5-2-16,-1-2-5 15,5-5-2-15,-8-8-26 16,-1-5-42-16,0-8-321 16,9 8 268-16</inkml:trace>
  <inkml:trace contextRef="#ctx0" brushRef="#br0" timeOffset="-204855.52">10252 12041 529 0,'-1'0'310'16,"-1"-2"20"-16,1 1-193 15,-5 1-8-15,-5 1-32 0,0 4-25 16,-27 31-23 0,29-12-1-16,4 3-2 0,4-1-6 15,9 1-11-15,1-3-5 16,8-5 0-16,3-2 1 15,0-9 5-15,3-3 3 16,-6-6 0-16,0-3-1 16,-8-5-5-16,-2-2-5 0,-5-3-6 15,-2 0-2 1,-2-2-5-16,-1 3-2 0,-2 3-1 16,2 6-1-16,0 1 2 15,1 3-1-15,1 0 1 16,-1 0-1-16,1 0-2 15,0 0 1-15,0 0-1 16,0 0 2-16,0-1 6 16,0-1 3-16,0 1 1 15,0 0-3-15,0 0-6 16,-1 0-3-16,1 1-3 16,1 0 0-16,0 0 0 15,0 0-1-15,0 0 1 16,0 0 1-16,0 0-1 15,0 0 2-15,0 0 0 0,0 0 0 16,0 0 1-16,0 0-1 16,0 0-3-16,0 0-2 15,0 0-2-15,0 0 0 16,5-1 3-16,-3 0 1 16,0 0 0-16,-2 0 1 15,1-3-3-15,0-2-2 16,6-6-6-16,-3 0-4 15,3-28-5-15,-16 25 0 0,-2 0 5 16,-3-2 4-16,1 6 10 16,0 0 3-16,0 11 0 15,0 3 0-15,3 3-3 16,-1 6-4-16,1 1-3 16,1 4 0-16,3 1-4 15,1-1-1-15,3-3-6 16,2 0 1-16,0-2 1 15,2 0 3-15,1-3 6 16,1 1 2-16,0-2 4 16,1-1 0-16,-1 0 0 15,-2-4-1-15,-1-3-5 16,1 1-15-16,-2-1-86 16,0 0-82-16,0 0 115 15</inkml:trace>
  <inkml:trace contextRef="#ctx0" brushRef="#br0" timeOffset="-204384.02">10390 12304 1018 0,'29'-37'440'16,"-29"31"-238"-16,1 2-83 16,1 9 3-16,4 14-56 15,-1 5-23-15,2 14-18 16,0-1-4-16,1-3-5 16,1-7-3-16,1-9 0 15,0-6 2-15,-5-8 9 16,1-4 3-16,-4-7 2 15,3-7-2-15,3-6-7 16,4 0-5-16,5-4-7 16,-2 2-3-16,0 4-37 15,2 4-58-15,2 5 59 16</inkml:trace>
  <inkml:trace contextRef="#ctx0" brushRef="#br0" timeOffset="-203966.48">10776 12446 1054 0,'9'16'442'0,"-1"-15"-189"16,-2-1-154-16,4 1-36 15,-1 1 4-15,2 2-26 16,0 2-20-16,0-4-13 15,-3 6-1-15,-5 1 0 16,-6 1 0-16,-8 4 1 16,-7-3-2-16,-10-2 0 15,1-1 0-15,0 4-2 16,6-3-1-16,11 3-6 16,6-4-3-16,15 1 1 15,8 2 3-15,14-1 11 16,5 2 7-16,7 2 14 15,-10-1 10-15,-7 4 19 16,-10 3 12-16,-14 2 10 16,-4 2-1-16,-11 2-17 0,-7 1-15 15,-4-5-23-15,1-2-12 16,-6-5-44-16,1-8-34 16,-2-3-93-16,0-7-44 15,9-13 123-15</inkml:trace>
  <inkml:trace contextRef="#ctx0" brushRef="#br0" timeOffset="-203285.36">10011 12374 903 0,'-5'5'381'0,"0"2"-220"0,2 3-19 16,-15 0-37-16,8 1-17 15,-5 0-12-15,-11 2-4 16,-9 3-8-16,-14 2-2 16,-13 3-5-16,-5-2-3 15,-7 1-6-15,0 1-7 16,-6-1-14-16,1 2-9 0,1-2-8 16,-4-3-2-16,9-4-2 15,11-4-1-15,11-8-10 16,9-1-33-16,15-4-118 15,-1-4 105-15</inkml:trace>
  <inkml:trace contextRef="#ctx0" brushRef="#br0" timeOffset="-202923.1">9074 12328 1100 0,'-18'0'430'16,"8"3"-238"-16,1 2-59 15,-2 12-17-15,-7 3-13 16,4 10-60-16,-7-1-20 15,8 2-18-15,3 3 0 16,-2-7-4-16,5 0-1 16,3-5-1-16,4-2 1 0,7 2 3 15,1 2 4-15,4 3 5 16,5-2 0-16,-2-1 2 16,5-2 3-16,2-7 2 15,-4-3 1-15,0-5-3 16,-4-3-4-16,-5 1-8 15,-3-2-51-15,2-1 33 16</inkml:trace>
  <inkml:trace contextRef="#ctx0" brushRef="#br0" timeOffset="-202286.03">8487 12555 418 0,'0'13'262'16,"-6"0"-44"-16,7 13-46 16,1 1-26-16,0-1-36 0,4-2-16 15,2-3-15-15,4-6-7 16,8-4-15-16,-1-3-7 15,5-8-17-15,0-4-9 16,-1-12-10-16,-1-2-3 16,-3-7 0-16,-3-2 1 15,-8 2 9-15,-6 2 6 16,-9 1 9-16,-7 2 0 16,-6 7-7-16,-3-1-6 15,-3 9-13-15,0 2-2 0,2 2-19 16,1 4-15-16,8 3-39 15,6 8-31-15,11 6-128 16,12 6 145-16</inkml:trace>
  <inkml:trace contextRef="#ctx0" brushRef="#br0" timeOffset="-201754.07">8699 12904 377 0,'-1'0'290'0,"1"1"14"0,0 1-109 16,0-1-49-16,-1 2-84 15,0 0-32-15,1 3-26 16,0-2-3-16,0-2 2 15,0 2 4-15,1 0 19 16,1 3 9-16,6 8 17 16,20 28 6-16,-14-23-3 15,1 4-2-15,-3 1-9 16,2 2-4-16,-1-4-6 16,1-3 1-16,1-8 2 15,-3-5 4-15,-4-8 6 16,1-3 1-16,-1-9-2 15,2-8-6-15,6-3-13 16,-3-6-7-16,0 2-11 16,3 8-3-16,-16 0-15 0,6 8-53 15,-6 12-482-15,1 0 390 16</inkml:trace>
  <inkml:trace contextRef="#ctx0" brushRef="#br0" timeOffset="-201493.82">9141 13162 1178 0,'-12'6'435'0,"4"12"-310"16,1 1-92-16,-1 2-11 15,4-1-4-15,5-6-11 16,0-1-3-16,8-2 2 15,1 1 3-15,6-1 8 16,2-1 1-16,0-3-1 16,1-2-2-16,-2 0-7 15,2-3-2-15,-2-2-69 16,-3-2-85-16,-9-10 95 16</inkml:trace>
  <inkml:trace contextRef="#ctx0" brushRef="#br0" timeOffset="-201316.9">9213 13218 975 0,'-6'16'454'0,"3"9"-137"0,-2 1-159 16,7 3-74-16,2 0-20 16,0-4-43-16,2-5-8 15,-3-10-110-15,0-7-104 16,0-27 126-16</inkml:trace>
  <inkml:trace contextRef="#ctx0" brushRef="#br0" timeOffset="-200477.87">7609 11850 1381 0,'-10'3'506'15,"-3"-1"-394"-15,3 3-72 16,-6 1-2-16,2 2-49 16,8-1-78-16,4-6 57 15</inkml:trace>
  <inkml:trace contextRef="#ctx0" brushRef="#br0" timeOffset="-200319.81">7346 11610 1083 0,'10'0'407'15,"-10"-1"-301"-15,0 0-60 16,-3-9-117-16,8-6 57 0</inkml:trace>
  <inkml:trace contextRef="#ctx0" brushRef="#br0" timeOffset="-200166.07">7334 11182 1340 0,'-9'0'497'15,"2"0"-377"-15,1-3-131 16,1-2-57-16,2-9 39 16</inkml:trace>
  <inkml:trace contextRef="#ctx0" brushRef="#br0" timeOffset="-199959.14">7313 11028 1268 0,'3'4'495'16,"15"21"-329"-16,-19-29-30 16,0-5-45-16,1-2-65 15,2-4-271-15,0-7 176 16</inkml:trace>
  <inkml:trace contextRef="#ctx0" brushRef="#br0" timeOffset="-198375.95">7553 10017 871 0,'-73'32'375'16,"59"-32"-178"-16,3 0-22 16,5 2-27-16,11-1-32 15,2-1-60-15,-6-1-21 0,6-1-24 16,3-2-3-16,-1-4-2 16,13 0-1-16,4-4-1 15,1 0 0-15,3 0-1 16,-1 2 1-16,-7 5 0 15,-3 3 1-15,-6 2 2 16,-1 3 1-16,-4 2 2 16,-3 2 0-16,1 1 2 15,-2-1 2-15,1 4-1 16,0-2 2-16,-3 4 3 16,2 2 3-16,-4-1 2 15,0-1-1-15,-2 3-7 16,-3-1-4-16,1 5-4 15,2-2-1-15,-1-4-4 16,1-2-1-16,1-8-52 16,0 2-49-16,2-11-188 15,2 0 178-15</inkml:trace>
  <inkml:trace contextRef="#ctx0" brushRef="#br0" timeOffset="-198050.07">7649 10013 939 0,'-10'2'406'0,"5"3"-173"16,-1 2-67-16,-1 8-27 16,-2 5-29-16,-2 7-55 15,-3 3-16-15,2 6-10 16,-6 2 0-16,6 7-4 15,-4-1-3-15,1 6-10 16,9 1-3-16,-5-5-3 16,3-2-1-16,5-9 0 15,-1-5-2-15,4-11-1 16,0-3-2-16,-5-6-8 16,6-1-12-16,-1-7-32 15,4-2-23-15,-4 0-44 16,-2-1-36-16,2 0-142 15,0 0 191-15</inkml:trace>
  <inkml:trace contextRef="#ctx0" brushRef="#br0" timeOffset="-197423.5">7713 9703 392 0,'4'-34'295'0,"-4"29"-8"16,-3 0-40-16,0 3-27 15,2 2-63-15,0 0-27 16,0 0-41-16,0 0-17 16,-4 12-23-16,-5 7-6 15,-25 38-17-15,33-24-5 0,4-1-12 16,4-1-4-16,9-8-6 15,0-7-2-15,3-11 2 16,2-5 0-16,-1-7 2 16,-1-7 3-16,-2-5 3 15,-6-2 2-15,-7-2 2 16,-4 3 2-16,-8 5 2 16,-1-1 1-16,-2 5 0 15,-3 0-3-15,1 5-7 16,-2 3-3-16,6 9-27 15,5 4-41-15,3 5-157 16,2 5 146-16</inkml:trace>
  <inkml:trace contextRef="#ctx0" brushRef="#br0" timeOffset="-196867.51">7143 9319 867 0,'-4'0'370'0,"4"2"-159"0,2 3-46 16,-2-5-7-16,0 0-30 15,3 29-60-15,5 29-19 16,-4-25-18-16,4 2-6 16,0-12-8-16,3-5-1 15,0-8-2-15,1-4 0 16,0-8 0-16,-1-5-1 15,-2-8 1-15,0-6-1 16,3-6-5-16,-1-2-1 0,2 1-4 16,0 3-2-16,-3 10 0 15,0 7-26-15,-4 6-137 16,2 9 115-16</inkml:trace>
  <inkml:trace contextRef="#ctx0" brushRef="#br0" timeOffset="-196635.76">7473 9524 1074 0,'4'3'465'15,"-6"-1"-269"-15,1 8-64 0,-2 4-6 16,-1 7-69-1,2 1-29-15,0 0-21 0,2-1-2 16,1-5-5-16,2-5-8 16,3-5-80-16,-4-2-76 15,3-4 100-15</inkml:trace>
  <inkml:trace contextRef="#ctx0" brushRef="#br0" timeOffset="-196354.99">7599 9509 835 0,'-13'2'419'16,"3"3"-105"-16,-11 0-163 15,-2 3-12-15,-1 1-43 16,3 3-19-16,6-1-30 16,2-2-4-16,7 1-6 15,-1-2-5-15,11 1-8 16,2 2-1-16,7 0-1 15,3 2 0-15,-1-1-4 16,-3-2-5-16,1-2-4 16,0-1-3-16,-3-6-30 15,3 0-54-15,-4-3 52 16</inkml:trace>
  <inkml:trace contextRef="#ctx0" brushRef="#br0" timeOffset="-195336.2">7494 9477 296 0,'-2'-1'207'15,"1"0"28"-15,0 1-12 16,0 0-21-16,-5 11-21 0,-2 17-34 15,-4 30-15-15,9-25-32 16,2 3-15-16,1-7-29 16,3-2-18-16,6-6-22 15,-4-3-6-15,-2-7-6 16,3-4-1-16,-3-3-39 16,4 0-32-16,-4-2-155 15,2 4 141-15</inkml:trace>
  <inkml:trace contextRef="#ctx0" brushRef="#br0" timeOffset="-194963.6">7668 9496 512 0,'-13'-1'265'15,"-3"3"-40"-15,0 4-73 16,-3 0-15-16,3 2-23 16,-5 4-33-16,1 1-15 15,-2 2-13-15,3 0-3 16,3-3-1-16,0-3-2 16,2-3-5-16,-4-1-2 0,4-2-2 15,3-1 2-15,5-1-2 16,4-1-6-16,6 3-10 15,-4-3-3-15,0 0 4 16,9 5 4-16,11 3 3 16,33 12 0-16,-31-17-5 15,2-2-5-15,-6 3-6 16,-1 1-4-16,-3-2-3 16,-3 4-2-16,-3 1-58 15,-1-3-52-15,-2 3 65 16</inkml:trace>
  <inkml:trace contextRef="#ctx0" brushRef="#br1" timeOffset="-188989.4">7899 9634 701 0,'10'31'329'0,"-13"-30"-145"16,3 3-12-16,0-3-58 16,0-1-23-16,-1 0-27 15,0 0-4-15,0 0-4 16,0 0-4-16,0 0-6 16,0 0-4-16,0 0-8 15,0 0-3-15,1 0-1 16,0 0 3-16,-2 0 11 15,2 0 6-15,0 0 4 16,0 0-2-16,0 0-8 16,0 0-4-16,-1 0-8 15,0 0-3-15,0 0-7 16,1 0-3-16,-1 0-7 16,1 0-3-16,0 0-5 15,0-1-1-15,0 0-1 0,0 0 0 16,0 0-1-16,0 0 1 15,1-3 0-15,4-4-1 16,-3 0 1-16,8 1-1 16,29-27 0-16,-27 28 1 15,-2-4 0-15,2 0 0 16,-9-4 0-16,1 1 0 16,3 2 0-16,3-2 1 15,-2 3 0-15,2 0 0 16,-3 1 0-16,-2 4 0 0,4-2 0 15,-1 2-1-15,2 0 0 16,-5-1 0-16,4 0 0 16,1 0-1-16,-1-1 1 15,2 0-1-15,0 1 2 16,-4 1-2-16,1-2 1 16,0 2 1-16,-3-3-1 15,2 1 1-15,2 1-1 16,-1 0 0-16,4-1 0 15,-1-4 1-15,0 1-2 16,1 4 2-16,-1 0-1 16,-1 1 1-16,0 4-1 15,0-7 0-15,1 8 0 16,0-4-1-16,1 1 0 16,-1 3 0-16,2-6 0 0,0 5 0 15,0-3 1-15,2 1 0 16,-1 2 0-16,-2-3-1 15,0 2 1-15,-4-2-1 16,0-1 1-16,0 3 0 16,-4 0 1-16,6 2 0 15,-5 0 0-15,1-3 1 16,-1 3 0-16,-5-2-1 0,6 2 0 16,-6 0 0-16,0 0-1 15,0 0 0-15,0 0 1 16,3 0 0-16,-2 0 1 15,5 0 0-15,-2 0 0 16,2 0 2-16,-1 0-1 16,1 0 0-16,-3-2 0 15,0 1 0-15,0 1 1 16,-3-1-2-16,0 0 0 16,0 0 0-16,0 1 0 15,4 0 0-15,-1 0 0 16,2 0-1-16,0 0 0 15,0 0 0-15,1 0 0 16,-3 0-1-16,4 0 0 16,-2 0 0-16,2 0 1 0,0 0-1 15,0 0 2-15,2 1 0 16,-3 0 2-16,0-1 1 16,-2 0 0-16,-1 0 1 15,0 0-1-15,-2 0 0 16,-1 0 1-16,1 0 2 15,-1 0 1-15,0 0-1 16,1 0-3-16,-1 0-2 16,0-1-5-16,1 1-1 15,-1 0-8-15,0 0-34 0,0 0-96 16,0 0-66-16,0 0 114 16</inkml:trace>
  <inkml:trace contextRef="#ctx0" brushRef="#br1" timeOffset="-188172.51">8489 9084 812 0,'-12'0'374'0,"7"0"-153"16,-1 0-7-16,1 0-32 15,1 1-32-15,-4 0-43 16,6 2-16-16,-3-1-21 16,6 0-10-16,-1-2-21 15,0 0-9-15,0 0-14 16,0 0-3-16,0 0-3 15,0 0 0-15,2 6-2 16,0-1 0-16,-1-3-1 16,0 0-1-16,1 1 2 15,0-1 0-15,1 0 1 16,-1 0 2-16,4 0-2 16,-5 3 0-16,8 1-3 15,3 0-1-15,28 28-2 16,-28-27 1-16,3 1-2 15,-5-1 0-15,0-2 0 0,1 1-1 16,-4-1 1-16,4 3 1 16,-4-4-1-16,-1-2 0 15,-2 3 2-15,-2-3 1 16,2 3 1-16,-4 2 1 16,0-3-1-16,-1 3 1 0,-1-3 0 15,2 2-2-15,-1 2 2 16,0 4-2-16,-4 2 0 15,-3 0 0-15,-1 6 0 16,-2-1-1-16,3 5 0 16,-1 2 0-16,0-5-3 15,5 0 2-15,-1-3-2 16,1-4 1-16,1-5-1 16,-2-2-1-16,1-2-1 15,4-3-2-15,2 0-18 16,-2-2-31-16,0 0-76 15,0 0-50-15,0-1-172 16,1 0 219-16</inkml:trace>
  <inkml:trace contextRef="#ctx0" brushRef="#br2" timeOffset="-130073.95">14127 8770 530 0,'-2'0'265'0,"1"0"-28"16,0 0-55-16,0 0 19 16,0 0-32-16,0 0-58 15,0-1-14-15,0 0-19 16,-1 0-13-16,0 0-19 16,1 1-9-16,0 0-5 15,-3 7 4-15,-2 17 6 16,3 34 3-16,5-13 0 15,1 8-8-15,0 9-12 16,0 4-6-16,1-4-9 16,5-7-2-16,-3-13-2 15,2 0 0-15,-1-13-2 0,-1-3-1 16,-2-8 0-16,-1-9-1 16,-2-9-13-16,-1-9-30 15,-2-11-113-15,-1-11-99 16,0-6 151-16</inkml:trace>
  <inkml:trace contextRef="#ctx0" brushRef="#br2" timeOffset="-129749.61">14094 8814 867 0,'1'-9'371'0,"3"-7"-222"15,7 10 13-15,2 0-41 16,1-6-23-16,5 5-20 16,1-2-9-16,4 1-13 15,2 8-9-15,5 1-10 16,1 2-6-16,-3 3-8 16,-5-2-3-16,-8 2-1 15,-11 3 4-15,-4 10 4 16,-6 6-1-16,-17 4 0 15,-1 1-6-15,-11-7-7 16,3 0-3-16,9-3-6 0,0-2 0 16,6-2-1-16,3-7-3 15,4-2-45-15,5-1-59 16,4-5 67-16</inkml:trace>
  <inkml:trace contextRef="#ctx0" brushRef="#br2" timeOffset="-129247.59">14697 8882 946 0,'7'-10'405'0,"-6"-5"-240"16,-5-3 6-16,-4 3-33 15,-3-7-44-15,-7 4-42 16,2 1-11-16,-7 7-9 16,-2 4-5-16,0 11-2 15,-2-3-1-15,4 11 0 16,3 4 2-16,0 2 0 16,8 12 3-16,4 0 2 15,1-1 0-15,9 3-1 16,5-4-3-16,2-8-6 0,3-3-1 15,9-9-4-15,-5-7-2 16,5-8-4-16,1-6-1 16,-3-7-3-16,0-4 0 15,0-4-1-15,-4 0 1 16,-4 7-1-16,1 4 0 16,-4 8-1-16,-4 5-1 15,-2 3-1-15,-1 5 0 16,-1-5 0-16,0 5 1 0,5 20 0 15,6 23-1-15,-5-27-1 16,1-6-1-16,2-5-11 16,-1-2-42-16,-1-5-134 15,-2-2-116-15,0 0 177 16</inkml:trace>
  <inkml:trace contextRef="#ctx0" brushRef="#br2" timeOffset="-128964.08">14881 8857 1117 0,'24'13'494'0,"-8"4"-246"15,-7-1-19-15,-3 0-47 16,1 3-51-16,-6-2-62 0,6 0-19 16,-2-8-17-16,-3-1-4 15,-5-8-4-15,1-1 0 16,-8-8-6-16,-2-4-5 15,7-7-7-15,-5-2-3 16,9-3-4-16,0 2 0 0,-3 0-6 16,4 5-2-1,4 0-6-15,6 1-12 0,6 2-50 16,4 1-33-16,-2 11-97 16,2 0-73-16,3 5 179 15</inkml:trace>
  <inkml:trace contextRef="#ctx0" brushRef="#br2" timeOffset="-128641.52">15137 8992 1014 0,'5'-4'447'0,"7"0"-233"15,-1-5-31-15,2-5-47 16,5-4-44-16,1-5-49 15,-2-6-9-15,-1 1-13 16,-9 0-6-16,-9 5-2 0,-1 10-1 16,-15-1 3-16,1 11 6 15,-4 9 17-15,-2 5 11 16,8 15 11-16,2-2-3 16,13 1-13-16,4-2-11 15,12 1-15-15,6 0-3 16,7-3-7-16,4-1 0 15,3-13-5-15,-3-5-3 16,2-12-97-16,-6-12-72 16,-3-9-268-16,1-8 262 0</inkml:trace>
  <inkml:trace contextRef="#ctx0" brushRef="#br2" timeOffset="-128282.02">15452 8815 986 0,'-7'11'456'0,"7"5"-212"15,6 6 3-15,-1-5-58 16,-2-2-40-16,-1-4-51 16,-2-2-18-16,5-6-32 15,-2 4-13-15,-2-10-16 16,-1-2-4-16,2-7-7 16,0-1-3-16,7-2-5 15,-2 3-2-15,4 3-1 16,3-1 0-16,0 2 3 0,1-1 2 15,2 6 1-15,-5-2 1 16,0 5 0 0,-1 1 0-16,-5 4 2 0,0 5 0 15,-4 6 6-15,-3 1 2 16,-1-1 1-16,-1 4-1 16,3-6-6-16,2 0-4 15,-1-5-4-15,2-4-16 16,-3-8-66-16,0-1-41 0,0 3-120 15,0 0-82-15,2-12 209 16</inkml:trace>
  <inkml:trace contextRef="#ctx0" brushRef="#br2" timeOffset="-128082.28">15789 8641 790 0,'19'6'421'0,"-11"13"-65"16,-3 11-101-16,-5 9-41 15,-5 5-46-15,7 6-72 16,6 1-20-16,7-5-39 16,3-6-15-16,2-11-19 15,1-10-3-15,3-15-37 16,-3-8-43-16,2-11-188 16,6-3 173-16</inkml:trace>
  <inkml:trace contextRef="#ctx0" brushRef="#br2" timeOffset="-127913.25">15720 8759 1472 0,'-10'11'602'16,"10"-4"-387"-16,6 7-1 0,7-8-30 16,6-3-47-16,10 0-51 15,-2-7-17-15,7 2-35 16,5 2-13-16,-11-6-84 15,5 6-80-15,2-7 49 16,1-1 17-16</inkml:trace>
  <inkml:trace contextRef="#ctx0" brushRef="#br2" timeOffset="-127220.7">16499 8523 967 0,'11'-14'446'0,"-3"8"-177"16,-9 2-20-16,-10 4-58 16,-3 1-55-16,-17 0-85 15,7 3-18-15,-15 7-16 16,-2-1-6-16,9 5-8 16,-2-1-3-16,11-3 0 15,7 1 0-15,7-3-4 16,1-1-2-16,8 3-1 0,4 1 2 15,3 1 1 1,5 2 3-16,3 0 1 0,-1 0 6 16,-2 4 4-1,-1-2 2-15,-7 8 2 0,-2 0-3 16,-3 9-2-16,-4 2 1 16,0 1-3-16,1-1-1 15,3-7 2-15,1-4 5 16,9-6 6-16,1-4 3 15,2-7 3-15,4-1 0 0,0-7 6 16,3-5 1-16,2-1-5 16,3-2-6-16,-3 4-14 15,-2-1-57-15,-1 5-147 16,-8 0-71-16,19 10 140 16</inkml:trace>
  <inkml:trace contextRef="#ctx0" brushRef="#br2" timeOffset="-126839.29">16707 8668 789 0,'-2'6'463'16,"-2"-5"99"-16,1 2-288 15,3-3-55-15,0 3-24 16,2 25-99-16,6 30-28 16,1-30-27-16,2-5-9 15,4-2-13-15,5-6-5 0,5-9-4 16,5-1 3-16,-3-9 2 15,2-4 2-15,-3-5 2 16,-2-3-2-16,-5-11-2 16,0 0-4-16,-11-6-3 15,3 3-3-15,-7 0-7 16,-4 6-16-16,5 10-93 16,1 5-62-16,9 13 101 15</inkml:trace>
  <inkml:trace contextRef="#ctx0" brushRef="#br2" timeOffset="-126656.87">17300 8917 1037 0,'28'11'550'0,"-17"6"21"0,-4-4-415 16,-1-3-80-16,-4 1 1 15,-3-5-43-15,-3-6-45 16,2 0-121-16,1-1-69 16,-1-1 110-16</inkml:trace>
  <inkml:trace contextRef="#ctx0" brushRef="#br2" timeOffset="-126473.87">17219 8730 1461 0,'7'4'583'0,"0"-5"-411"0,-1 1-26 0,3-1-48 15,0-1-87-15,0-6 100 16,-1-4-92-16</inkml:trace>
  <inkml:trace contextRef="#ctx0" brushRef="#br2" timeOffset="-125929.83">17553 8444 1028 0,'-15'-11'463'16,"8"9"-212"-16,3-2-80 15,-3 0 14-15,4 4-65 16,2-3-38-16,6-2-39 15,-5 4-13-15,1 1-11 16,20 0-6-16,32 6-6 16,-26-4-1-16,0-2-2 15,-1 0 0-15,-1 3-1 16,0 2 0-16,-7 4-1 16,-3 3 1-16,-4 7 0 15,-3 5 1-15,-2 8-1 16,0 6 1-16,-4 6-2 15,3 4 1-15,1 4-1 16,3-2 2-16,2-6 10 0,-2-8 11 16,-5-12 24-16,-8-3 14 15,-5-4 13-15,-1-3-4 16,-10-4-17-16,3 1-12 16,-5-7-23-16,-3-2-10 0,4-2-75 15,0-8-72-15,7-6-94 16,6-5 123-16</inkml:trace>
  <inkml:trace contextRef="#ctx0" brushRef="#br2" timeOffset="-125667.81">18299 8725 1384 0,'-22'5'538'0,"2"-8"-376"0,2 1-5 16,11 2-21-16,5-5-47 15,10 0-59-15,6-3-16 16,12 0-15-16,2 2-25 15,6 1-104-15,-3 5-79 16,-9 0 121-16</inkml:trace>
  <inkml:trace contextRef="#ctx0" brushRef="#br2" timeOffset="-125507.59">18313 8887 1222 0,'-7'1'537'0,"0"2"-287"15,11 0-11-15,6-3-84 16,3 0-42-16,13-5-60 16,-3-2-10-16,2-1-34 15,0 0-84-15,0 5 51 16</inkml:trace>
  <inkml:trace contextRef="#ctx0" brushRef="#br2" timeOffset="-125097.58">18985 8620 1227 0,'-7'0'529'0,"8"7"-285"0,-3 5-87 16,7 8 14-16,4 12-67 15,-5 0-31-15,9 6-36 16,-6-2-10-16,10-4-12 16,4-7 1-16,0-9 8 15,2-1 8-15,-3-8 18 16,-2-3 5-16,-3-5 2 15,1-8-3-15,0-11-9 16,2 1-8-16,2-8-14 16,-4-1-6-16,2-2-10 15,-2 2-4-15,-4 9-12 16,1 8-63-16,-10 10-159 16,-3 6-520-16,-9 2 498 15</inkml:trace>
  <inkml:trace contextRef="#ctx0" brushRef="#br2" timeOffset="-124864.58">19556 8963 1630 0,'9'1'599'15,"3"8"-458"-15,-3-1-37 16,-7 8 1-16,-2-2-34 15,2-2-49-15,1-1-12 0,-1-4-70 16,-1-4-57-16,0-3-170 16,-1-1 171-16</inkml:trace>
  <inkml:trace contextRef="#ctx0" brushRef="#br2" timeOffset="-124742.85">19484 8731 1379 0,'-1'-3'501'0,"15"5"-439"15,4-2-6-15,-6 0-79 16,13 0-125-16,-2-4 97 16</inkml:trace>
  <inkml:trace contextRef="#ctx0" brushRef="#br2" timeOffset="-124474.75">19747 8969 1501 0,'4'-2'594'0,"2"2"-411"16,1-2-24-16,10-2-22 15,3 4-52-15,5-4-51 16,7 4-17-16,-11 0-116 16,-4-1-81-16,-2 2 110 15</inkml:trace>
  <inkml:trace contextRef="#ctx0" brushRef="#br2" timeOffset="-124251.89">19991 8909 1376 0,'13'-26'583'0,"-10"35"-329"16,5 6-103-16,-8 1 14 15,-4 8-73-15,-5 1-31 16,4-1-38-16,3-1-12 16,10-9-11-16,7 1-15 15,-5-10-98-15,3-5-63 0,1-5 103 16</inkml:trace>
  <inkml:trace contextRef="#ctx0" brushRef="#br2" timeOffset="-123609.42">21344 8454 1110 0,'6'-19'450'0,"-7"5"-270"15,2 12-2-15,-1 2-6 16,-4 11-34-16,5 18-45 16,7 7-16-16,-1 17-16 15,4 8-8-15,6 0-19 16,-3-4-10-16,10-15-6 16,3-14 1-16,6-13 6 15,4-4 3-15,6-10 3 16,-1-2 0-16,-1-14 0 0,-4-8-2 15,-6-9-7-15,-4-6-4 16,-12-4-9-16,-8 0-22 16,-8 5-100-16,-10 5-77 15,-9 11-385-15,0 6 370 16</inkml:trace>
  <inkml:trace contextRef="#ctx0" brushRef="#br2" timeOffset="-123427.42">21444 8658 1175 0,'-6'3'513'0,"11"-3"-242"15,0-3-2-15,8-2-38 16,3-3-44-16,-1-1-83 16,5 2-32-16,1 1-37 15,-2 3-12-15,7 2-30 16,2 1-60-16,5-2-147 15,5 2-85-15,5-3 165 16</inkml:trace>
  <inkml:trace contextRef="#ctx0" brushRef="#br2" timeOffset="-121588.95">23150 8503 779 0,'35'-44'401'0,"-30"38"-72"16,-2 0-81-16,-9 2-24 16,-5 6-46-16,-8 6-80 15,-5 0-36-15,-4 5-47 16,-2-1-6-16,1 2-4 16,3 0-1-16,8 0-4 15,4-3-2-15,15 3-2 16,-3-1 3-16,6 1 5 15,9 1 5-15,0-5 9 16,10 2 1-16,7-1 0 0,-5-4-1 16,3-1-7-16,-2-3-4 15,-6-2-36-15,-1 1-61 16,-10 0-100-16,-6-2 113 16</inkml:trace>
  <inkml:trace contextRef="#ctx0" brushRef="#br2" timeOffset="-121432.52">22976 8807 1198 0,'12'8'514'0,"2"-8"-286"16,4-1 6-16,5 1-74 16,-3-2-39-16,3 2-64 15,0-3-29-15,-6 3-82 16,1-4-69-16,2 6-116 15,0 15 134-15</inkml:trace>
  <inkml:trace contextRef="#ctx0" brushRef="#br2" timeOffset="-120442.77">23692 8604 953 0,'4'-4'418'15,"-1"1"-221"-15,2 0-1 0,-4 2-55 16,1 1-31-16,-2 0-39 16,13 28-15-16,1 36-17 15,-14-27-6-15,3-5-13 16,0-9-6-16,2-4-9 16,2-6-1-16,-2-5-14 15,0-2-32-15,-5-6-123 16,-2-3 110-16</inkml:trace>
  <inkml:trace contextRef="#ctx0" brushRef="#br2" timeOffset="-120263.27">23702 8442 1143 0,'8'-4'484'0,"2"3"-300"15,-2-3-56-15,-2 1-26 16,0 3-59-16,0 3-24 16,2 2-124-16,0 6-120 15,-3 2 141-15</inkml:trace>
  <inkml:trace contextRef="#ctx0" brushRef="#br2" timeOffset="-114899.52">22397 8593 701 0,'-2'-7'359'15,"2"2"-155"-15,1-1-6 16,2 1-27-16,6 4-66 15,6 0-19-15,4 1-25 16,0 0-3-16,8 3-3 16,-4 0-7-16,3 3-19 15,-1 1-8-15,-10 3-10 16,-3 3-1-16,-8 6 2 16,-4 4 1-16,-12 5-2 15,-5 1-3-15,-2-4-4 16,-5-4-3-16,6-7 3 15,3-2 0-15,4-2 2 16,6-1 1-16,3-5 0 16,-2-2 2-16,8-1 2 15,-4-1 1-15,0 0 3 0,21 1 2 16,35 0 3 0,-25-4 0-16,-3 0-4 0,-5-1-4 15,-7 1-7-15,-3 1-42 16,-6-1-119-16,-3 2 107 15</inkml:trace>
  <inkml:trace contextRef="#ctx0" brushRef="#br2" timeOffset="-114238">24434 8520 860 0,'2'-4'423'0,"-2"2"-145"16,0 1-4-16,-1 1-62 16,0 0-44-16,0 0-64 15,-10 3-30-15,-15 8-39 16,-33 13-10-16,27-12-14 16,4-1-5-16,9-1-5 15,6-1-2-15,6 2-6 16,5 3 1-16,4 2 2 15,7 3 2-15,7 1 3 16,3-4 1-16,5-4-1 16,0-2 0-16,-3-5-2 15,0 0-4-15,-13-4-70 16,4 0-51-16,-8-1-199 16,-4 0 197-16</inkml:trace>
  <inkml:trace contextRef="#ctx0" brushRef="#br2" timeOffset="-114051.75">24270 8823 946 0,'5'3'420'15,"6"0"-218"-15,-1-2-9 16,5 3-63-16,4-3-26 0,4-1-36 16,-3 2-19-16,-2-2-26 15,-1 0-57-15,-7 1-221 16,17 2 179-16</inkml:trace>
  <inkml:trace contextRef="#ctx0" brushRef="#br2" timeOffset="-113733.21">24966 8457 1083 0,'-2'3'470'16,"0"9"-267"-16,-4 9-40 15,0 5-1-15,2 12-52 16,4 1-22-16,3 6-45 15,-3-5-15-15,3-2-13 16,0-4-4-16,-3-13-6 0,9 1-3 16,-2-5-24-16,-4-6-35 15,4-3-89-15,1 1-71 16,-3-5-242-16,5-2 291 16</inkml:trace>
  <inkml:trace contextRef="#ctx0" brushRef="#br2" timeOffset="-113427.52">25199 8633 814 0,'0'-3'394'0,"-5"1"-188"0,-9 2-60 16,-5 3-32-16,-11 1-42 16,1 3 2-16,-4 1-8 15,2-1 0-15,8 3 3 16,2 0 5-16,11 2 4 15,1-3 1-15,6 3-2 16,4-2-4-16,7-3-10 16,6 5-4-16,10-6-10 15,3 3-1-15,5-2-5 16,2 0-2-16,-4 2-8 16,1-3-6-16,-7 1-12 15,-1-1-4-15,-8-1-9 16,-6-3-14-16,-4-1-84 0,-5 1-52 15,-4-2-115-15,3 0 147 16</inkml:trace>
  <inkml:trace contextRef="#ctx0" brushRef="#br2" timeOffset="-107224.2">14719 10565 455 0,'18'30'270'0,"-14"-29"-21"16,-1-2-2-16,1 1-31 16,-4 0-33-16,0 0-42 15,0 0-11-15,0 0-17 16,0-1-6-16,0 0-20 15,-1 0-10-15,-1-10-18 0,-4-3-11 16,-25-29-12-16,9 27-9 16,-3-1-11-16,-5 4-3 15,1 2-8-15,0 5-3 16,3 7-3-16,5 3-3 16,5 7-2-16,5 4 0 15,1 5-1-15,3 4 3 0,4 6 3 16,3 1 0-1,4 1 1-15,1-1 1 0,8-3-1 16,2-5 0-16,5-5 0 16,1-8 0-16,0-8 0 15,-1-3 2-15,2-10 1 16,0-3 1-16,-2-8-1 16,-1-6-1-16,-2-5-2 15,-1 0 0-15,-1-8-1 16,-4 1 1-16,-3 3 0 15,-1 1 0-15,-5 6 1 16,-2 4 1-16,-1 9 3 16,-2 5-1-16,0 11-3 15,-2 4-1-15,3 13-4 16,0 7 0-16,4 16 5 16,3 5 3-16,4 2 4 15,5 0 3-15,8-6 2 0,-1-6-1 16,3-9-1-16,-3-4-2 15,-8-8-5-15,2-2-4 16,-5 0-10-16,2-6-22 16,3-1-61-16,-6-2-40 15,-1-3-112-15,0 1-359 0,3-3 419 16</inkml:trace>
  <inkml:trace contextRef="#ctx0" brushRef="#br2" timeOffset="-106394.73">15333 10247 640 0,'9'-4'392'16,"-1"0"-100"-16,-7-2-26 15,1 4-18-15,-7-1-94 16,-5 0-31-16,-8 3-51 16,-4 2-18-16,-4 5-26 15,1 6-10-15,-3 2-10 16,1-1-3-16,3-2-1 16,3-4-1-16,6-1-1 15,5 1-1-15,2-4-1 16,3-1 1-16,2-1 1 15,0 0 0-15,3-2 1 16,0 0 0-16,0 0 0 16,0 0 2-16,1 13 1 0,9 4 1 15,28 34 3 1,-29-27 0-16,-1 5 0 0,-2 3-1 16,-1 3-3-16,-2-2-1 15,1 2-2-15,-1-7 1 16,1-5 1-16,-2 5 0 15,-1-13 0-15,2 1 0 0,-2-2 2 16,1-5 1-16,1 1 3 16,0-3 2-16,4-2 3 15,2-2 2-15,4-3 7 16,2 0 2-16,5-6 4 16,3-1 3-16,0 5-7 15,0-1-5-15,-5 4-10 16,-2 0-7-16,-2-1-68 15,-5-4-56-15,-3 3 255 16,1 2-145-16</inkml:trace>
  <inkml:trace contextRef="#ctx0" brushRef="#br2" timeOffset="-105075.2">15633 10395 730 0,'-32'-35'393'15,"28"28"-149"-15,4 5-33 0,-1 1-18 16,1 3-91-1,0-2-28-15,0 2-25 0,2 25-4 16,10 36-9-16,-2-26-6 16,3 0-7-16,2-2-3 15,0-8 3-15,-2-4 3 16,1-9 5-16,-2-2 2 16,0-7 4-16,-2-1 1 15,-2-4 1-15,-1-2 2 0,3-5-4 16,-2-8-4-1,2-7-11-15,-2-4-4 0,-1-9-9 16,2 2-3-16,-4 2-1 16,-1 4-1-16,-3 6-2 15,0 7-2-15,-1 6-6 16,0 4-22-16,0 2-67 16,1 3-38-16,-1-1-120 15,0 0 152-15</inkml:trace>
  <inkml:trace contextRef="#ctx0" brushRef="#br2" timeOffset="-103904.55">16131 10688 724 0,'-1'-1'345'0,"0"0"-80"15,-2 0-64-15,-2 1-7 16,2 1-36-16,-1 4-66 16,-5 13-12-16,-6 28-14 0,15-23-9 15,1-1-22-15,3 0-8 16,3-2-13-16,-1-6-6 15,-1-9-14-15,-1-1-32 16,-1-8-124-16,1-3-143 16,4-3 185-16</inkml:trace>
  <inkml:trace contextRef="#ctx0" brushRef="#br2" timeOffset="-103649.67">16061 10534 1008 0,'-4'0'468'0,"3"-2"-189"0,1-3-110 15,0 4 5-15,0 0-65 16,0 0-36-16,0 0-41 16,0 0-7-16,0 0-13 15,0 0-6-15,3 0-4 16,7 1-2-16,1 1-11 15,1 1-35-15,28 11-97 16,-26-10-73-16,1 0 124 16</inkml:trace>
  <inkml:trace contextRef="#ctx0" brushRef="#br2" timeOffset="-102114.27">16481 10241 815 0,'-10'-5'362'0,"1"1"-165"15,5 2-9-15,-2-2-12 16,1 3-37-16,5 2-56 15,-1-1-16-15,1 0-28 16,0 0-12-16,0 0-17 16,0 0-3-16,4 1-3 15,12 6 0-15,35 12-3 16,-29-16 1-16,3 0-1 16,-3 2 0-16,-7-2 2 15,-5 0 0-15,-6 3 0 16,1-2 1-16,-5 1 2 15,0 6-1-15,-4 2 0 16,0 4-1-16,1 5 0 16,1 3 2-16,-1 7 2 15,3 6 2-15,0 4 3 0,-1 0 0 16,1 1 2-16,0-6 3 16,2-5 8-16,2-3 4 15,-1-10 11-15,-1-1 5 16,-2-5 5-16,-3-3 4 15,-4 0 3-15,0-2-3 16,-5-3-12-16,-3-3-9 0,1 0-18 16,1-1-10-1,0-2-56-15,0 0-44 0,1-6-107 16,0 1-89-16,12-6 183 16</inkml:trace>
  <inkml:trace contextRef="#ctx0" brushRef="#br2" timeOffset="-84303.39">17384 10338 396 0,'0'-36'239'15,"-7"26"32"-15,3 1-47 16,-2 0-11-16,2 5-21 15,1 1-46-15,1 2-12 16,-2 1-20-16,3-1-10 0,0 0-23 16,0 1-11-16,0 0-23 15,1 0-10-15,0 0-19 16,2 1-7-16,13 4-3 16,34 33-1-16,-27-28-2 15,-3-3 0-15,4 2-1 16,-3-2 0-16,0 2 0 15,-4-1 0-15,-7-1 1 16,-3 1 1-16,-6 0 13 16,-3 3 6-16,-9 1 8 15,-1 2 1-15,-6 2-11 16,-4 1-6-16,7-1-7 16,-4-2-1-16,6-2-5 15,-1 0-2-15,-6-5-29 16,2 0-40-16,5-6-104 15,5 0-86-15,16 0 155 16</inkml:trace>
  <inkml:trace contextRef="#ctx0" brushRef="#br2" timeOffset="-84067.92">17590 10550 919 0,'-7'6'465'0,"-1"0"-155"0,-7 0-101 15,-5 3-14-15,-4-1-78 16,2 1-41-16,-1 4-36 16,4-3-10-16,3 3-14 15,0-2-4-15,3-4-8 16,4 0-3-16,4 0-4 16,-1-6-4-16,6-1-45 15,-2 0-29-15,2-1-76 16,0 0-57-16,0 0 137 15</inkml:trace>
  <inkml:trace contextRef="#ctx0" brushRef="#br2" timeOffset="-83097.43">18500 10548 468 0,'1'-2'289'15,"-1"-1"-3"-15,1-1-9 16,-1 3-29-16,0 0-43 16,0 0-59-16,0 0-19 0,0 0-30 15,0-10-15 1,-3-4-24-16,-19-30-10 0,6 27-14 16,-2 5-5-16,3 3-10 15,0 4-6-15,-9 6-9 16,1 5-3-16,-3 10-3 15,1 5-2-15,9 10-1 16,6 2-1-16,14 4 2 16,6-4 0-16,13-6 1 15,2-3 2-15,-1-15 1 16,-2-1 2-16,-5-7 4 16,-5-9-1-16,7-4 1 15,-4-8-1-15,-2-12-2 16,7-3-1-16,-8-7 0 15,1-1 0-15,-2-1 1 16,-4 5 1-16,-6 8 2 0,-2 2 1 16,-7 8 0-16,-2 4 1 15,1 4 6-15,2 3 1 16,1 14 1-16,6 8 1 16,-1 13-5-16,0 13 0 15,2 12 3-15,5 5-1 16,6 5-3-16,4-3 0 15,7-11-4-15,-3-7 0 16,4-13-2-16,-2-5-1 0,-2-9-9 16,-4-6-31-16,-2-5-83 15,-2-5-57-15,-3-7 98 16</inkml:trace>
  <inkml:trace contextRef="#ctx0" brushRef="#br2" timeOffset="-82522.49">19176 10225 1228 0,'-5'-2'514'15,"-5"-1"-293"-15,1 2-10 16,-6 2-46-16,-2-1-49 16,-2 0-71-16,-4 3-17 15,0 1-18-15,-2-1-4 16,-1 2-4-16,6-1-1 0,2-1-1 15,6 0 0-15,5 1-1 16,1-2-1-16,4 3-2 16,-1 0-2-16,-1 1-1 15,10 4 1-15,-6-1 2 16,0 2 4-16,4 5 2 16,-5-2 3-16,5 7 2 15,0 3 0-15,-3 1-2 16,-4 7-1-16,2 1-2 15,5 0 1-15,-8-3-1 16,4-5 0-16,3-5 1 16,-7-4 0-16,8-5-1 15,-2 0 1-15,-1-2 2 16,1-2 3-16,3 1 5 16,3-1 4-16,-1-3 7 0,5 3 1 15,3-2 3-15,-2-1 1 16,7-5-3-16,-1 1-4 15,-7-6-8-15,-3 1-7 16,-2 1-68-16,-3 4-55 16,3-2-129-16,2-2 140 15</inkml:trace>
  <inkml:trace contextRef="#ctx0" brushRef="#br2" timeOffset="-82150.53">19286 10372 1315 0,'3'-1'516'16,"-3"5"-301"-16,-1 5-86 16,1 6 6-16,0 6-20 15,1 2-48-15,9 9-35 16,4 0-7-16,4-4-11 15,1-1-3-15,3-9-3 16,-3-6 1-16,-1-2 3 16,-2-6 2-16,-7-6 6 15,-2-3 0-15,2-11 6 0,-5-2 0 16,5-11-4-16,-1-4-2 16,2-4-8-1,2 3-4-15,-7 8-7 0,4 5-8 16,-5 12-97-16,-6 6-56 15,3 11-92-15,5 9 129 0</inkml:trace>
  <inkml:trace contextRef="#ctx0" brushRef="#br2" timeOffset="-81963.27">19699 10645 879 0,'7'18'447'0,"-1"-4"29"16,-3 0-301-16,-3 0-38 15,-1 3-2-15,-4-5-77 16,2 1-31-16,1-1-41 16,-2-3-30-16,0-5-113 15,0-4-128-15,2-6 178 16</inkml:trace>
  <inkml:trace contextRef="#ctx0" brushRef="#br2" timeOffset="-81793.31">19637 10447 1234 0,'2'0'530'0,"3"3"-285"15,1-4-97-15,1 2-9 16,1 0-64-16,4 0-37 0,1 3-122 15,2-2-49-15,5 9 76 16</inkml:trace>
  <inkml:trace contextRef="#ctx0" brushRef="#br2" timeOffset="-81539.06">19921 10682 1073 0,'-3'4'434'0,"3"-3"-181"16,3-1-92-16,-3 0-7 15,0-1-2-15,0 0-70 0,17 0-22 16,29-1-26-16,-26 3-14 15,-1 3-75-15,1 2-63 16,2-3 73-16</inkml:trace>
  <inkml:trace contextRef="#ctx0" brushRef="#br2" timeOffset="-80559.04">20167 10662 880 0,'-1'0'389'0,"0"0"-175"16,0 0-24-16,0 0-21 16,0 0-38-16,0 0-58 15,1 19-16-15,0 34-22 16,-3-25-7-16,0 1-9 16,2-2-4-16,1-8-10 15,0-2-2-15,2-10-17 16,0-1-26-16,-2-8-106 15,1-4-89-15,-1 5 142 0</inkml:trace>
  <inkml:trace contextRef="#ctx0" brushRef="#br2" timeOffset="-79799.42">20420 10184 653 0,'-10'-12'351'16,"5"4"1"-16,-4 3-123 15,4-2-30-15,1 5-15 16,4 2-68-16,1 0-25 0,-1 0-41 16,0 0-14-16,0 0-19 15,0 0-5-15,17 5-6 16,24 10 0-16,-19-7-2 15,0-2-2-15,-11-1 0 16,9-1 0-16,-5 2-1 16,-3-2 2-16,0 2-1 15,-5 1 1-15,-5-1 1 16,-2 3 1-16,-4 3 1 16,0 3 2-16,2 16 0 15,1 2 1-15,4 10-2 16,1 2-2-16,3 0 0 15,1-1-1-15,0-4 1 16,-2-5 6-16,-4-3 11 16,-1-4 8-16,-4-12 14 0,-5 3 1 15,-5-11-1-15,-3-1-6 16,-3 0-13-16,5-5-6 16,-1-1-14-16,-6-4-14 15,7-4-92-15,-7-5-57 16,8-1 92-16</inkml:trace>
  <inkml:trace contextRef="#ctx0" brushRef="#br2" timeOffset="-73306.79">21130 10472 721 0,'-38'10'332'0,"33"-11"-121"15,-1-1-14-15,5 2-26 16,1 0-32-16,0 0-59 16,0 0-19-16,13 5-18 15,12 2-3-15,33 9-9 16,-26-13-4-16,9-3-9 16,-1 0-5-16,2-5-5 15,-10 1-2-15,-10 0-15 16,-9-1-35-16,-11 4-140 15,0 0-175-15,-3 2 221 16</inkml:trace>
  <inkml:trace contextRef="#ctx0" brushRef="#br2" timeOffset="-73066.27">21220 10381 518 0,'6'-11'357'15,"3"13"57"-15,-2 2-166 16,-2 16-72-16,0 5-22 16,-4 10-38-16,-1 4-17 15,0 1-34-15,0 2-14 0,2-11-24 16,2-3-8 0,1-11-13-16,2-5-3 0,-1-3-68 15,-1 1-44-15,2-2-199 16,2-7 188-16</inkml:trace>
  <inkml:trace contextRef="#ctx0" brushRef="#br2" timeOffset="-72411.59">21795 10707 788 0,'5'8'386'16,"0"-3"-159"-16,5-3-43 15,-1 0 3-15,4-5-53 16,6-4-26-16,0-10-35 15,4-4-15-15,0-7-24 16,-4-6-9-16,-1-9-14 16,5-5-4-16,-1-8-1 15,-1 1-1-15,-3 5 1 16,-12 8 2-16,-11 10 3 16,-3 5 2-16,-12 11-1 15,3 3 1-15,-4 11-2 16,-1 3 0-16,4 10 2 0,-3 5 0 15,10 16-1-15,3 8 1 16,7 17-1-16,3 5-1 16,3 0 3-16,-4-3 1 15,11-15 5-15,-1-9-1 16,3-10-2-16,2-8-5 16,4-3-6-16,3-5-2 15,5-6-3-15,0 0-2 16,-6-3-23-16,-4-3-32 15,-3 1-92-15,0-2-71 0,-2-2 132 16</inkml:trace>
  <inkml:trace contextRef="#ctx0" brushRef="#br2" timeOffset="-64366.98">22438 10646 503 0,'0'1'279'0,"0"-3"-47"16,-1-1-3-16,1 2-21 15,0 0-26-15,0 1-37 16,0-1-18-16,0 0-36 16,0 0-14-16,0 0-21 15,-1 0-6-15,1 0-13 16,-1-1-6-16,0 1-11 16,0 0-3-16,-1 1-2 15,2 0 0-15,0 0 4 16,0 1 3-16,5 13 7 15,0 2 4-15,8 27 9 16,-7-28 1-16,3 1 2 0,1-1-1 16,5-1-3-16,0 0 0 15,6-1-4-15,-1-3 0 16,0-9-3-16,1-3 0 16,-3-13-4-16,-1-3-4 15,-4-7-9-15,0-3-4 16,-6 0-6-16,-2 2-2 15,-2 5-9-15,-3 2-12 0,0 6-43 16,-1 7-26-16,-3 4-62 16,0 2-33-16,-1 7-57 15,-1 0-28-15,3 6-79 16,0-1-96-16,4 1 292 16</inkml:trace>
  <inkml:trace contextRef="#ctx0" brushRef="#br2" timeOffset="-62374.8">22773 10815 448 0,'34'-35'274'16,"-34"32"38"-16,2 0-96 16,0 5-18-16,-2-2-20 15,0 0-49-15,1 17-13 16,4 41-29-16,-10-29-9 15,3 2-27-15,0-3-14 16,2-6-18-16,6-3-6 16,-1-10-8-16,-1-2 1 15,0-7-63-15,-4-3-84 0,0-10 93 16</inkml:trace>
  <inkml:trace contextRef="#ctx0" brushRef="#br2" timeOffset="-62197.66">22803 10689 948 0,'12'-5'441'0,"-8"4"-165"16,3 0-73-16,-1-1-47 16,-3 0-38-16,2 2-59 15,-2-1-20-15,-3 1-100 16,0 0-52-16,0 1 67 15</inkml:trace>
  <inkml:trace contextRef="#ctx0" brushRef="#br2" timeOffset="-61927.46">22979 10952 1065 0,'-8'1'452'0,"8"-1"-249"16,2-2-26-16,4 0-37 16,-6 1-36-16,2 0-50 15,19-5-13-15,27-7-24 16,-29 9-6-16,0 4-54 15,-2 1-54-15,-2 2 61 16</inkml:trace>
  <inkml:trace contextRef="#ctx0" brushRef="#br2" timeOffset="-61671.02">23368 10857 1393 0,'6'7'561'16,"-4"6"-372"-16,-5-1-8 15,2 7-43-15,-5 2-42 16,6 1-44-16,9 1-17 16,-3-1-17-16,-2 2-3 15,-3-5-11-15,-3-4-10 0,5-4-66 16,3-6-39-16,3-5-110 15,4-2-266-15,-5-21 335 16</inkml:trace>
  <inkml:trace contextRef="#ctx0" brushRef="#br2" timeOffset="-61224.62">23604 10612 1032 0,'-4'2'447'16,"3"0"-241"-16,2 0-4 15,-1-2-41-15,0 0-32 0,6 20-40 16,13 36-18-16,-9-28-25 16,2-3-3-16,5-6-8 15,2-6-3-15,3-6-2 16,0-3-3-16,-3-4-3 15,2-5-2-15,-2-10-2 16,-4 0-1-16,-1-8-6 16,-5 1-4-16,8 1-5 15,-2-5-3-15,-5 6-20 16,3 4-37-16,-16 4-123 16,-4 12-74-16,-5 13 146 15</inkml:trace>
  <inkml:trace contextRef="#ctx0" brushRef="#br2" timeOffset="-60970.91">24004 10877 1431 0,'-5'-3'563'15,"5"6"-381"-15,-1 3-6 16,-5 5-36-16,6 2-37 0,0 6-58 16,1 0-17-16,4 0-17 15,-4 0-4-15,0-4-9 16,2-5-30-16,1-8-92 16,0-1-64-16,8-11 107 15</inkml:trace>
  <inkml:trace contextRef="#ctx0" brushRef="#br2" timeOffset="-60750.39">24016 10708 1416 0,'-5'-3'587'0,"10"3"-358"15,-2 0-26-15,-3 0-68 16,0 0-43-16,0 0-80 15,0 0-68-15,6 3-84 0,4 4 81 16</inkml:trace>
  <inkml:trace contextRef="#ctx0" brushRef="#br2" timeOffset="-60322.74">24706 10758 1578 0,'1'-5'608'0,"0"4"-417"15,-1-2-5-15,0 1-6 16,0 2-39-16,-1 0-66 16,0 0-29-16,-1-1-74 15,1 1-68-15,0 0-53 16,0 0 77-16</inkml:trace>
  <inkml:trace contextRef="#ctx0" brushRef="#br2" timeOffset="-57527.18">25923 10273 675 0,'0'-16'366'0,"0"1"-105"0,0 4-59 16,1 3-7-16,-1 1-58 15,0 6-26-15,0 5-35 16,-1-4-11-16,1 1-13 16,-1 21-1-16,-1 42-14 15,8-20-7-15,1 10-12 16,8 4-4-16,6-5-6 15,3-1-2-15,6-16 1 16,5-4 2-16,-2-12 7 16,-5-7 6-16,-1-5 7 15,-1-6 3-15,-7-4-2 16,1 2 0-16,-2-6-1 16,-2-6 0-16,-2-12-4 15,2-14-4-15,1-9-10 16,-4-4-6-16,0-4-4 15,-8 1-11-15,-13 13-64 16,0 2-34-16,-8 21-139 16,-2 8-181-16,-5 22 285 0</inkml:trace>
  <inkml:trace contextRef="#ctx0" brushRef="#br2" timeOffset="-57302.94">26023 10487 1077 0,'-15'0'473'0,"17"-1"-219"15,2-1-58-15,5-2-41 16,7 1-30-16,2-4-51 16,0 2-20-16,5 2-32 15,-4-1-8-15,1 3-10 16,0 1-12-16,0 0-78 15,-1 0-51-15,-8 2 80 16</inkml:trace>
  <inkml:trace contextRef="#ctx0" brushRef="#br2" timeOffset="-47965.51">27190 10449 628 0,'-1'-7'334'16,"0"-4"-115"-16,0 3-22 0,0 4-5 16,1 3-56-16,0 0-19 15,0 0-41-15,2-1-16 16,16-6-13-16,31 2-7 16,-22 14-13-16,0 1-4 15,-2-2-7-15,-2 2-2 16,-5 4-4-16,-3 4-3 15,-3 4 0-15,-6 2 0 0,-4 1 0 16,-9 0 1-16,-5 1 0 16,3-1 1-16,-7-5 1 15,5-5 6-15,-5-6 12 16,-4-3 7-16,0-3 14 16,3 5-1-16,7-4-4 15,3 0-5-15,7 1-11 16,0-5-6-16,9 1-6 15,3 0-1-15,11 0 8 16,2-2 6-16,7 0 8 16,-4-4 1-16,-7-1-10 15,4 3-7-15,-12-5-15 16,3 6-28-16,-5-2-115 16,1 4-76-16,6 1 121 15</inkml:trace>
  <inkml:trace contextRef="#ctx0" brushRef="#br2" timeOffset="-47579.26">28030 10380 741 0,'-12'-3'449'15,"3"4"-8"-15,-8 3-295 16,-1 1-6-16,-8 3-47 16,5 0-6-16,8 1-4 15,-4-1-13-15,10 0-13 16,0-2-6-16,-3 2-18 15,10 0-6-15,0 1-10 16,-1 1 0-16,9 3-2 16,-2 1 1-16,7-5 3 15,6 1 0-15,-7-5 1 16,3-2-2-16,7-2-8 16,-4-1-3-16,7-1-22 0,-4-2-46 15,-9 2-129-15,-2-2-104 16,-3 3 172-16</inkml:trace>
  <inkml:trace contextRef="#ctx0" brushRef="#br2" timeOffset="-47364.61">27878 10624 1019 0,'-4'11'466'0,"6"-5"-185"15,2-4-56-15,4 2-19 16,1-6-37-16,8 2-55 15,-2 0-23-15,-1 0-48 16,4 3-14-16,-4-4-62 16,0 0-63-16,5 1-144 15,3-1 145-15</inkml:trace>
  <inkml:trace contextRef="#ctx0" brushRef="#br2" timeOffset="-46961.23">28434 10524 790 0,'-19'33'448'16,"21"-28"-87"-16,3 4-143 15,-3 3-15-15,-4 4-78 16,2 1-27-16,2 2-54 16,-2-4-20-16,8-1-17 15,-2-1-2-15,1-2-5 16,4 2-12-16,-3-2-60 16,0-1-39-16,1-3-157 15,-5-3 167-15</inkml:trace>
  <inkml:trace contextRef="#ctx0" brushRef="#br2" timeOffset="-46774.61">28430 10340 1141 0,'0'-2'502'0,"8"2"-286"16,0-2-49-16,-4 2-27 0,3 0-56 15,-5 0-18-15,0 2-89 16,-2-2-71-16,0 0-237 16,12 4 214-16</inkml:trace>
  <inkml:trace contextRef="#ctx0" brushRef="#br2" timeOffset="-46320.98">28948 10412 975 0,'3'-8'455'0,"1"0"-229"15,18-27-48-15,-27 29-35 0,-3 5-64 16,-1 1-21-16,-2 5-38 16,-3 4-9-16,2 5-5 15,-6 0-1-15,1 0-2 16,0 0 2-16,6-2 9 15,6-2 3-15,4 1 12 16,3 0 5-16,2 2 1 16,4 2 0-16,4-2-1 15,-2-1-3-15,1-3-3 16,2 0-2-16,0-3-10 16,3-2-5-16,3 1-62 15,-9-5-56-15,3 0-142 16,5 0 146-16</inkml:trace>
  <inkml:trace contextRef="#ctx0" brushRef="#br2" timeOffset="-46138.88">28815 10650 1100 0,'9'12'468'15,"-7"-9"-262"-15,11 2-50 16,2-4-6-16,-1-2-24 15,7 1-23-15,-2-5-22 16,-4 3-53-16,3 1-32 16,0-1-105-16,-1 2-65 15,5 4 99-15</inkml:trace>
  <inkml:trace contextRef="#ctx0" brushRef="#br2" timeOffset="-45721.69">29424 10301 1114 0,'0'-1'453'0,"1"3"-313"0,-8 15-13 16,-1 7 10-1,4 15-26-15,4 7 0 0,0 5-46 16,4 4-23-16,0-5-20 16,-1-6-6-16,1-10-10 15,-1-8-2-15,2-10-20 16,2-5-47-16,-2-7-163 16,8-2 150-16</inkml:trace>
  <inkml:trace contextRef="#ctx0" brushRef="#br2" timeOffset="-45387.47">29625 10492 1207 0,'-3'0'439'0,"-10"-3"-374"0,-5 2-12 15,-7 2-33 1,-6-1 4-16,2 4 13 15,0 2 10-15,5 2 10 0,8 3-2 16,8 1 3-16,3 1 3 16,6-1 13-16,1 0 9 15,3-1 4-15,4 1-6 16,9-1-5-16,5 3 1 16,9-2 4-16,3 0 1 15,-2-1-16-15,-6-3-15 0,-6-1-24 16,-4 0-8-16,-5-1-12 15,0 1-2-15,-7-3-32 16,-1-2-37-16,-3-1-86 16,-1-1-47-16,-1-1-108 15,0-1 183-15</inkml:trace>
  <inkml:trace contextRef="#ctx0" brushRef="#br2" timeOffset="-11299.24">11260 9324 348 0,'0'-1'191'0,"0"0"-50"15,0 0-36-15,0 0-51 16,0 0-16-16,0 0-7 16,0-1 1-16,0 1 1 15,0 1 5-15,0 0 11 0,0 0 5 16,0 0 1-16,0 0-4 16,0 0-17-16,0 0-9 15,0 0-13-15,0 5-3 16,0-2-3-16,0 1 1 15,0 3-1-15,-1-4 0 16,0 4-1-16,0-1-2 16,0 0 0-16,0 2-2 0,-1-4 1 15,1-1-1-15,-1 2 1 16,0-1 0-16,0 0 0 16,1-3 1-16,0 2 0 15,0-2-1-15,-1 0-2 16,1-1-2-16,0 0-175 15,0 0 132-15</inkml:trace>
  <inkml:trace contextRef="#ctx0" brushRef="#br2" timeOffset="-8990.86">11274 9337 70 0,'0'-1'54'0,"0"0"26"16,0 0 8-16,0 0 22 16,0 1 1-16,0 0-16 15,0 0-14-15,0 0-23 16,0 0-8-16,0 0-13 0,0 0-4 16,0 0-12-16,0 0-1 15,0 0 9-15,0 0 5 16,0 0 10-16,0 0 2 15,0 0-5-15,0 0-2 16,0 0-10-16,0 0-4 16,-1 9 1-16,-2 3 3 15,-5 7 11-15,-16 24 7 0,7-20 4 16,-2 2 2-16,-3-1-6 16,2 0-6-16,1-1-10 15,-2 3-4-15,0-2-9 16,-1 3-4-16,-1 2-5 15,-7-2 0-15,3 1 0 16,-1-2 2-16,-6 1 1 16,5-2 1-16,-2-2 5 15,0-3 0-15,5-7 1 16,3 3 0-16,5-3-2 16,4 2-2-16,6-9-4 15,3-2-2-15,3-4-6 16,2 0-3-16,0 0 0 15,0 0-2-15,0-2 2 16,0 2 0-16,0-1 3 0,0 0 0 16,0 0-3-16,0 0-17 15,0 0-53-15,0 0-44 16,0 0-157-16,0 0 170 16</inkml:trace>
  <inkml:trace contextRef="#ctx0" brushRef="#br2" timeOffset="-8597.26">10798 9661 212 0,'4'0'199'15,"-1"3"29"-15,0 2-25 16,-3 5-24-16,-5 3-45 16,0 6-19-16,-6 0-25 15,0 3-7-15,-1 3-14 16,-1-3-10-16,0 3-18 16,3 0-9-16,2-2-12 15,4 0-4-15,4-5-6 16,0-1 0-16,6-6-3 0,2-1 1 15,5-5 3-15,7-3 1 16,4-3 3-16,6-3-2 16,2-4-3-16,7 0 0 15,-10 1-2-15,-7 1 0 16,-8 4-3-16,-9 0-45 16,0 2-412-16,3 2 328 15</inkml:trace>
  <inkml:trace contextRef="#ctx0" brushRef="#br2" timeOffset="13037.21">17596 11388 489 0,'0'-1'296'15,"4"-1"-58"-15,0-1-33 16,-1 1-12-16,-1 1-51 16,-2 0-24-16,0 0-21 15,0 0-3-15,0 0-18 16,0 0-8-16,-1 1-16 15,0 0-7-15,-28 6-7 0,-35 37-4 16,32-25-6-16,3-3-4 16,9-2-1-16,6-1 2 15,2-1 2-15,4 2 1 16,8-4-2-16,4 3-3 16,5 1-2-16,4 0 2 15,5 6 3-15,-5-7 2 16,13 5 0-16,0-3-1 0,0-4-1 15,5 0 0-15,-5-3-1 16,-3-2-2-16,-5 0-3 16,-3 0-2-16,-5-3-8 15,-4-1-1-15,-3 1-8 16,1-1-27-16,-4-1-79 16,0 0-51-16,-1 0-144 15,-1 0-160-15,1 0 303 16</inkml:trace>
  <inkml:trace contextRef="#ctx0" brushRef="#br2" timeOffset="13472.49">17425 11220 941 0,'0'-3'393'0,"3"12"-185"15,0 3-33-15,0 9-6 16,4 3-25-16,3 4-51 15,-3 4-8-15,1 7-9 16,3 5-11-16,-1 8-22 16,1-1-9-16,4-3-16 15,-5-1-2-15,0-6-5 16,-4-4-2-16,2-5 0 16,4-1-3-16,-3-6 0 15,3-2-1-15,-7-5-3 16,1-3-2-16,-1-6-21 15,1-2-24-15,1-5-60 16,-2-1-42-16,-2-3-112 16,0-3-167-16,1-6 280 15</inkml:trace>
  <inkml:trace contextRef="#ctx0" brushRef="#br2" timeOffset="27098.71">18670 11568 336 0,'0'0'249'16,"0"0"-12"-16,-1 0-27 15,0-2-16-15,0 1-36 16,0 0-11-16,0 0-26 16,0 0-15-16,0 0-38 15,-5 0-18-15,-6 2-26 16,0 6-10-16,-25 40-9 16,30-23-3-16,10 4-2 15,4 3 0-15,10-5-1 16,2 0 1-16,7-8 0 0,0-5 0 15,7-12 3-15,0-4 1 16,-1-15 1-16,2-6 1 16,-10-4 0-16,-2-2 0 15,-13 3 2-15,-8 3 1 16,-11 2 1-16,-7 3 0 0,-6 5-1 16,-2 7-1-16,1 2-2 15,2 5-1-15,4 3-4 16,4-3-3-16,6 7-53 15,4-3-55-15,4 2-237 16,1 6 221-16</inkml:trace>
  <inkml:trace contextRef="#ctx0" brushRef="#br2" timeOffset="27343.51">19026 11471 748 0,'-9'0'359'0,"9"-1"-97"15,-1 1-68-15,1 12-45 0,0 8-32 16,3 14-63-16,-1 0-16 16,3 5-17-16,1 1-5 15,7-8-10-15,2 3-2 16,5-8-1-16,1-6-2 15,-2-7-37-15,2-3-52 16,-5-8-255-16,0-3 226 16</inkml:trace>
  <inkml:trace contextRef="#ctx0" brushRef="#br2" timeOffset="27510.7">19003 11631 835 0,'-6'0'415'15,"-1"2"-135"-15,12 0-117 16,0 3-14-16,7-2-35 16,4-3-16-16,4 0-35 15,4-2-15-15,6 2-65 16,-1 0-68-16,1 0 54 16</inkml:trace>
  <inkml:trace contextRef="#ctx0" brushRef="#br2" timeOffset="28028.58">19281 11461 1007 0,'3'16'433'0,"-5"4"-213"0,2 8-43 16,2 4-38-16,0 0-24 15,0 1-54-15,-1-2-16 16,0-5-24-16,1-4-7 15,1-8-6-15,-2-5-1 0,0-5-3 16,-1-2-2-16,0-7-9 16,0 4-8-16,0 0-10 15,0 0-2-15,1-8 6 16,0 3 6-16,-1 4 10 16,0 1 3-16,0 0 2 15,2 1 6-15,9 9 8 16,7 12 3-16,30 23 6 15,-23-32 1-15,0-12-3 16,1-1-3-16,1-14-5 16,-3-1-1-16,-3-7-2 15,-6-2-1-15,-7-4-1 16,-4 3 0-16,-6 3-2 16,-6-1 0-16,-3 6-1 15,2 9-1-15,1 4-3 0,-7 5-1 16,8 19-2-16,-3-1 1 15,1 10 2-15,8 2 2 16,3-5 2-16,0 0-2 16,7-9-1-16,2-2-2 15,1-6-5-15,5-5-31 16,1-4-84-16,3-3-62 16,1-3-199-16,0-4-145 15,-3 1 335-15</inkml:trace>
  <inkml:trace contextRef="#ctx0" brushRef="#br2" timeOffset="28291.42">19737 11684 688 0,'13'4'370'0,"-3"4"-79"16,0 4-37-16,-7 3-62 15,2 3-29-15,-1-2-38 16,-3-2-10-16,-1-6-15 16,-2-5-5-16,-5-3-16 15,-1-1-10-15,0-7-24 16,-1 1-8-16,6-4-12 15,0-2-6-15,7-1-12 16,4 0-6-16,7-1-5 16,4-3-20-16,2 2-107 15,4 3-70-15,-4 2 115 16</inkml:trace>
  <inkml:trace contextRef="#ctx0" brushRef="#br2" timeOffset="28725.1">19961 11670 1105 0,'-3'3'470'15,"3"1"-234"-15,-5-2-31 16,3-2-45-16,2 0-37 16,-1 0-70-16,1 0-14 0,3 7-16 15,2 8-7-15,27 27-10 16,-18-26-1-16,-3-5-1 15,1-2-2-15,-4-6 0 16,2-4 0-16,0-7-1 16,3-1 0-16,1-6-1 15,-1 1 0-15,-2 1 0 16,-3 2 1-16,-3 3 0 16,-3 6 2-16,-3 4 0 15,-2 7-1-15,-2 6 2 16,3 3 0-16,3 1 2 15,3-4 2-15,5-2-1 16,0-6 1-16,3-5-2 16,0-6-2-16,3-3-5 0,0-3-9 15,1-2-24-15,1 5-11 16,-3 2-26-16,1 3-5 16,0 4 20-16,1 1 11 15,-2 6 22-15,3 2 2 16,-3-1-19-16,-9 0-24 15,0-5-59-15,0-3-38 0,-5-3-188 16,3-2 223 0</inkml:trace>
  <inkml:trace contextRef="#ctx0" brushRef="#br2" timeOffset="28881.46">20242 11594 525 0,'-5'-16'353'16,"3"4"-28"-16,1 12-121 15,1 4-42-15,2 6-75 16,3 1-21-16,3 1-34 16,1-5-13-16,5 5-58 15,4 2-41-15,-1 3-140 16,4 4-79-16,1-6 182 16</inkml:trace>
  <inkml:trace contextRef="#ctx0" brushRef="#br2" timeOffset="29394.38">20462 11699 316 0,'20'-10'238'15,"-9"-6"7"-15,-1 5 7 16,-17-6 0-16,-3 6-41 0,-1 7-39 16,-6 1-74-16,10 6-30 15,-4 2-30-15,6 3-6 16,5 3-5-16,3 1-2 16,4 4-8-16,0 1-1 15,0 0 12-15,4-1 4 16,1-3 3-16,1 0-1 0,-4-2-11 15,2 0-6-15,-5-1-4 16,-3-3-1-16,-3 1-2 16,-2-2 0-16,-7-3-1 15,-3 1-2-15,4-2-3 16,1 0-1-16,7 2-3 16,2 0-1-16,-8 2-3 15,6-1 0-15,2 1 1 16,4-1 0-16,8-3 2 15,2-2 1-15,6-4 0 16,1-3 2-16,5-7-1 16,1 0 0-16,-2-7-1 15,-2-2 1-15,-1-1 1 16,-4-4 1-16,-7 6 2 16,-6 3 1-16,-8 8 2 0,-6 8 4 15,-5 7 8-15,-1 6 9 16,0 10 12-16,1 2-2 15,8 4-5-15,2 0-8 16,6-4-8-16,4 0-1 16,3-9-5-16,3-2-3 15,6-6-10-15,-1-3-46 16,6-3-137-16,0-4-57 0,-9-1 127 16</inkml:trace>
  <inkml:trace contextRef="#ctx0" brushRef="#br2" timeOffset="30274.22">21176 11912 1027 0,'29'33'429'0,"-29"-33"-221"16,0 0-35-16,-5 4-32 16,4-4-39-16,-1 0-70 15,1 0-16-15,-5 2-10 16,-4 1-9-16,1-1-91 16,2 0-82-16,-23 4 107 15</inkml:trace>
  <inkml:trace contextRef="#ctx0" brushRef="#br2" timeOffset="31215.02">21784 11722 593 0,'34'-35'376'15,"-34"35"14"-15,-1 3-205 16,1 4-23-16,0-7-66 16,0 8-36-16,3 14-38 15,11 27-8-15,-1-33-7 16,5-4-2-16,2-5-1 16,-1-5 0-16,0-7-1 15,-7-2 0-15,3-5-1 16,-1-3 0-16,-4 0-1 15,3-1 1-15,-4 4 0 16,-5-3 1-16,-1 8 0 16,-5-3 0-16,1 10 14 0,1 6 10 15,-1 11 21-15,0 8 8 16,1 0-6-16,0 2-8 16,8-7-19-16,2-1-6 15,1-5-7-15,-2-4-4 16,-1-2-3-16,-2-4-12 0,0-2-120 15,4-2-107-15,3-3 143 16</inkml:trace>
  <inkml:trace contextRef="#ctx0" brushRef="#br2" timeOffset="31440.23">22195 11685 1116 0,'1'4'459'0,"-1"15"-246"16,0 7-52-16,-1 7-36 16,1 4-23-16,1 6-55 15,3 2-17-15,2-1-20 16,-1-1-3-16,4-4-3 16,0-11-2-16,-3-14-10 0,1-3-25 15,-5-11-68-15,-2 2-58 16,-2-7-245-16,1 4 262 15</inkml:trace>
  <inkml:trace contextRef="#ctx0" brushRef="#br2" timeOffset="31666.93">22164 11681 796 0,'11'-9'349'15,"8"7"-150"-15,3 5-29 16,7-1-15-16,5 2-20 0,0-2-42 15,1 2-19-15,-11 3-32 16,-7 1-9-16,-11 5-14 16,-6 0-3-16,-4 2-1 15,-7 0 0-15,-11-3-4 16,-7-2-4-16,1-3-29 16,1-1-28-16,11-3-97 15,7 0-103-15,4 3 158 16</inkml:trace>
  <inkml:trace contextRef="#ctx0" brushRef="#br2" timeOffset="32128.23">22662 11767 1052 0,'4'-18'436'0,"-9"0"-273"16,-8-2-82-16,-3-1-14 15,-9 4-38-15,2 3-8 16,-3 8-10-16,2 3-5 16,6 8-6-16,0 6-1 0,6 9 1 15,2 5 3-15,5 9 2 16,5 0 2-16,9 0-4 16,0-6 1-16,7-11 5 15,0-9 2-15,1-11 5 16,3-8-1-16,-1-13-5 15,-1-3-3-15,-2-9-3 16,2-3-1-16,-6 1 1 16,-1 2-1-16,-5 1 1 15,-2 6 0-15,-2 12 0 16,-2 7 1-16,0 10 3 16,-5 9 4-16,3 10 14 15,1 4 6-15,0 16 12 16,1-1 1-16,3 1-8 15,7 0-6-15,6-11-12 16,3-5-5-16,6-6-9 16,0-7-3-16,7-7-12 0,-1-2-30 15,3-8-126-15,-11-3-142 16,-5-2 188-16</inkml:trace>
  <inkml:trace contextRef="#ctx0" brushRef="#br2" timeOffset="32485.26">22956 11704 921 0,'-12'-5'461'0,"-1"8"-113"16,1 2-77-1,3 3-73-15,-9-1-44 0,10 5-80 16,-2 0-28-16,5 1-27 16,12 2-6-16,-5-3-9 15,9-1-1-15,0-5-2 16,-5-5 0-16,8-3 1 15,-7-6-1-15,7-4-1 16,2-3 0-16,1-3 1 16,4 0 0-16,-6 0 1 15,0 5 1-15,-5 1 0 16,-3 4 0-16,1 7 2 16,-5 2 0-16,-4 11 0 15,-1 4 2-15,-3 7-1 16,2 2-2-16,6 0-3 15,3-2-3-15,5-8-42 0,2-3-43 16,1-7-120-16,3-5-111 16,0-4 198-16</inkml:trace>
  <inkml:trace contextRef="#ctx0" brushRef="#br2" timeOffset="32653.41">23247 11593 958 0,'8'-1'463'0,"-8"6"-169"15,0 10-76-15,-3 14-73 16,-3 2-42-16,2 9-51 16,4 4-17-16,3-4-28 15,6-1-4-15,6-13-26 16,4-7-23-16,3-14-63 16,-1-5-58-16,-3-9 104 15</inkml:trace>
  <inkml:trace contextRef="#ctx0" brushRef="#br2" timeOffset="32829.88">23202 11633 1053 0,'-1'10'465'0,"2"3"-190"0,6-4-101 15,4-2-49-15,4-2-25 16,4-4-57-16,4 2-32 15,3-3-89-15,4 3-76 16,0 4 92-16</inkml:trace>
  <inkml:trace contextRef="#ctx0" brushRef="#br2" timeOffset="33126.44">23518 11807 885 0,'0'11'387'15,"8"-2"-172"-15,2-5-71 0,3-6-27 16,3-5-18-16,2-7-42 16,-2 0-9-16,-7-3-28 15,-3 0-4-15,-8 3-3 16,-7-1 4-16,-3 4 10 16,-1 2 5-16,-1 1 15 15,5 6 1-15,1 4-5 16,-2 5-2-16,4 11-9 15,-3 7-2-15,6 5-2 16,0 5-1-16,7-3-11 16,6-2-6-16,8-12-29 15,10-4-45-15,10-14-134 0,6-4 129 16</inkml:trace>
  <inkml:trace contextRef="#ctx0" brushRef="#br2" timeOffset="33482.73">24266 11575 1175 0,'14'8'476'0,"-7"13"-307"15,-5 8-24-15,-4 16-53 16,-3 2-29-16,2-1-36 0,5-4-13 15,8-12-11-15,-1-8-5 16,7-12-50-16,-4-8-44 16,-6-8-170-16,-1-4 166 15</inkml:trace>
  <inkml:trace contextRef="#ctx0" brushRef="#br2" timeOffset="33662.39">24146 11676 1064 0,'8'4'458'0,"5"2"-251"16,5 4-15-16,8-5-68 15,0 4-33-15,6-3-48 16,-1-1-21-16,0-1-82 16,3-3-57-16,-5-5-210 15,-3-4 200-15</inkml:trace>
  <inkml:trace contextRef="#ctx0" brushRef="#br2" timeOffset="34105.95">24441 11559 598 0,'-3'-4'419'15,"-1"3"12"-15,2 11-203 16,0 9-39-16,-2 6-69 16,4 12-20-16,1 3-23 0,-1-3-12 15,5 5-17-15,-4-10-7 16,8-4-17-16,2-7-8 15,-4-13-10-15,5-4-2 16,-1-10-20-16,-1-4-18 16,2-7-23-16,0-3-7 15,-5-1 15-15,-3 0 15 16,3 10 20-16,-3 7 9 16,2 10 11-16,1 10 9 0,0 5 15 15,3 2 5-15,4-1 6 16,7-5-4-16,7-7-8 15,2-4-5-15,0-9-8 16,0-2-4-16,-4-7-2 16,-3-2 1-16,-13-3 0 15,-6 0 1-15,-10 1 1 16,-5 4-2-16,-1 6-3 16,0 4-3-16,4 5-2 15,4 6-1-15,4 6 1 16,1 3 1-16,5 4 0 15,4-3-2-15,8-1-3 16,0-5-8-16,14-6-97 16,3-3-76-16,9-7 109 15</inkml:trace>
  <inkml:trace contextRef="#ctx0" brushRef="#br2" timeOffset="34573.53">25440 11701 774 0,'7'-4'396'0,"-1"10"-76"16,8 17-190-16,-7 8-5 15,-5 11-34-15,7 1-21 16,-8 7-34-16,9 1-14 16,0-6-12-16,-5-6-2 15,4-13-1-15,-6-11-1 16,-1-9-33-16,-1-2-57 15,-7-9-264-15,2-2 231 0</inkml:trace>
  <inkml:trace contextRef="#ctx0" brushRef="#br2" timeOffset="34819.53">25433 11704 875 0,'19'-3'423'16,"1"3"-169"-16,5 4-68 15,3 2 15-15,-4 3-64 16,-2 2-29-16,-7-1-59 16,-5 0-22-16,-8 4-13 15,-2-3-2-15,-10 5-1 16,-2 0-1-16,-8-1-4 16,-1-2-2-16,4-4-17 15,-3-2-11-15,3-5-20 16,3-1-26-16,-3-2-106 0,6-1-122 15,16 0 186-15</inkml:trace>
  <inkml:trace contextRef="#ctx0" brushRef="#br2" timeOffset="35233.71">25816 11841 728 0,'5'-12'286'15,"-4"-5"-165"-15,-1-11-99 16,-2-1 11-16,-3 2 2 16,-2 2-1-16,-7 2-3 15,1 8-7-15,-1 8 2 16,-3 6 6-16,3 11 16 16,1 7 9-16,2 6 3 15,1 4-3-15,2 5-15 16,3-2-5-16,5-6 6 15,4-5 4-15,7-11 9 16,2-4 2-16,3-7-4 16,0-4 1-16,0-3-1 15,2-1 5-15,-4 3 0 16,-2 2-5-16,-4 6-17 0,-3 1-11 16,6 7-12-16,-4 2-3 15,4 1-3-15,-4 2-1 16,-5-2-2-16,4 1-32 15,6-4-96-15,-10-4-79 16,3-5 113-16</inkml:trace>
  <inkml:trace contextRef="#ctx0" brushRef="#br2" timeOffset="35495.42">25977 11806 781 0,'-1'12'358'0,"1"6"-158"16,-1-1-7-16,-2-1-42 16,2 0-34-16,-2-5-46 15,-1-4-17-15,-2-5-19 16,1-6-2-16,-1-5-7 16,3-6-3-16,4-9-10 15,-2-2-4-15,4-5-6 16,2 2-2-16,-4-3-1 15,10 5-2-15,2 5-1 16,-1-1-18-16,7 14-71 16,-4 5-70-16,-1 12 94 0</inkml:trace>
  <inkml:trace contextRef="#ctx0" brushRef="#br2" timeOffset="35794.49">26197 11874 917 0,'14'-3'326'0,"4"-9"-257"15,1-5 15-15,-1-5 0 16,-3-3-15-16,-6 0-38 16,-8-1-15-16,-6 5-4 15,-6 3 2-15,-5 8 12 16,2 4 10-16,-5 8 18 15,3 8 4-15,2 12-4 16,1 5-7-16,6 11-10 16,4-3-2-16,5-3 5 15,4 0 4-15,8-12-4 16,1-4-4-16,2-11-17 16,2-7-8-16,4-12-51 15,-3-2-49-15,5-6-236 16,-2 0 211-16</inkml:trace>
  <inkml:trace contextRef="#ctx0" brushRef="#br2" timeOffset="36113.37">26433 11782 900 0,'-11'13'427'16,"7"9"-145"-16,-4 1-59 16,6-1-37-16,7-2-43 15,-3-7-57-15,5-2-20 16,-3-8-28-16,-5-3-5 0,3-3-13 15,-3 2-6-15,1 0-17 16,0-3-13-16,2-12-11 16,12-26 0-16,-7 29 9 15,4 2 10-15,1 5 7 16,1 3 1-16,-1 5 3 16,1 2 3-16,-4 5 3 15,-1 1 4-15,-2 3 5 16,-2 2 2-16,1 1 1 15,-2-1-3-15,1-5-9 16,1-4-15-16,0-6-81 16,3-2-57-16,1-8-433 15,3-1 386-15</inkml:trace>
  <inkml:trace contextRef="#ctx0" brushRef="#br2" timeOffset="36293.59">26789 11584 816 0,'7'17'456'0,"-12"8"-39"16,-3 15-273-16,-6 6 9 15,1 7-54-15,5 0-19 16,4-3-39-16,5-7-21 0,6-12-20 16,2-11-29-16,1-16-115 15,-1-7-110-15,-5-16 150 16</inkml:trace>
  <inkml:trace contextRef="#ctx0" brushRef="#br2" timeOffset="36473.55">26628 11702 1298 0,'-7'1'520'0,"3"7"-345"15,5 0-42-15,7-3-30 16,5-4-24-16,9-1-22 15,1 0-17-15,7-2-40 16,-1 2-41-16,2 3-143 0,1 3-312 16,-9 4 322-1</inkml:trace>
  <inkml:trace contextRef="#ctx0" brushRef="#br2" timeOffset="39467.59">27547 11790 677 0,'-40'-33'280'0,"34"36"-138"16,1 4-75-16,-2 6-2 15,2 2-8-15,3 5-24 16,2 0-2-16,9 2-9 15,1-3 1-15,7-3 5 16,3-4-3-16,3-9-7 16,0-5 0-16,-1-11 18 15,-3-5 11-15,-5-3 17 16,-4-1 7-16,-11 3-10 16,-5 0-5-16,-10 4-10 15,-4 2-11-15,-2 5-12 16,1 6-7-16,0 5-13 15,3 4-3-15,5 6-6 0,5 1-28 16,8 1-118-16,2 0-123 16,11-3 164-16</inkml:trace>
  <inkml:trace contextRef="#ctx0" brushRef="#br2" timeOffset="39722.97">27900 11698 416 0,'18'-26'230'0,"-18"7"10"16,0 5-108-16,-7 5 24 16,1 2-15-16,1 15-31 15,-7 2-8-15,4 13-28 16,-3 3-5-16,-2 16-14 16,6 5-11-16,2 10-18 15,3 6-8-15,8-4-5 16,5-5-2-16,4-12-2 15,-1-10-1-15,2-11-2 16,-3 0 2-16,-9-11-72 16,0-3-81-16,-1-4 94 15</inkml:trace>
  <inkml:trace contextRef="#ctx0" brushRef="#br2" timeOffset="39887.26">27728 11846 1014 0,'13'-5'459'16,"5"2"-225"-16,0 1-33 16,9 0-64-16,1-2-38 15,-1 0-43-15,2 0-53 0,1 2-155 16,3 5 107-16</inkml:trace>
  <inkml:trace contextRef="#ctx0" brushRef="#br2" timeOffset="40383.26">28676 11772 992 0,'-5'-57'419'15,"8"53"-226"-15,0 1-56 16,1 7 1-16,2 4-33 0,1 11-35 16,1 8-15-16,3 2-26 15,3 2-3-15,4-7 0 16,4-4 3-16,5-8 7 16,-2-3 6-16,-3-9 9 15,-8-6-1-15,-2-6-9 16,5-6-8-16,-2-9-13 15,-1-2-5-15,-5-2-7 16,0 0-3-16,0 6-9 16,-2 5-18-16,5 4-79 15,-2 8-59-15,0 17 93 16</inkml:trace>
  <inkml:trace contextRef="#ctx0" brushRef="#br2" timeOffset="40589.62">29148 11935 1354 0,'3'8'504'16,"-3"2"-405"-16,0 5 13 15,-1 2-24-15,0-1-20 16,1 2-24-16,3-3-21 0,0-2-20 15,2-3-10-15,-1-7-89 16,-1-3-85-16,1-12 110 16</inkml:trace>
  <inkml:trace contextRef="#ctx0" brushRef="#br2" timeOffset="40771.89">29188 11732 1322 0,'10'1'533'0,"-1"3"-365"16,-1 1-16-16,0-2-75 15,0 3-28-15,-1-4-46 0,0 1-55 16,0 1-107 0,-3 3 99-16</inkml:trace>
  <inkml:trace contextRef="#ctx0" brushRef="#br2" timeOffset="71314.72">15073 13230 233 0,'-2'0'195'15,"1"0"87"-15,0 0-39 16,0 0-16-16,0 0-24 15,0 0-52-15,0 0-25 0,0 0-25 16,0-2-9-16,0 1-18 16,-1 0-7-16,-1-10-14 15,-2-3-7-15,-20-28-13 16,15 28-6-16,-9-1-4 16,5 2-1-16,-4 4-2 15,-6 7-2-15,0 7-6 16,-10 7-3-16,-2 12-4 15,-3 3-1-15,5 7-1 16,10 1 1-16,8 2-2 16,6 0 1-16,9 3 0 15,2-6 0-15,9-5 1 16,3-5 1-16,8-11 0 16,4-1-1-16,9-12 0 15,-1 0-1-15,0-12 1 16,-3-4 1-16,-10-13-1 15,3-5 0-15,-7-6-1 16,-3-4 0-16,-4-2-1 0,-3 0 0 16,-5 5-1-16,-4-1-1 15,0 10 1-15,-4 5 0 16,2 8 0-16,0 12-1 16,3 7-3-16,1 7 0 15,1 13 4-15,0 4 5 16,0 15 7-16,2 7 2 15,7 5-3-15,0 0-3 0,2-3-1 16,4-2 0-16,0-8-2 16,5-7 1-16,-6-10-1 15,1-4-2-15,-5-8-15 16,-1-3-38-16,1-6-114 16,0-8-114-16,0-4 165 15</inkml:trace>
  <inkml:trace contextRef="#ctx0" brushRef="#br2" timeOffset="73311.44">15623 12972 408 0,'0'-1'239'16,"0"0"-31"-16,0 1-7 16,0 0-26-16,0 0-13 0,0 0-10 15,0-1-8-15,-1 0-24 16,0 0-11-16,0 0-25 16,-2 0-12-16,-15-5-27 15,-32-4-11-15,27 15-20 16,2 6-6-16,-1-2-5 15,1 8-1-15,3-1-2 16,1-4 1-16,9 1-1 16,-1-5 0-16,5-2-2 15,0-5 0-15,-1 4 0 16,4-2-1-16,3 2 1 16,0 1 2-16,3 0 4 15,5 4 2-15,-3 2 3 16,5 3 2-16,2 4 4 15,-3 0 4-15,2 6 0 16,-7 3-2-16,-1 5-5 16,-2 3-4-16,-7 0-1 0,5-1-2 15,-3-2 0-15,0-5-1 16,1-10 0-16,-6-5 1 16,6-5-1-16,1-3 1 15,0 1 3-15,0-1-2 16,0-5 1-16,0 0 0 15,0 0-1-15,0 0 1 16,11 6 0-16,5 0 1 16,31 6 2-16,-30-17-1 0,3 3 7 15,1-1 3-15,-8 2-2 16,1 2 0-16,-9-1-20 16,-4 3-53-16,2-2-155 15,-3-1 141-15</inkml:trace>
  <inkml:trace contextRef="#ctx0" brushRef="#br2" timeOffset="74123.1">15883 13144 574 0,'23'-50'341'0,"-25"40"-28"15,-5 4-101-15,9 4-9 16,-2-1-44-16,-5 1-31 0,5 2-37 16,0 0-10-16,0 0-18 15,4 23-10-15,15 41-17 16,-11-23-7-16,10 2-12 15,2-7-5-15,0-10 2 16,7-5 3-16,-4-9 10 16,-5-2 6-16,-4-7 8 15,-4-3 6-15,0-7 11 16,-1-8 4-16,-1-9-6 16,3-3-7-16,-3-13-19 15,1 4-8-15,-1-1-10 16,-2 1-3-16,-1 12-7 15,0 4-3-15,-1 9-28 16,0 3-31-16,4 6-74 16,-3-3-31-16,5 4-49 15,0 1-16-15,-3 0-122 0,2 4 224 16</inkml:trace>
  <inkml:trace contextRef="#ctx0" brushRef="#br2" timeOffset="75083.63">16309 13325 888 0,'0'1'438'16,"0"1"-167"-16,0 2-72 16,0-4-23-16,0 0-66 15,0 0-36-15,3 2-40 16,14-1-7-16,31-9-14 15,-28-2-4-15,-2-3-4 16,-4 3 0-16,-2 2-1 16,-2 4 0-16,-7 3 0 15,-5 1 2-15,-2 4 2 16,3-4 3-16,0 0 5 16,-1 7 1-16,1 8 1 0,-1 30 0 15,3-23-1-15,-5 1 0 16,3 3-3-16,6 0-3 15,-1-7-4-15,2-1-2 16,-4-8-2-16,-2-3 1 16,0 3-1-16,5 0 0 15,-3-2 1-15,-2-4 0 16,0-2-2-16,0-1-3 16,-1-1-14-16,0 0-4 15,0 0-7-15,-4 1 2 0,-5 2 12 16,7-3 5-16,-6 2 7 15,1 0 2-15,1 0 2 16,0 0 2-16,5-2 9 16,1 0 4-16,0 0 12 15,0 0 9-15,0 0 16 16,0 0 8-16,1 0 8 16,7 0-4-16,14-1-20 15,24-3-11-15,-21 2-20 16,2 0-7-16,-3 0-6 15,0 2-32-15,-12-2-121 16,-4-1-81-16,-3 0 127 16</inkml:trace>
  <inkml:trace contextRef="#ctx0" brushRef="#br2" timeOffset="76051.31">15015 12822 476 0,'-28'2'259'15,"29"-3"-55"-15,0-1-6 0,2 2-34 16,-3 0-18-16,0 0-27 15,0 0-6-15,0 10-25 16,-3 13-15-16,-1 37-25 16,6-21-11-16,-1 0-18 15,-2-3-5-15,1-5-6 16,1-2-2-16,0-8-3 16,7-2 0-16,-1-6 1 15,-3-4-32-15,5-5-171 16,1-2 143-16</inkml:trace>
  <inkml:trace contextRef="#ctx0" brushRef="#br2" timeOffset="77022.5">16657 12809 773 0,'-36'30'374'16,"29"-26"-157"-16,3 0-41 15,1 0-9-15,3-1-65 16,1-2-30-16,-1-1-31 16,0 0-6-16,4 0-10 15,16 4-7-15,29 4-10 16,-25-8-1-16,0-2-2 16,0 1 0-16,-1 1-1 15,-4 0 0-15,-4 3 0 16,-5 0 3-16,-6 4 16 15,-1-3 8-15,-6 2 10 0,1 5-2 16,-2 0-12-16,4 1-10 16,1 3-9-16,2-1-2 15,4 6-3-15,-1 4 2 16,3 11 3-16,-3 2 1 16,5 15 3-16,-9 3-1 15,5-1 1-15,5 0 7 16,-4-12 13-16,7 0 8 0,-9-10 17 15,-6-5 3-15,0-9 7 16,-3-8 0-16,-11-4-8 16,0-1-9-16,-13-3-22 15,1-3-9-15,1-4-25 16,5-1-38-16,8 0-115 16,1 0-94-16,6-5 149 15</inkml:trace>
  <inkml:trace contextRef="#ctx0" brushRef="#br2" timeOffset="78522.67">17589 13078 849 0,'-15'-5'372'0,"2"2"-167"16,0-1-9-16,4 6-16 15,2 1-36-15,6 3-60 16,2 2-20-16,10 2-21 15,7 0-5-15,10-3-10 16,4 3-1-16,6-3-9 16,2 0-4-16,5 3-5 15,0 0-2-15,-1 1 0 16,-4-1 0-16,-16-1 6 0,-4-2 8 16,-13 0 22-16,-8 2 13 15,-5 1 14-15,-7 1-1 16,-7 5-19-16,-5-1-13 15,-9 7-20-15,-2 0-7 16,-1-1-4-16,4 0-1 16,10-6-4-16,3-2-1 15,9-3-11-15,1-4-25 16,7-6-77-16,4 0-50 16,10-8-132-16,5-1 177 0</inkml:trace>
  <inkml:trace contextRef="#ctx0" brushRef="#br2" timeOffset="79944.51">18792 13209 641 0,'54'16'355'0,"-49"-18"-99"0,2-2-45 15,-1-4-11 1,-7-8-60-16,2-3-28 0,-10-5-26 15,2-5-6-15,-4 6-17 16,-8 4-10-16,-3-1-17 16,-4 8-7-16,-2 9-13 15,-2-4-4-15,7 15-10 16,1 0-3-16,7 3-4 16,2 8-1-16,3 4 0 15,5 8 2-15,4 7 2 16,5 1 2-16,4-4 0 15,4-5 0-15,6-12 2 16,-1-8 3-16,3-8 5 16,0-7 1-16,-3-9 1 15,2-2 0-15,0-9-3 0,1-1 0 16,-2-7-3-16,-2-5-1 16,-4-1-1-16,0-1-1 15,2 6 0-15,-6 5-1 16,-2 1 2-16,-11 5-1 15,-2 9-1-15,0 5-2 16,-2 12-4-16,6 5 0 16,0 14 4-16,1 7 4 0,2 11 9 15,5 6 2-15,6 8-1 16,-2-2-2-16,11-2-4 16,-4-4-2-16,0-17-3 15,4-4-1-15,-9-10 1 16,-1-9-41-16,5-5-135 15,0-5 36-15,10-14 49 16</inkml:trace>
  <inkml:trace contextRef="#ctx0" brushRef="#br2" timeOffset="80521.72">19347 12820 1121 0,'9'-5'470'16,"-9"0"-238"-16,-2 1-36 0,-1 2-35 15,2 2-40-15,0 0-72 16,-3 0-16-16,-18 4-12 16,-29 12-3-16,26-4-7 15,1 2-4-15,2-3-2 16,3 1-2-16,3-1 0 16,3-5 1-16,5 3 0 15,0 1 0-15,2-6-1 16,4 6 1-16,2-2-1 15,0-2 0-15,2 7 3 16,2 1 1-16,0 3 3 16,0 2-1-16,0 4-3 15,-1 1-2-15,0 6-2 16,-1 2 0-16,2-2-1 16,0 0 2-16,-1-4 1 15,0-2-1-15,-3-5 1 0,2-3 0 16,1-2 3-16,0-2 2 15,7-4 3-15,0-1 4 16,5-2 4-16,4 0 1 16,2-2 1-16,0 2-3 15,1-2-9-15,1 1-4 16,-5 1-36-16,0 0-62 16,-5-5-123-16,1 0 130 15</inkml:trace>
  <inkml:trace contextRef="#ctx0" brushRef="#br2" timeOffset="80966.17">19667 12932 997 0,'-6'-2'418'0,"5"-1"-188"15,1 4-47-15,0-1-21 16,0 0-28-16,0 7-64 0,3 16-9 16,8 31-3-16,-4-23-4 15,3 8-14-15,2-5-6 16,3-3-4-16,3-5 0 15,0-10-3-15,4-3 1 16,1-6 0-16,2-5 2 16,-2-9 7-16,-4-6 0 15,-4-9-6-15,-3-3-4 0,-3-5-10 16,0-8-3-16,-2 5-8 16,1 3-2-16,-2 3-26 15,-3 12-45-15,-2 6-143 16,-4 5-93-16,4 15 176 15</inkml:trace>
  <inkml:trace contextRef="#ctx0" brushRef="#br2" timeOffset="81237.26">20126 13154 1307 0,'0'0'542'16,"-2"7"-281"-16,0 6-36 16,-2 6-42-16,0 4-47 15,-2 4-88-15,3 1-23 16,3 2-15-16,0-2-5 15,5-3-6-15,0-2-19 16,3-5-64-16,2-2-43 0,-2-1-103 16,0-7-66-1,-1-1 190-15</inkml:trace>
  <inkml:trace contextRef="#ctx0" brushRef="#br2" timeOffset="81568.56">20332 13208 1144 0,'-10'2'484'15,"-7"2"-264"-15,-6 2-94 16,-3-1-9-16,0 0-34 16,0-3-17-16,9 0-4 15,3 0 4-15,6 1 3 16,5 1-2-16,0-1-6 15,3 1-3-15,0-4-11 0,0 0-4 16,0 0-14-16,0 0-4 16,16 10 4-16,29 30 1 15,-26-27 2-15,1 1-2 16,0 0-9-16,-3 0-5 16,0 0-7-16,-6-5-3 15,-5-3-46-15,-1-6-50 0,-5-3-127 16,-1-4-52-16,-9-9 158 15</inkml:trace>
  <inkml:trace contextRef="#ctx0" brushRef="#br2" timeOffset="82570.81">20169 13156 131 0,'-1'-2'73'0,"-5"-8"20"16,1 2 18-16,2 2 61 15,-13-27 14-15,16 32 9 16,2 0-6-16,0 1-15 15,-2 0-13-15,0 0-25 0,0 0-17 16,-1 0-36-16,0 6-15 16,-3 13-22-16,-6 27-8 15,5-22-15-15,1 0-5 16,2-3-10-16,2-1-2 16,0-9-4-16,0-3 1 15,0-2-7-15,0-5-21 16,2-1-59-16,-2-1-50 15,0 0-229-15,0 0 237 16</inkml:trace>
  <inkml:trace contextRef="#ctx0" brushRef="#br2" timeOffset="83261.89">20504 12786 1107 0,'-8'-11'445'0,"3"6"-279"16,4-1-14-16,0 5-29 16,1-1-41-16,0 2-56 15,0 0-12-15,10 1-7 16,12 2-2-16,27 10-2 15,-24-5 1-15,-3-1-1 16,-3 1-1-16,-8 3 0 16,-4 6-1-16,-4 3 3 15,-2 6 0-15,-4 6 2 0,3 5 0 16,0 5-2 0,0 1 0-16,7 4-1 0,0-1-1 15,2-1 5 1,0-3 6-16,-1-9 16 0,-4-4 9 15,-4-9 14-15,0-3 4 16,-5-3 1-16,-1-5-5 16,-5-1-12-16,-1-5-10 15,-2 1-19-15,0-3-33 16,1-6-111-16,0 1-86 0,3-8 123 16</inkml:trace>
  <inkml:trace contextRef="#ctx0" brushRef="#br2" timeOffset="83593.62">21194 13082 1130 0,'-46'-12'455'16,"42"11"-245"-16,3 1-27 16,5-1-40-16,-4-1-18 15,3 1-71-15,23-1-23 16,37-3-18-16,-24 8-3 15,1-4-5-15,-4 1-21 16,-9 1-101-16,-8-1-84 0,-3 8 116 16</inkml:trace>
  <inkml:trace contextRef="#ctx0" brushRef="#br2" timeOffset="83801.23">21236 12867 906 0,'3'15'427'0,"-2"0"-127"16,2 3-65-16,-1 10-67 15,0 0-26-15,0 5-77 16,-2 3-21-16,1 4-24 16,2 1-7-16,2-1-7 15,5-8-38-15,-2-12-90 16,5-7-76-16,2-8 109 15</inkml:trace>
  <inkml:trace contextRef="#ctx0" brushRef="#br2" timeOffset="84354.2">21882 13317 681 0,'13'14'404'16,"-8"-5"36"-16,4-4-272 16,-1-5-4-16,5-8-13 15,8-6-26-15,-4-12-43 16,10-7-20-16,-1-15-33 0,1-3-8 16,-4-3-9-16,-7 1-1 15,-11 7-2-15,-5 4-2 16,-9 0 0-16,-3 9-1 15,-5 4-4-15,-1 8-1 16,0 19-4-16,-3 6-2 16,5 22 3-16,3 9 3 15,1 12 10-15,9 5 4 16,3 10 1-16,0-1-2 0,11-4 2 16,-1-5 5-16,9-15 3 15,-3-9-1-15,6-8-6 16,1-5-7-16,-6-11-17 15,4-4-42-15,-6-8-142 16,3-4-377-16,-3-7 374 16</inkml:trace>
  <inkml:trace contextRef="#ctx0" brushRef="#br2" timeOffset="84839.76">22393 13316 772 0,'-1'0'408'0,"0"0"-42"16,0 0-112-16,1 0-75 15,0 0-26-15,0 0-73 16,3 15-22-16,5 36-18 15,-1-24-6-15,-2-1-9 16,5-8-4-16,5-4 0 16,-4-4 3-16,8-10 8 15,-4 0 6-15,-1-7 6 16,0-2 0-16,-2-9-6 16,2-5-6-16,1-10-14 15,-2-5-6-15,-5 4-9 16,2 5-35-16,-6 14-131 15,0 6-90-15,2 9 141 0</inkml:trace>
  <inkml:trace contextRef="#ctx0" brushRef="#br2" timeOffset="85088.56">22772 13449 1156 0,'3'8'548'15,"-1"7"-254"-15,-3-1-73 16,0 2-24-16,-3 10-92 16,-1 3-36-16,5 6-47 15,0 0-9-15,8-5-9 16,0-6-3-16,1-11-43 15,0-3-55-15,-1-10-158 16,2-6-299-16,-7-5 360 16</inkml:trace>
  <inkml:trace contextRef="#ctx0" brushRef="#br2" timeOffset="85409.23">22956 13526 964 0,'-14'4'498'0,"7"0"-123"16,-4 8-229-16,-2-3-37 16,-5-4-67-16,2 1-24 15,-1-6-10-15,6 0 1 16,9-2-1-16,-5 0 0 16,13 4 15-16,-7-2 11 0,3 5 33 15,12 3 15-15,-5-2 5 16,4 5-2-16,0 0-16 15,-1-1-9-15,1 2-10 16,0 1-8-16,3-3-14 16,-6 1-8-16,-2-1-15 15,7-3-35-15,-9-2-111 16,1-1-81-16,10-4 126 16</inkml:trace>
  <inkml:trace contextRef="#ctx0" brushRef="#br2" timeOffset="86534.89">23203 13347 905 0,'1'-6'434'0,"2"-6"-142"16,-3 3-46-16,0-25-55 15,-5 32-35-15,6 4-67 16,2 6-23-16,1 11-34 16,4 5-11-16,4 3-10 15,3 5-3-15,6-7-1 16,3-6 3-16,3-5 11 15,-2-10 5-15,5-5 9 16,-8-6 3-16,-6-9 0 16,2-2-2-16,-13-11-5 15,11 2-4-15,-12-3-10 16,0 4-4-16,0 8-6 16,-9 4-29-16,6 10-130 0,2 4-91 15,-1 10 138-15</inkml:trace>
  <inkml:trace contextRef="#ctx0" brushRef="#br2" timeOffset="86875.66">23676 13496 1331 0,'-3'-1'568'0,"1"1"-302"16,-1-2-27-16,1 2-53 15,1 0-38-15,0 0-60 16,-3 10-16-16,-2 9-23 16,-1 35-9-16,7-31-18 15,1-5-6-15,1 5-8 16,2-3-3-16,1 2 0 15,-2-3-3-15,1 0-3 16,0-3-3-16,0-6-27 16,1-2-23-16,-1-8-80 15,1-1-62-15,-2-10-312 0,1-2 330 16</inkml:trace>
  <inkml:trace contextRef="#ctx0" brushRef="#br2" timeOffset="96136.7">25217 13236 864 0,'49'17'430'0,"-41"-22"-164"16,-2 1-68-16,-1-4-19 15,-7-4-67-15,-2-1-31 16,-4-6-39-16,-6 1-12 16,-2-2-9-16,-2 0-3 15,-5 6-6-15,3-1-5 16,-2 6-4-16,0 4-1 0,3 5-2 16,2 6 0-16,7 14-1 31,4-10-2-31,2 1 2 0,-11 37 1 0,4 5 2 15,4 1 5-15,14-28 2 16,1-5 2-16,7-11 2 16,1-6-1-16,3-10-1 15,-2-6 0-15,4-8-3 16,-1-3-2-16,1 0-1 16,0 0 0-16,-1 1 0 15,-1 4 3-15,-5 4 3 16,-4 7 2-16,-9 10 3 15,4 10-3-15,-7 6-3 16,0 5-1-16,1 2-8 0,-6-3-12 16,12 0-71-16,-2-4-47 15,7-6-151-15,1-4-171 16,-2-10 295-16</inkml:trace>
  <inkml:trace contextRef="#ctx0" brushRef="#br2" timeOffset="96484.04">25492 13158 874 0,'2'-14'471'16,"-2"3"-146"-16,-2 6-99 15,-2 3-49-15,-3 7-82 16,-4 3-30-16,1 4-27 16,-8 2-6-16,7 0-6 15,6 3-3-15,4-1-4 16,-1-1 1-16,9 0 2 15,-1-2 1-15,5-2-1 16,7 0 1-16,0-2 5 16,2 0 6-16,-1 0 10 15,-3-1 3-15,-12-3 1 16,-4 1 3-16,-12-4-7 16,-7-1-4-16,-6 0-16 15,-1-1-11-15,1-4-31 0,7-1-29 16,5 0-71-16,7-1-40 15,9 1-101-15,6-1-83 16,17-1 224-16</inkml:trace>
  <inkml:trace contextRef="#ctx0" brushRef="#br2" timeOffset="97038.95">26130 13188 1152 0,'3'-8'495'0,"0"5"-273"0,-2 3-27 16,-1 12-67-16,0 6-37 16,0 8-49-16,0 5-12 15,4-1-14-15,5 0-4 16,6-7-4-16,0-7-2 15,4-11 0-15,-1-5-1 16,-2-9 0-16,0-5 1 16,-1-6-1-16,-2-2 0 15,0 0 0-15,-2 5-1 0,-1 3 0 16,-4 6 0 0,-6 5-3-16,-2 3 1 0,-2 12-2 15,-1 6 1-15,5 8 0 16,2 2 0-16,4 0 4 15,6-4 3-15,0-11 5 16,-4-3 4-16,5-10 1 16,-8-1 0-16,1-8-2 15,0 1-3-15,-1-8-20 16,2-1-37-16,2-1-98 16,3 0-62-16,-2 1-185 15,3 3 237-15</inkml:trace>
  <inkml:trace contextRef="#ctx0" brushRef="#br2" timeOffset="97353.95">26527 13380 720 0,'4'7'434'0,"-3"-2"-41"16,0-5-177-16,0-8-37 16,3-2-84-16,3-4-35 15,3-7-31-15,1 4-5 16,2-3-6-16,-1 2-3 15,-3 3-8-15,-3 0 0 0,-6 0 0 16,-2 1 0-16,-6 0 1 16,0 2 6-16,-2 3 19 15,-1 5 11-15,3 6 18 16,-1 8 0-16,0 7-15 16,4 4-9-16,3 5-16 15,2 0-5-15,9-1-4 16,0-2-2-16,7-6-5 15,4-2-2-15,4-10-20 16,3-2-38-16,8-5-111 16,5-2-87-16,6-2 149 15</inkml:trace>
  <inkml:trace contextRef="#ctx0" brushRef="#br2" timeOffset="97857.58">27338 13223 809 0,'21'-2'385'0,"-17"5"-122"15,5 6-58-15,-1 7-38 16,2 5-30-16,6 5-56 15,1 5-17-15,-5-8-22 16,-5-4-8-16,-3-10-3 16,-4-6 7-16,0-6 9 15,-5-3-1-15,-4-8-6 16,-2-3-9-16,3-2-15 16,2 0-4-16,1-5-5 0,3 0-3 15,-2-6-3 1,7 3-1-16,-1-1-2 0,7 1-2 15,2 6-3-15,1-1-1 16,4 7-12-16,3 5-34 16,3 7-111-16,0 7-94 15,-2 9 153-15</inkml:trace>
  <inkml:trace contextRef="#ctx0" brushRef="#br2" timeOffset="98172.01">27602 13290 823 0,'8'6'367'0,"4"-5"-171"16,4-4-9-16,5-8-32 15,0-3-29-15,6-9-50 16,-3-2-26-16,-2-4-33 16,-5 0-5-16,-10 4-2 15,-4 4 0-15,-8 4-3 16,-4 6 4-16,-5 10 2 15,-4 2-1-15,-1 17-1 16,0 5-4-16,5 12-4 16,1 0 1-16,10 1 4 15,3-4 2-15,8-9-1 16,5-2-2-16,5-9-7 0,3-2-9 16,9-9-47-16,2-1-39 15,7-8-115-15,-6-5-114 16,2-2 207-16</inkml:trace>
  <inkml:trace contextRef="#ctx0" brushRef="#br2" timeOffset="98678.25">28053 13136 673 0,'0'-20'413'0,"-9"7"-27"15,-2 8-70-15,-7 5-76 16,-3 6-34-16,0 9-53 16,1 4-30-16,6 4-59 15,8 0-19-15,7-3-15 16,7 0 0-16,6-3 1 15,2-3 1-15,6-3-4 16,-1 1-4-16,1 0-7 16,-2 0-4-16,-6-1-6 15,-4-4-1-15,-5-2-3 16,-5-4-7-16,-8-2-22 16,-5-1-10-16,-1-4-17 15,-3 1-5-15,3-1 8 16,7 3 0-16,0 1 4 15,3 2 6-15,4 1 8 16,0 2 8-16,0-3 14 0,0 0 5 16,0 0 6-16,9 1 0 15,10 0 0-15,27-4 0 16,-23-9-1-16,0-3 1 16,3-3 1-16,0-4 2 15,-3-1 6-15,-4 0 9 16,-12 4 17-16,-4 0 7 0,-11 10 8 15,-3 6-6-15,-8 9-18 16,2 10-7-16,4 9-10 16,4 1-2-16,9 3 1 15,3-3 0-15,7-3-2 16,2-6-1-16,5-2-5 16,1-5-1-16,1-10-58 15,2 0-51-15,3-11-136 16,-2-4-90-16,4-3 205 15</inkml:trace>
  <inkml:trace contextRef="#ctx0" brushRef="#br2" timeOffset="98879.83">28527 12991 1125 0,'3'8'546'15,"-4"7"-255"-15,-4 9-117 0,-5 8-51 16,1 12-81-16,5 3-9 15,4 0-10-15,6-6-7 16,8-9-13-16,2-7-9 16,1-11-50-16,2-5-28 15,-5-11-101-15,-2-9-114 16,-2-8 196-16</inkml:trace>
  <inkml:trace contextRef="#ctx0" brushRef="#br2" timeOffset="99052.08">28453 13086 1023 0,'-19'-8'499'0,"13"12"-153"16,5 6-102-16,1-4-48 15,2 1-49-15,10-1-62 16,5-3-13-16,10-1-35 16,5-1-19-16,2 1-91 15,3 2-61-15,-1 2-142 16,1 5 157-16</inkml:trace>
  <inkml:trace contextRef="#ctx0" brushRef="#br2" timeOffset="99531.46">29478 13092 462 0,'-4'-10'318'0,"7"8"55"15,-4 2-92-15,1 7-61 0,-3 11-48 16,-4 15-85 0,1 5-28-16,-1 5-35 0,6-2-9 15,5-11-10-15,5-5-6 16,1-14-45-16,-1-5-38 16,-4-8-111-16,-3-6-163 15,3-7 233-15</inkml:trace>
  <inkml:trace contextRef="#ctx0" brushRef="#br2" timeOffset="99696.12">29352 13142 950 0,'-2'-4'418'0,"9"4"-217"16,-3 3-33-16,9 1-51 16,7 4-16-16,5-2-21 15,6 1-17-15,6-3-43 16,2 2-51-16,-4-4-141 15,-3 1-96-15,-4 1 152 16</inkml:trace>
  <inkml:trace contextRef="#ctx0" brushRef="#br2" timeOffset="100193.46">29693 12981 922 0,'-3'19'406'15,"-2"5"-238"-15,0 12-33 0,-1 3-1 16,5 7-38-16,0-3 0 16,3-4-19-16,2-6-18 15,0-13-22-15,4 0-10 16,-1-13-22-16,0-6-3 16,-1-2-13-16,0-7-11 15,0-2-14-15,1-1-2 0,0 0 13 16,-2 1 10-16,2 6 20 15,4 4 10-15,2 2 12 16,2 3 3-16,3 4-3 16,-1 0-5-16,7-3-4 15,-1-1-3-15,1-6-2 16,1-8-2-16,4-4-6 16,3-2 0-16,-5-4 0 15,-2-2 2-15,-18-2 5 16,-5-2 9-16,-12 6 25 15,-7 1 12-15,-8 6 31 16,-2 5 6-16,10 7-15 16,6 10-12-16,5 7-32 15,8 5-13-15,-1 4-11 16,6 0-2-16,15-4-4 0,3-5-6 16,12-5-88-16,-2-2-71 15,-1-3 97-15</inkml:trace>
  <inkml:trace contextRef="#ctx0" brushRef="#br2" timeOffset="100952.5">25643 13853 814 0,'-1'-2'410'0,"0"1"-151"16,0 0-54-16,-1 1-11 16,1 12-64-16,4 17-32 15,9 65-36-15,-5-35-14 16,2 3-17-16,-1-1-6 16,0-11-11-16,0-8-3 15,-4-16-4-15,-1-9-3 16,-6-13-56-16,-3-8-48 15,-4-12-135-15,0-4-114 0,-2-8 220 16</inkml:trace>
  <inkml:trace contextRef="#ctx0" brushRef="#br2" timeOffset="101174.81">25621 13901 727 0,'15'-4'365'0,"7"2"-87"16,3 2-60-16,4 2-26 15,0-2-20-15,0 4-47 16,3 2-22-16,-14 1-48 16,0 7-20-16,-13 1-20 15,-10 0-2-15,-5 1 0 16,-9-2 1-16,-5-1-2 16,-1 1-3-16,1-5-36 0,3-3-29 15,9-3-88-15,4-2-74 16,7 5 137-16</inkml:trace>
  <inkml:trace contextRef="#ctx0" brushRef="#br2" timeOffset="101595.38">26073 14077 893 0,'15'-30'415'0,"-3"2"-151"16,-6-7-88-16,-9 3-65 15,-6 3-23-15,-5 0-44 16,-1 5-9-16,-3 4-11 16,1 6-4-16,0 8-6 15,-2 4-2-15,6 12-4 16,1 7 2-16,4 6 5 16,4 6 1-16,4 3 2 15,-1-6-2-15,11-2 4 16,4-4 7-16,0-12 11 15,4-1 1-15,-7-9-2 16,-1-3-7-16,2-3-11 16,-1-3-1-16,-4 4-5 0,2-2-2 15,-4 5-5-15,2 3-2 16,-1 6-3 0,-2 1-1-16,-2 4 1 0,0 4 1 15,-2 0-2-15,1 3-18 16,0-4-62-16,2-6-39 15,-1-4-99-15,0-2-58 16,-2-1 178-16</inkml:trace>
  <inkml:trace contextRef="#ctx0" brushRef="#br2" timeOffset="101821.09">26256 14006 824 0,'13'6'378'0,"-5"6"-137"15,1 3-50-15,-2-8-21 16,-2-1-25-16,-2-5-49 16,-2-3-15-16,-1 1-31 15,0 0-13-15,-2-19-16 16,-11-39-6-16,2 26-9 16,2-2-2-16,3 3-10 15,6 7-15-15,5 2-36 16,2 6-34-16,4 9-112 15,0 7-96-15,-3 7 187 16</inkml:trace>
  <inkml:trace contextRef="#ctx0" brushRef="#br2" timeOffset="102397.2">26370 13973 624 0,'15'12'356'16,"-2"-8"-69"-16,2-2-65 15,5-6-107-15,-4-5-34 16,1-6-38-16,3-3-5 15,-9-4-10-15,-5-1-7 0,-5 5-9 16,-2 3-3-16,-6 4-1 16,5 9 0-16,-6 1 9 15,0 3 7-15,-3 10 22 16,-2 0 6-16,10 10-3 16,-4 2-4-16,12 2-11 15,1-1-1-15,-4-6 4 16,6-3-2-16,2-6-11 15,1-2-8-15,3-4-47 16,1-4-34-16,4-3-88 16,-1-5-59-16,5-2-113 15,-2-5-9-15,-3-6 78 16,0 0 63-16,-6-2 195 16,-2 9 94-16,-2 7 127 15,-1 3 47-15,-2 13 29 16,-4 0-20-16,-1 6-62 0,-1 6-34 15,-1-5-49-15,0 1-20 16,1-6-39-16,1-7-14 16,2-5-27-16,3-1-12 15,-5 1-18-15,0 0-8 16,6-5-23-16,8-12-6 16,31-27-1-16,-24 30 6 15,4 0 20-15,2 9 7 0,-8 1 6 16,-6 5 5-16,-10 8 10 15,-3 7 1-15,-1 8 1 16,-1 3-5-16,3 2-9 16,4-8-4-16,6-5-9 15,-3-8-27-15,1-10-92 16,4-4-68-16,-6-13 110 16</inkml:trace>
  <inkml:trace contextRef="#ctx0" brushRef="#br2" timeOffset="102575.45">27056 13680 1051 0,'1'8'565'15,"-1"12"-137"-15,-6 21-217 16,-4 6-36-16,6 12-80 16,1 1-29-16,8-13-24 0,8-4-12 15,6-17-24-15,1-7-6 16,2-11-85-16,-2-9-64 15,-8-12-212-15,-2 0 215 16</inkml:trace>
  <inkml:trace contextRef="#ctx0" brushRef="#br2" timeOffset="102728.7">26934 13754 1253 0,'-10'12'544'0,"10"0"-284"16,0-1-80-16,3-3-50 15,9-2-40-15,5-1-44 16,6 0-20-16,8 4-130 16,3 2-89-16,9 2 115 15</inkml:trace>
  <inkml:trace contextRef="#ctx0" brushRef="#br2" timeOffset="103232.89">27753 13976 600 0,'-3'-8'370'0,"-2"5"30"15,2 3-144-15,-2 6-73 16,1-2-31-16,0 6-69 16,3 2-19-16,1 5-25 15,6-2-7-15,5-1-11 16,5-3-3-16,9-9-5 15,-2-1-2-15,4-4 0 16,-3-2-2-16,-10-5 1 16,-1-3 0-16,-12-4-1 15,-6-6 1-15,3 3-3 16,-7-3 1-16,-4 4-2 16,-4 6-1-16,-13-2-2 15,-1 10-3-15,2 5-3 16,1 5-4-16,9 12-15 15,3 4-19-15,13 3-54 0,5 0-50 16,12 1-187-16,7-5 213 16</inkml:trace>
  <inkml:trace contextRef="#ctx0" brushRef="#br2" timeOffset="103494.16">28159 13861 825 0,'2'-27'419'0,"-11"12"-108"15,-7 1-95-15,-5 13-55 16,-3 5-36-16,-1 10-43 16,-1 8-4-16,5 11-16 15,7 8-9-15,7 11-14 16,5 5-9-16,6 3-13 16,4-2-4-16,6-7-8 15,5-8-1-15,-2-9-2 16,-2-8-15-16,-4-11-88 15,-3-12-67-15,-8-16-247 16,-2-10 255-16</inkml:trace>
  <inkml:trace contextRef="#ctx0" brushRef="#br2" timeOffset="103638.07">27963 14010 747 0,'-13'-18'431'0,"4"7"-69"0,7 7-46 15,8 4-106-15,4 4-52 16,12 0-76-16,4 0-26 15,4 1-84-15,5-1-73 16,4 12 63-16</inkml:trace>
  <inkml:trace contextRef="#ctx0" brushRef="#br2" timeOffset="103989.75">28924 13826 1155 0,'2'1'498'0,"3"10"-284"16,-5 2 2-16,2 16-67 15,-1 6-38-15,-1 7-43 0,4 5-13 16,4-6-13-16,9-1 1 16,1-14-1-16,5-6-5 15,0-15-11-15,3-5-6 16,2-13-8-16,-4-8-3 15,-1-7-18-15,-4-4-26 16,-3 2-81-16,0 1-35 16,1 4-76-16,0 5-33 0,2 7-140 15,-6 7 250-15</inkml:trace>
  <inkml:trace contextRef="#ctx0" brushRef="#br2" timeOffset="104210.19">29382 14201 1002 0,'16'0'471'0,"-15"0"-147"16,-1 0-74-16,-5 5-38 16,1 2-53-16,1 4-93 15,6 0-28-15,-2 1-32 16,0-2-31-16,2-4-72 15,-3-1-34-15,6-4-92 0,1 0-43 16,0-6 177-16</inkml:trace>
  <inkml:trace contextRef="#ctx0" brushRef="#br2" timeOffset="113518.55">12429 15105 392 0,'4'6'295'0,"6"0"-14"0,-8 1-27 15,-6-3-24-15,4-1-56 16,-1 0-25-16,0-3-33 16,1-2-16-16,0 1-33 15,0 0-14-15,-1-2-27 16,0-16-8-16,-9-28-9 15,5 29-3-15,-4 1 0 16,-6 3-1-16,-2 4-2 16,-5 5-1-16,-1 8-2 15,0 7-2-15,4 12-2 16,1 3 1-16,7 8 0 16,5 1 0-16,5-1 0 15,5 2 0-15,5-10 2 16,1-4 1-16,4-10 1 15,2-7 1-15,3-5 2 0,-1-6 1 16,5-7-1-16,-7-6 0 16,3-7-2-16,1-3-1 15,-3-1 0-15,-2 2 1 16,-4 7 1-16,-1 7 0 16,-7 12 16-16,2 3 8 15,-7 11 12-15,-1 4 4 16,-4 6-9-16,3 1-7 0,4 1-13 15,0-3-4-15,4-3-6 16,2-2-3-16,5 1-5 16,5-2-43-16,4-3-104 15,-3-6-78-15,9-8 127 16</inkml:trace>
  <inkml:trace contextRef="#ctx0" brushRef="#br2" timeOffset="113959.45">12827 15108 943 0,'-8'-4'472'15,"-2"-1"-167"-15,-6-4-96 16,-2 1-24-16,0-2-77 16,-2 3-37-16,3 3-36 0,0 1-7 15,4 5-13-15,1 3-7 16,6 4-8-16,1 6-1 15,5 7-3-15,2 3 0 16,4 2 1-16,1-3 1 16,3-4-1-16,2-5 2 15,1-13 1-15,1-2 0 16,0-13 1-16,-2-9 1 0,1-8-2 16,-1-10 0-16,2-5-4 15,0-3-2-15,2-1 0 16,-1 4 1-16,-7 8 5 15,-4 8 1-15,-3 16 6 16,-1 9-2-16,-7 8 5 16,1 14 5-16,1 12 2 15,2 5 4-15,11 15-1 16,5-4-3-16,5-4-7 16,1-1-4-16,0-14-4 15,0-5-2-15,4-13-46 16,-3-2-64-16,9-11 71 15</inkml:trace>
  <inkml:trace contextRef="#ctx0" brushRef="#br2" timeOffset="114372.46">13174 14997 1073 0,'-15'-5'479'16,"0"2"-197"-16,1 1-56 15,0 2-45-15,0 0-48 16,-1 4-79-16,1 1-19 16,3 4-20-16,3 4-5 0,2 3-9 15,4 4-1-15,4 2-2 16,-1-1 1-16,9 0 1 16,1-5 0-16,3-9 1 15,4-1 1-15,-4-11 1 16,-1-3 1-16,1-12 0 15,-3-4-1-15,0-10-3 16,0-1 0-16,0-7-1 16,0-1-1-16,-1 0 1 15,-2-2 1-15,-3 9 1 16,1 5 2-16,-5 16 1 16,-1 13 0-16,-5 16 14 15,-2 9 11-15,0 18 22 16,4 9 7-16,7 8-2 15,6 4-10-15,12-7-19 16,0-8-7-16,4-16-10 0,5-8-6 16,2-16-62-1,0-7-69-15,3-6 46 0,5-10 15 16</inkml:trace>
  <inkml:trace contextRef="#ctx0" brushRef="#br2" timeOffset="115026.91">14220 15104 641 0,'2'0'333'0,"1"-1"-39"16,0-5-57-16,-3 5-45 15,0 0-23-15,3-17-66 16,-1-36-28-16,-11 32-28 16,-2 0-5-16,-6 6-11 15,-2 5-6-15,-1 6-5 16,-1 8-3-16,3 13-7 15,-1 7-2-15,3 12-6 16,5 2-3-16,7 5-1 16,4-4 2-16,9-8 11 15,1-9 4-15,2-13 13 16,2-4 2-16,4-12 0 16,-1-4-1-16,3-9-9 0,-1-3-3 15,2-3-7-15,-1 0-2 16,-2 7-1-16,-2 1-2 15,-3 11 3-15,-3 6 1 16,-1 9 3-16,-2 5 0 16,-2 6-4-16,4 3-1 15,1-3-7-15,0-2-2 16,2-5-53-16,-4-7-36 16,6-7-106-16,-1-7-85 0,-2-6 179 15</inkml:trace>
  <inkml:trace contextRef="#ctx0" brushRef="#br2" timeOffset="115238.84">14505 14837 1087 0,'-9'13'496'0,"3"12"-169"16,-7 6-89-16,4 8-78 15,7 2-32-15,-2-2-85 16,9 1-20-16,-2-13-15 15,-3-6-3-15,6-9-5 16,-3-7-12-16,0-7-69 16,4-3-50-16,-2-10-177 0,4 0-145 15,11-4 289-15</inkml:trace>
  <inkml:trace contextRef="#ctx0" brushRef="#br2" timeOffset="115412.58">14608 14836 1259 0,'-4'11'554'16,"-2"13"-254"-16,0-1-41 16,-2 12-59-16,1 5-52 15,1-2-89-15,2-1-24 0,5-11-27 16,3-5-8-16,8-8-78 16,2-5-54-16,7-8-120 15,2 0 140-15</inkml:trace>
  <inkml:trace contextRef="#ctx0" brushRef="#br2" timeOffset="116017.23">15239 14914 797 0,'7'-65'401'16,"-7"54"-96"-16,3 2-98 15,-2 5 1-15,0 2-21 16,-2 3-32-16,0-1-50 0,-1 3-19 15,-9 25-38-15,-9 35-15 16,16-24-22-16,4 0-6 16,8-4-5-16,5-6-1 15,3-7-25-15,-1-4-38 16,-2-10-114-16,-3-3-81 0,-5-7 154 16</inkml:trace>
  <inkml:trace contextRef="#ctx0" brushRef="#br2" timeOffset="116193.74">15087 14920 1129 0,'-10'1'513'16,"4"5"-243"-16,9-1-121 16,3 2-33-16,11-1-58 15,2-1-26-15,10-3-35 16,1-5-41-16,8-2-115 15,3 0-109-15,5-3 160 16</inkml:trace>
  <inkml:trace contextRef="#ctx0" brushRef="#br2" timeOffset="116681.7">15454 14711 1012 0,'-8'13'450'16,"1"12"-192"-16,0 4-63 15,-2 11-63-15,6 2-29 16,3 1-50-16,-3-2-14 16,7-8-10-16,-2-5-2 15,2-12-11-15,3-4-5 0,-4-8-3 16,4 0-1-16,-8-7-3 16,1-2-8-16,1-4-17 15,2-4-7-15,6 0-1 16,-6-3 7-16,5 7 13 15,-3 5 5-15,2 8 4 16,4 5 1-16,-3 8 14 16,6-1 6-16,7 1 4 15,2-4-1-15,8-9-9 16,1-4-5-16,-1-8-4 16,1-6-1-16,-3-8-3 15,-3-3-1-15,-7 2-1 16,-6 0 0-16,-11 5 2 15,-3 5 1-15,-11-1 4 0,-1 6 0 16,-1 7-2 0,-4 1-3-16,5 13-3 0,2 8-2 15,4 5-2-15,5 3 0 16,3-1 2-16,5-7-2 16,3-5-27-16,1-4-43 15,8-4-134-15,2-5 133 16</inkml:trace>
  <inkml:trace contextRef="#ctx0" brushRef="#br2" timeOffset="117192.33">16036 14779 1147 0,'-25'11'533'0,"8"-2"-173"15,9 1-89-15,-5 8-88 16,7 0-30-16,2-2-83 15,-1 4-35-15,10-5-23 16,-2-1-2-16,11 0-2 16,0-4-1-16,3 1 0 15,-2 0-2-15,-8-4 2 16,-1 2 0-16,-11-4 4 16,-5-1 1-16,-6 1-3 15,-3-2-4-15,5-2-13 16,2-1-12-16,5 0-13 15,5 0-4-15,3 1 4 0,-1-1 6 16,0 0 11-16,0 0 5 16,2 0 6-16,14 1 5 15,32 6 1-15,-35-10 3 16,9-6 0-16,-1 0 0 16,-1-8 0-16,3 1 0 15,-1-3-2-15,-4-4 1 16,-6 1-1-16,-6-1 1 0,-5 7 0 15,-1 8-1-15,-2 5 0 16,-1 6-1-16,1 15 0 16,1 1 0-16,2 10 3 15,4 4 0-15,5-3 1 16,4-1 0-16,7-6-4 16,2-5 5-16,9-8-138 15,3-8-8-15,16-2 75 16</inkml:trace>
  <inkml:trace contextRef="#ctx0" brushRef="#br2" timeOffset="117586.93">17156 14871 1103 0,'5'2'452'0,"-3"9"-244"16,-1 3-77-16,-1 9-48 15,0 1-22-15,2-4-45 16,1-3-8-16,1-4-17 15,-3-7-33-15,0-3-95 16,-1-3-73-16,-1-1 121 16</inkml:trace>
  <inkml:trace contextRef="#ctx0" brushRef="#br2" timeOffset="117964.95">17142 14711 633 0,'13'0'383'0,"5"2"2"15,6 6-187-15,2 2-21 16,8 4-20-16,3 0-14 16,-5 1-37-16,-3-1-20 0,-13 0-35 15,-4 3-14-15,-3 2-17 16,-8 3-1-16,-4-1-5 16,-3-5-3-16,-4-4-3 15,0-3-1-15,7-5-3 16,-3-3-1-16,4-9-3 15,7-1-3-15,0-10-5 16,6 2 0-16,5-1 1 16,-5-3 2-16,7 5 4 15,-3 2 1-15,-2 9 12 16,1 8 10-16,-7 9 22 16,4 6 7-16,-8 8-1 15,1 2-4-15,-4 3-20 16,0-2-7-16,5-9-37 15,1-4-57-15,7-7-158 0,-1-7 149 16</inkml:trace>
  <inkml:trace contextRef="#ctx0" brushRef="#br2" timeOffset="118288.03">17657 14935 1237 0,'7'-2'510'0,"2"-2"-282"16,1-7-46-16,1-9-52 16,3 3-35-16,0-9-64 15,-3 0-10-15,-5 0-8 16,-6-4-1-16,-8 6-2 16,-3 6-1-16,-3 7-3 15,2 6-3-15,0 10-3 16,3 7-2-16,5 10 0 15,0 5 1-15,4 4 1 16,2-2 1-16,5 0 3 16,0-3-2-16,4-7-2 15,3-2 0-15,6-11-78 16,4-3-56-16,2-4-485 16,1 0 413-16</inkml:trace>
  <inkml:trace contextRef="#ctx0" brushRef="#br2" timeOffset="118887.59">17989 14887 1157 0,'4'2'511'15,"-5"0"-208"-15,1-2-43 16,0-2-69-16,0 1-37 0,0 0-83 16,3-9-24-16,3-13-18 15,11-26-4-15,-16 29-16 16,-1 1-1-16,-8 1-2 15,-3 4-2-15,-3 3-4 16,-3 6 0-16,2 8-3 16,1 2-1-16,5 8-1 15,5 1 0-15,2 1 2 16,4 1 1-16,0-4 2 16,3 0 0-16,0-4 1 15,2 0 1-15,1-5-1 16,-2-3 1-16,-2 0 0 15,-4-1-1-15,-1 1 1 16,0 0 0-16,-1 24-1 16,-1 40 0-16,-5-17-1 15,3 5-2-15,9 7-1 0,-2-1 1 16,8-11 1-16,2-6-1 16,5-21 0-16,5-6-1 15,8-11-1-15,0-6-9 16,-5-11-43-16,-5-6-30 15,-8-11-50-15,-5-1-2 16,-8 0 39-16,-7-2 29 16,-10 3 53-16,-5 0 13 15,-9 1 6-15,1 5 9 0,10 6 54 16,4 8 28-16,9 11 37 16,4 4 3-16,-1 6-30 15,0-2-15-15,7 4-29 16,7-3-10-16,4-1-25 15,7-1-14-15,5-8-40 16,0-7-38-16,9-8-88 16,1-4-47-16,-2-8-143 15,-5-4-138-15,-2-8 319 16</inkml:trace>
  <inkml:trace contextRef="#ctx0" brushRef="#br2" timeOffset="119197.76">18274 14686 883 0,'-2'-4'456'0,"-5"12"-114"15,0 4-55-15,-3 13-90 16,-1 3-32-16,3 3-51 0,3 6-24 16,5-9-18-16,4-2-3 15,6-9-13-15,2-6-10 16,2-8-21-16,3-3-9 16,1-5-10-16,0-5-2 15,-1-6-4-15,3-3-6 16,-4-2-11-16,-2-3-1 0,-1 0 3 15,-7 3 6-15,0 9 9 16,-1 2 2-16,-4 13 2 16,1 5 1-16,-5 6 2 15,2 7-1-15,1 4-3 16,0-1-1-16,7-1-5 16,3-7-5-16,3-10-57 15,7-1-37-15,7-9-81 16,0-2-61-16,-1-7-185 15,-2 2 273-15</inkml:trace>
  <inkml:trace contextRef="#ctx0" brushRef="#br2" timeOffset="119600.77">18681 14748 635 0,'-3'-5'411'0,"-1"0"6"16,0 2-153-16,3-1-27 15,-4-1-49-15,2 0-27 16,-5-3-58-16,-1 0-24 16,-2 2-35-16,-3-1-15 15,2 5-21-15,0 3-6 16,2 5-4-16,2 5-3 16,4 5 1-16,1 7 0 15,0 2 3-15,2-2 1 0,2-4 0 16,3-6 1-16,6-1 3 15,1-8 2-15,2-2 2 16,1-5 0-16,1-8-2 16,2 4-1-16,-2-4-2 15,0 1 1-15,-3 2 3 16,0 2 6-16,-3 7 9 16,1 0 2-16,-2 9-3 15,-3 1-4-15,2 2-11 16,-2 4-2-16,2 0-84 15,-1-5-67-15,4 1-205 16,1-5 207-16</inkml:trace>
  <inkml:trace contextRef="#ctx0" brushRef="#br2" timeOffset="119827.52">18963 14537 1225 0,'0'8'536'0,"-6"10"-210"15,1 15-174-15,-4 7-23 16,2 9-18-16,5 2-37 0,2 2-47 16,4-7-14-16,7-6-15 15,-2-9-38-15,3-18-75 16,3-6-47-16,-3-13-190 15,7-3 225-15</inkml:trace>
  <inkml:trace contextRef="#ctx0" brushRef="#br2" timeOffset="119985.21">19126 14735 1113 0,'0'24'556'15,"0"3"-191"-15,-1 6-116 16,0-3-44-16,2-3-89 15,3-2-48-15,3-10-53 16,3-2-5-16,-1-13-96 16,1-6-71-16,2-7-227 0,-1-4 227 15</inkml:trace>
  <inkml:trace contextRef="#ctx0" brushRef="#br2" timeOffset="120133.33">19083 14588 1122 0,'-13'3'466'16,"8"9"-244"-16,0 3-74 16,5-1-72-16,8-2-22 0,7-5-164 15,6-6-162-15,5-3 172 16</inkml:trace>
  <inkml:trace contextRef="#ctx0" brushRef="#br2" timeOffset="120326.4">19411 14505 1137 0,'-7'17'507'15,"-2"11"-242"-15,-5 9-123 16,1 9-30-16,7 8-32 16,4-3-13-16,10 1-28 15,5-8-11-15,2-14-20 16,0-9-6-16,0-13-36 15,-3-6-34-15,7-9-115 0,5 0 114 16</inkml:trace>
  <inkml:trace contextRef="#ctx0" brushRef="#br2" timeOffset="120637.11">19302 14670 1287 0,'0'15'527'0,"7"2"-327"15,0 0-44-15,7-6-68 16,3-4-32-16,9-5-41 16,0-3-8-16,4-3-55 15,-2 0-32-15,-1-7-63 16,4 1-17-16,-3 0 49 16,2-1 31-16,-10 7 68 15,-3 4 33-15,-7 7 55 16,-3 9 22-16,-6 7 46 15,-1 4 3-15,-1-1-17 16,0-2-17-16,0-7-47 16,0-2-22-16,1-8-61 15,2-3-51-15,2-5-131 16,0-13-102-16,1-10 180 0</inkml:trace>
  <inkml:trace contextRef="#ctx0" brushRef="#br2" timeOffset="120804.36">19635 14574 704 0,'0'10'372'0,"2"6"-7"15,-1 4-325-15,5-2-112 16,4-5 53-16</inkml:trace>
  <inkml:trace contextRef="#ctx0" brushRef="#br2" timeOffset="121099.92">19853 14788 1068 0,'17'13'470'15,"-1"-2"-231"-15,0-7-132 16,5-4-32-16,-2-7-39 16,1-2-16-16,3-9-12 15,-3-4-6-15,-8 1-12 16,2 1-3-16,-14-1 1 15,0 4 5-15,-9 3 11 16,-8 1 3-16,1 8 11 16,0 1 6-16,-2 9 24 15,2 3 18-15,1 12 29 16,-5 4 8-16,8 8-11 0,6 4-18 16,6-2-41-16,1-4-15 15,13-9-19-15,-1-4-27 16,7-11-64-16,5-4-35 15,8-12-115-15,-1-10-69 16,4-5 200-16</inkml:trace>
  <inkml:trace contextRef="#ctx0" brushRef="#br2" timeOffset="121310.2">20301 14621 756 0,'13'-12'441'16,"-3"3"-63"-16,-15 12-108 15,-5 3-15-15,-5 9-42 16,-3 4-36-16,1 8-71 15,2 2-34-15,6 0-41 16,5-3-7-16,5-3 5 16,2-5 3-16,4-4 4 15,-1 4 3-15,-1-8-1 16,-3 0-3-16,-3-4-9 16,-4 0-5-16,-3-2-12 15,-6-3-5-15,-4 5-79 16,-3-2-63-16,-2-6-94 15,3 2 124-15</inkml:trace>
  <inkml:trace contextRef="#ctx0" brushRef="#br2" timeOffset="122442.23">13640 10065 801 0,'-4'-2'354'15,"-4"-1"-140"-15,-2 3-51 16,-2 5-25-16,-4 4-35 0,-4 2-64 16,-2 2-11-16,-3 3-9 15,-1-3-1-15,8 3 1 16,2-5 1-16,2 4 3 15,2 4-2-15,0 7-2 16,3 8 1-16,3 8 1 16,6 3 0-16,3 4 0 15,3 5 1-15,11 3 6 16,-3-1 5-16,6 7 11 16,3-2 4-16,1 10-4 15,3 5-3-15,2 13-14 16,-3 5-6-16,-4 3-8 15,-6 6-3-15,-8 0-2 16,-6 3 0-16,-8 0-1 16,-2-5-1-16,-11-8 0 0,-1-11 1 15,-3-10 1-15,0-8 0 16,-3-17 2-16,-3-6-1 16,3-13-1-16,0-7-1 15,9-9-1-15,3-4-2 16,8-5-4-16,5-1-6 15,4-3-4-15,7-1 0 16,1-7 3-16,4 1 4 16,4 7 3-16,2 0 0 0,3 7 2 15,-5 6 1-15,-2 6 1 16,-5 8 1-16,-2 12-1 16,-3 5 1-16,-1 11-1 15,2 8 0-15,-7 7-1 16,-1 5-1-16,-6 9 0 15,0 4 0-15,5 4 0 16,-2 3 2-16,6-2 0 16,4-1 0-16,4-9 2 15,6-10-2-15,7-14 0 16,1-8-1-16,4-10 1 16,2-4-1-16,0-6 0 15,0-5-1-15,2-3-2 16,0-4-11-16,0-1-105 15,-1-3-48-15,2-5 92 0</inkml:trace>
  <inkml:trace contextRef="#ctx0" brushRef="#br2" timeOffset="130141.08">15210 15878 460 0,'-38'-21'281'0,"32"21"21"15,0-2-53-15,4 2-42 0,3 3-14 16,-1-3-44-16,0 0-19 15,12 5-25-15,11 4-18 16,35 10-33-16,-23-14-16 16,8-3-20-16,-4 1-5 15,0-2-5-15,-7 2-1 16,-1 0-1-16,-1-4 1 16,-12-1-1-16,3-1 0 15,-15 1 3-15,-6 1-4 0,-4 0-46 16,3 1-23-16,-2 0-60 15,-15 1-28-15,-33 1-49 16,26-2-17-16,-6-2-1 16,-5-2 12-16,-3-3 89 15,0 1 44-15,3 3 85 16,4 0 44-16,6 5 57 16,2 2 20-16,8 3 22 15,2-1-3-15,5 1-9 16,3-4-9-16,4 2-28 15,1-1-11-15,5-4-17 16,5 6-4-16,8-4-4 16,5 1-2-16,8 2-11 15,1-2-8-15,6 7-15 16,2 1-7-16,-2 6-12 0,-2 2-4 16,-12 0-3-16,-5 2-2 15,-8 0 0-15,-4 2-1 16,-2 1 0-16,-4 2 0 15,-5-1 0-15,-1 0 0 16,-5-1 0-16,-7 0 0 16,0-3-1-16,-10-2 2 0,-2-4 0 15,0-2-1-15,6-2 1 16,8-3-3-16,8 0-2 16,7-2 0-16,7-3-2 15,9 1-1-15,15 1 4 16,6-1 6-16,5-1 9 15,-1-3 9-15,-1 0 11 16,-5 0 4-16,-2 3-1 16,-2 0-7-16,-11-1-13 15,-4 1-11-15,-10-1-90 16,-1 2-63-16,-5-3-116 16,1-1 140-16</inkml:trace>
  <inkml:trace contextRef="#ctx0" brushRef="#br2" timeOffset="136761.76">15135 16685 825 0,'-8'3'395'0,"3"0"-109"15,-1-2-59-15,5-1-70 16,-1 0-20-16,1 0-65 16,0 1-25-16,-8 15-14 15,-1 31 0-15,18-19 1 16,3 1-2-16,0 4 0 16,-1 0-1-16,-4-4 2 15,-2-2 0-15,-6-3 0 16,-2-3-3-16,-4-5-6 15,-1-4-4-15,-4-9-9 16,-2-4-14-16,0-11-66 16,-3-3-38-16,3-11-105 15,5-4-66-15,-4-11 180 16</inkml:trace>
  <inkml:trace contextRef="#ctx0" brushRef="#br2" timeOffset="136898.48">14970 16581 725 0,'6'-2'337'16,"5"1"-154"-16,-3-1-52 16,8 2-125-16,2 1 3 15</inkml:trace>
  <inkml:trace contextRef="#ctx0" brushRef="#br2" timeOffset="137093.95">15295 16708 1018 0,'1'-2'415'0,"9"-4"-255"15,2-2-18-15,5-2-26 16,1 2-40-16,-1 3-53 15,0 2-11-15,-7 7-45 16,2-2-53-16,-2 4-169 0,-2 3 160 16</inkml:trace>
  <inkml:trace contextRef="#ctx0" brushRef="#br2" timeOffset="137244.68">15350 16808 991 0,'-7'5'445'15,"5"-2"-201"-15,2-3-51 0,3 0-66 16,-3-1-33-16,0 0-52 16,16-4-16-16,32-11-18 15,-31 12-62-15,1 3 39 16</inkml:trace>
  <inkml:trace contextRef="#ctx0" brushRef="#br2" timeOffset="137459">15754 16626 1103 0,'-8'13'524'16,"-1"-2"-212"-16,3 7-140 16,-1 1-36-16,2 0-74 15,1 3-34-15,4-4-19 16,0 1-5-16,6-6-36 0,-1-2-44 15,2-8-150-15,0 0 143 16</inkml:trace>
  <inkml:trace contextRef="#ctx0" brushRef="#br2" timeOffset="138551.45">15381 15472 868 0,'10'1'380'0,"-10"8"-157"16,-2 4-33-16,-4 8-23 15,-6 1-37-15,9 4-72 16,1 1-17-16,2-5-18 16,7-3-9-16,-2-7-35 15,4-6-41-15,-2-6-143 16,1-5-180-16,9-10 242 0</inkml:trace>
  <inkml:trace contextRef="#ctx0" brushRef="#br2" timeOffset="138829.08">15551 15478 897 0,'-11'-1'396'15,"-5"2"-189"-15,-2 4-47 0,-6 1-66 16,2 3-27-16,9 0-36 15,1 1-6-15,8-3-1 16,-1 0 1-16,3 0-6 16,2-1-1-16,1 5 4 15,1 1 3-15,5 2 3 16,1 4-1-16,1-4-6 16,5-1-2-16,-1-3-2 15,0-5 1-15,2-2-2 16,-2 1-2-16,-2-1-7 15,-1 2-9-15,3-2-131 16,3-3 99-16</inkml:trace>
  <inkml:trace contextRef="#ctx0" brushRef="#br2" timeOffset="139606.67">16333 16191 767 0,'-2'-7'409'0,"-4"-4"-72"16,-5-3-134-16,-2-1-31 15,-6-2-49-15,-2-2-37 16,-1 4-52-16,-4 0-11 15,1 10-9-15,1 3-3 16,3 8-6-16,4 11-4 16,6 10-6-16,4 5-3 15,10 3 0-15,2-3 1 0,9-4 1 16,4-2 1-16,1-7 2 16,4-4 3-16,0-9 3 15,-1-5 2-15,-2-12 2 16,-1-4-1-16,-2-16-2 15,0-5 0-15,0-13-4 16,-2-6 0-16,2-4 0 16,-2-3 0-16,-6 3 0 15,2 9 1-15,-7 13 1 16,2 8 1-16,-5 25 2 16,-9 5 0-16,4 27 4 15,-6 13 0-15,6 17 3 16,6 10 1-16,5 3 0 15,5-4-2-15,2-8-3 0,3-10-3 16,-3-16-5-16,5-4-48 16,3-13-128-16,7-2 120 15</inkml:trace>
  <inkml:trace contextRef="#ctx0" brushRef="#br2" timeOffset="140097.12">16753 16006 1339 0,'-3'-1'544'0,"-11"1"-326"16,-2-1-74-16,4-1-75 16,0 0-7-16,1-2-29 15,3-1-12-15,-4 0-12 16,-3 1-2-16,2 0-3 15,-1 0-1-15,3 1-2 16,2 1 1-16,4 1 0 16,-2-1 0-16,2 2-2 15,1 4-2-15,3 2-2 16,1 3 1-16,5 2 4 16,-2-2 3-16,1 3 5 15,1 0 3-15,0 4 5 0,-1 1 1 16,-1 4 1-1,-2 2 1-15,-1 3-6 0,0 0 0 16,-1 0-7-16,1-3-1 16,2-6-3-16,0-4-1 15,3-5 0-15,-2-5-1 16,1-3 1-16,3 1 0 16,-1-1 0-16,4 2 0 15,1-2-1-15,3 2 0 0,4-2-3 16,2 0-1-16,0 0-95 15,2 5-65-15,-1-1-398 16,2 3 358-16</inkml:trace>
  <inkml:trace contextRef="#ctx0" brushRef="#br2" timeOffset="140358.06">16890 16115 905 0,'2'12'452'0,"-7"0"-121"15,0 1-118-15,5 3-92 16,6 4-12-16,7 2-31 16,-1-1-18-16,2-2-17 15,-2-3-2-15,-2-9-2 16,-2-1-3-16,5-3-5 16,-2-4-5-16,-2-7-7 0,5-3-3 15,-4-7-8-15,1-2-3 16,3-5-2-16,2 1-2 15,-5-1 0-15,-1 2-34 16,-3 7-103-16,-3 4-82 16,4 6 122-16</inkml:trace>
  <inkml:trace contextRef="#ctx0" brushRef="#br2" timeOffset="140843.25">17244 16293 1147 0,'28'27'496'15,"-28"-23"-229"-15,0 1-34 16,-2 4-28-16,-1 2-29 15,-1 5-59-15,2 7-17 16,-1 8-29-16,0 0-14 0,0 3-27 16,1-4-7-16,-1-5-10 15,2 1-2-15,-3-9-2 16,-4-2 0-16,-2-6-3 16,-2-4-3-16,0-5-31 15,-2-5-39-15,-2-5-88 16,0-5-41-16,-5-7-110 15,-2-5-216-15,7-6 358 16</inkml:trace>
  <inkml:trace contextRef="#ctx0" brushRef="#br2" timeOffset="141475.48">17471 15865 1305 0,'-2'2'540'16,"-3"-2"-283"-16,5 2-96 15,0-2-24-15,0 0-32 16,0 0-42-16,0 0-50 16,0 0-4-16,11 4-3 15,13 2-1-15,25 4-1 16,-28-11-1-16,0-1 0 16,-2 0-1-16,-4 0 1 0,-4 1-2 15,-7 6 2-15,-2 1 1 16,-2 4 0-16,-3 6 1 15,-1 3-2-15,-1 6 1 16,1 9-2-16,2 4 0 16,0 3-1-16,1 1 1 15,2-6-1-15,2-5 1 16,-1-6 2-16,-1-8 1 0,-1 0 9 16,-1 1 5-16,-5-5 6 15,-1 3 2-15,-4-4-5 16,-2-7-4-16,-5 1-8 15,1-4-12-15,-1-3-101 16,2 0-69-16,4-9 1 16,9-2 66-16</inkml:trace>
  <inkml:trace contextRef="#ctx0" brushRef="#br2" timeOffset="141829.59">17244 16140 1095 0,'4'6'447'15,"0"-6"-235"-15,0 0-94 16,-2-1-43-16,-2 1-19 15,0-1-80-15,0 0-58 16,0 0 52-16</inkml:trace>
  <inkml:trace contextRef="#ctx0" brushRef="#br2" timeOffset="150716.55">18235 15999 695 0,'0'-2'341'0,"0"1"-70"16,-1 0-41-16,-1 0-43 16,1 0-18-16,0 0-65 15,0 0-22-15,0 0-21 16,-2 0-6-16,1 0-17 16,0-1-7-16,1 1-14 15,0 1-3-15,0 0-4 16,0 0-1-16,1 0 0 0,0 0 0 15,10 1 1-15,7 2 0 16,34 4-1-16,-27-2-1 16,-2-1-2-16,-5 2-1 15,3 0-1-15,-2 3 0 0,0 0-2 16,5-1 1-16,-9 2-1 16,-3-1 0-1,1 0 1-15,-1 0 0 0,0-2 0 16,-1 1 1-16,-3-2 10 15,-5 2 8-15,-5 0 13 16,-4 1 7-16,-7 4 0 16,-3 0-3-16,2 3-9 15,-9-2-5-15,-6 3-9 16,0-3-3-16,-10 3-4 16,6 0-3-16,6-3-3 15,3-3-1-15,15-1-2 16,3-4-3-16,5-4-9 15,3 1-9-15,5-4-71 16,-6 0-47-16,0 0-139 16,6-3 163-16</inkml:trace>
  <inkml:trace contextRef="#ctx0" brushRef="#br2" timeOffset="165341.83">19145 15824 753 0,'-40'14'405'16,"29"-14"-105"-16,0 0-94 15,4 0-24-15,2 3-53 16,3-3-30-16,5 0-37 15,-3 0-10-15,0 0-15 16,20 2-3-16,39 2-12 16,-22-2-9-16,8-2-6 15,1-4-1-15,1 0-2 16,-5-3 0-16,-9 1 0 16,-8-1 0-16,-12 7-3 15,-5-1-34-15,-15 1-131 0,-6 2-118 16,-13 2 164-16</inkml:trace>
  <inkml:trace contextRef="#ctx0" brushRef="#br2" timeOffset="165715.37">19093 15834 905 0,'-12'-2'418'15,"9"2"-139"-15,3 3-62 0,5 5-71 16,2 0-15-16,7 5-55 15,2 1-21-15,5 0-18 16,4 1-8-16,6-4-12 16,1-3-3-16,3-2-3 15,-1-1-2-15,-1 3-2 16,-4 0 0-16,-8 3-2 16,-3 1-1-16,-14 2 1 15,-4 1 1-15,-10 6 4 16,-4 4 0-16,-12 5-3 15,-6-1-1-15,-5 0-3 16,-2-2-1-16,9-2-1 16,5-2 1-16,9-4-1 0,7-2-1 15,9-6-2-15,7-2-1 16,10-3 3-16,6-3 4 16,10-3 11-16,4-1 8 15,7 0 23-15,-3 0 8 16,-7 1 0-16,-4 2-8 15,-14-1-25-15,-3 3-22 16,-3 3-97-16,-7-3-65 16,-3 3 95-16</inkml:trace>
  <inkml:trace contextRef="#ctx0" brushRef="#br2" timeOffset="166044.34">19073 16505 1002 0,'5'19'462'16,"1"3"-150"-16,4 6-141 15,-1 1-14-15,0 0-26 16,1 0-33-16,-2-4-40 16,-1-6-8-16,-4 0-5 0,-3-4-4 15,-4-8-12-15,-3 5-6 16,-8-8-16-16,-4-3-32 16,-7-7-97-16,-3-8-65 15,2-5-383-15,2-7 376 16</inkml:trace>
  <inkml:trace contextRef="#ctx0" brushRef="#br2" timeOffset="166216.73">18965 16400 803 0,'23'-9'358'16,"3"-1"-175"-16,3 3-102 15,-3 3-21-15,6 4-47 16</inkml:trace>
  <inkml:trace contextRef="#ctx0" brushRef="#br2" timeOffset="166388.16">19270 16519 905 0,'-3'8'476'0,"-2"-2"-11"15,6-4-337-15,3-1-28 16,9-1-17-16,3-1-27 16,7-4-37-16,-4-2-10 15,4 2-55-15,-1-1-54 16,-3 3-155-16,-4 2-130 16,-13 0 237-16</inkml:trace>
  <inkml:trace contextRef="#ctx0" brushRef="#br2" timeOffset="166541.49">19311 16595 565 0,'-9'13'350'0,"4"-4"11"16,5-1-76-16,5-2-81 15,4 0-30-15,6-4-69 16,1-4-29-16,10 2-40 16,-3-2-12-16,-1 2-37 15,0 0-64-15,-7-3 51 16</inkml:trace>
  <inkml:trace contextRef="#ctx0" brushRef="#br2" timeOffset="166760.68">19661 16523 1276 0,'-4'11'533'0,"1"6"-293"0,-1 2-49 16,0 5-61-16,1 2-44 15,2-4-68-15,1 0-11 16,6-5-32-16,0-6-52 16,3-12-144-16,-2-8-388 15,-1-21 403-15</inkml:trace>
  <inkml:trace contextRef="#ctx0" brushRef="#br2" timeOffset="167397.08">19165 15349 763 0,'13'-27'362'0,"-13"32"-87"15,-2 1-42-15,-2 12-53 16,2 10-19-16,-1 8-75 16,3 3-25-16,6-1-30 15,3-8-10-15,4-7-15 16,2-9-44-16,-1-10-142 16,2-6-227-16,-5-9 250 15</inkml:trace>
  <inkml:trace contextRef="#ctx0" brushRef="#br2" timeOffset="167687.26">19358 15409 1028 0,'-5'2'432'16,"-10"3"-253"-16,0 2-40 16,-6-1-52-16,1 2-37 15,3-6-38-15,4-1-4 0,3-1 0 16,1-3 1-16,6 2 11 15,2 1 10-15,1 5 28 16,0-5 14-16,0 0 9 16,4 8-2-16,5 11-13 15,36 24-7-15,-25-26-4 16,4-2-2-16,-10-6-13 16,1 0-11-16,-3-5-55 15,-5-1-69-15,0 1 61 16</inkml:trace>
  <inkml:trace contextRef="#ctx0" brushRef="#br2" timeOffset="168395.13">20168 16169 941 0,'8'5'416'0,"1"-9"-167"16,-4-4-47-16,-6-10-50 15,-1 2-32-15,-8-12-75 16,-1 0-20-16,-3 1-13 15,-4 0-4-15,-2 10-2 16,1 4-2-16,-1 9-3 16,2 6-1-16,4 15-2 15,-1 7 0-15,10 13 0 16,-2 3 1-16,7 7 1 16,1-3 0-16,5-8 2 15,9-5 5-15,1-13 8 16,4-5 6-16,1-12 5 15,-4-4-1-15,2-15-7 16,0-6-4-16,-2-16-8 0,0-8-2 16,-1-8-3-16,-2-6 0 15,-1 1 1-15,-3 5-1 16,-3 12 2-16,-3 13 1 16,-6 18-1-16,-2 10 2 15,-5 17 4-15,-2 9 4 16,4 20 10-16,3 4 5 15,6 11 4-15,5-2-1 0,5-2-6 16,3-3-3-16,3-13-10 16,0-11-5-16,1-14-35 15,-1-3-54-15,3-6-159 16,3 0 154-16</inkml:trace>
  <inkml:trace contextRef="#ctx0" brushRef="#br2" timeOffset="168831.75">20640 15949 1096 0,'1'-12'509'0,"-3"8"-156"16,-2 3-73-16,-6 2-98 16,-4 0-37-16,-4 4-102 0,-2 3-26 15,0 1-12 1,1 2-2-16,4-2-3 0,1-3 1 15,7-2-1-15,-4 0 2 16,9-1-1-16,-2 0 1 16,0 1 0-16,3-4 0 15,0 0-1-15,0 0 3 16,-1 3 5-16,-3 10 2 16,5 0 7-16,11 28 2 0,2-26 4 15,-3-1 1 1,-3 3-3-16,-3 1-4 0,-4 0-7 15,0 4-3-15,-2-3-3 16,1 0 0-16,1-3-2 16,1 0 1-16,1-3-2 15,1-1-1-15,2-1-1 16,1-1 0-16,4 0 0 16,1-2 1-16,3 2-4 15,-2-4-4-15,3 2-98 16,1 0-56-16,-1-1-132 15,4-1-110-15,0-4 267 16</inkml:trace>
  <inkml:trace contextRef="#ctx0" brushRef="#br2" timeOffset="169145.98">20746 16153 1055 0,'0'-3'482'16,"1"0"-198"-16,3 3-50 15,-4 0-63-15,0 0-30 16,0 0-52-16,3 9-18 16,7 13-24-16,13 28-11 0,-10-28-18 15,0 0-5-15,0-6-1 16,4-3 1-16,-4-7 0 16,2-1-1-16,-4-8-1 15,0-2-2-15,0-9 1 16,-3-8-2-16,2-7-2 15,-2-2-1-15,-1-4-1 16,5 5 0-16,-8 7-1 16,-3 6-1-16,-1 12-26 15,-8 6-55-15,8 11-149 16,-5 6-114-16,5 0 200 16</inkml:trace>
  <inkml:trace contextRef="#ctx0" brushRef="#br2" timeOffset="169390.75">21118 16269 1310 0,'5'12'568'16,"2"6"-267"-16,-3 3-44 16,-3 5-37-16,1 2-43 15,-1 3-88-15,3 0-17 16,0 2-36-16,-1-3-10 15,2-2-7-15,-3-4-2 0,0-4-2 16,-3-6 0-16,-8-6-1 16,-3-2-2-16,-8-10-57 15,0-2-58-15,-2-14-161 16,3-8-53-16,9-10 185 16</inkml:trace>
  <inkml:trace contextRef="#ctx0" brushRef="#br2" timeOffset="169591.13">21074 16023 972 0,'1'0'516'16,"4"-5"-15"-16,4 3-384 16,1 2-48-16,1 0-59 15,5 4-75-15,5-1 36 16</inkml:trace>
  <inkml:trace contextRef="#ctx0" brushRef="#br2" timeOffset="169997.17">21297 15901 1451 0,'4'-4'537'0,"6"-1"-394"15,3 1-19-15,7-2-9 16,3 2-23-16,1 0-50 16,3-1-18-16,-7 6-13 15,3 2-2-15,0 3-3 16,-5 0 0-16,-3 0 1 15,-7 4 5-15,-8 4 10 16,0 7 1-16,-1 3-1 16,-3 5-3-16,2 1 0 15,-1 1 1-15,2 4 5 16,0-1 0-16,2-1-2 16,2 3 5-16,-5-6 10 0,0-5 3 15,-3-4 1-15,-1-3-5 16,0-3-11-16,2 3-5 15,-6-5-6-15,1-3-4 16,-3-1-6-16,-2-4-12 16,-2-5-90-16,-2-2-70 15,2-10-185-15,-6 0 207 16</inkml:trace>
  <inkml:trace contextRef="#ctx0" brushRef="#br2" timeOffset="170312.93">22072 16081 1244 0,'-66'42'479'0,"48"-38"-276"16,3-4-31-16,8 0-6 15,7 0-6-15,15-4-55 0,10 1-27 16,13 0-21-16,3 0-12 16,1-2-25-16,0 3-8 15,-5 1-20-15,-2 1-42 16,-7-1-107-16,-2-1-72 15,-14-4 128-15</inkml:trace>
  <inkml:trace contextRef="#ctx0" brushRef="#br2" timeOffset="170517.58">22097 15923 963 0,'-13'-2'455'0,"10"14"-144"16,0 5-74-16,3 13-75 15,2 5-18-15,3 9-53 16,1 1-19-16,0-2-22 16,1-3-8-16,0-9-20 15,-1-5-9-15,2-15-90 16,0 2-63-16,-1-11-205 16,3-3 204-16</inkml:trace>
  <inkml:trace contextRef="#ctx0" brushRef="#br2" timeOffset="176502.93">22967 15826 515 0,'-43'-20'345'16,"29"14"-13"-16,-5 1-94 16,-2 2-28-16,4 3-55 15,-3-3-20-15,5 2-24 16,0 1-5-16,6-1-15 15,8 5-15-15,8 1-29 16,9-2-14-16,13 4-13 16,0-6 0-16,6 1-2 15,3 1-2-15,-2-3-4 16,-1-1-1-16,-2-2-5 16,-4-2-1-16,-10-1-2 15,-2 4-18-15,-11-1-55 16,-3-1-28-16,-10 3-76 15,-3 0-25-15,-7 0-60 16,-3-1-39-16,-1-3-10 0,-2 1 22 16,-4-1 116-16,6 6 84 15,-3 2 139-15,3 4 53 16,2-1 62-16,-6-4 13 16,3 2 4-16,0-2-3 15,4 1-17-15,8 1-9 16,6 3-22-16,-1-1-14 15,5-3-28-15,3 2-9 16,8-3-5-16,7 2 0 16,5 3-5-16,1-2-9 0,-1 2-26 15,-7 1-12-15,6 2-15 16,-2 3-4-16,5 5-5 16,4 1-2-16,-9 4-1 15,-1 1-2-15,-10 3-1 16,-6 2 2-16,-6 0 2 15,-7-4 3-15,-8-3 2 16,-3-4 1-16,-2-3 1 16,0-3-1-16,1-1 0 15,5-4 0-15,5 1 0 16,2-5 0-16,9 1 0 16,1 0 2-16,9-2 6 15,4 5 5-15,12-4 8 16,3-1 4-16,7-2 6 15,3-2-1-15,-7-2-6 0,-3 1-6 16,-8 1-15-16,-5 0-6 16,-3 2-91-16,-4-4-65 15,-5-1-164-15,1 2 179 16</inkml:trace>
  <inkml:trace contextRef="#ctx0" brushRef="#br2" timeOffset="177126.16">22752 16601 798 0,'-5'3'402'0,"-1"-1"-127"16,4 1-84-16,2 3-16 15,0-6-47-15,0 0-28 16,3 1-40-16,19 5-8 16,30-2-12-16,-25-14-5 0,-3-4-10 15,-4-5-5-15,-7-5-9 16,-3-2-2-16,-1-3 0 15,-5 2-1-15,-4 4 0 16,-8 0 1-16,-4 7-3 16,-7 0 0-16,0 10-2 15,4 4-2-15,-11 5-1 16,12 7-1-16,-1 5-1 16,2 6 0-16,8 3 2 15,2 4 2-15,6 3 1 16,6 0-2-16,2-3-1 15,4-4 0-15,5-7-2 16,-1-2-1-16,7-7-14 16,-1-2-37-16,-1-6-120 15,4-1-145-15,10-5 194 0</inkml:trace>
  <inkml:trace contextRef="#ctx0" brushRef="#br2" timeOffset="177383.69">23172 16491 535 0,'0'-12'324'15,"-3"-1"9"-15,-2 0-62 0,-4 9-67 16,0 0-33-16,-4 6-61 16,2 7-17-16,-4 3-14 15,-1 5-5-15,4 6-17 16,1 0-11-16,6 4-19 15,4-1-10-15,4 2-12 16,5-4-3-16,3-7-2 16,3 1 0-16,2-11-2 15,1 0-11-15,3-5-82 16,1-2-75-16,-3-5 103 16</inkml:trace>
  <inkml:trace contextRef="#ctx0" brushRef="#br2" timeOffset="177573.88">23118 16582 1125 0,'-9'8'497'15,"4"-5"-238"-15,3 0-38 16,5-2-50-16,-3-1-32 16,0 0-56-16,3 0-13 15,14 2-33-15,28-1-15 16,-25-5-64-16,2 1-65 15,0-2-181-15,-1-2 178 0</inkml:trace>
  <inkml:trace contextRef="#ctx0" brushRef="#br2" timeOffset="178039.75">23521 16456 1011 0,'0'-1'420'0,"0"-11"-206"0,0 0-37 16,-8-30-20-16,-5 29-22 16,-3 5-51-16,-1 0-16 15,2 8-22-15,2 5-8 0,1 10-19 16,0 2-7-16,-3 12-8 16,7 2 0-16,1 5 0 15,4 4 1-15,16-3 2 16,-5-3 3-1,6-8 18-15,3-6 7 0,-3-6 12 16,7-1 0-16,3-5-11 16,-1-4-9-16,-2-4-14 15,-2 0-6-15,-6-6-72 16,0 3-60-16,-1-11 77 16</inkml:trace>
  <inkml:trace contextRef="#ctx0" brushRef="#br2" timeOffset="179002.28">23786 16143 698 0,'12'30'345'0,"-12"-26"-100"15,0 5-21-15,4-5-24 16,1 4-22-16,6-8-34 16,-2-2-10-16,8-6-27 15,-5-10-15-15,2-2-32 16,3-6-13-16,-3-7-25 16,2-6-7-16,-4-7-6 0,0-2-2 15,-6 0-1-15,-5 3 1 16,-1 8-1-16,-5 6 0 15,1 6 0-15,1 6 0 16,-8 7-3-16,3 3 1 16,-4 11-2-16,-4 2 1 15,3 12 1-15,-4 10 3 16,10 11 5-16,5 9 3 16,5 5 4-16,2 0 0 15,1-2 3-15,6-2 4 16,0-13 4-16,6 0 2 15,-3-11-5-15,-8-8-4 0,4-4-11 16,-5-8-4-16,8 0-6 16,-5-3-23-16,0 0-97 15,1 0-60-15,0-6-172 16,9 0 206-16</inkml:trace>
  <inkml:trace contextRef="#ctx0" brushRef="#br2" timeOffset="179695.65">24198 16197 530 0,'-40'33'319'0,"27"-33"28"16,1 0-88-16,4 0-41 16,3 3-17-16,6 2-62 15,3 2-26-15,6-3-36 16,5 3-12-16,6-7-16 15,2-8-7-15,8-4-14 16,0-3-6-16,-3-6-10 16,-4 1-1-16,-7-4-4 0,-7-1 1 15,-11 3 1-15,-3 2 0 16,-12 4-2-16,-5 4-2 16,-1 6-2-16,-4 6-2 15,4 9-1-15,0 7 0 16,6 8 2-16,6 4-1 15,5 2 3-15,5 0 0 16,5-3 7-16,5-7 3 0,7-4 13 16,2-1 7-16,2-3 5 15,1-2-2-15,2 0-11 16,-1-6-8-16,-1-4-13 16,-2 0-6-16,-1-5-81 15,4-3-54-15,-8-1 163 16,10-1-69-16</inkml:trace>
  <inkml:trace contextRef="#ctx0" brushRef="#br2" timeOffset="184378.73">25538 16008 780 0,'-47'-12'358'0,"32"9"-146"16,2 3-88-16,-4 1-3 16,4 2-20-16,5 2-16 15,0-3-8-15,7 1 1 16,1-1-6-16,-2 0 0 16,2-2-6-16,0 0-6 15,0 0-14-15,20 6-8 16,39 14-17-16,-23-16-5 0,7 2-5 15,3 1-3-15,-1-1-3 16,-1 2-1-16,-6-3-3 16,-7 0-3-16,-12 2-81 15,-11-1-71-15,-9 0 96 16</inkml:trace>
  <inkml:trace contextRef="#ctx0" brushRef="#br2" timeOffset="184595.12">25469 16180 709 0,'-9'19'389'0,"11"-11"-8"16,5-1-150-16,12-1-72 16,4-3 2-16,12 0-42 15,4-6-18-15,0 5-28 0,0-3-17 16,-6-1-27-16,-2 2-13 15,-10 0-49-15,-4 3-40 16,-9-3-118-16,-6 0-95 16,-6-11 178-16</inkml:trace>
  <inkml:trace contextRef="#ctx0" brushRef="#br2" timeOffset="184960.12">25585 15840 813 0,'2'-10'365'0,"11"6"-111"15,2-1-80-15,6 7-29 16,1 8 4-16,4 4-45 16,5 6-19-16,3 2-16 15,1 0-5-15,-1 2-4 16,-1-3-1-16,-10-1-16 15,-2-1-8-15,-12 0-10 16,-5-1-4-16,-4 5-4 16,-7 2 0-16,5 6-4 15,-6 0-1-15,-3 0-5 16,4 0-2-16,-6-7 0 16,-2-2 0-16,2-4 0 0,-1-4-1 15,-4-4-2-15,6 3-3 16,3-5-35-16,0-4-24 15,6 1-69-15,-1-4-51 16,3-2-151-16,1-1 207 16</inkml:trace>
  <inkml:trace contextRef="#ctx0" brushRef="#br2" timeOffset="187498.99">27300 16001 497 0,'33'-37'333'16,"-33"27"8"-16,4-1-113 15,-4 3-14-15,-5 3-57 16,-5 1-33-16,-4 4-45 16,-1 1-16-16,-4 7-18 15,1 3-7-15,-1 7-9 16,-1 3-2-16,9 12-6 16,4 9-2-16,8 7-6 15,5 5-2-15,11-5-4 16,5-5-3-16,7-8-1 15,4-6 5-15,1-14 6 16,-2-4 3-16,1-19 6 16,-7-8-2-16,3-19-2 0,-2-10 1 15,-9-6-3-15,0-4-1 16,-18 2 0-16,-2 4-2 16,-13 4 0-16,-8 7 0 15,-4 8-4-15,-2 6-2 16,-4 13-5-16,2 5-3 15,6 8-10-15,0 6-4 16,5 8-31-16,7 4-34 16,5 3-111-16,8 0-101 0,6-1 180 15</inkml:trace>
  <inkml:trace contextRef="#ctx0" brushRef="#br2" timeOffset="187991.99">27928 15910 833 0,'2'-8'402'0,"-2"2"-169"16,6 8-32-16,-5 4 6 15,2 9-46-15,7 7-29 16,1 3-55-16,4 3-24 15,7 1-29-15,4 0-3 0,-1-4-2 16,3-1-1-16,-5-5-3 16,-4-6-3-16,-5-5-1 15,-6-3 1-15,-4-2 9 16,-4 2 2-16,-12 3 1 16,-4 2-2-16,-11 5-8 15,-5-2-6-15,-4 5-4 16,2-1-2-16,5-1-3 15,7 1-3-15,10-3-22 16,2 4-26-16,4-12-91 16,8 3-72-16,6-5 131 15</inkml:trace>
  <inkml:trace contextRef="#ctx0" brushRef="#br2" timeOffset="188604.48">28690 15909 642 0,'-1'-39'318'16,"-1"33"-56"-16,-3-1-55 15,5 4-2-15,0 2-19 16,1 1-46-16,-1 0-16 16,0 0-17-16,6 0-5 15,20 3-11-15,31 8-9 0,-21-4-25 16,-1 0-13-16,0 0-21 16,10 1-7-16,-2-4-7 15,4-2-2-15,-3-2-1 16,-11-1-1-16,-10 0-8 15,-9 1-40-15,-14 1-125 16,-8 1-86-16,-9-2-247 16,-1 1 303-16</inkml:trace>
  <inkml:trace contextRef="#ctx0" brushRef="#br2" timeOffset="189264.83">28706 15918 549 0,'-11'0'335'16,"3"-2"-56"-16,7-2-50 16,1 0-6-16,6-2-53 0,4 3-26 15,6 0-26-15,7 2-10 16,4 1-24-16,-3 0-15 16,0 3-27-16,-3 3-12 15,-7 5-21-15,1 0-4 16,-6-2-3-16,-8-5-1 15,-1-1-6-15,0-2-1 0,-1-2-1 16,0 0 1-16,0-1 4 16,0 1 1-16,-7-2 1 15,-11-5 1-15,-35-12 4 16,24 9 0-16,5 3 3 16,0 0 4-16,6 4 6 15,6 2 5-15,6 2 3 16,3 2-1-16,2 1-8 15,2-1-3-15,0-2 0 16,0 0 4-16,0 0 12 16,10 4 6-16,10 10 4 15,34 30-1-15,-20-23-8 16,0-1-6-16,0 3-12 16,-4 0-4-16,-4-1-4 15,-5 1-1-15,-4-2-1 0,0-3-1 16,-8-3 0-16,0 0 0 15,-11-1 0-15,-8 1 0 16,-11 0 1-16,-3-1-1 16,-1 2-2-16,-6 0 1 15,-6-2 0-15,1 3 1 16,-1-4 0-16,12 4 0 16,10-7-2-16,9 2 0 0,10-2 0 15,10-2 3-15,13 0 7 16,7-4 4-1,4-1 11-15,1-3 5 0,-4 2 5 16,-4-2-3-16,-6 5-13 16,-4-2-10-16,-4 1-90 15,-8 1-60-15,0-2-122 16,-5 0 143-16</inkml:trace>
  <inkml:trace contextRef="#ctx0" brushRef="#br2" timeOffset="190618.55">28471 16753 874 0,'-1'-1'425'16,"0"0"-171"-16,0 0-80 15,1 0-12-15,4-1-52 16,21 0-26-16,31-4-33 0,-24 1-14 16,-3-8-19-16,0-3-4 15,-11-1-2-15,-5-3-1 16,-9-3-1-16,-3 1 0 15,-4-1 0-15,-5 0 0 16,-8 4-1-16,-4 0-1 16,-3 7 8-16,0 6 7 15,2 7 13-15,-2 8 5 16,6 13-4-16,0 5-6 16,4 8-14-16,8 4-7 0,3 0-8 15,4-1-1-15,11-4-1 16,0-4 0-16,9-6 1 15,1-2 0-15,1-7-2 16,1-3-26-16,-1-6-87 16,1-1-64-16,0-7-213 15,1-3 241-15</inkml:trace>
  <inkml:trace contextRef="#ctx0" brushRef="#br2" timeOffset="190902.73">28943 16647 1028 0,'-3'-8'460'0,"0"5"-231"0,-2-1-28 16,-4 3-73-16,0 0-34 16,0 2-40-16,-6 3-9 15,8 3-15-15,-1 4-7 16,1 1-11-16,4 7-4 15,-2 2-5-15,5 4 0 16,1 2-1-16,3 1-2 0,4 0 0 16,-3-5-1-16,6-2-3 15,9-5-3-15,1-6-59 16,0-7-53-16,6-5-239 16,-4-5 226-16</inkml:trace>
  <inkml:trace contextRef="#ctx0" brushRef="#br2" timeOffset="191090.9">28826 16754 1277 0,'0'3'498'0,"8"4"-338"16,1-3-9-16,8-2-3 15,-2 0-22-15,5-4-48 16,0 1-20-16,2-3-106 15,2 0-69-15,4 1-207 0,2-1 197 16</inkml:trace>
  <inkml:trace contextRef="#ctx0" brushRef="#br2" timeOffset="191411.31">29289 16642 1009 0,'17'-12'459'0,"-7"-1"-156"15,-1 2-74-15,-10-1-27 16,-2 6-41-16,-12 3-85 16,-3 4-28-16,-6 9-36 15,-6 1-5-15,1 11-7 16,3 3-2-16,-1 7-1 15,2 4 0-15,8 0-1 16,2 1-1-16,15-6 0 16,7-1 0-16,12-7 5 15,7-5 7-15,9-4 6 16,2-5 0-16,7-7-5 16,-2-4-29-16,-8-9-103 15,-6-2-69-15,-8 1 109 0</inkml:trace>
  <inkml:trace contextRef="#ctx0" brushRef="#br2" timeOffset="192091.94">29592 16284 647 0,'0'8'347'0,"2"-1"-100"15,4-2-51-15,0 2-5 16,3-6-59-16,3-1-24 16,2-10-38-16,3-4-14 0,6-14-22 15,2-6-12-15,8-12-12 16,-4-8-1-16,-3 0 8 16,-6-3 4-16,-9 7 10 15,-4 4 6-15,-7 13 4 16,-4 9 2-16,-16 14-5 15,-1 10-7-15,-7 15-11 16,-2 14-6-16,5 18 4 16,4 9 2-16,8 10 6 15,4 1 3-15,9-4 9 16,7-4 11-16,8-11 14 16,5-5 5-16,10-6-9 15,-1-10-12-15,3-8-21 16,-4-8-9-16,-9-11-9 15,-2-3-16-15,-9-6-87 16,-2-3-53-16,-3-5-180 0,0 4 195 16</inkml:trace>
  <inkml:trace contextRef="#ctx0" brushRef="#br2" timeOffset="192692.32">30068 16439 470 0,'-4'1'280'0,"-8"2"-3"16,2-1-17-16,-28 12-31 15,30-10-27-15,3-2-56 16,1 2-26-16,5 0-40 15,-1-4-18-15,0 0-30 0,5 0-10 16,19-6-12-16,27-17-4 16,-25-3-4-16,-4-3-1 15,-8-1 1-15,-4 0 1 16,-9 7 5-16,-5 1 1 16,-7 10 5-16,-4 4 6 15,-3 8 17-15,-2 6 11 16,0 8 22-16,3 6 3 15,2 7-3-15,4 3-7 0,6 6-19 16,4 0-7-16,8-4-3 16,9 0 2-16,8-7 8 15,3-2 1-15,2-4-9 16,2-6-8-16,2-6-19 16,-1-3-22-16,0-10-78 15,-6-3-45-15,-3-9-131 16,-4-4-96-16,-11-2 235 15</inkml:trace>
  <inkml:trace contextRef="#ctx0" brushRef="#br2" timeOffset="203849.93">30741 16730 290 0,'0'-1'172'16,"0"0"2"-16,2-1 7 16,-2 0-6-16,0 1-22 15,1 0-40-15,-1 0-17 16,2-1-16-16,-1 1-5 15,0 0-8-15,5-2-5 0,-5 1-9 16,0 1-2-16,3 2 0 16,-2-1-1-16,3 16-2 15,29 34-3-15,-25-23-5 16,-3 3-1-16,-5 0-6 16,6-3-4-16,-9-4-10 15,0-6-4-15,6-7-7 16,-3-3-2-16,3-7-6 15,2-2-14-15,-4-8-62 16,-2-7-48-16,1-6-165 16,-1-4 178-16</inkml:trace>
  <inkml:trace contextRef="#ctx0" brushRef="#br2" timeOffset="204509.18">30774 16622 709 0,'0'0'340'0,"1"-2"-131"16,5 5-58-16,-6-3-1 15,0 0-29-15,0 0-17 16,6 0-31-16,2 0-12 16,7 0-14-16,25 0-5 15,-22-6-8-15,1 0-3 0,-2 0-9 16,5 3-3-16,1 2-8 15,1-1-2-15,-2 2-4 16,-5 0-2-16,-3 1 1 16,-3 2 0-16,-2 2 0 15,-2 3 1-15,-4-1-1 16,0 0 3-16,-2 3 1 16,1 0 2-16,-2 4 5 15,2 0 1-15,-1 7 2 16,1 3 2-16,1 9 1 15,2 7-1-15,-1-1-3 16,1 2-3-16,1-8-5 16,1-3-2-16,-1-6-3 15,-2-5-1-15,1-6-1 16,-3-4-1-16,-2-6-20 16,0-3-18-16,-3-3-34 0,2 2-26 15,0-1-47-15,-4-1-23 16,-15-1-30-16,-29-32-5 15,26 31 30-15,-7 2 30 16,-1 1 48-16,7 1 22 16,-2 1 39-16,3 0 11 15,4 0 67-15,-2 0 40 16,12 0 56-16,9-4 16 0,3 6-5 16,4-5-7-16,4 1-2 15,0 2 4-15,6-1-7 16,-1 0-9-16,3 0-28 15,5-1-13-15,4-1-23 16,3 1-14-16,-3 2-24 16,-5 0-11-16,-10 0-62 15,-4 2-37-15,-7 0-108 16,-2-2-80-16,-5-2 170 16</inkml:trace>
  <inkml:trace contextRef="#ctx0" brushRef="#br2" timeOffset="-213311.27">1645 17049 530 0,'-15'24'295'0,"14"-32"-101"15,2 1 16-15,-1-2-21 16,-2-1-36-16,-2 0-17 0,-5 0-28 16,4 1-12-16,-9-1-28 15,-1 1-15-15,-4 3-22 16,1 3-8-16,4 5-12 16,2 5-4-16,2 7-7 15,-3 3-2-15,3 10-4 16,-1 4 0-16,4 8 0 15,6 3 2-15,2 4 0 16,8 1 1-16,0-5 0 16,-1-4 0-16,6-4 1 15,0-6 0-15,7-9 0 16,3-4 1-16,6-10-7 16,-1-5-44-16,5-5-215 15,-1-7 186-15</inkml:trace>
  <inkml:trace contextRef="#ctx0" brushRef="#br2" timeOffset="-212992.61">1855 17232 929 0,'-6'3'398'16,"5"9"-212"-16,1 0-37 15,6 12-44-15,6 2-32 16,3 0-42-16,5 1-12 15,-2-11-7-15,-1-5-2 0,-5-7 0 16,0-2 1-16,-7-7-1 16,4-1 1-16,-6-6 0 15,-3-6-1-15,0-2-1 16,-4-3-2-16,-1 1 0 16,0 1 0-16,-8 2 1 15,-4 1 0-15,-8 5-4 16,-1 6-4-16,6 5-11 15,3 2-14-15,13 6-53 16,4 1-35-16,12 2-142 16,4 2 158-16</inkml:trace>
  <inkml:trace contextRef="#ctx0" brushRef="#br2" timeOffset="-212706.99">2086 17191 483 0,'13'11'277'0,"0"6"-29"0,-2 3 3 16,2 3-69-16,-5 2-34 16,-1-2-67-16,-1 2-15 15,-2-3-20-15,-1-4-6 0,-2-6-12 16,-1-7-1-16,0-5 12 16,-3 0 5-16,2-1-4 15,0 0-9-15,0 0-25 16,0 0-10-16,-2-15-11 15,5-30 1-15,9 21 3 16,2 1 3 0,3 4 2-16,-1-1 0 0,1 11 5 15,4 6-61-15,-3 4 48 16</inkml:trace>
  <inkml:trace contextRef="#ctx0" brushRef="#br2" timeOffset="-212220.9">1452 17606 1050 0,'-8'0'441'0,"4"1"-261"15,3-1 0-15,0 2-68 16,0-2-36-16,1 0-53 15,0 0-15-15,20 2-3 16,44 6 0-16,-24-6-1 16,13 0-1-16,15-2-3 15,1 0-1-15,12-3-1 16,-3-1 0-16,-4 2 2 16,-2-2 0-16,-8 5 0 15,-1-1 2-15,-3-1 0 16,-8 1 2-16,-14-1 0 15,-8 2 1-15,-12 4 3 16,-4-4 1-16,-11 1 8 0,-2-2 4 16,-4 0-46-16,2-1-69 15,-1 0 61-15</inkml:trace>
  <inkml:trace contextRef="#ctx0" brushRef="#br2" timeOffset="-209257.53">3301 17096 956 0,'-17'41'416'16,"17"-40"-221"-16,0 2-1 15,1 6-42-15,1 2-29 16,0 5-39-16,2 0-12 16,0 2-24-16,-3-1-12 15,2 1-16-15,-3-5-6 16,-1-6-1-16,0-3-1 16,-6-4 0-16,1 0-2 15,-5-6-6-15,0 0-3 0,2-7-6 16,4-5-2-16,5-2 0 15,4-1 0-15,7 1 2 16,4 0 0 0,6 4 1-16,1 5 0 0,1 8 4 15,2 7 0-15,-1 3 9 16,0 9 7-16,-7-2 8 16,-5 0 7-16,-4 9 1 15,-3-3-3-15,-1 2-5 16,0-1-5-16,-5-6-6 15,-3-4-5-15,3-2-34 16,1-3-39-16,2-4-118 16,6 4-90-16,0-6 166 15</inkml:trace>
  <inkml:trace contextRef="#ctx0" brushRef="#br2" timeOffset="-208961.66">3619 17190 937 0,'1'14'420'16,"5"2"-210"-16,0 0-13 15,3-2-64-15,3-2-35 16,2-5-46-16,-1-1-11 0,-1-7-11 16,-2-5-5-16,-4-8-9 15,0-2-1-15,-4-2-2 16,-2 1-1-16,-3-2 0 15,-3 0-1-15,-2 7 1 16,-1 1 0-16,-6 5-1 16,-3 2 0-16,-1-1-4 15,1 4-6-15,4 12-5 16,4 5-36-16,9 4-123 16,6 3-78-16,24 0 136 15</inkml:trace>
  <inkml:trace contextRef="#ctx0" brushRef="#br2" timeOffset="-208407.74">4243 17088 925 0,'4'22'393'16,"2"-10"-154"-16,-1 1-62 15,1 2 1-15,-3 0-21 0,-2-7-65 16,-2-1-24-16,-2 1-25 16,-2-3-7-16,1-3-11 15,2 0-5-15,-1-3-12 16,2 0-3-16,0 0-7 16,0 0-4-16,0 0-6 15,-1-3 0-15,-1-14 0 16,3-26 1-16,12 27 4 15,2 0 2-15,6 3 3 16,0 1 1-16,1 6 2 16,-1 3 1-16,-4 5 11 15,0 6 5-15,-5 4 11 16,-3 3 4-16,1 2-2 16,-7 1-4-16,0-1-9 15,-2 3-5-15,-1-3-19 0,1-1-39 16,3-2-136-16,1-6 122 15</inkml:trace>
  <inkml:trace contextRef="#ctx0" brushRef="#br2" timeOffset="-208106.71">4545 17166 1163 0,'5'0'470'0,"3"-9"-307"15,1 1-28-15,-1-5-42 16,1 0-35-16,1-8-33 16,-2-2-7-16,-4 1-4 15,-4-1-1-15,-5 6 2 16,-4 1 3-16,-3 10 0 16,0 4-3-16,-3 6-7 15,1 7-6-15,7 7-3 16,-1 1-2-16,7 8 5 15,1-1 8-15,3-2 13 16,2-4 6-16,2-6 2 16,1 0-4-16,3-6-12 15,1-3-9-15,3-5-52 16,4-4-70-16,5-9 74 0</inkml:trace>
  <inkml:trace contextRef="#ctx0" brushRef="#br2" timeOffset="-207690.04">4814 17194 1132 0,'8'0'471'0,"1"-6"-291"16,5-2-32-16,-3-10-63 15,1-2-34-15,0-6-38 16,-5-5-3-16,-2 1-2 15,-1 1 1-15,-6 6 6 16,-11 4 3-16,-9 8 3 16,-2 3-3-16,-1 8-7 15,7 7-5-15,4 6-8 16,4 6-2-16,6 3 1 16,4-1 1-16,4 2 4 15,5 0 3-15,5 0 5 16,2-3 6-16,4 1 12 15,2-2 3-15,2-1 3 16,-1 5 0-16,-3 1-1 16,-3 4 0-16,-10-1 7 0,2 1 6 15,-8-2 4-15,-2-1 0 16,-9-5-7-16,-6-4-7 16,-12-3-16-16,2-3-13 15,-1-6-69-15,2-4-48 16,7-10-141-16,0-6 148 15</inkml:trace>
  <inkml:trace contextRef="#ctx0" brushRef="#br2" timeOffset="-207277.73">5168 17030 1092 0,'-8'3'418'0,"0"-10"-267"16,-2-3-56-16,-3-1-5 16,-2-2-10-16,2 3-25 15,2 0-6-15,-4 9-11 16,4 3-7-16,0 11-16 16,0 8-9-16,11 6-5 15,-4 4 1-15,6-1 1 16,2-6 1-16,2-10 3 0,4-2 0 15,-1-9-2-15,-1-4-1 16,2-7-3-16,-2-1 1 16,1-6 0-16,1 1 1 15,-2 9 1-15,-3-5 0 16,-1 10 9-16,-1 2 11 16,-2 3 19-16,-1-5 4 15,0 0-4-15,5 14-11 16,1 0-20-16,17 24-27 15,-13-31-129-15,1-2-95 0,6-14 138 16</inkml:trace>
  <inkml:trace contextRef="#ctx0" brushRef="#br2" timeOffset="-207059.07">5412 16842 989 0,'5'29'500'16,"-13"8"-44"-16,1 10-372 16,3 3-12-16,6-10-31 15,8-1-20-15,4-16-19 16,2-4-2-16,-3-7-34 16,-3-8-47-16,-5-5-260 0,-3-8 229 15</inkml:trace>
  <inkml:trace contextRef="#ctx0" brushRef="#br2" timeOffset="-206780.03">5269 16966 973 0,'3'9'414'0,"2"-3"-197"16,4-1-90-16,5 1-19 15,5-2-32-15,6-4-42 16,5 0-8-16,2-4-9 15,4-1-5-15,-10 1-5 16,-4 1-1-16,-1 4 0 16,-7 2 0-16,0 9 9 15,1 4 4-15,-8 6 13 16,-3 5 4-16,0-2-3 16,-4-3-5-16,1-2-13 15,0-9-5-15,-1-6-6 16,0-2-16-16,0-5-61 15,0 1-56-15,0 0-275 16,0 0 264-16</inkml:trace>
  <inkml:trace contextRef="#ctx0" brushRef="#br2" timeOffset="-206380.03">5584 16839 623 0,'-9'-4'372'16,"9"8"49"-16,4 4-151 15,-1 3-34-15,-1 2-18 16,4 0-61-16,-2 2-24 0,2-3-34 16,2 0-19-16,-2-3-37 15,-2 0-10-15,-1-1-19 16,2 0-5-16,1-1-10 16,2 2-23-16,1-2-39 15,0 0-13-15,1 0-11 16,0-1 19-16,-2-1 38 15,-2 0 15-15,0 2 17 16,-1-1 4-16,0 5 4 16,0 1 7-16,1 3 24 15,0 1 11-15,2-1 23 16,1-2 1-16,2-2-11 16,2-1-6-16,1-6-20 15,0-4-8-15,-1-5-13 16,2-4-6-16,-1-8-16 15,0-4-30-15,-1-10-85 0,1 2-60 16,-6 2-190-16,2 6 228 16</inkml:trace>
  <inkml:trace contextRef="#ctx0" brushRef="#br2" timeOffset="-206117.99">5998 17074 1092 0,'5'-5'434'0,"2"-6"-314"16,1-4-27-16,-5-5-60 15,0 0-18-15,5-2-5 16,-7 0 1-16,-2 6 5 16,1 5 1-16,-11 7 0 15,3 5-4-15,-1 9-4 16,3 3 5-16,-2 9 28 15,4 2 18-15,5 4 37 16,1 0 12-16,6-4-3 16,-1-2-13-16,6-8-37 15,3-5-21-15,7-9-73 16,5-4-69-16,12-19 68 16</inkml:trace>
  <inkml:trace contextRef="#ctx0" brushRef="#br2" timeOffset="-205220.29">6750 16797 1195 0,'-22'-31'474'0,"9"30"-322"16,-1 2-10-16,-6 9-34 0,-3 4-33 16,1 12-35-16,-3 6-10 15,8 5-9-15,3 3-7 16,12 1-9-16,4-3-4 15,9-8-2-15,5-3-2 16,0-11 0-16,3-3 1 16,3-8-2-16,1-4 0 0,2-10-3 15,1-5-13 1,1-9-26-16,0-5-8 0,-6 2 2 16,-5 3 15-16,-11 9 33 15,-2 6 12-15,-7 8 2 16,0 6-2-16,1 9-2 15,0 2 0-15,3 8 12 16,2-3 9-16,2 0 10 16,1-1 0-16,6-8-6 15,-1-3-8-15,2-5-12 16,-4-8-4-16,4-5-4 16,1-3-7-16,1-11-31 15,5-1-10-15,-4-3-5 16,1 0 5-16,-5 7 31 15,-5 4 10-15,-3 12 7 16,0 3 3-16,-3 11 3 16,1 7 6-16,2 8 15 0,1 4 8 15,2 3 13-15,-1-1 5 16,-4 0 7-16,1 0 5 16,0-1 8-16,-2 1 3 15,0-2-6-15,0-1-7 16,-7-2-15-16,-3-1-8 15,-3-4-11-15,-2-3-3 16,-7-7-8-16,0-2-5 0,-10-9-31 16,-2-2-46-16,3-9-117 15,3-4-65-15,16-10 140 16</inkml:trace>
  <inkml:trace contextRef="#ctx0" brushRef="#br2" timeOffset="-204978.37">7217 16850 872 0,'-9'-9'479'0,"-3"11"-21"16,-2 3-256-16,-2 6-87 15,3 2-23-15,3 6-46 16,1-2-15-16,5 4-17 15,1 1-3-15,5 1-6 0,3-1 0 16,5 1 2-16,2 0 1 16,4-7 1-16,2 3-2 15,3-9-4-15,2-2-16 16,3-7-115-16,2-10 93 16</inkml:trace>
  <inkml:trace contextRef="#ctx0" brushRef="#br2" timeOffset="-204776.48">7465 16763 1153 0,'-3'25'506'16,"-3"1"-228"-16,3 8-183 15,-1 3-9-15,-1 0-46 16,3-6-20-16,5-2-17 15,6-4-2-15,8-5-52 16,-3-3-42-16,0-8-156 16,1-3 152-16</inkml:trace>
  <inkml:trace contextRef="#ctx0" brushRef="#br2" timeOffset="-204466.12">7573 17033 739 0,'0'2'439'0,"2"4"-49"16,-2-6-184-16,0 0-34 16,12 4-84-16,3-5-34 15,27-19-32-15,-28-3-5 16,-5 2-4-16,-4 1 3 16,-7 6 7-16,-5 3 7 0,-6 3 24 15,-3 4 8-15,0 5 10 16,2 3-2-16,3 9-17 15,2 4-9-15,6 6-12 16,3 2-4-16,0 1-6 16,3 0-1-16,6-4-7 15,1-1-2-15,6-9-35 16,2-2-64-16,3-7-183 16,3-8 173-16</inkml:trace>
  <inkml:trace contextRef="#ctx0" brushRef="#br2" timeOffset="-204302.27">7981 17125 1215 0,'-6'25'463'15,"0"-15"-333"-15,-6-2-169 16,5-7 20-16</inkml:trace>
  <inkml:trace contextRef="#ctx0" brushRef="#br2" timeOffset="-199727.61">8792 16953 494 0,'43'7'258'16,"-33"-10"-51"-16,0 0 8 16,-6 0-12-16,2-1-13 15,-3-3-22-15,-3-1-16 0,0 0-28 16,-7-2-17-16,-8 0-35 16,-5 1-13-16,-5 3-20 15,-2 3-8-15,0 3-16 16,2 6-5-16,0 3-8 15,4 2-3-15,6 3-6 16,4-1-5-16,8 2-7 16,3 2 0-16,10 3 3 15,5 1 4-15,5 0 9 16,6-3 3-16,-1-3 9 16,-1-2 6-16,-4-4 8 15,-7 2 4-15,-3-5 6 16,-7 2 4-16,-4-2 9 15,-4-1 1-15,-7 1-4 16,0 1-8-16,-5-2-16 16,-3 1-7-16,0-3-30 15,5-3-31-15,6 0-71 0,6-2-48 16,5-2-118-16,4-7-136 16,10-13 275-16</inkml:trace>
  <inkml:trace contextRef="#ctx0" brushRef="#br2" timeOffset="-199372.75">8973 16799 515 0,'13'-14'327'0,"-8"14"77"15,5 0-167-15,1 10-39 16,-3 7-8-16,-5 13-57 16,-3 7-27-16,-4 10-42 15,-1-1-13-15,2 0-18 16,0-8-4-16,3-12-5 15,-5-4-4-15,5-14-5 16,-2-4-1-16,0 0-6 16,4-4-4-16,-2-1-8 15,0 0-3-15,0-1-2 16,0 0 1-16,9-16 3 16,12-27 0-16,-7 30 3 15,-4 2-1-15,3 8 2 16,1 4 1-16,-6 3 4 0,3 9 3 15,-3 5 4 1,-4 3 3-16,4 3-3 0,-5-2-1 16,2-3-5-16,0-4 3 15,-1-4-105-15,3 0-85 16,1-8 114-16</inkml:trace>
  <inkml:trace contextRef="#ctx0" brushRef="#br2" timeOffset="-198820.28">9298 16993 818 0,'5'17'403'0,"-3"-4"-71"15,2 0-98-15,1 1-18 16,2-2-33-16,0-1-73 16,0-3-28-16,1-2-39 15,1-6-14-15,0-1-17 16,-1-5-3-16,-1-2-3 15,-1-5 0-15,-1-2-3 16,-2 0-1-16,-2-2-2 16,-3 1 2-16,-9 1 2 15,-3-1 1-15,-8 4 1 16,-3 4-1-16,-3 4-4 16,-1 4-1-16,-1 8-5 15,5 3-2-15,7 3-8 0,9-1-6 16,11-1-8-16,5 0 0 15,14-4 3-15,4-1-11 16,10-6-29-16,7-4-14 16,4-3-21-16,2-1 10 15,-3-3 34-15,-4 2 19 16,-10 3 26-16,-8 4 10 16,-10 6 13-16,-4 4 16 15,-8 6 37-15,4 2 17 0,-5-1 30 16,0-3-3-16,-2-1-8 15,-3-6-9-15,4 0-28 16,-1-3-14-16,1 0-24 16,1-3-9-16,-1 0-11 15,1 0 0-15,0 0-5 16,0 0-4-16,0 0-36 16,0-1-41-16,0 0-79 15,5-10-38-15,-4-18-94 16,38-28-119-16,-23 32 277 15</inkml:trace>
  <inkml:trace contextRef="#ctx0" brushRef="#br2" timeOffset="-198633.53">9746 16849 845 0,'2'5'433'16,"-2"7"-123"-16,-3 5-32 15,-3 11-85-15,0 2-50 16,1 4-80-16,5-1-24 15,5-6-33-15,2-4-6 16,3-12-16-16,1-2-36 16,-2-9-102-16,0-3-70 15,-5-4 127-15</inkml:trace>
  <inkml:trace contextRef="#ctx0" brushRef="#br2" timeOffset="-198465.87">9638 16930 964 0,'-2'5'415'0,"6"0"-226"16,3 2-41-16,7 1-45 15,4 0-37-15,5-1-43 16,1-3-7-16,5-4-31 16,-2-3-47-16,6-4-223 15,-1-2 192-15</inkml:trace>
  <inkml:trace contextRef="#ctx0" brushRef="#br2" timeOffset="-198196.99">10004 17019 654 0,'0'7'339'16,"2"-5"-90"-16,-2-3-85 16,0 0-74-16,0-1-19 15,0 1-17-15,3-7 2 16,0-7 9-16,7-25-1 0,-20 29 14 15,-2 2 6-15,2 7-3 16,1 2-9-16,-2 11-31 16,7 4-15-16,-3 8-20 15,4 0-6-15,7 2-6 16,3 2 0-16,2-5-1 16,-1-2-3-16,8-9-63 15,-6-5-50-15,8-9-249 16,12-6 234-16</inkml:trace>
  <inkml:trace contextRef="#ctx0" brushRef="#br2" timeOffset="-197938.53">10264 16868 835 0,'-7'4'485'15,"1"2"-50"-15,4 4-236 0,0 3-39 16,3 0-78-16,4 2-32 15,3 2-11-15,3-2 5 16,3 0 3-16,0 0-1 16,-1-3 5-16,-3 0-2 15,-6-1-3-15,-4-4-1 16,-7 3-12-16,-4-2-4 16,-3 0-49-16,1-1-39 15,1-5-80-15,-1-1-57 0,1-5-188 16,2 1 245-16</inkml:trace>
  <inkml:trace contextRef="#ctx0" brushRef="#br2" timeOffset="-197742.98">10402 16826 821 0,'15'-7'403'0,"-5"8"-127"16,6 10-87-16,-8 8-66 15,3 8-35-15,-7 5-44 16,-2 5-12-16,4-5-15 16,3-1-7-16,2-10-10 15,-3-7-8-15,7-8-109 0,-3-3-119 16,-4-4 147 0</inkml:trace>
  <inkml:trace contextRef="#ctx0" brushRef="#br2" timeOffset="-197565.08">10325 16919 900 0,'5'1'435'15,"2"7"-99"-15,3 0-122 0,7 1-63 16,-1-1-29 0,7 0-71-16,0-1-21 0,-4-4-35 15,6-3-55-15,10-7 40 16</inkml:trace>
  <inkml:trace contextRef="#ctx0" brushRef="#br2" timeOffset="-196993.8">11146 16878 654 0,'-34'-51'329'0,"32"48"-44"16,0 2-64-16,1 10-29 16,2 8-29-16,-1 17-69 15,3 12-19-15,3 13-21 16,-2 2-13-16,4-3-23 0,-2-10-3 15,1-9-8-15,-3-7-1 16,-1-10 1-16,0-2-15 16,-3-12-46-16,0-3-28 15,-3-5-117-15,1-1-99 16,1-1 193-16</inkml:trace>
  <inkml:trace contextRef="#ctx0" brushRef="#br2" timeOffset="-196727.14">11075 16924 559 0,'11'-6'341'16,"5"1"-21"-16,5 0-143 15,1 1-9-15,3 2-44 16,-1 0-18-16,0 2-23 16,-2 2-10-16,-6 3-22 15,-6 1-7-15,-6 3-5 16,-6 1-2-16,-9 4-5 15,-3 0-4-15,-6 4-12 16,0 0-7-16,0-2-13 16,5 2-17-16,3-5-56 15,4 1-54-15,4-6-214 16,4 0 222-16</inkml:trace>
  <inkml:trace contextRef="#ctx0" brushRef="#br2" timeOffset="-195822.96">11486 16999 842 0,'0'-1'386'0,"-3"-6"-169"16,1-3-15-16,-1-6-54 15,-1 0-38-15,-1-2-54 16,-1 2-13-16,-3 2-10 16,1 3-5-16,-2 3-7 15,-5 4-4-15,3 6-10 16,-6 3-5-16,3 10-6 0,4 2-4 15,-2 8-1 1,6 4 1-16,5 1 1 0,2 2 2 16,10-3 3-16,-1-10 3 15,4-8 5-15,1-5 2 16,-1-14 2-16,4 3-1 16,-8-11-2-16,3 0 0 15,-5-2 0-15,0 0 3 16,4 5 7-16,-7 3 3 0,7 10 16 15,-3 3 5-15,-4 12-1 16,2 6-3-16,-3 5-16 16,2 1-7-16,1-8-9 15,0-4-5-15,4-2-81 16,1-3-50-16,8-8-123 16,4-5-151-16,4-25 270 15</inkml:trace>
  <inkml:trace contextRef="#ctx0" brushRef="#br2" timeOffset="-195638.52">11752 16786 1092 0,'0'10'456'0,"0"18"-275"16,-1 10-37-16,-1 20-54 0,2 2-20 15,8-7-28 1,3-5-11-16,7-9-19 0,-2-9-7 15,0-22-5-15,1-4-24 16,-4-12-105-16,-4-8-94 16,-5-4 130-16</inkml:trace>
  <inkml:trace contextRef="#ctx0" brushRef="#br2" timeOffset="-195472.6">11668 16899 1013 0,'-13'3'461'0,"7"3"-201"15,4 4-54-15,5 2-69 16,5-1-30-16,7-2-48 16,1-2-13-16,7-2-18 15,4 1-29-15,0-5-115 16,6-5-83-16,6-4 114 16</inkml:trace>
  <inkml:trace contextRef="#ctx0" brushRef="#br2" timeOffset="-195097.82">12022 16712 1109 0,'-2'30'482'0,"2"4"-243"16,-3 4-108-16,3 5-1 15,-4 1-46-15,5-2-23 16,4-9-30-16,-3-5-9 15,3-12-10-15,-5-8-2 16,-3-6 1-16,2-2-1 16,-2-3-5-16,2 2-5 15,1-1-6-15,0 1-1 0,0 0 1 16,5-11 3-16,2 0 3 16,26-27 0-16,-24 31 6 15,-1 5 5-15,3 4 23 16,-2 5 13-16,1 11 19 15,-3 2 3-15,1 6-8 16,-2 3-11-16,-1-5-19 16,0-3-9-16,0-5-48 15,-1-5-44-15,2-7-116 16,-1-3-72-16,6-4 155 16</inkml:trace>
  <inkml:trace contextRef="#ctx0" brushRef="#br2" timeOffset="-184473.16">12858 16780 907 0,'-3'-8'397'0,"0"3"-189"16,3 2-5-16,-4 0-31 16,3 3-34-16,-1 0-59 15,1 0-15-15,-8 28-20 16,-2 33-7-16,15-22-13 15,1 2-6-15,9-2-12 16,4-3-2-16,2-6-4 16,2-2 0-16,-8-12-2 15,0-3 0-15,-5-8-38 16,-1-5-44-16,-2-4-133 16,3-3-178-16,0-15 252 15</inkml:trace>
  <inkml:trace contextRef="#ctx0" brushRef="#br2" timeOffset="-184284.03">12746 16917 969 0,'-13'1'414'16,"6"-1"-242"-16,5 1-25 16,6-1-64-16,6 0-35 0,10 1-36 15,8-1-4 1,7 0-4-16,4-3-15 15,1-1-121-15,1-1-130 0,1 0 160 16</inkml:trace>
  <inkml:trace contextRef="#ctx0" brushRef="#br2" timeOffset="-184018.72">13137 16934 650 0,'2'23'382'16,"1"1"-81"-16,3 3-70 15,-1-1-17-15,1-2-76 16,-1-2-34-16,-1-6-48 16,1-2-15-16,-2-9-19 15,-1-4-5-15,1-2 2 16,-3 0 0-16,-2 0 2 0,1-8-2 16,-3-19-7-16,-8-29-3 15,9 25-8-15,0 2-2 16,8 3-15-16,2 4-24 15,6 7-70-15,2 2-56 16,2 6-209-16,4 6 239 16</inkml:trace>
  <inkml:trace contextRef="#ctx0" brushRef="#br2" timeOffset="-183660.46">13346 17029 605 0,'8'17'326'0,"1"-10"-31"16,2-2-85-16,6-6-56 16,0-3-33-16,-2-5-61 15,6-4-15-15,-3-4-15 16,3-2-6-16,5-5-11 16,-8-1-3-16,2-1 0 15,-9 0 2-15,-10 3 8 16,-3 1 3-16,-11 6 17 15,-2 4 10-15,-6 9 11 16,1 6 2-16,7 12-13 16,5 5-12-16,12 9-16 15,0 3-5-15,6-1-1 0,3-1 3 16,0-9 9-16,3-2 4 16,0-7 3-16,0-4-3 15,5-7-11-15,1-2-5 16,-2-10-13-16,1-6-29 15,-2-5-113-15,1-4-73 0,-4-6-246 16,0-2 279-16</inkml:trace>
  <inkml:trace contextRef="#ctx0" brushRef="#br2" timeOffset="-183465.64">13746 16757 908 0,'-9'0'452'0,"-3"13"-124"15,0 3-44-15,-5 8-66 16,3 1-26-16,2 1-52 15,2 3-29-15,9-4-44 16,1-1-18-16,8-4-30 16,5-4-8-16,5-3-7 15,3-3-3-15,4-1-3 16,4-4-5-16,7-5-77 16,0-3-79-16,9-6 102 15</inkml:trace>
  <inkml:trace contextRef="#ctx0" brushRef="#br2" timeOffset="-183196.99">14209 16948 1335 0,'29'35'570'0,"-27"-30"-235"15,-1 1-94-15,-1-3-45 16,0-3-34-16,0 0-100 16,-1 0-29-16,1 0-28 15,-1 0-57-15,0 0-156 16,1 0 140-16</inkml:trace>
  <inkml:trace contextRef="#ctx0" brushRef="#br2" timeOffset="-181469.16">14330 17151 932 0,'0'-1'402'0,"0"0"-182"0,0 1-80 16,0 0 6-16,0 0-29 15,0 0-36-15,0 0-43 16,0 0-8-16,0 0-8 15,3 9-3-15,4 9-4 16,11 28-3-16,-15-22-4 16,-2-4-2-16,3 1-2 15,-3-4-2-15,2-4-10 16,-2-4-26-16,-2-6-78 16,1-2-78-16,-1-4 114 15</inkml:trace>
  <inkml:trace contextRef="#ctx0" brushRef="#br2" timeOffset="-181163.93">14301 17161 550 0,'-4'-4'294'0,"3"-3"-39"0,2 3-41 16,8 2-39-16,4 1-32 16,8 1-58-16,1 2-17 15,2-2-13-15,0 0-5 16,0 0-7-16,-1-3-7 15,-2 0-7-15,-2 0 0 16,-5 2 1-16,0 1 2 16,-7 2 6-16,-2 8 1 0,-5 2-3 15,-2 9-4-15,-1 3-10 16,-2-1-5-16,4 3-5 16,2-5-3-16,0 2-3 15,0-1-2-15,3-6-1 16,-4 0-1-16,1-9-34 15,1-4-33-15,-1-3-111 16,0-2-104-16,-1 1 176 16</inkml:trace>
  <inkml:trace contextRef="#ctx0" brushRef="#br2" timeOffset="-180973.06">14365 17291 866 0,'-14'3'408'0,"7"1"-136"15,3 1-42-15,7 2-37 16,6 0-32-16,8-1-55 0,0 1-15 16,9-3-20-16,-2 0-9 15,-3-4-21-15,-2 1-10 16,-3-1-20-16,0 1-54 16,1 0-102-16,9 0 96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09T15:42:17.8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3792 4932 462 0,'0'0'311'0,"0"0"-45"16,0 3-43-16,0 1-37 16,0 5-57-16,0 4-18 0,1 34-22 15,-1-26-10-15,3 3-22 16,3-3-12-16,4-2-18 16,3 0-8-16,3-5-11 15,0-2-1-15,1-3-3 16,3-3-2-16,-5-6 0 15,2-4 0-15,0-8 0 16,-6-3-1-16,1-6 0 16,2 5 1-16,-4-5-1 15,-5-1 2-15,0 6 1 16,-3 0 0-16,-3 5-1 16,4 6 1-16,-5 5-1 15,1 0 0-15,1 0 11 16,0 0 4-16,1 10 13 15,1 13 5-15,2 27-4 0,0-23-3 16,2-3-10-16,-5-5-6 16,9 1-7-16,7-5-4 15,-4-6-51-15,4-4-68 16,-1-5 76-16</inkml:trace>
  <inkml:trace contextRef="#ctx0" brushRef="#br0" timeOffset="560.84">4253 4935 908 0,'-6'-1'464'16,"-3"1"-183"-16,2 2-90 16,-3 0-50-16,-2 8-78 15,3 3-22-15,1 3-23 16,2 2-6-16,4-2-9 15,2 0-1-15,1-1-2 16,3 1-1-16,3 0 0 16,0-1 0-16,2-3 1 15,-1-2 0-15,-1 1 0 16,0-1 2-16,-3 0 2 16,-1 2 2-16,-6-5 2 15,0 0 0-15,-3-3 0 16,-3 0-1-16,0-4-4 0,2 2-2 15,3-3-7-15,4-2-4 16,4 3-1-16,-4 0 0 16,0 0 5-16,18 2 1 15,38 3 0-15,-24-8 1 16,4-2 0-16,4-4 0 16,-1-10-1-16,-3 0 0 0,-16-5 3 15,-5 4 1-15,-10-1 4 16,-8 3 4-16,1 1 2 15,-2 1 1-15,-5 5 0 16,7 1 0-16,-7 9-3 16,0 4-1-16,0 6-2 15,-6 3 1-15,13 14 0 16,0-3 0-16,4 2-3 16,10 0-2-16,-4-5-2 15,0-6-2-15,4-5-8 16,3-2-37-16,13-10-150 15,-2-7 136-15</inkml:trace>
  <inkml:trace contextRef="#ctx0" brushRef="#br0" timeOffset="1016.16">4767 5004 890 0,'-3'7'421'15,"-4"2"-178"-15,-1 0-33 16,1 4-80-16,-4-1-39 16,2 3-50-16,5 2-15 15,0-5-21-15,2-3-4 0,4-4-4 16,0 4-1-16,4-4 0 16,4 6 0-16,2-4 1 15,2-4-1-15,4-3-1 16,0-3 2-16,7-5 0 15,0-6-4-15,2-6-9 16,-6-4-4-16,-8-5-1 16,4-3 6-16,-8-4 10 15,2-2 5-15,-9-4 4 16,-7-1 3-16,-4 8 5 16,0 3 7-16,3 15 27 15,-1 5 12-15,0 13 20 16,1 10 7-16,-1 12-6 15,-1 6-6-15,8 12-14 16,0 3-12-16,9 3-21 0,3-1-8 16,2-6-11-16,2-4-4 15,9-7-4-15,3-1-5 16,3-7-67-16,5-1-59 16,-1-7 82-16</inkml:trace>
  <inkml:trace contextRef="#ctx0" brushRef="#br0" timeOffset="2147.9">6256 4937 678 0,'0'0'363'0,"0"0"-56"15,0 0-71-15,0 0-34 16,0 1-44-16,9 21-58 15,7 28-13-15,-13-19-25 16,-1 1-12-16,-2-9-20 16,2-3-8-16,-1-9-10 15,1-3-3-15,1-6-4 16,-2-1 1-16,-1-4-2 16,0 2-3-16,0 0-1 15,0 0-2-15,2-9-2 16,5-10 2-16,24-27 0 15,-10 31 0-15,3-3-1 16,1 8 1-16,-6 5 2 16,2 3 1-16,-3 8 10 0,2 7 4 15,-5 4 5-15,-5 2 3 16,-5 3-6-16,-11-6-2 16,8 2-5-16,-4-3-10 15,-2-5-88-15,9 2-80 16,1-5 101-16</inkml:trace>
  <inkml:trace contextRef="#ctx0" brushRef="#br0" timeOffset="2444.15">6609 5047 1001 0,'2'22'474'0,"2"-4"-214"16,2 0-14-16,4-9-96 15,0-3-36-15,2-4-45 16,1-2-14-16,2-7-26 16,-1 0-5-16,0-6-6 15,-5-3 1-15,-4 1-1 16,-5-4 1-16,-6 6 0 16,-4-2-2-16,-4 5-2 15,-1 3-4-15,-5 2-10 16,3 5-5-16,-3 1-32 15,5 4-22-15,6 4-58 0,1-2-36 16,14 9-97-16,5 1-158 16,12 2 269-16</inkml:trace>
  <inkml:trace contextRef="#ctx0" brushRef="#br0" timeOffset="3029.82">7567 4982 824 0,'6'6'440'0,"2"0"-161"16,0-1-42-1,1 5-23-15,-3 0-77 0,-4 6-30 16,-1 3-40-16,-4 0-14 15,0-1-28-15,-5-5-6 16,5 1-8-16,1-6-3 16,-3-6-4-16,5-2-2 15,1-4-5-15,-1 3-2 16,0 0-5-16,0-10-2 16,2-14 4-16,5-28 1 0,4 29 4 15,2 6 1-15,4 1 0 16,0 1 1-16,3 8 2 15,-3 4 2-15,0 8 14 16,-3 5 4-16,-3 7 7 16,-2 2 1-16,0 0-9 15,-2-1-6-15,0-3-6 16,-1 0-3-16,0-1-20 16,-3 2-37-16,0-3-112 15,0-1-89-15,-1-4 148 16</inkml:trace>
  <inkml:trace contextRef="#ctx0" brushRef="#br0" timeOffset="3321.81">7843 5101 680 0,'81'-5'407'0,"-58"5"-100"16,-8-7-57-16,1-2-45 15,3-4-70-15,1-1-21 16,0-3-34-16,-5 0-15 15,-8-4-26-15,-7 3-11 16,0 1-10-16,-7 4-1 16,-5 8-5-16,0 3-3 0,-5 7-6 15,2 4-3-15,2 6 0 16,1 5-2-16,4 0 1 16,3 4 0-16,9-4 1 15,3-2 1-15,3-1 1 16,-2-5 1-16,2 0-2 15,2 1 0-15,4-5-4 16,3-1-41-16,1-3-147 16,2-6-289-16,2 4 305 15</inkml:trace>
  <inkml:trace contextRef="#ctx0" brushRef="#br0" timeOffset="3720.25">8158 5130 845 0,'7'-4'464'0,"7"-1"-161"16,31-23-76-16,-25 12-55 15,4-7-79-15,2 0-22 16,-5 1-20-16,-5-1-15 16,-8 2-17-16,-7 3-2 15,-4 6 1-15,-6 3 0 16,-5 9-1-16,-5 3-2 0,-2 9-2 15,0 6 1-15,6 6 4 16,4 1 2 0,8 3 3-16,3 2 1 0,9 5-1 15,3 2-2-15,8 3 4 16,5-1 4-16,4-6 9 16,0-2 3-16,-4-6 3 15,-10 0-3-15,-3-4-3 16,-4-1-3-16,-5-2-5 15,0 2 0-15,-7-5-4 16,-3-2-1-16,-10-7-15 16,-3-6-33-16,-5-11-112 15,0-9-85-15,7-11 127 16</inkml:trace>
  <inkml:trace contextRef="#ctx0" brushRef="#br0" timeOffset="4147.29">8679 5014 1014 0,'0'-16'414'0,"-3"-1"-279"16,-5-2 4-16,-3 4-35 15,-3 2-20-15,-2 6-12 16,-2 7-4-16,-1 7-18 15,-3 4-9-15,5 6-14 16,2 2-3-16,6 7 1 16,6-2 2-16,0 0 1 15,4-2 0-15,3-7-3 16,6-2-2-16,2-8-2 16,-1-6-1-16,5-9-5 15,-3-4-1-15,5-6-3 16,2 2-1-16,-4-1-3 15,-1 5 0-15,-3 6 8 16,-3 6 6-16,-4 9 12 16,-1 5 4-16,-4 5-8 15,1 0-6-15,0-4-16 0,0-2-8 16,4-6-81-16,-1-7-53 16,4-7-197-16,0-2 199 15</inkml:trace>
  <inkml:trace contextRef="#ctx0" brushRef="#br0" timeOffset="4320.89">8847 4818 689 0,'8'13'368'0,"-12"18"-72"16,-3 9-64-16,4 11-57 15,3 1-41-15,6-7-60 16,5-5-24-16,2-18-32 15,0-6-8-15,4-12-32 16,-3-9-46-16,-2-9-200 16,-9-4 179-16</inkml:trace>
  <inkml:trace contextRef="#ctx0" brushRef="#br0" timeOffset="4637.34">8749 4906 903 0,'9'6'477'16,"1"0"-194"-16,5 2-65 16,4-2-46-16,5-2-93 0,5-3-24 15,6-1-21-15,-8-3-10 16,-3 0-11-16,-2 1-3 16,-7 2-4-16,4 3-1 15,-6 4 0-15,0 2-3 16,-8 4 8-16,2-1 7 15,3 3 15-15,-7 3 8 0,3-2 4 16,-2 4-3-16,-4-5-10 16,2 1-7-16,1-2-8 15,-6-4-2-15,2 0-5 16,-2-3-2-16,3-9-78 16,0-5-70-16,4-19 87 15</inkml:trace>
  <inkml:trace contextRef="#ctx0" brushRef="#br0" timeOffset="4797.34">9015 4809 1020 0,'-7'1'496'0,"8"8"-160"15,1-1-69-15,-1 1-74 0,7 0-59 16,-2-3-86-16,8 1-58 15,-2 0-169-15,0-5 126 16</inkml:trace>
  <inkml:trace contextRef="#ctx0" brushRef="#br0" timeOffset="5055.82">9184 4971 1178 0,'0'11'531'0,"0"2"-265"16,1 6-23-16,4-1-86 16,-1-1-44-16,3-1-52 15,3-1-17-15,5-4-20 16,-2-6-7 0,-7-3-5-16,1 1-1 0,19 0-1 15,-2-5-1-15,2-2-2 16,-10-2-1-16,4-1-6 15,-2-4-4-15,2-7-72 16,-5-2-67-16,-3-6 89 16</inkml:trace>
  <inkml:trace contextRef="#ctx0" brushRef="#br0" timeOffset="5444.87">9547 5078 1179 0,'5'6'520'0,"-4"-6"-269"15,7-10-106-15,2-6-18 16,-1-6-56-16,5 1-22 16,-7-6-25-16,2 2-9 0,-6 3-4 15,-2 3 0-15,-2 8 2 16,-3 5 2-16,-6 6 8 15,-3 0 2-15,-1 10-1 16,-1 4 4-16,1 6 0 16,10 5 2-16,4 2 12 15,1 4 2-15,11-5-1 16,-2-5-2-16,10-5-13 16,4-10-7-16,7-6-14 15,4-5-10-15,4-12-124 16,1-3 19-16,4-13 49 15</inkml:trace>
  <inkml:trace contextRef="#ctx0" brushRef="#br0" timeOffset="6260.43">10600 4881 765 0,'-36'22'376'0,"35"-33"-68"16,1-1-71-16,0-1-9 15,-4 1-48-15,-3 1-86 16,-8 2-19-16,2 8-20 15,3 5-10-15,-2 14-20 0,10 8-7 16,1 8-9-16,-3 2-2 16,6 0-3-16,7-2 1 15,4-12 0-15,2-4 1 16,7-11 2-16,-3-8 0 16,1-8-2-16,2-9-2 15,0-5-3-15,-2-3-1 16,-5 2 0-16,-3 6 1 0,-8 7-1 15,-1 8-1-15,-2 7-4 16,-1 6 0-16,1 6 2 16,0 7 4-16,0 0 9 15,3-1 5-15,2-4 6 16,2-7 0-16,5-6-3 16,1 4-2-16,4-9-7 15,1-2 0-15,7-11-5 16,-1-10-3-16,1-1 0 15,-3-3 0-15,-10 8 0 16,-1 5 1-16,-5 7-2 16,-6 6 0-16,1 7-4 15,-4 5-1-15,-1 10 1 16,3 5 4-16,4 5 6 16,3-1 6-16,3 2 16 15,4 3 6-15,-8-1 18 0,5 1 7 16,-3-3 6-16,-10-2 0 15,1-3-12-15,-3 0-6 16,-7-2-11-16,-1-5-4 16,-14-8-8-16,-8-4-4 15,-5-8-23-15,2-4-35 16,12-11-76-16,9-2-54 16,14-8-133-16,7-2-38 0,8 6 211 15</inkml:trace>
  <inkml:trace contextRef="#ctx0" brushRef="#br0" timeOffset="6545.74">11128 4915 1269 0,'-6'0'522'0,"1"0"-320"15,-2 0-36-15,0 2-45 16,1 0-43-16,-4 4-48 16,-1 4-8-16,-1 4-5 15,0 3-1-15,-1 6 2 0,2 0 4 16,9 4 3-16,-4-1-3 16,13-3-8-16,7-3-5 15,-1-8-9-15,12-5-2 16,4-9-22-16,-1-3-43 15,7-10-152-15,0-4 144 0</inkml:trace>
  <inkml:trace contextRef="#ctx0" brushRef="#br0" timeOffset="6771.3">11316 4752 1265 0,'-2'20'590'16,"-4"5"-294"-16,-1 11-108 16,0 5-37-16,3 3-86 15,3 1-25-15,6-2-21 16,5-7-9-16,6-9-11 16,6-8-5-16,0-10-15 15,4-4-30-15,-4-8-78 16,-1-1-62-16,-1-10 113 15</inkml:trace>
  <inkml:trace contextRef="#ctx0" brushRef="#br0" timeOffset="7054.68">11505 5033 515 0,'0'0'382'0,"0"0"18"15,1 0-131-15,5-2-35 16,5-2-71-16,0-4-30 15,27-30-42-15,-26 16-14 0,-5 1-35 16,-4 1-11-16,-6 3-7 16,-5 6 0-16,-4 6 9 15,-1 6 4-15,-5 10 0 16,1 6-1-16,2 7-9 16,2 1-8-16,11 1-12 15,3-1-5-15,9-3-6 16,1-2-2-16,2-4-1 15,5-3-32-15,3-8-117 16,4-5-86-16,11-13 136 16</inkml:trace>
  <inkml:trace contextRef="#ctx0" brushRef="#br0" timeOffset="7324.47">11855 4824 1513 0,'-6'10'639'16,"-5"4"-383"-16,0 4-41 16,7 2-85-16,3 0-47 15,10 1-44-15,4-5-9 16,4 1-8-16,6-3-1 16,-3-2 1-16,3 6 3 0,-12-4 3 15,-4-2 0-15,-2 0-2 16,-5-4-1-16,-3-1-2 15,-3-1-3-15,-11-4-35 16,2-1-33-16,-2-1-102 16,-4-3-76-16,3-1 139 15</inkml:trace>
  <inkml:trace contextRef="#ctx0" brushRef="#br0" timeOffset="8239.35">13414 4797 777 0,'30'-85'415'16,"-26"68"-169"-16,-3 6-29 15,4 8-20-15,-7 10-84 16,-3 10-22-16,1 19-27 15,0 10-14-15,2 11-16 16,2 4-8-16,-1-7-11 16,4-4-4-16,7-18-7 15,5-8-3-15,0-15-16 16,2-10-40-16,-3-11-131 16,0-8 122-16</inkml:trace>
  <inkml:trace contextRef="#ctx0" brushRef="#br0" timeOffset="8655.12">13316 4881 1039 0,'16'2'434'16,"4"0"-261"-16,9-1-12 15,3 1-31-15,-4-2-37 0,5-5-43 16,-6 3-17-16,1-1-21 15,2 3-4-15,-6 4-3 16,-3 2-2-16,-7 5-2 16,-4 1-1-16,-3 6 1 15,-1 0 1-15,-2 6 3 16,-1-1 0-16,1-5 1 16,2 0 1-16,0-9 0 15,3-5 0-15,1-3 2 16,0-1 0-16,-1-4 1 15,-2-4 0-15,0-6 0 16,-4 0 1-16,-3-5 3 16,0 0 2-16,-7 1 4 15,-3-2 1-15,-3 8 4 16,-2 0-2-16,3 9-7 0,0-1-6 16,6 2-23-16,1 2-43 15,5-2-122-15,5 1 117 16</inkml:trace>
  <inkml:trace contextRef="#ctx0" brushRef="#br0" timeOffset="9680.41">15129 4844 630 0,'-1'-1'335'15,"0"0"-84"-15,0-5-2 0,0-2-49 16,0 3-39-16,0 2-50 15,0 2-21-15,-7-4-34 16,-10 2-15-16,-32 16-21 16,34 6-8-16,3 8-7 15,4 3-2-15,11 2-3 16,1 2-1-16,11-2-2 16,3-3-2-16,5-11-20 15,6-4-36-15,5-14-120 16,2-7-110-16,3-17 176 15</inkml:trace>
  <inkml:trace contextRef="#ctx0" brushRef="#br0" timeOffset="10256.27">15367 4897 667 0,'6'18'419'16,"-13"3"-38"-16,7 5-147 0,1 1-2 15,0-4-74-15,9-1-26 16,-3-10-44-16,2-2-21 15,1-8-33-15,-2-2-9 16,6-5-9-16,-4-8-3 16,1-4-1-16,-3-3-3 15,-5 0-4-15,-3 2-3 16,-8 6-6-16,4 1-4 0,-11 5-2 16,1 1 1-16,-5 3 4 15,-5 1 2-15,4 1 0 16,4-1-2-16,12 0-12 15,4 0-2-15,16-2-3 16,3-1 4-16,6-1 8 16,1-2 4-16,-2 0 3 15,3 1 0-15,0 3 3 16,6 3 0-16,-2 7 6 16,-5 5 9-16,-7 9 14 15,-7 2 7-15,-7 1 7 16,-2 0-3-16,-6-3-7 15,0-1-3-15,-1-7-10 16,2-1-4-16,2-11-3 0,0 3-2 16,2-9-2-1,-2 4-1-15,0 0-6 0,2-9-2 16,4-9-5-16,15-28-1 16,-11 31-4-16,-1 1-3 15,-1 5-15-15,-1 4-14 16,-2 5-33-16,-2 2-14 15,-1 6-14-15,0 1 1 16,3 8 22-16,1 7 16 16,3 2 30-16,2 0 14 0,3-2 16 15,1-4 4-15,2-6 2 16,-1-3 2-16,-3-9 2 16,-3-1-9-16,-4-3-131 15,0-3 100-15</inkml:trace>
  <inkml:trace contextRef="#ctx0" brushRef="#br0" timeOffset="10605.78">16038 4904 700 0,'1'-5'461'0,"3"-2"-39"16,-7-1-141-16,-3 2-8 15,-4-1-100-15,-4 0-29 16,2 3-40-16,-8 1-17 16,7 8-34-16,-2 6-19 15,-2 8-33-15,15 3-11 16,-4 3-10-16,11 5 0 0,6-5 5 15,5-1 1-15,4-7-26 16,2-6-32 0,8-7-103-16,1-4-83 0,10-12 158 15</inkml:trace>
  <inkml:trace contextRef="#ctx0" brushRef="#br0" timeOffset="10835.82">16269 4744 1037 0,'0'-5'511'0,"-6"11"-128"15,-3 6-135-15,-1 7-55 16,-1 4-53-16,3 10-81 0,2 3-18 16,6 3-25-16,1-1-8 15,8-9-9-15,2-4-3 16,6-10-6-16,1-8-16 15,4-7-52-15,2-3-36 16,1-12-112-16,6-4-69 16,-13-5-231-16,-1-2 324 15</inkml:trace>
  <inkml:trace contextRef="#ctx0" brushRef="#br0" timeOffset="11127.54">16449 4881 635 0,'-2'1'392'0,"-1"5"-53"15,0 1-105-15,-1 3-30 0,-2 5-49 16,6 0-15-16,1 2-19 15,9 1-17-15,-2-7-34 16,-3 2-17-16,5-9-30 16,-1-3-6-16,6-3-6 15,5-7-2-15,-2-4-5 16,-2-3-7-16,-4-2-27 16,-2 0-5-16,-5 3-2 15,-1 4 9-15,-4 7 23 16,-3 4 3-16,1 4 2 15,1-4 2-15,0 0 9 16,0 12 4-16,0 8 2 16,4 25-2-16,2-31-8 15,2 1-3-15,5-7-4 0,1-3-4 16,8-2-43 0,1-6-65-16,5-8-339 0,2-1 302 15</inkml:trace>
  <inkml:trace contextRef="#ctx0" brushRef="#br0" timeOffset="11503.87">16818 4845 1167 0,'-13'2'518'0,"-7"10"-264"16,1 7-56-16,4 8-65 15,4 0-49-15,7 1-48 16,4-3-14-16,10-9-18 15,2-1-4-15,7-14 0 16,4-3 0-16,1-16-20 16,5-9-20-16,-4-7-20 15,-3-3-2-15,-5 4 22 16,-11 2 22-16,-4 6 21 16,-4 0 5-16,1 6 7 15,2 3 14-15,-2 9 39 16,4 6 19-16,-4 5 21 15,-3 6-5-15,3 13-20 0,-3 6-14 16,1 9-23-16,5 2-9 16,5-4-23-16,0-7-9 15,16-8-15-15,0-9-42 16,8-12-131-16,6-6-50 16,6-12 125-16</inkml:trace>
  <inkml:trace contextRef="#ctx0" brushRef="#br0" timeOffset="11891.88">18045 4663 661 0,'-1'-4'440'0,"4"4"12"16,-3 9-242-16,-1 8 7 16,-7 17-95-16,-1 9-39 15,3 10-28-15,1 4-15 16,8-5-22-16,2-12-6 16,5-12-12-16,6-14-11 15,0-12-71-15,3-6-66 0,-3-15 91 16</inkml:trace>
  <inkml:trace contextRef="#ctx0" brushRef="#br0" timeOffset="12070.71">17921 4788 982 0,'6'-3'427'0,"3"4"-219"15,7 8-52-15,13 6-7 16,1 0-43-16,7 2-40 15,1-6-20-15,-2-10-30 16,-1-1-35-16,-1-8-122 16,-2-3-89-16,-6-3 129 0</inkml:trace>
  <inkml:trace contextRef="#ctx0" brushRef="#br0" timeOffset="12651.41">18261 4675 775 0,'-1'-1'436'0,"-1"0"-124"15,1 5-95-15,1-4-41 16,-2 10-74-16,1 19-18 16,1 35-24-16,3-29-6 15,1-15-12 1,-2-10-8-16,0 0-15 0,8 26-6 0,1-11-9 16,-1-4 0-16,-3-18-3 15,-1 0-2-15,-2-4-5 16,2-1-2-16,-3-2-2 15,-2-2 3-15,5 2 3 16,-2 2 0-16,-1 2 1 16,2 3-2-16,-5-3 0 15,0 0 1-15,6 3 0 16,15 4 0-16,30-1 1 16,-25-14-1-16,5-10 4 15,0-3 0-15,-6-3 4 16,0 3 2-16,-12 3 6 15,-7 3 4-15,-8 4 6 16,-7 2 3-16,-3 3 11 0,-2 4 10 16,-1 3 14-16,-1 4 4 15,1 3 0-15,0 3-7 16,7 4-10-16,5 0-5 16,1 2-12-16,2 1-5 15,2-2-9-15,3-1-3 16,9-7-4-16,4-1-2 15,1-5 0-15,-1-1 0 0,-1-1 0 16,-2 0-1-16,1 1-2 16,1 3-1-16,-4 2 0 15,-1 2-3-15,-1-2-70 16,-1-1-60-16,-1-7 428 16,0-6-273-16</inkml:trace>
  <inkml:trace contextRef="#ctx0" brushRef="#br0" timeOffset="12818.81">18898 4678 1237 0,'2'31'524'15,"8"10"-330"-15,-12 5-73 16,4 3-15-16,7-8-64 0,-1-5-12 15,10-18-30-15,-1-5-16 16,2-17-93-16,5-6-71 16,3-9 108-16</inkml:trace>
  <inkml:trace contextRef="#ctx0" brushRef="#br0" timeOffset="12981.37">18849 4734 1217 0,'3'2'561'16,"2"0"-314"-16,7 3-53 16,2 4-38-16,6 0-86 15,-4-2-16-15,14-1-74 16,0-3-83-16,10-1 66 16</inkml:trace>
  <inkml:trace contextRef="#ctx0" brushRef="#br0" timeOffset="13743.79">20143 4878 1090 0,'0'-2'452'0,"0"0"-294"16,0 1 16-16,0 0-77 0,0 1-17 15,1 17-20-15,36 41-13 16,-22-32-17-16,-1-4-8 16,3-8-11-16,-2-3-2 15,0-8-3-15,-2-4-2 16,-2-5-9-16,0-4-11 15,0 1-15-15,-3 3-1 16,1 0 3-16,0 2 9 16,-3 5 9-16,4 1 2 0,-1 8 4 15,1 4 5-15,-1 0 23 16,2 4 15-16,-2-6 26 16,4 0 9-16,1-1-1 15,-3-9-5-15,5-5-16 16,-1-6-8-16,-5-12-9 15,4 4-4-15,-4-5-8 16,-5-1-4-16,2 5-31 16,-3 1-45-16,-3 4-115 15,1 2-75-15,7 3 144 16</inkml:trace>
  <inkml:trace contextRef="#ctx0" brushRef="#br0" timeOffset="14035.52">20565 5072 1073 0,'15'6'495'15,"0"-6"-238"-15,3-6 2 16,1-4-111-16,-1-3-39 16,-2-9-53-16,0 1-23 15,-4-7-16-15,-3 4-1 16,-9 8 2-16,-3 0 1 0,-6 8-2 15,-2 2-5-15,-1 6-4 16,2 1-1-16,1 6 3 16,0 3 6-16,3 7 3 15,1 8 2-15,4 4-1 16,2 2 0-16,8-2-7 16,4-6-3-16,11-6-11 15,7-9-28-15,17-8-116 16,9-5-52-16,16-18 108 15</inkml:trace>
  <inkml:trace contextRef="#ctx0" brushRef="#br0" timeOffset="14471.7">21666 4899 555 0,'0'0'330'15,"9"4"-32"-15,4-2-7 16,24-5-11-16,-30-8-49 16,-7-3-53-16,-1 1-29 15,-10-2-53-15,-4 4-18 0,-3 4-33 16,-3 1-15-16,-1 11-25 16,2 2-11-16,2 9-16 15,1 2-3-15,8 4-1 16,2 3 2-16,9 3 8 15,5 1 2-15,5 1 4 16,5-4-11-16,3-7-70 16,6-3-44-16,10-6-112 15,5-9-53-15,10 0 192 16</inkml:trace>
  <inkml:trace contextRef="#ctx0" brushRef="#br0" timeOffset="14786.27">22018 4953 722 0,'-9'-14'409'0,"-5"2"-61"16,-1 3-55-16,1 4-83 16,-3 1-32-16,0 6-54 0,1 1-21 15,-1 2-39-15,10 4-16 16,-4 2-20-16,6 1-8 16,1 3-14-16,2 3-4 15,4-2-1-15,4-1-1 16,0-6-1-16,3-2 1 15,2-5 0-15,-4 0 0 16,10-2 4-16,-7 0 1 16,2-3 2-16,-1 3-1 0,-6-1 1 15,3 1 0-15,-7 2 3 16,0-1 3-16,2 7 2 16,-3-1-1-16,2 1-5 15,2 0-6-15,-3-8-48 16,6 0-48-16,0 0-145 15,2-4 145-15</inkml:trace>
  <inkml:trace contextRef="#ctx0" brushRef="#br0" timeOffset="15124.15">22177 4952 971 0,'7'17'488'0,"-5"-3"-169"15,0 2-56-15,-2 3-62 0,-1-2-56 16,1-2-52-16,0-2-28 16,2-9-37-16,2-2-8 15,-2-3-7-15,-2 1-2 16,0-1-7-16,0 0-3 16,4-2-2-16,14-4-2 15,32-31 2-15,-26 27 1 16,-1 3 2-16,2 2 1 15,-9 6 4-15,-2 1 2 0,-5 5 17 16,-6 3 11-16,0 4 12 16,4 3 0-16,-2-2-15 15,0-2-12-15,4-4-34 16,-3-3-53-16,2-2-141 16,5 2-33-16,16-13 126 15</inkml:trace>
  <inkml:trace contextRef="#ctx0" brushRef="#br0" timeOffset="15673.53">23361 4905 973 0,'12'-11'459'0,"1"-1"-204"16,-3 0 13-16,-10 3-100 16,-3 3-35-16,-8 1-57 15,-6 1-27-15,-8 5-33 0,-1 2-9 16,-5 7-8-16,4 2-4 16,8 4-4-16,5-1-1 15,10 0-1-15,4 2-1 16,8-3 5-16,7 0 1 15,10 0 6-15,1 1 2 16,1-4 10-16,1-2 7 16,-10 3 10-16,-2-2 5 15,-9 1 5-15,-4 0 2 0,-9-1-1 16,-1 0 0-16,-10 1-7 16,-2 2-5-16,1-6-11 15,-3-2-16-15,7-5-83 16,4-7-65-16,9-1-141 15,1-8 165-15</inkml:trace>
  <inkml:trace contextRef="#ctx0" brushRef="#br0" timeOffset="15864.6">23587 4844 1122 0,'-3'18'487'0,"1"14"-282"15,-2 6 5-15,1 12-104 16,3 0-19-16,4-6-33 0,4-6-19 16,1-11-22-16,3-8-7 15,-1-7-26-15,-1-4-40 16,-2-9-136-16,-2-2-54 16,-2-3 140-16</inkml:trace>
  <inkml:trace contextRef="#ctx0" brushRef="#br0" timeOffset="16280.62">23472 4961 1002 0,'2'8'443'0,"8"-4"-234"16,1 1-10-16,9-1-62 16,0-2-31-16,7-2-43 15,2-1-18-15,0 1-26 16,0-2-7-16,-3 2-5 15,1 0-3-15,-7 2-1 16,-4 2-3-16,-9 3-3 16,-1-1-2-16,-6 4 1 15,1 3 0-15,-1 3 4 16,0 0 0-16,4 1 0 16,2-1 2-16,2-2-1 15,6-4 1-15,0-6 2 16,3-1-1-16,5-7 4 0,-6-3 0 15,-2-5 2-15,-2-2 2 16,-8-1 6-16,0-1 4 16,-7-4 8-16,-8 3 2 15,-4 2 8-15,1 5 0 16,-9 8-9-16,1 1-9 16,4 6-25-16,-1 3-10 15,7 4-10-15,1 4-11 0,4-5-107 16,6-2-85-16,5 1 136 15</inkml:trace>
  <inkml:trace contextRef="#ctx0" brushRef="#br0" timeOffset="16516.18">24031 4970 611 0,'-1'17'371'15,"-1"3"-79"-15,-3 14-61 16,0 5-43-16,-1 4-68 16,2 4-20-16,4-4-40 15,1-5-11-15,5-7-16 16,0-4-5-16,2-10-14 0,3-7-6 16,-5-5-56-16,2-5-58 15,-6-7-258-15,2-3 233 16</inkml:trace>
  <inkml:trace contextRef="#ctx0" brushRef="#br0" timeOffset="16754.39">23951 5018 857 0,'19'-3'386'0,"7"0"-191"16,4 3 30-16,6 2-54 15,-5 1-9-15,-3 4-30 16,-3 1-16-16,-9 2-33 15,-6 3-14-15,-5-2-21 16,-6 0-9-16,-7 1-7 16,-2 1-3-16,-3 0-5 15,-2-2-4-15,-1-4-27 16,2-7-30-16,2-1-71 16,4 1-57-16,4-5-377 15,4 2 366-15</inkml:trace>
  <inkml:trace contextRef="#ctx0" brushRef="#br0" timeOffset="17325.11">25108 5072 626 0,'2'8'366'0,"4"-8"-14"15,-1-4-100-15,2-4-11 16,0-5-67-16,-5-6-75 16,0 0-24-16,-6-5-36 15,-3 4-6-15,-4 4-6 16,-4 2-4-16,-2 8-11 16,-2 1-4-16,2 8-7 15,1 2-2-15,3 6-1 16,2 6 0-16,2 1-2 15,1 1 0-15,8 3 2 0,0-3 2 16,5-7 4-16,5 0 2 16,0-8 4-16,2-4 0 15,5 1 2-15,-3-3 1 16,1-1 1-16,0 2 2 16,-5 0 7-16,0 2 0 15,-5 0 1-15,1 6-3 16,-3 1-7-16,0-3-3 0,1 5-5 15,1-5-3-15,-1 3-57 16,2-2-57-16,1-5-145 16,3 2 152-16</inkml:trace>
  <inkml:trace contextRef="#ctx0" brushRef="#br0" timeOffset="17533.2">25419 4825 1159 0,'8'10'481'0,"-11"17"-312"15,-8 5-42-15,4 12-56 16,0-1-31-16,6-1-16 16,5-2-7-16,2-11-14 15,4-2-3-15,8-11-28 0,-1-3-42 16,-1-10-162-16,2-1 150 15</inkml:trace>
  <inkml:trace contextRef="#ctx0" brushRef="#br0" timeOffset="17724.47">25272 4889 1243 0,'11'3'518'0,"-2"-2"-311"16,9 3-32-16,6 1-30 15,4-1-37-15,2-2-40 16,-4-2-22-16,6-1-69 16,0-1-68-16,8 0-156 15,7 1 153-15</inkml:trace>
  <inkml:trace contextRef="#ctx0" brushRef="#br0" timeOffset="18373.34">26543 4795 459 0,'2'-10'332'0,"2"2"-27"16,0 0-39-16,0 2-42 16,-1 5-63-16,0-2-20 15,-3 11-47-15,0 7-19 16,-2 18-29-16,1 12-9 15,-1 14-12-15,0 3-5 0,3-4-6 16,5-7-3-16,1-18-3 16,5-3-2-1,-1-15-12-15,-3-5-31 0,-3-5-101 16,-2-5-133-16,-2-10 167 16</inkml:trace>
  <inkml:trace contextRef="#ctx0" brushRef="#br0" timeOffset="18644.13">26511 4746 985 0,'6'-3'418'0,"11"4"-243"16,4 4-10-16,11 3-47 16,4 4-16-16,6 6-21 15,10 3-12-15,-4 2-23 0,-3 3-9 16,-11 5-17-16,-14-2-5 15,-8 6-6-15,-2 2 2 16,-8 1 5-16,-2 0 5 16,-9-8 8-16,-9-4 2 15,-8-5 0-15,-1-6-2 16,-2-2-4-16,0-6-4 16,4-7-51-16,4 0-42 15,7-4-122-15,6-1-93 0,10 4 179 16</inkml:trace>
  <inkml:trace contextRef="#ctx0" brushRef="#br0" timeOffset="18899.05">27261 4738 1069 0,'-9'3'473'16,"-13"3"-285"-16,-5 9-51 16,0 7-27-16,0 9-54 15,5 9-5-15,12 9-27 16,3 1-7-16,9-1-12 0,6-6-2 16,7-10-4-16,5-7-19 15,6-5-71-15,4-2-71 16,4-2 96-16</inkml:trace>
  <inkml:trace contextRef="#ctx0" brushRef="#br0" timeOffset="19298.96">27368 5004 1020 0,'5'10'495'16,"-1"-1"-250"-16,5 7-26 15,-7 2-53-15,4 2-76 16,-1 3-21-16,-1-3-36 15,8-3-9-15,3-3-10 16,4-5 0-16,4-4 1 16,-1-3-1-16,3-8 0 0,-3 2 1 15,0-9 1-15,-4-5 0 16,-4-6-12-16,-1 0-29 16,-4-3-93-16,-1 0-84 15,-4 10 118-15</inkml:trace>
  <inkml:trace contextRef="#ctx0" brushRef="#br0" timeOffset="19491.21">27945 5266 1235 0,'4'0'565'16,"-4"3"-317"-16,-4-2-67 16,3-1-57-16,0 0-84 15,0 0-32-15,-11 0-76 16,-10 1-56-16,-24 6-207 16,26 1 209-16</inkml:trace>
  <inkml:trace contextRef="#ctx0" brushRef="#br0" timeOffset="20343.68">28129 4983 764 0,'0'-1'412'16,"0"0"-149"-16,0-4-4 15,0 1-43-15,0 3-59 16,0 0-25-16,0 0-58 16,0 1-24-16,0 1-25 15,-1 27-8-15,-1 30-8 16,1-29-1-16,1-7-3 16,1-6 1-16,0-6 2 15,0-5-1-15,1-5-1 16,-2-1-5-16,0 0-13 15,0 0-5-15,3-13-5 16,3-7 1-16,15-35 10 16,-8 32 5-16,1 2 4 15,0 1 2-15,0 13 5 0,-1 2 8 16,0 9 15-16,0 5 6 16,-3 12 7-16,1 4-3 15,-8 4-5-15,3 4-4 16,-1-7-8-16,-2-2-4 15,4-4-7-15,-4-6-5 16,-2-4-90-16,4-3-73 16,2-2 96-16</inkml:trace>
  <inkml:trace contextRef="#ctx0" brushRef="#br0" timeOffset="20522.82">28496 5115 1395 0,'2'4'583'0,"4"-1"-373"16,-1-4-9-16,5 0-109 16,0-1-29-16,3-5-38 15,0 5-23-15,-1 0-113 16,1-2-81-16,-3 4 114 15</inkml:trace>
  <inkml:trace contextRef="#ctx0" brushRef="#br0" timeOffset="20846.61">28808 4919 1089 0,'10'3'436'0,"-11"0"-274"16,0 3 1-16,-1 9-37 15,-3 7-13-15,2 8-42 16,-1 3-19-16,4 2-25 15,2-4-8-15,7-1-9 16,-2-4-3-16,2-11-3 16,5 2-8-16,-4-8-59 15,0-2-53-15,-2-1-162 16,-2-2 170-16</inkml:trace>
  <inkml:trace contextRef="#ctx0" brushRef="#br0" timeOffset="21176.74">28988 4741 1208 0,'17'0'488'0,"4"4"-330"15,1 7 0-15,-2 9-80 16,-1 5-11-16,0 8-24 15,-3 2-7-15,-1 3-6 16,-4 3-5-16,-5-2 0 16,-3 2-2-16,-3-1-4 15,-1 1 1-15,-7 1-4 16,-3-1-1-16,-4-4-6 16,-1-2-1-16,4-10-8 15,4-5-30-15,3-10-111 16,2-5-107-16,4-6 146 15</inkml:trace>
  <inkml:trace contextRef="#ctx0" brushRef="#br0" timeOffset="21354.95">29426 5306 1297 0,'6'5'510'0,"-1"1"-366"15,0-5-87-15,-8-1-74 16,2-2-323-16,1 1 238 0</inkml:trace>
  <inkml:trace contextRef="#ctx0" brushRef="#br0" timeOffset="38844.9">25357 7478 504 0,'5'-4'236'0,"-7"3"-84"16,2-2-16-16,-1 2 16 15,0 0-30-15,1 0-40 16,0 0-19-16,0 0-32 16,0 0-7-16,0 0-3 15,4-10-1-15,1-2-2 16,12-31-3-16,-13 29-4 15,2-2-2-15,8-1-4 16,-5-7-2-16,2-3 0 16,-1-6-1-16,1-3 0 0,5 0-1 15,2-1 1-15,-4 4 0 16,2-2 0-16,-1-2 0 16,0 1-2-16,4-2 1 15,3-3-1-15,0-2 0 16,5-3-1-16,3 0-1 15,3 4 1-15,2 1 0 16,7 3 1-16,3 1 0 0,-8-3 0 16,4 3 0-16,-4-2 0 15,-1 2 0-15,9 3 0 16,-1 3-1-16,-5 5 1 16,3-1-1-16,-2 3 1 15,4 2-1-15,5 3 1 16,-3 1 0-16,4 1 1 15,-4 1 1-15,2 1-1 16,4-1 1-16,-2 1-2 16,3 0 0-16,2 3 0 15,2 2 0-15,2 1 2 16,-5 3 4-16,-5-1 3 16,-4 2 1-16,0 6-1 15,3 0-2-15,-2 1-1 16,0 3-2-16,-3-2-2 0,-2 5-1 15,0 5 0-15,1 3-1 16,-9 7 1-16,-2 1 1 16,-5 4 1-16,-8 1 1 15,1 2 1-15,1 2-1 16,-5-1 0-16,6 3 0 16,0-5 1-16,-3 2-1 0,-6-4 1 15,-4 1 2-15,-8 0 0 16,-11-3 1-16,1 5 1 15,-10-6-2-15,0 0 0 16,0 0-1-16,0-1 0 16,-4 1 0-16,-2-3 0 15,0-2 1-15,-7-5 0 16,4-1 0-16,-3-1 3 16,0-1 0-16,4-3 1 15,1-3 3-15,2-5 6 16,1-1 0-16,1-7 2 15,0-4-2-15,-1-3-6 16,-2-1-2-16,4-3-4 16,-2-1-2-16,3 1-3 15,-1-2 1-15,2-1-2 16,8 2 1-16,-8-4-2 16,3 0 1-16,4 0-1 0,-6-1-1 15,16 2 0-15,0-1-1 16,1 0-2-16,3 0 1 15,0-1 0-15,0 5-1 16,1 1 3-16,6 3 0 16,-4 1 1-16,9 0 2 15,-1 1 0-15,1 0 0 16,5 2-1-16,-9-1 0 0,8 4-1 16,-5 0 0-16,7 2 0 15,5 2 1-15,-2-3 1 16,5-1 0-16,0 0 1 15,-1-3-1-15,3-1 3 16,1 0 0-16,1 1 2 16,-1 1 0-16,4-1 0 15,0 1-1-15,-1-1-2 16,2 2-1-16,-8-1-1 16,3 6-1-16,3-3 0 15,0 0-1-15,6 1 1 16,0-4-1-16,1 3 0 15,-3-1 0-15,1-1-1 16,3 0 1-16,-2-1 0 16,4-1 1-16,-4 1 0 15,-3 2 0-15,-7 0 0 0,-6 6 0 16,-3-1 0-16,-1 0-1 16,-1 2-1-16,1 1 0 15,-1 1 0-15,4 3-1 16,6 0 1-16,0 0-1 15,4 1 1-15,-1-2 0 16,8 4 0-16,1-1 1 16,7 1 0-16,2 0 0 0,-9-1-1 15,-2-2 2-15,0-3-1 16,0-2 1 0,8-2 2-16,5-5 0 0,2-4 2 15,2-3 0-15,5-1-3 16,-2-3 0-16,-4 2-2 15,-7-1 0-15,-13-3 1 16,-3 1 1-16,-2 0 1 16,-3 3 1-16,-4 2 0 15,-3 4 2-15,-8 1-1 16,-3 2 2-16,-3 2-2 16,-4-1 1-16,-1 6-2 15,-3 2-4-15,-1 1-3 16,3-1-5-16,0 0-2 15,0 0 1-15,0 0 1 16,-2 8 1-16,-2 1 0 0,2-2-2 16,0 1-29-1,0-1-31-15,2-2-129 0,0-2 125 16</inkml:trace>
  <inkml:trace contextRef="#ctx0" brushRef="#br0" timeOffset="39604.36">28933 5772 316 0,'-7'-10'193'16,"3"4"20"-16,0-2-86 15,-12-25-4-15,13 26-27 16,-1 2-26-16,5 2-7 16,-1 2-7-16,0 0 0 15,0 1-7-15,0 0-3 16,0 0-5-16,0 0 1 16,0 0 2-16,0 0-1 0,0 0-4 15,0 0-6-15,3 0-16 16,7 2-4-16,3 2-6 15,35 15-2-15,-28-11-1 16,5-2 0-16,-5 3-2 16,-4-1 1-16,-2-1 0 15,-3 0 0-15,-3-1 5 16,-1 0 4-16,-6-1 7 16,-1 2 4-16,-6 2 4 15,-2-1 2-15,-6 6-3 16,1 1-3-16,-1 1-6 15,0 3-4-15,2-1-6 16,2-2-1-16,-1-1-2 16,2-3-1-16,6-4-8 15,-1-3-30-15,5-5-113 16,3 0-105-16,3-4 150 0</inkml:trace>
  <inkml:trace contextRef="#ctx0" brushRef="#br0" timeOffset="41932.53">29612 7732 258 0,'-14'29'186'0,"11"-29"31"15,2 1-3 1,-1-1-18-16,1 0-10 0,0 0-26 16,0 0-19-16,0 0-43 15,0 0-20-15,0 0-38 16,-1-1-13-16,2-1-15 16,0-3-2-16,6-16-3 15,14-29-1-15,-7 20-1 16,0-3 0-16,2-1-1 15,-1-5-1-15,0 3 1 16,-2-3-1-16,1 0 0 16,2 4 1-16,4-5-3 15,3 2 0-15,0-1-1 16,1 1 0-16,-2-2 0 16,4 5 0-16,0 1 0 15,-4 3-2-15,-1 3 0 16,-2 1 0-16,8 5 0 0,4 2 0 15,4 3 0-15,2 0 1 16,-4 1-2-16,0-2 1 16,3 3 1-16,-2 1 1 15,4 3 0-15,-3-5 0 16,3 3 0-16,0 0 0 16,-4-5 1-16,2 2 1 15,-4-5 1-15,1-3-1 0,2 2 2 16,2-1 0-16,-2 2-1 15,-2-4 1-15,0 1-1 16,-4-1-1-16,4 1-1 16,4 3 0-16,1-3-1 15,-4-2 0-15,1 2 0 16,-7-5 1-16,-1 5-1 16,8 4 1-16,-2-9 0 15,5 3-1-15,3-4 0 16,-4 0 1-16,-2 2 0 15,1 2 0-15,-6 4 1 16,-2 3 0-16,-4 4-1 16,-3 2 0-16,0 3 1 15,-2-1 0-15,1 1-1 0,1 2 0 16,-4-3 0-16,2 1 0 16,0-2-1-16,-3 0 1 15,6-3-1-15,-2 0 0 16,4 0 1-16,1-4 0 15,2 4 0-15,1-4 0 16,0 2-1-16,-2-1 1 16,-5 0-1-16,0 2 1 15,-2 3 0-15,-2 1 1 16,-4 5 1-16,-4 1 0 0,-7 4 1 16,0 3-2-16,-3-1-2 15,1 0 0-15,0 0 0 16,0 0 0-16,0 0 1 15,0 0 2-15,-1 0-55 16,1 0-73-16,0 0 81 16</inkml:trace>
  <inkml:trace contextRef="#ctx0" brushRef="#br0" timeOffset="42375.41">31388 5828 799 0,'4'-1'275'16,"2"-8"-253"-16,1 2-6 16,0 1 28-16,-3 1 12 15,3-1 18-15,0 3-6 16,2-2-30-16,8 3-14 15,0 1-23-15,2 0-1 0,5 1-2 16,-2 3 0 0,1 2 2-16,4 1 0 0,-1-1 0 15,-1-1 2-15,-2 2 1 16,-3-1 0 0,-5 5 4-16,-2-1 3 0,-3 3 12 15,-4 0 6-15,-5 2 4 16,-2 2 0-16,-5 3-4 15,-2 2-2-15,-2 1-3 16,-1-3-2-16,2 0-5 16,1-3-4-16,3-3-5 15,3-5-1-15,2-2-6 16,0-4-14-16,0-1-45 16,0-1-33-16,0 0-131 15,0 0 141-15</inkml:trace>
  <inkml:trace contextRef="#ctx0" brushRef="#br0" timeOffset="60779.03">4036 8153 575 0,'-1'0'304'0,"0"0"-74"15,0 0 8-15,-1 0-52 16,1 0-23-16,0 0-39 16,0 0-12-16,0 0-23 15,2 18-7-15,9 35-20 16,-3-26-11-16,-1-2-20 16,0 0-8-16,-1-8-11 15,-2-8-4-15,1-5-19 0,0-3-42 16,2-7-165-16,4-1 146 15</inkml:trace>
  <inkml:trace contextRef="#ctx0" brushRef="#br0" timeOffset="60971.54">3987 7965 1058 0,'2'-3'410'0,"0"-5"-303"16,-1-1-7-16,10 2-42 16,-2-2-26-16,4 7-38 15,8 1-51-15,3 9-242 16,11 8 207-16</inkml:trace>
  <inkml:trace contextRef="#ctx0" brushRef="#br0" timeOffset="61321.57">4522 7981 626 0,'-12'-12'359'0,"-2"-2"-97"16,-8 4-39-16,8 5-40 15,-14 1-48-15,0 0-20 16,1 11-27-16,-2 1-12 15,11 15-23-15,6 11-10 16,9 11-11-16,4 10-6 16,11 13-7-16,5-1-4 15,9 3-7-15,-3-7-1 0,2-8-2 16,-2-3 2-16,-8-11 0 16,-1 0 1-16,-6-14 2 15,-4-6-34-15,-3-12-103 16,-2-9-118-16,-5-14 142 15</inkml:trace>
  <inkml:trace contextRef="#ctx0" brushRef="#br0" timeOffset="61459.3">4171 8297 1048 0,'10'-4'496'16,"6"-3"-255"-16,11 1-48 15,4-1-42-15,14-2-75 16,4 3-22-16,0-3-29 0,-1-1-9 16,-5 1-47-16,-3 2-76 15,4 0 70-15</inkml:trace>
  <inkml:trace contextRef="#ctx0" brushRef="#br0" timeOffset="63247.74">5750 8050 942 0,'-9'-7'422'0,"1"2"-203"15,-25-18-8-15,31 22-63 16,1-3-32-16,5 3-52 16,-4 0-18-16,0 0-22 15,14-1-7-15,13-2-9 16,30-4-2-16,-20 1-3 0,1 5 0 16,-2 0-1-16,-2 0 1 15,-9 3 0-15,-4-1-1 16,-7 4 6-16,-3 5 6 15,-9 7 19-15,1 8 6 16,-5 11 2-16,-1 5-6 16,6 2-17-16,-4 1-6 15,1-10-6-15,3-2-3 16,0-12-2-16,-2-5-9 16,4-6-99-16,-3-8-77 0,0-2 110 15</inkml:trace>
  <inkml:trace contextRef="#ctx0" brushRef="#br0" timeOffset="63442.26">5744 8212 1215 0,'2'0'487'0,"7"-1"-337"16,4-2 2-16,6-2-65 15,2-1-34-15,8-1-38 16,6-1-23-16,-2 0-161 16,5 2 124-16</inkml:trace>
  <inkml:trace contextRef="#ctx0" brushRef="#br0" timeOffset="63636.91">5795 8376 1199 0,'-3'-2'496'16,"5"0"-300"-16,5-3-10 0,8-1-73 15,6 0-29-15,10 1-50 16,0-4-13-16,2 7-15 16,0-1-24-16,0-3-165 15,9 5 132-15</inkml:trace>
  <inkml:trace contextRef="#ctx0" brushRef="#br0" timeOffset="64220.3">6809 8101 915 0,'22'-4'407'0,"-5"4"-162"16,0 2-36-16,-2 6-13 16,-6 4-44-16,-2 6-68 15,0 6-27-15,-8 0-27 16,1 3-5-16,0-9-11 16,-3-2-1-16,3-8 2 15,0-5 0-15,-7-3-1 16,4-7-3-16,0-6-10 15,1-5-5-15,2-7-5 16,2-1 1-16,8-1 1 16,-4-1 2-16,12 5 0 15,3 3 0-15,-3 7 2 16,7 6 1-16,-4 7 11 16,-5 7 5-16,0 11 9 0,-3 2 4 15,-3 6-6 1,2-2-2-16,-2-1-8 0,-4-6-2 15,1-5-18-15,1-3-44 16,-3-8-112-16,0-1-87 16,0-2 144-16</inkml:trace>
  <inkml:trace contextRef="#ctx0" brushRef="#br0" timeOffset="64527.46">7134 8178 801 0,'17'4'409'0,"31"5"-123"16,-29-11-10-16,0-5-96 16,0-2-39-16,0-6-72 15,2-2-22-15,-2-6-26 16,-1-3-6-16,-5 4-19 16,-10 2-16-16,-5 8-17 15,-8 5-5-15,-8 7 11 16,1 7 12-16,1 4 15 15,1 4 6-15,4 3 12 16,4 1 8-16,2 3 14 16,4-1 4-16,2 3 7 0,5-2 3 15,4 0-7 1,2-3-7-16,5-3-18 0,4-4-9 16,3-10-27-16,6-2-51 15,0-8-193-15,4-3 175 16</inkml:trace>
  <inkml:trace contextRef="#ctx0" brushRef="#br0" timeOffset="64956.88">7570 8196 1159 0,'0'0'491'0,"0"0"-292"16,0 0 11-16,2-1-88 15,7-4-34-15,1-11-54 16,21-38-14-16,-29 26-8 16,-3 4-2-16,-6 7-3 15,-3 2-2-15,-3 9-8 16,0 3-5-16,0 3-5 16,4 3-1-16,-3 3 1 15,2 4 1-15,4 5 1 16,-1-1 2-16,7 6 1 15,0-1 2-15,7 3 4 16,-3 1 3-16,7 0 9 0,0 3 6 16,3 3 10-16,3-1 3 15,0 4 6-15,3 4 1 16,-2-2-3-16,1 7-3 16,-1-7 2-16,-4-7 1 15,-6-3 11-15,-6-4 5 16,-8-1 5-16,-7 2-1 15,-10-6-14-15,-6-3-9 0,-5-7-55 16,3-5-41-16,2-11-101 16,6-5-76-16,6-8 151 15</inkml:trace>
  <inkml:trace contextRef="#ctx0" brushRef="#br0" timeOffset="65390.04">7857 8150 1126 0,'18'1'492'0,"-17"-5"-245"16,-2-5-28-16,-10-3-50 16,-6-1-54-16,-7-2-73 15,0 2-19-15,0 3-16 16,2 5-5-16,5 5-11 0,2 6-5 15,9 6-5-15,1 3 1 16,5 8 6-16,5 0 6 16,-1 1 11-16,3-1 7 15,4-4 7-15,0-5 1 16,3-6-1-16,0-6 2 16,0-5 6-16,3-4 5 0,-3-2 10 15,-2 0 2-15,-1 4-1 16,-2 5-1-16,-5 8-2 15,5 5-4 1,-5 9-7-16,1 2-4 0,-1-3-14 16,0-5-9-16,4-8-65 15,4-8-63-15,4-14-151 16,-1-12 163-16</inkml:trace>
  <inkml:trace contextRef="#ctx0" brushRef="#br0" timeOffset="65557.17">8038 7920 1453 0,'5'40'615'0,"1"12"-374"16,-4 5-13-16,2 0-111 16,2-5-41-16,10-14-51 15,3-4-13-15,-2-12-14 0,1-9-13 16,-3-9-70-16,-4-5-48 15,-3-10-154-15,-5-3-167 16,-3-11 295-16</inkml:trace>
  <inkml:trace contextRef="#ctx0" brushRef="#br0" timeOffset="65872.97">7936 8032 1133 0,'20'-2'481'0,"0"2"-266"15,6-3-32-15,2-3-46 16,6-1-31-16,5-3-41 16,1-1-14-16,-5 4-19 15,-1 4-7-15,-8 9-6 16,-3 8 2-16,-5 10 12 16,-5 6 6-16,-3 3 9 15,-3 1 1-15,0-4-10 16,-3-6-6-16,1-9-11 15,-1-4-4-15,-1-6-5 16,1-1-1-16,-3-4 1 16,-1 0-1-16,-1-1-12 0,-1 0-32 15,1-14-117-15,0-13-77 16,-2-36 129-16</inkml:trace>
  <inkml:trace contextRef="#ctx0" brushRef="#br0" timeOffset="66296.25">8308 7895 943 0,'9'12'492'16,"-9"-7"4"-16,1 1-242 0,3 0-32 16,1 0-31-16,4-4-96 15,1 4-34-15,-1-3-33 16,2 2-8-16,-3 4-14 15,1-1-6-15,-2 2-24 16,2-2-22-16,6 0-27 16,-5-1-8-16,1-3 5 15,-3 1 14-15,-8-6 20 16,1 0 10-16,2-5 20 16,-4 5 7-16,1 0 9 15,0 0 2-15,-1 0 1 16,0 0 5-16,0 0 21 15,0-1 13-15,0 1 26 0,0 0 10 16,-1 0 3 0,1 0-3-16,0 0-7 0,1 0-5 15,-1 0-11-15,1 0-5 16,0 0-12-16,0-1-7 16,0 1-10-16,0 0-7 15,0 0-8-15,0 0-3 0,0 0-7 16,0 0-54-16,0 0-150 15,0 1-90-15,0 0 159 16</inkml:trace>
  <inkml:trace contextRef="#ctx0" brushRef="#br0" timeOffset="66650">8402 8004 1217 0,'28'-30'575'15,"-32"30"-278"-15,1 1-67 16,3 2-22-16,0-3-97 16,0 0-36-16,3 13-35 0,4 11-7 15,14 33-11-15,-7-30-5 16,0-2-4-16,2-5 0 15,-2-6 2-15,1-5-1 16,2-5 1-16,-2-4-3 16,2-3-2-16,-3-3 0 15,2-8 1-15,2-2-1 16,-2-14-1-16,-1-5-2 0,-2-5-8 16,1 0-28-16,-4 5-80 15,4 8-54-15,-6 10-145 16,1 9 184-16</inkml:trace>
  <inkml:trace contextRef="#ctx0" brushRef="#br0" timeOffset="66968.02">8853 8185 1261 0,'22'6'542'0,"0"-8"-312"16,-1-4-4-16,-7-6-82 15,-4-4-47-15,3-9-57 16,-9-2-12-16,3-2-8 16,-2 2-3-16,-11 7-3 15,1 2 0-15,-10 12-5 0,1 6-2 16,-4 8-1-16,0 9 2 16,5 9 10-16,-4 0 6 15,12 6 17-15,3-2 7 16,4-2 2-16,8 1-3 15,5-10-17-15,4-2-9 0,-1-9-17 16,5-5-4-16,-1-9-66 16,6-6-83-16,11-9 96 15</inkml:trace>
  <inkml:trace contextRef="#ctx0" brushRef="#br0" timeOffset="67712.34">9699 8007 1482 0,'-11'-12'609'0,"0"2"-397"0,-1 5 4 16,-1 3-86-16,1 4-50 15,1 7-60-15,-1 2-8 16,2 13-7-16,1 6-2 16,7 5 0-16,3 1 0 15,9-4 0-15,5-7 0 16,5-10-2-16,1-7 1 15,5-12 0-15,2-7 0 16,3-12 0-16,2-2 0 0,0-6-1 16,-5-1 1-16,-7 6 0 15,-6 5 2-15,-11 12 0 16,-3 9 1-16,-4 12 0 16,-2 6 1-16,-2 10 8 15,-2 3 6-15,5 1 14 16,2 0 2-16,8-5-3 15,3-5-6-15,6-6-12 16,2-3-4-16,5-10-2 16,0-3-2-16,-1-14-2 15,-4-6-1-15,-7-11-5 16,3-4-2-16,-3 1-4 16,3 2 0-16,0 14 2 15,-6 4 3-15,-6 12 2 16,-3 4 0-16,-5 8 1 0,5 6-1 15,-3 7 1-15,0 3 0 16,5 7 5-16,-1 1 2 16,8 2 3-16,2 1 2 15,-1 4 2-15,3-5 2 16,-4 0 7-16,-2-1 3 0,-5-2 0 16,0 4 0-16,-6-5-4 15,-10-3 0-15,-2-8 1 16,-6-7-3-16,-3-11-51 15,5-8-49-15,-1-16-106 16,-1-9-57-16,15-9-78 16,6-1 188-16</inkml:trace>
  <inkml:trace contextRef="#ctx0" brushRef="#br0" timeOffset="68036.74">10463 8055 550 0,'14'-17'344'0,"-9"5"25"0,-5 2-79 16,-5 5-39-16,-5 3-41 15,-4 4-79-15,-8 2-27 16,0 3-34-16,0 4-9 15,-2 3-2-15,7 3 0 16,-1 5-5-16,3 1-8 16,6 3-22-16,7 1-8 15,3-1-13-15,7-5-5 16,5-3-2-16,4-3-1 16,8-4-2-16,-5-4-42 0,4-12-116 15,-3-9-65-15,2-12 122 16</inkml:trace>
  <inkml:trace contextRef="#ctx0" brushRef="#br0" timeOffset="68227.02">10583 7833 1356 0,'-14'21'577'0,"8"6"-296"16,-1 9-100-16,2 10-37 15,-2 3-53-15,6-2-62 16,1-2-13-16,3-11-14 0,9-4-4 16,1-13-6-16,0-7-32 15,4-10-106-15,-2-2-87 16,2-9 133-16</inkml:trace>
  <inkml:trace contextRef="#ctx0" brushRef="#br0" timeOffset="68523.28">10757 8167 1120 0,'19'-1'545'0,"3"0"-257"0,1-9-82 16,5-4-43-16,-5-8-79 16,-4-6-15-16,-3-1-17 15,-11 0-5-15,-2 3-13 16,-6 8-4-16,-17 6-5 15,-1 5-3-15,-8 13 0 16,1 2 4-16,11 14 12 16,2 5 2-16,6 4 0 15,3 2-4-15,5-3-13 16,2 0-5-16,10-4-9 16,5-3-6-16,9-7-9 15,5-8-28-15,11-13-114 16,-2-5-72-16,18-11 124 0</inkml:trace>
  <inkml:trace contextRef="#ctx0" brushRef="#br0" timeOffset="70053.39">14241 8755 458 0,'3'0'269'16,"-2"0"26"-16,-1 0-65 0,0 0 0 15,0-1-35-15,0 0-70 16,0-1-19-16,0 1-32 16,-1 0-12-16,0 1-24 15,-1 0-11-15,0 6-16 16,2 7-6-16,1-5-5 16,17 22 1-16,-3-29 1 15,4-2-1-15,-1-10 3 16,1-1 2-16,-7-4 3 15,-5-2 1-15,-8 5 1 16,-8-1 0-16,-5 4-3 16,-3 5-1-16,-4 5-5 15,3 4-1-15,-1 6 0 16,-1 0 1-16,7 3 6 16,2 3 4-16,8-3 2 15,3 0-1-15,9-4 0 0,4-5 2 16,4-4 9-16,2-3 2 15,1-2 4-15,2-3-2 16,-4-1-6-16,-1 2 0 16,-7-2 0-16,-7 5 0 15,-6 0 6-15,-5 1 0 16,-3 3-3-16,1 0-3 16,-1 3-10-16,1 0-5 15,6-2-4-15,-2-1-3 0,5 0-3 16,1-1-33-16,-1 1-110 15,1 0-79-15,0 0 126 16</inkml:trace>
  <inkml:trace contextRef="#ctx0" brushRef="#br0" timeOffset="70655.05">13918 8924 584 0,'0'-8'320'16,"-5"0"-96"-16,0 0 8 15,-3 4-66-15,-3 0-25 16,-3 1-26-16,-2 3-13 15,-1 5-30-15,-4-3-13 0,6 8-16 16,-3 3-6 0,5-2-12-16,2 4-8 0,5-1-8 15,3 2-5-15,8 2-3 16,5 2-1-16,10-1 0 16,3-4 0-16,10-1 1 15,-2-1 7-15,-8 1 6 16,1 2 7-16,-13-2 9 15,-5 2 5-15,-6-4 17 16,-3-3 7-16,-12 0 3 16,0-3-5-16,-10-4-17 15,-1-2-11-15,0-3-16 16,0-5-4-16,9-1-9 16,3 0-32-16,10 3-102 15,4-1-78-15,14-3 120 16</inkml:trace>
  <inkml:trace contextRef="#ctx0" brushRef="#br0" timeOffset="71302.07">14609 8599 581 0,'-52'-8'357'16,"37"8"-37"-16,5 0-112 15,1 1-11-15,7-1-66 16,4-3-26-16,10 0-32 16,5-3-12-16,18-6-12 15,7-3-9-15,23-8-18 16,11-6-5-16,8-5-8 15,3-3-2-15,1-2 0 16,-9 2-2-16,3 1 0 16,-3 4 0-16,-18 6 1 15,-3 4 0-15,-26 9 0 16,-7 2 1-16,-14 4 2 0,-6 3-7 16,-5 1-41-16,-10 2-40 15,2-1-136-15,-8 0-155 16,15 1 236-16</inkml:trace>
  <inkml:trace contextRef="#ctx0" brushRef="#br0" timeOffset="71619.25">15243 8101 895 0,'-1'-9'398'0,"-2"4"-148"15,3 0-83-15,4 3-24 16,6 1-37-16,9 1-65 16,7 0-12-16,11 2-12 15,1-1-5-15,3-1-8 16,1 0 1-16,-8 4-2 16,1 3-1-16,-14 4 0 15,-6 3 1-15,-13 5 7 16,-7 3 4-16,-11 9 10 15,-2-2 1-15,-3 0-4 16,1-4-5-16,7-6-8 16,3-3-2-16,-3-6-6 15,6-5-24-15,7-1-101 0,3-8-73 16,14-10 112-16</inkml:trace>
  <inkml:trace contextRef="#ctx0" brushRef="#br0" timeOffset="72268.67">15877 8029 549 0,'-1'-3'87'0,"1"3"-9"16,-5-4 110-16,4 3-68 15,0 0-13-15,-1 0-22 16,1 0-25-16,0 0 7 16,0 0 30-16,0 0 9 15,0 0 18-15,0-1 2 16,-9 1-6-16,-2 0-4 0,-30-2-12 15,29 3-5-15,6 0-15 16,0 2-9-16,6-2-18 16,3 1-10-16,-2-2-17 15,0 0-7-15,22-8-11 16,40-12-4-16,-16 8-5 16,8 0-3-16,18-8 0 15,6-5-1-15,24-2 1 16,-1-4 2-16,-5 5-1 15,0 1 2-15,-20 8 0 16,-8 5 0-16,-19 4 0 16,-14 3 0-16,-17 5 1 15,-7 1-3-15,-16 2-42 16,-7 1-25-16,-9-1-61 16,0 0-40-16,5-1-90 0,1 0-78 15,5 0 212-15</inkml:trace>
  <inkml:trace contextRef="#ctx0" brushRef="#br0" timeOffset="72654.21">16613 7636 1272 0,'-52'-47'508'0,"43"36"-351"15,3 3-7-15,6 5-34 16,8 3-46-16,6 4-43 16,4 3-10-16,8 4-9 15,2 2-2-15,5-1-2 16,3 1 0-16,-2-1 0 15,-5-1-1-15,-7 2-1 16,-7 0 2-16,-13 5 7 16,-4 3 5-16,-12 0 8 15,-5-1 1-15,-2 0-5 16,0-6-4-16,1 3-10 0,3-1-4 16,5-6-48-16,2-1-36 15,9-7-103-15,1-2-99 16,7-1 182-16</inkml:trace>
  <inkml:trace contextRef="#ctx0" brushRef="#br0" timeOffset="73067.48">16819 7965 936 0,'56'-36'472'15,"-56"22"-210"-15,-1 8-53 16,-3 3-16-16,4 5-92 0,-1-2-29 15,0 0-34-15,-3 6-12 16,-1 22-17-16,-36 48-3 16,22-20-2-16,-1 6-1 15,0 10 0-15,-2 0-1 16,0 6 1-16,1-4 0 16,2-12 1-16,4-5 0 15,3-20-1-15,3-6-1 16,5-17-33-16,2-7-35 15,2-12-95-15,2-7-69 0,2-5 141 16</inkml:trace>
  <inkml:trace contextRef="#ctx0" brushRef="#br0" timeOffset="73330.85">16562 8410 901 0,'-10'-7'389'0,"10"16"-164"16,0 3-91-16,6 10-10 16,3 2-22-16,2 0-39 15,2 4-3-15,-2-5-4 16,0 1-3-16,-2-4-5 16,2-2-4-16,0-5-10 15,0-3-5-15,1-7-9 16,1-3-3-16,3-11-4 0,2-3-3 15,3-11-27-15,-2 0-40 16,-1 3-143 0,-5 0-104-16,-6 16 181 0</inkml:trace>
  <inkml:trace contextRef="#ctx0" brushRef="#br0" timeOffset="73846.55">16439 8593 451 0,'0'0'297'15,"0"0"72"-15,0-1-100 16,0 0-22-16,0-1-37 15,0 1-82-15,-1-4-29 16,-7-17-36-16,-19-30-15 16,7 23-21-16,-7 0-5 15,-13 1-7-15,-2-3-1 0,-9 1-5 16,-2-6-1-16,1 2-3 16,4-3-2-16,12 16-1 15,0 4-2-15,15 8-2 16,5 7-3-16,6 2-8 15,11 0-6-15,2 2-21 16,6 5-15-16,-2 0-41 16,3-1-27-16,9 6-81 15,-5 0-76-15,11 4 179 16</inkml:trace>
  <inkml:trace contextRef="#ctx0" brushRef="#br0" timeOffset="74205.17">16084 8171 825 0,'5'-40'448'0,"1"30"-145"16,-6 3-92-16,-1 2-26 15,-10 4-107-15,-2 1-39 16,-5 4-26-16,-2 3-3 15,-3 7-5-15,-1 3-2 0,4 3-1 16,-1 2 2-16,11 0 1 16,5-1 1-16,0-7 0 15,8-2 1-15,-2-3 3 16,4-3 2-16,-2 3 10 16,1-1 5-16,-2 3 8 15,6 5 2-15,-2-1-1 16,-3 5-5-16,4-6-11 15,-8-3-6-15,0 0-8 16,3-2-9-16,7 1-80 16,5-4-53-16,13 4-169 15,5 2 181-15</inkml:trace>
  <inkml:trace contextRef="#ctx0" brushRef="#br0" timeOffset="74914.89">17064 7712 523 0,'-44'35'327'15,"36"-35"60"-15,1 2-125 16,2-2-13-16,2 0-35 0,15-3-77 16,4-2-27-16,22-4-39 15,8-4-20-15,19-2-23 16,13-2-5-16,8-6-8 15,4 1-5-15,1-2-3 16,-14-2 0-16,7 4-2 16,-8 1 1-16,-16 3 0 15,-5 0 1-15,-22 7-1 16,-10 4 0-16,-12 4-6 16,-13 2-19-16,-11 3-59 15,5 3-47-15,-14 0-159 16,9 5-216-16,-9 3 325 15</inkml:trace>
  <inkml:trace contextRef="#ctx0" brushRef="#br0" timeOffset="75226.47">17730 7371 1055 0,'5'2'425'16,"-1"-1"-232"-16,2-3-66 16,5 3 1-16,2 7-36 0,9 0-60 15,6 10-6-15,4-1-11 16,6 0-5-16,-6-3-3 16,1-3-1-16,-3-1 0 15,-7 0 0-15,-2 6 6 16,-8 1 7-16,-11 8 14 15,-3 3 4-15,-14 3-1 16,-6 0-5-16,0-5-12 16,3-2-4-16,5-9-7 15,5-3-17-15,-1-6-68 16,-3-5-64-16,5-3 83 16</inkml:trace>
  <inkml:trace contextRef="#ctx0" brushRef="#br0" timeOffset="76121.56">14705 7995 755 0,'32'-86'370'0,"-30"76"-49"0,1 3-87 16,-3 4-16-16,0 3-35 15,-1 14-81-15,-3 0-25 16,3 17-28-16,0 4-8 0,1 0-20 16,1 1-7-16,3-10-7 15,-2-6-2-15,1-7-37 16,0-5-45-16,3-8-152 16,0 1 144-16</inkml:trace>
  <inkml:trace contextRef="#ctx0" brushRef="#br0" timeOffset="76721.12">17617 7001 822 0,'-2'-5'364'15,"2"16"-175"-15,0 4-8 16,-1 10-14-16,1 8-36 15,-2 2-50-15,-1 1-17 16,1-1-32-16,0-1-11 16,2-8-24-16,2-1-45 15,4-8-119-15,0-4-142 16,2-9 185-16</inkml:trace>
  <inkml:trace contextRef="#ctx0" brushRef="#br0" timeOffset="77200.89">15955 7478 888 0,'-5'-3'426'15,"1"1"-194"-15,8 2-50 16,-4-1 12-16,0-1-80 15,0 1-37-15,6-1-43 16,16-3-13-16,36-2-61 16,-32 7-66-16,7 4 69 15</inkml:trace>
  <inkml:trace contextRef="#ctx0" brushRef="#br0" timeOffset="77407.41">16282 7302 692 0,'15'6'388'0,"-12"-3"4"0,2 5-170 16,-4 8-62-16,-2 4-39 16,-4 10-77-16,-4-3-16 15,5 7-16-15,-2-3-2 16,7 3-115-16,4 0-110 15,5 1 135-15</inkml:trace>
  <inkml:trace contextRef="#ctx0" brushRef="#br0" timeOffset="77826.63">17016 8281 1000 0,'-10'0'469'0,"0"-1"-245"16,14-1-57-16,-2 1-2 0,9-3-97 15,0-3-31-15,4-1-18 16,6 1-39-16,1-1-164 16,5 3 132-16</inkml:trace>
  <inkml:trace contextRef="#ctx0" brushRef="#br0" timeOffset="78033.75">17228 8113 740 0,'4'0'436'0,"-8"6"59"15,-2 6-290-15,-1 8-87 16,-3 6-21-16,3 9-74 16,1 2-9-16,4-1-35 15,3 2-55-15,4-8-196 0,-1-1 178 16</inkml:trace>
  <inkml:trace contextRef="#ctx0" brushRef="#br0" timeOffset="78488.87">15750 8750 448 0,'-2'3'314'0,"2"-3"41"15,4 0-157-15,-4 0 12 16,0 0-55-16,22 0-30 16,30 1-51-16,-25-1-20 0,2 1-29 15,-7-1-10-15,4 3-102 16,-3-1-93-16,11-3 112 16</inkml:trace>
  <inkml:trace contextRef="#ctx0" brushRef="#br0" timeOffset="78680.58">16107 8641 902 0,'0'4'403'16,"4"2"-221"-16,-2 10-72 15,-2 6 8-15,0 8-59 16,-4-1-16-16,4 4-17 15,0-3-5-15,5-5-73 16,2-2-60-16,2-9 69 0</inkml:trace>
  <inkml:trace contextRef="#ctx0" brushRef="#br0" timeOffset="80462.46">18349 7475 604 0,'48'-14'375'0,"-40"14"-102"16,-14-3-24-16,3 6-37 15,-6-3-104-15,-2 2-32 16,3-2-35-16,1-8-7 0,3 0-11 15,-2-3-4-15,6 2-6 16,3 1-7-16,-3-5-3 16,1 3-2-16,5 2 1 15,0 2 3-15,3 6 2 16,-4 2 4-16,4 8 2 16,-9 1 1-16,0 6 7 15,0 1 1-15,-3-6 3 16,-2 1 0-16,0-11-1 15,-2 1-3-15,2-1-3 16,-2-4-4-16,6-4-8 16,1-3-1-16,7 0-5 15,0-3 0-15,4 6 0 16,-1 0 0-16,-8-2 2 16,9 8 3-16,-6-2 4 15,0 5 4-15,-1 3 0 0,-6-3 1 16,4 6-1-16,-8-6-2 15,2 2 3-15,0-4 0 16,1-2 1-16,3 1-1 16,0 0-3-16,-1 0-2 15,0 0-5-15,0 0-3 0,0-1-1 16,0 0 0-16,0 0 0 16,-1-1 0-16,2 1 1 15,0 1 0-15,0 0 0 16,0 0 2-16,0 0-3 15,0 0 0-15,-1 0-17 16,0 0-20-16,0 0-72 16,0 0-50-16,0 0-162 15,-2 6 196-15</inkml:trace>
  <inkml:trace contextRef="#ctx0" brushRef="#br0" timeOffset="80799.95">18593 7675 1100 0,'-1'0'498'0,"-1"0"-275"0,-6 13-63 15,-24 49-13-15,20-19-80 16,-3 1-21-16,10 3-29 16,2-6-9-16,8-9-8 15,14-5-1-15,4-12-3 16,5-2 0-16,6-8-16 15,0-2-39-15,1-4-155 16,-3-7 142-16</inkml:trace>
  <inkml:trace contextRef="#ctx0" brushRef="#br0" timeOffset="81006.08">18544 7793 1273 0,'-4'3'524'0,"10"0"-347"0,5 0 11 16,6 0-58-1,4-5-38-15,1 2-40 0,1-4-13 16,-1 0-29-16,2 4-28 16,1 0-92-16,-1 3-70 15,-2-3 103-15</inkml:trace>
  <inkml:trace contextRef="#ctx0" brushRef="#br0" timeOffset="81850.33">18468 7816 596 0,'-11'-3'305'0,"7"3"-90"16,-4 0-14-16,1-2-28 15,5 1-34-15,-2-6-42 16,5-3-19-16,11 1-28 16,2-3-10-16,4-6-10 15,-1 4-6-15,-5 1-15 16,-2 5-4-16,0 8-4 16,-4 2-1-16,-3 8 1 15,3 3-1-15,-3-1-7 16,-1 0-5-16,2-4-15 15,-4-4-6-15,-1 0-4 16,2-3-2-16,-1-1-28 16,-1 0-32-16,0 0-220 0,0 0 210 15</inkml:trace>
  <inkml:trace contextRef="#ctx0" brushRef="#br0" timeOffset="82086.56">18540 7802 625 0,'-11'6'339'16,"-28"11"-47"-16,34-15-62 0,3-2-22 16,-2 0-30-16,4 0-42 15,0 0-17-15,0-1-32 16,0 0-16-16,0 0-28 16,0 0-11-16,11-3-19 15,0-1-4-15,38-5-6 16,-28 11 0-16,6-2-3 15,6-1 0-15,-1-7-13 16,4 0-33-16,-4 1-91 16,-2 1-67-16,-5 5 117 15</inkml:trace>
  <inkml:trace contextRef="#ctx0" brushRef="#br0" timeOffset="87021.84">19699 8903 602 0,'4'-34'369'0,"-4"28"-70"15,0 2-87-15,0 2-17 16,0 2-76-16,0 0-22 16,0 0-30-16,0 0-12 15,-1 11-10-15,0 14 0 16,1 35-5-16,-1-21-2 0,0 2-8 15,1-1-5-15,2 1-9 16,0-6-3-16,3-2-6 16,0-1-1-16,0-10-1 15,0-2-2-15,-1-6 1 16,-3-6-1-16,-1-8-47 16,0 0-36-16,-2-8-128 15,-1-5-133-15,-1-12 219 16</inkml:trace>
  <inkml:trace contextRef="#ctx0" brushRef="#br0" timeOffset="87355.84">19639 8905 783 0,'8'-4'432'15,"2"4"-145"-15,5 0-78 0,4 2-23 16,6 3-77-16,5-1-19 15,8 4-24-15,6-1-8 16,-5 2-16-16,-1 2-2 16,-12 4-5-16,-10 1-4 15,-6 4 2-15,-7 3 3 0,-7 7 7 16,-4 3-1-16,-10 2-5 16,-1-3-6-16,-1-6-11 15,-5-4-3-15,1-6-6 16,0-2-1-16,2-3-6 15,4-1-1-15,4-5-9 16,1-5-22-16,7 0-64 16,-1-4-39-16,7-2-103 15,7 1-88-15,1-8 211 16</inkml:trace>
  <inkml:trace contextRef="#ctx0" brushRef="#br0" timeOffset="87662.06">20146 8924 1093 0,'-6'-14'472'15,"-2"10"-253"-15,-1 3-34 16,0 7-26-16,-4 6-41 15,3 10-40-15,-1 2-13 16,1 6-26-16,2 3-11 16,7 3-13-16,2 3-5 15,9-1-5-15,2 0-2 0,3-7-2 16,3-6-1-16,3-8-2 16,3-4 0-16,-1-4-21 15,-1-5-35-15,-4 0-122 16,-2-4-103-16,-11-2 168 15</inkml:trace>
  <inkml:trace contextRef="#ctx0" brushRef="#br0" timeOffset="88976.28">20539 8988 670 0,'-34'-49'340'16,"29"43"-75"-16,4 5-45 15,0 1-25-15,-2 3-32 16,1-3-50-16,-1 6-18 16,-1 22-38-16,-35 48-11 15,36-28-23-15,-1-1-5 16,11-1-9-16,-7-5-2 15,8-13-4-15,6-4-1 0,-1-12-2 16,8-3 0 0,0-9-51-16,-3-1-46 0,0-12-165 15,2 3 160-15</inkml:trace>
  <inkml:trace contextRef="#ctx0" brushRef="#br0" timeOffset="89185.29">20339 9079 632 0,'2'0'379'0,"-3"-3"51"16,4-1-194-16,-3 3-50 16,0 0-25-16,11-1-71 15,12 0-15-15,32-4-29 16,-31 3-12-16,6-1-18 0,-3 0-6 15,-1 0-59-15,6 2-52 16,-4 3-162-16,-1 4 160 16</inkml:trace>
  <inkml:trace contextRef="#ctx0" brushRef="#br0" timeOffset="89419.99">20823 9288 1285 0,'9'4'539'0,"-17"7"-303"16,-4-1-68-16,-4 1-61 15,-6-1-44-15,4-3-92 16,1-2-41-16,5-3-117 15,3 1-104-15,2-3 182 16</inkml:trace>
  <inkml:trace contextRef="#ctx0" brushRef="#br0" timeOffset="93192.7">21121 8981 501 0,'-31'-32'275'0,"31"27"-52"15,2 1-5-15,1-2-29 16,4 2-29-16,3 0-37 16,1-3-14-16,4 2-28 15,2-2-12-15,1 5-23 16,1 2-11-16,-4 2-18 0,1 6-5 16,-7 0-6-1,0 2-1-15,-5 1-1 0,-3 3 0 16,-8 2 1-16,-5 2 1 15,-5 0 1-15,-5-3 0 16,0 2-1-16,0-2 0 16,1-3-1-16,5-1-1 15,0-5 0-15,5-2-1 16,6-2-2-16,3 0-1 0,7 0-2 16,-5-2 1-16,1 0 1 15,22 0 0-15,33 3 3 16,-26-3 2-16,-3 0 7 15,0 3 5-15,-6 3 8 16,-1 1 1-16,-7 4 6 16,-6 1 0-16,-6 2 7 15,-2 3 4-15,-9-4 5 16,-1 0 1-16,-6-1-6 16,-1-4-5-16,-2-2-12 15,0 1-7-15,2 0-8 16,-2-3-4-16,6-2-7 15,2-1-11-15,3-5-51 16,7 4-33-16,2-4-78 16,4 0-53-16,-4 3 146 0</inkml:trace>
  <inkml:trace contextRef="#ctx0" brushRef="#br0" timeOffset="93526.73">21467 8834 720 0,'-9'-11'405'0,"6"10"48"16,4 1-267-16,8 10-32 16,-7-2-18-16,14 9-60 15,0 0-11-15,-1 5-14 16,7 3-7-16,-7 6-13 15,2 2-4-15,-9 5-9 16,-7 1-2-16,-7 6 0 16,-8 5-1-16,-9-8-2 15,3 3-1-15,-2-16-4 16,4-6-2-16,9-7-15 16,1-7-28-16,6-9-85 15,6-6-59-15,-1-8-236 16,8-6 265-16</inkml:trace>
  <inkml:trace contextRef="#ctx0" brushRef="#br0" timeOffset="94045.58">21885 9079 817 0,'-3'0'420'0,"1"0"-163"16,-4 0-51-16,5 0-18 15,0 0-68-15,0 0-24 16,0 0-40-16,1-1-17 0,0 0-18 16,14-3-6-16,12-1-6 15,25-4-2-15,-31 7-3 16,5-2-20-16,-8 1-110 15,1 1-123-15,-9 3 149 16</inkml:trace>
  <inkml:trace contextRef="#ctx0" brushRef="#br0" timeOffset="94252.56">21845 9252 968 0,'5'-6'437'0,"11"0"-216"16,2 1-8-16,3 0-65 16,1-3-34-16,-5 4-43 0,-6-7-20 15,2 5-28-15,7 6-6 16,-9-5-83-16,4 6-66 16,-3-1-181-16,-2-1 183 15</inkml:trace>
  <inkml:trace contextRef="#ctx0" brushRef="#br0" timeOffset="100129.57">22463 8938 1037 0,'-10'-40'439'0,"10"38"-262"16,-2 1-9-16,-1 1-45 0,3 0-34 15,0 0-32-15,0 0-7 16,0 6-3-16,0 10-3 16,2 30-2-16,-2-25-3 15,0 4-5-15,2 3-2 16,-2 5-4-16,1 3-3 15,-3 1-8-15,-4-4-4 16,2-3-4-16,4-6-1 16,1-9-2-16,2-2-2 0,0-8-2 15,-3-4-10-15,0-6-49 16,0 4-39-16,0 0-124 16,0 0-108-16,3-19 208 15</inkml:trace>
  <inkml:trace contextRef="#ctx0" brushRef="#br0" timeOffset="102967.72">23734 8956 692 0,'20'-29'338'16,"-17"25"-120"-16,1 0-2 15,-2 3-59-15,-2 0-27 16,0 0-41-16,0 1-14 0,0 0-13 15,0 0-3-15,0 0 1 16,3 13-4-16,1 10-8 16,3 32-8-16,-7-23-18 15,-4 3-5-15,4 5-8 16,1-5-2-16,4-2-2 16,2-7-1-16,-3-7 0 15,-1-4 0-15,0-7-1 16,-4-2-1-16,1-5-14 15,0-1-21-15,-2-1-53 16,1 0-43-16,0 0-103 16,0 0-72-16,-2-11 191 15</inkml:trace>
  <inkml:trace contextRef="#ctx0" brushRef="#br0" timeOffset="103313.33">23723 9001 731 0,'0'-10'355'16,"3"-1"-127"-16,2 4-10 16,3-3-51-16,-1 2-30 15,7 3-44-15,0-3-23 16,4 2-28-16,3 2-10 16,2 2-11-16,2 2-4 0,-3 2-5 15,-2 1 1-15,-2 5-1 16,-4 2 0-16,-2 6-1 15,-1 3 1-15,-8 3 4 16,-2 0 3-16,-1 4 9 16,-4 0 1-16,-3 2 2 15,-4-3 0-15,-4-3-1 16,3 0-2-16,-7-8-5 16,5 0-4-16,-7-6-8 15,-6-5-3-15,3 0-6 16,-3 2-2-16,9-5-21 15,7 1-24-15,5-1-61 16,4-3-60-16,8 0 102 16</inkml:trace>
  <inkml:trace contextRef="#ctx0" brushRef="#br0" timeOffset="103926.5">24257 8859 727 0,'2'-10'405'0,"1"1"-106"16,-2 6-85-16,-1 1-15 15,-4 5-79-15,3-3-27 0,0 0-45 16,-9 20-13-16,-37 40-9 16,30-25-3-16,3 9-7 15,3 0-3-15,6-1-7 16,0-1-1-16,5-3-2 16,6-4-1-16,4-9-2 15,3-2 0-15,4-11-1 16,1-2-1-16,-1-5-43 15,2-6-44-15,-2-2-137 16,5-1 136-16</inkml:trace>
  <inkml:trace contextRef="#ctx0" brushRef="#br0" timeOffset="105171.7">24535 9011 700 0,'-19'-34'349'15,"15"31"-105"-15,-1 3-29 16,0 6-52-16,-1 7-38 16,1 8-54-16,-2 3-13 15,5 6-22-15,0-1-8 16,2-1-13-16,3-2-4 16,2-7-6-16,3-3-2 15,6-4-1-15,2-2 0 16,4-6-22-16,-1 0-35 0,2-8-184 15,-1-3 161-15</inkml:trace>
  <inkml:trace contextRef="#ctx0" brushRef="#br0" timeOffset="105385.75">24431 9068 770 0,'-2'0'405'16,"4"0"-157"-16,-2 1-64 16,0-1-33-16,0 0-74 15,0 0-15-15,0 0-23 16,16-1-10-16,32 0-12 16,-26-1-1-16,2 1-82 15,0-1-82-15,8 4 94 0</inkml:trace>
  <inkml:trace contextRef="#ctx0" brushRef="#br0" timeOffset="105666.33">24859 9216 1126 0,'10'8'477'0,"-8"-2"-285"16,-3-3-15-16,-1 2-57 16,1-5-37-16,-3 0-38 15,-17 5-27-15,-32 10-54 16,32-7-34-16,6 0-122 15,0-3-138-15,8-6 212 16</inkml:trace>
  <inkml:trace contextRef="#ctx0" brushRef="#br0" timeOffset="106902.83">25136 8878 493 0,'10'-33'295'0,"-10"29"-19"16,-1 0-42-16,0 4-38 16,1 0-35-16,-2 0-39 15,2 0-18-15,-1 0-31 16,0 0-9-16,0 0-21 16,0 0-5-16,-7 2-15 15,-11 11-5-15,-27 39-11 16,26-24-3-16,1 8-4 15,4 3-2-15,2 2-1 16,4 2-1-16,9-2 2 16,3 0-1-16,5-8 1 15,5-3 0-15,3-11 0 16,2-5 1-16,8-5 1 0,-1-8 0 16,1-3 4-16,-2-8 0 15,-3-3 2-15,-3-2 2 16,-7-4 4-16,-4 4 1 15,-9-4 3-15,-7-1-1 16,-5 6-1-16,-5-1-2 16,-4 4-5-16,0 7-1 0,0 4-4 15,0 0-2-15,6 6-6 16,0 2-3-16,6-2-15 16,2 4-15-16,8-2-42 15,4 1-26-15,4-4-109 16,4-3-141-16,9-7 234 15</inkml:trace>
  <inkml:trace contextRef="#ctx0" brushRef="#br0" timeOffset="107381.18">25425 8907 823 0,'-7'-11'400'16,"7"10"-125"-16,-1-1-95 15,-1 0-34-15,1 0-42 16,0 1-42-16,1 1-12 0,0 0-23 16,0 0-4-16,0 0-10 15,1 4-3-15,9 4-4 16,4 7-1-16,32 29-2 16,-32-25 1-16,2 4-1 15,-3-3 1-15,-3 2-1 16,-3 0 2-16,-7 3 0 15,-1 2 2-15,-8 3 2 16,-3-2 0-16,-6 0 1 16,-1-7-2-16,5 0-2 15,0-4-1-15,2-9-4 16,6 6-6-16,1-10-25 16,0-1-17-16,5 1-61 15,-5-11-56-15,8-2 105 0</inkml:trace>
  <inkml:trace contextRef="#ctx0" brushRef="#br0" timeOffset="112455.27">25758 9046 765 0,'-4'-1'396'0,"3"-2"-148"16,0 0-52-1,1 2-28-15,0 0-64 0,0 0-23 16,0 0-41-16,4 0-16 15,14-1-15-15,27-3-4 16,-16 3-1-16,-8-2-37 16,1-2-104-16,6 2-108 15,-14 6 141-15</inkml:trace>
  <inkml:trace contextRef="#ctx0" brushRef="#br0" timeOffset="112632.86">25761 9181 616 0,'-2'6'338'0,"2"-6"-47"16,3 2-66-16,-3-2-59 15,0 0-38-15,15-1-59 16,36-5-23-16,-29 1-22 16,0 0-7-16,-7 1-42 15,-2 0-74-15,8-6 66 16</inkml:trace>
  <inkml:trace contextRef="#ctx0" brushRef="#br0" timeOffset="112918.11">26222 9077 917 0,'0'0'421'0,"0"0"-191"15,0 0-25-15,0 0-61 16,7 0-33-16,11-1-46 16,29-1-21-16,-22 2-25 15,2 0-7-15,-6 4-18 16,-1-3-48-16,-5 0-193 15,-1 1 168-15</inkml:trace>
  <inkml:trace contextRef="#ctx0" brushRef="#br0" timeOffset="113312.51">26478 8946 929 0,'-4'-7'407'0,"13"4"-221"0,7 2-21 16,-2-1-46-16,7 0-26 15,4 4-25-15,-1 0-14 16,0 6-20-16,3 0-9 16,-7 0-13-16,0 6-4 0,-7 1-5 15,-5 6 2-15,-9 2 0 16,-8 0 1-16,-4 3 1 15,-1 0 0-15,-3-3-1 16,2-1 1 0,3-8-1-16,2-4 1 0,9-2 1 15,0-6 6-15,5-1 12 16,5-1 5-16,3-9 4 16,6 8-5-16,7-4-8 15,2 5-4-15,4-1-6 16,0-4-1-16,-4 3-6 15,-3-1-2-15,-4 0-36 16,-5 0-42-16,-13-1-154 16,-1-1 145-16</inkml:trace>
  <inkml:trace contextRef="#ctx0" brushRef="#br0" timeOffset="114200.66">27804 8978 755 0,'15'-44'344'0,"-13"37"-162"0,2 2-14 16,0 3-66-16,0 2-20 15,2 13-30-15,-3 3-7 16,3 12 1-16,2 2 0 16,-3 7-5-16,5 1-7 15,-6 0-16-15,4 3-6 16,-4-11-6-16,2-3 1 15,0-11-1-15,-7-6 2 16,1-5-30-16,-10-5-32 0,2-6-111 16,7 4-153-16,-5-16 205 15</inkml:trace>
  <inkml:trace contextRef="#ctx0" brushRef="#br0" timeOffset="114516.31">27763 8944 489 0,'14'0'310'16,"7"7"-53"-16,4-1-56 15,4 0-14-15,2 1-62 16,0 1-13-16,1 1-35 16,6 3-11-16,-2 0-14 15,-4 1-6-15,-5 5-11 0,-10 0-3 16,-14 2 2-16,-7 3 7 15,-14 3 3-15,-13-2 1 16,-6-2-7-16,2-1-10 16,-1-9-11-16,7 0-6 15,11-6-9-15,2-5-16 16,13 0-55-16,-2-5-32 0,5 3-115 16,0 0-93-1,0 0 202-15</inkml:trace>
  <inkml:trace contextRef="#ctx0" brushRef="#br0" timeOffset="114844.88">28401 8824 1019 0,'-1'0'455'0,"0"0"-262"16,-8 6-68-16,-5 6-48 15,-4 12-53-15,-4 9-3 16,5 12-8-16,0 0-3 15,10 3-3-15,3-1-1 16,11-5-2-16,4-3-2 16,6-6-1-16,5-4 0 15,0-13-27-15,-1-1-55 16,2-12 55-16</inkml:trace>
  <inkml:trace contextRef="#ctx0" brushRef="#br0" timeOffset="115098.44">28574 8911 1021 0,'0'3'449'16,"0"0"-259"-16,-2 7-44 15,-2 9-32-15,-5 12-41 16,-1 5-9-16,-2 12-28 15,1 0-9-15,7-4-16 16,4 0-5-16,14-13-5 16,3-6-1-16,9-6 0 15,5-9-5-15,-3-4-68 0,0-8-78 16,-2-6 95-16</inkml:trace>
  <inkml:trace contextRef="#ctx0" brushRef="#br0" timeOffset="115287.95">28429 9060 895 0,'0'5'440'16,"0"-1"-204"-16,15-1-56 16,-2 1-33-16,16-3-72 15,4-1-17-15,4-3-24 16,1 2-44-16,-3 1-171 15,0 3 132-15</inkml:trace>
  <inkml:trace contextRef="#ctx0" brushRef="#br0" timeOffset="115470.37">28864 9236 1050 0,'0'10'477'0,"-3"-3"-251"0,2 6-23 16,-10-6-110-16,0 5-38 16,-5-4-36-16,-3-1-19 15,3-2-83-15,0-5-89 16,6 0 106-16</inkml:trace>
  <inkml:trace contextRef="#ctx0" brushRef="#br0" timeOffset="116552.19">29131 9042 401 0,'-1'0'250'15,"0"0"-5"-15,0 0-11 16,1 0-34-16,0 0-16 15,0 0-29-15,0-1-22 16,8-3-36-16,5-5-19 16,26-27-33-16,-29 18-11 0,-1-2-15 15,-6 0-4-15,-6 2-2 16,-4 3-4-16,-7-1-3 16,-4 3-3-16,-2 3-4 15,-4-2-2-15,-1 11-4 16,1 1-1-16,-3 11 0 15,1 3 1-15,-1 8 3 16,2 1 0-16,9-1 1 16,-1 0-1-16,14-8-1 15,5-3 3-15,9-1 2 16,8-3 0-16,2-1 4 16,-1-3 2-16,1 1 6 15,2-1 3-15,-2 1 6 16,-2 3 1-16,-2 2-1 15,-3 1 1-15,-4 1 3 16,0 5 0-16,-5 3 5 0,-1 2-1 16,-3 6-1-16,-1-1-1 15,0 2-7-15,0 1-4 16,-1-3-5-16,1-5-3 16,-1-5-1-16,1 2-1 15,-3-7-1-15,-2-3 1 0,2-4-14 16,1-4-26-16,2-8-83 15,2 2-77-15,3-10 116 16</inkml:trace>
  <inkml:trace contextRef="#ctx0" brushRef="#br0" timeOffset="119925.23">29441 8840 643 0,'-2'-6'329'16,"0"3"-132"-16,-1 3-24 16,2-1-22-16,1 0-56 15,0 1-21-15,0 0-33 16,0 0-8-16,7 19-11 15,33 34-2-15,-29-24-1 0,6 2-1 16,-6 3 3-16,-1 2-2 16,-10-1 0-16,-4 3 1 15,-8 0 5-15,-1-2 3 16,-3-8 0-16,-6-3-1 16,7-9-9-16,2 0-5 15,3-5-6-15,8-4-3 16,0-3-20-16,1-5-25 0,2-3-95 15,-1 3-92-15,0 0 142 16</inkml:trace>
  <inkml:trace contextRef="#ctx0" brushRef="#br0" timeOffset="120612.6">29905 9036 706 0,'-25'-26'365'16,"19"25"-105"-16,4 1-50 15,4 0-64-15,-4 0-41 16,2 0-52-16,0 0-20 16,0 0-24-16,12 0-3 15,15 0-4-15,19 1-8 16,-18-1-126-16,-3 0-185 0,-9 2 204 16</inkml:trace>
  <inkml:trace contextRef="#ctx0" brushRef="#br0" timeOffset="120818.23">29819 9147 787 0,'2'6'381'16,"0"0"-178"-16,6-4-66 16,13-1-19-16,2-4-48 15,3-5-4-15,1-1-17 16,-2 3-10-16,-2 0-24 15,3 2-44-15,-4 3-216 16,-5 0 172-16</inkml:trace>
  <inkml:trace contextRef="#ctx0" brushRef="#br0" timeOffset="121614.72">30280 9090 603 0,'6'0'370'16,"-6"0"21"-16,0 0-182 15,0 0-50-15,0 0-35 16,0 0-48-16,10 0-19 16,10-1-26-16,31-7-9 15,-30 1-9-15,4 1-2 0,-3 0-80 16,-6 4-95 0,9 3 106-16</inkml:trace>
  <inkml:trace contextRef="#ctx0" brushRef="#br0" timeOffset="122221.41">30795 8927 857 0,'10'-7'416'0,"-8"6"-157"15,-3-1-50-15,-5 2-83 16,5 0-47-16,0 0-52 15,-19 7-12-15,-28 21-5 16,32-15 0-16,2 3 0 16,5 2 0-16,7 2-3 15,1-2-2-15,6 1-1 16,2-1 1-16,7 2 2 16,4-1 2-16,1-1 7 15,-2 2 5-15,3-2 11 16,-7-3 6-16,0-2 11 15,-6-2 1-15,-8-2 0 16,-1-2-4-16,-14 1-15 0,-5 0-6 16,-7-4-22-16,-5-3-28 15,4-6-83-15,6-2-64 16,6-6 100-16</inkml:trace>
  <inkml:trace contextRef="#ctx0" brushRef="#br0" timeOffset="122417.28">30689 8936 682 0,'23'-14'322'0,"6"9"-139"16,0-3-36-16,-4 5-37 16,2 0-31-16,-6 3-27 15,-3 2-18-15,-1 4-21 16,-4 1-5-16,-3-1-50 15,-6 1-95-15,6 6 91 16</inkml:trace>
  <inkml:trace contextRef="#ctx0" brushRef="#br0" timeOffset="122869.2">31429 9142 1191 0,'0'1'473'15,"0"-1"-350"-15,0 0-41 16,0 0-10-16,0 0-107 0,0 0-70 16,0 0 65-16</inkml:trace>
  <inkml:trace contextRef="#ctx0" brushRef="#br0" timeOffset="123007.23">31723 9183 588 0,'9'6'277'16,"-4"-3"-91"-16</inkml:trace>
  <inkml:trace contextRef="#ctx0" brushRef="#br0" timeOffset="123161.54">31873 9177 707 0,'14'17'409'0,"-6"-13"-31"15,0 3-210-15,-8-5-64 16,6-1-118-16,1 5 5 15</inkml:trace>
  <inkml:trace contextRef="#ctx0" brushRef="#br0" timeOffset="123298.78">32067 9240 1128 0,'1'5'456'16,"3"-4"-316"-16,2 0-40 0,-3 1-102 15,-3-2-98-15,0 0 65 16</inkml:trace>
  <inkml:trace contextRef="#ctx0" brushRef="#br0" timeOffset="129338.96">6631 10507 578 0,'-7'-17'296'0,"-5"-20"-60"16,12 29-14-16,0 7-37 16,-2 2-36-16,-4 15-60 15,0 5-18-15,-3 19-9 16,0 2 0-16,4 3-15 16,5 1-11-16,4-8-21 15,5-4-6-15,3-8-5 16,1-5-1-16,6-6-13 15,1-4-25-15,1-6-107 16,-2-5-119-16,-4-1 161 16</inkml:trace>
  <inkml:trace contextRef="#ctx0" brushRef="#br0" timeOffset="129496.43">6491 10618 894 0,'-4'9'365'16,"11"-2"-197"-16,7 1-54 16,10-2 2-16,6 4-24 15,10-5-42-15,1-2-13 16,3 0-20-16,1-6 2 16,2-1-163-16,-1-3 111 0</inkml:trace>
  <inkml:trace contextRef="#ctx0" brushRef="#br0" timeOffset="130023.23">6971 10378 845 0,'2'8'411'15,"-2"10"-120"-15,-1 14-135 16,-5 7-3-16,1 7-57 15,3 6-37-15,1-7-36 16,1-4-6-16,-3-7-7 16,3-9 0-16,-1-9-3 15,1-1 1-15,-1-10-1 0,-3-4 0 16,1-1-3-16,2-1-3 16,1 0-6-16,0 0-2 15,0 0-3-15,2-7 2 16,-1 0 1-16,0 4 0 15,-1 3 0-15,9-3 2 16,14 2 1-16,25 19 2 16,-17-6 2-16,2-2 2 15,3-7 0-15,1-10 1 0,-1-7 1 16,0-5 0-16,-7-1 1 16,-7 0 1-16,-10 3 3 15,-6 0 1-15,-9-1 3 16,-5 3-1-16,-6 5-3 15,-1 0-2-15,-2 14-5 16,3 2-1-16,1 9 4 16,1 7 4-16,6 2 5 15,2 6 0-15,6-4-2 16,4 0-2-16,6-5-3 16,1-5-2-16,5-5-2 15,2-6-3-15,4-3-44 16,4-2-60-16,5-2 67 15</inkml:trace>
  <inkml:trace contextRef="#ctx0" brushRef="#br0" timeOffset="130381.57">7552 10701 977 0,'-14'14'437'15,"5"-2"-179"-15,4-4-53 16,0 6-41-16,0-6-38 15,5-1-71-15,-3 1-23 0,2-8-24 16,1-3-7-16,1-3-4 16,-1 5-9-16,0 0-14 15,3-3-1-15,13-7 0 16,30-27 9-16,-34 26 16 16,-1 3 2-16,-4 3 2 15,-1 1 1-15,-2 6 10 16,-1 0 10-16,1 4 19 15,-4-5 11-15,0 0 10 16,0 0-2-16,1 12-16 16,0 1-9-16,2 26-21 15,-3-30-8-15,2-2-54 16,2-2-55-16,3 0-124 16,5 0 133-16</inkml:trace>
  <inkml:trace contextRef="#ctx0" brushRef="#br0" timeOffset="130928.76">8636 10461 876 0,'-74'-11'376'0,"73"10"-156"15,0-1-52-15,3 2-33 0,-2 0-25 16,0 0-67-16,7 0-21 16,17 2-10-16,32 0-3 15,-23-4-3-15,2-2 0 16,-3 2-2-16,-3 1 0 15,-12 1 1-15,-5 4 2 16,-7 7 13-16,-5 7 10 16,-7 12 23-16,0 8 6 15,-4 2-2-15,4 1-7 0,4-5-22 16,2-8-9-16,4-2-9 16,1-4-3-16,5-4-2 15,1 2-2-15,-1-7-3 16,1-4 0-16,-4-5-54 15,0-5-44-15,2-2-191 16,-2-3 180-16</inkml:trace>
  <inkml:trace contextRef="#ctx0" brushRef="#br0" timeOffset="131134.04">8538 10680 802 0,'-10'2'399'16,"9"0"-89"-16,3 0-161 16,4-2-10-16,-6 0-32 0,5 0-30 15,22-1-44-15,25-3-10 16,-22-1-12-16,0 0-27 16,-1 3-121-16,-4-1-370 15,-9 9 340-15</inkml:trace>
  <inkml:trace contextRef="#ctx0" brushRef="#br0" timeOffset="131303.62">8610 10854 715 0,'-14'-4'383'0,"13"4"-6"16,4 1-193-16,6-2-78 15,5-1-6-15,9-5-54 16,2-1-21-16,7 0-16 15,1 1-9-15,2 4-162 16,5 3 120-16</inkml:trace>
  <inkml:trace contextRef="#ctx0" brushRef="#br0" timeOffset="132759.19">9317 10546 783 0,'0'0'378'0,"0"0"-159"15,0 0-68-15,0 1-15 16,2 11-47-16,2 6-16 16,20 32-4-16,-13-29 1 15,7 0 0-15,-4-5-5 16,3-2-5-16,3 3-1 15,-12-10-9-15,8 0-4 0,-10-7-5 16,0 2-1-16,3-3-2 16,-6-1-3-16,5-6-6 15,3-1-5-15,-4-7-10 16,6-4-4-16,3-7-8 16,-4-13-7-16,9 7-73 15,-6 1-53-15,-2 10 79 16</inkml:trace>
  <inkml:trace contextRef="#ctx0" brushRef="#br0" timeOffset="133806.92">10876 10532 855 0,'54'7'381'0,"-54"-18"-147"16,3-1-35-16,-3 1-32 15,-8 1-28-15,5 2-61 16,-4 2-18-16,-6 4-21 0,0 3-12 16,-5 1-17-16,4 4-4 15,-2 4-3-15,-3 1-1 16,0 3-1-16,3 1-1 16,5 0 1-16,3-4 0 15,5 4 0-15,1-2-1 16,3 3 2-16,6 3-1 15,2-6 1-15,5-1 1 16,4 5 0-16,4-1 2 0,0 2 3 16,-4-4 2-16,-5-3 9 15,-6-4 3-15,-1 3 18 16,0-1 12-16,-9-5 17 16,-3 0 6-16,-10-1-10 15,-5 1-14-15,2 1-26 16,-3 0-11-16,0-5-62 15,5 0-56-15,8-3-120 16,5-4-103-16,13 6 202 16</inkml:trace>
  <inkml:trace contextRef="#ctx0" brushRef="#br0" timeOffset="133973.66">11072 10707 731 0,'-2'3'396'0,"0"2"-95"16,0 2-102-16,2 0-27 16,-2-1-82-16,2 1-44 15,0-5-39-15,3 6-52 16,2-5 34-16</inkml:trace>
  <inkml:trace contextRef="#ctx0" brushRef="#br0" timeOffset="134242.66">11352 10408 1212 0,'3'4'483'0,"-7"16"-303"15,-8 7-40-15,-9 19-41 16,1 5-29-16,5 1-53 15,5 0-9-15,13-14-6 16,8-6-2-16,9-11-3 16,-1-9 0-16,3-7-29 15,-2 2-36-15,-2-10-150 16,2-3 141-16</inkml:trace>
  <inkml:trace contextRef="#ctx0" brushRef="#br0" timeOffset="134403.21">11159 10549 1153 0,'0'6'465'0,"7"-5"-283"16,2 2-23-16,9-3-39 16,6-3-36-16,8-3-62 15,6 2-10-15,3-3-40 16,-2 1-66-16,2 0 62 15</inkml:trace>
  <inkml:trace contextRef="#ctx0" brushRef="#br0" timeOffset="135150.79">13149 10436 808 0,'-10'-39'366'0,"11"35"-130"15,0 2-36 1,1 7-27-16,-2-5-28 0,0 9-53 15,0 19-12-15,2 50-10 16,-3-28-9-16,1-2-23 16,0-3-8-16,4-8-15 15,0-13-4-15,-1-9-4 16,2 1-2-16,-3-9-3 16,-1 1-12-16,-2-1-64 15,0-7-40-15,-1 0-119 16,-3-2-90-16,4 1 209 15</inkml:trace>
  <inkml:trace contextRef="#ctx0" brushRef="#br0" timeOffset="135449.35">13050 10473 523 0,'-4'-14'331'0,"16"6"51"15,3 1-126-15,8 4-77 16,1 3-25-16,8 4-70 0,4 2-21 15,5 6-17-15,0 3-4 16,-3 4-4-16,-1 4-1 16,-8 3 4-16,-3 2 2 15,-14 0 4-15,-7 0 4 16,-14-7 3-16,-4 1-1 0,-11-2-6 16,-3 1-6-1,-4-3-13-15,-4-5-6 0,7 0-11 16,-1-5-3-16,6 1-7 15,3-3-4-15,9-3-56 16,4-3-36-16,8-2-84 16,5 2-61-16,12-1 155 15</inkml:trace>
  <inkml:trace contextRef="#ctx0" brushRef="#br0" timeOffset="136069.99">13689 10449 744 0,'27'-38'367'0,"-27"27"-62"15,-1 0-59-15,-2 7-39 16,-4 2-30-16,-7 7-83 15,-2 6-27-15,-8 11-28 16,4 6-7-16,1 11-11 0,1 6-4 16,10 4-6-16,1-1-2 15,8-7-4-15,5-9 0 16,7-3 0-16,3-6 0 16,5-2 2-16,2-1 1 15,-2-12 1-15,0 2 1 16,-6-8-2-16,-3 0-2 0,-5-5-8 15,-3-3-27-15,-3-1-97 16,0-4-89-16,1 4 127 16</inkml:trace>
  <inkml:trace contextRef="#ctx0" brushRef="#br0" timeOffset="137580.65">14071 10511 310 0,'-1'0'233'0,"-1"0"11"16,1 0-60-16,0 0-103 15,0-1-45-15,0 1-58 16,0-1-9-16,0 1-14 15,0-1 3-15,0 0 22 16,0-1 7-16,0 1 20 16,-1 1 8-16,1 0 17 15,0 0 8-15,0 0 19 16,0 0 7-16,0 0 14 0,0 0 11 16,0 0 27-16,0 0 12 15,0 0 12-15,0 0-1 16,-1 0-18-16,1-1-11 15,0 0-27-15,0 0-14 16,0 0-26-16,-11 0-12 16,8 1-15-16,-1 0-6 15,-1 1-6-15,5-1-2 0,-2 0-1 16,-4 2-1-16,2-1 2 16,2 0 0-16,-4 3 0 15,4-3 0-15,-4 3-1 16,-1-1 0-16,6 5 0 15,-3 1 1-15,0-1-1 16,-1 0-1-16,-11 25 0 16,17-29-1-16,0 2 0 15,0-2 1-15,-1-1 0 16,1-3-1-16,-1 0 2 16,0 0-1-16,1 0 1 15,0 0 0-15,0 0 2 16,0 0 1-16,0 0 3 15,0 0 1-15,0 0 2 16,0 0 0-16,0 0-2 16,0 0-2-16,0 0-3 0,0 0-1 15,0 0-3-15,0 0 1 16,0 0-1-16,0 0-1 16,0 0 1-16,0 0-1 15,0 0 1-15,0 0 1 16,0 0-1-16,0 0 0 15,0-2 0-15,0 2 0 16,0 0-1-16,0-1 0 16,0 0 0-16,0 1 0 0,0 0 1 15,0 0-1-15,0 0 1 16,0 0 1-16,0-1-2 16,0 0 1-16,0 0-1 15,0 0 0-15,0 0 0 16,0 0-1-16,0 0 1 15,0-1 0-15,0 1 0 16,2-5 0-16,0 0 1 16,-2 4 0-16,2-2 1 15,0-1-1-15,2-1 0 16,-1-3 1-16,0-2-1 16,14-27 1-16,-11 28-1 15,-3 2 1-15,-3 4 1 16,-1 1 4-16,2 3 6 0,-1 0 2 15,0 0 5-15,-1 0 1 16,0 0 2-16,0 0 0 16,0 0 2-16,0 0-2 15,0 0-4-15,0 1-4 16,0 3-6-16,0-1-2 16,1 5-1-16,1-1-1 15,1 2-1-15,0 1 0 16,1 3 4-16,9 29 2 0,-6-27 7 15,-1 3 3-15,-1 2-1 16,0-2-1-16,-4 0-6 16,4 1-3-16,4-8-3 15,1 4-1-15,4-3-1 16,-1-5-1-16,-2-3 2 16,2-4 1-16,0-7 2 15,0-4 0-15,5-7-1 16,-2-2-2-16,3-14-4 15,2-3-1-15,-1-1-16 16,0-1-39-16,-4 12-98 16,-1 8-56-16,-9 14 118 15</inkml:trace>
  <inkml:trace contextRef="#ctx0" brushRef="#br0" timeOffset="137928.89">14460 10695 1158 0,'4'5'520'16,"-4"5"-257"-16,-8-1-59 15,5-1-14-15,-14-1-74 16,2 0-45-16,0 5-47 15,-8 0-14-15,0 0-103 16,1-3-77-16,10-6 102 0</inkml:trace>
  <inkml:trace contextRef="#ctx0" brushRef="#br0" timeOffset="138347.91">14750 10328 832 0,'4'3'396'0,"-3"6"-166"15,1 6-2-15,-2 14-44 16,-3 5-33-16,-5 16-44 0,-2 1-20 15,3 0-40 1,-1-2-17-16,7-15-19 0,2-4-3 16,3-13-5-16,2-5-20 15,-1-5-79-15,3-3-84 16,2-8 107-16</inkml:trace>
  <inkml:trace contextRef="#ctx0" brushRef="#br0" timeOffset="138674.92">14986 10467 1123 0,'-26'10'460'0,"7"5"-245"16,-2 1-65-16,-13-2-36 16,-4-2-22-16,-1-2-39 15,5-1-5-15,14-3-2 16,8 1 1-16,5-2-16 15,4 1-5-15,4 5-3 16,4-3 5-16,4 5 13 16,8 3 4-16,10-7 10 15,8 8-1-15,2-8-4 16,-1 0-5-16,-6 6-12 16,-8-7-4-16,-2 5-12 15,-2 1-2-15,-3-6-7 0,1-1-6 16,-7-2-86-16,-3-4-58 15,-1-3-103-15,4 2 128 16</inkml:trace>
  <inkml:trace contextRef="#ctx0" brushRef="#br0" timeOffset="139088.57">15250 10288 808 0,'5'-10'350'0,"4"12"-137"16,3 1-31-16,6 13-10 15,5 2-23-15,0 8-60 0,3 8-13 16,-6 3-15-16,-12 2-4 16,1 5-3-16,-4 0-3 15,-8 0 3-15,2-1-2 16,-11-2-9-16,-10-9-6 15,-4-9-16-15,-1-4-5 16,3-12-12-16,4-2-15 16,11-1-66-16,6-2-47 0,5-4-180 15,6 0 190 1</inkml:trace>
  <inkml:trace contextRef="#ctx0" brushRef="#br0" timeOffset="139465.49">15784 10577 952 0,'-7'3'448'0,"3"-2"-190"16,1 0-70-16,2-1-14 16,0 0-61-16,0 0-36 15,1 0-40-15,10 6-7 16,18 2-14-16,36 3-7 15,-26-10-2-15,-4 2-2 16,0-8-2-16,2 1-2 0,-12-6-30 16,-4-1-50-16,-9 6-145 15,-7-1 141-15</inkml:trace>
  <inkml:trace contextRef="#ctx0" brushRef="#br0" timeOffset="139766.28">15879 10377 1010 0,'8'-2'431'0,"-2"2"-249"16,6 2-20-16,-2 6-42 16,16 4-30-16,-6 5-24 15,-1 1-4-15,7 3-9 16,-8 2-6-16,1 2-15 0,-2 4-4 15,-10-2-6-15,-8 1 0 16,-8-1 0-16,-6-3 0 16,-7-2-2-16,3-4-2 15,0-5-8-15,-5-7-3 16,11-3-18-16,1-2-23 16,9-3-56-16,8 3-37 0,2-7-121 15,3-1 155-15</inkml:trace>
  <inkml:trace contextRef="#ctx0" brushRef="#br0" timeOffset="140261.6">16398 10595 920 0,'-3'2'441'15,"1"-2"-188"-15,4 3-79 16,-2-3-17-16,0 0-59 16,9 1-24-16,5 0-28 15,37 3-9-15,-31-10-15 16,8 3-5-16,3 1-8 16,-1 0-3-16,-4-2-52 15,-6-1-58-15,-8 0 66 16</inkml:trace>
  <inkml:trace contextRef="#ctx0" brushRef="#br0" timeOffset="141449.74">17080 10505 778 0,'-2'0'381'0,"1"0"-114"15,0 2-43-15,-4 6-49 16,-2 2-37-16,-2 3-53 16,-21 30-12-16,14-24-8 15,-2-2-6-15,4 4-17 0,-5-4-7 16,-3 2-16-16,8 0-7 15,-6-4-6-15,0-3 0 16,7-4-1-16,-6-6 0 16,2-2-1-16,6 0-2 15,0-8-4-15,4-2-5 16,2-9-6-16,7 1-1 0,6-6-1 16,5 5 2-16,4 3 3 15,0-3 3-15,4 10 4 16,0-3 0-16,0 12 1 15,-7 2 1-15,-4 14 1 16,1 4 1-16,-2 4 4 16,3 2 1-16,2-3 0 15,-2 0 1-15,-2-6-1 16,0-3 1-16,5-6 0 16,-1-3 2-16,1-5 0 15,1-2-1-15,-7-7-1 16,0 1-2-16,2-1-3 15,-3-6 0-15,-3 3-1 16,-1-3 0-16,-8-5 2 16,-2 3 0-16,-7-4 3 15,-2-2-1-15,0 3 0 16,-9 1 0-16,10 9-4 16,-2 7-1-16,7 11-3 0,7 6-1 15,-3 6-1-15,-5-2 0 16,4-3-1-16,6 0-24 15,4-7-84-15,4 0-58 16,16-7 96-16</inkml:trace>
  <inkml:trace contextRef="#ctx0" brushRef="#br0" timeOffset="144124.53">18462 10645 680 0,'5'4'346'0,"-3"-3"-80"16,-1-1-40-16,-1-1-42 16,-1 0-25-16,1 0-51 0,0-1-14 15,0-14-25-15,-6-29-11 16,2 35-18-16,-6-2-7 16,0 7-13-16,-1 3-5 15,-8-2-9-15,2 7-4 16,1 3-5-16,-1 6-2 15,7 7-3-15,-3 2-1 0,7 3 4 16,4-3 0 0,3-4 5-16,5 1 2 0,6-12 0 15,6 3 1-15,-1-6 1 16,0-8-1-16,-2-4 2 16,-4-5-1-16,0-5 0 15,1 6 0-15,-4 3 3 16,-4 0 1-16,4 11 6 15,-6 4 3-15,1 7 2 16,2 4-1-16,-9 3-4 16,4 1-4-16,3-2-9 15,6-1-10-15,6-9-65 16,3-1-44-16,5-11-192 16,2-3 193-16</inkml:trace>
  <inkml:trace contextRef="#ctx0" brushRef="#br0" timeOffset="144404.67">18755 10550 1072 0,'-8'-6'486'0,"-4"1"-234"0,-3 4-47 16,-2 2-76-16,3 7-40 16,1 6-45-16,4 2-13 15,6 2-18-15,4 1-2 0,8-2-3 16,2 1 0-16,3-5 0 15,0 2 3-15,0-4 14 16,-2-1 6-16,-5 1 14 16,-3-3 3-16,-6-2 1 15,-6 1-3-15,-4-4-12 16,-1 0-6-16,-1-3-18 16,1 0-9-16,5 2-61 15,3-1-45-15,6-1-128 16,3-1-124-16,-4 1 228 15</inkml:trace>
  <inkml:trace contextRef="#ctx0" brushRef="#br0" timeOffset="144834.78">19511 10381 586 0,'6'-9'360'16,"-2"6"-30"-16,1 9-114 16,-2 7-8-16,-5 11-64 15,-1 8-36-15,-1 10-39 16,4 4-17-16,1 2-25 15,-1-4-11-15,1-6-8 16,3-7-4-16,0-9-13 0,4-6-32 16,-2-9-105-1,2-2-99-15,3-5 146 0</inkml:trace>
  <inkml:trace contextRef="#ctx0" brushRef="#br0" timeOffset="145086.01">19730 10509 886 0,'-4'4'426'16,"-13"3"-132"-16,-3 4-71 15,-6 6-61-15,-1 2-20 0,1-1-45 16,2-1-14-16,5-5-24 16,3-4-10-16,9-3-15 15,3 2-6-15,4-2-10 16,7 6-4-16,5-3-5 15,6-1-1-15,5 2-2 16,1-3-1-16,2 0-2 16,1 0-3-16,-2-4-74 15,0 1-68-15,-1-1 88 16</inkml:trace>
  <inkml:trace contextRef="#ctx0" brushRef="#br0" timeOffset="145356.62">19895 10624 1285 0,'-10'0'516'15,"10"-1"-323"1,0 0-44-16,0 1-36 0,0-2-36 15,0 1-50-15,14 1-6 0,8 4-5 16,34 1-3-16,-20-5-7 16,2 0-2-16,4-3-26 15,-7 2-37-15,-6-3-110 16,-4-2-94-16,-5-3 160 16</inkml:trace>
  <inkml:trace contextRef="#ctx0" brushRef="#br0" timeOffset="145658.51">20016 10457 1033 0,'1'2'433'0,"9"4"-269"0,3 1-20 16,8 1-48-16,5 2-23 15,4 0-16-15,-1-1-3 16,2 0-3-16,0 0-1 15,-5 5-2-15,-4 1-1 16,-10 5-1-16,-7-1-1 16,-11-1 3-16,-7 1-3 15,-11-1-11-15,-2 0-6 16,0-2-15-16,1-5-3 16,5-1-8-16,4-4-2 0,6-2-22 15,2-2-25-15,7-2-54 16,2 0-41-16,8 0 86 15</inkml:trace>
  <inkml:trace contextRef="#ctx0" brushRef="#br0" timeOffset="146287.85">20801 10521 646 0,'12'-2'357'0,"-7"2"-54"15,-3 1-23-15,-7 5-51 16,-5 3-38-16,-5 9-65 0,-5 3-17 16,-5 5-30-16,1 1-14 15,1-3-21-15,1-3-6 16,4-5-9-16,0-4-2 15,0-4-3-15,-2-4-4 16,-1-4-7-16,0 0-3 0,4-1-7 16,1-3-2-1,9 1-6-15,1-6-5 16,5-4-19-16,3 2-8 0,9-5-18 16,5 0-1-16,3 2 9 15,2 0 11-15,-1 4 20 16,0 2 6-16,-3 7 9 15,-1 3 1-15,0 7 3 16,-3 7 3-16,1 2 7 16,-1 0 2-16,5 0 3 15,4-3-1-15,5-7-2 16,7-1-2-16,-2-2-2 16,-2-5-2-16,-10 0-2 15,-6-3-1-15,1-7-2 16,-7-4 1-16,3-3-2 15,-3-2 1-15,-9-6 4 0,-1 2 0 16,-5-1 2-16,-3 2-1 16,-4 2-2-16,-7 3-2 15,-6 7-3-15,-4 6-1 16,1 8-2-16,3 6-2 16,6 4-2-16,6 1-2 15,8 1-3-15,2 2-28 16,6-2-93-16,5-3-75 15,2-6 118-15</inkml:trace>
  <inkml:trace contextRef="#ctx0" brushRef="#br0" timeOffset="178643.53">4221 12320 501 0,'0'0'256'0,"0"0"-45"16,0 0-10-16,0 0-22 15,0 0-28-15,-1 0-51 16,0 0-11-16,1 12-6 15,-1 5-2-15,1 31-14 16,-2-27-10-16,2-1-17 16,2 3-9-16,-2-6-12 15,0-7-4-15,0 5-6 16,0-7-1-16,0 0-4 16,0 1-1-16,0-9-13 0,2 0-31 15,1-9-123-15,3-4 110 16</inkml:trace>
  <inkml:trace contextRef="#ctx0" brushRef="#br0" timeOffset="178830.45">4161 12016 905 0,'-4'2'391'16,"1"-1"-213"-16,3-1-63 15,0 0-13-15,0 0-52 16,0 0-27-16,18 1-50 16,35 5-70-16,-17 10 66 15</inkml:trace>
  <inkml:trace contextRef="#ctx0" brushRef="#br0" timeOffset="179122.08">4696 11997 865 0,'-22'-1'368'0,"-2"-4"-166"16,1 4-37-16,1 0 1 0,-3 1-22 16,5 8-57-16,8 2-22 15,-2 15-36-15,13 7-11 16,1 11-10-16,2 9-3 15,7 10-3-15,2 5 0 16,1 4 0-16,-2-2 1 16,2-14 0-16,-7-8 1 0,1-13 1 15,-5-5-1-15,-1-6-53 16,-2-4-44-16,-6-10-189 16,4-6 174-16</inkml:trace>
  <inkml:trace contextRef="#ctx0" brushRef="#br0" timeOffset="179320.47">4446 12359 1018 0,'6'0'458'16,"-1"0"-219"-16,1 0-81 15,5 1-14-15,1-1-50 16,5 0-28-16,5-3-32 15,-2-1-9-15,5-2-13 16,-1 2-11-16,3 2-149 0,3 0-220 16,-2-1 237-16</inkml:trace>
  <inkml:trace contextRef="#ctx0" brushRef="#br0" timeOffset="180153.01">6110 12092 946 0,'-15'-4'398'0,"2"-1"-220"15,7 2 3-15,2 5-45 16,4-2-37-16,15 2-62 16,4-1-20-16,16-1-12 15,5 5-2-15,6-4-1 0,1-1 1 16,4 4-1 0,1-5 1-16,-5 3 1 0,-9 2 0 15,-13 1 0-15,-7 7 2 16,-16 6 10-16,-3 2 5 15,-8 9 13-15,-3 3 3 16,-5 2-7-16,-1 2-6 16,1-3-13-16,6-4-5 15,11-7-5-15,7-2-1 0,2-7-4 16,-6-3-2-16,8-6-57 16,-5-4-50-16,6-8-307 15,5-4 274-15</inkml:trace>
  <inkml:trace contextRef="#ctx0" brushRef="#br0" timeOffset="180332.36">6147 12263 929 0,'-8'0'430'15,"4"-1"-214"-15,6 1-70 16,6-1-18-16,9-2-58 15,5 1-20-15,7-1-19 16,0-1-7-16,2 1-10 0,0 3-31 16,-1-1-129-16,-5 2-153 15,-11 6 180-15</inkml:trace>
  <inkml:trace contextRef="#ctx0" brushRef="#br0" timeOffset="180516.5">6135 12412 891 0,'-9'11'389'0,"10"-7"-190"16,8-2-35-16,11 3-38 15,6-8-28-15,8 0-45 16,2-2-9-16,3-7-18 16,1 4-5-16,1 1-83 15,-9 1-75-15,-11-1 86 16</inkml:trace>
  <inkml:trace contextRef="#ctx0" brushRef="#br0" timeOffset="180781.18">6321 11896 1021 0,'3'-2'443'15,"-1"4"-231"-15,5 12-45 0,-3 9-3 16,-1 18-34-16,-1 6-31 16,-3 14-39-16,1 8-14 15,1 1-22-15,1-2-7 16,4-10-8-16,0-11-1 16,2-13-2-16,0-3-3 15,0-13-60-15,4 1-49 0,2-7-167 16,1-10 165-16</inkml:trace>
  <inkml:trace contextRef="#ctx0" brushRef="#br0" timeOffset="182003.46">7305 12191 692 0,'16'-49'329'0,"-18"42"-113"0,1 6-11 15,1 2-43-15,0-1-26 16,0 0-44-16,0 0-8 16,0 1-6-16,6 18-5 15,5 30-20-15,-12-24-11 16,-1-3-16-16,2-3-7 15,0-3-8-15,2-4 0 0,-2-5-4 16,-2-1 2-16,0-4-1 16,1-2-1-16,1-1-5 15,0 0-2-15,0 0-3 16,5-12-2-16,-4-17 1 16,44-31 2-16,-20 33 0 15,1-2 0-15,-6 10 2 16,3 4 2-16,-6 7 7 15,-1 9 5-15,-3 10 15 16,0 8 7-16,-6 10 10 16,0 2 1-16,-5 5-8 15,0 0-8-15,-2-5-14 16,0-4-4-16,2-8-6 16,1-3-46-16,0-8-143 15,2-5-83-15,17-10 143 16</inkml:trace>
  <inkml:trace contextRef="#ctx0" brushRef="#br0" timeOffset="182379.35">7706 12291 1176 0,'0'1'507'0,"1"-1"-273"0,2 0-91 16,-3-1-13-16,0 0-56 15,1 0-29-15,19-7-23 16,27-37-4-16,-29 25-6 16,-1-1-3-16,-4-5-2 15,-2 7 0-15,-6 0 2 16,-5 0 2-16,-7 13 3 16,-5-4-1-16,-2 9-5 15,-4 2-3-15,0 7-5 16,0 4-3-16,4 6 2 15,1 6 1-15,7 0 4 16,0 1 4-16,6 1 3 16,1-2 0-16,2-2-3 15,6-1-4-15,3-7-4 0,6-1-2 16,2-5-12-16,2-4-33 16,7-4-138-16,-2-2-109 15,3-4 172-15</inkml:trace>
  <inkml:trace contextRef="#ctx0" brushRef="#br0" timeOffset="182790.38">7962 12309 1055 0,'5'1'455'0,"2"-1"-237"15,1-1-18-15,1-4-70 16,6-1-32-16,27-46-57 15,-27 26-12-15,-4 0-11 16,-7 2-2-16,-4 5 1 16,-1 2 2-16,-8 7 2 15,-5 1-1-15,-4 2-3 16,1 7-1-16,6 6-4 16,0 3-3-16,5 11-6 15,-2-2-3-15,5 10 0 16,3 4 0-16,4 5-3 15,4 5 1-15,2-4-1 16,-1 0 2-16,10-7 7 16,-1-3 5-16,0-4 13 0,3-1 6 15,-11-5 8-15,-4 1 8 16,-9-3 9-16,-8-2-2 16,-11-1-11-16,-1-6-8 15,0-1-35-15,3-3-47 16,7-11-108-16,3 1-67 15,5-20 124-15</inkml:trace>
  <inkml:trace contextRef="#ctx0" brushRef="#br0" timeOffset="183210.47">8441 12189 1334 0,'-3'-7'519'0,"-2"-3"-361"16,-2 0-26-16,-5 0-41 16,0 0-24-16,-8 3-34 15,-3 0-5-15,2-1-9 16,0 8-8-16,7 5-12 16,3 0-5-16,4 13-2 15,3-1-1-15,3 10 5 0,1 2 1 16,5 0 1-16,4-6 1 15,1-9 2-15,2-5 3 16,3-9 7-16,-2-3 3 16,2-6 1-16,-1-3 1 15,-5-6-1-15,1 0 3 16,3 4 11-16,-8 1 6 16,3 9 4-16,-4 4-2 15,-4 5-8-15,0 8-4 16,-2 8-5-16,2 1-5 0,1 2-9 15,-4-1-6-15,3-6-56 16,-1-2-38-16,5-10-107 16,7-5-81-16,5-12 181 15</inkml:trace>
  <inkml:trace contextRef="#ctx0" brushRef="#br0" timeOffset="183398.08">8606 12039 1024 0,'0'19'457'16,"-2"6"-199"-16,-1 10-114 15,-1 7-22-15,4 6-45 16,6-2-31-16,6-9-34 16,2-4-6-16,1-13-4 0,-3-7-16 15,-2-8-70 1,-2-6-70-16,-3-9 91 0</inkml:trace>
  <inkml:trace contextRef="#ctx0" brushRef="#br0" timeOffset="183785.57">8528 12071 1226 0,'-3'5'493'0,"4"0"-301"15,10 3-33-15,2-2-44 16,5 2-19-16,6-5-45 15,-1-3-8-15,9 0-11 16,-3-4-9-16,6-1-11 16,1 2-2-16,-4 3-3 15,-1 1 0-15,-8 9-2 16,-5 3 2-16,-4 8 4 16,-3 4 2-16,-4 2 12 15,2 1 5-15,-2-5 2 16,2-3 3-16,0-7-12 15,-4-4-5-15,0-7-6 16,-3-2-2-16,-2-2-4 16,-1 0-2-16,0 1-5 0,0-12-15 15,1-14-60-15,10-29-28 16,-6 26-67-16,-3 3-25 16,5 7-21-16,-4 5-14 15,-2 6-98-15,1 9-69 16,-4 6 256-16</inkml:trace>
  <inkml:trace contextRef="#ctx0" brushRef="#br0" timeOffset="184055.76">8806 12014 586 0,'1'4'373'16,"2"0"-23"-16,-1-4-89 16,-2 0-22-16,0 0-43 15,0 0-30-15,0 0-52 16,0 0-24-16,0 0-47 15,0 0-17-15,0 0-123 0,0 0-89 16,3 2 114-16</inkml:trace>
  <inkml:trace contextRef="#ctx0" brushRef="#br0" timeOffset="184605.39">9029 12071 958 0,'-30'0'424'16,"28"-3"-190"-16,1 1-11 16,-1 1-26-16,2 1-27 15,0 0-52-15,0 0-17 16,2 15-31-16,5 37-14 0,-2-16-26 16,7-1-9-1,6-6-7-15,-3-3-2 0,7-10 0 16,-4-5 2-16,-4-7 3 15,2-3-1-15,-4-4-2 16,0-6-2-16,0-8-8 16,1-5-6-16,-2-7-52 15,-1-5-35-15,1 8-95 16,1 2-69-16,0 10 162 16</inkml:trace>
  <inkml:trace contextRef="#ctx0" brushRef="#br0" timeOffset="184931.9">9291 12276 1161 0,'14'-4'466'0,"-1"-10"-290"0,5 0-47 16,-2-6-47-16,1-4-20 15,4-4-39-15,-4 1-8 16,-6 2-5-16,-2 5 0 15,-16 9 1-15,-3 1 0 16,-8 9-6-16,-5 2-2 16,5 15 4-16,-3 3 6 0,5 12 21 15,7 5 16-15,3 0 23 16,6 1 4-16,6-7-7 16,4-5-15-16,10-10-29 15,8-4-12-15,6-9-57 16,6-5-76-16,14-12 78 15</inkml:trace>
  <inkml:trace contextRef="#ctx0" brushRef="#br0" timeOffset="185760.68">10350 12119 1018 0,'7'-11'417'0,"-8"0"-201"16,-5-3-59-16,4 1-45 16,-1-4-3-16,-1 2-50 15,2 3-24-15,-2-1-5 16,-5 4 5-16,-2 6-5 16,-3 3-3-16,-4 14-14 15,3 7-5-15,2 8 0 16,1 1 0-16,8 6 3 15,4-2 0-15,4 0 0 16,5-3 3-16,6-8 4 16,2-6-1-16,6-6-5 15,0-5-5-15,10-8-31 16,1-6-48-16,1-14-151 16,4-3-93-16,-9-11-139 15,-5 0 14-15,-9 6 159 0,-7 6 123 16,-7 12 306-16,-2 2 89 15,0 14 85-15,-8-1 8 16,-4 12-73-16,9 8-28 16,-5 0-35-16,5 7-15 15,3-5-36-15,0-4-21 16,0-3-48-16,6-3-23 16,8-6-32-16,-2-2-9 0,8-9-8 15,1-6-1-15,3-8-10 16,3-6-14-16,-7-5-9 15,0 1 0-15,-8 10 10 16,-4 1 14-16,-8 8 11 16,-2 6 2-16,-5 2 0 15,3 10 0-15,-2 13-1 16,2 3 2-16,4 11 12 16,-1 1 4-16,5 2 8 15,2 1 1-15,0-3-2 16,3 2 0-16,-1-10 0 15,-2-4-2-15,-5-7-1 16,-2-5-3-16,-9 1-1 16,-4-2 0-16,-8-2-4 15,-3-4-3-15,-6-7-27 0,2-2-42 16,0-11-127 0,4-10-94-16,14-11 164 0</inkml:trace>
  <inkml:trace contextRef="#ctx0" brushRef="#br0" timeOffset="186012.95">10952 12055 816 0,'6'-5'446'0,"-12"2"-23"15,6 5-251-15,-6 4-78 16,-7-1-3-16,3 11-18 15,-9 0-19-15,13 9-21 16,1 5-5-16,7-1-9 16,5-1-2-16,1-4-5 15,0-7 1-15,3-5-3 16,0-3 0-16,2-6-4 16,3 0-5-16,-2-9-100 15,4-4-80-15,10-7 109 16</inkml:trace>
  <inkml:trace contextRef="#ctx0" brushRef="#br0" timeOffset="186217.53">11146 11878 1340 0,'-7'22'520'15,"-3"11"-341"-15,2 6-45 16,1 5-43-16,3-2-13 15,4 0-38-15,3-3-13 16,6-5-13-16,1 0-5 0,3-14-12 16,5-4-42-16,-3-13-125 15,-1-3 61-15,2-4 34 16</inkml:trace>
  <inkml:trace contextRef="#ctx0" brushRef="#br0" timeOffset="186529.12">11268 12224 1117 0,'41'6'507'15,"-28"-9"-196"-15,3-5-143 16,4-3-24-16,-1-8-41 16,2-2-35-16,-8-9-37 15,-2 0-6-15,-5 4-1 0,-4 1-1 16,-2 9 3-1,-7 3 1-15,-6 9-1 0,-6 7-3 16,-5 12-6-16,-1 3-5 16,3 10-3-16,4 3 0 15,10 2-2-15,3 3-3 16,7-2-4-16,3-6-5 16,9-10-23-16,6-4-30 15,9-14-70-15,8-3-47 0,1-14-152 16,6-5 205-1</inkml:trace>
  <inkml:trace contextRef="#ctx0" brushRef="#br0" timeOffset="186762.64">11663 11982 924 0,'-20'9'436'0,"-1"8"-133"16,1 2-33-16,-1 5-39 15,7 5-23-15,7-4-81 16,7 1-34-16,8-2-40 15,3-5-7-15,3-1 6 16,-1-4 2-16,1-2-3 16,-5-2-4-16,-6-3-8 15,-2 4-5-15,-12-2-7 16,-3 1-5-16,-8 0-33 16,-3-3-54-16,3-1-154 0,4-4 279 15,18-2-99-15</inkml:trace>
  <inkml:trace contextRef="#ctx0" brushRef="#br0" timeOffset="186964.81">12469 12216 1297 0,'3'17'503'16,"-3"2"-327"-16,-3 2-111 16,-11-2-33-16,-1-3-157 15,-3-4-70-15,-15-11 101 16</inkml:trace>
  <inkml:trace contextRef="#ctx0" brushRef="#br0" timeOffset="188312.48">14561 12339 1050 0,'-28'-37'441'0,"31"31"-245"16,-2 3-17-16,-1 9-35 16,0 8-28-16,2 16-40 15,3 6-9-15,3 14-15 0,1-3-10 16,3-1-21-16,5-2-7 16,-2-10-8-16,3-1-2 15,-4-10-2-15,-1-7 0 16,-5-7-49-16,-3-5-29 15,-7-4-83-15,-3-3-60 16,-4-8-134-16,-3-5-139 16,3-4 315-16</inkml:trace>
  <inkml:trace contextRef="#ctx0" brushRef="#br0" timeOffset="188581.42">14538 12372 761 0,'17'0'358'0,"8"1"-143"15,4 3-22-15,6 0-36 16,4 4-23-16,1 2-25 16,4 3-9-16,-5 4-20 15,-2 4-7-15,-12 0-12 16,-9 1-2-16,-9-1 2 16,-7 1 0-16,-19 3-10 15,-5-1-6-15,-11-1-19 16,-3-1-7-16,7-4-8 15,3-1-5-15,7-6-10 0,7-4-20 16,4-5-53-16,3-1-39 16,8-1-119-16,3-1-85 15,-4 1 203-15</inkml:trace>
  <inkml:trace contextRef="#ctx0" brushRef="#br0" timeOffset="188897.51">15169 12336 1057 0,'-7'-4'470'0,"-3"2"-186"16,-3 2-70-16,-3 11-48 16,-4 6-27-16,-1 9-56 15,6 7-19-15,3 5-23 16,4 1-11-16,11-1-18 15,0-4-6-15,11-2-2 16,2 0-2-16,6-4 0 16,6-1-2-16,-1-9 0 15,2-4-1-15,-2-7-67 16,0-2-55-16,-3-4-137 16,1-1-109-16,-5-3 231 15</inkml:trace>
  <inkml:trace contextRef="#ctx0" brushRef="#br0" timeOffset="189148.36">15409 12509 871 0,'4'0'439'16,"2"1"-70"-16,1 6-106 0,0 3-55 15,-2 3-20-15,-4 8-61 16,2 0-29-16,1 5-35 15,-1-1-8-15,5-4-16 16,4-6-6-16,1-7-4 16,1-4-1-16,0-4-3 15,-1-4-2-15,-5-11-6 16,3-1-2-16,-3-10-10 16,2-2-6-16,7-3-47 15,2-3-33-15,1 5-87 16,-3 4-56-16,-4 9 141 15</inkml:trace>
  <inkml:trace contextRef="#ctx0" brushRef="#br0" timeOffset="189376.07">15963 12683 1314 0,'3'0'558'16,"-3"6"-290"-16,-7 0-55 16,-9 6-61-16,1 4-52 15,-13 0-80-15,2-1-13 0,3-1-51 16,-1-4-39-16,10-4-100 16,2-3-75-16,6-3 162 15</inkml:trace>
  <inkml:trace contextRef="#ctx0" brushRef="#br0" timeOffset="190112.71">16192 12542 933 0,'2'-7'426'0,"1"3"-151"15,0 2-56-15,1-1-30 16,-4 3-20-16,0 0-47 16,0 0-15-16,4 10-29 15,4 16-19-15,3 25-31 16,-9-28-9-16,1-1-8 16,0-7-2-16,-2-3-1 15,-1-2 2-15,-2-4 4 0,-1-4 0 16,-1-2-2-16,2-1-4 15,1 0-8-15,0-1-2 16,0-18-2-16,7-26-1 16,7 26 1-16,5-1 2 15,9 6 1 1,1 3 1-16,5 5 1 0,0 7 3 16,-12 1 5-16,1 5 3 15,-14 5 10-15,1 1 4 16,0 9 7-16,-2 3 2 15,-5 0-4-15,-4 1-5 0,-3-3-9 16,-5-4-4-16,7-5-8 16,3-7-28-16,1-5-98 15,-2-2-58-15,1 0-145 16,-1 0 190-16</inkml:trace>
  <inkml:trace contextRef="#ctx0" brushRef="#br0" timeOffset="190458.66">16590 12284 1102 0,'-8'0'447'16,"13"4"-252"-16,2 4-41 16,6 7-54-16,3 5 6 0,3 7-16 15,0 5-9-15,4 2-7 16,0 5-5-16,-1 1-22 16,-1-5-12-16,-7 1-7 15,-3-2 0-15,-11 3-1 16,0 6-1-16,-14-2-10 15,-3-1-4-15,0-9-6 16,-2-4-27-16,7-14-78 16,2-6-48-16,5-9-166 15,2-5 192-15</inkml:trace>
  <inkml:trace contextRef="#ctx0" brushRef="#br0" timeOffset="190987.78">17203 12500 749 0,'-9'1'439'16,"5"-2"-42"-16,2 0-169 0,2 1-25 15,0 0-63 1,0 0-35-16,0 0-46 0,17 1-10 16,44 0-21-16,-25-4-9 15,3-1-11-15,-3-2-19 16,-9-1-107-16,-9-2-94 16,-2 6 127-16</inkml:trace>
  <inkml:trace contextRef="#ctx0" brushRef="#br0" timeOffset="191168.78">17198 12627 1049 0,'-4'5'449'0,"8"-5"-234"16,6-4-32-16,10-1-45 16,8-3-19-16,10 0-44 15,0-3-19-15,-4 6-26 16,-3-2-37-16,-7 8-149 15,-5 2-90-15,12 7 138 16</inkml:trace>
  <inkml:trace contextRef="#ctx0" brushRef="#br0" timeOffset="191779.7">17978 12372 739 0,'-2'-15'364'0,"6"0"-91"0,-3-1-55 16,0 10-46-16,4 4-23 15,-2 7-43-15,3 10-13 16,-1 15-16-16,-6 7-13 16,4 10-29-16,-3-1-10 0,3-2-13 15,3-2-4-15,-1-8-2 16,1-2 0-16,0-8-1 16,0-5-1-16,-3-8-34 15,-3-6-34-15,-4-5-98 16,2-1-70-16,1 0 141 15</inkml:trace>
  <inkml:trace contextRef="#ctx0" brushRef="#br0" timeOffset="192073.36">17944 12358 863 0,'3'-3'384'0,"8"-3"-150"16,7 2-65-16,13 4-13 15,9 4-16-15,4 4-33 16,-4 2-12-16,-5 3-27 0,-5 3-10 16,-5 6-14-16,-5 3 0 15,-9 4 7-15,-6-1 1 16,-11-1-5-16,-8-3-6 16,-10-2-13-16,-4 0-4 15,-3-3-7-15,-3 1-4 16,2-4-6-16,-1 0-5 15,10-4-16-15,3-1-26 0,9-5-73 16,10-2-48-16,8-4-129 16,7-2 176-16</inkml:trace>
  <inkml:trace contextRef="#ctx0" brushRef="#br0" timeOffset="192361.39">18468 12332 1145 0,'-6'5'490'15,"1"6"-259"-15,1 12-126 0,-4 7-27 16,5 7-29-16,0-1-14 15,4 1-5-15,5 1-3 16,3-8-5-16,-3 1-5 16,13-5-6-16,-3-2-3 15,8-4-5-15,8-1 0 16,-3-10-62-16,5-1-75 0,-2-11 87 16</inkml:trace>
  <inkml:trace contextRef="#ctx0" brushRef="#br0" timeOffset="192668.66">18748 12474 1121 0,'3'4'484'0,"2"3"-225"16,-1 1-40-16,4 7-48 15,-4 0-30-15,3 8-66 16,2 3-20-16,-3-5-19 15,6 6-9-15,6-9-12 16,0-2-3-16,7-8 0 16,-2-4 1-16,-9-6 1 15,-3-6 0-15,-3-3-1 16,-5-6-2-16,3-2-4 0,2-5-3 16,-3 2-36-1,2 0-39-15,-2 3-106 0,1 5-72 16,6 4 151-16</inkml:trace>
  <inkml:trace contextRef="#ctx0" brushRef="#br0" timeOffset="192857.69">19245 12658 1214 0,'11'4'519'0,"-6"6"-232"15,-7 3-63-15,-6 4-70 16,-8 1-35-16,-6 3-87 16,-1-3-21-16,2-5-63 15,3-5-48-15,7-6-154 16,6-2-151-16,7-5 257 16</inkml:trace>
  <inkml:trace contextRef="#ctx0" brushRef="#br0" timeOffset="193332.9">19547 12496 1093 0,'-7'3'442'16,"3"-2"-263"-16,1 0-22 16,-4 12-9-16,2 1-25 0,-4 28-37 15,14-23-10-15,-6-1-22 16,0-1-10-16,1 4-18 16,0-2-3-16,3-4-7 15,-5-5-1-15,-2-6-1 16,0-3-1-16,4-5-7 15,0-3-4-15,2-11-6 16,3-5-2-16,6-6 2 16,6 1 2-16,3 2 2 15,3 6 0-15,-2 7 1 16,-3 2 3-16,0 10 10 16,-3 3 7-16,-2 5 19 15,-1 10 6-15,-3 6 2 16,-1 2-5-16,-1 2-16 15,0-4-7-15,-2-3-12 0,1-5-3 16,-3-4-85-16,-2-5-70 16,0-3-189-16,4-1 197 15</inkml:trace>
  <inkml:trace contextRef="#ctx0" brushRef="#br0" timeOffset="193507.86">19796 12643 956 0,'67'-34'495'0,"-54"35"-53"16,-3-2-206-16,1-4-93 15,2 0-25-15,-4-1-73 16,2 4-24-16,2 2-77 16,3 2-64-16,3-2-211 15,6 0 203-15</inkml:trace>
  <inkml:trace contextRef="#ctx0" brushRef="#br0" timeOffset="193778.61">20232 12461 1451 0,'2'10'603'0,"-2"8"-356"0,-4 5-49 16,-5 5-61-16,0 1-52 15,1 2-64-15,3 0-8 16,6 2-10-16,3-2-5 16,3-7-39-16,1-3-40 0,-2-11-98 15,1-2-59-15,-2-6-178 16,0-1 257-16</inkml:trace>
  <inkml:trace contextRef="#ctx0" brushRef="#br0" timeOffset="194061">20467 12235 1298 0,'10'0'480'0,"1"8"-347"16,-1 2-28-16,1 11 11 16,-1 2-6-16,5 10-29 15,-3 2-5-15,-1 3-22 0,1 0-15 16,-5-2-21-16,-2-2-6 16,-2 0-7-16,-2 0-12 15,-6 0-44-15,-6 0-23 16,-8-3-53-16,2-4-24 15,-5-4-87-15,-1-4-105 16,10-9 221-16</inkml:trace>
  <inkml:trace contextRef="#ctx0" brushRef="#br0" timeOffset="196256.1">22039 12308 826 0,'-3'-9'418'0,"3"0"-122"16,0 1-118-16,0 2-18 15,-1 6-46-15,1 2-26 0,0-2-31 16,0 22-10-16,6 51-14 16,-6-18-8-16,4-5-11 15,2 2-4-15,7-10-4 16,7-9-2-16,4-3 1 15,1-6 2-15,2-9 3 16,-1-3 2-16,-4-8 1 16,2-5 0-16,1-11 4 15,2-10-2-15,-2-10-2 16,1-2-3-16,-12-5-21 16,-1-1-35-16,-13 2-126 15,-5-4 24-15,-11 5 68 16</inkml:trace>
  <inkml:trace contextRef="#ctx0" brushRef="#br0" timeOffset="196451.05">22049 12458 942 0,'-11'12'418'15,"14"-12"-164"-15,1 0-42 16,9-4-50-16,0-1-17 15,8-1-63-15,3 0-24 16,-1 6-31-16,1 3-10 16,-2 4-118-16,0 2-95 0,3 0 122 15</inkml:trace>
  <inkml:trace contextRef="#ctx0" brushRef="#br0" timeOffset="196884.46">22803 12445 904 0,'8'4'413'15,"1"0"-156"-15,0 9-58 16,-3 6-40-16,-3 2-30 16,-2 8-55-16,6 3-13 15,3-2-15-15,0-3-4 0,3-7-2 16,0-9 1-16,-3-7 4 15,2-4 4-15,-1-11-2 16,-3 0-4-16,2-7-15 16,2-2-10-16,4-2-12 15,1 0-5-15,3-1-48 16,-1 2-41-16,-5 9-123 16,-2 1-94-16,-3 7 191 15</inkml:trace>
  <inkml:trace contextRef="#ctx0" brushRef="#br0" timeOffset="209765.81">13672 13833 385 0,'-9'4'199'0,"1"0"-13"16,-25 12-21-16,27-16 2 16,1 0-14-16,2 0-44 0,1 0-7 15,1 0-15-15,0 0-7 16,0 2-10-16,1 4-9 15,1-3-12-15,5 0-4 16,20 9-10-16,31-1-5 16,-26-19-12-16,4 2-3 15,-4-3-7-15,1 8-2 16,-1-2-2-16,-5-2-1 16,-5 8-5-16,-5-4-29 0,-11 5-168 15,-8 2 141-15</inkml:trace>
  <inkml:trace contextRef="#ctx0" brushRef="#br0" timeOffset="210016.91">13598 14061 827 0,'-5'-2'379'16,"7"2"-152"-16,7-3-67 15,4-1-10-15,10-1-23 16,4 1-28-16,1 0-40 16,4-1-11-16,1 0-22 15,4 3-8-15,2 1-11 16,1 3-3-16,-3 4-10 0,-3-2-13 16,-3-2-43-16,-5-2-36 15,-10-1-131-15,-1-4 144 16</inkml:trace>
  <inkml:trace contextRef="#ctx0" brushRef="#br0" timeOffset="210362.44">13758 13665 510 0,'3'-6'291'16,"1"4"14"-16,6 6-138 15,4 5-8-15,5 5-15 16,1 2-29-16,5 6-57 16,-2-2-15-16,7 2-16 15,0-4-6-15,-2-2-9 16,4 2-2-16,-12 0-3 16,0 2 0-16,-10 6 2 15,-10 2 4-15,-7 10 2 16,-4 4 1-16,-9 2 3 0,3-3-2 15,-4-7-2 1,3-6-2-16,6-8-6 0,-5-6-2 16,9-6-5-16,1-4-17 15,0-5-85-15,8-2-73 16,6-6 103-16</inkml:trace>
  <inkml:trace contextRef="#ctx0" brushRef="#br0" timeOffset="211171.13">15162 13772 753 0,'-3'-3'314'0,"-1"-1"-119"0,-2-5-16 15,4 8-20-15,-1-1-5 16,2 1-64-16,0 1-24 15,-6 28-18-15,8 51-5 16,11-21-12-16,2 1-8 16,3-3-9-16,0-3-2 15,-1-17 1-15,-2-7-1 16,-4-10-1-16,-5-7-3 0,-2-10-13 16,-3-3-23-16,-4-12-59 15,-1-6-37-15,-3-8-81 16,-1-5-29-16,-1-6-98 15,-1-3 202-15</inkml:trace>
  <inkml:trace contextRef="#ctx0" brushRef="#br0" timeOffset="211438.51">15127 13749 684 0,'0'-11'354'0,"8"6"-92"16,2 5-42-16,6 5-72 15,5 3-27-15,6 3-39 16,7 1-11-16,7 5-17 15,2 0-8-15,-5 1-15 16,1 2-4-16,-11 0-7 0,-9 2-2 16,-8 2-2-16,-11-2 3 15,-5 2 4-15,-9-1 0 16,-6 5-2-16,-3-4-6 16,-9-2-9-16,5-3-2 15,-1-3-12-15,5-2-19 16,7-6-65-16,3-3-65 15,8-3 96-15</inkml:trace>
  <inkml:trace contextRef="#ctx0" brushRef="#br0" timeOffset="211672.12">15667 13729 1198 0,'-12'4'472'0,"-3"13"-300"16,0 8-42-16,-2 13-32 15,3 9-25-15,6 6-42 16,3-5-8-16,10 0-6 16,6-7-2-16,8-9-6 15,1-1-3-15,4-10-4 16,1-6-2-16,-1-7-33 0,1-4-46 15,1-5-192-15,0-4 177 16</inkml:trace>
  <inkml:trace contextRef="#ctx0" brushRef="#br0" timeOffset="211945">15901 13883 1055 0,'10'25'467'0,"-6"4"-188"15,-6-1-59-15,-2 5-49 16,1 4-35-16,2-4-77 16,1-1-21-16,8-9-15 15,3-9-4-15,1-8-1 16,0-6-1-16,2-8 0 16,-6-4 1-16,3-4-5 15,8-5-3-15,1-1-4 16,4-1-3-16,1-3-20 15,-5 6-41-15,-3 1-126 16,0 5-91-16,-4 10 161 16</inkml:trace>
  <inkml:trace contextRef="#ctx0" brushRef="#br0" timeOffset="212109.61">16288 14161 965 0,'18'5'446'16,"-5"-2"-181"-16,-5-1-31 16,-8 3-67-16,-8-1-58 15,-8 0-96-15,-1 4-52 0,-1-1-125 16,1-3-113-16,6-3 163 16</inkml:trace>
  <inkml:trace contextRef="#ctx0" brushRef="#br0" timeOffset="212433.15">16670 13774 1141 0,'-16'3'465'0,"1"2"-263"15,5 10-84-15,3 3-4 16,6 11-13-16,1 4-20 16,4 5-26-16,2 5-10 15,-1 7-19-15,2-2-10 16,1-5-12-16,1-7-4 15,4-15-58-15,2-8-53 16,-3-13-259-16,3-3 237 16</inkml:trace>
  <inkml:trace contextRef="#ctx0" brushRef="#br0" timeOffset="212739.42">16871 13876 1112 0,'3'17'478'0,"-18"-2"-226"16,-3 7-87-16,-10 1-87 16,-3 0-14-16,-4-3-48 15,6 1-6-15,6-8-2 16,3-2 1-16,7-7 8 16,3-2 4-16,6 1 12 15,2-2 3-15,5 2 12 16,-3-3 2-16,0 0-1 15,12 7-4-15,15-2-15 16,29 34-4-16,-21-26-1 16,1-5-2-16,-7 0-5 0,0-1-6 15,-12-1-46-15,-3 0-56 16,-6-1-112-16,0-2 120 16</inkml:trace>
  <inkml:trace contextRef="#ctx0" brushRef="#br0" timeOffset="212989.6">17064 13681 1290 0,'8'17'477'15,"-2"3"-330"-15,9 11-40 16,-3 6 5-16,4 3-5 15,2 3-37-15,-6-3-43 16,-4 0-4-16,-8-3-9 16,-5 0-3-16,-7-3-5 15,0-2-15-15,-2-8-64 16,0-5-51-16,4-10-167 16,1-6 180-16</inkml:trace>
  <inkml:trace contextRef="#ctx0" brushRef="#br0" timeOffset="213743.99">17481 13920 645 0,'-2'0'342'16,"2"-1"-99"-16,2 1-62 15,-2 0-8-15,0 0-45 16,1 0-23-16,21 4-34 16,27 3-13-16,-22-5-29 15,1-2-10-15,1-6-9 16,-2 4-1-16,-2-6-65 16,-2 1-67-16,-6 10 78 15</inkml:trace>
  <inkml:trace contextRef="#ctx0" brushRef="#br0" timeOffset="213936.32">17537 14053 631 0,'-6'-3'338'16,"10"3"-21"-16,8 0-91 15,7 0-67-15,1-3-19 16,9-3-63-16,-2 1-23 0,0 0-20 15,0 1-24-15,-4 4-131 16,-1 0 89-16</inkml:trace>
  <inkml:trace contextRef="#ctx0" brushRef="#br0" timeOffset="-196868.18">18311 13798 559 0,'28'7'289'0,"-27"-14"-60"15,0 0-21-15,1 2-27 16,-2 1-22-16,-1 1-39 16,0 3-10-16,0 0-15 15,0 0-8-15,0 10-18 16,1 16-7-16,-3 30-18 15,1-26-11-15,4 1-15 16,5-2-5-16,1 3-6 16,1-4-2-16,-2-6-3 15,1-1 0-15,-2-7-2 16,4-4-1-16,-6-6-45 0,-4-4-37 16,0-6-132-16,-2-6-144 15,1-5 230-15</inkml:trace>
  <inkml:trace contextRef="#ctx0" brushRef="#br0" timeOffset="-196560.04">18332 13769 602 0,'8'-8'362'0,"2"0"-42"0,3 2-100 16,4 3-23-16,3 3-62 15,-1 0-33-15,5 2-35 16,4 3-10-16,3-1-6 15,3 5-2-15,-6 4-5 16,-6 3 0-16,-9 9-1 16,-4 0-2-16,-9 2 1 15,-2 0-2-15,-10 0-9 16,-1 0-3-16,-5-4-11 16,-1 1-3-16,1-6-5 15,1-6-3-15,0-1-3 16,-1-6-4-16,9-2-38 15,-1 1-22-15,3-4-75 16,4 0-50-16,1-4-168 16,1 3 221-16</inkml:trace>
  <inkml:trace contextRef="#ctx0" brushRef="#br0" timeOffset="-196301.79">18819 13717 1079 0,'-10'-2'503'0,"-4"2"-227"0,-1 4-90 15,-2 6-19-15,2 8-70 16,2 4-31-16,5 11-31 16,3 6-7-16,4 0-9 15,3-4-7-15,6-2-7 16,3-6-2-16,4-3-3 15,2 5-1-15,4-6-22 16,-2-2-30-16,7-3-101 16,0-4-81-16,0-9 141 15</inkml:trace>
  <inkml:trace contextRef="#ctx0" brushRef="#br0" timeOffset="-196039.64">18986 13865 965 0,'-8'11'471'16,"6"2"-122"-16,3 3-67 16,0 5-71-16,1 4-39 15,0 2-85-15,6 2-25 16,-3-5-27-16,5-3-9 16,2-9-10-16,-1-2-4 15,6-5-3-15,-2-3-1 16,4-4 0-16,-3-7-1 0,1-6 0 15,-2-4 1-15,-1-7-3 16,-1-3 0-16,-1 1-62 16,-5 1-46-16,-3 12-143 15,1 8 144-15</inkml:trace>
  <inkml:trace contextRef="#ctx0" brushRef="#br0" timeOffset="-195819.74">19355 14078 1048 0,'14'-2'544'16,"-6"5"-84"-16,-13 4-241 0,0 4-38 16,-13 3-66-16,-6 1-55 15,1 0-50-15,-3-3-21 16,9-4-73-16,4-2-60 15,7-3-171-15,4-3-138 16,2-2 285-16</inkml:trace>
  <inkml:trace contextRef="#ctx0" brushRef="#br0" timeOffset="-195366.04">19581 13923 1172 0,'-3'5'521'16,"1"3"-240"-16,2-1-86 15,1 4-11-15,2 4-50 16,-1 2-39-16,2 6-49 15,0 0-14-15,-1-2-14 16,3-2-8-16,-1-12-7 16,3-1-2-16,-1-9-1 15,0-2 1-15,-2-9-1 0,-2-5-1 16,1-2-7-16,1-3-2 16,1 1 0-16,5 4 1 15,2-1 6-15,3 7 1 16,2 5 2-16,0 3 2 15,2 3 3-15,-2 0 4 16,2 4 14-16,-4 5 5 16,-4 8 5-16,-1 6-2 0,-10 2-10 15,0 2-6 1,-1-3-9-16,0-1-6 0,4-3-90 16,-2-6-64-16,7-8-364 15,-1-4 332-15</inkml:trace>
  <inkml:trace contextRef="#ctx0" brushRef="#br0" timeOffset="-195165.05">20076 13927 1039 0,'-7'11'552'0,"7"-6"-22"15,2 1-242-15,3-2-110 16,1-3-22-16,5 0-88 15,2-3-29-15,4-1-21 16,1-1-6-16,2 0-40 0,-2 4-69 16,0-4-160-16,-3 3 161 15</inkml:trace>
  <inkml:trace contextRef="#ctx0" brushRef="#br0" timeOffset="-194938.59">20397 13841 1360 0,'11'15'534'0,"-11"-2"-299"16,-2 3-70-16,0 10-37 16,-3 2-23-16,1 2-81 15,3-4-15-15,6-5-14 16,8-4-26-16,4-8-80 15,-3-6-65-15,-5-3-260 16,2-3 278-16</inkml:trace>
  <inkml:trace contextRef="#ctx0" brushRef="#br0" timeOffset="-194684.17">20533 13709 1281 0,'-3'9'517'16,"15"3"-274"-16,4 3-68 16,2 7-52-16,0 3-3 15,2 4-53-15,0 0-22 16,-3 1-15-16,-3-4-3 16,-7-1-6-16,-7 1-3 0,-13 5-2 15,-5 4-5-15,-9-3-23 16,-2 1-20-16,4-10-48 15,4-6-38-15,3-8-91 16,11-3-65-16,8-4 172 16</inkml:trace>
  <inkml:trace contextRef="#ctx0" brushRef="#br0" timeOffset="-194155.78">21635 13761 1108 0,'4'1'467'0,"3"1"-215"16,1 4-40-16,0 17-49 16,-1 9-21-16,3 8-72 15,-1 8-23-15,5 1-18 16,2-3-5-16,4-1-8 16,6-9 0-16,2-11-1 15,0-6 0-15,2-14-1 16,-4-5 0-16,-1-13 3 15,-6-9 1-15,-8-12-2 16,1-7-4-16,-4-5-6 16,1 0-13-16,-4 2-68 0,-5 7-53 15,-1 10-138-15,3 6 157 16</inkml:trace>
  <inkml:trace contextRef="#ctx0" brushRef="#br0" timeOffset="-193928.18">21660 14054 1222 0,'13'-16'584'16,"5"-4"-242"-16,6 1-138 16,0 0-37-16,-1 8-88 15,0 5-39-15,-2 4-113 16,4 4-68-16,3 3-2 15,1-1 52-15</inkml:trace>
  <inkml:trace contextRef="#ctx0" brushRef="#br0" timeOffset="-193293.59">22313 13845 968 0,'0'3'462'0,"-3"0"-181"16,9 14-114-16,-2 6-22 15,3 8-47-15,4 1-21 16,6-4-14-16,5-5-1 16,-2-9-3-16,-3-6-2 15,-3-8-3-15,-5-4-2 16,2-5-4-16,0-8-4 0,0-6-11 16,1-3-8-16,-1-3-12 15,4 2-4 1,-3 4-7-16,-2 1-12 0,-2 8-73 15,-4 6-53-15,-2 8-99 16,7 10 132-16</inkml:trace>
  <inkml:trace contextRef="#ctx0" brushRef="#br0" timeOffset="-192822.07">23153 13811 994 0,'5'17'490'15,"2"3"-160"-15,0 8-126 16,-2 10-24-16,3 0-57 15,-1 2-34-15,5 1-40 16,4-5-6-16,3-2-8 16,4-6-3-16,3-13-1 15,-1-5 0-15,3-11 6 16,-4-6 5-16,-2-10-1 16,-3-6-3-16,-9-10-14 15,3-3-5-15,-3-8-10 16,0-1-4-16,-5 2-50 15,-1 2-50-15,-1 10-113 0,-2 5-82 16,-5 13 178-16</inkml:trace>
  <inkml:trace contextRef="#ctx0" brushRef="#br0" timeOffset="-192583.42">23198 13986 1116 0,'3'-14'522'0,"4"7"-175"16,3-3-83-16,2 0-70 15,4 7-42-15,2-1-82 16,2 4-27-16,8 9-57 16,-5-6-68-16,11 8-130 15,2 2 130-15</inkml:trace>
  <inkml:trace contextRef="#ctx0" brushRef="#br0" timeOffset="-192354.28">23766 13789 1164 0,'7'8'548'0,"-4"4"-244"16,2 14-123-16,-5 4-23 15,0 9-73-15,4 6-28 16,1-3-26-16,3-1-10 16,1-7-32-16,-2-10-47 0,0-10-143 15,8-5-125-15,-1-9 193 16</inkml:trace>
  <inkml:trace contextRef="#ctx0" brushRef="#br0" timeOffset="-192079.78">23980 13858 1230 0,'-16'19'534'15,"0"0"-277"-15,-11 1-157 16,6 0-32-16,-6-7-42 15,-3-3-4-15,8 0 4 16,-2-6 4-16,8-3 8 16,10-1-3-16,7 3 7 15,2 1 9-15,10-1 12 16,4 0 7-16,8 3 3 0,5 0-6 16,-2 3-16-16,-4 1-9 15,0-1-19-15,0 2-9 16,-4 0-99-16,4 2-61 15,-2-5 159-15,0 7-68 16</inkml:trace>
  <inkml:trace contextRef="#ctx0" brushRef="#br0" timeOffset="-191621.7">24570 13730 767 0,'-63'4'407'16,"59"-4"-128"-16,4 1-48 16,5 2 2-16,-5-3-57 0,0 0-28 15,20 3-43-15,28 10-17 16,-19-5-38-16,-5-1-14 16,-2 1-18-16,-2-1-6 15,-7 1-6-15,-1 1-1 16,-9 2 0-16,-3 2 2 15,-8 0 2-15,-6 0 0 0,-12 1 0 16,-6 0-1-16,-7 1-4 16,1 3-2-16,3-1-31 15,0 1-29-15,9 0-95 16,3 1-87-16,15 2 150 16</inkml:trace>
  <inkml:trace contextRef="#ctx0" brushRef="#br0" timeOffset="-191442.7">24744 13943 799 0,'0'15'469'0,"-21"1"46"16,-2 2-273-16,-10 4-116 16,0-4-18-16,5-1-75 15,-1-3-21-15,17-3-12 16,4-4-25-16,7-2-85 15,6-1-53-15,5-4-200 0,4 0 222 16</inkml:trace>
  <inkml:trace contextRef="#ctx0" brushRef="#br0" timeOffset="-191034.53">25064 13830 929 0,'-10'23'443'0,"-1"-7"-119"16,3 4-125-16,-2 5-66 15,3-2-12-15,2 1-47 16,2 1-19-16,4-5-18 16,5-2-7-16,-2-9-6 15,1-6-2-15,-2-3-4 16,-3-3-1-16,0 2-2 15,0 0-3-15,0-6-4 16,3-13-2-16,11-30-3 16,-2 26 1-16,5-1 6 15,4 5 3-15,2 2 15 16,2 6 7-16,-1 7 13 0,-1 5 5 16,-4 14 1-16,-2 3-2 15,-7 9-10-15,-4 3-6 16,-4 1-8-16,-2 8-6 15,0-3-8-15,0-1-4 16,0-8-21-16,3-7-43 16,0-13-124-16,3-5-74 15,6-11-432-15,3-1 445 0</inkml:trace>
  <inkml:trace contextRef="#ctx0" brushRef="#br0" timeOffset="-190844.53">25400 14012 1132 0,'5'6'547'16,"0"-5"-223"-16,6 3-144 15,5 0-23-15,-1-7-88 16,7 1-33-16,3-1-55 16,1-1-47-16,1 4-142 15,0 0 129-15</inkml:trace>
  <inkml:trace contextRef="#ctx0" brushRef="#br0" timeOffset="-190615.1">25780 13839 1530 0,'8'7'599'15,"-4"6"-415"-15,1 8-30 16,-5 10-24-16,-4 4-43 0,4 11-48 16,-1-2-13-16,3 1-16 15,1-3-8-15,10-14-8 16,-2-5-23-16,-1-11-68 16,1-3-49-16,-8-9-144 15,0-4 176-15</inkml:trace>
  <inkml:trace contextRef="#ctx0" brushRef="#br0" timeOffset="-187006.67">13784 15114 708 0,'-3'1'336'0,"-12"7"-106"15,-24 11-35-15,32-19-21 16,2 0-22-16,5 1-44 15,5 3-15-15,4 1-26 16,5 3-8-16,7-5-18 16,6-1-10-16,10-1-18 15,1-1-4-15,-3-2-5 16,-7 0-32-16,-5-1-97 16,3 1-73-16,-4 0 110 15</inkml:trace>
  <inkml:trace contextRef="#ctx0" brushRef="#br0" timeOffset="-186797.51">13741 15325 850 0,'-8'10'422'0,"3"-3"-147"16,7-3-81-16,6-4-18 0,12-1-50 15,7 1-26-15,12-7-48 16,6 2-16-16,-6-2-18 15,-3-4-6-15,-2 5-55 16,-6 0-52-16,2 1-166 16,-4-1 159-16</inkml:trace>
  <inkml:trace contextRef="#ctx0" brushRef="#br0" timeOffset="-186496.92">13878 14955 914 0,'18'2'385'0,"-1"7"-189"16,7 4-20-16,6 4-20 0,-3-1-22 16,12 2-53-16,1-2-16 15,-5 0-18-15,1 0-7 16,-10 2-11-16,-4 2-7 15,-9 5-8-15,-7 3 2 16,-14 7 0-16,-7 2 0 16,-11-1-4-16,-1-4-2 15,0-8-5-15,5-4-6 0,7-7-41 16,5 2-36-16,7-11-138 16,3 3-364-16,16-3 394 15</inkml:trace>
  <inkml:trace contextRef="#ctx0" brushRef="#br0" timeOffset="-186028.79">15276 14961 827 0,'10'-7'429'16,"2"7"-135"-16,-1 9-73 16,-1 8-27-16,2 15-60 15,-8 3-33-15,3 7-48 16,-3 0-14-16,2-1-20 15,4-4-5-15,-4-7-7 16,3-10-3-16,-5-5-33 0,1-2-34 16,-2-10-90-16,-4-1-60 15,-4-9-213-15,2-6 270 16</inkml:trace>
  <inkml:trace contextRef="#ctx0" brushRef="#br0" timeOffset="-185740.77">15237 14891 925 0,'0'-13'428'0,"7"9"-172"16,8 4-49-16,15 9-57 15,3-1-26-15,14 5-39 16,-2 1-14-16,-4 2-18 16,-1 2-7-16,-7 3-11 15,-1 2-5-15,-9 7-2 16,-5 3 3-16,-14 2 3 15,-8 3 0-15,-11 0-5 16,-4-5-7-16,-5-7-9 16,1-5-3-16,4-12-13 15,2 2-21-15,3-6-58 16,1-2-38-16,7-1-137 16,3-3-120-16,7-11 242 15</inkml:trace>
  <inkml:trace contextRef="#ctx0" brushRef="#br0" timeOffset="-185517.91">15816 14920 1145 0,'4'-2'508'16,"-11"7"-211"-16,-3 6-88 0,-3 14-60 15,0 9-32-15,4 8-64 16,2 4-18-16,9 0-16 15,7-3-6-15,12-8-6 16,3-4-4-16,5-8-3 16,-4-5 0-16,-2-3-73 15,1-5-53-15,-1-8-160 16,12 1 166-16</inkml:trace>
  <inkml:trace contextRef="#ctx0" brushRef="#br0" timeOffset="-185224.2">16106 15102 1135 0,'-5'13'509'0,"5"6"-198"0,1 0-62 16,0 8-51 0,0 0-37-16,2 2-83 0,1 1-31 15,5-10-30-15,5-3-5 16,1-15-3-16,2 0 2 15,0-2 4-15,-3-5 1 16,1-2 2-16,-3-6-3 16,0-2-4-16,-1-3-4 0,0 1-38 15,1-1-48-15,2-1-107 16,-2 5-68 0,2 3-191-16,-1 1 276 0</inkml:trace>
  <inkml:trace contextRef="#ctx0" brushRef="#br0" timeOffset="-184994.75">16588 15251 1289 0,'-2'7'517'0,"0"3"-280"16,-3 1-41-16,-6 6-24 0,-3 0-32 15,-8 2-85-15,7 0-29 16,-1-4-80-16,3-3-48 16,15-7-162-16,-5-8-144 15,22-3 258-15</inkml:trace>
  <inkml:trace contextRef="#ctx0" brushRef="#br0" timeOffset="-184739.25">16920 14985 1279 0,'-1'4'531'0,"-4"11"-268"16,4 5-47-16,-1 11-38 16,-2 7-34-16,-1 7-83 15,1 2-26-15,2-1-22 16,4-4-5-16,4-10-9 16,0-10-27-16,5-11-105 15,-4-5-79-15,7-8 123 16</inkml:trace>
  <inkml:trace contextRef="#ctx0" brushRef="#br0" timeOffset="-184443.47">17094 15062 1149 0,'-20'17'497'0,"-2"1"-230"15,-6 2-135-15,-2 1-26 0,3-6-26 16,4-4-16-16,9-6-18 15,4-4 3-15,6 0 8 16,0 0-3-16,6 0-3 16,-2-1 1-16,0 0 4 15,0 0 2-15,16 8-5 16,25 16-5-16,-15-11-15 16,-3-1-7-16,-1 0-11 15,0 2-7-15,-8-1-19 16,1 3-44-16,-7-6-131 15,1-1-69-15,3-9 143 16</inkml:trace>
  <inkml:trace contextRef="#ctx0" brushRef="#br0" timeOffset="-184184.57">17271 14909 1285 0,'14'-3'498'16,"1"6"-288"-16,-1 0-75 15,8 11-11-15,1 6-2 0,1 13-42 16,-3 6-20-16,-7 9-20 16,-5 2-4-16,-9 0-9 15,0 0-6-15,-7-10-6 16,2-6-4-16,-7-11-31 15,-4-6-40-15,7-11-116 16,-5-1-87-16,5-9 156 16</inkml:trace>
  <inkml:trace contextRef="#ctx0" brushRef="#br0" timeOffset="-183196.98">18512 15010 859 0,'-44'-42'396'0,"37"31"-129"15,2-1-62-15,3 5-33 16,-2-3-27-16,3 3-67 16,-3 4-22-16,-2-3-16 15,0 5-1-15,-3 1-1 16,1-1-2-16,1 6-14 0,0 1-6 15,1 9-3-15,-4 7-1 16,3 12 3-16,2 5 0 16,2 9-1-16,3 4-4 15,2-1-4-15,3-4-2 16,2-12 0-16,1-7 1 16,1-7 2-16,-1 0-1 15,-5-6 1-15,-1 0 0 0,-6-11-50 16,-5-4-55-16,-2-1-163 15,1-6-198-15,-2-5 291 16</inkml:trace>
  <inkml:trace contextRef="#ctx0" brushRef="#br0" timeOffset="-183026.81">18214 15127 1048 0,'0'0'458'0,"9"-1"-229"15,4 0-29-15,10-1-58 16,5 1-35-16,5-2-58 16,0 2-17-16,1-1-35 15,-5-1-53-15,6 1-149 16,-1-4 135-16</inkml:trace>
  <inkml:trace contextRef="#ctx0" brushRef="#br0" timeOffset="-182844.71">18678 15113 1077 0,'-3'26'491'15,"-2"1"-224"-15,1 0-42 0,-1-5-84 16,0-6-51-16,3-3-68 16,2-3-17-16,1-5-85 15,3 3-67-15,3-9-249 16,-1-7 243-16</inkml:trace>
  <inkml:trace contextRef="#ctx0" brushRef="#br0" timeOffset="-182378.7">18658 15028 764 0,'-2'-7'385'15,"3"2"-112"-15,4 3-128 16,-1 2-31-16,5 4-49 0,0-1-22 15,3 3-72-15,2 0-46 16,4-2-97-16,2 0-26 16,4-2 37-16,-1-1 39 15,0 3 94-15,-2 3 42 16,-2 4 71-16,-3 3 35 16,-8 6 67-16,-3 2 13 15,0 3-11-15,-2-1-11 16,-3-2-43-16,0-1-26 15,-3-8-50-15,-4-1-21 16,9-7-23-16,0-2-7 0,-5-4-14 16,3 0-13-16,0 0-22 15,0 0-5-15,2-6 3 16,5-6 12-16,22-25 19 16,-14 27 9-16,-7 5 18 15,2 0 11-15,-1 4 27 16,-1 2 13-16,3 3 17 15,-4 4 2-15,1 4-7 16,-7 1-9-16,-1 3-27 16,-1 0-12-16,-2-3-65 15,5 2-53-15,0-9-139 16,2-6-98-16,11-7 199 16</inkml:trace>
  <inkml:trace contextRef="#ctx0" brushRef="#br0" timeOffset="-182236.61">19151 15093 692 0,'1'10'365'16,"-1"9"-52"-16,-3 1-63 15,-1 6-86-15,1-1-32 16,2-7-82-16,3-3-32 16,4-12-51-16,-1-5-42 0,0-7-176 15,0-6 161-15</inkml:trace>
  <inkml:trace contextRef="#ctx0" brushRef="#br0" timeOffset="-182087.72">19116 14920 1120 0,'0'0'476'0,"3"8"-273"15,2 0-53-15,0 2-65 16,4 5-68-16,3-6-197 15,2 2 130-15</inkml:trace>
  <inkml:trace contextRef="#ctx0" brushRef="#br0" timeOffset="-181857.18">19436 14858 869 0,'-1'6'411'15,"0"2"-135"-15,1 8-73 16,-7 13-67-16,5 5-35 16,-3 10-51-16,-4 2-11 15,5 4-4-15,2-3-1 16,6-5-12-16,10-5-8 0,-3-13-11 16,0-8-6-16,-1-9-71 15,5-3-58-15,5-4 80 16</inkml:trace>
  <inkml:trace contextRef="#ctx0" brushRef="#br0" timeOffset="-181640.3">19350 15055 1083 0,'-8'4'468'0,"8"-1"-230"15,0 2-27-15,6-3-43 16,8 1-35-16,6-3-64 16,4 0-16-16,0-2-24 0,-1-1-40 15,-3 0-124-15,3 1-60 16,9 5 103-16</inkml:trace>
  <inkml:trace contextRef="#ctx0" brushRef="#br0" timeOffset="-181315.8">19577 15273 1136 0,'11'9'453'0,"4"-7"-269"16,2-6-37-16,0-8-34 16,4-7-30-16,0-8-58 15,-1 1-10-15,-5-1-5 16,-6 3 1-16,-9 3 0 15,-5 3 0-15,-7 4 0 16,0 4 0-16,-3 7 7 16,1 3 10-16,-2 12 26 15,3 4 10-15,3 7-2 16,2 4-8-16,4 0-20 16,3 1-7-16,7-4-4 15,3-2-3-15,8-7-6 16,1-8-6-16,5-6-8 0,2-1-20 15,-1-5-83-15,0-4-68 16,0 0 100-16</inkml:trace>
  <inkml:trace contextRef="#ctx0" brushRef="#br0" timeOffset="-174943.05">21003 15147 762 0,'-5'4'440'16,"-4"-3"-60"-16,8 1-119 15,-2-2-24-15,5 1-67 0,-2-1-43 16,0 0-62-16,2 0-20 16,19 5-32-16,31 9-44 15,-24-11-88-15,6 1-44 16,0-10-101-16,2-3-80 15,1-5 231-15</inkml:trace>
  <inkml:trace contextRef="#ctx0" brushRef="#br0" timeOffset="-174012">20972 14938 899 0,'-8'-9'408'0,"5"4"-147"16,-3 1-56-16,8 7-24 15,-1 5-21-15,-2 11-51 16,4 6-16-16,1 9-23 15,3 4-9-15,7 3-17 16,-2-1-7-16,-3 0-12 16,6-1-4-16,-2-12-6 15,-1 0-2-15,-1-10-1 16,-1-7 3-16,-1 2 6 16,2-5 3-16,-2-3 1 0,2 0 0 15,1-7 0-15,-3-5-2 16,5 0-1-16,-2-9-3 15,4-1-8-15,3-4-2 16,-1-12-5-16,3-5-4 16,-1-7-35-16,-3-2-26 0,-5 0-55 15,-1 3-31-15,-7 10-58 16,-4 10-44-16,-4 17 161 16</inkml:trace>
  <inkml:trace contextRef="#ctx0" brushRef="#br0" timeOffset="-173501.29">21404 15108 726 0,'0'-1'436'0,"0"0"-7"16,0 0-198-16,0 0-30 16,0 1-57-16,7 22-35 0,8 40-54 15,-6-27-13-15,-6-8-11 16,8-3-5-16,4-12-4 16,2-6 0-16,6-6 4 15,1-3 4-15,-3-11 1 16,-5-2-2-16,-4-7-6 15,-3-3-4-15,-2-2-10 16,-1-2-3-16,-1 4-51 16,1 4-37-16,2 7-120 15,0 7-59-15,1 8 161 16</inkml:trace>
  <inkml:trace contextRef="#ctx0" brushRef="#br0" timeOffset="-172854.81">22839 15221 915 0,'13'6'442'0,"-9"-13"-121"16,-2-4-60-16,-8-10-71 16,5-1-35-16,-12-4-79 0,3 0-25 15,-6 2-25-15,-7 1-5 16,0 7-10-16,-5 3-3 15,6 10-8-15,3 4-1 16,3 10-7-16,2 4-1 16,2 11 1-16,3 2 2 15,6 7 4-15,2-1 1 16,3-4 2-16,2-2 2 16,6-9 6-16,2-8 1 15,3-9 7-15,0-7 1 0,2-3 6 16,3-2 2-16,2-4 4 15,0 0 5-15,-1 1 6 16,-5 5 1-16,-7 5-6 16,1 4-4-16,-5 10-13 15,0 3-6-15,2 2-7 16,-1 1-22-16,-4-6-85 16,3 0-56-16,3-6-155 15,3-5-141-15,11-10 294 16</inkml:trace>
  <inkml:trace contextRef="#ctx0" brushRef="#br0" timeOffset="-172545.41">23074 15080 1074 0,'-10'-2'530'16,"-4"0"-184"-16,0 3-145 0,-7 2-36 15,2 5-65-15,6 1-27 16,3 5-31-16,6 0-8 15,9 2-12-15,5 1-6 16,3-2-4-16,7-1 0 16,1-5 11-16,1 1 8 15,1-5 15-15,-1 4 3 0,-8 1-4 16,-5-2-4-16,-8-2-1 16,-4 2-2-16,-9-4-2 15,-5 3-6-15,-3-3-18 16,3 2-10-16,3-4-47 15,5-1-38-15,9-1-75 16,5-6-36-16,12 1-91 16,0-4-87-16,10-9 245 15</inkml:trace>
  <inkml:trace contextRef="#ctx0" brushRef="#br0" timeOffset="-172291.18">23464 14932 943 0,'-3'8'493'0,"0"3"-100"16,3 8-198-16,-1 10-29 15,-3 13-40-15,3 3-30 16,1 10-38-16,4-3-15 0,10-5-26 15,2-8-7-15,4-13-10 16,1-8-26-16,-4-10-97 16,3-7-70-16,0-7 110 15</inkml:trace>
  <inkml:trace contextRef="#ctx0" brushRef="#br0" timeOffset="-171997.81">23723 15071 948 0,'-12'13'496'16,"-6"2"-92"-16,-6 3-175 16,0 2-29-16,-2-6-46 15,1 0-38-15,6-5-47 16,2-2-7-16,8-4-9 16,2-1-5-16,4-2-14 15,0 2-7-15,6 6-6 16,3 2-2-16,7 2 3 0,1 1 1 15,3-2 4-15,1 0 1 16,-1-2-3-16,2-1-3 16,1 0-12-16,1 2-11 15,2-2-110-15,-3-3-75 16,4-1-141-16,1-1 176 0</inkml:trace>
  <inkml:trace contextRef="#ctx0" brushRef="#br0" timeOffset="-171336.25">23974 15159 957 0,'-20'1'448'0,"13"-1"-146"16,2 0-67-16,9 2-48 15,-1 4-34-15,19 0-67 0,7 2-14 16,8-3-22-16,6 0-10 16,-3-4-17-16,-3-2-22 15,-4-2-87-15,-5-1-59 16,-5 0-160-16,-6-3-245 15,-12-8 365-15</inkml:trace>
  <inkml:trace contextRef="#ctx0" brushRef="#br0" timeOffset="-171054.2">24076 14999 682 0,'-3'0'361'0,"7"1"-61"16,8 4-57-16,8 5-57 15,2 2-31-15,8 0-51 16,3 0-11-16,6 2-6 16,-6-5-9-16,-4 5-20 15,-6 0-12-15,-11-1-19 16,-4 2-4-16,-11 3 1 16,-3-3 1-16,-12 0 1 15,-2 2-3-15,-6-4-9 16,1 0-5-16,4-1-12 15,5-1-21-15,8-2-67 0,3-3-50 16,6-2-123-16,4-2 158 16</inkml:trace>
  <inkml:trace contextRef="#ctx0" brushRef="#br0" timeOffset="-170464.06">24834 15076 1014 0,'26'3'434'0,"-18"7"-180"15,0 3-62-15,-9 3-25 16,1 4-25-16,-6 1-65 16,-9 1-14-16,0 1-10 15,-9-6-5-15,-2 0-11 16,-1-4-1-16,1-8-6 15,4 3-3-15,5-8-8 16,3-1-6-16,0-5-7 16,2-4-4-16,3 1-5 15,-1-5-5-15,6 0-13 16,4 2-3-16,7-4-10 16,5-1-1-16,6 0 6 15,2-1 4-15,2 5 13 16,0 1 6-16,-1 9 6 0,-2 4 0 15,-5 14 3-15,1 7 0 16,-2 9 1-16,8 5 0 16,0-9-1-16,2-2-1 15,-1-8 1-15,-6-11 0 16,3-2 2-16,-5-4 2 16,4-9 1-16,-8-3 1 0,-2-7 1 15,-2-5 1-15,-12-3 0 16,2 2-1-16,-9-4-1 15,-2 2-1-15,-1-1-1 16,-6 3-3-16,1 7-1 16,-3 6-2-16,-8 11-5 15,6 4-3-15,2 9-3 16,4 4-1-16,14 8 2 16,0 2 2-16,8 0-41 15,3-3-47-15,6-10-139 16,3-4 142-16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DBB-2053-4014-84AF-A822E2F6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39A0-70B2-4C07-A2DB-A86B42222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44F-8131-44EA-A702-97C924F7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62A-9204-44E6-A302-0603E7A2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F35F-0E3D-4A9E-91EB-24B09BD9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750D-23F2-4D3A-BA10-7563578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12310-165C-4F52-AC1A-B91FC3EA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81F1-7AF9-46B7-B051-650E7E7B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A779-F501-4C8E-AF0F-4D635E4D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B23-DFE0-45D2-8F95-7C7686BB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18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735A4-51AF-40E6-9837-1CD97028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90983-DF54-4F11-8224-D42782B3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C302-02FC-4ED5-9F9F-BB833CE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21AA-02DB-4B3C-90D3-C42E826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8255-01FA-4D54-B20B-7A05C155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485-15E6-4710-A54E-02BD485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CB98-A2B8-439F-A532-A6455767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56C4-1A01-4DAD-93FA-71AB7F1C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6804-CCD0-4A29-B34F-5FC4A2BE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BA85-2FFC-41FE-84E9-120BD64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2ACE-E4EA-4641-A905-CD93C4AE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1FA2-20F8-4C42-88B4-8AA0A17A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26F4-C238-4554-96E7-287974F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6027-2572-4E4B-A130-541E05C3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1411-7D7E-4D6E-9A33-68B49FFA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3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B16-5269-47BF-8375-FB27FA8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3726-6AA7-4060-8CF3-CAB6DCA5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14FCE-FE79-4DC2-81E2-8311B2247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71006-56C3-4B71-A450-F03B3338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6EE9-5604-4149-8BF6-59AE18A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BA04-1014-4498-9C65-61D92EFF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4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EB8-36AB-4BA2-B56B-DCEC28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84CD-4E44-4DDC-AFBD-0B6EA281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5D9DE-0F07-444A-85A8-1F9FBDB19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8485E-3D7A-4CD3-AFFE-1941CE79D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8128A-C80B-4316-BD2B-A1145615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1146-CFE8-45B7-A01B-C331626B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9950D-B585-483B-AF58-C5D8305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E6FF-684F-4D4E-BE47-25C6C03F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1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D430-C58D-4B50-A218-0BF4EDF9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E4E11-4EDF-4791-BCF1-31FE249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13918-37D5-4648-B03A-AC6615E2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F15-D4A5-460B-8CCD-06023F8F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0527D-1FF5-44D7-B102-B79D5F8A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4331A-2D24-4908-81F4-C4F715C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5E35-7554-4B27-AE85-9860228F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9418-FE96-4502-A726-26A7F47D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CA50-0534-4721-B4A0-229A7352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0449-F3BA-4F04-81AF-8435E64F4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4AD61-0B8B-420C-B33F-33CD399C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48EF-79ED-42B4-960E-1920179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D7A0-46AA-48E9-9792-12D63F2E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4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E984-AC7C-41E8-A7E6-C9C7AD73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F724-15C7-4564-9551-CB8C9E20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BDD-A666-426A-9918-3E2CF053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6705-4B7C-4DA4-BF6E-D12E815D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F257-773E-4E44-9AA9-20DB8D7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B06F-BAA0-4A5B-84D0-43154BB5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866B5-C183-4607-942D-1B0394C4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97AF-BFD3-452A-8046-CC236880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A5B9-2129-4B92-8744-F4587BC17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1893-A224-4879-ABA8-CA0C16AF02BD}" type="datetimeFigureOut">
              <a:rPr lang="en-CA" smtClean="0"/>
              <a:t>2021-07-09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62A1-8BF6-4281-B5EA-E3A207D1C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367C-106B-4E37-9BF1-357E4A69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CS 341 – Algorithms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0593"/>
            <a:ext cx="9144000" cy="1655762"/>
          </a:xfrm>
        </p:spPr>
        <p:txBody>
          <a:bodyPr/>
          <a:lstStyle/>
          <a:p>
            <a:r>
              <a:rPr lang="en-CA" sz="3200"/>
              <a:t>Lecture 14 </a:t>
            </a:r>
            <a:r>
              <a:rPr lang="en-CA" sz="3200" dirty="0"/>
              <a:t>– Dynamic Programming on Graphs</a:t>
            </a:r>
          </a:p>
          <a:p>
            <a:endParaRPr lang="en-CA" dirty="0"/>
          </a:p>
          <a:p>
            <a:r>
              <a:rPr lang="en-CA" dirty="0"/>
              <a:t>7,9 July 2021</a:t>
            </a:r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Shortest Path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It is possible to have a cycle in the edges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𝑝𝑎𝑟𝑒𝑛𝑡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If there a directed cycle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 in the edges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𝑝𝑎𝑟𝑒𝑛𝑡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 must be a negative cycle.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2246769"/>
              </a:xfrm>
              <a:prstGeom prst="rect">
                <a:avLst/>
              </a:prstGeom>
              <a:blipFill>
                <a:blip r:embed="rId2"/>
                <a:stretch>
                  <a:fillRect l="-612" t="-13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6EB45DC0-392D-4D0B-964A-137EFA90EE63}"/>
                  </a:ext>
                </a:extLst>
              </p14:cNvPr>
              <p14:cNvContentPartPr/>
              <p14:nvPr/>
            </p14:nvContentPartPr>
            <p14:xfrm>
              <a:off x="517320" y="1130040"/>
              <a:ext cx="10684080" cy="521460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6EB45DC0-392D-4D0B-964A-137EFA90EE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960" y="1120680"/>
                <a:ext cx="10702800" cy="52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Shortest Paths with Negative Edges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Dynamic Programming and Bellman-Ford Algorithm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Negative Cycles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All-Pairs Shortest Paths and Floyd-</a:t>
            </a:r>
            <a:r>
              <a:rPr lang="en-CA" sz="2000" dirty="0" err="1">
                <a:solidFill>
                  <a:schemeClr val="bg2">
                    <a:lumMod val="75000"/>
                  </a:schemeClr>
                </a:solidFill>
              </a:rPr>
              <a:t>Warshall</a:t>
            </a: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 Algorithm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Traveling Salesman Problem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54952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Ideas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483578" y="1103438"/>
                <a:ext cx="11267342" cy="547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0" dirty="0"/>
                  <a:t>Note that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is computed correctly even though the graph has negative cycles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and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Assumption</a:t>
                </a:r>
                <a:r>
                  <a:rPr lang="en-CA" sz="2000" dirty="0"/>
                  <a:t>: Every vertex can be reached from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is without loss of generality for finding negative cycles, as the problem can be restricted to a SCC.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8" y="1103438"/>
                <a:ext cx="11267342" cy="5478423"/>
              </a:xfrm>
              <a:prstGeom prst="rect">
                <a:avLst/>
              </a:prstGeom>
              <a:blipFill>
                <a:blip r:embed="rId2"/>
                <a:stretch>
                  <a:fillRect l="-541" t="-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D4A099B-125D-4E80-B742-253B50D4352B}"/>
                  </a:ext>
                </a:extLst>
              </p14:cNvPr>
              <p14:cNvContentPartPr/>
              <p14:nvPr/>
            </p14:nvContentPartPr>
            <p14:xfrm>
              <a:off x="1365120" y="1677240"/>
              <a:ext cx="10184400" cy="38656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D4A099B-125D-4E80-B742-253B50D435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5760" y="1667880"/>
                <a:ext cx="10203120" cy="38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2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Claim 1</a:t>
                </a:r>
                <a:r>
                  <a:rPr lang="en-CA" sz="2000" dirty="0"/>
                  <a:t>.  If the graph has a negative cycle,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CA" sz="2000" dirty="0"/>
                  <a:t>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CA" sz="2000" dirty="0"/>
                  <a:t> for some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Claim 2</a:t>
                </a:r>
                <a:r>
                  <a:rPr lang="en-CA" sz="2000" dirty="0"/>
                  <a:t>.  If the graph has no negative cycles,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Claim 3</a:t>
                </a:r>
                <a:r>
                  <a:rPr lang="en-CA" sz="2000" dirty="0"/>
                  <a:t>. 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, then the graph has no negative cycles.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Remark</a:t>
                </a:r>
                <a:r>
                  <a:rPr lang="en-CA" sz="2000" dirty="0"/>
                  <a:t>: Early termination rule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5324535"/>
              </a:xfrm>
              <a:prstGeom prst="rect">
                <a:avLst/>
              </a:prstGeom>
              <a:blipFill>
                <a:blip r:embed="rId2"/>
                <a:stretch>
                  <a:fillRect l="-612" t="-573" b="-11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F0C5C0-E543-4818-B288-E7BD719464E7}"/>
                  </a:ext>
                </a:extLst>
              </p14:cNvPr>
              <p14:cNvContentPartPr/>
              <p14:nvPr/>
            </p14:nvContentPartPr>
            <p14:xfrm>
              <a:off x="1083600" y="1306800"/>
              <a:ext cx="10549080" cy="4898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F0C5C0-E543-4818-B288-E7BD719464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4240" y="1297440"/>
                <a:ext cx="10567800" cy="49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1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3209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Checking</a:t>
                </a:r>
                <a:r>
                  <a:rPr lang="en-CA" sz="2000" dirty="0"/>
                  <a:t>: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Finding</a:t>
                </a:r>
                <a:r>
                  <a:rPr lang="en-CA" sz="2000" dirty="0"/>
                  <a:t>: It would be easier to explain using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dirty="0"/>
                  <a:t> space dynamic programming algorithm.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3209725"/>
              </a:xfrm>
              <a:prstGeom prst="rect">
                <a:avLst/>
              </a:prstGeom>
              <a:blipFill>
                <a:blip r:embed="rId2"/>
                <a:stretch>
                  <a:fillRect l="-612" t="-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C50857-858F-4115-8B67-11C178716817}"/>
                  </a:ext>
                </a:extLst>
              </p14:cNvPr>
              <p14:cNvContentPartPr/>
              <p14:nvPr/>
            </p14:nvContentPartPr>
            <p14:xfrm>
              <a:off x="172080" y="1242000"/>
              <a:ext cx="11455560" cy="5040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C50857-858F-4115-8B67-11C1787168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720" y="1232640"/>
                <a:ext cx="11474280" cy="505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10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Shortest Paths with Negative Edges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Dynamic Programming and Bellman-Ford Algorithm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Negative Cycles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All-Pairs Shortest Paths and Floyd-</a:t>
            </a:r>
            <a:r>
              <a:rPr lang="en-CA" sz="2000" dirty="0" err="1"/>
              <a:t>Warshall</a:t>
            </a:r>
            <a:r>
              <a:rPr lang="en-CA" sz="2000" dirty="0"/>
              <a:t> Algorithm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Traveling Salesman Problem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17615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All-Pairs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A directed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 (possibly </a:t>
                </a:r>
                <a:r>
                  <a:rPr lang="en-CA" sz="2000" i="1" u="sng" dirty="0"/>
                  <a:t>negative</a:t>
                </a:r>
                <a:r>
                  <a:rPr lang="en-CA" sz="2000" dirty="0"/>
                  <a:t>)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The shortest path distance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for all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2862322"/>
              </a:xfrm>
              <a:prstGeom prst="rect">
                <a:avLst/>
              </a:prstGeom>
              <a:blipFill>
                <a:blip r:embed="rId2"/>
                <a:stretch>
                  <a:fillRect l="-612" t="-10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E038C8-3C3F-4626-B1B4-4EF867E04F1A}"/>
                  </a:ext>
                </a:extLst>
              </p14:cNvPr>
              <p14:cNvContentPartPr/>
              <p14:nvPr/>
            </p14:nvContentPartPr>
            <p14:xfrm>
              <a:off x="2387160" y="2469960"/>
              <a:ext cx="7029000" cy="2300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E038C8-3C3F-4626-B1B4-4EF867E04F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7800" y="2460600"/>
                <a:ext cx="7047720" cy="23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6010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u="sng" dirty="0"/>
                  <a:t>Subproblems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is the shortest path distance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 using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 as intermediate vertices.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2246769"/>
              </a:xfrm>
              <a:prstGeom prst="rect">
                <a:avLst/>
              </a:prstGeom>
              <a:blipFill>
                <a:blip r:embed="rId2"/>
                <a:stretch>
                  <a:fillRect l="-612" t="-13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676C1B-452F-471F-9315-5C157A3D0461}"/>
                  </a:ext>
                </a:extLst>
              </p14:cNvPr>
              <p14:cNvContentPartPr/>
              <p14:nvPr/>
            </p14:nvContentPartPr>
            <p14:xfrm>
              <a:off x="1064160" y="743760"/>
              <a:ext cx="10419840" cy="4484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676C1B-452F-471F-9315-5C157A3D04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4800" y="734400"/>
                <a:ext cx="10438560" cy="45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9319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Floyd-</a:t>
            </a:r>
            <a:r>
              <a:rPr lang="en-CA" dirty="0" err="1"/>
              <a:t>Warshall</a:t>
            </a:r>
            <a:r>
              <a:rPr lang="en-CA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u="sng" dirty="0"/>
                  <a:t>Time Complexity</a:t>
                </a:r>
                <a:r>
                  <a:rPr lang="en-CA" sz="2000" dirty="0"/>
                  <a:t>: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Open Problem</a:t>
                </a:r>
                <a:r>
                  <a:rPr lang="en-CA" sz="2000" dirty="0"/>
                  <a:t>: Is there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algorithm for all-pairs shortest paths?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5016758"/>
              </a:xfrm>
              <a:prstGeom prst="rect">
                <a:avLst/>
              </a:prstGeom>
              <a:blipFill>
                <a:blip r:embed="rId2"/>
                <a:stretch>
                  <a:fillRect l="-612" b="-12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EE3A5ED-E694-4F17-9601-68C348A93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321021"/>
            <a:ext cx="7754022" cy="514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8DB504-31ED-49FF-A3D7-767128555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1959926"/>
            <a:ext cx="4294242" cy="590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07414-DC63-46DF-91C3-7467F8563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2680162"/>
            <a:ext cx="4343776" cy="495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492998-58D9-4644-9623-B29A73431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0" y="3350809"/>
            <a:ext cx="4534293" cy="5220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7A5D47-7803-4F05-AA4C-72C937434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940" y="4032468"/>
            <a:ext cx="9487722" cy="5334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248598-EF5A-4BEC-9344-1F31E0FC1B6C}"/>
                  </a:ext>
                </a:extLst>
              </p14:cNvPr>
              <p14:cNvContentPartPr/>
              <p14:nvPr/>
            </p14:nvContentPartPr>
            <p14:xfrm>
              <a:off x="3242880" y="3642840"/>
              <a:ext cx="7203960" cy="2379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248598-EF5A-4BEC-9344-1F31E0FC1B6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3520" y="3633480"/>
                <a:ext cx="7222680" cy="239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2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Shortest Paths with Negative Edges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Dynamic Programming and Bellman-Ford Algorithm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Negative Cycles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All-Pairs Shortest Paths and Floyd-</a:t>
            </a:r>
            <a:r>
              <a:rPr lang="en-CA" sz="2000" dirty="0" err="1">
                <a:solidFill>
                  <a:schemeClr val="bg2">
                    <a:lumMod val="75000"/>
                  </a:schemeClr>
                </a:solidFill>
              </a:rPr>
              <a:t>Warshall</a:t>
            </a: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 Algorithm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Traveling Salesman Problem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84594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Shortest Paths with Negative Edges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Dynamic Programming and Bellman-Ford Algorithm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Negative Cycles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All-Pairs Shortest Paths and Floyd-</a:t>
            </a:r>
            <a:r>
              <a:rPr lang="en-CA" sz="2000" dirty="0" err="1"/>
              <a:t>Warshall</a:t>
            </a:r>
            <a:r>
              <a:rPr lang="en-CA" sz="2000" dirty="0"/>
              <a:t> Algorithm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Traveling Salesman Problem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Traveling Salesman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411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A directed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 (possibly </a:t>
                </a:r>
                <a:r>
                  <a:rPr lang="en-CA" sz="2000" i="1" u="sng" dirty="0"/>
                  <a:t>negative</a:t>
                </a:r>
                <a:r>
                  <a:rPr lang="en-CA" sz="2000" dirty="0"/>
                  <a:t>)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A directed cycle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 that visits every vertex exactly once that minimizes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It is one of the most famous problems in combinatorial optimization.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4118115"/>
              </a:xfrm>
              <a:prstGeom prst="rect">
                <a:avLst/>
              </a:prstGeom>
              <a:blipFill>
                <a:blip r:embed="rId2"/>
                <a:stretch>
                  <a:fillRect l="-612" t="-5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10DADB-1CE6-4B14-80EE-556B0CB1A42F}"/>
                  </a:ext>
                </a:extLst>
              </p14:cNvPr>
              <p14:cNvContentPartPr/>
              <p14:nvPr/>
            </p14:nvContentPartPr>
            <p14:xfrm>
              <a:off x="2678760" y="2400480"/>
              <a:ext cx="8282880" cy="326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10DADB-1CE6-4B14-80EE-556B0CB1A4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9400" y="2391120"/>
                <a:ext cx="8301600" cy="32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50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u="sng" dirty="0"/>
                  <a:t>Subproblems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be the shortest path distance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with vertices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on the path.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2246769"/>
              </a:xfrm>
              <a:prstGeom prst="rect">
                <a:avLst/>
              </a:prstGeom>
              <a:blipFill>
                <a:blip r:embed="rId2"/>
                <a:stretch>
                  <a:fillRect l="-612" t="-13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6F463E-95A1-4DB8-BC8C-06DDB39938D6}"/>
                  </a:ext>
                </a:extLst>
              </p14:cNvPr>
              <p14:cNvContentPartPr/>
              <p14:nvPr/>
            </p14:nvContentPartPr>
            <p14:xfrm>
              <a:off x="1020960" y="557280"/>
              <a:ext cx="10815840" cy="4894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6F463E-95A1-4DB8-BC8C-06DDB39938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600" y="547920"/>
                <a:ext cx="10834560" cy="49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0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C31ABE-A720-4123-921A-3167855D8BCB}"/>
                  </a:ext>
                </a:extLst>
              </p14:cNvPr>
              <p14:cNvContentPartPr/>
              <p14:nvPr/>
            </p14:nvContentPartPr>
            <p14:xfrm>
              <a:off x="1832400" y="1464840"/>
              <a:ext cx="4822560" cy="3413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C31ABE-A720-4123-921A-3167855D8B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3040" y="1455480"/>
                <a:ext cx="4841280" cy="34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89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Concluding Remarks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have seen many examples and structures to design dynamic programming algorithms,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from lines to trees to graphs.</a:t>
            </a:r>
          </a:p>
          <a:p>
            <a:endParaRPr lang="en-CA" sz="2000" dirty="0"/>
          </a:p>
          <a:p>
            <a:r>
              <a:rPr lang="en-CA" sz="2000" dirty="0"/>
              <a:t>I hope that you will be familiar with this technique, and be able to solve new problems with ease!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15335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Shortest Paths with Negative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A directed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 (possibly </a:t>
                </a:r>
                <a:r>
                  <a:rPr lang="en-CA" sz="2000" i="1" u="sng" dirty="0"/>
                  <a:t>negative</a:t>
                </a:r>
                <a:r>
                  <a:rPr lang="en-CA" sz="2000" dirty="0"/>
                  <a:t>)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, a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The shortest path distance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every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What’s wrong with Dijkstra’s algorithm in this more general setting? </a:t>
                </a:r>
                <a:endParaRPr lang="en-CA" sz="2000" b="1" dirty="0"/>
              </a:p>
              <a:p>
                <a:endParaRPr lang="en-CA" sz="2000" b="1" u="sn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2246769"/>
              </a:xfrm>
              <a:prstGeom prst="rect">
                <a:avLst/>
              </a:prstGeom>
              <a:blipFill>
                <a:blip r:embed="rId2"/>
                <a:stretch>
                  <a:fillRect l="-612" t="-13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CFE727-6999-4835-84E9-F5DF599219D7}"/>
                  </a:ext>
                </a:extLst>
              </p14:cNvPr>
              <p14:cNvContentPartPr/>
              <p14:nvPr/>
            </p14:nvContentPartPr>
            <p14:xfrm>
              <a:off x="3052440" y="3345120"/>
              <a:ext cx="3394080" cy="2775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CFE727-6999-4835-84E9-F5DF599219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3080" y="3335760"/>
                <a:ext cx="3412800" cy="27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71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Negative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There could be negative cycles so that the shortest path distance is not well-defined.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We will study algorithms to solve the following two problems:</a:t>
                </a:r>
              </a:p>
              <a:p>
                <a:endParaRPr lang="en-CA" sz="2000" dirty="0"/>
              </a:p>
              <a:p>
                <a:pPr marL="457200" indent="-457200">
                  <a:buAutoNum type="arabicPeriod"/>
                </a:pPr>
                <a:r>
                  <a:rPr lang="en-CA" sz="2000" dirty="0"/>
                  <a:t>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has no negative cycles, solve the single-source shortest paths problem.</a:t>
                </a:r>
              </a:p>
              <a:p>
                <a:pPr marL="457200" indent="-457200">
                  <a:buAutoNum type="arabicPeriod"/>
                </a:pPr>
                <a:endParaRPr lang="en-CA" sz="2000" dirty="0"/>
              </a:p>
              <a:p>
                <a:pPr marL="457200" indent="-457200">
                  <a:buAutoNum type="arabicPeriod"/>
                </a:pPr>
                <a:r>
                  <a:rPr lang="en-CA" sz="2000" dirty="0"/>
                  <a:t>Given a directed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, check if there is a negative cycle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,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4708981"/>
              </a:xfrm>
              <a:prstGeom prst="rect">
                <a:avLst/>
              </a:prstGeom>
              <a:blipFill>
                <a:blip r:embed="rId2"/>
                <a:stretch>
                  <a:fillRect l="-612" t="-648" b="-147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EB2868-5056-438C-9D2E-F8272E9177EE}"/>
                  </a:ext>
                </a:extLst>
              </p14:cNvPr>
              <p14:cNvContentPartPr/>
              <p14:nvPr/>
            </p14:nvContentPartPr>
            <p14:xfrm>
              <a:off x="3500280" y="1924200"/>
              <a:ext cx="2518560" cy="64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EB2868-5056-438C-9D2E-F8272E9177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920" y="1914840"/>
                <a:ext cx="2537280" cy="6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3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Shortest Paths with Negative Edges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Dynamic Programming and Bellman-Ford Algorithm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Negative Cycles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All-Pairs Shortest Paths and Floyd-</a:t>
            </a:r>
            <a:r>
              <a:rPr lang="en-CA" sz="2000" dirty="0" err="1">
                <a:solidFill>
                  <a:schemeClr val="bg2">
                    <a:lumMod val="75000"/>
                  </a:schemeClr>
                </a:solidFill>
              </a:rPr>
              <a:t>Warshall</a:t>
            </a: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 Algorithm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Traveling Salesman Problem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716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Intuition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Although Dijkstra’s algorithm may not compute all distances in one pass,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it will compute the distance to </a:t>
            </a:r>
            <a:r>
              <a:rPr lang="en-CA" sz="2000" i="1" dirty="0"/>
              <a:t>some</a:t>
            </a:r>
            <a:r>
              <a:rPr lang="en-CA" sz="2000" dirty="0"/>
              <a:t> vertices correctly, e.g. first vertex on a shortest path.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2CC3CF-0B1F-4036-B0B0-0B6022A5597B}"/>
                  </a:ext>
                </a:extLst>
              </p14:cNvPr>
              <p14:cNvContentPartPr/>
              <p14:nvPr/>
            </p14:nvContentPartPr>
            <p14:xfrm>
              <a:off x="2620800" y="2017800"/>
              <a:ext cx="8312040" cy="4035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2CC3CF-0B1F-4036-B0B0-0B6022A559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1440" y="2008440"/>
                <a:ext cx="8330760" cy="40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81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u="sng" dirty="0"/>
                  <a:t>Subproblems</a:t>
                </a:r>
                <a:r>
                  <a:rPr lang="en-CA" sz="2000" dirty="0"/>
                  <a:t>: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be the shortest path distance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using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edges.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2246769"/>
              </a:xfrm>
              <a:prstGeom prst="rect">
                <a:avLst/>
              </a:prstGeom>
              <a:blipFill>
                <a:blip r:embed="rId2"/>
                <a:stretch>
                  <a:fillRect l="-612" t="-13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E5B159-D72E-45E3-81E7-ED37D78C67F0}"/>
                  </a:ext>
                </a:extLst>
              </p14:cNvPr>
              <p14:cNvContentPartPr/>
              <p14:nvPr/>
            </p14:nvContentPartPr>
            <p14:xfrm>
              <a:off x="1092600" y="1743480"/>
              <a:ext cx="10761120" cy="379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E5B159-D72E-45E3-81E7-ED37D78C67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3240" y="1734120"/>
                <a:ext cx="10779840" cy="38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508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FD8B77-D989-4469-A13D-63F934EF6F9E}"/>
                  </a:ext>
                </a:extLst>
              </p14:cNvPr>
              <p14:cNvContentPartPr/>
              <p14:nvPr/>
            </p14:nvContentPartPr>
            <p14:xfrm>
              <a:off x="1417680" y="826560"/>
              <a:ext cx="9558000" cy="4744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FD8B77-D989-4469-A13D-63F934EF6F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8320" y="817200"/>
                <a:ext cx="9576720" cy="47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47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Bellman-Ford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algorithm can made simpler, by using just one array instead of two.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4924B-4DCD-4586-857C-A8A97934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40" y="1712427"/>
            <a:ext cx="4713378" cy="514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AA1FB-F66F-4EBD-B484-5C43BE59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40" y="2358887"/>
            <a:ext cx="3734124" cy="502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8D1E0A-7393-42B2-9510-C2B30DC5D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40" y="2993916"/>
            <a:ext cx="3951312" cy="45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8BA4FE-0155-4035-BB40-3CC70840E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40" y="3576682"/>
            <a:ext cx="4724809" cy="5220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D574BB-83EF-4A21-B100-86ECE3F45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0" y="4224223"/>
            <a:ext cx="7411092" cy="5143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8083A7-F9AF-4BE6-8729-12EBA62B720E}"/>
                  </a:ext>
                </a:extLst>
              </p14:cNvPr>
              <p14:cNvContentPartPr/>
              <p14:nvPr/>
            </p14:nvContentPartPr>
            <p14:xfrm>
              <a:off x="1329840" y="2450520"/>
              <a:ext cx="8865000" cy="338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8083A7-F9AF-4BE6-8729-12EBA62B72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0480" y="2441160"/>
                <a:ext cx="8883720" cy="34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FF0D41C-B74D-4341-82E1-81ED6926CC41}"/>
                  </a:ext>
                </a:extLst>
              </p14:cNvPr>
              <p14:cNvContentPartPr/>
              <p14:nvPr/>
            </p14:nvContentPartPr>
            <p14:xfrm>
              <a:off x="5642640" y="3777480"/>
              <a:ext cx="1697400" cy="22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FF0D41C-B74D-4341-82E1-81ED6926CC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3280" y="3768120"/>
                <a:ext cx="1716120" cy="2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02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8402</TotalTime>
  <Words>789</Words>
  <Application>Microsoft Office PowerPoint</Application>
  <PresentationFormat>Widescreen</PresentationFormat>
  <Paragraphs>211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CS 341 – Algorithms </vt:lpstr>
      <vt:lpstr>Today’s Plan</vt:lpstr>
      <vt:lpstr>Shortest Paths with Negative Edges</vt:lpstr>
      <vt:lpstr>Negative Cycles</vt:lpstr>
      <vt:lpstr>Today’s Plan</vt:lpstr>
      <vt:lpstr>Intuition</vt:lpstr>
      <vt:lpstr>Dynamic Programming</vt:lpstr>
      <vt:lpstr>Analysis</vt:lpstr>
      <vt:lpstr>Bellman-Ford Algorithm</vt:lpstr>
      <vt:lpstr>Shortest Path Tree</vt:lpstr>
      <vt:lpstr>Today’s Plan</vt:lpstr>
      <vt:lpstr>Ideas</vt:lpstr>
      <vt:lpstr>Observations</vt:lpstr>
      <vt:lpstr>Algorithms</vt:lpstr>
      <vt:lpstr>Today’s Plan</vt:lpstr>
      <vt:lpstr>All-Pairs Shortest Paths</vt:lpstr>
      <vt:lpstr>Dynamic Programming</vt:lpstr>
      <vt:lpstr>Floyd-Warshall Algorithm</vt:lpstr>
      <vt:lpstr>Today’s Plan</vt:lpstr>
      <vt:lpstr>Traveling Salesman Problem</vt:lpstr>
      <vt:lpstr>Dynamic Programming</vt:lpstr>
      <vt:lpstr>Analysis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371</cp:revision>
  <dcterms:created xsi:type="dcterms:W3CDTF">2020-05-12T11:50:13Z</dcterms:created>
  <dcterms:modified xsi:type="dcterms:W3CDTF">2021-07-09T16:47:44Z</dcterms:modified>
</cp:coreProperties>
</file>