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7" r:id="rId3"/>
    <p:sldId id="343" r:id="rId4"/>
    <p:sldId id="347" r:id="rId5"/>
    <p:sldId id="348" r:id="rId6"/>
    <p:sldId id="349" r:id="rId7"/>
    <p:sldId id="350" r:id="rId8"/>
    <p:sldId id="351" r:id="rId9"/>
    <p:sldId id="364" r:id="rId10"/>
    <p:sldId id="352" r:id="rId11"/>
    <p:sldId id="354" r:id="rId12"/>
    <p:sldId id="353" r:id="rId13"/>
    <p:sldId id="355" r:id="rId14"/>
    <p:sldId id="356" r:id="rId15"/>
    <p:sldId id="357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accent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87" d="100"/>
          <a:sy n="87" d="100"/>
        </p:scale>
        <p:origin x="533" y="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1" units="cm"/>
          <inkml:channel name="Y" type="integer" max="17399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03235" units="1/cm"/>
          <inkml:channelProperty channel="Y" name="resolution" value="999.9425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7-07T15:22:10.545"/>
    </inkml:context>
    <inkml:brush xml:id="br0">
      <inkml:brushProperty name="width" value="0.05292" units="cm"/>
      <inkml:brushProperty name="height" value="0.05292" units="cm"/>
      <inkml:brushProperty name="color" value="#4472C4"/>
    </inkml:brush>
  </inkml:definitions>
  <inkml:trace contextRef="#ctx0" brushRef="#br0">17308 3937 217 0,'0'-1'143'0,"0"0"0"15,0 0-31-15,0 0-44 16,0 1-12-16,0 0-20 16,0 0-7-16,0 0-13 15,0 2-4-15,3 12-6 16,-2 4-1-16,2 32 2 16,-5-26 1-16,2 3 4 15,3 3 0-15,0-2-1 0,3-2-3 16,-2 6-4-1,2-3-2-15,-2 4-1 0,3 4 0 16,-2-3 0-16,-2 0 0 16,2 0 0-16,-2-2-1 15,-2 4 1-15,1 0 0 16,2 5 0-16,-2 2-1 16,3 4 0-16,-3 1 0 15,-2 2 1-15,0-1 0 0,0-4 0 16,-1-1 0-16,-1-4 0 15,-2-1 0-15,4 2-1 16,0 1 1-16,3 1-1 16,1 1 1-16,0 1-1 15,0-1 0-15,-2 0 0 16,-3-1 1-16,-2-3-1 16,3 2 1-16,0-4 1 15,4-2-1-15,4 6 0 16,-8-4-1-16,4 4 1 15,-1 2 0-15,-6-4-1 16,7 5 0-16,-4 0 0 16,0 0-1-16,11 4 1 15,-5-2 0-15,1 3 1 16,1 1 0-16,-6 0-1 16,1 4 1-16,1 5 0 0,-5 4 1 15,1 1 1-15,0 2 0 16,0-2 6-16,1-2 2 15,1-5 3-15,3 0 0 16,-5-5-6-16,3-5 0 0,4 0 3 16,-6-3 1-1,6-1 2-15,2 3 0 0,-9-3-4 16,2 1-2-16,-3-5-3 16,-3-7 0-16,7-6-1 15,0-5 2-15,2-8-2 16,-1-4 1-16,-6-10-34 15,2-3-57-15,0-17 57 16</inkml:trace>
  <inkml:trace contextRef="#ctx0" brushRef="#br0" timeOffset="4969.5">19730 4501 502 0,'-1'-1'241'0,"0"0"-96"16,0 0 17-16,-1-8-48 16,0 0-16-16,1 4-18 15,-1 2-11-15,1 1-18 16,0 1-3-16,1 0-13 15,0 1 0-15,1 8 8 16,6 20-1-16,5 39-4 16,-9-26-6-16,3-7-11 15,-2-3-4-15,3 1-6 16,-1-5-2-16,1-4-2 16,0 0-1-16,-2-10 1 15,-3-7 0-15,-3-4-57 16,-1-2-59-16,2-1-215 15,0 0 202-15</inkml:trace>
  <inkml:trace contextRef="#ctx0" brushRef="#br0" timeOffset="5162.96">19746 4649 619 0,'-4'-2'305'0,"2"1"-75"0,2-3-54 15,0 4-11-15,0 0-33 16,0 0-50-16,8 0-10 0,16-1-26 15,30-9-9-15,-23 4-15 16,-2 3-7-16,-2-3-7 16,-3 6-2-16,-7 0 0 15,2 2 0-15,-9 3-55 16,3-1-83-16,-4-4 86 16</inkml:trace>
  <inkml:trace contextRef="#ctx0" brushRef="#br0" timeOffset="5401.54">20011 4441 952 0,'0'4'413'16,"4"3"-265"-16,3 6-5 15,-4 3 5-15,1 8-66 0,1 5-18 16,-1 5-36-1,3 2-12-15,-1-2-9 0,2-3-1 16,1-3-3-16,1-2 0 16,1-7-12-16,1-2-42 15,-2-8-141-15,-2-3-149 16,2-3 204-16</inkml:trace>
  <inkml:trace contextRef="#ctx0" brushRef="#br0" timeOffset="5909.76">20334 4412 1014 0,'3'4'375'0,"2"6"-303"16,0 3 11-16,-1 13-7 15,0 4-22-15,4 5-22 16,2 0-11-16,2-5-14 16,0-8-1-16,-1-1-2 15,2-1-2-15,-3-9 1 0,3 3 0 16,-2-13 3-16,-7-2-1 16,6-8 3-16,-1-5 0 15,1-4 0-15,1 1 0 16,-3-1 1-16,-1 6 0 15,-6 7 2-15,0 3-3 16,-1 8-5-16,-1 2-3 16,2 7 0-16,5 4 4 15,3-1 12-15,1-2 9 0,5-4 9 16,1-6 2 0,2-6 4-16,-1 0 1 0,-1-11-1 15,-2-2-1-15,-1-10-9 16,0-3-3-16,-4-1-7 15,-1-1-3-15,-7 3-1 16,-2 3-8-16,-5 2-72 16,0 1-62-16,0 2-228 15,2 3 219-15</inkml:trace>
  <inkml:trace contextRef="#ctx0" brushRef="#br0" timeOffset="6372.27">21118 4254 803 0,'0'-7'320'0,"0"10"-188"16,-3 7-10-16,-5 8 9 15,-4 6-30-15,-2 9-48 16,1 0-18-16,6-1-15 16,1 1-3-16,6-4-2 15,3-1-2-15,6 0-9 16,3-4-4-16,8-2-1 16,1-2-3-16,4-8 0 15,6-1 2-15,1-3 2 16,2-8 3-16,1 0 4 0,-5-6 3 15,-3-2-57-15,-10 0-93 16,-13-12 91-16</inkml:trace>
  <inkml:trace contextRef="#ctx0" brushRef="#br0" timeOffset="6567.76">21259 4430 1144 0,'0'17'461'0,"1"10"-313"16,1 2 11-16,-1 9-58 16,-1 0-24-16,1 0-34 15,0 0-14-15,4-6-17 16,0 0-4-16,5-5-6 16,1-6-4-16,1-6-62 15,1-6-83-15,8-8 95 16</inkml:trace>
  <inkml:trace contextRef="#ctx0" brushRef="#br0" timeOffset="7095.95">22369 4474 620 0,'16'2'298'0,"-13"-3"-3"16,4-1-235-16,-3 3 5 15,2 9 7-15,2 15-23 16,-4 8 2-16,1 16-3 16,-1 5-3-16,4 4-5 0,-1 2-6 15,6-5-14-15,-2-8-5 16,0-10-4-16,0-5 1 16,-1-9 1-16,-3-5 2 15,-2-10-7-15,-3-5-32 16,-2-9-106-16,1-6-118 15,1-14 146-15</inkml:trace>
  <inkml:trace contextRef="#ctx0" brushRef="#br0" timeOffset="7356.29">22396 4418 684 0,'10'0'303'0,"0"5"-72"16,9 3-184-16,4 2 42 15,4 1 2-15,5 3-24 16,-5 2 4-16,-7 5-42 16,0-1-5-16,-11 1 5 15,-5 0 3-15,-6 2 3 16,-6 4 0-16,-10-4-7 16,1 0-3-16,-4-8-4 15,-1-2-3-15,9-2-3 16,-2-5-5-16,6-4-49 15,0-4-50-15,6-8-204 16,5 0 187-16</inkml:trace>
  <inkml:trace contextRef="#ctx0" brushRef="#br0" timeOffset="7691.75">22751 4524 779 0,'0'13'359'0,"-8"1"-170"15,-1 4-1-15,0 4-58 16,1-2-38-16,4-3-44 16,3-5-21-16,3-2-23 15,4-5-3-15,7-2-1 16,1 0 0-16,5-7 1 16,4-2 3-16,-3-5 2 15,-3-2 0-15,2-5 2 16,-6 0 2-16,-5-2 6 15,-1-1 4-15,-13 2 7 16,-9 0 2-16,-10 5-3 16,-5 3-5-16,-7 10-16 15,5 6-10-15,5 13-12 16,3 5-4-16,11 4-7 16,5-3-42-16,14-3-116 0,8-3-157 15,9-9 206-15</inkml:trace>
  <inkml:trace contextRef="#ctx0" brushRef="#br0" timeOffset="8032.09">23104 4439 974 0,'-10'-8'420'0,"-5"0"-245"15,-2 2-19-15,-3 3-63 16,-7 0-29-16,5 4-24 15,2 2-14-15,7 3-18 16,15 4-7-16,2 3-8 16,7 5-4-16,1 0 4 15,-1 3 5-15,5-1 7 16,-1 0 5-16,1 0 6 16,-5 0 4-16,-4-5 4 15,-1-2 1-15,-5-2 4 16,0-3 0-16,-3 5 0 15,-6-3-2-15,-5-1-6 16,-1 0-4-16,3-4-10 16,2-4-18-16,6-3-82 15,-2-8-68-15,5-15 93 0</inkml:trace>
  <inkml:trace contextRef="#ctx0" brushRef="#br0" timeOffset="8242.37">23249 4322 997 0,'6'3'412'0,"-4"9"-262"15,-1 6 10-15,-4 11-61 16,-3 4-28-16,0 5-41 16,0-1-16-16,7-2-14 15,4 0 0-15,5-11-2 16,-1-3 0-16,5-6 2 15,-3-8-13-15,1-1-123 16,-5-5-152-16,-1-10 179 16</inkml:trace>
  <inkml:trace contextRef="#ctx0" brushRef="#br0" timeOffset="8423.15">23149 4424 1138 0,'1'5'430'0,"7"-1"-326"0,7 1-25 16,5 0-7-16,3 2-30 15,4-5-19-15,2-2-9 16,7 0-77-16,-1-1-107 16,2 1 110-16</inkml:trace>
  <inkml:trace contextRef="#ctx0" brushRef="#br0" timeOffset="9115.02">23483 4605 975 0,'0'6'381'0,"7"-6"-274"16,1-6 11-16,5 0-52 15,3-7-14-15,3-2-23 16,3-2-13-16,-5-6-8 15,-3 0 1-15,-8 3 1 16,-5 2-2-16,-7 6-1 16,-5 6-2-16,-8 6-3 15,-1 2 0-15,-1 10 3 16,-2 3 0-16,6 7 0 16,5 1 0-16,4 0-5 15,12-1-2-15,0-5-4 16,7 1-2-16,10-5-5 0,-3-3-9 15,16-3-47-15,0-4-37 16,9-5-66-16,4-3-10 16,1-5 36-16,2-4 38 15,-7 0 73-15,-2-2 26 16,-15 3 22-16,-7 1 11 16,-12 1 34-16,-7 3 18 15,-11 2 32-15,6 3 12 0,-9 3 7 16,-4 1-11-16,6 8-33 15,-8 1-20-15,6 5-40 16,5-1-9-16,8 2-11 16,2-3-3-16,13-2-2 15,-2-1-1-15,-1-5 3 16,-2-5 0-16,5-1 0 16,2-7 0-16,-3-10-21 15,5-4-18-15,-7-12-25 16,4-5-7-16,-1-3 19 15,-3 0 17-15,-2 3 29 16,-3 6 7-16,-4 10 14 16,-5 7 25-16,-6 12 19 15,-1 8 4-15,-2 19 0 16,4 10-17-16,4 18 6 0,-1 3 2 16,5-2-4-1,3-6-7-15,5-14-24 0,6-4-9 16,2-10-6-16,-1-3-3 15,1-4-86-15,-5-5-79 16,4 0 101-16</inkml:trace>
  <inkml:trace contextRef="#ctx0" brushRef="#br0" timeOffset="10091.48">19889 6345 905 0,'3'-1'352'0,"5"1"-257"15,2 5 3-15,-7 7 2 16,6 7-19-16,-6 10-10 16,0 5-13-16,-3 1-20 15,3 1-2-15,-2-10-8 16,1-7-6-16,2-3-9 15,-1-7-2-15,1-5-1 0,-6-4-1 16,1-4-4-16,-2-3-2 16,3-11-3-16,7-1-4 15,1-9 1-15,3-2-1 16,4 1 1-16,1 2 0 16,2 5-2-16,4 6 1 15,-6 8 4-15,1 4 4 16,-1 9 15-16,-4 6 7 0,-1 4 3 15,-1 5 1-15,-2 1-7 16,-3-3-4-16,0 1-4 16,0-3-1-16,-2-7-2 15,0-3 0-15,-1-5-3 16,-1-4-5-16,-1 1-6 16,0 1-6-16,1-4-1 15,7-16 1-15,18-33 4 16,-14 30 2-16,1 7 1 15,1 0-1-15,-2 11 0 16,0 1-1-16,2 7 4 16,-5 5 7-16,0 5 14 15,-3 5 6-15,-4 3 8 16,1 1-1-16,-3-3-11 0,1-3-5 16,0-7-10-1,-1-3-4-15,2-3-60 0,2-6-54 16,-4 3-162-16,0 0-177 15,14-8 284-15</inkml:trace>
  <inkml:trace contextRef="#ctx0" brushRef="#br0" timeOffset="10258.71">20455 6374 675 0,'6'10'383'0,"-5"3"-110"0,0 3-44 15,-2 0-50-15,-2 4-79 16,3-5-31-16,2-5-49 15,-2-4-10-15,2-6-31 16,0-2-46-16,-2 1-114 16,0 0-112-16,8-15 176 15</inkml:trace>
  <inkml:trace contextRef="#ctx0" brushRef="#br0" timeOffset="10391.21">20411 6206 789 0,'-1'-2'338'0,"7"4"-174"16,-7 2-69-16,1-4-22 16,0 0-28-16,3 8-272 15,9 9 173-15</inkml:trace>
  <inkml:trace contextRef="#ctx0" brushRef="#br0" timeOffset="10940.92">20812 6350 874 0,'3'1'391'0,"0"-3"-165"16,-3-2-58-16,0 3-22 15,-2 0-39-15,1 0-53 16,-4-13-17-16,-4 0-17 16,-28-24-2-16,18 30-1 15,0 5-2-15,-2 6-8 16,3 3-5-16,2 10-3 16,2 4-4-16,8 7-2 15,2 2 1-15,6 0 0 16,7 1 0-16,4-8 0 15,4-6 1-15,3-8 3 0,3-6 1 16,3-7 4-16,-1-4 2 16,2-13 0-16,0-4 0 15,-4-12-2-15,-4-2 2 16,-4-4 1-16,-8-2 2 16,-4 6 3-16,0 0 1 15,-5 9 0-15,0 5 4 16,-9 12 8-16,2 11 2 0,-5 11-1 15,0 12-4-15,6 20-11 16,-3 2-2-16,8 11-4 16,4 4 1-16,9-4-2 15,-4-3 0-15,11-10-2 16,-4-7-1-16,-3-17-4 16,8-2-30-16,-6-14-98 15,6-5-77-15,5-11 118 16</inkml:trace>
  <inkml:trace contextRef="#ctx0" brushRef="#br0" timeOffset="11154.97">21102 6112 715 0,'-9'-6'429'0,"8"22"53"15,-2 4-305-15,-1 16-55 0,-2 7-30 16,2 14-48-16,3 2-10 15,5 1-20-15,5-5-5 16,6-15-6-16,4-8-3 16,-1-15 0-16,1-6 0 15,0-14-97-15,-2-10-82 16,0-11 111-16</inkml:trace>
  <inkml:trace contextRef="#ctx0" brushRef="#br0" timeOffset="11350.47">21004 6250 1225 0,'-11'0'489'0,"11"0"-300"16,8 0-48-16,1 1-7 16,3-1-41-16,9 0-51 15,-2-2-19-15,6-3-17 16,3 1-3-16,4-3-83 15,-2 1-79-15,-1 3 99 16</inkml:trace>
  <inkml:trace contextRef="#ctx0" brushRef="#br0" timeOffset="11909.76">21266 6383 863 0,'18'14'389'15,"-1"-14"-138"-15,3-5-104 16,1-6 10-16,-3-6-38 16,1-8-51-16,-7-3-21 0,2-4-28 15,-1 2-3-15,-9 4 3 16,0 6 1-16,-8 8 3 16,-5 3 0-16,-8 9-10 15,-3 4-7-15,-3 11-9 16,0 6-4-16,2 7 3 15,6 3 3-15,10 4 6 16,2-1 1-16,12-1 0 16,3-7-1-16,8-8-5 15,-1-6 0-15,2-10-6 16,2-2-1-16,-2-5-40 16,7-1-44-16,7-8-124 15,1 0-84-15,1-4-108 16,-4-1 1-16,-9 3 97 15,-6-1 92-15,-6 7 217 0,-2 1 103 16,-5 7 116 0,-1 3 39-16,-4 10 4 0,-1 3-24 15,-2 8-23-15,0 3-25 16,-1-2-36-16,1-3-19 16,-1-6-46-16,3-7-18 15,1-4-34-15,0-7-13 16,4-7-16-16,-3-3-3 15,0-7-2-15,3 4 0 0,-1-2-3 16,2 2 0-16,0-5-10 16,1 4-26-16,1-3-82 15,3 2-78-15,0 8 115 16</inkml:trace>
  <inkml:trace contextRef="#ctx0" brushRef="#br0" timeOffset="12459.05">21870 6313 573 0,'12'11'381'15,"-7"0"-18"-15,0 0-124 16,2 1 4-16,-5-1-97 16,3 1-33-16,-4-1-65 15,-4-1-22-15,2-1-15 16,-5-3-4-16,6 0-1 0,2-3-2 15,-1-3-7-15,-1-1-7 16,0 0-19-16,0 0-5 16,3-11 1-16,-1-3 5 15,9-23 17-15,-6 27 6 16,-3 1 3-16,3 3 1 16,-2 1 2-16,1 3 3 15,2 6 18-15,-2 3 11 16,0 7 16-16,-2 3 6 0,-2 3-7 15,0 0-9-15,0 0-11 16,0-3-6-16,0-3-9 16,0-6-1-16,2-1-8 15,-1-3-1-15,1-3-4 16,-2-1-3-16,0 0-6 16,0 0-3-16,10-21 0 15,35-29 2-15,-28 28 7 16,1 3 4-16,-2 8 1 15,0 4 2-15,-4 6 3 16,-2 3 9-16,-3 6 15 16,1 2 6-16,-4 8 8 15,1 2-8-15,-3 1-11 16,0 0-8-16,0-3-13 16,3-5-6-16,0-5-37 15,2-4-35-15,0-8-101 16,0-5-82-16,0-5 158 0</inkml:trace>
  <inkml:trace contextRef="#ctx0" brushRef="#br0" timeOffset="30622.28">24003 6448 292 0,'-8'-2'208'15,"7"1"41"-15,0-1-47 16,0 1-5-16,0 0-25 16,-1 0-30-16,1 0-18 15,0 1-28-15,0 0-15 16,-5 25-25-16,-2 25-9 15,7-29-14-15,1-1-4 16,-2-3-7-16,4-1-3 16,0-6-6-16,7-4 0 0,-9-7-1 15,0-6-3-15,0-7-2 16,-10-6-3-16,10-7-4 16,-2 0 0-16,6-4-1 15,11 5-1-15,-2 4-1 16,4 4 0-16,-2 3 0 15,0 5 0-15,0 7 4 16,-3 3 5-16,-2 8 8 16,0 4 3-16,-3 7 1 15,0-2-1-15,-1 7-3 16,-1-2-4-16,-1 2-2 16,1 2-1-16,-3-7 0 15,0 1 0-15,-2-13 2 16,-1-6 1-16,-1-1 2 15,1-5-3-15,1 4-6 0,0 0-3 16,2-17-4-16,13-35 1 16,-4 24 0-16,4 4 0 15,3 4 1-15,-1 9 1 16,1 10 0-16,-4 2 6 0,-4 8 9 16,0 3 3-1,-5 2 6-15,0 8-3 0,-2-4-5 16,-1 2-4-16,0 1-6 15,2-4-1-15,-2-1-64 16,1-3-70-16,-1-11 82 16</inkml:trace>
  <inkml:trace contextRef="#ctx0" brushRef="#br0" timeOffset="31334.78">24348 6566 815 0,'54'16'409'16,"-42"-16"-183"-16,-1-3-28 16,0-3-26-16,2-6-71 15,4-4-21-15,0 1-40 16,4 0-11-16,-4-3-11 0,-8 3-4 16,-2-2-1-16,-5 2 2 15,-5 5 0-15,-9-1 1 16,-2 9-4-16,-4-1-3 15,2 7-6-15,1 4-3 16,6 7-5-16,4 5-3 16,4 2-1-16,2 0-1 15,9-4 0-15,2 0 1 16,7-4 1-16,4-1 1 16,4-2-6-16,3 0-23 0,7-7-53 15,-2 0-34-15,2-8-80 16,0-7-14-16,-1-3 6 15,1-6 23-15,-10-5 88 16,-4-2 39-16,-12-3 72 16,-5 5 51-16,-7 4 73 15,-5 7 29-15,-10 8 26 16,-5 1-13-16,-4 8-34 16,-2 3-18-16,5 4-31 15,4 3-21-15,8 2-33 16,3 4-14-16,7 1-19 15,3 4-3-15,7-7-4 16,3-1 0-16,7-7 0 16,0-4-1-16,1-1 1 15,1-4 2-15,-3-8 2 0,-1-6 0 16,-3-4 0-16,0-8-1 16,-3-3-1-16,-1-6 1 15,-6-6 3-15,-8 1 0 16,1 6 5-16,-4 7 0 15,4 9 5-15,-4 8 9 16,-3 12 8-16,2 8 4 0,-1 14 1 16,11 8-10-16,-3 9-10 15,7 0-5-15,-4-3-7 16,4 1-3-16,5-10-3 16,-2-2-2-16,8-8-2 15,-6-9-27-15,10-8-110 16,-1-4-91-16,13-11 134 15</inkml:trace>
  <inkml:trace contextRef="#ctx0" brushRef="#br0" timeOffset="31548.75">25164 6438 841 0,'-3'3'394'0,"2"-2"-152"16,1-1-16-16,0 0-37 15,0 0-26-15,0 0-50 0,0 10-27 16,0 9-44-16,1 28-14 16,-1-32-20-16,0-1-7 15,2-4-20-15,2 0-28 16,-1-8-92-16,0 4-75 16,0-11 128-16</inkml:trace>
  <inkml:trace contextRef="#ctx0" brushRef="#br0" timeOffset="31717.5">25129 6322 831 0,'-1'1'337'0,"4"0"-219"16,4 1-47-16,-7-2-22 16,0 0-68-16,4 4-181 15,13 9 142-15</inkml:trace>
  <inkml:trace contextRef="#ctx0" brushRef="#br0" timeOffset="32094.93">25477 6520 440 0,'16'-3'221'0,"-9"-6"-73"16,-2-4 1-16,-4-4-27 15,-3-1-3-15,-5-1 4 16,-6 3-7-16,-2 4-3 15,2 5-1-15,-6 6-20 0,4 2-11 16,0 11-26-16,2 0-12 16,3 10-17-16,8 3-6 15,-3 1-10-15,5-1-4 16,7-8-2-16,-2 0 1 16,8-9-3-16,-5-4 0 0,3-4-1 15,2-5-1-15,0-5-1 16,8-2-1-16,-1-5 1 15,-2-5 0-15,1 5 3 16,-5 7 2-16,-7 5 7 16,0 6 12-16,-8 11 23 15,-2 3 12-15,-6 8 12 16,1 1-7-16,4 0-21 16,-1-1-11-16,7-5-24 15,2-1-8-15,1-7-36 16,6-8-38-16,4-5-123 15,-2-6-107-15,6-9 187 16</inkml:trace>
  <inkml:trace contextRef="#ctx0" brushRef="#br0" timeOffset="32448.11">25700 6493 834 0,'2'3'417'15,"2"7"-108"-15,1 2-88 16,-1 4-35-16,-2 2-51 15,-2 2-65-15,0 1-27 16,1-5-30-16,0-4-7 16,2-6-7-16,0-6-1 15,0-7-4-15,3-3-1 0,0-9-1 16,1-2-2-16,4 1 1 16,1-2 2-16,1 5 4 15,0 1 2-15,4 5 1 16,-10 3 0-16,6 6 11 15,-1 6 7-15,-3 3 17 16,4 6 10-16,-8 1 2 16,-1 1-4-16,1 5-11 15,3-2-8-15,1 1-13 16,-1-4-5-16,-5-4-6 16,-2-7-7-16,3-2-64 15,-3-3-46-15,-1 0-149 16,0 0 157-16</inkml:trace>
  <inkml:trace contextRef="#ctx0" brushRef="#br0" timeOffset="33890.49">27094 6258 668 0,'-58'-6'311'0,"47"5"-129"15,0-3 10-15,5 2-25 16,0 1-29-16,6 0-50 16,0 0-28-16,0 0-34 15,0 0-9-15,3 0-8 16,19 0-2-16,31 1-5 15,-23 0-1-15,1-3 1 16,-1 1 0-16,-2 2 0 16,-4 0 1-16,-8 5 1 15,-5 3 2-15,-6 5 8 16,-4 6 4-16,-6 5 12 16,-1 1 4-16,-2 5 1 15,1-1-1-15,5 2-7 16,1 0-6-16,1-5-7 15,3-2-3-15,2-3-6 0,-1-1-1 16,1-5-3-16,-1-5 0 16,-3-6-74-16,2-7-78 15,2-6 96-15</inkml:trace>
  <inkml:trace contextRef="#ctx0" brushRef="#br0" timeOffset="34296.23">27476 6308 1046 0,'-12'3'426'0,"16"-3"-281"16,-1-1-40-16,4 0-32 15,2-1-35-15,-1-1-21 16,7 4-6-16,3 2-10 15,3 2 0-15,-2 4 0 16,-4 2 1-16,-4 1 0 16,-3 3 1-16,-4 1 2 15,-2-2 0-15,-3 0 5 16,-2-1 3-16,-5-2 4 16,-3-3 9-16,-1 1 19 15,-1-4 2-15,4 0 4 16,2 0-6-16,5-4-22 0,4 0-5 15,10-1-4-15,4-1-2 16,8 1 3-16,1-3 1 16,-1-2-3-16,0 5-2 15,-6-1-3-15,-3-1 5 0,-8 2-96 16,-6-3-87-16,-3 3 108 16</inkml:trace>
  <inkml:trace contextRef="#ctx0" brushRef="#br0" timeOffset="34863.39">28088 6173 603 0,'-20'-41'339'0,"20"40"6"15,-1 1-192-15,-2 4-13 16,2-4-24-1,-1 0-38-15,1 1-13 0,-6 28-20 16,-20 68-3-16,11-24 4 16,6-17-3-16,-1 4-14 15,0-2-6-15,4-6-9 16,0-1-3-16,3-12-1 16,4-5-1-16,-1-14 1 15,-1-7-1-15,5-9-31 16,-4-7-37-16,3-10-124 15,2-8-134-15,16-8 197 16</inkml:trace>
  <inkml:trace contextRef="#ctx0" brushRef="#br0" timeOffset="35410.03">28342 6509 765 0,'12'-5'344'0,"-1"5"-169"16,5 1-20-16,-5-10-7 16,-3-1-40-16,-4-6-38 15,-3-8-21-15,5 2-31 16,1-3-5-16,-8 3 1 15,-3 4 2-15,-9 2 0 16,-6 0 0-16,-2 8-6 16,-1 1-4-16,-8 7-5 15,4 6-1-15,5 3-6 16,1 3-3-16,13 4-6 16,4-3-1-16,8 4-1 0,4 0 2 15,9 1 6 1,1 2 4-16,1-1 5 0,-2-1 4 15,2 0 4-15,-2 5 3 16,-9 0 3-16,3 1 0 16,-8 3 5-16,-7-5 5 15,5-3 18-15,-4 1 12 16,1-7 17-16,0-2 5 16,-10-5-2-16,-7-1-7 15,-11-10-19-15,-1-1-10 0,3-7-21 16,8-2-7-1,7-2-8-15,2 0-3 0,7 3-9 16,2 0-3-16,5 4-10 16,6-2-2-16,10 0-28 15,2 3-38-15,5-6-99 16,2 3-83-16,-1 5 166 16</inkml:trace>
  <inkml:trace contextRef="#ctx0" brushRef="#br0" timeOffset="35825.48">28612 6482 726 0,'-5'-1'424'0,"4"1"20"0,-2 0-268 16,2 0-44-16,0 0-45 15,0 0-55-15,-1 7-11 16,-1 11-17-16,-2 30-1 16,12-23 4-16,4-3 0 15,5-4 1-15,2-5 0 0,3-7 1 16,0-2-1-16,0-7 1 16,2-4 1-16,1-11 2 15,-2-1 0-15,-3-9 4 16,-7-3 0-16,-8 5 6 15,-7-6 1-15,-11 6-3 16,-2 3-2-16,-8 5-9 16,2 6-4-16,3 9-10 15,0 6-6-15,7 4-19 16,1 4-22-16,5 4-57 16,-1-5-35-16,4 3-153 15,2-2 188-15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1" units="cm"/>
          <inkml:channel name="Y" type="integer" max="17399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03235" units="1/cm"/>
          <inkml:channelProperty channel="Y" name="resolution" value="999.9425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7-07T16:12:58.580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4659 4615 391 0,'-2'-1'220'0,"-1"0"-32"16,2 0-2-16,0 0-36 16,-2 1-11-16,-1 6-25 15,-3 23-13-15,-26 49-28 16,29-26-14-16,3-2-27 15,5 0-12-15,6-9-14 16,5 0-3-16,4-12-3 16,-2-6 0-16,4-6 1 15,-1-5-1-15,0-11-43 16,2-1-66-16,-4-11 71 16</inkml:trace>
  <inkml:trace contextRef="#ctx0" brushRef="#br0" timeOffset="224.28">4524 4776 739 0,'-4'-3'320'0,"1"-3"-212"15,9 2-12-15,7-1-28 16,4-1-35-16,7-1-1 15,9 6-14-15,3 1-4 16,3 0-5-16,1 1 10 16,-2-1-175-16,0-1 121 0</inkml:trace>
  <inkml:trace contextRef="#ctx0" brushRef="#br0" timeOffset="435.92">5019 4796 591 0,'-7'5'367'15,"7"10"-36"-15,0 3-152 16,0-1-17-16,0 6-80 16,0-1-23-16,3-1-35 15,-2-3-10-15,2-10-6 16,5-2-20-16,-5-8-99 15,-3-6-82-15,2-3 111 16</inkml:trace>
  <inkml:trace contextRef="#ctx0" brushRef="#br0" timeOffset="1301.22">4956 4696 294 0,'6'-4'152'16,"4"0"-33"-16,-8-2-14 15,6 2-28-15,-2 4-15 0,5 6-28 16,1-2-14-16,-1 3-14 16,2-1-1-16,-5-6-1 15,4 3-1-15,0 1-1 16,-1 0 0-16,5 6-2 16,-3 1 0-16,1 0-2 15,-2-4 1-15,-3 5 29 16,-1-1 30-16,-1 2 53 15,0 2 20-15,-3 2 5 16,-1 1-16-16,-2 3-32 16,-1 1-14-16,0-1-25 15,-1-4-10-15,-1-5-17 16,2-5-6-16,0-5-9 16,0-3-2-16,0 0-5 0,0 0 0 15,2-6 0-15,5-11 0 16,14-28 0-16,-13 28 0 15,1 5 0-15,1 1-2 16,1 6-1-16,-1 5 1 16,0 6 7-16,-3 6 6 15,0 4 11-15,-1 5 3 16,-1 3-2-16,-2-1-4 0,-1-4-7 16,2-6-4-16,-3-6-4 15,1-5 1-15,0-6 0 16,-2 4 1-16,0 0 0 15,1-9-1-15,2-8-2 16,7-28-2-16,-5 28 1 16,2 4-2-16,0 3 0 15,-2 3-2-15,3 8 1 16,0 4 1-16,3 7 3 16,-1 1 2-16,-1 6 4 15,1 0 0-15,6-1-2 16,-1 0 0-16,8-2-4 15,-3-4-1-15,-2-4-2 16,6-3 1-16,-2-6-1 16,2-5 0-16,0-6 0 15,-2-4 1-15,-1-4 3 0,-4-1 2 16,-9-2 7-16,-6 1 4 16,-7-2 7-16,-5 5 0 15,-2 2 12-15,-3 5 5 16,3 9 11-16,0 1 5 15,3 4-8-15,6 7-8 16,-3 11-13-16,6 6-8 16,2 7-6-16,4 1-4 0,9-1-4 15,7-4-3-15,5-8-4 16,4-8-10-16,7-13-155 16,2-9 122-16</inkml:trace>
  <inkml:trace contextRef="#ctx0" brushRef="#br0" timeOffset="1764.48">6734 4773 845 0,'0'-1'384'0,"-1"-16"-224"0,-6-38-10 16,0 30-17-16,-5 5-46 15,-1 5-11-15,-4 5-17 16,-1 4-6-16,0 10-14 16,-1 6-7-16,5 9-11 15,0 6-7-15,6 4-6 16,5 4-2-16,6 3-4 15,6-3 0-15,8-2-1 16,2-4-1-16,5-9-3 16,0-4-11-16,6-11-129 15,5-5-128-15,6-14 167 16</inkml:trace>
  <inkml:trace contextRef="#ctx0" brushRef="#br0" timeOffset="2497.44">6966 4746 715 0,'0'8'399'0,"-1"5"-114"16,-6 4-64-16,6 2-36 16,1 2-63-16,3-2-22 15,7-4-42-15,0-4-17 16,-3-7-23-16,0-4-8 16,-3-8-5-16,-1-2-1 0,2-7-1 15,-4-1 1-15,6 0 2 16,0 2 1-16,-7 0 3 15,-3 3 0-15,-8-1-3 16,-1 0-2-16,-10 4-4 16,6 3 0-16,-6 4-1 15,-4-1 0-15,11 3-2 16,1 0-4-16,9 1-10 16,5 4-3-16,11 0 1 15,2-3 1-15,8 1 10 16,7 0 2-16,-1-2 3 15,1 0 1-15,4 4 1 16,-6-4 0-16,0 8 1 16,0 7 1-16,-10 4 1 15,-4 4 2-15,-7 2 1 16,-3-1-1-16,-4-4 1 16,1-6-2-16,-1-5 0 0,2-5-1 15,1-7-5-15,3-5-3 16,1-11-6-16,3-1-1 15,3-4 3-15,0 1 1 16,1 5 3-16,-2 4 1 16,-2 4 3-16,0 1 0 15,-3 9 4-15,2 0 8 16,-2 10 10-16,0 3 5 0,-1 3 8 16,-2 3-4-16,1-1-3 15,-2-4-6-15,1-4-9 16,2-6-5-16,4-6-7 15,0-6 0-15,3-6 0 16,1-4 0-16,1-1 0 16,3 1 0-16,-2 3 1 15,0 4 0-15,-4 6 0 16,-5-2-1-16,4 9 2 16,-3 2 0-16,1 3 2 15,-3 7 2-15,-4 4 2 16,2 4 0-16,0-1-2 15,5-3-3-15,-5-6-5 16,6-4-10-16,-5-8-97 16,0-7-81-16,17-2 116 0</inkml:trace>
  <inkml:trace contextRef="#ctx0" brushRef="#br0" timeOffset="2933.15">7628 4742 996 0,'-2'22'456'16,"3"16"-219"-16,0 8-19 15,3 11-81-15,0-1-40 0,5-2-48 16,3-5-19-16,0-11-17 16,2-10-5-16,-1-14-7 15,-1-1-4-15,-4-17-48 16,-3-3-28-16,-5-11-45 15,-2-11-5-15,-7-3 38 16,-5-6 15-16,-7-7 18 16,-1-2 7-16,-1-6 6 15,2 4 15-15,7 7 40 16,7 2 20-16,8 16 34 16,9 3 14-16,5 10 11 15,4 7-5-15,4 4-16 16,1 1-7-16,4 8-5 0,2 3-3 15,-4 3 2 1,0 5-1-16,-9 2-8 0,-6-2-3 16,-10 6-10-16,-6-2-4 15,-9-4-5-15,-3-2-4 16,-4-9-11-16,2-3-6 16,3-6-53-16,0-2-41 15,6-8-142-15,0-2-367 0,9-2 408 16</inkml:trace>
  <inkml:trace contextRef="#ctx0" brushRef="#br0" timeOffset="3111.63">7948 4512 905 0,'11'22'464'15,"9"8"-189"-15,-9 5-53 16,-4 4-46-16,6 6-78 15,-5-2-26-15,5-1-38 16,1-1-14-16,-2-14-16 16,-1-5-13-16,4-14-114 15,-1-8-88-15,6-15 126 16</inkml:trace>
  <inkml:trace contextRef="#ctx0" brushRef="#br0" timeOffset="3436.33">8169 4761 521 0,'0'0'337'0,"8"7"6"0,2 1-92 16,-1-4-76-16,5-2-50 15,0-3-51-15,1-3-9 16,3-6-14-16,-3-5-7 16,-4-3-16-16,0-1-7 0,-9 0-3 15,-4 6 2-15,-8 0 3 16,-6 2 1-16,-4 6 6 15,0 3 2-15,1 7 3 16,-1 3 1-16,5 5-7 16,1 6-6-16,8 6-8 15,5 4-5-15,4 4-3 16,8-1-2-16,4-2-2 16,3-4 0-16,6-8-4 15,1-7-3-15,8-12-38 16,2-9-47-16,2-14-150 15,-3-7-126-15,1-4 223 16</inkml:trace>
  <inkml:trace contextRef="#ctx0" brushRef="#br0" timeOffset="3628.88">8471 4660 383 0,'-3'-9'308'0,"1"6"87"0,2 1-72 16,1 7-89-16,-1-5-31 15,0 1-61-15,3 19-19 16,13 31-33-16,-10-29-18 15,9 5-33-15,3-3-11 16,-8-6-19-16,5-1-6 0,-1-11-59 16,-2-2-53-16,4-8-195 15,-5-5-233-15,1-3 343 16</inkml:trace>
  <inkml:trace contextRef="#ctx0" brushRef="#br0" timeOffset="3780.05">8581 4626 958 0,'-16'8'445'0,"3"13"-194"16,-3 1-36-16,-2 11-74 15,3 0-39-15,5-2-51 16,1-2-26-16,12-13-61 16,5-5-60-16,10-17 61 15</inkml:trace>
  <inkml:trace contextRef="#ctx0" brushRef="#br0" timeOffset="3974.17">8820 4634 1149 0,'1'23'507'16,"-4"4"-277"-16,-1 1-23 15,-1 2-93-15,-1 0-41 16,6-11-45-16,0-5-15 15,0-9-61-15,1-7-56 0,0-11-223 16,1-8 208-16</inkml:trace>
  <inkml:trace contextRef="#ctx0" brushRef="#br0" timeOffset="4108.02">8683 4408 1156 0,'1'2'468'0,"3"4"-327"16,2-2-20-16,1 2-74 16,3-2-25-16,2 0-104 15,3 0-108-15,3-3 120 16</inkml:trace>
  <inkml:trace contextRef="#ctx0" brushRef="#br0" timeOffset="4317.35">8989 4439 986 0,'0'22'453'15,"5"7"-207"-15,-4 9-35 16,1 13-79-16,-3 0-40 0,-5 7-47 16,3-3-15-16,5-9-15 15,6-5-5-15,2-18-7 16,2-10-24-16,2-17-126 15,1-9-124-15,13-14 162 16</inkml:trace>
  <inkml:trace contextRef="#ctx0" brushRef="#br0" timeOffset="4858.89">8907 4527 955 0,'0'14'487'15,"-2"-11"-119"-15,4 2-228 16,0-5-14-16,-2 0-64 16,0 0-22-16,9 0-23 15,6 0-5-15,30-1-6 16,-21 1-2-16,-1 3-2 0,3 4-1 16,-5 6 1-16,-5-1 0 15,-5 7-1-15,-4 1 2 16,-3 5-1-16,-1-2 0 15,2-1 0-15,2 0 0 16,4-8-1-16,2-3-1 16,5-12-2-16,-2-5-1 15,4-7-7-15,1-9-8 16,-2 1-3-16,4-4 2 0,-3 6 6 16,-1 9 8-16,-6 4 4 15,-2 6 0-15,-2 9 3 16,-3 1 3-16,-6 13 9 15,1 4 8-15,-6 11 15 16,-2 7 9-16,7 6 9 16,-3 0-2-16,6 3-11 15,2-4-7-15,5-2-12 16,-1-3-5-16,-3-8 2 16,-2-2 3-16,-10-7 8 15,-2-5 6-15,-8-8 15 16,-3-3 1-16,-5-9-7 15,-6-3-8-15,-3-15-27 16,0-4-29-16,5-7-91 16,6-1-48-16,14 1-102 0,12-6 146 15</inkml:trace>
  <inkml:trace contextRef="#ctx0" brushRef="#br0" timeOffset="5093.53">9804 4531 1034 0,'9'11'486'16,"-8"-11"-60"-16,-1 0-374 15,2 0-1-15,-2-1-11 16,-1-1-58-16,0 2-373 15,0-1 282-15</inkml:trace>
  <inkml:trace contextRef="#ctx0" brushRef="#br0" timeOffset="5214.46">9782 4666 909 0,'3'16'504'15,"-1"-2"-84"-15,6-4-218 16,2-2-26-16,-1-2-83 15,1-3-37-15,-3-4-30 0,-1-5-59 16,0-6-338-16,-5 3 269 16</inkml:trace>
  <inkml:trace contextRef="#ctx0" brushRef="#br0" timeOffset="87154.44">11823 4417 543 0,'66'-9'308'0,"-58"5"-45"16,-1 0-23-16,-5 3-31 16,-2 1-51-16,-10 2-63 15,-5 2-21-15,-8 7-34 16,-7 2-10-16,1 8-15 15,-1 3-3-15,-2 0-4 16,6-4 0-16,4-1 2 16,3-3 1-16,7 0 4 0,2 1 4 15,6-4 3-15,4 3 2 16,11 1 1-16,7-1-1 16,15 2 2-16,3 0 0 15,9-3 1-15,0 3 1 16,-6-2 2-16,-2-2 4 15,-9-2-1-15,-9-2-2 16,-7-1-4-16,-3-1-4 0,-9-4-1 16,-1-1 1-16,-6-3-2 15,-2 0-4-15,-1-1-47 16,3-2-44-16,-5-1-88 16,1-4-82-16,2 1 153 15</inkml:trace>
  <inkml:trace contextRef="#ctx0" brushRef="#br0" timeOffset="87792.45">12508 4557 850 0,'6'-4'405'0,"1"-1"-177"15,2 4-19-15,-1 4-48 16,-1 11-37-16,-2 6-27 16,-4 3-8-16,-1 8-24 15,-1-1-13-15,0-2-22 16,5 2-7-16,1-10-9 15,-3-5 0-15,2-10 0 16,-5-3 1-16,-2-5 3 16,2-3 0-16,0 5-3 15,-1-2-4-15,1-21-7 16,2-29-1-16,10 26-2 16,6 4-1-16,5-1-1 0,1 5 0 15,2 8 1-15,0 5 0 16,1 8 7-16,-2 6 2 15,-4 8 11-15,-2 7 6 16,-6 2 8-16,-2 6 4 16,-4 2-4-16,0 2-6 15,-4 3-9-15,0-6-5 16,0-8-6-16,-3-8-2 16,0-9-15-16,-1-4-43 0,0-5-99 15,1 1-91-15,-1-1 141 16</inkml:trace>
  <inkml:trace contextRef="#ctx0" brushRef="#br0" timeOffset="88161.94">12814 4162 1030 0,'23'4'433'0,"0"-3"-265"15,1 2-20-15,-1 4-37 16,-12 1-34 0,1-1-29-16,3 13-10 0,-3 4-12 15,-7 2-3-15,-9 2 2 0,0 0-2 16,-8 4-1-16,-3-7-3 16,-8-6-2-16,-2-4-2 15,7-6 6-15,-2-1 5 16,14-8 1-16,3 0 1 15,12-3-7-15,3 0-4 16,14-1-2-16,1-3 0 16,-3-2-2-16,4 2-3 0,-11-2-3 15,0 2-4-15,0 6-58 16,-3 1-61 0,3 6-412-16,5 4 355 0</inkml:trace>
  <inkml:trace contextRef="#ctx0" brushRef="#br0" timeOffset="89230.57">14209 4547 812 0,'0'0'396'0,"0"-1"-174"15,0 0-6-15,-1-12-85 16,-5 0-41-16,-26-21-40 15,8 29-6-15,-4 10-17 16,-1 6-4-16,1 3-8 16,4 4-5-16,12 0-5 15,5-3-3-15,13 3-2 16,6-7-2 0,0 1 2-16,13 6 1 0,10 9 3 0,0-9 3 15,-7 0 6-15,-1-2 3 16,-11-5 6-16,-3 3 4 15,-9 0 11-15,-6-3 3 16,-7-1 3-16,-8-1-2 16,-5-1-15-16,-1-3-7 15,0-2-9-15,2-3-5 16,5-3-28-16,6-1-22 16,8-4-49-16,3 0-26 0,11-6-47 15,3 0-13-15,10-4-3 16,2-3 22-16,5 2 69 15,-2-1 35-15,0 4 50 16,2 5 18-16,-6 7 62 16,-2 2 26-16,-6 6 39 15,-7 1 8-15,-2 6-19 16,2 1-8-16,-6 5-19 16,0 3-14-16,-2-3-33 15,3 2-15-15,4-6-17 16,2-6-7-16,2-4-8 15,-6-4-1-15,0-10-3 16,2 2 1-16,1-4 0 16,0-2 0-16,1 6 0 15,-8-5 0-15,-2 4 1 0,3 0 0 16,-3 6-1 0,7 2 1-16,-4 2 1 0,-5 3 2 15,-2 4 5-15,-2 4 2 16,4 5-2-16,0-1-1 15,0-1-7-15,7-4-1 16,-4-4-6-16,1 1-50 16,7-7 225-16,3 4-143 0</inkml:trace>
  <inkml:trace contextRef="#ctx0" brushRef="#br0" timeOffset="90410.86">14743 4524 579 0,'0'7'306'0,"0"-5"-51"15,1-2-62-15,-1 0-10 16,0 0-30-16,0 0-33 15,0 0-7-15,0 0-15 16,0 0-8-16,0 0-12 0,0 0-6 16,0 0-9-16,0 0-1 15,3 8-5-15,2 0-3 16,1 7-4-16,11 23-6 16,-14-28-9-16,1 1-6 15,1-6-8-15,-2-1-2 16,-3-2-2-16,1 0-3 15,-1-2-4-15,0 0-2 0,0-1-3 16,0 0-2-16,0-1 0 16,1-4 0-16,3-9 2 15,0-30 0-15,-8 30-1 16,-2 1 0-16,1 1-2 16,1 3-1-16,0 1-1 15,3 4 0-15,1 3 0 16,0-1 0-16,0 3-1 15,0-2 1-15,0 1 0 16,0 0 0-16,0 0 0 16,0 0 1-16,0 0-1 15,0 0 0-15,0 0 0 16,1-4 0-16,0-1 0 16,0-1 0-16,-1 3 0 15,0 1 0-15,0-1 0 16,0 0 1-16,0 0 1 0,0-3-1 15,0 0 0-15,0 2-1 16,0 1 0 0,0-1 0-16,0 2-1 0,0 2 0 15,0 0-2-15,0 0 1 16,0 0 0-16,0-1 1 16,0 1 1-16,0 0 0 15,0 0 0-15,0 0 1 16,0 1-1-16,0 0 0 0,0 0 0 15,0 0 0-15,0 0 1 16,0 0 0-16,0 0 1 16,0 0 1-16,0 0-1 15,0 0 1-15,0 0-3 16,0 0 1-16,0-1 0 16,0 0-1-16,0 0 1 15,2-1-1-15,-2 0 0 16,0 1-2-16,0 0-1 15,0 0-2-15,0 0 0 16,0 1 1-16,10 29 1 16,0 40 1-16,-10-22 1 15,1-3 1-15,8-6 0 16,5-9 0-16,-1-8 0 0,0-2 1 16,-4-5 1-16,-7-2 0 15,-2-7 1-15,0 0-2 16,-7-5-3-16,1-1-4 15,-4-4-7-15,0-2-2 16,3-4 0-16,0-1 1 16,4-6 3-16,8 4 0 15,10-1 2-15,3-2 2 0,6 5 1 16,4 1 3-16,-5 5 1 16,-4 0 2-1,3 6 0-15,-10 0 3 0,-2 1 2 16,3 10 3-16,-7-1 4 15,-5 4 3-15,-1 4 0 16,-11-2-1-16,0 4-5 16,2-1-2-16,-6-6-4 15,5-2-14-15,-3-6-59 16,4-5-36-16,-1-4-106 16,0-4-80-16,10-5 190 15</inkml:trace>
  <inkml:trace contextRef="#ctx0" brushRef="#br0" timeOffset="90662.68">15219 4515 851 0,'14'17'422'0,"-4"-6"-83"0,-1 3-86 15,-2 8-7-15,-4 3-43 16,-1 12-85-16,-1 9-26 15,6 7-44-15,-1-1-18 0,5-9-16 16,4-5-3-16,-4-7-6 16,3-5-1-16,-7-5-18 15,-2-4-33-15,-3-11-72 16,-4-6-37-16,-7-9-69 16,-3-7-17-16,-4-9-60 15,-6-7-40-15,-1-7 223 16</inkml:trace>
  <inkml:trace contextRef="#ctx0" brushRef="#br0" timeOffset="90872.22">15175 4619 341 0,'9'-22'268'0,"10"7"84"15,3 6-52-15,5 5-54 16,2 5-32-16,2 7-64 16,2-5-21-16,0 7-29 15,-6-1-10-15,-7 0-19 16,-7 5-8-16,-9-2-6 15,-3-1-1-15,-5 5-2 16,-2 3-4-16,-6-4-16 0,1 4-9 16,-6-8-46-16,1-4-39 15,5-8-97-15,-2-5-91 16,13-6 154-16</inkml:trace>
  <inkml:trace contextRef="#ctx0" brushRef="#br0" timeOffset="91123.76">15592 4561 886 0,'8'15'444'0,"3"4"-153"15,-3 0-39-15,-6 2-74 16,-1 5-52-16,-3-5-57 16,-3-2-15-16,1-6-17 15,-2-4-4-15,3-8-4 16,1-2-1-16,-1-5-5 15,1-5-3-15,2-4-7 16,1-4-4-16,5-3-7 16,1-1-1-16,4 3-3 15,2 5-5-15,0 4-58 16,3 2-67-16,2 5 84 16</inkml:trace>
  <inkml:trace contextRef="#ctx0" brushRef="#br0" timeOffset="95806.47">15889 4544 423 0,'0'0'252'0,"0"0"-8"16,0 0-17-16,0 0-25 0,0 0-8 15,0 0-24-15,0 0-13 16,-1 0-35-16,0 0-19 16,-11 5-37-16,-10 3-16 15,-23 48-23-15,32-23-9 16,8-7-12-16,5 2-4 0,13-6-4 16,4-2-2-1,9-8 1-15,3-7 1 0,1-6 1 16,1-4 1-16,-6-7 0 15,-3-2 1-15,-6-5 3 16,-9-2 2-16,-5-1 3 16,-6-2 3-16,-9 2 0 15,-2 2 0-15,-6 4 0 16,2 5-1-16,-6 7-3 16,3 2-4-16,5 7-6 15,-2 2-6-15,12 3-76 16,0-6-84-16,10 5 107 15</inkml:trace>
  <inkml:trace contextRef="#ctx0" brushRef="#br0" timeOffset="96302.53">16148 4294 1252 0,'0'0'497'16,"1"19"-335"-16,1 6-29 16,-2 19-7-16,0 5-42 15,0 9-41-15,0-2-12 0,0-4-16 16,2-6-2-16,1-11-5 16,1-7-1-16,-3-12 3 15,-1-2 1-15,-2-10 3 16,-4-3 1-16,0-6-5 15,0-4-4-15,4-14-6 16,2-1-4-16,10-5-1 16,1 6-1-16,8 9 0 15,7 3 0-15,2 5 3 16,4 3 3-16,0 5 7 16,-3 5 8-16,-3 10 11 15,-3 1 6-15,-8 3 8 16,-11-2 4-16,-6 1 1 15,-1 1 0-15,-11-2-7 16,4-1-7-16,-15-8-10 16,-4-3-5-16,-1-11-15 15,2-4-23-15,7-8-93 0,6-5-51 16,10 1-163-16,5-3 196 16</inkml:trace>
  <inkml:trace contextRef="#ctx0" brushRef="#br0" timeOffset="96473.84">16499 4366 1011 0,'0'6'498'16,"2"5"-177"-16,-3 9-153 16,1 3 9-16,-1 9-89 15,-3 6-32-15,4 8-30 16,-1-2-8-16,2-2-12 15,3-1-3-15,3-13-8 16,-1-4-35-16,1-11-118 16,4-2-100-16,7-5 151 15</inkml:trace>
  <inkml:trace contextRef="#ctx0" brushRef="#br0" timeOffset="97233.21">16666 4716 1027 0,'4'-1'468'16,"6"1"-209"-16,2-3-22 16,4-3-24-16,4 0-52 15,1-7-60-15,0-1-25 16,-6-6-30-16,-3 1-10 16,-8-3-9-16,-6 0-3 15,-5-1-6-15,-7-1-2 16,-2 11-5-16,1-4-2 0,-1 16-6 15,2 2-2-15,1 9-1 16,1 12-2-16,2 4 0 16,5 8 2-16,5-2 0 15,2-3 0-15,7-1-2 16,3-5 0-16,5-6-5 16,2-6-9-16,5-10-86 15,4-2-52-15,5-6-143 16,2-5-97-16,1-6-48 15,-6-3 24-15,-5 5 154 16,-3 0 168-16,-5 11 254 16,-5 5 88-16,-3 2 90 15,-2 8-22-15,-8 3-54 16,4 5-28-16,-3 1-50 16,2 0-26-16,-1 0-53 0,-3-6-25 15,3-7-43-15,-1-2-12 16,2-9-16-16,4-4-6 15,-1-6-12-15,4-3-10 16,2-7-4-16,0 1 2 16,4 1 9-16,-2 4 9 15,2 9 5-15,-2 5 3 16,-1 9 10-16,-1 6 8 0,-4 1 13 16,0 1 7-16,-5 7 8 15,-2 1-2-15,-1 3-8 16,0-1-5-16,0-8-15 15,1-3-5-15,0-10-7 16,0 0-5-16,3-6-7 16,-3 4-8-16,0 0-12 15,6-14-1-15,2-4 4 16,18-30 5-16,-15 33 14 16,0 2 3-16,-2 7 2 15,0 6 1-15,-1 8 4 16,-1 3 2-16,-1 9 3 15,-3 2 0-15,2 5-5 16,-2 2-6-16,3-9-41 16,5 0-62-16,6-13-160 15,4-2 71-15,-4-6 84 16</inkml:trace>
  <inkml:trace contextRef="#ctx0" brushRef="#br0" timeOffset="97532.25">17588 4561 1403 0,'-16'5'595'0,"0"-3"-351"15,-6 2-20-15,-2 6-57 16,8 7-51-16,2 0-49 16,5-2-17-16,9 4-22 15,0-6-9-15,6 5-7 16,9 6-2-16,4-9-1 15,-5 3 1-15,4-5 9 16,-8-6 8-16,-4 3 11 16,-2-1 5-16,-6-1 0 15,-4 0-5-15,-7 0-13 16,-7 1-15-16,1-5-87 16,0 1-59-16,-3-6-145 15,6-4-79-15,-14 2 228 16</inkml:trace>
  <inkml:trace contextRef="#ctx0" brushRef="#br0" timeOffset="102782.19">11100 6210 619 0,'-30'-33'330'16,"26"29"-88"-16,4 2-1 15,-1 1-58-15,1 1-20 0,0 0-30 16,0 3-11-16,6 22-29 15,6 30-17-15,-6-26-25 16,-1-1-11-16,2-2-16 16,-1-4-7-16,-3-8-5 15,0-2-2-15,0-6-1 16,-3-2 2-16,-2-4-1 16,1-1-1-16,0 0-2 15,0 0-4-15,-1-19-3 16,1-32 0-16,9 24-1 15,0 1 0-15,8 2 0 16,0 0 1-16,4 4 0 16,-1 3 1-16,2 12 7 15,-1 6 3-15,-3 8 10 16,-1 10 6-16,-7 4 3 16,-4 3 2-16,-3 6-4 0,-2-4-1 15,0-2-3-15,0-2-1 16,-1-13 0-16,0-3-1 15,0-5-5-15,1-4-4 16,0 1-5-16,0-1-4 16,0-3-4-16,1-15 0 15,10-27-2-15,-1 26-1 16,0 2 0-16,4 2 0 16,1 5-1-16,-4 5 1 15,10 9 2-15,-5 6 1 0,-1 9 4 16,0 4 5-16,-8 3 6 15,-1 0 3-15,3 2 4 16,-1-5-2-16,-2-6-5 16,-1-4-5-16,-2-9-59 15,0-4-70-15,0-12-190 16,16-7 189-16</inkml:trace>
  <inkml:trace contextRef="#ctx0" brushRef="#br0" timeOffset="102920.21">11670 6185 835 0,'0'16'481'0,"0"13"66"15,0-1-283-15,0 4-23 16,0 0-48-16,-3-5-107 0,3-4-34 16,0-10-50-16,0-6-52 15,3-7-120-15,-1-4-84 16,-1-12 143-16</inkml:trace>
  <inkml:trace contextRef="#ctx0" brushRef="#br0" timeOffset="103068.22">11514 5974 1050 0,'-9'10'431'0,"9"-8"-272"16,6 4-52-16,4 2-40 15,-1 2-103-15,14 5 19 16</inkml:trace>
  <inkml:trace contextRef="#ctx0" brushRef="#br0" timeOffset="103418.34">11815 6160 913 0,'11'21'435'15,"-3"7"-193"1,-4 1-24-16,-4 1-89 16,0 0-50-16,-2-7-50 0,0-5-12 15,2-8-11-15,-3-8-2 16,3-5-7-16,5-6-2 16,-2-11-12-16,8-3-4 15,6-7 0-15,0-2 2 16,2 3 11-16,5 1 6 15,-3 9 4-15,-6 3 16 16,-2 14 50-16,-3 7 31 0,-3 11 50 16,2 8 3-16,-4 10-25 15,-4 3-26-15,-2 0-46 16,-1-2-17-16,2-8-25 16,1-5-24-16,2-10-103 15,-3-7-66-15,5-3-80 16,5-2 135-16</inkml:trace>
  <inkml:trace contextRef="#ctx0" brushRef="#br0" timeOffset="103972.35">11493 7184 871 0,'11'2'394'0,"5"-1"-153"16,0-4-38-16,4-8-1 16,-1-6-39-16,5-10-60 15,-1-5-21-15,-3-13-35 16,-2 1-14-16,-6-8-16 16,-5 1-5-16,-5 5-1 15,-4 1 0-15,-7 12 0 16,-6 6 2-16,-7 12 3 15,-3 8 3-15,-1 15 9 16,0 10 7-16,4 19 11 16,4 8 3-16,11 8-2 15,8 4-4-15,11-7-14 0,7-4-5 16,10-8-7 0,-2-6-3-16,5-9-5 0,-3-6-2 15,-3-9-5-15,-1-6-4 16,-5-5-72-16,-3-4-48 15,-10-2-154-15,-5 2-215 16,-8 5 324-16</inkml:trace>
  <inkml:trace contextRef="#ctx0" brushRef="#br0" timeOffset="104379.28">11110 6827 938 0,'6'3'475'15,"-1"-3"-200"-15,-3 1-38 16,-2 0-5-16,-1-1-98 16,0 0-37-16,-6 3-51 0,-16 5-18 15,-29 38-18-15,27-26-2 16,1-4-5-16,8 2-1 16,8-5-3-16,5 1 1 15,9-1 6-15,-2-2 3 16,10 0 11-16,2-5 2 15,13-3 7-15,6-1 4 0,0-1 0 16,0 1-1-16,-12 1-10 16,-4 1-6-16,-9-1-47 15,-6 2-66-15,-4 1-180 16,-3 2 174-16</inkml:trace>
  <inkml:trace contextRef="#ctx0" brushRef="#br0" timeOffset="104555.39">10985 7189 1050 0,'-4'2'475'0,"6"-2"-179"15,8 0-44-15,5-1-11 16,1-1-49-16,2-2-85 16,-1 0-35-16,1 1-43 15,-1 0-16-15,-4 1-119 0,-2-2-73 16,-7 0-110-16,0 2 147 15</inkml:trace>
  <inkml:trace contextRef="#ctx0" brushRef="#br0" timeOffset="104771.48">10685 6867 1047 0,'0'9'487'15,"0"2"-255"-15,2 5-49 16,1 7 3-16,-1 6-88 16,2-1-29-16,1 0-35 15,-1-5-15-15,1-6-39 16,3-6-47-16,5-1-132 16,3 2-232-16,1 2 277 15</inkml:trace>
  <inkml:trace contextRef="#ctx0" brushRef="#br0" timeOffset="105202.52">12131 6789 875 0,'-15'5'423'0,"-3"-2"-99"16,-4 0-155-16,-9 6-9 15,-1 1-40-15,2 1-45 16,5 2-4-16,7 0-3 16,0-1-3-16,10-4-8 15,-1-2-7-15,13 0-16 16,7-1-5-16,7 6-5 16,-2-5 0-1,1 0-3-15,14 5-2 0,8-1-4 16,-2-2-3-16,-14-4-19 15,-6 1-53-15,-10-3-126 16,-5-2 120-16</inkml:trace>
  <inkml:trace contextRef="#ctx0" brushRef="#br0" timeOffset="105366.55">12004 7070 1005 0,'-10'3'472'16,"12"1"-133"-16,4 1-72 15,5-2-13-15,0 0-50 16,-1-2-100-16,0 3-36 0,1-2-79 16,4-1-77-1,5-2 6-15,5 2 29 0</inkml:trace>
  <inkml:trace contextRef="#ctx0" brushRef="#br0" timeOffset="105590.53">12472 6931 1259 0,'-2'17'552'0,"2"-1"-231"16,2 5-79-16,5 11-11 16,-6 5-55-16,5 12-87 15,1 3-19-15,-2 2-28 16,1-3-10-16,-5-6-16 15,-1-7-2-15,-9-12-5 16,-3-7-42-16,-6-12-133 0,-9-13-83 16,-1-19 135-16</inkml:trace>
  <inkml:trace contextRef="#ctx0" brushRef="#br0" timeOffset="105755.2">12392 6766 1336 0,'30'-6'570'0,"-7"1"-362"16,-5 1-25-16,0 4-101 15,-6 1-94-15,4 0-346 16,10-1 256-16</inkml:trace>
  <inkml:trace contextRef="#ctx0" brushRef="#br0" timeOffset="108660.34">14579 6532 725 0,'-7'3'369'15,"6"6"-146"-15,9-4-44 16,6-4-8-16,12 2-53 16,3-9-18-16,8-5-33 15,2-5-15-15,6-15-24 0,1 3-8 16,-1-9-8-16,-10 1-4 16,-20 3 0-16,-4 2 2 15,-18 7 2-15,-9 5 0 16,-12 10-1-16,-8 5 2 15,-7 12 17-15,6 5 11 16,10 12 10-16,2 8-2 16,15 5-13-16,4 4-9 15,10-6-10-15,10-10-3 16,7-3-9-16,9-6-5 0,15-3-50 16,3-2-48-16,11-12-119 15,0-3-85-15,0-13 187 16</inkml:trace>
  <inkml:trace contextRef="#ctx0" brushRef="#br0" timeOffset="108984.92">15277 6390 586 0,'-2'-16'378'15,"-8"1"-38"-15,-5 2-93 16,-4 3-33-16,-5 5-45 16,1 4-13-16,-3 8-20 15,0 6-12-15,2 13-22 16,5 2-15-16,7 4-33 15,5-3-12-15,13-7-23 16,1-4-6-16,8-12-9 16,1-6-1-16,4-5-3 0,1-9 0 15,-1-5 2-15,2-1-1 16,-4 2 3-16,-3 3 0 16,-5 9 0-16,-2 1 0 15,-5 5 2-15,-3 6-1 16,-2 9 0-16,-3 3 0 15,1 0-4-15,1-3-1 0,5-4-24 16,7-6-42 0,8 1-102-16,3-3-66 0,13-6-256 15,1 0 310-15</inkml:trace>
  <inkml:trace contextRef="#ctx0" brushRef="#br0" timeOffset="109171.31">15589 6312 970 0,'-23'2'491'16,"0"8"-210"-16,0 9-72 15,1 4-30-15,8 3-98 16,0-3-28-16,13-1-30 16,4-2-11-16,9-7-11 15,10 0-5-15,-1-12-79 0,4-1-73 16,4-13 96-16</inkml:trace>
  <inkml:trace contextRef="#ctx0" brushRef="#br0" timeOffset="109515.92">15727 6161 1109 0,'0'1'511'15,"-1"17"-239"-15,-1 6 2 0,0 16-76 16,-3 7-41-16,4 0-51 15,0-1-27-15,1-6-38 16,4-10-15-16,0-4-18 16,-1-12-3-16,4-7-8 15,-2-1-6-15,2-8-13 16,0-7-3-16,3-5 0 16,3-3 3-16,3-3 11 15,0 2 6-15,0 3 6 16,-3 8 5-16,-2 7 10 15,-4 1 10-15,-1 9 14 16,-2 2 7-16,-2 8 0 16,4 6-10-16,-8-2-15 15,1-3-24-15,-1-4-122 16,7-9-74-16,18-7 113 16</inkml:trace>
  <inkml:trace contextRef="#ctx0" brushRef="#br0" timeOffset="110303.97">16807 6243 1146 0,'16'-4'483'0,"0"-3"-259"16,-3-3-36-16,-6-1-13 15,-1-2-52-15,-8 2-60 16,-3 4-15-16,-12 3-22 15,-7 4-6-15,-6 12-10 16,-2 5-4-16,3 8-4 16,5 3-2-16,8 2 0 0,5-2-1 15,11-1 1-15,5-2 1 16,10-8 3-16,5 3 3 16,8-6 8-16,4-4 5 15,-1 4 15-15,-5-5 6 16,-3 3 9-16,-3 2-1 15,-14-3-4-15,-2 0-3 16,-15-3-8-16,-7-2-4 16,-2-1-11-16,-5-3-8 0,2-2-36 15,4 0-28-15,8-5-68 16,6 1-36-16,11-4-48 16,8-5-20-16,9-7-44 15,5-3-19-15,9 0 12 16,-6 1 46-16,-3 5 113 15,-2 4 84-15,-10 5 151 16,2 4 47-16,-9 5 78 16,-2 6 9-16,-5 8-21 15,3-2-14-15,-3 4-37 16,-3-2-22-16,1-2-49 16,0 0-25-16,7-4-41 15,2-3-14-15,6-3-15 16,-1-4-4-16,2-8-4 15,3-1 0-15,1-7-3 16,-3 3 1-16,-4-1 0 0,-2 5-1 16,-6 8 1-16,-1 2 0 15,-4 11 1-15,0 5 4 16,-1 2 5-16,-2 2 2 16,3 2-2-16,2-4-6 15,1-7-16-15,5-1-48 16,-3-10-129-16,3-9-80 0,3-15 148 15</inkml:trace>
  <inkml:trace contextRef="#ctx0" brushRef="#br0" timeOffset="110715.9">17382 6101 1286 0,'17'10'594'0,"-12"18"-266"15,0 11-54-15,-9 12-61 16,0 5-70-16,4 1-68 16,-1-4-20-16,0-10-30 15,1-7-8-15,-1-18-6 16,-2-9-1-16,-3-7 0 16,3-4-2-16,-8-6-8 0,0-8-2 15,10-1-7 1,-2-6-1-16,7 1 2 0,9 4 1 15,-2 3 2-15,2 4 2 16,7 7 3-16,-5 4 0 16,0 5 5-16,-2 8 2 15,-8 6 9-15,1 2 2 16,-8 4 3-16,-4-1-1 16,-10-3-6-16,1 1-2 0,-3-11-8 15,-4-5-21-15,7-6-78 16,-4-7-53-16,14 1-105 15,3-4-51-15,8 0-142 16,6 0 276-16</inkml:trace>
  <inkml:trace contextRef="#ctx0" brushRef="#br0" timeOffset="110914.55">17644 6354 974 0,'14'6'491'0,"-8"15"-150"15,-3 5-6-15,-7 19-84 16,-2 4-58-16,-5 6-86 16,1 2-39-16,2-10-42 15,3-5-9-15,1-15-10 16,0-10-6-16,-2-13-62 0,1-7-39 16,1-16-98-16,-3-6-54 15,3-9-51-15,-1-1-53 16,-6-4 236-16</inkml:trace>
  <inkml:trace contextRef="#ctx0" brushRef="#br0" timeOffset="111130.36">17549 6277 957 0,'22'-5'454'0,"9"5"-154"16,2 3-31-16,1 6-14 16,-2 5-35-16,-4 2-48 15,-2 2-25-15,-12 1-49 16,-5 1-19-16,-10 3-34 15,-6 3-15-15,-8-5-15 16,-6-1-5-16,-2-9-37 16,4-5-29-16,4-6-78 15,7-6-49-15,3-8-100 16,5-5-54-16,6-2 215 16</inkml:trace>
  <inkml:trace contextRef="#ctx0" brushRef="#br0" timeOffset="111361.26">17904 6334 1044 0,'12'17'509'0,"-8"5"-190"0,2 1 6 15,-6 3-101-15,0-1-45 16,1-4-75-16,-5-5-31 16,1-8-36-16,3-8-11 15,-3-9-19-15,3-9-3 16,3-4-8-16,-5-1-3 15,8 2-9-15,4 4-9 16,-5 1-16-16,10 5-18 0,-5 2-68 16,1 4-51-16,4 1-184 15,3 2 225-15</inkml:trace>
  <inkml:trace contextRef="#ctx0" brushRef="#br0" timeOffset="111650.01">18155 6326 615 0,'0'9'389'0,"-5"3"26"16,0 7-89-16,-3 3-34 16,3 5-39-16,1-4-61 15,2-2-27-15,4-5-59 16,4-4-25-16,5-5-39 16,2-4-14-16,3-8-13 0,2-10-4 15,-1-3-6-15,2-5-1 16,-4-5 1-16,-4 2-1 15,-7 3 2-15,-5 0 1 16,-13 9-3-16,-2 4-2 16,-6 10-14-16,-2 2-15 15,0 9-46-15,2 2-32 16,3 0-76-16,7 0-41 16,10-8-110-16,3 0 201 15</inkml:trace>
  <inkml:trace contextRef="#ctx0" brushRef="#br0" timeOffset="112049.79">18489 6088 988 0,'3'-4'476'0,"-1"14"-140"15,-1 12-83-15,-5 17-17 16,-7 5-53-16,-1 11-74 15,4 2-21-15,-1-4-43 16,1-8-12-16,7-11-14 16,-3-11-6-16,5-12-4 15,0-6-2-15,-2-11-6 0,1 1-1 16,-2-12-7-16,4 3-2 16,5-4-1-16,0 0 0 15,9 5 1-15,-1-1 2 16,3 4 2-16,3 4 1 15,-1 5 5-15,1 6 2 16,-3 3 6-16,-6 7 5 16,-10 4 16-16,-4 5 8 15,-14 4 11-15,-1-3-2 16,-5 0-15-16,-3-8-10 0,8-7-25 16,3-4-33-16,1-16-87 15,4-6-52-15,4-13-120 16,0-8-50-16,21 1 222 15</inkml:trace>
  <inkml:trace contextRef="#ctx0" brushRef="#br0" timeOffset="112893.11">18727 6126 971 0,'19'8'539'15,"-4"8"-163"-15,-2 18-111 16,-3 6-29-16,-5 11-110 15,1 5-33-15,3-3-39 16,4-3-14-16,6-13-25 16,4-7-7-16,4-9-8 0,-1-2 0 15,0-14-1-15,-3-5 0 16,2-13-9-16,2-4-23 16,4-10-36-16,-3-2-11 15,-7-2 5-15,-3-2 25 16,-12 8 40-16,-6 3 13 15,-4 7 12-15,-8 3 8 16,-6 4 21-16,0 6 10 0,-7 6 21 16,1 6 4-16,6 10 6 15,4 5-2-15,4 4-16 16,5-3-11-16,6-1-26 16,-3-5-11-16,7-7-12 15,2 0-5-15,6-11-7 16,7 0-6-16,4-5-58 15,0-8-42-15,1-2-93 16,2-6-51-16,0-2-27 16,2 0 11-16,-3-2 59 15,-3 2 58-15,-6 8 89 16,-3 5 54-16,-6 9 109 16,0 8 37-16,-5 6 69 15,-1 4 10-15,1 4-8 0,-3-2-11 16,2-2-52-16,0-1-27 15,0-10-58-15,4-3-23 16,-2-8-21-16,-1-4-3 16,0-8-8-16,2-1-5 15,2-3-16-15,5 2-6 16,1 4-4-16,0 0 2 16,-2 7 14-16,-4 0 5 15,4 8 9-15,-3 5 4 16,0 5 2-16,3 7 3 0,-8-1-1 15,-4-5-2-15,2-1-4 16,2-9-3-16,3-3-1 16,5-4-2-16,-1-4-1 15,-1-1-2-15,-1-7-7 16,1 3 0-16,1 0 2 16,-4-1 3-16,5 2 7 15,2 0 1-15,0 3 2 16,1 4 0-16,1 8 16 15,-2 7 12-15,4 14 20 16,-1 6 5-16,0 6 1 16,0-3-10-16,-3-8-21 15,-1-9-9-15,-1-11-68 16,-2-1-55-16,-3-13-98 0,-1-6 115 16</inkml:trace>
  <inkml:trace contextRef="#ctx0" brushRef="#br0" timeOffset="113572.32">20993 6287 936 0,'-12'-14'438'15,"3"0"-151"-15,-3 6-38 16,-5 7-8-16,0 4-36 16,-3 16-56-16,-2 7-18 0,3 15-45 15,2 8-16-15,12 1-25 16,11-2-11-16,16-13-18 16,4-9-3-16,5-10-5 15,5-10-2-15,8-12-2 16,4-8-1-16,4-13-1 15,-6-8-1-15,-11-6 4 16,-8-3 1-16,-16-1 5 16,-9 3 4-16,-19 8 2 15,-11 3-2-15,-12 5-4 16,-7 5-3-16,-3 6-7 16,4 8-3-16,10 9-20 15,5 8-27-15,8 6-93 16,3 5-63-16,11 1-148 15,12-1-104-15,17-2 294 0</inkml:trace>
  <inkml:trace contextRef="#ctx0" brushRef="#br0" timeOffset="113840.03">21665 6071 1357 0,'-22'3'557'0,"-11"16"-364"15,-6 3-15-15,2 17-52 16,4 5-41-16,16 12-37 16,10 1-12-16,10-2-22 15,9 2-4-15,11-18-8 16,3-6-5-16,11-14-61 15,0-12-53-15,5-7-162 16,0-1 168-16</inkml:trace>
  <inkml:trace contextRef="#ctx0" brushRef="#br0" timeOffset="114187.8">21900 6314 935 0,'5'17'520'0,"-4"1"-104"15,-9 6-181-15,4 3-7 16,-4-2-92-16,2-2-31 16,4-9-50-16,-3-1-14 15,2-10-15-15,-4-3-8 16,4-4-11-16,2-5-5 0,1-4-8 16,7-3-3-16,3-7-1 15,3-1 2-15,5 0 4 16,-3 0 1-1,5 6 3-15,2 2 0 0,1 9 1 16,4 7 7-16,-4 11 15 16,-1 9 10-16,-4 9 22 15,-6 4 4-15,-8 2 3 16,-4-3-7-16,-6-1-19 16,-1-4-12-16,0-15-59 15,4 1-57-15,3-15-150 16,1-7-40-16,11-1 160 15</inkml:trace>
  <inkml:trace contextRef="#ctx0" brushRef="#br0" timeOffset="114445.89">22417 6091 1535 0,'11'8'590'16,"0"11"-419"-16,-2 4-10 16,2 10-6-16,2 2-36 0,-2 5-44 15,1 1-27-15,-4 5-25 16,-8-1-3-16,-5-2-3 16,-7-2-4-16,-9-6-9 15,5 1-19-15,-7-11-57 16,1-8-45-16,2-16-97 15,-2-5-60-15,9-16 173 16</inkml:trace>
  <inkml:trace contextRef="#ctx0" brushRef="#br0" timeOffset="114866.6">23405 6054 962 0,'15'-9'501'0,"-7"9"-129"15,-4 17-149-15,-2 10 19 16,-6 18-82-16,0 4-39 0,1 9-65 15,5-2-24-15,8-14-23 16,0-2-6-16,8-18-3 16,-1-6-38-16,1-7-124 15,-1-7-65-15,1-8 123 16</inkml:trace>
  <inkml:trace contextRef="#ctx0" brushRef="#br0" timeOffset="115038.37">23238 6209 1166 0,'7'-4'531'15,"5"-1"-289"-15,9 5-51 16,4 0-19-16,6 4-89 16,-5 1-27-16,1-2-58 0,1 0-59 15,3 0-147 1,9 2 134-16</inkml:trace>
  <inkml:trace contextRef="#ctx0" brushRef="#br0" timeOffset="115227.52">23684 6186 1082 0,'3'14'478'15,"1"13"-247"-15,-1 2-51 0,1 6-50 16,1-1-38-16,1-3-40 15,0-7-19-15,-1-8-55 16,-3-6-35-16,-2-10-116 16,0-3-109-16,-1-18 175 15</inkml:trace>
  <inkml:trace contextRef="#ctx0" brushRef="#br0" timeOffset="116000.04">23596 6106 647 0,'7'-6'344'16,"3"-2"-102"-16,4 0-59 16,2 8-13-16,3 1-34 15,2 6-11-15,-1 3-36 0,-1-1-16 16,0-1-31-16,3 0-15 16,3 0-19-16,1-3-2 15,3 3-4-15,-4 2-1 16,-3 2 0-16,-8 4 0 15,-5 5 0-15,-1 3 2 16,-7 6 14-16,2-2 14 16,-3 2 27-16,-1-5 5 15,2-8-7-15,-2-5-13 0,0-6-20 16,2-6-6-16,-2-3-9 16,1 1-3-16,0 1-5 15,0-2-4-15,1-13 0 16,1-30 1-16,6 29 1 15,-3 2 0-15,4 5 2 16,1 6 2-16,-6 4 11 16,3 4 5-16,0 6 10 15,2 2 5-15,1 4-1 16,-1 0-3-16,-2-2-8 16,1-3-6-16,-2-6-8 15,2-1-3-15,-1-5-11 16,-1-5-22-16,2-5-40 15,-1-4-17-15,1-5-11 16,-1 3 18-16,0 0 39 0,-1 4 16 16,-2 4 22-16,2 4 2 15,-3 6 16-15,1 3 7 16,-1 12 8-16,1 1 5 16,4 3 1-16,3 1 3 15,5-6 10-15,4-4 1 16,8-3-9-16,2-6-9 0,3-8-15 15,-1-2-8 1,-3-10-7-16,0 0-7 0,-10 0-18 16,-7 0-2-16,-8 2 1 15,-2 1 9-15,-5 5 16 16,4 0 5-16,-4 7 18 16,-3 3 8-16,6 4 17 15,-3 5 5-15,5 5 0 16,2 3-2-16,5 5-3 15,2 2-1-15,5-3-13 16,0-2-7-16,-2-13-18 16,1 0-31-16,-2-6-98 15,5 0-61-15,-6-2-159 16,3-2 200-16</inkml:trace>
  <inkml:trace contextRef="#ctx0" brushRef="#br0" timeOffset="117164.38">9654 8156 829 0,'-16'-40'385'0,"10"37"-110"15,-3 3-38-15,0 12 5 16,0 10-36-16,-2 21-74 16,2 9-22-16,6 11-40 15,4-2-17-15,11-5-29 16,4-6-10-16,7-9-14 16,2-6-27-16,3-17-103 15,-1-4-60-15,-4-12-38 16,-3-2 112-16</inkml:trace>
  <inkml:trace contextRef="#ctx0" brushRef="#br0" timeOffset="117619.58">9333 8346 1047 0,'-9'-4'482'0,"2"4"-252"0,13 0-85 16,11 1-1-16,12 7-87 15,8-4-21-15,10 0-19 16,2 0-6-16,8-3-5 16,-3-1-1-16,0 0-1 15,-4-2-1-15,-8 4-1 16,-4 0 0-16,-13 5-2 16,-2 5 1-16,-12 2 2 15,-7 5 1-15,-4 5 3 16,-9 0 1-16,7 1 15 15,1-1 5-15,4-4 6 16,6-4 2-16,3-8-12 16,1-5-6-16,7-7-8 15,-1-6-1-15,-2-9-2 16,0-1-2-16,-8-6 1 16,-6 1 0-16,-5 0 2 0,-7-1 0 15,-8 6 3-15,-4 1 1 16,-2 10-3-16,-5 3-1 15,-2 7-4-15,6 3-4 16,2 8-6-16,8 0-4 16,13 3-70-16,3 1-57 15,14-5-183-15,8 1 191 16</inkml:trace>
  <inkml:trace contextRef="#ctx0" brushRef="#br0" timeOffset="117822.12">10184 8160 815 0,'1'2'460'0,"0"6"20"15,-1 7-209-15,-1 15-47 16,-1 10-49-16,2 12-97 16,1 2-22-16,8 3-27 15,3-6-10-15,7-7-13 16,4-7-6-16,2-17-59 15,-3-8-52-15,-5-13-130 16,-4-5 141-16</inkml:trace>
  <inkml:trace contextRef="#ctx0" brushRef="#br0" timeOffset="118323.03">10086 8335 1038 0,'-10'3'439'0,"18"-2"-221"0,2 0-67 16,12 2-18-16,7 3-38 16,6-3-53-16,7 3-18 15,8-2-18-15,7-4-2 0,1 0-25 16,0-5-13-16,-5 3-13 16,-8 1-2-16,-5 1 23 15,-6 1 14-15,-13 2 13 16,-3 0 3-16,-15 0 9 15,-4 0 3-15,-10-4 14 16,-6-1 12-16,-3-1 21 16,-2 1 17-16,-1 5 14 15,2 2 1-15,2 6-3 16,3 1-10-16,8 5-15 16,4 1-9-16,6-1-22 15,6-1-8-15,4-4-14 16,1-4-6-16,4-7-3 15,5-3-3-15,0-11-1 16,5-4 0-16,-2-4 0 16,-2-2 0-16,-4 2 1 0,0 7 1 15,-7 7 0-15,-1 7 1 16,-6 9 2-16,-2 3 1 16,-4 7 1-16,-3 1-2 15,2-3-3-15,2 1-3 16,2-5-42-16,3-3-40 0,2-8-98 15,0-2-70-15,2-7 154 16</inkml:trace>
  <inkml:trace contextRef="#ctx0" brushRef="#br0" timeOffset="118531.4">10956 8255 1978 0,'-4'18'139'0,"3"15"114"16,1-6-10-16,5 32-100 16,-1-3-37-16,4-9-47 15,3-7-19-15,-1-17-31 16,-1-7-29-16,3-16-97 16,-2-5-59-16,3-11-135 15,6 1-267-15,6 5 394 0</inkml:trace>
  <inkml:trace contextRef="#ctx0" brushRef="#br0" timeOffset="118941.12">12205 8156 928 0,'5'-2'468'16,"-1"4"-177"-16,-3 25-53 15,-1 15 6-15,-7 17-77 16,1 7-38-16,5-2-54 16,2-9-20-16,7-12-33 15,4-10-13-15,3-18-60 16,-1-6-45-16,-2-9-137 15,-2-4-97-15,-6-2 205 16</inkml:trace>
  <inkml:trace contextRef="#ctx0" brushRef="#br0" timeOffset="119860.78">12010 8300 1025 0,'-4'-5'432'0,"14"1"-231"0,4 2-42 15,10 7-25-15,4 4-42 16,7-1-51-16,2 3-14 16,3-3-13-16,2-3-4 0,5-5-5 15,-1 4 0-15,-1-2-4 16,-11 0-1-16,-10 2-2 16,-2 2-1-16,-14-1 3 15,2 2 2-15,-5 2 1 16,-4-3 16-16,-1 12 42 15,0-3 21-15,-4 4 36 16,0 5 0-16,0-6-27 16,-2 4-16-16,0-5-34 15,1-6-12-15,1-8-17 16,4-4-11-16,-2-11-62 16,-1-5-38-16,3-7-65 15,0-2-22-15,1 1 11 16,-1 1 19-16,5 1 52 15,-1 4 28-15,2 1 46 16,5 1 16-16,-1 5 28 0,0 2 20 16,11 10 47-16,-1 2 25 15,3 13 43-15,1 1 13 16,-5 8 7-16,-4 2-5 16,-5 5-26-16,-1 1-24 15,-7-5-46-15,-1 0-18 0,-1-9-28 16,-4-4-7-16,1-5-6 15,-1-3-1-15,2-6-8 16,1-4-4-16,1 3-13 16,0 0-9-16,0-7-13 15,3-11-4-15,10-27 0 16,-3 27 8-16,1 6 15 16,1 4 8-16,-2 7 12 15,-3 3 1-15,-1 9 5 16,-2 0 4-16,1 3 2 15,-1-1 1-15,-3-4-4 16,1-3-3-16,2-4-6 16,-1-3-3-16,-3 1-38 15,0 0-15-15,0 0-15 16,4-7 1-16,0 3 34 16,-4 4 15-16,2-2 19 0,1 2 2 15,3 2 12-15,-1 2 5 16,9 4 10-16,36 16 3 15,-19-25-1-15,5-3-3 16,-1-15-7-16,-2-1-3 16,-5-6-6-16,-11-5-1 15,0 10 1-15,-11 0 1 16,-10 6 1-16,3 9 0 16,-15 4 11-16,4 5 6 0,2 10 12 15,-3 1 3-15,7 7-10 16,4 4-6-16,3-2-12 15,3 0-4-15,8-4-4 16,-1-2-4-16,5-1-13 16,6 0-43-16,7-5-116 15,7 2-73-15,7-1 133 16</inkml:trace>
  <inkml:trace contextRef="#ctx0" brushRef="#br0" timeOffset="120983.59">14196 8301 826 0,'32'-1'475'16,"-32"-7"31"-16,-5-1-312 15,-4-2 11-15,-12 4-41 16,-3 5-46-16,-4 10-43 16,-4 8-12-16,1 11-23 15,4 5-11-15,13 11-16 16,4 3-7-16,14-2-6 16,7-4-2-16,8-14-4 15,7-9-2-15,6-14-32 16,2-4-34-16,7-14-76 15,2-5-37-15,4-5-30 0,-3-3 8 16,-8 3 65 0,-3 6 41-16,-17 3 66 0,-4 10 53 15,-4 8 73-15,-8 1 28 16,4 12 44-16,1 1 3 16,-5 6-12-16,5 3-9 15,-2-3-33-15,-3-3-25 16,5-11-48-16,0-4-17 15,-1-8-13-15,7-3 1 0,-8-4-4 16,-3 0-9-16,0-2-20 16,-9 1-10-16,-3-3-11 15,1 3 4-15,-3-2 3 16,1 0 4-16,1-1 7 16,2 0 4-16,10 7 10 15,0-5 4-15,12 11 3 16,1-2 4-16,1 4 9 15,6 4 9-15,2 5 15 16,0 1 7-16,-1 3 13 16,0 5 4-16,-6-3 3 15,-4 4-3-15,-8 1-10 16,-2-3-9-16,-3-3-14 16,0-4-5-16,2-9-12 15,0-5-12-15,2-11-36 16,0-8-13-16,5-1-5 0,0 2 8 15,0 2 32-15,2 10 10 16,-3 2 11-16,2-1 1 16,1 16 18-16,-3-3 14 15,2 13 27-15,-3 6 13 16,1 2 10-16,-1 2-5 16,4-4-22-16,2-5-13 0,1-13-26 15,2-5-8-15,1-9-4 16,-1-4-2-16,0-6-26 15,0 0-10-15,1-5-10 16,-1 3 0-16,2 10 22 16,1 1 10-16,-5 9 9 15,-4 3 4-15,-1 7 7 16,-6 2 10-16,0 10 21 16,1 1 7-16,4 2 8 15,3-2-6-15,0-8-20 16,5 0-9-16,-6-11-33 15,3-1-50-15,2-10-148 16,-4-6 262-16,0 1-90 16</inkml:trace>
  <inkml:trace contextRef="#ctx0" brushRef="#br0" timeOffset="121623.14">15144 8386 1095 0,'-2'5'500'0,"0"16"-206"16,-1 8-15-16,0 16-24 15,1 20-49-15,2 15-76 16,0 7-29-16,2-3-49 16,2-10-16-16,2-19-21 15,0-10-5-15,0-18-9 0,-1-11-28 16,-1-17-69-16,-4-9-36 16,0-16-69-16,-3-6-5 15,-2-11 23-15,-2 0 15 16,-6-4 3-16,-4-1-14 15,-9-6-39-15,3-4 14 0,0 2 75 16,6 0 82-16,17 14 167 16,3 5 49-16,17 14 76 15,4 7 3-15,2 5-25 16,2 9-13-16,6 4-42 16,1 2-18-16,0 11-32 15,-4-4-15-15,-6 4-32 16,-9 5-13-16,-16-1-25 15,-8 0-7-15,-20 3-7 16,-6-3-3-16,-7-3-52 16,2-4-41-16,10-7-107 15,5-2-72-15,16-10 158 16</inkml:trace>
  <inkml:trace contextRef="#ctx0" brushRef="#br0" timeOffset="122076.71">15576 8211 750 0,'-2'0'420'15,"2"4"-67"-15,-2 20-146 16,-3 12 7-16,-3 18-72 16,3 4-42-16,1 3-42 0,3-4-14 15,10-11-27-15,2-9-10 16,4-18-82-16,-1-9-54 15,0-10-142-15,-1-6-305 16,-2-2 390-16</inkml:trace>
  <inkml:trace contextRef="#ctx0" brushRef="#br0" timeOffset="122383.75">15652 8548 718 0,'21'-13'429'16,"-12"6"-72"-16,2 2-109 0,24 8-8 0,11-9-72 15,7-1-36-15,-19-14-47 16,-1-1-19-16,-14-4-34 16,-3 0-9-16,-7 4-6 15,-9 1 0-15,-4 9-3 16,-3 4-2-16,-11 6-3 16,-2 2-2-16,-4-1-1 15,-3 2 1-15,7 7 5 16,5 7 3-16,8 9 6 15,5 4 2-15,6 9-3 16,9-6-4-16,5-1-6 16,4-7-4-16,3-11-6 15,-6-4-8-15,8-12-82 0,-1-3-59 16,5-9-162-16,0-4-147 16,-12-3 293-16</inkml:trace>
  <inkml:trace contextRef="#ctx0" brushRef="#br0" timeOffset="122577.55">16063 8396 630 0,'-6'-9'394'16,"5"12"21"-16,1 0-100 16,5 11-59-16,5 5-33 0,2 2-62 15,5 2-20-15,-2 3-52 16,2-4-21-16,2-6-35 16,2-3-17-16,-1-10-60 15,-2-3-51-15,-1-3-125 16,-3-3-81-16,-3 0-254 15,-2-1 347-15</inkml:trace>
  <inkml:trace contextRef="#ctx0" brushRef="#br0" timeOffset="122770.3">16235 8392 912 0,'-5'-8'469'0,"-3"9"-123"15,-2 1-30-15,-3 8-66 16,-3 7-49-16,-6 3-85 0,-2 3-32 15,0 2-53-15,5-2-15 16,8-3-15-16,8-3-9 16,6-9-70-16,7-6-42 15,10-7-111-15,3-5-66 16,5-2-118-16,2-5-135 16,-3 3 359-16</inkml:trace>
  <inkml:trace contextRef="#ctx0" brushRef="#br0" timeOffset="122898.46">16361 8461 569 0,'19'9'398'0,"1"3"0"0,-7 3-109 16,0 3-36-16,-9-2-85 16,6 2-38-16,-6-7-79 15,0-5-27-15,0-6-99 16,-3-3-73-16,4-7 90 16</inkml:trace>
  <inkml:trace contextRef="#ctx0" brushRef="#br0" timeOffset="123014.94">16370 8252 948 0,'13'12'387'0,"0"9"-277"16,-2-1-32-16,-6-2-60 0</inkml:trace>
  <inkml:trace contextRef="#ctx0" brushRef="#br0" timeOffset="123239.44">16607 8278 1035 0,'0'30'545'0,"-4"2"-212"15,1 13-101-15,-1 2-40 0,4 3-111 16,4-1-28-16,7-16-33 15,5-9-19-15,3-15-54 16,4-9-44-16,-1-9-161 16,-2-6-220-16,-7 0 309 15</inkml:trace>
  <inkml:trace contextRef="#ctx0" brushRef="#br0" timeOffset="123775.54">16579 8405 906 0,'1'-7'478'16,"6"2"-175"-16,3 1-76 16,6 3-27-16,6 6-75 15,1 2-19-15,9 0-14 0,-1-3-11 16,6-4-22-16,-5 0-10 16,2 2-22-16,-2 3-4 15,-13-1-11-15,0 6-4 16,-11 4-4-16,-8 4-1 15,1 7 1-15,-6 0 1 16,4-1 0-16,1-3-1 16,0-14-3-16,4-3-1 0,-2-15-32 15,12-8-23-15,-5-6-42 16,8-1-10-16,-2-3 22 16,-8 15 25-1,-1 0 41-15,11-5 13 0,-7 5 16 16,1 8 13-16,-7 13 27 15,1 3 15-15,-2 11 22 16,3 6 0-16,2 10-9 16,-3 3-7-16,10 6-15 15,2 1-7-15,3 2-6 16,3 5-3-16,-6-2-7 16,-3 1-2-16,-9-8-3 15,-5-5 3-15,-15-5 5 16,-1-3 0-16,-8-8-3 15,-3-9-6-15,-1-11-12 16,-1-10-6-16,3-9-9 0,1-8-18 16,8-6-65-16,5 1-49 15,1-7-131-15,5-1-35 16,14-9 181-16</inkml:trace>
  <inkml:trace contextRef="#ctx0" brushRef="#br0" timeOffset="124371.88">18606 8248 1040 0,'-7'-11'452'16,"-6"2"-250"-16,-39-20 10 16,25 38-21-16,3 12-39 0,-1 16-38 15,9 13-12-15,8 6-30 16,2 2-8-16,16-2-13 15,5-10-11-15,3-5-14 16,12-9-4-16,7-17-6 16,1-4-2-16,9-18-3 15,-2-9-1-15,-3-17-1 16,-4-7-1-16,-10-10 2 16,-8 0-1-16,-20 5 3 15,-10 6 0-15,-17 8 0 16,-8-1-3-16,-10 9-4 15,-1 3-3-15,2 10-3 16,-3 7-4-16,16 8-33 16,4 6-42-16,9 4-119 15,12 3-82-15,23 7 168 16</inkml:trace>
  <inkml:trace contextRef="#ctx0" brushRef="#br0" timeOffset="124877.56">19213 8125 840 0,'-19'6'414'0,"-4"5"-150"16,-6 12-77-16,2 4 12 15,3 6-61-15,-1 5-34 16,17 9-38-16,8-4-11 15,13 9-19-15,11 1-5 16,5-7-12-16,5 0-9 0,2-12-27 16,2-8-39-16,4-9-112 15,-4-9-80-15,3-7 146 16</inkml:trace>
  <inkml:trace contextRef="#ctx0" brushRef="#br0" timeOffset="125304.23">19481 8411 1209 0,'6'13'517'0,"0"8"-271"16,0 3-32-16,-13 6-38 15,4 1-50-15,-4 1-70 16,0-2-20-16,7-7-22 15,-2-6-4-15,2-9-3 16,-4-8-2-16,3-11-2 0,1-8-2 16,1-13-1-16,8 0-1 15,1-8 0-15,-6-1 1 16,7 8 0-16,-2 3 1 16,2 9 2-16,5 8 1 15,0 6 10-15,1 5 5 16,4 9 15-16,0 5 6 0,-2 6 8 15,-3 5-2-15,-3 2-9 16,-3-1-8-16,-5 7-12 16,-3-3-4-16,-4-2-6 15,-3-3-1-15,0-10-56 16,-1-4-41-16,4-12-100 16,1-3-68-16,1-8 162 15</inkml:trace>
  <inkml:trace contextRef="#ctx0" brushRef="#br0" timeOffset="125758.23">19735 7719 1194 0,'0'0'463'15,"0"-2"-280"-15,0-1-23 16,0 1 24-16,0 2-23 16,14 2-61-16,8 2-18 15,22 13-37-15,-31-5-13 16,-5 7-15-16,-3 2-6 16,-8-1-5-16,-6 3 0 0,-7-3-2 15,-1-3 0-15,-2 1-1 16,2-7 0-16,4-5 1 15,0-5-1-15,6-1-1 16,4 3-2-16,5-3 0 16,4 7-2-16,11 2 2 15,4-3 0-15,7 4 2 16,1 0 4-16,0 0 14 16,-4 1 6-16,-8 0 8 15,-3 2 1-15,-11-3-4 16,-2 1-1-16,-7 3 2 15,-15-7-2-15,-6 3-6 16,-6-2-4-16,-3-4-12 16,8 0-4-16,5-2-17 15,9 0-37-15,11 0-100 0,4 0-63 16,10 3-156-16,4-3 220 16</inkml:trace>
  <inkml:trace contextRef="#ctx0" brushRef="#br0" timeOffset="126068.66">20165 8061 1266 0,'-3'-4'533'0,"4"5"-289"15,2 5-13-15,6 10-25 16,5 7-39-16,5 11-47 15,-1 6-18-15,5 9-21 16,1 2-5-16,-5-4-16 16,-8-1-10-16,-11-3-14 15,-10 0-5-15,-11 5-10 16,-2-2-4-16,-8-5-5 16,-3-6-3-16,2-12-15 15,1-5-27-15,7-8-72 16,2-1-50-16,4-6-114 15,1-2-47-15,13-1 199 16</inkml:trace>
  <inkml:trace contextRef="#ctx0" brushRef="#br0" timeOffset="213863.65">10674 6646 463 0,'-5'-4'285'16,"-1"0"-24"-16,2 2-15 16,3 1-60-16,0 0-38 15,0 0-51-15,0 1-21 16,-1 0-29-16,1 0-10 15,0 0-15-15,1 0-8 16,0 0-8-16,0 0-2 0,0 0-3 16,6 2-6-16,-1-1-40 15,0-1-44-15,-5 0 55 16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1" units="cm"/>
          <inkml:channel name="Y" type="integer" max="17399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03235" units="1/cm"/>
          <inkml:channelProperty channel="Y" name="resolution" value="999.9425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7-07T16:18:11.297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13868 4048 274 0,'10'2'194'0,"-6"-2"38"15,-4 0-25-15,0 0-13 16,0-1-13-16,0 0-29 16,0 0-15-16,0 0-28 0,0-2-14 15,-1-4-27-15,-2 0-11 16,-2 2-18-16,-13-1-4 15,-27-23-2-15,23 28 0 16,5 2-4-16,-2 4-4 16,2 9-8-16,-1 6-3 15,-2 5-4-15,3 6 1 16,3 2-3-16,2-3-2 0,6 3 0 16,3-1-1-16,4-2 2 15,2-2 2-15,7-1 5 16,2-1 1-16,4-4 3 15,3-2 0-15,3-4 1 16,-2-11 1 0,-10-2 0-16,0 1 0 0,32 0-2 15,2-3 0-15,-7-3 3 16,-20-1 2-16,-10 1 3 16,-2-2 2-16,-4 4 0 15,-4-1-1-15,2 1-5 16,0 0-3-16,0 0-10 15,0 0-4-15,0 0-43 16,-8 1-45-16,4-1-135 16,-3 1-140-16,5-1 223 15</inkml:trace>
  <inkml:trace contextRef="#ctx0" brushRef="#br0" timeOffset="584.2">14217 4006 501 0,'2'-1'317'0,"-2"0"0"0,4-7-54 15,-2 1-38-15,-2 1-47 16,-1 5-54-16,0 0-16 16,-5-1-28-16,-8 2-10 15,0 7-17-15,-25 41-10 16,31-12-14-16,2 2-7 0,7 1-10 15,3 1-3-15,5-3-4 16,3 0-1 0,2-2 2-16,2-1 0 0,2-5 2 15,0-3-1-15,0-5 0 16,-1-5 0-16,-5-7-1 16,-3-1 1-16,-2-5 1 15,-4 0-21-15,-2-3-94 16,1-3-75-16,-2 2 103 15</inkml:trace>
  <inkml:trace contextRef="#ctx0" brushRef="#br0" timeOffset="851.6">14582 4218 1187 0,'2'0'515'16,"0"0"-305"-16,1 0 7 16,-3 0-88-16,0 0-29 15,0 0-29-15,0 12-14 16,-2 6-29-16,1 28-8 16,0-26-12-16,-3-3-5 0,4-2-19 15,0-2-29-15,0-8-71 16,2-1-40-16,1-4-118 15,-3-2-95-15,0 1 240 16</inkml:trace>
  <inkml:trace contextRef="#ctx0" brushRef="#br0" timeOffset="1029.66">14510 4071 929 0,'2'-7'445'0,"-2"1"-180"16,0-1-21-16,5 7-87 15,-1 0-33-15,3 4-53 16,-1 1-21-16,2 1-30 16,-1 2-21-16,3 2-145 15,6 7 107-15</inkml:trace>
  <inkml:trace contextRef="#ctx0" brushRef="#br0" timeOffset="1213.09">14951 4340 1167 0,'-3'5'501'0,"-4"9"-293"16,6 0-59-16,-12 1-50 16,-1 2-53-16,-4-4-33 15,-4-3-19-15,5-4-92 16,3-4-81-16,10-8 105 15</inkml:trace>
  <inkml:trace contextRef="#ctx0" brushRef="#br0" timeOffset="1470.07">15132 4192 1155 0,'0'6'546'0,"0"-1"-266"16,1 5-90-16,-1 1 7 15,0 7-95-15,-2-1-27 16,0 2-30-16,0-1-14 16,0 2-21-16,2 1-5 15,-1-1-36-15,1-1-40 16,3-7-92-16,1-1-58 15,-2-10-215-15,2-2 276 0</inkml:trace>
  <inkml:trace contextRef="#ctx0" brushRef="#br0" timeOffset="1636.51">15052 3979 968 0,'-2'-5'438'0,"0"3"-216"15,4 1-51-15,-2 1-63 16,0 0-46-16,0 0-37 16,0 0-34-16,3 9-490 15,1 3 371-15</inkml:trace>
  <inkml:trace contextRef="#ctx0" brushRef="#br0" timeOffset="1950.83">15281 3909 1076 0,'4'-5'471'0,"-3"6"-216"0,6 3-93 16,8 3-35-16,4 4-35 15,7 7-44-15,3 4-2 0,-1 5-7 16,-4 4 0-16,-2 1 4 15,-8 0-1-15,-3 7-3 16,-4 0-3-16,-13 5-9 16,6 1-3-16,-14-7-8 15,2-2-3-15,5-9-4 16,-7-8-15-16,1-8-63 16,4-5-49-16,-5-8-191 15,7-4 193-15</inkml:trace>
  <inkml:trace contextRef="#ctx0" brushRef="#br0" timeOffset="2210.92">15752 4185 1124 0,'-16'34'531'0,"9"-34"-278"16,7 3-76-16,5 1-27 0,7-7-96 16,5 3-20-16,5-1-18 15,4-3-7-15,-2 4-48 16,-1-2-71-16,0 5 72 15</inkml:trace>
  <inkml:trace contextRef="#ctx0" brushRef="#br0" timeOffset="2409.37">15752 4355 903 0,'-3'2'488'16,"0"-1"-114"-16,6-1-197 15,-3-1-4-15,0-1-84 16,12 1-24-16,11-2-30 16,26-9-12-16,-28 8-51 15,-1-1-88-15,1 5 78 0</inkml:trace>
  <inkml:trace contextRef="#ctx0" brushRef="#br0" timeOffset="2842.07">16298 3977 714 0,'1'-12'410'15,"0"1"-112"-15,0 0-82 16,-1 0-6-16,-3 0-81 16,-3 0-17-16,-7-1-18 15,0 2-4-15,-7 1-4 16,1 7-8-16,1 4-13 16,-1 5-10-16,4 9-20 15,1 3-7-15,7 11-13 16,5 9-4-16,4 7-4 15,7 4-1-15,3 3-1 0,1-3 0 16,7 3 0-16,2-3 1 16,-1-3 0-16,2-2 1 15,-8-7 0-15,-3-5-1 16,-8-10 2-16,-4-6-18 16,-11-11-77-16,-6-5-46 15,-6-10-134-15,-3-5-81 0,-4-11 224 16</inkml:trace>
  <inkml:trace contextRef="#ctx0" brushRef="#br0" timeOffset="2965.86">16000 4253 702 0,'0'-16'378'0,"13"10"-64"16,11-4-52-16,10 3-34 16,-1 2-49-16,4 0-67 15,-1 4-29-15,-1 1-44 16,-2 4-41-16,1-2-131 15,1 8 94-15</inkml:trace>
  <inkml:trace contextRef="#ctx0" brushRef="#br0" timeOffset="3151.13">16578 4304 1061 0,'-3'14'553'0,"3"4"-180"15,2-2-165-15,0 0-13 16,-1-1-113-16,3-1-32 16,-4-3-35-16,0-4-32 15,1-4-114-15,1-3-81 16,-2-1 120-16</inkml:trace>
  <inkml:trace contextRef="#ctx0" brushRef="#br0" timeOffset="3309.47">16492 4136 920 0,'-9'0'442'0,"12"4"-174"15,0 0-84-15,7 2-71 16,2 0-54-16,0 0-115 16,13 0 44-16</inkml:trace>
  <inkml:trace contextRef="#ctx0" brushRef="#br0" timeOffset="3857.81">17481 3984 778 0,'-5'-6'453'16,"-2"-1"-61"-16,5 4-188 16,2 4 5-16,1 8-80 15,5 5-23-15,1 17-29 16,-3 4-12-16,9 12-19 15,4 3-10-15,3-7-16 0,3-4-3 16,2-8 1-16,-1-8 2 16,1-8 11-16,-2-4 5 15,-2-11-3-15,-2-4 1 16,-3-13-6-16,0-5-2 16,-4-7-2-16,-4-5-5 15,-3-2-5-15,-6-1-14 16,-9 3-52-16,-5 1-42 0,-7 9-127 15,-2 3-89-15,1 10 194 16</inkml:trace>
  <inkml:trace contextRef="#ctx0" brushRef="#br0" timeOffset="4035.47">17504 4192 1059 0,'-12'6'485'0,"16"-5"-184"15,4 0-45-15,5 0-5 16,5 1-48-16,-2-6-75 16,2 0-34-16,2-2-60 15,0-3-33-15,5 4-161 16,4-2-77-16,9 5 134 16</inkml:trace>
  <inkml:trace contextRef="#ctx0" brushRef="#br0" timeOffset="4252.42">18056 4167 1459 0,'-4'10'603'16,"3"-5"-383"-16,-4 0-6 15,4 6-63-15,2 3-53 0,-1 2-54 16,5 3-20-16,-4-4-19 15,-1-3-14-15,2-4-100 16,0-7-61-16,5-6-413 16,8-5 377-16</inkml:trace>
  <inkml:trace contextRef="#ctx0" brushRef="#br0" timeOffset="4437.82">18044 3904 1070 0,'-15'-2'561'0,"16"3"-72"16,2 0-216-16,2 4-69 15,-5-5-66-15,0 0-99 16,0 0-18-16,0 0-159 0,3 1 342 16</inkml:trace>
  <inkml:trace contextRef="#ctx0" brushRef="#br0" timeOffset="6275.54">19418 3945 647 0,'0'0'347'16,"0"1"-122"-16,-4 9-29 16,-1 4-34-16,4 13-38 15,-1 7-11-15,4 6-34 16,3 0-14-16,-5-5-28 15,4-5-11-15,3-7-12 0,-7-4-2 16,2-9 2-16,-3 1 1 16,-5-7 1-16,4 1 1 15,-3-3-1-15,-1-2-1 16,2-2-4-16,3-3-5 16,2-6-6-16,0-3-2 15,2-6-5-15,4-2 1 16,2 2-3-16,5 2 0 0,4 3-2 15,-6 8 0-15,5 7 4 16,-2 7 5-16,-1 8 11 16,3-3 10-16,-7 6 15 15,-2 1 10-15,-6-1 15 16,-2 2 6-16,-6-3 10 16,-5-3-4-16,-2 0-15 15,-6-4-10-15,4-2-22 16,3-2-8-16,0-5-44 15,5 1-51-15,1-4-154 16,-1-2-155-16,18 5 239 16</inkml:trace>
  <inkml:trace contextRef="#ctx0" brushRef="#br0" timeOffset="6679.6">19875 4199 839 0,'22'-10'422'16,"-18"1"-140"-16,-2-4-26 16,-9 0-57-16,-2 0-49 15,-5 0-55-15,-8 0-27 16,-1 7-33-16,-6 2-10 16,2 6-15-16,0 2-7 0,6 7-6 15,3 3-2-15,8 7-4 16,6 2 2-16,6-2 1 15,6-1 1-15,4-3 2 16,3-6 0-16,4 0 3 16,1-10 1-16,4-5 4 15,-3-3 1-15,-2-10 3 16,2 4 0-16,-6-2 0 16,-2 2 0-16,-6 7-1 15,-3 0 1-15,-5 5 11 16,-1 2 8-16,1-1 12 15,0 0 0-15,-2 12-11 16,-2 7-9-16,-5 23-25 16,15-25-29-16,5-7-90 15,1-5-51-15,3-6-141 16,3-5-110-16,3-4 278 0</inkml:trace>
  <inkml:trace contextRef="#ctx0" brushRef="#br0" timeOffset="7133.89">20077 4152 621 0,'1'-11'374'16,"-2"0"-25"-16,-1 4-23 16,-4 4-76-16,-2-2-35 15,-1 5-73-15,-1 1-30 0,4 9-55 16,0-2-17-16,5 8-24 16,1 2-7-16,3 0-7 15,5 1-2-15,2-2-1 16,5-2 1-16,-4-3 2 15,1 1 1-15,-3-2 2 16,-3-4 1-16,-4 2 2 16,-1-3-1-16,-3-2 0 15,-1 0-3-15,1-3-5 16,1-1-4-16,0 0-10 16,0-1-3-16,1 0 1 15,0 0 1-15,0 0 9 16,10-4 1-16,6-1 3 15,31-19 0-15,-26 10 1 16,2 2 1-16,0-4 3 0,-3-1 2 16,-7 2 7-16,-5 0 5 15,-8 5 9-15,-5 5 3 16,-6 5 16-16,-1 1 3 16,-4 3 9-16,-1 7 0 15,3 4-15-15,2 4-6 16,9 2-17-16,2-1-4 15,5-3-9-15,5 1-5 16,3-7-9-16,1-2-30 0,7-3-139 16,4-4 33-16,7 0 60 15</inkml:trace>
  <inkml:trace contextRef="#ctx0" brushRef="#br0" timeOffset="7922.52">21018 4213 825 0,'-2'-13'412'0,"2"1"-131"15,2-2-38-15,-3-4-42 16,-5 2-44-16,-1 2-46 0,-10-3-22 15,0 7-30-15,-1 4-8 16,-2 7-22-16,5 5-5 16,-5 6-16-16,1 6-9 15,8 4-10-15,3 2-6 16,13 3-3-16,7 0 4 16,5-4 1-16,1-4 2 15,7-3 3-15,2-4 1 0,6-6 2 16,9 0-3-16,-1-7-40 15,3-2-17-15,-1-4-25 16,-5-5-2-16,-4-1 40 16,-3-2 22-16,-11-2 32 15,-6 0 11-15,-13 0 13 16,-6-1 7-16,-9 6 29 16,-2-1 11-16,-5 5 20 15,-2 2 1-15,-1 6-14 16,2 4-10-16,2 11-20 15,3-2-10-15,6 2-18 16,2 0-8-16,8-3-11 16,2 0-2-16,9 0-3 15,2-2 0-15,4-3 2 0,2-3 1 16,1-4 2-16,1-1 1 16,0-9 3-16,0 0 3 15,-5 0 2-15,-3-4 2 16,-7 8 0-16,-2 3 2 15,-6 3-4-15,1 3-1 16,1-3-6-16,0 0-3 16,-2 9-2-16,-3 6-6 15,0 23-9-15,11-29-18 0,9-6-95 16,4-1-68-16,3-4 118 16</inkml:trace>
  <inkml:trace contextRef="#ctx0" brushRef="#br0" timeOffset="8499.35">21477 4089 1175 0,'-9'0'563'16,"-1"4"-260"-16,0 0-82 16,3 3-50-16,2 0-87 15,3 2-25-15,2 3-42 16,1 1-5-16,1 3-6 15,4-3-3-15,1-1-2 16,1-1 0-16,1 0 0 16,-4 0 2-16,0-4 2 0,-2-1 1 15,-1-1 4-15,1 3 1 16,-5-5 3-16,0-1 2 16,-5 1-2-16,6-5-2 15,0 1-11-15,0 0-6 16,0 0-12-16,0 0-1 15,1 1-1-15,0-1 6 16,13 0 3-16,9-2 1 0,32-9 3 16,-26 4 2-1,0-3 4-15,-4-8 2 0,-6 3 6 16,-4-4 3-16,-5 6 10 16,-5 4 5-16,-6 1 5 15,-3 6 1-15,-6 0 4 16,-2 2 2-16,-1 5 7 15,-1 4 5-15,6 4-4 16,0 1-4-16,7 0-9 16,2-1-5-16,5 2-12 15,6-1-4-15,3 1-7 16,3-2-2-16,3-8 0 16,1-1-3-16,1 0-10 15,-1-2-40-15,0 1-99 16,-6-2-61-16,0 1-149 15,-1 3 215-15</inkml:trace>
  <inkml:trace contextRef="#ctx0" brushRef="#br0" timeOffset="37495.61">15474 5669 466 0,'-4'0'339'15,"1"4"31"-15,-1-4-180 16,3 0 10-16,1 0-67 16,0 0-22-16,0 0-18 15,24 0-13-15,36 0-23 16,-22 0-8-16,2-1-16 16,4-2-7-16,1 2-10 15,1-1-3-15,-5-1-5 16,-4-1-1-16,-15 1-3 15,-6-1-5-15,-12 3-77 16,-8 0-76-16,-9 1 95 16</inkml:trace>
  <inkml:trace contextRef="#ctx0" brushRef="#br0" timeOffset="37733.19">15521 5724 874 0,'-6'6'412'16,"9"3"-182"-16,4 3-6 16,-2 6-35-16,5 7-41 0,-3 11-35 15,1 4-13-15,3 6-27 16,-3 0-14-16,3-4-23 16,-2 2-9-16,-1-7-14 15,-1-7-3-15,-4-4-7 16,-3-6-32-16,0-9-92 15,0-2-61-15,3-13-363 16,2-3 358-16</inkml:trace>
  <inkml:trace contextRef="#ctx0" brushRef="#br0" timeOffset="37901.9">15582 5961 959 0,'6'1'451'0,"8"-1"-201"15,5 0 12-15,2 1-77 16,2 2-38-16,2 3-58 0,1-3-25 16,3-2-34-16,-4-1-30 15,1 0-159-15,-2-2-79 16,-2-6 134-16</inkml:trace>
  <inkml:trace contextRef="#ctx0" brushRef="#br0" timeOffset="38121.44">16020 6077 1666 0,'1'6'126'16,"0"5"13"-16,0 8 79 15,-4 0-46-15,-2 2-61 16,5 1-73-16,-2-2-16 0,3-5-17 15,6-3-24-15,-7-10-112 16,4-2-90-16,7-13 128 16</inkml:trace>
  <inkml:trace contextRef="#ctx0" brushRef="#br0" timeOffset="38282.33">15973 5868 888 0,'-7'5'446'0,"8"-3"-105"16,1 0-126-16,2 3-61 16,-4-5-54-16,0 0-135 15,0 0-92-15,9 5 80 16</inkml:trace>
  <inkml:trace contextRef="#ctx0" brushRef="#br0" timeOffset="38538.11">16258 6197 723 0,'0'-1'451'0,"-1"1"-48"0,0 0-118 15,0 0 10-15,0 0-82 16,0 0-40-16,0 0-70 16,-11 9-32-16,-3 2-48 15,-25 26-55-15,29-34-130 16,4-2-109-16,9-4 154 16</inkml:trace>
  <inkml:trace contextRef="#ctx0" brushRef="#br0" timeOffset="38827.06">16474 6069 1104 0,'0'0'514'0,"5"8"-202"0,-1 1-58 15,-5 5-31-15,3 5-61 16,-3 8-54-16,-3 5-22 15,4 7-37-15,-1 1-2 16,4 1-20-16,1-4-4 16,3-3-5-16,-7-3-2 15,0-6-7-15,0 0 0 0,-8-9-1 16,1 0-19-16,-7-12-74 16,-1-8-50-16,-2-15-137 15,2-10-110-15,-10-23 247 16</inkml:trace>
  <inkml:trace contextRef="#ctx0" brushRef="#br0" timeOffset="38973.25">16343 5901 1318 0,'15'-3'562'0,"2"3"-351"15,-2-1-16-15,-4 4-94 16,3 4-45-16,-5 1-161 15,5 1-90-15,22-3 118 0</inkml:trace>
  <inkml:trace contextRef="#ctx0" brushRef="#br0" timeOffset="39262.36">16959 5866 1232 0,'-23'6'520'15,"17"-6"-280"-15,0-2-55 16,4 0-27-16,6 2-50 15,-4-2-59-15,0 1-17 0,14-1-17 16,7-1-11-16,32-6-111 16,-24 9-80-16,-8 0 112 15</inkml:trace>
  <inkml:trace contextRef="#ctx0" brushRef="#br0" timeOffset="39453.05">16951 5990 865 0,'-7'7'475'16,"1"-2"-164"-16,13-2-63 16,-3-3-38-16,5-4-76 15,7-2-18-15,0 2-42 16,7 3-22-16,0-1-29 16,-4 2-53-16,6 0-156 15,-1-1 130-15</inkml:trace>
  <inkml:trace contextRef="#ctx0" brushRef="#br0" timeOffset="39791.93">17532 5695 869 0,'-31'-13'447'0,"22"10"-62"16,4 1-133-16,8 0-32 15,8 0-39-15,8-2-75 16,6 4-17-16,8 0-36 15,4 0-16-15,6-1-20 16,2 1-5-16,2-1-9 16,0 1-8-16,-6-2-71 15,-7-6-41-15,-12 3-104 0,-10 0-62 16,-14 2-221-16,-11 2 319 16</inkml:trace>
  <inkml:trace contextRef="#ctx0" brushRef="#br0" timeOffset="40196.67">17577 5629 466 0,'-24'0'351'0,"7"0"-4"16,12 0-64-16,1 1-33 0,8 4-62 15,1 2-20-15,12 8-37 16,5 3-20-16,6 4-32 16,3 2-15-16,1-3-27 15,2 1-9-15,1-6-10 16,1 1-4-16,-7 0-5 15,-5-2-1-15,-13 2-2 16,-8 0 0-16,-15 3-8 16,-6-2-5-16,-9 2-4 15,-6-2-2-15,2-2 6 16,-1-3 4-16,4 0 2 16,5 2 1-16,5-9 2 15,5 7 2-15,7-7 4 16,6-2 2-16,10 2 5 0,8-2 2 15,9-3 6 1,7 0 3-16,4-1 8 0,3-7 6 16,1 5 1-16,-2 2-4 15,-14 0-12-15,-15 3-8 16,0-1-40 0,3 3-56-16,-9-1-155 0,-2 2-353 15</inkml:trace>
  <inkml:trace contextRef="#ctx0" brushRef="#br0" timeOffset="41835.54">17594 6424 249 0,'-28'30'204'0,"24"-29"65"16,3 3-35-16,6-2-32 15,-5-2-11-15,0 0-28 16,0 0-18-16,0 0-34 16,7-1-21-16,4-5-36 15,0 1-13-15,26-47-20 16,-27 25-7-16,-3-4-6 16,-3 1 0-16,-5 0-1 0,-1 3 1 15,-6 5 0-15,0 1 0 16,-1 6 9-16,-1 4 7 15,-1 9 12-15,-1 5 1 16,-2 12 2-16,2 6-3 16,1 12-5-16,3 3-1 15,8 6-6-15,0-3-4 16,8 0-6-16,4-3-3 16,5-9-7-16,3-1-2 0,3-15-46 15,2-5-51 1,5-12-213-16,3-10 197 0</inkml:trace>
  <inkml:trace contextRef="#ctx0" brushRef="#br0" timeOffset="42002.27">17815 6268 958 0,'7'4'459'0,"-6"-1"-153"16,6 1-83-16,2 2-43 15,2 0-61-15,1 1-76 16,0-3-13-16,-1 2-72 16,0-3-77-16,4-1 76 15</inkml:trace>
  <inkml:trace contextRef="#ctx0" brushRef="#br0" timeOffset="42197.57">17938 6361 726 0,'-32'74'419'0,"29"-74"-3"0,-3-3-141 16,7 0-51-16,-1 2-60 0,0 0-93 15,0 0-30-15,0 0-80 16,10-4-75-16,6-1 73 16</inkml:trace>
  <inkml:trace contextRef="#ctx0" brushRef="#br0" timeOffset="42343.77">18159 6373 1055 0,'0'21'492'0,"2"1"-199"16,2 1-39-16,-4-2-67 15,0 0-58-15,0-6-76 16,0-1-30-16,1-6-92 15,1 0-67-15,-1-14 83 16</inkml:trace>
  <inkml:trace contextRef="#ctx0" brushRef="#br0" timeOffset="42529.38">18170 6200 1214 0,'3'10'559'0,"2"1"-282"0,0-2-122 16,-2-1-11-16,1-3-99 16,-4-2-69-16,0 0-139 15,0-3 110-15</inkml:trace>
  <inkml:trace contextRef="#ctx0" brushRef="#br0" timeOffset="43230.88">17743 5301 906 0,'3'-1'483'16,"1"2"-192"-16,0 7-41 15,-1 17-40-15,27 29-89 16,-28-28-19-16,-1-3-33 0,-3 0-13 16,-6-5-17-16,1-2-9 15,-9-3-14-15,2-6-19 16,-3-4-77-16,0-7-55 15,3-9-181-15,3-8-253 16,4-16 375-16</inkml:trace>
  <inkml:trace contextRef="#ctx0" brushRef="#br0" timeOffset="43363.56">17662 5062 715 0,'11'5'368'0,"5"2"-91"15,0-2-70-15,1 3-65 16,1 5-97-16,-1 7-43 16</inkml:trace>
  <inkml:trace contextRef="#ctx0" brushRef="#br0" timeOffset="44172.07">18659 5678 789 0,'15'-40'436'16,"-19"26"-148"-16,-1 0-61 15,-3 2-39-15,-5-5-79 16,0 1-14-16,-6 4-26 16,0 1-10-16,-3 12-15 15,0 2-9-15,0 5-17 16,6 8-7-16,9 10-10 16,2 12 0-16,9 17-1 15,-4 4 0-15,5 10 0 16,5-1 2-16,2-2 7 15,6-5 2-15,-9-11 5 16,-2-8 1-16,-4-10-5 16,-3-7 1-16,-5-12-57 15,-3-3-52-15,-4-14-191 16,1-7 176-16</inkml:trace>
  <inkml:trace contextRef="#ctx0" brushRef="#br0" timeOffset="44323.36">18332 5805 995 0,'11'-1'499'0,"3"0"-200"15,4 0-86-15,5 0-1 0,0 1-94 16,0 0-31-16,1 2-45 16,0-1-19-16,4 0-90 15,4 0-74-15,4 1 87 16</inkml:trace>
  <inkml:trace contextRef="#ctx0" brushRef="#br0" timeOffset="44976.31">18797 6222 1062 0,'-2'8'460'0,"2"-5"-250"15,6-2-38-15,4-1-28 16,5-5-46-16,2-8-41 16,4-6-12-16,-4-12-22 15,0-3-6-15,0-3-6 16,-9 0-1-16,1 5 2 16,-9 4 4-16,0 9 10 15,-8 2 10-15,-6 6 11 16,-2 6 3-16,-11 5-5 0,7 9-7 15,-1 9-14 1,3 1-3-16,7 10-5 0,5 1 2 16,8 4 3-16,6 4 3 15,7-1 2-15,1-2-3 16,6-9-4-16,4-5-5 16,-1-8-8-16,-1-3-3 15,-6-7-31-15,-1-1-42 16,-4-3-128-16,3-4-72 0,11-3 158 15</inkml:trace>
  <inkml:trace contextRef="#ctx0" brushRef="#br0" timeOffset="77996.16">18529 8846 246 0,'-2'-1'164'0,"0"-3"10"0,-1 0-25 16,1 3-33-16,1-4-5 15,0 4-3-15,0-1-7 16,0 0-12-16,1 1-10 16,0 0-24-16,0 0-10 15,0 0-17-15,0-1-6 16,0 1-7-16,9-1-1 0,3 2-4 16,-2 2 0-16,24 22 1 15,-31-4 1-15,-2 0 1 16,-1 5 2-16,-3 8-1 15,-3 2-1-15,-3 11-4 16,1 2-2-16,-3 5-3 16,0-2-1-16,0 3 0 15,-1 2-1-15,4 2 0 16,-1 3 0-16,5-3 0 16,-3-2 0-16,3-4 0 15,-2-6-1-15,0-2 1 16,8-1 0-16,-3 0 0 15,7 3-1-15,0-2 0 16,2-1 1-16,-3-7-1 16,1-5 1-16,4-8-2 0,-6-5 0 15,8-8 0 1,-1-2 0-16,0-6 0 0,1-1 0 16,-1-2 1-16,-1 0 0 15,-3-2 0-15,0 0 1 16,-3-1 0-16,0 2 1 15,-2-1 1-15,-2 2 0 0,0 0 0 16,0-1 0 0,-1 1-1-16,0 1-1 0,0 0-2 15,0 0 0-15,-1 3 0 16,-2 12 0-16,-8 35 0 16,5-21 0-16,3 5 9 15,-3 5 3-15,3 4 7 16,1 6 3-16,3 9-3 15,3-1-1-15,3 14-3 16,0-1 1-16,2 1 7 16,-6 2 3-16,0-11 6 15,-2-1 0-15,-4-7-10 16,-3 0 12-16,-3 2 5 16,-5-9 3-16,-7 2 24 15,1-1-6-15,-8-14 7 0,3 2 1 16,-13-3-17-1,-7-8-10-15,-5-1-20 16,-4-5-8-16,8-15-87 0,9-5-89 16,16-16 102-16</inkml:trace>
  <inkml:trace contextRef="#ctx0" brushRef="#br0" timeOffset="78891.5">19448 9833 436 0,'-3'-9'309'0,"3"6"-10"16,1 0-82-16,-5 1-7 15,4 2-60-15,0 0-17 16,0 0-31-16,0 0-12 16,3 12-17-16,1 7-8 0,8 39-14 15,-12-28-6-15,0 5-13 16,-6 0-5-16,2-5-5 16,0-1-2-16,-5-10 0 15,8 1 2-15,-8-6-3 16,1-8 0-16,-3 0-9 15,-3-6-3-15,-2-6-33 16,-1-3-45-16,-1-16-159 16,-3-6-308-16,3-8 349 15</inkml:trace>
  <inkml:trace contextRef="#ctx0" brushRef="#br0" timeOffset="79042.61">19381 9643 893 0,'16'10'373'16,"-1"-7"-211"-16,3 1-48 15,-1 2-24-15,-1-3-36 16,4 1-145-16,3 1 71 16</inkml:trace>
  <inkml:trace contextRef="#ctx0" brushRef="#br0" timeOffset="79296.35">19745 9904 929 0,'-11'7'408'15,"3"1"-229"-15,6-5-55 16,2 0 11-16,6-5-53 16,-6 1-20-16,0 0-24 15,19-6-12-15,31-8-13 16,-25 11-8-16,-5 4-115 16,1 2-129-16,-5 6 150 0</inkml:trace>
  <inkml:trace contextRef="#ctx0" brushRef="#br0" timeOffset="79561.57">20131 9729 951 0,'1'0'389'16,"-1"7"-156"-16,0-1-79 0,-2 15 11 15,-1 7-5-15,0 12-66 16,1 6-20-16,3-1-33 16,0-2-12-16,4-6-15 15,-1-2-3-15,2-9-6 16,-1-4-6-16,1-8-67 16,-2-5-53-16,1-7-212 15,3-5 207-15</inkml:trace>
  <inkml:trace contextRef="#ctx0" brushRef="#br0" timeOffset="79878.6">20538 9888 1039 0,'-76'-14'482'15,"69"12"-193"-15,11 2-168 16,-4-5-2-16,14 2-60 15,-1-2-21-15,2-1-25 16,6 0-18-16,-2 3-81 16,7 0-76-16,-3 4 97 15</inkml:trace>
  <inkml:trace contextRef="#ctx0" brushRef="#br0" timeOffset="80051.45">20498 10018 742 0,'-10'1'406'0,"8"-1"-87"16,5-3-137-16,8-2-16 15,3-2-75-15,3 0-38 16,-1 0-50-16,4-1-58 16,3 4-205-16,-2-3 174 15</inkml:trace>
  <inkml:trace contextRef="#ctx0" brushRef="#br0" timeOffset="80463.3">20117 9420 902 0,'-7'-5'404'0,"4"5"-182"16,4 3-78-16,2 1 3 0,-3-4-46 16,0 0-32-16,0 0-40 15,1 0-10-15,11 2-121 16,0 0-101-16,31 11 125 15</inkml:trace>
  <inkml:trace contextRef="#ctx0" brushRef="#br0" timeOffset="81150.17">20945 9911 846 0,'-27'-30'389'15,"28"30"-205"-15,-1 8-52 16,0 8-4-16,0 14-61 16,-1 6-16-16,11 4-24 15,-4-5-9-15,8-10-10 16,1-8-3-16,4-17-3 16,2-3-2-16,0-13-15 15,0-5-8-15,-4-1-10 16,-2 0 2-16,-6 2 18 15,1 4 9-15,-8 4 18 16,0 2 11-16,-1 9 24 16,-2 3 12-16,1 10 17 15,-1 6 3-15,1 5 3 0,1 0-1 16,3-3-7-16,2 1-8 16,0-9-23-16,2-1-10 15,0-7-18-15,1-6-6 16,3-2-5-16,0-4-2 0,0-3-4 15,-1-1-9 1,0-3-26-16,-2-1-18 0,0 0-50 16,-1 1-26-16,-5 4-90 15,0 1-120-15,-2 7 222 16</inkml:trace>
  <inkml:trace contextRef="#ctx0" brushRef="#br0" timeOffset="81313.03">21261 9961 572 0,'37'22'394'16,"-30"1"32"-16,-2 1-216 15,2 4-28-15,-5-8-86 16,2-3-39-16,1-7-51 16,-1-6-53-16,6-8-211 15,-2-5 178-15</inkml:trace>
  <inkml:trace contextRef="#ctx0" brushRef="#br0" timeOffset="81452.5">21240 9796 956 0,'2'2'386'16,"3"7"-271"-16,1 2-29 15,4-1-137-15,0 5 37 16</inkml:trace>
  <inkml:trace contextRef="#ctx0" brushRef="#br0" timeOffset="81890.2">21620 9954 891 0,'-13'1'381'0,"-1"0"-148"16,-2-3-129-16,1-6-20 15,0-2-13-15,1-3-41 16,4 2-6-16,-2 6-13 16,0 3-3-16,0 8-1 15,-1 6 1-15,5 10 1 16,1 2-2-16,12 3-1 16,-4-4-1-16,8-5 1 0,0-5 2 15,4-6 3-15,1-4 0 16,3-9-2-16,4-6-3 15,-3-14-9-15,7-6-8 16,-9-7-10-16,0-1-1 16,-8 0 8-16,-2 4 9 15,-4 5 11-15,-2 2 6 16,-1 13 24-16,-3 3 11 0,-1 14 15 16,-2 12 5-1,0 9-12-15,-1 11-5 0,4 9-13 16,1 2-8-16,7-3-13 15,2-3-5-15,6-12-10 16,3-7-1-16,1-14-87 16,3-6-61-16,2-11-263 15,4-4 252-15</inkml:trace>
  <inkml:trace contextRef="#ctx0" brushRef="#br0" timeOffset="82076.14">21848 9794 673 0,'5'-6'375'0,"-4"14"22"16,-4 11-187-16,3 10-35 15,-2 8-19-15,-2 8-70 0,2-2-19 16,6-3-37-16,6-7-15 16,3-13-14-16,3-8-7 15,-2-15-70-15,-3-8-58 16,-3-9 82-16</inkml:trace>
  <inkml:trace contextRef="#ctx0" brushRef="#br0" timeOffset="82266.16">21744 9841 1104 0,'-1'0'494'15,"3"2"-267"-15,10 2-62 16,4 2-32-16,8 4-53 15,1-4-19-15,2 0-35 16,0-2-24-16,-5-4-76 16,1 0-48-16,0 0-192 15,-9-4 194-15</inkml:trace>
  <inkml:trace contextRef="#ctx0" brushRef="#br0" timeOffset="82674.74">22001 9708 738 0,'1'5'375'16,"1"6"-111"-16,1 2-17 15,-1 9-66-15,-1 5-33 16,1 11-54-16,-1 5-20 16,-2-1-31-16,2-5-11 15,-1-11-15-15,-2-8-4 16,1-12-5-16,0-1 2 0,-7-7-4 15,8-4-2-15,-1-5-4 16,4-2-2-16,7-3-2 16,-1-3 1-16,6 0 1 15,-2 3 1-15,5 3 1 16,-1 6 0-16,2 6 3 16,-1 4 3-16,-4 9 3 15,-1 4 3-15,-4 5 4 16,-2-1 0-16,-3 1-2 15,-1-3-1-15,-2-4-7 16,0-3-4-16,0-2-22 16,0-4-29-16,0-3-91 15,2-2-71-15,-3-1 127 16</inkml:trace>
  <inkml:trace contextRef="#ctx0" brushRef="#br0" timeOffset="93923.33">1760 12162 433 0,'5'-16'263'16,"9"-29"-60"-16,-8 26-10 16,-3 3-9-16,0 5-40 0,-1-3-16 15,-3 7-27-15,-2 1-9 16,-3 1-18-16,-4 4-8 16,-5 2-24-16,0 3-11 15,-7 11-13-15,0 1-6 16,-5 7-5-16,-2 5-2 15,3 2 0-15,0 5-1 16,6 8 4-16,2 3 2 16,4 10 3-16,3-1 0 0,9 2-3 15,6 3-2-15,3 0-2 16,6 2 1-16,1 2 1 16,0 0 2-16,5 2 0 15,-1 0-1-15,0-3-1 16,-6-2-2-16,-8 0-1 15,-1 0 1-15,-8-2 0 16,-2-1 0-16,-6 0 1 16,-2-2-1-16,-6-2 0 15,0-2 1-15,-1-11-1 16,1-6 0-16,4-6-1 16,-4-2 0-16,0-4-3 15,-1-2 1-15,4-6-3 16,4-2-1-16,11-7-6 15,3 1-2-15,11 0-1 16,7-2 2-16,7 5 5 0,1 3 2 16,5 5 2-16,-5 3 1 15,-2 11 3-15,8 4 2 16,-9 15 1-16,1 6 0 16,1 19-2-16,-5 6-2 15,-5 11 2-15,-2 4-1 16,-2-7-2-16,1-5-1 0,6-5 0 15,0-1-2-15,-2-4 3 16,-3-2-1-16,0-12-1 16,3-4 0-16,0-6 1 15,-1-1-2-15,7-9-21 16,-2-4-42-16,0-19-199 16,8-10 176-16</inkml:trace>
  <inkml:trace contextRef="#ctx0" brushRef="#br0" timeOffset="94854.03">434 12974 787 0,'-5'0'356'0,"1"3"-170"0,-3 0 2 15,7 8-26-15,-3 4-34 16,4 15-40-16,5 4-19 15,-3 2-26-15,-1-3-9 16,-1-13-14-16,5-3-7 16,-5-12-6-16,2-2-1 0,0-8 1 15,-3 4 1-15,0 0-2 16,1-15-1-16,3-35-2 16,-1 27-1-16,0 2-2 15,5 4 0-15,3 3-1 16,-9 8 0-16,10 6-1 15,-3 4 2-15,-4 8 8 16,7 2 5-16,-3 9 9 16,0 1 3-16,-1 3-3 15,-8-1-1-15,-2-3-6 16,0-4-1-16,-2-7-4 16,3-4-1-16,1-7-5 15,2 0-3-15,0-14-3 16,7-4-3-16,-1-8 0 15,4-3 0-15,4 0 1 16,-4 5 1-16,6 7 1 0,-3 5 2 16,1 8-1-16,1 0 1 15,-7 9 1-15,-1 3 2 16,-1 9 4-16,-1 3 3 16,-3 3-1-16,-1 1 0 15,-3-3-4-15,0-5-2 16,1-7-57-16,2-4-52 15,1-8-128-15,2-1-126 0,4-9 228 16</inkml:trace>
  <inkml:trace contextRef="#ctx0" brushRef="#br0" timeOffset="95017.59">792 13032 265 0,'12'2'190'0,"-1"3"49"15,2 2-12-15,1 1-14 16,-3 1-11-16,-1 3-37 15,-5 1-28-15,-5-3-54 16,0 3-23-16,0-7-36 16,-1-5-32-16,-3-1-110 15,3-1-181-15,0 0 187 16</inkml:trace>
  <inkml:trace contextRef="#ctx0" brushRef="#br0" timeOffset="95463.2">749 12853 880 0,'-1'8'377'0,"1"-8"-184"0,2 0-37 15,3 0 2-15,-5 0-27 16,0 0-51-16,17 1-18 16,39 5-33-16,-27 0-13 15,1 2-8-15,1 8-2 0,-13-2 0 16,12 0-1-16,-19 9 0 15,-3-2 0-15,1 1 1 16,-11-3 1-16,4-5 2 16,4-4-1-16,-7 1 1 15,1-3-1-15,-2-2 0 16,-1-4-2-16,6-2-7 16,-3-1-2-16,0 0-4 15,5-12 0-15,7-15 4 16,17-21 1-16,-17 34 1 15,8 2 0-15,-8 13 1 16,4 0 3-16,-5 11 23 16,2 5 14-16,-2 4 28 15,-5 5 6-15,-1-1-11 16,-3 1-11-16,0-4-24 16,-2-5-10-16,1-5-11 15,1-5-29-15,0-6-91 0,2 0-65 16,-4-1 99-16</inkml:trace>
  <inkml:trace contextRef="#ctx0" brushRef="#br0" timeOffset="112245.99">13606 7397 541 0,'79'48'359'15,"-81"-44"-127"-15,-3 1-113 16,-4-1 48-16,-3 3-5 16,-6 0-2-16,-4-1-44 0,-2 0-17 15,-6 1-22-15,-1 0-9 16,-7-7-17-16,-3 0-8 15,1-1-18-15,0-3-7 16,2-2-7-16,1-2-2 16,4 3-3-16,1-2-1 15,10 3-4-15,5 2-1 16,5-1-4-16,4 3-2 16,8 1-11-16,4-1-22 15,7 0-76-15,4 0-92 16,2 2 158-16,-1-2-103 0,3-3-73 15</inkml:trace>
  <inkml:trace contextRef="#ctx0" brushRef="#br0" timeOffset="112597.94">13344 7231 958 0,'-6'0'474'0,"-8"1"-263"16,-7 3-130-16,-5 7 32 15,-4 3-3-15,-4 5-35 16,-1 3-20-16,-2 3-23 0,2 1-5 16,4 3-10-16,3 0-1 15,8-2-1-15,3-1 2 16,10 0 4-16,6-1 4 15,9 1 6-15,5-2 4 16,9-3 6-16,4 1 4 16,5-2 3-16,2 0 1 15,0-3-3-15,-2 1-2 16,-3-4-7-16,-5 0-3 0,-6-3-7 16,-4 0-4-16,-4-3-20 15,-5-3-25-15,-3-2-58 16,-2-3-42-16,0 0 92 15,0-2-72-15,0 1-50 16</inkml:trace>
  <inkml:trace contextRef="#ctx0" brushRef="#br0" timeOffset="119596.02">24668 5242 235 0,'0'-2'198'15,"0"0"10"-15,0 1-16 16,0-1-13-16,0 1-42 16,0-1-18-16,0 1-36 15,0 0-12-15,0 0-12 16,0 0-6-16,0 0-11 16,0 0-5-16,0 1-9 15,4 4-3-15,8 21-2 16,3 32-2-16,-15-16-2 15,-1 3-3-15,1 13-3 16,-1 1-3-16,0 4-5 16,0 5-2-16,1-3-2 15,1 3 0-15,2 2-1 16,0-1-1-16,4 9 1 0,-1 2 0 16,1 2 0-16,-2 3 3 15,-1-1-1-15,-2 3 0 16,2 3 3-16,1 4 2 15,-2 4 3-15,2 6 1 16,2 0 0-16,-3-1 1 16,5 5 5-16,-6-8 3 15,4 3 5-15,0-1-1 0,-2-3-3 16,1 3-2-16,-9 0-6 16,3-3-2-16,-3 4-4 15,-1-4-1-15,0 0 5 16,0 3 2-16,1-15 3 15,3 3 0-15,3-9-3 16,-2-5-3-16,-1-1-2 16,1-3-1-16,-2-12-2 15,2-1-1-15,4-13-1 16,-5-9-1-16,2-12-3 16,-2-8-4-16,4-13-35 15,1-10-21-15,1-14-60 16,1-14-48-16,-4-14-272 15,0-5 293-15</inkml:trace>
  <inkml:trace contextRef="#ctx0" brushRef="#br0" timeOffset="121207.44">24746 5182 805 0,'-24'-13'349'16,"8"1"-189"-16,0 1 18 15,2 3-28-15,2 7-16 16,4 0-21-16,2 0-18 0,2-1-25 15,3 1-15-15,1 1-26 16,0-1-11-16,0 0-16 16,13-5-2-16,16-4-2 15,41-2-2-15,-21 7-1 16,4 1 0-16,7 2-2 16,-4 1 2-16,7 3 0 15,6 2 0-15,6 0 1 16,1-2-1-16,9 1-1 15,1-3 1-15,3-1 3 16,3 1-1-16,9 1 1 16,1-1-1-16,4-1 0 15,-4 1 0-15,4-5 1 16,5 5 0-16,1 0-1 16,5-4 1-16,-3 4 2 15,5-7 0-15,-5 6 1 0,2 1 0 16,-5 0-1-16,-5 2 2 15,2-1 0-15,-1 4-1 16,-1-4-1-16,-7 3 0 16,1 0 0-16,-2-3 1 15,-7 6 0-15,-1-5 0 0,-11-1 0 16,-1 2 0 0,1 0 0-16,-1-1 2 0,-7 0-2 15,-10-4 1-15,-6-1 1 16,-5-1 0-16,-2 2 2 15,1 2 1-15,-17-9 2 16,-1 4 1-16,-9 0 1 16,-3 0 1-16,-5 6 0 15,-3-1-1-15,-4 2 2 16,0-3-2-16,-4-1-1 16,-2 0-1-16,-1 1-2 15,0 0-1-15,0 1-2 16,0 0 0-16,0 0 0 15,0 0-1-15,0 0 0 16,0 0 0-16,0 0-1 16,0 0-1-16,0 0-2 0,0 0 0 15,0 0-1-15,0 0 0 16,0 3-1-16,3 8 0 16,-1 2 1-16,8 32 1 15,-6-18 0-15,0 3 0 16,3 7 1-16,-3 2-1 15,3 3-1-15,2 5 1 16,-3 3-1-16,6 3 1 16,-2 0 1-16,-1 4-2 15,7 0 1-15,-3 0-1 0,1 4 2 16,-3 0 1-16,-4 3 0 16,4 1 0-16,-1 0 2 15,2 0 0-15,-4 6 0 16,0 3 0-16,7 8-2 15,0 4 1-15,-1-2 0 16,2 1-1-16,-1-2 2 16,-3-2-1-16,0 4 0 15,-4-3 1-15,-6 5 0 16,1-1 0-16,-2 4 0 16,-1 3 0-16,1 2 0 15,-1-1 0-15,0 1 0 16,3 0 1-16,-1-2 0 15,1-1 0-15,-2-6 1 16,0 0 0-16,0-5 0 0,0 4 0 16,-1-2 0-16,0-3 1 15,-3 0 2-15,0-3 4 16,0-4 1-16,-1 1 0 16,0-7-1-16,-1-1-3 15,0-8-1-15,-2-5 0 16,0-3-3-16,5-4 0 15,-2-5-2-15,4-3 1 0,1-9-1 16,0-1 0-16,2-4-1 16,-2-5-1-16,2-5-1 15,-3-7-2-15,0-3-8 16,0-3-5-16,-5-4-12 16,3 1-11-16,1 1-20 15,0 0-16-15,-2-5-82 16,-9-9-70-16,-29-32 144 15</inkml:trace>
  <inkml:trace contextRef="#ctx0" brushRef="#br0" timeOffset="122387.49">25007 8828 587 0,'-9'3'243'0,"1"4"-146"16,-6 1-7-16,5 4 8 16,-1 2-14-16,5-4-11 15,5 2-7-15,2-6-15 16,2 1-2-16,1-3 1 15,4-3 2-15,-5-3 2 16,10 2-2-16,5-4-3 16,3 2-4-16,3 1-8 15,1-5-4-15,5 2-5 16,0-2-4-16,7 3-4 16,2 1-1-16,12 3-5 15,-2 2-2-15,1-3-3 16,0 3-1-16,-6-3-3 15,6 4-1-15,5 2-2 16,2 0 1-16,9 3-1 0,0-4 0 16,4-2 0-16,7-1-1 15,1-2 2-15,4 0 2 16,10-2 1-16,-1 0 1 16,2 2 0-16,-1-2-1 15,-3 2 1-15,1 1 1 16,6 1 3-16,-4 3 1 15,0-2 4-15,-2-1 0 16,-4 1 5-16,8 4 0 0,-6-6-1 16,5 3-1-16,-2-3-6 15,-2-1-1 1,12 2-4-16,-4-2 0 0,-7 1-2 16,0 0 0-16,-11 2 3 15,-4-1 1-15,7 1 2 16,-2 2 1-16,-6-4-2 15,-1 0-1-15,-9 0-2 16,-4 0 0-16,-2 0-2 16,-3 2 0-16,-7-3-1 15,-3 0 0-15,-7 1-1 16,-4 0 0-16,-9-1 0 16,1 1-1-16,-10-2 1 15,-5-5 0-15,-5 4 1 16,-10-2 2-16,4 0 3 15,-2 2 1-15,0 1 0 0,1 0-4 16,-1 0-33-16,0 0-30 16,0 0-83-16,0 0-71 15,-13-8 132-15</inkml:trace>
  <inkml:trace contextRef="#ctx0" brushRef="#br0" timeOffset="124371.94">23258 6686 635 0,'2'21'353'16,"-2"-27"-117"-16,1 1-20 15,2 2-9-15,-3 4-62 16,0-1-19-16,0 0-38 16,0 0-14-16,1 11-21 15,-1 3-11-15,-1 32-17 16,-3-27-9-16,0-2-11 15,0 1-5-15,1-6-45 16,2-2-33-16,2-4-85 16,-1-6-69-16,0-7 149 0</inkml:trace>
  <inkml:trace contextRef="#ctx0" brushRef="#br0" timeOffset="124569.27">23210 6393 860 0,'5'2'381'0,"1"-3"-166"16,0 1-16-16,3-1-6 15,-1 1-34-15,-4 4-61 16,2 2-26-16,-1 2-46 16,-3-4-10-16,3 3-144 15,-1 0-124-15,-3-1 157 16</inkml:trace>
  <inkml:trace contextRef="#ctx0" brushRef="#br0" timeOffset="125465.41">24172 5227 373 0,'0'-1'201'0,"1"0"-33"15,-1 0-1-15,0 1-2 16,0 0-14-16,0 0-15 16,0 0-7-16,0 0-11 15,2 16-8-15,-1 38-29 0,-4-25-17 16,0 1-27-16,0-2-10 16,2-4-11-16,0-2-6 15,1-7-6-15,1-4-30 16,1-2-123-16,-1-7-131 15,3-1 164-15</inkml:trace>
  <inkml:trace contextRef="#ctx0" brushRef="#br0" timeOffset="126344.58">24145 6081 934 0,'-11'-10'373'0,"7"7"-213"16,0 3-22-16,-1-6-1 15,3 2-36-15,-2 1-60 16,2 1-55-16,2 2-214 15,0 0 163-15</inkml:trace>
  <inkml:trace contextRef="#ctx0" brushRef="#br0" timeOffset="126492.83">24155 6290 967 0,'-3'5'393'0,"3"-1"-278"0,-2 0-18 16,2 0-63-16,0-4-77 0,0 0 30 16</inkml:trace>
  <inkml:trace contextRef="#ctx0" brushRef="#br0" timeOffset="126643.1">24154 6344 603 0,'12'102'312'0,"-12"-99"-124"16,-1 0-40-16,1-5-76 15,0 2-53-15,0-1-18 16</inkml:trace>
  <inkml:trace contextRef="#ctx0" brushRef="#br0" timeOffset="126805.37">24166 6552 899 0,'7'80'360'16,"-4"-77"-257"-16,-1-2-21 16,0-2-97-16,-2 0-105 15,0 0 80-15</inkml:trace>
  <inkml:trace contextRef="#ctx0" brushRef="#br0" timeOffset="127632.19">24281 8380 559 0,'-39'-33'308'0,"39"31"2"15,0-3-109-15,3 0-10 16,-3 5-18-16,0 0-52 15,0 0-20-15,0 0-39 16,1 11-16-16,-1 13-17 16,-2 30-8-16,-1-27-8 15,1-5-1-15,1-7-5 16,-1-8 0-16,1-5-3 0,1 2-1 16,0-3-2-16,0-2-1 15,0 0-5-15,0 0 0 16,0-1-3-16,2-4 1 15,5-11 1-15,18-31 1 16,-10 31 2-16,3 0 0 16,6 7 3-16,2 6 0 15,-2 5 2-15,3 6 8 0,-4 7 14 16,-8 0 6-16,3 7 9 16,-7 2-1-16,-8 1-8 15,9 2-5-15,-9-5-10 16,1 1-4-16,2-9-7 15,-9-3-27-15,3-10-104 16,-3-5-80-16,6-7 117 16</inkml:trace>
  <inkml:trace contextRef="#ctx0" brushRef="#br0" timeOffset="128579.48">25125 4523 482 0,'-1'-1'335'15,"0"0"2"-15,0 0-111 16,0 0-1-16,-1 0-49 15,1-1-13-15,0 2-32 16,1 0-13-16,-1 21-25 16,-2 36-16-16,1-24-27 15,-3-1-15-15,4-11-18 16,0-3-6-16,0-8-5 16,0 1-2-16,1-3-51 15,0-3-43-15,0-5-112 16,4-1-77-16,-4 0 173 15</inkml:trace>
  <inkml:trace contextRef="#ctx0" brushRef="#br0" timeOffset="128873.98">25583 4744 1151 0,'-15'-10'457'0,"7"10"-306"16,1-2-33-16,4 1-39 15,-1 1-48-15,4-1-204 16,0 0 128-16</inkml:trace>
  <inkml:trace contextRef="#ctx0" brushRef="#br0" timeOffset="129028.39">25856 4749 911 0,'17'-4'382'16,"-12"5"-247"-16,-5 0-21 15,3 1-103-15,-3-4-222 16,0 1 141-16</inkml:trace>
  <inkml:trace contextRef="#ctx0" brushRef="#br0" timeOffset="129175.91">26081 4733 668 0,'-5'-2'353'16,"5"6"-59"-16,-1-4-183 0,1 0-103 16,0-1-144-16,0 1 86 15</inkml:trace>
  <inkml:trace contextRef="#ctx0" brushRef="#br0" timeOffset="130505.25">28341 4687 330 0,'12'-38'227'0,"-11"36"20"15,1 0-97-15,0-3-50 16,-2 4-37-16,0 0-36 16,0 0-9-16,-1 0-11 0,0 0-4 15,1 0-1-15,0-1-2 16,0 1 0-16,0 0-2 16,0 0 2-16,-1 0-1 15,0 0 2-15,0 1 1 16,0 0 5-16,1 0 2 15,-1 0 0-15,1 0 0 0,0 0-3 16,0 0-1-16,0 0 5 16,0 0 1-16,-2 0 2 15,1 0 4-15,0 0 4 16,1 0 5-16,0 0 9 16,0 0 7-16,0 0 11 15,0-1 8-15,0 0 8 16,0 0 1-16,0 0-3 15,0 0-8-15,0-1-13 16,0 2-5-16,0 0-9 16,0 0-2-16,6 15-4 15,-3 4-4-15,-4 31-7 16,-1-27-2-16,1-8-4 16,2 1 0-16,-1-8 2 15,-2-5 0-15,-4-6-3 0,6-4-4 16,-2-6-7-16,5-1-7 15,3-1-2-15,-2-3 0 16,7 1 4-16,-2 3 3 16,-1 4 1-16,2-1 1 15,5 11-1-15,-5 0 1 16,8 6 7-16,-4 10 6 16,-4 1 13-16,7 3 6 15,-7 1 5-15,-1-1 3 0,-1 0-1 16,-3-1-4-16,-4-4-9 15,4-2-5-15,-5-1-26 16,-5-3-36-16,0-2-87 16,-7-5-71-16,1-5 119 15</inkml:trace>
  <inkml:trace contextRef="#ctx0" brushRef="#br0" timeOffset="131336.24">27073 3900 718 0,'0'-8'329'0,"0"7"-142"15,0 0-3-15,0 0-11 16,0 0-24-16,0 1-33 15,0 0-18-15,0 17-30 16,0 39-8-16,-6-25-14 16,1 0-6-16,0-3-12 15,0 1-2-15,-4-9-2 16,-1-4 0-16,-2-4-2 16,-2-6-1-16,-2 3 0 15,-1 3-9-15,1-13-74 16,2-3-64-16,2-22-308 15,3-12 278-15</inkml:trace>
  <inkml:trace contextRef="#ctx0" brushRef="#br0" timeOffset="131528.07">26973 3541 878 0,'6'4'371'0,"10"0"-223"15,-4-1-12-15,1 4-42 16,0 1-32-16,-4 2-28 16,3 3-50-16,-1 1-237 15,2 14 184-15</inkml:trace>
  <inkml:trace contextRef="#ctx0" brushRef="#br0" timeOffset="135465.69">24769 5395 304 0,'0'0'223'0,"0"0"-2"0,0 0-41 15,0 0-14-15,0 0-32 16,0 0-16-16,0 0-27 16,0 0-13-16,0 0-21 15,0 0-5-15,6 0-9 16,1 0-3-16,1 0-10 16,3 0-5-16,0 0-7 15,27 6-1-15,-32-2-3 16,7 2-3-16,-7-1-1 15,7 0-1-15,2 1 0 16,-9 1 0-16,2 2-1 16,-3-3-1-16,0 1-1 15,5-1-1-15,5 3-1 16,-7-2 0-16,7 3-2 16,-6-3 1-16,1 0-1 15,5 4 1-15,-4-6 0 16,3 4 1-16,-4 1 4 0,0-2 0 15,1 4 2-15,1-4 1 16,-2-4-2-16,1 2 0 16,-2 3-1-16,2-4-1 15,1 11-1-15,-1-11 1 16,1 1 0-16,-1 1-1 16,2-3-2-16,3 8 0 15,0 0-1-15,-2-1 1 0,1 2-1 16,-2-4 1-16,-1-2 0 15,4 3 1-15,0-2 0 16,4 4 0-16,-2-3 0 16,-3 0 0-16,-1 0 1 15,-3-3-1-15,3 2 1 16,-1-1 0-16,-2 4-2 16,-6-1 1-16,5 0 0 15,-8 1-1-15,9-4 1 16,4 3-1-16,-2-1 1 15,3 0 0-15,-5 0-1 16,2 1 0-16,-3 1 0 16,0 0 0-16,1-1-1 15,1 5 1-15,1-1-1 16,0 0 1-16,-1-3 0 16,0-3-1-16,2 5 0 0,-1-3-1 15,2 6 2-15,-2-7 2 16,-1-1 5-16,1 8 0 15,-2-8 1-15,2 9 0 16,-1-3-4-16,1-6 0 16,-1 4 0-16,0-1-1 15,0-1 1-15,-1 1 1 16,4 1-1-16,-1-4 0 0,0 3-1 16,3 1 0-16,-8-1-2 15,1 2-1-15,0-1-1 16,2 2 0-16,1 0-1 15,-1-2 1-15,3 2-1 16,-6 0 1-16,2-1 1 16,4 3 0-16,-2-3 2 15,0-1-1-15,-3 2 1 16,1-3-2-16,2 5 0 16,0-1-1-16,3-1 0 15,-1 1 0-15,-4-3 0 16,3-3-1-16,-1 5 1 15,0 0 0-15,0 1 0 16,1-1 1-16,-2-5 1 16,2 0 0-16,0 4 3 15,0-1-2-15,2 2 0 0,1 2-2 16,2-7-1-16,-2 4 0 16,4 2-1-16,-3-1-1 15,2 3 0-15,-2 1 1 16,-3-2-2-16,10 5 0 15,-5-1 1-15,1 1-1 16,2-3 2-16,-10 0-1 0,7-2 1 16,5 2 1-16,0-1-1 15,0-1 2-15,-1 3 2 16,-3-1-2-16,0-1 2 16,1 6 0-16,-2-7 0 15,2-4 0-15,1 5 0 16,3-6-2-16,3 2 1 15,2 5-2-15,2-3 0 16,-3 4 0-16,-7 0 0 16,-2 1 0-16,-4 0 1 15,-1 0 2-15,6 1 0 16,3 1 2-16,-2-1-2 16,4 0 0-16,0-2-1 15,-3-2 1-15,5 4-1 16,-4 0 1-16,-2-2 0 15,0 3-2-15,-1-1 1 16,-1 1 0-16,2-1-1 0,2-5 1 16,2 1-1-16,-1-3 0 15,2 2 0-15,-4 4 1 16,-5 0-1-16,-7-1 0 16,0 1-1-16,0 2 0 15,5 1 0-15,9 2-1 16,-3 0 0-16,1-3 2 0,1 1-1 15,-3-2 1-15,-1 0 0 16,2 3 0-16,-2-2 3 16,-1-1 0-16,3 1 3 15,-3-5-1-15,0 1-1 16,0 2-2-16,1-3 0 16,2-2-1-16,2 2-2 15,3 3 1-15,-7-1-2 16,6 4 1-16,-9-3 0 15,-10-6 1-15,12 7-1 16,-12 1 0-16,6 1 0 16,9 0 0-16,-4-1 0 15,5-3-1-15,4 2 1 16,-4-1-1-16,-1 2 1 16,0-2-1-16,-3 1 1 15,2 2-2-15,1-1 1 0,1 1 0 16,0-3 0-1,-1-2 0-15,2-1 1 0,-3-1 0 16,0 4 2-16,1-2 1 16,-5-3-2-16,-1 2 2 15,-4 0-2-15,0 0 0 16,-2 2 0-16,2-2-1 16,1-1-1-16,-9-1 1 0,10 0-1 15,1 2 0-15,3-3 1 16,3-1-1-16,-6-1 1 15,-1 1-1-15,-1 3 0 16,3-1 0-16,-3 4-1 16,1-2 1-16,2-3 0 15,0 3 0-15,1-3-1 16,-3 1 0-16,0 1 0 16,3-1 0-16,4 4 0 15,0-3 0-15,2 5-1 16,-2 3 1-16,2-9-1 15,-6 6 1-15,1-1 0 16,-3-7 1-16,-7 4-1 16,8-3 1-16,-14-6-1 15,9 2 0-15,-6-2 1 16,0-4-1-16,-2 1 1 0,-5-1 0 16,1-3-1-16,-6 0-3 15,-1-3-101-15,2-6-76 16,-2-5 108-16</inkml:trace>
  <inkml:trace contextRef="#ctx0" brushRef="#br0" timeOffset="138274.98">24937 5146 348 0,'0'-5'193'0,"0"-2"-20"16,-3-2-16-16,3 5-11 15,-4-4-3-15,0 5-8 16,7 4-7-16,-3-1-15 16,0 0-7-16,0 0-17 15,0 0-6-15,0 0-24 16,0 0-12-16,2 0-20 16,12 2-8-16,2 1-7 15,25 11-2-15,-21-2-1 16,-5-7 1-16,1 4 3 15,0 2 1-15,-1-1 5 16,0 2 3-16,-3-5 1 16,1 2 1-16,-2-3-2 15,0 2-2-15,-1 1-3 16,-1 0-2-16,1-4-2 16,1 0-2-16,-1-1-4 0,1 3-1 15,-2-1-1-15,0 2-1 16,-2 2-1-16,2-3-1 15,0 3 0-15,2 1 0 16,3 0 0-16,-3-2 0 16,7 2 0-16,-1-1-1 15,2 2 1-15,3 1 0 16,-5-1 0-16,-2 1 0 0,2 1 2 16,-2 1 0-16,-3-2 1 15,4 0 1-15,-2 0 1 16,-3-1 0-16,2 4-1 15,-1-5 0-15,1 5 1 16,3-1 2-16,0-4 2 16,2 4 1-16,-1 1 1 15,-1-1 0-15,2 3 2 16,0-2-1-16,0-4-1 16,-1-1-1-16,2 0-3 15,-1 3-1-15,2 1-1 16,0 2-1-16,0 0 1 15,-2 2-1-15,7-4 0 16,0 2 1-16,-7-1 0 16,2 2-1-16,-8 0-1 15,-1 2-1-15,5-1 1 0,-5-3-1 16,2 3 1-16,6-3-1 16,-3 0-1-16,7 3 1 15,0-2-1-15,-5-3 0 16,-1-2 0-16,-1-3 0 15,0 3 0-15,1 1 0 16,-2 3 1-16,0 2 1 0,-1-7 0 16,0 0 0-16,3-2 1 15,-2 1-1-15,1 5 0 16,2 0 1-16,-1-2 0 16,0-1-1-16,3 2 1 15,-5 1 0-15,-2-2 0 16,3 1-1-16,-3-1 1 15,-2-3-1-15,4 1 0 16,-7 0-1-16,-3 1 0 16,10 1 1-16,-7 0 0 15,4 0 0-15,2-2-1 16,-10 1 0-16,10 1 0 16,-4-1 0-16,4 0 0 15,5 0-1-15,-10-3 1 16,5 4-1-16,-2-1 0 15,3 2 0-15,1-1-1 0,-2 0 0 16,1-1 1-16,-2-2 0 16,3 1 1-16,-1-5 1 15,-2 4-2-15,-2 2 0 16,0-1 0-16,2 7-2 16,2-3 2-16,1-2-1 15,3 2 0-15,2-3 0 16,-1 1 0-16,3 2 0 0,-2-1 1 15,-2 3 1-15,6-2 0 16,-4 0 1-16,-8-2 0 16,3-1-1-16,-12 3 0 15,2 0 0-15,7 1-1 16,-3 1 1-16,13 0 0 16,-2 3-1-16,4 1 0 15,0 0-1-15,-3-1 1 16,3 2-1-16,0-1 2 15,0-2-1-15,5 0 2 16,0-4 1-16,-2-2 1 16,4 3 1-16,-3 2-1 15,1 0 0-15,-6 4 0 16,4 2-2-16,-8-4 1 16,-1 0-2-16,0-1 0 15,-4 1 0-15,8 0-1 0,-1 0 0 16,3-1 1-16,-2-2-1 15,-1 2 0-15,0 1 0 16,-2-2-1-16,1-1 1 16,-2-3 1-16,-1 0-3 15,2-5 1-15,-2 5 0 16,-1-2-1-16,4 3 1 0,1 0 0 16,-2-6 1-16,0 3-1 15,-1-1 0-15,1 3-1 16,-1 3 1-16,1-3-1 15,0-3 0-15,-7 2 0 16,1 3 0-16,-3 2 0 16,-1-4 0-16,4 5 0 15,-1-4 0-15,7 3 0 16,3 3 0-16,0-3 1 16,6 3-1-16,-5-3 0 15,-3 2-1-15,0-2 1 16,0 1 0-16,2 4 0 15,1-1 1-15,1 0-1 16,2-1 1-16,-1-5-1 0,-3-1 1 16,1 3-1-16,-5-5 1 15,-7 4-1-15,2-1 0 16,-6-3 0-16,1 5 0 16,3-3 0-16,-1 1 0 15,0 2 1-15,0-4-1 16,-1 2 0-16,0-2 0 15,2 0-1-15,0 1 1 16,-1 1 0-16,1 0 1 16,0-2-1-16,0 2-1 15,4-1 2-15,-4-1-2 0,-2 2 0 16,4-2 2-16,-3 2-2 16,2 0 1-16,3-2 0 15,-2 2-1-15,2-4 1 16,-1 3 0-16,-2-2 0 15,1-1 0-15,2 4 0 16,-1-4 0-16,3 5-1 16,0-1 1-16,2-2-1 15,1 6 1-15,1-1-1 16,2 3 1-16,-5-2-1 16,2 1 0-16,-4-1 1 15,-4-3-1-15,1 2 1 16,-5-1-1-16,2-1 1 15,4 1 1-15,1-1-2 16,4-2 2-16,-3 3-1 0,-4-3 0 16,-3 2 1-16,1-2-1 15,-1 0 1-15,0-2-1 16,0-2 1-16,-2-1 0 16,0-2 1-16,-2 0-1 15,-2-3 1-15,0-2 0 16,-4-3 1-16,-2-2-1 15,0 1-17-15,1 0-24 0,0 0-72 16,0 0-52-16,-14-7-66 16,-29-23 128-16</inkml:trace>
  <inkml:trace contextRef="#ctx0" brushRef="#br0" timeOffset="138915.92">29604 9397 921 0,'0'0'391'0,"0"0"-197"16,0 0-30-16,-1 0 2 16,0 0-18-16,-15 5-31 15,-37 1-12-15,25-18-27 16,-3 1-10-16,6-3-18 0,1-3-7 16,1-2-17-16,8 0-7 15,-1 0-10-15,1 0-4 16,-5-1-5-16,-3 1-3 15,5 7-2-15,-1 0-2 16,12 7-4-16,7 5-5 16,-2-2-33-16,5 5-25 0,-3-3-55 15,0 0-43 1,0 0-130-16,0 0-124 0,5 1 270 16</inkml:trace>
  <inkml:trace contextRef="#ctx0" brushRef="#br0" timeOffset="139255.47">29431 9113 708 0,'-7'-2'369'0,"2"2"-99"15,-5 3-53-15,-5 6-59 16,-6-1-32-16,-14 8-34 15,-2-1-9-15,1 3-19 16,4 3-8-16,9-2-19 0,4-4-7 16,11 2-12-16,3-4-3 15,9 3-2-15,4 5 1 16,11-3 2-16,2 3 5 16,3-5 4-16,0-3 1 15,-8 3-4-15,3-5-5 16,-12-3-9-16,6 3-49 15,-6-4-140-15,-3 1 126 16</inkml:trace>
  <inkml:trace contextRef="#ctx0" brushRef="#br0" timeOffset="139909.94">29918 9430 1150 0,'4'-6'445'0,"0"9"-314"15,4 8-10-15,-4 13-15 16,-3 10-20-16,5 12-31 15,-6 0-13-15,8 0-26 16,2-4-4-16,0-11-5 16,1-3 1-16,-8-6-1 15,1-10 2-15,-7-7 3 16,0-1 2-16,-4-8 1 16,2 3-2-16,-4-8-6 15,5-6-3-15,5-3-4 16,-1-5-2-16,7 4-3 15,0-1 0-15,6 5 0 16,3 3 0-16,5 4 1 16,1 10 1-16,-5 8 6 15,-2 1 5-15,-4 6 9 16,-3 4 4-16,-5-3 3 0,1 0 1 16,-10-2 1-16,-2-9-1 15,-7 8-4-15,-5-4-4 16,1 0-9-16,-1 1-7 15,2-14-31-15,10 1-25 16,8-5-54-16,2-5-38 16,8 3-88-16,-4-7-83 15,6 8 203-15</inkml:trace>
  <inkml:trace contextRef="#ctx0" brushRef="#br0" timeOffset="140302.49">30395 9661 534 0,'16'3'298'0,"-6"-7"-26"16,2 2-81-16,-9-5-41 15,-5-1-42-15,-9-2-41 16,5 0-6-16,-9-1 8 16,3 3 4-16,-8 4-7 15,-8 3-4-15,1 9-11 16,-3 5-4-16,5 9-8 15,1 0-9-15,10 2-10 16,2-3-4-16,13-2-3 16,4-5 3-16,8-6 2 15,4-1 0-15,5-10-6 0,0 1-2 16,2-4-5-16,0-1-1 16,-3-2-1-16,-1 1 0 15,0 3 1-15,-9-4-1 16,1 9-1-16,-5 1 1 15,-5 6-2-15,1 0 1 0,-4 0-2 16,2-1-6-16,0 3-53 16,4-3-30-16,0 1-68 15,2 5-44-15,5-9-128 16,2 0 208-16</inkml:trace>
  <inkml:trace contextRef="#ctx0" brushRef="#br0" timeOffset="140850.12">30682 9596 830 0,'0'-1'402'0,"-11"1"-132"16,-4 3-71-16,-5 2-34 16,-6 4-36-16,0 3-40 15,4 0-12-15,5 2-25 16,4-3-6-16,7 1-13 0,2 3-6 15,7 0-12 1,5 1-3-16,7-4-7 0,1-1 0 16,2 0 0-16,-2 0 0 15,-4 1 1-15,-1-3 0 16,-7-2 2-16,-4 0 2 16,-5-1 1-16,-4-1 1 15,-5-5-4-15,0 1-2 16,1-2-4-16,0-3-1 15,7 4-2-15,3-5-3 0,4 3-2 16,-1 2-1-16,0-1 0 16,1 1 2-16,17-1-1 15,27-10-2-15,-21 5-10 16,2-6-5-16,5-1-4 16,5-4 2-16,-6-3 16 15,2 1 5-15,-11-2 9 16,-6 5 3-16,-6 7 11 15,-6 2 7-15,-3 5 8 16,-4 3 3-16,-6 4-4 16,2 4-3-16,-1 10-2 15,1-3-2-15,9 7-2 16,2-2-4-16,3-5-7 16,7 4-3-16,-4-8-10 15,1 2-9-15,4-7-77 0,-8-3-54 16,9-4-181-16,3 3 193 15</inkml:trace>
  <inkml:trace contextRef="#ctx0" brushRef="#br0" timeOffset="141662.29">30066 10237 719 0,'1'-22'352'0,"41"-25"-112"15,-31 24-33-15,-8 8-18 16,-6 1-37-16,-8 3-49 0,-4 4-15 16,-7 0-31-16,-5 8-11 15,1 6-15-15,0 6-9 16,4 9-14-16,3 0-4 15,8 3-4-15,10 1-1 16,1-6-1-16,11-1 0 16,11-4 1-16,1 0-1 0,11-8 1 15,-1-1-2 1,2-4-46-16,1-3-22 0,6-1-43 16,4 0-21-16,-2-3 1 15,-3 1 13-15,-10-4 42 16,-12-5 24-16,0 3 51 15,-11-5 14-15,-7-2 23 16,1 6 16-16,-11-2 43 16,-1 3 17-16,-2 5 9 15,-7-5-4-15,-5 2-26 16,4 8-12-16,-5 0-19 16,6 11-9-16,4 0-20 15,2-2-8-15,7-1-10 16,4-1-2-16,5 1-2 15,7 1-1-15,4-2-1 16,2 0-2-16,3-5-2 16,2-2 0-16,1-2 0 0,3-2 0 15,-5 1 2-15,-4 0 0 16,-5 3 2-16,-11-3 1 16,7 3-1-16,-6 2 1 15,-1-2 0-15,0 0 0 16,-1 1-2-16,0 11-2 0,-1-5-2 15,-1-2-28-15,2 2-86 16,0-3-55-16,2 5-162 16,0-4-101-16,3 3 277 15</inkml:trace>
  <inkml:trace contextRef="#ctx0" brushRef="#br0" timeOffset="142148.71">30679 10131 896 0,'-3'-8'451'16,"-5"8"-174"-16,-5 5-104 16,-4-1-25-16,-4 11-52 15,-1-4-8-15,2 5-20 16,5-1-11-16,6-4-22 16,3 1-7-16,7-3-14 15,3-3-4-15,8 5-5 16,2-1-3-16,3 2 2 0,-3 2-1 15,-4-3 1-15,-1 1-1 16,-4-2 1-16,-3-2 0 16,-2-3 1-16,-3-1-1 15,-3-2-4-15,-1-3-2 16,0 0-8-16,1-1-2 16,3-4-6-16,1 2-2 15,4-1 1-15,1-1 2 0,3 2 7 16,2 0 3-16,4 2-2 15,3-6-1-15,7 1-5 16,5 0 0-16,2-8 4 16,6 8 5-16,-4-5 6 15,-3-1 3-15,-5 6 4 16,-12-4 6-16,-6 6 18 16,-9 3 6-16,-4-2 13 15,0 11 4-15,-6 0-9 16,5-3-5-16,-6 8-14 15,4-4-8-15,6 5-7 16,0 2-1-16,9-4-5 16,1-2-5-16,2-6-47 15,1 3-59-15,4-3-181 16,1 1 179-16</inkml:trace>
  <inkml:trace contextRef="#ctx0" brushRef="#br0" timeOffset="142496.37">31179 10151 884 0,'1'-1'413'0,"-6"-4"-101"16,-1-5-146-16,-7 8-1 16,-3 0-26-16,-2 4-56 15,-4 3-13-15,3 1-22 16,2 1-8-16,6 0-11 15,4 9-4-15,7-4-12 16,0 0-4-16,6 2-5 16,1-4-1-16,5 1 2 15,3 4 0-15,1-3 3 16,-1-2 0-16,-5-1 0 16,-3-4 0-16,-7 2 3 15,-5 2 0-15,-8-1 0 16,-4 2 0-16,-6-3-7 15,0-4-21-15,-1 1-74 16,1-4-56-16,1 0-185 16,1 0 205-16</inkml:trace>
  <inkml:trace contextRef="#ctx0" brushRef="#br0" timeOffset="143252.72">30143 10675 871 0,'-3'7'419'16,"-4"5"-197"-16,0 5-71 15,3 1-26-15,2 3-65 16,3-2-15-16,6-7-14 0,1-4-5 15,9-8-6-15,1 0-4 16,4-9-8-16,-1 1-1 16,-6-7 0-16,-3 1-1 15,-10-1-4-15,-4-1-5 16,-5 4-6-16,-9-1-1 16,-3 7 4-16,-2-7 5 15,-2 6 3-15,2 3 0 0,7 0 0 16,2 8-1-16,6-3 0 15,4-1 1-15,4 2 5 16,-2-2 1-16,0 0 1 16,20 2 0-16,42 4 0 15,-23-6 5-15,8 0 14 16,1 1 9-16,-15 0 2 16,0 5-6-16,-18 2-14 15,-11 2-9-15,-1 2-1 16,-4-1 2-16,-3 6 1 15,1 1 1-15,3-4-4 16,-2-5-2-16,-4-9-2 16,4-2-2-16,2-7-1 15,3 1-2-15,8-3 1 16,3 0-1-16,6 1 12 16,-4 1 9-16,2 5 20 0,1 4 10 15,-7 4-5-15,1 2-6 16,-4 2-18-16,-2-1-8 15,1 2-6-15,-3-3-4 16,3-1-30-16,0 1-49 16,2-4-143-16,1 2 138 15</inkml:trace>
  <inkml:trace contextRef="#ctx0" brushRef="#br0" timeOffset="143905.73">30132 11465 560 0,'6'5'198'0,"5"-8"-118"16,3-5 18-16,-1-3 84 0,2-2 23 15,-2-6-15 1,-1-2-32-16,-6-2-69 0,-5 0-18 16,-6 2-14-16,-6 4-2 15,-6 2-4-15,-7 1-7 16,-4 4-17-16,1 2-6 15,0 9-1-15,2 5 2 16,4 11-1-16,3 4-4 16,8 9-9-16,4 0-4 0,8-2 0 15,7-4 2-15,7-11 5 16,4-5 2-16,3-9 2 16,1-7-4-16,0-12-3 15,1-5-3-15,-2-11-5 16,1-8-3-16,-3 4 0 15,-4-2 2-15,-5 6 4 16,-5 3 1-16,-6 7 1 16,-1 5-1-16,-2 11 2 15,0 13 3-15,-3 1 1 16,-3-1 1-16,1 8 2 16,-1-2 2-16,1 19 13 15,4 9 6-15,2 6 1 16,1 4-3-16,2-5-15 15,4-4-7-15,4-11-11 16,2-5-13-16,1-10-53 0,6-4-37 16,-3-5-128-16,3-4-136 15,6-8 238-15</inkml:trace>
  <inkml:trace contextRef="#ctx0" brushRef="#br0" timeOffset="144067.97">30464 11272 822 0,'5'0'441'15,"-7"10"-117"-15,-5 5-43 0,-5 10-116 16,-1 3-47-16,-1-1-60 16,7-3-21-16,7-9-27 15,6-5-8-15,2-10-26 16,0-4-23-16,-2-7-70 16,-2-3-75-16,9-5-162 15,-2 3-93-15,1-1 271 16</inkml:trace>
  <inkml:trace contextRef="#ctx0" brushRef="#br0" timeOffset="144199.94">30441 11218 638 0,'-9'-15'349'0,"0"7"-67"15,5 4-46-15,2 2-88 16,2 2-43-16,0 0-136 16,0 0-127-16,8 3 98 15</inkml:trace>
  <inkml:trace contextRef="#ctx0" brushRef="#br0" timeOffset="144612.31">30677 11379 774 0,'5'2'360'16,"-2"-2"-114"-16,0-3-112 0,-3 2-12 15,0 0-40-15,0-3-31 16,0-11 4-16,-2 0 19 15,-12-26 4-15,2 32-12 16,-1-3-9-16,-3 5-23 16,3 2-5-16,-2 3-6 15,3 2-3-15,2 8-8 16,1 4-3-16,1 6-3 16,3 0 2-16,3 3 1 15,2-2 4-15,2-4 3 16,6-2 1-16,1-6 1 15,6-6-2-15,3-6-4 16,0-4-2-16,-2-5-2 16,-2 1 0-16,-1 6 5 15,-3 2 2-15,-3 9 8 16,-4 1 4-16,-3 8-2 0,-3 4-3 16,-2-1-11-16,1 0-8 15,3-6-48-15,1-3-34 16,5-6-70-16,1-1-45 15,4-3-61-15,3-2-12 16,2 3-62-16,1 2 197 16</inkml:trace>
  <inkml:trace contextRef="#ctx0" brushRef="#br0" timeOffset="144971.48">30780 11435 429 0,'36'10'318'16,"-29"-12"-9"-16,6-4-76 15,-8 1-39-15,9-5-63 16,0-4-19-16,-10-4-22 15,8-3-11-15,-11-1-29 16,-2 1-13-16,1-4-21 16,-4 2-5-16,1 0 6 15,0 6 10-15,2 10 14 16,0 5 4-16,-6 10 1 16,-3 0-6-16,1 12-14 15,2 4-3-15,-1 10-8 16,2 7-5-16,0 3 0 15,-4-4-1-15,12 1 5 16,-3-6 3-16,0-4 4 0,-3-1 2 16,-7-7-5-16,3-2-3 15,-5-5-5-15,-5-4 0 16,3-2-2-16,-2-4-1 16,2-11-30-16,4 2-34 15,1-15-99-15,4 2-86 16,7-7 149-16</inkml:trace>
  <inkml:trace contextRef="#ctx0" brushRef="#br0" timeOffset="145883.96">30990 11318 1271 0,'-7'-2'471'16,"3"5"-356"-16,-8 9-66 15,-1 3 12-15,3 9 6 16,-9 2-3-16,14-6-18 16,1-1-12-16,4-7-20 15,8-6-5-15,2-4-5 16,8-2-2-16,1-9-10 16,0-1-1-16,-4-4-1 15,-1-1 1-15,-5-2 9 16,-6 0 1-16,-3-1 3 0,-7-1 0 15,-6 4 0 1,3 3-1-16,-4 7 1 0,-3 2-1 16,9 6-1-16,-2 0 1 15,5 1-2-15,5 2 0 16,2-3-1-16,-6 0-2 16,4-3 1-16,0 0 0 15,8 0 1-15,19 0 0 0,29-3 1 16,-29 0-1-16,-2 2 1 15,-2 2 1-15,-7 6 4 16,-4 3 4-16,-7 7 8 16,-5 1 6-16,-7 0 9 15,-2-2-2-15,2-5-9 16,0-5-6-16,6-4-14 16,2-2-2-16,5-3-3 15,-6 2-11-15,0-1-32 16,9 0-10-16,11-13-3 15,28-28 11-15,-26 29 32 16,3 2 11-16,-6 5 5 16,-3 3 0-16,-7 6 2 15,-8 6 0-15,3 3-1 0,0 2 1 16,4-1-1-16,9 0 5 16,-6-4 8-16,8-2 2 15,-5-6 4-15,-5 0-2 16,6-5-8-16,1-3-3 15,4-3-3-15,4-2-2 16,-4-3 1-16,-5-1 0 16,-4 4 4-16,-11-1 1 15,-3 3 2-15,-10 3-1 0,-4 3 4 16,5 4 4-16,-4 6 7 16,5 1 3-16,-2 7-4 15,3 0-3-15,4 0-8 16,6 1-3-16,3-3 4 15,-3 0 3-15,4-5-1 16,-3-4-1-16,7-2-6 16,1-7-3-16,3 1 1 15,-1-2-1-15,-1 0 1 16,-1 2 0-16,-5 2-3 16,-4 0 0-16,2 4-2 15,-2 0-1-15,0 0-1 16,0 0 0-16,0 0-3 15,3 7-10-15,0 0-67 16,1-1-52-16,-2-3-140 16,-1-1-123-16,8 2 253 15</inkml:trace>
  <inkml:trace contextRef="#ctx0" brushRef="#br0" timeOffset="146100.47">31702 11165 1158 0,'18'-27'472'0,"-2"20"-279"16,-3 3-69-16,-9 16 2 16,-8 13-19-16,-13 13-20 15,-1 7-14-15,-6 2-37 16,1 1-12-16,4-10-23 16,2-2-22-16,7-6-57 15,1-8-26-15,8-7-41 16,0-6-14-16,2-12-72 15,5-6-61-15,-1-6 183 16</inkml:trace>
  <inkml:trace contextRef="#ctx0" brushRef="#br0" timeOffset="150242.26">24862 5816 441 0,'0'-1'235'0,"0"0"-67"0,0 0-35 16,0 0-66-16,0 0-28 15,0-1-30-15,-1 1-4 16,0 0-5-16,0 0 0 16,0 0-1-16,0 0-1 15,1 0 2-15,0 0 1 16,0 0 9-16,0 0 6 15,0 0 14-15,1 1 6 16,6 0 0-16,2 1-2 0,1 1-9 16,-5 0-2-16,4 1 1 15,0 2 0-15,-1-1 2 16,30 20-1-16,-28-18-1 16,1-1-2-16,2 1-4 15,0 0-3-15,-1 1-6 16,2-1-2-16,1 3-3 15,-1 1-1-15,-1 0 0 16,-3-3-1-16,1 3 0 16,-2-3 1-16,0 2 1 15,3 0-1-15,-1-2 1 16,-1-2 1-16,1 4 2 16,-2-2 3-16,1 0 5 15,1 1 2-15,0-3 4 0,0 3-1 16,-3-3-3-16,2 2-1 15,-2-1-4-15,1-3-1 16,-1 5-1-16,1-4 2 16,2 3 1-16,-2-3 0 15,2-1-1-15,2 7 1 16,-5 0-1-16,6 2 1 16,1-2-2-16,-4-5-2 0,8 3 0 15,-7-4 0-15,-3 2-1 16,0 3-1-16,-2-2 0 15,3 5-1-15,-2-1 1 16,0-2-1-16,-1 1 1 16,-1-1-1-16,4 1 0 15,0 1-1-15,2-2 0 16,0 2 0-16,-1 0 1 16,2-1-1-16,-1 1 1 15,0-2-1-15,-1 2 0 16,-2 0 0-16,0 1 0 15,1-1 0-15,0 1 1 16,-2 0 0-16,1 1 0 16,0 1 1-16,1-1 0 15,2 2 1-15,0-3 1 16,1 3-1-16,-1 0 2 0,1 2 0 16,1 0 0-16,1-3-1 15,-1 3 0-15,2-3-1 16,-2 3 0-16,4 2-1 15,-3-2 0-15,0 0-1 16,1 0-2-16,-1-1 1 16,5 0 0-16,-5 0 0 15,-2-3 3-15,-4-4 1 32,-4-5 1-32,-1 2 1 0,5 11-1 0,9 1-1 0,-2-1 0 15,-8-6-1-15,2 1 0 16,2 1-1-16,-1-1 0 15,0 0-1-15,1-1-1 16,-7 0 0-16,6 1-1 16,1-2 1-16,2 2-2 15,0-1 0-15,-1 0-1 16,2 2 0-16,-3-1 0 16,1 1 1-16,-2 2-1 15,-1-1 0-15,0-2 0 16,1-1 1-16,3 0-1 15,0-2 1-15,2 0 1 16,0 5 0-16,1-2 1 16,1 0 1-16,1 0 0 15,1-2 0-15,0 0-1 0,-3 1-1 16,0 1 0-16,-4 1 1 16,2-3-2-16,-3 4 2 15,0-2 0-15,2 0-1 16,-2 2 1-16,1-2-2 15,0 0 1-15,-2-3 0 16,1 1 1-16,3-2 1 0,0 4 1 16,3 0 1-16,-4 2-1 15,2 0-1-15,-2-1 1 16,-2 0-2-16,1-2-1 16,-1 0 1-16,1 0-1 15,-1 0-1-15,0 0 1 16,0 0-1-16,0 0 1 15,2 1 0-15,2 0 1 16,-2 0-1-16,3 0 0 16,-1-2 0-16,1 3-1 15,5-3 0-15,-3 2-1 16,2 3 1-16,-2-2 0 16,0 2 0-16,-3-2 0 15,4 1 0-15,-3-1 1 16,1 3-1-16,-1 1 0 0,-3-2 1 15,4 6-1-15,-2-3 2 16,6-1 0-16,-2-1 0 16,1 1 2-16,1 0 0 15,0 3-1-15,0 0 1 16,1 1-2-16,0 2-1 16,-1-4 1-16,0 0-1 15,2-2-1-15,2 2 1 0,-3 1 0 16,2-1 0-16,2 0-1 15,-10-4 1-15,5 2-1 16,-7-3 0-16,4 5 0 16,1-1-1-16,0 2 0 15,2 3 0-15,-1-3 0 16,1-1 0-16,0 0 0 16,2-1 1-16,-5-1-2 15,2-2 2-15,0 3 0 16,0-3-1-16,0 3 1 15,-1 0 0-15,-1 1-1 16,1 1 0-16,1-2-1 16,0 2 0-16,1-2 1 15,-3-2 0-15,-2-1-1 16,-2-3 1-16,-1 0-2 0,3 2 1 16,-3 1 1-16,-1-1-1 15,-5 1 2-15,-3-5-3 16,7 2 1-16,-2 3 0 15,2-2-1-15,5 0 1 16,-5-2 0-16,1-1 0 16,-1 1 1-16,-3 1-1 15,-1-1 0-15,3 0-1 16,3-1 1-16,-3 1 0 0,3-1 0 16,-2 0 0-16,-1 1-1 15,1 1 1-15,-1 1-1 16,-3 4 0-16,3-3 1 15,0-1 0-15,1 0-1 16,1-1 1-16,2 1-1 16,-1 1 1-16,1-1-1 15,-1-2 1-15,0-3 0 16,-1 0-1-16,-5 1 1 16,1-4 0-16,-6 0 1 15,-1-2-1-15,-2-4 2 16,-2 1-3-16,1-1-16 15,0 1-9-15,0 0-40 16,0 0-38-16,-3 1-92 16,-9 1 120-16</inkml:trace>
  <inkml:trace contextRef="#ctx0" brushRef="#br0" timeOffset="150998.06">24935 5793 698 0,'-8'-2'315'0,"7"2"-151"16,1 0 15-16,0 0-62 16,0-1-29-16,0 0-44 0,2 0-21 15,25-3-12 1,29-6-3-16,-17 0-6 0,-1-3-1 15,5 4-2-15,0 0-7 16,-5 6-67-16,1 3-70 16,-13 3 88-16</inkml:trace>
  <inkml:trace contextRef="#ctx0" brushRef="#br0" timeOffset="151204.42">25210 5929 570 0,'5'0'300'0,"2"-2"-76"15,1 2-3-15,2-4-73 16,0 1-35-16,3 0-59 16,3-2-24-16,3 3-20 15,0-4-13-15,4-2-95 16,-2-3-79-16,6-1 106 15</inkml:trace>
  <inkml:trace contextRef="#ctx0" brushRef="#br0" timeOffset="151442.81">25402 6115 557 0,'13'-1'307'16,"2"0"-76"-16,4-1-17 16,0 0-81-16,6 0-41 0,2-1-49 15,1-1-16-15,7-2-18 16,-1-2-22-16,-1 2-86 16,0 0-99-16,-5 8 119 15</inkml:trace>
  <inkml:trace contextRef="#ctx0" brushRef="#br0" timeOffset="151636.87">25675 6319 679 0,'6'0'342'0,"4"0"-128"16,2-1-17-16,1-3-90 15,5-1-32-15,2-4-39 16,1-2-25-16,8-1-91 0,-1-1-58 16,-2 2-240-16,2 2 234 15</inkml:trace>
  <inkml:trace contextRef="#ctx0" brushRef="#br0" timeOffset="151830.68">25753 6480 387 0,'4'6'227'16,"2"1"-19"-16,4-3 7 0,4-2-22 15,6-2-40-15,7-4-61 16,4-2-29-16,2-6-35 16,-6-2-9-16,5-2-8 15,-1-2-29-15,3 3-152 16,3 1 123-16</inkml:trace>
  <inkml:trace contextRef="#ctx0" brushRef="#br0" timeOffset="152021.59">25995 6689 559 0,'5'6'357'16,"8"-2"-75"-16,2-4-53 15,4-2-20-15,5-4-93 16,-1-4-25-16,2-4-52 0,2-2-16 16,2-2-69-16,-2 0-65 15,1 6-304-15,-4 7 269 16</inkml:trace>
  <inkml:trace contextRef="#ctx0" brushRef="#br0" timeOffset="152208.45">26237 6893 612 0,'9'8'338'0,"6"-6"-72"15,3-2-4-15,1-6-99 16,2 0-38-16,4-4-62 16,-5-1-22-16,2-3-20 15,0-2-28-15,-3-2-131 16,6 0-132-16,3 6 160 15</inkml:trace>
  <inkml:trace contextRef="#ctx0" brushRef="#br0" timeOffset="152415.48">26439 7053 482 0,'0'0'314'0,"4"5"60"15,1-3-169-15,9-2-30 0,0-1-41 16,10-4-62-16,-2-3-16 16,3-1-23-16,3-3-13 15,0-6-41-15,3 4-35 0,-1-3-96 16,0 6-85-16,-6 10 146 16</inkml:trace>
  <inkml:trace contextRef="#ctx0" brushRef="#br0" timeOffset="152607.49">26682 7192 561 0,'-1'7'309'0,"3"-1"-68"16,3-1-6-16,4-5-68 16,4 0-41-16,4-9-61 15,1-2-22-15,9-5-31 16,2-2-27-16,2-2-74 15,0 2-42-15,-7 7-143 16,-5 3 169-16</inkml:trace>
  <inkml:trace contextRef="#ctx0" brushRef="#br0" timeOffset="152774.76">26930 7369 658 0,'12'7'309'16,"7"-1"-142"-16,0-3-34 16,1-7-84-16,8-2-49 0,-1-9-174 15,2-5 126-15</inkml:trace>
  <inkml:trace contextRef="#ctx0" brushRef="#br0" timeOffset="152994.84">27114 7609 645 0,'13'0'320'0,"6"2"-97"15,0-2-92-15,4-3-19 16,3 1-35-16,6-5-31 0,-1-3-8 15,2-1-51-15,-4-1-48 16,-5 2-236-16,-3 7 201 16</inkml:trace>
  <inkml:trace contextRef="#ctx0" brushRef="#br0" timeOffset="153175.72">27401 7790 783 0,'22'5'378'0,"2"-8"-164"16,0-2-20-16,4-4-86 15,1-3-34-15,1-2-38 16,-2-5-12-16,0 0-65 16,-6 2-74-16,-5 4 73 15</inkml:trace>
  <inkml:trace contextRef="#ctx0" brushRef="#br0" timeOffset="153351.6">27625 7989 845 0,'13'14'351'0,"5"-9"-224"15,0-5-10-15,6 0-63 0,0-4-18 16,6-5-78-16,-2 1-67 15,-3-5-199-15,-3 5 188 16</inkml:trace>
  <inkml:trace contextRef="#ctx0" brushRef="#br0" timeOffset="153522.68">27815 8245 362 0,'12'6'178'0,"8"-4"-50"15,2 0 5-15,-5-5-37 16,11 1-13-16,-9-1-41 16,4-5-15-16,3 1-46 15,-5-1-133-15,5 3 104 16</inkml:trace>
  <inkml:trace contextRef="#ctx0" brushRef="#br0" timeOffset="153682.97">28015 8352 740 0,'5'6'347'0,"5"-1"-179"15,1 1-14-15,4-6-63 0,2-1-37 16,5-3-20-16,2-9-26 16,3-4-173-16,-1 0 121 15</inkml:trace>
  <inkml:trace contextRef="#ctx0" brushRef="#br0" timeOffset="154816.37">28469 8676 356 0,'0'0'229'0,"0"0"17"15,0 0-14-15,0 0-33 16,-1-1-24-16,0 0-54 16,-8 0-30-16,-2 0-45 15,-3 2-16-15,-26 10-18 16,31 1-1-16,-4 2-2 15,7 4 0-15,6 2-4 16,0 1 0-16,11-2-3 16,1-4 2-16,1-5 1 15,7-4 1-15,1-6 2 16,1-4-1-16,1-10-1 16,-1-4 2-16,-4-5 0 0,-6-2 1 15,-6 1 3-15,-5-1 0 16,-13 1 5-16,2 4 0 15,-9 2-2-15,-3 4-3 16,2 5-9-16,-4 4-3 16,8 2-19-16,-1 1-22 0,2 3-81 15,2-1-88-15,-2 5 130 16</inkml:trace>
  <inkml:trace contextRef="#ctx0" brushRef="#br0" timeOffset="155295.31">28144 8393 742 0,'-3'-5'346'16,"-3"3"-166"-16,-3-3-17 15,-2 4-70-15,-1 0-22 16,-1 3-18-16,-1 3-7 15,3 4-12-15,2 4-4 0,6 2-6 16,5 4-4 0,6-1 0-16,4 0 1 0,1-7 3 15,0-3-1-15,2-4-5 16,1-4-2-16,-2-7-6 16,-2-2 0-16,-5-2 1 15,-3-2-2-15,-4-1-1 16,-4 1-1-16,-2-1-1 15,2 1-1-15,-2 2-1 16,1-3 0-16,0 4-3 16,-1-4-1-16,1 8-8 15,1-3-30-15,1 8-95 16,-1 2-67-16,1 2 114 16</inkml:trace>
  <inkml:trace contextRef="#ctx0" brushRef="#br0" timeOffset="155819.76">27861 8185 644 0,'-5'-1'319'0,"-5"1"-110"15,1 0-20-15,2 6-57 16,-7-2-30-16,10 7-40 15,-3 2-12-15,4 4-18 16,4 3-6-16,6-2-11 16,5-2-4-16,2-1-5 15,5-4-1-15,0-4 0 16,-3-6 1-16,1-3 0 0,-1-5 1 16,-8-10 0-16,2 4 1 15,-6-9-1-15,0 1 1 16,-8 3-1-16,-1-4 1 15,-4 7-2-15,-7-1 0 16,3 4-2-16,-6 2-1 16,-4 4-3-16,2 3-1 15,3 5-4-15,0 3-10 16,9 3-45-16,1-1-44 0,4 2-134 16,2-1-106-16,2-1 213 15</inkml:trace>
  <inkml:trace contextRef="#ctx0" brushRef="#br0" timeOffset="156405.17">27614 7823 651 0,'-3'3'351'16,"1"-1"-127"-16,0 6-48 15,-8 3-37-15,-25 31-69 16,29-27-21-16,2 1-29 16,4-1-5-16,7-1-7 15,5-2-2-15,3-1 0 16,4-1-1-16,1-6-1 15,0-2-1-15,0-3 1 16,-2-4 1-16,-4-2 1 16,-3-4 0-16,-5-2 2 15,-1-3 0-15,-7-4 0 16,-4 1 1-16,-5 2-2 16,-1-1 1-16,-1 2 4 15,-3 1 1-15,-1 6-2 16,1 3-1-16,1 6-10 15,2 0-3-15,5 3-21 0,0 3-23 16,4 4-90 0,0-2-86-16,4-1 137 0</inkml:trace>
  <inkml:trace contextRef="#ctx0" brushRef="#br0" timeOffset="156855.21">27332 7613 333 0,'-4'-4'171'0,"-5"8"-3"16,3 2-43-16,0 5 30 15,1 2-5-15,1 7-31 16,2 0-21-16,4 4-31 16,4-1-11-16,1-7-12 0,9-3-6 15,0-9-16-15,1-4-6 16,-1-5-5-16,-5-4-1 15,-7-7 0-15,2 0-2 16,-3-3 1-16,-3 2-2 16,-2-3 0-16,-7 1 0 15,0 2-1-15,-5-2 0 16,-3 4-2-16,0 2-1 0,-6 2-2 16,1 4-2-16,3 6-10 15,-1 1-19-15,6 7-75 16,1-1-71-16,5 5 106 15</inkml:trace>
  <inkml:trace contextRef="#ctx0" brushRef="#br0" timeOffset="157552.2">27041 7308 711 0,'-7'-7'328'0,"-2"0"-162"16,-1 5-4-16,-3 4-66 15,2 8-27-15,-3 6-23 16,1 7-7-16,5 6-7 0,1-3-4 16,10 0-5-16,3-5-5 15,11-5-5-15,1-3 0 16,3-8-2-16,6-3-1 16,-1-7 0-16,3-5-1 15,-6-10 0-15,-5 1 1 16,-8-5 2-16,-5 4 0 15,-12 3 0-15,-3 0-2 0,-7 6-2 16,-6-2-3-16,-1 7-4 16,2 5-2-16,0 1-6 15,-1 4-14-15,7-1-58 16,3 1-54-16,6 4 79 16</inkml:trace>
  <inkml:trace contextRef="#ctx0" brushRef="#br0" timeOffset="158103.97">26634 7062 338 0,'6'-5'215'0,"-1"5"-2"15,-5 0-10-15,-3 5-47 16,2-5-16-16,-1 3-31 16,-5 18-17-16,-9 27-28 15,14-26-7-15,5-4-17 16,5 0-6-16,6-2-5 16,4-4-1-16,6 0-5 15,0-3-2-15,7-5-8 16,-10-8-1-1,-10 1-2-15,1 2 1 0,21-18 3 16,-5-6 0-16,-16-5 0 16,-18 6-1-16,-4 0-3 15,-1 1-1-15,-9 1-2 16,-4 3-3-16,-4 8-2 16,-1 2-2-16,2 5-10 0,3 3-18 15,6 1-52-15,3 8-37 16,10 7-131-16,3 1 156 15</inkml:trace>
  <inkml:trace contextRef="#ctx0" brushRef="#br0" timeOffset="158866.29">26433 6831 507 0,'-33'-10'289'16,"31"-5"-84"-16,-1 2-12 15,0-2-26-15,-2 9-43 16,-1 2-21-16,-2 8-47 16,-2 7-15-16,-5 10-22 15,5 6-7-15,-2 6-4 0,3 1-1 16,9-4-2-1,0-3-2-15,10-8 1 0,3-3 1 16,4-7 0-16,3-2 2 16,-3-7 0-16,-4-6 0 15,3-6 4-15,-6-6-2 16,0-7 2-16,-1 0 0 16,-7-2-1-16,-2 2 0 15,-8 4-1-15,-1 2-1 16,-7 1-2-16,2 3-3 0,-7 4-10 15,-1 2-21-15,-1 7-85 16,-2 2-68-16,7 3 107 16</inkml:trace>
  <inkml:trace contextRef="#ctx0" brushRef="#br0" timeOffset="159422.85">26123 6608 712 0,'0'-1'319'16,"0"-1"-166"-16,-1 1-1 0,0 0-62 15,0 0-16-15,-2 1-23 16,-9 2-12-16,3 3-11 15,-26 42-2-15,34-23-5 16,3-3-1-16,6-3-4 16,4-3-2-16,5-6 1 15,-1-2-1-15,1-7-1 16,1-4 0-16,-1-8 0 16,0-5 0-16,-3-6-1 15,-3-1 0-15,-5-5-1 16,-3 2-1-16,-7 3-1 15,-3 1 0-15,-6 10-3 16,-3-2-2-16,1 10-6 16,-2 5-3-16,5 5-60 0,1 6-53 15,5 2-244-15,-1 0 229 16</inkml:trace>
  <inkml:trace contextRef="#ctx0" brushRef="#br0" timeOffset="160007.13">25866 6305 556 0,'0'0'290'0,"0"-1"-109"15,0 0-32-15,-1 0-31 16,-4 0-47-16,-10 2-16 16,2 6-22-16,-24 39-4 15,33-16-1-15,4 3 1 16,7-4-3-16,3-6 0 0,10-7-2 15,3-6-1-15,0-11 1 16,0-5 1-16,-9-9-1 16,1-4-2-16,-5-5-4 15,-1 0-2-15,-4 0-1 16,-7 1 0-16,-4 2-1 16,-3 1 0-16,-6-1-3 15,3 1-2-15,-8 7-6 16,5 4-3-16,-8 5-43 15,-2 2-44-15,5 3-174 16,-3 2 166-16</inkml:trace>
  <inkml:trace contextRef="#ctx0" brushRef="#br0" timeOffset="160414.26">25655 6117 746 0,'-12'13'335'0,"-1"4"-171"16,-3-2-4-16,2 1-62 15,2 1-26-15,9-4-34 16,5-1-12-16,10-1-9 16,3-3-4-16,7-1-2 15,0-2-1-15,3-5-3 16,-2-2 1-16,-1-11 2 16,-2 0 3-16,-7-5 1 15,-5 0 0-15,-8 1-1 16,-4 0-3-16,-9-1-3 15,1 0-1-15,-6 1-3 16,-1-3 0-16,3 8-1 16,-3-1-1-16,4 6-14 15,0 2-15-15,-1 3-49 16,4-1-39-16,2 3-127 16,1 4 151-16</inkml:trace>
  <inkml:trace contextRef="#ctx0" brushRef="#br0" timeOffset="160877.13">25413 5876 317 0,'-7'13'230'0,"7"8"18"16,-6 2-27-16,6 2-54 15,0 2-43-15,3-7-49 16,1-1-15-16,5-8-19 15,5 1-3-15,-5-3-4 0,5-8-4 16,0 0-9-16,-8-3-3 16,5-8-4-16,-5 2-1 15,-5-7-3-15,0 0 0 16,-1-2-2-16,-1-2-1 16,-5 1-1-16,-2 0-3 15,-4 1-1-15,-2 1 0 16,-4 0-2-16,3 2-5 15,-1 4-21-15,4 4-16 0,0 3-63 16,-5 3-43-16,2 6-133 16,-2 3 173-16</inkml:trace>
  <inkml:trace contextRef="#ctx0" brushRef="#br0" timeOffset="161120.48">25220 5796 630 0,'-24'-25'270'0,"13"36"-134"15,2 1-4-15,3 0-15 0,0 1-31 16,6-4-50-1,4-1-18-15,3-3-14 0,4-3-1 16,3 0-41-16,2-2-60 16,0 0 63-16</inkml:trace>
  <inkml:trace contextRef="#ctx0" brushRef="#br0" timeOffset="167933.29">25546 5181 380 0,'-1'-1'234'16,"0"0"-38"-16,0 0-51 15,-2-1-25-15,0-1-41 16,1 2-19-16,1 0-23 15,0 0-6-15,0 0-12 16,0 0-1-16,0 0 5 16,0 0 5-16,0 0 13 0,1 0 3 15,0 1 1-15,0 0-3 16,1 0-7-16,8 3-2 16,1 1-7-16,-2 1-2 15,26 16-3-15,-25-18-2 16,-2-1-2-16,1 1 0 15,0 1-2-15,-1 2-1 16,-1-1-2-16,1 0-1 16,-1 0-3-16,1 1-1 15,-1-3-2-15,1 1-1 0,2 0 1 16,-1-2-1-16,1 1 0 16,-1 2 1-16,-3-1-1 15,1 0 0-15,0 1-2 16,2 0 1-16,0 2-1 15,-1-1 0-15,2 0 0 16,-1-1-1-16,2 1 0 16,2-1 0-16,-2 2-1 15,1-2 1-15,1 1 0 16,-1-1-1-16,-3 2 1 16,-1-2 0-16,1 3 0 15,-2-2-1-15,4 3 2 16,1-1-1-16,-3 2 2 15,0-1 1-15,1-1-1 16,3 3 0-16,-2-2 1 0,-3-2 1 16,5 1 1-16,-6 1 0 15,2-2 1-15,3 1 0 16,-5-2 1-16,3-1 0 16,2 3 0-16,-1 0-1 15,1 0-1-15,2 6 0 16,0-3-2-16,0-2-1 15,-1 3-1-15,-2-2 0 0,2 0 0 16,0 4-1-16,0-5 2 16,0 1-1-16,0 2 1 15,3-3 0-15,-1 3 1 16,3 1 2-16,-1-2 2 16,-1 2 0-16,0 2-1 15,1-3-1-15,-1 3-1 16,3 0-2-16,-2-1 1 15,-1 2-2-15,4-3 0 16,-10 0 0-16,5 1 0 16,3-1 1-16,-8 3 1 15,9 0 3-15,-5-1 3 16,2 1 1-16,4-3 0 16,-6-2-1-16,-1 1-1 15,0-1 0-15,-3 1-2 0,4 3-1 16,-3-2 0-16,-1-3-2 15,1 5 0-15,0-6 0 16,2 3-1-16,0 1 1 16,-2-6-1-16,1 4 0 15,-1-6 0-15,0 2-1 16,0 3 0-16,0-4 0 16,0 1 0-16,-2 2 0 15,2-3 1-15,1 1-2 0,0 0 3 16,1-2-1-16,1 1 0 15,-2-1 2-15,1 2-3 16,0 3 1-16,-1 1-1 16,0-1 0-16,3 0-1 15,0-1 1-15,0 1-1 16,2 2 1-16,-1-4 1 16,2 3-1-16,-2-1 1 15,-2-1 0-15,-1 1 0 16,0 1 0-16,1 1 0 15,2 1 0-15,-1 0-1 16,2 0 0-16,5 1 0 16,-2-2 0-16,5 3 2 15,0-1 3-15,-3 2 4 16,2 2 1-16,-2-5 2 0,-1 1-1 16,1 0-2-1,0 0-2-15,1 6-3 0,1-3 0 16,1-1-3-16,3 4 0 15,-2-9-1-15,1 9 0 16,-2-5 0-16,0 0 1 16,-6 1 0-16,-1-1 1 15,-2 4 1-15,-4-2 0 0,12 5 0 16,-3-3 1-16,4-2 0 16,2-2 0-16,-5-1 0 15,1-1-1-15,-2 3 1 16,-1 2 0-16,0-1-1 15,-1 1-1-15,1-1 0 16,-1 0-1-16,0-1 0 16,2 2 1-16,-1-5-2 15,2 1 2-15,2 5-2 16,-3-5-1-16,6 4 1 16,-8 0 0-16,-1-6 1 15,0 5-1-15,-6-3 0 16,4 2-1-16,-1-1 1 15,-2 0 0-15,4 1-1 0,-1-1 0 16,0 3 1-16,2-1-1 16,1 3 0-16,-2-3 0 15,2 1 0-15,-1 1-1 16,-2 2 1-16,2-1 0 16,-1 2 0-16,2-2 0 15,-1-1 1-15,3-1-1 16,1 0 1-16,0 3 0 15,0-1 0-15,2-3-1 0,-1 2 1 16,-1-1-1-16,2-1 0 16,-5 3 0-16,0-1 0 15,1-3 1-15,-3 3 0 16,3-2-1-16,-6 1 0 16,7-2 0-16,0 1 0 15,4 0 0-15,3 2 0 16,-3 1 1-16,-1 0-2 15,-2 2 2-15,2 3-2 16,-1 1 1-16,0 0 0 16,0-3 1-16,-3-2 0 15,1-2 0-15,1-2 0 16,1-1 0-16,0-3 1 16,-1 1-1-16,-3-1 2 15,-3 0-1-15,1 1 0 0,-1-1 0 16,-1-1 0-1,2-2-2-15,-6-1 0 0,3 2 1 16,-3-2-1-16,-1 0 1 16,1 3 0-16,-2 0 0 15,1 3 0-15,4-1 0 16,-2-3-1-16,-2-1 3 16,-1-8-86-16,-8-2-73 15,-3-7 97-15</inkml:trace>
  <inkml:trace contextRef="#ctx0" brushRef="#br0" timeOffset="169990.68">26005 5119 340 0,'0'0'177'0,"1"3"-30"15,3-1-29-15,-4-2-24 16,0 0-1-16,0 0-1 15,0 0 5-15,0 0 2 16,0 0-2-16,6 3-17 16,7-2-11-16,-2 13-16 15,29 20-9-15,-28-21-5 16,1-7-3-16,3 3-3 16,1 1-2-16,1-4-4 15,1 2-3-15,0 3-7 16,-2 0-3-16,1 5-6 0,0 0-2 15,3 0-1-15,2 0-1 16,0-3 0-16,-1 0-1 16,-6-1 0-16,3 1-1 15,1 0-1-15,-4-1 1 16,3-2 0-16,-2 1 0 16,-3-1 0-16,6 3 0 15,0-1-2-15,-5-2 2 16,2 0-1-16,-3-2 2 0,0 1-1 15,1 3 1-15,1-3-1 16,-2 0 1-16,-2 1 1 16,0-3 0-16,0 2 1 15,-2 0-1-15,1-5 0 16,0 5 1-16,1-1-1 16,2-1 1-16,-2 4 1 15,-1-2 0-15,-1 1 0 16,0 1 0-16,2 1 0 15,-1-3 0-15,2 0 2 16,-1 2 2-16,3 0-1 16,3 1 1-16,-2 3 0 15,1-3 1-15,-4 1 0 16,2 0 1-16,-4-2-1 16,0 1-1-16,-2 0 0 15,2 0 1-15,4 1 0 0,-1 0 1 16,5 0 0-16,-4 1 0 15,-2 1 0-15,2-1 0 16,0 4-2-16,1-2 0 16,2 1-3-16,-1-1 0 15,2-1 1-15,-3 2 0 0,1-3 2 16,1 0 1-16,-2 1-1 16,-1 1 1-16,3 0-2 15,-3 3-2-15,4-3 0 16,-1 0-1-16,2 1-1 15,2-3 0-15,0 3-1 16,2 1 0-16,-6-1 1 16,1 1 1-16,-6 2 3 15,0-1 2-15,8 2 0 16,-4-1 0-16,3 1 0 16,1 1 0-16,0 1 1 15,4-3-1-15,0 2-1 16,-1-2 0-16,2 1-2 15,-3-1 0-15,0-1 0 16,2 1-2-16,-2 0 1 16,2 1-1-16,3 3-2 15,0-3-1-15,1 1 0 0,-1-2 1 16,-4 0 0-16,2-1 0 16,-6 1 0-16,4 0-1 15,-2 0 2-15,-1 0-1 16,9 1 1-16,-5-2 0 15,5 3-1-15,-2 0 0 16,-1-1 0-16,0-1-1 16,4 0 1-16,-1 1 0 0,4-1 1 15,0 2 0-15,-2 0 0 16,2 1 0-16,-8-1 0 16,1-1-2-16,0 0 0 15,-3-1 0-15,4 0-1 16,2 0 1-16,1 1 1 15,0-1-1-15,0 0 2 16,-1 0-1-16,-6 1 1 16,1 0 0-16,-2 0 1 15,0 0-1-15,2-2-1 16,0-1 1-16,2-1-2 16,0 1 0-16,-5-1 0 15,-2 0 0-15,-4-2 0 16,-3-2 0-16,-3 2-1 0,2-1 0 15,-4-2-1 1,0 0 0-16,7 0 1 0,-4-1-1 16,5-2 1-16,-3 1 1 15,1-2-1-15,0-1 1 16,-9-3 1-16,-3-2 0 16,-4-3-15-16,1 0-31 15,0 0-82-15,-5-2-54 16,-14-2-125-16,-31-41-183 15,14 21 324-15</inkml:trace>
  <inkml:trace contextRef="#ctx0" brushRef="#br0" timeOffset="170975.42">26621 5192 452 0,'-6'-4'238'0,"2"0"-51"15,-1 2 5-15,1-1-40 16,1 1-12-16,0 1-34 16,1-1-18-16,1 1-22 15,0 0-8-15,0 0-9 16,1 1-1-16,0 0-5 0,7 5-2 16,16 9-6-16,29 33-4 15,-22-22-10-15,6 1-5 16,1 2-8-16,9 1-1 15,-3 1-1-15,1 3-1 16,1 1 2-16,-5 0 1 16,11 5 1-16,0-4 1 15,6 7-1-15,4-1 1 0,1 2 2 16,1 6 0-16,-3-1 5 16,0 3 1-16,2 0 2 15,0-2 1-15,5 0 0 16,1-3-2-16,0-5 2 15,-4 2 2-15,-1-3-1 16,-4-1 3-16,-2-2-1 16,2 0 0-16,0 6-1 15,-1-3-1-15,2 5-3 16,-3-3-1-16,-11-5-4 16,-1 5-3-16,-8-7-2 15,5 2-2-15,2-5 0 16,-3-5 0-16,-1-3-1 15,-3-1 1-15,-3-2 0 16,-1-1 1-16,-3-1 0 16,1 0-1-16,-2 2 1 0,-3-3-1 15,-9-2-2-15,-2-1 1 16,-5-5-2-16,-3-1 0 16,-1-6-1-16,-4-2-8 15,-2 0-28-15,1-2-13 16,-1 1-29-16,0-1-7 15,0 0-45-15,0 0-62 0,-1 0 124 16</inkml:trace>
  <inkml:trace contextRef="#ctx0" brushRef="#br0" timeOffset="171866.38">27032 5087 521 0,'0'0'297'16,"-3"-1"-90"-16,3 1-5 15,-1 0-20-15,1 0-53 16,0 0-23-16,0 0-41 16,0 0-14-16,3 2-13 0,15 8-4 15,33 35-9-15,-25-28-3 16,9 7-6-16,5 4-3 15,3 2-2-15,4 3 0 16,3 3 2-16,-2 0 2 16,11 4 1-16,2 3 0 15,8 0-5-15,7 3-2 16,6-1-1-16,1-1 1 0,1-2 3 16,-1 0 5-16,-5 4 5 15,-1 2 2-15,8 6 3 16,-3 0-1-16,-8-4-2 15,1 1 0-15,-6-5-1 16,-5-5 1-16,4 0-2 16,-3-2-1-16,-7-4-6 15,-5-1-1-15,-13-2-3 16,-9-7 0-16,-14-5-2 16,1-3 2-16,-9-9 1 15,0-4 1-15,-4-4 1 16,-9-4-21-16,-3-7-73 15,-7-7-61-15,-6-5-247 16,0-1 248-16</inkml:trace>
  <inkml:trace contextRef="#ctx0" brushRef="#br0" timeOffset="172598.99">27617 5143 709 0,'-10'-7'313'15,"3"1"-149"-15,3 0-15 16,2 6-20-16,2-1-23 16,0 0-34-16,0 1-15 15,5 1-22-15,17 7-5 16,40 26-2-16,-24-8-4 0,10 7-7 15,2 1-4-15,0 2-6 16,4 1-3-16,-1 1 0 16,3 3-1-16,10 4 0 15,-2 4 1-15,11 0 1 16,-5-2 3-16,-11-4 1 16,-2-4 3-16,-8 0 10 15,0-2 5-15,3-2 4 16,-5-2 2-16,-10-4-9 15,-3 3-2-15,-8-7-7 16,-1 1-1-16,-8-9 0 16,-4-6-1-16,-9-3 2 15,-4-4 1-15,0-3-19 16,-4 0-23-16,3-2-45 16,0 0-31-16,0 0-83 0,-8-4-128 15,-11-8 207-15</inkml:trace>
  <inkml:trace contextRef="#ctx0" brushRef="#br0" timeOffset="173094.69">28227 5197 579 0,'2'-7'293'0,"1"7"-68"15,1 3-41-15,3 5-27 16,6 2-27-16,8 1-45 0,1-2-19 16,10 1-24-16,1 3-3 15,4 3-1-15,7 2-4 16,-5 4-7-16,2 1-2 15,-7 3 2-15,-3 0 4 16,-3-1 4-16,-4-1 2 16,-3-4-3-16,-4-2-3 15,-3-2-7-15,-1-3-3 0,-2-5-4 16,-2 0-2-16,-2-6-3 16,-3 1-25-16,-3-3-71 15,-2 0-47-15,0-2-194 16,0 1 207-16</inkml:trace>
  <inkml:trace contextRef="#ctx0" brushRef="#br0" timeOffset="180881.94">28005 5882 513 0,'-6'2'279'0,"3"-1"-51"16,-7 0-18-16,0-1-63 15,0-1-23-15,-24-9-47 16,31 1-17-16,0 1-26 16,-1 0-11-16,3 3-16 15,2 1-7-15,3 3-10 16,-4 1-2-16,0 0 1 15,0 0 2-15,0 0 6 16,0 0 2-16,4 6 2 16,0 1 2-16,0 0 4 15,-3-4 2-15,-1-2 2 16,0-1 1-16,0 0-1 0,0 0 0 16,-1 0-3-16,0 0-1 15,0 0-2-15,-1 0-1 16,1-1-4-16,0 0-1 15,1 0-4-15,0 0-1 16,0 0 1-16,0 0 3 16,0 0 6-16,0-1 4 15,0 1 10-15,0 0 6 16,0 0 11-16,0 0 3 0,0 0-3 16,0 0-4-16,0 0-14 15,-1 1-4-15,0 0-7 16,0 0-1-16,0 0-5 15,0 0-1-15,0 0-47 16,0 0-33-16,-1 0-95 16,1 0-100-16,0 0 179 15</inkml:trace>
  <inkml:trace contextRef="#ctx0" brushRef="#br0" timeOffset="181459.97">27847 5866 289 0,'36'-4'169'15,"-32"1"-16"-15,0 3-60 16,-3-1-1-16,-1 0-4 16,-1-1-5-16,0 1-8 15,-1 0-2-15,1 0-8 16,0 0-6-16,-18-1-17 16,-39 1-12-16,13 7-14 15,3 2 3-15,-14 1 14 16,-4 1 6-16,-9 4-1 15,-3 0-5-15,-6 8-17 16,0-1-7-16,3 5-5 0,1 3-1 16,21-9-2-16,9 3-1 15,15-7 0-15,8-5-1 16,5-3-2-16,7 0-2 16,9-7-3-16,0 1-1 15,6-1 1-15,-6-1 2 16,0 0-24-16,0 0-34 0,1 0 41 15</inkml:trace>
  <inkml:trace contextRef="#ctx0" brushRef="#br0" timeOffset="181833.08">27011 5957 306 0,'-7'-2'165'0,"5"2"-23"15,-4 2-10-15,-3 9 1 16,-7 0-30-16,-3 8-32 16,5-1-1-16,-2 0 1 15,-1-1 1-15,5 2-12 0,2-1-11 16,7-2-18-16,7 2-6 15,2-8 2-15,-6 4 2 16,9 0 0-16,-8-3-1 16,9 1-7-16,4-2-3 15,-2-5-5-15,2 1-3 0,1-3-3 16,0-3-7-16,4-1-85 16,7-2-118-1,1 0 128-15</inkml:trace>
  <inkml:trace contextRef="#ctx0" brushRef="#br0" timeOffset="182485.57">27967 5886 288 0,'-1'-1'167'0,"0"0"-14"15,0 0-18-15,0 0-4 16,0 0-8-16,0 0 1 15,0 1-7-15,-6 1-31 16,-4 2-18-16,-11 8-34 0,-33 23-10 16,19-8-6-16,-5-4 2 15,-2 3-1-15,1-1-1 16,10 1-4-16,2 3-4 16,9-8-3-16,5-3-2 15,7-7-2-15,1-2-1 16,6-1-2-16,0-1-1 0,1-1-49 15,1-3-37-15,0-2-137 16,0 0 137-16</inkml:trace>
  <inkml:trace contextRef="#ctx0" brushRef="#br0" timeOffset="182731.53">27623 6071 689 0,'0'-32'307'0,"-6"37"-159"16,-4 2-22-16,-1 8-54 15,-2 2-15-15,0 1-12 16,6 1-1-16,3-3-1 16,3-4-2-16,2-5-4 15,1 0-6-15,2-1-11 16,3 0-4-16,3-2-8 15,2 0-10-15,7-4-77 0,0-1-72 16,6-2 91-16</inkml:trace>
  <inkml:trace contextRef="#ctx0" brushRef="#br0" timeOffset="183395.24">28010 5870 389 0,'-35'0'201'15,"35"3"-69"-15,0 1-70 16,7 5-32-16,-7 9-20 16,3 2 2-16,3 18 6 15,-6 0 0-15,0 8-1 16,-7 0-3-16,-3-6-4 16,2 1 0-16,-6-9 16 15,4-2 15-15,-3-3 17 16,-6-4 3-16,13-6-12 15,-5-3-14-15,9-8-20 16,1-4-11-16,3-3-60 16,-2 0-57-16,0 0 68 0</inkml:trace>
  <inkml:trace contextRef="#ctx0" brushRef="#br0" timeOffset="183780.28">27983 5969 269 0,'-3'-5'29'0,"-1"2"-31"16</inkml:trace>
  <inkml:trace contextRef="#ctx0" brushRef="#br0" timeOffset="184094.67">27879 6235 792 0,'0'0'314'0,"-5"1"-223"16,0 4-16-16,5 4-55 16,-1 0-7-16,4 4-8 15,-1-1-4-15,8-3 0 0,-1 0-1 16,2-4-29-16,1-5-48 15,0-3 50-15</inkml:trace>
  <inkml:trace contextRef="#ctx0" brushRef="#br0" timeOffset="185015.5">28112 5854 117 0,'-1'-1'80'16,"1"1"23"-16,1 0-2 15,-1 0-6-15,0 0 3 16,0 0-16-16,0 0-13 16,0 0-21-16,0 0-11 0,0 0-14 15,2 7-6-15,3 2-8 16,1 4-3-16,28 31-3 16,-29-28-1-16,2-1 0 15,-3 0 0-15,2 2 0 16,-3-4 0-16,1 5 0 15,0-3 0-15,0-5 0 16,2 4 0-16,-4-6 1 16,0 2 0-16,0-4 2 15,-2-6 3-15,1 2 19 16,-1-2 10-16,-1 0 5 16,0 0-1-16,0 0-22 15,0 0-10-15,0 0-19 16,0 0-11-16,0 0-11 15,0-1-3-15,-1 0 13 16,1 0 9-16,0 0 14 16,-1 0 6-16,0 0 4 0,-1-1 4 15,1 1 8-15,1-1 4 16,0 1 2-16,0 0-2 16,0 0-7-16,0 0-8 15,0 1-4-15,0 0-2 16,1 10-6-16,3 12 0 15,7 38-2-15,-2-22-2 0,-4 14 2 16,0 3 2-16,-3 11 5 16,1 1 4-16,-5-1 5 15,-2-3 1-15,-2-7 1 16,-3-3-1-16,2-4-3 16,-1-3-2-16,0 0-2 15,4 2 1-15,-2-7 0 16,3-2 1-16,3-9-3 15,1-13-1-15,3-4-2 16,-1-6-3-16,4-7-73 16,0 0-83-16,-3-8 97 15</inkml:trace>
  <inkml:trace contextRef="#ctx0" brushRef="#br0" timeOffset="185344.2">28070 6858 405 0,'1'9'214'15,"4"4"-86"-15,-3 6 16 16,-1-4-20-16,2 4-33 15,2 3-17-15,2-5-32 16,5 2-7-16,0-10-8 16,-1-9-4-16,2 0-8 15,0-4-5-15,0 3-4 16,1 0-2-16,2-5-5 16,0 0-22-16,0 0-181 15,-2-1 146-15</inkml:trace>
  <inkml:trace contextRef="#ctx0" brushRef="#br0" timeOffset="-193550.92">8705 16154 678 0,'-4'3'320'0,"3"-3"-123"15,-9 6-12-15,-2 0-54 16,-29 20-26-16,26-17-42 16,2 8-16-16,-1 3-19 15,3 1-8-15,8 11-13 16,1 1-6-16,9 8-4 15,8-1-1-15,5-6 0 16,6-2 1-16,4-11 2 0,4-5 0 16,1-8 2-16,1-6 0 15,4-9 2-15,-2-6 1 16,-5-9 3-16,-4-5 2 16,-19-8 4-16,-5-2 2 15,-17-1 1-15,-8 0 5 16,-5 6 18-16,-8 4 6 15,1 7 11-15,-2 6-1 16,-1 7-17-16,1 6-9 16,0 4-14-16,5 6-9 0,6 0-6 15,4-2 0-15,11 4-9 16,8-5-27-16,7 2-87 16,6-1-74-16,9 1 114 15</inkml:trace>
  <inkml:trace contextRef="#ctx0" brushRef="#br0" timeOffset="-193215.87">9146 16165 848 0,'-16'-10'401'0,"2"4"-182"16,1 1-58-16,1 5-17 15,2 8-58-15,-2 4-26 16,7 11-36-16,-4 3-10 16,1 14-8-16,6 2-2 0,2 4-2 15,9 4-1-15,6-8-1 16,2-2-1-16,4-8 1 15,4-3 0-15,1-5 4 16,-1-5-27-16,1-15-253 16,1-8 203-16</inkml:trace>
  <inkml:trace contextRef="#ctx0" brushRef="#br0" timeOffset="-192828.4">9394 16253 1093 0,'1'17'430'0,"2"9"-297"15,-3 6 0-15,2 5-42 0,-2 3-26 16,0-7-40-16,0-6-9 16,2-11-7-16,-2-5 0 15,1-8 2-15,1-2 2 16,-5-6 0-16,3 4 0 15,0 0-6-15,2-16-3 16,10-40-4-16,-6 28 0 16,2 1-1-16,0 5 0 15,5 5-2-15,-5 13 1 16,-5 1 3 0,2 2 4-16,12 3 10 0,-3 6 6 0,1 15 2 15,-4 3 1-15,-7 6-4 16,2 0-4-16,3-5-2 15,-3-5-3-15,-1-5-1 16,1-5 1-16,-5-5-1 16,-1-1-18-16,3-8-125 15,0-1-104-15,-3 3 139 16</inkml:trace>
  <inkml:trace contextRef="#ctx0" brushRef="#br0" timeOffset="-192361.93">9599 15881 1108 0,'-8'-12'410'16,"8"11"-281"-16,2 0-38 15,3 1 12-15,-5 0-10 16,0 0-40-16,0 0-19 0,2 1-18 15,7 8-4 1,-6 10-1-16,27 27-1 0,-30-26 2 16,-1-1-2-16,-4-6 1 15,0-3 0-15,-4-3 2 16,-3-5-1-16,0-2 0 16,0 2-3-16,3-2-6 15,3 1-2-15,2 3-5 16,2-1-3-16,4-1 0 15,-2-2 1-15,0 0 4 16,9 0 3-16,9 0 11 16,24 1 4-16,-26 3 8 15,-4 4 3-15,-2 3-2 16,-4 3-3-16,-3 1-5 16,-2 0-1-16,-3 1-3 15,-2-4 0-15,-3-2 1 0,0-2-1 16,-2-6 0-16,-1-1-2 15,-1-2-5-15,1 1-1 16,2 0-75-16,0-2-66 16,7 1-221-16,1-4 216 15</inkml:trace>
  <inkml:trace contextRef="#ctx0" brushRef="#br0" timeOffset="-192004.07">9967 16089 1162 0,'-3'4'436'0,"3"1"-319"16,2 5-1-16,0 5-17 15,4 5-10-15,6 3-27 16,-1 3-11-16,8 3-11 16,1 0-1-16,-4 3 3 15,3 3-1-15,-10 8 1 16,-5 2 1-16,-6 3-9 16,-6 0-3-16,-3-4-10 15,3-3-7-15,-1-9-4 0,1-5-1 16,-1-13 2-16,-4-5-18 15,4-8-110-15,-3-2-88 16,4-13 118-16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1" units="cm"/>
          <inkml:channel name="Y" type="integer" max="17399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03235" units="1/cm"/>
          <inkml:channelProperty channel="Y" name="resolution" value="999.9425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7-07T15:25:22.339"/>
    </inkml:context>
    <inkml:brush xml:id="br0">
      <inkml:brushProperty name="width" value="0.05292" units="cm"/>
      <inkml:brushProperty name="height" value="0.05292" units="cm"/>
      <inkml:brushProperty name="color" value="#4472C4"/>
    </inkml:brush>
  </inkml:definitions>
  <inkml:trace contextRef="#ctx0" brushRef="#br0">27734 4545 461 0,'0'-1'257'0,"1"-2"-45"15,0-8-23-15,-4-3-38 0,-23-28-33 16,1 30-39 0,-3 0-13-16,-4 1-16 0,-3 1-8 15,-5 2-6-15,3 2-3 16,-4-1-3-16,4 2-1 16,-4 2-12-16,-4 3-4 15,-5 3-7-15,-4 1-2 16,1 5-2-16,-1 1 0 15,3 0 0-15,-6 3-1 0,3 1 0 16,6 0-1-16,-1 4 0 16,-3 1-1-16,-3 2 0 15,-4 3 0-15,8 1-1 16,6-1 1-16,9-1-2 16,2 0 0-16,1 0-1 15,0-2 0-15,0 4 1 16,1 1-1-16,3 4 1 15,2 4-1-15,4 3 0 16,-4 2 0-16,2 1 0 16,4 3 1-16,1-1-1 15,3-1 1-15,3 2-1 16,-4 3 0-16,3-2 0 16,3 0 1-16,2 2 1 15,3-4 1-15,1 6-1 16,1 5 1-16,1-2 0 0,1 3 0 15,1 2 1-15,-1-3 0 16,1 2 3-16,2 0 1 16,5-1 2-16,5 0 2 15,6 1 0-15,2-1-1 16,2-5-3-16,0-2-1 16,4 2-2-16,4 5-1 0,2 2 1 15,5 2 0-15,-3 3 0 16,3-1 0-16,1 1 2 15,-2-2 0-15,10-2 4 16,-1-4 2-16,5-1 0 16,8 1 0-16,6 0-4 15,11 1-1-15,-6-12-1 16,-20-21 2 0,1 1 1-16,34 4 2 0,8 3 1 15,1-6 0-15,-17-5 0 16,1 3-2-16,-3-4-2 15,-1-1 0-15,4-2-2 16,1-3-1-16,4-6 2 16,4-7-1-16,-1-8 1 15,-1-5 1-15,-5-10 0 16,-2-2 1-16,1-7 1 16,-3-6 0-16,0-9 0 0,-8-2 0 15,-6-7 1-15,2-4 0 16,-8 3 1-16,2-2 2 15,-6-5 1-15,-2 2 2 16,-3-10 1-16,-8-1 0 16,-8-5 0-16,-8-2 0 15,-8 2 8-15,4-1 4 0,-16-4 8 16,4 3 4-16,-13-1-1 16,-8 0-4-16,0 5-8 15,-14-4-3-15,-4 1-8 16,0 0-2-16,-7 3-3 15,-1 7-1-15,-3 9 0 16,-7-1 2-16,-4 5 1 16,-2 2-1-16,2 4-2 15,-1 3-2-15,-4 5-5 16,1 1-2-16,3 9-3 16,2 1-1-16,5 11-1 15,-2 2-1-15,5 1-1 16,6 5 1-16,10-6-3 15,2 2-1-15,6 0-14 16,2-1-8-16,2 1-16 0,7-1-8 16,4 4-10-1,-3-1 0-15,7 9-1 0,0 2-12 16,-1 10-64-16,0 5-70 16,-7 16 131-16</inkml:trace>
  <inkml:trace contextRef="#ctx0" brushRef="#br0" timeOffset="688.41">25762 4457 521 0,'31'-17'366'16,"-31"5"29"-16,-7-1-211 16,-4-4-6-16,-4 2-88 15,-8 1-33-15,-4 3-34 16,-6 4-11-16,-7 6-12 16,0 3-4-16,-3 11-3 15,5 3-1-15,1 7 2 16,5 1 1-16,4 6-5 15,2 3-3-15,15 8-9 16,7 4 0-16,8-2 3 16,5 3 5-16,3-5 8 15,2-5 4-15,9-5 3 16,4-5 2-16,9-8 3 16,-1-8 2-16,0-5-15 0,0-6-29 15,-8-5-106-15,-4 2-109 16,-12-2 153-16</inkml:trace>
  <inkml:trace contextRef="#ctx0" brushRef="#br0" timeOffset="1015.63">25526 4653 906 0,'-13'-1'411'0,"10"2"-191"15,0-2-35-15,3 1-64 16,0 0-37-16,0 0-45 15,0 0-10-15,11 2-12 16,14 2-5-16,30 4-4 16,-23-5-3-16,4 0-2 15,-4-2 0-15,-5 2 1 16,-2 4-1-16,-8-1 2 16,-1 5 1-16,-5-1 1 15,-2-2 0-15,-9-2 2 16,0-3-1-16,-4 5-2 15,-5 6-1-15,-6 7-2 16,1 7 0-16,-2 2 0 16,4 3 0-16,5 1-1 15,0-2 0-15,5-6-1 0,0-5 1 16,2-7 0-16,1-5-7 16,1-3-81-16,1-6-79 15,5-5 100-15</inkml:trace>
  <inkml:trace contextRef="#ctx0" brushRef="#br0" timeOffset="2016.69">26486 5382 704 0,'-30'-6'265'0,"17"-3"-195"15,11-1-4-15,-5-1 17 16,9 3-13-16,-1-1-15 16,1 1-1-16,1 3-2 15,6 1 1-15,4 3 1 16,1 1-7-16,10 6-19 0,-3-2-8 15,8 4-12-15,0-1-3 16,8 1-2-16,4 3 0 16,7-1 8-16,2 0 4 15,4 4 3-15,1 1 0 16,-3 4-8-16,5 5-2 16,2 1-5-16,1 3-2 0,3 4 0 15,2 5 1-15,3 1-1 16,-6 1 0-16,-4 4 1 15,1-2 0-15,-7 5 8 16,1 2 4-16,-6 9 4 16,-5 1 2-16,-9 4-4 15,-4 5-3-15,-1 0-3 16,-3 5-1-16,-7 6-1 16,1-2 0-16,-6-3 0 15,6-2 2-15,-6-13 7 16,-4-5 5-16,-6-8 7 15,-4-9 2-15,2-3-4 16,8-5-2-16,-4-8-7 16,-5-3 0-16,5-9 0 15,-8-4 4-15,1-6 1 0,0-3-10 16,1 4-49-16,0 0-42 16,-5-21-115-16,-13-29-104 15,-3 23 189-15</inkml:trace>
  <inkml:trace contextRef="#ctx0" brushRef="#br0" timeOffset="3057.68">26744 5804 767 0,'33'-21'366'16,"-35"7"-158"-16,-5 1-8 16,-2 1-71-16,-4-4-28 15,1 6-34-15,1 1-17 16,-1-1-20-16,-4 10-7 16,-2-1-9-16,-1 1-5 15,-2 5-5-15,2-3-2 0,2 4 0 16,2-4 1-16,2 5-3 15,3-2 0-15,3 6-5 16,0 2-1-16,6 0-5 16,2 4-2-16,7 0 2 15,3 3 1-15,4 3 6 16,4 1 3-16,1-2 4 16,0 1 1-16,-1-1 1 15,-1 1-2-15,-3 2 0 16,0-5 0-16,-4-6 13 15,-3-2 6-15,-6-6 27 16,-5 0 14-16,-8 2 11 16,-5-5 1-16,-3 3-16 15,-4-3-9-15,0-4-20 16,-1-5-6-16,1-5-10 16,1-2-3-16,0-2-6 0,2 3-5 15,4 1-9-15,6 3-26 16,8 3-84-16,2 0-60 15,10 5-243-15,8 3 265 16</inkml:trace>
  <inkml:trace contextRef="#ctx0" brushRef="#br0" timeOffset="4200.1">27125 5834 612 0,'-4'-3'308'0,"3"2"-82"16,-1 0-22-16,-1 0-27 15,-2-1-55-15,-3 1-74 16,-2 2-28-16,3 2-27 16,0 7-2-16,-21 38-2 15,31-24 2-15,5-3 1 0,5-3 2 16,4-7 5-16,1-4 1 15,0-6 8-15,0-6 4 16,-3-9 3-16,0-5 5 16,-6-8 13-16,0 0 4 15,-7 0 13-15,-3-1 1 16,-5 7-6-16,-4 2-5 0,-1 8-17 16,-3 2-7-16,-1 7-16 15,2 0-4-15,3 3-9 16,2 4-3-16,4 2-34 15,1 5-43-15,3 1-144 16,4 2-154-16,6 1 243 16</inkml:trace>
  <inkml:trace contextRef="#ctx0" brushRef="#br0" timeOffset="4936.6">27598 6445 568 0,'-1'-6'322'0,"0"-4"-102"15,0 3-27-15,-1-3-46 16,-17-23-52-16,6 30-17 16,-7 4-40-16,0 5-16 15,0 10-22-15,0 2-4 16,5 6-6-16,13 3-2 15,2-4 2-15,5-6 1 0,7-7 6 16,-3-2 3-16,8-7 6 16,2 0 3-16,2-9 8 15,0-5 3-15,-5-5 4 16,-2-2 2-16,-6-1-2 16,-6 0 0-16,-2 2-4 15,-5 4-2-15,-4 5-5 16,0 3-4-16,-7-1-16 15,2 2-29-15,-2 1-143 16,2 2 123-16</inkml:trace>
  <inkml:trace contextRef="#ctx0" brushRef="#br0" timeOffset="5561.27">26921 6434 379 0,'23'-35'269'0,"-32"29"19"16,-1 1-57-16,-3 3-67 15,2 2-49-15,1 6-56 16,-2-1-16-16,3 4-25 16,-4 1-6-16,6 3-2 15,5 1-2-15,4 4-2 16,3-1-3-16,7 1-3 16,3 0 0-16,1-11 0 0,2 2 2 15,0-8 5-15,-5-2 1 16,3-2 4-16,-2-6 1 15,-7-6 3-15,-3-1 2 16,-4-2 0-16,-1 1 9 16,-4 4 11-16,-5-3 1 15,-1 2 3-15,-1 1-11 16,-2 1-17-16,4 7-6 0,-2 2-9 16,-1-1-4-16,11 4-27 15,-3 1-28-15,2 3-90 16,3-4-86-16,0 0 147 15</inkml:trace>
  <inkml:trace contextRef="#ctx0" brushRef="#br0" timeOffset="5986.87">27260 6701 611 0,'-4'-8'367'0,"-12"5"-57"16,3 4-187-16,-3 2-32 15,1 6-77-15,5-1-9 16,6 0-5-16,4 2-3 0,8 0 2 16,5 1 0-16,5-1 2 15,1-4 3-15,5 0 2 16,0-3 3-16,-1-3 2 16,-2-4 3-16,-8-6 24 15,1-1 16-15,-8-4 24 16,-6 2 11-16,-3-5-11 15,-11 0-15-15,-5 0-26 16,1-2-15-16,-3 5-19 16,4 5-7-16,2 5-50 15,1 3-45-15,6 9-196 16,1 0 188-16</inkml:trace>
  <inkml:trace contextRef="#ctx0" brushRef="#br0" timeOffset="6519.53">27090 5908 496 0,'-1'-2'317'0,"1"1"-62"16,-2 4-91-16,1-3-33 15,0 0-91-15,0 0-18 0,0 1-16 16,-4 9-41-16,2-2-174 16,-1 3 149-16</inkml:trace>
  <inkml:trace contextRef="#ctx0" brushRef="#br0" timeOffset="6659.77">27005 6140 501 0,'-3'-4'344'16,"0"3"6"-16,3 1-176 16,-1-1-13-16,1-1-91 15,0 1-30-15,0 0-74 16,0 1-90-16,0 0 81 15</inkml:trace>
  <inkml:trace contextRef="#ctx0" brushRef="#br0" timeOffset="6807.64">26969 6280 1177 0,'-2'5'26'0,"4"-2"-11"16,4 4 18-16,-5-1-20 15,8-3-166-15,-4-3 115 16</inkml:trace>
  <inkml:trace contextRef="#ctx0" brushRef="#br0" timeOffset="7143.92">27257 5935 653 0,'1'0'377'0,"0"-2"-90"16,1 2-96-16,-2 0-32 15,0 0-87-15,0 0-28 16,0 0-34-16,0 0-14 16,0 0-153-16,0 0-170 15,3 5 204-15</inkml:trace>
  <inkml:trace contextRef="#ctx0" brushRef="#br0" timeOffset="7291.72">27342 6118 603 0,'6'-3'330'0,"-6"1"-79"0,6-3-111 16,-3 1-19-16,1 0-64 15,-2 3-22-15,-2-1-113 16,0 1-126-16,0 1 131 15</inkml:trace>
  <inkml:trace contextRef="#ctx0" brushRef="#br0" timeOffset="7426.52">27459 6183 437 0,'0'1'277'0,"2"4"-2"15,-8-2-85-15,0-2-69 16,6 2-51-16,0-2-130 0,0-1-142 15,7 1 131-15</inkml:trace>
  <inkml:trace contextRef="#ctx0" brushRef="#br0" timeOffset="7777.28">27540 6349 661 0,'-40'41'401'0,"34"-34"-52"16,-2 4-195-16,2-2-27 16,3-1-89-16,-3 1-48 15,6-6-217-15,0-3 164 16</inkml:trace>
  <inkml:trace contextRef="#ctx0" brushRef="#br0" timeOffset="7916.12">27428 6573 629 0,'-14'0'247'0,"12"3"-166"15,1-1-36-15,1-2-62 16,0-1-229-16,0 0 167 15</inkml:trace>
  <inkml:trace contextRef="#ctx0" brushRef="#br0" timeOffset="8062.5">27437 6608 631 0,'-38'34'285'0,"35"-28"-155"16,-3-3-26-16,6-1-99 15,7-2-101-15,-8 1 67 16</inkml:trace>
  <inkml:trace contextRef="#ctx0" brushRef="#br0" timeOffset="8350.94">27042 6517 951 0,'-3'-5'346'0,"2"-1"-291"15,2 6 1-15,1-5-24 16,0 2-15-16,-2 3-17 16,0 0-16-16,0 0-98 15,5 6-82-15,3 5 117 16</inkml:trace>
  <inkml:trace contextRef="#ctx0" brushRef="#br0" timeOffset="8498.39">27183 6647 502 0,'4'-4'232'15,"-2"4"-69"-15,-1 1-91 16,-1-1-17-16,0 0-54 16,0 0-6-16</inkml:trace>
  <inkml:trace contextRef="#ctx0" brushRef="#br0" timeOffset="8662.1">27258 6624 837 0,'15'-17'290'0,"-26"15"-513"16,0 1 171-16</inkml:trace>
  <inkml:trace contextRef="#ctx0" brushRef="#br0" timeOffset="8872.48">27194 6018 452 0,'11'-8'259'0,"-2"1"-46"0,-1 2-13 16,-7 3-72-16,-1 3-30 0,-4 10-46 15,-1 0-22 1,-2 4-189-16,1 0 119 0</inkml:trace>
  <inkml:trace contextRef="#ctx0" brushRef="#br0" timeOffset="9019.75">27284 6314 635 0,'6'6'328'16,"-2"-1"-138"-16,0 4-64 16,-4-5-44-16,0 1-165 15,-6-1 64-15</inkml:trace>
  <inkml:trace contextRef="#ctx0" brushRef="#br0" timeOffset="9186.42">27313 6481 569 0,'4'17'257'0,"-4"-6"-132"0,-1-2-47 15,0 4-34-15,1 0-30 16,0-3-81-16,6 2-93 15,-1-4 102-15</inkml:trace>
  <inkml:trace contextRef="#ctx0" brushRef="#br0" timeOffset="9281.99">27341 6641 251 0,'8'30'63'15</inkml:trace>
  <inkml:trace contextRef="#ctx0" brushRef="#br0" timeOffset="9488.54">27112 6386 234 0,'-10'-2'167'15,"7"-1"20"-15,2 1-5 16,3 0-5-16,-2 1-27 16,0-1-43-16,0 1-23 15,10-4-46-15,1-2-68 16,27-21 19-16</inkml:trace>
  <inkml:trace contextRef="#ctx0" brushRef="#br0" timeOffset="9642.37">27334 6403 633 0,'3'1'273'0,"2"1"-160"0,-4-4-56 16,-1 1-19-16,0 0-111 16,0 0-125-16,0 0 127 15</inkml:trace>
  <inkml:trace contextRef="#ctx0" brushRef="#br0" timeOffset="9784.49">27410 6382 358 0,'26'0'171'0,"-25"1"-62"15,0 4-41-15,4-3-36 16,-5-2-9-16,0 0-23 16,0 0-42-16,1 0-62 15,7 1 1-15,-1 0 11 16,-7-1 28-16,5 0 63 0</inkml:trace>
  <inkml:trace contextRef="#ctx0" brushRef="#br0" timeOffset="111525.57">28440 12175 281 0,'-1'0'179'0,"0"-1"27"15,0 0-21-15,0 0 12 16,0 0-23-16,0 0-40 16,1 0-12-16,2-8-24 15,2 1-12-15,3-4-20 16,32-28-11-16,-29 25-15 16,-1-4-5-16,1-1-6 15,-1-2-4-15,-1 1-4 16,-2-1-2-16,-8 5-4 15,-4 2 0-15,-5 4-4 16,0 3-2-16,-10 5-5 16,3 2-3-16,0 4-1 15,-4 1-2-15,11 5-1 16,-2 1-1-16,0 0 0 16,4 2 0-16,2 1 1 0,0 0 0 15,1 0 0-15,-2-1 0 16,7 1 1-16,-6-1-1 15,12 7 1-15,7 0 0 16,-5 2 1-16,9 2-1 16,-7 3 1-16,-4-2 0 15,7 4-1-15,-3 0 1 16,4-1 1-16,7-1 0 16,-4-4 0-16,1 1 2 15,-7-5 0-15,-9-1 2 0,-3 2 0 16,-4-4 3-16,-5 2 6 15,-2 0 4-15,-3-5 14 16,-5 0 2-16,6-10-1 16,-6-3-3-16,5-5-13 15,4-3-5-15,-7-1-8 16,8 0-4-16,-1-3-35 16,-1 0-51-16,12-1-307 15,0-2 267-15</inkml:trace>
  <inkml:trace contextRef="#ctx0" brushRef="#br0" timeOffset="111885.64">28683 11942 704 0,'3'3'345'0,"0"4"-85"16,1 4-140-16,1 4 10 16,-1 9-38-16,-1 5-29 0,3-1-30 15,0 2-4-15,1-5-2 16,2-4 3-16,-2-7 9 16,-2-3 4-16,-2-7 15 15,-3-4 7-15,-3-7-1 16,-2-7-4-16,-1-7-20 15,-2-7-9-15,3-4-14 16,5 1-6-16,1-2-9 16,3 4-2-16,4 6-9 15,-1 4-24-15,9 7-65 16,3 4-41-16,7 4-119 16,1 0-111-16,1 4 241 15</inkml:trace>
  <inkml:trace contextRef="#ctx0" brushRef="#br0" timeOffset="112298.94">29006 12147 877 0,'-12'-4'348'15,"12"4"-196"-15,3 4-42 0,0-4 14 16,-3-1-10-16,0 0-37 16,0-1-18-16,15-6-33 15,32-25-10-15,-28 14-8 16,-3 4-1-16,-2-7-2 16,-3 4-1-16,-3 0 1 15,-4-3 1-15,-4 10 0 16,-3 0 1-16,-8 10-1 15,-5 1-1-15,-6 7-2 16,-1 4 1-16,0 5 2 16,0 3 2-16,7 5 4 15,-2-3 0-15,10 1 6 16,9-1 3-16,6-5 8 16,5 0 1-16,6-4-5 15,-2-1-3-15,5-5-13 0,5-3-9 16,4-8-89-16,2-1-91 15,6-1 112-15</inkml:trace>
  <inkml:trace contextRef="#ctx0" brushRef="#br0" timeOffset="112746.21">29251 12164 711 0,'-2'-1'333'0,"1"0"-112"15,0 0-86-15,0 0-10 16,1 0-13-16,3-4-24 15,19-13-12-15,30-28-39 16,-31 22-13-16,-4 2-11 16,-3 0-3-16,-3 7-2 15,-4-2 0-15,-3 5 2 0,-2 3 3 16,-6 3 1-16,-4 2 2 16,-4 7 4-16,-3 3 3 15,-4 8 2-15,4 6-2 16,2 2-6-16,2 1-4 15,10 1-5-15,1-1-1 16,3-1-2-16,4-6-1 16,6-1-4-16,3-2 0 15,8-7-67-15,-2 2-66 16,6-7 84-16</inkml:trace>
  <inkml:trace contextRef="#ctx0" brushRef="#br0" timeOffset="113259.79">29649 12043 946 0,'-4'-8'398'0,"2"1"-234"15,-1-3-13-15,-2 3-44 0,0 1-23 16,-2 1-25-16,-2 2-11 16,-2 3-16-16,0 2-4 15,-2 9-12-15,-2 1-7 16,0 9-7-16,4-2-2 16,4 5 0-16,5 2-2 15,4-3 1-15,3 1 0 16,4-7 1-16,2-2 2 15,1-11 3-15,1-4 0 16,4-10 1-16,-1-3-1 0,3-12-5 16,-1-5-1-16,2-5-7 15,2-2 1-15,-5-4 3 16,2 0 2-16,-8 1 6 16,-6 2 3-16,-5 12 4 15,-6 5 3-15,-7 12 10 16,1 7-1-16,-4 10 2 15,2 9-5-15,3 17-10 16,2 8-2-16,6 8-6 16,3 0-2-16,4-2-2 15,4-6-2-15,6-9-13 16,3-1-43-16,6-8-237 16,5-1 205-16</inkml:trace>
  <inkml:trace contextRef="#ctx0" brushRef="#br0" timeOffset="113776.95">29951 12002 1182 0,'-24'18'405'16,"7"5"-365"-16,1 0-10 15,6 5 17-15,8 2 2 16,3-5-7-16,6 0-13 0,5-6-20 15,2-6-4-15,6-8 0 16,2-4 0-16,2-6-2 16,-1-4 0-16,2-7-1 15,0-7 0-15,3 0-1 16,-2-5 2-16,-7 2 1 16,-4 10 0-16,-9 0 5 15,-3 11 0-15,-4 5 1 16,-2 0-1-16,2 0 2 15,0 0 1-15,-5 15 5 16,-13 38 3-16,15-17-1 16,0 4-2-16,4 7-6 15,0 4-1-15,4-4-5 16,0 0-1-16,-1-9-1 0,-3-4 2 16,-4-3 2-16,-7-3 0 15,-5-4 3-15,-3 2 0 16,-6-8 9-16,1-6 8 15,-5-9 6-15,0-12 0 16,8-10-8-16,1-6-9 16,9-6-11-16,1 0-3 15,6 2-2-15,5 3-2 16,12 6-4-16,5 4-1 16,8 4-4-16,-1 2-10 15,7 5-81-15,-3 5-84 0,-2 2 114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1" units="cm"/>
          <inkml:channel name="Y" type="integer" max="17399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03235" units="1/cm"/>
          <inkml:channelProperty channel="Y" name="resolution" value="999.9425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7-07T15:32:04.668"/>
    </inkml:context>
    <inkml:brush xml:id="br0">
      <inkml:brushProperty name="width" value="0.05292" units="cm"/>
      <inkml:brushProperty name="height" value="0.05292" units="cm"/>
      <inkml:brushProperty name="color" value="#4472C4"/>
    </inkml:brush>
  </inkml:definitions>
  <inkml:trace contextRef="#ctx0" brushRef="#br0">3300 5079 639 0,'4'11'357'0,"-1"-4"-68"16,-3-5-45-16,4-2-62 15,-1-3-41-15,-3 2-41 0,0-6-14 16,-1-23-7-16,-5-27-3 16,-6 27-6-16,-3 1-5 15,-3 5-20-15,-5 2-7 16,-4 8-13-16,-1 4-9 15,-5 10-9-15,2 6-7 16,5 10-4-16,5 7-5 16,7 7-3-16,4 3 0 0,7 5-2 15,-1-2 1-15,11 6 1 16,3-3 2-16,8-4 2 16,4-2-1-16,3-11 4 15,2-8 1-15,4-10 4 16,-2-4 3-16,-1-12 3 15,-1-4 0-15,-6-11 3 16,-1-4 0-16,-7 2 0 16,-4 4 0-16,-5 13 2 15,-1 6 11-15,-3 8 5 16,-1 4 1-16,-2 9-1 16,1 7-8-16,2 6-6 15,0 2-1-15,3-2-4 16,3-4-4-16,5-6-4 15,0-6-4-15,5-8-45 16,-2-4-44-16,-2-9-155 0,4-6-167 16,-4-5 262-16</inkml:trace>
  <inkml:trace contextRef="#ctx0" brushRef="#br0" timeOffset="385.06">3521 4983 951 0,'4'13'490'0,"-4"-2"-184"16,3 5-48-16,4 7-56 0,2 3-66 16,2 2-34-16,1 2-45 15,0-1-18-15,0-3-22 16,0-6-6-16,0-6-4 16,-4-4-3-16,0-10-4 15,-3-5 0-15,-3-15-2 16,3-5-2-16,-3-8 0 15,3-4-1-15,2 5 3 16,1 1 1-16,-1 9 1 16,1 8 1-16,-1 5 1 15,0 3-1-15,2 6 5 16,0 3 5-16,-2 8 7 16,3 2 5-16,-3 9 1 15,-1 3-1-15,0 2-3 0,-2 1-3 16,2-6-6-16,-1-2-4 15,2-8-12-15,-2-6-31 16,4-9-107-16,1-7-65 16,2-11-258-16,0-5 287 15</inkml:trace>
  <inkml:trace contextRef="#ctx0" brushRef="#br0" timeOffset="794.83">4089 4916 942 0,'-4'-5'473'0,"3"-2"-142"16,-8 0-37-16,-5 2-91 16,-2 2-33-16,-5 3-67 15,3 1-27-15,3 6-38 16,4 3-12-16,1 6-18 15,0 2-5-15,6 4-10 16,7 2-5-16,3-1-2 16,9 0 0-16,0-5 4 15,2-4 3-15,7-2 5 16,-1-8 2-16,0 4 4 16,-2 0 5-16,-8-3 10 0,-1 5 4 15,-7-1 8-15,-4-2 4 16,-5 6 0-16,-6-4 2 15,-1 1-5-15,1 2-6 16,-1-8-14-16,5-2-14 16,-3-4-77-16,2-6-49 15,11-1-110-15,5-7-71 16,9-11-237-16,6-4 345 0</inkml:trace>
  <inkml:trace contextRef="#ctx0" brushRef="#br0" timeOffset="1216.17">4235 4919 519 0,'8'-2'396'15,"-4"3"34"-15,-1 10-108 16,0 7-38-16,-3 8-49 16,-1 6-29-16,-2-2-55 15,2 0-28-15,3-6-53 16,6-3-30-16,6-4-28 16,5-5-8-16,4-1-7 15,2-5 3-15,0-7-3 16,0-4 1-16,1-10 2 15,-4-2-1-15,-3-5 1 16,-4 0 1-16,-6 4 2 16,0 2 1-16,-3 6 3 0,-4 3 0 15,-2 5-2-15,-2 0-3 16,1 2-5-16,-1 0-5 16,2 0 1-16,2 5 1 15,2 9 6-15,1-3 3 16,23 26 3-16,-12-32 0 15,-2-5 0-15,5 0 0 16,2-7-2-16,-1-1 1 0,4-6 0 16,-6-7 0-16,0-1-1 15,-3-2 0-15,-4 3-1 16,0 6-1-16,-4 2-3 16,-4 1-23-16,-2 6-75 15,-1 2-48-15,-1 0-122 16,0 3-67-16,0 1 216 15</inkml:trace>
  <inkml:trace contextRef="#ctx0" brushRef="#br0" timeOffset="1783.12">5019 5074 1063 0,'0'5'485'0,"3"-2"-219"16,1 0-22-16,-4-4-86 15,0-1-24-15,14-4-47 16,32-23-16-16,-29 5-24 15,-2-1-9-15,-8-3-13 16,-3-1-3-16,-4 7-3 16,-5 4 0-16,-5 6-2 15,-1 3-1-15,-7 5-9 16,-1 1-4-16,2 7-4 16,-2 2-5-16,9 8-1 0,5 6 0 15,2 4 3-15,6 8 1 16,7 2 2-1,-2-3 1-15,7-2-2 0,0-8 0 16,1-9-2-16,5-7-4 16,3-10-57-16,1-10-57 15,3-16-147-15,0-5-119 16,0-8 239-16</inkml:trace>
  <inkml:trace contextRef="#ctx0" brushRef="#br0" timeOffset="2052.91">5308 4862 707 0,'0'12'404'0,"-4"10"-44"15,-2 4-46-15,2 4-67 16,2 2-34-16,2-4-52 16,1-5-31-16,3-6-60 15,3-5-16-15,0-7-41 16,2-1-5-16,0-4-5 16,-3-3 4-16,-3-5 9 15,-3-2 3-15,-4-3 1 16,1-3-4-16,3 1-8 15,2-2-3-15,6-4-5 16,3 0-2-16,2 1-4 16,0 3-2-16,1 5-6 15,-2 4-52-15,1 5-122 16,1 3-102-16,8 2 163 0</inkml:trace>
  <inkml:trace contextRef="#ctx0" brushRef="#br0" timeOffset="2315.5">6030 4869 1296 0,'-33'7'588'16,"31"-6"-317"-16,2-1-86 15,1 1-55-15,-1-1-89 16,0 0-67-16,0 0-187 16,0 0 147-16</inkml:trace>
  <inkml:trace contextRef="#ctx0" brushRef="#br0" timeOffset="2460.55">6032 5031 1288 0,'-3'15'563'0,"5"-8"-297"0,2-1-30 16,-4-6-115-16,5-1-37 16,0-2-65-16,-3-2-30 15,10-4-154-15,0-3 118 16</inkml:trace>
  <inkml:trace contextRef="#ctx0" brushRef="#br0" timeOffset="4207.53">7311 4814 522 0,'-45'-17'355'0,"27"10"-28"16,0 2-74-16,-1 0-20 16,2 2-54-16,0 1-20 15,9 0-43-15,5 2-25 0,8 2-48 16,7 1-19-16,10 3-24 15,5-1 0-15,14-1 1 16,9 1 1-16,7-6 1 16,-7-6 2-16,-4-1 0 15,-7 2 2-15,-16-2 2 16,-3 3 1-16,-11 3-11 16,-6-2-33-16,-4 2-91 15,-3 2-57-15,3-1-119 16,0 0-35-16,-10 1 41 15,-4 0 57-15,-37 5 174 16,28-1 105-16,4-2 133 16,-5 0 34-16,15 4 21 15,-2-1-13-15,3 5-37 16,9 4-19-16,3 5-31 16,1 2-12-16,3 4-21 0,4 4-7 15,0 2-22-15,4 5-11 16,-7-2-24-16,-2 1-10 15,0-3-12-15,-1-10-3 16,3 1-2-16,-2-7-2 16,1-4-39-16,-1 0-29 15,-4-9-63-15,-8-5-30 16,-5-3-6-16,-11-3 21 16,-2-1 61-16,6 5 31 0,-11 2 54 15,9 2 18 1,-1 0 37-16,3 0 20 0,10 1 26 15,0-1-6-15,9 2-21 16,5 1-13-16,12 0-10 16,3 1 1-16,13-4 2 15,-1-6-4-15,-1 3-16 16,1-2-5-16,-13 3-11 16,2 2-4-16,-5 0-4 15,-2 3-60-15,-4-1-146 16,3 0 133-16</inkml:trace>
  <inkml:trace contextRef="#ctx0" brushRef="#br0" timeOffset="4703.75">8145 4648 883 0,'-1'-2'443'0,"-9"-5"-139"16,1 5-21-16,-6 6-89 15,-3-4-34-15,4 10-60 16,-8 5-23-16,8 11-32 15,-1 5-14-15,1 11-22 16,7-2-9-16,0 11-8 0,10 1 0 16,11 3 2-16,11 5 1 15,6-17 4-15,0-1 1 16,-1-14 0-16,-5-5 0 16,-1-5-68-16,-2-6-56 15,-9-7-175-15,-2-4 177 16</inkml:trace>
  <inkml:trace contextRef="#ctx0" brushRef="#br0" timeOffset="5254.13">8512 4844 758 0,'0'4'360'16,"11"8"-157"-16,-1 5 8 0,-2 6-76 15,7 5-29-15,-3 2-39 16,3 0-11-16,-2-4-15 15,0-7-6-15,-3-3 3 16,-4-8 7-16,-4-3 24 16,-2-5 10-16,-6-4 7 15,-2-1-5-15,-1-8-24 16,-3-6-15-16,3-11-24 16,1-6-9-16,4-4-7 15,5 1-2-15,5 0-2 16,0 6-2-16,4 10-6 15,1 7-4-15,3 8-38 16,4 5-46-16,1 4-122 16,3 2-83-16,3 13 182 15</inkml:trace>
  <inkml:trace contextRef="#ctx0" brushRef="#br0" timeOffset="5626.42">8908 4865 735 0,'0'-4'462'0,"-10"2"-46"0,-1 2-162 16,4 3-34 0,0 6-99-16,4 4-36 0,0 6-49 15,3 3-12-15,1 1-16 16,2-2-4-16,11-1-4 15,-2-8-3-15,11-3-1 16,2-7 2-16,0-11 1 16,1-6 1-16,1-9 4 15,3 0 0-15,-7-4 4 16,-5 0 2-16,-12 0 7 16,-9 3 2-16,-13 3-4 15,1 4-6-15,-7 7-10 16,-5 6-7-16,1 7-4 15,-6 3-1-15,9 9-24 16,7 0-26-16,9 2-87 16,7 0-67-16,3-2 132 15</inkml:trace>
  <inkml:trace contextRef="#ctx0" brushRef="#br0" timeOffset="5986.02">9249 4823 1103 0,'0'0'519'0,"-5"2"-227"16,-1 5-24-16,-4 4-112 15,-2 5-38-15,3 3-58 16,3 0-18-16,3 1-26 16,3-6-8-16,8-2-9 15,3-4-2-15,4-6 0 16,4-2 2-16,1-3 2 15,-4-6 3-15,-1-6 3 16,-4-3 2-16,-7-4 4 16,-3-2 1-16,-9-1 0 15,-2 2 1-15,-7 1-1 16,-5 6-2-16,0 9-4 16,0 5-3-16,1 8-8 15,5 3-6-15,4 6-11 16,5 1-3-16,8 3-77 15,6 2-55-15,10-5-179 0,5-3 197 16</inkml:trace>
  <inkml:trace contextRef="#ctx0" brushRef="#br0" timeOffset="6324.67">9571 4611 1084 0,'-3'2'472'0,"2"1"-234"16,-1 1-18-16,1-4-55 15,-1 12-31-15,-1 18-55 16,-7 63-14-16,9-35-21 16,3 2-12-16,10-9-19 15,4-9-6-15,8-13-7 16,2-6-2-16,5-11-3 16,1-7-31-16,-3-9-99 0,-3-8-74 15,-8-15 116 1</inkml:trace>
  <inkml:trace contextRef="#ctx0" brushRef="#br0" timeOffset="6523.26">9491 4738 1144 0,'-11'-2'584'0,"5"2"-206"0,4-1-156 15,2 0-25-15,0 0-93 16,0 0-30-16,16-3-25 15,36-14-6-15,-19 12-24 16,-4 2-9-16,-1 4-74 16,1 6-71-16,-2-1-181 15,1 7 187-15</inkml:trace>
  <inkml:trace contextRef="#ctx0" brushRef="#br0" timeOffset="6837.64">9907 4512 1213 0,'24'15'487'15,"-12"-12"-288"-15,2 0-47 16,-2 5-7-16,10 6-33 15,-1 5-34-15,6 4-5 16,1 7-10-16,-5 2 13 16,-7 10-12-16,-7 7-9 0,-11 4-1 15,-6 0-19-15,-6 0-11 16,-6-3-4-16,-4-11-7 16,3-8-13-16,2-13-70 15,3-4-47-15,8-10-100 16,-7-2-64-16,-5-6 181 15</inkml:trace>
  <inkml:trace contextRef="#ctx0" brushRef="#br0" timeOffset="11634.38">3169 6285 548 0,'-10'-4'307'0,"-23"-7"-43"16,29 9-11-16,4 2-35 0,-5 1-44 15,5-1-59-15,0 4-30 16,1 24-24-16,10 47-4 16,-1-28-13-16,0 0-7 15,1 0-18-15,-2-3-4 16,-3-3-6-16,1 0 0 15,-3-12 0-15,-2 0 2 16,-1-14 5-16,-2-5 5 16,-2-7 6-16,-2-4-2 0,-2-7-8 15,-2-4-8-15,2-8-10 16,-1-4-3-16,5-4-2 16,0 2-1-16,6 1-1 15,5 2-1-15,7 5-4 16,2 4 0-16,6 8 1 15,0 2 3-15,1 4 4 16,1 7 4-16,-3 6 2 16,-4 3 3-16,-3 7 2 15,-2-3 2-15,-7 0 4 16,-3 2 4-16,-6-3 9 16,-7-1 3-16,-3-2 1 15,-3-2-2-15,-1-2-6 16,1-2-3-16,-2-5-4 15,3-2-5-15,0-4-51 0,5-5-48 16,3-5-153-16,4-4 149 16</inkml:trace>
  <inkml:trace contextRef="#ctx0" brushRef="#br0" timeOffset="12082.69">3768 6559 1129 0,'-3'-8'468'0,"-4"-8"-289"16,-3 1-2-16,-2-2-83 16,-2-2-23-16,-3 0-43 15,-1 4-9-15,-4 8-10 16,-4 1-4-16,2 11-8 15,5 7-5-15,1 6-4 16,7 9 2-16,5 2 6 16,1 0 4-16,9 2 7 15,1-3 2-15,5-2 0 16,1-4-2-16,1-8 2 16,2-4-1-16,-1-8 4 0,3-3 2 15,-2-9 1 1,-1-4-1-16,0-5-3 0,-1-2-2 15,0-3-1-15,-2 5-2 16,-1 3 3-16,-2 7 4 16,-2 9 8-16,1 1 4 15,0 13-1-15,-2 0-3 16,4 7-9-16,-2-1-4 0,2 0-6 16,1-3-1-16,3-4-47 15,1-4-55-15,4-7-170 16,-1-6 167-16</inkml:trace>
  <inkml:trace contextRef="#ctx0" brushRef="#br0" timeOffset="12699.34">3995 6384 1325 0,'-11'2'561'0,"-3"1"-324"15,1 0-27-15,2 4-107 16,2-1-35-16,9 4-62 16,1 6-15-16,10 6-10 15,1 3 1-15,5 3 6 16,-1-3 4-16,4-2 6 0,5-1 2 16,-3-6 4-16,-3-1 4 15,-5-3 5-15,-11-5 5 16,-3 1 10-16,-1-1 2 15,-10-5 0-15,5 0-5 16,-8-3-19-16,1-2-10 16,6-2-20-16,-1 1-8 0,6-1-8 15,-3 0 0-15,6 3 2 16,-2-2 4-16,1 3 10 16,0 0 4-16,0 1 11 15,7 0 3-15,14 0 4 16,26 2 0-16,-27-4 4 15,-2-1 3-15,3-4 5 16,2-6 1-16,0 0 3 16,-1-4-2-16,-2-1 2 15,-6 3 0-15,-5-4 6 16,-7 5 5-16,-8 0 6 16,-3 2-1-16,-3 6 1 15,-2 3-4-15,2 6-7 16,0 4 0-16,4 6-10 15,2 1-1-15,3 1-2 16,0 7-1-16,5 1-1 0,1 0 0 16,3 2-2-16,2-5-3 15,5-3-2-15,5-3-3 16,4-8-43-16,5-1-61 16,7-7-115-16,-1-1 131 15</inkml:trace>
  <inkml:trace contextRef="#ctx0" brushRef="#br0" timeOffset="13236.01">5000 6449 431 0,'10'5'306'0,"-1"2"-10"16,-1-7-47-16,-2-2-24 16,-1 1-58-16,-5-8-22 0,-3-3-45 15,-1-2-13-15,-1-3-20 16,-9 1-4-16,7 6-4 15,-6 3-1-15,-3 7-10 16,3 3-10-16,-11 5-22 16,1 2-8-16,3 9-8 15,4 4-4-15,12 4-4 16,4 4-1-16,9 2-1 16,8-1 1-16,5 1 3 15,0-1 0-15,3-9-1 16,1-4-31-16,7-11-101 15,8-5-90-15,5-10 133 16</inkml:trace>
  <inkml:trace contextRef="#ctx0" brushRef="#br0" timeOffset="13615.27">5327 6397 758 0,'-1'-2'400'16,"-11"-4"-85"-16,-4 0-55 15,-3 2-46-15,-3 1-41 16,0 4-56-16,1 3-25 16,5 9-34-16,1 1-15 15,3 8-20-15,5 7-7 0,2 0-8 16,5 1-4-16,7-5-5 16,0-7-2-16,7-6-3 15,1-3 1-15,1-7 2 16,4-5-1-16,2-8 3 15,1-5 1-15,0-5 2 16,-4 0 3-16,-2 1 3 16,-5 4 0-16,-4 6 2 15,-1 2 1-15,-7 8 10 16,2 0 4-16,-2 7 5 16,0 8 2-16,2 4-11 15,0 5-6-15,-1-4-8 16,1-2-5-16,4 0-47 15,12-1-51-15,0-9-140 16,3-3-103-16,8-14 206 0</inkml:trace>
  <inkml:trace contextRef="#ctx0" brushRef="#br0" timeOffset="14210.19">5609 6280 952 0,'-21'-1'473'15,"6"3"-124"-15,2 5-113 16,0 4-45-16,4 5-51 0,-4 4-65 16,6 2-28-16,3-3-30 15,1-1-9-15,11 3-11 16,-3-6-3-16,10 4 0 16,4 1 2-16,-3-8 4 15,5 1 1-15,-6-2 4 16,-4-4 1-16,-5-1 4 15,-4 0 2-15,-4 0 8 16,-4-1 2-16,-4 0-1 16,-3-5-3-16,2 0-9 15,-1-2-3-15,5-2-7 16,4 4-8-16,3-1-10 16,4 0-3-16,-4 1 0 15,0 0 6-15,16 1 10 16,33 1 2-16,-26-5 3 15,1 3 1-15,1-10 0 16,1-1 2-16,0-3 1 0,-1-7 2 16,-4 0 2-16,-4-5 1 15,-10 2 6-15,-7-1 2 16,-6 5 3-16,-6 6 0 16,-5 3-3-16,2 7 0 15,-3 6 5-15,2 6 4 0,2 11 9 16,3 3 3-1,5 12 3-15,4-1-1 16,5-1-10-16,5 3-7 0,7-6-14 16,7 1-4-16,5-6-4 15,3-5-2-15,2-11-26 16,4-6-44-16,0-5-134 16,-6-10-62-16,9-6 152 15</inkml:trace>
  <inkml:trace contextRef="#ctx0" brushRef="#br0" timeOffset="14567.28">6125 6325 1261 0,'-10'6'575'0,"0"-5"-266"0,0 1-38 15,-1 3-96-15,2 2-58 16,1 1-73-16,-6-2-23 15,3 4-21-15,-2 0-7 16,7 5-7-16,3 2-3 16,9 2 1-16,-1 1 2 15,7-1 4-15,8-2 4 16,1-5 7-16,10-2 6 0,2-3 9 16,2-6 4-1,-1 4 11-15,-2-3 4 16,-9 4 10-16,-4 3 2 0,-12-5 19 15,-6 5 5-15,-12-3-3 16,-4 2 0-16,-7 2-30 16,-1-4-11-16,3-3-18 15,4 3-14-15,5-6-94 16,6-2-62-16,14-3-153 16,3-10-78-16,12 3 248 15</inkml:trace>
  <inkml:trace contextRef="#ctx0" brushRef="#br0" timeOffset="14718.58">6667 6341 953 0,'2'7'504'0,"2"-7"-75"0,0 0-170 16,-3 2-59-16,-1-2-63 15,-1 0-100-15,0-1-72 16,0 0-181-16,-1 1-231 15,2-1 275-15</inkml:trace>
  <inkml:trace contextRef="#ctx0" brushRef="#br0" timeOffset="14850.94">6681 6392 860 0,'2'79'430'0,"-1"-69"-133"16,3 0-21-16,-2-7-83 15,1 0-48-15,0-3-77 16,-3 0-29-16,0 0-77 15,0 0-75-15,0-1 73 16</inkml:trace>
  <inkml:trace contextRef="#ctx0" brushRef="#br0" timeOffset="17081.2">7823 6226 408 0,'-44'-15'298'0,"25"16"83"15,0 1-118-15,4-1-37 16,2 0-30-16,6 0-53 15,3 0-21-15,5 1-43 16,4 0-13-16,-5-2-24 16,10 0-6-16,18 2-6 15,61 3-5-15,-35-5-10 16,-3-5-4-16,-4 1-2 0,-3-1-1 16,-4-1 0-16,-2 1 1 15,-10 0 0-15,-7 3-34 16,-14 2-72-16,-4 1-39 15,-11 1-91-15,0 2-9 16,-7 0-4-16,-1-1 21 16,1 2 89-16,-2-3 45 15,-5-2 92-15,0-2 40 0,-1 0 50 16,0-1 23-16,10 3 37 16,1 3 3-16,10 4-2 15,2 3-9-15,-3 5-29 16,3 3-16-16,1 5-29 15,4 3-10-15,6 5-14 16,-2-1-5-16,-2 3-12 16,-3 2-5-16,-2-7-11 15,4 0-4-15,-2-9-2 16,-3-7 0-16,2-3 3 16,-5-7 1-16,1-2-21 15,1 2-35-15,-1-3-114 16,0 0-92-16,0 0 147 15</inkml:trace>
  <inkml:trace contextRef="#ctx0" brushRef="#br0" timeOffset="17307.68">7937 6526 1040 0,'-32'16'505'0,"32"-13"-227"15,5-2-47-15,-1-1-23 16,-4-1-49-16,0 0-20 15,20-2-33-15,27-3-18 16,-26 4-37-16,-3 2-13 0,2 0-20 16,2-2-5-16,-2 0-5 15,-1 2-3-15,-5 0-58 16,-3-1-48-16,-2 0-112 16,-3 0-81-16,2-1 185 15</inkml:trace>
  <inkml:trace contextRef="#ctx0" brushRef="#br0" timeOffset="17774.45">8559 6025 979 0,'-6'-2'462'16,"0"2"-203"-16,-8 0-12 15,0 12-95-15,0 3-42 16,1 16-52-16,3 10-12 0,5 5-13 16,3 3-4-16,8 7-8 15,4-2-4-15,-2-2-5 16,3-3 0-16,0-7-3 15,1-4 0-15,3-8-3 16,-3-9-1-16,0-4-2 16,-1-9-4-16,4-5-77 15,1-1-64-15,-2-5 87 16</inkml:trace>
  <inkml:trace contextRef="#ctx0" brushRef="#br0" timeOffset="18112.81">8834 6146 1102 0,'-4'-5'525'0,"-1"4"-262"15,2 6-58-15,-2 7-40 16,0 15-86-16,-2 8-25 16,3 14-26-16,1 5-5 15,7 0-10-15,0-3-5 0,8-9-4 16,2-10-2-16,1-7-22 16,0-8-45-16,5-8-145 15,-1-4 136-15</inkml:trace>
  <inkml:trace contextRef="#ctx0" brushRef="#br0" timeOffset="18410.5">9010 6489 667 0,'13'-1'440'15,"6"-1"13"-15,6-10-240 16,-1-1-24-16,5-5-97 15,-1-6-34-15,0-2-38 16,2-2-7-16,-8-3-3 0,-2 4 0 16,-8 6 1-16,-7 1 1 15,-9 5 1-15,-9 4-1 16,-6 2-2-16,-4 5-3 16,0 8 7-16,2 4 9 15,3 8 17-15,2 6 7 16,8 6 2-16,1 3-4 15,7 1-13-15,2 1-7 16,8-7-11-16,4-3-4 0,6-5-6 16,0-10-2-16,6-1-29 15,2-6-58-15,12-7-170 16,4-3 164-16</inkml:trace>
  <inkml:trace contextRef="#ctx0" brushRef="#br0" timeOffset="18824.64">9614 6333 1054 0,'-9'0'493'0,"1"-7"-178"16,-1 0-39-16,-1-9-60 16,-3 1-56-16,5 0-90 15,-1-1-29-15,-7 6-26 16,4 3-7-16,-5 8-11 0,-1 7-4 15,5 13-5-15,2 7 0 16,-1 4 4-16,6 3 2 16,6-6 1-16,0-4 0 15,6-7-1-15,3-6 0 16,-2-12 3-16,9 0 2 16,-4-8 1-16,3-3 1 15,4-3 1-15,-4-5 0 16,6 6 1-16,-2-1-1 15,-4 10 11-15,-3 2 3 0,-3 6 8 16,-3 1 3-16,-2 10-5 16,-2 1-2-16,-2 5-8 15,1-1-4-15,2-5-7 16,3 0-2-16,-1-8-85 16,3-4-50-16,3-8-128 15,1-6 146-15</inkml:trace>
  <inkml:trace contextRef="#ctx0" brushRef="#br0" timeOffset="19108.59">9882 6109 1433 0,'-6'-5'624'0,"-6"4"-354"16,2 2-21-16,-7 6-109 0,-2 2-45 15,5 10-53-15,0 5-13 16,5 8-17-16,4 8-6 16,8 11-6-16,4-2 0 15,11 7 1-15,4-6 0 16,1-8 1-16,1-2 0 0,-7-7 2 16,0-4 1-16,-7-9-1 15,-13-6 2-15,-4-9-69 16,-2-3-56-16,-14-9-126 15,5-2-94-15,-7-14 213 16</inkml:trace>
  <inkml:trace contextRef="#ctx0" brushRef="#br0" timeOffset="19250.62">9698 6372 759 0,'9'0'404'0,"10"-4"-65"15,0 0-67-15,5 0-31 16,0 1-47-16,2 2-75 15,2 0-36-15,-9 1-52 16,1 1-41-16,-7 3-177 16,-5-3 133-16</inkml:trace>
  <inkml:trace contextRef="#ctx0" brushRef="#br0" timeOffset="19594.57">10070 6053 1262 0,'-3'-14'529'0,"9"6"-310"16,8 4-21-16,1 7-25 15,5 1-34-15,6 11-29 16,-1 4-8-16,1 7-23 15,0 9-16-15,-5 9-25 16,-2 4-8-16,-9 5-9 16,-6-3-4-16,-7-6-3 15,-5-3 0-15,-4-8-1 16,0-5-2-16,0-12-4 16,2-5-20-16,0-13-82 15,5-5-56-15,4-6-132 16,3-5-82-16,8-8 233 15</inkml:trace>
  <inkml:trace contextRef="#ctx0" brushRef="#br0" timeOffset="19942.99">10862 6212 1277 0,'-6'3'555'0,"1"-2"-303"16,7-1-8-16,-2 0-80 16,0 0-42-16,0 0-60 15,23 0-15-15,28-1-26 16,-23-5-7-16,-3 1-12 16,-4-3-52-16,5 4-131 15,-4 0-91-15,1 5 148 0</inkml:trace>
  <inkml:trace contextRef="#ctx0" brushRef="#br0" timeOffset="20118.78">10885 6319 1035 0,'-20'11'505'16,"10"-3"-188"-16,6-2-18 16,2-5-100-16,7-1-43 0,15-1-58 15,-2-5-13-15,7 1-27 16,3-2-12-16,-13 2-25 15,5 2-6-15,-3-1-112 16,2 3-77-16,8 0 106 16</inkml:trace>
  <inkml:trace contextRef="#ctx0" brushRef="#br0" timeOffset="21856.87">11718 6205 784 0,'-1'-1'394'0,"0"0"-84"16,-2-1-57-16,-3-2-19 16,1 2-40-16,2 0-58 15,2 1-21-15,0 0-35 16,0-1-18-16,0 1-34 16,-1-6-9-16,4-6-11 15,5-2-2-15,33-27-2 16,-17 30-1-16,0 2 0 15,0-2 0-15,-3 2 1 16,-4 1-1-16,-8 2 0 16,-1 7 0-16,-7 3 2 15,0 0 3-15,-3 8 1 16,-4 4 2-16,2 8-4 0,-1 8-3 16,3 5-2-16,2-1 0 15,3 8 1-15,0-3 1 16,8-1 3-16,-3 0 1 15,3-11 0-15,-3-1 1 16,0-11-1-16,1 1 0 16,-7-5 0-16,0-5 0 0,-8-1-16 15,0-6-12-15,-7 0-23 16,-1-1-8-16,0-4 9 16,-4 3 10-16,1-4 22 15,-1-1 8-15,3 5 13 16,2-2 14-16,7 4 23 15,2 0 8-15,5-1 14 16,1 2 0-16,-1-1 8 16,0 0 3-16,16 3-2 15,40 1-6-15,-21-11-21 16,4 3-8-16,-2-4-16 16,-17 5-6-1,1 0-9-15,13 0-4 0,-3-2-1 16,-8 3-18-16,-10 2-108 0,-5-1-79 15,-7-3-335-15,6-3 333 16</inkml:trace>
  <inkml:trace contextRef="#ctx0" brushRef="#br0" timeOffset="31419.26">3172 8076 626 0,'-10'-3'336'0,"0"-3"-66"16,-28-29-30-16,29 30-59 16,3 0-20-16,3 0-41 15,3-1-16-15,3 5-18 16,-3 1-8-16,0 0-19 16,2 1-9-16,14 24-23 15,26 32-7-15,-25-23-8 16,1 1-3-16,-1-2-2 15,1 1-1-15,-3-8 1 0,-4 0-1 16,-5-9 4-16,-3-6 9 16,-5-5 27-16,-5-7 5 15,-3-9 4-15,-2-3-8 16,-2-13-25-16,0-1-6 16,4-9-8-16,2-1-3 15,8-1-4-15,1 1-1 0,9 8-3 16,3 2-3-16,6 7-3 15,3 3 0-15,4 5 1 16,-1 1 0-16,4 8-42 16,-2 5-48-16,-9 7-158 15,-1 4-104-15,-12 13 218 16</inkml:trace>
  <inkml:trace contextRef="#ctx0" brushRef="#br0" timeOffset="31951.96">3525 8169 651 0,'-18'10'384'0,"18"-4"13"0,5 3-196 16,3 0-19-1,3-1-43-15,3-3-46 0,4-3-23 16,2-6-31-16,1-8-7 15,7-7-10-15,0-3-2 16,0-6-5-16,-5-2-3 16,-11 1-1-16,-5 1 1 15,-7 9 2-15,-6 1 2 16,-7 7 0-16,-3 4-3 0,-7 4-3 16,-3 4-2-16,-1 8-4 15,1 3 4 1,7 7 7-16,3 2 3 0,8 3 4 15,3 1-3-15,5 2-8 16,11 2-5-16,8-2-5 16,5-1-1-16,11-5 0 15,-3-3-1-15,6-8-82 16,0-4-69-16,6-9-454 16,4-8 397-16</inkml:trace>
  <inkml:trace contextRef="#ctx0" brushRef="#br0" timeOffset="32205.07">4107 7988 667 0,'-18'-17'441'16,"8"11"62"-16,-3 1-255 15,-4 2-59-15,3 4-58 16,2 3-58-16,0 6-21 15,7 10-27-15,-1 2-6 16,0 4-5-16,3 4-2 16,3 4-2-16,1-2-2 0,13-1-5 15,-5-4-3-15,16-8-1 16,0-5-2-16,8-7-38 16,7-6-54-16,-4-10-162 15,5-5-297-15,-3-10 357 16</inkml:trace>
  <inkml:trace contextRef="#ctx0" brushRef="#br0" timeOffset="32555.01">4392 7969 955 0,'-11'6'527'16,"-8"5"-135"-16,5 11-146 15,2 4-34-15,5 4-86 16,2-4-25-16,6 0-55 0,5-3-17 15,9-7-17 1,4-1-5-16,4-11-3 0,5-4-1 16,-3-6 1-16,-2-8 0 15,5-10-1-15,-10-4-1 16,1-2 0-16,-2-1 1 16,-8 7 0-16,1 6 2 15,-6 12 1-15,-1 4 2 16,-3 6 0-16,-1 6 5 0,-5 6 16 15,-1 6 5-15,2 5 6 16,5-1-3-16,2-3-17 16,4-4-7-16,4-6-9 15,-1-3-4-15,5-7-45 16,-2-5-54-16,6-7-126 16,-1-5-83-16,1-4 184 15</inkml:trace>
  <inkml:trace contextRef="#ctx0" brushRef="#br0" timeOffset="32864.33">4709 7982 790 0,'5'3'414'0,"-1"6"-101"16,0 2-14-16,1 6-63 16,0 0-27-16,3 6-60 15,1 1-28-15,2-1-53 16,0-1-19-16,-1-6-24 0,0-4-9 15,-1-4-7-15,0-5-2 16,-7-3 2-16,1-3 1 16,-6-7 1-16,-2-3 0 15,-2-8-3-15,0-3-3 16,4-5-4-16,2 1-2 16,2-2-5-16,5 3-4 0,1 6-19 15,2 3-20-15,1 8-62 16,1 9-37-16,4 4-86 15,-2 2-49-15,3 6 181 16</inkml:trace>
  <inkml:trace contextRef="#ctx0" brushRef="#br0" timeOffset="33205.15">5071 7992 559 0,'-4'-3'382'0,"3"6"44"16,-1 5-76-16,0 8-65 16,0 0-41-16,0 7-68 15,6 0-33-15,1-1-53 16,-4-1-17-16,4-3-25 0,-5-3-9 16,1-5-10-1,0-3-5-15,0-4 2 0,-3-1 1 16,-3-4 1-16,4 1-1 15,0 0-10-15,0 0-3 16,-1-9-8-16,1-10-4 16,11-36-2-16,2 26-1 15,2 1-6-15,1 0-12 0,5 7-54 16,-1 0-29-16,-2 7-84 16,0 5-52-16,-4 8 155 15</inkml:trace>
  <inkml:trace contextRef="#ctx0" brushRef="#br0" timeOffset="33586.48">5294 8099 1112 0,'6'2'516'16,"1"-2"-270"-16,4-2-51 15,-1-6-50-15,3-5-71 0,4-2-22 16,-3-12-29 0,0 2-4-16,-4-1-6 0,-3 4 1 15,-2 6 0-15,-6-2 3 16,-7 11 0-16,-7-3 7 16,-3 9 9-16,2 5 3 15,-6 10 11-15,4 5 4 16,4 9 5-16,2 6-2 15,10 5-6-15,2-1-10 16,9-3-17-16,3-6-5 0,10-8-10 16,2-4-2-16,2-14-7 15,0-6-22-15,-1-13-97 16,5-4-71-16,1-8-249 16,-2 1 272-16</inkml:trace>
  <inkml:trace contextRef="#ctx0" brushRef="#br0" timeOffset="33890.6">5602 7971 904 0,'-8'4'480'0,"4"13"-89"15,2 3-68-15,0 4-57 16,1-1-48-16,1 0-78 16,0-3-40-16,0-7-55 15,0-3-14-15,0-5-15 16,1-4-5-16,-1-7-10 0,0 5-2 15,0-1-10-15,2-23 0 16,9-31 0-16,0 25 2 16,5 8 3-16,-1 5 2 15,0 7 3-15,2 11 1 16,-5 4 8-16,0 8 8 16,-5 11 20-16,0 4 11 0,-3 8 7 15,0 2-4-15,-1-7-19 16,0-5-12-16,6-9-41 15,1-5-47-15,4-10-117 16,3-3-65-16,2-14-183 16,6-3 263-16</inkml:trace>
  <inkml:trace contextRef="#ctx0" brushRef="#br0" timeOffset="34287.46">6065 7949 719 0,'-19'-11'465'0,"2"10"68"16,-1 4-194-16,2 7-67 16,1 9-52-16,3 5-86 15,6 2-34-15,1-1-42 16,4 0-13-16,6-5-21 0,1 2-5 16,8-3-6-16,3-7-1 15,8-6-3-15,2-6-3 16,5-10-1-16,7-4-2 15,-3-9-5-15,0-5-7 16,-6-5-17-16,-3 0-3 16,-11 0 3-16,-6 4 8 15,-10 8 20-15,-8-3 6 0,-5 18 3 16,-2 5 1 0,-3 12 11-16,2 12 5 0,3 9 13 15,1 5 1-15,11 2-12 16,6 1-7-16,13-10-17 15,5-4-4-15,11-13-5 16,4-11-33-16,17-10-142 16,2-8 54-16</inkml:trace>
  <inkml:trace contextRef="#ctx0" brushRef="#br0" timeOffset="34813.71">7108 7972 881 0,'-49'12'457'16,"45"-11"-112"-16,2 1-63 16,4 2-43-16,-2-4-49 15,0 0-73-15,0 0-30 16,0 0-56-16,1 0-39 16,10-2-159-16,1 1-103 15,29 0 154-15</inkml:trace>
  <inkml:trace contextRef="#ctx0" brushRef="#br0" timeOffset="34972.54">7109 8151 805 0,'-10'15'440'16,"7"-7"-44"-16,2-2-121 0,2-4-66 16,2-3-63-16,-3 0-132 15,0 0-104-15,1-2 54 16</inkml:trace>
  <inkml:trace contextRef="#ctx0" brushRef="#br0" timeOffset="36030.36">8359 7904 852 0,'0'-1'431'0,"-2"0"-113"16,1-1-49-16,-2-3-34 16,-1 1-40-16,0-1-53 15,3 4-24-15,0-2-31 16,2 0-11-16,24-10-24 15,38 0-8-15,-26 15-22 16,1-3-7-16,2-3-6 16,4-3-2-16,1 0-3 15,-3 4-2-15,-6-2-35 16,-8 1-38-16,-13 2-75 16,-7 1-36-16,-17 5-15 15,-5 3 19-15,-10 0 64 16,-3 1 32-16,-1-4 55 15,2 4 17-15,-2-3 36 0,6-1 20 16,2 5 44-16,0-4 20 16,10 5 14-16,6 9 1 15,6-4-16-15,5 6-14 16,4 5-25-16,-3-2-13 16,2 9-24-16,2-2-7 15,0-1-10-15,0-2-6 16,-2-4-3-16,-3-1-20 15,-4-7-71-15,-3-5-42 0,-1-8-88 16,-6-3-25-16,-4-4 12 16,-2 0 31-16,-6-1 89 15,-1 2 44-15,-1 3 92 16,-2 2 38-16,5 4 56 16,6-1 25-16,5 1 16 15,6-3-9-15,4-1-16 16,4-1-8-16,4-3-33 15,10-2-12-15,5-3-34 16,3 1-17-16,6 4-21 16,-3 1-33-16,4 1-133 15,2-1-92-15,4-4 139 16</inkml:trace>
  <inkml:trace contextRef="#ctx0" brushRef="#br0" timeOffset="36282.14">9160 7850 1203 0,'-16'1'611'0,"-2"4"-225"16,-1 4-143-16,4 3-10 15,-3 8-114-15,0 1-34 0,8 11-38 16,5 5-12-16,8 7-17 15,6 4-5-15,7-5-9 16,-1-6-4-16,10-11-3 16,1-5-7-16,3-12-92 15,0-5-72-15,0-14-116 16,1-6 155-16</inkml:trace>
  <inkml:trace contextRef="#ctx0" brushRef="#br0" timeOffset="36540.94">9355 7943 1244 0,'10'8'564'0,"-5"10"-253"16,1 0-35-16,-1 10-71 0,2 1-57 16,6 0-72-16,-2-2-20 15,5-7-19-15,2-5-5 16,5-7-9-16,3-4 0 15,6-8-1-15,2-5-1 16,-6-11-2-16,0-6-3 16,-5-7-5-16,-4-1-4 0,-3 1-28 15,-5 6-42 1,-8 11-118-16,-4 8-93 0,-7 10 163 16</inkml:trace>
  <inkml:trace contextRef="#ctx0" brushRef="#br0" timeOffset="36809.04">9769 7790 1298 0,'12'9'629'15,"3"1"-303"-15,9 8-57 16,-1 4-38-16,7 5-98 15,-2 2-28-15,-5 1-39 16,-3 5-13-16,-10 2-17 0,-3 0-8 16,-7 1-12-16,-3-1-3 15,-7-9-4-15,-8-5-9 16,-9-10-70-16,1-6-54 16,0-7-141-16,1-5-73 15,8-3 209-15</inkml:trace>
  <inkml:trace contextRef="#ctx0" brushRef="#br0" timeOffset="39421.24">22995 7779 351 0,'-13'33'210'0,"15"-36"10"16,-1-2-65-16,-1-2 12 15,0-4-27-15,-1 1-26 16,-4-3-13-16,0 2-2 15,-4-1 5-15,1 3 6 0,0 2-2 16,-2 3-12-16,-2 3-7 16,4 1-14-16,-8 3-6 15,3 6-18-15,-1 2-7 16,1 5-16-16,2 3-8 16,2 4-9-16,7 2-2 15,0-1-2-15,4-2-1 16,9-1-2-16,1-2-2 15,1-3-1-15,3 3-1 0,6-5 0 16,0-4 0-16,8-8 1 16,4-4 1-16,-6-11 1 15,4-5 1-15,-8-6 2 16,-4 3 1-16,-10-6 4 16,-7 1 1-16,-10 0 2 15,-5-1 1-15,-10 7-1 16,-4 2-1-16,2 3-4 15,-3 3-3-15,8 5-3 16,2 3-3-16,3 4-5 16,5 4-4-16,1 3-25 15,1 3-38-15,6 2-95 16,6 1-67-16,8-1 139 16</inkml:trace>
  <inkml:trace contextRef="#ctx0" brushRef="#br0" timeOffset="39952.07">23200 7330 946 0,'0'0'422'0,"0"6"-194"15,1 4-16-15,1 8-66 0,1 5-31 16,2 11-49-16,4-1-13 16,3 1-8-16,3 0-6 15,0-12-11-15,1-5-4 16,0-11 4-16,-2-5 4 15,-2-7 3-15,-4-2-2 16,-1-9-11-16,0-4-6 16,9-3-9-16,2-6-3 15,0 3-2-15,2-2-1 16,-8 7-1-16,-6 9 0 0,-3 4-49 16,-1 6-43-16,-5 5-139 15,6 3-325-15,-5-5 373 16</inkml:trace>
  <inkml:trace contextRef="#ctx0" brushRef="#br0" timeOffset="44471.89">22711 8136 312 0,'0'-1'227'0,"0"0"8"15,0 0-64-15,0 0-17 16,0 0-21-16,0 0-11 16,0-1-22-16,-1 1-15 15,-1 1-26-15,-4 3-11 16,-23 12-11-16,-33 42 2 0,19-13 3 16,-7 2 7-16,0 12 2 15,-15 3-3-15,-12 8-6 16,0 8-9-16,-19 5-10 15,7 9-5-15,14-3-11 16,-2-2-1-16,18-16-2 16,11-9 0-16,3-16 0 15,12-5-2-15,9-10 1 16,5-7 0-16,10-7 0 16,2-6-3-16,7-10-5 15,2-3-6-15,9-10-61 16,5-8-66-16,9-2 88 15</inkml:trace>
  <inkml:trace contextRef="#ctx0" brushRef="#br0" timeOffset="44990.68">22958 8159 385 0,'-2'-5'265'0,"5"1"34"16,-1 2-54-16,-2 2-15 15,0 0-36-15,1 5-47 16,8 21-16-16,2 45-40 15,-8-18-13-15,-7 14-22 0,1 13-13 16,9 17-16-16,2 5-7 16,8 3-10-1,0-6-2-15,0-11-3 0,1-9-1 16,-3-13 3-16,-2-5 1 16,-7-16 6-16,-1-7 0 15,-3-17-2-15,-1-9-1 16,0-10-29-16,-1-5-30 15,1-10-124-15,1-10-132 16,5-21 190-16</inkml:trace>
  <inkml:trace contextRef="#ctx0" brushRef="#br0" timeOffset="45474.92">23358 7932 760 0,'2'-8'357'0,"-3"3"-158"16,7 10-56-16,1 3 7 15,4 13-46-15,11 7-19 16,3 10-27-16,17 7-4 16,12 4-3-16,2 3 1 15,21 0 2-15,4 4-3 0,6 3-7 16,-21-5-6-1,-33-27-15-15,1 1-4 16,104 92-1-16,-2 6 2 0,-2 2 3 16,-42-46 9-16,-8-10 9 15,-8-6 3-15,-2-4-1 16,-8-8-8-16,-11-6-16 16,-9-4-5-16,-18-13-7 15,-5-3-2-15,-14-14-22 16,-3-6-31-16,-8-13-87 15,-11-10-67-15,-8-11 120 16</inkml:trace>
  <inkml:trace contextRef="#ctx0" brushRef="#br0" timeOffset="46173.55">21561 9300 735 0,'-15'-5'383'0,"2"0"-139"16,-6 1-58-16,4 4-10 15,1 3-66-15,-3 0-24 16,8 6-30-16,-1 4-11 15,8 15-16-15,4 7-4 0,4 6-8 16,7 0-3-16,8-6-6 16,6-5-2-16,8-12-3 15,-4-4 0-15,-2-13 2 16,-3-4 1-16,-6-11 3 16,-2-8 2-16,-8-9 2 15,-5-5 0-15,-8-3 0 16,-4-1 0-16,-7 7-1 15,-5 1-1-15,-5 9 1 16,-4 3-2-16,-2 6-3 16,3 8-2-16,-4 4-8 15,12 5-7-15,7 10-64 16,4-6-50-16,24 10-175 16,3 3 182-16</inkml:trace>
  <inkml:trace contextRef="#ctx0" brushRef="#br0" timeOffset="46806.68">23187 9443 471 0,'-23'-47'315'0,"11"25"8"15,0 7-142-15,-1-2 10 16,2 9-50-16,-1 6-17 15,4 7-33-15,3 11-12 16,3 8-23-16,7 6-9 16,6 3-12-16,4-1-6 15,9-7-3-15,0-5 1 16,10-14-6-16,0-3-1 0,3-12-3 16,-2-5-3-16,-1-15 0 15,-4-3 0-15,-6-4-2 16,-8 0 1-16,-13 7 2 15,-3 3 1-15,-17 8 4 16,-6 2-1-16,-10 8-6 16,-3 2-4-16,-3 7-16 15,8 3-31-15,11 6-78 16,8 8-62-16,16 5-322 16,9 10 328-16</inkml:trace>
  <inkml:trace contextRef="#ctx0" brushRef="#br0" timeOffset="47423.49">24976 9390 688 0,'-13'-16'424'16,"2"7"-18"-16,-4 1-249 15,1 5-20-15,5 3-76 16,-2 6-19-16,4 13-22 15,-1 3-7-15,5 9-4 0,7 1 3 16,3-4 2-16,9-5 1 16,0-9-2-16,5-7 0 15,3-9-1-15,-6-5 0 16,5-14 2-16,-7-5 1 16,-3-6-1-16,-3 0 1 15,-10 4 15-15,-8-1 7 16,-5 7 9-16,-7 5 1 0,0 6-20 15,3 10-9-15,-1 4-16 16,4 4-9-16,-2 1-72 16,3 1-58-16,2 4-266 15,4 4 257-15</inkml:trace>
  <inkml:trace contextRef="#ctx0" brushRef="#br0" timeOffset="48206.84">20770 8792 812 0,'-3'-1'407'0,"-3"3"-180"0,-3 2-51 15,0 3-9-15,0 9-88 16,3 6-25-16,6 9-23 15,3 1-6-15,10-4-8 16,2-7-2-16,11-5-7 16,1-4-1-16,-1-8-2 15,5-4 1-15,-7-10-1 16,-5-3-1-16,-2-8-2 16,-6-1-1-16,-4 1 0 15,0 0 1-15,-4 3 2 16,-2 10 0-1,-1 5 2-15,1 0 3 0,-1 0 13 16,0 3 6-16,0 0 11 16,-1 20 5-16,0 34-6 0,1-29-5 15,0-3-12-15,11 0-6 16,-7-9-9-16,1-1-23 16,0-5-128-16,0-4-103 15,13 0 145-15</inkml:trace>
  <inkml:trace contextRef="#ctx0" brushRef="#br0" timeOffset="48375.91">21120 8926 1050 0,'0'1'470'0,"2"8"-236"15,1 8-40-15,-2-1-63 16,-1 3-55-16,0-4-55 15,0-3-12-15,0-5-73 16,1-5-59-16,4-4-409 16,0-1 353-16</inkml:trace>
  <inkml:trace contextRef="#ctx0" brushRef="#br0" timeOffset="49133.7">22535 8995 897 0,'-35'-25'406'0,"28"40"-189"16,-2 3 1-16,2 11-58 16,7 4-36-16,9 1-53 0,3-3-18 15,6-6-21-15,-2-7-6 16,2-13-10-16,0-2-4 15,0-9-6-15,-2-5 1 16,-4-6-9-16,-1-3-10 16,0-2-14-16,-4 0-4 15,-2 6 4-15,0 0 8 0,-5 9 15 16,0 5 3-16,-4 5 5 16,-1 7 7-16,0 6 11 15,2 4 5-15,3 6 2 16,2 2-3-16,2-3-10 15,0-2-6-15,6-8-6 16,0-1-23-16,3-8-113 16,1-4-98-16,-4-8 134 15</inkml:trace>
  <inkml:trace contextRef="#ctx0" brushRef="#br0" timeOffset="49510.27">22768 9093 1068 0,'8'-3'479'0,"8"1"-239"15,-1-2-14-15,1 4-91 0,2 1-40 16,-8 5-56-16,3 3-19 16,-4 2-13-16,-4 2-2 15,0 1-1-15,-4-1 0 16,-1 1 2-16,-1-2 2 15,-6-2 2-15,0-1 4 16,-7-5 1-16,3 0-1 16,-1-2 9-16,-1 1 3 0,11-3-4 15,2 2 0-15,5-3-14 16,-5 0-6-16,8 0-2 16,13-3-2-16,27-9-33 15,-25 7-33-15,2 5-74 16,1 1-62-16,15 4 125 15</inkml:trace>
  <inkml:trace contextRef="#ctx0" brushRef="#br0" timeOffset="50081.65">25140 8898 946 0,'-4'-14'421'0,"-7"0"-209"0,0 6-27 15,-9 0-49-15,2 4-27 16,-6 4-29-16,2 5-10 15,1 6-17-15,-1 1-6 16,14 9-16-16,2-2-9 16,8 5-11-16,10 2-5 15,1-1-2-15,8 0 0 16,3-10-2-16,2-3 1 16,4-6-2-16,2-1-3 15,-2-5-98-15,-1 0-77 0,-6-2 107 16</inkml:trace>
  <inkml:trace contextRef="#ctx0" brushRef="#br0" timeOffset="51222.63">25069 8781 45 0,'-1'-1'82'16,"0"0"28"-16,-1 0 63 15,-4-1 23-15,3 0 19 16,2 1-2-16,-2 1-4 16,-1 1-7-16,1 6-33 15,-4 8-23-15,-22 37-39 0,26-28-19 16,0 1-38-16,3 1-12 15,4-2-20-15,2-3-4 16,10-3-5-16,-1-7 0 16,5-7-3-16,1-2 0 15,-1-7-2-15,1-5-6 16,-5-6-42-16,0-6-17 16,-5-2-18-16,-1-3 6 15,-4 0 40-15,1 2 17 0,-5 1 18 16,-2 4 4-16,0 9 31 15,-4 3 16-15,-2 12 25 16,-1 3 11-16,0 6 2 16,-1 10-4-16,2 4-6 15,1 7-5-15,4 5-21 16,1-1-9-16,4-5-15 16,5-4-8-16,5-10-12 15,4-5-6-15,3-10-35 16,0-5-43-16,0-8-144 15,2 0-160-15,-8 2 234 16</inkml:trace>
  <inkml:trace contextRef="#ctx0" brushRef="#br0" timeOffset="51710.19">25337 8984 872 0,'43'-34'387'16,"-39"36"-140"-16,2 0-138 15,7 1-12-15,3 2-8 0,5-1-17 16,0 2-15-16,-7 2-29 16,-2 2-6-16,-9 2-7 15,-3 4-2-15,-6 0-1 16,-4 0-1-16,-4 0-2 15,0-3 0-15,-2-3 0 16,1-2-2-16,5-3 0 16,0-1 5-16,6-2 8 15,3-2 3-15,1 3 3 16,0-3-3-16,0 0-5 16,0 0 0-16,5 1 5 15,12 4 8-15,31 10 27 16,-31-10 14-16,3 6 15 15,-9-2 0-15,-8 5-22 16,2 2-9-16,-14-2-17 16,-1 3-7-16,-5-3-7 0,-10-4-7 15,3 0-10-15,-5-6-14 16,8 1-55-16,7 0-34 16,2-5-73-16,7 0-51 15,4-8-377-15,5-4 404 16</inkml:trace>
  <inkml:trace contextRef="#ctx0" brushRef="#br0" timeOffset="54864.73">21225 9846 263 0,'0'-1'196'16,"0"0"36"-16,0 0-9 15,0 0-37-15,0 0-19 16,-1 0-39-16,0 0-13 0,-3 1-28 16,-16 10-18-16,-36 36-31 15,23-13-13-15,-10 18-15 16,-3 6-4-16,-6 15-4 15,-3 10 0-15,-5 2 2 16,-2-6-1-16,8-4 2 16,3-5 0-16,10-10-1 15,2 0-1-15,8-15 0 16,3-6-1-16,11-18-4 16,6-6-12-16,9-12-35 15,2-6-31-15,10-6-100 16,5-6-82-16,10-10 165 15</inkml:trace>
  <inkml:trace contextRef="#ctx0" brushRef="#br0" timeOffset="55280.14">21541 9925 826 0,'-11'-4'337'0,"4"8"-194"16,-4 5-25-16,0 19 1 15,-2 11-30-15,2 22-28 16,1 4-4-16,-3 9-7 16,-3 2-1-16,4 0-12 15,6 6-7-15,6-4-11 16,0-30-3-1,0 2-3-15,-1 23-2 0,-2-6-5 16,1-25-2-16,6-32-17 16,0-6-27-16,2-18-102 15,5-9-110-15,5-15 154 16</inkml:trace>
  <inkml:trace contextRef="#ctx0" brushRef="#br0" timeOffset="55613.6">21797 9836 953 0,'9'8'402'0,"-1"4"-239"0,14 18-47 16,-4 2 13-16,6 10-31 16,5 11-11-16,-5 7-7 15,6 10-5-15,-3 13-13 16,5 3-8-16,4 3-19 16,-2-4-8-16,2-17-7 15,-3-7-1-15,-7-15-7 16,-2-10-3-16,-6-7-5 15,-3-9-11-15,-3-5-71 16,0-4-54-16,-4-11 78 16</inkml:trace>
  <inkml:trace contextRef="#ctx0" brushRef="#br0" timeOffset="56197.12">23458 9730 699 0,'-9'23'344'16,"-7"9"-97"-16,-8 15-52 15,-9 28-49-15,-8 13-41 16,-9 21-60-16,4 3-18 0,5-3-15 16,4-7-4-16,10-19-3 15,7-8 0-15,8-26-3 16,3-11-2-16,4-10-29 16,3-12-32-16,4-12-142 15,5-7 131-15</inkml:trace>
  <inkml:trace contextRef="#ctx0" brushRef="#br0" timeOffset="56470.1">23376 9935 854 0,'15'-5'325'0,"4"16"-217"15,-1 8 11-15,9 18 41 16,6 12-13-16,9 13-19 0,0 5-7 16,6 13-12-16,0 2-8 15,-2-5-25-15,0-2-13 16,-5-14-30-16,-7-8-10 16,-9-11-10-16,-4-6-5 15,-10-12-34-15,2-5-42 16,-6-16-130-16,-1-4-174 0,9-18 235 15</inkml:trace>
  <inkml:trace contextRef="#ctx0" brushRef="#br0" timeOffset="57031.82">25144 9760 744 0,'-5'-2'330'15,"0"4"-178"-15,-3 18-16 16,-2 9 16-16,-4 28-21 16,0 12-9-16,1 18-27 15,-3 5-14-15,0 4-26 16,-4 0-13-16,1-9-19 15,-1-5-7-15,8-12-7 16,4-10-2-16,0-17-3 16,1-7-6-16,1-15-39 15,-5-14-42-15,8-10-162 16,5-11 156-16</inkml:trace>
  <inkml:trace contextRef="#ctx0" brushRef="#br0" timeOffset="57316.63">25173 9868 634 0,'13'-11'354'0,"4"11"6"0,8 18-240 16,9 11 15-16,11 22-4 15,3 13-11-15,3 10-12 16,0 6-13-16,0 3-18 15,3-3-7-15,1-2-14 16,-1-8-7-16,-8-6-14 16,-3-6-9-16,-10-5-12 15,-4-4-1-15,-18-12-3 16,-5-5 1-16,-8-13-22 16,-7-7-35-16,-6-12-89 15,-4-8-71-15,-2-10 123 16</inkml:trace>
  <inkml:trace contextRef="#ctx0" brushRef="#br0" timeOffset="59995.13">20257 11006 169 0,'0'-1'132'15,"0"0"13"-15,0 0-29 16,0-1 2-16,0 1-8 0,0 0-3 15,0 0-5-15,1 0-5 16,-1 0-7-16,0 0-5 16,0 0-13-16,0 1-7 15,0 0-11-15,0 0-4 16,0 0-11-16,0 0-5 16,-1 0-9-16,0 0-2 15,0 0-6-15,0 0-1 16,0 0-7-16,-1 0-1 0,1 0-1 15,0 0 1-15,0 0-2 16,0 0-1-16,0 0-3 16,0 0-2-16,0 0-1 15,1 0-2-15,0 0-13 16,0 0-8-16,0 0-10 16,0 0 0-16,0 0 9 15,3-1 8-15,-2 1 12 16,-1 0 3-16,0 0 2 15,0 0 2-15,0 0 3 16,1 0 1-16,-1 0 7 16,0 0 5-16,0 0 16 15,0 0 8-15,0 0 18 16,0 0 3-16,0 0-2 16,-1 0-8-16,0 0-21 0,0 0-8 15,0 0-13-15,-7 6-4 16,-17 19-4-16,-32 39-3 15,13-14-1-15,-2 12-1 16,-3 2 0-16,-2 3 2 16,4 4 0-16,-3-5 0 15,8 0 0-15,2-2-1 0,8-3 0 16,6 2-1-16,4 0 1 16,5-3 0-16,2-9 0 15,3-6 1-15,4-12 2 16,2-12 0-16,4-9 0 15,2-5 0-15,0-2 4 16,1-1 3-16,2-4 3 16,-3-1 2-16,0 0 0 15,0 0-1-15,0 0 6 16,0 0 3-16,0-1 7 16,0 1 0-16,4 1-2 15,-1 1-5-15,1 2-8 16,0-2-4-16,0 1-5 15,0 0-1-15,2 0-1 16,-2-1-1-16,2 0 0 16,-1 2 0-16,1-2 0 0,-1 0 0 15,-1 0 0-15,-2-1 2 16,-1 0 1-16,-1 0 2 16,0 0 1-16,0 0-1 15,0 0-1-15,0 0-3 16,0 0-1-16,-1 0-1 15,-1 0-1-15,1 0-4 16,1 0-4-16,3 7-2 16,13-4 2-16,55 38 2 15,-12-20 3-15,10 1 0 0,16 10 2 16,5-4 0-16,22-2 1 16,2-1 0-16,-3-6 1 15,-5-3 2-15,-13-3-1 16,2-4 1-16,-14-3 5 15,-15-1 1-15,-14-2 4 16,-17-2 1-16,-8-1-4 16,1 0-1-16,-15-7-2 15,-1 0-6-15,-17-9-33 16,1-2-19-16,-9-9-39 16,1-4-10-16,-3-9 2 15,-8-7 5-15,-1-6-3 16,-8-7-12-16,2-9-44 15,-3-3-24-15,-6-20-3 0,5-6 19 16,-1-12 72-16,4-6 47 16,8 2 59-16,3 7 40 15,8 16 59-15,2 13 25 16,1 20 31-16,3 8-11 16,-1 7-30-16,1 6-26 15,-1 13-44-15,-2 4-17 16,-3 13-30-16,1 6-10 0,3 5-57 15,0 5-52-15,10 7-231 16,4 3 215-16</inkml:trace>
  <inkml:trace contextRef="#ctx0" brushRef="#br0" timeOffset="60846.05">21572 11039 810 0,'0'-3'367'16,"0"2"-181"-16,1 6-39 15,-1-5 6-15,0 4-57 16,-1 25-29-16,-11 43-40 16,-2-20-11-16,-4 12-8 15,3 7-1-15,3 8-3 16,-1 2 0-16,3 0 0 15,-2-4-1-15,0-5 2 16,6-2-1-16,-1-4 0 16,3-6-1-16,3-12-1 15,1-4-1-15,7-6 1 16,3-2 0-16,1-5 3 0,3-4 4 16,3-6 7-16,2-2 4 15,14-6 9-15,3-4 3 16,14-4 7-16,8 0 2 15,13 2-4-15,7 4-2 16,2 3-10-16,-2 2 1 16,-6-4 8-16,-4-5 4 0,-5-7 15 15,-4-3-1-15,-15-7-2 16,-1-1-1-16,-18-4-13 16,-10-6-1-16,-15-7-7 15,-9-10-5-15,-13-11-7 16,-2-8-4-16,-12-14-6 15,-5-7-2-15,-9-14-3 16,-7-4-2-16,-9-5-16 16,-3 2-4-16,0 5-21 15,-2 2-9-15,2 12-6 16,7 10 1-16,12 14 10 16,14 11 10-16,20 15-10 15,4 9-29-15,10 18-127 16,3 5-227-16,10 13 278 15</inkml:trace>
  <inkml:trace contextRef="#ctx0" brushRef="#br0" timeOffset="61644.23">22531 11008 772 0,'-8'-1'328'0,"8"-3"-147"16,0 0-42-16,4 10 19 15,-1 4-18-15,5 15-25 16,-2 11-5-16,2 20-26 16,-2 14-14-16,-1 13-33 15,0 6-14-15,-3-3-13 16,3 1-3-16,-2-4-2 15,2-1 0-15,2-4-3 0,2-8 1 16,0-11 0-16,2-6-1 16,-1-11 2-16,-1-1 0 15,-1-11 1-15,1-3 1 16,0-9 1-16,-3-7 3 16,5-3 4-16,-2-3 2 0,2-4 3 15,2 5 0-15,7-6-4 16,9 5-3-16,11-1-4 15,0-2-2-15,4-1 3 16,0 2 0-16,5 2 11 16,7 2 4-16,5 3 1 15,0-2 2-15,0-3-4 16,-8-5 2-16,-2-1 8 16,-9-4 0-16,-15-3-3 15,-9-3-1-15,-18-7-9 16,-5-8-2-16,-14-9-4 15,3-5-4-15,-13-16-6 16,-8-8-4-16,-8-19-18 16,-14-13-15-16,-9-10-22 15,-2-8-3-15,-2 3 9 16,1 7 12-16,6 24 22 0,7 19 5 16,4 26 7-16,11 13 0 15,10 9-2-15,3 0-1 16,13 7-54-16,6 4-42 15,7 0-129-15,4 1-121 16,11-4 224-16</inkml:trace>
  <inkml:trace contextRef="#ctx0" brushRef="#br0" timeOffset="62606.62">25015 10964 1004 0,'-17'18'412'0,"8"7"-249"16,-2 10-47-16,-6 15-43 15,2 11-30-15,-1 12-35 16,-3 4-2-16,-4 9-2 0,-1 3 1 16,-2-3-1-16,4-1-3 15,10-11 18-15,1-7 8 16,6-10 20-16,0-7 9 16,12-6-8-16,2-4-4 15,13-3-2-15,4-2-1 16,2-6 6-16,0-11 2 15,0-1-2-15,30 8-1 16,19 1-3-16,5-7-4 0,3-6-8 16,-1-3 0-16,-7-6-3 15,0-4 1-15,-11-6 3 16,-1-2 0-16,-10-3 0 16,-10 2-4-16,-21-11-2 15,-6 0-4-15,-21-15-5 16,-9-6-4-16,-11-14-8 15,-10-9-7-15,-5-8-18 16,-7-7-6-16,-11-4-14 16,1-5-8-16,-9-3-7 15,-6-4-13-15,-9-2-38 16,-2 5-7-16,-1 5 13 0,10 16 13 16,20 26 17-16,8 10-4 15,24 26-47-15,7 7-54 16,11 10 115-16</inkml:trace>
  <inkml:trace contextRef="#ctx0" brushRef="#br0" timeOffset="63383.04">26002 11026 1037 0,'-2'4'413'16,"-3"10"-269"-16,3 10-15 15,-7 19-25-15,-5 10-25 16,-2 14-37-16,-3 10-17 15,7 13-17-15,8 1-2 16,0 1-3-16,1 0 1 16,5-8 3-16,-3-2 2 0,8-10 4 15,-2-4 0-15,1-12-2 16,0-6 0-16,5-7 0 16,0-10 1-16,3-3-1 15,6-3-2-15,3-5-4 16,10 0 0-16,10-5-3 15,4-1 2-15,10-6 2 16,2-3 3-16,2-10 11 16,4-4 8-16,-1-6 11 15,-1-1 8-15,-4-5 10 16,-2 1 0-16,-6-1 1 16,-1-3 0-16,-8 2-10 15,-10 2-4-15,-17-11-11 16,-7 4-6-16,-19-7-9 15,-4-5-3-15,-15-4-5 0,-5-8-4 16,-10-12-4-16,-3-8-2 16,-12-10-13-16,0-5-7 15,-6-8-12-15,-2-4 1 16,2-3 10-16,-5 4 5 16,2 10-5-16,1 14-14 15,8 22-32-15,8 10-12 16,14 15-17-16,8 3-13 0,14 7-67 15,4 0-58-15,8 7 146 16</inkml:trace>
  <inkml:trace contextRef="#ctx0" brushRef="#br0" timeOffset="68741.84">4503 9214 845 0,'-1'0'430'0,"0"0"-182"16,0 0-22-16,0 0-34 16,0 0-69-16,-2 3-21 15,0 24-44-15,-27 31-8 0,30-19-18 16,0-2-7-16,2-2-12 16,5-2-6-16,-1-6-4 15,3-6-2-15,-1-7-1 16,-1-3-13-16,-5-9-61 15,-2-1-36-15,5-2-107 16,-5 0-94-16,0 0 204 16</inkml:trace>
  <inkml:trace contextRef="#ctx0" brushRef="#br0" timeOffset="69222.39">4178 8951 897 0,'-23'1'349'0,"1"24"-234"0,0 5-6 16,2 16-5-16,1 4-21 16,7 8-30-16,12 8-17 15,4 2-13-15,7-1 2 16,14 5 4-16,2-5-2 15,13-4-8-15,6-4-6 0,13-15-8 16,0-6-2-16,7-23 0 16,3-7 2-16,0-17 3 15,2-15 2-15,-2-14 2 16,-2-11 0-16,-6-17 1 16,-4-3 2-16,-13-3 1 15,-8 2 2-15,-30 1 1 16,-11 0 0-16,-29 2 4 15,-14 0 1-15,-16 5-1 16,-10 11 0-16,-2 13-6 16,0 8-3-16,-8 20-5 15,-2 5-4-15,2 16-5 16,-1 6-2-16,22 8-7 16,8-2-4-16,25 0-10 15,5 0-8-15,20-1-60 16,14 2-51-16,10 0-281 15,15 1 275-15</inkml:trace>
  <inkml:trace contextRef="#ctx0" brushRef="#br0" timeOffset="70945.58">5887 9342 700 0,'28'-32'350'0,"-23"32"-106"16,-5 1-1-16,0 0-50 15,0-1-24-15,0 0-43 16,2 7-12-16,6 20-34 16,4 31-15-16,-6-30-28 15,-2 2-10-15,3-5-14 16,-6-6-2-16,-2-6-12 0,-2-3-41 16,1-8-123-16,3-2-100 15,3-7 152-15</inkml:trace>
  <inkml:trace contextRef="#ctx0" brushRef="#br0" timeOffset="71103.89">5803 9192 1078 0,'3'4'465'0,"1"-3"-251"15,0 2-34-15,-4-3-63 16,0 0-42-16,0 0-84 15,5 0-82-15,15 5 60 16</inkml:trace>
  <inkml:trace contextRef="#ctx0" brushRef="#br0" timeOffset="71541.34">6146 9378 967 0,'1'10'433'0,"5"3"-201"0,2 6-24 16,-4 4-64-16,0 0-42 15,-1 5-62-15,-1-4-14 16,-1-2-13-16,-1-5-1 16,0-7-2-16,-1-4 1 15,-2-6 1-15,1-1-1 16,1-1-4-16,0 1-4 15,-1 0-3-15,0-16-1 0,1-35 0 16,7 26 0-16,2-6 0 16,2 3 1-16,3 5 11 15,-1 2 9-15,2 9 20 16,1 4 13-16,1 9 9 16,4 3 1-16,0 7-8 15,2 3-5-15,0 5-17 16,-4 2-7-16,-1 8-11 15,-3-2-4-15,-7-1-5 16,0-2-22-16,2-7-94 16,-4-4-66-16,4-6-224 15,6-1 244-15</inkml:trace>
  <inkml:trace contextRef="#ctx0" brushRef="#br0" timeOffset="71811.64">6669 9333 881 0,'-4'-9'455'0,"-1"-2"-183"16,-3 1-37-16,-1 0-23 15,-3 2-80-15,-5 2-27 0,3 6-47 16,-1 6-15-16,-1 7-23 15,3 7-7-15,6 10-10 16,7 6-3-16,5 5-2 16,5-4-3-16,5-8-1 15,0-6-1-15,8-14 1 16,4-3-2-16,1-8-67 16,4-9-61-16,-2-11-207 15,-1-2 208-15</inkml:trace>
  <inkml:trace contextRef="#ctx0" brushRef="#br0" timeOffset="72051.08">6852 9106 1035 0,'-6'11'506'0,"2"7"-215"16,0 16-61-16,0 2-37 15,2 12-70-15,-1-2-30 16,6 1-48-16,2 2-10 15,10-9-18-15,0-2-4 16,3-14-9-16,0-5-2 16,-2-13-6-16,6-2-26 0,-3-9-70 15,4-6-49 1,-2-10-114-16,-1-4-71 16,-2-4 214-16</inkml:trace>
  <inkml:trace contextRef="#ctx0" brushRef="#br0" timeOffset="72373.7">7062 9318 510 0,'-6'-2'387'15,"1"5"24"-15,1 5-130 16,2 4-35-16,2 7-50 16,-1 4-14-16,-1 2-36 15,5 5-20-15,2-5-45 16,2-3-21-16,3-8-33 16,-3-8-10-16,4-9-11 15,1-3-3-15,2-12-34 16,0-3-35-16,-1-7-72 15,-1-2-32-15,1 0-19 16,2 5 28-16,-2 4 71 0,-4 8 32 16,-4 9 82-1,-3 7 28-15,-3 9 49 0,-3-3 24 16,0 9 16-16,-3 1 2 16,4 1-12-16,3 7-15 15,2-2-38-15,5-4-21 16,3-4-36-16,-2-5-11 15,5-6-30-15,-1-5-54 0,5-8-142 16,3-5-103-16,-1-3 185 16</inkml:trace>
  <inkml:trace contextRef="#ctx0" brushRef="#br0" timeOffset="73010.96">7449 9309 966 0,'0'-5'469'0,"-7"1"-128"16,2 3-72-16,-3-5-33 16,1 0-45-16,-4 3-82 15,-2-4-36-15,2 7-49 16,-4 2-13-16,4 5-13 16,-3 5-3-16,3 8-4 15,10 6 2-15,7 4 0 16,6 0 1-16,4-8 2 0,1-6-1 15,2-8 3 1,4-7 2-16,-6-9 1 16,2-7 1-16,-6-13-2 0,-2-6-10 15,2-6-20-15,-3-1-7 16,-1-1-1-16,-6 2 7 16,-3 2 22-16,-1 4 7 15,-6 12 8-15,0 9 5 0,0 16 10 16,0 9 7-16,-1 18 12 15,7 13 2-15,-5 8 2 16,6 4-3-16,4-2-9 16,0-7-3-16,10-4-7 15,2-7-4-15,4-9-6 16,1-8-3-16,5-13-3 16,1-5-1-16,-1-14-1 15,2-2-1-15,-5-11-3 16,-3-4-3-16,-6-4-10 15,-3 2-2-15,-8 1 2 16,-3 3 6-16,-6 8 11 16,-4 7 4-16,-5 8 2 15,-2 7 0-15,-2 13 3 16,0-2 3-16,7 14 8 16,3-1 4-16,9 8-1 0,3 2-4 15,7-1-9-15,5 0-6 16,2-13-7-16,7-6-1 15,7-8-3-15,4-7-19 16,8-9-95-16,5-4-72 16,-9-9-388-16,1 4 373 15</inkml:trace>
  <inkml:trace contextRef="#ctx0" brushRef="#br0" timeOffset="79018.91">8876 9238 442 0,'-2'-10'280'15,"-1"-2"-6"-15,-11-26-9 0,13 32-48 16,-5-2-24-16,3 6-45 16,6 2-19-16,2 9-29 15,9 7-12-15,9 14-7 16,-4 2 0-16,1 5-11 15,-1 0-6-15,-8-1-11 16,7 2-4-16,6-3-6 16,-5-6-2-16,1-9-6 15,-1-8-3-15,-1-12 1 16,-2-5 3-16,0-15 5 16,-5-8-2-16,-3-8-8 15,0-2-6-15,-1-2-14 16,-1 4-3-16,0 4-9 15,-1 3-6-15,3 10-59 16,-3 4-41-16,0 8-89 16,1 4-51-16,-1 6-193 15,0 13 281-15</inkml:trace>
  <inkml:trace contextRef="#ctx0" brushRef="#br0" timeOffset="83207.53">23016 7736 421 0,'-42'34'266'0,"45"-32"18"16,-2-1-59-16,1-1 3 15,-2 0-37-15,0-1-36 16,0-1-13-16,0 1-21 16,0 0-8-16,0 0-21 0,0 0-15 15,0 0-33-15,0 0-12 16,0 0-18-16,0 0-4 16,0 0-6-16,0-1-4 15,0 1-2-15,0 0-3 16,0 1 0-16,0 0 2 15,5 10 1-15,3 9 1 16,11 28 1-16,-15-29 2 0,-4-5 2 16,-1-4 2-1,-4-6 4-15,1-2 3 0,-5-2 0 16,0-4 0-16,-3-6-5 16,-4-2-1-16,9-3-2 15,-1 1-2-15,6 1-3 16,1 2-1-16,0 1-9 15,5-1 0-15,4 7-3 16,6 1 2-16,8 7 6 16,-3 4 2-16,4 6 9 15,-4 3 2-15,-8 5 4 16,-4 0 1-16,-10 1 1 16,-4 2 1-16,-6-6 6 15,-3-2 3-15,-7-5 3 16,0-5 4-16,-1-4 3 0,2-5-3 15,3-5-6-15,0-2-7 16,5-1-11-16,2 4-4 16,7-2-8-16,9-1-5 15,8 2-5-15,-4 1 0 16,14 2 3-16,-4 1 3 16,5 5 6-16,6 2 0 15,-8 5 4-15,1 3 0 16,-8 3 4-16,-6-2 2 0,-9 5 3 15,-7 1 1-15,-6-3 1 16,-5 0-1-16,1-8-1 16,-4-4-1-16,2-8-1 15,7-5-1-15,0-6-3 16,0-5-1-16,2-2-3 16,3 3-2-16,4-1-6 15,6 2-3-15,8 2-2 16,3 0-1-16,8 10 4 15,2-1 3-15,5 8 4 16,-5 3 3-16,0 7 2 16,-6 5 4-16,-11 4 5 15,-5 0 3-15,-11 2 2 16,-8-3-1-16,-6-2-2 16,0-2 0-16,2-9-2 15,3-3 0-15,3-10-3 0,1-5-2 16,1-4-3-16,-2-4-2 15,3 0-4-15,7 7-5 16,9 3-5-16,8 2-2 16,9 6 1-16,2-3 3 15,0 6 6-15,5 3 3 16,2 4 1-16,-2 2 1 0,-5 5 2 16,-4 3 0-16,-13-4 5 15,-4 2 3-15,-6-3 3 16,-7-4 2-16,-8-3 0 15,-2-3-3-15,-3-8-4 16,4-6-2-16,3-6-2 16,6-4-2-16,6 2-2 15,-1-3-3-15,6 5-5 16,1 2-3-16,7 4-2 16,5 5 0-16,5 3 4 15,7 3 3-15,-1 3 3 16,-1 4 2-16,-1 10 1 15,-9 0 2-15,-6 8 4 16,-5 0 2-16,-10 0 3 16,-4-1 0-16,-6-7 2 15,-6-4-2-15,2-7 1 0,-1-4 0 16,5-5 1-16,2-3 0 16,6-5-4-16,2-2-3 15,4-3-7-15,8 0-3 16,3-1-4-16,7 1-1 15,5 4 2-15,5-1-1 16,7 12 5-16,3 2 1 16,-3 9 1-16,-7 8 1 15,-5 5 1-15,-8 0 1 0,-9 4 4 16,-1-4 1-16,-9 0 3 16,-2-3 1-16,-7-8 0 15,-2-5 1-15,-3-8-1 16,-1-2-2-16,3-9-1 15,-2 2-1-15,6-7-5 16,5-4-2-16,5-2-7 16,10-3-4-16,1 8-4 15,2-4 0-15,17 8 3 16,0 2 1-16,12 6 4 16,1 7 3-16,-9 8 2 15,0 6 1-15,-14 5 1 16,-2 5 3-16,-11 3 2 15,-7 0 3-15,-8-1 3 16,-5-5 1-16,-7-7 1 0,1-2 0 16,1-11-1-16,0-4-1 15,5-5-4-15,3-7-2 16,-1-2-5-16,7-1-1 16,2-7-5-16,3 2-4 15,9-1-5-15,5 2-1 16,8 7 1-16,5 3 3 15,7 7 6-15,1 4 1 16,2 8 3-16,-2 5-1 0,-7 4 3 16,-3 6 0-16,-8 2 4 15,-8-6 2-15,-10 7 4 16,-7-2 0-16,-9-2 2 16,-2-3 0-16,2-10-2 15,0-10 0-15,3-8-2 16,1-5-3-16,2-5-5 15,9-3-4-15,5 1-5 16,7 0-3-16,7 3-2 16,-3 2 1-16,15 7 2 15,3 2 3-15,4 7 4 16,2 7 1-16,-7 1 3 16,-5 7 0-16,-7 6 4 15,-3-2 1-15,-12 2 5 16,-4 0 1-16,-11-5 1 0,-5-1 0 15,-1-2-2-15,-2-9-2 16,2-3-3-16,1-6-1 16,9-6-4-16,3-4-1 15,8 0-5-15,0-1-4 16,-2 0-6-16,4 3-4 16,1 3-38-16,7 1-38 0,7 9-151 15,2 3-186-15,10 10 275 16</inkml:trace>
  <inkml:trace contextRef="#ctx0" brushRef="#br0" timeOffset="98356.5">21165 9535 506 0,'-9'3'285'0,"0"-1"-38"0,-26 13-23 15,28-13-45-15,1 0-28 16,2 2-42-16,1-2-14 16,2-2-21-16,0 0-11 15,1-1-22-15,0 0-8 16,0 0-16-16,13-8-4 0,43-22-5 16,-24 19-2-16,9-4-4 15,10-2 0-15,3-1 0 16,0-3-1-16,3 0 0 15,-4-2 1-15,3 1 1 16,-4-1-1-16,0 0 1 16,-1 6-1-16,-6 3 0 15,0 2-1-15,-9 3 1 16,-12-1 0-16,-8 6 0 16,-2 5 2-16,-11 0 1 15,5 5 1-15,-11-4 0 16,-6 1-14-16,0 0-62 15,-4 5-49-15,-4-5-214 16,0 1 212-16</inkml:trace>
  <inkml:trace contextRef="#ctx0" brushRef="#br0" timeOffset="98762.28">21248 9269 687 0,'-7'-3'367'16,"1"0"-57"-16,5-2-155 15,-1 6-2-15,7 4-46 16,4 0-30-16,11 7-25 15,8 4-6-15,5 0-8 16,6 3-5-16,2-1-14 16,1 0-5-16,12 3-6 15,-3 2-1-15,1 1-2 16,-3 0 0-16,-12-3 0 16,-1-4 0-16,-5-3 1 15,-2-3 0-15,-13-3 2 16,-5-3 1-16,-6-1 2 15,-5 0 2-15,-2-4-8 16,-1 0-21-16,2-1-67 0,0 0-60 16,-13-3 83-16</inkml:trace>
  <inkml:trace contextRef="#ctx0" brushRef="#br0" timeOffset="99636.92">22878 9702 574 0,'-15'9'325'0,"3"-5"-104"15,6-1-24-15,5-2-32 16,4-5-76-16,17-6-18 15,3-7-32-15,11-7-4 16,16-6 1-16,1-5-4 16,17-2-10-16,2-2-4 15,3-1-8-15,4-2-4 16,-10 3-3-16,-5-1 0 0,-15 9 1 16,-11 5 0-16,-11 10-1 15,-10 6 1-15,-13 7 0 16,-2 1 0-16,-13 3-28 15,0 5-20-15,-6 2-62 16,0 4-53-16,2-4-143 16,-1-4 188-16</inkml:trace>
  <inkml:trace contextRef="#ctx0" brushRef="#br0" timeOffset="100069.37">22910 9414 869 0,'-9'-11'405'0,"-1"3"-136"15,9 2-52-15,4 2-41 16,0 1-41-16,10 4-69 16,2 1-22-16,13 6-19 15,9 2-6-15,14 2-8 16,6 0-4-16,8 2-2 15,6 2-1-15,-1-4 0 16,-1 2-1-16,-11-3 1 16,-11-2-2-16,-8 0 1 15,-5-1 1-15,-8-5 1 16,-6 2-7-16,-9-5-35 16,-10 0-28-16,-8-1-113 15,-6-2-66-15,-3-1 151 16</inkml:trace>
  <inkml:trace contextRef="#ctx0" brushRef="#br0" timeOffset="100987.15">24679 9651 765 0,'-4'0'316'16,"2"-4"-188"-16,2 2-22 15,0 1-29-15,0 0-16 16,10-7-15-16,18-17 1 15,50-32 4-15,-20 26 0 16,11 1-5-16,2 3-9 0,0 4-17 16,-1 1-3-1,-3 8-8-15,-4 0 0 0,-8 2 3 16,-10 0 2 0,-20 1 6-16,-8 1 1 0,-13 5 0 15,-6 0-2-15,-6 5-48 16,-1 1-43-16,-8 6-122 15,-2-1-111-15,-3 1 191 16</inkml:trace>
  <inkml:trace contextRef="#ctx0" brushRef="#br0" timeOffset="101352.8">24699 9347 532 0,'-5'-4'248'16,"5"-1"-86"-16,6 3-4 15,12 2-9-15,10 6-7 0,17 5-21 16,0 2-11-16,7 4-23 15,0 3-15-15,0-1-24 16,9-1-11-16,0-3-18 16,0 0-6-16,1-4-5 15,-1 1-2-15,-16-1 0 16,-5-4-1-16,-19 2 0 16,-7-1-8-16,-1-2-49 15,-8 1-34-15,-6-2-130 16,-9 0-153-16,-3-1 241 15</inkml:trace>
  <inkml:trace contextRef="#ctx0" brushRef="#br0" timeOffset="107551.92">20535 10711 383 0,'-1'-1'230'15,"-1"0"-31"-15,1 0-73 16,-3 0-7-16,3 0-26 16,0 0-6-16,-2-1-4 15,1 0-4-15,-5-1-2 16,2 1-1-16,-3-1-7 15,-5-2-5-15,-22-5-9 16,24 12-4-16,1 3-3 16,5 4-2-16,-5 3-6 15,-2 0-6-15,-3 3-12 16,0 2-6-16,3 1-5 16,0 0-2-16,12 5-5 0,4 0 0 15,3-5-2-15,8 3-1 16,4-7 1-16,-3 0 0 15,6-6 1-15,0-2 0 16,0-6 4-16,1-4 0 16,-1-5 5-16,-1-6 0 15,-3-4 4-15,-2 0 1 0,-10-6 4 16,-4 0 4-16,-5 1 4 16,-6-2 2-16,-5 8 8 15,-3-1-1-15,-3 6-6 16,2 3-5-16,2 1-14 15,1 4-6-15,1 2-7 16,2 1-2-16,5 3-9 16,3 1-6-16,4 8-60 15,2-2-38-15,9 9-128 16,-6-1-127-16,13 12 240 16</inkml:trace>
  <inkml:trace contextRef="#ctx0" brushRef="#br0" timeOffset="108339.49">21505 10824 303 0,'-4'-33'253'16,"3"30"72"-16,-3-3-37 0,-1 5-49 15,-7 0-28 1,4 1-51-16,1 6-26 0,-7 4-52 15,5 3-22-15,-7 5-34 16,2 5-10-16,3 1-9 16,3 3-3-16,7 0-4 15,6-2-2-15,8-3-1 16,1-1 1-16,8-8 1 16,-2-4 2-16,5-8 3 15,3-3 2-15,0-10 4 16,-1-5 2-16,-5-2 1 15,-6-3 4-15,-7 1 17 16,-7 1 9-16,-6 2 13 16,-6 1 1-16,-6 2-11 15,-2 2-7-15,-1 3-14 16,-1 2-7-16,2 5-10 16,-2-1-5-16,7 4-8 0,2 0-13 15,10 2-82-15,2 3-65 16,10 4-206-16,8 2 223 15</inkml:trace>
  <inkml:trace contextRef="#ctx0" brushRef="#br0" timeOffset="109062.37">22371 10860 644 0,'22'-38'370'15,"-30"28"-93"-15,-3 2-90 16,-3 2-28-16,2 5-73 16,-1-1-25-16,3 5-15 15,1 1-6-15,3 9-10 16,3 4-4-16,3 7-7 15,2 3-2-15,5 4-3 16,1-2-2-16,7-1-1 16,4-3-1-16,4-9-1 15,6-6 0-15,-3-9 0 16,1-4 1-16,-3-11 2 16,-5-5 1-16,-5-5 4 15,-6-1 0-15,-7 2 7 16,-2 2 7-16,-13 0 13 15,-3-1 2-15,-8 3-3 16,-4-1-8-16,6 8-18 0,5 2-6 16,-2 4-13-16,5 3-4 15,2 6-40-15,4 3-36 16,10 9-117-16,-1 3-116 16,14 5 199-16</inkml:trace>
  <inkml:trace contextRef="#ctx0" brushRef="#br0" timeOffset="109774.66">23177 10775 399 0,'-22'-31'196'0,"12"33"-61"16,-1 2 8-16,-1 3-6 15,0 3-6-15,2 1-4 16,2 2-5-16,2 3-19 16,4 0-13-16,4 2-32 15,5-2-16-15,7-3-17 16,2-3-4-16,7-4-4 15,3 0 2-15,3-6 6 16,3-3 2-16,-5-6 3 16,-3-2 0-16,-4-4 6 15,-5-3 2-15,-8-2 4 16,-3 3 0-16,-12-3-5 0,-6 3-3 16,-6 4-5-16,-6-2-5 15,0 5-8-15,-3 3-6 16,1 1-7-16,4 4-3 15,6 3-5-15,3 0-4 16,8 3-39-16,4 1-32 16,8 5-118-16,5 4-325 15,6 14 357-15</inkml:trace>
  <inkml:trace contextRef="#ctx0" brushRef="#br0" timeOffset="110409.35">24027 10731 554 0,'-25'-13'307'0,"25"3"-49"16,-4-1-2-16,1 6-48 16,-5-1-27-16,-3 7-50 15,0 8-31-15,-3 10-48 16,-1 7-16-16,5 6-26 15,-3 0-6-15,13-1-5 16,3-2-2-16,7-9 0 16,6-3 0-16,4-7 3 15,1-5 0-15,2-7 3 16,-1-5 3-16,-2-9 4 16,-6-6 1-16,-3-5 3 15,-7 0 2-15,-9 3 7 16,-7 0 3-16,-5 9 3 15,0-4-2-15,-4 4-11 0,2 4-6 16,-3-2-12-16,6 10-25 16,5 3-95-16,5 4-86 15,11 7 124-15</inkml:trace>
  <inkml:trace contextRef="#ctx0" brushRef="#br0" timeOffset="111093.11">24965 10728 708 0,'-1'-1'333'0,"-5"0"-145"15,-3-3 1-15,1 4-35 16,-8 1-25-16,1 5-21 16,5 8-11-16,-3-1-23 15,6 7-14-15,0 6-26 16,5 2-12-16,3 1-11 16,8 1-4-16,6-10-1 15,3-2 1-15,0-10 2 16,1-7 2-16,1-6 2 15,1-3 1-15,-3-8 4 16,1-2 1-16,-11-7 1 16,-2-3 2-16,-4 4 1 15,-7 1 3-15,-6 2 1 0,-1 6-1 16,-6 1-7-16,0 2-7 16,1 4-12-16,-2 3-4 15,7 5-42-15,9 3-33 16,1 4-99-16,4 4-90 15,12 11 170-15</inkml:trace>
  <inkml:trace contextRef="#ctx0" brushRef="#br0" timeOffset="111751.42">25823 10773 920 0,'-5'5'91'16,"-3"1"-20"-16,-2 8 81 15,0 0-6-15,4 6-37 16,5-2-20-16,3 2-33 16,9-2-12-16,4-3-11 15,4 0 0-15,3-4 2 16,1-2-1-16,-1-9-1 15,-1-7 4-15,-2-6-2 16,0-4 2-16,-4-3 8 16,-5-3 1-16,-4 2 3 15,-9 0-3-15,-10 2-12 16,1 3-8-16,-4 0-17 16,2 3-6-16,-2 5-6 0,5 5-8 15,-1 3-32-15,-1 0-25 16,2 4-82-16,-3 5-75 15,2 9 144-15</inkml:trace>
  <inkml:trace contextRef="#ctx0" brushRef="#br0" timeOffset="140282.04">19786 12501 413 0,'0'-1'250'0,"0"0"-16"16,-3 0-11-16,2 1-48 16,1 0-20-16,0 0-45 15,0 0-18-15,0 1-34 16,2 12-15-16,3 3-17 15,14 23-8-15,-9-29-12 0,2 1-1 16,-1-4-2-16,0 0 1 16,-1 0 0-16,0-3 0 15,-5-4-1-15,3 0-1 16,-5-5 1-16,5-1 0 16,-3-3 1-16,-3-2 0 15,5 2 0-15,-4-5-2 16,5 9-3-16,1 2-1 15,7 7-1-15,6 3-1 0,3 0 4 16,8 2-4-16,-4-3 15 16,-1 3 8-16,0-1 11 15,-3 0 10-15,3 4-11 16,-3-8-3-16,-1 7-12 16,1 0-4-16,-2 2-4 15,-2-1 0-15,-3-8 0 16,0-2 1-16,-9-10 0 15,2-2 2-15,-2-4-1 16,-2-5-2-16,7 2-4 16,2 0-1-16,5 2-2 15,0 1-2-15,4 3 1 16,-3 4 1-16,8 4 1 16,2 1 0-16,4 2 1 15,0-1-1-15,-3 1 1 16,0 2-1-16,0 8 0 15,-1-4 0-15,-3 3 1 0,1 2 1 16,-6-5-1-16,-3-3 1 16,-2-3-13-16,-6-9-22 15,-5-5-88-15,0 3-88 16,-24-9 128-16</inkml:trace>
  <inkml:trace contextRef="#ctx0" brushRef="#br0" timeOffset="141050.6">19993 13070 894 0,'-9'-4'388'16,"5"4"-193"-16,2 0-15 15,1 2-29-15,0-2-38 16,-1 0-49-16,2 14-16 16,0 14-17-16,0 28-6 15,-1-29-11-15,1-4-4 0,3-8-5 16,-3-5-1-16,0-8 2 16,1-2 1-16,2-6-1 15,-3 5-1-15,0-5-2 16,2-22-1-16,1-31-2 15,2 28 1-15,2 3-1 16,0 3 0-16,8 7 0 16,0 6-2-16,-2 9 6 15,3 4 4-15,-2 10 13 16,1 5 7-16,-2 11 3 16,-2 1-2-16,-3-2-8 15,-1 0-4-15,-2-9-7 16,0-3-2-16,-2-5-1 15,0-6-1-15,-1-4 0 16,-1-4 0-16,-1 4-1 16,0 0-1-16,0-15-3 15,5-32 0-15,-1 28 0 0,0 3-1 16,0 7 0-16,2 3-1 16,-1 9 0-16,3 4 0 15,-1 8 1-15,3 6 1 16,0 5 1-16,1 4-1 15,2-4-1-15,1-3 0 16,4-10-2-16,-1-3 0 0,1-7-10 16,-2-2-31-16,-4-8-84 15,2-2-53-15,0-8-129 16,0-2-73-16,-1-2 247 16</inkml:trace>
  <inkml:trace contextRef="#ctx0" brushRef="#br0" timeOffset="141422.84">20410 13051 544 0,'-4'-12'341'0,"2"10"-7"16,-1 1-45-16,-5 4-79 16,0 4-31-16,-3 1-56 15,-1 4-19-15,2-1-39 16,1 3-20-16,4-4-28 16,6 1-8-16,5 3-8 15,1-1-1-15,6 0 0 16,-4-4-2-16,1-2 1 0,0-3 1 15,-3-7 0-15,2 0 2 16,-3-7 3-16,-1-1 1 16,-3-1 3-16,1-3-1 15,-3 1-1-15,0-1-1 16,-2 1-1-16,2 4 3 16,-1 5 3-16,1 4 2 15,4 7 1-15,-2 7-3 0,8 8-6 16,-4 0-1-1,3-2-3-15,0-3-1 16,0-6 0-16,1-2-15 0,4-6-99 16,3-2-63-16,-6-9-210 15,-2-4 228-15</inkml:trace>
  <inkml:trace contextRef="#ctx0" brushRef="#br0" timeOffset="141585.71">20519 13005 715 0,'1'-3'361'0,"3"8"-96"16,7 4-40-16,3 6-46 16,2 4-21-16,5 4-35 15,0 0-14-15,0 0-36 16,0 1-18-16,-4-4-32 16,0 1-8-16,-2-6-96 0,-3-4-72 15,-2-6-221-15,0-5 220 16</inkml:trace>
  <inkml:trace contextRef="#ctx0" brushRef="#br0" timeOffset="141747.96">20687 13042 868 0,'-7'0'444'0,"-3"13"-94"16,1 6-128-16,-3 3-95 15,2 4-27-15,-1 2-55 16,1 0-17-16,5-2-24 15,3-6-35-15,4-10-112 16,4-7-95-16,4-6 137 16</inkml:trace>
  <inkml:trace contextRef="#ctx0" brushRef="#br0" timeOffset="141985.51">20772 12922 927 0,'6'15'473'0,"-6"-8"-62"15,2 5-174-15,5-2-86 0,3 0-21 16,7-3-76-16,4-6-19 16,5-3-16-16,0-4-6 15,3-1-7-15,-5 4-2 16,-10-2-74-16,1 4-52 15,-10-2-124-15,-1 0-120 16,0-1 237-16</inkml:trace>
  <inkml:trace contextRef="#ctx0" brushRef="#br0" timeOffset="142160.1">20945 12941 471 0,'-35'6'350'0,"33"5"20"0,2 1-117 15,5 3-37-15,-1 1-79 16,-4-3-37-16,6 8-41 15,0 2-12-15,3 1-20 16,1 1-9-16,-5-6-15 16,-3-4-28-16,0-5-82 15,-4-2-62-15,-6-5-237 16,1-2 258-16</inkml:trace>
  <inkml:trace contextRef="#ctx0" brushRef="#br0" timeOffset="142325.34">20900 13146 561 0,'-28'-13'360'15,"28"15"-41"-15,12 5-68 16,6-2-29-16,-3 0-78 0,2 0-35 16,-1-1-56-16,-2-1-18 15,7 0-45-15,-1-3-86 16,8 3 64-16</inkml:trace>
  <inkml:trace contextRef="#ctx0" brushRef="#br0" timeOffset="142671.57">21207 12918 1257 0,'-11'12'486'16,"-7"-10"-309"-16,0 2-68 0,0 4-46 15,-3-5-2-15,8 7-35 16,2 1-9-16,6-1-13 15,5 5-3-15,7-2-1 16,2-2 0-16,6 2 1 16,0-1 5-16,3 1 13 15,2 3 8-15,0 1 19 16,2 0 10-16,-3-1 6 16,-2 1 0-16,-7-5 2 15,-4-3-3-15,-11 1-9 16,-6 1-6-16,-7 4-22 0,-3-2-9 15,0-7-37-15,5-4-37 16,4-9-99-16,4-7-74 16,8-4 139-16</inkml:trace>
  <inkml:trace contextRef="#ctx0" brushRef="#br0" timeOffset="143366.74">21630 12446 684 0,'-9'2'361'16,"5"7"-89"-16,2-1-42 15,2 9-61-15,1-2-33 0,5 0-37 16,2 0-15-16,3-3-23 16,1-2-11-16,2-7-21 15,5-1-6-15,4-3-12 16,2-2-3-16,7-3-3 15,2 1-1-15,-3-5-1 16,3 0 1-16,-10-4-2 16,-4 0 0-16,0 9-1 15,-6 0-1-15,-2 13 1 16,2 3 0-16,-5 0 1 16,2 5 1-16,1-7 0 15,-3 4 0-15,5-7 0 16,-1-2-1-16,0-4 1 15,1-5-1-15,-2 0 0 16,3 2 0-16,5 0-2 16,0-1 0-16,7 0 0 0,1-1 0 15,5-1 0-15,8 4 0 16,-2-3 1-16,1 0 0 16,-8 3 1-16,-12-3 0 15,0 5-1-15,-7-7 1 16,-3 3-25-16,3-1-32 15,-9 1-98-15,-4 2-77 16,1 6 139-16</inkml:trace>
  <inkml:trace contextRef="#ctx0" brushRef="#br0" timeOffset="144335.56">21678 13038 928 0,'-2'-13'382'15,"3"10"-185"-15,3-3-43 16,5 7-18-16,2 2-3 16,2 8-48-16,0 4-17 15,-2 5-31-15,-3 3-10 0,-1-3-11 16,-1-2-5-16,-1-7-5 15,-1-4 0-15,-2-6 4 16,-2-1 0-16,-5-7-1 16,0-2-1-16,0-7-8 15,4 0 0-15,2-5-2 16,4 6 0-16,5-1-1 16,4-3 0-16,6 9 0 15,1 1 0-15,3 12 3 16,-2 9 1-16,-6 11 4 15,0 2 1-15,-7 3 2 16,-7-3-1-16,0-5 0 16,1-6-2-16,-3-6-2 15,5-4 0-15,0-5 0 16,-8-5 0-16,5-7-1 16,0-5-1-16,3-3 0 0,3 1-1 15,2 0 1-15,1 1-1 16,-6 7 0-16,6 4 0 15,-7 6 0-15,-2 2-1 16,4 8 0-16,0 3-1 16,3 3 0-16,4 6-3 15,4-4-23-15,0 1-9 16,2-4-9-16,2-3 0 0,0 0 16 16,-2-4 3-16,-2-5 6 15,-4-1 4-15,-4-9 8 16,-4-3 8-16,0-5 4 15,-3-6 2-15,-3-2 2 16,0-2 0-16,-4 3 7 16,0 5 10-16,-4 5 20 15,-1 12 9-15,-3 8 1 16,0 6-5-16,2 8-11 16,0-3-3-16,7 3-1 15,4-4 0-15,3-3-9 16,4-1-5-16,3-4-8 15,1-5-3-15,1 0-3 16,0-6-1-16,-1-1 0 16,-2 1 0-16,2 2-2 0,0 2 10 15,1 6 13-15,-3 3 3 16,1 5 4-16,-2 1-9 16,0-2-15-16,2-1-4 15,-1-5-82-15,1-4-59 16,1-4-191-16,-1-3 193 15</inkml:trace>
  <inkml:trace contextRef="#ctx0" brushRef="#br0" timeOffset="144531.1">22308 13031 929 0,'13'-8'465'0,"-8"7"-115"15,4 5-120-15,3 4-79 16,2 3-18-16,6 5-38 15,2-1-11-15,0 5-26 16,-2-2-15-16,-5-5-24 16,-3-1-8-16,-7-5-85 15,0-1-70-15,0-8-203 16,9 1 204-16</inkml:trace>
  <inkml:trace contextRef="#ctx0" brushRef="#br0" timeOffset="144703.5">22439 12964 809 0,'-10'20'486'0,"7"0"7"16,-4 5-324-16,1 7-38 15,4-13-49 1,1-10-24-16,1 1-30 0,-8 27-16 16,12-14-87-16,6-6-81 15,4-23 98-15</inkml:trace>
  <inkml:trace contextRef="#ctx0" brushRef="#br0" timeOffset="145237.24">22595 12915 1105 0,'-12'7'537'16,"3"-2"-187"-16,3 2-184 15,3-4-37-15,7-2-62 16,7 0-24-16,8-3-17 16,1 1-6-16,3-1-9 15,-3-4-4-15,0 3-6 16,-3 0-32-16,-8 3-67 16,-1 0-34-16,-8-1-38 0,-1 0 24 15,-3-1 66-15,3 0 34 16,-1 1 48-16,1 1 16 15,0 0 13-15,-1 0 11 16,-1 0 11-16,1 0 0 16,-8 17 2-16,-6 30-4 15,22-22-2-15,0 0-1 16,3 6 3-16,1 0-2 16,-1-5-11-16,0 0-9 15,-3-4-17-15,-1-1-3 0,-3-6-2 16,-2-3 2-16,-8-5 0 15,-4-5 1-15,-6-2 0 16,-2-2 0-16,-3-5 0 16,0-1-1-16,6 1-2 15,4 0-1-15,7 4 1 16,6 0 0-16,4-2-2 16,6 2 0-16,8-2-5 15,7 0-1-15,2 4-12 16,2-1-38-16,4 2-97 15,1 1-62-15,-1 0 116 16</inkml:trace>
  <inkml:trace contextRef="#ctx0" brushRef="#br0" timeOffset="145611.5">23018 12948 1245 0,'-4'-5'500'0,"-3"-1"-331"16,1 3-34-16,-7 0-43 15,4 2-31-15,-2 1-32 16,-1 0-12-16,11 6-13 16,-6 6-3-16,7 7 0 15,0 3 0-15,-1-2 2 16,2 2 0-16,8 0 5 15,-2-2 3-15,9 2 10 16,1-3 8-16,4-5 15 16,8 1 11-16,-6 1 8 15,-1 0-1-15,-10-3 3 16,-5 0 0-16,-10-4-1 16,-10-1-2-16,-9-2-19 15,-3-3-13-15,-5-3-45 16,4-2-41-16,3-7-100 15,2 0-63-15,19-1 129 0</inkml:trace>
  <inkml:trace contextRef="#ctx0" brushRef="#br0" timeOffset="163965.7">5886 11172 622 0,'28'-24'330'16,"-28"18"-65"-16,-3-3-49 0,6 2-36 15,0 0-39 1,-9-1-49-16,-1 4-19 0,-16 1-26 16,2 3-8-16,-2 5-11 15,-3-1-1-15,2 8-2 16,-2-4-1-16,5 6-7 15,2 3-3-15,6-2-3 16,3 3-1-16,9 2-1 16,5 2 2-16,10-2 2 15,7 1-1-15,9-4 3 16,3-3-2-16,7-1-2 16,-3 1 4-16,1-1 12 15,-6-2 5-15,-12 1 6 16,-1-2 0-16,-12-2-5 15,-4 2 4-15,-7-1 2 16,-9 0-2-16,-11-4-10 16,-4 1-7-16,-10-3-11 0,4-1-3 15,5-2-6-15,4-2-20 16,13-4-81-16,5-2-38 16,13-4-94-16,8-3-41 15,15-4-112-15,9-1 236 16</inkml:trace>
  <inkml:trace contextRef="#ctx0" brushRef="#br0" timeOffset="164100.92">6104 11255 518 0,'18'-3'360'0,"-2"3"-21"0,-8 8-62 15,-6 6-27-15,-3 10-65 16,-4 4-32-16,-1-1-62 16,1-3-27-16,1-9-38 15,4-5-13-15,2-10-45 16,3-2-56-16,2-9-193 15,-1-3 181-15</inkml:trace>
  <inkml:trace contextRef="#ctx0" brushRef="#br0" timeOffset="164241.62">6078 11028 1125 0,'0'0'452'0,"3"7"-312"0,4 0-26 15,3 5-58-15,3 0-66 16,5 0 5-16</inkml:trace>
  <inkml:trace contextRef="#ctx0" brushRef="#br0" timeOffset="164687.7">6373 11075 949 0,'4'15'434'0,"-5"-8"-141"16,1-2-107-16,12 4-40 15,-1-4-36-15,2 3-67 16,4 0-17-16,-5-3-14 16,4 9-2-16,-5-3-4 15,-4 7 1-15,-2-3-2 16,-8-2 0-16,-5-2 1 15,4-3 1-15,-9-1 0 16,-1-3-1-16,1-4-1 16,-7-1-1-16,13 2-3 15,3 1-1-15,9 5-1 16,5 1-1-16,7 3 0 16,6 0 2-16,-2 1 0 15,0 2 2-15,-3 3 7 0,0 3 8 16,-2 8 11-16,-2 3 5 15,-8 3 5-15,-4 0-2 16,-3 2-2-16,-3-2-1 16,-5-5-7-16,2-1-4 15,-7-13-7-15,-3-3-3 0,4-6-4 16,-8-10-7-16,3-7-97 16,6-6-74-16,-1-14 102 15</inkml:trace>
  <inkml:trace contextRef="#ctx0" brushRef="#br0" timeOffset="165020.41">6671 11311 1170 0,'15'0'480'0,"-2"-1"-319"16,1-4-8-16,1-4-69 15,-1-7-27-15,3-10-30 16,-1-1-9-16,-3-4-10 16,-5 3-1-16,-8 8 0 0,-8 5-1 15,-6 7 2-15,-1 5-2 16,-4 8-1-16,2 6 0 16,0 10 16-16,4 6 12 15,4 6 28-15,5 3 11 16,5 3-1-16,6-3-5 15,6-5-16-15,4-5-12 16,10-9-13-16,2-6-10 16,13-6-37-16,2-6-65 0,8-9-165 15,4-2 161-15</inkml:trace>
  <inkml:trace contextRef="#ctx0" brushRef="#br0" timeOffset="165982.9">8183 11150 869 0,'-27'-3'412'0,"-1"7"-154"16,2-1-22-16,10 2-44 15,2 2-31-15,6-6-41 16,6 3-22-16,1-4-27 16,4-2-12-16,-3 1-27 15,5-1-6-15,24-6-12 16,33-12-4-16,-27 3-2 16,0-3-2-16,-4 1-1 15,-4 6-1-15,-7 7 1 16,-6 1-1-16,-7 5 3 0,-6 0-1 15,-4 7 2-15,-3 0 1 16,0 5-3-16,-1 3 2 16,0 2 3-16,1 8 2 15,1 2 4-15,-1 4 1 16,5 5-3-16,1 0-2 16,3 1-4-16,3-3-2 15,3-4-2-15,-2-4-1 0,1-6-1 16,-2-5 0-16,-3-5-1 15,-2-3 0-15,-5-3 1 16,-2-2-2-16,-4-4-8 16,-2-5-13-16,-4-3-13 15,-4 0-1-15,0 3 8 16,-1 0 11-16,0 5 14 16,2 2 1-16,3 2 2 15,2 1 1-15,10-1 5 16,4 0 9-16,4-1 15 15,-4-1 7-15,0 0 15 16,12 1 1-16,12 2-2 16,29 5-3-16,-21-6-13 15,8-1-6-15,4-2-10 16,-1-2-5-16,-3 2-7 0,-8 0-1 16,-10 1-4-16,1 3-2 15,-14-2-2-15,-4 1-5 16,-6 3-93-16,-10-3-67 15,2 1-122-15,-1-2 155 16</inkml:trace>
  <inkml:trace contextRef="#ctx0" brushRef="#br0" timeOffset="171369.63">9204 11249 434 0,'-37'-34'275'0,"29"33"7"0,1 1-40 16,4 1-35-16,0 0-36 15,3-1-48-15,0 0-14 16,0 0-14-16,0 0-7 16,11 2-18-16,13 3-13 15,35 1-23-15,-24-8-10 16,13 0-10-16,-1 1-2 0,-1-3-6 16,-3 1-1-1,-8-1 1-15,-5 0 0 0,-10 4-1 16,-4 0 1-16,-13 2-12 15,-1 0-37-15,-7-2-137 16,4 0-114-16,-1 0 173 16</inkml:trace>
  <inkml:trace contextRef="#ctx0" brushRef="#br0" timeOffset="171654.56">9381 11040 774 0,'7'0'407'16,"2"2"-135"-16,-4 9-72 15,-1 3-12-15,-6 7-69 0,-1 5-25 16,6 13-34-16,-3 0-11 16,8 9-16-16,-4 0-4 15,-6-7-12-15,4-1-3 16,-2-13-4-16,-4-5 0 15,3-7-2-15,0-5-1 16,2-5-1-16,-7-4-4 16,8-1-3-16,-3-1-27 15,1 0-81-15,0 0-66 16,9-17 99-16</inkml:trace>
  <inkml:trace contextRef="#ctx0" brushRef="#br0" timeOffset="173593.73">10254 10844 682 0,'-40'-39'331'0,"28"34"-63"16,4 1-72-16,2 1-12 15,3 3-29-15,6 5-66 16,-3-5-15-16,0 0-21 16,20 9-2-16,46 17-11 15,-23-10-7-15,13 0-14 16,0-3-4-16,-5-3-4 0,2-5-1 15,-5-4-1-15,-1-1-1 16,-5-5 1-16,-6-2 0 16,-13 1-1-16,-7 1 3 15,-10 2 3-15,-9 1-23 16,-9-2-62-16,-7 1-44 16,-11-1-110-16,1 2-43 15,-9-2-98-15,5 1-41 0,-5 1 260 16</inkml:trace>
  <inkml:trace contextRef="#ctx0" brushRef="#br0" timeOffset="174051.52">10397 10838 252 0,'-38'1'183'0,"0"2"33"16,6-2-2-16,11 3-18 15,4-1-9-15,9 1-12 16,4 0-7-16,1-2-20 16,3-2-8-16,0 0-25 15,0 0-9-15,0 0-18 16,11 1-14-16,10 3-26 15,28 10-14-15,-22-4-16 16,1 2-6-16,-3 5-5 16,5 3-1-16,-7 3-2 15,0 1-1-15,1 1 0 16,-5 0-1-16,0 3 1 16,-2-1 0-16,-7 3 0 0,-3 4-1 15,-8 1 1-15,-5 2-1 16,-10-3 0-16,0-6 0 15,-5-5 0-15,-3-2 2 16,2-3 0-16,-3-5 1 16,-4-4 0-16,5-4-1 15,3-2-1-15,4-2 0 16,16 3-4-16,4-1-1 16,17 0 9-16,9 1 2 0,9-4 14 15,4-2 6-15,3-3 3 16,1 2 0-16,2-1 0 15,1 3-4-15,-5 1-7 16,-2 1-2-16,-10 2-6 16,-6-2-3-16,-12 0-4 15,-1-1-18-15,-15-1-108 16,-3 0-84-16,-9-4 119 16</inkml:trace>
  <inkml:trace contextRef="#ctx0" brushRef="#br0" timeOffset="175273.95">9606 11978 704 0,'-36'-2'352'0,"36"-7"-67"16,1 3-51-16,1 4-14 15,4 6-39-15,2 11-68 16,0 6-20-16,-5 5-26 16,5 5-10-16,-1-3-20 15,-1-6-9-15,6-4-16 16,1-5-4-16,0-5-4 0,2-3-2 16,0-2 1-16,-4-3 0 15,0-5 0-15,-2-5 2 16,-2-4 0-16,1-5 0 15,-2 5-2-15,-1 1 0 16,0 7-3-16,2 5-1 16,-2 2-1-16,2 9 1 0,-1-2 1 15,1 4 2-15,2 1 1 16,-1-2 0-16,1 1-2 16,1-9 10-16,-3-3 12 15,1-1 6-15,1-9 8 16,0 3-8-16,-5-7-10 15,-2-4-4-15,3 0-8 16,-3-1-2-16,-2-4-68 16,0 2-60-16,-3 0-170 15,-1 0 175-15</inkml:trace>
  <inkml:trace contextRef="#ctx0" brushRef="#br0" timeOffset="175513.72">10071 11958 1007 0,'-13'3'508'0,"10"0"-151"16,-2-2-174-16,3 0-17 15,2-1-89-15,0 0-40 0,0 0-36 16,0 0-1-16,0 0-152 16,4 0-144-16,13 0 186 15</inkml:trace>
  <inkml:trace contextRef="#ctx0" brushRef="#br0" timeOffset="175661.08">10069 12066 1082 0,'-2'2'470'0,"2"0"-255"16,0-2-20-16,0-1-77 15,0 0-44-15,0 0-61 16,1 0-65-16,7 0 37 16</inkml:trace>
  <inkml:trace contextRef="#ctx0" brushRef="#br0" timeOffset="176274.56">10370 11962 946 0,'-1'-10'416'0,"-2"4"-190"15,4 3-20-15,5 3-26 16,8 10-38-16,3 7-58 16,-5 11-14-16,-2 7-23 15,-6-14-11-15,2 1-16 16,8 11-5-16,8-4-10 0,-4-12 0 16,2-15 0-16,-7-4-2 15,-1-11-34-15,5-4-19 16,-9-6-15-16,3 0-2 15,-1 3 35-15,-3 3 18 16,-7 9 15-16,1 6 1 16,-6 7 11-16,2 9 8 15,2 6 26-15,-1 0 14 16,2-2 16-16,-1-4 3 0,4-6-1 16,3-1 0-16,3-5-10 15,1 0-7-15,2-3-21 16,0-3-12-16,2-6-14 15,-2-5-6-15,1-6-5 16,0 1-2-16,-1 0-26 16,0 6-41-16,-5 3-122 15,-2 0-88-15,0 7 163 16</inkml:trace>
  <inkml:trace contextRef="#ctx0" brushRef="#br0" timeOffset="176951.11">11107 12135 951 0,'-1'-3'460'16,"1"-2"-210"-16,1-5-66 15,3-4-24-15,5-6-74 16,1-5-27-16,1 0-24 16,-1-3-7-16,-5 4-11 15,-4 2-3-15,-5 5-2 16,-6 4-1-16,-4 7-3 15,-6 4-3-15,-1 4-2 16,-1 4-3-16,4 4 0 0,6 2-1 16,4 1-5-16,6 7-1 15,4 3 0-15,0 1 1 16,13 11 6-16,4 0 3 16,2 3 2-16,5 8 6 15,-4-7 12-15,-4 1 7 16,-2-6 11-16,-5-5 3 0,-7-3 4 15,-4-6-1-15,-7-5-1 16,-4-6-7-16,-6-4-14 16,0-6-7-16,-3-10-13 15,4-3-15-15,2-9-74 16,4-2-49-16,10 2-136 16,3-1-126-16,12 6 255 15</inkml:trace>
  <inkml:trace contextRef="#ctx0" brushRef="#br0" timeOffset="177246.62">11297 11982 1044 0,'12'6'469'0,"-3"-2"-196"16,-2 4-36-16,-3 5-51 15,-4 7-48-15,-2 2-77 0,1 2-24 16,1-1-19-16,3-5-6 15,0-7-4-15,2-3 2 16,-5-7 6-16,-1-2 3 16,-6-4-1-16,-1-9-2 15,-1-1-7-15,2-2-4 16,3-5-5-16,1-2-2 16,7-5-3-16,0-2-5 0,7 4-47 15,4 3-43-15,1 8-138 16,4 6-126-16,0 10 229 15</inkml:trace>
  <inkml:trace contextRef="#ctx0" brushRef="#br0" timeOffset="177620.76">11557 12025 412 0,'0'-2'233'16,"2"0"10"-16,-1-10-170 15,1 2-1-15,-6-7-10 16,-1 0-2-16,-7 3 16 16,4 3 15-16,-2 9 18 15,2 2-6-15,2 9-16 0,-10 1-7 16,10 11-11-16,-9 0-1 16,7 3 3-16,14 2 2 15,-1-11 2-15,-1 0 2 16,4-8-3-16,-6-1-8 15,8-2-14-15,2-4-11 16,2-1-12-16,0-4-3 16,-3-3-8-16,0 2-1 0,2-1-4 15,-3 0 0 1,-3 4 5-16,0 2 0 0,-4 1-2 16,-3 3-2-16,2 1-9 15,-2-4 2-15,-1 0-91 16,1 0-68-16,0 0-211 15,0 0 211-15</inkml:trace>
  <inkml:trace contextRef="#ctx0" brushRef="#br0" timeOffset="177966.94">11689 11978 1000 0,'1'11'461'0,"-1"-2"-182"15,-2 3-62-15,-1 8-48 16,-1-3-46-16,1 4-65 16,0-6-19-16,3-5-19 0,-1-3-8 15,1-7-6-15,1-3 0 16,-1 2-2-16,0 0 0 16,0-3-2-16,2-13-1 15,10-30 0-15,-4 32 0 16,2 6-1-16,-1-2 2 15,-1 9 7-15,0 2 8 0,-1 1 13 16,-1 16 4 0,-4 1-2-16,-1 3-5 0,2 2-13 15,1-5-6-15,3-4-23 16,2-4-42-16,5-5-118 16,-2-5-81-16,5 0 148 15</inkml:trace>
  <inkml:trace contextRef="#ctx0" brushRef="#br0" timeOffset="178423.89">11964 12024 585 0,'-11'3'345'0,"8"0"40"15,-3-5-166-15,3 0-37 16,2 1-27-16,0 0-54 0,0 0-15 15,0 0-17-15,0 0 0 16,-5-2-7-16,-3-3-7 16,0-1-14-16,-22-10-10 15,26 26-19-15,1 5-4 16,0 5-4-16,-3 0 0 16,7 8-4-16,0-6 0 15,10 0-1-15,3-2 0 16,2-16 2-16,1-3 0 0,0-4 1 15,-4-9 1-15,1-5-2 16,5-1-8-16,-7-12-31 16,-2-2-8-16,-2-3-8 15,-6-4 9-15,-1 10 31 16,0 5 10-16,-3 11 10 16,1 10 8-16,-2 12 10 15,-1 9 10-15,2 16 10 16,0 3 0-16,3 5-5 15,3-3-10-15,0-3-11 16,5-2-6-16,4-10-5 16,1-3-2-16,8-14-1 15,-3-4-43-15,7-7-134 16,-2-2-112-16,0-6 159 0</inkml:trace>
  <inkml:trace contextRef="#ctx0" brushRef="#br0" timeOffset="178690.72">12214 12013 1150 0,'-4'0'577'0,"-2"-5"-250"16,-1 4-121-16,-1-3-41 0,-5 4-114 16,3 2-23-16,-4 6-18 15,3 3-4-15,2 2-6 16,2 7-3-16,5 0-2 15,1 0-1-15,5 7 1 16,5-5 1-16,5-4-1 16,5-1-2-16,2-12 2 15,0-4-46-15,2-5-119 16,3-6-76-16,-3-6 132 16</inkml:trace>
  <inkml:trace contextRef="#ctx0" brushRef="#br0" timeOffset="179002.88">12357 11882 1093 0,'-3'7'505'15,"-6"8"-224"-15,1 13-124 0,-3 5-21 16,4 2-43-16,5 0-19 16,1-3-24-16,5 2-7 15,4-8-23-15,-1 1-7 16,2-13-5-16,-5-9-2 15,1-4 0-15,-1-1-2 0,1-6-1 16,-1 0-3-16,2-8-30 16,0-7-9-16,4 0-3 15,3 1 3-15,-4 3 28 16,-1 7 10-16,-1 8 4 16,1 2 10-16,-4 4 24 15,-2 6 10-15,-2 4 20 16,-1 3-4-16,3 8-20 15,2-3-8-15,-1-3-24 16,1-2-5-16,0-6-129 16,-1-2-96-16,14-8 133 15</inkml:trace>
  <inkml:trace contextRef="#ctx0" brushRef="#br0" timeOffset="179188.15">12583 12093 960 0,'-11'9'482'0,"7"8"-97"0,0-1-128 16,0-5-79-16,2 0-50 15,0-7-94-15,7 3-18 16,1-7-38-16,2-3-42 16,0-3-108-16,-5-4-88 15,0-3 155-15</inkml:trace>
  <inkml:trace contextRef="#ctx0" brushRef="#br0" timeOffset="179318.91">12510 11922 782 0,'-2'1'427'15,"2"4"-105"-15,0 7-157 16,10 2-35-16,-3 7-79 16,3 1-21-16,6-8-146 15,4-2-144-15,4-9 166 16</inkml:trace>
  <inkml:trace contextRef="#ctx0" brushRef="#br0" timeOffset="179545.64">12709 11884 751 0,'-6'2'388'0,"4"8"-69"0,-2 2-76 15,0 10-37-15,1 4-39 16,1 5-77-16,1 1-24 16,1-1-40-16,0-2-14 15,2-5-45-15,4-1-41 16,5-4-131-16,4-3-109 0,2-4 194 16</inkml:trace>
  <inkml:trace contextRef="#ctx0" brushRef="#br0" timeOffset="180019.16">12933 12081 642 0,'2'-3'319'0,"0"-4"-98"16,-3 0-15-16,-1-2-35 15,2-4-23-15,-10 2-34 16,6 1-12-16,-7 3-26 15,-7 7-16-15,3 6-24 16,-5 2-8-16,7 7-12 16,3 1-4-16,9 3-9 0,2 4-2 15,5-6-1-15,2-3 1 16,4-3-1-16,-1-7 1 16,4-2 2-16,2-2-1 15,-2-7 0-15,-3-5-1 16,6-9-31-16,-9-6-26 15,4-8-28-15,0-1-7 16,-9-6 29-16,2 1 25 16,-3 6 30-16,-1 4 9 0,-5 15 40 15,1 6 11-15,-3 16 27 16,-4 12 10-16,1 18-16 16,2 9-4-16,2 5-13 15,7 2-8-15,4-5-14 16,3-5-6-16,-4-8-15 15,6-3 2-15,-7-13-115 16,-3-6-76-16,11-3 107 16</inkml:trace>
  <inkml:trace contextRef="#ctx0" brushRef="#br0" timeOffset="180632.01">10660 12815 853 0,'-14'0'397'0,"-23"-5"-144"16,28 4-65-16,1 4-40 16,2 3-45-16,2 8-58 0,1 4-15 15,3 9-14-15,2 3-3 16,10-1-8-16,6-4-1 15,7-14 2-15,-1-7 0 16,-2-13 4-16,-3-7 1 16,-5-7-1-16,-4-2 1 15,-8-2 2-15,-3-2 1 16,-10 4 5-16,-3 6 4 16,-5 4 7-16,0 8-1 15,1 4-5-15,0 5-8 16,5 9-14-16,3 3-3 0,8 4-8 15,4 2-2-15,10-5-101 16,7-1-81-16,10-5 119 16</inkml:trace>
  <inkml:trace contextRef="#ctx0" brushRef="#br0" timeOffset="180862.53">11157 12654 1197 0,'-16'-12'501'0,"-11"12"-310"16,1 7-25-16,-5 13-75 15,7 3-24-15,17 5-24 0,-3 3-7 16,18 9-8-16,0 3-3 16,2 13-6-16,5 1-4 15,-2-4-6-15,-1-6-3 16,-3-14-1-16,-3-5-3 15,-5-13-108-15,-3-5-91 16,-5-12 120-16</inkml:trace>
  <inkml:trace contextRef="#ctx0" brushRef="#br0" timeOffset="181012.71">10929 12881 1041 0,'8'-2'478'0,"2"-2"-163"16,7 1-95-16,2 3-40 15,4 3-43-15,3 4-82 16,3-1-26-16,3 1-173 16,5-3-68-16,4-4 118 15</inkml:trace>
  <inkml:trace contextRef="#ctx0" brushRef="#br0" timeOffset="181395.61">11698 12794 1200 0,'3'13'515'16,"2"14"-242"-16,2 9-100 0,1 8-31 16,0 1-47-16,4-9-64 15,1-5-13-15,3-15-1 16,3-5 2-16,-3-9 10 16,-3-5 4-16,0-7-3 15,-3-5-3-15,-2-9-12 16,2-2-7-16,1-5-29 15,0-3-26-15,7 8-60 16,-9 2-55-16,1 9-137 16,-2 7 187-16</inkml:trace>
  <inkml:trace contextRef="#ctx0" brushRef="#br0" timeOffset="183862.67">13220 10897 723 0,'-41'-6'355'15,"35"3"-118"-15,0 0-12 16,4 1-37-16,3 1-34 0,-1 1-42 16,0 0-13-16,27 6-23 15,33 6-15-15,-14-7-26 16,4-3-12-16,-1-2-12 16,1-2-2-16,-13-4-1 15,-4 1-1-15,-6 1 1 16,-7-1 0-16,-10 3 4 15,-8 1-12-15,-12-1-29 16,-3 2-13-16,-7-2-17 16,7 1 9-16,-3-3 25 15,-7 1 10-15,7 2 12 16,-3 1 3-16,1 4 2 16,9 4 9-16,-2 1 20 15,2 1 11-15,10 5 20 16,-1 6 0-16,7 6-8 15,2 6-8-15,-5 6-13 0,2 0-7 16,-5 3-9-16,2-15-5 16,2-1-5-16,1 18-3 15,4-2-2-15,8-12 1 16,-15-16-1-16,-1-3-2 16,-3-5-36-16,-10-2-14 15,1 0-14-15,0-1-1 0,-12-2 34 16,-2 0 13-16,-6-2 15 15,0-1 3-15,6 0 2 16,3 0 14-16,9 2 33 16,3 0 10-16,9 0 23 15,6 0 2-15,12-2-3 16,9-1-1-16,9-3-4 16,0-2-9-16,0 2-25 15,-4 1-9-15,-6 6-18 16,-6 4-6-16,-1 4-33 15,-4-2-51-15,-1-2-124 16,4-3-84-16,-1 3 165 16</inkml:trace>
  <inkml:trace contextRef="#ctx0" brushRef="#br0" timeOffset="184530.61">13847 10876 962 0,'24'-52'433'0,"-30"42"-212"16,-1 4-1-16,-7 8-52 15,0 7-47-15,-5 14-52 16,-4 3-14-16,5 19-11 16,2 5-2-16,9 3-7 15,7 7-3-15,5-9-5 16,7 4-3-16,10-3-5 15,-1-8-3-15,3-3-5 16,-3-8-3-16,0-9-5 16,0-7-1-16,-6-9-3 15,-1-6-28-15,-4-8-92 0,-4-4-78 16,13-4 113-16</inkml:trace>
  <inkml:trace contextRef="#ctx0" brushRef="#br0" timeOffset="185292.73">14191 11109 723 0,'-12'-67'398'0,"3"52"-92"16,3 4-85-16,0 3 6 0,2 8-64 15,2 4-31-15,-2 17-40 16,3 10-18-16,1 9-23 16,1 5-10-16,8 1-15 15,2-1-5-15,7-10-9 16,0-5-3-16,3-15-4 16,1-9 0-16,0-11 0 15,-1-5 1-15,1-10-6 16,-4-5-7-16,-4-4-3 15,1 1-1-15,-8 7 4 16,-2 3 6-16,-5 14 1 16,-2 5 0-16,-2 14 2 15,3 8 4-15,1 8 15 16,5 1 10-16,3-2 26 16,2-5 6-16,5-5 10 0,1-8-1 15,-4-8-12 1,1-4-6-16,-2-8-12 0,-6-7-8 15,5-5-11-15,-2-3-4 16,-2 1-8-16,8 0-2 16,-9 5-5-16,-5 7-4 31,0 4-83-31,0 2-66 0,4-11-156 0,1 3-97 0,11 6 251 16</inkml:trace>
  <inkml:trace contextRef="#ctx0" brushRef="#br0" timeOffset="185617.77">14568 10865 1085 0,'0'-12'454'0,"9"8"-227"16,5 5-62-16,3 15 1 15,0 3-21-15,6 16-34 16,1 5-2-16,0 10-13 16,0 5-11-16,-5 2-17 0,-5 1-8 15,-10-3-12-15,-6-2-4 16,-13-7-16-16,-3-4-6 16,-6-10-11-16,0-8-1 15,3-13-99-15,4-8-72 16,6-6-132-16,9-7 154 15</inkml:trace>
  <inkml:trace contextRef="#ctx0" brushRef="#br0" timeOffset="187339.11">20524 10814 384 0,'-37'0'269'15,"26"-3"-4"-15,-3-5-67 16,-2 1-14-16,0-3-35 0,-2-3-14 16,4-1-26-16,2 6-17 15,6 0-39-15,4 3-19 16,9 3-22-16,3-4-3 15,11 3-3-15,2 3 1 16,-4 0 3-16,1 4 1 16,-6 5 4-16,-7 2 2 15,-6 5 3-15,-4 3-1 16,-12-2-2-16,6-1-1 0,-6-4-2 16,1-5-1-16,6-3-3 15,-5-4-1-15,6-6-3 16,2-2 0-16,-1-2-4 15,5-3-1-15,2 3-2 16,1-3-2-16,8 5-1 16,3 2 0-16,8 1 2 15,1 3 0-15,-3 4 0 16,-3 1 0-16,-6 1-3 16,-1 3-4-16,-4-3-4 15,-1 0 1-15,-5 1 6 16,-2-2 5-16,-5 2 5 15,-4-2 2-15,-2-1-2 16,-3 0-2-16,5 0-1 16,1-2-4-16,6-3-26 15,-1-1-9-15,4-3-10 0,3 1 2 16,0 3 22-16,6-2 8 16,-4 5 10-16,-1 0 3 15,4 1 3-15,-6-1 2 16,0 0 2-16,0 0 0 15,0 0-1-15,0 0 2 16,0 0-60-16,0 0-34 0,2 0-27 16,0 0-9-16,1 0 58 15,-2 0 34-15,-1 0 30 16,0 0 6-16,0 0 20 16,0 0 17-16,0 0 39 15,0 0 14-15,0 0 15 16,0-1-7-16,-1 0-33 15,-1 0-16-15,1 0-30 16,0 0-9-16,-1-4-4 16,-2-1 0-16,3 5 0 15,-6-3-3-15,2 3-1 16,2 1-1-16,2 0 1 16,-4 15 3-16,4-3 3 15,5 24 0-15,8-32 2 16,1-1-1-16,1-4 0 0,4 0-1 15,-10-10 0-15,2-1 0 16,-6-3-1-16,-4-4 0 16,-1 7 0-16,-4 0-1 15,-2 2-2-15,-3 5-1 16,0 4 1-16,-2 2 3 16,1 7 5-16,1 6 4 15,1 0 2-15,4 1-2 0,4 4 0 16,2-3 1-1,3 1 5-15,5-3 3 16,6-4 2-16,-1-2-2 0,1-8-5 16,-6-3-5-16,-3-5-2 15,0-3-2-15,-4 1-2 16,-2 0-1-16,-2 7-76 16,-4 3-58-16,-6 1-154 15,2 2 158-15</inkml:trace>
  <inkml:trace contextRef="#ctx0" brushRef="#br0" timeOffset="187997.43">19816 10467 1071 0,'0'-1'446'0,"1"1"-271"16,1 0-40-16,3 3-35 15,4 21-34-15,28 31-29 16,-21-27-5-16,0-7-13 16,-3-5-4-16,4-6-7 15,-2-5 0-15,-1-6-1 16,-1-2 0-16,-5-6 0 16,1-1-1-16,-5 0-6 15,4-1 0-15,-4 3-3 16,2 1-3-16,-3 7 3 15,0 4 0-15,3 11 3 16,-3 0 0-16,3 5 5 0,-3-2 2 16,3-1 10-1,1-3 2-15,5-9 4 0,0-2 3 16,0-8-3 0,1-5 0-16,0-6-4 0,-1-6-3 15,0-3-9-15,-1 0-2 16,-3 4-57-16,-2 4-59 15,-3 6 70-15</inkml:trace>
  <inkml:trace contextRef="#ctx0" brushRef="#br0" timeOffset="201547.95">4787 13950 735 0,'-13'3'341'15,"5"1"-145"-15,4-4-13 16,5 6-38-16,7 0-33 16,9 0-44-16,8 2-12 15,14-5-14-15,3 0-4 16,-1 0-3-16,-8 1-4 0,-10 7-8 16,-7 1-4-16,-6 8-6 15,4 5-1-15,-14 0 0 16,-2 5 2-16,-2 0-2 15,-11-2 1-15,0-4-1 16,-8-3-2-16,-7-7-1 16,-4-1-2-16,4-1 17 15,5 0 9-15,4 0 20 16,7-2 8-16,10-1-15 16,7-4-6-16,20-3-14 15,5-2-1-15,7-5 6 16,4-1 2-16,-2 0 0 15,-1-1-2-15,0 4-6 16,-4 1-5-16,-7 2-7 16,-3 0-5-16,-8 1-3 0,-4 0-19 15,-5-2-88-15,-3-5-56 16,-2 0-159-16,-5-5 186 16</inkml:trace>
  <inkml:trace contextRef="#ctx0" brushRef="#br0" timeOffset="202050.03">4625 13710 899 0,'-26'-5'374'16,"-3"6"-235"-16,0 12-50 15,-8 7-10-15,-3 14-37 16,1 6-11-16,-9 8-14 16,6 7-4-16,11 5 1 15,7 4 2-15,22 11 7 16,8 5 2-16,27 7 0 16,13 0-2-16,13 6-4 15,7-6-5-15,7-14-4 16,-3-13-2-16,11-28 0 15,7-10 1-15,-5-22 3 0,5-6 1 16,-6-22-2 0,-9-8 1-16,-3-19 0 0,-5-5 2 15,-9-17 2-15,-11-5-1 16,-16-1 1-16,-12-6 2 16,-35 2-1-16,-9 1 2 15,-30 3 2-15,-11 7 1 16,-14 8-4-16,-3 5-4 0,-21 12-6 15,0 6-7-15,3 20-3 16,3 9-4-16,22 19-3 16,12 10 1-16,16 13-1 15,5 4-1-15,17 8-18 16,11-1-48-16,26 3-246 16,13-2 219-16</inkml:trace>
  <inkml:trace contextRef="#ctx0" brushRef="#br0" timeOffset="203095.25">6344 14216 796 0,'-33'-39'363'16,"31"31"-122"-16,2 3-52 15,2 2-13-15,2 3-23 16,-4 0-42-16,0 0-9 16,3 15-19-16,10 10-10 15,27 27-23-15,-27-27-7 16,1-2-9-16,-3-3-4 0,-1-6-4 16,-3-5-2-16,-7-9 17 15,-2 0 4-15,-7-5 1 16,-2-4-4-16,2-1-25 15,-3-6-7-15,-1-2-4 16,2 1-2-16,-2 1-1 16,3 3-1-16,1 3 1 15,1 3-1-15,1 3 0 16,3 2 0-16,3 2-2 16,0 0 0-16,1 0-2 15,0 0 0-15,0 0 2 16,0 0 0-16,0 0 0 15,2 0 1-15,1 0 1 16,-2 0 1-16,0 0 0 16,0 0 3-16,0 0 4 15,4 0 2-15,2 1 4 0,-3 0 0 16,2 7-3-16,-2 16-2 16,26 32-3-16,-24-31-2 15,3-2-2-15,-2-6 0 16,0-8-1-16,-2 1-1 15,-5-9 1-15,0 2-2 16,-10-3 0-16,3-10 1 0,-1-6-1 16,0-8-1-16,12-7 0 15,-1-2-1-15,6-3 1 16,-3 2 0-16,6 5 0 16,-1 7 0-16,6 9 0 15,1 4 0-15,1 8 0 16,1 3 0-16,-4 13 3 15,2 3 4-15,-3 5 8 16,1 2 1-16,-3 3 1 16,0-2-3-16,-10 1-6 15,1 0-1-15,-1-3-5 16,-3-3-2-16,4-7-73 16,-4-4-52-16,2-12-115 15,4-7-79-15,3-10 203 16</inkml:trace>
  <inkml:trace contextRef="#ctx0" brushRef="#br0" timeOffset="203372.48">6709 14203 707 0,'5'3'392'16,"-1"7"-37"-16,2 4-62 16,-3 9-30-16,2 2-40 15,0 1-75-15,3-3-31 0,3-10-57 16,2-4-17-16,8-7-21 15,0-6-5-15,6 0-7 16,-4-10-2-16,-5-7-2 16,-7-1 1-16,-9-6 1 15,-2 4 2-15,-15 1 1 16,0 2 0-16,-16 5-2 16,-1 6-2-16,3 10-5 15,-1 7-2-15,12 15-3 16,2 7-3-16,10 2-6 15,6-3-19-15,13-9-108 16,6-8-67-16,10-10-362 16,8-1 361-16</inkml:trace>
  <inkml:trace contextRef="#ctx0" brushRef="#br0" timeOffset="203601.78">7024 14000 1125 0,'0'-5'542'0,"-5"5"-212"16,-3 15-128-16,11 11-22 15,-6 16-74-15,5 8-37 0,9 4-36 16,-5-4-7-16,13-6-14 16,0-9-6-16,0-13-6 15,4-10-4-15,-3-12-73 16,0-2-58-16,-8-13-196 15,-7-3 198-15</inkml:trace>
  <inkml:trace contextRef="#ctx0" brushRef="#br0" timeOffset="203763.91">6871 14077 1228 0,'-5'-1'526'0,"10"3"-293"16,12 4-29-16,8-1-75 15,0-1-36-15,12 0-51 16,-8-2-17-16,8-1-79 16,7 1-78-16,11 6 83 15</inkml:trace>
  <inkml:trace contextRef="#ctx0" brushRef="#br0" timeOffset="204263.62">7893 14192 657 0,'-4'-9'315'15,"4"2"-101"-15,3 2-1 16,10 5-16-16,-5 1-21 16,6 12-27-16,5 7-5 15,-7 16-10-15,1 4-14 0,-6 1-40 16,-2-2-20-16,4-12-33 15,-9-10-12-15,3-10-28 16,-2-8-43-16,0-17-121 16,4-2-94-16,-9-12 159 15</inkml:trace>
  <inkml:trace contextRef="#ctx0" brushRef="#br0" timeOffset="204670.12">7821 14086 589 0,'19'-9'362'16,"5"7"-56"-16,11 6-78 16,-1 5-13-16,1 6-56 15,-2 2-20-15,-5 2-31 16,2 3-16-16,-7 6-32 16,1 0-15-16,-9 6-24 15,-3-2-5-15,-8 3-4 16,-4-3-1-16,-1-5-3 0,1 3 0 15,-4-10-2-15,1-4 0 16,-1-11 1-16,1-5-2 16,2-16-2-16,3-2-3 15,7-14-3-15,0-3 1 16,6 0 1-16,3-1 0 0,0 9 1 16,4 6 6-1,-2 11 23-15,-3 5 11 0,-1 10 27 16,-2 7 2-16,-4 12-14 15,0 6-10-15,-3 3-27 16,-1-4-10-16,5-5-90 16,4-2-69-16,5-4-219 15,8-3 221-15</inkml:trace>
  <inkml:trace contextRef="#ctx0" brushRef="#br0" timeOffset="204901.08">8647 14249 799 0,'-11'-13'475'0,"0"0"45"15,-4-1-186-15,-2 11-80 0,-4 5-44 16,1 10-111-16,-2 5-41 16,9 8-40-16,5 2-7 15,4 2-7-15,11 2-2 16,6-6-2-16,2-3-2 15,9-7-4-15,-2 0-3 16,2-7-62-16,4-3-52 16,-5-13-128-16,5-9-123 15,0-16 238-15</inkml:trace>
  <inkml:trace contextRef="#ctx0" brushRef="#br0" timeOffset="205427.59">8772 14058 1042 0,'0'0'480'0,"-3"18"-163"16,-3 10-57-16,-2 14-48 16,1 4-36-16,6 3-83 15,6 4-32-15,6-12-31 16,3-4-6-16,4-13-9 16,3-5-5-16,-1-10-10 15,1-2-2-15,1-12-52 16,-9-7-33-16,1-10-58 15,-3-2-23-15,-4-3 37 16,3 3 33-16,-5 8 65 16,-3 7 28-16,-2 6 43 0,-4 5 17 15,1 5 36-15,1 9 19 16,4 5 11-16,2 3 1 16,1 1-11-16,-5-5-14 15,8-1-30-15,0-9-12 16,0 0-21-16,9 3-7 15,7-8-10-15,-9-6-6 16,-2-13-7-16,-2-5-1 0,-1-7-2 16,0-6-1-16,-8 4 0 15,4 2 0-15,-6 9 1 16,-3 8 1-16,-1 8 0 16,-1 5-2-16,2 8 1 15,0 0 0-15,3 4 1 16,1 2 1-16,4 0 0 15,-1 2-1-15,5-3-1 16,1-4-2-16,3-5-5 16,4-2-52-16,4-3-121 15,3 1-86-15,5 0 143 16</inkml:trace>
  <inkml:trace contextRef="#ctx0" brushRef="#br0" timeOffset="205825.14">9460 14250 1199 0,'-9'-12'546'16,"-4"0"-233"-16,-7 1-15 15,2 7-86-15,-8 4-46 16,-1 12-90-16,1 5-34 16,6 7-32-16,7 3-6 0,11 1-4 15,3-2-2-15,13-2 0 16,4-6 0-16,6-3 0 15,-1-8-1-15,4-8 1 16,-2-4 1-16,-6-12 0 16,2-4-1-16,-12-13-4 15,2-3-6-15,-7-9-2 16,-2-1 1-16,0 0 6 16,-8 3 7-16,0 12 2 15,3 11 4-15,-9 16 1 16,4 8 3-16,1 21 5 15,-7 8 3-15,8 17 3 16,6 6-3-16,4-2-4 16,8-3-5-16,5-13-4 15,0-4-2-15,5-11-3 16,1-5-1-16,8-6-22 16,-3-8-36-16,1-5-126 15,-2 0-72-15,-4-1 148 0</inkml:trace>
  <inkml:trace contextRef="#ctx0" brushRef="#br0" timeOffset="206136.18">9697 14388 1261 0,'7'38'608'16,"-2"-30"-272"-16,3-5-109 15,4-4-33-15,6-9-107 16,2-4-37-16,0-12-32 15,0-3-2-15,-5-6-5 16,-4-3-1-16,-11 7 0 16,-5 5-1-16,-8 6 0 15,-7 5-1-15,0 9-4 16,2 5-3-16,-1 12-2 16,5 9-1-16,2 12 4 15,4 6 3-15,8 6 5 16,1 0 1-16,14-10-4 15,3-4-2-15,12-6-10 16,7-7-22-16,15-8-121 16,4-5-78-16,13-12 131 0</inkml:trace>
  <inkml:trace contextRef="#ctx0" brushRef="#br0" timeOffset="206524.4">10649 14176 1445 0,'-8'0'569'0,"6"13"-386"16,4 11-11-16,6 14-44 16,5 7-35-16,5 3-45 15,1-2-5-15,4-10 1 16,2-9-2-16,2-12-6 16,-1-12-6-16,-2-9-11 15,-2-8-2-15,3-11-2 16,3-4-2-16,-16-12-3 15,5 3-2-15,-12 0-3 16,-6 3-2-16,5 14-40 16,-10 5-35-16,5 12-125 0,1 3-42 15,0 6 142-15</inkml:trace>
  <inkml:trace contextRef="#ctx0" brushRef="#br0" timeOffset="208728.78">24341 14243 273 0,'0'0'175'0,"0"0"19"15,0 0-20-15,0 0-15 16,0-1-15-16,0 0-32 16,0 0-9-16,-1 0-15 15,0 0-3-15,0 0-6 16,0 0-3-16,-1 0-10 16,0 0-9-16,-12-5-19 15,-1 4-9-15,-24 8-13 16,26 5-2-16,2 1 1 15,1 3 0-15,2 3 1 16,1 5 0-16,9 7-1 16,5 3-2-16,6-2-3 0,6 1-1 15,6-11-5-15,0-9 0 16,10-8 2-16,-3-6 1 16,-5-6 7-16,-1-2 5 15,-4-9 6-15,-2-1 0 16,-5-3-1-16,-3-1-1 15,-12 0 10-15,-3-1 7 16,-10 1 14-16,-6-2 4 0,-6 4-7 16,-1 2-7-16,3 6-16 15,0 4-7-15,2 3-13 16,0 3-5-16,6 6-10 16,1 3-4-16,10 7-32 15,3 1-32-15,5 2-101 16,8 5-77-16,-4-2 154 15</inkml:trace>
  <inkml:trace contextRef="#ctx0" brushRef="#br0" timeOffset="209075.72">24452 13930 775 0,'-4'-22'382'15,"8"13"-92"-15,1 7-66 16,2 14-67-16,0 6-18 16,3 15-56-16,-1 2-15 15,1 4-22-15,2 2-9 16,2-11-15-16,2-4-5 0,3-16-2 15,1-10 7-15,-1-11 13 16,2-11 2-16,-1-11-3 16,-1-3-9-16,-2-5-13 15,0 0-4-15,-4 10-5 16,-1-1 2-16,-8 16-82 16,-4 6-63-16,-2 8-165 15,-6 10 173-15</inkml:trace>
  <inkml:trace contextRef="#ctx0" brushRef="#br0" timeOffset="209581.4">24032 14657 641 0,'7'-16'325'0,"0"-1"-51"16,-2-1-40-16,-5 3-33 16,-3 7-32-16,-11 9-81 15,-2 9-34-15,-14 15-39 16,-9 8-6-16,-11 17-6 16,-11 6 0-16,-12 11-1 15,-1 9-1-15,-9 10 0 16,-3 8 0-16,1 11 0 15,27-38 1 1,1 0-1-16,-42 54 2 0,2 10-2 16,17-24 1-16,25-31-1 0,11-7-1 15,1-14 1-15,3-8 1 16,10-9 0-16,-1-12-1 16,15-15-5-16,11-7-22 15,18-15-98-15,10-9-91 16,23-8 128-16</inkml:trace>
  <inkml:trace contextRef="#ctx0" brushRef="#br0" timeOffset="210059.17">24304 14655 659 0,'8'-13'337'0,"-5"2"-83"15,7 9-115-15,-2 3-10 16,-1 16-17 0,3 13-9-16,-5 20-8 0,-4 12-7 15,3 18-20-15,2 5-12 16,3 11-22-16,5 6-9 16,1 1-10-16,1-5-2 15,3-11-6-15,3-8 2 16,2-14 6-16,-5-6 5 0,-2-7 6 15,-10-9 0-15,-4-11-5 16,3-4-3-16,-7-21-19 16,0-3-22-16,-1-4-50 15,-1-6-37-15,6-5-141 16,1-4 162-16</inkml:trace>
  <inkml:trace contextRef="#ctx0" brushRef="#br0" timeOffset="210400.86">24634 14614 883 0,'29'17'357'16,"17"15"-204"-16,7 2-23 15,8 17 2-15,9 9-16 16,10 13-27-16,5 11-5 16,14 7-17-16,1 7-5 15,-2-6-19-15,-3-5-9 16,-8-14 5-16,-9-11-1 0,-2-10 7 15,-8-8 1-15,-18-13-15 16,-13-11-5-16,-28-13-27 16,-8-7-48-16,-16-13-151 15,-12-5-144-15,-8-4 205 16</inkml:trace>
  <inkml:trace contextRef="#ctx0" brushRef="#br0" timeOffset="211163.07">22649 16159 1004 0,'-1'0'414'0,"0"0"-245"16,-3 3-46-16,-16 8-50 15,-31 41-23-15,21-13-33 16,-2 4-6-16,-2 11-5 15,-6 6-2-15,-3 12-2 0,-9 6 0 16,-1 3-1-16,8 3-1 16,7-12 1-16,10-6-1 15,8-11 0-15,3-6 0 16,5-11 2-16,3-7-1 16,5-13 0-16,3-9 3 15,2-4 7-15,4-4 10 16,9 0 16-16,2 0 3 15,9-1 2-15,1 6-6 16,5 4-10-16,3 2-3 0,9 11 4 16,1-3 5-16,10 0 4 15,11 2-1-15,9-12-3 16,14 2-4-16,16-6-5 16,-3-3 8-16,-4 1 17 15,-8-4 2-15,-17 4 0 16,-6 0-10-16,-13-1-22 15,-5 1-5-15,-15 1-4 16,-5 2-1-16,-15-5-20 16,-9 2-39-16,-12-6-134 15,-14-5-192-15,-14-9 236 16</inkml:trace>
  <inkml:trace contextRef="#ctx0" brushRef="#br0" timeOffset="211511.78">22863 15990 998 0,'10'-2'388'0,"-13"7"-228"15,3 7-56-15,4 10-9 16,0 4 7-16,14 12-13 15,0 2-12-15,10 14-16 16,6 7-4-16,3 16-18 16,7 8-8-16,3 14-12 15,1 2-6-15,9-3-4 16,0-8-3-16,4-14 2 16,-6-9 5-16,-18-14 10 15,-8-5 2-15,-14-10-1 16,-3-8-6-16,-2-6-63 15,-6-9-55-15,-5-13-208 16,5-3 193-16</inkml:trace>
  <inkml:trace contextRef="#ctx0" brushRef="#br0" timeOffset="212034.59">24573 15924 1020 0,'-12'-6'414'0,"0"4"-245"16,3 6-18-16,-4 11-27 15,-1 11-30-15,-10 22-53 16,-4 12-16-16,-8 16-15 16,-8 6-3-16,1 4-5 15,-6 0 2-15,2 4-2 16,8 0-1-16,6-5 1 15,7-2-1-15,9-14 1 16,6-6 0-16,6-15 3 16,3-10 3-16,11-16 9 15,6-4 6-15,16-6 14 0,10 0 6 16,17-2 4-16,5 1 0 16,9 3-3-16,6-1-1 15,3 0 13-15,6 0 9 16,6-7 8-16,-6-4-4 15,-11-1-21-15,-5-4-13 0,-20-1-18 16,2-3-3 0,-15-3-5-16,-9 2 1 0,-14-6-85 15,-13-1-71-15,-13-9 91 16</inkml:trace>
  <inkml:trace contextRef="#ctx0" brushRef="#br0" timeOffset="212381.1">24657 15851 858 0,'5'-10'380'0,"1"7"-113"15,2 0-82-15,2 6-34 16,1 4 12-16,6 17-43 0,4 10-23 15,11 23-28-15,-1 13-8 16,7 16-18-16,1 1-5 16,2 9-5-16,4-2-1 15,4 4 4-15,7-1-2 16,2-13-3-16,3-7 5 16,0-18 1-16,-6-8 1 15,-11-13-5-15,-7-4-7 16,-21-10-11-16,-6-6-4 0,-7-7-60 15,-3-4-61-15,-4-7-148 16,1-2-414-16,3 1 454 16</inkml:trace>
  <inkml:trace contextRef="#ctx0" brushRef="#br0" timeOffset="212995.06">26117 15742 1156 0,'-26'-23'426'0,"14"34"-314"16,-2 9-33-16,-10 15-12 15,-2 6-9-15,-6 14-20 16,-3 10-1-16,7 16 3 16,-4 7 1-16,4 11-11 15,-3 7-8-15,-4 2-13 16,5 0-3-16,2-14 0 16,5-12-1-16,10-19 5 15,3-11 8-15,9-14 12 16,3-7 3-16,12-12 8 15,7-7 3-15,15-7 8 16,10-5 7-16,4-3 8 16,6-1 0-16,3 1-10 15,-3 3-8-15,5 4-17 0,-5 0-7 16,0 5-8-16,2 1-2 16,-5 4-6-16,-2 4-4 15,-7 6-4-15,-4-2-1 16,-2-5-1-16,-5-4-17 15,-14-13-64-15,-5-4-50 0,-14-16-178 16,-4-7 193 0</inkml:trace>
  <inkml:trace contextRef="#ctx0" brushRef="#br0" timeOffset="213371.71">26131 15729 854 0,'2'-4'333'0,"4"7"-204"15,4 10 15-15,6 17 31 16,4 8-19-16,8 22-28 15,5 6-9-15,7 16-14 16,1 5-9-16,3-4-27 0,-7-2-15 16,-5-1-26-1,1-5-8-15,-4 2-7 0,-1-7-3 16,-5-13-2-16,-8-8-1 16,-10-19-3-16,1-3 1 15,-6-13 0-15,-1-2-9 16,-4-1-30-16,0-5-26 15,-3-5-81-15,1-1-60 0,-3-9 126 16</inkml:trace>
  <inkml:trace contextRef="#ctx0" brushRef="#br0" timeOffset="214101.92">22820 15736 408 0,'0'4'228'0,"-4"1"-3"16,-7 1-60-16,-3 4-36 15,-1-1 2-15,-1 2-23 16,2 4-10-16,-1-1-13 16,2 5-4-16,5 4-14 15,0 2-10-15,7 11-19 16,3 5-11-16,11 1-12 0,8 0-4 16,11-9-5-16,7-8-2 15,8-14 0 1,-2-8 2-16,-7-10 4 0,-3-10 7 15,-11-6 9-15,1-4 3 16,-8-2 2-16,-6 0-3 16,-11 0-7-16,-9 1 2 15,-8 3 2-15,-3 1-1 0,-5 4-6 16,5 4-5-16,-10-1-11 16,-7 2-2-16,3 4-5 15,-2-4-5-15,13 13-46 16,9 3-47-16,5 5-147 15,7 11 154-15</inkml:trace>
  <inkml:trace contextRef="#ctx0" brushRef="#br0" timeOffset="-214703.13">24514 15677 866 0,'-2'-19'397'0,"-6"-1"-154"16,0 4-50-16,-3 4-58 16,3 4-30-16,-8 11-54 15,1 6-13-15,2 9-12 16,-6 5-4-16,12 11-10 0,0 0-4 15,13 6-8-15,2-4-1 16,11-9 1-16,10-4 3 16,2-15 11-16,5-6 6 15,4-7 4-15,-5-7 0 16,-4-7-7-16,-2 1-3 16,-9-4 2-16,-8-2 2 15,-11 0 4-15,-3-4 0 16,-12 2 1-16,-2 3-1 15,-7 2-4-15,-3 2-3 0,-5 3-6 16,3 4-6-16,-3 6-6 16,10 3-6-16,6 8-59 15,-2 4-48-15,17 9-146 16,3 4 156-16</inkml:trace>
  <inkml:trace contextRef="#ctx0" brushRef="#br0" timeOffset="-213997.75">26017 15561 664 0,'-1'-2'389'0,"0"1"-24"16,-10-4-79-16,-9 1-88 16,-28 6-35-16,31 12-72 15,4 1-25-15,10 7-36 0,0 1-14 16,6 0-6-16,4-4 2 16,5-4 6-16,9-6 1 15,4-5-2-15,2 3-1 16,-3-8-6-16,1 1-2 15,-4-5-3-15,1-3-1 16,-3-10 1-16,-3-5 1 16,-6-6 5-16,-3-5 3 15,-7 2 5-15,-7 0 0 0,-10 5-2 16,-3 4-3-16,-6 7-9 16,2 8-3-16,4 7-8 15,0-1-5-15,10 6-38 16,3 2-31-16,6 2-80 15,1 3-65-15,7 3 141 16</inkml:trace>
  <inkml:trace contextRef="#ctx0" brushRef="#br0" timeOffset="-204504.87">6617 15618 269 0,'-11'29'244'16,"15"-27"26"-16,-1-2-12 15,1-2-8-15,-4 1-43 16,0 0-20-16,0 0-43 16,2-11-17-16,0-6-32 15,1-27-16-15,-8 28-25 16,-3-1-12-16,-4 3-13 15,-5 1-3-15,-10 7-6 16,2 6-4-16,-5 8-8 0,2 6-2 16,1 9-5-16,-2 2-1 15,8 5-1-15,9 0-2 16,17 0-1-16,7-1 2 16,12-1 2-16,3-2 2 15,4-3 1-15,0-2 0 0,1-5 4 16,-1-1 5-16,-3-3 19 15,0 0 10-15,-12-2 18 16,-3 4 5-16,-11 0-1 16,-6-1-1-16,-7 0-4 15,-4-2-6-15,-4-3-12 16,-4-6-8-16,6 0-17 16,3-2-5-1,7 0-10-15,0 1-29 0,-5-6-87 16,6 4-48-16,8-8-116 15,20-1-59-15,1-7 222 16</inkml:trace>
  <inkml:trace contextRef="#ctx0" brushRef="#br0" timeOffset="-204355.09">6856 15701 865 0,'17'11'422'0,"-8"7"-143"0,-5 3-15 16,-1 1-66-16,-3 5-41 15,-2-3-74-15,2 1-27 16,0-5-44-16,-2-8-48 16,0-9-136-16,1-7-123 15,-6-8 170-15</inkml:trace>
  <inkml:trace contextRef="#ctx0" brushRef="#br0" timeOffset="-204173.08">6762 15488 830 0,'6'-12'393'0,"1"12"-138"16,1 4-98-16,6 8-64 15,2 3-33-15,5 2-93 16,5 0-101-16,5-2 87 16</inkml:trace>
  <inkml:trace contextRef="#ctx0" brushRef="#br0" timeOffset="-203711.96">7127 15608 840 0,'-16'-3'459'0,"0"1"-124"16,3 3-99-16,1 0-21 15,7 5-72-15,1-2-32 16,8 2-50-16,4-1-16 15,5 0-21-15,6 2-2 16,-1 5-7-16,3 2-2 16,1 5-5-16,-1 1-2 0,-2 3-2 15,-4-1-1-15,-11-7 0 16,-1 3 1-16,-8-7 4 16,-4-3 1-16,-6-1 2 15,-4-4-1-15,2-1-3 16,3 1-2-16,7 2-4 15,4-4-1-15,5 0-3 16,5 4-1-16,9 0 3 16,3 4 1-16,0 6 6 15,0 2 4-15,-4 7 9 16,1 5 7-16,-1 3 8 16,-2 0 3-16,-6-4-1 15,-4-1 0-15,-6-8 6 16,-7-2 1-16,-8-6 4 15,-5-4-3-15,-6-5-16 16,0 0-8-16,3-9-16 0,3-5-21 16,13-6-99-16,6-6-69 15,10-4-173-15,7-2 210 16</inkml:trace>
  <inkml:trace contextRef="#ctx0" brushRef="#br0" timeOffset="-203354.63">7432 15777 1207 0,'4'1'500'0,"0"2"-275"16,0-1-22-16,-4-2-47 16,0 0-37-16,8-2-71 15,6-6-20-15,31-34-16 16,-31 12-3-16,-3 0-1 15,-1 2 1-15,-5 7 7 16,-12 4 1-16,-6 9 0 16,-1 3-3-16,-11 9-9 15,9 4-1-15,4 10 3 16,-6 5 5-16,18 5 8 16,-1 1 6-16,7 5 10 15,4-7 3-15,3 1-2 16,7-3-3-16,0-13-16 0,8 3-5 15,-1-11-5-15,4 1-10 16,-1-5-157-16,3 0-37 16,-4-9 105-16</inkml:trace>
  <inkml:trace contextRef="#ctx0" brushRef="#br0" timeOffset="-198619.68">22295 17393 531 0,'0'-1'310'0,"0"0"-28"15,0 0-49-15,0 1-89 16,1 3-22-16,9 26-46 15,10 42-14-15,-8-29-17 16,-2-5-10-16,4-9-14 0,1-6-4 16,0-11-8-16,-3-3 0 15,0-9-1-15,1-7 1 16,3-7 0-16,0-4 0 16,3-6-1-16,1-1-1 15,1 1-3-15,3-1 2 16,0 10 5-16,-1 6 2 0,-4 12 2 15,-1 6-1-15,-2 7-1 16,0 1 2-16,3 3 3 16,-3 0 3-16,3 1 1 15,2 0 0-15,0-3-4 16,1 0-3-16,-1-5-5 16,0 2-2-16,-2-5-2 15,-1-3-2-15,-4-4 0 16,-5-2-2-16,3-8-2 15,2-4 0-15,3-6 0 16,4-4-2-16,11 3-1 16,1 7 0-16,5 8-1 15,2 4 2-15,1 3 2 16,2 1 2-16,-1 2 5 16,-1-4 2-16,-4-1 4 0,-4 1 0 15,-8 1-2-15,-3 2 0 16,-9-4-29-16,-4 0-38 15,-4-7-84-15,1-1-50 16,3-4-191-16,-3-2 242 16</inkml:trace>
  <inkml:trace contextRef="#ctx0" brushRef="#br0" timeOffset="-197474.74">22665 17623 764 0,'-1'0'323'0,"-1"0"-158"16,0 18-31-16,4 37-13 15,5-25-25-15,-3 3-45 16,1-2-15-16,-2-6-18 15,0-2-5-15,0-11-4 16,-1-3-1-16,-2-9 3 16,0-4 0-16,-5-2 1 15,1-4-3-15,0-4-4 16,1 0-4-16,4-4-1 16,7 2-2-16,4 1 0 15,4 2 2-15,3 7 9 16,3 2 7-16,2 11 11 15,0 3 4-15,-6 10 9 16,-8 1-1-16,-5 5-1 0,-5-2-5 16,0-5-12-16,1-3-3 15,1-9-7-15,3-4 1 16,-4-8-2-16,4-4-1 16,3-7-3-16,0-5-3 15,4-5-3-15,4 0 0 16,-3 2-2-16,5 7-1 15,-1 10-1-15,-5 5 0 0,6 9 2 16,-6 2 1-16,-4 6 2 16,0 0 1-16,-1 3 2 15,6-1-1-15,4-3 1 16,-1-1-2-16,-3-5 0 16,-1-2-2-16,0-3 1 15,1-2 0-15,2-5 0 16,-2-5-1-16,-5-9-5 15,0-5-2-15,-5-4 1 16,-3 1 3-16,-3 3 6 16,-2 2 2-16,-5 7 1 15,0 4-1-15,-1 9 1 16,-1 1 1-16,1 9 1 16,1 1 2-16,4 5 4 15,-1 1 0-15,7 4 0 16,0 0 0-16,3-4-6 0,5 1 0 15,2-6-1-15,1-3-1 16,3-3-1-16,-2-4-1 16,1-2 2-16,-2-4 1 15,-3-3 3-15,-2-3 0 16,-2 0 1-16,-2 1-2 16,-1 3-1-16,-1 1-3 15,1 6-6-15,1 1-2 0,-2-1-2 16,0 0-1-16,0 1 5 15,5 11 0-15,6-2-2 16,27 24-6-16,-26-32-73 16,1-1-69-16,0-3 92 15</inkml:trace>
  <inkml:trace contextRef="#ctx0" brushRef="#br0" timeOffset="-197287.47">23334 17616 1061 0,'3'6'455'0,"6"14"-240"16,-3 2-35-16,5 6-41 15,1 5-27-15,-2 0-46 16,0 4-18-16,-1-3-29 0,2 0-10 16,-1-5-51-16,-4-9-50 15,-2-6-184-15,2-11-170 16,2-13 277-16</inkml:trace>
  <inkml:trace contextRef="#ctx0" brushRef="#br0" timeOffset="-197093.71">23398 17737 841 0,'-9'0'376'0,"-3"2"-162"16,0 8-20-16,-1 7-26 15,-1-1-20-15,3 7-40 16,-2 0-14-16,-2 0-31 15,0 0-16-15,3-3-27 16,4-3-12-16,5-6-74 16,3-3-63-16,11-10-156 15,6-5-203-15,4-6 314 16</inkml:trace>
  <inkml:trace contextRef="#ctx0" brushRef="#br0" timeOffset="-196861.9">23506 17735 1090 0,'-3'0'435'0,"7"-1"-260"0,2 1-55 16,-6 0-23-16,10 0-4 15,14 2-26-15,30 3-12 16,-28-3-31-16,-4 0-9 15,-2 1-57-15,-3 2-55 16,-5-3-178-16,-2 0-108 0,-10-2 229 16</inkml:trace>
  <inkml:trace contextRef="#ctx0" brushRef="#br0" timeOffset="-196594.9">23677 17743 495 0,'-36'-12'319'0,"31"16"4"15,-2 5-69-15,3 5-87 16,1 1-32-16,3 6-52 15,0 2-20-15,2 1-29 16,-1-3-8-16,1 0-10 16,-1-1-4-16,-1-6-4 15,0-1-1-15,-3-4 0 16,-2-4-1-16,0-3-2 16,0-1-1-16,-1-2-1 15,3-2 1-15,1 1 8 0,2 1 5 16,0 0 8-16,0 0 2 15,0-1-8-15,6 2-4 16,11 0-9-16,29 0-7 16,-23-1-97-16,0 0-81 15,2 0 109-15</inkml:trace>
  <inkml:trace contextRef="#ctx0" brushRef="#br0" timeOffset="-196273.07">24130 17638 1078 0,'-26'1'525'15,"-4"9"-146"-15,-5 6-259 16,1 1-46-16,9 8-43 16,4-4-17-16,13-3-11 15,4 0-4-15,4-8-5 16,4 1 0-16,7-1 4 15,2 2 2-15,1-1 10 16,6 1 4-16,-4 1 11 16,-3 1 6-16,-1 0 6 15,-8 0 2-15,-2-2 4 16,-1-2 0-16,-2-3 3 16,-4-1 1-16,-8-4-12 0,-6 0-5 15,-5-2-49-15,2 0-43 16,-1-2-109-16,3-4-68 15,-8-5 143-15</inkml:trace>
  <inkml:trace contextRef="#ctx0" brushRef="#br0" timeOffset="-194072.12">9448 15302 674 0,'-10'3'369'0,"2"3"-109"16,2-4-51-16,6 0-27 15,3 3-62-15,7-2-23 16,16 2-32-16,-1 0-4 16,14-1-7-16,1 0-5 15,2 0-10-15,2-4-5 16,-2 1-11-16,-1 0-3 15,-7-3-7-15,0 2-2 16,-14-1-14-16,-5-5-32 16,-14 4-86-16,-12-1-54 0,-10 2-123 15,-6 0-25-15,-6 1 42 16,0 0 52-16,-6-4 139 16,-3 3 63-16,2-1 106 15,-3 0 41-15,10 6 58 16,7 1 21-16,7 1 0 15,6 0-12-15,4-5-32 16,5 1-18-16,9-2-33 16,5 4-14-16,13 3-11 15,0 4-2-15,5 3-22 16,4 1-9-16,2 7-19 16,1 1-7-16,3 5-9 15,-3 0-2-15,-6 2-3 16,-2-1-1-16,-10 3 0 0,-7 0 0 15,-11 0 2-15,-8-1 0 16,-12 1 4-16,-3-3 0 16,-8-9 3-16,-2 1 0 15,2-10 0-15,1-7-1 16,10-2 2-16,6 0 3 16,8-2 1-16,11 0-1 15,0 0-6-15,13 0-5 0,15-6-3 16,5 2 1-16,5 2 3 15,0 0 0-15,4 5-1 16,0 0 0-16,-5 6-4 16,-2 0-19-16,-14-4-131 15,-10 1-100-15,-5 4 144 16</inkml:trace>
  <inkml:trace contextRef="#ctx0" brushRef="#br0" timeOffset="-193446.84">9161 16099 793 0,'-6'-11'406'16,"1"3"-130"-16,3 4-60 15,0 4-7-15,2 7-59 16,-1-7-33-16,1 17-38 16,2 47-5-16,-1-20-12 15,3-2-10-15,3-9-23 16,2-3-11-16,3-8-12 16,0-6-2-16,2-4-2 15,1-4-1-15,3-9-1 16,3-7 0-16,-1-8 2 15,1-1 0-15,-1-3 2 16,-4 4 0-16,-1 3 1 16,-7 3-1-16,-3 8-2 0,-3 3-1 15,0 4-1-15,-2-5 1 16,0 0 2-16,6 7 5 16,6 3 8-16,34 22 3 15,-38-33 3-15,4-3-3 16,0-3-7-16,-8-4 0 15,7-6-1-15,-5-1-1 16,1-3 0-16,-3 1-1 16,-7 5-1-16,1-2-19 0,-4 9-120 15,5-2-91-15,1 6 128 16</inkml:trace>
  <inkml:trace contextRef="#ctx0" brushRef="#br0" timeOffset="-193147.1">9726 16118 1070 0,'-9'6'464'16,"6"-2"-210"-16,2-4-76 16,0 0-46-16,0 0-36 15,0 0-60-15,1 3-15 16,1-1-34-16,3 0-64 0,8 1-237 15,-2-2 211-15</inkml:trace>
  <inkml:trace contextRef="#ctx0" brushRef="#br0" timeOffset="-193009.13">9727 16278 1018 0,'-9'8'464'0,"4"-1"-199"15,1-7-21-15,2-2-68 16,2 2-42-16,0-1-72 15,0 0-25-15,0 1-107 16,7 0-65-16,9-1 81 16</inkml:trace>
  <inkml:trace contextRef="#ctx0" brushRef="#br0" timeOffset="-191982.28">10140 16142 924 0,'-32'-3'451'16,"28"5"-182"-16,3-1-79 16,1 3-24-16,0-4-58 15,0 0-24-15,4 27-27 16,8 28-6-16,-3-27-18 15,4-2-8-15,2-9-13 16,3-5-4-16,-1-8-1 16,-1-2-2-16,-2-7 2 15,-2-5 1-15,-3-4 1 16,0-6-1-16,-3 2 0 16,1 4-2-16,-4 2 0 15,0 7-2-15,-1 5-4 16,0 1-3-16,-2-1-1 15,0 1 2-15,4 15 2 16,13 31 3-16,-1-31 13 0,0-2 7 16,5-3 8-16,-3-8 5 15,-1-4-3-15,-4-9-4 16,-2-3-3-16,-2-1-2 16,-6-4-8-16,4 1-3 15,-5-5-4-15,-1 8-2 16,1-1-64-16,0-12-62 0,2-5-158 15,2 7 163-15</inkml:trace>
  <inkml:trace contextRef="#ctx0" brushRef="#br0" timeOffset="-191549.21">10865 16122 1016 0,'0'0'458'15,"0"0"-196"-15,0-1-14 16,0 0-55-16,0 0-41 16,-1 0-76-16,0 1-23 0,-13 4-28 15,-4 6-9-15,-24 28-9 16,29-15-4-16,8-2-4 15,2 2-1-15,9 1-1 16,3-3 1-16,8 0-2 16,4-6 1-16,7-7-1 15,3-6 0-15,-1-8-64 16,4-9-78-16,-6-9 92 16</inkml:trace>
  <inkml:trace contextRef="#ctx0" brushRef="#br0" timeOffset="-191223.73">11041 16014 1132 0,'-11'2'485'0,"5"12"-232"16,0 8-33-16,6 11-46 16,6 5-35-16,-6 2-71 0,3 2-21 15,-1-4-24-15,2-3-4 16,1-10-8-16,-1-6-4 15,1-11-1-15,-3-2-1 16,2-8 0-16,-1-9 0 16,7-7-2-16,0-4 1 15,1-7-2-15,3 3 0 0,-3 6 0 16,0 3 0-16,-2 11 1 16,-4 0 4-16,0 7 12 15,-2 0 7-15,1 14 13 16,1 1 1-16,-2 5-8 15,3 4-6-15,-1-3-14 16,2 0-6-16,1-4-31 16,1-1-43-16,0-14-129 15,0-1-83-15,3-5 165 16</inkml:trace>
  <inkml:trace contextRef="#ctx0" brushRef="#br0" timeOffset="-191049.44">11359 16218 1000 0,'8'9'504'0,"-1"0"-192"16,2 9-93-16,-2 1-43 15,-3-1-94-15,0-4-40 16,-2-8-29-16,-1-5-29 16,0-7-96-16,-1 5-80 15,-1 0-281-15,-1-18 297 16</inkml:trace>
  <inkml:trace contextRef="#ctx0" brushRef="#br0" timeOffset="-190910.46">11297 16055 798 0,'2'-3'405'16,"1"8"-115"-16,-1 3-91 0,3 9-90 16,3 1-54-16,5-2-51 15</inkml:trace>
  <inkml:trace contextRef="#ctx0" brushRef="#br0" timeOffset="-190714.55">11548 16016 1289 0,'-8'-5'558'0,"1"5"-308"16,1 0-43-16,-5 16-80 15,8 6-49-15,1 11-55 0,0 5-5 16,6 3-8-16,1-2-6 16,7-6-25-16,1-1-49 15,7-12-136-15,-2-3-93 16,0-6 173-16</inkml:trace>
  <inkml:trace contextRef="#ctx0" brushRef="#br0" timeOffset="-190315.46">11776 16223 819 0,'3'-5'429'0,"-5"-3"-65"16,-4-2-70-16,-1 5-68 15,-3-8-48-15,-1 8-90 16,-1 1-31-16,0 4-31 16,2 6-10-16,1 7-16 15,4 8-6-15,5 5-1 16,1 2 1-16,8-5 2 15,2-8 1-15,1-7 2 16,-1-8 1-16,2-5 3 16,0-2 1-16,1-15 1 15,0-3-1-15,2-11-9 16,-3-2-8-16,-3 0-5 16,-6-1 0-16,-2 5 7 0,-2 4 7 15,0 15 8-15,-1 6 2 16,-8 14 5-16,3 11 0 15,-3 14 5-15,1 8 3 16,8 8 0-16,1-3-1 16,6-2-7-16,3-4-4 15,1-8-5-15,1-4-6 16,-3-10-97-16,-5-6-95 0,-7-3 121 16</inkml:trace>
  <inkml:trace contextRef="#ctx0" brushRef="#br0" timeOffset="-189676.37">10338 16821 1104 0,'2'-2'449'15,"-2"1"-274"-15,5-10-2 16,-4 2-30-16,-2 1-30 15,-8-19-57-15,-2 28-15 0,1 12-23 16,-1 8-5-16,1 4-9 16,4 6-2-16,6-3-2 15,3-3-2-15,6-6-1 16,3-5 0-16,4-7 1 16,5-4 2-16,-1-4 1 15,-3-6 3-15,-4-6 3 16,-4-5 0-16,-3-5 3 15,-6-3 1-15,-6 2 1 16,0 5 1-16,-10 2-3 16,3 6-1-16,-5 5-4 15,0 5-5-15,4 5-7 16,1 3-17-16,12 9-96 16,1-1-70-16,11 7 114 15</inkml:trace>
  <inkml:trace contextRef="#ctx0" brushRef="#br0" timeOffset="-189441.73">10759 16630 1309 0,'-21'-4'535'0,"-3"8"-336"15,0 9-29-15,1 13-62 16,3 5-26-16,6 12-38 15,6 6-12-15,8 6-15 16,1 0-4-16,9-2-7 16,-3-5-1-16,0-13-1 15,-1-5 3-15,-6-14-78 16,0-9-63-16,-7-9-154 16,-2-7-144-16,-5-8 276 15</inkml:trace>
  <inkml:trace contextRef="#ctx0" brushRef="#br0" timeOffset="-189306.76">10506 16841 951 0,'1'-13'417'0,"5"5"-212"15,9 3-51-15,5 4-60 16,7 1-25-16,9 4-34 16,2-1-1-16,6-1-104 0,0 5 55 15</inkml:trace>
  <inkml:trace contextRef="#ctx0" brushRef="#br0" timeOffset="-188973.16">11206 16742 1241 0,'-6'-4'500'16,"3"2"-297"-16,1 6-41 0,4 13-23 15,2 5-28-15,5 10-47 16,2 2-14-16,4-6-15 16,1-2-6-16,3-9-6 15,-4-7 2-15,-2-7 4 16,0-2 4-16,-6-7 3 15,-1-5-4-15,2-9-7 16,-1-7-6-16,3-6-14 16,1-1-18-16,1 4-139 15,1 4-81-15,-2 13 133 16</inkml:trace>
  <inkml:trace contextRef="#ctx0" brushRef="#br0" timeOffset="-187880.67">12514 15495 1134 0,'-39'-15'452'16,"27"9"-252"-16,5 4-61 0,3 5-21 15,15 6-24-15,11 4-56 16,12 2-9-16,15-3 0 15,2-3-3-15,0-7-5 16,-4-2-4-16,-1 1-7 16,-4-2-1-16,-12-1-9 15,-11 2-22-15,-19-1-33 16,-7 1-8-16,-15 0 3 16,-2-1 20-16,0-1 30 15,-5-1 7-15,4 1 5 16,3 2 12-16,2 3 25 15,3 2 13-15,7 2 16 16,2 5-6-16,5 6-14 16,2 6-10-16,3 13-10 15,2 0-3-15,5 2-9 16,2-2-3-16,0-2-5 16,0 1-3-16,-3-3-1 0,-2 0 0 15,-4-9-4-15,1-4-7 16,-6-9-7-16,-1-4 1 15,-6-5 4-15,-3-3 9 16,-8-4 6-16,-1 0 0 0,-3-1 1 16,-1 0 8-16,5 3 31 15,1-1 14-15,6 1 8 16,17 2-7 0,1 1-28-16,13-2-14 0,18-1-7 15,10 3-3-15,0 3-5 16,0 2 7-16,12 6-132 15,2 2-78-15,0-2-310 16,5 2 297-16</inkml:trace>
  <inkml:trace contextRef="#ctx0" brushRef="#br0" timeOffset="-187636.36">13182 15564 1489 0,'-10'-7'599'16,"-3"7"-409"-16,-2 7-25 15,2 15-62-15,-1 8-42 16,3 18-37-16,5 3-6 16,0 4-6-16,6-1-3 15,10-5-4-15,2-7-2 16,10-8-2-16,0-9-40 0,6-7-108 15,4-7-79 1,0-11 123-16</inkml:trace>
  <inkml:trace contextRef="#ctx0" brushRef="#br0" timeOffset="-187248.94">13448 15713 1086 0,'-1'18'495'0,"-1"2"-163"15,0 4-84-15,1 8-56 16,-1 1-30-16,7-3-76 16,-1-3-26-16,8-10-23 15,0 0-7-15,9-14-11 16,2-5-6-16,1-8-5 16,3-8 0-16,-7-2-2 15,3 2 0-15,-6-1-1 16,-1 7-1-16,-9 5-4 0,-2 3 0 15,-4 11 0-15,-1 2 1 16,0 8 3-16,2 1 0 16,6-1 4-16,2 4 4 15,5-10 4 1,2-3 0-16,1-10 0 0,-2-5-3 16,4-11-4-16,-4 0 0 15,0-7-1-15,0-1 0 0,-5 5-3 16,-4-2-19-16,-3 2-124 15,-1-3-77-15,2-6-82 16,2 1 148-16</inkml:trace>
  <inkml:trace contextRef="#ctx0" brushRef="#br0" timeOffset="-186985.31">13997 15477 1359 0,'8'0'543'0,"4"11"-341"16,6 7-13-16,1 11-16 0,5 6-26 16,-1 8-44-16,1 2-17 15,-6 5-28-15,-4-1-12 16,-9-3-22-16,-4-2-5 15,-10 0-10-15,-5 0-6 16,-5-2-80-16,-1-4-58 16,4-11-107-16,8-7 131 15</inkml:trace>
  <inkml:trace contextRef="#ctx0" brushRef="#br0" timeOffset="-175886.74">3747 17403 622 0,'-40'-7'333'16,"28"7"-99"-16,5 1-41 15,-1 1-13-15,5-1-48 16,3 0-18-16,7 1-20 16,8 3-9-16,11 1-14 15,7 2-9-15,15 1-30 16,3-4-7-16,2 2-8 16,-3-1 0-16,-8-5-1 15,-4 2 0-15,-10-3-3 16,-3-3-1-16,-11 3-3 15,-4-1 1-15,-6 1 4 16,-4 1-23-16,-9-1-42 0,2 1-19 16,-5-2-60-16,-5-1 4 15,1 0 31-15,-5-2 18 16,0 1 52-16,9 1 18 16,-3 0 7-16,5 2 3 15,1 1 14-15,3 4 14 16,4 3 28-16,-2 0 15 15,5 3 13-15,-2 2 1 0,1 3-13 16,4 7-10-16,1 7-23 16,-1 3-12-16,5 8-14 15,-3 1-5-15,-3-3-4 16,2-2-2-16,-2-14 0 16,2-3-1-16,-3-8 2 15,0 0 0-15,-3-3 1 16,-2-4-15-16,2-2-67 15,1-3-57-15,-1 0-214 16,1 0 218-16</inkml:trace>
  <inkml:trace contextRef="#ctx0" brushRef="#br0" timeOffset="-175683.05">3830 17805 1057 0,'-8'1'427'0,"9"0"-254"0,7 1 6 15,10 2-18-15,2 0-7 16,10-1-34-16,2 0-23 16,1-1-36-16,-5-1-17 15,-4 1-24-15,-2 1-6 16,-2 1-8-16,4 0-23 0,-1-2-138 16,-2-2-98-16,2 0 147 15</inkml:trace>
  <inkml:trace contextRef="#ctx0" brushRef="#br0" timeOffset="-175390.75">4407 17390 1248 0,'2'-12'492'0,"-11"9"-304"15,-2 3-62-15,-2 6-8 16,4 5-26-16,-2 10-45 16,3 4-22-16,4 14-18 15,-1 3-2-15,7 4-1 0,3-1 0 16,8-1-1-16,2-3-2 16,4-6-1-16,4-4 0 15,-5-11-14-15,0-5-35 16,-1-8-155-16,1-3-170 15,8-5 229-15</inkml:trace>
  <inkml:trace contextRef="#ctx0" brushRef="#br0" timeOffset="-175121.12">4582 17520 1065 0,'-2'5'448'0,"3"7"-250"16,0 4-9-16,4 9-45 15,3 4-39-15,4 2-61 16,0-2-16-16,6-6-4 16,-2-4 4-16,3-5 2 15,-1-4 1-15,-5-4 1 16,-2-3 3-16,-4-7 11 16,1-4 5-16,-2-11-1 15,0-3-8-15,-1-8-16 16,-2-1-7-16,-1 6-13 15,-2 2-1-15,0 7-83 16,-2 9-53-16,1 1-166 0,2 6-180 16,2 4 311-16</inkml:trace>
  <inkml:trace contextRef="#ctx0" brushRef="#br0" timeOffset="-174760.45">4883 17294 1102 0,'2'-14'458'0,"-4"12"-242"15,2 2-84-15,13 8-29 16,-1 5-16-16,13 6-30 15,0 4-15-15,-2 4-5 16,5 1 7-16,-5 7 3 16,-3 1-1-16,-4 3-8 15,-7 4-4-15,-7 1-3 16,-2-3-1-16,-12 0-9 16,0-5-5-16,-1-9-6 15,1-5-1-15,8-8-2 16,-2-5-33-16,1-8-114 0,6-1-79 15,9-6 121-15</inkml:trace>
  <inkml:trace contextRef="#ctx0" brushRef="#br0" timeOffset="-174473.79">5551 17467 1257 0,'-91'30'517'15,"84"-26"-308"-15,3 1-102 16,5 2-6-16,14-2-50 15,-2-1-25-15,9-2-18 16,5-2-1-16,-4 0 4 16,1 1-43-16,0-1-168 15,-5 0-145-15,-4 3 195 16</inkml:trace>
  <inkml:trace contextRef="#ctx0" brushRef="#br0" timeOffset="-174314.7">5519 17633 897 0,'-6'3'459'0,"3"-3"-155"16,1 5-93-16,4-5-20 16,-2 0-51-16,0 0-30 15,5 1-34-15,14 4-22 16,33 5-32-16,-25-10 2 0,-3 1-143 16,-1 3-117-16,-2 3 149 15</inkml:trace>
  <inkml:trace contextRef="#ctx0" brushRef="#br0" timeOffset="-173174.87">6278 17438 852 0,'-1'0'377'0,"0"-1"-174"16,0 0-12-16,0 0-37 15,0 0-26-15,0 1-36 16,1 0-13-16,2 3-2 16,7 22 0-16,30 38-17 15,-26-27-11-15,-3-1-26 16,-1-1-6-16,-3-10-8 16,-1-4 0-16,-5-9 2 15,-1-5 2-15,-6-8 3 16,0-5-1-16,0-10-5 15,-4-3-5-15,3-5-6 16,4-7-2-16,5-5-1 16,8-3-1-16,8 1-2 15,5 8-1-15,5 14 0 16,1 6 0-16,-1 17 4 16,-3 9 4-16,-4 15 2 15,4 6 2-15,-10 6 0 0,1-1 0 16,-3-8-1-16,-11-19 1 15,1 0 2-15,2 3 1 16,-2-9 3-16,-3-9 0 16,1-13-4-16,1-7-4 15,2-7-3-15,2-3-2 16,1-1 2-16,-1-1 1 0,3 9-1 16,2 5-1-16,-2 10 5 15,1 8 2-15,1 9 5 16,-1 7 2-16,-2 9-3 15,0 2-1-15,-3 5-4 16,2-6-1-16,3-3-2 16,-1-1-1-16,3-9 4 15,1-1-53-15,3-7-122 16,1-5-83-16,7-3 133 16</inkml:trace>
  <inkml:trace contextRef="#ctx0" brushRef="#br0" timeOffset="-172798.82">7002 17438 916 0,'-8'-11'439'0,"-4"-1"-153"0,6 4-39 16,-6 1-61-16,4 4-47 16,-2 6-74-16,-3 4-26 15,9 7-27-15,-5 3-3 16,8 10-2-16,3-1-1 15,3 0-3-15,6-2-1 16,1-6 0-16,-3-2 0 0,4-9 1 16,-3-3 0-1,0-5 0-15,2-3 1 0,-9-3 3 16,4-4 1-16,-3-4 2 16,1-3 1-16,0 0-1 15,-5 2 3-15,3 3 12 16,1 6 4-16,0 5 4 15,4 5-2-15,-2 8-11 16,0 3-4-16,-1 6-5 16,1-2-3-16,2 1-5 15,2-3-4-15,6-6-40 16,-3-1-49-16,2-5-132 16,-1-3-96-16,-4-8 192 15</inkml:trace>
  <inkml:trace contextRef="#ctx0" brushRef="#br0" timeOffset="-172620.67">7152 17375 872 0,'2'0'413'0,"5"9"-127"0,5 7-31 16,4 11-55-16,4 6-15 16,5 3-50-16,1 0-24 15,9-6-31-15,2-3-17 16,-1-9-33-16,-6-2-10 0,-10-4-8 15,-4-4-50-15,-6-2-133 16,-1-6-48-16,-9-9 108 16</inkml:trace>
  <inkml:trace contextRef="#ctx0" brushRef="#br0" timeOffset="-172405.94">7422 17395 1130 0,'-5'9'519'0,"-9"10"-187"16,-7 4-114-16,-4 8-77 15,-6-1-30-15,3 2-69 16,3-3-20-16,12-5-17 16,2-4-5-16,8-6-8 0,3-8-2 15,4-2-78-15,4-4-56 16,5-5-166-16,2-3 180 15</inkml:trace>
  <inkml:trace contextRef="#ctx0" brushRef="#br0" timeOffset="-170580.03">7970 17015 722 0,'-1'-8'322'0,"-5"-7"-98"16,1 0-60-16,2 4-2 15,-3 0 1-15,3 6-46 16,-7 1-22-16,-3 6-29 16,-4 4-8-16,-10 10-7 15,-1 3-3-15,0 9-13 16,1 2-7-16,4 2-10 16,4-3-5-16,6-6-8 15,5 1-4-15,8-9-4 16,5 4-2-16,9 0 0 15,5-2 1-15,8 4 4 16,3 1 2-16,2-2-1 16,1 2 1-16,-7-1 0 15,1 0 0-15,-16 2 2 0,-7-1 3 16,-4 5 2-16,-13 2 1 16,-6 1 1-16,-4 4-2 15,-10-1-2-15,4-7 1 16,4-3-4-16,3-7 1 15,8-10-2-15,5-1-1 16,6-4-7-16,5 1-5 16,7-2-3-16,6 2-1 15,9-2 8-15,1-4 4 0,6 4 6 16,-2 4 5-16,0 8 7 16,-6 8 4-16,-9 9 2 15,-10-8-1 1,1 1-4-16,0 21-3 0,1 5-7 15,-1-8-1-15,0-13-4 16,-1-6-1-16,6-12-1 16,0-2-20-16,6-14-133 15,-1-6 220-15,14-10-91 16</inkml:trace>
  <inkml:trace contextRef="#ctx0" brushRef="#br0" timeOffset="-169670.19">8636 17367 786 0,'-4'-2'412'0,"1"0"-85"15,-1 1-151-15,-1 0-22 16,2 2-32-16,-5 10-21 16,-2 17-40-16,5 44-19 15,12-30-22-15,-1-5-8 16,3-6-8-16,-1-7 1 0,-2-7-7 16,1-3-39-16,-3-8-122 15,-1-6-88-15,0-5 141 16</inkml:trace>
  <inkml:trace contextRef="#ctx0" brushRef="#br0" timeOffset="-169276.38">8453 17154 1035 0,'-18'-6'407'0,"7"12"-282"16,-7 7-23-16,3 13-34 15,1 6-8-15,4 15-6 16,6 3-6-16,9 21-9 0,6 6-2 16,12 4-9-16,6 6-7 15,3-17-11 1,6-8-4-16,-1-23-5 0,0-12-1 16,9-21 0-16,-1-8-1 15,1-21 5-15,0-10 4 16,-2-19 3-16,-5-8-3 15,-10-11-6-15,-9-1 0 0,-25 3 0 16,-10 0 6-16,-18 7 11 16,-6 7 2-16,-8 10 7 15,-5 9 10-15,-3 14 7 16,2 6 0-16,8 11-13 16,3 1-12-16,12 6-23 15,13 9-7-15,7 1-8 16,8 5-45-16,12 3-138 15,0 0 138-15</inkml:trace>
  <inkml:trace contextRef="#ctx0" brushRef="#br0" timeOffset="-168458.93">9286 17675 827 0,'0'-5'422'15,"1"2"-118"-15,-1 3-97 16,-1 0-25-16,0 0-48 15,0 0-33-15,-3 15-51 16,-40 33-14-16,23-24-15 0,0 0-4 16,0-6-10-1,4-1-25-15,6-7-76 0,5-5-60 16,12-5 87-16</inkml:trace>
  <inkml:trace contextRef="#ctx0" brushRef="#br0" timeOffset="-168018.15">9587 17434 1316 0,'-9'-7'480'0,"7"4"-385"16,6 3-17-16,6 1-18 16,0 2-19-16,9 5-29 15,0 1-5-15,1 5-3 16,2 4 0-16,-7 1 3 16,-4 7 1-16,-6 0 3 15,-3 1 1-15,-8-2 2 16,-2-6 0-16,-7-4 4 15,-1 1 1-15,-1-8 14 16,1-2 9-16,4-3 21 0,2-3 8 16,9-2-14-16,1 0-11 15,7-2-26-15,5 1-9 16,4 2-4-16,5-2 0 16,1 1-3-16,2-3-1 15,1 3-2-15,2 1-2 0,-2-2-74 16,2-1-63-1,-5 1-504-15,-5-1 430 0</inkml:trace>
  <inkml:trace contextRef="#ctx0" brushRef="#br0" timeOffset="-167598.71">9560 17185 902 0,'-28'-9'476'16,"13"6"-8"-16,3 16-403 16,-1 6-16-16,1 18-25 15,3 8-11-15,9 9-3 16,11 8-4-16,6 7-2 16,3-1-2-16,6-1-1 0,5-6-1 15,5-17 0-15,0-6 1 16,6-17 0-16,0-12 2 15,6-16 1-15,-2-11 2 16,-1-15 3-16,-2-4 0 16,-16-13 3-16,-7 0 0 15,-15-6 2-15,-3-3 1 16,-15 0 2-16,-10 1 2 16,-16 0 4-16,-16 6 0 15,-3 6-2-15,-1 8-2 0,5 16-1 16,4 4-2-16,8 17-8 15,9 4-6-15,7 12-15 16,8 9-6-16,14 2-39 16,-2 1-40-16,20-3-123 15,2-7-115-15,11 2 209 16</inkml:trace>
  <inkml:trace contextRef="#ctx0" brushRef="#br0" timeOffset="-167036.89">9934 16942 1206 0,'6'-4'429'16,"7"1"-350"-16,3 3 6 15,-5 3 14-15,4 4-13 16,0 6-30-16,-3 3-9 0,2 6-13 16,-11 5-4-16,-5 6-9 15,-3 2-2-15,-3 7-6 16,1-5-2-16,1-2-3 16,1-3-3-16,5-11-1 15,1-1-2-15,3-10-2 16,-1-5 3-16,3-4 3 15,1-3 4-15,5-2 4 16,2 1-2-16,5-1-2 16,0 3-1-16,-5 4-2 15,1 6 1-15,-7 7 7 16,-2 7 2-16,-1 8 19 16,-1 4 9-16,2 9 12 15,-1 3 8-15,5-1 0 16,1-4-4-16,2-8-3 15,0-5-3-15,-2-4-3 16,-1-1-4-16,-4-2-9 0,-5 0-5 16,-4-1-11-16,-2 2-3 15,-4-2-5-15,-2 0-3 16,-2-1-4-16,0-5-2 16,2-4-34-16,2-3-60 15,6-6-174-15,3-3-110 16,10-6 215-16</inkml:trace>
  <inkml:trace contextRef="#ctx0" brushRef="#br0" timeOffset="-166849.02">10889 17711 1619 0,'0'3'602'0,"-12"6"-455"16,-7 3-69-16,-2-1-49 15,4-1-94-15,4-2 36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1" units="cm"/>
          <inkml:channel name="Y" type="integer" max="17399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03235" units="1/cm"/>
          <inkml:channelProperty channel="Y" name="resolution" value="999.9425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7-07T15:37:49.780"/>
    </inkml:context>
    <inkml:brush xml:id="br0">
      <inkml:brushProperty name="width" value="0.05292" units="cm"/>
      <inkml:brushProperty name="height" value="0.05292" units="cm"/>
      <inkml:brushProperty name="color" value="#4472C4"/>
    </inkml:brush>
    <inkml:brush xml:id="br1">
      <inkml:brushProperty name="width" value="0.05292" units="cm"/>
      <inkml:brushProperty name="height" value="0.05292" units="cm"/>
      <inkml:brushProperty name="color" value="#FF0000"/>
    </inkml:brush>
    <inkml:brush xml:id="br2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4209 4500 470 0,'0'0'283'0,"0"0"-27"15,0-1-10-15,0-8-30 16,-1-15-31-16,-12-23-30 15,-3 29-18-15,-7 9-34 16,-1 3-16-16,-6 9-32 16,0 8-15-16,-1 10-23 15,1 4-8-15,10 7-9 16,5 3-3-16,8 3-7 16,9 3-3-16,11-5-2 15,4-1 1-15,13-7 5 16,1-7 2-16,9-2 0 0,2-9-10 15,4-9-108-15,2-1-99 16,1-13 136-16</inkml:trace>
  <inkml:trace contextRef="#ctx0" brushRef="#br0" timeOffset="368.25">4495 4505 1135 0,'-7'9'477'16,"-3"1"-307"-16,-1 8-39 15,2 0-46-15,5 7-50 16,7 3-18-16,11-5-19 16,-7-2-3-16,11-6 1 15,-4-6 1-15,10-5 3 16,6-7 0-16,0-13 6 15,4 0 1-15,-10-11 4 16,0 4 3-16,-13 2 7 16,-4-2 4-16,-14 2 8 15,-6 1 0-15,-11 4-7 16,-4 3-7-16,-4 11-15 0,1 3-8 16,5 10-13-16,11 5-7 15,6 3-17-15,10 4-43 16,8-3-214-16,5 1 203 15</inkml:trace>
  <inkml:trace contextRef="#ctx0" brushRef="#br0" timeOffset="687.07">4820 4456 1011 0,'3'2'427'0,"0"-1"-245"16,1 3-26-16,-4-4-68 15,0 0-20-15,7 16-30 16,21 31-7-16,-12-22-9 16,-2 0-2-16,4-7 5 15,-2 4 12-15,-9-10 23 16,3-2 13-16,-7-8 18 16,-3-2 4-16,0-5-9 15,-1 4-8-15,0-1-25 16,0-8-17-16,-5-16-21 15,-7-28-6-15,11 30-9 16,-6-2-8-16,18 6-53 16,2 0-48-16,2 3-104 15,3 1-63-15,3 3-209 0,2 1 306 16</inkml:trace>
  <inkml:trace contextRef="#ctx0" brushRef="#br0" timeOffset="1132.86">5227 4400 723 0,'-1'-1'341'0,"0"0"-120"16,0 0-22-16,1 1-56 15,5 10-24-15,5 18-45 16,36 37-14-16,-22-32-16 15,-1-8-6-15,-3-6-11 0,0-3-2 16,-14-10 12-16,-1 0 14 16,-11-6 10-16,-7-6 1 15,-7-4-7-15,-2-7-12 16,3-8-14-16,3 0-4 16,10-5-15-16,5 2-6 15,7 5-13-15,4 2-3 0,14 6-2 16,1 3 0-1,10 6 3-15,-2 4-3 0,-3 4-150 16,-4 3-154-16,9 1 201 16</inkml:trace>
  <inkml:trace contextRef="#ctx0" brushRef="#br0" timeOffset="1466.35">5574 4576 935 0,'2'3'426'16,"6"-4"-243"-16,7-4-3 15,7 1-33-15,5-12-64 16,1-2-22-16,-2-5-37 16,-1-1-2-16,-9 3 8 15,-6 3 6-15,-11 2 14 0,-7 5 1 16,-6 1-8-16,-2 3-6 15,-2 6-17-15,-2 1-5 16,2 7-2-16,3 2 0 16,5 6-4-16,4 6-6 15,6 2-10-15,3 2-3 16,7-2 2-16,5 1 3 0,6-5 0 16,2-3-5-16,9-6-51 15,4-11-70-15,14-5 84 16</inkml:trace>
  <inkml:trace contextRef="#ctx0" brushRef="#br0" timeOffset="1685.28">6139 4411 895 0,'-21'3'504'15,"4"1"-112"-15,-2 5-162 16,0 0-38-16,3 7-95 15,-2 1-31-15,13 3-51 16,6 1-15-16,8 0-12 16,1-3 1-16,4-5 2 15,1-1 0-15,7-5-4 0,11-8-25 16,-3-5-128-16,2-11 116 16</inkml:trace>
  <inkml:trace contextRef="#ctx0" brushRef="#br0" timeOffset="1894.15">6402 4257 1422 0,'0'17'579'0,"1"9"-378"16,-1 5-9-16,0 6-91 15,-1-2-32-15,1 4-48 16,12 6-11-16,-3-13-11 15,5-2-6-15,6-10-43 16,-8-12-39-16,1-6-95 16,-3-9-77-16,9-14 162 15</inkml:trace>
  <inkml:trace contextRef="#ctx0" brushRef="#br0" timeOffset="2374.28">6276 4372 983 0,'-1'-1'416'0,"4"-1"-237"16,8-1-47-16,4-1-18 15,12-1-39-15,2-1-24 16,11 2-33-16,-1 2-2 16,-6 0-6-16,1 2-2 15,-7 2-3-15,3 1 0 16,-3 4-1-16,-2 3-1 15,-5 6 3-15,-5 2 0 0,-6 7 4 16,-2 3 3-16,-5 0 4 16,-1-1 6-1,-1-7 9-15,-1-5 3 0,0-10 8 16,0-3-4-16,1-9-19 16,1-5-9-16,4-9-17 15,3-4-7-15,3 4 3 16,1 1 1-16,2 8 6 15,-1 2 0-15,-2 6 8 16,0 2 6-16,1 3 12 16,0 3 6-16,-1 5 3 15,1 2-2-15,-3 3-8 16,-2 1-6-16,1 0-11 16,-1-3-4-16,3-5-14 15,2-1-3-15,0-3-67 16,0-6-45-16,1-2-376 15,-2-1 335-15</inkml:trace>
  <inkml:trace contextRef="#ctx0" brushRef="#br0" timeOffset="2690.1">7027 4528 1049 0,'2'10'509'15,"1"-5"-232"-15,7-5-41 16,-2-2-28-16,4-9-86 16,2-4-34-16,0-8-52 15,-4-3-12-15,1-1-11 16,-3 3-2-16,-7 5 6 16,-2 5 4-16,-9 8 3 15,-2 4-2-15,-1 6-11 16,-2 5-2-16,-5 9-3 15,3 5-2-15,6 6 0 16,1 2-4-16,15 0-2 16,8-1-1-16,6-6-1 15,6-3-3-15,6-9-29 16,5-9-68-16,4-13-239 16,6-10 227-16</inkml:trace>
  <inkml:trace contextRef="#ctx0" brushRef="#br0" timeOffset="2998.14">7467 4336 1296 0,'-15'1'543'15,"-3"8"-309"-15,-5 2-14 0,7 5-65 16,3 0-42-16,3 4-64 16,9 1-20-16,8-4-14 15,6 3-3-15,3-6-2 16,8 1 0-16,1-4 1 15,-3-3 0-15,-1-2 1 16,-7-1-1-16,-5 2-2 16,1-1 1-16,-9 5 4 15,2-1 2-15,-2 1 11 16,-7-2 6-16,0-5 1 16,-5-2-3-16,-2-2-22 15,-1-6-32-15,6-3-123 16,7 2-75-16,6-12-353 15,20 0 363-15</inkml:trace>
  <inkml:trace contextRef="#ctx0" brushRef="#br0" timeOffset="3312.09">7802 4357 1007 0,'4'0'520'16,"-12"7"-43"-16,-2 3-224 15,-5 0-40-15,1 2-50 16,0-3-97-16,5-2-31 16,4 1-38-16,5 0-8 0,7 0-6 15,7 3 2-15,6 3 7 16,5 0 6-16,4 4 4 16,3 0 4-16,0-1 9 15,0 2 4-15,-14-6 7 16,-6-4 5-16,-8 2 13 15,-4-7 7-15,-4 1 8 16,-2 2-1-16,-5-7-17 16,-3 4-9-16,-3-4-19 15,-1 1-17-15,2-1-116 16,4-1-79-16,11-6-187 16,10-8 221-16</inkml:trace>
  <inkml:trace contextRef="#ctx0" brushRef="#br0" timeOffset="3490.96">8386 4429 1206 0,'27'7'550'16,"-14"0"-266"-16,1-1-36 0,-12-4-98 15,-7-2-58-15,0-1-78 16,4 0-77-16,0-1-247 15,0 1 211-15</inkml:trace>
  <inkml:trace contextRef="#ctx0" brushRef="#br0" timeOffset="3653.08">8487 4522 1345 0,'-4'20'566'0,"4"-12"-319"15,7 8-51-15,-10-15-60 16,-1-2-55-16,4-4-105 16,0 4-88-16,1-2 72 15</inkml:trace>
  <inkml:trace contextRef="#ctx0" brushRef="#br0" timeOffset="5733.47">10027 4420 470 0,'-41'-13'301'0,"43"12"46"0,0-1-123 16,8 2-12-16,1 3-30 15,-1 8-44-15,3 3-19 16,0 12-40-16,-5 4-19 16,5 7-29-16,-9 2-11 15,0-12-7-15,4-1 0 16,-8-8 3-16,2-10 7 15,-3-1 12-15,-6-10 1 0,-1-13-4 16,0-3-6-16,3-14-14 16,3-3-4-16,2-7-5 15,4 2-3-15,9 5-4 16,1 4-5-16,7 9-5 16,2 6-4-16,3 8-45 15,0 5-57-15,4 6-197 16,2 6 199-16</inkml:trace>
  <inkml:trace contextRef="#ctx0" brushRef="#br0" timeOffset="6043.87">10299 4588 827 0,'8'9'404'0,"3"-5"-180"16,9-6-63-16,5-4-12 15,6-13-58-15,1-1-14 16,1-11-11-16,-7-2-5 16,-4-2-14-16,-1 3-7 15,-14 6-7-15,-3 3 0 16,-9 9 0-16,-8 4-3 16,-6 11-9-16,0 10-1 0,-2 12 3 15,-1 6 1-15,6 8 1 16,7 0-4-16,3-2-11 15,11 3-3-15,7-8-4 16,1-6-2-16,4-5-1 16,3-7-2-16,9-10-30 15,6-5-62-15,15-8 63 16</inkml:trace>
  <inkml:trace contextRef="#ctx0" brushRef="#br0" timeOffset="6628.34">10834 4366 1007 0,'-10'0'536'16,"-4"4"-144"-16,0 4-193 0,1 5-27 16,1 4-101-16,2 2-33 15,5 3-32-15,4 2-5 16,5 0-6-16,4 2-2 15,9-1-1-15,4-3 0 16,9-6 1-16,4-3 2 16,1-9 1-16,1-5 1 15,0-12 2-15,-2-5 0 0,1-9 1 16,-3-3 0-16,-6 0 2 16,-1-2 1-16,-12 7 4 15,-3 3 4-15,-8 5 6 16,-3 5 2-16,-5 6 4 15,-1 5-5-15,-2 6 14 16,-2 6 4-16,0 13 15 16,-2 2 7-16,2 11-13 15,4 0-6-15,7-5-16 16,6-4-5-16,8-11-4 16,3-2 0-16,4-8-5 15,1-4-2-15,2-8-3 16,0-10-2-16,4-7-2 15,-3-2-1-15,1-1-4 0,-2 4 0 16,-4 4 2-16,-6 3 2 16,-7 9 2-16,-5 4 3 15,-4 5 1-15,-2 6 1 16,-3 10 3-16,-2 3 2 16,1 2 0-16,2 1-1 15,3-5-3-15,3-1-4 16,1-11-10-16,3-1-17 15,5-8-123-15,3-4-87 16,8-7 141-16</inkml:trace>
  <inkml:trace contextRef="#ctx0" brushRef="#br0" timeOffset="6947.64">11504 4499 1264 0,'-1'9'552'0,"6"-1"-313"16,1 3 5-16,1 3-88 16,4 1-41-16,-7 0-50 15,-3 0-15-15,1 5-17 16,-2-3-11-16,0 0-10 16,0-6-1-16,-2-9 5 15,0 2 1-15,1-10 0 0,0 5 0 16,0 0-11-16,-1-13-3 15,2-15-8-15,4-27-2 16,3 28-7-16,1-3-6 16,5 5-18-16,5 0-31 15,1 7-47-15,4 5-27 16,-4 7-111-16,-1 7-108 16,-1 6 236-16</inkml:trace>
  <inkml:trace contextRef="#ctx0" brushRef="#br0" timeOffset="7303.08">11859 4468 909 0,'9'0'398'0,"-6"-5"-204"16,2-1-11-16,2 5-5 15,-3 3-31-15,5 12-32 16,-3 6-9-16,-4 12-18 16,-2-1-20-16,-6 0-26 15,6-4-6-15,0-14-16 16,1-3 1-16,1-9 11 16,-2-3 3-16,-5-6 4 0,2-3-3 15,0-9-15-15,3-5-5 16,6-5-9-16,3-2-2 15,4 3-5-15,-2 3-1 16,0 6-5-16,1 3-4 16,-2 8-40-16,2 4-63 15,7 2-151-15,2 3-282 0,11 4 348 16</inkml:trace>
  <inkml:trace contextRef="#ctx0" brushRef="#br0" timeOffset="7674.67">12140 4553 1188 0,'8'2'496'0,"6"-3"-320"16,2-6 7-16,2-4-66 15,3-3-27-15,0-7-29 16,-1 0-12-16,-7-2-22 15,-5 0-7-15,-8 3-3 16,-4 1 0-16,-8 8-1 16,-3 3-2-16,-6 9-3 15,-3 7-2-15,0 7 2 0,2 2 7 16,6 7 9-16,4 1 4 16,8 5 3-1,1-1-3-15,6 3-5 0,5-1-2 16,6-7-5-16,3-5-3 15,6-10-7-15,2-2-4 16,4-9-11-16,4-5-12 0,4-11-97 16,1-5-61-16,-2-9-181 15,-7-2-168-15,-3 2 341 16</inkml:trace>
  <inkml:trace contextRef="#ctx0" brushRef="#br0" timeOffset="7988.94">12473 4449 666 0,'-3'9'372'0,"-4"5"-46"15,1 0-44-15,3 3-26 16,-3 3-29-16,6-4-47 16,-1 3-24-16,-1-3-55 15,4-6-26-15,-4-6-39 16,2-4-12-16,1-10-16 16,1-2-4-16,5-6-4 15,-1-2-3-15,5-3-2 16,0 2-1-16,3 4 3 0,-1 3 0 15,1 5 2-15,-1 5 1 16,0 6 7-16,0 5 7 16,-1 6 11-16,0 5 3 15,-1 4 2-15,-2 1-6 16,-4-1-9-16,2 1-2 16,-3-5-10-16,1-1-8 15,3-13-68-15,3-4-66 0,4-13-146 16,3-6 167-1</inkml:trace>
  <inkml:trace contextRef="#ctx0" brushRef="#br0" timeOffset="8396.67">12889 4396 1255 0,'-8'1'607'16,"-5"1"-279"-16,0 4-106 15,2 3-7-15,-3 5-112 16,-2 3-32-16,5 7-31 16,3-1-13-16,11 3-17 15,6-5-8-15,9-5 0 16,7-1 1-16,3-7 3 16,3-5 0-16,2-5 0 0,-3-8-2 15,10-13-3 1,0-3-2-16,-1-9-3 0,-3 0 1 15,-14 4 3-15,-6 4 3 16,-15 8 8-16,-2 3 2 16,-10 9 0-16,-4 5-1 15,-4 7-5-15,-3 7 0 16,4 8 8-16,1 3 5 0,10 3 7 16,5 2 3-16,7-3 0 15,7-2-3-15,4-5-5 16,6-5-4-16,2-7-8 15,3-3-4-15,6-5-8 16,1-2-15-16,-2-10-112 16,2-1-78-16,-4-4 122 15</inkml:trace>
  <inkml:trace contextRef="#ctx0" brushRef="#br0" timeOffset="30908.18">4241 6496 615 0,'-4'-3'324'0,"0"-1"-91"16,0-3-14-16,1 2-66 16,1 3-23-16,1-2-29 15,1 3-8-15,-1 0-20 16,0 1-8-16,0 0-7 16,0 14-5-16,-3 15-8 15,-5 59-6-15,5-33-17 16,4-5-9-16,5-4-8 15,7-4-2-15,6-9-2 16,3-7 0-16,5-5-1 16,2-7-33-16,1-14-182 15,-1-10 152-15</inkml:trace>
  <inkml:trace contextRef="#ctx0" brushRef="#br0" timeOffset="31119.45">4077 6645 1116 0,'-15'-2'486'15,"3"-3"-265"-15,6 5-18 16,7 0-99-16,5-1-36 16,13 1-54-16,7 0-7 15,13 0-2-15,4 1-1 0,6 3-26 16,3-3-69-16,10 2-370 15,0 2 317-15</inkml:trace>
  <inkml:trace contextRef="#ctx0" brushRef="#br0" timeOffset="31297.86">4577 6664 902 0,'0'6'418'0,"0"7"-182"15,0 1 1-15,3 35-73 16,-2-25-36-16,3 3-64 16,-1 0-24-16,2-6-26 15,1-4-5-15,0-7-100 16,4-7-95-16,-2-9 116 0</inkml:trace>
  <inkml:trace contextRef="#ctx0" brushRef="#br0" timeOffset="32121.03">4532 6536 609 0,'-1'-3'394'0,"5"3"13"0,5 0-264 16,1 1-17-16,2 6-68 16,-1 1-12-16,5 4-23 15,4 1-8-15,4 0-6 16,2-1-1-16,2-2-3 15,1 0 0-15,-3-2 0 16,1 4 1-16,-6 6 1 16,-5 4 2-16,-5 4 15 15,-3 1 8-15,-4 1 14 16,-3-5 6-16,-1-2-5 16,0-7-4-16,-2-9-3 15,0-1-5-15,-4-7-6 16,5 2-6-16,0 0-17 15,1-3-6-15,5-18-5 16,18-31-1-16,3 32 3 16,-9-2 2-16,6 7 5 15,-6 5 5-15,-10 9 8 0,9 8 6 16,-15 9 4-16,4 6-1 16,-4 6-2-16,-6-1-5 15,4-5-6-15,-3-4-2 16,3-10-3-16,1-3 0 15,0-6 4-15,4-1-3 0,-4 2 1 16,0 0-2-16,2-12-7 16,3-10-1-16,13-32-1 15,-9 29-2-15,1 2 2 16,-1 5 0-16,-2 11 0 16,-2 5 0-16,2 11 2 15,-3 6 6-15,4 11 15 16,0 5 5-16,1 4 7 15,-2 0 1-15,10-4-7 16,1 0-4-16,1-14-10 16,4-3-4-16,-6-10-5 15,1-8-1-15,-1-7-5 16,-2-5-16-16,3-7-40 16,-2 0-11-16,1 1-8 0,-3 0 14 15,-3 6 40 1,-1 3 13-16,-2 2 13 15,-3 0 4-15,-2 0 10 0,0 0 13 16,-3 0 24-16,0 0 9 16,-6 3 6-16,1-1-7 15,-4 5-17-15,-1 0-9 16,2 8-11-16,0 7-6 16,3 8-10-16,5 3-4 15,5 2-6-15,3-2 0 16,10-1-4-16,4-2-2 0,9-5-56 15,2-4-75-15,13-7 88 16</inkml:trace>
  <inkml:trace contextRef="#ctx0" brushRef="#br0" timeOffset="32583.47">6451 6686 929 0,'-4'-16'467'16,"-5"-3"-179"-16,4-4-77 16,-2 2-16-16,-12 1-56 15,1 3-22-15,-8 9-44 16,-4 2-20-16,4 6-34 15,0 6-9-15,10 11-13 16,4 8-6-16,7 14-2 16,5-1 3-16,6 4 4 15,8-1 4-15,7-6 0 16,9-1-1-16,5-12-1 16,3-10-4-16,5-14-69 15,-5-10-78-15,4-17 97 16</inkml:trace>
  <inkml:trace contextRef="#ctx0" brushRef="#br0" timeOffset="33322.83">6660 6636 1041 0,'-4'18'481'16,"0"6"-203"-16,-1-2-18 16,3 2-64-16,2-2-27 15,5-4-52-15,2 1-30 16,5-8-44-16,1-4-15 15,3-7-17-15,1-6-3 16,6-11-6-16,-2-1-2 16,2-10-2-16,-5 0 0 0,-11 1-12 15,-7-3 0-15,-13 10 0 16,-8 1-1-16,-3 8 12 16,2 3 0-16,4 5 1 15,3 3 0-15,7 2-3 16,0 1-3-16,8 2-6 15,2-1-1-15,7-1 4 16,5-1 2-16,8 0 7 16,3-5 1-16,9 2 0 15,1-1 1-15,2 2 0 16,1 7 1-16,-12 1 3 16,-2 6 2-16,-12 0 12 15,-7 2 5-15,-5 3 5 16,-4-1 1-16,-4-1-9 15,0-4-3-15,3-4-6 16,2-4-2-16,3-3-5 0,-1-2-3 16,1-1-4-16,0 0-5 15,0 0-3-15,3-12-2 16,4-8 2-16,20-24 3 16,-15 33 5-16,6 6 2 15,-8 5 1-15,-2 1 2 16,9 5 3-16,-13 4 1 15,5 7 4-15,-1 3 7 0,-5 1 10 16,8-2 4-16,0-1 1 16,0-5-7-16,-2-5-9 15,2-6-5-15,-2-5-3 16,-2-6 0-16,-1-4-3 16,4 0-2-16,1-4-1 15,1 3-1-15,0 3-1 16,-2 4 1-16,-2 8-1 15,-4 5 1-15,-1 7 0 16,0 3 0-16,-4 5 1 16,1 3 0-16,0-1 0 15,1-2-2-15,5-8-3 16,2-3-47-16,-2-9-103 16,2-6-71-16,1-10 121 15</inkml:trace>
  <inkml:trace contextRef="#ctx0" brushRef="#br0" timeOffset="33779.16">7361 6603 1008 0,'17'16'488'16,"-3"12"-168"-16,-8 2-12 0,1 13-89 15,-2 6-38-15,0 5-82 16,7 3-30-16,-3-11-39 15,1-6-12-15,4-16-14 16,-2-7-4-16,-2-10-40 16,-5-7-39-16,-5-11-82 15,-5-3-47-15,-2-14-50 16,-2-6 4-16,-6-6 9 16,-8-11 20-16,-9 3 89 15,-1 3 39-15,7 5 137 16,8 4 62-16,13 7 76 15,6 7 25-15,13 6-3 16,6 5-4-16,6 4-27 16,2 1-17-16,-3 6-26 15,3 1-13-15,-6 4-15 16,5 4-4-16,-6 2-16 0,-3 3-12 16,-13 6-18-16,-3 8-7 15,-13 1-12-15,-3 2-5 16,-1-4-10-16,-9-6-5 15,6-9-18-15,-3-8-45 16,6-10-128-16,1-8-78 16,6-6 147-16</inkml:trace>
  <inkml:trace contextRef="#ctx0" brushRef="#br0" timeOffset="33958.18">7627 6419 868 0,'-1'8'471'0,"5"2"-34"16,-1 10-110-16,-3 6-53 16,0 8-53-16,-5 8-105 15,1 1-37-15,4 2-46 16,2-8-13-16,8-7-20 16,0-8-42-16,4-15-125 15,0-2-81-15,2-13 138 16</inkml:trace>
  <inkml:trace contextRef="#ctx0" brushRef="#br0" timeOffset="34455.67">7808 6672 793 0,'9'-1'426'16,"2"0"-79"-16,1-2-35 16,-3-5-58-16,3-2-38 15,-2-4-65-15,0-3-34 16,-4-3-50-16,-1-2-16 15,-8-3-23-15,-6 2-9 16,-5 4-10-16,-6 4 0 0,3 15-8 16,1 6-1-16,1 14-6 15,2 7 0-15,4 12 4 16,4 2 1-16,10 1 2 16,7-2 2-16,6-7-2 15,7-5 1-15,1-10-2 16,0-7-2-16,4-13-36 15,-2-10-51-15,-2-14-109 16,-1-4-48-16,-6-5-44 16,-1 3 33-16,-10 5 101 15,-6 4 54-15,-7 4 108 16,-3 2 52-16,6 7 78 16,0 3 27-16,5 11 29 15,-2 0 0-15,4 11-6 16,1 3-1-16,7 6-21 0,6 7-21 15,6 0-56-15,2 1-25 16,0-3-37-16,0-6-13 16,-8-7-86-16,-2-6-67 15,-6-14-167-15,-3-8-132 16,-1-11 277-16</inkml:trace>
  <inkml:trace contextRef="#ctx0" brushRef="#br0" timeOffset="34589.74">8194 6590 765 0,'-6'-1'442'0,"4"11"-35"16,-2 4-80-16,-1 8-52 16,-3 4-31-16,-4 3-72 15,-1 0-44-15,1-6-74 16,3-4-28-16,6-10-118 16,1-8-71-16,7-7-179 15,6-5-199-15,7 2 354 16</inkml:trace>
  <inkml:trace contextRef="#ctx0" brushRef="#br0" timeOffset="34798.08">8327 6649 829 0,'21'0'451'0,"-7"6"-72"16,-1 6-34-16,0 7-46 0,-4 4-24 16,-7 10-67-16,7 2-46 15,-9-4-81-15,1-6-30 16,4-13-64-16,-5-10-67 15,7-13-146-15,-5-11-97 16,0-16-419-16,-1-1 477 16</inkml:trace>
  <inkml:trace contextRef="#ctx0" brushRef="#br0" timeOffset="34896.68">8315 6447 1122 0,'-2'-5'523'16,"2"4"-207"-16,3 1-41 0,-3 0-92 15,0 0-42-15,0 0-81 16,3 13-42-16,0-4-186 16,26 27-49-16,-5-32 115 15</inkml:trace>
  <inkml:trace contextRef="#ctx0" brushRef="#br0" timeOffset="35093.61">8620 6425 1208 0,'4'18'574'0,"-2"9"-218"16,-2 3-22-16,-1 16-92 15,-2 8-62-15,0 0-100 16,3 1-33-16,7-14-34 0,3-11-9 16,6-17-63-16,0-10-47 15,2-14-135-15,-3-8-78 16,2-2 198-16</inkml:trace>
  <inkml:trace contextRef="#ctx0" brushRef="#br0" timeOffset="35670.58">8570 6557 1099 0,'-12'-4'505'0,"16"7"-165"15,9 5-68-15,3-2-47 16,6 4-44-16,2 0-92 15,-1-4-30-15,6-2-28 16,1-4-11-16,4-4-13 16,1-3-3-16,-3-1-4 15,-4 8 0-15,-7 6-3 16,-5 4 1-16,-8 8 2 16,-6 4 0-16,-4 5 4 15,-3 1 0-15,5-3 0 16,3-3 0-16,4-7-2 0,5 0 0 15,-1-6-1-15,4-1-1 16,2-8-3-16,2-3 0 16,10-15-54-16,2-5-15 15,6-10-10-15,1 1-2 16,-4 1 55-16,-4 4 17 16,-3 11 16-16,-4 9 5 15,-7 10 20-15,-2 12 13 16,-6 15 21-16,-3 5 9 15,1 11 3-15,1 3-5 0,7 6-13 16,3 1-10-16,8-4-19 16,-2-1-9-16,-1-7-7 15,-2 0-1-15,-17-6-3 16,-4-3 2-16,-19-10 1 16,-6-3 2-16,-8-7 2 15,-6-6 0-15,-2-13-2 16,-5-4-3-16,1-18-10 15,4-1-6-15,7-5-21 16,13 2-18-16,13 6-22 16,1-3-8-16,19 11-40 15,1 1-39-15,15 10-123 16,9 4 138-16,-2 2 54 16</inkml:trace>
  <inkml:trace contextRef="#ctx0" brushRef="#br0" timeOffset="36800.66">10315 6668 879 0,'10'-3'382'0,"3"2"-204"16,-1-1 5-16,-2 1-59 16,-4 1-34-16,-3 0-50 15,-3 1-16-15,-1-1-61 16,0 0-89-16,0 0 82 16</inkml:trace>
  <inkml:trace contextRef="#ctx0" brushRef="#br0" timeOffset="36961.44">10325 6719 607 0,'30'31'310'0,"-23"-28"-71"0,-1-1-25 15,-4 1-30-15,3 1-50 16,-2 0-74-16,1 2-25 0,6-3-100 16,1 2 51-16</inkml:trace>
  <inkml:trace contextRef="#ctx0" brushRef="#br0" timeOffset="39035.19">11769 6533 424 0,'3'-6'263'0,"15"-28"10"16,-21 22-38-16,-4 5-15 16,-1 1-41-16,-5-1-67 15,-3 10-20-15,-6-1-32 16,0 2-5-16,1 8-3 15,4-1-3-15,-1 11-11 16,1 5-5-16,3 13-7 0,-1 5-4 16,11 2-2-16,6 2 0 15,13-9-2-15,8-3-2 16,9-6-1-16,3-7-4 16,6-11-1-16,3-7 1 15,6-15-2-15,-3-7 2 0,-9-18-1 16,-2-5 2-1,-20-8 3-15,-3 0-1 0,-10 0 3 16,-10-1-1-16,-1 6 0 16,-9 4 1-16,-18 5-3 15,-2 7-2-15,-12 10-5 16,-4 6-3-16,11 16-5 16,2 1-3-16,11 10-5 15,7 4-5-15,14-1 2 16,8 5-45-16,13-2-96 15,9-3-72-15,10 3 121 16</inkml:trace>
  <inkml:trace contextRef="#ctx0" brushRef="#br0" timeOffset="39288.3">12273 6338 1198 0,'-8'-12'517'16,"-3"11"-313"-16,-5 7-15 15,-4 21-82-15,-1 9-36 16,-1 18-27-16,3 7-10 16,6 8-18-16,5-1-4 0,13-5-7 15,9-3-1-15,7-12-2 16,6-9-1-16,4-14-11 15,4-10-49-15,10-19-146 16,-1-12-123-16,10-20 190 16</inkml:trace>
  <inkml:trace contextRef="#ctx0" brushRef="#br0" timeOffset="39667.76">12554 6544 672 0,'-15'3'414'0,"11"15"87"15,0 2-237-15,-2 6-30 16,3 8-24-16,2 2-73 16,-1 1-28-16,1-3-45 15,1-5-20-15,1-10-26 0,-1-8-8 16,1-11-5-16,0-5 0 16,-1-10-1-16,-1-5-1 15,3-4-2-15,4-3-1 16,2-2 0-16,3-1 0 15,6 3-1-15,0 2 0 16,2 6 1-16,1 8 0 16,-3 4 2-16,1 7-1 15,-4 13 2-15,-1 4 7 0,-4 15 14 16,-3 2 5-16,-4 1 4 16,-2 0-4-16,0-8-14 15,0-3-4-15,0-10-7 16,0-9-5-16,0-8-101 15,1-10-68-15,1-10-196 16,5-3 210-16</inkml:trace>
  <inkml:trace contextRef="#ctx0" brushRef="#br0" timeOffset="39884.37">12872 6312 1209 0,'26'8'535'0,"3"11"-299"0,-4 3 11 16,-3 12-73-16,3 2-30 16,-2 7-37-16,-2 1-19 15,-3 1-34-15,-10 2-11 16,-9-1-14-16,-9 0-5 16,-8-3-10-16,-1-6-3 15,1-11-7-15,0-7-18 16,1-19-84-16,5-6-63 15,6-17-158-15,3-3 189 0</inkml:trace>
  <inkml:trace contextRef="#ctx0" brushRef="#br0" timeOffset="40446.87">14313 6542 994 0,'0'-16'439'0,"-1"-5"-243"16,-2 3 5-16,-9-1-48 15,-3-1-35-15,-11 7-38 0,-4 1-13 16,-5 13-31-16,-1 5-9 15,-1 10-9-15,4 2-5 16,6 4-5-16,9 3-1 16,8-3-1-16,10 1-1 15,13-3 1-15,5-3 0 16,15 2 1-16,0-3-1 16,4 1 7-16,0 0 6 0,-3 0 7 15,-5-2 2-15,-8-1-1 16,-6-2-1-16,-13-2 6 15,-6-1 3-15,-13-2 0 16,-4-3-3-16,-3-3-15 16,1-1-6-16,6-4-8 15,3-3-26-15,10-1-81 16,4 1-43-16,10-4-118 16,5-2-52-16,9-6 207 15</inkml:trace>
  <inkml:trace contextRef="#ctx0" brushRef="#br0" timeOffset="40800.69">14433 6568 526 0,'12'-3'387'16,"-6"3"18"-16,-6 11-125 15,0 4-31-15,-4 13-44 16,-1 2-20-16,2 0-49 0,-3-2-25 16,6-8-49-16,7-6-16 15,7-7-21-15,3-7-7 16,1-9-8-16,-1-5-2 15,1-9-2-15,1-2-2 16,-4-4-1-16,-1 1 0 16,-6 8 0-16,-2 4 1 0,-6 8-2 15,3 8 2-15,-5 8 0 16,-1 6 0-16,1 10 5 16,-3 2 2-16,5 0 3 15,1 1 0-15,3-8-4 16,3-2-4-16,1-6-6 15,4-4-13-15,2-5-122 16,3-5-94-16,3-10 136 16</inkml:trace>
  <inkml:trace contextRef="#ctx0" brushRef="#br0" timeOffset="41167.69">14847 6316 927 0,'30'20'471'0,"-25"5"-73"0,-1 9-141 16,0 10-33-16,-12 4-43 15,7 7-80-15,1 0-17 16,1-4-35-16,3-5-16 16,3-15-17-16,-7-9-5 15,1-14-3-15,1-4 0 16,-3-9 0-16,2-3-1 15,3-9-1-15,-6-3-3 16,10-4-3-16,-1 0-1 16,4 0 0-16,3 6 0 0,-2 4 1 15,3 4 0-15,-4 4 0 16,1 1 2-16,-4 7 0 16,-2 3 1-16,0 8 13 15,-3 3 7-15,-5 3 12 16,-2 6 2-16,-11 0-9 15,-3-1-6-15,-1-5-12 16,3-4-2-16,4-11-29 16,5-3-49-16,8-6-117 15,1-4-73-15,13-3 149 16</inkml:trace>
  <inkml:trace contextRef="#ctx0" brushRef="#br0" timeOffset="41438.97">15243 6472 831 0,'-6'1'470'0,"-3"0"-86"16,2 8-168-16,2 4-1 16,-1 14-55-16,3 7-15 15,0 17-29-15,-1 5-18 0,1 10-36 16,3 3-17-16,5-2-23 15,1-2-7-15,7-15-9 16,2-4-1-16,-4-19 0 16,-3-8-32-16,-8-16-89 15,-4-10-47-15,-5-14-97 16,-3-11-35-16,-1-10-83 16,1-6 231-16</inkml:trace>
  <inkml:trace contextRef="#ctx0" brushRef="#br0" timeOffset="41670.58">15159 6555 726 0,'20'-14'439'16,"3"6"-70"-16,7 3-113 15,5 7-9-15,3 4-68 0,0 2-25 16,-2 11-35-16,-22-6-15 31,-6-7-27-31,0 2-14 0,9 30-22 0,-9 0-11 16,-21-1-13-16,-9-12-4 15,-6-5-6-15,1-7-8 16,8-10-82-16,4-6-57 16,5-11-150-16,7-3-99 15,6-1 246-15</inkml:trace>
  <inkml:trace contextRef="#ctx0" brushRef="#br0" timeOffset="41913.48">15551 6601 1188 0,'9'17'541'0,"-4"3"-275"16,2 4 5-16,-13-1-100 15,1 0-51-15,-3-5-60 16,-1-4-20-16,4-5-23 16,1-3-3-16,-4-7-4 15,1-6-3-15,7-6-4 16,0-5-3-16,8-2 0 15,0 1-2-15,2-4-1 16,3 2 1-16,1 3-2 16,3 1-1-16,0 5-45 15,-1 4-57-15,2 4-185 0,-1 4 183 16</inkml:trace>
  <inkml:trace contextRef="#ctx0" brushRef="#br0" timeOffset="42246.74">15835 6573 1087 0,'-15'17'547'15,"-3"4"-232"-15,4 4-66 16,3 0-16-16,6-1-104 16,5-4-31-16,9-8-41 15,5-4-10-15,6-6-11 16,5-2-4-16,-1-12-10 15,5-6-6-15,-9-6-6 16,-2-3-2-16,-8 0-1 16,-4 3 1-16,-8 5 0 15,-4 1-1-15,-10 6-2 16,-8 1-3-16,-2 5-8 16,0 6-9-16,8 6-44 15,3 5-31-15,13 9-79 16,4 0-48-16,10 2-39 15,10 2 144-15</inkml:trace>
  <inkml:trace contextRef="#ctx0" brushRef="#br0" timeOffset="42649.38">16175 6289 827 0,'-4'9'501'0,"-3"6"28"0,-3 17-366 16,0 6 11-16,0 14-55 16,1-2-22-16,5 1-26 15,1 2-16-15,4-9-25 16,3-3-7-16,0-15-11 16,0-10-1-16,-3-10 5 15,1-5 1-15,-5-7 0 16,2 5-2-16,0 0-11 15,1-15-4-15,7-35-3 16,0 28-2-16,5 6 0 16,2 0 0-16,0 8 1 15,1 3 0-15,0 5 4 16,2 3 3-16,-1 8 10 16,0 1 5-16,-5 3 11 15,-3 6 1-15,-8 1-2 0,-1 0-2 16,-10 1-9-1,-3-2-5-15,-2-6-7 0,0-3-6 16,5-10-103-16,5-3-76 16,6-15 108-16</inkml:trace>
  <inkml:trace contextRef="#ctx0" brushRef="#br0" timeOffset="42847.66">16529 6267 1199 0,'-1'34'521'16,"-8"7"-312"-16,0 14-66 15,3 6 3-15,1-8-76 16,3 0-20-16,4-7-27 16,1-8-11-16,6-10-8 15,5-7-3-15,4-14-59 16,3-4-79-16,-1-6 88 15</inkml:trace>
  <inkml:trace contextRef="#ctx0" brushRef="#br0" timeOffset="43228.92">16635 6642 713 0,'22'-30'437'0,"-9"27"-78"16,3-3-114-16,1 1-26 16,-2-5-71-16,1 1-18 15,-4-6-26-15,-3-3-17 0,-1 2-35 16,-5-3-15-16,-3 4-18 16,0 1-5-16,-2-2-3 15,-2 5 1-15,-5 5-2 16,-2 6 0-16,-3 10 3 15,-1 3 2-15,1 13 6 16,2-1 2-16,5 6-3 16,3 0-1-16,4-8-1 15,5 2-1-15,4-9-3 16,1 0-2-16,7-7-8 16,3-3-4-16,6-7-60 15,3-4-65-15,12-7-147 16,-6 0-80-16,-1-8 210 15</inkml:trace>
  <inkml:trace contextRef="#ctx0" brushRef="#br0" timeOffset="43668.69">16977 6528 703 0,'-3'0'393'16,"3"14"-63"-16,-1 3-36 16,-2 4-54-16,-4 0-29 15,-1-3-51-15,5-3-33 16,3-5-61-16,0-4-24 0,2-6-27 15,-2-3-4-15,0 2-7 16,0 0-3-16,1-3-4 16,5-9-1-16,-4-1 0 15,38-23 2-15,-26 35 2 16,-2-4-1-16,-5 10 2 16,-4 3 3-16,0 5 1 15,-3 5 7-15,0 0 9 16,0-1 3-16,-1-3 8 15,1-2-4-15,-1-5-5 16,1-5-2-16,0-4-9 16,0 2-3-16,0 0-11 15,4-9-5-15,3-13-6 16,39-25 0-16,-26 29 4 16,-2 7 3-16,0 8 4 15,-5 4 1-15,-4 7 4 0,-4 0 3 16,-4 11 5-16,-1 3 4 15,-1 2 8-15,-1 3 0 16,0-6-3-16,0-3-3 16,2-6-70-16,0-6-83 15,5-5 87-15</inkml:trace>
  <inkml:trace contextRef="#ctx0" brushRef="#br0" timeOffset="43968.2">17465 6480 1166 0,'-19'6'539'0,"6"2"-175"16,3 4-136-16,6 1-50 16,-7 1-46-16,6-4-76 15,5 4-12-15,2-1-6 16,5 3 4-16,6 3 4 15,-3-2 2-15,5 3 0 16,-2-2-4-16,0 0-5 16,-1-1-2-16,-6-1-1 15,-1-4 1-15,-10-5-3 16,0 0-1-16,-10-5-12 0,4-2-8 16,-6-2-81-16,2-3-59 15,6 0-152-15,-6 0-38 16,2 2 191-16</inkml:trace>
  <inkml:trace contextRef="#ctx0" brushRef="#br0" timeOffset="54567.55">8250 8166 319 0,'-1'0'255'0,"0"0"9"16,0 0-37-16,0 0-19 15,0 0-45-15,-5 1-19 16,3-1-29-16,-1 1-10 0,1-1-17 15,2 0-7-15,0 0-14 16,0 0-4-16,0 0-9 16,0 0-3-16,1 0-4 15,11 3-4-15,17 0-5 16,60 0-5-16,-39-10-5 16,-4 2-3-16,-1-3-7 15,-6 0 0-15,-1 1-4 16,2-1-1-16,-9 1-3 15,-2 1 0-15,-5 4-2 16,-6-2 0-16,-6 4 0 16,-4 0 1-16,-8 3 1 15,-4-2 0-15,-6-1-1 16,-2 1-4-16,-3-3-45 16,-2-2-36-16,-4 2-65 0,-1 1-34 15,-3 2-29-15,-2 1-9 16,-1 5-25-16,-1 0-5 15,1 2 56-15,-3 0 44 16,-1-1 90-16,1-3 44 16,-2 1 60-16,4-3 29 15,6 1 52-15,5 2 22 16,7-2 7-16,5 0-8 0,4 0-20 16,2-1-9-16,5 3-18 15,-4-6-9-15,0 0-11 16,16 6-7-16,42 17-17 15,-23-12-8-15,2 2-19 16,3 6-7-16,-6-1-13 16,0 2-4-16,-5 6-4 15,-2-7-2-15,-1 7 0 16,-5-2 0-16,-5-2 0 16,-6 1 1-16,-9-2 2 15,-6 0 1-15,-13-1 3 16,-4-1-1-16,-5-2 0 15,0-4-2-15,-1-3-2 16,0-3 0-16,8-2-1 16,-2-3-2-16,5-2-2 0,5 2-2 15,1 0 0-15,8 3 0 16,17 0 4-16,7 0 4 16,7 0 9-16,-2-3 5 15,1-2 7-15,7-2 2 16,2-3 5-16,4 1 1 15,-10 2 0-15,-6 2-4 16,-11 0-11-16,-3-1-5 16,-2 1-8-16,-5-1 0 0,1 1-5 15,-4-2-33-15,0 1-74 16,0 0-49-16,-1-1-144 16,0 1-53-16,-1 0 220 15</inkml:trace>
  <inkml:trace contextRef="#ctx0" brushRef="#br0" timeOffset="73191.88">8553 8962 472 0,'-5'-5'272'0,"2"3"-40"15,2 1-13-15,-1 0-64 16,1 0-25-16,0 0-28 15,0 0-6-15,0 1-5 16,0 4-7-16,3 20-20 0,10 28-10 16,-1-29-15-16,1-3-7 15,2-4-4-15,2-1 1 16,-2-6 4-16,-1-5 4 16,-3-3 3-16,-1-2 1 15,-2-7 9-15,1-1 3 16,0-10-2-16,-1-1-3 0,0-6-16 15,0-2-9 1,-3 1-10-16,-1 3-3 0,-2 7-3 16,-1 6-1-16,-1 6-3 15,-1 4-4-15,0 2-33 16,1-1-38-16,0 0-113 16,0 0-85-16,1 0 164 15</inkml:trace>
  <inkml:trace contextRef="#ctx0" brushRef="#br0" timeOffset="78543.5">9656 7977 494 0,'-2'-32'265'16,"1"27"-72"-16,-1 0-3 15,-1 5-39-15,2 0-29 0,0-1-26 16,0-1-11-16,0 1-20 16,0 0-10-16,-10 3-15 15,-2 5-6-15,-29 29-8 16,26-17-4-16,2 13-2 15,-1 4-3-15,5 16-1 16,2 11-1-16,4 8 0 16,3 4 0-16,10 1 7 15,4-3 5-15,6-7 6 16,6-7 3-16,-4-14 0 16,2-11-1-16,-2-9 3 15,-1-4 1-15,-5-11-1 16,-3-3-3-16,-5-3-6 15,0-3-1-15,-6-3 5 16,-1-3-2-16,-3-5-6 16,-5-4-33-16,0-1-134 15,1-2-92-15,3-1 132 0</inkml:trace>
  <inkml:trace contextRef="#ctx0" brushRef="#br0" timeOffset="80291.1">10341 8216 296 0,'-1'0'221'15,"0"0"11"-15,-6 3-17 16,-3 1-1-16,4-3-19 15,0 0-17-15,1-1-37 16,3 0-16-16,1 0-38 16,0 0-16-16,0 0-20 15,1 0-8-15,5 3 0 16,24 8-3-16,42 9-10 16,-31-19-6-16,1-3-9 15,2-4-3-15,0-3-3 16,-1 2-1-16,-3-1-1 0,-5 2 0 15,-11 0 1-15,-6 1-1 16,-12 3-30-16,-5 2-55 16,-11 0-223-16,-2 0 199 15</inkml:trace>
  <inkml:trace contextRef="#ctx0" brushRef="#br0" timeOffset="80471.1">10426 8349 661 0,'-7'10'333'0,"9"-1"-104"16,5 0-16-16,8-4-41 16,7-2-19-16,6-9-30 15,-2 0-18-15,6-1-39 16,0-2-17-16,2 2-23 16,-2-4-8-16,-6 2-5 15,-5 0-52-15,-11 7-194 16,-3 2 164-16</inkml:trace>
  <inkml:trace contextRef="#ctx0" brushRef="#br0" timeOffset="80698.66">10487 8065 926 0,'0'3'445'0,"8"14"-171"0,-3 7-33 15,1 13-62-15,-3 6-46 16,-5 6-60-16,5 4-21 0,-7-5-29 16,9 0-8-16,4-10-7 15,-3-8-3-15,8-11-53 16,-8-7-43-16,2-13-147 16,-3-10-143-16,11-18 243 15</inkml:trace>
  <inkml:trace contextRef="#ctx0" brushRef="#br0" timeOffset="80877.39">10611 8085 860 0,'2'25'478'16,"2"11"-133"-16,1 11-106 16,-4 7-46-16,0-1-90 15,1 0-27-15,1-11-41 16,4-6-14-16,1-13-5 15,-1-9-55-15,1-8-166 16,-1-7 144-16</inkml:trace>
  <inkml:trace contextRef="#ctx0" brushRef="#br0" timeOffset="81287.35">11114 8258 1061 0,'-14'-5'462'0,"0"-5"-247"16,1 1-17-16,-1-6-48 16,-3 2-40-16,2 3-45 15,5 7-16-15,-5 7-24 16,2 5-11-16,8 11-15 16,-1 5-7-16,12 7-3 15,-4 0 0-15,11 4 3 16,3-5 1-16,8 1 5 0,10-1 0 15,-4-17-34-15,6-4-39 16,0-15-135-16,1-10-133 16,2-8 214-16</inkml:trace>
  <inkml:trace contextRef="#ctx0" brushRef="#br0" timeOffset="81658">11332 8075 867 0,'-7'1'466'15,"1"10"-128"-15,2 11-122 16,-1 7-26-16,4 13-72 16,0 4-23-16,1 0-36 15,4 0-12-15,0-9-22 16,4-11-9-16,4-4-9 16,-3-10-1-16,0-4-1 15,-1-6 1-15,-2-6-2 16,5-6-7-16,-3-12-22 15,1 0-8-15,-2-3-2 16,1 0 7-16,2 3 17 16,0 2 8-16,1 10 3 15,-5 7-2-15,1 5 8 16,-4 6 11-16,5 11 28 16,-5 1 14-16,0 5 16 0,-1 4-3 15,-6-4-20-15,6-2-13 16,-5-6-22-16,11-2-9 15,-2-14-38-15,-1-1-55 16,9-5-170-16,-6-6-147 16,7-6 241-16</inkml:trace>
  <inkml:trace contextRef="#ctx0" brushRef="#br0" timeOffset="81801.71">11635 8331 1030 0,'3'25'480'0,"-1"-2"-217"15,2-5-31-15,2 1-93 16,-2-5-53-16,0-6-58 16,-2 1-8-16,-1-13-41 15,-1-3-50-15,1-5-159 16,-1-7-203-16,1-8 271 16</inkml:trace>
  <inkml:trace contextRef="#ctx0" brushRef="#br0" timeOffset="81973.59">11576 8130 682 0,'-6'1'461'16,"4"3"35"-16,3 6-240 0,1 2-25 15,3 4-96-15,2 3-44 16,4-3-61-16,4 0-6 16,2-5-163-16,1-4-165 15,5-7 194-15</inkml:trace>
  <inkml:trace contextRef="#ctx0" brushRef="#br0" timeOffset="82226.67">11806 8044 1086 0,'4'0'480'0,"-5"14"-208"16,-5 7-71-16,0 14-38 16,-3 8-45-16,2 6-71 15,5 7-17-15,2-12-19 16,6-5-6-16,6-14-5 16,2-11-18-16,4-6-95 15,4-7-76-15,1-6-386 16,-1-2 369-16</inkml:trace>
  <inkml:trace contextRef="#ctx0" brushRef="#br0" timeOffset="82771.34">12087 8235 1085 0,'0'0'544'16,"0"0"-245"-16,0-1-82 15,-1-1-40-15,-3-7-94 16,-4-12-22-16,-19-22-20 15,14 32-10-15,-3 10-21 16,-1 4-8-16,3 15-10 16,3 4-4-16,5 14-4 15,-1 3 3-15,6 1 2 16,3-19 3 0,1 0 3-16,5 7 1 0,11-7 4 15,1-13 2-15,5-16 3 0,1-9 1 16,0-12-6-16,-3-9-12 15,-6-4-26-15,-4-3-6 16,-5-1 3-16,-1 0 10 16,-7 5 26-16,0 3 5 15,-3 13 5-15,-5 6 4 16,-1 18 13-16,1 6 6 0,-2 16 7 16,1 9 2-16,2 12-5 15,2 4-7-15,6 4-10 16,3-1-6-16,8-7-9 15,4-4 0-15,3-12-47 16,4-6-47-16,3-12-154 16,0-9 153-16</inkml:trace>
  <inkml:trace contextRef="#ctx0" brushRef="#br0" timeOffset="83094.38">12323 8201 1289 0,'1'23'526'0,"3"3"-332"15,-4 4-24-15,5-1-48 16,2 1-41-16,-3-5-49 0,5-4-13 16,-4-8-11-16,2-4-2 15,-2-7 5-15,-3-6 3 16,-2-8 4-16,-4 1-1 15,-2-9-6-15,-2-2-3 16,3 0-5-16,1-4-1 16,5-1-2-16,4 3-2 15,-2 1-4-15,2-1-1 0,7 11-5 16,-2 3-38-16,0 7-86 16,4 3-67-16,3 3 112 15</inkml:trace>
  <inkml:trace contextRef="#ctx0" brushRef="#br0" timeOffset="83693.16">12596 8368 1018 0,'11'5'468'0,"-1"-8"-242"15,-2 3-21-15,0-12-97 16,1-5-48-16,0-8-38 15,-2-6-7-15,-7 3-6 16,-2 1 0-16,-8 9-2 0,-1 2-2 16,-4 15-3-16,0 3-2 15,-2 16-2-15,-1 5 2 16,8 12 12-16,4 2 10 16,11-1 18-16,3 3 7 15,4-12 8-15,6-2-3 16,-3-5-15-16,4-10-7 15,4-4-17-15,0-7-6 0,4-10-63 16,-2-6-44-16,2-11-108 16,-3 0-44-16,-3-2-5 15,-3 7 34-15,0 7 106 16,-7 4 49-16,-3 9 112 16,-3 2 45-16,-5 6 79 15,0 4 32-15,-3 4 13 16,1 6-13-16,2 1-53 15,0 4-30-15,-2-5-54 16,1-6-23-16,0-8-21 16,-1-5-6-16,6-2-6 15,-5 1 1-15,1 0-5 16,0 0-3-16,5-15-4 16,22-28-3-16,-13 26 1 15,3 3 2-15,-1 10 2 16,-6 1 2-16,-4 7 3 0,0 1 8 15,-4 10 27-15,5 8 10 16,-3 5 14-16,-2 3-4 16,1-5-23-16,-3-6-11 15,5-8-36-15,-3-3-52 16,7-9-154-16,-2-3 130 16,15 0 10-16</inkml:trace>
  <inkml:trace contextRef="#ctx0" brushRef="#br0" timeOffset="84304.47">13315 8087 760 0,'2'-6'381'0,"-4"6"-98"15,-2 6-62-15,-6 10-50 16,-4 8-43-16,0 17-64 15,-2 5-19-15,11 9-26 16,4-7-6-16,8-3-7 16,8-3-3-16,3-11 0 0,2 1 0 15,5-9-14-15,-3-7-46 16,1-14-160-16,-2-4 144 16</inkml:trace>
  <inkml:trace contextRef="#ctx0" brushRef="#br0" timeOffset="84578.7">13530 8266 986 0,'3'26'460'0,"0"-4"-182"16,0-2-24-16,2 8-46 16,-2-4-51-16,6 0-69 15,2 0-24-15,-1-11-27 16,4-3-9-16,3-6-12 15,2 0-4-15,2-5-2 16,-1-6 1-16,-2-7 1 16,-2-4 0-16,-4-5-2 15,-1 3-1-15,-4 1-5 16,0-3-4-16,-5 4-57 16,-2-2-53-16,-2 5-146 15,-1 8 154-15</inkml:trace>
  <inkml:trace contextRef="#ctx0" brushRef="#br0" timeOffset="84866.67">13902 8027 1151 0,'22'-4'510'0,"-5"14"-225"15,-3 4-76-15,3 11-25 16,0 1-50-16,4 9-60 16,5 3-6-16,-7 8-14 15,-2 2-8-15,-12-2-16 16,-5 0-6-16,-12-6-8 16,-2-4-1-16,-5-5-4 15,4-6-2-15,1-12-30 16,-2-6-36-16,8-5-91 15,-1-1-60-15,5 0 123 16</inkml:trace>
  <inkml:trace contextRef="#ctx0" brushRef="#br0" timeOffset="89154.67">15249 8234 722 0,'-18'2'366'0,"4"-1"-95"16,5-1-36-16,8 0-48 16,7 2-38-16,11-1-52 15,8 5-20-15,16-2-16 16,9-2-14-16,1-2-23 0,-5-3-5 15,-5-5-6-15,-5 1-3 16,-1-1-34-16,-3 2-55 16,-11 2-212-16,-9 3 190 15</inkml:trace>
  <inkml:trace contextRef="#ctx0" brushRef="#br0" timeOffset="89343.39">15305 8349 972 0,'6'7'427'0,"11"1"-213"16,3-2-10-16,10 0-32 15,0-6-39-15,-1 0-56 16,-4-2-22-16,-1 0-29 16,0 2-8-16,-9 0-82 15,1 0-77-15,-9 2-404 16,-3 1 355-16</inkml:trace>
  <inkml:trace contextRef="#ctx0" brushRef="#br0" timeOffset="89561.23">15370 8079 877 0,'9'1'427'0,"-6"15"-122"0,7 8-70 16,-1 18-23-16,-1 4-41 15,3 12-68-15,-7 2-24 16,3-6-39-16,-4-2-17 16,-1-10-14-16,6-5-3 15,0-16-53-15,-2-5-41 16,6-18-115-16,-3-13-85 0,10-13 181 16</inkml:trace>
  <inkml:trace contextRef="#ctx0" brushRef="#br0" timeOffset="89760.24">15537 8125 657 0,'-1'-1'393'0,"3"12"2"15,1 9-66-15,0 16-56 16,-4 1-41-16,-1 12-91 16,1 1-39-16,-2-10-57 15,4 2-15-15,2-15-20 16,0-4-10-16,1-15-87 15,2-2-54-15,4-9-185 16,3 0 192-16</inkml:trace>
  <inkml:trace contextRef="#ctx0" brushRef="#br0" timeOffset="90679.76">16204 8377 539 0,'-2'0'334'16,"1"0"-66"-16,0 0-49 15,0 0-18-15,0 0-55 16,1 0-18-16,0 0-26 15,0 0-12-15,6-1-25 16,3-5-12-16,1-3-19 16,24-45-9-16,-33 25-8 15,-2 4-2-15,-8 2-1 16,-3 5-2-16,-3 2-2 16,-6 4-1-16,-6 6-2 15,0 4 0-15,-3 8 2 16,4 8 1-16,8 13 2 0,6 7 0 15,12 7 0-15,7 5 1 16,11 5 2-16,5 2 1 16,4 0 10-16,1-2 5 15,2 1 7-15,-2-9 1 16,-5-3-6-16,-1-5-6 16,-12-10-6-16,-9-6 0 0,-7-8 0 15,-8-2-1-15,-5-10-6 16,0-1-12-16,-2-9-50 15,-1-6-32-15,1-3-97 16,1-8-60-16,6-4 150 16</inkml:trace>
  <inkml:trace contextRef="#ctx0" brushRef="#br0" timeOffset="90948.8">16435 8271 1156 0,'11'20'526'0,"-3"4"-263"16,-6-10-5-1,1 1-93-15,-1 15-49 0,-1 4-57 16,-2-6-21-16,1-7-22 0,2-4-3 16,0-12-3-16,0-3 1 15,-2-6 1-15,-1 3 1 16,0-1-3-16,0-12-3 15,0-10-5-15,1-31-2 16,1 24-8-16,6-2-12 0,-1-4-42 16,10 4-27-1,0 8-58-15,3 7-32 0,5 13-82 16,-7 6-139-16,4 12 264 16</inkml:trace>
  <inkml:trace contextRef="#ctx0" brushRef="#br0" timeOffset="91350.08">16827 8352 507 0,'24'-3'310'0,"-10"-6"-27"15,-4-2-22-15,-10-3-56 16,-6-5-29-16,-4 1-36 16,-4-1-14-16,-6 2-29 15,-1 5-13-15,-6 10-15 16,1 3-9-16,5 15-14 15,0 3-9-15,9 6-16 16,4 3-4-16,8-6-7 0,3-4 0 16,7-2-2-16,2-5 0 15,4-6 1-15,1-3 0 16,1-8 1-16,-2-5 1 16,2 0 0-16,0 0-2 15,-3 1-1-15,-1 0-1 16,-3 5 10-16,-5-2 4 15,-1 7 9-15,5 4 4 16,-7 7-6-16,4 4-6 0,-6 0-9 16,-2 0-5-16,-1 0-10 15,0-5-31-15,6 1-90 16,-2-6-49-16,7-5-131 16,-5-2-60-16,9-2 236 15</inkml:trace>
  <inkml:trace contextRef="#ctx0" brushRef="#br0" timeOffset="91631.03">17032 8277 896 0,'2'16'504'16,"-4"-2"-136"-16,-1 5-101 16,0-2-24-16,-6-4-98 15,6 5-36-15,-5-7-47 16,2-4-17-16,4-6-26 15,-2-4-7-15,10-9-9 16,-2 0-3-16,7 2-2 0,2-6-1 16,-2 4 0-16,4-1 2 15,-2-1 0-15,2 6 1 16,-2 3-1-16,-3 5 1 16,-4 10 2-16,-2 4 7 15,-3 9 6-15,1 3 0 0,-1-7-3 16,4-2-9-1,6-10-28-15,2-3-44 0,5-11-136 16,3-5-88-16,4-3 172 16</inkml:trace>
  <inkml:trace contextRef="#ctx0" brushRef="#br0" timeOffset="92050.01">17475 8254 735 0,'0'-5'472'15,"-5"-1"-54"-15,1 2-146 16,-7 1-25-16,-3 3-99 16,1 3-28-16,-9 8-37 15,3 4-16-15,5 7-18 16,-2 6-11-16,8-1-14 16,3-2-8-16,5-5-7 0,10-6-3 15,3-7-1-15,7-2 1 16,3-11 0-16,-6-8 1 15,7-7-6-15,-6-9-10 16,3-5-26-16,1-4-8 16,-9-4 2-16,-2-1 9 15,-8 9 24-15,-2 5 7 16,-1 14 4-16,-3 8 2 0,-7 11 6 16,-1 6 4-16,-2 17 11 15,1 4 6-15,6 15 4 16,6 1 0-16,0-3-9 15,7-5-7-15,5-12-12 16,0-4-8-16,17-10-25 16,-3-2-36-16,7-7-95 15,0-5-69-15,-3-3-205 16,2-5 265-16</inkml:trace>
  <inkml:trace contextRef="#ctx0" brushRef="#br0" timeOffset="92246.31">17809 8227 844 0,'-7'-10'523'16,"2"5"-71"-16,-6 5-178 0,0 4-30 15,-6 8-102-15,2 2-33 16,4 7-35-16,1 3-21 16,7 0-29-16,4 1-11 15,11-3-12-15,6-1-2 16,10-4-6-16,5-8-11 15,4-12-98-15,3-4-69 16,-2-18 110-16</inkml:trace>
  <inkml:trace contextRef="#ctx0" brushRef="#br0" timeOffset="92662.65">18022 8081 760 0,'-22'1'474'0,"11"15"68"15,8 5-250-15,0 10-76 16,3 8-37-16,2 7-79 16,-5 0-20-16,4-1-34 15,0-4-13-15,-1-10-21 16,3-8-3-16,-1-9-4 16,1-6-2-16,1-8 0 15,3-4-1-15,0-7-2 16,0-7 0-16,4-3 0 15,-1-1 0-15,-3-1 2 0,5 7-1 16,-4 0 2-16,0 5-1 16,-1 7 1-16,0 4 1 15,-2 11 14-15,1 7 8 16,-5 7 13-16,0-2 2 16,-1-4-12-16,1 0-7 15,1-5-19-15,4 1-13 16,0-8-107-16,1-5-74 15,4-6-288-15,3-5 293 0</inkml:trace>
  <inkml:trace contextRef="#ctx0" brushRef="#br0" timeOffset="92763.07">18304 8353 1180 0,'11'16'543'0,"0"4"-272"16,1-2-34-16,-7-4-99 15,3-4-65-15,-2-10-98 16,-7-6-74-16,-1-10-289 16,-1-3 253-16</inkml:trace>
  <inkml:trace contextRef="#ctx0" brushRef="#br0" timeOffset="92918.6">18260 8170 899 0,'0'0'455'0,"2"4"-97"0,3 4-79 15,0 1-74-15,-1 2-52 16,2-1-98-16,1-2-66 16,9-3-132-16,5-4 98 15</inkml:trace>
  <inkml:trace contextRef="#ctx0" brushRef="#br0" timeOffset="93368.46">18600 8132 579 0,'-10'-10'389'0,"3"4"6"16,1 5-168-16,1 4-7 15,-2 14-65-15,2 9-34 0,-3 18-32 16,0 5-18-16,7 5-33 16,0-4-10-16,8-8-17 15,4-6-5-15,3-13-60 16,5-5-53-16,-1-10-178 15,3-1 173-15</inkml:trace>
  <inkml:trace contextRef="#ctx0" brushRef="#br0" timeOffset="93831.05">18906 8284 1030 0,'-6'0'486'0,"1"-1"-186"15,2 1-76-15,1 0-62 0,1-1-56 16,-17 0-65 0,-38-4-14-16,37 11-15 0,3 6-4 15,3 2-5-15,4 9 0 16,6-1 0-16,3-5-1 16,5 5 0-16,6-5-1 15,6-8 1-15,3 1 0 16,6-14 1-16,-3-10 1 15,5-6 1-15,-4-7-2 0,-4-5 0 16,-3 0 0-16,-13-3-1 16,0 2 2-16,-4-3 1 15,-2 2 0-15,-1-2 2 16,-3 4-1-16,-2 11 0 16,4 6-1-16,3 15 4 15,-1 10 5-15,0 16 14 16,-1 8 6-16,2 15 0 15,1 0-2-15,5 0-14 16,-1-6-4-16,4-9-9 16,-1-11-3-16,3-8-8 15,4-4-30-15,4-7-116 16,-1-1-94-16,5-12 144 16</inkml:trace>
  <inkml:trace contextRef="#ctx0" brushRef="#br0" timeOffset="94073.94">19129 8274 906 0,'6'19'470'0,"0"8"-178"15,0-1-88-15,-3-3-36 16,0 1-55-16,-2-10-4 16,-1-1-24-16,0 0-16 0,-4-13-16 15,0 1-9-15,-2-9-10 16,-2-7-5-16,2-4-13 15,0-3-5-15,5-4-7 16,1 1-2-16,6 0-4 16,1-1-5-16,6 4-23 15,2 2-62-15,6 1-155 16,-1 5-39-16,0 5 151 16</inkml:trace>
  <inkml:trace contextRef="#ctx0" brushRef="#br0" timeOffset="94640.44">19355 8367 936 0,'15'9'453'0,"-4"-6"-156"15,2-5-45-15,1-9-51 16,4 1-57-16,-4-11-74 16,-1-4-23-16,0-4-28 0,-7-6-4 15,-2 6-3-15,-7 4-1 16,-6 10-1-16,-1 6-2 15,-4 10 0-15,8 8 1 16,-10 9 4-16,6 6 0 16,1 5 3-16,0-1-2 15,10 1-1-15,-1-4 1 0,10-6-4 16,4 0-1-16,1-8-5 16,1-3-3-16,2-9-48 15,1-4-40-15,6-5-101 16,1-6-72-16,-1 0-104 15,-2-10-22-15,-7 3 91 16,-3 1 78-16,-6 3 203 16,-3 8 118-16,-4 6 104 15,0 6 20-15,-3 7-17 16,-1 6-36-16,0 5-53 16,0 0 0-16,-2 2 6 15,4-1-5-15,0-4-14 16,-2-5-14-16,4-7-34 15,-2-1-14-15,2-5-27 16,0 1-9-16,0 0-14 0,0-1-6 16,6-15-2-16,17-22 2 15,-12 28 6-15,-2 1 2 16,0 8 2-16,0 1 3 16,-1 8 19-16,-2 2 10 15,0 7 10-15,-3 0 2 16,2 5-12-16,1 0-8 15,-1-3-13-15,4 1-5 16,-1-8-94-16,1 2-76 16,5-3 101-16</inkml:trace>
  <inkml:trace contextRef="#ctx0" brushRef="#br0" timeOffset="95181.96">20129 8104 652 0,'-10'-38'396'15,"5"35"-70"-15,-3 6-101 16,-2 7-21-16,-6 10-64 16,-1 7-19-16,2 16-36 15,2 4-17-15,7 3-27 16,7 1-12-16,11-8-11 15,7-3-4-15,6-10-7 16,0-4-3-16,3-9 0 16,1-8-28-16,2-9-106 15,0-6-82-15,1-1 119 16</inkml:trace>
  <inkml:trace contextRef="#ctx0" brushRef="#br0" timeOffset="95494.99">20368 8213 908 0,'8'10'457'16,"-1"1"-71"-16,2 2-131 0,-3 9-56 15,7 3-29-15,-8 4-84 16,-2 2-22-16,9-4-32 15,0 3-10-15,10-9-5 16,0-5 0-16,7-7 12 16,3-9 3-16,-1-11 4 15,-3-7 1-15,-7-5-9 16,-3-2-5-16,-6 0-6 16,-2 1-3-16,-7-1-9 15,-1 6-20-15,-2-3-79 16,1 2-47-16,3 1-133 15,2 4-98-15,1 9 242 16</inkml:trace>
  <inkml:trace contextRef="#ctx0" brushRef="#br0" timeOffset="96046.63">20916 7974 581 0,'2'-6'344'0,"-3"4"10"0,1 4-96 16,0-2-33-16,0 5-32 16,9 23-66-16,24 49-19 15,-9-33-29-15,-1-2-5 16,-6-1-6-16,-2 2-8 16,-9-3-19-16,1 1-9 15,-12-1-13-15,-4-1-4 16,-5 1-4-16,0-2-2 15,-1-10-6-15,-1-6-27 0,3-13-83 16,0-7-49-16,4-7-157 16,4-2 190-16</inkml:trace>
  <inkml:trace contextRef="#ctx0" brushRef="#br0" timeOffset="99458.92">14404 8366 2190 0,'7'-3'17'15,"-4"-1"-3"-15,15-2 17 16,4-2-7-16,6 1-5 0,9-1-3 16,0 4-4-16,1-3-1 15,-1 8-7-15,-4-1-1 16,-10-2-3-16,-3 2-19 16,-11 0-71-16,-7 2-54 15,-8 4-312-15,1-1 298 16</inkml:trace>
  <inkml:trace contextRef="#ctx0" brushRef="#br0" timeOffset="99688.78">14558 8118 926 0,'-2'9'454'0,"4"10"-138"15,0 4-43-15,-1 11-45 16,-1 5-50-16,-2 2-77 15,-2 5-22-15,-1 2-36 16,2-4-13-16,2 0-16 16,1-7-6-16,2-13-8 15,2-5-7-15,1-12-28 16,2-5-19-16,0-6-61 16,0-6-55-16,4-6 109 15</inkml:trace>
  <inkml:trace contextRef="#ctx0" brushRef="#br0" timeOffset="100689.75">21374 7546 526 0,'-8'-22'245'0,"-2"7"-82"15,5 4-11-15,5 6-11 16,0 1-30-16,15 11-40 15,3 2-1-15,2 17 6 16,7 12 1-16,6 18-7 0,5 10-4 16,3 9-9-1,3 4-4-15,-10 10-5 0,-6 3-3 16,-12 6-4-16,-6 2 3 16,-12-9 5-16,-7-1 3 15,-13-11 8-15,-2-2-1 16,-9-8-6-16,-1-11-7 15,5-13-17-15,11-25-8 16,1 0-14-16,-11 1-5 0,11-7-22 16,2-8-19-16,9-8-36 15,6 1-28-15,1-5-91 16,4 1-89-16,14-16 180 16</inkml:trace>
  <inkml:trace contextRef="#ctx0" brushRef="#br0" timeOffset="108522.96">11036 9030 464 0,'-4'-2'309'16,"3"1"-62"-16,0 0-12 16,0 0-13-16,0 0-83 15,0 0-27-15,0 1-32 16,0 0-13-16,-2 2-18 15,-1 9-10-15,2 1-12 16,4 30-4-16,7-29-7 16,1 2-3-16,8-1-5 15,0 0-1-15,-3-6-3 16,2 0-1-16,-6-6 1 0,-2-2-1 16,-2 0 0-1,-3 0 1-15,1-9-1 0,0-3 0 16,3-8 0-16,2-4 0 15,7-2-3-15,6 2-1 16,18 3-2-16,7 5-2 16,14 5 1-16,3 6 1 15,3 6 2-15,1 2 1 0,4 2 0 16,6 2 1-16,3-3 1 16,-3 2 0-16,-6 0 0 15,-2 1 2-15,-6 1 3 16,0 2 2-16,-4 3 4 15,-6 1 1-15,-9 0 1 16,-3-1 0-16,-13-2 1 16,-8 0 0-16,-11-4 0 15,-3-2 1-15,-8-4 9 16,-3-1 1-16,-4-2 0 16,-6-2-2-16,3-4-13 15,1-3-6-15,8-1-8 16,4 0-4-16,7 2-2 15,6 4 0-15,4 6 3 16,5 4 1-16,17 7 2 0,10 1 1 16,23 0 1-16,9-1 0 15,8-2 2-15,-2-5 0 16,2-6 4-16,-4-4 4 16,-4-4 5-16,3-3 2 15,-8 0 2-15,-8 1-1 16,-21 0 0-16,-10 0-3 15,-16 3-1-15,-5 4-3 16,-9 3-16-16,-10 0-46 0,-11 2-155 16,-11 0-216-16,-17 4 260 15</inkml:trace>
  <inkml:trace contextRef="#ctx0" brushRef="#br0" timeOffset="109271.28">11776 9722 636 0,'2'13'289'15,"1"-5"-118"-15,4 1 10 16,-2-8 0-16,3 1-30 16,-3-5-43-16,1-3-15 15,-2-4-27-15,-2-3-10 16,-3-5-20-16,-5-2-10 16,-6 1-9-16,-4-3-3 15,-3 6-3-15,-3 3-1 0,-6 7-6 16,1 6-3-16,2 12-3 15,1 9-2 1,7 10 3-16,2 5 1 0,13 1 4 16,5-6 2-16,8-4 3 15,7-4 0-15,1-11 6 16,4-2 2-16,4-15-1 16,0-9 0-16,3-10-7 15,1-8-3-15,-2-10-3 16,0-1 0-16,-7-9-2 15,-5 4 2-15,-9 4 1 16,-7 5 3-16,-6 11 6 16,-6 8 1-16,-1 13 1 15,0 10-1-15,1 14-3 16,3 8 1-16,7 14 4 0,6 8 3 16,8 4 7-16,8 2 2 15,-2-10 1-15,-7-22-3 16,0 1-7-16,14 9-5 15,-9-7-13-15,4-9-15 16,0-15-104-16,-3 0-72 16,15-11 112-16</inkml:trace>
  <inkml:trace contextRef="#ctx0" brushRef="#br0" timeOffset="109606.76">12093 9771 897 0,'-1'1'471'16,"0"-1"-183"-16,0 0-66 16,1 0-39-16,2 0-91 15,17-4-29-15,26-28-33 16,-28 5-9-16,-3 0-13 16,-4-2-1-16,-6 9 1 15,-6 1 2-15,-7 9 3 16,-6 3-2-16,-4 6-2 15,-1 3-3-15,-1 11-3 0,1 1 0 16,6 5 3 0,1 3 2-16,8-2 4 0,5 1 1 15,5 2 3-15,5-4 0 16,6-3 1-16,3 1 0 16,4-5-6-16,3-1-3 15,2-7-12-15,1 1-36 16,0-8-119-16,-2-2-98 15,-4-2 148-15</inkml:trace>
  <inkml:trace contextRef="#ctx0" brushRef="#br0" timeOffset="110020.09">12310 9754 934 0,'8'5'440'0,"4"2"-202"15,28 9 1-15,-22-22-65 16,-3-5-43-16,-1-4-53 16,-2-1-17-16,-5-7-31 15,2 0-10-15,-9-3-9 16,2 5-1-16,-2 2 0 16,-10 2 0-16,-1 9 0 15,-6 2-1-15,-5 6-3 16,3 7 1-16,4 7 0 15,2 5 1-15,9 8-1 0,4 4-1 16,5 6-1-16,5 5 1 16,4 9 8-16,4 5 7 15,3 0 16-15,-3-3 10 16,-2-8 10-16,2-4 1 16,-7-8-7-16,1-6-8 15,-9-5-9-15,-8-8-2 16,-4-2-5-16,-3-3-1 0,-6-6-11 15,-2 2-9-15,-12-13-63 16,0-4-42-16,2-12-95 16,8-6-76-16,19-9 174 15</inkml:trace>
  <inkml:trace contextRef="#ctx0" brushRef="#br0" timeOffset="110272.98">12725 9523 1180 0,'-10'4'508'0,"-7"10"-217"16,-3 6-84-16,1 9-27 16,2 5-44-16,7 6-85 0,7-4-18 15,6-2-19-15,7-4-6 16,5-12-11-16,5-1-6 15,4-7-65-15,-2-3-42 16,-1-7-121-16,-3-4 137 16</inkml:trace>
  <inkml:trace contextRef="#ctx0" brushRef="#br0" timeOffset="110501.95">12839 9660 922 0,'8'20'441'0,"-6"0"-109"15,0-1-78-15,1 5-16 16,-2-1-37-16,6-5-76 16,3 1-30-16,3-12-39 15,4-1-16-15,-6-6-20 16,0-6-6-16,-1-7-5 16,0-2-2-16,1-4-2 15,0-3-2-15,-3 5-1 16,0 1-1-16,-1 5-43 15,-5 4-50-15,0 1-121 16,-2 3-91-16,6-4 184 16</inkml:trace>
  <inkml:trace contextRef="#ctx0" brushRef="#br0" timeOffset="110789.97">13199 9524 2108 0,'-21'12'113'0,"13"1"-36"15,-20 13 88-15,46 4-47 0,1 1-40 16,0 0-9-16,-5-4-10 16,-5-1-5-16,-10 0-13 15,-10 2-6-15,-10-1-16 16,-3 2-8-16,0-6-47 15,1-9-46-15,7-6-114 16,2-4-63-16,8-2 155 16</inkml:trace>
  <inkml:trace contextRef="#ctx0" brushRef="#br0" timeOffset="125926.82">27277 5912 334 0,'0'0'251'0,"0"0"10"15,0 0-41-15,0 0-24 16,0 0-38-16,0 0-24 0,0 0-33 16,0 0-12-16,-1 0-25 15,0 0-11-15,-15 6-21 16,-31 15-10-16,29 1-12 16,4 4-2-16,7-1-5 15,7 5-2-15,11-11 1 16,5-1 1-16,9-1 2 15,3-5 0-15,5-3 0 16,7-3 0-16,-10-11-1 16,3-1 0-16,-8-9 1 15,-10-4 2-15,-1-3 5 16,-2 1 3-16,-7-2 9 16,-1 2 2-16,-10 0 6 15,-8 2 3-15,0 3-5 16,-5 1-4-16,6 4-11 15,-1 2-8-15,-2 3-8 16,7 4-4-16,-8 2-6 0,4 2-14 16,3 4-57-16,0 1-36 15,5 6-113-15,-3 5-117 16,3 10 227-16</inkml:trace>
  <inkml:trace contextRef="#ctx0" brushRef="#br0" timeOffset="126470.16">27218 6239 219 0,'5'-5'183'16,"-1"1"50"-16,-2 2-17 15,2-2-47-15,-2 2-3 16,-2 1-16-16,0 0-13 16,0 0-27-16,0 1-19 15,-1 0-29-15,-23 12-10 16,-41 47-9-16,24-22 0 16,-9 8-2-16,0 1-2 0,3 2-3 15,-3 3-5-15,-1 4-10 16,-7 3-3-16,-6 2-9 15,1 0-3-15,11-4-2 16,8-1 0-16,7-9-2 16,20-22 0-1,-1 1 0-15,-9 11 0 0,7-5-1 16,6-9-1-16,8-12-1 16,2-4-11-16,4-4-30 15,4-4-37-15,-4 1-149 16,10-6-161-16,19-3 244 15</inkml:trace>
  <inkml:trace contextRef="#ctx0" brushRef="#br0" timeOffset="126984.44">27414 6256 488 0,'-9'-1'272'0,"5"1"-48"16,2 3-18-16,-1 7-51 16,3 6-36-16,4 12-48 15,2 8-17-15,0 9-12 16,4 8-4-16,-2 8-5 15,-1 4-6-15,4 10-9 16,1 4 1-16,-1 1-3 16,0-1 0-16,-4-13 3 0,0-4-2 15,-1-13 5-15,1-5 0 16,-4-9-2-16,-2-6-2 16,-1-10 0-16,-3-7 0 15,-1-10-41-15,0-4-48 16,2-17-142-16,3-6-157 15,14-12 232-15</inkml:trace>
  <inkml:trace contextRef="#ctx0" brushRef="#br0" timeOffset="127533.23">27700 6210 659 0,'-6'-11'323'16,"-1"7"-120"-16,0 0-13 16,2-1-46-16,-1 3-35 15,4 1-47-15,1 0-21 16,1 1-35-16,0 0-8 16,0 0-10-16,5 3 0 15,19 24 0-15,31 34-1 0,-13-9-3 16,-2 7 0-16,7 14 1 15,2 3 3-15,9 4 6 16,11 4 3-16,14 8 3 16,4-3 0-16,-4-8 1 15,-2-6 1-15,-11-16 9 16,-4 2 4-16,-8-5 16 16,-4-2 6-16,-14-7-2 15,-6-13 1-15,-13-11-8 16,-9-7 0-16,-12-15 3 15,-9 1-20-15,-13-12-102 16,-5-8-109-16,-6-7 115 16</inkml:trace>
  <inkml:trace contextRef="#ctx0" brushRef="#br0" timeOffset="128370.96">26263 7211 444 0,'2'-4'260'0,"-2"1"-22"15,0 2-44-15,-1 0-40 16,0 0-26-16,-6 0-41 16,-5 4-20-16,5 7-34 15,-20 45-6-15,34-23-5 16,6-5-1-16,13-4-1 0,1-2-3 15,9-12-7-15,1-4 0 16,-11-5-1-16,3-8 0 16,-8-5 4-16,-4-5 3 15,-9-6 8-15,-4-1 3 16,-8 1 20-16,0 2 6 16,-5 2-2-16,-5 2-3 15,-9 5-30-15,-7 2-11 16,-7 7-39-16,-2 1-29 15,3 6-87-15,2 4-77 0,13 9 142 16</inkml:trace>
  <inkml:trace contextRef="#ctx0" brushRef="#br0" timeOffset="128768.26">26176 7444 354 0,'2'-5'257'0,"-2"4"60"15,-1-1-85-15,0 1-37 0,-15 4-29 16,-27 26-50-1,21-15-29-15,1 2-39 0,-42 46-15 16,-14 19-15-16,-4 8-2 16,19-21 4-16,2-3-2 15,-1-1-1-15,4 1-3 16,6 0-8 0,4 2 0-16,8-5-2 0,5-8 1 0,14-7-1 15,-6-10-1-15,12-10-1 16,4-4-1-16,0-18-16 15,6-2-29-15,7-10-70 16,5-5-67-16,7-9 110 16</inkml:trace>
  <inkml:trace contextRef="#ctx0" brushRef="#br0" timeOffset="129161.66">26234 7486 396 0,'7'-7'237'15,"-4"3"-10"-15,1 4-1 16,-4-1-13-16,-1 0-23 15,0 1-41-15,0 0-27 16,-6 12-47-16,-6 16-18 16,-17 52-24-16,12-24-8 15,4 13-10-15,2 6-2 0,3 2-3 16,3 4-1-16,1 1-1 16,2-2-1-16,1-2 0 15,-1-11-1-15,3-15 0 16,0-8 1-16,-1-12-1 15,-2-5 1-15,-1-6 0 16,-1-5-1-16,2-8-17 16,1-1-19-16,1-12-82 15,1-5-79-15,4-13 120 16</inkml:trace>
  <inkml:trace contextRef="#ctx0" brushRef="#br0" timeOffset="129549.94">26449 7454 787 0,'-1'-5'371'0,"-4"0"-189"15,1 7-41-15,3 4-9 16,1 8-52-16,0 6-11 15,5 8-14-15,2 6-7 0,7 10-6 16,7 3-2-16,3 15-9 16,3 4-2-16,0 8-6 15,0 5-1-15,1-5-1 16,5 8-3-16,7 1-3 16,1-7-3-16,-1-4 0 15,-2-13 4-15,-12-12 6 16,-9-4 1-16,-4-10 0 15,-6-5-4-15,-7-8-5 16,2-6-2-16,-9-7-15 16,-2-4-29-16,-2-6-104 15,-2-6-86-15,0-6 132 16</inkml:trace>
  <inkml:trace contextRef="#ctx0" brushRef="#br0" timeOffset="130129.49">27502 7317 546 0,'-8'2'361'16,"4"-1"-9"-16,-8 6-176 16,1 0-22-16,-2 8-78 0,0 5-25 15,9 5-25-15,3 5-11 16,10-1-11-16,6-3 0 15,11-3-3-15,9-7 0 16,3-7 2-16,1-9 0 16,0-7 3-16,-5-6 3 15,-8-10 7-15,-4 1 6 0,-16-1 10 16,-6 2 4-16,-16 2 3 16,-6 0-1-16,-11 2-13 15,-2 6-7-15,-3 8-17 16,1 3-6-16,7 6-50 15,0-2-50-15,13 6-394 16,14 7 339-16</inkml:trace>
  <inkml:trace contextRef="#ctx0" brushRef="#br0" timeOffset="130421.55">27596 7532 834 0,'-1'-6'401'16,"0"6"-187"-16,-2 1-71 0,2-1-29 15,-1 1-53-15,-8 28-9 16,-22 51-11-16,10-16-4 16,-7 16-7-16,1-1-4 15,5 6-8-15,2-3-2 16,-1-10 2-16,3-3 1 15,-2-19 0-15,5-8-1 16,12-19-17-16,-4-11-16 0,7-9-52 16,-3-6-42-16,3-10-112 15,6-5-90-15,12-8 195 16</inkml:trace>
  <inkml:trace contextRef="#ctx0" brushRef="#br0" timeOffset="130796.8">27661 7559 885 0,'-2'-2'389'0,"0"-1"-206"0,1 2-20 16,1 1-49-16,0 0-25 15,0 0-25-15,0 0-10 16,1 5-14-16,4 10-4 16,11 39-7-16,-4-20-4 15,5 22 1-15,5 6-1 16,3 17-1-16,3 9-3 16,7-2-7-16,-4 3-1 15,-3-8 0-15,-1-14 4 0,-11-16 11 16,-2-7 2-16,1-9-2 15,-2-2-5-15,-10-5-11 16,-1-2-3-16,-4-9-4 16,-1-4-2-16,3-9-54 15,5-1-49-15,-5-9-153 16,6-4 152-16</inkml:trace>
  <inkml:trace contextRef="#ctx0" brushRef="#br0" timeOffset="131395.98">28933 7485 783 0,'-13'-5'333'0,"0"4"-176"15,2 4-27-15,-1 3-22 16,-1 1-20-16,6 5-33 16,7 5-15-16,7 9-18 15,2 3-2-15,2 0-2 16,-2-1-2-16,9-7-8 15,2-3-3-15,5-9 0 16,4-6 1-16,2-7 3 16,-3-7 4-16,-1-11 6 15,-7-2 4-15,-10-6 21 0,-8 1 6 16,-11 6 4-16,-10 2-2 16,-14 2-24-16,-2 6-12 15,-3 3-16-15,-2 3-8 16,13 7-14-16,2 7-16 15,1 9-71-15,2 8-79 16,0 11 117-16</inkml:trace>
  <inkml:trace contextRef="#ctx0" brushRef="#br0" timeOffset="131684.25">29055 7728 978 0,'-7'0'438'0,"-3"4"-233"16,-3 7-48-16,-9 10-71 15,1 11-25-15,-2 14-16 16,-1 11-7-16,2 15-14 16,0 7-3-16,-1 9-3 15,0-1 0-15,-7-3-2 16,-5-2 2-16,1-8 2 0,0-5 1 15,8-10-2-15,1-8-2 16,7-18-4-16,3-7-4 16,6-24-45-16,8-10-55 15,14-28-203-15,8-13 187 16</inkml:trace>
  <inkml:trace contextRef="#ctx0" brushRef="#br0" timeOffset="131988.21">28974 7885 941 0,'-4'-9'415'0,"9"9"-216"16,1 0-39-16,1 8-61 16,3 4-29-16,3 10-26 15,1 11-11-15,2 16-7 16,2 12-2-16,-2 13-4 15,2 6-3-15,5-4-4 16,-1-3 1-16,3-9-1 16,1-7 2-16,-5-7-1 15,-1-8 0-15,-10-14-2 16,-5-4-1-16,-5-10 2 16,-5-7-16-16,-5-12-96 15,-1-9-71-15,2-14 96 0</inkml:trace>
  <inkml:trace contextRef="#ctx0" brushRef="#br0" timeOffset="132325.26">29161 7705 866 0,'2'-4'388'0,"-1"2"-198"16,-1 2-2-16,0 0-48 15,0 0-33-15,2 9-41 16,10 19-18-16,25 46-27 16,-4-20-7-16,11 12-3 15,3 8 3-15,5 8 3 16,-1 2 1-16,6-6-1 16,1-8 0-16,-1-16-4 15,1-6 1-15,-4-4-3 16,-4-4 4-16,-7-3 16 15,-14-4 2-15,-9-2 4 16,-9-4-4-16,-6-5-16 16,3-2-3-16,-11-13 1 0,5-1 0 15,-4-6-38-15,-10-8-35 16,-1-6-124-16,-8-5-84 16,-12-7 164-16</inkml:trace>
  <inkml:trace contextRef="#ctx0" brushRef="#br0" timeOffset="133223.81">25148 8525 720 0,'3'-11'350'0,"-2"5"-119"16,-1 3-27-16,0-2-30 0,-1 1-32 15,0 2-50-15,0 0-20 16,-7-4-35-16,-7 3-13 16,-24 10-13-16,30 11-5 15,4 5-6-15,5 3-2 16,10 1-2-16,3-1 1 16,10-4 1-16,3-4 1 0,5-10 2 15,4-5 1 1,2-11 2-16,-2-4 2 0,-1-7 1 15,-6-4 2-15,-11-4 3 16,-2-2 3-16,-15 1 5 16,0 3 2-16,-15 5 1 15,-4 0-3-15,-14 6-9 16,-2 2-7-16,-2 8-22 16,3 6-22-16,9 10-57 15,3 5-43-15,7 10-129 16,6 1 167-16</inkml:trace>
  <inkml:trace contextRef="#ctx0" brushRef="#br0" timeOffset="133688.1">24988 8806 767 0,'3'-10'357'0,"-2"-1"-155"15,5 5 4-15,-4 3-40 16,-6 1-29-16,-1 8-50 16,-10 4-22-16,-5 9-33 15,3 10-4-15,-14 13-5 16,-2 9-2-16,-17 14-5 16,-9 4-6-16,-6 9-3 15,-2-2-2-15,3 5-1 16,0 0-1-16,15-7-1 15,0 1 0-15,7-15 1 16,4-8-2-16,2-16-3 16,9-9-9-16,14-13-28 0,6-3-15 15,9-13-54-15,5-2-32 16,9-11-140-16,3-5 176 16</inkml:trace>
  <inkml:trace contextRef="#ctx0" brushRef="#br0" timeOffset="134032.54">25081 8861 594 0,'-6'-18'302'0,"2"12"-45"15,1 0-61-15,-1 6-16 16,-1 4-27-16,-1 6-68 16,-2 5-15-16,-4 9-13 15,1 6-3-15,-1 20 2 16,2 13-5-16,4 22-16 16,-7 0-9-16,4 8-12 15,0-1-3-15,4-9-4 16,4-2-2-16,1-20-1 0,-3-8 0 15,2-13-1-15,-2-13 0 16,-2-13 0-16,8-7-14 16,-5-9-62-16,1-4-59 15,5-5 77-15</inkml:trace>
  <inkml:trace contextRef="#ctx0" brushRef="#br0" timeOffset="134434.35">25309 8716 751 0,'4'0'350'0,"-4"0"-140"16,-3 0-25-16,3 0-33 16,0 2-31-16,5 26-37 15,14 44-11-15,-6-18-16 16,-2 10-6-16,-2 18-11 16,5 5-8-16,-4 3-11 0,0-1-2 15,1-4-8-15,-5-2-1 16,2-2 0-16,1-6 0 15,-2-14 0-15,1-8 2 16,1-16-2-16,-1-2 0 16,-2-12-4-16,0-4-3 15,-6-10-24-15,1-1-37 16,2-10-137-16,-1-8-142 16,13-8 207-16</inkml:trace>
  <inkml:trace contextRef="#ctx0" brushRef="#br0" timeOffset="135326.73">26902 8691 835 0,'-4'-7'391'0,"-4"3"-168"16,-5 0-17-1,-3 4-70-15,-4 3-29 0,2 7-40 16,2 1-19-16,1 10-21 16,7 4-6-16,3 2-9 15,8 6-3-15,9-5-4 16,9-7-1-16,2-6 0 16,3-5 0-16,-2-7-1 15,-8-2 0-15,-2-7 2 16,1-6 3-16,-4-5 6 15,-1-3 3-15,-4-1 5 16,-6 1 2-16,-4-1-2 16,-4 0 0-16,-5 3-5 15,-1 3-6-15,-5 2-10 16,-2 4-12-16,-3 7-67 16,-3 3-50-16,6 9-221 15,0 4 222-15</inkml:trace>
  <inkml:trace contextRef="#ctx0" brushRef="#br0" timeOffset="135714.25">26865 8916 794 0,'-2'-2'409'16,"-1"0"-150"-16,-8 7-67 16,-3 1-37-16,-3 12-63 15,-12 6-22-15,0 14-32 16,-3 10-9-16,-5 15-10 16,-1 7-2-16,-2 9-6 15,-1 1-2-15,0-3-1 16,5 0 0-16,4-7-1 15,2-4 0-15,12-13-2 16,0-8 0-16,4-16-2 16,11-4 1-16,-1-13-1 15,2-3-1-15,0-10-3 16,-6-7-20-16,9-7-107 0,8-9-91 16,24-16 130-16</inkml:trace>
  <inkml:trace contextRef="#ctx0" brushRef="#br0" timeOffset="136064.29">26902 8944 700 0,'-6'-9'378'0,"2"18"-44"16,-4 6-149-16,3 13-64 16,2 9-18-16,-4 18-39 15,2 6-7-15,-3 18-25 16,1 10-11-16,2 7-11 15,-9 3-3-15,8-7 0 16,4-8-2-16,-3-16 0 0,5-7 0 16,-3-13 1-16,-1-6 0 15,3-15-1-15,1-7-12 16,0-16-61-16,0-7-61 16,5-15 76-16</inkml:trace>
  <inkml:trace contextRef="#ctx0" brushRef="#br0" timeOffset="136426.21">26994 8914 778 0,'-2'-6'376'15,"2"6"-148"-15,3 10-84 16,5 7-5-16,0 13-41 16,3 5-16-16,3 12-20 15,3 10-8-15,1 8-12 16,0 6-4-16,4 7-12 16,-2-1-3-16,2 5-8 15,-2-3-3-15,2-5-3 16,-1-11-1-16,-1-15-1 15,-3-8 1-15,-3-17 0 0,-1 0 1 16,-5-7 2-16,0-1-1 16,-5-5-3-16,-2-3-2 15,-1-5-44-15,-2-1-48 16,1-1-201-16,0 0 183 16</inkml:trace>
  <inkml:trace contextRef="#ctx0" brushRef="#br0" timeOffset="138635.82">28642 8858 549 0,'7'-40'261'0,"-10"28"-107"16,-2 2-3-16,-6 2-42 16,0-1-18-16,-7 9-33 15,-1 2-18-15,-2 8-22 16,-2 3-2-16,6 5 1 16,1-1 0-16,9 3-4 15,4 3-3-15,9-1-7 16,6 0 0-16,3-5-1 0,6-4 0 15,-1-7 1-15,2-6 1 16,2-6 3 0,-2-6 2-16,-3-3 3 0,-1-4-1 15,-6-3 2-15,-4 0 6 16,-6 1 13-16,-2 0 7 16,-9 2 6-16,-2 4-5 15,-9 1-12-15,-1 5-8 16,-4 6-12-16,-2 3-7 0,3 4-6 15,2 5-14-15,5 7-97 16,3-4-109-16,12 9 139 16</inkml:trace>
  <inkml:trace contextRef="#ctx0" brushRef="#br0" timeOffset="138985.96">28601 8997 691 0,'-1'-1'343'0,"0"0"-118"15,0-1-34-15,-9 1-50 0,-7 6-32 16,-38 36-41-16,26 2-16 15,-2 13-27-15,4 4-7 16,2 2-6-16,0 3-2 16,0 0-3-16,-11-4-2 15,0-1 0-15,3-4 1 16,-1-10 0-16,7-1-1 16,7-9 1-16,-1-9-1 0,11-11-10 15,3-9-23-15,9-18-98 16,6-5-76-16,16-16 120 15</inkml:trace>
  <inkml:trace contextRef="#ctx0" brushRef="#br0" timeOffset="139359.7">28624 9009 942 0,'-5'-5'401'0,"3"3"-228"0,-2 1-27 16,3 1-46-16,0 0-29 16,0 13-34-16,0 16-9 15,2 48-9-15,7-24-2 16,4 5-3-16,-1 6-2 15,0 6-3-15,-3 0-1 16,0 7 1-16,-1-3 1 16,0-7 3-16,0-7 0 0,-1-10 1 15,0-8 0-15,-5-8 0 16,0-1 0-16,-1-9-3 16,-2-1-2-1,-1-14-10-15,-1-4-20 0,1-7-71 16,1-7-68-16,4-11-312 15,5-6 307-15</inkml:trace>
  <inkml:trace contextRef="#ctx0" brushRef="#br0" timeOffset="139888.76">28804 8930 694 0,'-2'-24'317'0,"2"5"-136"15,-1 3 8-15,-3 9-23 16,5 7-20-16,-1 2-51 16,0 6-25-16,5 9-40 15,-3 7-12-15,14 13-5 16,-3 9-4-16,7 11-3 15,6 6-3-15,1 3 0 16,13 4-1-16,6-4 1 16,0-1 0-16,5 4 0 15,-4-3 0-15,2 0 1 16,-3-4 0-16,-7-8 4 16,-5-7 0-16,-12-9 3 15,1-3 1-15,-13-10 2 0,-2-2 0 16,-4-8 0-16,-6-7 0 15,1-3-15-15,-1-3-26 16,-9-4-109-16,-5-7-173 16,-11-2 197-16</inkml:trace>
  <inkml:trace contextRef="#ctx0" brushRef="#br1" timeOffset="149325.16">27604 5631 261 0,'-16'-50'140'0,"13"41"-48"16,2 3-16-16,1 4-40 16,-1 0-9-16,1 2 16 15,0 0 14-15,0 0 39 16,0 0 19-16,0 0 22 16,0 0 0-16,0 0-15 15,0 0-11-15,0 0-24 0,0 0-8 16,0 0-10-16,0 3 1 15,3 10-3-15,4 8-5 16,14 27-14-16,-9-25-7 16,1 3-14-16,2-6-5 15,-1-2-4-15,1-6-3 16,-1-5 2-16,-2-2 4 16,0-6 9-16,-2-3 4 0,-1-7 1 15,0-1-4 1,5-5-12-16,1-4-5 0,2 1-7 15,0-3-2-15,-1 3-2 16,-5 6 0-16,-2 4-1 16,-7 2 1-16,-3 2-1 15,-3 3-3-15,-6 2-45 16,-1 5-39-16,-6 2-137 16,3 4-118-16,7 5 213 15</inkml:trace>
  <inkml:trace contextRef="#ctx0" brushRef="#br1" timeOffset="151436.37">27178 6042 60 0,'0'-3'50'0,"0"-2"-1"16,1 4 25-16,-1 1-2 15,0-1-13-15,0 0-13 16,0 1-28-16,-1 0-13 0,1 0-8 16,0 0-2-1,0 0 1-15,0 0 1 0,0 0 2 16,0 0 1-16,0 0 3 16,0 0 7-16,0 0 26 15,0 0 14-15,0 0 25 16,0 0 9-16,0 0 1 15,0 0-1-15,0 0 1 16,0 0 2-16,0 0-2 16,0 0-2-16,0 0-9 15,0 0-4-15,0 0-10 16,0 0-3-16,-1 0-10 16,0 0-3-16,0-1-2 15,-1-1 0-15,-7 2 0 16,-7 0-1-16,-31 5-9 15,29 0-3-15,-5-2-9 16,3 1-2-16,-1 1-3 16,0 0-3-16,2 6-4 0,-4-1-2 15,2 0-3-15,-3 3 0 16,-3 0-1-16,2 0 0 16,-8-1 1-16,2 1-1 15,3-1-1-15,-1 2 1 16,4 3-2-16,0-2 0 15,4 1-1-15,-1 2-1 0,4-1 1 16,1 2-2-16,0 2 2 16,4 2 0-16,0 0 1 15,-4-1 0-15,3 2 0 16,-1-2 1-16,-4-3-1 16,6 2 1-16,4-2 0 15,-4-3 0-15,5 2-1 16,-5-7 0-16,1 1 1 15,7 2-1-15,-1-3 0 16,4 8 1-16,-4-5-2 16,4 1 0-16,2 2-1 15,-10-2-1-15,10 5 1 16,-12 0-1-16,3 5 2 16,6 0 0-16,-3 1 0 15,7-3 1-15,-1 0 0 16,2 0 1-16,-1-4-1 0,-3-1 0 15,2 0 0-15,-7-5 2 16,-2-1 0-16,13-1 0 16,-8 0 1-16,3 0-1 15,-3-6-13-15,-13 3-37 16,16-4-110-16,0-2-88 16,1 1 143-16</inkml:trace>
  <inkml:trace contextRef="#ctx0" brushRef="#br1" timeOffset="151788.15">26247 6704 341 0,'-3'1'208'15,"-1"5"-47"-15,1 6-17 16,-1 3-14-16,0 10-36 16,-2 5-6-16,3 1-4 15,2-1-4-15,2-2-7 16,2-5-11-16,5-6-22 0,3 2-8 16,2-13-9-16,4 2-1 15,5-3 3-15,6-3 3 16,-1-2 5-16,0-2-2 15,-1-5-9-15,-8-3-6 16,5 2-8-16,-3-3-19 16,1 0-100-16,-2 1-124 15,7-8 144-15</inkml:trace>
  <inkml:trace contextRef="#ctx0" brushRef="#br1" timeOffset="152469.1">27332 6249 282 0,'-5'1'149'0,"-3"3"-20"15,3 3-5-15,-2 4 3 16,-1 2-6-16,0 6-25 16,-3 5-14-16,0 3-28 15,-2 1-11-15,4 5-9 16,-1-3-2-16,7 2-4 16,3 4-1-16,6 0-5 15,5 5-2-15,3 4-3 0,3 0-2 16,-2 2-3-16,-1-2-1 15,2-2-1-15,-6-3 0 16,1-4 12-16,-4-2 4 16,-1-6 3-16,-4-4-1 15,0-5-12-15,-2 3-5 16,-2-6-5-16,4 0-1 16,-2-6-1-16,3-2 0 15,-6-5-62-15,4-1-82 16,0-3 91-16</inkml:trace>
  <inkml:trace contextRef="#ctx0" brushRef="#br1" timeOffset="152734.07">27229 6933 618 0,'-2'5'299'16,"3"1"-147"-16,5 1-14 15,0 3-24-15,5 6-37 16,-1 2-8-16,3 4-21 16,-1 1-8-16,5-3-7 15,-6-3-3-15,4 0-7 16,-1-4-3-16,-2-8-4 16,6-1 0-16,-2-8 0 15,-5-1 0-15,-2-4-3 0,4-2-1 16,-5-3-55-16,5-6-81 15,14-7 81 1</inkml:trace>
  <inkml:trace contextRef="#ctx0" brushRef="#br1" timeOffset="153526.07">27815 6080 567 0,'0'-8'262'0,"-1"7"-121"16,2 3-17-1,0-1-29-15,-1-1-27 0,0 0-29 16,0 0-5-16,13 5-4 16,5 1 3-16,29 16 1 15,-23-12 0-15,1 0-9 16,1 5-5-16,4 4-6 15,1 4-4-15,0 3-3 16,3-2-2-16,4 1-2 16,0 3-1-16,5-1 0 15,4 1-1-15,-2 1 0 16,-2-1 1-16,-5-1 1 16,-2 5 0-16,-1 3 2 15,-2 1 0-15,5 4 0 16,-2 0 0-16,0-1 0 15,3 3 0-15,-5-1-1 16,-2-2 2-16,2-1 0 0,-4-2 4 16,-3 1 2-16,-2-2 1 15,-5-3 2-15,-6 2-4 16,-4-9-1-16,0 2-2 16,-8-7 0-16,5-2-1 15,-2-3 0-15,5-1 0 16,-3-1 0-16,-1-4 1 0,-5 0 2 15,-6-3-8-15,-2-2-48 16,1 1-38-16,-2-1-151 16,4-1-127-16,4-1 229 15</inkml:trace>
  <inkml:trace contextRef="#ctx0" brushRef="#br1" timeOffset="153805.37">28758 7053 508 0,'-2'-6'259'0,"2"6"-85"15,1 1-25-15,-1-1-47 16,0 0-12-16,0 0-6 16,1 15-7-16,37 37-14 15,-27-24-6-15,1-1-18 0,0 0-7 16,5-6-14-16,0-4-5 15,-7-3-4-15,3-3-2 16,-3-6-3-16,1-4 0 16,8-11-1-16,-6-3 0 15,7-6-9-15,-2-1-23 16,-8 0-93-16,-4-1-131 16,0 2 159-16</inkml:trace>
  <inkml:trace contextRef="#ctx0" brushRef="#br1" timeOffset="155018.34">27193 5834 305 0,'0'-2'247'16,"0"1"14"-16,0 0-85 15,0 0-41-15,-1 0-48 16,0 0-9-16,-1 0-8 16,-14-7-1-16,-28-7-10 0,25 14-7 15,-3 1-17-15,-2 3-10 16,-4 4-11-16,0-1-4 16,0 4-4-16,-5-3 0 15,4 0 0-15,0 0 0 16,-13 1-2-16,2 0 1 15,-12 3-3-15,-4 4-1 0,11 1-1 16,-2 0 1-16,5 0-1 16,-1-2 1-16,7 5-1 15,6 0 0-15,-1-1 0 16,2-4-1-16,-6 0 1 16,-10-1-2-16,4 8 0 15,-5 7-1-15,1-2 0 16,6 1 1-16,2 3 1 15,1-3-1-15,3 0 0 16,-1 1 0-16,10 3-1 16,0 5 2-16,-1 3 0 15,1-2 1-15,-7-3 0 16,-1-2 0-16,2-2 0 16,-1 6 0-16,1-3-1 15,4 3-1-15,0 2 0 16,-1-2 0-16,2 5 1 0,-2-2 0 15,4 3 1-15,1 1-1 16,-3-1 1-16,4 1 0 16,-2-4 0-16,6-1 0 15,-5 2 0-15,1-2 0 16,3 5 0-16,-6 1 0 16,10-2 0-16,-2 3 0 15,-4-1 1-15,0-1 0 0,-3-3-1 16,0-1-1-16,4-1-1 15,-1-2-1-15,7 12-2 16,0 2 0-16,4 5 0 16,1 2 2-16,3-1 3 15,-2-3 1-15,2-9 1 16,-1-1 1-16,-1-8 0 16,1 3 0-16,0-4 0 15,-1-2-1-15,1-4 2 16,2-9-1-16,0-4-74 15,2-9-88-15,0-6 101 16</inkml:trace>
  <inkml:trace contextRef="#ctx0" brushRef="#br1" timeOffset="155259.51">25106 7744 966 0,'-4'7'323'16,"3"0"-302"-16,-1 7-13 16,-2 15 3-16,0 4 7 15,0 9-6-15,-1-5-2 16,5 1-6-16,1-3 0 0,4-4-2 16,5-3 1-16,0-11 2 15,4-2 1-15,-2-8 0 16,2-3-1-16,8-4 1 15,5-6-3-15,22-11-27 16,4-13-77-16,27-18 69 16</inkml:trace>
  <inkml:trace contextRef="#ctx0" brushRef="#br1" timeOffset="156364.04">27173 6114 341 0,'0'-1'195'0,"0"0"-15"15,0 0-6-15,0-1-18 16,0 1-11-16,0 0-28 16,0 0-15-16,-1 0-34 15,0 0-14-15,0 0-27 16,0 1-9-16,0 0-7 15,-9 15-3-15,-24 37-1 16,17-24 0-16,-3 9-2 16,1 2-1-16,-3 8-2 15,2 1 0-15,0 5-1 16,-3-2 0-16,7 0 0 16,1 0 1-16,-1-4 0 15,8 3 0-15,-9-2 1 0,-2 3 0 16,6 0-1-16,-5-1 0 15,0-4-1-15,-6 0 1 16,-10 1-1-16,0 4 0 16,2 11-1-16,4 2 2 15,1 2-1-15,4 0 1 16,1-13 1-16,3 0 0 16,-2-6 1-16,-2-4 0 0,-4 9 0 15,-2-4-1-15,5 6 0 16,1-3-2-16,4-5 0 15,6 0 0-15,-2-4-1 16,5-19 1 0,0 0 1-16,-9 19-1 0,-11 7 0 15,6-8 1-15,0-4-1 16,1 0 0-16,5-8-5 16,1-3-8-16,8-6-25 15,2-6-20-15,6-7-117 16,-1-5 114-16</inkml:trace>
  <inkml:trace contextRef="#ctx0" brushRef="#br1" timeOffset="156600.29">26226 8008 333 0,'-3'3'146'15,"0"3"-65"-15,0-1 2 16,1 8 4-16,2 4-1 16,-1 7 9-16,0 3 3 0,-2 6 16 15,-1 1 6-15,1 1-14 16,3-2-13-16,3-5-38 16,1-6-17-16,5-5-25 15,2-4-9-15,5-9-18 16,5 2-44-16,7-15 41 15</inkml:trace>
  <inkml:trace contextRef="#ctx0" brushRef="#br1" timeOffset="157445.57">27177 6154 225 0,'0'0'194'16,"0"4"21"-16,-2 2-40 0,0-6-24 15,1 0-42-15,0 13-16 16,-1 8-29-16,-3 30-10 16,0-21-15-16,2 4-7 15,-4 10-14-15,0 1-7 16,-2 8-7-16,0 0-1 16,-4 5 2-16,-1 8 2 15,-1 3 3-15,-1 7 3 16,0 2 4-16,3-1 2 15,-2-4 0-15,-4-4 0 0,7 0-6 16,1 4-2-16,-5-5 0 16,12 0 0-16,-9-4-1 15,-5-4-1-15,7 5 0 16,-6 0-1-16,3 6 0 16,6-4-1-16,4-6-2 15,0-2 0-15,3-10-2 16,-6-2-1-16,0-6 0 15,-1 0-1-15,4-6 0 16,3 1 1-16,0-1 0 16,1-3 1-16,3-3 1 15,-1-7 0-15,-3-7-44 16,1-7-47-16,-9-8-168 16,3 0 157-16</inkml:trace>
  <inkml:trace contextRef="#ctx0" brushRef="#br1" timeOffset="157705.41">26700 8029 704 0,'3'6'287'0,"-2"5"-189"16,0 4 4-16,1 9-20 15,0 1-18-15,2 4-19 16,2 4-14-16,4-2-13 16,3-3 0-16,1-4 2 15,4-5 0-15,0-8-2 16,1-8-3-16,3-9-4 16,-3-10-20-16,6-23-150 15,5-8 115-15</inkml:trace>
  <inkml:trace contextRef="#ctx0" brushRef="#br1" timeOffset="158445.66">27276 6239 256 0,'0'-1'164'15,"0"1"-10"-15,0 0-7 16,-1 18-44-16,-15 42-22 16,1-14-29-16,-1 5-10 15,2 2-7-15,1 3 0 16,3 4 0-16,1 0-4 0,5 9-7 15,-1 3-5 1,2 0-7-16,2 6-4 0,-2-2-1 16,0 0 0-16,-4 3-1 15,-1-2 0-15,1-2 18 16,-1 5 6-16,4-6 5 16,2 2 1-16,4 0-18 15,1-5-5-15,2-2-3 16,0-4-1-16,-4-4 1 15,-1-8 2-15,-1-8 4 16,-1-2 1-16,2-10-4 16,2 1-2-16,4-6-10 15,1-2-1-15,3-3-12 16,0-2-24-16,-3-7-60 16,-1-2-62-16,-5-5 95 0</inkml:trace>
  <inkml:trace contextRef="#ctx0" brushRef="#br1" timeOffset="158711.85">27023 8047 594 0,'-5'6'255'0,"8"6"-129"0,2 4-34 16,-1 1 21-16,3 5-10 15,-3 4-12-15,5 6-26 16,1 1-15-16,4-2-16 16,2-4-4-16,5-11-10 15,3-4-1-15,4-9-2 16,0-3-2-16,3-8-3 16,-1-7-3-16,4-9-107 15,1-5-164-15,6-12 172 16</inkml:trace>
  <inkml:trace contextRef="#ctx0" brushRef="#br1" timeOffset="159476.78">27483 6251 384 0,'-1'-1'196'16,"3"3"-61"-16,5 5-19 16,-4 9-29-16,4 4-18 15,7 8-22-15,3 7-8 16,6 1-18-16,2-3-3 0,6 3-5 15,0-1-3-15,2 11-2 16,0 8-1-16,-5 9 0 16,2 7 0-16,0 10 4 15,-4-1 7-15,-6-1 20 16,5-5 5-16,-8-3 6 16,10 3-3-16,-4-1-17 15,-5 0-6-15,-1-8-10 16,-6-3-5-16,5 1 0 15,-6 1 0-15,-3 6-1 16,-1 0 2-16,-1-5-1 16,-1-6 0-16,0-7 0 15,-2-6 0-15,1-7-1 16,4-1 0-16,-3-6-1 16,0-3 0-16,0-6-2 15,-4-1-1-15,2-4-20 0,-2-2-40 16,0-7-180-16,0-3 158 15</inkml:trace>
  <inkml:trace contextRef="#ctx0" brushRef="#br1" timeOffset="159737.48">27907 7995 750 0,'-3'3'255'0,"4"16"-235"16,0 2-12-16,-1 5 15 15,7 3 4-15,-1 0-3 16,2-1 1-16,5 2 2 16,2 1 2-16,-3-7 5 15,1-4 0-15,4-4-17 16,-4-10-4-16,6-5-75 15,3-6-109-15,2-21 112 16</inkml:trace>
  <inkml:trace contextRef="#ctx0" brushRef="#br1" timeOffset="160749.53">27775 6448 322 0,'53'51'164'0,"-46"-30"-63"15,3-2-21-15,-6 4-36 16,6 4-24-16,2 4-19 16,-4 5 1-16,9 5 10 15,8 5 9-15,4 8 21 16,3-1 14-16,0 5 27 15,-4-7 6-15,-2 3-2 16,1 2-8-16,-5 4-31 0,1 10-12 16,1 4-15-16,3 1-5 15,2-3-9-15,2-1 1 16,0-3 0-16,0-2 0 16,-3-2 0-16,-6-4 1 15,4-2-2-15,-3-5 1 0,-2-4 0 16,4 0-1-16,-10-6-1 15,3 1 1-15,1-9 0 16,-2-2 0-16,5-7 0 16,-4-3-1-16,0 1-3 15,-2-1 0-15,-2 2 1 16,0-2 1-16,-5-7-1 16,0-3 0-16,-4-8-23 15,-3-5-28-15,-3 1-173 16,1-2 147-16</inkml:trace>
  <inkml:trace contextRef="#ctx0" brushRef="#br1" timeOffset="161029.74">28409 8116 705 0,'1'16'307'0,"1"2"-184"16,1 8-30-16,8 1 10 15,5 5-44-15,0-3-13 16,6-2-14-16,1-3-6 0,2-5-3 16,4 4 1-16,-1-12-3 15,-3-4-3-15,-3-9 2 16,-6-8 0-16,-3-6-1 15,0-5-17-15,-6-13-113 16,1-8-135-16,-3-9 151 16</inkml:trace>
  <inkml:trace contextRef="#ctx0" brushRef="#br1" timeOffset="162278.24">27945 6511 417 0,'0'0'229'15,"5"3"-59"-15,0 2-13 16,5 3-69-16,1 6-23 16,0 4-31-16,4 4-11 15,3 8-8-15,-2 3-1 16,5 4-5-16,0 4-2 0,-1 0-4 16,4 5-3-16,2 6 0 15,5-4 0-15,7 4 1 16,0 2 3-16,-1 4 1 15,1 5 1-15,1 2 0 16,-5-2 0-16,4-4 0 16,1 1 1-16,-5-7 2 15,4 4 0-15,0-3 6 16,-3 1 1-16,-4 7 2 16,-1 1 0-16,-4 0-5 15,-3-4-3-15,4-3-3 16,-1-3-1-16,1-4 2 15,1-2 1-15,-9-6 5 16,2-4 1-16,-6-7 4 16,-6 0 0-16,6-4-1 15,-2-3-2-15,-2-2-5 16,3 1-2-16,-5-6-2 0,-6-1 0 16,2 0-1-16,-1-3-1 15,1-3 1-15,1 4 0 16,-3-5-2-16,6 0-1 15,-6 1-1-15,5-2 0 16,-1-3-35-16,-6 0-43 16,3 0-290-16,-4-3 247 15</inkml:trace>
  <inkml:trace contextRef="#ctx0" brushRef="#br1" timeOffset="162564.51">28891 8398 783 0,'4'3'376'16,"-3"-1"-180"-16,1 6-46 15,8-3-29-15,-4 3-61 16,5 3-19-16,5-3-24 15,-3 5-7-15,4-8-2 16,1-2 1-16,2-3 2 0,5-6 1 16,-6-4 1-16,2-1-1 15,-8-6-2-15,1 6-12 16,-6-5-68-16,0-1-62 16,-6-1 79-16</inkml:trace>
  <inkml:trace contextRef="#ctx0" brushRef="#br1" timeOffset="163912.01">27868 6254 278 0,'0'-1'176'0,"0"0"-44"16,0 0-20-16,0 1 0 16,0 0-52-16,7 6-12 15,-3 10-23-15,35 24-8 0,-25-27-7 16,3-1-2-16,12-2-2 16,-2 0-3-16,9-3 5 15,-1-1 10-15,4 3 26 16,7 1 12-1,2 3 16-15,7 3-2 0,-6 5-18 16,-4 0-10-16,-8 4-18 16,-5 3-5-16,6-1-6 15,3 7-2-15,9-1-1 16,4 2-1-16,5-2 0 16,5-2 0-16,-6 4 2 15,1-2 1-15,-9 4 3 16,3 2 1-16,4-6-1 15,-2-1 2-15,4 0 4 16,-6 0 1-16,1 1 2 16,-4 2-3-16,-5-3-5 0,-10-4-1 15,-3 5-2-15,-5-5-1 16,1 5 1-16,2 1 1 16,0 1 6-16,-3 1 5 15,-1-1 4-15,-1-1 0 16,-5-7-6-16,4 3-6 15,-3-2-7-15,1-1-1 16,0 5-3-16,0-5 0 0,3 4-1 16,-1-1 1-1,-7 2 1-15,3 3 0 0,-10 4 0 16,1-1 0-16,3 2-2 16,-8 0-2-16,6-6 1 15,-10-3-1-15,3-2 0 16,3-6 0-16,-7-2 0 15,7 0 1-15,-7-2 1 16,-5 2 0-16,4 1 1 16,-1-1 1-16,2 1 0 15,2 1-2-15,-1-3-1 16,-2 2-1-16,1-4-1 16,3-1 0-16,-4-1 1 15,4-2-1-15,-1-1 0 16,0-2 0-16,0-4 0 0,-3 0 0 15,-2-2-18-15,2-3-10 16,0 1-18-16,-1-3-8 16,-1 0-4-16,1 0-19 15,0 0-119-15,1 0 130 16</inkml:trace>
  <inkml:trace contextRef="#ctx0" brushRef="#br1" timeOffset="164267.84">29717 8135 992 0,'0'9'390'0,"-7"0"-278"15,2-2-37-15,2 4-35 16,2 1-14-16,4 7-6 15,6-1 2-15,4 7 3 16,5-4 0-16,1-2 13 16,0-3 3-16,2-5 9 15,-4-5 3-15,-2 0 5 16,3-3 2-16,-7-9 0 16,2 3-4-16,-1-10-17 15,-2 0-7-15,0-7-15 0,-1-5-6 16,-2 0-48-16,-2-1-39 15,8 7-149-15,-6 2-178 16,13 6 259-16</inkml:trace>
  <inkml:trace contextRef="#ctx0" brushRef="#br1" timeOffset="173519.19">26122 7269 177 0,'0'0'124'15,"0"0"14"-15,0 0-6 16,0 0-10-16,0 0-9 16,-1 0-9-16,0 0-8 15,0 0-19-15,0 0-11 0,0 0-13 16,-13 4-5-16,-6 2-4 15,-26 9-2-15,26-9-4 16,4 5-7-16,-5-2-9 16,1 1-6-16,-5 2-7 15,3 5-2-15,1 0-1 16,2 4 1-16,-4-2 1 16,-4-1 1-16,-2 0 3 15,-3 2 2-15,7 3 4 16,-5-3 2-16,5 9 0 15,0 1-3-15,-5 4 0 16,5 3-1-16,3 1 0 16,2 1 2-16,4 0-5 15,-2-2 0-15,2-4-4 16,9-16-1 0,0 1-2-16,1 9 0 0,0-4-3 0,3-7-1 15,3-8-2-15,0-3 0 16,5-4-45-16,1-1-48 15,2-10-271-15,5-3 241 16</inkml:trace>
  <inkml:trace contextRef="#ctx0" brushRef="#br1" timeOffset="173796.46">25566 7604 618 0,'-3'9'259'0,"-7"9"-155"16,-2 5-22-16,-4 11-26 16,-4 5-22-16,3 0-19 15,3 5-2-15,-4-8-1 16,6-4 5-16,6-2 8 16,1-10 3-16,7-5-1 15,0-4-5-15,0-6-10 16,8 0-3-16,3-3 0 15,0 2 3-15,6-5 7 16,-3-3 1-16,6 0-1 16,2-5-4-16,1 2-36 0,1-2-97 15,-2 7 81-15</inkml:trace>
  <inkml:trace contextRef="#ctx0" brushRef="#br1" timeOffset="174791.06">26153 7155 403 0,'-1'-1'250'0,"0"0"-18"15,0-1-17-15,-13-3-68 16,-9-7-30-16,-18 7-51 31,21 3-20-31,1-1-29 0,-34 13-8 0,-5 6-4 16,-4 0-2-16,15-2-1 15,-7 3-1-15,-1 2-1 16,4 3-1-16,-3 8-1 16,0-3 1-16,4 7-1 15,2 1 0-15,8-1 2 0,1 1 0 16,-2-5 0-16,3 0 1 15,-5 3 0-15,6 2-1 16,-5 7 0-16,-3 3 0 16,-1 7 0-16,-3 3 0 15,10-1 0-15,0-1 0 16,7-6 0-16,-1-2 0 16,0 2 1-16,0-1-1 0,-4 2 0 15,2 1 1-15,1 4-1 16,3 3 1-16,0 0 0 15,0 2 0-15,-2-4-1 16,0-3 1-16,7-4-1 16,1-2 1-16,5 1 1 15,3 0-1-15,1 7 1 16,0-4 1-16,-1-2 0 16,3-3 0-16,0-7-2 15,2 0 0 1,7-2-1-16,2 0 1 0,1-4 0 15,-3-1 1-15,-4-4 1 16,1-1-1-16,1-1 0 16,4-1-2-16,1-6-67 15,-4-6-92-15,5-5 102 16</inkml:trace>
  <inkml:trace contextRef="#ctx0" brushRef="#br1" timeOffset="175083.18">24323 8916 532 0,'-8'6'233'16,"-2"3"-143"-16,-3 6 17 16,0 1 16-16,0 6-28 15,5 2-13-15,1 1-13 16,1 3 0-16,-1 2 3 15,3 4-1-15,1 2-13 16,0-3-13-16,3-4-23 16,2-5-8-16,5-10-11 15,3-2-3-15,5-11 0 16,6 0-1-16,4-4 1 16,7-4-1-16,0-4-35 15,0-3-53-15,8-8 57 16</inkml:trace>
  <inkml:trace contextRef="#ctx0" brushRef="#br1" timeOffset="176482.22">26263 7339 153 0,'0'0'125'0,"0"0"33"15,0 0-6-15,0 0-22 16,0 0-13-16,0 0-28 16,0 0-18-16,0 0-30 15,0 0-14-15,0 0-17 16,0 0-3-16,0 0-2 16,-2 0 0-16,1 0 1 0,0 0 6 15,0 0 11-15,0 2 6 16,0 3 8-16,0-3-4 15,-1 1-11-15,-1 1-5 16,2-2-8-16,0 1 0 16,0-2 0-16,0 1-1 15,-1 1-1-15,0 1-3 16,0 0 0-16,0-4-2 0,0 3 2 16,1-3 4-16,0 1 7 15,-1 3 3-15,-1 0 3 16,-2 5-2-16,0 1-5 15,-13 27-1-15,14-29-3 16,-1 0 0-16,1-2-2 16,-1 2 0-16,-1 1-2 15,0 1-1-15,-2 4 0 16,1 4 0-16,-3 5-1 16,2 3 0-16,-3 4-2 15,-1-3 0-15,-3 3-1 16,1-1 0-16,-1 3 0 15,-3 0 0-15,1 4 0 16,-1 0 0-16,-5 0 0 16,0 3 0-16,0-2 0 15,1 0-1-15,7 0 1 0,4 3 0 16,-3 0 1-16,-1 2 0 16,-4 2 0-16,-3-1 0 15,-1 1 0-15,-2-2 0 16,0 2 0-16,0 0 0 15,-1 2 0-15,1 7-1 16,0 0 0-16,-2-4 1 16,-1 0-1-16,-1-3 0 0,-2 0-1 15,5 0 0-15,-2-1 2 16,4 0-1-16,1-1 1 16,3-1-2-16,4-1 1 15,-4-5 0-15,-3 4 1 16,-1-1-1-16,-4 3 1 15,1 1 0-15,4-7-2 16,-2 0 1-16,6-7-1 16,2-2 0-16,3-1 0 15,3-5 1-15,0-2 0 16,5 0-1-16,-2-7 1 16,1-1-12-16,4-5-129 15,-1-4 103-15</inkml:trace>
  <inkml:trace contextRef="#ctx0" brushRef="#br1" timeOffset="176709.17">25127 9224 679 0,'-4'12'302'0,"-1"4"-156"16,2 6-62-16,-2 4 3 15,-1 6-42-15,2 2-15 0,0 0-19 16,4 2-4-16,3-7 0 16,0-3 2-16,3-8 1 15,3-1 0-15,0-8-1 16,1-1-3-16,2-5-1 16,1-3 1-16,8-6-3 15,5-7-39-15,14-10 27 16</inkml:trace>
  <inkml:trace contextRef="#ctx0" brushRef="#br1" timeOffset="177679.78">26319 7366 275 0,'2'0'177'0,"2"0"-11"16,-2 0-49-16,-2-1-15 15,0 1-20-15,0 0-8 16,0 0-5-16,0 0-2 15,0 0-5-15,8 15-6 16,8 28-13-16,-20-23-8 16,3 1-9-16,1 2-4 0,2 5-6 15,1-1-4-15,-1 7-5 16,-4 1-1-16,-4 6-2 16,-1 8-1-16,-4 5-2 15,5 6 0-15,-5-2-1 16,2-2 0-16,2 3 4 15,0-4 1-15,0 5 6 16,-1 2 2-16,-4 0 4 16,-3-2-1-16,-3-3 2 15,-2-1 2-15,-3 1 5 16,0 4 0-16,2 4-1 16,2-1-3-16,4-7-5 15,0-4 1-15,3-9 1 16,0-6-3-16,-1-3 1 15,-1 0-5-15,-2 3-5 0,3 3 1 16,0 3-4-16,-1 3 0 16,3 1-1-16,-2 1 0 15,-2-6 1-15,6-5-1 16,-2-6 1-16,0-6 0 16,4 2 0-16,-4 2-1 15,1 2 0-15,-5 4 0 16,-4-3 0-16,0 2 0 15,-4-4 0-15,5-4 0 0,2-3 0 16,1-5 0-16,8-8-1 16,3-5 0-16,4-2-55 15,0-4-65-15,-1-6 76 16</inkml:trace>
  <inkml:trace contextRef="#ctx0" brushRef="#br1" timeOffset="177986.16">25666 9320 875 0,'3'-5'344'0,"0"9"-231"15,0 0 4-15,-3 18-9 0,-3 10-19 16,-2 9-25-16,1 6-17 15,0-2-18-15,4-3-4 16,2-13-7-16,4-3-5 16,5-10-6-16,1-3-2 15,3-5-2-15,4-5 1 16,4-5-2-16,1-5 0 16,7-7-1-16,5-2-6 15,-5-6-85-15,1 1-98 0,2 1 117 16</inkml:trace>
  <inkml:trace contextRef="#ctx0" brushRef="#br2" timeOffset="-200332.55">24892 12715 503 0,'0'-1'259'16,"0"0"-102"-16,0 0-32 16,0 0-11-16,0-1-56 15,1-1-20-15,0-2-9 0,1-1 1 16,-1 1 9-16,-1 0 4 16,0 4 1-16,-1 0 2 15,0 0 1-15,0 0 0 16,-13-6 2-16,-28-5-2 15,25 17-6-15,-1 1-3 16,0 2-7-16,-1 2-2 16,3 6-8-16,2 3-4 15,5 2-9-15,4 1-3 0,5 1-3 16,2-1-1-16,12-2-1 16,4 0-1-16,10-7 0 15,9-1 1-15,-7-4 0 16,2-5 0-16,-4-7 0 15,-8-3 1-15,4-8 1 16,0 1 1-16,-2-5 1 16,1-3 1-16,-7-1 2 15,-3-2 5-15,-10-1 10 16,-4 0 7-16,-10 5 15 16,-7 2 0-16,-4 8-2 15,-3 2-7-15,1 7-15 16,2 3-5-16,3 1-9 15,-1 2-2-15,8 0-3 0,2-1-1 16,5 4-5-16,0-2-2 16,4 1-32-16,5 1-28 15,3 1-148-15,3 1 139 16</inkml:trace>
  <inkml:trace contextRef="#ctx0" brushRef="#br1" timeOffset="-194653.2">25427 11617 323 0,'0'-7'199'0,"-1"4"18"16,-3 2-27-16,1 1-12 15,2-1-4-15,0 1-17 16,0-1-11-16,0 0-29 16,0 1-19-16,-5 0-41 15,-3 1-16-15,-7 4-25 16,-27 18-4-16,22-9-4 15,-2 3-1-15,2 5 2 0,1 4 1 16,2 6 4-16,-1 2 2 16,-2 3-2-16,-1 2-1 15,1 8-5-15,1-3-3 16,1 5-2-16,3-1-1 16,2-5 0-16,1 5 0 15,3-6-1-15,2-1 0 16,2-5 0-16,3-3 1 15,0-5 0-15,1-3 0 16,-2-3 0-16,2-4 0 0,2-3 0 16,0-2 0-16,-1-2 0 15,-1-2-1-15,-2-7-2 16,4-1-25-16,0-5-101 16,0 3-97-16,0 0 132 15</inkml:trace>
  <inkml:trace contextRef="#ctx0" brushRef="#br1" timeOffset="-194313.95">24932 12153 490 0,'-3'-6'251'0,"-1"1"-47"16,4 5-26-16,0 3-19 15,0-3-23-15,0 0-37 0,0 0-9 16,4 18-12-16,9 35-4 16,-6-23-8-16,-2 5-7 15,4 3-11-15,-5-6-5 16,2-1-7-16,2-6-2 16,-1-8-4-16,1-3-3 15,0-4-7-15,0-6-4 0,0-3-1 16,3-2 0-16,0-9 0 15,1 0 0-15,2-4-3 16,0-2-3 0,4 0-4-16,0 0-2 0,-1 1-2 15,-3 3-29-15,1 2-107 16,0 1-90-16,2 4 129 16</inkml:trace>
  <inkml:trace contextRef="#ctx0" brushRef="#br1" timeOffset="-193160.15">26140 11146 538 0,'-1'-11'247'0,"1"8"-79"15,1 2-33-15,0 1-5 16,-1 0-19-16,0 0-46 16,0 0-11-16,0 0-18 15,0 0-5-15,0 0-5 16,0 5-2-16,1 7-5 16,0 5-3-16,0 31-1 15,-2-27 1-15,-2 5 3 16,-3-1 0-16,0 5-1 15,-2-4-2-15,-3 3-2 16,0 1-1-16,-4-2 3 16,-1 4-1-16,-3 0-1 15,-1-4-1-15,4 4-3 0,0 1-2 16,1-6-1-16,1 2 0 16,-3-2 0-16,-1-3 1 15,3 7 0-15,-4 2 0 16,5-3 1-16,-5 2 1 0,-3-2 0 15,1-3 1-15,-6 2 0 16,5-3-1-16,-2 2 0 16,1 0 1-16,0 0-2 15,0 2 1-15,0-4 0 16,0-1 1-16,-2-3 2 16,1-2 2-16,-1 6 4 15,3-1-1-15,0 1-1 16,1-4-2-16,5-2-6 15,1-1 0-15,3-1-3 16,6 0 0 0,-3-2-1-16,-4 1-1 0,1-3 1 15,-1-1 0-15,5-1-1 16,0-3 1-16,3-1-2 16,2 1-1-16,-1-2 1 0,1 0-2 31,1-1 1-31,-3 3 1 0,-2 1-1 0,-5-1 1 15,5-3 3-15,-1 0 1 16,2-5 1-16,4 3 1 16,0-4-4-16,-1 0-1 15,3 0-4-15,-1 0-3 16,0 0-31-16,1 0-23 16,0 0-50-16,0 0-32 15,0-1-98-15,0 0-146 16,0 0 252-16</inkml:trace>
  <inkml:trace contextRef="#ctx0" brushRef="#br1" timeOffset="-192776.92">25350 12161 564 0,'4'-15'288'0,"3"11"-55"16,-7 2-49-16,1 8-30 15,4 6-20-15,-7 7-49 16,-7 8-21-16,-2 4-27 16,-3 3-8-16,-3 2-10 15,9 0-2-15,-4-5-1 16,4 1 0-16,3-8 0 0,-1-2 2 16,4 0-5-16,1-8 0 15,1-1 0-15,5-4-1 16,4-5 1-16,3-1 2 15,10-2 2-15,-2-1 1 16,2-1-1-16,4-2-3 16,-4 0-3-16,10 1-1 15,-1-1-3-15,0-2-1 0,-3 1-1 16,-9-2 0-16,-4 2-1 16,-5 1 0-16,-7 1-65 15,-1 3-65-15,-2-4 79 16</inkml:trace>
  <inkml:trace contextRef="#ctx0" brushRef="#br2" timeOffset="-153026.31">7676 11296 454 0,'-7'-2'305'15,"-28"-9"-30"-15,29 10-42 16,2 0-27-16,1 1-49 16,1 0-22-16,2 0-39 15,0 0-13-15,0 0-25 16,6 1-9-16,13 1-17 15,33 3-7-15,-22-6-12 16,3-1-2-16,4 0-6 16,-2 0 0-16,-2 3-1 15,-4-1 0-15,-10 4 0 16,-6 0 0-16,-13 0-48 16,0 2-61-16,-9 4-260 0,-1-1 235 15</inkml:trace>
  <inkml:trace contextRef="#ctx0" brushRef="#br2" timeOffset="-152715.65">7660 11450 798 0,'-5'5'404'16,"2"-2"-162"-16,6 1-41 16,2-2-27-16,-5-2-52 15,2 0-19-15,19-3-22 16,30-3-10-16,-24 1-15 16,-2 1-9-16,7 4-15 15,-2 0-6-15,-2 1-10 16,-8 1-4-16,-3 2-4 15,-6-1-1-15,-7 1-2 16,3-2 0-16,-6 2-53 16,0 0-48-16,-1-4-151 15,0 0-158-15,-1-1 256 16</inkml:trace>
  <inkml:trace contextRef="#ctx0" brushRef="#br2" timeOffset="-152128.29">8733 11072 687 0,'-21'3'323'16,"5"-8"-85"-16,3-1-40 15,5 5-5-15,2-1-26 16,9 2-60-16,4 2-19 15,19 1-23-15,6-1-3 16,21 5-10-16,5-3-9 0,1 1-18 16,-2 1-8-16,-3 0-6 15,-4 1-3-15,-4 3-2 16,0 0 1-16,-14-7-1 16,-8 2 1-16,-15-3-22 15,-7 1-38-15,-11-2-119 16,-6-1-98-16,-9-6 161 15</inkml:trace>
  <inkml:trace contextRef="#ctx0" brushRef="#br2" timeOffset="-151683.04">8738 11064 890 0,'-14'3'417'0,"11"0"-189"16,4 2-16-16,11 7-67 15,5 3-34-15,9 5-40 0,3 0-15 16,7-1-21-16,4 2-8 16,-4-2-11-1,-4 0-3-15,-8 3-6 0,3 0 0 16,-4 5-1-16,1-1 1 16,-8 0 0-16,-9 1 1 15,-6-2 5-15,-8-2 1 0,-10-4 3 16,-5 3-2-16,-5-5-2 15,0-2-3-15,-4-2-4 16,-2-3-1-16,6-2-4 16,3 2 10-16,15-3 9 15,6 0 4-15,8-1 12 16,10-4-4-16,14 8 7 16,2-5 5-16,4 0 4 15,4 2-1-15,-3-7-4 16,5 4-2-16,-4 0-9 15,-6 2-4-15,-11 5-10 16,-1-1-4-16,-12 0-4 16,-3-3-1-16,-4-1-11 15,0-3-28-15,-1-1-79 16,0-2-41-16,0 0-107 16,0 0-69-16,-1 6 215 0</inkml:trace>
  <inkml:trace contextRef="#ctx0" brushRef="#br2" timeOffset="-151291.2">8883 11968 1017 0,'5'1'427'16,"6"0"-238"-16,3 3-53 16,-1 1 13-16,5 6-41 15,0 6-24-15,-1 4-23 16,-4 1-2-16,7 2 1 16,-2-4-3-16,6 2-13 15,0-3-5-15,-8-7-7 16,1-4 0-16,-6-8 2 15,-1-5-1-15,0 2-5 16,-1-8-6-16,4-8-8 16,1 2-4-16,0-9-6 0,1 8-4 15,-1 0-51 1,1 0-40-16,-2 2-101 0,-1 0-81 16,1 0 173-16</inkml:trace>
  <inkml:trace contextRef="#ctx0" brushRef="#br2" timeOffset="-150063.67">10141 11000 400 0,'-2'-1'279'15,"-4"-1"-10"-15,0-2-35 16,-1-2 1-16,-2 1-53 15,1 3-28-15,-25-26-49 16,24 33-17-16,-2 11-25 16,1 10-9-16,-6 16-11 0,-1 5-5 15,4 11-7-15,7 5-5 16,6 8-4-16,4 3-2 16,8 0-3-16,-2-30 3 15,1 1 0-15,10 24 1 16,6 0 0-16,-3-17-2 15,-7-18 1-15,-3-6-1 16,-5-8-2-16,-4-7-3 16,0-8-6-16,-3-4-3 0,1-7-61 15,1-5-58-15,2-13-258 16,7-4 237-16</inkml:trace>
  <inkml:trace contextRef="#ctx0" brushRef="#br2" timeOffset="-149459.92">10943 11270 539 0,'-29'-8'314'0,"9"7"43"15,-2 1-131-15,6 3-19 16,6 2-20-16,10 0-65 16,2 4-22-16,21-3-31 15,1-1-9-15,11-3-18 0,6-2-12 16,3-8-16-16,6 3-3 15,-1-4-6-15,-1 3-5 16,-13 2-75-16,-7 2-67 16,-12 10 86-16</inkml:trace>
  <inkml:trace contextRef="#ctx0" brushRef="#br2" timeOffset="-149276.08">10961 11430 868 0,'-4'9'434'16,"7"-2"-104"-16,4-5-181 16,11 0 9-16,9-2-34 15,1-3-20-15,11-3-43 16,-4 1-21-16,-1 0-24 16,-2-1-8-16,-10 2-55 15,-4-1-58-15,-12 3-200 16,-2 1 190-16</inkml:trace>
  <inkml:trace contextRef="#ctx0" brushRef="#br2" timeOffset="-149026.83">11054 11131 676 0,'-7'-1'409'15,"10"4"56"-15,2 3-231 16,2 12-65-16,-3 6-15 15,1 15-61-15,-2 7-25 16,-3 7-38-16,4 2-11 16,2-7-11-16,1-5-3 15,2-12-2-15,-2-5-17 16,-4-14-82-16,1-5-44 0,0-11-139 16,0-13 163-16</inkml:trace>
  <inkml:trace contextRef="#ctx0" brushRef="#br2" timeOffset="-148857.11">11194 11126 1029 0,'5'9'470'0,"0"5"-185"16,-3 9-26-16,0 16-50 16,-2 8-43-16,-4 4-82 15,3-2-28-15,1-7-34 16,0-7-8-16,3-9-10 15,2-3-14-15,4-8-105 16,3-5-62-16,6-6-264 0,5-4 268 16</inkml:trace>
  <inkml:trace contextRef="#ctx0" brushRef="#br2" timeOffset="-148452.6">11914 11216 699 0,'16'-1'409'0,"-11"15"69"16,-3 8-274-1,1 1-65-15,4 34-5 0,-3 23-66 16,3 3-21-16,-1-14-26 16,3-5-6-16,1-13-7 15,-3-6-3-15,3-14 0 16,-3-8 3-16,-2-16-58 0,0-8-42 15,-6-16-121-15,-2-13-106 16,0-17 204-16</inkml:trace>
  <inkml:trace contextRef="#ctx0" brushRef="#br2" timeOffset="-148273.61">11935 11231 514 0,'6'-27'335'0,"5"18"78"15,0 6-160-15,8 7-47 16,6 8-14-16,-1 5-55 15,3 1-19-15,-5 7-33 16,-2 2-15-16,-7 4-23 16,-5-1-9-16,-8-1-11 15,-4-3-1-15,-5 0-2 16,-5-2-3-16,-2-6-6 16,0-3-5-16,-3-10-29 15,2-1-30-15,2-5-78 16,1-4-67-16,12-6 119 15</inkml:trace>
  <inkml:trace contextRef="#ctx0" brushRef="#br2" timeOffset="-147843.95">12435 11421 1268 0,'1'-5'486'15,"-9"-10"-344"-15,5-5-40 16,-13-4-16-16,1-2-34 16,-1 0-35-16,-6 3-3 15,6 9-4-15,0 7-3 16,1 15-7-16,2 7-4 0,3 16-2 16,2 3 2-16,7 5 4 15,2-1 0-15,6-7 3 16,3-5-1-16,0-9 1 15,-1-5 0-15,-1-9 1 16,1-4 0-16,2-12 0 16,1-5-1-16,2-8-2 15,-3-4 1-15,1 3 0 16,2 4 0-16,-3 9 4 16,0 6 6-16,-7 11 14 15,-6 6 6-15,0 8 5 16,-1 2-3-16,1 3-12 15,2-1-6-15,2-3-9 16,-2-4-4-16,7-4-55 16,-6-4-59-16,4-7-270 15,5-4 245-15</inkml:trace>
  <inkml:trace contextRef="#ctx0" brushRef="#br2" timeOffset="-147573.89">12587 11385 969 0,'1'12'427'16,"8"3"-176"-16,1 3-59 0,-4 0-27 16,-1-1-28-16,-3-4-47 15,-2-3-11-15,-2-7-3 16,-2-1-3-16,0-3-16 16,3 0-15-16,0 0-24 15,0 0-9-15,-1-15-9 16,2-30-2-16,8 24-3 15,4 3 1-15,0-1-5 16,2 3-26-16,-2 1-99 16,0 4-78-16,-1 7 122 15</inkml:trace>
  <inkml:trace contextRef="#ctx0" brushRef="#br2" timeOffset="-147254.33">12758 11447 978 0,'8'7'443'0,"4"-7"-223"0,4-4-5 16,4-8-89-16,-2-6-40 15,9-6-53-15,-5 0-9 16,-9-1-9-16,1 5-3 16,-15 2-1-16,-4 4 0 15,-4 4-1-15,-9 3-2 16,-3 6-3-16,0 4-1 0,4 6 1 15,5 9 6 1,4 8 17-16,4 7 7 0,4 5 9 16,0-1-1-16,8-7-16 15,6-1-9-15,3-16-14 16,6-2-6-16,5-13-51 16,-6-12-48-16,-1-6-131 15,2-8-83-15,-7-1-198 16,3 2 310-16</inkml:trace>
  <inkml:trace contextRef="#ctx0" brushRef="#br2" timeOffset="-146990.77">12993 11375 701 0,'0'-1'414'0,"0"0"-21"15,-1 1-63-15,-1 5-77 16,-3 21-38-16,-2 26-73 16,7-32-34-16,0-7-53 0,3-6-19 15,2-4-21-15,0-6-7 16,1-7-5-16,1-3-3 15,1-6-12-15,3-1-9 16,0 0-6-16,1 2 0 16,-1 4 11-16,-1 7 6 15,1 6 10-15,-7 2 2 16,1 11 7-16,1 3 5 16,-3 8 10-16,3 1 3 0,0-1-3 15,1-5-4-15,2-5-13 16,-3-5-4-16,2-10-36 15,-1-2-58-15,4-16-157 16,3-3-92-16,4-8 196 16</inkml:trace>
  <inkml:trace contextRef="#ctx0" brushRef="#br2" timeOffset="-146791.74">13323 11120 1284 0,'10'17'517'0,"-8"17"-300"16,0 12-67-16,-4 12-22 16,0 7-32-16,5-3-57 15,9-5-18-15,9-14-17 0,5-7-5 16,2-21-6-16,-2-7-15 16,-3-11-82-16,-4-10-65 15,0-7 100-15</inkml:trace>
  <inkml:trace contextRef="#ctx0" brushRef="#br2" timeOffset="-146621.97">13258 11224 1191 0,'-11'0'550'0,"5"0"-269"0,5 1-84 16,1 2 1-16,0-3-97 15,0 0-42-15,16 4-38 16,40 10-13-16,-20-9-96 15,6-1-66-15,6 4 93 16</inkml:trace>
  <inkml:trace contextRef="#ctx0" brushRef="#br2" timeOffset="-146330.36">13789 11139 787 0,'-10'-3'457'16,"-8"6"70"-16,-2 5-314 15,3 13-69-15,-2 7-8 16,1 16-63-16,5 8-20 15,12 2-29-15,6 0-7 0,10-11-10 16,6-7-6-16,5-11-39 16,5-6-55-16,8-17-166 15,3-4-315-15,7-22 371 16</inkml:trace>
  <inkml:trace contextRef="#ctx0" brushRef="#br2" timeOffset="-146039.68">13994 11268 1143 0,'-3'12'536'16,"-5"5"-234"-16,4 10-108 15,-3 4-5-15,4 1-76 16,5-4-33-16,5-6-26 16,5-4-7-16,5-9-11 15,1-3-8-15,5-5-10 0,-3-5-4 16,0-6-5-16,-2-6-2 15,-5-5-1-15,-1 0 0 16,-7-1-39-16,0 4-38 16,-4 5-101-16,0-1-75 15,1 4 151-15</inkml:trace>
  <inkml:trace contextRef="#ctx0" brushRef="#br2" timeOffset="-145841.62">14209 11069 1001 0,'10'12'518'15,"4"-4"-49"-15,9 7-323 16,4 6 6-16,4 3-31 16,3 7-30-16,0 3-25 15,-3 2-9-15,-7 7-16 16,-7-4-4-16,-14 3-7 15,-4-3-4-15,-8-3-8 16,-2-5-19-16,-1-14-99 16,-3-6-62-16,-1-14-56 15,4-10 108-15</inkml:trace>
  <inkml:trace contextRef="#ctx0" brushRef="#br2" timeOffset="-145496.85">15015 11280 889 0,'-19'-14'447'0,"19"10"-36"15,-6-3-179-15,5 3-61 16,11 4 1-16,6 1-67 16,1 6-38-16,14 3-41 15,-4 1-8-15,6 0-11 16,3-4-9-16,-4-1-85 15,-3-3-45-15,-7-3-145 16,-4-2-146-16,-12-3 279 16</inkml:trace>
  <inkml:trace contextRef="#ctx0" brushRef="#br2" timeOffset="-145322.52">15129 11178 546 0,'-20'-12'370'15,"8"7"84"-15,4 5-144 16,5 11-58-16,-2 6-35 15,4 13-80-15,1 9-28 16,2 4-40-16,3 1-17 0,5-3-24 16,-3-5-11-16,6-7-28 15,4-1-56-15,5-11-159 16,7 0 149-16</inkml:trace>
  <inkml:trace contextRef="#ctx0" brushRef="#br2" timeOffset="-144941.45">16121 11224 885 0,'-37'0'428'0,"2"-4"-138"15,12 0-96-15,8 0 19 16,8-1-62-16,14 5-45 15,10 0-57-15,9 1-20 0,13-2-13 16,3-2-3-16,11-4-8 16,2 1-4-16,1 1-54 15,-4 2-41-15,-13 5-131 16,-10 5-132-16,-16 10 229 16</inkml:trace>
  <inkml:trace contextRef="#ctx0" brushRef="#br2" timeOffset="-144778">16132 11402 897 0,'-23'18'459'16,"5"-4"-171"-16,12-3-92 15,6-1-21-15,13-7-81 16,8-3-32-16,11-3-25 16,4-4-7-16,5 0-15 15,1 0-36-15,2 3-117 0,-7 0-96 16,-6 1 131-16</inkml:trace>
  <inkml:trace contextRef="#ctx0" brushRef="#br2" timeOffset="-144537.83">16205 11093 977 0,'-3'-8'442'0,"3"8"-167"16,2 8-78-16,-2 20-31 15,-3 5-26-15,1 18-47 16,0 8-16-16,1 0-29 16,1 0-14-16,4-11-22 15,2-11-4-15,-1-11-3 16,2-5-9-16,-5-10-91 16,0-2-48-16,4-15-134 15,0-11-136-15,3-18 275 16</inkml:trace>
  <inkml:trace contextRef="#ctx0" brushRef="#br2" timeOffset="-144357.79">16327 11107 1187 0,'13'3'527'16,"-6"14"-271"-16,-3 12-15 16,-4 17-74-16,-3 5-48 15,1 7-63-15,2-5-16 16,3-13-25-16,2-6-8 15,4-11-26-15,0-4-42 16,3-9-109-16,5-3-79 16,-2-9 145-16</inkml:trace>
  <inkml:trace contextRef="#ctx0" brushRef="#br2" timeOffset="-143821.12">16876 11403 944 0,'14'9'394'16,"-6"-9"-166"-16,1-3-62 15,10-8-47-15,1-6 7 16,2-9-48-16,3-5-21 16,-11-6-26-16,2 0-5 15,-10 7-7-15,-9 2-2 16,-7 13-3-16,-6 3-1 15,-3 5-7-15,4 4-4 16,-4 7-3-16,3 5-2 0,-1 9-2 16,-1 7 1-16,6 10 4 15,8 4 2-15,8 9 6 16,9 7 5-16,5 2 10 16,-1 0 7-16,-3-5 15 15,1-6 2-15,1-7 2 16,-4-4-3-16,1-7-8 15,-8-2 0-15,-6-7-2 16,-7-7-3-16,-9-6-7 16,2-3-13-16,-6-9-54 15,3-3-40-15,-2-12-107 16,-3-3-79-16,3-11 167 16</inkml:trace>
  <inkml:trace contextRef="#ctx0" brushRef="#br2" timeOffset="-143553.03">17208 11310 1114 0,'22'12'500'0,"-4"5"-264"16,-7 8-75-16,-5 3-16 16,-6 4-62-16,-2-1-23 15,0-6-22-15,-2-6-6 0,2-6 1 16,-2-9 4-16,-1-7-6 15,1-3-5-15,-3-13-12 16,0-1-9-16,4-9-6 16,3-2-5-16,8-5-7 15,8-3-9-15,12 0-56 16,1 5-49-16,2 9 78 16</inkml:trace>
  <inkml:trace contextRef="#ctx0" brushRef="#br2" timeOffset="-143141.21">17578 11364 1216 0,'-4'-1'506'0,"-1"-7"-298"16,-2-6-39-16,0-7-51 0,0-2-47 15,-2-1-53-15,-2 1-6 16,-3 8-2-16,2 3-3 15,0 6-6-15,4 8-2 16,5 15-1-16,-9 6 1 16,8 13 3-16,-2 1 2 0,5-1 0 15,6-2-1-15,4-10 2 16,0-6 1-16,3-9 3 16,4-5 1-16,2-8-2 15,3-4-1-15,-1-9-3 16,-1-1-1-16,-1-2 0 15,-2-1-1-15,-3 6 1 16,-3 3 0-16,-4 11 2 16,-4 4 4-16,-4 11 14 15,0 4 5-15,-3 5 0 16,1-1-4-16,3 0-14 16,1-5-6-16,0-5-12 15,2-3-23-15,2-8-61 16,1-2-49-16,0-8-207 15,3-3 224-15</inkml:trace>
  <inkml:trace contextRef="#ctx0" brushRef="#br2" timeOffset="-142433.18">17835 11309 1152 0,'5'8'495'15,"-2"8"-247"-15,-6 3-31 16,-4 4-19-16,-2-1-39 15,1-4-70-15,1-2-21 16,2-10-38-16,4-1-14 0,5-8-14 16,2-2-1-16,4-7-9 15,2-3-13-15,6-5-18 16,-2-1-5-16,-2 1 2 16,4 2 12-16,-11 4 18 15,4 5 6-15,-4 9 7 16,-4 7 3-16,0 14 4 15,-4 3 2-15,6 7 2 16,-4-5 0-16,8-6-3 16,-1-6-2-16,7-11-4 15,6-3-2-15,5-5 0 16,5-4 0-16,1-2-2 16,-4-2-5-16,-5 1-11 15,-2 1-6-15,-5-2-6 16,-5 1 4-16,-7-4 10 15,-4-4 6-15,-2 0 9 16,0 2 3-16,-5 2 4 0,2 3 1 16,-5 8 2-16,-1 1 1 15,-2 9 4-15,-2 5 4 16,0 10 16-16,0 6 4 16,2 5-3-16,3 2-4 15,8-6-16-15,3-2-5 0,9-12-4 16,2-3-2-16,4-10-1 15,2-4-1-15,2-9 0 16,1-7-3-16,3-10-20 16,0-9-10-16,-2-2-6 15,0-3 0-15,-9 0 20 16,-2 7 8-16,-6 1 6 16,-4 3 2-16,-1 19 5 15,-5 6 1-15,-3 18 2 16,-3 11 4-16,-4 16 11 15,6 8 7-15,6 12 9 16,4 4 0-16,10-6-5 16,4-5-7-16,8-16-12 15,2-8-8-15,8-10-38 16,2-9-49-16,-4-9-156 16,1-6 70-16,5-17 69 15</inkml:trace>
  <inkml:trace contextRef="#ctx0" brushRef="#br2" timeOffset="-142155.56">18523 11310 807 0,'-18'-7'460'16,"17"9"23"-16,-7 4-245 0,1 13-69 15,-1 9-11-15,3 17-45 16,3 5-15-16,7 3-24 15,-1-7-16-15,5-7-29 16,4-2-9-16,-2-11-12 16,4-2-4-16,-8-7-28 15,1-9-41-15,-4-10-91 16,-4-6-55-16,0-17-88 16,-6-4-10-16,0-10-11 15,-8-3-19-15,-10-8 234 16</inkml:trace>
  <inkml:trace contextRef="#ctx0" brushRef="#br2" timeOffset="-141971.05">18425 11326 669 0,'-6'-28'392'0,"12"11"-52"16,8 6-68-16,9 4-77 15,6 5-27-15,5 5-29 0,3 4-11 16,1 6-33-16,-3 0-17 16,-6 6-30-16,-7 1-11 15,-10 1-12-15,-7 1 1 16,-11-2 1-16,-10-4-2 15,-7-1-22-15,-1-4-28 16,0-7-72-16,1-4-49 16,6-6-131-16,5-1-171 15,16-4 294-15</inkml:trace>
  <inkml:trace contextRef="#ctx0" brushRef="#br2" timeOffset="-141567.83">18949 11385 1300 0,'5'-15'504'0,"-4"-3"-330"15,-2-4-58-15,-11 2-14 16,-2 2-31-16,-9 2-43 16,-8 1-4-16,0 9-5 15,2 8-4-15,4 5-7 16,5 9 2-16,8 7-1 15,2 2 1-15,9 3 1 16,1 2-3-16,8-4-1 16,5-3-1-16,4-5-2 0,6-7 1 15,4-6-1-15,-6-5 1 16,1-8 0-16,-5 1 1 16,-2-10-1-16,-1 2 0 15,-5 1-1-15,-1 2 1 16,-6 6 0-16,0 4 0 15,0 5 5-15,-2-3 1 0,0 0 0 16,0 6-2-16,0 8-7 16,0-1-18-16,3 22-91 15,0-30-58-15,3-7-175 16,2-3-137-16,11-7 307 16</inkml:trace>
  <inkml:trace contextRef="#ctx0" brushRef="#br2" timeOffset="-141330.73">19068 11358 423 0,'13'-1'289'16,"2"2"-49"-16,-5 4-19 15,2 2-1-15,-4 4-71 16,0 1-23-16,-2 0-17 16,-1-1-12-16,-3-5-17 15,-2-4-5-15,-6-3-11 0,5 0-1 16,0 0-3-16,-2-4-8 15,-4-14-20-15,-26-28-10 16,34 27-21-16,6 2-6 16,8 4-21-16,2 3-31 15,5 7-117-15,1 2-87 16,0 9 155-16</inkml:trace>
  <inkml:trace contextRef="#ctx0" brushRef="#br2" timeOffset="-140760.48">19293 11376 713 0,'0'3'275'0,"0"-1"-126"16,3-1-54-16,-3-2 13 15,0 0-4-15,2-1-58 16,13-11-17-16,25-34-17 16,-33 27-4-16,-4 2 0 15,-4 2 5-15,-4 6 21 16,-4 4 13-16,-3 3 30 15,2 3 19-15,-1 2 10 16,1 5-7-16,6 11-23 16,-1 5-14-16,6 6-19 15,4 2 0-15,6-4-4 16,4-4-5-16,8-6-15 0,-1-8-6 16,2-9-8-16,2-9-9 15,-3-9-50-15,0-2-32 16,4-6-49-16,-1 0-9 15,-6 1 39-15,0 3 32 16,-13 7 65-16,-3 4 37 16,-4 7 63-16,-1 4 24 15,-4 4 25-15,4-4-2 0,0 0-20 16,-6 21-13-16,-8 31-30 16,13-28-15-16,6-6-32 15,4-5-8-15,5-9-11 16,0-3-3-16,0-5-10 15,2-5-16-15,-1-3-31 16,-1-1-13-16,-1 0-5 16,0-1 15-16,-1 4 30 15,-2 0 14-15,-3 4 14 16,0 4 4-16,-5 4 2 16,-1 7-1-16,-1 7-3 15,-1 3-2-15,3 0-6 16,3-5-30-16,9-8-112 15,1-6-91-15,8-11 135 16</inkml:trace>
  <inkml:trace contextRef="#ctx0" brushRef="#br2" timeOffset="-140526.49">19928 11072 1373 0,'-5'33'538'0,"-7"11"-315"15,2 21-104-15,-4 2 10 16,11 4-18-16,8-4-42 0,7-13-47 16,9-9-14-16,7-23-14 15,3-9-13-15,7-20-81 16,-2-8-54-16,-7-13-192 16,-7-5 208-16</inkml:trace>
  <inkml:trace contextRef="#ctx0" brushRef="#br2" timeOffset="-140402.64">19796 11218 1221 0,'-7'4'562'15,"0"1"-248"-15,10 2-154 16,10 4 0-16,12-5-81 16,4-2-32-16,7 2-61 15,4-3-59-15,8 3-186 16,10-1 166-16</inkml:trace>
  <inkml:trace contextRef="#ctx0" brushRef="#br2" timeOffset="-140094.22">20616 11070 1164 0,'-16'5'469'0,"-2"0"-269"16,0 4-56-16,-7 14-2 15,6 6-15-15,-2 13-39 16,4 9-20-16,12 2-38 15,3 0-15-15,16-12-15 16,4-7-13-16,6-15-78 16,2-8-50-16,3-11-143 15,8-7 165-15</inkml:trace>
  <inkml:trace contextRef="#ctx0" brushRef="#br2" timeOffset="-139840.84">20793 11188 1276 0,'2'11'502'16,"-9"13"-293"-16,1 8-76 16,4 9 0-16,3-1-9 15,11-7-31-15,5-4-15 0,6-13-17 16,3-3-10-16,-6-13-18 16,-7-3-4-16,-1-12-11 15,-5-8-5-15,5-9-5 16,6-3-4-16,-11 1-28 15,4 3-26-15,-6 11-68 16,-5 4-49-16,1 13-374 16,8 12 366-16</inkml:trace>
  <inkml:trace contextRef="#ctx0" brushRef="#br2" timeOffset="-139581.87">21039 11062 1451 0,'10'0'541'0,"-1"3"-375"16,8 14-75-16,-2 3 14 16,0 12 4-16,1 2-18 15,-7 7-26-15,-3 9-11 16,-10 0-18-16,-4 4-10 15,-7-7-9-15,-5-6-5 16,-1-10-12-16,2-6-28 0,3-14-89 16,2-9-53-16,11-10-174 15,3-9 210-15</inkml:trace>
  <inkml:trace contextRef="#ctx0" brushRef="#br2" timeOffset="-139233.79">21296 10640 1470 0,'19'0'492'0,"0"6"-451"16,3 5-8-16,1 10 32 0,-2 8 7 15,5 11-12-15,-3 6-6 16,5 6-3-16,5 3 6 16,-4-2 13-16,3-1-3 15,-11 0-13-15,-7 3-10 16,-16-3-17-16,-8 1-3 16,-15 3-3-16,-5-6-2 15,-3 2-8-15,-3-5-4 16,9-5-12-16,-2-3-27 15,8-2-62-15,6-5-45 0,0-11-139 16,6 3-99-16,-2-11 239 16</inkml:trace>
  <inkml:trace contextRef="#ctx0" brushRef="#br2" timeOffset="-136914.75">8232 13242 409 0,'31'-5'214'0,"-27"-1"2"15,-2 0-21-15,-3 1 38 16,-2-3-20-16,1 4-53 15,0-3-20-15,-3 4-34 16,-2 1-15-16,-5-1-22 16,-3 2-8-16,-11 5-22 15,-3 2-4-15,-10 7-12 16,-1 5-7-16,0-2-7 16,7 2-1-16,4-3-3 15,3-1 0-15,6 2 2 16,-2-1 2-16,14 3 2 15,0-1-1-15,15-2 2 0,3 2 2 16,10-2 4-16,0-8 1 16,0 0-1-16,18 2-1 15,9 0-3-15,-6-8-1 16,-13 3-4-16,-3 0-2 16,-9-1-61-16,-6 5-65 15,-6-3-259-15,-3 5 239 16</inkml:trace>
  <inkml:trace contextRef="#ctx0" brushRef="#br2" timeOffset="-136716.71">7967 13550 953 0,'-2'1'413'0,"8"6"-162"16,1 2-56-16,13 3 19 15,0-2-30-15,1-2-52 16,8 2-29-16,-3-2-42 15,0 2-16-15,-2 2-28 16,-1-1-5-16,-3 1-84 16,0-2-63-16,2-7-192 15,1 0 191-15</inkml:trace>
  <inkml:trace contextRef="#ctx0" brushRef="#br2" timeOffset="-134546.3">9297 13226 568 0,'-18'-4'328'16,"3"-3"-73"-16,6 2-32 16,1 2-6-16,4 0-61 15,5 3-27-15,9 6-36 16,10 0-9-16,15 6-13 15,10-1-10-15,6 1-30 0,2-1-12 16,2-4-10-16,-7 0-1 16,0-5-2-16,-5-2-1 15,-12-1 0-15,-4-2-8 16,-19 3-81-16,-5 0-78 16,-18 3 97-16</inkml:trace>
  <inkml:trace contextRef="#ctx0" brushRef="#br2" timeOffset="-134139.89">9270 13251 876 0,'-11'3'400'0,"7"1"-132"16,5 3-68-16,13 5-21 16,3 3-16-16,9 0-47 15,3 4-21-15,6 1-25 16,-1-2-10-16,-6 3-19 15,4 1-9-15,-5 2-16 16,-7-1-5-16,6 7-3 16,-6-4 0-16,-10 2 0 15,0 2 0-15,-14-1 2 16,-3 2 0-16,-7-4 0 16,-7 0 1-16,-6-10-3 15,2-4 1-15,3-5-2 16,2-5 0-16,15-3-2 0,1 0-3 15,3-4-2-15,7 2 0 16,11-6 4-16,5 2 4 16,12 0 6-16,2-2 4 15,3 5 3-15,1 1 0 16,-2 5-4-16,-2 5-4 0,-10-2-6 16,-1 5-6-16,-8-4-87 15,-6-2-58-15,-7-1-171 16,-4-4 180-16</inkml:trace>
  <inkml:trace contextRef="#ctx0" brushRef="#br2" timeOffset="-133871.65">9565 13890 1094 0,'-4'13'461'0,"9"-7"-198"15,4 9-81-15,4-3 4 16,-1 4-23-16,6 8-63 16,-3 3-28-16,1-2-30 15,3 2-7-15,-4-12-9 16,2-4-3-16,-4-6-7 0,-2-3-1 16,-3-3 2-16,-1-2-2 15,1-7-3-15,0-3-4 16,6-13-58-16,2-4-60 15,19-11-154-15,8-8-68 16,15-11 195-16</inkml:trace>
  <inkml:trace contextRef="#ctx0" brushRef="#br2" timeOffset="-133232.61">10434 13282 1056 0,'-1'-2'414'0,"2"-4"-225"15,12 3-62-15,7 3 17 16,-2 1-14-16,14 8-50 16,-1 5-23-16,2 13-25 15,3 2-7-15,-6 9-10 16,-5 0-2-16,-6-2-3 16,-7 2 1-16,-7-1 0 15,-5 1 2-15,-10-6 4 16,-4-2 1-16,-9-10 0 15,0 2 6-15,0-11 25 16,3-3 11-16,11-4 20 16,3-6-4-16,8 0-23 15,3-5-9-15,11-4-8 16,6-2-2-16,9-3 6 16,3 4-2-16,-2 3-12 0,0 6-4 15,-6 4-12-15,0 2-3 16,-7 6-97-16,-1-2-82 15,2-1 106-15</inkml:trace>
  <inkml:trace contextRef="#ctx0" brushRef="#br2" timeOffset="-132029.54">12161 13439 1089 0,'-21'-4'462'15,"4"4"-253"-15,4 0 1 16,4 0-39-16,3 3-36 16,14 1-49-16,6 4-21 15,12-2-27-15,6 2-5 16,8-3-16-16,3-2-7 16,7 1-6-16,-1 1-21 15,-2-2-93-15,-6 0-73 16,-11 2 105-16</inkml:trace>
  <inkml:trace contextRef="#ctx0" brushRef="#br2" timeOffset="-131837.4">12209 13608 1316 0,'-3'-3'513'0,"11"0"-334"16,5 1-4-16,10-2-18 15,3 4-32-15,5 0-65 16,5 5-22-16,-2 0-21 16,4 3-50-16,4 4-165 15,-2 0-102-15,17 0 163 16</inkml:trace>
  <inkml:trace contextRef="#ctx0" brushRef="#br2" timeOffset="-130095.33">13384 13444 782 0,'-13'-8'343'0,"1"0"-144"15,2 0-12-15,6 4-16 16,4 0-32-16,11 7-43 15,3 2-9-15,9 7-2 16,3 0-2-16,-2 5-25 0,-5-5-13 16,1 1-20-1,14 6-6-15,3 10-10 0,-3-5-2 16,-13 2 0-16,-5 5 2 16,-14-1 4-1,-14-7 3 1,6-13 3-16,0 3 0 0,-30 29 0 0,-1-5-2 15,-8-8 5-15,24-20 10 16,8-9 15-16,0-4 4 0,14 1-6 16,1-1-10-16,7-4-14 15,7 3 1-15,8-4 11 16,10 0 8-16,6 5 10 16,1 0-2-16,3 2-5 15,-5 2-5-15,-9 2-14 16,-6 2-3-16,-11 2-11 15,-3 2-4-15,-6 0-60 16,-4-4-55-16,0-3-145 16,0-2-60-16,-1 0 188 15</inkml:trace>
  <inkml:trace contextRef="#ctx0" brushRef="#br2" timeOffset="-129626.36">13936 13544 1355 0,'13'5'539'0,"-13"2"-317"16,3 5-56-16,1 3 10 16,-2 10-31-16,-2 3-42 15,-1 9-61-15,-1-1-9 16,2-4-8-16,2-4-3 0,-2-11-4 15,5-4 2-15,-7-9 0 16,-1-4 0-16,3-6-3 16,-7-9-3-16,4-9-6 15,3-3-3-15,4-9-5 16,7-2-2-16,5 3-1 16,-1 1 1-16,4 10 0 15,1 5 2-15,4 8 1 16,4 7 3-16,-2 10 4 15,0 5 3-15,-3 10 7 16,-2 4 4-16,-1 5 8 16,-3 0 3-16,0 1-3 15,0-1-3-15,-5-4-8 16,3 1-5-16,-3-5-5 16,-4-2-2-16,-2-7-2 0,-2-2-2 15,-4-6-13-15,2-1-39 16,-2-4-135-16,0-1-72 15,-1-1 145-15</inkml:trace>
  <inkml:trace contextRef="#ctx0" brushRef="#br2" timeOffset="-95151.52">8645 15022 414 0,'-14'-43'284'16,"14"36"14"-16,0 1-90 15,0-1 6-15,0 6-34 16,-1-1-20-16,0 2-27 15,0 0-10-15,0 0-21 16,-4 22-17-16,-7 50-34 16,6-19-15-16,3 7-21 15,0-1-6-15,8-8-6 16,2-9-3-16,7-11-2 16,0-5-8-16,1-12-73 15,-1-3-59-15,-3-11-248 16,0-7 244-16</inkml:trace>
  <inkml:trace contextRef="#ctx0" brushRef="#br2" timeOffset="-94946.45">8389 15187 991 0,'-10'17'434'15,"0"-7"-193"-15,5-3-88 16,8 0-31-16,7-2-33 15,16-3-49-15,4-2-14 16,15 0-15-16,5 0-5 0,3 0-40 16,6 0-67-1,1 0-266-15,-1-3 240 16</inkml:trace>
  <inkml:trace contextRef="#ctx0" brushRef="#br2" timeOffset="-94594.39">8927 15194 1001 0,'-14'10'495'16,"-4"6"-197"-16,5 6-94 15,-4 0-28-15,15 3-74 16,1-1-24-16,11 1-35 16,6-1-9-16,6-1-13 15,-7-15-7 1,0 1-11-16,10-3-3 0,7-6-2 15,-6-8-1-15,-6-11 0 16,-3-3 1-16,-9-1 3 16,-6-5 1-16,-12 2 3 0,-7 0-2 15,-5 2 0-15,-2 3-2 16,1 5-1-16,4 3-2 16,1 7-14-16,0 7-10 15,10 10-40-15,8 5-25 16,5 3-100-16,6 0-81 15,15-8 172-15</inkml:trace>
  <inkml:trace contextRef="#ctx0" brushRef="#br2" timeOffset="-94415.66">9260 14980 1201 0,'0'5'508'0,"-1"14"-273"15,-3 11-63-15,0 14-43 16,1 7-31-16,-1 6-39 16,4 0-16-16,5-7-23 15,5-5-7-15,7-7-10 16,2-9-5-16,3-9-32 16,-1-8-39-16,-2-11-128 15,-2-1-107-15,-13-11 186 0</inkml:trace>
  <inkml:trace contextRef="#ctx0" brushRef="#br2" timeOffset="-93901.92">9135 15142 1101 0,'0'6'417'16,"12"4"-293"-16,3 1-14 15,11 4-10-15,4-2-28 16,11 0-47-16,8-3-24 0,4-6-72 15,6 2-42-15,-4-7-93 16,0 0-23-16,-3 2 16 16,-4 2 37-16,-11 1 91 15,-9 2 38-15,-13-3 77 16,-7-3 55-16,-8-1 72 16,-4-2 25-16,-9-3 21 15,-4 2-25-15,-6 0-31 16,-3 0-3-16,0 4-15 15,-5 4-10-15,7 7-33 16,1 3-17-16,9 7-33 16,6-2-14-16,8 0-11 15,5 3-5-15,8-8-6 16,1-1 0-16,6-3-2 16,-2-10-1-16,3 0-3 0,2-6-1 15,-3-10-4-15,-4 2 0 16,-5-5 4-16,-4 0 5 15,-6 5 8-15,-1 5 5 16,-1 4 13-16,0 5 5 16,0 9 3-16,0 3-2 15,2 7-12-15,-1 0-6 0,5-5-9 16,2 1-3-16,1-5-58 16,3-3-50-16,5-2-123 15,-2-5-128-15,2-9 228 16</inkml:trace>
  <inkml:trace contextRef="#ctx0" brushRef="#br2" timeOffset="-93714.53">9914 15050 1191 0,'14'30'559'15,"-14"7"-226"-15,2 20-133 16,-3 1-13-16,3 5-70 15,2-5-38-15,7-8-48 16,0-4-16-16,0-14-16 16,-1-8-32-16,-5-15-88 0,5-5-63 15,2-10 104-15</inkml:trace>
  <inkml:trace contextRef="#ctx0" brushRef="#br2" timeOffset="-93244.48">10950 14954 1041 0,'3'-5'437'16,"0"-1"-243"-16,3 6-35 15,-5 19 16 1,0-11-30-16,1 2-23 0,1 53-46 16,0 11-15-16,3 19-22 15,-1-56-10 1,2 1-20-16,10 16-8 0,4-8-6 0,3-17-39 15,-2-21-99-15,0-6-75 16,-2-9 121-16</inkml:trace>
  <inkml:trace contextRef="#ctx0" brushRef="#br2" timeOffset="-92869.89">10912 15134 855 0,'-5'4'469'0,"2"-2"-21"0,4 6-294 15,7 2-11-15,5 3-54 16,6 2-31-16,4-4-40 16,11-1-8-16,7-5-6 15,4-3-2-15,6-2-51 16,-2-2-31-16,-7 0-66 16,-1 1-27-16,-8 1 28 15,-7-1 30-15,-5 4 66 16,-5 3 30-16,-5 5 73 15,-2 2 32-15,-5 4 47 16,-4 2 20-16,2 1-15 16,-4 2-17-16,-5-3-37 15,3 4-20-15,-5-3-34 16,0-5-13-16,7-3-39 0,-2-8-32 16,3-14-65-16,-1-6-57 15,1-13-140-15,1-6-76 16,0-3 241-16</inkml:trace>
  <inkml:trace contextRef="#ctx0" brushRef="#br2" timeOffset="-92318.79">11407 15134 561 0,'21'-2'393'0,"-4"6"-11"15,-2 8-105-15,5 6-36 0,-5 11-53 16,3 0-19-16,-3 6-43 16,-4 1-26-16,-3-6-43 15,-5-4-19-15,-2-6-17 16,-1-7-5-16,-2-8-5 15,1-2-4-15,1-7-12 16,-1 2-9-16,0 1-18 16,1-6-9-16,0-14-3 15,1-27 3-15,4 31 16 16,1 2 10-16,4 8 13 16,0 3 2-16,-2 2 2 15,1 3 1-15,-3 3 2 16,-1 2-2-16,1 4-2 15,0-4-9-15,1 1-17 16,-3-2 0-16,-1-3-10 16,-2-2 5-16,-2-1 12 15,1 1 2-15,-1 0 10 16,0 0 5-16,1 0 1 0,0 0 0 16,2 17 4-16,9 26-1 15,-2-29 1-15,1-7-2 16,4 0-2-16,3-6-1 15,3-6-4-15,2-7-1 0,0-9-7 16,2 0-1-16,-10-4 3 16,0 4 4-16,-11 0 12 15,-5 1 6-15,-5 7 19 16,-3 0 14-16,-1 8 34 16,4 3 16-16,1 6 16 15,1 1-2-15,4 14-10 16,1 1-15-16,3 4-17 15,3 4-11-15,7-7-22 16,-1-2-7-16,9-6-19 16,5-3-6-16,4-5-4 15,4 1-3-15,-4-6-93 16,-6 0-75-16,8-2 107 16</inkml:trace>
  <inkml:trace contextRef="#ctx0" brushRef="#br2" timeOffset="-91324.01">13010 15160 480 0,'-4'5'296'16,"7"-5"17"-16,-6-4-49 0,1-5-31 15,-3-3-17-15,-6-4-59 16,4-1-34-16,-7 3-44 16,3 3-20-16,-1 8-21 15,-1 4-8-15,-4 10-21 16,-3 6-7-16,2 16-6 15,4 8-3-15,13 7 1 16,10-17 0 0,-5-16-2-16,1 0-1 0,26 33-12 15,-1-8-54-15,15-22-230 16,-3-20 209-16</inkml:trace>
  <inkml:trace contextRef="#ctx0" brushRef="#br2" timeOffset="-90623.91">13271 15165 696 0,'11'23'428'0,"-10"6"61"16,-1-1-219-16,0 5-65 15,2 2-15-15,1-6-65 0,2-1-41 16,6-13-61-16,1-3-14 16,5-10-10-16,0-4-6 15,-1-7-1-15,-3-9-7 16,-9-2-16-16,-5-3-6 15,-10 1-11-15,-9 2 2 0,-6 0 17 16,-4 2 7-16,2 4 14 16,4 3 6-1,6 6 0-15,6-1-2 0,10 4-5 16,5-1 0-16,11 0 3 16,4 0 2-16,13 3 5 15,3 5 4-15,6 1 9 16,1 5 5-16,-9 3 14 15,-1 3 5-15,-18 3 2 16,3 0 1-16,-7 0-8 16,-2 0-5-16,0-2-12 15,-5-3-6-15,-1-5-6 16,-1-3-2-16,-3-7-14 16,4 0-9-16,1-7-22 15,0-7-9-15,6-1 1 0,-3-5 7 16,3-5 21-16,2 0 11 15,5 4 13-15,-3 1 14 16,3 14 30-16,-1 6 12 16,-5 8 22-16,0 5 3 15,-3 11-6-15,0-1-2 16,-1 1-10-16,1-1-12 16,1-10-21-16,0-2-12 15,-2-11-15-15,0-1-4 0,1-6-28 16,1-4-20-16,1-2-27 15,1-6-6-15,1 0 19 16,0 1 19-16,-3 6 26 16,1 2 11-16,-1 9 11 15,-2 1 7-15,0 7 10 16,-1 3 3-16,1 5 1 16,0 4-3-16,0-1-9 15,2 1-5-15,-2-7-4 16,1-1-33-16,-3-4-109 15,0 0-28-15,-1-7 81 16</inkml:trace>
  <inkml:trace contextRef="#ctx0" brushRef="#br2" timeOffset="-90202.61">13963 15178 1273 0,'3'37'602'0,"-3"1"-222"15,2 14-217-15,-7 9-11 16,5 13-81-16,4 3-34 16,0-3-22-16,3-6-6 0,2-21-8 15,-5-15-1 1,2-18-25-16,-2-6-33 0,-4-16-67 16,2-3-36-16,-9-17-40 15,-2-13-2-15,-5-11-12 16,-5-10-31-16,-1-7 11 15,3 0 35-15,8 13 127 16,2 6 120-16,11 21 149 16,4 7 34-16,1 9 8 15,2 5-31-15,3 7-56 16,9 4-17-16,2 7-13 16,0 2-5-16,-4 4-12 15,-9 0-11-15,-4 4-32 16,-2-1-14-16,-8 2-23 15,-5-1-12-15,-5-5-53 16,-2-1-32-16,3-8-90 16,-1-4-61-16,4-13-191 15,-1-5 259-15</inkml:trace>
  <inkml:trace contextRef="#ctx0" brushRef="#br2" timeOffset="-89765.4">14143 15083 1067 0,'14'-1'482'16,"-5"12"-230"-16,-4 9-29 0,-5 19-81 16,0 8-33-16,2 7-46 15,0-2-20-15,5-12-29 16,4-7-9-16,5-16-12 16,2-4-17-16,1-7-49 15,-4-6-25-15,-2-3-54 16,-3-6-10-16,1-2 24 15,-1 1 28-15,0-5 57 16,0-2 28-16,0 3 53 16,1 0 13-16,-2 1 16 15,7 5 7-15,-9-4-12 16,4-2-5-16,-2-1-7 16,-3 1-3-16,0 2 10 15,-6 2 13-15,-6 5 20 16,-7 1 12-16,-2 4 5 15,-3 4-8-15,1 8-20 0,2 4-11 16,1 6-24-16,6 1-6 16,7 2-6-16,1 2-1 15,11-4-7-15,2-3-6 16,3-9-9-16,3-4-17 16,2-7-91-16,3-2-58 15,4-9-203-15,1-6 221 0</inkml:trace>
  <inkml:trace contextRef="#ctx0" brushRef="#br2" timeOffset="-89604.9">14496 15210 964 0,'0'5'495'15,"3"3"-140"-15,4 7-99 16,3 6-27-16,5 2-68 16,1 5-39-16,4-2-75 15,0-4-19-15,5 0-13 16,0-6-29-16,-4-4-98 15,-2-3-63-15,-1-11-155 16,-3-6 193-16</inkml:trace>
  <inkml:trace contextRef="#ctx0" brushRef="#br2" timeOffset="-89453.31">14701 15236 768 0,'-5'13'475'0,"-4"2"74"0,-3 3-221 16,-5 10-89-16,-2 6-41 15,-5-2-106-15,4 0-48 16,7-8-57-16,2-6-39 16,12-7-93-16,6-7-51 15,6-7-141-15,5-2-146 0,7-10 318 16</inkml:trace>
  <inkml:trace contextRef="#ctx0" brushRef="#br2" timeOffset="-89308.11">14827 15287 1106 0,'23'3'497'0,"-6"5"-222"16,3 8-56-16,-9 7-87 16,-3 1-42-16,0 1-66 15,-8-6-37-15,4-7-73 16,3-10-34-16,-6-10-143 16,-1-9 165-16</inkml:trace>
  <inkml:trace contextRef="#ctx0" brushRef="#br2" timeOffset="-89172.49">14777 15088 1341 0,'3'3'509'0,"3"9"-381"0,2 5-35 16,7 6-47-16,2 2-36 16,7-10-172-16,13-4 117 15</inkml:trace>
  <inkml:trace contextRef="#ctx0" brushRef="#br2" timeOffset="-88920.58">15142 15010 1330 0,'-6'14'562'15,"1"8"-297"-15,0 15-99 16,2 11-5-16,1 14-57 16,2 4-39-16,3-1-51 15,5-9-8-15,6-16-11 16,2-8-33-16,6-20-81 16,0-6-47-16,-2-15-149 15,-3-4 192-15</inkml:trace>
  <inkml:trace contextRef="#ctx0" brushRef="#br2" timeOffset="-88333.66">15079 15219 1080 0,'-13'13'479'16,"13"-4"-219"-16,4-1-72 16,4 0-76-16,6 3-15 15,7-2-35-15,3 0-19 16,7-4-23-16,2 1-5 15,2-6-5-15,-4-2-3 0,2-2-1 16,-5 1 0-16,-8 3-1 16,1 2 0-16,-9 4-1 15,-4 0 0-15,1 5 3 16,-9 2 0-16,3 5 4 16,-3-1 0-16,0 0-2 15,0-6-3-15,0-5-8 16,1-2-14-16,-1-7-36 15,0 2-12-15,0 0-11 16,0 0 7-16,7-7 33 16,7-7 12-16,21-27 21 15,-24 30 4-15,-2 6 9 16,1-1 8-16,3 6 7 16,-2 1 1-16,1 5 0 15,-5 6-5-15,-1 2 0 0,-1 2 3 16,1 16 12-16,-4 4 2 15,1 14 3-15,-1 5-1 16,-3 0-1-16,0 0 1 16,-3-7 5-16,-3-4 3 15,-3-5 8-15,-2-4 0 16,4-5 3-16,-10-3 0 16,-1-9-5-16,1-4-4 15,-10-5-14-15,7-6-9 0,-6-5-22 16,3-5-12-16,3-9-61 15,5-9-46-15,17-6-121 16,8-9 17-16,17-10 123 16</inkml:trace>
  <inkml:trace contextRef="#ctx0" brushRef="#br2" timeOffset="-87693.84">16705 15042 605 0,'-1'0'361'15,"1"0"-11"-15,-1 0-137 16,0 0-19-16,-4 13-48 16,-6 13-38-16,-10 41-55 15,13-24-14-15,8 2-12 16,3 1-3-16,11-9-9 15,6-7-3-15,12-11-10 0,6-8-2 16,10-11 0 0,-15-11-1-1,-16 5 2-15,-1 1 2 0,45-32 2 0,-6-8 2 16,-21-13 4-16,-23 10 7 16,-20-2 22-16,-12 2 3 15,-8 10 3-15,-9 8-1 16,-11 16-19-16,-1 13-3 15,-7 12-9-15,0 6-9 16,12 8-10-16,8-1-6 0,17-1-54 16,9-3-38-16,16-4-95 15,8-4-60-15,13-9 162 16</inkml:trace>
  <inkml:trace contextRef="#ctx0" brushRef="#br2" timeOffset="-87433.6">17329 14919 1341 0,'-11'3'531'0,"-14"10"-321"15,-2 5-64-15,-2 17-35 16,1 2-22-16,6 11-51 0,5 4-14 15,14 0-12-15,4 2-4 16,15-6-6-16,5-6-4 16,14-10-6-16,6-6-3 15,5-10-30-15,-1 0-34 16,-6-10-148-16,3-6-51 16,2-11 158-16</inkml:trace>
  <inkml:trace contextRef="#ctx0" brushRef="#br2" timeOffset="-87031.38">17581 15182 1256 0,'-2'22'511'0,"0"3"-256"16,2 5-65-16,-6 1-17 16,-3 2-22-16,5-7-78 15,-3-6-27-15,4-9-29 16,1-3-4-16,0-8-5 15,-3-8-5-15,4-4-3 16,1-5-3-16,1-8 1 16,5-2 0-16,3-6 1 15,-1 0-2-15,9 5 1 16,1 3 2-16,5 6 0 0,5 7 4 16,5 10 7-16,1 5 2 15,-2 12 10-15,2 7 7 16,-4 7 10-16,-6 1 2 15,-2 6-3-15,-11-2-7 16,-5-2-15-16,-1-3-6 16,-5-10-11-16,3-3-25 15,-4-14-75-15,-1-1-51 16,-7-11-132-16,-1-4-23 16,-8-15 188-16</inkml:trace>
  <inkml:trace contextRef="#ctx0" brushRef="#br2" timeOffset="-86826.36">18003 14899 1224 0,'26'9'518'16,"-5"2"-285"-16,7 11-57 16,2 7-7-16,0 13-17 15,3 6-18-15,-1 7-32 16,-4 0-9-16,-10-2-23 15,-9-2-14-15,-19-1-21 16,-9-1-11-16,-10-3-23 16,-2-5-41-16,5-18-125 15,3-9-62-15,13-14-126 0,8-4 202 16</inkml:trace>
  <inkml:trace contextRef="#ctx0" brushRef="#br2" timeOffset="-86657.97">18655 15426 1496 0,'11'4'634'0,"-4"8"-366"16,-5-1-105-16,-7-6-213 16,-4-1-76-16,0 0 73 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1" units="cm"/>
          <inkml:channel name="Y" type="integer" max="17399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03235" units="1/cm"/>
          <inkml:channelProperty channel="Y" name="resolution" value="999.9425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7-07T15:45:41.295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4495 8139 318 0,'0'0'257'0,"0"0"-13"16,0 0-24-16,0 0-26 0,0 0-50 15,0 0-7-15,0-1-8 16,1-5-4-16,1-17-19 15,-6-32-15-15,-10 33-31 16,0 5-13-16,-9 0-16 16,3 11-4-16,-8 1-10 15,0 5-4-15,3 10-5 16,1 1 0-16,7 12-2 16,3 4 1-16,4 4 0 15,2 1 1-15,8 0-1 16,1-3 1-16,8-3-2 15,4-3-2-15,2-4-1 16,3-6-1-16,5-2-1 16,-1-5 0-16,-3-8 0 15,-2-4 1-15,-1-9 0 16,1-2 0-16,-3 0 2 16,4-1-1-16,-16-2 1 0,1 3 0 15,-3 3 1-15,-4 3-1 16,7 9-1-16,-3 2-1 15,3 7 2-15,-3 5 3 16,5 7 8-16,-3-1 3 16,4 3-2-16,2-1-3 15,-3-5-6-15,9 1-1 16,-2-7-3-16,5 1-1 0,2-4-3 16,0 0-13-16,2-1-89 15,-1-6-66-15,1-7-248 16,-1-7 255-16</inkml:trace>
  <inkml:trace contextRef="#ctx0" brushRef="#br0" timeOffset="375.02">4699 8087 577 0,'0'0'397'15,"0"5"-9"-15,3 7-152 16,0 3-15-16,3 8-89 15,0 0-26-15,3 4-50 16,-1-3-16-16,2 0-21 16,1-1-8-16,-5-10-3 15,0 2 0-15,-6-10 2 0,-1-1 1 16,-5-4-1-16,-4-4-1 16,-2-6-6-16,1-10-3 15,3-5-4-15,5-7-1 16,5-6 1-1,6 2 0-15,6 5 0 0,3 2 2 16,5 12 0-16,-1 5 6 16,6 10 13-16,7 7 7 0,-7 9 16 15,6 3 3-15,-14 6 2 16,-10 0-2-16,4 2-11 16,-5 0-6-16,-1-4-10 15,2-1-4-15,-5-7-5 16,-6-4-7-16,2-9-71 15,6-2-49-15,0-11-154 16,8-2-157-16,-5-6 278 16</inkml:trace>
  <inkml:trace contextRef="#ctx0" brushRef="#br0" timeOffset="754.79">5208 7971 695 0,'4'-13'361'0,"-6"7"-87"0,-3 3-52 16,-6-3-23-16,-1 2-54 15,-4 4-56-15,-2-2-15 16,-1 13-28-16,0 3-9 16,5 6-11-16,1 5-7 15,8 0-4-15,4 0 0 16,8-3-3-16,3 0-2 0,7-3-3 15,5-2-1-15,3-4 0 16,1-1 3-16,3-3 4 16,-5-1 2-16,-3 1 8 15,-4-1-1-15,-9 5 5 16,-6 2 1-16,-7 1-1 16,-7-2-1-16,-4-2-8 15,0-1-4-15,1-3-10 16,4-4-14-16,3-4-75 15,2-4-52-15,5-6-173 16,1-4-276-16,7-8 389 16</inkml:trace>
  <inkml:trace contextRef="#ctx0" brushRef="#br0" timeOffset="1154.53">5377 8044 886 0,'21'2'436'0,"-17"11"-169"0,5 6 0 15,-2 3-84-15,-5 2-44 16,8 0-55-16,-4-1-24 16,7-3-26-16,-3-6-9 15,1-3-11-15,1-4-2 16,-2-6-5-16,0-1 0 16,-1-7-2-16,-1-2 0 15,-2-4-2-15,2-1-2 0,-1 0-1 16,-3 1-3-16,4 8-6 15,-2 4-2-15,0 11 0 16,-1 6 0-16,-2 9 8 16,5 1 3-16,-2-5 1 15,6-2 2-15,4-8 6 16,-2-4 5-16,1-7 13 16,-2-5 8-16,-2-4 3 15,0-6-3-15,-2-7-10 16,-2-4-5-16,-1-9-11 15,1-1-4-15,-1 0-3 16,0 3-4-16,-3 8-29 16,0 4-30-16,-2 11-88 15,-1 7-78-15,3 7 141 0</inkml:trace>
  <inkml:trace contextRef="#ctx0" brushRef="#br0" timeOffset="1495.67">5863 8219 1055 0,'32'15'461'15,"-10"-15"-250"-15,3 0-2 0,-3-8-47 16,-3-3-43-16,2-5-47 16,-2-5-23-16,-2-7-26 15,-9-1-5-15,-2-1-6 16,-5 1-1-16,-7 6 0 15,1 4 0-15,-7 11-2 16,-2 7-1-16,-3 10-5 16,1 10 1-16,3 9 13 15,1 8 8-15,3 5 15 16,10 0 5-16,-1-6-9 16,1-6-6-16,11-8-11 15,-3-4-6-15,4-8-6 16,3 0-4-16,3-13-20 15,0-4-47-15,0-13-150 16,8-3-114-16,-1-8 190 0</inkml:trace>
  <inkml:trace contextRef="#ctx0" brushRef="#br0" timeOffset="1786.37">6225 8132 1050 0,'5'26'488'16,"2"7"-216"-16,1 0 7 15,2-3-77-15,0-3-34 16,1-7-62-16,-1-4-28 0,-5-9-40 16,1 0-9-16,-6-10-5 15,-3-6-2-15,-6-5 0 16,-5-8-3-16,-3-3-7 16,2-2-3-16,5 1-4 15,2 2-1-15,8-1-4 16,5 4-1-16,5 0-4 15,4 5-1-15,4 6-1 16,5 2-1-16,7 8-1 16,-4 1-4-16,7 0-83 15,-2-1-47-15,-7-4-134 16,10 0-145-16,-1 3 280 16</inkml:trace>
  <inkml:trace contextRef="#ctx0" brushRef="#br0" timeOffset="2067.64">6846 8080 1377 0,'33'-7'534'0,"-35"7"-360"16,0 0-50-16,2 0-15 16,0 0-43-16,0 0-87 15,0 0-82-15,0 0 66 16</inkml:trace>
  <inkml:trace contextRef="#ctx0" brushRef="#br0" timeOffset="2264.36">6919 8262 1088 0,'21'15'496'0,"-11"-12"-186"0,1-1-63 15,-1-1-32-15,-3-1-59 16,-4 0-91-16,-4-7-27 15,1-3-114-15,8 3-87 16,0-10 100-16</inkml:trace>
  <inkml:trace contextRef="#ctx0" brushRef="#br0" timeOffset="10555.67">8582 8158 677 0,'-35'-12'326'0,"33"7"-132"15,-1 0-1-15,3 3-52 0,0 1-19 16,0 1-14-16,0 0-4 15,4 8-9-15,3 15-7 16,7 36-25-16,-13-31-12 16,1-1-18-16,3-1-10 15,-4-13-10-15,3-2-3 16,-3-10-2-16,0 0 1 16,-1-8-1-16,-1 6 0 0,0-2-3 15,-4-25-1-15,-1-32-3 16,7 30 0-16,7-1 0 15,2 4-1-15,7 8-1 16,-1 3 0-16,2 9 0 16,-3 5 2-16,-1 7 7 15,0 7 2-15,-4 10 6 16,-2 2 1-16,-1 5-1 16,-3-4-1-16,-3 1-4 15,2-4-2-15,-3-6-2 16,2 0-1-16,-1-16 1 15,-1-3-1-15,0-8 0 16,0-8-2-16,2-4-3 16,2-4-1-16,6-2 1 15,1 3 0-15,2 5 0 0,-1 3-1 16,1 7 0-16,-1 3-1 16,0 8 1-16,2 2 1 15,-2 9 8-15,2 4 4 16,0 7 3-16,3 2 0 15,-1 5-4-15,-2-2-3 16,-2-5-4-16,-3-3-4 16,0-9-21-16,4-5-37 15,4-4-104-15,6-2-80 16,1-12 143-16</inkml:trace>
  <inkml:trace contextRef="#ctx0" brushRef="#br0" timeOffset="10998.47">9244 8130 806 0,'0'-12'388'0,"-4"2"-159"16,-3 0 14-16,-7 2-75 16,-1 2-42-16,-6 0-52 15,-2 1-18-15,-3 6-14 16,-1 3-5-16,6 7-10 15,4 3-6-15,7 8-4 16,9 3 0-16,3 4 5 0,2 0 3 16,9-6 0-1,1-2 0-15,5-8-5 0,0-5-1 16,2-4-5-16,0-6 0 16,-2-9-4-16,0-3-2 15,-3-9 0-15,-3 0-3 0,-3-2 1 16,-3 0-1-16,-2 6-1 15,-2 3 2-15,-2 6 1 16,-1 6 0-16,1 8 7 16,0 5 8-16,0 7 17 15,2 4 6-15,2 4 2 16,2 1-7-16,4-1-15 16,2 0-6-16,0-6-10 15,-2-3-5-15,2-8-21 16,-3-6-40-16,0-4-84 15,3-2-54-15,-3-7-140 16,3 0-88-16,-1-7 271 16</inkml:trace>
  <inkml:trace contextRef="#ctx0" brushRef="#br0" timeOffset="11185.45">9413 8068 353 0,'9'-6'280'0,"-1"6"77"16,6 5-39-16,-1 10-40 0,-1 5-33 15,5 8-68-15,-2 1-22 16,3 1-48-16,2-4-22 16,0-3-28-16,-1-1-19 15,-2-5-24-15,-2 2-6 16,-4-5-69-16,0-5-47 16,-3-9-133-16,-3-4-138 15,1-13 246-15</inkml:trace>
  <inkml:trace contextRef="#ctx0" brushRef="#br0" timeOffset="11395.04">9640 8077 729 0,'-7'1'465'16,"-1"9"-6"-16,-5 7-209 16,0 6-4-16,-7 11-92 15,-2 1-38-15,-1 0-60 16,-4-4-23-16,12-7-21 15,3-7-5-15,8-7-10 16,1-2-5-16,6-9-51 16,3-4-50-16,10-10-159 15,11-6 165-15</inkml:trace>
  <inkml:trace contextRef="#ctx0" brushRef="#br0" timeOffset="12396.01">10454 7792 653 0,'3'-8'360'15,"-3"-4"-125"-15,0-1-19 16,-1 0-11-16,-1-2-71 16,-7 1-25-16,-7 0-28 15,-1 3-6-15,-15 4-8 16,0 3-1-16,-5 6-6 15,0 4-4-15,2 8-7 16,4 3-5-16,6 3-9 16,5-1-7-16,9 2-13 15,7-3-5-15,9-4-4 16,6 5-1-16,7-4 1 16,1 5-1-16,1 4 0 15,0 0-1-15,-4 9 0 16,-1 3-1-16,-6 5 1 15,-4 1-1-15,-7 2 0 0,-3-6 0 16,-5-5 1-16,-3-3 0 16,-2-12 0-16,-2-4 2 15,0-5-1-15,1-4-2 16,3-4-1-16,3-1-2 16,7-5-5-16,3 0 0 15,6 0 0-15,3 2 0 0,4 2 4 16,0 2 1-16,-1 8 1 15,-1 11 1-15,-3 11 1 16,1 8 1-16,-2 15-2 16,-1 2 0-16,2 3-1 15,2 2 1-15,0-10-1 16,3-4 1-16,2-6-1 16,2-3 0-16,0-12-1 15,3 1-4-15,-3-17-49 16,3-3-56-16,2-14-141 15,5-11 149-15</inkml:trace>
  <inkml:trace contextRef="#ctx0" brushRef="#br0" timeOffset="13421.95">11073 8027 369 0,'-12'-5'296'0,"4"1"-8"15,0 1-16-15,-1-4-25 16,0 3-61-16,0-1-22 0,9 2-41 16,3 3-17-16,6 0-28 15,4 0-11-15,6 1-9 16,1 0-3-16,5-2-7 16,2 1-5-16,5 0-12 15,3 0-7-15,5 1-9 16,3-1-2-16,-5 0-4 15,-1 0-1-15,-9 0 0 16,-6 1-1-16,-10 0 0 16,-3 3 1-16,-9-3 4 15,-2 2-1-15,-6-1-8 16,-3 0-12-16,-2-2-28 16,-5 0-9-16,0 0-2 15,-6 0 7-15,1 0 21 16,-1 0 7-16,5 3 10 15,4-3 2-15,3 2 1 16,2-2 1-16,3 1 7 0,4 4 7 16,3 7 15-16,3 4 5 15,5 7 4-15,2 4-2 16,-1 4-9-16,5 3-2 16,-1 2-8-16,-2-2-2 15,0 0-7-15,0-4-2 16,-3-4-4-16,-1-5-1 15,-4-6-12-15,-3-1-25 0,-7-6-38 16,-3-2-16-16,-10-3-15 16,-3-3 20-16,-1-4 35 15,-1 4 17-15,1-1 26 16,3-1 7-16,3 3 21 16,5-3 17-16,6 2 28 15,4 2 11-15,8-2 6 16,3-2-8-16,14 2-13 15,5-8-8-15,8 1-18 16,3 5-8-16,-1-3-15 16,2 5-6-16,-7 2-119 15,-4-2-69-15,4 2 106 16</inkml:trace>
  <inkml:trace contextRef="#ctx0" brushRef="#br0" timeOffset="13662.95">11430 7787 1370 0,'-7'4'519'0,"6"-8"-322"15,1-3-24-15,10 4 11 16,-3 0-31-16,10 1-85 15,4 2-20-15,6 0-19 16,4 1-8-16,3-1-8 16,-2 1-4-16,-2 2-46 15,-6-1-45-15,-7-2-99 16,-3-3-83-16,-7-6 162 16</inkml:trace>
  <inkml:trace contextRef="#ctx0" brushRef="#br0" timeOffset="13859.19">11572 7541 878 0,'-15'-9'426'0,"10"18"-86"16,5 5-87-16,-3 14-27 0,0 6-36 16,1 7-85-16,-5 1-28 15,6 1-37-15,1 2-13 16,3-5-20-16,5-6-42 15,5-10-130-15,5-5-79 16,10 1 133-16</inkml:trace>
  <inkml:trace contextRef="#ctx0" brushRef="#br0" timeOffset="14269.5">11965 7950 926 0,'-13'-12'438'0,"-1"12"-115"0,0 11-91 16,-7 5-29-16,2 11-36 15,4 11-76-15,3 4-25 16,6 7-33-16,8 3-12 15,7-5-14-15,9-2-4 0,7-9-4 16,0-7-3-16,6-6-58 16,-2-6-48-16,10-11-144 15,-2-5 151-15</inkml:trace>
  <inkml:trace contextRef="#ctx0" brushRef="#br0" timeOffset="14622.38">12141 8119 1157 0,'-5'7'506'0,"5"10"-244"15,0 5-46-15,0 6-35 16,1 5-51-16,2-4-66 16,2-3-17-16,0-3-22 15,1-7-8-15,0-5-8 16,-1 0-2-16,-3-9 1 0,-2-3 1 15,-1-6 1-15,0 6 0 16,0 0-3-16,-7-18 0 16,-13-34-2-16,12 26-3 15,6-3 0-15,2 5-2 16,4 2-2-16,5 2 0 16,3 6-4-16,2 3-2 15,3 6-35-15,3 4-35 16,2 2-80-16,1 2-49 0,1 2-140 15,2 0 215-15</inkml:trace>
  <inkml:trace contextRef="#ctx0" brushRef="#br0" timeOffset="14972.93">12472 8160 1093 0,'-11'0'496'0,"7"0"-238"16,-13 0 5-16,8 9-71 16,-4 4-41-16,5 8-53 15,3 2-22-15,4 1-28 16,5-2-8-16,8-5-17 0,4-1-5 16,-1-9-8-16,5-1-2 15,-1-6-2-15,-7-4-2 16,7-5-1-16,0-3-2 15,-4-11 1-15,4 2-2 16,-15-6 2-16,-4-1 0 16,-15 2 1-16,-1 2-1 15,-11 6-1-15,-1 3 0 16,5 9-5-16,-3 5-3 0,1 5-12 16,9 6-11-16,1 2-64 15,9-1-39-15,18 3-88 16,5-1-59-16,16-7 182 15</inkml:trace>
  <inkml:trace contextRef="#ctx0" brushRef="#br0" timeOffset="15275.21">12704 8136 1026 0,'0'18'479'0,"-7"4"-140"16,0 5-94-16,-3 4-35 15,4-3-47-15,7-1-96 16,1-4-18-16,15-6-20 16,2-5-6-16,7-8 0 15,7-3-9-15,-1-9-6 0,-1-9-3 16,-10-6 1-16,-2-5 0 16,-15-3 2-16,-2 1 2 15,-15 1 2-15,-7 2 0 16,-10 5 0-16,-1 4-2 15,4 10-4-15,2 5-2 16,6 9-9-16,2 4-6 16,7 6-40-16,6 3-40 0,7-3-91 15,8-3-67-15,7-9 152 16</inkml:trace>
  <inkml:trace contextRef="#ctx0" brushRef="#br0" timeOffset="15485.43">13014 7939 1260 0,'11'11'527'0,"-9"12"-311"16,-2 9-20-16,-1 9-49 16,-2 6-46-16,6 2-56 15,7-3-15-15,10-9-18 16,5-5-5-16,4-15-8 0,6-3-8 15,-1-13-72 1,-1-7-69-16,-1-13 93 0</inkml:trace>
  <inkml:trace contextRef="#ctx0" brushRef="#br0" timeOffset="15673.63">12944 8038 1368 0,'0'-4'566'0,"11"8"-308"16,1-3-58-16,4 0-10 16,6 0-59-16,4-2-82 15,1-1-17-15,4 3-46 16,-2 2-68-16,2 5-70 16,1 6 86-16</inkml:trace>
  <inkml:trace contextRef="#ctx0" brushRef="#br0" timeOffset="15932.15">13300 7899 1348 0,'25'1'530'0,"7"10"-348"0,5 8 10 16,-8 12 13-16,-2 9-48 15,-7 11-61-15,-7 4-13 16,-5 3-31-16,1-1-8 16,-10-11-20-16,-3-23-10 15,-1 0-30-15,-8 10-30 16,-8-6-69-16,3-10-36 16,1-9-108-16,3-3-19 0,-8 1 174 15</inkml:trace>
  <inkml:trace contextRef="#ctx0" brushRef="#br0" timeOffset="16185.41">13835 8378 1579 0,'8'7'589'0,"-15"-1"-332"16,-1 1-91-16,-6-3-9 16,-2 8-11-16,-4 0-116 0,-2-3-33 15,-1 3-97 1,0-4-64-16,3-5 41 16,3 0 36-16</inkml:trace>
  <inkml:trace contextRef="#ctx0" brushRef="#br0" timeOffset="17096.93">14558 8046 731 0,'-76'-34'401'16,"65"31"-75"-16,6-1-107 16,-1 0 7-16,4 0-51 15,3 0-24-15,14 3-38 16,5 1-19-16,13 3-28 15,2 0-18-15,7-4-26 16,-3 0-8-16,2-1-10 16,-4-1-8-16,-8 3-59 15,-9-3-34-15,-10 4-68 16,-9 5-21-16,-12 2 37 16,-3 4 33-16,-10-1 69 15,0-1 29-15,-1-1 18 0,1 2 10 16,4 1 35-16,1 0 17 15,5 0 35 1,4 1 8-16,8-2-4 0,4 5-4 16,7 2-12-16,2 3-7 15,2 3-19-15,-1 1-12 16,-1 1-20-16,-1 4-10 16,-1-2-10-16,-2-2-3 15,1-3-16-15,-2-8-25 0,-3-4-32 16,-3-4-11-1,-8-3 8-15,-5-1 23 0,-5-1 34 32,10-1 10-32,-1 0 10 0,-26 3 16 0,2-1 34 15,6-3 12-15,26 3 15 16,3-3-7-16,15 0-18 16,5-4-8-16,10 2-15 15,2-3-8-15,1 1-16 16,0 2-51-16,-2 2-138 15,6 0-69-15,0-6 129 16</inkml:trace>
  <inkml:trace contextRef="#ctx0" brushRef="#br0" timeOffset="17307.89">14885 7676 1417 0,'-12'0'560'16,"-2"-1"-278"-16,3-1-80 16,11 0-43-16,2 0-15 15,16-1-98-15,-2 1-20 0,7 1-15 16,-1 1-3-16,-7 1-121 16,15 3-72-16,5 0 110 15</inkml:trace>
  <inkml:trace contextRef="#ctx0" brushRef="#br0" timeOffset="17710.57">15310 7949 1134 0,'18'-32'477'0,"-38"43"-289"16,0 9-14-16,-5 17-47 15,3 8-44-15,6 11-46 16,6-1-12-16,12-3-16 16,8-7-5-16,13-9-4 15,4-5-6-15,16-8-86 16,-1-5-75-16,5-8 102 15</inkml:trace>
  <inkml:trace contextRef="#ctx0" brushRef="#br0" timeOffset="18037.74">15570 8141 1144 0,'1'12'532'0,"1"3"-272"15,0 8-78-15,2 2-2 16,-2 2-91-16,-1 3-25 16,1-6-28-16,0-2-9 15,1-5-10-15,1-8-3 16,-2-3-4-16,-2-3 1 16,-1-5 3-16,0 1 0 15,0 0 1-15,-4-13-2 16,-3-12-4-16,-4-32-2 0,15 22-4 15,6 1-2-15,7-1-3 16,2 3-4-16,3 10-71 16,0 4-45-16,3 11-118 15,-2 2-84-15,3 11 209 16</inkml:trace>
  <inkml:trace contextRef="#ctx0" brushRef="#br0" timeOffset="18381.29">15963 8147 812 0,'-7'-2'464'16,"-2"2"-116"-16,-5 3-92 16,5 8-14-16,1 9-74 0,-7 3-22 15,7 6-41-15,1 3-21 16,8-3-32-16,6-17-11 15,0 1-16-15,14 2-7 16,8-6-6-16,-4-9-1 16,1-10-6-16,-1-4-1 15,-1-9-2-15,-2-6 0 16,-6-1 0-16,-9-1 2 16,-12 4 1-16,-8 4 0 0,-18 6 0 15,1 3-1-15,-4 7-6 16,3 5-7-16,10 8-38 15,-1 5-35-15,10 4-91 16,2 0-72-16,18-3 152 16</inkml:trace>
  <inkml:trace contextRef="#ctx0" brushRef="#br0" timeOffset="18711.84">16246 8169 1194 0,'4'8'527'0,"-10"3"-218"16,0 5-83-16,-7 5-26 15,4 1-49-15,3-4-81 16,6-1-19-16,8-4-22 0,6-2-12 16,8-7-7-16,4-4-1 15,-1-9-3-15,-1-5 0 16,-2-2-2-16,-6-3 1 15,-4-3 1-15,-9-1-1 16,-13-1 2-16,-6 1-1 0,-14 7 0 16,0 6-3-1,-7 8-8-15,0 4-7 0,3 9-36 16,8 2-33-16,12 5-74 16,6-3-40-16,12-2-80 15,7-1-94-15,8-6 246 16</inkml:trace>
  <inkml:trace contextRef="#ctx0" brushRef="#br0" timeOffset="18920.33">16573 7859 1501 0,'-8'7'596'0,"-2"18"-426"15,-5 6 10-15,2 17-56 0,1 8-42 16,4 3-43-16,10 1-15 16,7-11-18-16,4-11-5 15,9-13-5-15,-2-6-21 16,-2-14-92-16,2-2-62 16,-4-6 103-16</inkml:trace>
  <inkml:trace contextRef="#ctx0" brushRef="#br0" timeOffset="19099.52">16409 8045 1354 0,'6'-3'621'16,"2"2"-298"-16,0 0-116 16,3 0 13-16,8 0-108 15,5-1-44-15,0 0-43 16,7 0-37-16,2 0-146 15,-1 0-48-15,5 8 109 16</inkml:trace>
  <inkml:trace contextRef="#ctx0" brushRef="#br0" timeOffset="19439.66">16911 7698 1190 0,'-1'9'532'15,"14"7"-309"-15,4 11-51 16,-3 3 3-16,2 5-86 15,2 6-25-15,-2 5-25 16,-1 1-9-16,-11 10-15 16,0-2-4-16,-12-1-1 15,-4 1 0-15,-6-11-2 16,-5-5-3-16,6-16-37 16,-6-3-29-16,9-12-80 15,-4-5-63-15,-1-4 129 16</inkml:trace>
  <inkml:trace contextRef="#ctx0" brushRef="#br0" timeOffset="20093.87">17251 7534 773 0,'3'-23'355'15,"1"9"-150"-15,9 2-48 16,1 3 23-16,8 9-32 15,3 1-31-15,2 3-31 16,1 5-15-16,-5 4-21 16,-6 3-7-16,-4 11-11 15,-12 6-3-15,-3 13-2 16,-4 7 0-16,-8 9 1 16,4 0 1-16,4-3-5 15,-4-9 2-15,2-11-4 16,6-7-4-16,-3-11-6 15,11 2-4-15,3-11-5 16,2-3-2-16,1-5-1 0,-5-5-1 16,5-3 0-16,-3-1 1 15,-1 0 3-15,1 5 0 16,-2 5 2-16,-5 4 1 16,1 11 11-16,-3 8 10 15,0 18 30-15,0 7 14 16,-2 10 18-16,2 4 3 0,2-2-20 15,-1-1 3-15,0-6-11 16,2 1-7-16,-7-11-4 16,4-2-13-16,-8-6-10 15,-8-11-2-15,-1-7-3 16,-13-2-3-16,-12-12-13 16,-2 3-33-16,-8-2-129 15,2-2-85-15,8 4 135 16</inkml:trace>
  <inkml:trace contextRef="#ctx0" brushRef="#br0" timeOffset="23121.73">4460 9708 641 0,'4'-7'314'0,"3"0"-109"15,0 2 21-15,1 5-33 16,1 4-15-16,2 12-27 16,-4 13-15-16,2 18-31 0,-4 9-19 15,-5 11-32-15,0 1-14 16,6-6-20-16,0-4-5 15,7-13-5-15,-5-7-1 16,-1-14 1-16,-6-8 1 16,-1-11 3-16,-3-5-1 15,-4-8-4-15,2-5-2 16,-6-12-7-16,3-3 0 0,6-5-1 16,2 3-1-16,6 2 1 15,8 4-1-15,3 5 0 16,2 4 0-16,6 9 0 15,1 6 2-15,0 10 3 16,2 5 5-16,-4 7 8 16,-2 2 3-16,-6 2 3 15,-4-1-1-15,-10 1 1 16,-5-3-1-16,-10-4-1 16,-2-1-1-16,-5-9-4 15,-1-2-3-15,-3-6-7 16,2-1-3-16,2-5-45 15,4 1-35-15,7 0-106 16,7-7-83-16,15 1 167 16</inkml:trace>
  <inkml:trace contextRef="#ctx0" brushRef="#br0" timeOffset="23533.95">5165 9983 942 0,'7'0'465'0,"1"0"-216"16,-9-2 2-16,-7-5-29 16,-8-2-80-16,-5-3-34 0,-5 2-50 15,-4 1-15-15,4 6-14 16,3 4-7-16,5 12-9 16,4 6-3-16,1 12-1 15,5 5 0-15,8 2 2 16,4-1 2-16,9-11-2 15,1-4-1-15,2-10 0 16,7-8-1-16,4-6 0 16,-1-11 0-16,1-9-1 15,-3-3-2-15,-3-5 0 16,-2 3-2-16,-5 5 0 16,-3 5-1-16,-4 9 0 15,-2 7 0-15,-2 9 0 16,1 7 1-16,-2 10 0 15,-1 5-1-15,6 0-2 0,1-1-2 16,10-11-31-16,3-4-34 16,8-14-92-16,4-4-78 15,0-9-296-15,-2-6 342 16</inkml:trace>
  <inkml:trace contextRef="#ctx0" brushRef="#br0" timeOffset="24063.09">5609 9914 784 0,'-12'-7'478'0,"0"1"-90"0,-6 8-93 16,-2 9-43-16,-1 6-76 15,1 2-27-15,7 1-47 16,0 0-21-16,10-1-35 16,3 0-13-16,6 0-20 15,7-3-4-15,3-2-2 16,3 1 0-16,6-2-1 15,-1 0 1-15,-1-1 0 16,-3-1 1-16,-11-2 0 16,-4-2 1-16,-10 1 3 15,-5 0 0-15,-7-1-2 16,0 0-2-16,1-5-5 16,5-2-2-16,6 2-4 15,3-3-4-15,9-2 0 0,2-3 0 16,12-3 3-16,2 1 2 15,7-4 1-15,4 1 1 16,1-4 0-16,-1-5 0 16,0-1 0-16,-1-4 0 15,-5-1 1-15,-1-1 0 16,-13 0 2-16,-4 4 1 16,-15 3 2-16,-6 7 1 0,-6 12-2 15,-5 4-1-15,0 17-2 16,1 2 0-16,4 7 4 15,5 4 3-15,9-2 4 16,3 1 2-16,10-7-1 16,7-5-1-16,8-9-6 15,7-2-2-15,5-6-10 16,2-6-45-16,4-8-150 16,3-6 92-16,13-9 23 15</inkml:trace>
  <inkml:trace contextRef="#ctx0" brushRef="#br0" timeOffset="25381.65">7050 9885 659 0,'6'7'372'0,"1"-1"-111"16,-2-3-19-16,-3-2-17 15,-2-3-67-15,-1 1-30 16,0 0-49-16,0 0-17 16,-11-11-24-16,-32-24-7 15,25 30-9-15,0 6-5 16,-2 9-4-16,-5 2-1 16,2 12 1-16,2 5 0 0,11 8-1 15,7 7-2 1,16-1-3-16,8-2-2 0,6-3-1 15,5-7 0-15,1-9-4 16,4-3-23-16,7-10-66 16,3-8-37-16,7-9-95 15,0-5-44-15,3-8-117 16,-2 2-46-16,-3-3 267 16,-6-1-182-16,-11 2 251 15,-6-2 211-15,-15 2 109 16,-2-1 101-16,-11 1-43 15,-7 1-36-15,-3 1-54 16,-5 2-22-16,-5 10-35 16,-1 2-10-16,-13 14-28 15,-3 6-11-15,0 11-19 16,7 4-10-16,12 4-18 0,8-3-8 16,11-2-15-16,8-5-6 15,11-9-6-15,5-3-2 16,7-8 0-16,-2-5-2 15,-1-9-1-15,-5-5 0 16,-5-3 0-16,-6-1 2 16,-6 4 0-16,0 3 0 0,-7 6 0 15,-1 7 7 1,1 7 16-16,-1 6 5 0,0 8 6 16,0-1-6-16,-2 2-18 15,1-4-7-15,4-6-38 16,8-2-41-16,7-10-84 15,5-4-58-15,6-8-174 16,4-4 243-16</inkml:trace>
  <inkml:trace contextRef="#ctx0" brushRef="#br0" timeOffset="25888.22">7774 9919 549 0,'-1'-22'390'0,"-10"7"73"16,-5 7-115-16,-3 8-75 15,-1 2-42-15,-1 10-70 16,4-1-28-16,5 5-45 16,5 3-15-16,8 0-28 0,6-2-14 15,7 2-15-15,4-2-3 16,3 3-4-16,2 1-1 16,0 0-2-16,-3-3-2 15,-9 0 1-15,-7-3 0 16,-9-5 0-16,-4 0 0 15,-7-9-4-15,-2-1-1 16,3 0-2-16,-1-4 0 16,6 3 0-16,4 1-4 0,6 0-2 15,7 0 0-15,10 0 0 16,6-1 4-16,10-6 3 16,9-1-1-16,-2-7 0 15,2-1 2-15,-6-4-1 16,-8-3 1-16,-5-5 3 15,-4 0 0-15,-12 3 2 16,-5 3 2-16,-4 5 2 16,-10 3-1-16,-2 7-1 15,-1 6-1-15,-5 9-2 16,3 6 0-16,-1 6 1 16,2 0 1-16,6 1 2 15,9 4 0-15,9-2-2 16,8 1-1-16,4-7-6 0,0 0-31 15,7-10-99-15,1-5-52 16,14-7-138-16,4-8-88 16,1-5 271-16</inkml:trace>
  <inkml:trace contextRef="#ctx0" brushRef="#br0" timeOffset="26172.83">8353 9887 758 0,'-9'-10'474'0,"-5"3"-56"0,-1 7-123 15,-3 3-30-15,1 13-88 16,2 4-31-16,7 6-58 16,6-4-19-16,5 0-18 15,3-2-9-15,10-4-6 16,0 1 2-16,5-1 3 16,2-1 4-16,-1-1 4 15,-6 3-2-15,-6-3-2 16,-1-1-2-16,-9-2-8 15,-2-2-3-15,-14-5-6 16,-7-3-5-16,-4-3-10 16,-1-3-6-16,8-6-23 15,6-1-32-15,9 0-97 16,7-1-67-16,15 3 141 16,0-3-3-16</inkml:trace>
  <inkml:trace contextRef="#ctx0" brushRef="#br0" timeOffset="26345.14">8798 9872 1588 0,'2'-4'607'0,"-8"9"-452"16,1 0-72-16,-2-1-43 15,-1 1-93-15,4-3-193 16,2 1 162-16</inkml:trace>
  <inkml:trace contextRef="#ctx0" brushRef="#br0" timeOffset="26480.79">8786 9937 1018 0,'23'47'472'0,"-17"-26"-158"16,3-3-55-16,2-4-55 15,-4-4-60-15,2-6-116 16,-5-2-72-16,-4-7 28 15</inkml:trace>
  <inkml:trace contextRef="#ctx0" brushRef="#br0" timeOffset="29855.54">10623 9822 516 0,'-65'-29'282'0,"51"27"-21"16,2 7-48-16,-1-3 6 15,4-2-35-15,9 2-48 16,1-5-18-16,24 3-25 15,2 0-8-15,11 0-23 16,6 1-13-16,3-1-27 16,2 1-8-16,6 1-8 15,2 4-1-15,-15-3-2 16,3 2 0-16,-21-4-26 16,-8-1-21-16,-9 0-45 15,-8 1-24-15,-6-2-36 16,-2 1 3-16,-11 0 32 0,-6-7 24 15,-7 6 58-15,-3-1 18 16,5-1 16-16,5 3 13 16,8 1 43-16,5 1 24 15,7 3 35-15,4 2 7 16,4 4-10-16,3 3-7 16,4 10-16-16,0 4-8 0,1 8-16 15,-2 5-12-15,0 5-17 16,3 2-10-16,1-4-13 15,0-2-4-15,0-7-5 16,-5-8-1-16,-1-4-3 16,-2-3-2-16,-4-9-42 15,0-2-25-15,-11-6-45 16,-1-3-15-16,-9-3 30 16,0 3 23-16,-4 0 46 15,-3 1 16-15,3 4 14 16,1-4 18-16,6 3 42 15,3-4 18-15,7-2 30 16,3 2-7-16,10-2-14 16,3 1-5-16,15-2-5 15,5 3-2-15,6-3-12 16,4-1-12-16,1 3-21 0,0-2-9 16,-7 6-12-16,0 3-4 15,-8-1-80-15,-8-3-58 16,2-2-127-16,0-2 141 15</inkml:trace>
  <inkml:trace contextRef="#ctx0" brushRef="#br0" timeOffset="30158.8">11076 9616 1225 0,'-26'4'482'0,"15"-6"-264"16,5 0-31-16,6 4-4 15,5 3-25-15,10 3-77 16,4 0-26-16,9-1-13 15,0-2-8-15,0-5-13 16,2 0-5-16,-1-4-8 16,-1 0-35-16,-10-1-101 0,-3-1-59 15,-8-1-214-15,-6 0 247 16</inkml:trace>
  <inkml:trace contextRef="#ctx0" brushRef="#br0" timeOffset="30352.58">11166 9482 1006 0,'-2'-1'464'16,"1"5"-181"-16,1 6-31 0,0 12-34 15,0 3-39-15,-1 10-66 16,-3 8-29-16,2 2-38 16,0 2-16-16,2-8-22 15,3-2-8-15,7-5-98 16,4-7-60-16,10-3-55 15,3 0 99-15</inkml:trace>
  <inkml:trace contextRef="#ctx0" brushRef="#br0" timeOffset="30720.68">11713 9788 1235 0,'-14'-7'504'0,"-2"9"-319"16,-2 4-8-16,-4 11-23 16,0 5-42-16,2 15-46 15,3 5-14-15,9 11-18 16,4 2-7-16,8 2-12 16,9 0-5-16,6-7-7 15,4-2-2-15,7-15-61 16,3-7-53-16,6-13-160 15,2-6 161-15</inkml:trace>
  <inkml:trace contextRef="#ctx0" brushRef="#br0" timeOffset="30956.51">11982 9872 1131 0,'0'-7'521'0,"-3"6"-250"16,0 10-64-16,-1 9 0 16,-4 18-71-16,0 7-34 15,2 11-43-15,3-1-14 16,3-4-23-16,5-3-8 0,3-11-10 16,2-4-25-16,6-9-112 15,7-3-64-15,5-10-209 16,2-4 240-16</inkml:trace>
  <inkml:trace contextRef="#ctx0" brushRef="#br0" timeOffset="31323.92">12147 10230 891 0,'10'5'468'15,"0"-5"-162"-15,6-5-83 16,4-4-15-16,3-8-90 15,3 1-34-15,0-4-42 16,0-5-15-16,-2-1-18 0,-8-4-1 16,-3 4-3-16,-6 4 2 15,-13 7-1-15,-1 5 1 16,-13 3-2-16,-3 6-2 16,1 7 1-16,-1 4 2 15,5 7 6 1,5 3 3-16,6 1 4 0,3 6-1 15,9 1-7-15,2 0-1 16,8-4-7-16,3-6-3 16,10-3-45-16,3-3-39 15,11-2-113-15,1-8-73 0,6-4-232 16,-2-6 311-16</inkml:trace>
  <inkml:trace contextRef="#ctx0" brushRef="#br0" timeOffset="31602.72">12697 10136 664 0,'0'-21'372'0,"-7"0"-50"16,-3 5-23-16,-6 7-56 16,-1 1-27-16,-3 10-58 15,-2 6-28-15,1 8-52 16,-2 5-19-16,5 4-27 16,4-1-6-16,6-2-9 15,6-5-3-15,9-6-7 16,6 1-2-16,3-12-1 15,5 3-1-15,-2-11-1 16,-2-5 1-16,4 7 0 16,-3-11 0-16,-4 9 0 15,-1 1 0-15,-6-3 0 0,-1 10 0 16,0 5 1-16,-2 3 1 16,-1 10 1-16,1-2 0 15,0 2-4-15,2 1-9 16,3-8-81-16,3-4-45 15,4-6-150-15,1-1 164 0</inkml:trace>
  <inkml:trace contextRef="#ctx0" brushRef="#br0" timeOffset="32010.81">13062 9867 1072 0,'-4'-14'486'0,"-3"0"-235"16,2 3 23-16,-10 4-49 16,-1 3-39-16,5 1-60 15,0 4-25-15,6 2-43 0,-2 3-14 16,2 1-21-1,-9 13-6-15,0 11-8 0,1 6-4 16,13 9-2-16,-2 1-1 16,2 4 0-16,11 5 1 15,-1 0-1-15,6-1 0 16,3-4-1-16,-2-6 1 0,2-7 0 16,-6-4 0-16,-4-16-7 15,-7-6-35-15,-4-12-101 16,-6-9-65-16,-5-12-188 15,0-5-167-15,-5-6 367 16</inkml:trace>
  <inkml:trace contextRef="#ctx0" brushRef="#br0" timeOffset="32129.98">12818 10132 704 0,'0'-1'454'16,"-1"-4"48"-16,13 5-234 15,8 1-9-15,7 1-60 16,1-2-44-16,-1 0-76 15,2-3-27-15,5-2-27 16,4 3-15-16,4 0-108 16,-3 4-68-16,-2-1 99 15</inkml:trace>
  <inkml:trace contextRef="#ctx0" brushRef="#br0" timeOffset="32414.48">13291 9845 1214 0,'12'-14'508'15,"0"14"-232"-15,5 7-82 16,7 4-2-16,0 5-27 0,-1 8-54 16,6 6-15-16,-11 11-20 15,-4 3-7-15,5 4-18 16,-13-1-10-16,3-4-13 15,3 0-6-15,-17-5-10 16,-3-6-4-16,-5-8-9 16,3-3-27-16,6-10-63 15,1 0-47-15,-1-11-102 16,-9-6-58-16,4-2 189 16</inkml:trace>
  <inkml:trace contextRef="#ctx0" brushRef="#br0" timeOffset="34305.5">13808 10098 883 0,'-14'-2'381'0,"5"-3"-200"0,3 2 10 16,4 3-27-16,3 0-32 15,-1 0-44-15,6 1-16 16,22 5-17-16,34 4-8 16,-32-10-21-16,2-1-5 15,-4-4-12-15,-1-1-3 16,-5-1-37-16,-3 2-49 16,-7 2-169-16,-6 3 158 0</inkml:trace>
  <inkml:trace contextRef="#ctx0" brushRef="#br0" timeOffset="34488.22">13866 10211 703 0,'-6'12'385'15,"8"-8"-105"-15,5 0-51 16,5-1 0-16,8-2-55 16,-1-1-28-16,5-2-42 15,-9-1-20 1,0 0-36-16,8-3-15 0,0 0-22 15,-6 3-43-15,-7 2-124 16,2 0-88-16,10 3 135 16</inkml:trace>
  <inkml:trace contextRef="#ctx0" brushRef="#br0" timeOffset="35280.57">14521 10004 647 0,'-12'3'376'16,"2"1"-79"-16,-2-2-66 16,10 0-16-16,4-1-66 15,8 0-26-15,9-3-37 16,2-2-11-16,6-6-25 15,0-2-10-15,3-4-17 0,-1 1-4 16,-3-1-5 0,-1 0-2-16,-12 6-1 0,-2 3 3 15,-11 3 13-15,-4 4 3 16,-6 5 5-16,-2 4-1 16,0 10-10-16,3 4-3 15,4 8-4-15,4 2-1 16,2 4-3-16,3 1-1 15,3 0-3-15,2-3 0 0,2-5-1 16,-2 4-2-16,2-7-1 16,-1 0-1-16,-2-4-2 15,-3-9 1-15,-4-3-31 16,-1-5-18-16,-8-6-19 16,-4 0-1-16,-6-4 27 15,-3 1 17-15,-3 4 20 16,0-1 2-16,2 3 11 15,1 2 16-15,8-4 33 16,-1 1 12-16,10-2 18 16,3-1-6-16,7-1-3 15,11-2 3-15,8 0-3 16,4-1 2-16,5-6-12 16,0 5-12-16,-1 4-20 15,-2 0-10-15,-5 4-16 0,0-2-4 16,-4 2-11-1,-4 0-43-15,-6-1-113 0,-2 2-66 16,-8 0-7-16,4 6 111 16</inkml:trace>
  <inkml:trace contextRef="#ctx0" brushRef="#br0" timeOffset="37449.78">17450 9799 894 0,'-23'-5'425'16,"8"-5"-202"-16,6 6-29 15,3-4-5-15,13 4-61 16,2 1-18-16,18 3-35 16,4 3-7-16,6-6-23 15,3 2-12-15,4-5-15 16,1-5-6-16,0 3-3 16,-5 0-2-16,-11 6-3 15,-7 2-1-15,-16 6-13 16,-8-4-12-16,-9 4-19 15,-5 3-4-15,-7-6 12 16,-1 7 11-16,-2-3 18 0,0-6 4 16,2 10 1-16,2-4 3 15,5 0 9-15,4 5 9 16,7-3 14-16,3 3 6 16,6 8 11-16,2 4 1 15,6 10 1-15,1 2 1 0,4 3-9 16,-3 4-3-1,3 2-10-15,-1-1-7 0,-2 1-10 16,1-5-3-16,-2-5-7 16,-1 0-2-16,-1-9 0 15,-7-4-2-15,-3-7-2 16,-7-13-5 0,4-1-12-16,1 0-2 15,1-2-1-15,-18-5 6 0,-35-17 9 16,31 9 3-16,6 9 2 15,3 4 1-15,2-4 12 16,5 6 1-16,6-2 4 16,6 0 4-16,10-1-1 15,6-4 0-15,6-4-1 16,5 1-3-16,3 1-10 16,-1 3-2-16,2 5-87 15,-2-4-68-15,5 4 379 0,-3 1-230 16</inkml:trace>
  <inkml:trace contextRef="#ctx0" brushRef="#br0" timeOffset="37709.41">17886 9561 1497 0,'-8'-2'577'0,"6"-2"-413"16,2 1-9-16,13 2 1 15,5-1-45-15,5-3-47 16,1 1-11-16,4-1-21 16,0 3-10-16,2 2-13 15,1 5-26-15,-11 3-117 16,-3 1-73-16,-4 2 117 15</inkml:trace>
  <inkml:trace contextRef="#ctx0" brushRef="#br0" timeOffset="38211.72">18389 9803 963 0,'10'-29'415'0,"-17"15"-162"15,1 7-44-15,0 12-5 16,-3 3-34-16,-1 18-82 15,-5 6-16-15,0 20-21 16,1 6-13-16,9 4-16 16,5 0-7-16,9-6-7 15,6-7-2-15,6-10-4 0,3 1 0 16,-9-12-54-16,4-3-49 16,2-5-123-16,0-7 131 15</inkml:trace>
  <inkml:trace contextRef="#ctx0" brushRef="#br0" timeOffset="38412.1">18653 9833 1363 0,'-6'2'539'0,"1"8"-384"16,1 8 1-16,-3 16-33 15,3 6-37-15,4 12-34 16,0 2-12-16,3 0-19 16,3-4-7-16,4-7-7 15,1-3-3-15,5-12-98 16,-1-7-65-16,-2-8 95 16</inkml:trace>
  <inkml:trace contextRef="#ctx0" brushRef="#br0" timeOffset="39068.47">18825 10267 1169 0,'24'0'506'16,"-7"-5"-255"-16,6-1-71 16,-4-6-25-16,2-1-56 0,-1-3-60 15,0-1-9-15,1-13-16 16,0 3-4-16,-6-3-2 15,-9 2 3-15,-11 10-1 16,-2 4 1-16,-15 8-2 16,2 6-4-16,3 8-1 15,-6 5-2-15,9 7 1 16,1 3 0-16,9 8-1 16,1 1 0-16,9-3-2 15,2 0-1-15,2-8-10 16,8-4-21-16,11-8-43 15,0-9-22-15,16-7-34 16,1-1-2-16,0-1 1 16,0 1 14-16,-6-2 39 15,-5-2 23-15,-9-6 46 16,-3 1 10-16,-10-5 11 16,-5 2 8-16,-10 2 18 15,-7-4 14-15,-7 7 33 0,-1 2 10 16,-2 10 11-16,1 4-6 15,-2 7-17-15,1 5-7 16,2 5-4-16,2 2 1 16,7 4-11-16,3 1-6 15,5-5-21-15,6-1-9 16,5-7-11-16,5-2-3 16,4-7-5-16,1-1 0 0,-1-8 0 15,0-1-1-15,-2-4 1 16,-2 0 0-16,-3 6-1 15,-4-4-1-15,-3 9 2 16,-2 4-2-16,-6 7 1 16,2 7-1-16,2-4-4 15,-2-2-8-15,7 1-73 16,-1-5-37-16,3-5-110 16,11 1-85-16,10-4 206 15</inkml:trace>
  <inkml:trace contextRef="#ctx0" brushRef="#br0" timeOffset="39333.92">19588 9836 1181 0,'-18'-6'579'0,"1"6"-252"15,3 10-101-15,-4 5-32 16,6 10-95-16,2 7-27 15,5 10-35-15,9 4-9 16,4 6-10-16,4 2-5 16,3-3-5-16,-1-4-3 0,7-1-1 15,0-6-1-15,0-3 0 16,-5-3 0 0,-7-12-14-16,-4-4-41 0,-6-11-114 15,-5-6-83-15,-6-11-301 16,-4-5 347-16</inkml:trace>
  <inkml:trace contextRef="#ctx0" brushRef="#br0" timeOffset="39502.47">19418 10159 867 0,'-2'-6'466'16,"2"2"-122"-16,14 1-100 16,1-3-5-16,3 0-88 15,9 3-45-15,2-5-65 16,-3 4-20-16,5 1-111 15,-5 3-67-15,3-1 93 16</inkml:trace>
  <inkml:trace contextRef="#ctx0" brushRef="#br0" timeOffset="39960.97">19753 9785 1099 0,'5'-9'572'0,"-2"9"-77"0,7 6-336 16,5 1 6-16,6 14-51 15,6 7-26-15,6 9-20 16,-11 7-8-16,-3 6-11 16,-5 3-5-16,-13-3-8 15,12 1-6-15,-14-6-10 16,-6-20-5-1,2 1-7-15,-9 16 0 0,-11-10-27 16,10-10-29-16,0-21-70 16,5-4-43-16,5-7-78 15,-4-5-52-15,10 1 189 16</inkml:trace>
  <inkml:trace contextRef="#ctx0" brushRef="#br0" timeOffset="40669.21">20269 9953 778 0,'-3'-3'458'15,"-4"3"75"-15,7 1-279 0,0-1-71 16,0 0-22-16,18 5-86 16,40 6-35-16,-23-16-31 15,-4-2-45-15,7-2-142 16,-5 0-118-16,3 9 171 16</inkml:trace>
  <inkml:trace contextRef="#ctx0" brushRef="#br0" timeOffset="40860.92">20318 10110 896 0,'-1'11'456'0,"-1"-11"-70"16,10 2-86-16,5-5-28 16,2 0-28-16,8-3-83 15,-1 1-33-15,1-1-62 16,5 1-23-16,-1 2-32 0,-1 0-51 15,6 6-146 1,0 2-94-16,5-4 153 0</inkml:trace>
  <inkml:trace contextRef="#ctx0" brushRef="#br0" timeOffset="41318.53">21091 9885 1248 0,'-21'-3'521'15,"-5"1"-337"-15,13 19-69 31,6-9 18-31,1 1-56 0,-18 38-9 0,8 16-14 16,9 10-9-16,18-26-3 16,8-7 4-16,13-19 9 15,7-8 1-15,1-13-3 16,1-5-6-16,-4-12-14 0,-2-9-4 16,-6-10-9-16,-3-9-3 15,-11-2-3-15,-9-3 0 16,-12 7 1-16,-9 5-2 15,-16 14 0-15,-3 5-1 16,-9 12-5-16,-1 7-3 16,4 7-8-16,5 7-6 15,13 8-30-15,6 2-36 16,16 4-107-16,4 0-77 0,16-4 157 16</inkml:trace>
  <inkml:trace contextRef="#ctx0" brushRef="#br0" timeOffset="45272.28">23478 9682 794 0,'-6'-14'388'16,"1"7"-178"-16,3 12-39 15,2 6 7-15,-1 25-64 0,3 10-22 16,5 18-27-16,1 9-15 16,6-1-21-16,-1-4-8 15,12-12-6-15,6-9 0 16,1-19 0-16,3-6 1 16,-2-22 1-16,-3-7 1 15,-1-17 2-15,0-10-2 16,-4-13-4-16,-2-6-2 15,-11-7-5-15,-5 0 0 16,-13 8-3-16,-9 5-11 0,-7 11-43 16,-2 8-28-16,-3 12-121 15,0 13-113-15,5 10 200 16</inkml:trace>
  <inkml:trace contextRef="#ctx0" brushRef="#br0" timeOffset="45454.83">23523 9932 712 0,'-15'9'417'16,"-1"-2"-86"-16,13-2-83 15,3-1-9-15,11-4-70 16,10-3-31-16,4-5-51 16,0-2-21-16,2 1-40 15,-3 1-40-15,5 2-135 0,4 2-109 16,2 5 150-16</inkml:trace>
  <inkml:trace contextRef="#ctx0" brushRef="#br0" timeOffset="45792.68">24516 9603 1017 0,'-12'11'394'0,"10"9"-260"15,1 11-14-15,-2 13 27 16,-3 10-25-16,-6 11-44 15,3 3-14-15,5 4-36 16,-2-6-12-16,14-7-18 16,3-9-32-16,3-15-105 15,6-1-87-15,1-12 131 16</inkml:trace>
  <inkml:trace contextRef="#ctx0" brushRef="#br0" timeOffset="46108.73">24673 10122 896 0,'12'8'401'16,"0"-7"-187"-16,2-1-40 15,7-1-27-15,3-3-27 16,10-5-33-16,1 0-13 0,-6-5-38 16,-2 1-13-16,-10-5-13 15,-4-4-4-15,-5 3-1 16,1-3-1-16,-9 1-1 15,-2 3-1-15,-12 4-1 16,-3 4 0-16,-9 9-1 16,2 3 0-16,1 10 0 15,-4 5 0-15,12 10 1 16,-1 2 1-16,16 3 0 16,3-1 0-16,18-6 1 15,5-1-1-15,0-8-1 16,8-2-15-16,2-4-104 15,4-4-79-15,12-6-272 16,3-5 285-16</inkml:trace>
  <inkml:trace contextRef="#ctx0" brushRef="#br0" timeOffset="46427.28">25287 10029 746 0,'-9'-16'399'0,"-9"-2"-116"15,-2 5-78-15,-2 1-29 16,1 7-52-16,-2 5-20 15,1 2-43-15,5 7-12 16,1 6-14-16,9 2-2 16,6 6-11-16,3 0-6 15,9-3-6-15,3-6-2 0,6-5-3 16,5-5-2-16,1-6-1 16,3-4 0-1,-4-6 1-15,-3-1 1 0,-6 4 0 16,1 2 0-16,-11 7 0 15,-5 5 0-15,-4 8-1 16,-6 5 1-16,3 1-2 16,3 4-2-16,6-7-27 15,1-4-40-15,10-2-111 16,-1-10-85-16,10-4 158 16</inkml:trace>
  <inkml:trace contextRef="#ctx0" brushRef="#br0" timeOffset="46824.79">25611 9815 1164 0,'-4'-32'526'0,"-7"17"-265"0,-4 1-60 16,-4 15-74-16,-1 12-35 16,3 3-20-16,2 6-7 15,5 10-19-15,3 5-9 16,6 12-16-16,-1 5-5 0,8 2-9 15,1-4-1-15,4-3-3 16,7 0-1-16,-5-10 1 16,4-2-1-16,-7-12-6 15,-6-5-27-15,-6-9-69 16,-7-7-40-16,-1-10-93 16,-4-5-22-16,0-14-30 15,-2-9-17-15,0-2 53 16,1-5 50-16,-2 6 161 15,5 4 101-15,1 11 146 16,1 2 44-16,11 8 14 16,-1 4-18-16,10 1-58 15,7 0-30-15,7 2-49 16,5 0-19-16,11 1-32 16,-2 0-16-16,-3 2-37 0,-2-1-42 15,-3 3-100-15,-2 1-79 16,-2 3 123-16</inkml:trace>
  <inkml:trace contextRef="#ctx0" brushRef="#br0" timeOffset="49155.33">4558 11687 782 0,'-4'-9'349'16,"9"9"-134"-16,8 1 0 0,6 12-7 15,2 4-24-15,2 15-51 16,1 4-15-16,-2 6-28 15,-3 3-12-15,-5-4-25 16,-3-6-12-16,-6-8-14 16,-3-6-4-16,-5-13-2 15,-3-7-1-15,-7-9-3 16,0-4-2-16,-4-10-6 16,-2-3-3-16,2-6-2 15,-1-5-1-15,7-2-3 16,6-1 0-16,5 4-2 15,6 0-2-15,13 10 0 16,3 1-1-16,7 8 0 16,6 3-1-16,1 7-39 15,1 7-49-15,0 7-139 16,-1 4-114-16,-11 10 211 0</inkml:trace>
  <inkml:trace contextRef="#ctx0" brushRef="#br0" timeOffset="49493.42">4976 11930 601 0,'7'17'361'15,"-2"-14"57"-15,2-3-178 16,5-9-18-16,0-5-27 16,6-8-70-16,0-2-26 15,8-9-44-15,-4-1-13 0,-3-1-18 16,-8-1-5-16,-10 9-6 15,-3 6-2-15,-9 6 0 16,-6 5-2-16,0 10-3 16,-4 9-1-16,-6 12 4 15,6 6 2-15,5 10 7 16,5-2 3-16,12-2 0 16,-1-1-3-16,10-9-5 15,3-4-3-15,12-8-4 16,7-7-4-16,5-6-49 15,3-7-50-15,5-9-138 16,3-2-118-16,-4-2 219 16</inkml:trace>
  <inkml:trace contextRef="#ctx0" brushRef="#br0" timeOffset="50077.17">5470 11650 1053 0,'-6'-5'492'15,"-6"7"-202"-15,-8 0-31 16,2 13-61-16,-4 6-41 16,1 8-57-16,4 10-20 0,3 1-33 15,6-1-12-15,13-2-18 16,8-8-7-16,9-6-6 16,10-5 0-16,-5-13-1 15,3-3-1-15,3-12 1 16,-9-6 0-16,14-8-3 15,-4-4-7-15,-3-8-14 16,2 3-3-16,-13-2 3 16,-7 2 8-16,-6 12 14 15,-6 8 6-15,-4 13 2 16,-1 6 3-16,-5 12 10 16,-1 5 4-16,3 9 13 15,0 0 5-15,7 1 2 16,3-2-1-16,6-8-9 15,2-2-4-15,2-6-12 0,3-7-4 16,2-7-8-16,3-6-3 16,1-8-20-16,0-1-30 15,0-7-73-15,0-1-39 16,-4 2-42-16,-2-1 9 16,-7 3 49-16,-1 3 32 15,-7 4 60-15,1 4 18 16,1 4 28-16,-3 3 18 15,0 0 42-15,0 0 23 0,-1 23 48 16,-3 31 7-16,4-26-6 16,0-4-15-16,8-3-46 15,0-1-21-15,1-14-33 16,5-3-28-16,-3-9-107 16,-2-7-65-16,6-8-508 15,-1-2 461-15</inkml:trace>
  <inkml:trace contextRef="#ctx0" brushRef="#br0" timeOffset="50381.09">6086 11748 734 0,'-7'2'436'0,"8"13"36"16,-1 1-178-16,2 5-38 15,5 3-33-15,-1 4-76 0,2 1-31 16,0 2-41-16,-3 0-12 15,0-6-20-15,1-2-7 16,-4-9-15-16,-2-11-2 16,-1-4-2-16,-4-4 1 15,4 4-3-15,0 0-3 16,-1 0-6-16,0-15-2 16,-24-35-4-16,31 27-2 0,8-5-33 15,4-2-34-15,4-2-69 16,2 4-31-16,0 3-50 15,-2 7-19-15,-5 13-57 16,-4 6-84-16,-1 9 246 16</inkml:trace>
  <inkml:trace contextRef="#ctx0" brushRef="#br0" timeOffset="50664.51">6309 11783 354 0,'47'11'290'16,"-34"-11"30"-16,0 3-56 15,1 3-13-15,2 5-40 16,-4 2-20-16,-2 8-36 16,-5 4-20-16,-4 2-46 0,0 2-19 15,0-8-24-15,-1-4-5 16,-2-6 1-16,2-5 0 16,-2-2-1-16,-4-6 0 15,2-4-1-15,-3-1-4 16,-1-11-10-16,4-2-6 15,4-9-12-15,7-3-3 16,4-4-5-16,6 2-1 16,-5 3-12-16,-1 1-14 15,5 13-67-15,-8 4-41 0,5 10-115 16,-1 5-111-16,4 12 236 16</inkml:trace>
  <inkml:trace contextRef="#ctx0" brushRef="#br0" timeOffset="50992.91">6666 11947 903 0,'15'5'455'16,"0"-5"-160"-16,6-7-103 16,-1-3-16-16,3-6-61 15,0-2-24-15,-3-6-37 16,-4-1-12-16,-10 2-15 15,-5 0-3-15,-11 8 4 16,-6 2 1-16,-1 8 7 0,-3 8 3 16,4 6-2-16,2 6-1 15,2 8-2-15,4 3 1 16,4 8 3-16,2 0-1 16,7 0-6-16,4-3-3 15,5-10-10-15,1-1-4 16,4-13-9-16,2-5-15 15,0-7-86-15,0-10-52 0,3-7-136 16,-2-3-93-16,0-5 244 16</inkml:trace>
  <inkml:trace contextRef="#ctx0" brushRef="#br0" timeOffset="51320.37">6984 11848 690 0,'2'3'426'0,"1"10"-15"15,0 8-60-15,-5 8-85 16,-4 0-32-16,5 6-61 15,4-2-29-15,-3-9-62 16,3-2-26-16,-4-12-32 16,-1-5-11-16,6-6-8 15,2-2-3-15,5-14-9 16,-2-1-6-16,-1-7-5 16,1-4 0-16,2 1 8 15,0-1 6-15,-1 8 5 16,0 5 2-16,-1 9 4 0,1 6 5 15,-1 9 13 1,-1 7 9-16,-4 15 9 0,-2 5-3 16,-2 3-9-16,0-4-10 15,1-11-19-15,4-2-29 16,9-11-111-16,3-4-76 16,8-8 123-16</inkml:trace>
  <inkml:trace contextRef="#ctx0" brushRef="#br0" timeOffset="51790.07">7532 11862 1167 0,'-13'-5'531'0,"2"0"-159"15,-3 4-129-15,-3 9-41 16,2 5-35-16,1 8-93 15,3 5-28-15,0 4-19 16,2-3-2-16,9 5-5 16,6-5-3-16,9-4-9 15,-1 0-1-15,5-10 0 16,0-2-1-16,2-4-1 0,-1-6-1 16,6-7-1-16,-4-1 0 15,-2-8-1 1,4-1 1-16,-10-4-1 0,-3-2 1 15,-1-1 0-15,-6-1 0 16,-2-1 1-16,-2 2 1 16,-5 1 2-16,-1 3 2 15,-6 8 2-15,-2 3 3 0,-1 12 6 16,-4 11 4-16,3 10 5 16,6 6-3-16,2 4-6 15,2-1-5-15,10-5-7 16,0-2-2-16,11-6-4 15,4 0-1-15,4-6-3 16,3-5-2-16,4-7-60 16,4-5-60-16,3-10-151 15,2-3 67-15,-5-13 102 16</inkml:trace>
  <inkml:trace contextRef="#ctx0" brushRef="#br0" timeOffset="51978.26">8072 11871 1549 0,'0'0'599'15,"0"0"-456"-15,0 0-18 16,0 0-66-16,1 2-78 15,1 1-157-15,-2-2 120 16</inkml:trace>
  <inkml:trace contextRef="#ctx0" brushRef="#br0" timeOffset="52113.5">8129 12031 1203 0,'-1'10'526'0,"3"-3"-271"16,1 2-7-16,0-5-82 15,4 4-56-15,-3-8-156 16,2 1-82-16,2-2 77 16</inkml:trace>
  <inkml:trace contextRef="#ctx0" brushRef="#br0" timeOffset="61683.69">10312 11939 546 0,'-37'29'309'0,"25"-29"15"15,1-1-85-15,2 1-5 16,2 0-25-16,3 1-62 15,1 1-24-15,4 1-32 16,-1-3-7-16,0 0-17 16,12 3-6-16,16 3-17 15,53 5-8-15,-30-9-14 16,-1-6-5-16,-8-2-5 16,1 1-1-16,-1 0-3 15,-3 0-1-15,-5 4 0 16,-11 2-1-16,-7 2-1 15,-9-1-2-15,-8 1-24 0,-2 0-19 16,-11 0-34-16,-2-1-10 16,-4-3 13-16,-4 0 16 15,-1-2 30-15,2 3 11 16,4 3 10-16,-2 0 2 16,7 0 4-16,2 0 2 15,2 3 16-15,10 0 13 16,3 5 25-16,-2 4 9 0,6 3 2 15,-4 5-6-15,7 6-11 16,2 1-8-16,-3 8-12 16,2 3-6-16,-1 6-9 15,0 3-6-15,4-7-2 16,-3-1-1-16,-5-12-3 16,1-6 1-16,-6-10-1 15,-1-6 1-15,-5-10-34 16,-1-1-29-16,-6-7-64 15,-4-2-33-15,4 2-19 16,-4-2 16-16,3 5 52 16,-2 2 33-16,-8 6 52 15,4 4 11-15,1 2 38 16,1 1 21-16,8-1 42 16,5-1 20-16,-1-1 6 15,8-1-1-15,7-2-8 16,0 0-7-16,12-1-13 0,-5-2-14 15,0 0-21 1,19-3-10-16,10 0-16 0,-4-3-5 16,-5 4-12-16,-4 2-4 15,-5 1-65-15,-1-2-60 16,-9 2-156-16,-2-4-379 16,-13-9 439-16</inkml:trace>
  <inkml:trace contextRef="#ctx0" brushRef="#br0" timeOffset="62014.27">10739 11695 1368 0,'-20'0'554'0,"9"1"-349"16,6 0 0-16,7 2-44 16,7-1-38-16,10 0-56 0,9 3-8 15,8-5-14-15,2 1-7 16,3-1-15-16,-8-2-7 15,-7 1-7-15,-6-1-11 16,-9 2-89-16,-1 0-59 16,-4 4-172-16,1 0-226 15,2 4 362-15</inkml:trace>
  <inkml:trace contextRef="#ctx0" brushRef="#br0" timeOffset="62220.8">10874 11531 1036 0,'4'-1'511'16,"3"1"-216"-16,0 7-54 15,1 7-16-15,-5 11-76 16,-2 9-33-16,-4 9-48 16,-5 1-19-16,5 2-26 15,4-3-9-15,10-7-17 16,2-6-44-16,8-11-123 15,-2-4-77-15,4-5 137 16</inkml:trace>
  <inkml:trace contextRef="#ctx0" brushRef="#br0" timeOffset="62673.78">11308 11966 985 0,'20'-22'491'16,"-31"17"-199"-16,-3 6-66 16,-2 6-5-16,-3 13-91 15,0 9-37-15,2 7-36 16,3 3-13-16,11 5-17 15,4-1-8-15,13 4-9 0,5-1-3 16,5-1-4-16,5-3-2 16,4-6-2-16,-4-5-34 15,4-11-98-15,-2-10-70 16,1-13 113-16</inkml:trace>
  <inkml:trace contextRef="#ctx0" brushRef="#br0" timeOffset="62971.12">11585 12139 1171 0,'-1'-3'498'0,"2"6"-291"16,-1 4-11-16,0-7-48 15,0 8-41-15,5 21-35 16,9 32-7-16,-2-28-10 15,4-2-4-15,3-7-11 16,-2-6-4-16,4-4-2 16,-1-8-2-16,-3-6-4 15,2-5 2-15,-5-13-2 16,-3-4-3-16,-2-12-5 0,-1-3-4 16,-3-1-7-1,0 2-3-15,-4 10-16 0,-2 1-36 16,-3 14-118-16,2 9-84 15,5 2 144-15</inkml:trace>
  <inkml:trace contextRef="#ctx0" brushRef="#br0" timeOffset="63348.64">11998 11857 1204 0,'4'-4'492'0,"2"4"-306"16,5 5-2-16,3 9-16 16,1 2-26-16,12 15-29 15,-4 3-6-15,0 5-15 16,-1 5-9-16,-8 2-15 15,-2 4-6-15,-10 1-12 16,-2 2-7-16,-10-5-15 16,-3-4-7-16,-1-7-9 15,0-7-3-15,2-8-5 0,1-4-1 16,0-7-23-16,2-6-35 16,1-2-111-16,3-4-67 15,7-7 136-15</inkml:trace>
  <inkml:trace contextRef="#ctx0" brushRef="#br0" timeOffset="72698.12">12885 12053 403 0,'-1'0'324'0,"0"0"35"16,0 0-91-16,0 0-7 15,-1 0-61-15,1 0-28 16,0 0-43-16,0 0-17 15,0 0-25-15,1 0-13 0,12 6-20 16,-5-5-12 0,-4-1-18-1,25 8-5-15,49 0-8 0,-31-11-2 0,2 0-3 16,-20-1 0-16,-8 4-69 16,-5-1-49-16,-9 1-133 15,-5 4-128-15,-4 4 241 16</inkml:trace>
  <inkml:trace contextRef="#ctx0" brushRef="#br0" timeOffset="72959.89">12941 12221 706 0,'-6'-1'374'0,"3"1"-48"15,6 0-61-15,-3-1-25 16,0 0-25-16,0 0-53 15,4 0-18-15,21-1-32 0,29-3-16 16,-22 1-31 0,-1-1-13-16,-7 2-20 0,-2-1-7 15,-6 3-10-15,-3 3-3 16,-7-2-3-16,-2 3-1 16,-5-1-34-16,0-2-37 0,0 0-96 15,0 0-58-15,0-1-175 16,0 0 242-16</inkml:trace>
  <inkml:trace contextRef="#ctx0" brushRef="#br0" timeOffset="76480.39">14271 12024 591 0,'-9'34'322'0,"2"-32"-27"15,-2-1-48-15,2-3-22 16,2 3-30-16,0 0-59 16,3 0-17-16,1-2-29 0,0 0-12 15,0 0-19-15,1 0-8 16,0 0-10-16,0 0-2 16,0 0 0-16,0 0 2 15,0 0-1-15,-1-1-2 16,0 1-6-16,0 0-6 15,0 0-6-15,0 0-2 16,-1 0-5-16,1 0 0 0,0 0-4 16,0 0-2-1,0 0-2-15,0 0-1 0,0-1 0 16,0 1-1-16,0 0 0 16,0 1 0-16,-1 0-1 15,1 0 1-15,0 0-1 16,1 0 1-16,0-1 3 15,5-1 1-15,21-1 0 16,31-39 0-16,-17 21-3 16,0-1 0-16,-4-1-1 15,-8 1-1-15,-9 6 1 16,-4 1 0-16,-4 6 1 16,-1 2 0-16,-5 6 1 15,-1 1 2-15,-8 5 4 16,-1 1 2-16,0 4 2 15,-5 0 0-15,5 5-1 0,-3 1-1 16,3 5-2 0,5 6-2-16,-4 2-1 0,6 4 0 15,5 1-2-15,-4 2 1 16,4-4 1-16,0 3 0 16,-10-1 0-16,8-1 0 15,-2 1-2-15,0-5-1 16,2-6-1-16,0-2-1 15,-3-8-1-15,-2-4 0 0,2-5-1 16,-4-2 0-16,-4-4-7 16,5 2-11-16,0-1-35 15,0 0-31-15,0 0-77 16,0 0-35-16,0 0-79 16,0 0-49-16,-4-10 213 15</inkml:trace>
  <inkml:trace contextRef="#ctx0" brushRef="#br0" timeOffset="76741.5">14335 12335 583 0,'-23'7'376'15,"1"-1"-47"-15,6-3-39 16,3 1-22-16,6-4-36 16,3 0-23-16,9 0-41 15,4 0-14-15,11-1-38 0,8-2-10 16,7 0-20-16,3-1-13 15,-3-4-21-15,3-2-8 16,-5 0-12-16,2 2-5 16,2 3 0-16,-6 3-1 15,-7 4-3-15,-6 2-2 16,-12 0-6-16,-2 1-1 16,-7-1-3-16,-3 0-1 15,-5-3-18-15,0-1-32 0,1-4-78 16,2-3-44-16,4-2-92 15,3 1-52-15,1 2 200 16</inkml:trace>
  <inkml:trace contextRef="#ctx0" brushRef="#br0" timeOffset="77334.13">15202 12185 706 0,'-58'-49'371'0,"42"43"-49"16,3 2-46-16,6 1-16 15,1 6-32-15,8-4-61 16,8 1-22-16,11 0-33 15,7 1-9-15,13 0-25 0,5-2-15 16,12-3-24 0,-1-1-10-16,-8-4-11 0,-1 5-3 15,-17-1-7-15,-6-5-1 16,-7 7-25-16,-6-1-39 16,-10 4-111-16,0-1-68 15,-7 1-187-15,4-1 256 16</inkml:trace>
  <inkml:trace contextRef="#ctx0" brushRef="#br0" timeOffset="77565.7">15332 11877 1115 0,'6'0'502'0,"-1"7"-234"15,3 6-12-15,-5 11-60 16,-1 7-36-16,-2 10-60 15,4 5-20-15,-4 6-29 16,3-1-13-16,4 3-17 16,-3-7-6-16,3-6-7 15,0-9-1-15,-2-15-4 16,1-5-5-16,-2-12-75 16,4-3-49-16,-13-11-127 15,4 1-91-15,0-4 220 0</inkml:trace>
  <inkml:trace contextRef="#ctx0" brushRef="#br0" timeOffset="79877.25">16428 11615 525 0,'-8'-6'358'16,"0"4"-30"-16,-3-1-56 15,4 2-15-15,2 1-74 0,6 2-31 16,10-2-35-16,-5 3-11 16,15 6-15-16,-1-4-6 15,16 5-21-15,9-3-12 16,3-4-21-16,4-1-7 15,2-4-12-15,-1-1-1 16,-2-5-3-16,-5 1-1 0,-13 3-1 16,-21 4-1-1,0 0-17-15,-6-4-26 0,-8 3-73 16,-5 4-41-16,-17-7-71 16,-6 4-21-16,-7-2-13 15,-9-2-4-15,7 4 32 16,-3-2 45-16,4 0 89 15,-1-4 64-15,2 3 121 16,1 3 35-16,6 3 62 16,-1-1 16-16,10 2-6 15,2-4-4-15,9-1-19 16,10-3-14-16,3 4-34 16,10 5-19-16,-3 3-35 15,5 9-13-15,13 0-20 16,-1 0-9-16,13 4-8 15,-3-2-5-15,-1 6-6 16,3 4-2-16,-7 3-5 0,-2 1 0 16,-9-1-1-16,-6 2 0 15,-9-2 0-15,-6-1 1 16,-10-6 0-16,-6-6 1 16,-12-4 0-16,-5-2 1 15,-2 1 0-15,-1-3 0 16,5-1 0-16,3-3 0 15,6-5 1-15,10 8 6 16,7-7 7-16,8 3 4 0,13 2 9 16,4-9 0-16,19-1 3 15,5-3 4-15,15 1-1 16,6 7-3-16,0 1 0 16,-5 1-3-16,-20-2-7 15,-10-1-3-15,-14 6-9 16,-2 0-6-16,-3 2-22 15,-3-3-37-15,-10-1-102 16,-6-2-59-16,-7-1-120 16,0 2 194-16</inkml:trace>
  <inkml:trace contextRef="#ctx0" brushRef="#br0" timeOffset="80909.82">16143 12524 711 0,'-15'-3'351'0,"6"-4"-67"16,2 1-51-16,2 1-4 16,2 0-25-16,4 7-53 15,2 5-16-15,5 9-24 16,3 10-13-16,3 9-26 15,0 3-11-15,5-2-24 16,2-4-9-16,3-8-12 0,0-3-5 16,0-10-4-16,0-5-2 15,-5-6 0-15,-2-5-1 16,-7-7 0-16,0-6-1 16,-1-3-3-16,0-1 1 15,-4 7-1-15,2 2-1 16,-7 9-1-16,-2 5 0 0,6 6 2 15,1 9-1-15,8 4 2 16,-2 0 2-16,4-3 3 16,-7-4 6-16,0-3 21 15,-4-3 10-15,3-1 12 16,-3-2-1-16,7-4-15 16,-2-3-7-16,0-9-12 15,-2-6-3-15,-9-7-4 16,8 0-3-16,-7-4-7 15,2 3-34-15,-1 8-123 16,0 2-82-16,2 13 132 16</inkml:trace>
  <inkml:trace contextRef="#ctx0" brushRef="#br0" timeOffset="81079.23">16697 12592 1163 0,'-5'-10'533'15,"-1"10"-148"-15,3-1-155 16,3 5-86-16,0-4-19 16,0 0-84-16,0 0-66 0,0 0-172 15,7 1-91-15,5 3 155 16</inkml:trace>
  <inkml:trace contextRef="#ctx0" brushRef="#br0" timeOffset="81242.41">16708 12667 1109 0,'-15'34'503'0,"12"-32"-196"16,3-1-46-16,3-1-35 15,-3-1-50-15,0 0-89 16,0 1-35-16,3-1-76 15,8 0-72-15,2-3-115 16,31-3 124-16</inkml:trace>
  <inkml:trace contextRef="#ctx0" brushRef="#br0" timeOffset="81994.61">17052 12605 937 0,'-6'-9'429'16,"6"6"-154"-16,3 7-41 16,1 6-17-16,1 3-33 15,2 14-61-15,1 2-23 16,2 2-34-16,2-2-15 15,2-12-26-15,1-2-8 16,3-10-8-16,1-2-2 16,-3-4-1-16,1-3-1 0,-2-7-1 15,-4-2-1-15,0 1-1 16,-5-1-1-16,-3 5 1 16,1 1-1-16,-2 5 1 15,0 3 0-15,0 7 1 16,0 3 4-16,2 3 17 15,-1 0 11-15,7-4 20 16,2-2 4-16,5-6-2 16,2-2-7-16,-1-2-11 15,-4-5-5-15,1-3-11 16,-1-1-5-16,-4-6-8 16,2-2-3-16,-5-4-19 15,-4-2-37-15,0 0-94 16,4 2-57-16,-9 2-101 15,2 6 175-15</inkml:trace>
  <inkml:trace contextRef="#ctx0" brushRef="#br0" timeOffset="82415.49">17907 12621 857 0,'-2'-23'443'0,"-14"11"-54"16,0 3-126-16,-10 1-65 15,0 6-39-15,-1 8-90 0,-2 3-22 16,7 9-26-16,7 7-9 15,10 6-10-15,9 1-2 16,14 4 0-16,7-5-2 16,8-8 1-16,3-3-1 15,4-10-37-15,-6-8-41 16,-1-9-120-16,4-8-126 16,-4-8 204-16</inkml:trace>
  <inkml:trace contextRef="#ctx0" brushRef="#br0" timeOffset="82783.16">18071 12495 920 0,'-5'6'456'0,"1"4"-125"15,-2 11-72-15,1 6-54 16,-6 2-46-16,9 7-63 16,-1 2-17-16,4 3-22 15,3-5-7-15,0-9-16 16,-4-7-9-16,0-8-10 15,-1-5-2-15,1-11-5 16,2-3-3-16,5-14-6 16,4-4-8-16,0-8-5 0,4 0 1 15,0 9 3-15,-3 4 6 16,-1 14 5-16,-3 0 3 16,-1 8 11-16,-3 6 10 15,-1 6 22-15,-2 6 7 16,0 5-1-16,1 3-6 15,0-4-21-15,1-2-9 16,1-8-14-16,4-4-43 16,2-9-116-16,1-6-70 0,5-12-230 15,-2-4 279-15</inkml:trace>
  <inkml:trace contextRef="#ctx0" brushRef="#br0" timeOffset="82926.14">18339 12668 1005 0,'13'9'503'0,"-7"11"-103"16,-3 1-91-16,1 2-65 16,-2 0-60-16,-1-6-111 15,1-3-35-15,5-6-58 16,0-6-49-16,-12-9-108 16,18-6-85-16,-13-11 157 15</inkml:trace>
  <inkml:trace contextRef="#ctx0" brushRef="#br0" timeOffset="83091.38">18280 12543 865 0,'-5'-5'475'15,"6"5"-138"-15,6 0-131 0,0 6-38 16,8 11-95-16,-1 1-36 16,2 5-72-16,2 6 25 15</inkml:trace>
  <inkml:trace contextRef="#ctx0" brushRef="#br0" timeOffset="83282.98">18536 12506 1153 0,'-14'-3'581'15,"5"3"-207"-15,-4 8-162 16,4 14-16-16,1 7-96 15,1 7-30-15,8 7-33 16,-1-2-11-16,1 4-16 16,9-6-6-16,1-10-44 15,2-6-45-15,10-11-106 16,-3-6-79-16,7-8 165 16</inkml:trace>
  <inkml:trace contextRef="#ctx0" brushRef="#br0" timeOffset="83710.53">18756 12674 926 0,'0'-12'526'0,"-2"4"-127"15,-6 4-183-15,-1 0-35 16,-2 5-112-16,-3 1-28 16,2 6-17-16,-1 0-3 0,2 4-11 15,3 1-4-15,3 1 0 16,0 4-1-16,5 2 2 15,0 1-1-15,5 0-3 16,1-5 1-16,5-6-2 16,1-1 1-16,3-9 3 15,1-2 1-15,-1-14 1 16,0-7-1-16,-1-13-9 16,-1-3-7-16,-3-5-4 15,0 3 0-15,-7-1 6 16,1 6 4-16,0 10 4 15,-1 7 5-15,-3 13 7 16,-6 10 5-16,-2 13 12 16,-3 7 9-16,5 19 4 15,4 2 1-15,9 10-7 16,1-4-8-16,9-7-12 16,5-2-5-16,2-17-30 15,0-6-52-15,-2-13-135 0,-9-6-150 16,-18-12 215-16</inkml:trace>
  <inkml:trace contextRef="#ctx0" brushRef="#br0" timeOffset="84293.13">17176 13248 723 0,'-1'0'411'0,"-3"-1"-93"16,-1 0-78-16,-2 1-7 15,1 1-76-15,-1 2-35 16,1 5-59-16,1 13-19 15,-17 29-22-15,31-29-3 16,9 1-5-16,3-7-1 0,0-4-4 16,4-6-2-16,-1-10-2 15,-1-4 2-15,-8-14 0 16,-4-2 2-16,-14-3 1 16,-11 0 0-16,-6 7-1 15,-7 2-2-15,-2 5-3 16,1 3-1-16,3 10-2 15,0 1-1-15,8 8-5 16,6 2-2-16,11 7-25 16,5 0-29-16,14 2-81 15,6-3-69-15,9-6 129 16</inkml:trace>
  <inkml:trace contextRef="#ctx0" brushRef="#br0" timeOffset="84512.39">17609 13103 1110 0,'-16'-15'537'0,"-5"7"-233"15,-1 8-89-15,-2 4-32 16,5 16-77-16,6 6-23 16,1 17-33-16,6 6-8 15,6 9-8-15,3 2-9 0,8-7-12 16,-7-6-3-16,9-6-4 15,-9-7 0-15,-3-8-31 16,9-3-53-16,-12-19-127 16,-4-4-99-16,2-10 180 15</inkml:trace>
  <inkml:trace contextRef="#ctx0" brushRef="#br0" timeOffset="84676.45">17373 13353 636 0,'5'-14'393'0,"5"1"26"15,-1 4-109-15,5 7-77 16,3 2-45-16,2 5-93 16,9 2-50-16,12-2-171 15,2-2-26-15,10-7 73 16</inkml:trace>
  <inkml:trace contextRef="#ctx0" brushRef="#br0" timeOffset="84985.14">18173 13277 1200 0,'0'-1'573'16,"0"-1"-256"-16,0 2-92 15,-1 0-10-15,0 29-85 16,4 39-32-16,4-34-32 16,3-6-12-16,7-9-14 15,3-6-8-15,3-5-5 16,0-5-1-16,-1-7-6 16,2-6-3-16,-5-14-7 15,3-3-3-15,-3-4-7 16,-6 0-31-16,-2 6-86 15,-7 4-53-15,-7 10-80 16,0 3 140-16</inkml:trace>
  <inkml:trace contextRef="#ctx0" brushRef="#br0" timeOffset="95641.63">20350 11818 764 0,'-9'-2'431'16,"-7"2"-72"-16,-1 0-145 16,1 1 2-16,5 1-51 15,3 1-25-15,8 0-44 16,8 2-14-16,12 1-24 16,3-1-8-16,7 3-9 0,8 0-9 15,-2-4-13-15,8-1-4 16,-2-3-4-16,-2-3-2 15,-4-1 1-15,-7-1 2 16,-9 1 6-16,-5-1 3 16,-8 2 4-16,-5 1 3 15,-5-2 2-15,-4 0-2 16,-5 0-5-16,-1 0-6 16,-3 0-7-16,-1 1-2 0,3 1-3 15,-1 2-2-15,3-1-1 16,2 1 1-16,2 0-2 15,0 0 0-15,5 0-1 16,0 0 0-16,1 0-3 16,2 0-1-16,-1 0 1 15,1 0 1-15,0 0 2 16,0 0 0-16,0 0 0 16,0 0 1-16,0 0 1 15,0 0-1-15,0 0 0 16,0 0-1-16,0 0 0 15,0 0 1-15,0 0 0 16,0 0 1-16,0 0 2 16,0 0-1-16,0 0 0 0,0 0-1 15,0 0-1-15,0 0 0 16,0 0-1-16,0 0 0 16,0 0 0-16,0 0 0 15,0 0 0-15,0 0 0 16,0 0 1-16,0 0 0 15,0 0 0-15,0 0 0 16,0 0 0-16,-1 0-1 16,-1 0 0-16,1 0 0 15,0 0 0-15,1 0 1 0,0 0 0 16,-1 0 0-16,0 0-1 16,0 0 0-16,0 0-2 15,0 0-1-15,0 0 0 16,0 4 0-16,-2 9 1 15,2 5 0-15,1 36 1 16,2-21 1-16,1 11 0 16,2 4 1-16,-2 4-1 15,2-1 0-15,2-6 0 16,2-4-1-16,2-13 1 16,0-4 0-16,-4-11 0 15,-3 0-1-15,-7-5-16 16,-6-2-7-16,-8-2-9 15,2-2-1-15,-10-2 14 16,1 0 6-16,0-3 12 16,-6-2 1-16,8 2 2 15,1 1 2-15,11 1 14 0,1 0 7 16,12 1 14-16,10-1 8 16,8 1 2-16,4-2 0 15,13-2-3-15,1 1-7 16,5-1-13-16,4 0-7 15,-6 4-8-15,-3 1-3 0,-11 6-4 16,-7 0-32-16,-10-2-111 16,-4-3-64-16,-8-5-388 15,-5-3 383-15</inkml:trace>
  <inkml:trace contextRef="#ctx0" brushRef="#br0" timeOffset="95997.29">20655 11529 1117 0,'-10'12'510'15,"3"-12"-159"-15,6-1-118 16,9 6-23-16,2-2-21 16,11 2-68-16,2 2-24 15,8-6-44-15,1 3-16 0,3-1-19 16,4-2-6-16,-10-2-37 15,-7-2-51-15,-8 1-143 16,-9 2-62-16,9 1 159 16</inkml:trace>
  <inkml:trace contextRef="#ctx0" brushRef="#br0" timeOffset="96514.52">21201 11778 912 0,'26'-74'437'0,"-31"65"-140"16,-4-2-37-16,-3 11-55 16,-4 3-43-16,-3 14-78 15,0 12-24-15,-2 15-30 16,4 7-4-16,8 13-10 16,5 1-3-16,11 1-8 15,8 0-1-15,3-13-2 16,7-1-1-16,2-14 0 15,-2-7-10-15,4-9-83 16,2-8-62-16,-4-11 90 16</inkml:trace>
  <inkml:trace contextRef="#ctx0" brushRef="#br0" timeOffset="97036.43">21459 11990 909 0,'-2'6'443'0,"1"-4"-162"0,0 2-117 15,1-4 5-15,-1 0-60 16,1 0-27-16,1 14-21 15,0 5-6-15,9 32-8 16,-3-24 2-16,4-3-1 16,4 2 0-16,1-5 4 15,4-4-2-15,-2-6-5 16,3-4-5-16,-1-7-12 16,-2-7-4-16,-1-7-6 15,-1-6-3-15,-4-8-3 16,-2-4-1-16,-3-1-4 15,-2 2 0-15,-1 9-1 0,-3 5-1 16,-2 12-3-16,-1 5-2 16,-1 13-2-16,1 3 1 15,1 15 4-15,1 7 3 16,5 0 9-16,6 1 6 16,6-14 12-16,2-4 5 15,4-10 3-15,1-4-1 16,1-6-9-16,-5-2-4 0,0-12-6 15,-7-3-3-15,0-6-6 16,0-2-1-16,-7-2-6 16,-4-4-1-16,-1 4-20 15,1 0-27-15,1 5-88 16,6 7-65-16,-5 2 118 16</inkml:trace>
  <inkml:trace contextRef="#ctx0" brushRef="#br0" timeOffset="98017.55">22080 11693 857 0,'-9'-25'366'0,"11"13"-140"16,4 5-45-16,4 9 15 16,4 9-13-16,5 15-56 0,1 11-22 15,3 9-30-15,0 5-7 16,-5 7-6-16,-1 2-2 16,-12 1-10-16,-4 2-5 15,-8-2-9-15,-6-2-7 16,-3-4-9-16,-2-8-5 15,-3-13-5-15,2-10-2 16,0-12-23-16,0-8-33 0,4-11-94 16,3-7-79-16,8-6 132 15</inkml:trace>
  <inkml:trace contextRef="#ctx0" brushRef="#br0" timeOffset="104650.38">10795 14339 795 0,'-23'10'385'0,"-24"0"-132"15,28-10-14-15,4 4-45 16,2-3-23-16,7 5-45 15,6-1-18-15,9 1-27 16,8 5-13-16,13-4-16 16,4-2-8-16,13 0-17 15,3-7-7-15,-2-2-7 16,-2-2-2-16,-5-5-2 0,-5 3 0 16,0 2-1-16,-4-2 0 15,-12 3-1-15,-7 2 0 16,-9 3 0-16,-4 1 0 15,-7 6 0-15,-2-1 0 16,-8-4-14-16,0 2-14 16,-3-4-23-16,3-3-7 15,-3 2 1-15,0-3 8 16,4 6 19-16,-1 5 8 0,5 3 11 16,0-5 3-16,1 2 1 15,4-1 0-15,2 3 1 16,5 7 4-16,7 0 8 15,-3 5 4-15,3 7 7 16,2 4 5-16,3 11 4 16,0-1-1-16,3 4-2 15,-3-1-5-15,-5-4-8 16,2-4-5-16,-1-6-4 16,-3-6-2-16,-3-8 0 15,-4 0-1-15,-5-11-23 16,-1 2-26-16,-4-6-43 15,3-3-17 1,1 0 9-16,-13-2 23 0,0-5 41 16,1 3 17-16,-2 4 13 15,5-1 9-15,6 6 38 0,0 1 17 16,11-2 26-16,4 2 4 16,7 0-8-16,5-4-1 15,3 1-1-15,4-5-3 16,7-1-17-16,-3 4-16 15,5 0-22-15,-1 2-8 16,-4 0-10-16,3 4-1 16,-3 0-73-16,-1-2-60 0,0-3-150 15,-2-8-154-15,-6-9 276 16</inkml:trace>
  <inkml:trace contextRef="#ctx0" brushRef="#br0" timeOffset="105039.55">11152 14169 946 0,'-18'-1'457'16,"7"0"-109"-16,1 1-87 15,9 3-57-15,3 1-21 16,9 3-62-16,8 0-28 0,7-2-29 15,6-2-7-15,6-3-22 16,2-1-8-16,0-3-12 16,-1-1-5-16,-9 1-39 15,-5 0-47-15,-6 3-121 16,-6 0-80-16,-5 2 166 16</inkml:trace>
  <inkml:trace contextRef="#ctx0" brushRef="#br0" timeOffset="105608.6">11706 14456 709 0,'3'-64'361'0,"-11"57"-69"16,1 4-42-16,-5 0-8 15,-2 5-36-15,1 8-66 16,-3 7-24-16,-1 10-34 16,1 6-15-16,3 8-23 15,7 7-12-15,6 2-18 0,5 1-5 16,10 0-5-16,2-5-2 16,3-5 0-16,1-5 1 15,1-13-1-15,1-3-1 16,0-10-46-16,1-4-48 15,-1-8-127-15,-1-5-183 16,-10-15 260-16</inkml:trace>
  <inkml:trace contextRef="#ctx0" brushRef="#br0" timeOffset="105931.78">11928 14588 1124 0,'9'5'477'0,"-6"10"-210"16,1 5-94-16,3 5-22 15,-6 1-29-15,9 4-60 16,1 0-12-16,3-4-9 16,7-2 1-16,-3-10 4 15,-1-3 0-15,0-3 1 16,-7-5 3-16,-3-5 0 15,-4-7-2-15,-3-11-7 16,1-7-8-16,1-7-15 0,3-4-6 16,-1 2-8-16,1 4-2 15,-1 6-13-15,3 7-27 16,-1 9-81-16,3 7-51 16,4 3-115-16,2 3-60 15,5 2 222-15</inkml:trace>
  <inkml:trace contextRef="#ctx0" brushRef="#br0" timeOffset="106300">12392 14205 1207 0,'11'6'452'0,"-2"3"-271"15,3 9-60-15,1 8 30 16,9 5-6-16,0 6-41 16,1 4-9-16,2 2-12 15,-2 6-6-15,-7 6-23 16,-6-1-10-16,-9 3-17 0,-3-2-4 15,-5-11-5-15,-5-4-6 16,5-9-5-16,-6-9-1 16,4-7-23-16,4-5-30 15,-7-9-84-15,15 2-59 16,-3-6 113-16</inkml:trace>
  <inkml:trace contextRef="#ctx0" brushRef="#br0" timeOffset="107337.56">13256 14684 1025 0,'-16'3'461'0,"-4"-3"-179"16,6 0-106-16,4 1 14 16,9 1-37-16,3-1-35 15,14 1-54-15,6 1-20 16,14-3-15-16,6 0-8 16,2 0-9-16,0-1-2 15,-7 1-71-15,-5-4-52 16,-6 1-153-16,-4 0-150 0,-9 3 267 15</inkml:trace>
  <inkml:trace contextRef="#ctx0" brushRef="#br0" timeOffset="107533.03">13336 14857 872 0,'-10'6'433'0,"9"-5"-146"15,3-1-3-15,4-3-53 16,-6 2-33-16,8-1-50 15,15-3-23-15,28-3-47 16,-33 3-19-16,2 2-31 16,-1-2-8-16,0 4-20 15,3 4-42-15,-10-1-99 16,2 4-62-16,-5 2 113 16</inkml:trace>
  <inkml:trace contextRef="#ctx0" brushRef="#br0" timeOffset="112179.62">14892 14331 469 0,'-1'0'327'16,"0"0"6"-16,-10 1-79 16,2-1-12-16,-1 0-47 15,-27 7-33-15,38-2-47 16,1 0-15-16,16 4-26 16,6 2-7-16,8-5-11 0,-1-2-8 31,-15-2-15-31,0 2-8 0,51-1-8 0,1 0-5 15,7 3-4-15,-23-4-2 16,-3 1 0-16,-4-2 1 16,-14-1-1-16,-7-1-1 15,-20-3-43-15,-6-1-36 16,-9 1-81-16,-7 0-44 16,-5-5-86-16,-1 0-75 0,-6-5 236 15</inkml:trace>
  <inkml:trace contextRef="#ctx0" brushRef="#br0" timeOffset="112654.21">14933 14331 725 0,'-14'4'376'0,"5"1"-93"16,5-1-6-16,4 3-56 16,-6-5-35-16,10 4-56 15,2 0-20-15,3-1-22 16,9 5-14-16,-4-1-22 15,1 2-10-15,4 4-17 16,-2 5-5-16,8 3-8 16,1 1-3-16,1 0-3 15,1-1-1-15,-2 2-2 16,-2 2 0-16,-8 0 0 0,-4 0-2 16,-12 3 2-16,-4-2 1 15,-15 1 0-15,-2-1 1 16,-10-6 1-16,2 0-1 15,0-11 2-15,3-3-1 16,8-7-1-16,4-1 0 16,8 1-4-16,6 2-1 15,9 1 2-15,6-4 1 16,16-2 9-16,6-1 6 0,13-3 8 16,5 2 2-16,7 0 1 15,0 1-2-15,-4 4-6 16,-10 2-2-16,-17 4-8 15,-5-3-3-15,-16-1-75 16,-4-4-59-16,-2 1-147 16,-9-1 156-16</inkml:trace>
  <inkml:trace contextRef="#ctx0" brushRef="#br0" timeOffset="113366.25">14597 15113 437 0,'-83'-13'243'16,"66"3"8"-16,7 3-29 15,-1-2-2-15,0 5-7 16,6 5-47-16,-3 6-23 0,7 16-35 15,1 7-16-15,-1 10-23 16,2-1-8-16,5-4-14 16,1-15-9-1,0 0-12-15,11 4-6 0,7 3-6 16,-3-8-2-16,-6-16-4 16,1 0 0-16,-5-9-2 15,0-8-1-15,-3-4 0 16,-2-4-1-16,-1 3-2 15,-1 5-1-15,1 9-1 16,-1 5-2-16,5 6 0 16,1 2 1-16,6 4 2 15,-1-2 1-15,5 1 14 16,0 1 8-16,0-6 18 0,1 1 4 16,-4-7-5-16,4-3-7 15,-7-5-13-15,-2-4-4 16,-1-5-7-16,-7-3-20 15,-1-1-82-15,-4 1-54 16,-4 3-193-16,0 0 208 16</inkml:trace>
  <inkml:trace contextRef="#ctx0" brushRef="#br0" timeOffset="113582.06">15019 15115 1337 0,'-1'4'540'0,"1"0"-313"15,0-1-76-15,0-3-28 16,0 0-37-16,0 0-59 16,3 1-11-16,8 4-76 15,-2-1-54-15,0-1-151 16,28 11-139-16,-32-12 259 15</inkml:trace>
  <inkml:trace contextRef="#ctx0" brushRef="#br0" timeOffset="113714.05">15060 15205 701 0,'-33'49'396'0,"30"-47"-42"0,-2-2-63 16,8-3-59-16,-3 2-48 15,0 0-85-15,0 0-33 16,0 0-77-16,12 1-81 15,5-3 60-15</inkml:trace>
  <inkml:trace contextRef="#ctx0" brushRef="#br0" timeOffset="114223.85">15383 15137 1150 0,'-1'0'508'0,"0"0"-213"15,0 0-70-15,0 0-63 16,-4 10-33-16,-2 15-75 15,4 33-24-15,12-29-18 0,-2-2-4 16,10-5-3-16,-8-8-1 16,4-8 1-16,1 0-3 15,-4-10-7-15,3-5-20 16,1-7-37-16,-1-7-10 16,-2-2 2-16,-1 0 20 15,0 9 35-15,-3 6 13 16,-4 11 9-16,0 9 6 0,-6 8 24 15,0 2 13-15,7 3 20 16,0-2 2-16,6-4 0 16,0-3-2-16,0-10-6 15,1 0-5-15,3-8-16 16,1 0-13-16,1-5-16 16,-2-5-5-16,-1-2-35 15,0 0-40-15,-3 0-112 16,0 2-69-16,-4 1 148 15</inkml:trace>
  <inkml:trace contextRef="#ctx0" brushRef="#br0" timeOffset="114571.84">15999 15141 1176 0,'-19'-4'513'0,"13"-3"-217"16,-4 1-65-16,1 4-68 15,-1 3-27-15,-2 5-77 16,3 4-27-16,-3 4-21 15,7 4-3-15,2 6-7 16,6 1-1-16,6 4-2 16,0-4-1-16,9-6 1 15,0-2 1-15,7-7-21 16,1-5-35-16,8-8-106 16,1-7-75-16,-1-14 140 15</inkml:trace>
  <inkml:trace contextRef="#ctx0" brushRef="#br0" timeOffset="114928.04">16198 15018 1284 0,'-4'17'548'0,"-2"10"-284"0,1 4-62 16,3 4-61-16,-1 2-37 15,4-1-52-15,3 3-9 16,-1-9-12-16,4-5-6 15,-2-10-14-15,1-4-3 16,-2-9-2-16,-1 0-1 16,-1-9-1-16,1-6-2 15,3-1-4-15,0-5-2 16,5 0-1-16,0-2 2 0,0 5 3 16,2 1 1-1,-1 12 1-15,0 4 2 0,0 4 4 16,0 7 2-16,-2 5 10 15,-5 2 5-15,-4 4-1 16,-1-2-2-16,-1-6-11 16,4 0-7-16,6-9-85 15,-4-3-60-15,3-5-139 16,-2-7-94-16,5-4 237 16</inkml:trace>
  <inkml:trace contextRef="#ctx0" brushRef="#br0" timeOffset="115056.94">16450 15221 597 0,'6'12'385'0,"-3"1"30"16,0 3-105-16,2 1-121 0,1 0-47 15,2-1-92-15,-3-1-27 16,1-6-60-16,2-3-42 16,-2-6-136-16,6-8 129 15</inkml:trace>
  <inkml:trace contextRef="#ctx0" brushRef="#br0" timeOffset="115222.24">16476 15061 1243 0,'3'7'503'0,"-5"4"-323"16,0 0-43-16,8 3-61 15,-2 0-28-15,9-1-98 16,2 1-74-16,5-4 77 15</inkml:trace>
  <inkml:trace contextRef="#ctx0" brushRef="#br0" timeOffset="115424.98">16650 15048 928 0,'-5'-3'488'0,"-1"9"-120"0,0 7-106 15,0 11-125-15,0 7-34 16,2 5-55-16,3 5-13 16,2-4-21-16,7-4-6 15,4-8-8-15,2-1-25 16,3-13-77-16,-1-1-83 16,2-10 110-16</inkml:trace>
  <inkml:trace contextRef="#ctx0" brushRef="#br0" timeOffset="115852.36">16852 15218 948 0,'4'-2'450'0,"-5"-6"-147"16,-2 0-51-16,-2 0-80 16,-7 0-48-16,-1 2-86 15,-1 4-15-15,-2 4-11 16,1 6-2-16,5 9-10 15,2 1 0-15,4 7-1 16,2-1 0-16,2 2 1 16,4 0 0-16,0-11 1 15,5 4-1-15,0-14 1 16,2-5 0-16,8-6 0 16,-1-7 0-16,5-5-1 0,-4-7-1 15,-3-4-6-15,-5-6-3 16,-7-3 0-16,3 3 1 15,-3 1 7-15,-1 3 2 16,-2 13 6-16,-3 6 3 16,-3 15 2-16,1 9 1 15,-2 14 5-15,1 6-1 0,5 12 2 16,1 2 2-16,5-3-3 16,2 0-1-16,-2-13-4 15,2-6-6-15,0-10-37 16,0-4-34-16,-1-5-116 15,-3 0-252-15,-3 3 290 16</inkml:trace>
  <inkml:trace contextRef="#ctx0" brushRef="#br0" timeOffset="116450.73">15537 15820 727 0,'-6'-2'402'15,"0"0"-76"-15,-1 2-103 16,-5 0-33-16,0 4-60 15,0-1-38-15,-2 3-52 16,8-1-9-16,4 2-4 16,1 5 0-16,5 9-5 15,-1 2-3-15,2 2-7 16,5-3-3-16,4-7-4 16,5-5 0-16,6-15-2 15,-2-5-1-15,4-14 1 16,-4-2-1-16,-8 0 2 15,-9-3 1-15,-7 10 4 0,-9-2 0 16,-10 8-1 0,-5 8 0-16,-2 1-3 0,3 4-2 15,2 2-2-15,12 5-1 16,0-4-4-16,7 7-15 16,5 0-91-16,1-5-76 15,23-2 111-15</inkml:trace>
  <inkml:trace contextRef="#ctx0" brushRef="#br0" timeOffset="116674.23">15968 15578 1027 0,'-21'-2'451'0,"3"6"-219"15,-2 6-52-15,-3 8-69 16,8 7-6-16,10 9-25 15,2 3-9-15,12 6-23 16,1 6-8-16,0 4-14 16,2 2-8-16,-4 1-11 15,0-5-1-15,0-13-1 16,-3-7-22-16,-8-14-89 16,0-7-85-16,-15-13 111 0</inkml:trace>
  <inkml:trace contextRef="#ctx0" brushRef="#br0" timeOffset="116823.99">15703 15866 808 0,'9'-12'428'15,"7"12"-88"-15,5-1-81 16,9 5-86-16,5 4-35 16,2-1-65-16,0 2-25 0,-1-4-102 15,-3-3-80-15,9 5 84 16</inkml:trace>
  <inkml:trace contextRef="#ctx0" brushRef="#br0" timeOffset="117204.91">16429 15780 1156 0,'3'5'486'16,"1"5"-238"-16,3 6-67 15,-3 12-36-15,3 7-31 16,2 7-53-16,3-2-8 15,2-8 0-15,1-9 3 16,3-15-6-16,1-7-2 16,1-12-4-16,-3-6-6 15,-2-13-9-15,-4-2-9 0,2-3-17 16,-1 6-26-16,-1 12-79 16,0-2-42-16,-4 9-128 15,-3 0 7-15,-1 8 165 16</inkml:trace>
  <inkml:trace contextRef="#ctx0" brushRef="#br0" timeOffset="126243.27">18112 14661 325 0,'-1'-2'234'0,"-2"1"-19"0,-1 0-6 15,-1-2-8-15,4 2-44 16,0 0-21-16,0 0-30 16,-1 0-6-16,1 0-9 15,0-1-1-15,0 1 0 16,0 1-2-16,-1 13-10 16,2 16-5-16,6 51-19 15,0-36-7-15,1-10-17 16,-1-4-6-16,0-10-2 15,-4-2 1-15,-1-5 2 16,-1-5 0-16,-2-5 0 16,-4-3-3-16,-1-8-6 15,0-2-6-15,1-10-8 16,4-5-2-16,3-5 0 16,6-4-1-16,4-1 0 15,3 2-1-15,6 6-1 0,0 7 1 16,1 11 4-16,2 9 6 15,-3 9 7-15,-2 8 4 16,-2 11 8-16,-5-3 1 16,-1 5 0-16,-1-2-2 15,-7-5-10-15,3-1-2 16,-4-9-5-16,-1 0 0 0,0-5-1 16,-2-4 1-16,1-5-2 15,0-5-1-15,1 5-5 16,0 0-1-16,6-21-3 15,21-29 0-15,-11 23 3 16,1 4 0-16,-3 4 0 16,-6 0 0-16,5 9 1 15,-2 2 0-15,-5 9 0 16,5 7 1-16,-6 6 2 16,3 8-1-16,3 7 0 15,-4-2-1-15,-2 3-1 16,0-5-1-16,-2-7-3 15,6 0-41-15,6-9-114 16,-3-5-71-16,10-3-229 16,1 1 279-16</inkml:trace>
  <inkml:trace contextRef="#ctx0" brushRef="#br0" timeOffset="126685.61">18785 14758 662 0,'10'0'363'15,"-12"-9"20"-15,-7-2-114 16,-1 3-57-16,-3-3-2 16,-3 3-80-16,-1 1-23 0,1 5-39 15,-3 2-15-15,4 5-20 16,-1 8-5-16,4 6-10 16,3 6-1-16,6 5-1 15,3-5-2-15,6-3-4 16,3-5-2-16,3-11-3 15,1 1-1-15,1-6-1 16,-2-3 1-16,1-5-1 16,1-2 0-16,-2-8 0 15,0 4 0-15,-4-4 0 16,-1 0 1-16,-4 5 1 16,1-1 0-16,-3 4 0 15,1 6 2-15,-1 4 13 16,-1 2 5-16,0-3 10 15,0 0 0-15,4 13-13 0,4 2-4 16,21 28-11-16,-14-24-3 16,-1-3-8-16,0 2-40 15,1-4-109-15,-1-3-65 16,-4-10-183-16,2-1 239 16</inkml:trace>
  <inkml:trace contextRef="#ctx0" brushRef="#br0" timeOffset="126883.33">18942 14676 1166 0,'4'10'510'0,"3"6"-251"16,2 4-46-16,4 6-62 16,1 0-33-16,5 0-53 15,-1-2-12-15,2-3-19 16,1-5-10-16,-3-1-15 15,3 1-11-15,-5-8-69 16,-2 4-43-16,-4-10-98 16,-3-5-75-16,-2-4 186 15</inkml:trace>
  <inkml:trace contextRef="#ctx0" brushRef="#br0" timeOffset="127072.17">19159 14669 655 0,'-7'0'419'15,"-5"6"44"-15,-1 5-151 16,-7 10-82-16,-1 5-29 16,-2 5-76-16,-2 1-37 15,6 0-60-15,0-6-12 16,8-7-14-16,8-5-8 16,3-7-69-16,6-2-45 0,5-3-116 15,-1-6-97-15,11-1 214 16</inkml:trace>
  <inkml:trace contextRef="#ctx0" brushRef="#br0" timeOffset="129012.53">19789 14366 340 0,'52'-43'218'16,"-44"30"-19"-16,-6-1-28 15,-1 1-2-15,-2 2-9 16,-5 0-8-16,-7 3-27 15,-6 1-14-15,-7-1-24 16,-2 4-10-16,3 0-20 16,2 4-7-16,2 2-2 0,3 1-1 15,7 4 0-15,1 5-3 16,8 6-10-16,2 7-1 16,5 7 0-16,1 2 0 15,2 8 0-15,-3 4-4 16,1 14-7-16,-2 0-3 15,-1 3-7-15,1-6-1 16,-2-11-4-16,-2-4 1 16,-4-14 0-16,-2-3 0 0,-6-11 1 15,-1 0 1-15,-2-8-2 16,-2-6 0-16,4 4-5 16,2-4-2-16,3-9-4 15,4 3-2-15,3-12-2 16,2 0 0-16,10 7 0 15,4 6 0-15,6 6 2 16,2 4 2-16,2 11 3 16,-2 0 1-16,-2 18 3 15,-3 5 1-15,-3 12 1 16,-3 7 1-16,-5 2 4 16,-2 2 2-16,-3-10 3 15,-2-4-1-15,1-12-3 16,1-3-2-16,-2-6-6 15,2-6-2-15,4-2-3 0,3-5-4 16,3-4-48 0,4-2-61-16,5-6-507 0,-1-2 428 15</inkml:trace>
  <inkml:trace contextRef="#ctx0" brushRef="#br0" timeOffset="129909.34">20359 14575 887 0,'-45'-29'438'0,"28"25"-157"16,6 4-81-16,5 0-17 16,10 4-44-16,11 0-23 0,11-1-34 15,2-2-9-15,5-2-25 16,-1 1-14-16,1 0-15 15,-2 4-5-15,2 1-6 16,-1 1-3-16,-9-4-2 16,0-1-3-16,-11-1-40 15,-4 0-27-15,-8 1-67 16,-6 1-26-16,-7 0 9 16,-4 2 23-16,-1-4 66 15,-5 1 29-15,6 0 33 16,-1-1 10-16,5 2 35 15,-1 2 17-15,7 3 35 16,6 4 8-16,-2 4-4 16,7 2-5-16,-2 4-13 15,-1 1-7-15,5 6-23 16,3 7-11-16,-6-1-23 0,4-1-7 16,-3 2-7-16,-4-5-1 15,4 0-2-15,-4-4 0 16,-4-7 0-16,4-5 1 15,-11-7 1-15,-1-2 0 16,-2-4 1-16,-4 0-1 0,0-1 1 16,2 1-1-16,11 0 0 15,-5-1 3-15,10 3 22 16,4-2 10-16,-2 0 25 16,-2-1 9-16,0 0-6 15,10 0-5-15,11 0-20 16,29 3-9-16,-19-2-16 15,-1 2-5-15,0 2-6 16,-2-2-4-16,-5 4-63 16,-4-4-55-16,-3 1-151 15,-4 0-23-15,-5 2 170 16</inkml:trace>
  <inkml:trace contextRef="#ctx0" brushRef="#br0" timeOffset="130452.73">20722 14317 979 0,'-16'1'429'0,"3"-2"-164"0,3-4-50 15,8 5-23-15,4 2-19 16,10-1-59-16,5 1-21 16,10-2-32-16,6-1-11 15,0-4-24-15,5 5-8 16,-7 0-13-16,-4 0-14 16,-5 8-94-16,-2-3-48 0,-5 0-122 15,-9-5-112-15,4 0 257 16</inkml:trace>
  <inkml:trace contextRef="#ctx0" brushRef="#br0" timeOffset="130658.04">20859 14148 925 0,'11'-1'439'0,"-11"7"-117"16,0 3-53-16,2 13-74 15,-7 5-23-15,5 10-82 16,2 6-35-16,-3-2-30 16,7 2-9-16,0-8-29 15,2-6-38-15,6-7-94 16,0-5-70-16,10-7 126 0</inkml:trace>
  <inkml:trace contextRef="#ctx0" brushRef="#br0" timeOffset="131171.41">21234 14642 949 0,'-15'-43'398'15,"6"29"-207"-15,-1 2-6 16,-1 7-4-16,0 3-28 16,2 14-46-16,-1 8-12 15,0 14-19-15,3 8-5 16,0 8-16-16,6 5-8 15,3 1-17-15,6-2-8 0,4-7-11 16,2-3-4-16,4-9-6 16,0-7-2-1,6-11-48-15,3-6-45 0,2-11-131 16,1-6-104-16,-2-6 203 16</inkml:trace>
  <inkml:trace contextRef="#ctx0" brushRef="#br0" timeOffset="131626.25">21471 14748 1239 0,'-7'21'507'0,"1"4"-261"16,3 3-53-16,1 4-36 15,-1 3-30-15,8-5-81 0,2 0-18 16,8-9-11-16,0-6-1 15,6-12-2-15,1-3-1 16,-2-8-4-16,2-2-1 16,-5-5-2-16,-2 1-1 15,-4-7-2-15,0 1-3 16,-1-4-2-16,-4-1-1 16,0 3 0-16,-3 1 0 15,-2 17 3-15,0 4 1 16,1 15 4-16,-2 8 7 15,3 6 26-15,3-3 12 0,6-5 21 16,4 0 4-16,2-9-13 16,2-2-10-16,1-7-20 15,-1-8-9-15,-1-5-7 16,-1-6-3-16,-4-3-3 16,0-1-1-16,-7-1-5 15,-4 9 0 1,0 0-32-16,1-12-43 0,-4 3-124 15,2 8-90-15,-2 8 170 16</inkml:trace>
  <inkml:trace contextRef="#ctx0" brushRef="#br0" timeOffset="132014.54">21991 14576 937 0,'-7'-10'376'0,"9"10"-161"15,-1 4-34-15,11 10 3 16,-3 5 11-16,8 9-54 16,4 3-18-16,2 4-32 15,1 3-11-15,-6 0-20 16,-5 2-11-16,-8 1-14 16,-5-1-5-16,-12 4-11 15,-3-1-4-15,-8-5-8 16,0-4-17-16,1-11-77 15,4-6-50-15,14-8-119 16,3-5-63-16,12-4 205 0</inkml:trace>
  <inkml:trace contextRef="#ctx0" brushRef="#br0" timeOffset="132224.74">22458 15057 1249 0,'-1'1'508'0,"1"2"-230"16,0 3-56-16,-1-6-39 16,-1 0 4-16,1 0-84 15,-1 4-44-15,-3 6-53 16,-1-2-43-16,-14-4-103 15,-32 26-68-15,23-31 118 16</inkml:trace>
  <inkml:trace contextRef="#ctx0" brushRef="#br0" timeOffset="133125.32">22955 14632 695 0,'-49'3'390'15,"43"-6"-64"-15,-2 1-92 16,2 0-10-16,8 2-46 16,-1 1-31-16,-1-1-41 0,0 0-15 15,11 1-20 1,5 0-13-16,37-4-25 0,-26-3-11 15,3 1-11-15,4 2-4 16,-10 3-8-16,-3 2-35 16,-9 2-81-16,-6 0-44 15,-6 1-93-15,-5 0-11 16,-6-1 44-16,-2-1 43 16,-5-1 101-16,1-1 46 15,1 1 76-15,-2-1 23 0,3 4 52 16,1-1 27-16,2 3 19 15,5 2 5-15,8 7-9 16,1 4-13-16,8 9-40 16,1 2-19-16,-1 1-34 15,3 0-15-15,-1-2-16 16,1-1-6-16,-2-5-10 16,-1-1-2-16,-8-7-7 15,-2-1-12-15,-4-5-20 16,-6-3-4-16,-5-3-2 15,-3-2 14-15,-10-2 18 16,2-1 5-16,5 0 3 16,4-1 4-16,7 2 26 0,2 0 12 15,3-1 23-15,2 0 9 16,6 1-12-16,-3 0-9 16,0-1-19-16,23 0-11 15,40-4-12-15,-25 1-4 16,4 3-46-16,-2-4-60 15,-1 3-159-15,1 2-69 16,-11 3 186-16</inkml:trace>
  <inkml:trace contextRef="#ctx0" brushRef="#br0" timeOffset="133361.44">23232 14264 1238 0,'-8'-5'497'0,"-2"-3"-251"16,5 5-14-16,5 2-29 16,4 2-14-16,8 2-94 15,4 1-39-15,5 1-34 16,5 3-8-16,-2-2-9 15,3-2-59-15,0 4-154 0,1-7-94 16,13 3 161-16</inkml:trace>
  <inkml:trace contextRef="#ctx0" brushRef="#br0" timeOffset="133817.4">23693 14531 653 0,'-37'-30'324'15,"28"33"-63"-15,0 7-37 16,1 15-20-16,3 6-21 16,-2 19-53-16,4 7-22 15,3 4-39-15,1 1-18 16,9-11-29-16,1-9-8 16,6-13-20-16,5-4-50 0,1-11-158 15,-1-3 144-15</inkml:trace>
  <inkml:trace contextRef="#ctx0" brushRef="#br0" timeOffset="134248.07">23869 14720 917 0,'3'21'509'15,"-3"2"10"-15,0 7-370 16,-1 0-33-16,6 4-35 15,4-5-28-15,5-9-29 16,3 0-3-16,-4-15 3 16,-3-2 1-16,2-5-2 15,-1-8-3-15,3-6-9 16,-3-8-4-16,1-1-7 0,-1-2-3 16,4 3-1-16,-5 3 0 15,0 5 3-15,-2 5 1 16,-7 11-2-16,0 8 2 15,0 15-1-15,0 2 1 16,3 6 2-16,2 1 0 16,2-9 3-16,3-3 2 15,3-7 1-15,-1-3 1 0,1-10-1 16,-2-1 0-16,1-10 0 16,-6-7-1-16,2-1-2 15,0 1-2-15,-2-2-13 16,2 0-29-16,-3-2-102 15,-3-1-45-15,-3 0 103 16</inkml:trace>
  <inkml:trace contextRef="#ctx0" brushRef="#br0" timeOffset="134527.46">24392 14467 1501 0,'9'3'503'15,"2"10"-433"-15,-2 3 10 16,4 7 30-16,-5 1 17 16,3 4-32-16,-4 6-14 15,4 11-23-15,-5 1-10 16,-10 6-21-16,1-4-7 15,-12-9-6-15,4-2-4 0,-3-8-12 16,-1-1-27 0,0-10-75-16,3-6-47 0,5-7-134 15,4-5-222-15,-2 0 340 16</inkml:trace>
  <inkml:trace contextRef="#ctx0" brushRef="#br0" timeOffset="135483.01">24824 14038 1023 0,'12'-14'397'0,"-4"6"-241"16,-2 2-48-16,3 2-16 15,1 2-18-15,7 7-47 16,1 1-8-16,3 3-7 16,-6 3-1-16,0 6 3 0,-1 3 8 15,-10 7 15-15,-3 10 9 16,-4 15 2-16,-3 7-5 15,-4 13-15-15,5-1-10 16,-6-4-9-16,2-3-2 16,8-8 2-16,0-5 2 15,5-11-2-15,8-5-1 16,-2-9-4-16,2-5-2 0,1-8 0 16,-5-4-2-16,1-8 0 15,4-1 1-15,0-1 0 16,0-6 1-16,-2-2 1 15,0 0 0-15,-4 4-1 16,-1 4 1-16,0 5-1 16,-2 7 0-16,-1 8 3 15,-2 3 3-15,2 7 7 16,-3 1 4-16,1 8 5 16,-1 2-1-16,0 4-6 15,-3 3-2-15,1 6-7 16,-1-4 0-16,-1 2-1 15,-2-9 2-15,-3-8 10 16,-2-5 6-16,1-8 10 16,-4-1 2-16,-4-6-6 15,6 1-6-15,-6-5-12 16,5 3-4-16,5-4-5 0,-5-3-3 16,6 0-22-16,-3-3-37 15,-2 0-137-15,3 0 76 16,-15 0 43-16</inkml:trace>
  <inkml:trace contextRef="#ctx0" brushRef="#br0" timeOffset="143648.2">5344 16462 596 0,'28'-17'344'0,"-28"14"-65"16,1 4-65-16,0 7-8 15,-6 10-40-15,-3 10-18 16,-4 18-31-16,-3 10-18 16,4 8-36-16,3 6-17 15,4-3-29-15,6-6-7 16,10-8-7-16,3-12-2 0,6-10-2 15,4-10-8-15,1-11-79 16,-2-9-68-16,-3-15 94 16</inkml:trace>
  <inkml:trace contextRef="#ctx0" brushRef="#br0" timeOffset="143811.32">5222 16663 1048 0,'-12'3'461'16,"5"2"-232"-16,7 0-84 16,5 3-9-16,13 7-37 15,6 0-22-15,16-2-39 16,9 2-11-16,4-5-17 16,-3-6-12-16,-4-1-136 15,0 2-112-15,1 1 151 0</inkml:trace>
  <inkml:trace contextRef="#ctx0" brushRef="#br0" timeOffset="143993.73">5736 16710 1024 0,'2'19'485'0,"1"3"-201"15,0 9-99-15,-1 2-15 16,2 5-76-16,1-2-36 0,3-7-44 15,0-2-10-15,0-14-89 16,1-8-69-16,-2-9 92 16</inkml:trace>
  <inkml:trace contextRef="#ctx0" brushRef="#br0" timeOffset="144752.04">5700 16597 982 0,'1'-2'404'0,"8"2"-218"16,2 2-49-16,10 12-21 16,3 1-12-16,4 1-32 15,6 6-12-15,8 3-7 16,-3 2 2-16,-4 8 0 16,-5 2-4-16,-16 3-16 0,-2 4-9 15,-4 1-8-15,-2-3-3 16,-2-8-2-16,1-5 0 15,-5-12 2-15,-2-4 3 16,2-13-4-16,-3-6-4 16,-2-12-10-16,6-10-4 15,-1-13 0-15,6-1 1 16,5 1 2-16,-2 3 1 0,7 14-1 16,-4 5 1-16,2 12 7 15,0 6 6-15,-4 11 15 16,-4 7 8-16,-5 7 6 15,-1 6-2-15,-2-1-12 16,-3-2-6-16,3-5-13 16,2-7-2-16,1-11-7 15,3-4-1-15,1-5-6 16,0-5-3-16,2-9-23 16,2-1-6-16,-2-8-4 15,2 0 3-15,-1 7 26 16,0 5 8-16,-1 9 6 15,0 7 1-15,-1 8 4 16,1 5 4-16,2 10 12 16,2 3 3-16,5-1-1 15,4-1-5-15,6-7-8 0,1-5-3 16,4-8-1-16,1-4 1 16,-4-9-1-16,2-4-1 15,-9-8 0-15,-7-5-1 16,-1-1-3-16,-6-1 0 15,-9 1 2-15,-5 1 1 16,0 3 2-16,-4 2 0 0,1 10 2 16,7 8 4-16,-9 10 17 15,4 10 9-15,7 10 16 16,-4 5 5-16,9 6-10 16,4-1-8-16,4-5-20 15,7-3-8-15,2-8-9 16,4-3-1-16,2-8-4 15,0-6-28-15,3-5-132 16,-1-3-83-16,2-4 137 16</inkml:trace>
  <inkml:trace contextRef="#ctx0" brushRef="#br0" timeOffset="144935.87">6923 16703 1123 0,'0'11'578'0,"-6"-8"6"16,1 3-529-16,-5 4-21 16,8 3-26-16,0-1-78 15,6-3 45-15</inkml:trace>
  <inkml:trace contextRef="#ctx0" brushRef="#br0" timeOffset="145142.35">6952 16822 1227 0,'29'44'521'0,"-29"-34"-241"16,0-2-68-16,-4 0-55 15,-2-4-42-15,7 0-110 16,5-4-67-16,3-7-134 15,2 2 123-15</inkml:trace>
  <inkml:trace contextRef="#ctx0" brushRef="#br0" timeOffset="148913.5">8368 16468 536 0,'26'-16'301'15,"-32"9"-80"-15,1 2-17 16,-2 0-13-16,-7 3-27 16,1 2-17-16,1 7-33 15,-5 4-11-15,0 13-28 16,-3 4-10-16,4 18-11 16,1 6-7-16,11 4-12 0,5 5-8 15,12-9-13-15,7-3-5 16,14-10-7-1,1-11 0-15,8-12-2 0,4-9 2 16,-9-11 1-16,0-9 1 16,-9-13 3-16,-6-6 2 15,-6-11 2-15,-4 1 2 16,-10-6 2-16,-6 2-1 0,-12 0 3 16,-6 2 0-16,-3 6 1 15,-5 3-2-15,0 11-4 16,-3 7-2-16,1 5-7 15,-1 2-2-15,7 4-5 16,7 3-4-16,14 3-54 16,7 2-45-16,16 6-100 15,4 1-87-15,17 4 186 16</inkml:trace>
  <inkml:trace contextRef="#ctx0" brushRef="#br0" timeOffset="149270.56">8973 16245 851 0,'-3'-10'407'16,"3"2"-161"-16,-6 8-49 15,7 8 5-15,-3 8-46 16,-4 14-30 0,3-15-38-16,1 1-10 0,-9 71-22 15,0 12-12-15,5 15-22 16,7-31-8-16,12-11-10 15,2-4-2-15,7-13-2 16,3-9-2-16,4-17-19 16,7-6-36-16,4-15-108 15,4-8-73-15,5-11 138 16</inkml:trace>
  <inkml:trace contextRef="#ctx0" brushRef="#br0" timeOffset="149559.22">9471 16346 1319 0,'-27'-15'524'16,"10"12"-298"-16,4 2-61 15,10 3-14-15,4 1-35 0,15 8-69 16,3 0-26-1,9 1-14-15,7 4-1 0,5-10-2 16,4-1-1-16,2-4 0 16,-5-2-1-16,-8-6-29 15,-7 3-37-15,-14-3-87 16,-7 3-71-16,-16 1-179 16,-8-2-110-16,-8-3 318 15</inkml:trace>
  <inkml:trace contextRef="#ctx0" brushRef="#br0" timeOffset="149927.29">9504 16304 627 0,'-24'-2'344'0,"7"3"-40"16,9 2-36-16,5 6-47 15,3 1-17-15,4 3-47 16,0 0-25-16,4 5-44 16,4 1-19-16,6 5-33 15,2 0-11-15,5-2-12 0,4 0-3 16,-3-4-3-16,0 0 0 15,-8 0 0-15,-5 2 0 16,-13 0 2-16,-4 1 2 16,-13 1 0-16,-4-2 2 15,-4-2-1-15,1 1-1 16,1-5-2-16,2-1 1 16,8-5-3-16,3-7-3 0,9 1-4 15,2 0-1-15,13-2 1 16,6 0 6-16,11 0 7 15,3-2 2-15,1 2-1 16,-1 2-1-16,-2 2-7 16,-3 1 0-16,-8 3-94 15,-2 1-78-15,-11-2 103 16</inkml:trace>
  <inkml:trace contextRef="#ctx0" brushRef="#br0" timeOffset="150164.34">9648 16878 1133 0,'-1'7'473'0,"3"10"-215"16,3 0-49-16,1 6 4 0,1 4-41 16,4-1-83-16,-2 2-29 15,7-2-20-15,1-5-4 16,1-6-5-16,3-5-3 15,-2-10 0-15,-2-5-1 16,-2-8 0-16,0-2-2 16,-3-6-11-16,-2-1-5 0,0-1-21 15,-2 1-45-15,1 3-131 16,1 2-68-16,-8 5 144 16</inkml:trace>
  <inkml:trace contextRef="#ctx0" brushRef="#br0" timeOffset="151472.93">10485 16539 454 0,'0'0'289'0,"0"0"-2"15,0 0-24-15,0 0-71 16,-1-1-30-16,0 0-41 16,-4-8-12-16,2-5-7 0,-36-24-5 15,20 34-14-15,1 4-11 16,0 7-20-16,-8 10-8 16,1 14-19-16,4 8-5 15,6 4-7-15,11 2-3 16,9-11-2-16,5-3 1 15,12-12 2-15,4-5 1 16,4-11-1-16,-4-3 0 16,-3-13-2-16,-3-7-1 0,-4-11 0 15,3-9 0-15,-7-5 0 16,-2-3 0-16,-1 3 0 16,-6-1-1-16,-2 6 1 15,-1 7 1-15,-4 9 0 16,0 11 3-16,0 15 1 15,-3 7 0-15,4 21-1 16,-3 6-1-16,6 16-2 16,3 1 1-16,5-4-1 15,3-2-1-15,4-14-1 16,-2-3-2-16,1-9-4 16,4-8-10-16,-2-3-117 15,5-3-68-15,2-7 112 16</inkml:trace>
  <inkml:trace contextRef="#ctx0" brushRef="#br0" timeOffset="151783.51">10699 16643 1140 0,'13'43'516'0,"-12"-35"-199"15,4-5-130-15,4-2 7 16,2-6-58-16,2-7-46 15,4-9-57-15,1-3-13 0,-1-5-10 16,1 2-2-16,-7 3-1 16,-7 1-1-16,-9 8-1 15,-8 2-1-15,-8 10-4 16,0 4-3-16,0 10-2 16,0 5 0-16,6 7 1 15,2 3 2-15,6 4 4 16,7 0 1-16,8-3 5 15,5-1-1-15,5-11 0 16,1 1-1-16,7-6-6 16,0-3-4-16,7-6-122 15,3-3-87-15,-3-7 128 16</inkml:trace>
  <inkml:trace contextRef="#ctx0" brushRef="#br0" timeOffset="152191.54">10967 16663 899 0,'1'11'455'16,"7"19"-59"-16,-5-30-126 15,4-1-57-15,2-5-32 16,0 2-89-16,9-13-33 16,4-5-26-16,-2-3-6 15,-13 3-5-15,-4 3-2 16,-7 1 0-16,-9 3 0 0,-5 2-3 15,-3 3-3-15,2 2-4 16,0 5-2-16,6 3-2 16,1 5 0-16,9 13-2 15,2 5-1-15,7 13-2 16,3 3 0-16,-1 10 0 16,9 1-1-16,0 4 3 15,5 1 4-15,2-4 8 16,-3-2 7-16,-9-11 13 15,-5-4 3-15,-12-10 2 16,-6-5-3-16,-6-9-10 16,-3-6-6-16,3-6-55 15,-1-7-37-15,1-10-100 16,-1-4-57-16,6-7-124 16,4-2 211-16</inkml:trace>
  <inkml:trace contextRef="#ctx0" brushRef="#br0" timeOffset="152424.07">11336 16414 1329 0,'-1'-2'592'0,"-14"5"-278"0,-1 13-162 16,-1 8-18-16,2 9-68 15,2 5-30-15,11 2-22 16,2-1-5-16,12-5-4 16,4-4-3-16,7-8-2 15,4-4-2-15,2-5-12 16,0-8-35-16,-4-9-105 16,2-5-74-16,3-17 130 15</inkml:trace>
  <inkml:trace contextRef="#ctx0" brushRef="#br0" timeOffset="152681.19">11547 16500 1337 0,'-1'18'558'16,"2"10"-334"-16,0 7-17 15,3 0-68-15,6 2-40 16,3-10-44-16,4-8-7 15,5-6-5-15,-5-7-1 16,0-5-4-16,-2-4-4 0,-4-6-6 16,-2-2-3-16,-2-7-11 15,0 1-6-15,1-2-54 16,-1 1-59-16,2-1-147 16,-1 6-91-16,-1 1 207 15</inkml:trace>
  <inkml:trace contextRef="#ctx0" brushRef="#br0" timeOffset="152949.76">11959 16374 1348 0,'-4'-8'554'0,"7"14"-274"0,0 3-105 15,2 11-37 1,4 7-13-16,-1 4-54 0,-2 6-20 16,7 2-21-16,-4-1-4 15,-4 2-11-15,-5-4-3 16,-9-5-2-16,2-4-2 16,-4-11-51-16,5-1-42 15,1-12-105-15,0-2-86 16,3-7 174-16</inkml:trace>
  <inkml:trace contextRef="#ctx0" brushRef="#br0" timeOffset="154100.29">12196 16121 1153 0,'1'9'412'0,"7"13"-322"15,20 31 5-15,-6-21 22 16,2 7-7-16,6-1-26 0,4 7-6 16,-5 4 1-16,-6 2-1 15,-12 5-11-15,-7-1-8 16,-9 3-24-16,-5-3-7 16,-6-5-10-16,4-24-5 15,0 1-26-15,-12 10-36 16,1-4-98-16,4-16-71 15,8-11 129-15</inkml:trace>
  <inkml:trace contextRef="#ctx0" brushRef="#br0" timeOffset="155144.09">12930 16570 776 0,'-13'-3'362'0,"4"1"-123"16,-4 1-25-16,11 1-21 15,0 3-25-15,2 1-50 16,0-4-20-16,0 0-34 15,3 0-14-15,15 7-22 16,36 4-11-16,-31-15-21 16,-3-1-39-16,4 3-111 15,-2 2-83-15,-3 2 137 16</inkml:trace>
  <inkml:trace contextRef="#ctx0" brushRef="#br0" timeOffset="155354.2">12923 16695 911 0,'-3'-1'434'0,"5"0"-153"16,1 1-93-16,-3-1 0 15,0 0-30-15,10-2-31 16,12-1-59-16,29-2-26 16,-23 6-28-16,5 0-6 15,-6 4-123-15,3-2-88 0,2 7 123 16</inkml:trace>
  <inkml:trace contextRef="#ctx0" brushRef="#br0" timeOffset="156079.26">13782 16588 668 0,'0'0'378'15,"0"-2"-12"-15,0 1-170 16,-1 0-9-16,-1 0-20 15,1 0-30-15,-12-2-56 16,-5 4-18-16,-33 27-21 16,26 7-4-16,5 6-11 15,7 2-6-15,14 2-13 16,11-1-5-16,14 0-3 0,3-7 0 16,11-8 1-16,1-10 1 15,4-13 1-15,0-6 0 16,-9-12 2-16,-8-9 1 15,-5-6 4-15,-8-3 2 16,-12-7 5-16,2 9 3 0,-15-3 3 16,-3 1-1-16,-6 9-4 15,-16-8-4-15,-12 12-7 16,-3-2-5-16,5 5-6 16,9-1-19-16,17 6-54 15,4 4-44-15,11 8-164 16,3 4 179-16</inkml:trace>
  <inkml:trace contextRef="#ctx0" brushRef="#br0" timeOffset="156691.47">14302 16514 1083 0,'14'-37'452'0,"-29"32"-232"16,-5 0-49-16,1 13-23 15,1 8-26-15,0 16-54 16,3 11-17-16,5 9-20 0,6 3-3 15,10-1-8-15,7-6 0 16,8-3-4-16,2-4-3 16,2-10-4-16,0-1-1 15,0-10-2-15,-4-2-3 16,-3-5-37-16,2-2-41 16,-3-8-125-16,1-3-96 0,-5-7 181 15</inkml:trace>
  <inkml:trace contextRef="#ctx0" brushRef="#br0" timeOffset="158522.42">14701 16671 960 0,'-1'-1'397'0,"0"0"-209"16,0 0-9-16,0-1-7 16,0 2-22-16,1 3-52 15,1 25-17-15,3 34-27 16,-3-24-11-16,3-3-21 15,1-8-4-15,1-7-6 16,-4-7-2-16,-1-8-2 16,-1-1-1-16,0-6-1 15,-1 0-2-15,0 1-3 16,0-5-1-16,-2-17-5 16,1-30-1-16,7 28-1 15,-1-3 1-15,5 5 2 16,0 4 1-16,4 3 3 15,0 5 0-15,3 11 0 16,4 0 3-16,-5 12 7 16,1-2 3-16,-5 7 7 15,-4 5 1-15,-5 1-3 0,1 6-3 16,0-4-6-16,0-4-3 16,3-3-2-16,-4-3-1 15,-2-9-2-15,0-6-1 16,6-11-2-16,8-3-4 15,-1-10-2-15,-1-4 0 16,0 1 2-16,-2 0 2 0,0 8 4 16,3-1 0-16,-2 10 4 15,-5-1 2-15,4 9 15 16,-2 6 6-16,-4 10 12 16,3 6 4-16,-7 7-3 15,-1 0-6-15,1 3-10 16,-3-4-9-16,8 1-10 15,-2 1-12-15,-3-12-88 16,4-4-58-16,4-8-146 16,2-6 170-16</inkml:trace>
  <inkml:trace contextRef="#ctx0" brushRef="#br0" timeOffset="159926.5">15255 16784 797 0,'-1'-2'396'15,"0"1"-124"-15,0 0-86 16,1 0-9-16,0 0-47 16,18-2-34-16,37-3-53 15,-25 2-19-15,4 4-27 16,-8-1-35-16,1 0-132 16,-4 1-360-16,-8 3 353 15</inkml:trace>
  <inkml:trace contextRef="#ctx0" brushRef="#br0" timeOffset="160133.1">15344 16647 879 0,'0'5'440'0,"-3"4"-133"16,2 4-118-16,2 0-17 0,2 11-54 15,0 5-30-15,9 6-47 16,-4 4-15-16,6-2-14 15,-2-2-6-15,-5-10-25 16,4-6-31-16,-2-12-103 16,2-7-83-16,-3-11 143 15</inkml:trace>
  <inkml:trace contextRef="#ctx0" brushRef="#br0" timeOffset="160504.32">15631 16647 1086 0,'8'11'485'0,"-3"4"-202"16,-4 7-52-16,-2 6-56 15,-3 3-44-15,-3 1-83 16,1-3-21-16,1-2-18 16,2-7-3-16,3-10-6 0,4-8-1 15,2-10-2-15,0-5 2 16,1-7 0-16,2 0 1 15,0-2 0-15,2-4 0 16,4 4 2-16,-2 0-1 16,3 4 2-16,0 6 0 0,0 1 9 15,3 11 6-15,-4 6 8 16,-1 6 2-16,-1 7-3 16,-2 0-4-16,-2 8-9 15,0-2-3-15,-4 2-8 16,2 2-2-16,-1-11-50 15,1-1-28-15,0-10-80 16,-7-3-57-16,2-4-162 16,1-5 236-16</inkml:trace>
  <inkml:trace contextRef="#ctx0" brushRef="#br0" timeOffset="160787.13">15968 16485 921 0,'8'-6'430'0,"-4"9"-149"0,3 7-72 16,4 12-55-16,-1 6-15 16,4 3-37-16,0 0-16 15,4 2-23-15,0 2-8 16,1 4-17-16,-3 0-6 15,-8 6-12-15,-7-3-3 0,-9-2-5 16,-5 2-3-16,-2-12-3 16,-3-7-26-16,5-13-83 15,4-7-48-15,-4-10-129 16,11-2-93-16,10-8 245 16</inkml:trace>
  <inkml:trace contextRef="#ctx0" brushRef="#br0" timeOffset="161396.42">16678 16745 753 0,'3'-5'403'0,"7"-2"-98"16,2 3-71-16,6-3-23 15,9 0-54-15,2-1-35 16,4-6-63-16,2 1-19 16,-7 2-53-16,-7 1-52 15,-1 6-211-15,1 3 180 16</inkml:trace>
  <inkml:trace contextRef="#ctx0" brushRef="#br0" timeOffset="161595.42">16763 16846 1022 0,'3'0'447'0,"4"2"-168"15,3-4-76-15,8-3-19 16,11-1-19-16,-3-3-65 16,0 4-34-16,-3 4-42 15,-5 1-8-15,2 4-33 16,-4 3-55-16,0-3-154 15,-1 2-116-15,1-2 200 16</inkml:trace>
  <inkml:trace contextRef="#ctx0" brushRef="#br0" timeOffset="165414.46">17669 16588 448 0,'0'-2'265'0,"0"1"5"15,0 0-17-15,0 0-11 16,0-6-22-16,-3 1-51 15,2 5-15-15,-10-4-32 16,-9 2-15-16,-32 25-28 0,21 8-15 16,-1 6-22-1,16-9-5-15,2 2-12 0,-4 22-5 16,14 11-10-16,10-6-4 16,15-13-4-16,4-2-1 15,9-16 1-15,6-5 0 16,2-15 0-16,3-8 2 15,-1-14 2-15,1-8 1 16,-5-13 2-16,-6-6 0 16,-11-6 3-16,-7 4-1 0,-15 0 2 15,-6 6 1-15,-16 7 0 16,-6-2-2-16,-12 7-2 16,-4-2-2-16,-1 4-5 15,-2 5-1-15,6 8-2 16,6 8-3-16,12 7-5 15,5 6-5-15,11 7-30 16,7 1-37-16,10 5-92 16,8-1-68-16,7-2-298 15,5 0 348-15</inkml:trace>
  <inkml:trace contextRef="#ctx0" brushRef="#br0" timeOffset="167767.79">18232 16543 432 0,'0'0'304'0,"0"-1"-27"15,0 0-10-15,0-1-14 16,0 1-46-16,0 0-20 15,-1 0-44-15,0 0-19 0,0 0-38 16,-15-3-17-16,-29 9-17 16,26 14-6-16,3 12-6 15,0 9-3-15,6 4-10 16,3 4-4-16,9 0-10 16,5-1-3-16,6-2-5 15,3-5-1-15,3-9 0 16,0-7-3-16,-1-7 1 15,-3-4-1-15,0-6-14 16,-2-2-40-16,-2-7-102 16,-2-4-66-16,-3-7-236 15,5-1 286-15</inkml:trace>
  <inkml:trace contextRef="#ctx0" brushRef="#br0" timeOffset="168233.13">18358 16784 758 0,'20'-11'383'16,"-9"8"-80"-16,3 1-39 15,-2 6-42-15,-3 4-10 16,-3 8-68-16,-4 3-36 16,-2 7-66-16,1 1-16 15,-1-1-10-15,0 0-1 0,3-6-1 16,-1-5 1-16,2-5 0 15,-1-2 1-15,-8-6 2 16,2-2-1-16,-3-6-2 16,1-5-4-16,5-10-5 15,0-3-3-15,7-7-1 16,-2 0 0-16,11 0-1 16,0 4 0-16,6 7 5 15,0 0 1-15,2 8 10 16,-5 2 5-16,-1 6 8 15,1 4 3-15,-6 8 1 16,0 6-2-16,-4 7-6 16,0 6-4-16,-3 8-7 15,3 1-3-15,-1-1-4 16,0-2-2-16,0-9-2 16,-3-4-2-16,-1-11-24 0,-4-3-39 15,0-9-101-15,-1-6-62 16,0-4-148-16,-1-2 224 15</inkml:trace>
  <inkml:trace contextRef="#ctx0" brushRef="#br0" timeOffset="168510.32">18776 16512 790 0,'25'-4'475'0,"-7"4"13"15,-2 3-204-15,6 13-121 16,-3 8-9-16,-1 9-36 16,-4-8-19-1,1 2-18-15,7 22-5 0,3 8-11 16,-2-1-9-16,-12-4-22 16,-6 2-8-16,-10 1-12 15,-4-5-3-15,-9-6-4 16,3-4-2-16,2-13-28 15,2-11-28-15,5-11-93 16,0-10-58-16,6-4-165 16,1-5 224-16</inkml:trace>
  <inkml:trace contextRef="#ctx0" brushRef="#br0" timeOffset="168899.49">19486 16969 1161 0,'-3'0'522'16,"-3"-4"-231"-16,3 1-75 15,4-1 2-15,0 1-39 0,-1 3-37 16,0 0-78-16,0 0-32 16,-1 0-70-16,0 0-61 15,1 0-144-15,0 0 147 16</inkml:trace>
  <inkml:trace contextRef="#ctx0" brushRef="#br0" timeOffset="170399.18">20556 16988 806 0,'-36'33'429'0,"32"-25"-62"16,3 10-175-16,-3 7-32 15,-3 11-32-15,4 0-34 0,1-3-51 16,4-17-13 15,-1-7-15-31,-1-5-4 0,1 1-4 0,6 14-30 0,-4-4-85 16,0-13-54-16,-5-11-137 15,-5-5-134-15,7-4 284 16</inkml:trace>
  <inkml:trace contextRef="#ctx0" brushRef="#br0" timeOffset="170726.72">20476 17042 477 0,'2'-14'312'0,"8"-2"21"16,1 2-38-16,10 4-63 16,-2 0-29-16,8 2-67 15,0-1-28-15,5 2-32 0,3 1-13 16,-3-2-9 0,-2-1-1-16,-5 1-7 0,-3 1-5 15,-6 6-10-15,-5 2-3 16,-8 10-6-16,-3 5 0 15,-7 14 2-15,1 5-1 16,-2 8-5-16,4 1-3 16,3-6-6-16,-2-1-1 15,3-6-4-15,2-6 1 16,-2-4-1-16,4-5-3 16,-5-5-16-16,-1-3-33 0,-2-7-83 15,-1-3-54-15,0-7-137 16,-1-1-88-16,-5-2 263 15</inkml:trace>
  <inkml:trace contextRef="#ctx0" brushRef="#br0" timeOffset="170892.34">20592 17235 622 0,'-28'3'342'0,"7"2"-44"16,6-3-14-16,8-2-25 16,7 1-20-16,2-1-39 15,5-3-17-15,-7 2-45 16,14-1-20-16,44-13-42 15,-26 6-15-15,-2 2-27 0,-2-1-10 16,-4 7-33 0,-2 1-53-16,-9-3-150 0,0 3-98 15,-9-6 176-15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1" units="cm"/>
          <inkml:channel name="Y" type="integer" max="17399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03235" units="1/cm"/>
          <inkml:channelProperty channel="Y" name="resolution" value="999.9425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7-07T15:49:48.592"/>
    </inkml:context>
    <inkml:brush xml:id="br0">
      <inkml:brushProperty name="width" value="0.05292" units="cm"/>
      <inkml:brushProperty name="height" value="0.05292" units="cm"/>
      <inkml:brushProperty name="color" value="#0070C0"/>
    </inkml:brush>
    <inkml:brush xml:id="br1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5271 7308 996 0,'-1'10'434'0,"-2"19"-234"16,-5 42-3-16,2-13-85 15,0 7-27-15,4 0-47 16,4-8-15-16,7-17-15 16,5-10-3-16,7-16-5 15,5-5 0-15,6-9-45 16,0-7-42-16,1-14-238 16,-9-8 212-16</inkml:trace>
  <inkml:trace contextRef="#ctx0" brushRef="#br0" timeOffset="182.02">5071 7486 900 0,'9'2'378'0,"9"1"-255"16,15-1-9-16,3-2-6 15,5-2-51-15,8 1-13 16,7 0-30-16,-1 0-11 15,-4 0-126-15,-4 2 91 16</inkml:trace>
  <inkml:trace contextRef="#ctx0" brushRef="#br0" timeOffset="473.96">5649 7546 772 0,'-4'8'379'0,"4"6"-137"15,3 6-17-15,-2-2-70 16,1 2-43-16,0-1-50 16,1-3-20-16,1-5-20 15,-3-3-4-15,1-5-4 16,0-2 3-16,-4-5 3 16,2 2-1-16,-1 0-6 15,-1-24-5-15,-1-31-7 16,6 26-2-16,6 4-2 15,0 5-2-15,2 5-56 16,-1 5-61-16,2 6 77 0</inkml:trace>
  <inkml:trace contextRef="#ctx0" brushRef="#br0" timeOffset="1815.13">5827 7605 823 0,'-3'6'404'15,"0"-2"-191"-15,1-3-56 16,1-1-38-16,0 0-72 0,1 0-14 16,20 0-18-16,43-10-4 15,-23-7-6-15,-7-3-1 16,-3-3-1-16,-7-1 0 16,-11 0 2-16,0 7 4 15,-12 2 8-15,-5 2 4 16,-11 6 2-16,-3 1-3 0,-2 6-9 15,-1 9-2-15,1 1 4 16,0 3 6-16,4 4 12 16,7 1 4-16,10 6-2 15,6-1-4-15,7 1-10 16,-1-5-4-16,12-3-6 16,2-2-2-16,-2-5-1 15,10 0-1-15,-5-4 3 16,-2-2-41-16,7 1-120 15,-2-3 107-15</inkml:trace>
  <inkml:trace contextRef="#ctx0" brushRef="#br0" timeOffset="2191.31">6221 7657 679 0,'1'4'425'15,"-1"-3"27"-15,0-1-277 0,4 2 5 16,11 2-71-16,29-9-26 16,-27-12-51-16,3-4-14 15,-2-9-11-15,-1 2-3 16,-5-2-2-16,-6 5 1 16,-9 6 0-16,-8 1 0 15,-8 7 2-15,-5 2-1 16,-3 9-2-16,4 4-2 0,6 11 4 15,3 1 2-15,6 6 8 16,6 5 6-16,5 2 6 16,5 0 0-16,7-3 2 15,5-3-2-15,4-7-5 16,6-1-4-16,1-8-6 16,1-3-4-16,-1-4-40 15,-6-6-49-15,3-7 96 16,9-2-40-16</inkml:trace>
  <inkml:trace contextRef="#ctx0" brushRef="#br0" timeOffset="7302.47">6496 10855 480 0,'-9'-8'258'0,"6"0"-24"15,-4 0-42-15,1-5-7 16,0-1-33-16,4-1-59 16,0 1-23-16,4 7-35 15,2 0-10-15,-3 7-13 16,10 5-5-16,-5 5-1 15,4 6-1-15,-1 4 1 16,-3 0-1-16,2 2 0 16,2-4 0-16,-2-5 1 15,-7-3 1-15,0-5 7 16,-9-3 2-16,-1-2 4 0,-1 0-1 16,-1-5-7-16,1-2-3 15,0-4-6-15,2-1-3 16,6-4-4-16,2 1-3 15,6 0 0-15,6 1-2 16,3 4 3-16,1 3 3 16,4 7 3-16,-6 3 4 15,-4 6 4-15,-1 4 1 16,-7 6 2-16,0 2 0 0,-6-3 1 16,-3-1 2-16,-3-7 0 15,-4-5 2-15,2-5-2 16,-2 0-2-16,1-5-5 15,4-2-3-15,2-3-6 16,5-1-2-16,-1 1-6 16,4 1-1-16,5-1 2 15,0 2 0-15,8 3 5 16,1 2 2-16,-1 3 2 16,0 5 1-16,-4 1 4 15,-6 3 1-15,-3-3 5 16,-1-1 3-16,-3-3 0 15,2-2 1-15,0 0-5 16,-6 0-1-16,-10 0-3 16,-22-4 0-16,28 1-2 0,8-1 1 15,2 2-1-15,0 2-3 16,1-1-3-16,-1 0-3 16,1 0-3-16,0 0 1 15,0 0-11-15,0 0-51 16,14-5 48-16</inkml:trace>
  <inkml:trace contextRef="#ctx0" brushRef="#br0" timeOffset="8247.29">7229 9874 509 0,'-1'0'324'0,"-6"1"6"16,-8 1-163-16,-27 7 2 15,32-9-55-15,1-4-25 16,5-3-45-16,3-2-17 16,2-1-20-16,2-1-5 0,7 2-7 15,2 1-2-15,4 2 1 16,1 2 1-16,-2 2 2 15,-1 2 2-15,-4 3 1 16,-2 5 2-16,-5 9 6 16,-3 0 1-16,-6 9 3 15,-4 1 1-15,-6-4 4 16,-1-2 3-16,2-12 4 16,2-6 2-16,5-7-4 15,3-7-6-15,3-8-10 16,2-4-4-16,5-1-5 15,1-2 0-15,4 7-1 16,0 3 1-16,0 7-2 16,-1 7-1-16,-2 2 1 15,0 5 1-15,-5 7-63 16,-1 6-84-16,-1 7 98 0</inkml:trace>
  <inkml:trace contextRef="#ctx0" brushRef="#br0" timeOffset="8796.11">7202 9949 624 0,'-13'2'351'16,"0"3"-109"-16,-30 22-32 16,27-8-25-16,-5 4-67 15,-2 4-26-15,-3 8-40 16,1 4-13-16,-2 2-13 16,4 2-3-16,-5 0-3 15,-1 0-1-15,-4 4-4 16,-8-3-1-16,9 0-4 15,-2-1-2-15,9-7-3 16,5-3-1-16,3-6-2 0,4-2 0 16,3-9 0-16,0-1 0 15,5-4 0-15,-1-7-1 16,4 1-1-16,2-3-2 16,0-2-3-16,0 0-2 15,0 0-1-15,0 0 2 16,0 0 3-16,0 0 3 15,0 0 3-15,0 0 1 0,0 0 3 16,0 0-1-16,-1 0-1 16,0 0 0-16,0 0-1 15,0 0 0-15,-1 0 0 16,1 0 0-16,0 0-2 16,0 0-2-16,0 0-6 15,1 0-5-15,0-1-35 16,0 0-36-16,0 0-164 15,4-8 159-15</inkml:trace>
  <inkml:trace contextRef="#ctx0" brushRef="#br0" timeOffset="9699.87">6626 8632 663 0,'-1'-14'330'15,"3"0"-134"-15,6 1-27 16,1 3-6-16,-1 6-55 15,-2 4-24-15,-4 6-44 16,1 3-11-16,-3 4-11 16,-2 0-1-16,-2 0-4 15,-3 0-1-15,-2-3 0 16,0 0-1-16,1-5 0 0,1 0-2 16,3-5-3-16,0-1-1 15,3 0-6-15,1-1-4 16,0 1-2-16,0 0 0 15,0-1 4-15,10-9 1 16,4 5 1-16,25-25 0 16,-30 32 1-16,-3 1 1 0,-5 5 2 15,-1 0 3-15,0 4 1 16,-6 0 0-16,-2 1 0 16,1 1-1-16,-5-4 0 15,2 1 0-15,0-4-1 16,0-3-1-16,5-1-1 15,-2-2-13-15,6-1-91 16,1 1-93-16,0-1 116 16</inkml:trace>
  <inkml:trace contextRef="#ctx0" brushRef="#br0" timeOffset="11933.43">6735 8828 455 0,'-1'-1'257'0,"0"0"-33"15,0 0-26-15,-1 0-70 16,1 0-29-16,1 0-45 15,0 1-15-15,0 0-10 16,6 9-2-16,-1 20-14 16,41 32-3-16,-18-19-4 15,-1-2 0-15,5 10 0 16,-3 0 2-16,-5 1 13 16,-7-14 8-1,-8-19 15-15,-1 1 4 0,20 48-7 16,-2-5-6-16,0-5-13 15,-10-23-4-15,-3-5-6 16,0-1 0-16,-7-2-3 16,1 0 0-16,-3 2 4 15,-1-2 1-15,-2-2 2 0,-1-3 0 16,0-8-3-16,-1-1-1 16,1-5 0-1,1-5 0-15,-1-1 0 0,0-1 0 16,0-1-2-16,0 0 0 15,0 0-75-15,-1-1-79 16,1-13 91-16</inkml:trace>
  <inkml:trace contextRef="#ctx0" brushRef="#br0" timeOffset="12836.65">8464 9048 362 0,'8'-1'277'16,"-6"2"30"-16,-2 1-93 15,4 2 1-15,-5-4-52 16,0 0-30-16,0 0-55 16,-2 2-23-16,-1 4-29 15,1-2-3-15,-6 0-7 16,-1-1-2-16,1-2-6 16,-26-2-3-16,29-6-5 15,1-3-4-15,6 0-6 0,4-1-1 16,5-3 2-16,0 3 0 15,5 4 4-15,-7 2 3 16,-1 5 3-16,5 3 4 16,-11 5 5-16,0 4 2 15,-6 0 0-15,-2 1 0 16,-5-1-4-16,0-3 0 0,6-3-2 16,-7-1 0-16,5-3-2 15,6 1-2-15,-2-3-5 16,4 1-3-16,0-1-1 15,0-1 0-15,0 0 3 16,0 0 2-16,5-2-18 16,1-2-41-16,2 2 41 15</inkml:trace>
  <inkml:trace contextRef="#ctx0" brushRef="#br0" timeOffset="13365.31">8351 9164 408 0,'3'-7'221'0,"2"1"-41"16,-2 1 20-16,-3 4-27 16,1-2-15-16,-2 3-30 15,0 0-20-15,0 0-25 16,-10 1-13-16,-13 5-21 15,-34 14-5-15,17-2-9 16,-3 4-6-16,-8 5-8 16,-2 4-1-16,-3 0-2 15,-6 1 0-15,-10 5-1 16,-4 4-2-16,-7 3-5 16,9 0-1-16,8 0-4 15,12-6-1-15,15-9-2 16,7-2 1-16,12-12-2 15,13-9 1 1,4-4-6-16,1 1-7 0,4 1-4 0,-1-4 0 16,0-2 6-16,12 0 5 15,-1-1-13-15,33-8-28 16,-30 8-172-16,6-2 147 16</inkml:trace>
  <inkml:trace contextRef="#ctx0" brushRef="#br0" timeOffset="14061.61">8373 7778 614 0,'10'4'279'0,"-7"-2"-91"16,0 0-14-16,-1 7 3 16,-2 0-26-16,-5 3-63 15,3 3-25-15,-5-3-33 16,2-2-7-16,-4-8-5 16,-2 0-1-16,0-3-4 15,0-6-2-15,3 1-6 16,3-6-3-16,2 1-2 15,0 0-4-15,6 1-1 16,2 3-1-16,3 0 2 16,-1 1-1-16,3 6 3 15,0-1 0-15,-1 5 5 0,0 4 3 16,-7 2 4-16,0 4 0 16,-4-3-1-16,-3 0 0 15,0-8-1-15,-5 1-1 16,2-2-1-16,1 0-1 15,1 2-50-15,4-2-62 16,1-2 68-16</inkml:trace>
  <inkml:trace contextRef="#ctx0" brushRef="#br0" timeOffset="14460.6">8353 7917 803 0,'31'15'367'0,"-33"-15"-159"15,-1 3-37-15,0 8-36 16,3 3-39-16,3 13-47 16,-2 9-14-16,-1 10-13 15,-4 5-3-15,1 8-4 16,-1 1-2-16,7 2-7 15,1 1 0-15,3-3 0 16,-1-1 2-16,3-3 4 16,-7-4 1-16,5-10 0 0,-2-3-1 15,-3-13-3-15,5-6-2 16,-7-10-1-16,0-5-1 16,-2-2-2-16,2 0 1 15,0-3-2-15,0 0-3 16,0 0-14-16,0 0-12 15,0 0-17-15,0 0-4 0,0 0 5 16,0 0 7-16,0 0-26 16,0 0-33-16,0-1 61 15</inkml:trace>
  <inkml:trace contextRef="#ctx0" brushRef="#br0" timeOffset="15066.76">9340 8289 529 0,'0'9'341'0,"-9"-7"23"16,-1 6-167-16,-4-2 8 15,-8-2-67-15,-1-1-38 16,0 0-50-16,2 0-14 16,6-6-13-16,0 1-6 15,6-5-11-15,2-4-5 0,5 5-7 16,2 1-5-16,4 0-1 15,3 3 1-15,3 0 3 16,0 1 2-16,0 0 3 16,0 1 1-16,-2 3 2 15,-3 0 1-15,-1 3 4 16,-2-4 1-16,-2 1 5 16,-1-3 0-16,0 0 1 15,0 0 0-15,0 0-6 16,-1 0-3-16,-2 0-10 15,-2 0-28-15,1 0-100 16,1 1-290-16,3-1 283 16</inkml:trace>
  <inkml:trace contextRef="#ctx0" brushRef="#br0" timeOffset="15469.68">9228 8389 928 0,'-9'-4'395'15,"-4"1"-198"-15,-5 3-36 0,-7 4-31 16,-3 0-33-16,-13 8-60 16,1 5-12-16,-8 8-14 15,-5 4-4-15,2 10-2 16,-4-3 1-16,2 1 0 15,5-3 0-15,8-3 1 16,6-1-3-16,12-8-2 16,5 1-2-16,9-10-4 15,2-1-2-15,6-4-5 16,1 1-1-16,7-6 0 16,0 0 1-16,1-3-1 15,1-4 0-15,-2-1-8 16,0-3-14-16,-4 1-42 15,-1 0-23-15,1 3-47 16,-3 1-17-16,1 2-125 16,-2 0 186-16</inkml:trace>
  <inkml:trace contextRef="#ctx0" brushRef="#br0" timeOffset="16313.23">8702 9127 864 0,'-40'27'384'0,"32"-31"-179"15,2 0-11-15,3 1-41 16,3 2-39-16,6 5-53 15,-6-4-18-15,1 0-12 16,22 12-1-16,35 37-6 16,-23-25-4-16,8-1-7 15,6 4-3-15,0 3-3 16,-13-6-1 0,2 0 0-16,28 23 1 0,11 5 2 15,-4-6 3-15,-12-12 14 16,-7-3 2-16,-7-1 4 15,-8-3 3-15,-15-4-6 16,-5-2-2-16,-10-8-2 16,-2-3-5-16,-5-4-5 0,1-4 0 15,-6-2 4 1,3 0 3-16,-1-1-3 0,0 0-6 16,0-1-64-16,0 1-47 15,-18-2-141-15,-25-35-162 16,30 20 260-16</inkml:trace>
  <inkml:trace contextRef="#ctx0" brushRef="#br0" timeOffset="16672.22">9531 9775 1077 0,'-11'-4'420'0,"-2"-6"-282"15,0 0-9-15,-2-5-20 16,-1 1-33-16,4 1-46 16,1 5-15-16,7 4-12 15,5 1-5-15,0 3-10 16,-1 0-3-16,0 0 1 15,0 0 3-15,0 0 10 16,5 1 1-16,2 3 3 16,4 0 3-16,-9-3 6 0,-2-1 7 15,0 0 7-15,0 0 1 16,1 2-5-16,-1-1-6 16,0 6-10-16,-1-2-2 15,0-4-3-15,0 1-1 16,0-2-81-16,0 0-81 15,0-2 101-15</inkml:trace>
  <inkml:trace contextRef="#ctx0" brushRef="#br0" timeOffset="17841">13235 7239 753 0,'0'-9'361'15,"5"-1"-162"-15,7 0-49 16,6 0 1-16,9 7-59 0,1 2-22 16,4 3-20-16,-5 8-7 15,-4 8-13-15,-5 2-6 16,-10 11-9-16,-1-1 0 15,-8 2-2-15,-7-13 0 16,2-1 1-16,-12 9-1 16,-7-4 2-16,-2-11 0 0,4-5-2 15,1-1 6-15,5-3 4 16,3-1 5-16,8-1 5 16,3 3-3-16,7-2-6 15,-4-2 0-15,1 0-3 16,19-2-1-16,39-6-1 15,-32 5-4-15,-3 3-7 16,2-1-3-16,-13-1-60 16,5 1-53-16,2 0-472 15,6 3 395-15</inkml:trace>
  <inkml:trace contextRef="#ctx0" brushRef="#br0" timeOffset="18046.64">13667 7377 1116 0,'1'0'491'0,"2"0"-282"16,7-1-69-16,1-7-9 16,0 2-75-16,1 1-22 15,-1 3-20-15,0 2-37 16,2 0-177-16,4-2 143 15</inkml:trace>
  <inkml:trace contextRef="#ctx0" brushRef="#br0" timeOffset="18410.58">14153 7069 737 0,'0'-14'370'0,"3"14"-108"0,0 7-44 15,-3 17-19-15,-4 12-53 16,-6 17-56-16,0 6-21 16,4 2-37-16,5-5-11 15,10-16-16-15,9-1-2 16,7-14-3-16,6-5-3 0,6-4-29 16,4-16-36-1,-1-13-341-15,-2 1 284 16</inkml:trace>
  <inkml:trace contextRef="#ctx0" brushRef="#br0" timeOffset="18574.03">14017 7222 954 0,'-2'4'365'0,"22"-4"-221"16,5 0-51-16,8-1 11 15,-3-1-31-15,5 0-53 16,0-1-19-16,1 0-186 16,2 0 138-16</inkml:trace>
  <inkml:trace contextRef="#ctx0" brushRef="#br0" timeOffset="18864.87">14504 7312 850 0,'0'15'403'16,"1"0"-188"-16,-1-3 0 31,0-5-74-31,1 0-42 0,-2 11-37 0,-2 2-11 0,-1-6-14 16,-1-12-2-16,4-2 2 16,1 0 1-16,-1-1-2 15,0 0-5-15,0 0-14 16,0-9-6-16,-1-16-11 15,1-30-4-15,1 29-21 16,9-4-36-16,6 5-120 16,3 5-117-16,11 4 181 15</inkml:trace>
  <inkml:trace contextRef="#ctx0" brushRef="#br0" timeOffset="19380.93">14770 7375 543 0,'13'23'303'0,"3"-9"-52"16,2-3-42-16,3-7-37 15,4-3-32-15,2-5-38 0,-3-3-14 16,-8-10-32-16,-6-6-16 16,-2-3-16-16,-5-2-4 15,-1 4-2-15,1 4 0 16,-6 3 0-16,-2 5-1 0,-3 7-1 15,-2 1 0-15,-4 10 0 16,-4 8 3 0,1 10 6-16,-3 5 3 0,7 0-1 15,9 0-3-15,11-4-3 16,5-3-3-16,16-5 3 16,-3-4 2-16,-2-9-3 15,3-4 0-15,-3-9-6 16,4-2-3-16,5-7-6 15,1-8-3-15,-7-3-17 16,1-1-10-16,-15 1-5 16,-6 5 1-16,-7 8 20 15,-7 3 9-15,-5 12 5 16,-3 3 6-16,-3 14 11 16,2 2 8-16,6 8 11 15,5 2 0-15,8-4-2 0,5-1-5 16,7-8-6-16,5 1-3 15,7-8-14-15,2-2-7 16,5-6-42-16,2-2-47 16,4-11-62-16,0-4 81 15</inkml:trace>
  <inkml:trace contextRef="#ctx0" brushRef="#br0" timeOffset="22287.81">14741 9886 468 0,'0'-1'270'0,"0"0"-33"16,0 1-14-16,0 0-31 15,0 0-25-15,0 0-27 16,-1 0-8-16,0 0-18 15,-1 0-11-15,1 0-27 16,0-2-16-16,0 1-25 16,0 0-10-16,0 0-13 15,1-5-2-15,0-1-5 16,0 4 0-16,0 2-2 16,1 0 0-16,6-4 1 15,-1 4 0-15,-1 1 2 16,0 2 1-16,-5-2 1 15,4 8 3-15,-1 3 1 0,-4-2 0 16,-8 21 0-16,-1-27-2 16,3-5-1-16,-1-3-1 15,1-1-5-15,0-1-1 16,5-3-5-16,3 2-2 16,6 0-1-16,4-1 1 15,4 5 1-15,4 1 2 16,3 3 1-16,-3 2 0 0,-3 3 0 15,-3-3 0 1,-9 6 2-16,0 1 2 0,-9 0 4 16,-6 2 1-16,-5-4-1 15,-4-4 0-15,3-2-1 16,-1-2-1-16,3-6-2 16,-1 1-1-16,7-3-4 15,2 0-3-15,7 1-1 16,4 0-1-16,5 0 2 15,1 1 2-15,1 1 0 16,0 3 1-16,0 5 1 16,-1 2-2-16,-2 3 2 15,-1-2 1-15,-3 3 0 16,-1 0 4-16,-6-1 3 16,-3 1 0-16,-3-5 1 15,-1-1-2-15,-1-6-2 0,3 1 0 16,-2-4-3-16,1 1-1 15,3 1-1-15,2 3-2 16,3-2-4-16,1 4 1 16,0-1-1-16,0 0 3 15,0 0 2-15,0-1 2 16,10 0 0-16,3-1 0 16,29-7 0-16,-30 11 0 15,1-1 1-15,-2 0 1 0,-4 1 1 16,-1-1-1-16,-1 1 1 15,-4 2-1-15,-1-3 1 16,0 0 0-16,0 0-1 16,0 0 0-16,0 0-1 15,0 0-1-15,0 0 0 16,0 0 1-16,0 0 0 16,8 2-1-16,-1 0 0 15,-2-1 0-15,-2 0 0 16,6 2 0-16,1 2 0 15,6 3 0-15,29 13 0 16,-29-14 0-16,8 3 0 16,-1 0-1-16,14 1 1 15,6 1 0-15,7 1 0 0,8 2 0 16,8 2 0-16,2-2 0 16,-5-1 1-16,1-3 1 15,-10-2 3-15,-1-1 1 16,0 0 1-16,-8 1 0 15,-7 1-2-15,-5 3 0 16,-9-1-1-16,-7-1 1 16,-6-3 0-16,-4-4 3 0,-7-4 9 15,-1 3 3-15,-10-2 2 16,-4 2-1-16,-6-3-17 16,-4 0-20-16,0-3-74 15,2-2-51-15,6 3-141 16,4 1 169-16</inkml:trace>
  <inkml:trace contextRef="#ctx0" brushRef="#br0" timeOffset="22926.8">15811 10066 515 0,'35'25'315'15,"-35"-25"69"-15,0 1-145 16,1 2-42-16,-2-3-18 15,1 0-72-15,0 0-26 16,-2 0-31-16,1 0-11 0,-2 5-19 16,1 9-6-16,-12-5-5 15,-27 27-1-15,33-32-2 16,2-2 1-16,3-2 0 16,-4-6 1-16,0-2-4 15,2-3-2-15,2-2-4 16,3 1-5-16,7 0-2 15,4 1-1-15,6 3 1 16,4 2 2-16,-1 3 3 16,-2 2 2-16,2 5 3 15,-4 2 2-15,-9 7 6 16,-6-3 3-16,-7 5 5 16,-9-1 2-16,-5-1 2 15,4 1 1-15,-6-9 3 16,-1-1 2-16,3-4 0 0,0-7-4 15,5 0-8-15,3 1-8 16,5-4-9-16,4 0-5 16,5-3-3-16,5-2 0 15,6 0 2-15,5 4 3 16,0 6 6-16,-1 4 4 16,-3 3 10-16,-5 5 3 15,-5 1 3-15,-3 2-2 0,-3 0-10 16,-4-2-36-1,-1-3-51-15,-1 1 49 0</inkml:trace>
  <inkml:trace contextRef="#ctx0" brushRef="#br0" timeOffset="26081.29">15807 8777 399 0,'32'49'265'16,"-33"-50"90"-16,-2 0-129 0,-2-3-23 15,4 3-28-15,0 0-75 16,0 0-23-16,0 0-24 16,-4-2-9-16,-2-3-17 15,1 0-8-15,4-3-14 16,-3 1-6-16,2 3-7 15,2-5-1-15,1 8 1 16,10 0 2-16,9-9 1 16,27-2 2-16,-32 20 1 15,-6 0 1-15,-5 2 3 16,-3-5 4 0,1 1 6-16,-7 0 3 0,-5-2 1 15,0-4-1-15,-9-1-5 16,1 0-1-16,1-2-3 15,-4 2 0-15,5-3-2 16,4-1 0-16,7 2-4 0,2 2-1 16,7-4-5-16,3 0 0 15,5-1 0-15,2-1 2 16,3 6 2-16,-2 2 0 16,-2 0 2-16,-2 1 0 15,-7 5 7-15,0-3 3 16,-3 5 10-16,-1-3 3 15,-8-2 3-15,1 3-2 16,-5-4-8-16,2 0-4 16,4 0-6-16,4-2-1 0,1-1-4 15,0 0-1-15,1 0-2 16,0 1-1-16,1-1-1 16,0 0 0-16,0 0 0 15,0 0 0-15,0 0-12 16,0 0-17-16,0-1-26 15,0 1-12-15,0 1-10 16,0 0 5-16,0 0-6 16,0 0-26-16,0-1 73 15</inkml:trace>
  <inkml:trace contextRef="#ctx0" brushRef="#br0" timeOffset="27933.08">15754 8823 299 0,'0'-1'156'0,"0"-1"-30"15,0 1-27-15,0 0-16 16,0 0 1-16,0 0-1 16,0 1-5-16,0 0-15 15,0 0-10-15,0 0-16 16,0 0-6-16,0 0-1 16,-2 0 2-16,1 0 1 15,0 0 0-15,0 0-3 16,0 0-1-16,0 0 3 0,0 0 2 15,0 0-1-15,-11 7 0 16,-4-6-2-16,-26 39 1 16,19-21 4-16,-1 3-1 15,-7 0-2-15,-2 5-1 16,-3 0-7-16,4 3-4 0,-1 0-4 16,7-3-2-16,-5 2-3 15,-2-1-1-15,0 6-4 16,-10 1-1-16,4 1-2 15,-4 2-1-15,1 1 0 16,4 0-2-16,2 0 0 16,6 4 0-16,4-9 1 15,3-1 0-15,5-6 5 16,-1-5 2-16,5-1 7 16,-2-4 3-16,11 1-1 15,-6-6 1-15,3-1-6 16,0 0-2-16,-6-7-2 15,12 5 0-15,-1-1-2 16,-5-4 1-16,4 1-4 16,-1-5-1-16,-5-3-2 15,13 4-1-15,-3 1 1 16,0 2-1-16,0-4 1 0,-1 0 1 16,-1 0-1-16,1 0 0 15,0 1-1-15,-2 3 0 16,1-1-10-16,1-3-41 15,0 0-114-15,-1 0-113 16,2 0 163-16</inkml:trace>
  <inkml:trace contextRef="#ctx0" brushRef="#br0" timeOffset="29015.11">15832 8938 197 0,'14'-31'150'0,"-13"29"11"15,1-2 14-15,-1-1-28 16,-1 4-13-16,0 0-6 0,0 0-5 15,0 0-8-15,-1 0-9 16,1-1-22-16,0 1-15 16,0 0-31-16,0 0-13 15,-1 0-16-15,0 1-4 16,0 0-1-16,-1 0-1 16,2 3 0-16,0 12 0 15,2 2 0-15,2 28 0 0,-4-23 0 16,2-1 0-1,-2-1 0-15,0 3 0 0,-1-1-1 16,1 1 1-16,0 4-1 16,-1 0 1-16,0 1-1 15,0 0 0-15,1-3 2 16,2-4 0-16,0-4 3 16,1 3 0-16,-3-2-1 15,0 0-1-15,3 4-3 16,0 0 0-16,-2 0-1 15,2 9 0-15,3 0 0 16,-6 0 1-16,6 4-1 16,-4-1 1-16,-2 4-1 15,5 1 0-15,-3-2 1 16,-2-1-1-16,6-4 1 16,-4-4-1-16,-1-4 0 15,1-4 2-15,0 0 0 0,-2-3 5 16,3 3 4-16,-1 3 2 15,-2-1 2-15,0 3-4 16,-2-1-2-16,2-2-3 16,0-6-1-16,-2-3 0 15,2-6 1-15,0 0-1 16,-3-6-1-16,0-1-11 0,3-1-130 16,0 0 100-16</inkml:trace>
  <inkml:trace contextRef="#ctx0" brushRef="#br0" timeOffset="31976.82">17120 9195 920 0,'-9'1'401'0,"2"-1"-230"16,-1-1-2-16,1-6-63 15,3 0-41-15,3-8-40 16,0 1-9-16,3 1-11 16,3-1-3-16,2 5-2 15,1 2-1-15,-1 4 1 16,1 4 1-16,0 5 3 16,-2 4 1-16,0 2 0 15,-3 1 2-15,-3 1 4 16,-4-4 1-16,-3-1 9 15,-3-5 4-15,-2-3 8 0,0 1 3 16,-1-6-5 0,2 1-4-16,4-4-13 0,2-1-5 15,8 3-9-15,3-3 0 16,4 4 0-16,3 2 2 16,0 2 5-16,2 2 1 15,-1 3 1-15,-3 0 1 16,-3-1-1-16,-4 1 3 15,-5-3 6-15,-2 2 2 0,-10 2-1 16,-4-1-3-16,-2 1-28 16,-5-4-28-16,7-2-73 15,2 0-72-15,12-6 115 16</inkml:trace>
  <inkml:trace contextRef="#ctx0" brushRef="#br0" timeOffset="32742.86">16137 8770 605 0,'-70'21'354'15,"64"-22"-18"1,1 1-173-16,0 0-3 0,5 0-66 15,0 0-29-15,1 0-30 16,28 11-2-16,40 15-4 16,-23-10-7-16,13 0-8 15,1-1-1-15,6-2-4 0,3 3 0 16,2-2-2-16,7 1 1 16,6 2 3-16,-3-2 1 15,-10 3 4-15,-7 3 0 16,-19 0 0-16,-5-1-1 15,-7-2-4-15,0-1-1 16,-9-5-2-16,-8-3-1 16,-9-7 8-16,-6-1-3 0,-6-3-40 15,-8-3-35-15,-4-1-111 16,-2 0-92-16,3 0 169 16</inkml:trace>
  <inkml:trace contextRef="#ctx0" brushRef="#br0" timeOffset="33673.91">17070 9197 541 0,'-11'0'348'0,"0"-4"17"16,-5 3-197-16,2 1-3 15,-7 4-67-15,6 4-33 16,0 0-20-16,-17 11-5 15,-19 9 0-15,1-2 1 16,-6 2-3-16,-2 3-3 16,-1-1-8-16,-4 9-4 15,5-2-3-15,0 1-2 16,4 4-3-16,0-4-2 16,1-1-5-16,-2-1-2 0,2-4-3 15,5 0-1-15,6-5 0 16,5-2-2-16,11-7 0 15,3-2 1-15,5-9-1 16,4 2 0-16,7-5-1 16,6 0 0-16,2-1-3 15,-2-2-3-15,1-2-5 16,0 0-1-16,0 0 0 16,0 0-9-16,0 1-12 15,0 0-3-15,0 0-1 16,3 0 10-16,1 1-7 15,3 0-26-15,-3 0 41 16</inkml:trace>
  <inkml:trace contextRef="#ctx0" brushRef="#br0" timeOffset="34550.87">14562 8400 712 0,'-7'-4'323'16,"0"-1"-82"-16,6 2-37 0,1-3-11 15,3 1-11-15,3 1-69 16,-5-5-27-16,2 7-35 16,-3-1-16-16,-1 1-24 15,1 2-5-15,0 0-2 0,0 0 0 16,0 0 3-16,0 0 3 15,0 0-1-15,-1-1 0 16,0 0-3-16,0 1-1 16,0 0-2-16,-3 0-2 15,-1 0-1-15,3 0-2 16,0 0-3-16,-1 0-2 16,2 0 0-16,0 0 3 15,0 0 3-15,0 0 1 0,0 0 1 16,1 0-1-1,0 0 2-15,1 2 1 0,-1-2 6 16,0 0 2-16,0 0 1 16,-1 0-1-16,0 0-6 15,0 0-3-15,0 1-3 16,-4 0-3-16,3 2-5 16,0-3 0-16,1 1-1 15,0 0 2-15,0 2-11 16,1 2-26-16,2 4-102 15,4 5-106-15,33 38 154 16</inkml:trace>
  <inkml:trace contextRef="#ctx0" brushRef="#br0" timeOffset="34948.62">14568 8491 919 0,'-39'-44'375'16,"37"36"-196"-16,0 3-51 15,2 3 0-15,-3 2-42 16,2 0-66-16,1 0-13 0,0 0-7 16,0 0-2-16,3 17 0 15,5 31 1-15,-7-17 4 16,6 5 4-16,0 18 8 15,1 6 3-15,3 13 0 16,-2 5-4-16,3 7-6 16,1 0-1-16,2-3-3 15,-1-2-1-15,3-11 1 16,-1 1 0-16,-7-2 0 16,-3 1 0-16,-6 3 1 15,0-5-2-15,0-7 1 16,1-10 0-16,0-22-23 15,1-11-16-15,-1-20-163 16,1-8 135-16</inkml:trace>
  <inkml:trace contextRef="#ctx0" brushRef="#br0" timeOffset="35396.92">14602 8377 810 0,'-20'-11'343'0,"10"8"-145"0,2 2-46 15,11 5-19-15,5 2-26 16,14 3-50-16,11 3-5 16,13 3-1-16,8 4-7 15,16 4-22-15,-22-4-6 16,0 0-8-16,44 19-2 15,16 4-1-15,-10-1-1 16,-8-10-1-16,-6-4 0 16,-4-7 1-16,-8-4 3 0,-14-6 5 15,-6-3 1-15,-18-1-1 16,-11-2-2-16,-16-2-17 16,-3-2-32-16,-10-4-210 15,-1 0 174-15</inkml:trace>
  <inkml:trace contextRef="#ctx0" brushRef="#br0" timeOffset="36613.79">16102 8635 489 0,'-6'-3'293'0,"1"0"-31"15,-2-2-6-15,1 2-64 16,-1 0-33-16,2 1-45 16,-2-2-19-16,6 3-23 15,-3-1-11-15,2 1-23 16,1 0-9-16,0 0-17 15,1-1-5-15,10-21-6 0,42-34 1 16,2 14-2 0,16-2 0-16,13-9 0 0,-17 12-1 31,-33 20 1-31,1 1 0 0,103-63 1 0,-9 1 1 16,-7 8 3-16,-62 36 2 15,-19 5 4-15,-2 6 1 16,-17 8 0-16,2 3-1 15,-10 8 3-15,-8 1 6 16,-5 3 4-16,-5-1-1 0,-7 2-17 16,-4 4-27-16,1 1-80 15,-1 15-65-15,6 2 100 16</inkml:trace>
  <inkml:trace contextRef="#ctx0" brushRef="#br0" timeOffset="37240.6">17107 7929 512 0,'-7'-2'263'0,"3"-1"-51"16,3 1-48-16,0 0-5 16,-3-2-28-16,3 2-28 15,-2-3 0-15,2 3 2 16,0 1-3-16,0 0-14 16,0 0-9-16,0 0-27 15,0 0-15-15,-1 0-22 16,-2 2-7-16,2 9-5 15,-11 18-1-15,-6 54-1 16,19-19 1-16,0 13-2 16,1 10 0-16,1 0 3 15,-1-5-2-15,9-6 2 0,1-5 0 16,1-7-1-16,4-5 1 16,-5-11 0-16,0-5-1 15,-3-10 1-15,-1-7 0 16,-3-3-1-16,-2-2 1 15,-2-3-1-15,2-1-1 16,-2-6-6-16,-2-2-12 16,1-5-33-16,-1-2-30 0,2-1-161 15,0-1 159 1</inkml:trace>
  <inkml:trace contextRef="#ctx0" brushRef="#br0" timeOffset="37913.51">17199 7849 513 0,'-41'31'326'15,"28"-31"-4"-15,1-1-140 16,1 1 8-16,4-2-62 16,1 3-30-16,5-1-36 15,3 0-15-15,-2-1-22 16,11-2-8-16,19 0-9 16,65-12-1-16,-26 13-4 15,4-5 0-15,9-4-2 16,3 5 0-16,14-9 0 15,8 7-1-15,-8-2 1 0,5 2 0 16,-10-2 1-16,-2-1 2 16,2 1 6-16,-10 5 2 15,-21-1 1-15,-10 3-1 16,-20-1-4-16,-8-4-1 16,-7 2 0-16,-1-1-1 15,-8 3-5-15,-4 3-18 16,-8-1-102-16,1 1-86 0,0 1 122 15</inkml:trace>
  <inkml:trace contextRef="#ctx0" brushRef="#br0" timeOffset="38516.18">18553 7733 322 0,'-10'3'235'0,"4"-1"101"16,-5-4-89-16,-23-1 4 15,22 2-28-15,2 3-78 0,5 8-24 16,-9 3-38-16,0 5-17 15,-3 4-23-15,-10 2-10 16,-5 8-14-16,-8 1-4 16,-14 15-2-16,-5 6-2 15,-13 15-1-15,1 9-1 16,2 2 0-16,0-8-1 0,7-13-1 16,0-7-1-16,7-12-3 15,10 1 0-15,12-7-2 16,6-5 0-16,11-9-1 15,2-2 0-15,3-4-1 16,1-1 1-16,1 3 1 16,0 2 1-16,0-3 1 15,-5-2 1-15,6-4 3 16,0-2 3-16,1-2 4 16,6 0 0-16,-7 0-1 15,2 0-3-15,2 1-6 16,-8-1 0-16,5 2-2 15,-3 0-1-15,1 0-2 16,5 3 0-16,3-2-2 16,1 1-1-16,-1-6-1 0,1-2-5 15,0-2-14-15,-1 0-4 16,0 0-22-16,0 0-22 16,1-1-80-16,0 1-27 15,2-1 105-15</inkml:trace>
  <inkml:trace contextRef="#ctx0" brushRef="#br0" timeOffset="39480.87">17440 8797 1734 0,'1'0'45'0,"1"-2"-16"16,2-1 41-16,-4 2-46 16,0 0-4-16,30-4-2 15,66-1-2-15,-10 12-5 16,9 2-2-16,0-1-5 16,7-2 2-16,-1 1 4 15,2-2 6-15,6 6 13 0,-7-3 2 16,-3 0 0-16,-11 3-5 15,-8-4-4-15,1 0 0 16,-13 4-2-16,-8-1-2 16,-27-4-5-16,-7 2-2 15,-16-4-33-15,-8-1-44 16,-6-6 42-16</inkml:trace>
  <inkml:trace contextRef="#ctx0" brushRef="#br0" timeOffset="40000.97">18687 7746 859 0,'-1'1'365'15,"1"2"-197"-15,0 0-31 0,0-3-11 16,0 0-33-16,0 0-34 16,2 21-9-16,8 32-10 15,-4-21-6-15,7 25-4 16,6 7-1-16,8 31-7 16,5 9-2-16,11 2-4 15,-7-7 1-15,-1-17 6 16,-2-6 3-16,-12-11 3 15,6-2-1-15,2-7-7 16,-4-6-3-16,-4-15-6 16,-4-7-1-16,-9-13-7 15,-4-3-26-15,-5-13-125 16,-4-2-48-16,-2-25 104 16</inkml:trace>
  <inkml:trace contextRef="#ctx0" brushRef="#br0" timeOffset="40802.35">14420 8410 691 0,'2'-3'331'16,"1"0"-68"-16,-7 1-39 0,3 2-23 16,0-1-33-16,0 1-79 15,-24 1-16-15,-47 7-19 16,24 2-8-16,-15 2-18 16,-5 5-7-16,-3 5-6 15,-2 2-1-15,-10 8-2 16,-1 1-2-16,-20 10-4 15,-5 0-2-15,14 2-2 16,-4-1 0-16,16-10 0 16,7-2 0-16,7-9-2 15,13-4 0-15,17-4-3 0,5-4-2 16,18-5-8-16,5-1-13 16,11-1-84-16,11 1-47 15,10 1-198-15,9 2 215 16</inkml:trace>
  <inkml:trace contextRef="#ctx0" brushRef="#br0" timeOffset="41236.14">13171 8918 779 0,'-31'-32'367'16,"31"29"-154"-16,2 3-55 15,6 0-3-15,12 3-50 16,7 2-27-16,17 5-25 15,8 9-6-15,7 15-11 16,7 5-5-16,9 13-14 0,5 4-3 16,13 5-5-16,7 1-1 15,-6-6 0-15,5-3-1 16,-3-5 7-16,-4-1 7 16,8-2 15-16,-16-2 4 15,-15-6-1-15,-10-3-5 16,-21-7-13-16,-7-6-6 15,-11-11-5-15,-7-4-2 16,-11-4-15-16,-2-5-28 0,-14-6-102 16,-3-7-82-16,-5-9 130 15</inkml:trace>
  <inkml:trace contextRef="#ctx0" brushRef="#br0" timeOffset="41841.92">13091 8947 508 0,'-7'-14'327'16,"6"4"42"-16,2 5-175 16,0 1 16-16,-1 4-36 15,-1 0-33-15,0 0-45 16,0 0-16-16,-4 20-29 15,-45 46-12-15,24-7-21 16,1 9-6-16,-10 9-7 16,-4 8-1-16,-12 5 0 15,-5 3 0-15,4 2-1 0,1-3 1 16,8-9-2 0,2-4 1-16,6-3-1 0,-1-2-2 15,7-5 0-15,6-5 0 16,7-16-4-16,10-26-16 31,4-11-48-31,0 0-29 0,-2 14-117 0,9-9-188 16,20-16 270-16</inkml:trace>
  <inkml:trace contextRef="#ctx0" brushRef="#br0" timeOffset="42208.66">12537 10172 930 0,'-13'2'346'0,"13"-9"-208"16,1-1-35-16,12-6 15 15,10 0-10-15,13-5-54 16,12-1-16-16,17-4-14 15,6-3-2-15,15 1-7 16,7 0-5-16,15-2-5 16,9 2-1-16,8-4-1 0,2 1 1 15,-6-2 8-15,-4 4 5 16,-7 5 11-16,-15 0 11 16,-11 11 5-16,-12 0-2 15,-14 6-6-15,-5 4-11 16,-12 2-12-16,-8 3-2 15,-11 0-6-15,-6 3 0 16,-9-6-37-16,-6-2-34 0,-6-6 154 16,-2 5-91-16</inkml:trace>
  <inkml:trace contextRef="#ctx0" brushRef="#br0" timeOffset="43670.09">14931 10164 471 0,'-1'-1'256'15,"-2"0"-15"-15,2 0-37 16,0-1-16-16,0 1-32 15,0 1-48-15,-1 0-10 0,5 26-9 16,9 41-8-16,-5-6-27 16,4 11-15-16,-1 16-21 15,8 2-6-15,-4-11-5 16,-1-8 0-16,6-13 0 16,-6-7 0-16,-2-8 1 15,0-5 6-15,-9-12 12 16,3-4 5-16,-2-11 7 15,0-4-2-15,1-9-11 16,3-4-3-16,5-11-11 16,5-8-4-16,12-16-2 15,7-8-1-15,14-7-1 16,12-1-1-16,-4-9 0 16,-7 1 0-16,-4 0-2 15,-17-1 0-15,1 18-16 0,1 6-32 16,-10 15-95-1,2 6-75-15,-10 10 127 0</inkml:trace>
  <inkml:trace contextRef="#ctx0" brushRef="#br0" timeOffset="44614.54">15224 10966 643 0,'-6'-2'319'16,"2"-3"-47"-16,2 3-97 0,7 5-42 15,8 6 4-15,13 9-40 16,8 2-21-16,16 9-22 16,-3 4-9-16,5 0-6 15,2-2-1-15,5 2 0 16,8-2-1-16,7 7 5 16,5 4 1-16,-4-2 3 15,-13-3 0-15,-10-7-7 16,-12-5 0-16,-8-7-4 15,2-3-2-15,-16-7-2 16,-3-4-1-16,-17-4 0 16,-2 0-2-16,-12-6-10 15,-1-1-28-15,-6-7-112 16,-1-5-85-16,21-8 120 16</inkml:trace>
  <inkml:trace contextRef="#ctx0" brushRef="#br0" timeOffset="45040.92">15899 10330 742 0,'7'-19'313'0,"-9"7"-121"15,-3 1-10-15,4 6-24 16,1 2-24-16,-1 3-85 16,0 0-19-16,0 0-9 15,0 3 4-15,0 26 13 16,3 30 9-16,7-8 16 16,-4 13 2-16,1 10-3 15,12 12-7-15,-1 6-16 16,2 2-6-16,10 2-11 15,-6-7-3-15,6-13-4 16,2-8-2-16,-7-12-1 16,-4-4 0-16,-4-10-3 15,-5 0 0-15,-4-15-3 16,-2-4-1-16,-5-11-14 0,0-8-25 16,-5-9-92-16,-2-6-78 15,-3-8 122 1</inkml:trace>
  <inkml:trace contextRef="#ctx0" brushRef="#br0" timeOffset="45670.83">15146 11034 873 0,'0'15'393'0,"-1"2"-158"16,-1 4-37-16,-6 6-22 16,-2 6-48-16,-2 16-68 15,0 10-20-15,-1 20-18 16,-1 6-3-16,-5-1-6 15,9 2-3-15,1-2-4 16,4-6-1-16,5 1 0 16,-10-8-1-16,5-11 0 15,-5-9-1-15,4-16-1 16,7-2-1-16,0-9 0 16,5-5 0-16,-4-6 1 15,-4-8 0-15,-4-5-17 16,6 0-32-16,0-1-129 15,0 0-138-15,4-8 193 0</inkml:trace>
  <inkml:trace contextRef="#ctx0" brushRef="#br0" timeOffset="46049.02">14984 12199 836 0,'-8'-10'347'0,"8"4"-158"16,5-4-33-16,10-10-35 16,8-2-6-16,21-14-56 15,14-8-23-15,33-11-18 16,2-7-1-16,7-6-3 15,2 2-1-15,-10 9-2 16,5 7-1-16,-5 19 0 16,-17 0 1-16,-16 8-4 15,-7-2-1-15,-14 1-2 16,4 7 0-16,-11 1 0 16,-7 3 1-16,-13 6-18 15,-6 1-29-15,-7 6-164 0,-8 6 140 16</inkml:trace>
  <inkml:trace contextRef="#ctx0" brushRef="#br0" timeOffset="47718.84">15070 11001 380 0,'-1'0'159'16,"0"0"-68"-16,0 0-82 15,-2 4-4-15,-1-1-4 16,2-1-1-16,1-1-3 15,0-1 0-15,0 0 3 16,0 3 29-16,0-2 72 16,-1 1 33-16,1-2 51 15,-2 0-9-15,-2 3-30 16,3-3-17-16,-2 1-27 16,-1 1-10-16,4-2-31 15,0 0-12-15,0 0-19 16,0 0-6-16,-4 1-8 0,4-1 1 15,0 0-4-15,-1 0-3 16,1 0-1-16,0 0-3 16,0 0-1-16,-1 0 0 15,1 0 6-15,0 0 10 16,0 0 20-16,0 0 9 16,0 0 8-16,0 0-4 0,-6 3-16 15,3-2-7 1,3-1-14-16,-5 1-4 0,3 0-6 15,-9 5 0-15,-18 2-3 16,-33 39 1-16,6-20-2 16,-10 10-1-16,-4 4 1 15,-6 4-1-15,11 5 1 16,-3-5-1-16,-3 6-1 16,1-1 1-16,-9 2-1 15,6 0-1-15,15-4-1 16,-1-9 1-16,21-6-2 15,2-9 1-15,9-9-2 16,20 4 0-16,0-14 0 16,10-1-2-16,2-6-1 15,-3-5 0-15,5 1 1 16,-5 2 1-16,3-1 1 16,-3 3-1-16,-2 2-1 0,0 0 1 15,1 0 0-15,0 0 1 16,0 0 3-16,1 0 0 15,-1 0 0-15,0 0 2 16,0 0 2-16,0 0-1 16,2 0 2-16,3 1-1 15,-2-1-2-15,-3-1-1 0,2 0-1 16,0-1 0-16,7-4 0 16,5-1-1-16,36-5 1 15,-19 19 2-15,12 11 2 16,9 2-1-16,20 6 0 15,6 0-1-15,-3 3-1 16,0-1 1-16,-1 1 0 16,-7-1 1-16,15-1 0 15,-5 1 0-15,-10-3 4 16,-11-5 1-16,-23-4 4 16,-7-1 1-16,-15-5-1 15,1-1-2-15,-10-5 2 16,-1-2 1-16,0-2 0 15,-2 0 2-15,0-2-7 16,0 1-8-16,0 0-54 0,0 0-44 16,-9-5-260-16,-11-10 235 15</inkml:trace>
  <inkml:trace contextRef="#ctx0" brushRef="#br0" timeOffset="48548.99">15043 12136 806 0,'-14'-7'344'15,"12"10"-144"-15,8 4-17 16,2 5-44-16,5 6 0 16,13 9-52-16,5 8-17 15,19 19-19-15,4 3-2 0,12 6-11 16,0 6-8-16,2-5-13 15,-1-2-5-15,1-7-4 16,2-7 1-16,4-6 8 16,-1-3 5-16,-9-3 10 15,-7-4 6-15,-21-4 4 16,-5-3-2-16,-20-10-7 16,-4-4-8-16,-6-5-11 15,-2-7-2-15,-1-7-4 16,-1 1-2-16,-3-10-2 15,5 4-2-15,-4 0 1 16,-1 0 0-16,2 2-1 16,-6-1 0-16,2-1 0 15,-1 2 0-15,3-4-1 16,4 1 0-16,3-3 0 16,7-4 0-16,-4-8 0 15,5-10 0-15,-1-10-1 0,1-6-2 16,9-21-1-16,5-10-1 15,10-19 0-15,-2-4 2 16,-2 1 1-16,-6 1 1 16,-7 13 0-16,-2 4 0 15,-2 23 3-15,-2 15 1 16,-6 23 3-16,-4 11 1 16,-7 10-3-16,0 7-2 15,-4 6-11-15,0 4-21 0,3 3-63 16,3-1-37-16,5-2-145 15,3 1 169-15</inkml:trace>
  <inkml:trace contextRef="#ctx0" brushRef="#br0" timeOffset="57198.51">22712 7071 585 0,'-13'-37'292'0,"15"32"-72"15,3 2-35-15,4 3 15 16,3 1-33-16,9 7-37 16,6-1-22-16,7 3-37 15,2 2-12-15,-4 1-20 16,-7 3-8-16,-7 0-10 15,-4 5-4-15,-6 0-4 16,-3 0 2-16,-8 0 1 16,-8-1-1-16,-4-2 0 0,-3 0-2 15,-13-5-3 1,-1 2-2-16,-5-6-3 0,1-1-1 16,18 0-1-16,3-3-3 15,12 1-6-15,4-3 0 16,12 4 3-16,7-3 3 15,6 1 8-15,9 1 4 16,-1-3 11-16,-2 2 7 0,-8 2 16 16,-16 2 7-1,-4-5 3 1,1 2-1-16,-1 13 0 0,-4 4-1 0,-5-5-7 16,-11-8-6-16,-1 2-14 15,-7-7-8-15,-6 0-10 16,2-1-6-16,-1-6-54 15,8 2-53-15,8-5-138 16,7 1-97-16,10 3 207 16</inkml:trace>
  <inkml:trace contextRef="#ctx0" brushRef="#br0" timeOffset="57388.42">23155 7341 1272 0,'0'0'526'16,"2"0"-315"-16,2 0-4 16,-4 0-70-16,0 0-28 15,0 0-56-15,5 0-23 16,14-1-21-16,28-1-3 16,-26 0-110-16,1 0-90 15,-3-3 119-15</inkml:trace>
  <inkml:trace contextRef="#ctx0" brushRef="#br0" timeOffset="57835.08">23613 7126 558 0,'0'-18'356'15,"6"8"47"-15,0 5-157 16,-2 5-36-16,-2 10-35 16,-2 16-63-16,-3 9-16 0,-1 20-39 15,-1 3-15-15,5 1-20 16,5-3-8-16,8-17-11 15,3-6-2-15,7-13-1 16,-1-8-17-16,1-6-93 16,-2-5-77-16,-5-2 110 15</inkml:trace>
  <inkml:trace contextRef="#ctx0" brushRef="#br0" timeOffset="58019.55">23532 7208 993 0,'-14'-1'431'0,"14"-1"-229"15,5 1-55-15,10 0-41 0,5 1-33 16,9 2-31-16,0 1-13 16,7 2-36-16,0-2-69 15,5 0 53-15</inkml:trace>
  <inkml:trace contextRef="#ctx0" brushRef="#br0" timeOffset="58341.86">23976 7296 888 0,'3'18'452'15,"3"-2"-180"-15,-5 1-84 16,0 0-19-16,4 2-84 15,-5-1-20-15,3 1-34 16,-2-5-7-16,-2-4-5 16,1-3 1-16,0-4 9 15,-6-3 3-15,2-8 7 16,-5-4 3-16,-3-8-5 16,2-2-5-16,-2-4-7 15,4 1-5-15,9 0-12 16,1 4-4-16,13 0-8 15,9 1-5-15,5 2-25 0,10 3-40 16,1 7-128-16,-3 5-113 16,-4 5 190-16</inkml:trace>
  <inkml:trace contextRef="#ctx0" brushRef="#br0" timeOffset="58813.92">24206 7297 657 0,'58'50'368'0,"-40"-45"-74"15,0-3-54-15,5-2-26 16,-6-2-43-16,1-1-23 15,3-1-29-15,-6-4-40 16,5-1-14-16,-4-3-27 16,-1-4-11-16,-4-4-15 15,0-4-2-15,-8-1-1 16,-2 1 0-16,-7 3 0 16,-4 3-2-16,-4 9-5 15,-5 7-4-15,5 10-3 16,-7 8 1-16,0 8 4 0,3 5 2 15,10 1 10-15,13 2 5 16,14-2 13-16,2-3 8 16,3-6 10-16,-2-6 1 15,3-5-9-15,4-3-7 16,4-6-14-16,-2-1-7 16,-3-6-13-16,-2-3-45 0,-10 0-131 15,-4-2-32-15,-4-8 105 16</inkml:trace>
  <inkml:trace contextRef="#ctx0" brushRef="#br0" timeOffset="59365.68">24664 7270 792 0,'-1'82'383'0,"9"-74"-115"15,2-3-80-15,8-5-2 16,3-3-48-16,11-5-58 15,1-6-14-15,4-6-33 16,-8-3-12-16,-11-1-8 16,-7 4 0-16,-11 0 5 0,1 2 1 15,-9 3 3-15,-5 2-1 16,-11 7-7-16,-8 3 1 16,4 7 8-16,1 9 10 15,11 10 19-15,5 5 5 16,10 11-1-16,4 3-3 15,17-4-10-15,4-3-1 16,11-7-6-16,2-6-3 16,-3-5-9-16,4-6-7 0,-5-9-30 15,-2-1-48-15,-1-6-131 16,-4-1 187-16,0 1-45 16</inkml:trace>
  <inkml:trace contextRef="#ctx0" brushRef="#br0" timeOffset="61165.23">25862 10078 586 0,'44'10'320'0,"-42"-17"-55"16,1-2-17-16,-3-2-40 16,2-2-29-16,-2-1-43 15,-3-3-20-15,-5 1-28 16,-4 3-10-16,-3 2-23 0,-3 3-11 15,-2 5-20-15,-1 3-7 16,-1 3-10-16,3 4-2 16,6 7-6-16,5 3-2 15,8 8-1-15,3 6 0 16,10 1 1-16,3-3 1 16,7-6 1-16,0-5 0 0,1-5 0 15,-1-6 0-15,-5-8 0 16,2-7-1-16,-3-13 1 15,-2 0 0-15,-4-4 3 16,-8 2 0-16,-8 2 2 16,-4 3-1-16,-4 6-3 15,2 4-5-15,-5 7-44 16,-4 1-34-16,0 6-121 16,1 3-120-16,-1 1 206 15</inkml:trace>
  <inkml:trace contextRef="#ctx0" brushRef="#br0" timeOffset="61556.53">25795 10224 595 0,'12'-9'355'16,"-12"3"57"-16,-1-3-185 15,-2-1-40-15,-6 5-20 16,-5 1-78-16,-4 5-23 0,-9 12-36 16,-3 2-10-16,-7 14-6 15,-7 3-3-15,-1 10-5 16,-4 3 0-16,5 5 1 15,5 5 0-15,-8 1 0 16,-8-1 1-16,-10 2-3 16,-4-1-1-16,10-3 0 15,10-4-3-15,14-11 0 16,8-5-1-16,12-12 0 16,4-7-1-16,11-9-5 15,0-2-5-15,5-3-20 16,-5-1-26-16,0 0-82 15,9-1-53-15,9-5 114 16</inkml:trace>
  <inkml:trace contextRef="#ctx0" brushRef="#br0" timeOffset="61925.06">25113 10876 883 0,'-17'0'373'0,"-23"1"-189"0,26 3-46 0,-1 6-10 16,2 4-29-16,7 8-40 15,5 5-7-15,6 6-13 16,6 0-6-16,13-1-9 16,2-8-5-16,6-3-8 15,4-11-3-15,-2-6 2 16,1-5 2-16,-1-11 6 15,-4 0 3-15,-10-16 2 16,-6 2 0-16,-13-5-1 16,-7 0 1-16,-9 7-2 15,-6 2-1-15,-6 5-6 16,1 5-4-16,0 8-7 16,6 2-3-16,4 5-11 15,5 2-26-15,8 6-75 16,3 0-64-16,9 2-202 15,7 3 236-15</inkml:trace>
  <inkml:trace contextRef="#ctx0" brushRef="#br0" timeOffset="62304.25">25353 10973 747 0,'-26'2'402'15,"-24"-9"-133"-15,33-2-60 16,1 2-19-16,12 5-72 16,4 2-27-16,9 7-41 15,7 2-12-15,15 10-9 16,6 2 1-16,3 4 0 16,2 1-2-16,6 3-4 15,5-1-3-15,9 4-7 16,4-2-2-16,-20-7-5 31,-23-13 1-31,0 3 0 0,63 35 0 0,-9-2 2 16,-6 0-1-16,-40-22-1 15,-6-5 0-15,-7-5-1 16,-9-5-1-16,-8-4-36 16,-1-3-26-16,-7-2-63 0,-2-3-49 15,0-2-191 1,3 1 234-16</inkml:trace>
  <inkml:trace contextRef="#ctx0" brushRef="#br0" timeOffset="62647.91">26188 11375 1201 0,'-4'-5'491'0,"-7"1"-327"15,-4 4-24-15,-4 4-66 16,-3 5-34-16,4 10-27 16,3 2-4-16,12 6-5 15,5-2-3-15,11-3 0 16,4-1-1-16,6-11 0 16,2 1 2-16,2-7 2 15,-1-7 1-15,2-4 6 16,-3-5 3-16,-3-10 11 15,-6-2 6-15,-7-5 14 16,-8 0 4-16,-13 5 1 16,-4 4-5-16,-14 7-18 15,-3 6-8-15,1 7-16 16,3 1-4-16,11 3-38 0,6 0-25 16,9 2-72-16,4-2-64 15,6 2 128-15</inkml:trace>
  <inkml:trace contextRef="#ctx0" brushRef="#br0" timeOffset="63156.63">26196 11367 599 0,'-5'54'261'0,"5"-45"-133"15,3-5 21-15,3-4-25 16,1-1-10-16,-2-6-13 0,1-1-7 15,-2-8-6 1,-2-7-1-16,0-10-12 0,-2-7-5 16,1-12-6-16,-2-1 0 15,-6-12-4-15,-4-4-6 16,-12-13-16-16,-4-10-9 16,-5 3-14-16,-8-1-6 15,-2 1-6-15,3 8-2 16,6 3-1-16,4 9 1 15,9 22-1-15,5 9 0 0,4 15-3 16,9 15-2 0,1 0-6-16,1 1-1 0,4 3 2 15,1 6 0-15,-1 3 6 16,7 0-16-16,-11 5-62 16,6 1-50-16,4 3-156 15,-15 1 177-15</inkml:trace>
  <inkml:trace contextRef="#ctx0" brushRef="#br0" timeOffset="64753.63">27388 9876 732 0,'0'-1'364'15,"0"0"-119"-15,0-5-20 16,-1-6-48-16,0 2-34 16,4-28-44-16,-3 30-16 15,5 7-28-15,0-2-12 16,-2 2-19-16,2 3-8 0,-1 4-10 15,-1 0-2-15,-3 4-1 16,0-2 1-16,-3 1-1 16,-5-1 1-16,5-2 5 15,-1-2 0-15,-5-5 2 16,4-3-1-16,-8-5-4 16,-2-2 0-16,1-3-3 15,1 0-1-15,5 5-2 16,4 2-3-16,5-1-4 15,4 3 0-15,11 2 0 16,1-3 1-16,-2 7 6 16,0 3 0-16,-9 3 1 15,2 3 2-15,-5 1 2 16,-5-1 1-16,-6-2 2 16,-6 2 1-16,-7-6 2 0,4-1-1 15,-7-4 2-15,0-3 0 16,5-3-3-16,0-2-1 15,10 4-4-15,3-3-3 16,6 5 0-16,3-2-1 16,8 0-1-16,1 3 0 15,4-4-2-15,0 5-1 16,-2-1-24-16,-2 2-51 0,0 1-156 16,-6 5 152-16</inkml:trace>
  <inkml:trace contextRef="#ctx0" brushRef="#br0" timeOffset="67098.88">27152 9845 323 0,'-2'-1'202'0,"1"0"2"16,-4-2-27-16,-4-2-51 15,-2 0-13-15,-26-14-22 16,26 17-11-16,0 1-11 16,2 4-4-16,-7 1-11 15,-2-3-1-15,-13 3 0 16,-1 2 1-16,-5 1-1 16,-8 2 3-16,-2 4 1 15,-14-1-1-15,-5 6-9 16,-1 2-8-16,-3 2-16 15,4 0-6-15,7-2-8 16,0 0-1-16,-2-2-2 16,-4 0-2-16,0-4 1 15,5-1-2-15,13-4 1 0,9-2-2 16,7-3 1-16,8-3-1 16,13 0-1-16,3-1-1 15,8-1-8-15,0 0-1 16,5 0-2-16,-6 1 1 15,0 0-14-15,22 0-27 16,30 4-93-16,-24-2-77 16,4-2 132-16</inkml:trace>
  <inkml:trace contextRef="#ctx0" brushRef="#br0" timeOffset="67825.28">27303 9861 174 0,'4'-9'135'0,"-2"4"28"16,-2 0 0-16,4 5 18 15,-4 0-27-15,0 0-24 16,-2 0-10-16,1 0-18 15,0 0-1-15,-22 8-7 16,-28 42-9-16,19-18-29 16,0 5-14-16,-3 7-23 15,-2 2-7-15,-1 4-6 16,3 0-1-16,-3 4-2 16,4 3 1-16,2 4-1 15,-9 2 0-15,-7 4 0 16,-5-1 0-16,-6-2 0 15,5-1 0-15,4-1-1 0,2-1 0 16,3-1-1-16,-1 3 0 16,9-1 0-16,4-1-1 15,1 1 0-15,0-9-1 16,-5-7 1-16,1-1 1 16,7-6 0-16,6 1 0 15,3-9 0-15,2-5-1 16,8-9 0-16,0-6-2 15,7-4-11-15,3-4-15 0,9-7-62 16,2-5-85-16,9-7 110 16</inkml:trace>
  <inkml:trace contextRef="#ctx0" brushRef="#br0" timeOffset="68761.7">25321 10886 522 0,'-8'6'319'16,"4"-1"-43"-16,-6 2-103 16,-2 0-19-16,5-1-70 15,1-1-27-15,10-2-30 16,5-3-4-16,14-2 3 15,9-4 1-15,2-4 1 16,11-3-3-16,-1-8-2 16,6-2-3-16,14-7-4 15,-1-1-4-15,13-3-5 0,1-1-2 16,-5 0-1-16,5-3-1 16,-3-3 0-16,2 1-1 15,6 0 0-15,-6 4 1 16,-10 0-2-16,0 2 1 15,-7 2-1-15,-1-1 1 16,4 7-1-16,-7 2 0 16,1 4 1-16,-2 3-1 0,1 5 1 15,-7-5 0-15,-6 6 0 16,-6 1 0-16,-19-5 3 16,1 7 6-16,-10-5 10 15,4 6 5-15,-1 1 7 16,-4-2 0-16,-5 2-2 15,-7-2-1-15,2 2-10 16,4 5-7-16,-1 0-13 16,0 1-2-16,0 0-4 15,0 0 2-15,0 0 4 16,0 0-1-16,0 0 3 16,0 0 0-16,0 0 3 15,0 0 1-15,0 0 0 16,0 0 1-16,0 0-2 15,0 0-1-15,0-1-2 16,2-1 0-16,1 1 0 0,3-1-1 16,-3 1 0-16,-1 0-1 15,-1 0-1-15,-1 0-1 16,0 0 0-16,0 0 2 16,0 0-64-16,0 1-71 15,0 0 85-15</inkml:trace>
  <inkml:trace contextRef="#ctx0" brushRef="#br0" timeOffset="70076.63">26628 8301 295 0,'0'0'224'15,"0"0"53"-15,0 0-5 0,0 0-31 16,0 0-30-16,-1 0-59 16,0 0-31-16,-12 3-50 15,-9-1-16-15,-29 1-26 16,30-8-9-16,3-2-12 16,1-2-5-16,18 3-9 15,-1-4-4-15,11 4-2 16,8 0 0-16,-4-2 6 15,3 5 2-15,1 3 2 16,-3 5 1-16,-3 4 7 16,-3 2 6-16,-6 1 8 15,-4-4 5-15,-7 4 3 16,-2-6 0-16,-1-2-5 16,1 0-2-16,2-4-10 15,3-5-3-15,3-1-6 0,1 1-2 16,2-4-2-16,1 9-1 15,-1-2-10-15,0 0-19 16,-2 2-105-16,0 0-120 16,0 0 160-16</inkml:trace>
  <inkml:trace contextRef="#ctx0" brushRef="#br0" timeOffset="70534.16">26586 8377 726 0,'-8'-11'327'0,"-24"-24"-153"16,27 30-19-16,-2 3-25 15,-2 2-33-15,-4 10-37 16,4 6-15-16,-3 4-18 15,4 9-2-15,-3 0-6 16,-5 5-2-16,1 11-8 16,-7 2-2-16,2 15-1 15,-5 0-2-15,-5 5 1 16,0 2-1-16,-8 0-1 0,0 0 0 16,1 5-1-1,0 0 0-15,3-1 0 0,0-2 1 16,5-3-1-16,-4-1 0 15,1-5 0-15,1 3-1 16,6-8 1-16,9-2-1 16,1-9 0-16,7-6 0 15,2-9-1-15,-3-7 0 0,11-11-32 16,2-3-39-16,0-10-138 16,8-8-256-16,5-14 304 15</inkml:trace>
  <inkml:trace contextRef="#ctx0" brushRef="#br0" timeOffset="71078.11">26595 8425 343 0,'-1'-3'221'15,"1"2"-6"-15,-2-1-9 16,2 1-47-16,-1-1-22 16,0 1-25-16,1 0-9 0,0 1-21 15,0 0-6-15,0 0-22 16,0 0-12-16,1 8-16 16,10 12-7-16,35 33-8 15,-25-21-2-15,7 7-3 16,3 5-2-16,8 10-1 15,-2 3 0-15,2 5-1 16,-4 1-1-16,-10 2 1 16,-1 2 1-16,1 8 2 15,6 2 2-15,0-7 0 16,5-4 1-16,-6-12-1 16,-1-8 1-16,-5-5-1 15,-3 0-1-15,-4-6 0 16,-1 1-1-16,-3-6 0 15,0-6-1-15,-3-10-2 0,-4-8-10 16,-2-10-67 0,-5-10-64-16,-7-14 83 0</inkml:trace>
  <inkml:trace contextRef="#ctx0" brushRef="#br0" timeOffset="71819.64">26602 8506 359 0,'-3'-11'208'0,"2"2"-46"16,-2 2-22-16,3 2-37 15,1 1-26-15,2 1-7 16,-3 3 5-16,0 0 10 16,0 0 7-16,0 0 2 0,0 3-8 15,1 22-20-15,-5 28-9 16,-1-17-16-16,2 2-4 15,1 8-15-15,0 6-5 16,0 0-7-16,0 0-2 16,0 4-2-16,0 5-2 15,-1 6 1-15,1 7-1 16,-2 2-2-16,0-2 0 16,-1 5 0-16,0 1-1 15,-1-5 2-15,-1 0 1 0,-4-8 0 16,1-4 0-16,-1-6 0 15,-1-2-1-15,1-3 1 16,0 0-1-16,1 3-2 16,5 0 1-16,5 3-1 15,-4-4 0-15,4 0 0 16,0-2 1-16,-1 1-2 16,1 4 1-16,-5-2 0 15,4 4-1-15,-11-6 2 16,9 0-2-16,3-3 1 15,-3-3 0-15,3-1 0 16,-4-1 0-16,-2 1 1 16,2-1-1-16,-1 0-1 15,3-3 1-15,2-4-1 0,-3-3 1 16,4-4-1 0,-3-3 1-16,0-1 0 15,1-5 0-15,-4 1 0 0,7-2-1 16,-4-6-7-16,-1 1-18 15,3-13-75-15,4-4-67 16,15-29 100-16</inkml:trace>
  <inkml:trace contextRef="#ctx0" brushRef="#br0" timeOffset="72372.2">28080 8027 825 0,'-2'-1'424'15,"-9"-6"-170"-15,3 2-62 16,-30-28-18-16,29 28-74 16,4 3-22-16,0 0-40 15,5-2-18-15,4 0-20 16,1-2-3-16,6 1-1 15,2 5 1-15,-2 0 2 16,-1 4 1-16,-3 1 0 16,-3-4 3-16,-3 4 2 15,-2-1 0-15,-11 2-15 16,-3 5-53-16,-5 1-345 16,6 4 286-16</inkml:trace>
  <inkml:trace contextRef="#ctx0" brushRef="#br0" timeOffset="72977.24">28065 7984 472 0,'-1'-1'286'16,"0"0"-62"-16,-1 0-15 15,1 0-38-15,0-1-57 16,-1 1-28-16,-7-3-32 16,1 1-7-16,-3-1-5 0,-31-1-5 15,19 7-14-15,-2 4-1 16,-11 5 4-16,-10 1 0 15,-16 7 8-15,-10 2 0 16,-14 2-6-16,-1 2-3 16,4-1-12-16,-2 3-4 15,-4 2-8-15,-4 5-1 0,-4 3 0 16,8-3 0-16,22-2 0 16,14-6-1-16,19-9 1 15,3-4 0-15,10-8 2 16,3-4-2-16,13-1-12 15,9-2-3-15,6-3-4 16,4 2 1-16,8-4-22 16,2 5-43-16,1-7-171 15,3 1 164-15</inkml:trace>
  <inkml:trace contextRef="#ctx0" brushRef="#br0" timeOffset="73585.67">28054 8096 413 0,'-40'-34'275'0,"33"34"27"15,-1 1-84-15,-2 5-60 16,-3 6-41-16,-2 11-57 16,0 8-13-16,2 11-15 15,-4 6-5-15,0 10-5 16,2 4-4-16,-9 16-3 15,1 5 0-15,-8 15 6 0,-4 5 4 16,-1 3-3-16,0 4-2 16,-3 0-5-16,-3-2-4 15,0-14 5-15,2-5 4 16,9-16 5-16,1-4 3 16,5-3-5-16,4-8-4 15,6-11-9-15,7-2-2 16,2-15-8-16,6-6-19 0,0-13-62 15,3-10-29-15,7-17-100 16,-4-4-72-16,11-18 186 16</inkml:trace>
  <inkml:trace contextRef="#ctx0" brushRef="#br0" timeOffset="74232.13">27919 8080 428 0,'-2'-4'249'16,"-5"1"-53"-16,0-1-42 15,-4 1-11-15,1 4-22 16,-5 4-4-16,-7 4-18 15,-4 3-15-15,-11 6-22 16,0 6-8-16,-5 9-18 16,-2 6-4-16,-13 8-9 15,-4 3-6-15,0 7-8 16,-2 0-3-16,-13 8 0 16,-5 9-2-16,-16 11 0 15,0 4-1-15,6 3 0 16,-1-3 0-16,8-5 0 15,-5-2-1-15,4-6 0 16,9-4 0-16,11-11-1 16,4-4 2-16,9-2-1 0,-1-6-1 15,0 4 0-15,5 1 0 16,0-4-1-16,7 2 0 16,7-10 1-16,5-4 0 15,10-12 0-15,2-7 0 16,4-9 1-16,4-2 0 15,5-7-2-15,4 2 0 16,2-3-2-16,-2 0-3 16,0 0 0-16,0 0-2 0,0 0-42 15,0 0-41-15,2-1 56 16</inkml:trace>
  <inkml:trace contextRef="#ctx0" brushRef="#br0" timeOffset="75551.71">24113 10318 574 0,'-14'-51'318'0,"17"42"-7"16,3-2-88-16,-1 2-28 15,-3-1-34-15,-1 7-68 16,2 1-19-16,-3 2-29 16,0 0-11-16,-1 0-15 15,-1 0-5-15,1 0-4 16,0 0 0-16,0 0-1 16,0 0 1-16,-11 2-1 15,0-1-2-15,-26-3-5 16,30-1-2-16,4 2-7 15,4-1-6-15,10 2 0 16,0-5 0-16,10 5 7 16,2 1 2-16,-3 3 4 0,-2 2 2 15,-3-2 1-15,-4 0 2 16,-4-2 3-16,-3-1 3 16,-5-1 4-16,1 0-1 15,0 0-4-15,-3-1-10 16,-11 0-41-16,-27 1-53 15,33 2-435-15,7 7 367 16</inkml:trace>
  <inkml:trace contextRef="#ctx0" brushRef="#br0" timeOffset="76141.88">24155 10257 419 0,'-10'0'275'0,"0"-1"-18"0,2 0-66 16,2-3-2-16,3 6-48 15,3-2-26-15,6 0-43 16,-6 0-15-16,9 0-11 16,19-2-1-16,53-1-1 15,-24-2-5-15,6-2-15 16,7-1-4-16,5-2-11 16,14-1-3-16,19 5-2 15,-2 2-2-15,3 3 1 16,-5 0-1-16,-10 4 1 15,4 3-1-15,-13 0 0 16,-12 2 0-16,-20-8 2 16,-15 0 1-16,-10 0 1 15,-7 0 1-15,-8 1 3 16,-6-2 4-16,-10 1-17 16,-6 0-24-16,-6 2-92 0,4 0-87 15,4 2 126-15</inkml:trace>
  <inkml:trace contextRef="#ctx0" brushRef="#br0" timeOffset="76742.96">24250 10296 469 0,'-14'-5'225'15,"2"4"-68"-15,2 0-22 16,2 0 3-16,3-1-14 15,5 1-29-15,3 1-5 16,-3 0-15-16,7 1-7 0,21 9-6 16,42 20-9-16,-29-4-20 15,-2 5-10-15,5 7-12 16,2 5-4-16,13 9-3 16,8-3-1-16,7 0-1 15,3-3 2-15,-3-8-2 16,0 2 2-16,-7-10 0 15,-7 0 1-15,-8-6 2 16,-8-2 1-16,-15-5 3 16,-6-2 1-16,-16-8 3 15,-3-1-15-15,-10-6-89 16,-4-3-159-16,3 0 156 16</inkml:trace>
  <inkml:trace contextRef="#ctx0" brushRef="#br0" timeOffset="77464.14">24418 10325 326 0,'-2'-1'198'0,"1"0"-9"15,-1-2-21-15,2 2-21 16,0 0-19-16,0 0-16 16,0 0-1-16,7 0-7 15,11 0-6-15,40-2-16 0,-28 0-14 16,4 6-20-16,3 1-9 15,-2 6-19-15,0 4-6 16,4 5-4-16,0 4-2 16,8 3-2-16,-1 1-1 15,-4 2-2-15,-7-2 0 16,2-1 1-16,5 0-1 16,9 3-1-16,7 1 0 0,3 4-1 15,2-4 1-15,4 3-1 16,-3 0 5-16,-5 0 8 15,0 7 1-15,-4-2 8 16,2 0-1-16,3 5-7 16,4-3 2-16,0 6-7 15,-1-3-1-15,-1-6-3 16,-4-2-2-16,-1-4 0 16,1 0-1-16,-2 1 1 15,0 5-1-15,-8 4 3 16,-4-3 1-16,-6 2 0 15,-7-5 2-15,-11-11-3 16,-8-2 2-16,-14-13-28 16,1-6-37-16,-14-9-150 15,0-6 134-15</inkml:trace>
  <inkml:trace contextRef="#ctx0" brushRef="#br0" timeOffset="79693.59">24081 10119 465 0,'0'0'332'16,"0"0"-19"-16,0 0-53 16,0 0-42-16,0-1-70 15,0 0-37-15,-1 1-57 16,-1 0-21-16,-14 7-24 0,-24 27-6 16,29-19-5-16,9 0-3 15,10-2-3-15,1 0 1 16,14-2 2-16,1-1 2 15,0 1 1-15,1-3 2 16,-4-7 0-16,-3-2 2 16,-3-7 4-16,-3-3 3 15,-7-4 3-15,-5-1 1 16,-8-4 2-16,-4 2-2 16,-5 2-4-16,-2 2-2 0,-2 7-3 15,0-2-2-15,-2 8-2 16,1 1-3-16,4 5-3 15,4 5-22-15,11 7-107 16,3 0-107-16,10 4 144 16</inkml:trace>
  <inkml:trace contextRef="#ctx0" brushRef="#br0" timeOffset="80419.87">23915 11628 577 0,'-2'-23'278'0,"4"-4"-118"16,-4 8 9 0,-8-6 18-16,1 9-45 0,-5 9-35 15,-1 5-38-15,-2 8-9 16,-5 9-10-16,3 1-5 16,11 6-14-16,6 1-9 15,11-6-14-15,1 1-1 16,6-12 0-16,6-3 1 15,0-3 6-15,0-4 3 0,-4-4 3 16,-3-6 2 0,-6-7 2-16,1 1 4 0,-8-7 7 15,-5 1 3-15,-8 2-1 16,-4 0-4-16,-2 6-14 16,1 7-7-16,-4 11-12 15,-3 4-16-15,-2 10-73 16,2 2-62-16,10 6-402 15,8 1 368-15</inkml:trace>
  <inkml:trace contextRef="#ctx0" brushRef="#br0" timeOffset="80909.84">23870 11493 575 0,'0'4'293'0,"-1"-1"-81"15,2-3 4-15,-1-1-25 16,0-1-31-16,0-3-46 16,3-23-18-16,13-41-34 15,-7 20-13-15,1-11-19 16,-1-6-7-16,2-10-10 16,9-11-3-16,4-9-4 15,8 0-2-15,-3 0 0 16,0 9-1-16,-7 11-1 15,-2 6 0-15,-5 16 2 16,-4 10 0-16,-7 13 0 16,-4 6 1-16,-1 3-3 15,-1-1 2-15,-2 4-3 0,3 6-21 16,-3 11-109-16,2 4-103 16,3 18 137-16</inkml:trace>
  <inkml:trace contextRef="#ctx0" brushRef="#br0" timeOffset="81429.28">23904 11571 674 0,'-8'2'281'0,"8"0"-157"16,-5-3-8-16,6 2-8 16,-1-1-30-16,0 0-34 0,0-1-9 15,15-8-10-15,46-32-1 16,-10 0-3-16,5-6-1 16,26-8-2-16,11 0 0 15,-1-2-4-15,2 0-2 16,-2 3-3-16,-9-1-1 15,3 4 9-15,-4 0 6 0,-21 9 7 16,-5 3 1-16,-23 12-10 16,-5 8-6-16,-2 9-12 15,-6 2-3-15,3 6 1 16,-6 2-2-16,-4 0 1 16,0 2-1-16,-7 0 0 15,0 1 1-15,-5 1-21 16,-1-1-41-16,-6 0-192 15,-8 2 169-15</inkml:trace>
  <inkml:trace contextRef="#ctx0" brushRef="#br0" timeOffset="81983.89">23861 11472 604 0,'7'-10'303'16,"-6"-4"-107"-16,6 0-42 16,-3-5 8-16,10-1-58 15,4-7-31-15,-3-6-45 16,1-5-14-16,10 0-11 16,4-3-2-16,11-3-1 15,6 2-1-15,7-9-1 16,5 0 0-16,6-6 1 15,1 1 0-15,2-2 1 16,3 3 0-16,0 5 0 16,6 3 0-16,9 2 1 15,-1-2 5-15,-5-4 8 16,4-3 3-16,-5 1 5 0,-1 5-4 16,8 7-6-16,-6 3-2 15,-12 7-6-15,-7 1 0 16,-20 7-2-16,-8 3 2 15,-10 7 0-15,-6 5 1 16,-8 7-5-16,-7 1-13 16,-3 3-47-16,-7 0-31 15,0 2-83-15,0 5-51 16,-1 10 143-16</inkml:trace>
  <inkml:trace contextRef="#ctx0" brushRef="#br0" timeOffset="84501.45">26441 11369 460 0,'1'-4'254'16,"2"1"-25"-16,4 0-29 15,0 1-14-15,-4 2-31 16,19 5-52-16,6 3-23 16,26 12-37-16,19 6-10 0,17 11-13 15,5-4-5 1,10 1-6-16,0-4-2 16,9-5-1-16,1-1-2 0,-2-7 18 15,-2 0 11-15,-13-3 13 16,2-3 7-16,-15 6-13 15,-15-5-11-15,-19-1-15 16,-17 1-6-16,-16-4-9 16,-1-4-5-16,-6-2-10 15,-3 1-2-15,-8-4-10 16,-4 0-19-16,-12-4-103 16,-4-2-140-16,2 9 182 15</inkml:trace>
  <inkml:trace contextRef="#ctx0" brushRef="#br0" timeOffset="85989.68">28055 11672 526 0,'-22'-34'295'0,"15"35"-38"16,1 6-66-16,-7 2-74 15,0 6-36-15,1 4-54 16,-1 1-12-16,11 3-6 16,10 0 0-16,2 0 3 15,8-4 1-15,4-4 5 16,1-4 3-16,8-9 4 16,-5-5 4-16,-1-14 1 15,-2-4-1-15,-5-7 8 16,-4-3 4-16,-9 2 10 15,-7 0 6-15,-10 5-3 16,-4 2-7-16,-5 10-17 0,1 6-10 16,2 3-17-16,-4 7-5 15,4-3-52-15,2 2-46 16,8 4-213-16,8 1 200 16</inkml:trace>
  <inkml:trace contextRef="#ctx0" brushRef="#br0" timeOffset="86436.33">28112 11682 610 0,'0'0'331'0,"0"0"-69"15,0-1-54-15,-1 0-52 16,-4-24-40-16,-8-37-41 15,-2 19-5-15,-5-4-10 16,-1-7-2-16,-5-11-8 16,-2-1-3-16,0-9-13 15,-1-2-7-15,-9-12-11 16,5-7-4-16,-17-6-7 16,-2-2-2-16,-3 7-1 15,-2 7-2-15,7 7 1 16,-1 8 0-16,11 11-1 0,3 12-2 15,9 9 0-15,11 5-1 16,5 14-1-16,0-4-1 16,5 10-5-16,3 2-6 15,1 1-10-15,8 4-3 16,-5 2-6-16,2 2 2 0,-1 0 4 16,0 7-2-1,5 5-40-15,-9 6-42 0,3 8-178 16,-4-1 184-16</inkml:trace>
  <inkml:trace contextRef="#ctx0" brushRef="#br0" timeOffset="87301.25">25994 10053 334 0,'-17'5'201'0,"5"1"-7"15,0 1-8-15,9 0-13 16,1 2-20-16,3-1-43 16,3 0-22-16,1-3-40 15,4-1-12-15,6 1-9 16,2-1-2-16,11 6-7 15,5-3 0-15,0 5 0 16,6 4 2-16,0-1 4 16,1 7-1-16,3 0-6 15,-1-2-4-15,-2 4-6 0,0 0-2 16,-3 2-1-16,0 3-1 16,3 4 1-16,3 0 1 15,5 5 3-15,4 1 1 16,8 8 3-16,2 4-1 15,0-5-2-15,-3 2-1 16,-6 1-2-16,2 1-1 0,7 10 3 16,3 2 6-16,11 4 12 15,-1-3 8-15,-4-1 5 16,1-3-1-16,-2-4-6 16,-1 5-6-16,4-1-5 15,2 3-3-15,-10-1-5 16,-3 2 0-16,-11-6-3 15,-6-4-1-15,-7-5 0 16,-2-8 0-16,3-2 1 16,-4-4 0-16,-6-7 2 15,-4-4-2-15,-5-8-2 16,-2-2-1-16,-4-4-2 16,-3-3-10-16,-10-6-102 15,-2-2-89-15,-7-7 118 16</inkml:trace>
  <inkml:trace contextRef="#ctx0" brushRef="#br0" timeOffset="92800.04">7871 13843 364 0,'6'-5'248'16,"-3"-3"76"-16,-1 0-90 16,2-2-11-16,-2 0-19 15,3-1-60-15,2-2-27 0,-1 1-45 16,0-1-16-16,-11 1-24 16,-2 1-9-16,-6 4-12 15,-4 4-2-15,-6 5-4 16,-2 5-1-16,-3 5-2 15,-2 5-1-15,7 6 0 16,-1 1-1-16,9 1 0 16,4-1 0-16,10-4-3 15,5 1 2-15,15 1 5 16,4-1 2-16,8 0 5 16,9-2 0-16,5-1 3 15,-2-2 3-15,-8-4 6 16,-13 0 2-16,-10-2 0 15,-6 1 0-15,-4 2 0 16,-2-3-2-16,-12 0-2 16,-6-2-4-16,-5-6-8 0,0-1-2 15,-2-3-3-15,1-4-2 16,3 3-9-16,6-1-23 16,7 0-76-16,6 2-45 15,9-5-137-15,7-2 173 16</inkml:trace>
  <inkml:trace contextRef="#ctx0" brushRef="#br0" timeOffset="93127.53">8083 13864 655 0,'1'5'354'0,"2"-1"-10"16,-1 0-83-16,-2-4-26 16,-1 0-31-16,-1 17-77 15,-7 37-28-15,7-22-40 16,3-3-12-16,3-9-24 15,7-4-9-15,0-6-7 16,0-7-2-16,2-6 1 16,1-5 0-16,1-10-1 15,0-3-1-15,1-1-2 16,-2-4 0-16,-3 3-1 16,-1 5 1-16,-4 5 1 15,-3 7 0-15,-1 8 1 16,-2 8-1-16,-3 5 4 0,1 7 4 15,2 4 3-15,3 2 0 16,5-2-5-16,2-4-4 16,4-9-5-16,2-4-19 15,3-9-89-15,5-7-73 16,-1-3 105-16</inkml:trace>
  <inkml:trace contextRef="#ctx0" brushRef="#br0" timeOffset="93543.93">8494 13651 822 0,'-3'2'488'0,"-1"10"35"0,-6 12-341 16,9 11-5-16,-1 2-58 31,0-20-40-31,2 2-37 0,-3 57-10 0,10-3-13 16,-2-10-5-16,5-39-6 15,-6-6-1-15,-1-10 0 16,-3-3 2-16,0-4-2 16,0-2-1-16,-1 0-11 15,-1 0-10-15,1-15-16 16,4-37-5-16,3 22 3 16,4 9 7-16,2 2 15 15,-1 7 5-15,8 11 4 0,-1 2 1 16,2 9 6-16,0 4 8 15,-5 5 21-15,-1-4 7 16,-6 7 12-16,-3 0 1 16,-6 1-4-16,-4 2-2 15,-5-3-12-15,-4-4-6 0,-2-4-15 16,0-4-5-16,2-8-17 16,4-1-26-16,4-8-70 15,-6-4-45-15,11-1-121 16,0-1-125-16,8 7 257 15</inkml:trace>
  <inkml:trace contextRef="#ctx0" brushRef="#br0" timeOffset="94299.77">8970 14127 806 0,'0'-1'401'16,"-3"-1"-142"-16,2-4-69 16,0 4 1-16,0 1-59 15,1-11-35-15,1-14-47 16,4-31-15-16,-2 25-19 15,1-2-5-15,-4 5-3 0,1 1 1 16,-5 10-1-16,-13 3 0 16,5 7 1-16,-4 2 0 15,-5 7 0-15,8 7-1 16,-4 6-2-16,7 2-2 16,11 0-3-16,6 2-1 15,14 4 0-15,-3-1 0 16,7 9 4-16,-1 2 4 15,-8 7 4-15,6 6 2 0,-2 5 1 16,-4 3 1-16,0-4 2 16,-3-4 4-16,-9-10 12 15,-1-7 5-15,-7-8 8 16,-3-2 0-16,-11-7-12 16,4-7-7-1,1 1-21-15,-16-10-34 0,2-8-90 16,6-11-74-16,10-12 109 15</inkml:trace>
  <inkml:trace contextRef="#ctx0" brushRef="#br0" timeOffset="94568.21">9219 13966 1192 0,'6'19'503'0,"-2"7"-295"0,0 4-5 15,0-1-67-15,-2-2-43 16,2-10-56-16,2-3-14 16,-3-9-11-16,1-3 0 15,-4-5 2-15,0 2-1 16,-1 0-1-16,0-10-2 16,-2-12-4-16,-7-33-1 0,3 25-2 15,4 0-2 1,3 0-35-16,2 1-28 0,8 6-98 15,0 3-90-15,5 10 158 16</inkml:trace>
  <inkml:trace contextRef="#ctx0" brushRef="#br0" timeOffset="94957.88">9628 14014 698 0,'7'6'350'0,"-1"-5"-64"15,-3-2-55-15,-4-8-37 16,-5-4-45-16,-3-5-78 16,-5-1-21-16,-4-1-8 15,-2 4 2-15,-3 6-6 16,-1 2-3-16,6 8-6 0,2 1-2 16,7 11-7-16,5 5 0 15,2 11-1-15,-2 4 1 16,8-1 6-1,-2-4 2-15,3-14 1 0,6-1 0 16,-3-11-5-16,1-2-2 16,2-6-4-16,0-10-3 0,4 0-4 15,4-1-3-15,-5 5-2 16,-4 3-1-16,-5 8 8 16,1 3 4-16,-6 9 6 15,0 4 0-15,0 4-8 16,-3 0-5-16,6 0-28 15,2-2-37-15,5-6-83 16,2-4-54-16,1-6-190 16,2-2 241-16</inkml:trace>
  <inkml:trace contextRef="#ctx0" brushRef="#br0" timeOffset="95200.47">9778 13897 1043 0,'5'6'446'16,"2"8"-215"-16,1 5-39 16,-1 15-19-16,-1 8-41 15,0 11-61-15,-6 6-16 16,0 3-21-16,2-2-11 16,5-7-13-16,0-11-1 15,-2-18-3-15,-1-8 2 16,-8-13-33-16,-2-9-30 15,1-10-90-15,-5-8-69 16,1-15-183-16,0-5 245 16</inkml:trace>
  <inkml:trace contextRef="#ctx0" brushRef="#br0" timeOffset="95408.04">9793 13883 1068 0,'16'0'457'0,"5"6"-249"16,1 1-19-16,1 5-41 15,0 4-20-15,-5-3-23 16,-4-1-7-16,-7 3-25 16,-4-3-13-16,-7 8-24 15,-4 0-8-15,-11-2-9 16,-1 0-5-16,-4-7-10 16,4-2-8-16,6-5-52 15,3-2-38-15,6-4-125 0,0-2-94 16,4-3 197-16</inkml:trace>
  <inkml:trace contextRef="#ctx0" brushRef="#br0" timeOffset="95790.76">10041 13636 1018 0,'5'10'523'0,"-1"6"-207"0,-4 14-86 16,-1 7-38-16,-2 8-98 15,0 3-33-15,3 8-31 16,1-4-7-16,-1-10-12 16,0-9-1-16,-5-18-1 15,1-7 2-15,3-8 1 16,2 0-1-16,0-10-6 16,-2-7-3-16,3-3-3 15,6-7-2-15,8 5 1 16,2 4 2-16,0 8 0 15,-4 5 2-15,-1 5 7 16,0 9 7-16,-5 3 17 16,1 2 7-16,-4 4 5 15,-2-4-1-15,-2 2-16 16,-1 0-7-16,0-2-28 0,0 1-54 16,5-11-135-16,5-4-84 15,6-3 157-15</inkml:trace>
  <inkml:trace contextRef="#ctx0" brushRef="#br0" timeOffset="99263.16">11078 13952 280 0,'-1'-1'198'0,"0"0"37"16,0 0-13-16,0 0-25 16,0 0-10-16,0 0-31 15,0 0-18-15,0-1-31 16,-1 1-18-16,1 0-32 16,0 0-14-16,-4-1-21 0,3 2-5 15,-6 2-4-15,5 3-1 16,-3 15 2-16,-22 29 2 15,33-29 3-15,1-2-1 16,8-7-2-16,-1-4-1 16,2-7-1-16,4-2 0 15,-4-8 1-15,1-4 0 16,-5-6-1-16,-3-1-2 16,-4-4-4-16,-3 5 0 0,-5 1-1 15,-1 5 1-15,-11-3 0 16,-1 5 0-16,-4 5-4 15,-2 1-1-15,7 11-4 16,7 3-3-16,5 5-23 16,2 5-37-16,14 0-126 15,4-3-132-15,12-2 196 16</inkml:trace>
  <inkml:trace contextRef="#ctx0" brushRef="#br0" timeOffset="99489.6">11561 13694 684 0,'-21'-9'415'0,"3"2"7"16,-5 9-233-16,-1 6-5 16,2 16-65-16,4 9-38 15,6 12-32-15,6 9-7 16,10 7-13-16,1 3-6 15,9 5-10-15,-2-6-4 16,-1-5-3-16,-4-10 0 16,-5-8-1-16,4-5 2 0,-6-12-72 15,-3-7-61 1,0-16-389-16,-3-9 336 0</inkml:trace>
  <inkml:trace contextRef="#ctx0" brushRef="#br0" timeOffset="99632.45">11302 13992 1087 0,'10'-8'466'0,"6"6"-257"15,4 0-21-15,7 2-50 16,3 2-50-16,5 5-88 16,3 2-55-16,9 3 35 15</inkml:trace>
  <inkml:trace contextRef="#ctx0" brushRef="#br0" timeOffset="103010.57">12666 13800 851 0,'-7'-37'361'16,"7"28"-179"-16,0 4 0 15,3 5-3-15,1 2-26 16,-4-2-38-16,3 16-11 15,7 55-13-15,-9-19-12 16,-1 5-29-16,2 2-12 0,3-7-22 16,0-8-6-16,4-11-6 15,1-8-3-15,0-13-38 16,-2-3-41-16,1-10-146 16,-1-6-143-16,2-8 229 15</inkml:trace>
  <inkml:trace contextRef="#ctx0" brushRef="#br0" timeOffset="103256.12">12883 13865 763 0,'4'5'400'0,"-23"3"-31"16,-6 3-119-16,-6 4-40 16,-7 1-31-16,7 3-70 15,2-1-17-15,8 1-15 16,5-1-3-16,8-4-12 15,7 1-11-15,4 0-19 0,8-1-6 16,10-2-11-16,2-4-5 16,7-5-4-16,4-1-1 15,2 1-30-15,1 4-61 16,4 1-154-16,-5-3-98 16,12 4 193-16</inkml:trace>
  <inkml:trace contextRef="#ctx0" brushRef="#br0" timeOffset="103444.88">13173 14057 1135 0,'-7'-5'550'16,"2"3"-167"-16,5-1-183 15,3 3-10-15,-3 0-79 16,0 0-50-16,10 0-45 15,12 0-11-15,30 0-134 16,-23 4-83-16,8 7 125 16</inkml:trace>
  <inkml:trace contextRef="#ctx0" brushRef="#br0" timeOffset="103827.51">13765 13801 1056 0,'2'-1'460'0,"-2"8"-218"15,-1 6-25-15,-4 18-19 16,-1 10-45-16,1 14-60 16,5 4-17-16,5-3-27 15,10-4-14-15,12-15-21 16,1-8-6-16,5-13-6 15,-2-7-23-15,-4-11-80 16,-2-6-57-16,-8-7-200 16,0-1 222-16</inkml:trace>
  <inkml:trace contextRef="#ctx0" brushRef="#br0" timeOffset="104213.89">13631 13945 978 0,'-13'-2'473'0,"8"2"-175"16,9 2-116-16,7 3-6 16,12 2-69-16,4-5-35 0,7-1-39 15,4 4-11-15,8 0-12 16,2-5-5-16,0 0-39 16,-2-5-25-16,-1 3-38 15,-3 3-4-15,-2 8 38 16,0 3 23-16,-10 8 38 15,-2 2 10-15,-4 1 26 16,-3-1 19-16,-6-4 40 16,-3-1 13-16,-8-1 13 15,0-1 0-15,-6-4-19 16,-1-1-10-16,-1-4-30 16,1-6-14-16,-2-7-21 15,1-4-5-15,2-13-10 16,-1-1-2-16,1-5-4 15,0 0-2-15,2 7-12 16,0 0-35-16,2 8-134 0,4 4-82 16,0 0 150-1</inkml:trace>
  <inkml:trace contextRef="#ctx0" brushRef="#br0" timeOffset="104731.66">14475 14092 1026 0,'11'0'500'0,"2"-2"-204"0,1-4-120 15,-3-2-20-15,5-4-85 16,1-1-30-16,-2-9-25 16,0 0-4-16,-7 1-4 15,-3-2 0-15,-11 7 0 16,-6 3 1-16,-9 3 5 15,-4 4 10-15,-1 8 27 16,1 5 18-16,5 11 18 16,8 2-5-16,10 6-21 15,3 3-12-15,10-3-11 16,3 2 2-16,11-5 6 16,8-5 3-16,4-5-4 15,3-5-5-15,-1-8-13 0,-2-5-10 16,-1-10-9-16,-1-6-6 15,-3-8-30-15,-4 1-14 16,-12 1-15-16,-8 3 3 16,-14 9 28-16,-5 3 13 15,-7 9 13-15,-2 5 2 16,1 4 5-16,2 2 6 16,7 6 20-16,3 0 6 15,6 9 7-15,4 4-3 0,8-2-10 16,7 1-3-16,10-5-4 15,4-3-4-15,3-6-9 16,2-3-5-16,-3-1-123 16,-2 0-77-16,9-6 115 15</inkml:trace>
  <inkml:trace contextRef="#ctx0" brushRef="#br0" timeOffset="114562.11">16452 13931 657 0,'-33'-11'356'0,"30"14"-81"16,-1-3-7-16,4 0-64 16,-1 0-31-16,1-1-39 0,0-1-17 15,0 1-28-15,8 0-15 16,16-1-27-16,30 0-14 16,-22 5-16-16,5 0-4 15,-5-1-6-15,1-6 0 16,-8 5-17-16,-3-1-40 15,-8 3-118-15,-5 4-90 16,-8 1 148-16</inkml:trace>
  <inkml:trace contextRef="#ctx0" brushRef="#br0" timeOffset="114782.98">16502 14033 657 0,'-15'0'417'16,"12"3"-1"-16,7 2-172 15,1-4-6-15,11-2-50 16,-2-5-26-16,9-1-48 16,4 0-22-16,-2 5-40 15,0 1-18-15,-4 5-21 16,0 3-5-16,-2-3-99 16,-1 1-72-16,-3-1-262 15,-2 4 255-15</inkml:trace>
  <inkml:trace contextRef="#ctx0" brushRef="#br0" timeOffset="115492.68">18077 13867 624 0,'-21'-47'368'16,"11"29"-23"-16,9 6-131 16,-2 4 12-16,-1 10-44 15,0 6-30-15,-4 18-42 16,1 4-20-16,5 14-27 15,1 4-12-15,4 0-25 16,5 0-10-16,3-6-12 16,10-7-1-16,2-13-9 0,3-4-31 15,-2-14-89-15,-6-4-78 16,-1-4 118-16</inkml:trace>
  <inkml:trace contextRef="#ctx0" brushRef="#br0" timeOffset="115694.77">17966 13901 854 0,'-18'-1'458'0,"13"-6"-47"0,5 7-228 16,0 0-7-16,4-3-62 16,-4 3-46-16,0-1-46 15,14 1-7-15,14 1-8 16,50 4-1-16,-36 2-70 15,-2-4-53-15,-1-1-157 16,2 4-160-16,-4-3 279 16</inkml:trace>
  <inkml:trace contextRef="#ctx0" brushRef="#br0" timeOffset="115970.39">18382 13919 524 0,'3'5'276'0,"0"1"-46"15,1 5-1-15,0 2 5 0,2 2-35 16,1 4-53 0,-4 1-21-16,-3 2-34 0,1 0-16 15,-1-6-24-15,6-3-9 16,-8-8-9-16,-2-3-4 16,0-5-5-16,-7-5-1 15,12-7-2-15,-6-4-2 0,2-2-5 16,-4-2-1-1,-1 1-8-15,10 9-3 16,0 0-19-16,-3-14-38 16,20-1-122-16,-5 4-100 0,5 7 164 15</inkml:trace>
  <inkml:trace contextRef="#ctx0" brushRef="#br0" timeOffset="116603.68">18589 13986 550 0,'-1'0'331'15,"0"2"-41"-15,0 6-21 16,0-4-89-16,0 2-54 16,0-4-65-16,1-2-14 15,0 0-17-15,0 0-4 16,0 0-5-16,0-1 0 16,0 0 7-16,0 0 6 0,1-10 12 15,-1 5 3-15,0 4 2 16,0-2 1-16,0 3-9 15,0 0-5-15,0-1-12 16,0 1-8-16,-1 0-7 16,0 0-2-16,0 0-2 15,0 0-2-15,1 1-3 16,0 0-1-16,0 0-1 16,18 5 0-16,34-2 1 15,-25-7 0-15,5-11 1 16,-1 0 0-16,5-3-1 15,-5-4 1-15,-11 3 2 16,-8-2 0-16,-17 8 3 16,-11 1 0-16,-11 2-2 15,-4 5 0-15,-2 3-2 0,2 7-1 16,4 7 6-16,4 0 1 16,6 4 1-16,6 3 0 15,11 4-5-15,5 3 2 16,10-3 1-16,3-4 0 15,7-6 1-15,3-6-2 16,6-2-3-16,2-1-8 16,7-2-78-16,-2-2-63 15,-7-1-276-15,-5-5 266 0</inkml:trace>
  <inkml:trace contextRef="#ctx0" brushRef="#br0" timeOffset="116963.07">18943 13995 1092 0,'-1'0'488'0,"0"0"-184"15,0 0-75-15,1 0-40 16,0 0-40-16,9 0-73 16,11-6-22-16,28-19-17 15,-32 2-8-15,5 6-16 16,-7-4-3-16,-5 6-1 15,-7 5 1-15,-7 0 0 0,-7-1 1 16,-3 5-3-16,-2 1 0 16,-6 5 3-1,4 9 1-15,6 1 1 0,4 11-2 16,9 0-6-16,-1-2-3 16,1 2-2-16,7-5-1 15,10 4-1-15,5-4-2 16,7-5-57-16,1-3-40 15,4-7-113-15,5 1-72 16,1-2-328-16,-3-1 396 0</inkml:trace>
  <inkml:trace contextRef="#ctx0" brushRef="#br0" timeOffset="117438.09">19273 13903 897 0,'0'0'478'0,"0"0"-96"16,0 0-136-16,0 0 3 15,0 0-70-15,0 0-50 16,7 20-65-16,11 31-19 16,-5-28-28-16,2 0-7 15,5-10-5-15,7-4-2 16,-8-10 1-16,1-6-2 16,-2-4-2-16,1-5-3 0,2 0-8 15,-4-4 0-15,-5-1 2 16,-6-1 4-16,1 8 8 15,-3 3 3-15,-3 7 2 16,-1 6 2-16,-4 5 5 16,4 5 4-16,0 6 7 15,6-2 5-15,3 0 6 16,-1-4 1-16,8-6-8 16,-2 2-5-16,-2-9-11 15,2 1-5-15,-3-9-27 16,0 6-42-16,0-6-106 15,0-2-55-15,3-3-109 16,-1-1 192-16</inkml:trace>
  <inkml:trace contextRef="#ctx0" brushRef="#br0" timeOffset="117614.33">19794 13899 1249 0,'2'15'556'16,"1"2"-253"-16,1 3-23 15,1-3-78-15,0-1-61 16,1 0-101-16,2-4-26 16,0-4-87-16,-2-7-48 15,6-10-85-15,-10-4-69 0,-3-10-152 16,-1-3 271-16</inkml:trace>
  <inkml:trace contextRef="#ctx0" brushRef="#br0" timeOffset="117763.06">19684 13703 892 0,'-1'-5'506'16,"1"2"-126"-16,7 7-114 16,-1 4-49-16,6 3-99 15,4 2-40-15,3-1-78 16,6-1-60-16,4-3-165 16,6-3 141-16</inkml:trace>
  <inkml:trace contextRef="#ctx0" brushRef="#br0" timeOffset="118460.56">20198 13936 1110 0,'1'-1'546'15,"-1"-3"-185"-15,-6-7-139 16,0-1-14-16,-4 0-86 16,-3-7-50-16,-4-2-44 15,0 2-8-15,-4 2-14 16,5 5-5-16,1 12-5 15,1 1-4-15,5 17-1 16,1 6 1-16,-2 6 4 0,10 9 2 16,1-7 2-16,3 0 0 15,11-8 0-15,-3-9 2 16,6-11 4-16,3-8 1 16,-1-9 2-16,-1-8-2 15,0-11-5-15,0-6-2 16,-6-7-1-16,1-1 0 0,-8 4 0 15,-3-1 0-15,-3 4 1 16,-5 6 0-16,0 13 1 16,-2 10 0-16,0 17 3 15,-2 8 2-15,0 19 6 16,3 10 3-16,2 12 3 16,4 4-3-16,6-6-5 15,5-3-2-15,7-14-8 16,4-9-2-16,7-16-38 15,1-8-43-15,2-11-119 16,-3-1-99-16,1-4 183 16</inkml:trace>
  <inkml:trace contextRef="#ctx0" brushRef="#br0" timeOffset="118623.14">20490 13770 1481 0,'-8'22'630'15,"2"7"-377"-15,2 4-32 16,-4 5-78-16,2 2-66 16,6 0-64-16,4-3-10 15,10-6-24-15,1-7-37 16,7-13-89-16,2-8-65 0,1-15 125 16</inkml:trace>
  <inkml:trace contextRef="#ctx0" brushRef="#br0" timeOffset="118801.13">20375 13804 1112 0,'-10'8'575'15,"-2"-1"-145"-15,11 0-190 16,2 1-20-16,6 3-78 16,7 2-47-16,5-2-48 15,9 1-12-15,9-7-92 16,-7-5-68-16,13-1-147 15,-5-7-86-15,1-7 221 16</inkml:trace>
  <inkml:trace contextRef="#ctx0" brushRef="#br0" timeOffset="119139.77">20731 13678 1192 0,'0'7'535'0,"-2"9"-220"0,-3 6-54 15,2 13-58-15,-3 7-49 16,1 6-83-16,1 3-18 16,-1-7-18-16,4-3-10 0,2-14-17 15,2-8-1-15,1-9-3 16,-1-7 0-16,0-11 1 16,-1 1 0-16,1-10-1 15,2-5-1-15,5 2-1 16,2-7-2-16,5 5 3 15,2 7-1-15,-1 6 4 16,-2 6 4-16,-2 7 15 16,-6 5 9-16,2 2 4 15,0 8-3-15,-7-2-15 16,1 1-9-16,-1 5-60 16,-1-7-54-16,8 0-141 15,6-3-79-15,14-2 194 16</inkml:trace>
  <inkml:trace contextRef="#ctx0" brushRef="#br0" timeOffset="119591.73">21750 13643 1188 0,'1'-8'523'16,"-1"7"-263"-16,0 12-62 15,-1 12 3-15,-2 15-61 16,-1 11-40-16,-1 5-50 16,2 8-12-16,3-8-18 15,2-7-7-15,5-7-8 16,-1-23-3-1,-2-10-33-15,-1 2-45 0,12 15-101 0,-3-9-62 16,3-14-193-16,-4-8 270 16</inkml:trace>
  <inkml:trace contextRef="#ctx0" brushRef="#br0" timeOffset="119897.76">22006 13779 1011 0,'-7'2'465'0,"-1"2"-155"15,-13 1-89-15,3 4-57 16,-8 2-36-16,-5 0-61 16,4-1-14-16,-10 0 3 15,6-2 5-15,7 0 3 16,6-1-1-16,14 0-4 16,0 1-4-16,11 5-4 15,4 6 0-15,11-7 2 16,7 2 1-16,-1-6-3 15,6-3-5-15,-8 6-4 16,-3-1-4-16,-2 1-12 16,-10-4-6-16,5 1-14 15,-11-4-17-15,3 1-102 16,0-4-71-16,-5-1-163 0,8 0-284 16,0 4 423-16</inkml:trace>
  <inkml:trace contextRef="#ctx0" brushRef="#br1" timeOffset="138310.9">16022 8488 319 0,'5'-4'217'15,"-1"1"6"-15,-4 0 0 16,0-2-47-16,-2 4-25 16,1 0-31-16,0 0-13 15,0 0-15-15,0-1-9 0,-4-4-15 16,-4 2-9-16,-5-3-15 15,-25-25-6-15,28 27-11 16,-3-4-2-16,3 2-5 16,-4-3 0-16,-3-1 0 15,1 3-1-15,-4 4-1 16,-1 2-1-16,1 2-2 16,-1 1-2-16,-2 0-2 15,4 2-1-15,-2 5-3 16,2-4-1-16,1 5-2 15,1 2-1-15,-2-3 0 16,-2 3-1-16,-2-3 0 16,2 0 0-16,-1 4-1 15,-1-3-1-15,1 5 2 16,-3-3-1-16,6 0 1 16,0 1-1-16,3 0-1 15,-1 1 1-15,-7-1 1 0,0 1-1 16,-4 0 0-16,1 1 0 15,2 1-1-15,2 2 1 16,1 4-1-16,1 0 0 16,1 0 1-16,2-3-1 15,0-1 1-15,0-2-1 16,1 1 0-16,2 3 0 16,-3 1 0-16,4 0 0 0,1 3 0 15,1-4 0-15,-1 4 0 16,3-6 1-1,5-10 0-15,2 2-1 0,-14 22 0 16,-8 2 0-16,6-2 0 16,3-9 0-16,-9 0 1 15,7-1-1-15,-5 1 0 16,2-1 1-16,3 1 0 16,3 0-1-16,0 1 1 15,2 1-1-15,1-2 0 16,0 3 0-16,1-1 0 15,2 0-1-15,1 4 0 16,2 1 0-16,-2-1 1 16,-1 0 0-16,1-1 1 15,-1-1-1-15,2 2 1 0,-1-3-1 16,0 3 1-16,0-1-1 16,1 1 0-16,1 1 0 15,2-4 0-15,-3-1 0 16,5-1 0-16,-2-1 0 15,2-2 0-15,2 6 0 16,0-7 0-16,-1 1 0 16,-1 2 1-16,0-2 1 15,1 5-1-15,1-1 1 0,2-1 0 16,1-1-1-16,4-2 1 16,-1-3 0-16,2 2-1 15,-1-2 1-15,1 2-1 16,0 2 0-16,2 1 0 15,-1 1 1-15,1-2 0 16,0 1 0-16,2 0 0 16,3-1 0-16,-1-5 1 15,1 1 2-15,2-4 3 16,0-3 1-16,4 2 3 16,2-1 1-16,2 1 1 15,3 1 1-15,-2-2 0 16,2 2-1-16,1 0-1 15,-9-2-2-15,3-1 0 16,-4-3-1-16,-4-3-1 0,6-2 0 16,-2 4-1-16,3-2 0 15,2 5-1-15,0 1 1 16,1 0-1-16,-1 0 0 16,-1 0 0-16,-1-1-2 15,1-2-1-15,-1-2 0 16,4-3-1-16,1 3 0 0,1-4 1 15,2 1 0 1,-1-1 0-16,0 0 1 0,-6 1-1 16,4-2 0-16,-9 1-1 15,4 1 1-15,4-2-1 16,-4 0 1-16,7-5 0 16,-1 2 0-16,5-6 1 15,-1-1-1-15,4-1 1 16,-2-1 0-16,1 6-1 15,1 0 0-15,-1 5-1 16,1 1 0-16,-4 0 0 16,-3-1 0-16,-1 0-1 15,-3 0 1-15,-1 1-1 16,3 0 1-16,-1-1 1 16,5-1 0-16,2-4 4 15,-5-3 2-15,5 2 3 16,-2-3 1-16,2-2-1 0,1-1 0 15,3-3-1-15,-1 3 1 16,2-3 0-16,-5 2 3 16,-5-2 4-16,3-2-1 15,-8-1 0-15,5 1-3 16,-4-5-5-16,-3-3 0 16,3-2-4-16,-4-2 0 15,0-3-1-15,0 2 0 16,-6 1 1-16,-2-2-2 0,-2 2 1 15,-4-1-1-15,-1 1-1 16,-2 4-1-16,-2-1 1 16,0-1-2-16,-4 1 1 15,0-3 0-15,-3 4 0 16,0-1-1-16,-3-1-1 16,0 0 1-16,1-5-1 15,1-1 1-15,-1-5-1 16,1-1 0-16,2-1 0 15,2-1 0-15,3 8 1 16,0 2-2-16,-2 3 0 16,-2 1 1-16,1 3-1 15,0 0 1-15,-2 2 1 16,3-1-1-16,-6-4 0 0,0-1 0 16,1-3 0-16,-3 1-1 15,4 0 2-15,2 1 0 16,-6-1 0-16,-1 0 1 15,-4-3 0-15,-3 0-1 16,4 0-1-16,-1 0 1 16,-7 5 0-16,0 0-1 15,-9 6 1-15,2 2-1 0,2 1 0 16,3-1 1-16,3 1-2 16,2 1 2-16,2 2-1 15,0 2-1-15,4-1 1 16,-1 1-1-16,2 3 0 15,1-1 0-15,0 2 0 16,1 3-1-16,0 4-2 16,1 4 0-16,0 2-1 15,4 3 0-15,-1-1 2 16,0-2 0-16,5 0 1 16,-5-1 1-16,7 0-1 15,-1-2 1-15,0 1-2 16,0 0-3-16,0 0-33 15,0 0-37-15,0 0-107 16,0 0-85-16,0 0 163 16</inkml:trace>
  <inkml:trace contextRef="#ctx0" brushRef="#br1" timeOffset="173947.39">27620 9565 393 0,'0'0'225'0,"0"0"-12"16,0 0-23-16,-1 0-13 15,0 0-25-15,-13-1-41 16,-15-6-19-16,-29-9-26 15,25 7-5-15,-1 1-11 16,7 2-5-16,-11 0-13 16,-3 0-6-16,-12 0-6 15,-6 3-2-15,-5 1-3 16,-3 0-4-16,-1 2-1 16,3 0-2-16,-5 3 2 15,1 1 3-15,-3 3 7 16,-4-2 3-16,2 3-1 15,3 0-4-15,6-1-6 0,0 1-4 16,-3-1-2-16,1 1 0 16,-2 1-1-16,3 0 1 15,7 2 0-15,8 0-1 16,6 2 0-16,-2 0 1 16,8 0 0-16,10-1-1 15,1 1-2-15,-25 9-1 16,2 7 0-16,6-1-1 15,13-8-1-15,1 1 1 0,4 0 0 16,-1-2-1-16,6 1 0 16,1 2 0-16,2-2-1 15,4 1-1-15,-3 4 0 16,7-1 0-16,4 5 0 16,-2 2 1-16,1 3 2 15,1 0 1-15,-5 2 1 16,8-2 1-16,0 0 0 15,-2-2 2-15,11-4 1 16,-8-1-1-16,3 3 0 16,2 1-2-16,-2 1-1 15,3 7-1-15,0 3 1 16,1 3 0-16,-1 2 1 16,0 0 2-16,7-3 1 15,-3 2 1-15,1-2 3 16,7 0-1-16,-3 0 2 15,7-2-1-15,3 0 0 0,-1-2 0 16,1 3-1-16,0 2 0 16,1 3 1-16,-2-2 0 15,-2-1-2-15,2 1 0 16,0-4-4-16,2 0 0 16,2-2-1-16,-1-3 0 0,5 2-1 15,1 2 1-15,-3 1-1 16,0-1 1-16,-7-1 0 15,-1-1 0-15,-2-3-1 16,-4-2 0-16,6-1 1 16,-4-1-2-16,8-4 2 15,5 2-2-15,1-4 1 16,2-3 2-16,-4-4 2 16,-1-5 1-16,-1-4 2 15,3-2-3-15,0-2-2 16,6 1-1-16,0-5 1 15,-2-2-1-15,5-6 1 16,-3-4 0-16,2-8 0 16,4-4 1-16,1-10 1 15,0-4 0-15,1-7-1 16,0-2 0-16,-2 3-2 16,3 2 0-16,2-2 1 0,-1-3-2 15,-4-1 2-15,-5-7-2 16,-3-1 0-16,0 0 0 15,1-5-2-15,3-1 1 16,1-4-1-16,4-2 0 16,0-4-1-16,4-2 0 15,2 1 0-15,-2 4-1 0,1 7 1 16,-6 1 0-16,-7 3 0 16,6-2 1-16,-9 1 0 15,5-2 0-15,-1 3 0 16,-5-2 0-16,0 6-1 15,-1-2-1-15,-4-3-5 16,1 3-3-16,-4-3-4 16,-1 4 0-16,-3 8 2 15,-5 1 4-15,-2 6 4 16,-3 6 3-16,-5 4 1 16,-1 3 1-16,-4 1 1 15,-5-1-2-15,-3 1 0 16,0 0 0-16,0 1-1 15,0-1 0-15,-2-2-1 16,0 3-1-16,-1 4-2 0,0 3-1 16,-1 9-2-16,0 0-1 15,-2 6-1-15,3 1-1 16,0 4-6-16,0 3-4 16,2 4-18-16,-3 2-16 15,4 1-55-15,3 2-39 16,0-3-77-16,5-2-34 15,3-3-32-15,5-1-6 16,5-3 197-16</inkml:trace>
  <inkml:trace contextRef="#ctx0" brushRef="#br0" timeOffset="191519.4">13010 15116 782 0,'-19'33'349'0,"26"-23"-133"16,-2 4-5-16,4 9-14 15,-3 5-32-15,9 6-63 16,2 4-19-16,-4-7-22 16,5 0-7-16,-7-10-14 15,-2-5-2-15,-6-4-8 16,-4-3-2-16,-6-6-3 16,-4-3-2-16,-3-6-7 15,0-8-3-15,-3-7-6 0,8-7-4 16,-6-7-3-16,14 12-1 31,0 0-2-31,5-17-3 0,13-1 0 0,10 11 1 16,3 10 1-16,2 2 2 15,-2 9-1-15,-1 1-1 16,-2 8-52-16,-3 6-64 0,-2 10-254 16,0 0 239-1</inkml:trace>
  <inkml:trace contextRef="#ctx0" brushRef="#br0" timeOffset="191934.83">13439 15197 1021 0,'-6'3'468'15,"6"2"-200"-15,-3-2-80 16,-6 3 12-16,9 6-61 15,-1 6-37-15,5 4-47 16,5 3-13-16,0-2-13 16,0-6-8-16,4-5-12 15,0 2-3-15,6-7-3 16,2-4-1-16,-6-5 0 16,5-7-1-16,-3-5-1 0,-3-1-3 15,2-3-12-15,-2-4-2 16,-3-2 0-16,1 0 2 15,-3 2 11-15,-3 3 3 16,-2 7 2-16,-1 7 2 16,-1 9 1-16,-1 9 3 15,1 11 12-15,-2 4 5 16,3 3 6-16,1 2 0 16,3-4-10-16,2-4-5 0,1-8-11 15,1-3-17-15,1-9-85 16,0-2-51-16,1-6-140 15,4-5-85-15,-1-10 241 16</inkml:trace>
  <inkml:trace contextRef="#ctx0" brushRef="#br0" timeOffset="192299.27">13871 15255 828 0,'8'0'424'0,"2"10"-107"15,-6 1-32-15,-1 5-57 16,1 2-23-16,-2-6-52 15,4 4-27-15,-4-5-50 16,0-1-22-16,-2 1-27 0,0-3-8 16,4 0-10-16,3-1-4 15,-2-6-3-15,-1-2-2 16,0-9-1-16,-4-1 1 16,4-3 0-16,3-5 1 15,-5-5-1-15,4 0 0 16,-2 5 0-16,3 2 0 15,1 9 1-15,3 6 1 16,2 3-1-16,-1 7 11 16,2 11 18-16,-8 0 11 0,-1 7 11 15,1 1-9-15,-4-7-16 16,4-1-13-16,3-4-9 16,-4-6-50-16,4-4-141 15,3-5-97-15,5-1 153 16</inkml:trace>
  <inkml:trace contextRef="#ctx0" brushRef="#br0" timeOffset="192635.01">14510 15021 852 0,'-10'0'462'0,"10"10"36"0,-1 14-331 15,-4 10 7-15,8 15-19 16,-3 5-40-16,7 3-66 16,4-1-16-16,1-12-15 15,3-5-7-15,0-13-8 16,1-9-45-16,3-6-106 16,-1-5-75-16,-2-6 120 15</inkml:trace>
  <inkml:trace contextRef="#ctx0" brushRef="#br0" timeOffset="192835.52">14400 15207 1185 0,'-7'3'535'0,"2"-2"-265"16,10 7-94-16,-5-1-17 15,16 1-71-15,8 4-32 16,3-4-34-16,11-4-10 15,2 0-55-15,3-8-44 16,4 1-131-16,1-1-83 16,1-6-178-16,0 3 286 15</inkml:trace>
  <inkml:trace contextRef="#ctx0" brushRef="#br0" timeOffset="192996.94">14913 15217 574 0,'11'13'372'0,"0"0"-40"0,-7 3-55 16,-2 4-23-16,0-1-58 15,-2-1-37-15,-3 0-67 16,1-3-28-16,-1-3-41 16,4 4-11-16,-1-10-26 15,-3 1-43-15,0-7-151 16,-4-11-154-16,-3-3 220 16</inkml:trace>
  <inkml:trace contextRef="#ctx0" brushRef="#br0" timeOffset="193705.94">14873 15118 996 0,'18'0'473'15,"-7"5"-202"-15,10 4-72 0,2 5-7 16,-6 1-57-16,4 0-21 16,0 4-38-16,-8 2-10 15,2 3-21-15,-1 2-11 16,-7 0-17-16,-1 1-4 15,0-2-4-15,1 0-3 16,-2-5-1-16,-1-4-1 16,-3-9-2-16,-1-7-2 15,0-7-20-15,0-6-6 16,5-6-9-16,0 1 0 0,5-5 13 16,1 1 7-16,1 4 9 15,0 4 2-15,1 11 5 16,-2 4 1-16,0 7 3 15,-2 5 1-15,-6 6 0 16,1 2 0-16,-4 2-3 16,0-3-1-16,4-6-2 15,-1-6 0-15,3-6 0 16,-1-2 0-16,1-7 0 16,-1 1 1-16,-2-7-1 15,0-1 1-15,1-4 0 16,0 0 0-16,3 4 0 0,1 3 0 15,-3 5-1 1,2 7 2-16,-2 9 2 0,2 7 3 16,5 8 3-16,2-1-1 15,10-2-2-15,2-9-3 16,4-9-2-16,1-6 0 16,-5-8 1-16,-1-1-1 15,0-5 0-15,-3 1-1 16,-2-6 0-16,0 2 1 0,-7-2 2 15,-3-2 1-15,-9 1 2 16,-5-4 2-16,-7 7 1 16,2 6-1-16,-6 10 11 15,0 9 11-15,6 16 26 16,-1 5 14-16,7 11 11 16,7 1-2-16,2-1-19 15,7 0-10-15,6-11-22 16,4-5-9-16,4-13-13 15,2-7-47-15,0-9-149 16,-2-9 19-16,-5 1 71 16</inkml:trace>
  <inkml:trace contextRef="#ctx0" brushRef="#br0" timeOffset="204683.78">16478 15220 587 0,'-32'26'305'0,"25"-26"-68"16,-1-2-29-16,0-3-44 16,-3-1-27-16,3-4-44 15,8 3-16-15,3-6-28 0,2 2-9 16,6 1-21-16,-5 0-6 16,2 7-5-16,6-2-2 15,-7 5-2-15,2 0 1 16,7 7 2-16,-1 3 2 15,-1 4 4-15,-2 1 2 16,-3-1 5-16,1 1 2 16,4-5 1-16,-2 0-2 15,0-1-5-15,-2-2-3 0,0-2-5 16,0-5-1-16,-2-3-3 16,-1-2-5-16,1-5-67 15,-2-1-50-15,1-4-202 16,-4 1 197-16</inkml:trace>
  <inkml:trace contextRef="#ctx0" brushRef="#br0" timeOffset="205025.79">16531 15401 750 0,'-19'-4'355'0,"12"6"-101"0,1-2-29 15,-4-6-36-15,10 5-15 16,0-7-65-16,-1 3-28 16,3 0-43-16,-2 0-10 15,4 3-12-15,-4 1-4 16,0 0-7-16,1 0 0 16,14-2-2-16,28-8-1 15,-30 9 0-15,2 3 0 16,-3 0 0-16,-1 8 0 15,-4-1 0-15,-3 2 2 0,-4-2 0 16,0-3 2 0,0-1-2-16,0 1-1 0,0-5-1 15,0 0 0-15,0-2-3 16,0 1-4-16,0 0-63 16,0-1-50-16,5-5-192 15,6 4 191-15</inkml:trace>
  <inkml:trace contextRef="#ctx0" brushRef="#br0" timeOffset="206634.55">17606 15158 317 0,'-1'0'200'15,"0"0"54"-15,0-1-63 16,0-1-18-16,0 1 1 16,0 0-40-16,-1 0-15 15,1 0-18-15,0 1-4 16,0 0-12-16,-1 6-12 0,-1 19-22 15,1 29-10-15,4-24-15 16,0 1-5-16,-1-8-4 16,1-5-1-16,-2-7 1 15,-1-7 0-15,-3-4 0 16,-2 2-1-16,5-3-2 16,0 0-4-16,0-1-5 15,-5-2-2-15,-1-7-3 16,4-2 0-16,-25-32-1 15,29 24-1-15,11 3-1 16,-2-4 0-16,7 5 2 16,3 4-1-16,2 3 1 15,0 5 4-15,3 6 8 16,-2 4 6-16,0 8 10 16,0 2 4-16,-3 6 9 0,-2 2 3 15,-6 5 1-15,-4-3-3 16,-2 2-8-16,-2-3-5 15,0-5-8-15,-1 0-3 16,-5-6-6-16,-2-2-3 16,0-4-3-16,-4-5-1 15,4-3-47-15,3-6-40 16,1-6-116-16,0-6-94 0,6 2 185 16</inkml:trace>
  <inkml:trace contextRef="#ctx0" brushRef="#br0" timeOffset="207042.18">17952 14766 919 0,'-3'-13'384'15,"1"4"-154"-15,2 2-37 0,-3 11-8 16,3 3-19 0,0 12-72-16,0 6-19 15,3 7-17-15,1 2-8 0,2 0-20 16,2 1-12-16,2-6-13 16,-3 1-24-16,3-7-101 15,-2-7-65-15,2-11-203 16,6-3 231-16</inkml:trace>
  <inkml:trace contextRef="#ctx0" brushRef="#br0" timeOffset="207352.53">18154 14801 957 0,'-5'2'407'0,"-8"6"-215"16,-2 3-43-16,-8 4-46 15,-2 3-36-15,-2 2-50 0,0-1 3 16,4-5 13 0,4-6 5-16,6-1 8 0,2-4 0 15,8 3-2-15,1-2-2 16,1 2 6-16,4 3 4 16,6 2 1-16,7 5 3 15,10-2-4-15,2-1-5 16,4-3-1-16,-4-2-2 15,-2-4-9-15,1 2-8 0,-10-3-12 16,-2-1-6-16,-7 1-51 16,-2-1-52-16,-4-2-133 15,-2 0-95-15,0 0 196 16</inkml:trace>
  <inkml:trace contextRef="#ctx0" brushRef="#br0" timeOffset="208114.61">18005 14855 361 0,'-1'-1'225'0,"-2"0"22"16,2 0-47-16,-2 0-34 15,2 1-19-15,0 0-44 16,-5 8-11-16,0 17-15 15,4 29-4-15,10-25-20 16,1 1-15-16,-2-4-21 16,3-3-6-16,-5-8-3 15,-2-4-20-15,1-9-114 16,-1 0-113-16,5-6 142 16</inkml:trace>
  <inkml:trace contextRef="#ctx0" brushRef="#br0" timeOffset="-175829.44">27805 2642 549 0,'35'-14'297'0,"-38"10"-63"16,-2 3-19-16,-9 1-67 0,-2 10-23 16,-14 8-44-16,3 6-14 15,-1 6-21-15,3 4-8 16,9 1-13-16,3 0-5 15,10 4-8-15,3-4-4 16,6 2-6-16,7-1-2 16,6-3-1-16,3-2 0 15,2-6 1-15,2 0 1 0,0-7 4 16,-5-3-1-16,-2-3 2 16,-5-2 1-16,-12-7-50 15,4-2-70-15,-3-3 74 16</inkml:trace>
  <inkml:trace contextRef="#ctx0" brushRef="#br0" timeOffset="-175161.19">28122 2926 520 0,'1'-4'345'15,"-1"3"-50"-15,0 0-55 16,0 0-44-16,0 0-76 16,-1 0-28-16,0 0-33 15,-7-1-13-15,-7 3-19 16,-24 16-11-16,35 1-16 16,4 0-6-16,10 1-6 15,3-2 1-15,5 1 5 16,3-3 2-16,4-5 2 0,2-3 2 15,3-12 3 1,0-3 4-16,-4-9 7 0,-5 0 3 16,-11-2 8-16,-7-2 3 15,-15 1 1-15,-4 3-3 16,-11 1-10-16,-1 5-5 16,1 6-10-16,-1 1-4 15,5 9-8-15,6 3-1 16,4 3-7-16,5 3-31 0,6-3-105 15,4 0-107-15,9 1 156 16</inkml:trace>
  <inkml:trace contextRef="#ctx0" brushRef="#br0" timeOffset="-174919.66">28445 2936 790 0,'-11'-8'397'0,"10"8"-126"16,1 3-77-16,-4 0-75 15,3-3-40-15,0 0-46 16,1 11-9-16,-1 16-18 0,1 31-4 16,3-21-5-16,2 4-2 15,3-1 2-15,1 0 2 16,-3-8 3-16,-2-7 3 15,4-3 2-15,-8-12-6 16,6 0-112-16,0-6-95 16,-1-10 123-16</inkml:trace>
  <inkml:trace contextRef="#ctx0" brushRef="#br0" timeOffset="-174668.44">28412 2980 385 0,'-7'-19'313'16,"1"2"22"-16,7 8-99 15,1 3-19-15,12 3-86 16,7 1-27-16,6 2-39 16,7 2-11-16,-1-1-6 15,-5 5-3-15,-4 4-7 16,-5 2-5-16,-8 5-11 16,-3 0-3-16,-7 2 2 15,-3-1 2-15,-7 0 3 16,-2-3 0-16,-2-3-3 15,0-4-4-15,1-6-48 16,0-2-34-16,5-5-104 0,2-2-69 16,4-5 148-16</inkml:trace>
  <inkml:trace contextRef="#ctx0" brushRef="#br0" timeOffset="-174302.67">28810 2743 853 0,'7'0'395'16,"2"3"-212"-16,-3 0-33 15,2 8-37-15,-5 1-55 16,3 9-16-16,-3 8-23 16,-1-1-5-16,-2 5-4 15,0 0-1-15,-1-5-1 16,2 1-2-16,2-7 0 15,4-5-11-15,0-5-83 16,-3-3-58-16,1-9 85 0</inkml:trace>
  <inkml:trace contextRef="#ctx0" brushRef="#br0" timeOffset="-174114.19">28688 2846 836 0,'0'-3'387'0,"2"5"-177"0,6-2-85 16,1-2-15-16,12 6-39 15,3-1-12-15,7-2-24 16,3 7-13-16,-4-6-99 16,-1 2-129-16,12 11 134 15</inkml:trace>
  <inkml:trace contextRef="#ctx0" brushRef="#br0" timeOffset="-173871.5">29121 2864 1000 0,'-1'-9'403'16,"1"16"-264"-16,-2 0-23 15,-1 6-27-15,1 5-26 16,-3 0-28-16,4 3-13 16,2-6-15-16,1-2-3 15,4-3-1-15,-1-2-30 16,0-4-118-16,-2 0-127 16,0-2 160-16</inkml:trace>
  <inkml:trace contextRef="#ctx0" brushRef="#br0" timeOffset="-173712.67">29119 2668 666 0,'-2'6'356'16,"2"-5"-9"-16,0 3-296 16,0-4-69-16,0 0 12 15</inkml:trace>
  <inkml:trace contextRef="#ctx0" brushRef="#br0" timeOffset="-172722.32">29432 2850 521 0,'-6'-7'273'0,"1"7"-63"0,3 0-12 15,0-1-46 1,1 1-23-16,0 0-42 0,0 0-17 16,0 3-17-16,-6 17-6 15,-2 31-13-15,11-27-6 16,1-2-17-16,6-5-4 16,1-6-4-16,6-3 0 15,8-8 5-15,0-6 0 16,3-8 7-16,-1-2 3 15,-8-4 5-15,-6 1 2 16,-12 3 3-16,-2 0-1 0,-13 1-4 16,-5 0-2-16,-5 4-8 15,-6 0-2-15,6 4-4 16,0 4-4-16,5 0-3 16,8 4-3-16,2 1-7 15,5-1-4-15,5 0-9 16,0 0-2-16,0-1 1 15,0 0 3-15,10 2 11 16,18 1 4-16,36 1 5 16,-19-4-1-16,-4-2 1 15,-4 1-1-15,-5 3 0 16,-5 5 2-16,-8 4 3 16,-4 3 5-16,-9 3 6 15,-3 2 3-15,-6 0 1 16,-5-1-1-16,1-2-5 0,0-5 1 15,2-5-1-15,2-2 3 16,2-4 3-16,0 0 0 16,1-1-6-16,0 0-8 15,0 0-8-15,1-2-5 16,7-10 1-16,9-1 2 16,32-24 4-16,-27 30 2 15,-3 1 6-15,0 0 5 0,-5 3 7 16,-1 3 1-16,-1 3-5 15,-4 5-2-15,-3 5-5 16,-3 0 0-16,-2 2-1 16,5 0-1-16,-1-2-1 15,5 1-3-15,0-4 1 16,-1-3 0-16,-2-4-33 16,-1-2-55-16,7-5-442 15,9 2 367-15</inkml:trace>
  <inkml:trace contextRef="#ctx0" brushRef="#br0" timeOffset="-172140.56">30176 2951 727 0,'5'-4'352'0,"1"1"-128"16,-2 0-21-16,-2 1-54 15,-1 1-33-15,3-5-46 16,-1-3-19-16,-2-3-15 16,-9-28 1-16,-7 31 3 15,1 2-2-15,2 7-13 16,-3 6-12-16,5 5-19 16,-1 6-5-16,2 5-3 15,2 3 1-15,7-2 5 16,2-4 3-16,8-5 5 15,1-4 4-15,3-5 11 16,1-4 3-16,1-2 1 16,4-5-1-16,-3-3-5 0,2-2-1 15,-5 0 0-15,-3 2 1 16,-5 3 11-16,-2 3 3 16,0 3 5-16,-5 3-1 15,0-3-14-15,0 0-4 16,0 1-10-16,-7 12-3 15,3-4-3-15,-13 26-14 16,22-33-59-16,0-2-34 16,12-4-83-16,0-5-82 0,3 2 183 15</inkml:trace>
  <inkml:trace contextRef="#ctx0" brushRef="#br0" timeOffset="-171634.16">30620 2688 734 0,'-2'8'313'0,"0"-5"-162"16,2 3-16-16,0 8 0 16,0 0-16-16,2 10-24 15,-2 5-11-15,0 2-21 16,-2 4-13-16,-1-3-19 15,-1-5-7-15,1-4-8 16,2-4-3-16,0-7-2 16,0-2 0-16,-1-5-24 15,0-1-30-15,2-2-93 16,0-2-61-16,0-1 118 16</inkml:trace>
  <inkml:trace contextRef="#ctx0" brushRef="#br0" timeOffset="-171143.14">30871 2582 753 0,'4'-4'299'0,"-4"4"-204"16,1 0 5-16,-1 0-23 15,0 0-17-15,7 5-27 16,11 15-9-16,25 33-5 15,-24-22 2-15,-4 3 7 16,0 1 0-16,-8 2-6 0,3 0 0 16,-10 4-4-1,-2 4-1-15,-7-4 0 0,-2 1 0 16,1-5-3-16,-6-4 1 16,2-1-1-16,-2-2 0 15,-6-2-1-15,6-7-1 16,1-7-25-16,-4-3-17 15,9-8-51-15,-3 3-33 16,-1-6-90-16,4-5-67 16,-1-5 172-16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1" units="cm"/>
          <inkml:channel name="Y" type="integer" max="17399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03235" units="1/cm"/>
          <inkml:channelProperty channel="Y" name="resolution" value="999.9425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7-07T15:58:13.849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26752 4630 345 0,'-6'0'227'16,"0"0"12"-16,4-1-57 16,2 2-25-16,0-1-36 15,0 0-40-15,0-1-15 16,0 0-27-16,19-7-9 15,42-18-12-15,-24 10-6 16,-3-2-8-16,1-1-1 16,-5-2-2-16,-2 0 1 0,1 4 0 15,-3 2 0-15,-10 6-30 16,-3 5-49-16,-13 3 50 16</inkml:trace>
  <inkml:trace contextRef="#ctx0" brushRef="#br0" timeOffset="224.27">26888 4717 746 0,'0'0'341'0,"1"0"-150"15,2-2-9-15,-3 1-35 16,0-1-34-16,2 1-50 15,11-6-22-15,13 2-28 0,27-42-4 16,-25 29-5-16,4 3 0 16,-6 3-1-16,-4 2 1 15,-8 3-60-15,-7 1-75 16,-2 2 84-16</inkml:trace>
  <inkml:trace contextRef="#ctx0" brushRef="#br0" timeOffset="861.77">27599 4486 609 0,'-4'10'283'16,"4"-7"-139"-16,1-2-12 0,6 2-33 16,4-3-26-1,6-4-21-15,6-2-9 0,8-8-20 16,1-1-6-16,3-8-5 15,-1 0 0-15,-5-3 0 16,-7 0 1-16,-10 6 7 16,-6-1 3-16,-14 7 1 15,-5-1 1-15,-10 7-6 16,-6 2 1-16,-3 5 7 16,5 4 2-16,1 8 7 15,5 2-2-15,6 7-8 16,0 1-4-16,11 4-12 15,5 2-5-15,10-1-5 16,7 1-1-16,1-15-1 31,-9-6 1-31,1 0 2 0,34 16-3 0,-1-12-124 16,-4-9-193-16,-12-16 207 0</inkml:trace>
  <inkml:trace contextRef="#ctx0" brushRef="#br0" timeOffset="1062.34">27943 4332 752 0,'-2'3'354'0,"9"9"-166"15,2 2-30-15,5 3-60 16,4 0-29-16,2-2-22 16,1-1-11-16,-2 3-20 15,2 1-5-15,-3 3-5 16,-2 1 6-16,-1-3-67 15,0-2-42-15,1-6-139 16,-1-2-132-16,-2-9 238 16</inkml:trace>
  <inkml:trace contextRef="#ctx0" brushRef="#br0" timeOffset="1241.32">28169 4369 756 0,'-6'2'362'0,"-2"7"-133"16,-5 0-41-16,-2 8-77 0,-1 1-27 16,-2 3-47-16,3 0-16 15,0-3-15-15,3-5-4 16,7-7-53-16,3-4-69 16,5-3 77-16</inkml:trace>
  <inkml:trace contextRef="#ctx0" brushRef="#br0" timeOffset="1467.75">28313 4354 646 0,'21'3'349'0,"-11"10"-94"16,-8 4-31-16,-2 10-91 15,-5 4-42-15,0 8-49 16,1-2-15-16,5-1-15 15,-1-5-3-15,3-7-3 16,2-4 0-16,-6-10-13 16,1-3-56-16,-2-8-156 15,2-6-109-15,-1-9 184 16</inkml:trace>
  <inkml:trace contextRef="#ctx0" brushRef="#br0" timeOffset="1705.76">28273 4343 645 0,'9'-7'320'16,"3"5"-114"-16,0 0-35 16,7 5-68-16,-3 1-17 15,6 4-19-15,-5 0-9 16,-4 2-19-16,3 2-8 16,-4 0-9-16,1 0-4 15,-6 1-1-15,-1-1 1 0,-8 1 4 16,-6-1 2-16,-2 1-3 15,-2-1-1-15,0 0-10 16,-4-5-15-16,1-5-80 16,3-2-79-16,9-11 98 15</inkml:trace>
  <inkml:trace contextRef="#ctx0" brushRef="#br0" timeOffset="2069.21">28603 4430 835 0,'0'6'372'0,"4"0"-199"0,-3-2-25 16,2 0-74-16,0-2-30 16,-3-3-29-16,0 0-7 15,7-2-4-15,9-3 1 16,27-16 0-16,-30 7 3 15,-3 0 8-15,-3 1 5 16,-8 0 9-16,-5 4 5 16,-6 0 13-16,-2 3 0 15,-6 1-3-15,-1 4-6 16,0 4-25-16,1 2-8 0,5 10-13 16,4 0-7-16,5 4-4 15,6 4-2-15,4-2 3 16,5 0 3-16,10-4 6 15,1 0 0-15,6-9-54 16,4 0-66-16,4-11 81 16</inkml:trace>
  <inkml:trace contextRef="#ctx0" brushRef="#br0" timeOffset="2308.73">28968 4361 881 0,'-17'-4'453'0,"13"5"-135"16,-8 1-101-16,0 3-97 0,4 2-43 15,-2 3-45-15,1 1-13 16,8 2-19-16,-5 0-8 16,8 1-6-16,4-1-2 15,4-1-2-15,1-4-29 16,3-7-69-16,3-2-35 15,-1-12-188-15,10-1 216 16</inkml:trace>
  <inkml:trace contextRef="#ctx0" brushRef="#br0" timeOffset="2488.46">29151 4170 477 0,'0'-6'320'0,"0"6"23"15,-1 3-94-15,0-3-114 16,-4 13-29-16,-5 16-52 15,-16 51-13-15,17-34-14 16,6 0-5-16,8-7-12 16,3-3-4-16,7-13-2 15,0-5-33-15,1-12-189 16,2-7 158-16</inkml:trace>
  <inkml:trace contextRef="#ctx0" brushRef="#br0" timeOffset="2662.97">29010 4271 1102 0,'-4'0'441'16,"4"-2"-295"-16,6 3-25 16,-6-1-71-16,0 0-7 15,16 1-17-15,32 6-13 16,-21-2-72-16,0-3-104 15,5 8 106-15</inkml:trace>
  <inkml:trace contextRef="#ctx0" brushRef="#br0" timeOffset="3041.65">29429 4507 232 0,'0'4'162'0,"5"-6"18"16,0-4-14-16,6 3-15 16,0-4-13-16,1 0-21 15,2 0-17-15,-5-3-26 16,-4 2-10-16,0-1-9 16,-4 0-3-16,-3-2 10 15,-1 2 4-15,-9-2 3 16,-1 0 5-16,-3 2-1 0,-4-3-8 15,4 5-16-15,1 3-9 16,3 4-24-16,4 3-9 16,2 7-14-16,2 0-8 15,6 7-7-15,1 2 1 0,5 2 3 16,3 2 5-16,3-5 4 16,7-3 6-16,10-4-78 15,2-5-52-15,5-6-236 16,0-6 223-16</inkml:trace>
  <inkml:trace contextRef="#ctx0" brushRef="#br0" timeOffset="3506.71">29707 4432 729 0,'-5'-1'364'16,"-1"1"-138"-16,-3 0-94 15,1 1-48-15,-1 1-52 16,1 0-19-16,-1 2-15 16,1-2-7-16,1 5-9 15,4 0-2-15,1 3 2 0,2 4 2 16,0 1 6-16,2-5 2 16,2 3 2-16,2-6 1 15,1-2 2-15,1 0-1 16,1-7 3-16,-2 2 0 15,0-7 2-15,1-4-1 16,3-9-17-16,4-6-7 16,4-5-4-16,0-2 3 15,-2 0 18-15,-4 2 9 0,-4 8 30 16,-6 2 19-16,-3 9 38 16,-1 4 13-16,-1 2-4 15,2 6-13-15,-4 2-34 16,4-2-16-16,0 0-15 15,0 18-4-15,4 42 2 16,0-25 0-16,4 5-2 16,1-7-2-16,8-3-7 15,0-6-2-15,-2-12-3 16,-2-3-24-16,-2-9-98 16,1-6-116-16,15-8 141 15</inkml:trace>
  <inkml:trace contextRef="#ctx0" brushRef="#br0" timeOffset="4461.39">28019 5141 297 0,'5'2'225'15,"2"1"52"-15,-3-1-15 16,-1-2-47-16,0 0-21 16,-3-1-51-16,0 0-27 15,0 0-44-15,1-5-18 16,2-13-24-16,3-31-7 0,-10 29-6 16,-2 1 0-1,-6 3-2-15,-3 1 0 0,-4 6-5 16,1 6-3-16,3 8-7 15,-4 4-5-15,1 7-5 16,2 4 0-16,3-1 1 16,3 4 1-16,12-4-1 15,-3-5-1-15,1-2-1 16,7-2 0-16,2-1 3 16,2-1 3-16,6-2 3 15,0 0 2-15,-8-3 4 16,6-2 1-16,-11 3 3 15,-3-2 2-15,-2 5 4 16,0-6 0-16,0 1-3 16,-5 21-4-16,-2 29-6 15,3-26-1-15,5 1-1 16,5-4-2-16,-4-1-1 0,9 1 2 16,4-2-1-16,0 1 1 15,9-6 0-15,-2-2 0 16,2-8 1-16,-1-4 1 15,-4-7-20-15,-2-5-20 16,-5-5-25-16,-6-4-1 16,-7-2 27-16,-5 0 24 15,-7 1 30-15,-2 2 10 16,-4 5 15-16,0 1 6 0,1 5 7 16,0 0-1-16,6 5-11 15,3-1-7-15,7 4-21 16,3 0-13-16,5 1-16 15,-5-1-4-15,8 0 5 16,17 0 12-16,32-4-58 16,-29-7-58-16,3-2-192 15,1-1 186-15</inkml:trace>
  <inkml:trace contextRef="#ctx0" brushRef="#br0" timeOffset="4858.52">28269 5077 338 0,'4'-4'212'0,"0"1"8"16,2 3-19-16,-1-2-50 0,1 4-7 15,-3 4-13-15,-2 4-8 16,-1 9-6-16,-1 2-15 16,-2 6-36-16,3-6-20 15,1-4-23-15,3-3-9 16,6-8-8-16,4-1-2 15,3-6-1-15,-2-5 2 16,2-7 2-16,-7-3 1 0,4-3 2 16,0 1 0-1,-9 2 3-15,3 3 0 0,-9 7 2 16,-3 0 1-16,3 6 2 16,-1 2-1-16,2-2-3 15,0 0-4-15,0 0-6 16,0 15-4-16,1-4 0 15,12 27 0-15,-6-30 0 16,3-4 0-16,8-5-1 16,3-1 1-16,8-5-30 15,-1 4-43-15,-3 0-239 16,-4-2 209-16</inkml:trace>
  <inkml:trace contextRef="#ctx0" brushRef="#br0" timeOffset="5197.97">28614 5144 479 0,'-1'0'340'0,"-3"5"42"0,3-4-156 15,0-1-68-15,0 0-44 16,1 0-40-16,0 0-14 16,2-1-31-16,13-7-8 15,23-33-7-15,-28 23-1 16,-5 3 1-16,-2 0 2 0,-3 6 4 15,-3 2 3-15,-5 4-4 16,-2 4-2-16,-4 7-7 16,-2 0-4-16,-3 5-1 15,4 0-2-15,4 3-1 16,1 2 1-16,8-1-3 16,2 1 0-16,5-3-2 15,4-1-2-15,5-5-5 16,2-4-27-16,6-5-97 15,2-3-75-15,2-6 120 16</inkml:trace>
  <inkml:trace contextRef="#ctx0" brushRef="#br0" timeOffset="5410.05">28837 5143 676 0,'-3'16'336'15,"0"-1"-100"-15,0 4-50 16,3-7-64-16,-3-1-29 15,4-3-45-15,-3-3-15 16,3-5-19-16,3-1-5 16,-4 0-3-16,0 0 1 15,7-14 1-15,11-36 0 16,-8 33-2-16,-1 0-1 0,0 4-4 16,0 1 0-16,-3 0-8 15,0 2-36-15,-2 4-259 16,0 5 215-16</inkml:trace>
  <inkml:trace contextRef="#ctx0" brushRef="#br0" timeOffset="5895.31">29010 5105 440 0,'1'0'249'0,"3"3"-32"15,-4-1-14-15,0-2-62 16,-1 0-14-16,0 13-40 0,0 8-16 16,4 24-23-16,5-31-12 15,1-6-17-15,1-5-8 16,5-3-7-16,0-5-1 16,1-5 2-16,3-4 1 15,-1-3-2-15,-2-3 0 16,-1 4 1-16,0-2 0 15,-4 2 6-15,-4 9 4 16,-5 4 13-16,-2 3 6 16,-1 5-1-16,0-5-3 15,0 0-19-15,-1 6-8 16,-5 17-6-16,0 29-1 0,10-18 5 16,2 3 2-16,3 2 4 15,-1 1 0-15,-3-3 1 16,0-2 3-16,-2-8 2 15,-4-2 13-15,-3-7 22 16,-4-5 12-16,-2-3 15 16,-1-6-6-16,-2-4-15 15,-2-2-12-15,-3-12-28 16,-1-4-18-16,5-8-61 16,4-3-43-16,11 2-178 15,7 1 184-15</inkml:trace>
  <inkml:trace contextRef="#ctx0" brushRef="#br0" timeOffset="6517.27">29875 4989 1029 0,'0'-3'434'0,"1"2"-259"16,0 1-17-16,-2 0-77 16,0 0-27-16,-3 22-38 15,1 38-8-15,1-22-5 16,0 3 0-16,4-7-2 16,1-6-1-16,8-9-13 15,3-5-47-15,3-13 41 16</inkml:trace>
  <inkml:trace contextRef="#ctx0" brushRef="#br0" timeOffset="6828.62">29720 5075 823 0,'-11'0'398'0,"4"0"-189"15,6 1-83-15,4 2-35 16,9 0-63-16,6 4-10 15,10-5-3-15,4-2-1 16,3-3-7-16,0-4-1 16,-1 3-4-16,2 2 0 0,-4 0-1 15,-1 1 0-15,-1 4-1 16,-7 6 0-16,-3 4-1 16,-6 6 0-16,-4 3 3 15,-4-1 2-15,-4 2 8 16,-1-2 4-16,-1-5 5 15,0 0 2-15,0-6-2 16,-1-5-3-16,0-5-45 16,0-1-76-16,1 0 68 15</inkml:trace>
  <inkml:trace contextRef="#ctx0" brushRef="#br0" timeOffset="7722.08">30072 4962 645 0,'1'10'303'16,"10"0"-132"-16,2 1-8 15,3 0-30-15,1 7-26 16,0 0-33-16,1-1-15 16,-3 5-28-16,0-4-6 15,-3 1-4-15,-2 3-2 16,-4-6-5-16,-2 3-1 15,-2-3-3-15,1-2-3 16,-3 1 0-16,0-5 0 0,-2-2 6 16,2-4 4-16,0-4 4 15,-1-3-2-15,0 2-9 16,0 0-7-16,2-19-7 16,8-31-3-16,5 34 0 15,3-2 1-15,5 9-2 16,-8 0 1-16,-1 4 1 15,-3 6 3-15,-5 5 13 16,10 4 7-16,-8 6 10 16,2-2 0-16,-7 2-4 15,-3-4-4-15,-4 0-9 16,5 1-3-16,-2-3-7 16,0 1 0-16,7-5 0 15,-6 0-2-15,3-2-5 0,2-1-12 16,-4-2-20-16,0-1-8 15,0 0-1-15,0 0 12 16,0 0 22-16,2-4 9 16,-1-4 8-16,5 0 4 15,-5 5 14-15,-1 2 6 16,0 0 4-16,0 1-2 16,0 0-13-16,0 0-5 15,0 0 0-15,0 1 0 0,0 0-1 16,8 2-3-16,-5 0-7 15,1 0-1-15,5 1-7 16,2 0-12-16,-1-3-27 16,33 3-20-16,-36-4-36 15,-1 1 3-15,-1 1 15 16,-6-3 17-16,1 2 39 16,0 0 11-16,0 0 15 15,1-1 3-15,10-2 5 16,-1 0 2-16,0-3 1 15,27-22 0-15,-27 18 7 16,0-1 8-16,-3 2 18 16,0-6 5-16,-3-1-2 15,0 4-8-15,-3 1-12 0,-1 3-3 16,-5 7 14-16,-3 1 4 16,-2 10 1-16,-3 8 0 15,2 1-16-15,2 5-3 16,7-3-6-16,4-6-4 15,10 2-4-15,7-5-3 16,6-1-1-16,0-1 0 16,0-6 2-16,-1-2 0 15,-4-3-36-15,0-1-51 0,-5-3 53 16</inkml:trace>
  <inkml:trace contextRef="#ctx0" brushRef="#br0" timeOffset="28004.5">7268 13740 112 0,'0'0'89'0,"0"0"30"16,0 0-5-16,0 0-6 15,0 0-7-15,0 0-24 16,3 7-15-16,-2 9-22 16,-7 30-2-16,-8-25 14 15,-2-3 11-15,-8 5 19 16,-2 6 7-16,-5 3 5 15,-3 5-4-15,0 5-17 16,-4 4-13-16,3 7-28 16,3 1-11-16,-1 0-13 15,4-3-3-15,-7-9-1 16,-3-2 0-16,4-5-2 16,0 2 1-16,8-1-1 15,3 4 0-15,1-3 0 16,0-3 0-16,3-4-2 15,3-4 1-15,5-9-1 0,5-4 0 16,4-7-3-16,3-3-1 16,4-3-1-16,2-3 1 15,3-3 2-15,1 1 1 16,2-2-60-16,-2 1-74 16,0-2 86-16</inkml:trace>
  <inkml:trace contextRef="#ctx0" brushRef="#br0" timeOffset="28925.68">6590 14630 220 0,'-1'-1'170'15,"0"0"34"-15,0 0-1 16,0 0-36-16,0-1-18 16,0 1-35-16,-5-1-11 15,-11-4-25-15,-27-5-12 16,15 14-22-16,8 2-10 0,-6 5-14 16,-2 0-1-16,-5 2-4 15,-6 2 1-15,2 6-1 16,2 2-1-1,6 6-4-15,3 3-3 0,0 4-3 16,2 2-2-16,6 4-2 16,-3-2 0-16,5 3 0 15,4 4 0-15,-2 1 0 16,6 3-1-16,3 1 0 16,1-4 0-16,5-3 0 15,1-5-1-15,4-1 0 16,4-9 0-1,-5-15-2-15,0 0 0 0,26 42 0 16,5 2-1-16,11-5 2 16,-5-20 1-16,13-5 2 15,4-2 0-15,6 2 0 0,-2-6-1 16,-1-8-1-16,0-1 1 16,0-8 1-16,4 2 0 15,5-3 0-15,4 1-1 16,-4-7-1-16,-7-11-1 15,-13-5 2-15,-10-13 0 16,-1-4 1-16,0-5 3 0,-7-7 0 16,-1-3 0-16,-8-7 0 15,-5 2 1-15,-7-3 3 16,-4 1 1-16,-11-3 3 16,-3 1 3-16,-14 0 2 15,-9-2 1-15,-5 8 1 16,-7 4-1-16,-5 7-3 15,6 9-1-15,2 4-6 16,-1 2 0-16,-8 6 1 16,-8 1-2-16,-3 7 0 15,0 4-2-15,9 3-4 16,6 0 0-16,8 2-4 16,3-1 0-16,10 5-2 15,5 0-1-15,8 0-10 16,4 0-28-16,7 3-76 15,1 0-65-15,-2-3 109 0</inkml:trace>
  <inkml:trace contextRef="#ctx0" brushRef="#br0" timeOffset="29455.73">6543 15085 237 0,'-29'-48'194'16,"29"31"62"-16,-5-2-25 15,3 7-19-15,3 3-21 16,-1 8-42-16,5 1-25 16,-5 9-44-16,0 6-16 15,-2 12-22-15,-2 8-5 16,-1 9-13-16,-1 7-4 0,3-1-10 16,1-5-1-16,-1-9-2 15,1-5-2 1,3-8-1-16,-1-3-2 0,6-6-40 15,-2-3-50-15,1-12-179 16,9-2 169-16</inkml:trace>
  <inkml:trace contextRef="#ctx0" brushRef="#br0" timeOffset="29752.69">6718 15122 406 0,'3'-3'290'15,"-3"2"22"-15,-9 0-126 16,-4 2-13-16,-9 5-62 16,-2-1-29-16,-3 5-32 15,3 0-7-15,4 1-2 0,-1 2 0 16,11 0-2-16,-2 0-5 16,5 2-9-16,4-3-6 15,3-2-5-15,5 3-3 16,10-5-1-16,1 5 0 15,4-1 3-15,-2 2 3 16,3 1 2-16,-2-2 1 16,-2 0-2-16,-1-1-3 0,-4 1-5 15,-2-3-2-15,-5-5-4 16,1 2-1-16,-3-7-51 16,0-2-70-16,3 2 77 15</inkml:trace>
  <inkml:trace contextRef="#ctx0" brushRef="#br0" timeOffset="30078.36">6952 15185 1021 0,'-4'8'390'0,"-9"9"-296"15,-2 4-31-15,-8 3-46 16,-3 2-8-16,6-7 2 0,3 3 1 16,10-9 2-16,2 0 2 15,6 0-3-15,2-6-3 16,7 3-3-16,3-3-1 16,3-3-1-16,8-1 0 15,5-3 0-15,-4-2-1 16,-2-2 1-16,-9 1 0 15,-5 2 1-15,1 1-2 16,-10 0-182-16,4 0 135 0</inkml:trace>
  <inkml:trace contextRef="#ctx0" brushRef="#br0" timeOffset="30308.02">6969 15256 1038 0,'1'2'424'0,"-1"6"-265"16,2 0-15-16,-2 11-36 15,-3 3-28-15,0 10-35 16,1 5-13-16,-6 2-14 16,6 1-5-16,-2-5-6 15,4-5-2-15,2-11-3 16,-4-4-2-16,4-8-36 0,-2-3-36 15,2-5-128-15,2-2-137 16,-4 2 211-16</inkml:trace>
  <inkml:trace contextRef="#ctx0" brushRef="#br0" timeOffset="45586.6">6595 13857 515 0,'-1'0'238'0,"-1"0"-85"15,1 0 5-15,0 0-5 16,0 0-20-16,0 0-24 15,0 0-8-15,0 0-10 16,0 0-6 0,0 0-23-16,-9 2-14 0,-9 13-19 15,-34 28-7-15,32-23-8 16,-9 0-4-16,-3 1-4 16,5 1-2-16,-4-3-1 15,9-4 2-15,10 2 3 16,0-1 4-16,11-1 3 15,3 2 0-15,11 3-1 16,3-3-2-16,9 4-1 16,3-2 1-16,1-3 2 15,4 1 1-15,-5-6 6 0,-2 0 2 16,-5-1 4-16,-7-1-1 16,-2-2-6-16,0-1-2 15,-7-3-3-15,-4 0-2 16,-3-3-1-16,2-1-1 15,0-1-4-15,0 1-5 16,0 0-30-16,-3-4-43 16,-3-9-75-16,-12-29 86 15</inkml:trace>
  <inkml:trace contextRef="#ctx0" brushRef="#br0" timeOffset="57562.25">11310 8357 164 0,'-1'0'157'16,"0"0"66"-16,0 0-4 16,-7 5-36-16,1-2-17 15,1-1-40-15,1-1-16 16,4-1-30-16,0 0-17 15,0 0-29-15,-1 0-13 16,1 0-11-16,1 0 0 0,0 0 2 16,18 0 1-16,38-9 2 15,-26 5-1-15,5 3-1 16,0 5-1-16,1 4-2 16,-11-2-1-1,0-1-1-15,22 4-1 0,13-5-3 16,-1-2-1-16,0-2-1 15,1-1 0-15,-1-2 0 16,-2 1 1-16,-12-2 1 16,-4 0 3-16,-9 1 4 15,-5 4 2-15,-13-1 7 16,-5 0 8-16,-9 0 13 16,-3 0 0-16,-7 1-7 15,-1 0-9-15,-2-1-17 16,0 0-4-16,2-5-49 15,5 0-56-15,2 2-351 16,4 0 302-16</inkml:trace>
  <inkml:trace contextRef="#ctx0" brushRef="#br0" timeOffset="61018.68">10410 12600 253 0,'-1'-1'188'0,"0"0"-5"15,0 0-34-15,0 0-18 16,0 0-31-16,-1-8-9 16,1 4-10-16,0 0-5 0,1 2-16 15,0 2-10-15,0-1-18 16,0 1-8-16,0 0-10 16,4-2-2-16,4-1-2 15,-8 2 2 1,14-2-1-16,22-6 2 0,-24 15-1 15,2-4 1-15,-3 2 0 16,1-2 0-16,2-3 0 16,-4 1-1-16,0-4-2 15,-2 2 0-15,-2 1 0 16,2-5-1-16,3 7-1 16,0 0-2-16,0 1-1 15,1 4-1-15,-1-3-1 16,3 0 1-16,-1 0-1 0,2-2-1 15,-1 0 0-15,-2-3 1 16,1 0 0-16,-1 3-1 16,-1 0 2-16,0 1-1 15,-2-1 2-15,0 0 2 16,1-1 0-16,0-1 0 16,2 1-1-16,1-3-2 15,2 4 0-15,1 0-1 16,-2 0-1-16,-1 0 0 0,-1 0 1 15,4-1 1-15,-3 0 2 16,-2 1 2-16,1 0 1 16,-3 2 0-16,-2 0-2 15,6-2 1-15,-4 2-3 16,-1-4 1-16,2 2-1 16,-4 3 0-16,1-3 0 15,-1 2 1-15,4-2-1 16,-3-3 0-16,5 1-1 15,-1 0 0-15,0 2 0 16,3 0-1-16,-6-5 1 16,3 2 1-16,-3-1 1 15,0 4 2-15,1 5 0 16,-1-2 1-16,-1-1-2 16,1-2 0-16,-2 1-2 15,1 0-1-15,1 0 0 16,0-1 0-16,2-3 0 0,0 2-1 15,-1-1 0-15,0 2-1 16,-2 2-1-16,2 3 1 16,1-2 0-16,1-1-1 15,-1-1 1-15,0-1 0 16,-1 0 2-16,1 1-2 0,1-1 1 16,0 1 0-16,0 2-1 15,1-1 1-15,0 3 0 16,0-4-2-16,0 1 1 15,0-1-1-15,3-2 0 16,-7 5 2-16,5-3-2 16,-3 1 2-16,0 0-1 15,4-2 0-15,-6-1 0 16,6 0 1-16,-7 3-1 16,3 1 1-16,2 0 0 15,-2 0-1-15,8-2 0 16,-2 0 0-16,1 1 0 15,1-1 1-15,-2 0-1 16,3-2 0-16,-1-3-1 16,1 0 2-16,-3 0-2 0,1 1 1 15,-2 3-2-15,1 2 1 16,1 5 0-16,0-3-1 16,0 2 1-16,-3-4 0 15,3-2 0-15,-2 1 0 16,3 2 0-16,1 3-1 15,0-3 1-15,0 3 0 16,-7-1 0-16,4-3 0 16,-7 4 0-16,-2-2 2 0,4 1-2 15,-2 1 1 1,6-3-1-16,-4-3 0 0,3 1 0 16,-3-1 1-16,-2-1 0 15,6 0 0-15,-5-2 0 16,3 2 0-16,-4-3 2 15,-3 2 1-15,-1 0 0 16,1-2 1-16,-3 0 0 16,1 0-1-16,0 1 0 15,-3-1-1-15,1 2-1 16,-2 1 0-16,0 1 2 16,0-1 0-16,-1 0-22 15,0 1-40-15,0-1-155 16,1 1 139-16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1" units="cm"/>
          <inkml:channel name="Y" type="integer" max="17399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03235" units="1/cm"/>
          <inkml:channelProperty channel="Y" name="resolution" value="999.9425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7-07T16:01:42.455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8695 4884 505 0,'-1'0'280'0,"-1"0"-66"15,1-1 8-15,0 1-59 16,0 0-17-16,0 0-17 16,0 0-12-16,0 17-19 15,-1 29-14-15,3-27-25 16,1 4-11-16,1-4-19 15,2 1-7-15,-1-4-12 16,0-2-3-16,0-1-4 16,-1-5-3-16,0-6-49 0,-3-2-52 15,0-13-225-15,1 0 209 16</inkml:trace>
  <inkml:trace contextRef="#ctx0" brushRef="#br0" timeOffset="163.27">8595 4740 791 0,'-1'-1'390'0,"1"-2"-186"0,4 8-43 16,-4-5-40-16,0 0-76 16,0 0-22-16,17 8-76 15,31 16-82-15,-23-13 87 16</inkml:trace>
  <inkml:trace contextRef="#ctx0" brushRef="#br0" timeOffset="665.53">9052 4936 700 0,'4'0'370'0,"-9"-4"-120"0,2 0-22 15,-4-2-99-15,-4-4-36 16,1 0-35-16,-7-1-7 16,0 3-7-16,-10 3-5 15,10 5-8-15,1 6-4 16,-8 10-9-16,10 7-3 16,-3 6-6-16,4 4-3 15,10 0 0-15,3 0-2 0,4-7 1 16,2-3 0-16,15-3 2 15,-2-10 0-15,7-7-2 16,-1-1 1-16,-2-12-2 16,1-8 1-16,-4-14-2 15,-1-11-1-15,-4-11-7 16,0 4-1-16,-1-5 1 16,-5 4 3-16,-5 9 6 15,-8 2 4-15,-1 16 8 16,-4 8 4-16,-5 10 11 15,3 8 3-15,-1 11 4 16,3 8 1-16,0 15 4 16,4 8 0-16,2 5-1 15,2 1-3-15,10-2-9 16,3-8-5-16,6-9-12 16,2-6-4-16,-2-10-53 0,5-3-56 15,0-10-176 1,-1-6-178-16,2-11 282 0</inkml:trace>
  <inkml:trace contextRef="#ctx0" brushRef="#br0" timeOffset="1010.82">9276 5068 589 0,'4'10'380'15,"1"-2"-33"-15,5-12-133 16,0 1-9-16,3-2-81 15,4-5-22-15,2-3-32 16,3-3-13-16,-5-9-22 16,-3 0-9-16,-1-3-11 15,-4-1-2-15,-2 4 1 16,-5 0-1-16,-6 6 10 16,-13 3 6-16,-3 9 8 15,-7 5 6-15,0 10-1 16,3 5-4-16,3 10-8 15,7 6-7-15,10 4-13 16,6 3-5-16,11-6-5 16,3-2-2-16,10-8-3 15,3-5-1-15,2-3-34 0,1-7-42 16,3-5-130-16,5-10-98 16,1-8 188-16</inkml:trace>
  <inkml:trace contextRef="#ctx0" brushRef="#br0" timeOffset="1579.21">9667 4880 802 0,'-14'0'393'0,"1"3"-142"16,1 0-21-16,2 2-72 16,1-2-22-16,1-2-41 15,4-1-18-15,2-1-33 16,1-2-14-16,0 2-13 15,-1 0-3-15,1 0-2 16,0-1 2-16,0 1 5 16,0 0 0-16,0 0 3 15,0 0-3-15,0 1-2 16,0 0 0-16,0 0-2 16,-1 0-1-16,-1 4-3 15,-2 6-1-15,-2 3-2 0,-15 28-2 16,20-23-1-16,-3 0 0 15,5 4 0-15,6 2 0 16,1-4-2-16,4-3-2 16,4-5-2-16,1-4 0 15,7-6-1-15,0-6 1 16,-2-7 1-16,-1-7-1 16,-6-4-4-16,-4-2-1 15,-5-1 1-15,-5 1 2 0,-4 3 6 16,0 4 1-16,-4 5 2 15,1 0 0-15,3 6 0 16,-2 2 1-16,3 5 2 16,0 4 3-16,1 7 9 15,2 6 3-15,-1 6 2 16,1 2-2-16,5 1-8 16,2-3-5-16,4-6-6 15,2-2-4-15,6-6-4 16,2-5-8-16,5 0-58 15,1-3-50-15,4 3-155 16,-3 1-134-16,-3-11 257 16</inkml:trace>
  <inkml:trace contextRef="#ctx0" brushRef="#br0" timeOffset="1786.7">10005 4913 1209 0,'0'-1'508'15,"0"-4"-320"-15,4 3-19 16,-4 1-75-16,0 0-39 0,0 0-34 16,0 0-31-16,0 0-113 15,0 0-89-15,0 1 122 16</inkml:trace>
  <inkml:trace contextRef="#ctx0" brushRef="#br0" timeOffset="1933.01">10003 4960 719 0,'-10'52'392'0,"16"-47"-92"16,1-2-24-16,-4-2-111 15,-1-3-45-15,-6-2-68 16,4 4-22-16,0-1-123 15,0-1-127-15,6 0 140 16</inkml:trace>
  <inkml:trace contextRef="#ctx0" brushRef="#br0" timeOffset="16055.48">11038 4756 273 0,'-3'-5'170'0,"0"-1"7"16,1 1-15-16,0-2-17 16,0 0-7-16,0 0-20 15,-1 0-5-15,1 2-6 16,1 4-9-16,0 0-16 15,0 0-7-15,0 1-16 16,0 0-4-16,-11 27-5 0,-8 40-4 16,12-21-9-1,13 1-4-15,-3-2-11 0,7-6-5 16,10-6-8-16,-6-7-2 16,5-6-4-16,2-7 1 15,-5-10-42-15,3-3-45 16,-3-8-175-16,-1-4 162 15</inkml:trace>
  <inkml:trace contextRef="#ctx0" brushRef="#br0" timeOffset="16250.21">10840 4886 751 0,'-4'2'351'0,"0"-2"-140"15,3-2-29-15,1 1-33 16,0 0-45-16,2 0-56 16,18-2-12-16,37 0-18 15,-27 7-5-15,0-1-69 16,6-1-86-16,7-3 92 16</inkml:trace>
  <inkml:trace contextRef="#ctx0" brushRef="#br0" timeOffset="16561.64">11223 4890 673 0,'0'4'313'16,"3"2"-110"-16,4 0-52 15,3 7-16-15,-1 3-32 16,1 3-43-16,2 5-7 0,-2-2-13 15,0 0-5-15,-1-6-6 16,-4-4 1-16,-1-5 4 16,-3-2 0-16,-5-6-3 15,-3-7-2-15,-4-4-7 16,-1-5-3-16,3 1-10 16,5-5-6-16,5-4-6 15,5-2-3-15,10-4-20 16,0 1-27-16,6 4-74 15,4 4-72-15,-2 10 122 16</inkml:trace>
  <inkml:trace contextRef="#ctx0" brushRef="#br0" timeOffset="17117.25">11524 4849 935 0,'-1'0'418'16,"0"0"-218"-16,0 0-16 15,-3 17-70-15,-10 30-27 16,14-24-32-16,3 2-12 0,3-5-17 16,6-3-7-16,2-4-9 15,3-8-3-15,2-5-2 16,-1-8 0-16,0-9 0 15,0-1 0-15,-3-5 0 16,0 1-1-16,-7-1 0 16,1 1 0-16,-5 5 2 15,1 1 0-15,-3 10-1 16,-2 3 0-16,0 9 6 16,-4 8 3-16,0 13 8 15,0 5 6-15,4 8 2 16,1 1 0-16,5 3-1 15,2 1-2-15,2 1 0 16,0-3 2-16,0-5 5 0,-5-4 3 16,-4-8 3-16,-1-3 1 15,-9-8 2-15,-4-7 1 16,-4-7 2-16,-4-4-4 16,-4-8-13-16,-5-4-8 15,4-8-18-15,1-2-6 16,7-2-22-16,12 1-14 15,8 5-41-15,9 3-21 16,19 0-54-16,1 1-36 0,12 4-147 16,4 1 212-16</inkml:trace>
  <inkml:trace contextRef="#ctx0" brushRef="#br0" timeOffset="21428.85">12680 4735 321 0,'0'-2'230'0,"0"-1"6"16,0-6-63-16,0 5-19 15,0-3-20-15,0 5-11 16,0 1-17-16,0 0-7 0,0 0-14 16,0 0-7-16,-1 1-13 15,0 0-7-15,-5 28-14 16,-9 41-7-16,10-26-12 15,4-2-5-15,3-4-9 16,5-6-5-16,7-8-3 16,0-2-2-16,4-11 0 15,1-2 1-15,2-7-45 16,-1-9-37-16,-4-4-169 16,-1-3 156-16</inkml:trace>
  <inkml:trace contextRef="#ctx0" brushRef="#br0" timeOffset="22349.68">12614 4848 309 0,'-62'0'267'0,"47"-3"29"0,8 1-68 16,4 1-15-16,-2 1-65 16,7 0-28-16,-2-1-41 15,0-1-17-15,12 1-25 16,16-2-7-16,31-1-9 15,-23 4-6-15,-1-1-6 16,0-1-1-16,3 0-49 16,1-1-59-16,-10 1 63 15</inkml:trace>
  <inkml:trace contextRef="#ctx0" brushRef="#br0" timeOffset="22839.42">12947 4662 922 0,'6'-8'415'0,"-6"3"-240"16,4 4-48-16,4 5-6 15,-4 9-63-15,1 7-12 16,-1 11-11-16,-11 2-5 16,1 9-10-16,3 3-4 0,-2-3-5 15,5-4-3-15,1-8 1 16,-1-8 0-16,0-9 1 16,-2-5 1-16,2-8 0 15,-2-2-1-15,0-7-4 16,5-1-2-16,-3-8-3 15,1-2-1-15,3-2 0 16,4-1-1-16,5 4 1 16,0 2 4-16,1 10 7 15,-2 4 5-15,-5 7 11 16,0 4 3-16,0 8 1 16,-4-1-1-16,0 5-7 15,4 1-3-15,-3-5-9 16,7 0-3-16,-1-6-5 15,-2-5 0-15,3-2-89 0,-1-2-74 16,2-3 99 0</inkml:trace>
  <inkml:trace contextRef="#ctx0" brushRef="#br0" timeOffset="23197.73">13174 4925 837 0,'5'4'425'0,"4"1"-175"0,3-3-70 15,30-6-12-15,-25-9-80 16,-1-3-24-16,2-2-25 16,1 0-8-16,-6-2-12 15,-2 3-4-15,-8 0-2 16,-4 3 0-16,-10 4-1 15,-3 0 0-15,-4 8-1 16,-1 1-1-16,2 6 7 16,-1 4 3-16,2 5 8 15,3 3 1-15,8 3-3 16,3 3-3-16,4 2-5 16,5 2-3-16,8 0-2 15,3-4-3-15,9-6-2 0,0-5-3 16,11-8-20-16,2-4-53 15,-1-8-173-15,9-7 159 16</inkml:trace>
  <inkml:trace contextRef="#ctx0" brushRef="#br0" timeOffset="23714.55">14204 4837 970 0,'-28'-13'406'0,"29"15"-247"16,3 4 0-16,5 3-41 0,2 3-23 16,1 4-25-16,2 3-7 15,-1-2-20-15,-3-2-6 16,-3-1-12-16,-1-2-3 15,-6-6-1-15,-1-1 1 16,-3-2 1-16,-4-3 0 16,-2 1-2-16,-1-2 0 0,-2-6 3 15,2-1 1 1,5-9-3-16,0-2-4 0,7-5-10 16,3-4-5-16,6-3-3 15,2 0-2-15,4 2-2 16,3 4 0-16,3 6-9 15,1 7-31-15,2 9-98 16,-3 3-74-16,1 9 123 16</inkml:trace>
  <inkml:trace contextRef="#ctx0" brushRef="#br0" timeOffset="24111.62">14551 4805 858 0,'-1'-1'438'0,"0"1"-189"15,0 0-48-15,0 0-36 16,0 0-70-16,-6 11-19 16,1 8-28-16,-3 27-13 15,16-31-19-15,-2-2-5 16,11-3-5-16,-4-1 0 15,7-5-1-15,6-1 1 16,-2-7 0-16,0-2 0 0,-2-7 3 16,-3-5 0-1,-9-3 5-15,-2-2 1 0,-10 1 4 16,-5 5 2-16,-9 3-2 16,-4 0-2-16,-4 8-6 15,-2-2-5-15,4 8-6 16,5 1-5-16,6 7-11 15,4 2-5-15,5 1-58 16,5 4-48-16,8-2-185 16,4-1 193-16</inkml:trace>
  <inkml:trace contextRef="#ctx0" brushRef="#br0" timeOffset="24460.99">14849 4776 1066 0,'-15'10'473'16,"-3"8"-265"-16,3 2-17 15,5 1-87-15,8-2-42 16,9-6-33-16,8 0-5 16,3-6-6-16,7 1-1 15,-2-7-4-15,-3-1 0 0,1-7-2 16,-2-3-2-16,-3-6 3 15,-9-2 1-15,-1-3 4 16,-5-1 5-16,-2 1 13 16,1 2 5-16,-14 1 6 15,-1 3-3-15,-6 4-17 16,-2 2-9-16,3 7-20 16,4 3-9-16,3 7-41 15,9 5-36-15,9 3-116 16,0-5-96-16,18 4 187 15</inkml:trace>
  <inkml:trace contextRef="#ctx0" brushRef="#br0" timeOffset="24648.11">15173 4538 990 0,'-4'12'458'0,"-4"6"-226"15,-1 13-96-15,2 6-8 16,0 9-64-16,4 5-18 16,7 0-19-16,4-1-10 15,11-7-13-15,0-8-1 16,5-10-4-16,2-8-31 0,-3-13-103 16,-2-4-88-16,-4-13 128 15</inkml:trace>
  <inkml:trace contextRef="#ctx0" brushRef="#br0" timeOffset="24849.86">15028 4710 1056 0,'-6'0'505'16,"4"0"-236"-16,9 2-76 15,0 2-10-15,12-2-77 16,10 1-29-16,4-1-23 15,2 2-13-15,1-7-23 16,2 3-4-16,-1 0-94 16,-2 0-73-16,-10 5 93 15</inkml:trace>
  <inkml:trace contextRef="#ctx0" brushRef="#br0" timeOffset="34384.53">19506 4992 414 0,'-1'0'250'16,"0"0"-12"-16,0-1-21 16,-1-1-45-16,1 1-18 15,0 0-31-15,0 0-12 0,0 0-15 16,-1-2-7-16,-3-4-14 16,2 4-9-16,-11 0-18 15,-32-27-8-15,25 32-9 16,-1 2-3-16,1 2-2 15,-6 3 0-15,2 0-2 16,-1 0-1-16,4 2-4 16,4 1-4-16,1 2-5 15,0 2-2-15,1 0-2 16,1 2-1-16,4 3 0 16,-1-3-2-16,3 2-1 15,-1 2-2-15,1 1 0 16,4 2-1-16,-2 1-1 15,4 3-1-15,1-3 0 16,1 2 0-16,3-1-1 16,1-1 0-16,5 0 0 15,0 0 0-15,5-2 1 0,0-1-1 16,3 0 1-16,3-2-1 16,4-3 2-16,2 5-1 15,8-1 1-15,2-1-1 16,6-4 1-16,0 0 0 15,-5-13 2-15,1 1 0 16,0-5 3-16,5-9 0 0,2-1 2 16,-1-3-1-16,1-8 0 15,1 0 0-15,1-6 1 16,4-2-1-16,-10-3 3 16,-4-5 0-16,-12 1 3 15,-4-2 0-15,-10 2 5 16,-2 3 4-16,-3 0 14 15,-8-1 7-15,-3 0 7 16,-1-1 1-16,-21-1-8 16,0 0-5-16,-17 1-10 15,-6 3-4-15,4 8-7 16,-2 1-2-16,9 3-4 16,4 2-3-16,5 0-5 15,3 5 0-15,5 1-4 16,5 3 0-16,5 6-4 0,-2-1-1 15,5 3-5-15,-4 1-2 16,5 2-12-16,-2 2-20 16,7 5-51-16,1 0-38 15,3 3-81-15,8 4-41 16,-6-1-241-16,8 2 322 16</inkml:trace>
  <inkml:trace contextRef="#ctx0" brushRef="#br0" timeOffset="37130.44">19543 5182 531 0,'-27'-29'333'16,"28"26"-58"-16,1 3-44 15,-1-1-32-15,-2 1-55 16,0 0-21-16,0 0-29 16,0 0-10-16,1 0-10 0,0 18-6 15,1 31-14-15,-1-25-8 16,0 0-17-16,6 0-8 15,-3-4-9-15,0-1-3 16,2-4-1-16,-5-4-2 16,2-3-2-16,1-2-5 15,1-4-66-15,-1 2-52 16,5-7-166-16,1-2 172 0</inkml:trace>
  <inkml:trace contextRef="#ctx0" brushRef="#br0" timeOffset="37515.66">19739 5174 741 0,'2'-7'375'0,"-8"7"-107"16,-5 3-63-16,-5 4-57 15,-6 1-39-15,-2 2-38 16,0 2-5-16,-1 0-8 15,5-2-1-15,3-2-6 16,4 0-5-16,3-4-5 16,1 0-2-16,6 1-5 15,-4-3-3-15,6 1-4 0,1 2-3 16,5-1-2-16,3 4 2 16,4-2 2-16,4 2 5 15,0 1 5-15,3-3 5 16,-1 2 5-16,0-2-2 15,-2 2-6-15,-1 0-4 16,-3 0-10-16,1 2-3 16,-6-3-4-16,0-2-4 0,-5-2-3 15,-1-3-15 1,-1 0-86-16,-1-2-59 0,0 1-151 16,0 0 174-16</inkml:trace>
  <inkml:trace contextRef="#ctx0" brushRef="#br0" timeOffset="44313.76">19058 5734 239 0,'-1'-1'142'15,"0"0"-1"-15,0 0-85 16,0 0-15-16,0-1-4 16,-1 1 1-16,1 0 3 15,0 0 2-15,0 0 9 16,0 0 4-16,0 0 1 15,0 0-1-15,0 0-5 16,0 0 2-16,0 0 5 16,-1-1 3-16,1 1 3 15,0 0-4-15,-1 0-13 16,-6 0-6-16,1 1-14 0,-1 0-7 16,2 1-8-16,-2 2-3 15,-2 3-5-15,0 3-1 16,-34 37 2-16,26-22 4 15,-5 5 8-15,-2 2 8 16,-4 7 9-16,0-2 3 16,-5 3 0-16,-1 1-3 15,1 5-9-15,1 5-4 0,-1 5-6 16,-3 1-1-16,6 3-2 16,-1 1-1-16,4-3-2 15,5-6-2-15,6-12 0 16,4-7-1-16,7-9 0 15,1-7 0-15,1-3-2 16,-3-7-2-16,7-3-1 16,0 2-1-16,2-7 2 15,-2 1-1-15,0 0 2 16,0 0 0-16,0 0-10 16,0 0-20-16,4-6-49 15,1-5-32-15,0 3-62 16,19-28-35-16,-21 37-116 15,1-5 199-15</inkml:trace>
  <inkml:trace contextRef="#ctx0" brushRef="#br0" timeOffset="47324.95">18189 6728 180 0,'0'-1'118'0,"0"0"19"16,0 0 2-16,0 0 2 16,0 0-2-16,0 0-11 15,0-1-5-15,0 1-17 16,0 0-7-16,0 0-13 16,0 0-3-16,0 0-6 15,-1 0-2-15,-1 0-16 16,1 0-11-16,-10 2-21 0,-12 5-11 15,-34 27-11-15,22-4-2 16,-5 9-3-16,-1 6 1 16,-5 3-1-16,-1 0 0 15,-3 1 0-15,-4 2 0 16,2 4-2-16,3 3 1 16,-1 9 1-16,3-2-1 0,1 4 1 15,14-18 0 1,17-25 0-16,0 0 0 15,-47 72 0-15,1 3 1 0,3 1-1 16,20-32 1-16,8-1 0 16,3-4 1-16,5-7-1 15,3-1 1-15,2-5 0 16,1 0 0-16,2-2 0 16,1-5-1-16,4-4 1 15,1-11 0-15,4-11-1 16,4 0-1-16,3-18-36 15,3-2-48-15,9-15-188 16,3-8 174-16</inkml:trace>
  <inkml:trace contextRef="#ctx0" brushRef="#br0" timeOffset="48063.75">18596 6668 492 0,'-29'-37'303'16,"29"27"-76"-16,-2 2-21 16,1 2-26-16,0 3-79 0,1 2-27 15,0 1-37-15,0 0-13 16,0 0-14-16,0 0-1 16,11 7-5-16,9 2-1 15,32 42 1-15,-24-26 0 16,5 10 1-16,3 3 1 15,10 10 0-15,4 4-1 16,-8 4 1-16,4 2 0 16,-7 7-3-16,-2-1 2 15,10 12-2-15,-6 3-1 0,0 1 2 16,2 1 0-16,-2 0 0 16,-1-4 1-16,0 3 0 15,-5-1 0-15,-4-5 3 16,1-1 2-16,-4-9 5 15,-5-2 3-15,3-6 2 16,0-6 0-16,1-2-4 16,3-7-2-16,-6-6-3 15,-3-1-2-15,-9-12-2 16,0 5 0-16,-8-14-2 16,0 0 1-16,-5-5-3 15,-4-6-8-15,-2-1-39 16,-7-4-39-16,-3-7-176 0,-2 2 168 15</inkml:trace>
  <inkml:trace contextRef="#ctx0" brushRef="#br0" timeOffset="48714.37">17169 8373 332 0,'0'0'202'16,"20"0"-5"-16,36 2-15 15,-18 3-44-15,9 0-12 16,9-2-31-16,2-1-10 16,11 1-17-16,-2 3-6 0,17 6-15 15,7 3-5 1,7 0 0-16,10-2 1 0,-1-6 5 15,9-2 1-15,4 0-6 16,-4-2-2-16,2 2-4 16,-1 1-1-16,-4 0 1 15,-4 4 2-15,-9-2 3 16,-11-1 0-16,-10 1-10 16,-1-4-7-16,-6-1-11 15,-9-2-2-15,-14-1-2 16,-13 3-1-16,-20 0 0 15,-6 2-10-15,-13 1-61 16,-8-4-43-16,-5-2-146 0,-12-2-200 16,-18 0 296-1</inkml:trace>
  <inkml:trace contextRef="#ctx0" brushRef="#br0" timeOffset="49328.11">17647 7705 548 0,'0'-2'338'0,"-1"-3"-42"0,-1 3-89 15,2 0 4-15,-1 1-65 16,1 0-27-16,0 0-37 16,0 1-16-16,0 17-19 15,0 48-10-15,0-25-12 16,1-2-6-16,4-9-8 16,1-5-3-16,1-6-2 15,1-6-1-15,-3 0-1 16,-3-5-11-16,1-2-55 15,-1-5-38-15,1-4-137 16,-3 4-158-16,0-1 259 16</inkml:trace>
  <inkml:trace contextRef="#ctx0" brushRef="#br0" timeOffset="49773.2">18069 7960 787 0,'-1'0'378'0,"0"0"-153"16,0 0-3-16,-7 1-67 15,-3 2-46-15,-2 4-62 0,-27 20-18 16,30-14-38-16,-1-3-44 16,8-1-185-16,-1-4 158 15</inkml:trace>
  <inkml:trace contextRef="#ctx0" brushRef="#br0" timeOffset="49935.78">18212 7994 573 0,'3'-2'210'0,"-3"4"-158"16,-2 2-89-16,1-4 29 15</inkml:trace>
  <inkml:trace contextRef="#ctx0" brushRef="#br0" timeOffset="50165.07">18335 8006 423 0,'46'-6'284'0,"-45"6"-46"16,2 3-81-16,-2-2-44 15,-2-1-110-15,0 0-111 16,1 0 73-16</inkml:trace>
  <inkml:trace contextRef="#ctx0" brushRef="#br0" timeOffset="50487.58">18623 8028 1075 0,'3'2'473'0,"-2"0"-248"15,-1 0-24-15,-1-2-73 0,-1 0-43 16,1 0-55-16,0 0-16 16,-10 6-78-16,-3 1-52 15,-23 15-177-15,29-19 174 16</inkml:trace>
  <inkml:trace contextRef="#ctx0" brushRef="#br0" timeOffset="50824.91">18759 7649 793 0,'-1'-4'390'16,"-2"1"-163"-16,3 3-60 16,-1 0-4-16,0 0-65 15,-1 15-23-15,1 13-21 16,-2 38-7-16,2-30-12 16,0 1-8-16,1-5-13 0,0-5-4 15,2-6-5-15,2-3-3 16,2-9-14-16,0 0-26 15,0-4-101-15,-2-5-74 16,3-5 126-16</inkml:trace>
  <inkml:trace contextRef="#ctx0" brushRef="#br0" timeOffset="51095.01">18882 7749 615 0,'1'0'342'0,"-2"2"-81"15,-10 2-45-15,-6 5-80 16,2 4-36-16,-10 2-29 16,2-2 0-16,2 1-4 15,0-7-2-15,10 0-1 16,5-1-5-16,6 5-8 16,0-3-4-16,8 3-9 15,2 1-4-15,7-4-9 16,4 5-6-16,2-6-10 15,2-1-3-15,-1-4-36 16,-6-3-56-16,-1-3-218 16,0 4 198-16</inkml:trace>
  <inkml:trace contextRef="#ctx0" brushRef="#br0" timeOffset="51270.19">19009 7870 1156 0,'3'0'459'0,"5"-1"-328"16,-6-4-19-16,6 5-60 15,-2 1-22-15,1-1-59 16,4 1-66-16,-3-2-287 16,0 1 252-16</inkml:trace>
  <inkml:trace contextRef="#ctx0" brushRef="#br0" timeOffset="51494.73">19208 7663 1019 0,'3'0'448'0,"-2"9"-242"15,-1 4-30-15,-4 10-53 0,-3 8-35 16,0 6-37-1,0-3-14-15,3-1-24 0,2-8-7 16,4-10-5-16,1 2-19 16,5-10-64-16,-2 2-58 15,-2-6-383-15,0 1 351 16</inkml:trace>
  <inkml:trace contextRef="#ctx0" brushRef="#br0" timeOffset="52767.89">20129 5609 263 0,'-5'-10'185'0,"1"-1"27"16,-1 0-28-16,1 6-29 15,1-2-15-15,3 7-29 16,1 0-12-16,4 0-29 16,-5 0-12-16,0 0-16 15,16 3-6-15,44 49-10 16,-23-22-6-16,16 6-10 15,1 3-5-15,3 6-1 16,3 0 1-16,1 4 8 0,1 6 6 16,7 0 9-16,4 2 3 15,2-2 6-15,-1-1 3 16,-4 1 4-16,-2 0 4 16,-8 2 4-16,3 0 1 15,-4-3-3-15,-5-3-3 16,-2-6-11-16,-4-4-6 0,-9-8-5 15,-4-3-3 1,-12-12-2-16,-4-3-1 0,-8-5-4 16,-4-2 0-16,-4-4 2 15,-5-4-7-15,0-1-59 16,1 0-45-16,0 0-141 16,0 0-167-16,-8-4 261 15</inkml:trace>
  <inkml:trace contextRef="#ctx0" brushRef="#br0" timeOffset="53354.86">21581 6706 830 0,'-1'-1'340'16,"-1"0"-213"-16,1 0-56 16,-7-2 0-16,-2 2-28 15,1 2-10-15,-36 23-14 16,30-1-7-16,-10 14-4 16,-7 8 0-16,7 16 0 15,-8 5-1-15,-3 9 0 16,-2 5-2-16,-6 7-3 15,0 3-1-15,7 2 1 16,-2 2 0-16,3-2 1 16,4 0 1-16,4 0 4 15,4-3 5-15,3-3 9 0,0-5 2 16,5-6 0-16,3-5-4 16,7-8-4-16,3-29-1 15,0-1-1 1,-1 11-2-16,0-7-4 0,-6-19-3 15,9-17-49-15,1-7-49 16,3-10-188-16,6-4 177 16</inkml:trace>
  <inkml:trace contextRef="#ctx0" brushRef="#br0" timeOffset="54031.29">21623 6681 395 0,'-7'-10'216'16,"5"7"-17"-16,2 1-31 0,4 1-14 15,-4 1-20-15,0 0-44 16,2 0-19-16,17 4-31 16,29 10-11-16,-17-6-11 15,7 2-3-15,10 2-1 16,-1 5 2-16,1 6 3 16,6 4 2-16,3 9 2 15,5 6-4-15,8 4-7 16,-1 3-2-16,3 6-3 15,-7 2 1-15,4 7 6 16,-2 5 1-16,-4 3 4 16,8 1 2-16,3 4 1 15,3 0 0-15,-1 2-5 16,4 2-1-16,-10-3-4 16,-6-4-1-16,-3-7 2 0,-7-4 1 15,-6 2-1-15,-5 0 1 16,-11 3-1-16,-4-5-1 15,-10-14 0-15,-1-5 1 16,-5-17-2-16,-2-8 1 16,-7-8-1-16,-2 3 0 15,-5-9-11-15,-5 3-13 16,-3-6-45-16,-4-5-40 16,-4-1-147-16,-1-7 158 15</inkml:trace>
  <inkml:trace contextRef="#ctx0" brushRef="#br0" timeOffset="54634.03">21130 8459 508 0,'-17'0'219'0,"4"6"-130"15,3-4 8-15,2-4 14 0,4-3-19 16,1-4-12-16,3 4-16 16,1 0-7-16,2 0-5 15,5 6-3-15,1 5-7 16,5-1-5-16,8 7-12 15,4-1-6-15,15 0-9 16,10 6-3 0,19-7 3-16,5-1 3 0,11 0 15 15,2-7 6-15,18 5 6 16,1-2 0-16,5 4-3 16,6 2 1-16,0 1 1 15,5 3 2-15,5 0-1 16,-3-2 0-16,-6 2 2 15,1 0 0-15,-22 1-4 16,-7-2-4-16,-19-5-11 16,-14-4-4-16,-13-5-7 0,-9-2-3 15,-24-4-29-15,-6-2-38 16,-19-5-128-16,-8-2-129 16,-12-4 194-16</inkml:trace>
  <inkml:trace contextRef="#ctx0" brushRef="#br0" timeOffset="55234.17">21273 7715 512 0,'0'0'253'0,"0"0"-61"16,0 0-22-16,0 0-9 15,1 9-31-15,2 20-49 16,2 33-13-16,-4-23-15 15,-1-1-8-15,1-3-13 16,0-7-8-16,2-7-16 16,0-8-26-16,4-6-115 15,3-2-147-15,0-3 172 16</inkml:trace>
  <inkml:trace contextRef="#ctx0" brushRef="#br0" timeOffset="55515.84">21491 7803 850 0,'-13'5'345'15,"-4"7"-231"-15,-1 0-32 16,-3 0-33-16,-1 0-25 16,0-3-14-16,1-2 1 0,6-2 8 15,3 0 7-15,10-2 11 16,1 2 0-16,1 0 2 15,0-5-3-15,0 0-4 16,3 2-2-16,17 0-5 16,30 33-2-16,-31-29-4 15,-5 1-3-15,2 0-13 16,-4-4-41-16,7 3-189 16,2 2 158-16</inkml:trace>
  <inkml:trace contextRef="#ctx0" brushRef="#br0" timeOffset="55714.59">21578 7899 1020 0,'-2'-3'410'15,"7"2"-261"-15,3 1-39 16,4 0-23-16,3 2-25 15,-1-2-27-15,-2 0-13 16,-1-1-90-16,0-1-71 16,-3-2 85-16</inkml:trace>
  <inkml:trace contextRef="#ctx0" brushRef="#br0" timeOffset="55920.41">21655 7813 737 0,'-2'-1'352'0,"0"1"-119"16,1 0-64-16,-5 9-44 15,-1 13-21-15,-1 30-38 16,10-25-13-16,0-4-24 16,2-4-12-16,0-1-45 15,1-5-53-15,2-1-209 16,2-7 190-16</inkml:trace>
  <inkml:trace contextRef="#ctx0" brushRef="#br0" timeOffset="56128.3">21854 7820 1079 0,'8'8'475'16,"-9"3"-242"-16,0 6-45 15,-6 0-64-15,2 2-40 0,2 3-49 16,-6-1-10-16,3 6-17 16,1-4-20-16,3-3-81 15,5-3-56-15,5-9-207 16,-6-4 219-16</inkml:trace>
  <inkml:trace contextRef="#ctx0" brushRef="#br0" timeOffset="56313.27">22001 8034 1114 0,'-3'-2'489'15,"1"0"-274"-15,2 1-109 0,0 1-23 16,0 0-153-16,0 0-115 15,0 0 115-15</inkml:trace>
  <inkml:trace contextRef="#ctx0" brushRef="#br0" timeOffset="56473.33">22189 8074 860 0,'11'-2'363'0,"-2"3"-203"15,1-1-73-15,-7-1-389 16,1-2 231-16</inkml:trace>
  <inkml:trace contextRef="#ctx0" brushRef="#br0" timeOffset="56608.67">22276 8057 1146 0,'57'20'429'0,"-56"-18"-339"16,7-2-36-16,-7-5-73 15,-1-3-79-15,2-1 62 16</inkml:trace>
  <inkml:trace contextRef="#ctx0" brushRef="#br0" timeOffset="57236.73">22742 7960 942 0,'0'-2'406'0,"1"7"-215"15,-1 2-31-15,0 10-44 16,3 3-33-16,-3-1-39 0,1 2-14 16,1-3-14-16,2-2-3 15,1-4-5-15,-1-4-2 16,0-5-1-16,-2 0-1 16,-1-3 0-16,-1-2 0 15,0 1-2-15,0 0-1 16,0 0-1-16,1-5-1 15,5-13-1-15,18-27 2 16,-5 27 0-16,1 2-1 16,-3-2 1-16,2 3 0 0,2 7 4 15,-9 5 7-15,2 9 21 16,-1 6 10-16,-4 9 14 16,-5-2-1-16,3 8-10 15,-7 1-7-15,-5-7-15 16,14 1-7-16,-13-6-10 15,7-3-16-15,0-7-68 16,-3 0-52-16,3-6-162 16,0-3 178-16</inkml:trace>
  <inkml:trace contextRef="#ctx0" brushRef="#br0" timeOffset="85717.97">17684 8724 195 0,'-6'0'166'0,"0"-4"65"16,-3-2-29-16,0 3-10 15,1-4-18-15,1 6-35 16,0-1-16-16,4 2-30 16,2 2-15-16,1-2-25 15,0 0-9-15,1 11-14 16,2 9-3-16,13 30-9 15,-6-31-5-15,3 0-5 16,1 0-1-16,2-5-3 16,3 1 0-16,1-2 0 15,-1-3 0-15,0-7 0 0,-3 1 1 16,1-4 0-16,-3 0 1 16,-7-2 1-16,4-2 0 15,-11-8-1-15,1-7-1 16,8 3-2-16,0-6-2 15,10 4-1-15,3 6 0 16,3-4-2-16,-2 4 0 16,9 5-1-16,3 1 1 0,8 6 2 15,4-1 6-15,2 1 6 16,5 2 1-16,6 2 0 16,2-1-3-16,-4 8-1 15,-7 0-2-15,-11 4 0 16,4 5 0-16,-6-4-2 15,1 1 2-15,-10 0 1 16,-7-4 3-16,-6-2 1 16,-4-5-1-16,-4-2-1 15,-5-6 0-15,0 0 0 16,-1-2 0-16,-2 3-2 16,0 0-2-16,0 0-4 15,1-5-2-15,4-6-1 16,1 3-2-16,47-26 2 15,-25 25 0-15,10 5 1 16,3-1 1-16,-5 2 8 0,3 3 1 16,-5-1 1-16,1-1-1 15,7 3-5-15,-5 2-1 16,-3 0-1-16,-3 6 0 16,-7-4 0-16,-3-1-1 15,-7 2 1-15,-5-2-10 16,-9-4-56-16,0 2-56 15,-11 1 71-15</inkml:trace>
  <inkml:trace contextRef="#ctx0" brushRef="#br0" timeOffset="86192.22">18420 9289 597 0,'-4'-3'310'16,"-1"-3"-90"-16,-8-1 9 15,12 7-51-15,-6-3-38 16,-2 8-52-16,2 5-20 16,-6 9-21-16,1 5-7 15,7 7-12-15,6 1-7 16,7-7-10-16,3-4-5 16,12-7-3-16,-3-5-1 15,-1-9 1-15,4-2 0 0,-1-10 2 16,1-3 0-1,-3-4 2-15,-5-4 1 0,-13 2 1 16,-4-2 0-16,-8 5 2 16,-4 3-2-16,-6 4-2 15,0 5-2-15,-2 6-3 16,3 4-2-16,0 5 0 16,3 2-3-16,1-3-3 15,2 3-28-15,8-2-72 16,6 2-56-16,13 0-195 15,6-1 223-15</inkml:trace>
  <inkml:trace contextRef="#ctx0" brushRef="#br0" timeOffset="86472.81">18611 9348 670 0,'1'0'363'0,"2"1"-132"16,-1 5-26-16,-2-6-25 15,0 0-70-15,1 19-23 16,0 43-38-16,-2-25-13 16,1 4-16-16,2-1-5 15,4-5-5-15,0 0-1 0,1-9-3 16,-2-6-2-16,1-11-4 16,-3-6-25-16,-3-13-69 15,0-4-47-15,-4-10-108 16,-2-7-39-16,-3 0-90 15,-1-7 225-15</inkml:trace>
  <inkml:trace contextRef="#ctx0" brushRef="#br0" timeOffset="86649.04">18587 9332 464 0,'9'-16'338'16,"3"7"-9"-16,6 4-88 16,0 3-41-16,4 1-63 15,0-1-19-15,0 6-23 16,-1 2-13-16,-5 5-24 15,-2 7-12-15,-9 1-17 16,-5 5-4-16,-10 1-8 0,-3-2-4 16,-2-2-5-16,1-5-2 15,2-7-21-15,4-4-22 16,1-5-60-16,1-2-49 16,4-8-234-16,2 2 249 15</inkml:trace>
  <inkml:trace contextRef="#ctx0" brushRef="#br0" timeOffset="86857.4">18963 9137 914 0,'6'22'408'0,"-6"6"-174"16,0 11-61-16,-4 8-35 15,2-13-43 1,1-17-63-16,0 1-10 0,4 46-15 15,2-8-2-15,6-14-3 16,1-28-1-16,1-10-7 16,1-2-32-16,-2-8-111 15,0-4-141-15,0-5 178 16</inkml:trace>
  <inkml:trace contextRef="#ctx0" brushRef="#br0" timeOffset="87041.25">18832 9323 572 0,'-9'-1'360'0,"-2"5"73"0,3-4-175 16,13 6-33-16,6-2-33 15,8-3-84-15,4 0-23 16,5-1-38-16,-1-2-12 16,1 1-18-16,3-2-7 15,-2-1-70-15,-2 0-81 0,-1 4 90 16</inkml:trace>
  <inkml:trace contextRef="#ctx0" brushRef="#br0" timeOffset="91703.9">27593 4724 316 0,'-8'-38'224'16,"3"29"-1"-16,-3-2-51 16,-2-1-18-16,-2 6-31 15,-3-1-18-15,-3 7-28 16,0 1-14-16,-2 7-20 15,-3 1-9-15,-5 1-14 16,8 7-5-16,-3 3-6 16,-2 0-2-16,5 5-1 15,-10-2 0-15,4 5 1 16,5 4 0-16,4 5-1 16,4 6-2-16,5 3-3 15,5 4-1-15,7 1-3 16,8-2 0-16,10-1-1 0,3-1 0 15,11-1 1-15,-7 0 1 16,7-4 2-16,8-5 0 16,6-9 0-16,12-7 0 15,6-15 0-15,4-6 1 16,2-10 2-16,0-7 3 16,-8-5 9-16,-2-3 7 15,-17-5 16-15,-6-3 5 16,-8-1 11-16,-12-3 2 0,-11-4 4 15,-7 1-2-15,-12-5-8 16,-8 1-7-16,-18 0-14 16,-6 3-8-16,-7 3-13 15,-1 2-2-15,-2 4-7 16,0 3-4-16,4 1-5 16,2 5-3-16,13 8-6 15,5 3-7-15,7 7-28 16,3 0-20-16,5 5-44 15,2 4-35-15,3 1-144 16,3 4 191-16</inkml:trace>
  <inkml:trace contextRef="#ctx0" brushRef="#br0" timeOffset="91966.73">27611 4881 719 0,'0'0'318'0,"0"0"-172"16,0 0-14 0,4 12-37-16,-1 14-26 0,-2 40-21 15,-6-25-9-15,1 1-20 16,3 0-4-16,1-7-6 15,1-2-1-15,5-11 3 16,-2-9-36-16,5-8-156 16,2-7 130-16</inkml:trace>
  <inkml:trace contextRef="#ctx0" brushRef="#br0" timeOffset="92293.77">27895 4954 677 0,'-4'7'341'0,"-8"0"-96"16,-10-1-58-16,-8 4-51 0,2 0-32 15,-7-1-41-15,6-3-17 16,7 1-20-16,4-1-5 16,6 0-7-16,4 0-2 15,6 1-9-15,2-1-2 16,6 8-1-16,3 0 0 15,5 1 4-15,4 4 4 16,5-3 12-16,2 0 7 16,1-2 10-16,-2-5 1 0,-4-1-4 15,-5 2-4-15,-5-1-11 16,2 3-2-16,-4-7-4 16,0 2-4-16,-8-6-68 15,-6 1-56-15,2-1-209 16,3-1 199-16</inkml:trace>
  <inkml:trace contextRef="#ctx0" brushRef="#br0" timeOffset="93154.72">27390 5554 295 0,'6'-6'215'0,"-6"1"34"16,3 5-6-16,-3-2-42 16,0 1-24-16,-1 0-52 15,0 1-25-15,0 0-40 16,0 0-11-16,0 0-17 16,-7 4-7-16,-12 11-10 15,-32 35-5-15,15-16-6 16,4 3-1-16,-6 9-1 15,1 8 0-15,1 6 3 16,-1 6 2-16,-1 5 3 16,2 1 1-16,0 2-1 15,-2-8-2-15,8 2 1 16,-3-2-2-16,0-2 1 0,0 0 0 16,-2-8-2-1,2 1 0-15,4-8-1 0,5-4 1 16,4-5-1-16,4-6 0 15,5-5 0-15,1-3 0 16,5-11 0-16,1-4 0 16,4-6-1-16,-1-6-7 15,2-4-20-15,0 4-16 16,0 0-50-16,0 0-41 0,4-13-201 16,1-2 215-16</inkml:trace>
  <inkml:trace contextRef="#ctx0" brushRef="#br0" timeOffset="94050.08">26354 6789 353 0,'5'-1'273'16,"-1"-2"9"-16,-4 2-59 16,2-5-33-16,0-1-60 15,-5 0-24-15,2 5-40 16,-12-7-15-16,-35-9-16 15,22 22-6-15,-2 5-8 16,2 1-1-16,2 4-3 16,3 1-2-16,0 4-3 15,3 3-1-15,1 3-4 16,-1 0 0-16,2 6-4 16,4-1-1-16,1 1-2 15,4 3-1-15,6 1-2 16,1 0 0-16,8 7-1 15,5 4 2-15,4 3 0 0,3 1 0 16,6 1 0-16,2-8 0 16,11-5 2-16,7-3 0 15,6-11 4-15,4 4 1 16,5-8 1-16,1-2 0 16,0-2-3-16,3-3-1 15,5-1-1-15,-1-5 2 16,-1-11 4-16,-4-8 3 0,-11-13 18 15,-3-8 7-15,-6-6 8 16,-6-6 3-16,-11-8-9 16,-6-1-6-16,-14-8-6 15,-8 0-2-15,-14 4-3 16,-11 0-1-16,-10 8-3 16,-9 0-1-16,-5 5-6 15,0 4-1-15,-9 4-5 16,1 5-2-16,-4 4-2 15,0 5-3-15,7 8-5 16,4 1-1-16,5 10-4 16,2 2-3-16,9 6 0 15,0 3-3-15,6 8-9 16,8 0-11-16,5 4-41 0,6-3-26 16,9-1-67-16,1-2-49 15,11 2 145-15</inkml:trace>
  <inkml:trace contextRef="#ctx0" brushRef="#br0" timeOffset="101211.9">26514 7273 202 0,'-1'0'173'0,"-1"3"57"16,0-1-35-16,0 1-37 0,-1 1-17 16,2-1-20-16,0-2-7 15,1-1-12-15,0 0-8 16,7 0-20-16,10-6-11 15,27-26-19-15,-26 7-9 16,0-5-12-16,-1-4-4 16,-1-1-6-16,-2 0-1 15,-4 0 2-15,-1 3 3 0,-7 2 4 16,-2 9 2-16,-5 5 1 16,-5 3-3-16,-7 12-4 15,0 1-2-15,-6 13-2 16,3 9 1-16,4 6 1 15,3 1 0-15,4 6-6 16,3-1-3-16,6 2-5 16,5 1-1-16,6-3 0 15,3-3 0-15,1-5 3 16,2-5-2-16,-2-8 3 16,2-4-1-16,-3-6 1 15,0-2 1-15,-2-3-2 16,-1 0-12-16,-3-3-48 15,-3 2-32-15,-3 0-107 16,-4-2-111-16,-2 3 199 16</inkml:trace>
  <inkml:trace contextRef="#ctx0" brushRef="#br0" timeOffset="102843.6">26099 7595 250 0,'0'-1'148'0,"0"0"3"16,0 0-14-16,0 0-11 15,0 0-5-15,0 0-14 16,0 0-11-16,0-1-22 15,0 1-11-15,0 0-15 16,0 0-3-16,0 0 3 16,-1 0-1-16,0 0-4 0,0 0-6 15,-2 1-9-15,-18 10-3 16,-34 32-2-16,21-10-1 16,-1 14-5-16,-1 10-3 15,-11 6-6-15,-4 6-2 16,-7 8-2-16,-7 2 1 0,6 5 5 15,6-2 3-15,7-6 4 16,9-7 2-16,10-13-3 16,3-6-1-16,7-13-4 15,2-3-1-15,5-10-3 16,3-4-1-16,1-10-2 16,6-4 0-16,0-5-1 15,4-4-1-15,2-6 1 16,-1-3-1-16,2-3-23 15,-2 0-22-15,3 5-80 16,-3-1-74-16,1 6 122 16</inkml:trace>
  <inkml:trace contextRef="#ctx0" brushRef="#br0" timeOffset="104086.7">25212 8607 549 0,'0'0'281'0,"0"0"-68"16,0 0-27-16,-1 0-63 15,0 0-27-15,-4 1-49 16,-14 15-16-16,-33 38-13 16,23-21-4-16,-8 15-6 15,-4 6-3-15,-2 9-2 16,-1 7-2-16,-3 8 2 15,-5 3 0-15,-1 10 4 16,1 1 3-16,4-3 5 0,11-3 3 16,7-11 1-16,3-6-1 15,7-10-6-15,4-8-3 16,3-9-5-16,1-7 0 16,5-11-1-16,4-7-2 15,3-9-29-15,4-6-40 16,6-12-164-16,0-8 151 0</inkml:trace>
  <inkml:trace contextRef="#ctx0" brushRef="#br0" timeOffset="104529.76">25341 8598 591 0,'-1'-6'328'0,"-7"0"-112"15,8 2-26-15,1 0-19 16,-3 4-69-16,2 0-24 15,0 0-38-15,0 0-13 16,11 23-10-16,18 37-1 16,-5-22-3-16,2 4-1 15,6 3-1-15,3 7 0 16,6 7 2-16,6 6 3 0,0 11 6 16,1 4 4-16,2 0 8 15,-1 2 3-15,-3-1-5 16,2-1-4-16,-11 2-10 15,-5-2-6-15,-1-4-6 16,-4-1 2-16,6-2-3 16,-1-2 0-16,-3-1 0 15,-1-9 1-15,-8-9-1 16,-1-10 0-16,-5-20 0 16,-5-5-5-16,-6-15-61 15,-4-2-64-15,-8-9 75 16</inkml:trace>
  <inkml:trace contextRef="#ctx0" brushRef="#br0" timeOffset="105009.65">24747 9895 757 0,'-5'3'304'0,"-4"6"-198"16,3 3-13-16,2-3-13 15,0 0-19-15,4-3-18 16,6-4 0-16,15 1 5 16,10-1 5-16,19-2 7 15,8 0-2-15,14-1-10 16,6 1-4-16,10-1-5 16,10 1 1-16,3 0-5 15,1-1-1-15,-3 1-5 16,-5 0 1-16,-4 3-3 15,-4 3 1-15,-18 3-4 0,-11 0-5 16,-20-1-4 0,-12 0-2-16,-11-5-18 0,-7-2-30 15,-15-5-118-15,-13-6-124 16,-18-1 169-16</inkml:trace>
  <inkml:trace contextRef="#ctx0" brushRef="#br0" timeOffset="105444.59">24867 9441 814 0,'-2'-5'403'0,"2"1"-180"16,-1 6-33-16,1-2-16 15,-1 0-63-15,-1 16-21 16,0 45-32-16,-3-23-12 16,7-1-20-16,-4-1-7 15,5-7-12-15,7-1-2 0,-1-6-22 16,2-5-34-16,-4-10-121 15,3-3-122-15,1-11 179 16</inkml:trace>
  <inkml:trace contextRef="#ctx0" brushRef="#br0" timeOffset="105645.39">25083 9603 1084 0,'1'2'448'0,"-3"-3"-287"15,1 2-33-15,0-1-58 16,0 0-45-16,0 0-95 0,0 0-66 16,0 0-274-16,1 0 261 15</inkml:trace>
  <inkml:trace contextRef="#ctx0" brushRef="#br0" timeOffset="105808.16">25141 9607 458 0,'30'30'292'0,"-30"-30"3"0,-1 0-59 0,-1 1-84 16,1-1-58-16,-1 0-142 15,1 0-131-15,0 0 117 16</inkml:trace>
  <inkml:trace contextRef="#ctx0" brushRef="#br0" timeOffset="105935.43">25227 9625 860 0,'34'14'383'0,"-33"-11"-209"15,-2-3-20-15,1 0-86 16,0 0-30-16,0-1-137 15,0 1 75-15</inkml:trace>
  <inkml:trace contextRef="#ctx0" brushRef="#br0" timeOffset="106417.73">25469 9654 805 0,'-17'14'421'16,"10"-6"-88"-16,0-5-193 15,4-1-7-15,4-3-61 16,1-5-25-16,-2 5-31 16,0 0-10-16,3-27-4 15,38-30-1-15,-28 26-2 16,-1 1-1-16,-5 5 2 16,-4 3 1-16,-9 3 4 15,-1 5 1-15,-9 6-2 16,1 4-1-16,1 6-3 0,-4 7 0 15,8 9 0-15,-2 5 3 16,9 12 2-16,4 1 2 16,0 0-1-16,5-2-1 15,6-6 0-15,1-4 0 16,5-4-1-16,-3 1-3 16,-3-8-113-16,0-3-112 15,11-7 139-15</inkml:trace>
  <inkml:trace contextRef="#ctx0" brushRef="#br0" timeOffset="106563.64">25602 9614 974 0,'-2'6'481'16,"0"-5"-200"-16,5 0-119 15,-3-2-29-15,0 0-85 16,0 1-19-16,0 0-100 15,2 0-91-15,10 1 101 16</inkml:trace>
  <inkml:trace contextRef="#ctx0" brushRef="#br0" timeOffset="106771.4">25765 9520 682 0,'6'2'393'15,"-7"5"-37"-15,-2 3-154 16,-3 7-75-16,3 3-42 16,-1 3-47-16,3 2-8 15,1-1-20-15,3-1-6 0,2-2-37 16,1-7-37 0,0-4-177-16,1-9 160 0</inkml:trace>
  <inkml:trace contextRef="#ctx0" brushRef="#br0" timeOffset="107636.28">26764 7694 358 0,'0'-1'276'0,"0"0"19"15,0 0-89-15,0-1-10 16,0 1-60-16,0 0-27 15,0 0-46-15,0 1-21 0,9 9-23 16,7 19-6-16,33 53-6 16,-28-26-2-16,2 15-2 15,1 6-1-15,4 6 4 16,1 0 6-16,3-3 13 16,1-7 6-16,-2-7 6 15,1-3 0-15,-3-9-7 16,-2-3 0-16,-2-2 1 15,-1 1 1-15,-1 2-4 16,-1 0-2-16,-1-9-11 16,-1-2-5-16,-5-13-2 15,-3-3-2-15,-5-11-25 16,-6-7-30-16,-3-6-82 16,-3-6-62-16,-1-4 117 15</inkml:trace>
  <inkml:trace contextRef="#ctx0" brushRef="#br0" timeOffset="108670.47">27343 8935 235 0,'3'-9'141'16,"0"2"6"-16,-2 3-52 16,-1-1-17-16,0 4-21 15,0-3-23-15,-1 2 3 0,0-6 29 16,-2-1 16-16,2 5 28 15,-1-4 1-15,1 6-16 16,0 1-10-16,0 0-19 16,0 0-5-16,-3-2-8 15,0 2-5-15,-9 1-9 16,-1 5-6-16,-33 35-7 16,21-9-3-16,-3 15-3 15,-5 9-2-15,-6 21-3 16,-5 11-1-16,-6 23-1 15,0 6 0-15,4 0 4 16,7-2 0-16,7-20-2 16,6-9-3-16,0-21-6 15,3-10-1-15,10-15-3 16,5-11-14-16,9-13-52 16,5-7-33-16,6-13-80 15,8-3-87-15,2-13 175 0</inkml:trace>
  <inkml:trace contextRef="#ctx0" brushRef="#br0" timeOffset="109084.81">27364 8860 537 0,'2'-8'322'15,"-2"-1"-59"-15,2 6-78 16,-2-1-15-16,7 7-69 16,0 5-27-16,-1 10-37 15,3 6-13-15,8 9-7 16,10 9 2-16,10 4 1 15,8 3 2-15,4 7 0 16,0 1-1-16,6 0 1 16,1 3 0-16,2 2 2 15,1 3 2-15,-3 6-1 16,-8 3-2-16,-1 1-1 0,-4 2 2 16,-8-3-4-16,4 1-1 15,0-10-5-15,-1-4-4 16,4-9-2-16,-6-10-3 15,-8-9-1-15,-6-10-15 16,-13-14-75-16,-6-3-68 16,-8-15 90-16</inkml:trace>
  <inkml:trace contextRef="#ctx0" brushRef="#br0" timeOffset="109617.09">26849 9928 480 0,'-15'3'256'15,"0"2"-51"-15,-1 1-3 16,5 0-20-16,1-1-26 15,5-1-47-15,6-1-22 16,9-1-35-16,9 2-12 0,18-2-9 16,9 0-3-16,14 0-7 15,7 2-4-15,8-1-5 16,8 1-1-16,5 3-1 16,5-2-1-16,4 1 6 15,-5 0 2-15,4 2 7 16,-2 1 2-16,-7 1-3 15,-3 1-1-15,-11-2-5 16,-12 0-3-16,-12 0-4 16,-8-1-2-16,-18-2-37 15,-6 2-50-15,-14-6-167 16,-5-1 156-16</inkml:trace>
  <inkml:trace contextRef="#ctx0" brushRef="#br0" timeOffset="110489.09">26986 9770 248 0,'-35'30'187'0,"32"-25"46"16,-3-2-44-16,5 1-18 16,2 4-20-16,1-5-32 15,4 1-14-15,-2-5-30 16,6-6-14-16,6-6-18 16,-2-2-8-16,7-12-13 15,-5 1-4-15,-1-6-7 16,0 0-2-16,-8 8-1 15,-1 0-1-15,-6 8 3 16,-5-1 2-16,-3 5 9 16,-4 3 6-16,-1 3 5 15,-1 6 2-15,1 7-2 0,-2 2-1 16,2 9 0-16,2 2-2 16,4 5-7-16,9 6-4 15,5 0-8-15,2 2-2 16,2-4-1-16,1-7-1 15,3-3-2-15,5-3 0 16,0-7-4-16,-1 0-11 16,0-7-62-16,-2-2-57 0,-2 0 77 15</inkml:trace>
  <inkml:trace contextRef="#ctx0" brushRef="#br0" timeOffset="110999.47">27144 9719 671 0,'-14'28'326'0,"18"-29"-121"16,4 2-33-16,5-3-77 16,0-1-34-16,2 3-46 15,1 0-8-15,-1 3-42 16,-1-2-65-16,-1 2 64 16</inkml:trace>
  <inkml:trace contextRef="#ctx0" brushRef="#br0" timeOffset="111255.04">27213 9621 781 0,'-2'-2'413'0,"2"2"-137"0,-1 3-85 16,1-3-36-16,0 0-67 15,0 16-24-15,-3 37-33 16,3-26-11-16,0 3-11 15,0-6-8-15,5-5-46 16,0-2-38-16,2-8-134 16,1-5-155-16,-2-1 238 15</inkml:trace>
  <inkml:trace contextRef="#ctx0" brushRef="#br0" timeOffset="111427.22">27387 9600 861 0,'2'12'407'0,"-1"2"-159"0,-1 5-68 15,-2 8-53-15,-6 3-34 16,4 3-37-16,0 0-15 16,5-8-26-16,1-3-8 15,2-8-61-15,2-2-56 16,-2-1-249-16,9-4 229 15</inkml:trace>
  <inkml:trace contextRef="#ctx0" brushRef="#br0" timeOffset="111786.06">27595 9864 585 0,'-35'-36'315'15,"30"34"-46"-15,5 2-62 16,0 0-51-16,-2-2-46 16,2 2-73-16,0 0-46 15,0 0-188-15,0 0 139 16</inkml:trace>
  <inkml:trace contextRef="#ctx0" brushRef="#br0" timeOffset="111929.09">27629 9855 494 0,'0'-1'197'15,"0"0"-114"-15,0 0-210 16,0 0 93-16</inkml:trace>
  <inkml:trace contextRef="#ctx0" brushRef="#br0" timeOffset="112046.77">27690 9852 622 0,'27'9'321'0,"-32"-6"-116"15,2 1-45-15,0 1-97 0,0-2-81 16,3-4 6-16</inkml:trace>
  <inkml:trace contextRef="#ctx0" brushRef="#br0" timeOffset="113479.17">27811 9648 589 0,'-1'0'337'15,"1"0"-94"-15,0 5-39 0,1 13-35 16,2 31-70-16,-6-20-28 15,5 3-44-15,-4-4-9 16,2-1-15-16,1-1-21 16,-2-11-94-16,1-4-81 15,10-7 112-15</inkml:trace>
  <inkml:trace contextRef="#ctx0" brushRef="#br0" timeOffset="113719.25">27919 9676 743 0,'-13'4'370'0,"0"8"-120"15,-1 0-76-15,-1 3-73 16,-2 0-39-16,4-7-39 16,2 4-6-16,2-6-4 15,10 8-1-15,3-2-1 16,10 1-1-16,3 0-4 15,-4-3-2-15,5 1-1 16,-6-6-3-16,1-1-51 16,2-4-56-16,-2-1 66 0</inkml:trace>
  <inkml:trace contextRef="#ctx0" brushRef="#br0" timeOffset="113881.69">27991 9794 652 0,'-1'-1'275'0,"0"0"-126"15,0 0-146-15,0-1-68 0,1 1 43 16</inkml:trace>
  <inkml:trace contextRef="#ctx0" brushRef="#br0" timeOffset="114086.64">28057 9737 1001 0,'-1'0'449'0,"0"0"-217"16,-1 0-42-16,-6 21-87 15,-27 30-35-15,32-26-47 16,-4-1-9-16,7-2-25 15,3 1-37-15,4-6-74 16,4-4-50-16,0-3-206 16,2-4 245-16</inkml:trace>
  <inkml:trace contextRef="#ctx0" brushRef="#br0" timeOffset="-205791.95">3636 13200 527 0,'-1'0'292'0,"0"0"-55"16,0 0 1-16,0 0-57 15,0 0-24-15,0 0-37 16,0 0-13-16,-1-1-24 0,1 0-15 16,0-7-28-16,-1-14-13 15,-8-30-13-15,-1 25-2 16,-4 1-1-16,-3 1-1 16,-2 11 2-16,-2 3 4 15,-6 6 5-15,-1 9 1 16,-4 11-1-16,-4 7-4 15,2 16-4-15,3 4 0 16,9 5 7-16,6-1 3 0,15-1 9 16,3-5 0-16,13-2-3 15,5-2-3-15,11-9-10 16,2-6-5-16,3-12-4 16,-3-6-1-16,-3-8-2 15,4-3 2-15,-8-10 0 16,1-6 1-16,-7-9 1 15,-5-1-1-15,-1 4 2 16,-5-1-1-16,-4 9 1 16,-4 1-1-16,-1 7-1 15,-2 6 1-15,0 11-5 16,-1 6 0-16,3 10-3 16,0 5 0-16,3 5 0 15,5-1-3-15,4-5-1 16,2-3 1-16,0-11-67 15,0-5-50-15,1-5-153 0,1-6-158 16,0-11 277-16</inkml:trace>
  <inkml:trace contextRef="#ctx0" brushRef="#br0" timeOffset="-205391.31">3851 13142 1086 0,'13'21'459'0,"-3"5"-266"15,0 1 9-15,-6 6-46 16,-1-3-32-16,2 0-52 16,-3-3-22-16,2-8-28 15,1-2-7-15,0-11-7 16,2 0-1-16,-10-7-3 16,0-2-1-16,0-9-7 15,0-4-5-15,8-9-12 16,3-5-1-16,-1-1 4 15,4-2 5-15,-2 3 10 16,0 4 3-16,6 10 2 16,-4 4 10-16,-1 9 18 15,0 3 12-15,-5 7 23 16,1 5 3-16,0 9 0 16,1 4-4-16,-3 1-13 0,3-1-6 15,-5-3-16-15,-1 1-8 16,1-3-11-16,1-1-3 15,-3-6-19-15,4-3-39 16,3-9-95-16,0-8-58 16,6-10-179-16,5-7 235 15</inkml:trace>
  <inkml:trace contextRef="#ctx0" brushRef="#br0" timeOffset="-205053.39">4260 13015 640 0,'6'-4'385'0,"-6"5"55"16,-2 0-181-16,0-1-22 16,1 0-39-16,-5 9-92 15,-4 8-33-15,-32 32-48 16,26-29-8-16,7-5-5 16,5 3-3-16,5-6-3 15,4 2-3-15,6 0-3 16,1 1 1-16,5-3 1 15,0-2 1-15,5-4 1 16,1 0 4-16,0-3 4 16,0 2 3-16,-9 0 3 0,0 0 0 15,-13 4 1-15,-5 0 1 16,-8 2-3-16,-4 1-2 16,-3 0-6-16,1 0-3 15,2-2-4-15,2-4-2 16,8-1-39-16,2-7-48 15,6-8-115-15,8-5-82 16,8-10 170-16</inkml:trace>
  <inkml:trace contextRef="#ctx0" brushRef="#br0" timeOffset="-204643.53">4475 13054 1198 0,'2'22'507'0,"-6"11"-273"16,0 4 12-16,1 5-46 15,3-5-36-15,9-9-69 16,-1-8-30-16,3-10-35 16,-1-4-9-16,3-10-12 15,0-5-3-15,3-7-4 16,2-6-2-16,0-6-17 16,2-3-10-16,-4 2-7 15,0 3 0-15,-6 10 17 16,-3 9 9-16,-2 11 8 0,-3 6 1 15,-1 18 4-15,1 5 5 16,2 4 16-16,4-1 5 16,2-11 8-16,0-6 3 15,0-8-9-15,-2-3-4 16,1-8-7-16,1-3-5 16,2-6-7-16,2-3-2 15,3-5-4-15,0-4 0 16,1-4-1-16,1-3-2 15,0-4 1-15,-1 2-2 16,-7 5-60-16,-3 3-60 0,-2 11-147 16,-7 5 156-16</inkml:trace>
  <inkml:trace contextRef="#ctx0" brushRef="#br0" timeOffset="-204048.2">5067 13239 1433 0,'4'11'553'0,"3"-5"-404"15,-4-4 9-15,6-2-32 16,1-4-30-16,3-8-42 16,3-6-12-16,-2-7-19 15,-3-1-8-15,-6-6-5 0,-1 3 0 16,-10 10-1-16,-5 1 1 15,-5 11-1-15,-3 3-1 16,-2 4-3-16,0 4-1 16,6 8-1-16,-4 3-2 15,7 9 6-15,0 6 4 16,7 5 10-16,5 0 3 16,10-4-4-16,5-4-5 0,5-11-11 15,5-5-3-15,1-10-3 16,4-5-16-16,-1-9-67 15,2-4-39-15,1-5-100 16,-2-1-39-16,0 0-33 16,-4-1 13-16,-4 7 88 15,-3 2 58-15,-7 6 111 16,0 3 45-16,-3 6 73 16,3 6 33-16,2 11 60 15,0 5 13-15,0 5 0 16,-3 3-6-16,1-2-32 15,-4-4-18-15,2-5-38 16,-3-6-25-16,-6-7-26 16,0-4-7-16,-1-2-12 15,-1-1-2-15,0 0-11 0,-1 0-7 16,-2-25-8-16,-5-27-2 16,7 20-3-16,3-1-1 15,1 1-2-15,6 5-3 16,6 6-22-16,-2 2-32 15,7 9-97-15,-4 2-71 16,4 8 135-16</inkml:trace>
  <inkml:trace contextRef="#ctx0" brushRef="#br0" timeOffset="-203844.91">6073 13055 1493 0,'-3'6'525'0,"1"-1"-472"16,0 2-11-16,2 0-34 16,0-4-85-16,1 0-347 15,-1-3 289-15</inkml:trace>
  <inkml:trace contextRef="#ctx0" brushRef="#br0" timeOffset="-203687.3">6083 13149 958 0,'-18'35'491'0,"18"-23"-100"16,2-5-160-16,1 0 6 16,4-1-77-16,-1-1-52 15,1-3-108-15,3-2-78 16,2-2-362-16,5-1 302 15</inkml:trace>
  <inkml:trace contextRef="#ctx0" brushRef="#br0" timeOffset="-202590.4">7823 13019 447 0,'37'4'304'0,"-28"-9"-10"15,-2 0-62-15,-2-2 7 16,-4-6-51-16,-5-1-27 15,-8-6-39-15,-3-4-13 16,-7 5-17-16,-1 0-6 16,-6 12-17-16,1 7-12 0,-6 12-21 15,1 11-11-15,3 12-10 16,1 6-3 0,10 7 1-16,7 4 2 0,12 3 4 15,10-1 2-15,9-4 1 16,5-5-1-16,4-11-5 15,4-1-2-15,0-13-3 16,2-3 0-16,0-10-1 16,-4-9 0-16,-1-1-2 15,-9-5 0-15,-5-3-50 16,-1 1-54-16,-4-10-159 16,6-1-352-16,-3-5 403 15</inkml:trace>
  <inkml:trace contextRef="#ctx0" brushRef="#br0" timeOffset="-202025.82">8443 12882 946 0,'-5'-9'415'0,"-7"3"-183"0,6 6-29 16,-17 6-6-16,-1 6-27 16,0 12-41-16,-4 5-16 15,12 16-21-15,3 6-10 16,8 4-18-16,6 6-10 16,10-4-15-16,4-5-5 15,4-9-8-15,4-6-5 16,-4-13-10-16,7-1-4 0,-10-11-4 15,-2-6-2-15,-8-9-35 16,-1-1-36 0,0 0-100-16,6-9-69 0,0-5 145 15</inkml:trace>
  <inkml:trace contextRef="#ctx0" brushRef="#br0" timeOffset="-201637.7">8786 13131 1175 0,'4'-12'443'16,"-3"11"-257"-16,1-1-53 15,-1 4 35-15,-1-2-2 0,0 0-43 16,0 10-24-16,-1 18-25 16,-5 31-9-16,1-27-23 15,2 0-10-15,1-6-18 16,2-2-5-16,0-4-15 15,-1-5-43-15,1-8-110 16,0-4-68-16,1-9-222 16,3-4 277-16</inkml:trace>
  <inkml:trace contextRef="#ctx0" brushRef="#br0" timeOffset="-201423.2">9186 13347 1406 0,'2'6'571'0,"-2"0"-332"16,-2 4-71-16,-2-3 9 16,-7 4-57-16,-3 1-53 15,-6-3-51-15,-2 3-6 16,-2-2-45-16,4 1-44 15,7-6-132-15,8-5-102 16,16-8 191-16</inkml:trace>
  <inkml:trace contextRef="#ctx0" brushRef="#br0" timeOffset="-200917.43">9392 13161 1185 0,'13'-8'468'0,"-13"8"-234"15,0 1-76-15,8 1 1 16,-7 3 2-16,2 4-57 0,4 8-36 15,-11 5-36-15,4 3-4 16,4 5-6-16,-4-3-4 16,3-2-9-16,-4-3-1 15,-4-10-2-15,-1-4 1 16,5-6-2-16,5-3-1 16,-4-10-4-16,6-6 0 15,-1-9-3-15,0-7 0 0,7 0 3 16,1 2 0-16,2 4 0 15,4 5 2-15,-2 8 3 16,-5 5 3-16,7 11 10 16,-6 4 7-16,1 13 11 15,0 3 2-15,-7 4-5 16,0 1-5-16,-2-1-12 16,-3-4-3-16,-2 4-7 15,0-3-2-15,0-10-18 16,0-1-34-16,0-10-100 15,-3-2-68-15,3 0-426 16,0-1 423-16</inkml:trace>
  <inkml:trace contextRef="#ctx0" brushRef="#br0" timeOffset="-200581.94">9798 12835 1230 0,'21'4'451'0,"-3"-4"-313"0,2 4-55 16,10 12 45-16,-6 6 16 0,1 11-8 16,2 4-24-16,-11 1-34 15,3-1 4-15,-2-1-7 16,-7 1-11-16,1 5-18 15,-10 3-20-15,-3 1-12 16,-3-2-2-16,-11-9-6 16,5-6-2-16,2-6-63 15,-2-8-52-15,0 0-141 16,-1-8-117-16,-11-6 231 16</inkml:trace>
  <inkml:trace contextRef="#ctx0" brushRef="#br0" timeOffset="-193497.14">3608 14804 716 0,'-32'-37'328'0,"29"24"-143"15,1 2 21-15,-2 3-34 0,3 3-25 16,2 6-44-16,1 4-15 16,-2-5-19-16,4 18-8 15,6 48-17-15,-7-22-9 16,3 4-13-16,0 2-5 15,4-7-6-15,-2-1-2 16,-2-11 0-16,-1-6 0 16,-6-10 3-16,1-2 0 15,-2-8 1-15,-3-5-1 0,-2-8-5 16,-1-3-4-16,4-10-4 16,0-4-2-16,4-1 1 15,1-6-1-15,3 8 0 16,6 3-1-16,5 3-1 15,6 4 1-15,4 4 0 16,-2 1 1-16,1 6 2 16,2 3 1-16,-3 2 2 15,-3 3 1-15,-3 7 7 16,-6 2 4-16,-8 14 11 16,-4 1 8-16,-11 5 12 15,-3 0 5-15,-7-5 2 16,0-4-4-16,1-8-13 15,-1-2-10-15,3-8-14 16,0-6-6-16,6-3-67 0,2-5-59 16,13-5-165-16,10-3 169 15</inkml:trace>
  <inkml:trace contextRef="#ctx0" brushRef="#br0" timeOffset="-193094.23">4135 14998 999 0,'2'1'432'0,"0"3"-199"0,-3-4-82 15,0 0 10-15,-1-1-41 16,1 0-36-16,0 0-49 16,-6-8-8-16,-7-7-5 15,-28-27-1-15,28 31-4 16,-3 8-4-16,0 5-7 15,2 6-2-15,3 15-4 16,4 6 0-16,5 7 1 16,3 1 1-16,0-8 3 15,1-1 1-15,4-11 0 16,0-3 0-16,2-8-2 16,5-7-1-16,0-6 0 15,1-7-1-15,5-3 1 16,-3-2-1-16,1-1 0 0,-1 4 0 15,-3 5 1-15,-2 4-1 16,-3 10 7-16,-2 6 4 16,-1 8 3-16,0 3 1 15,0 0-7-15,0-1-7 16,4-2-54-16,3-3-48 16,3-8-138-16,4-4-140 15,2-5 239-15</inkml:trace>
  <inkml:trace contextRef="#ctx0" brushRef="#br0" timeOffset="-192756.6">4406 14831 1182 0,'-9'0'490'0,"-5"6"-292"15,-4 4-10-15,-3 6-44 16,-1 4-27-16,7 1-39 15,7-1-18-15,7 1-24 16,5-2-11-16,7 2-14 16,5-1-3-16,5-1 0 15,0-1 2-15,2-5 3 16,-3 0 2-16,-3-3 2 16,-3-2 1-16,-7 1 7 0,-1-2 6 15,-8 3 8-15,-6-3 3 16,-9 2-4-16,2 0-6 15,-3-4-10-15,3 1-5 16,3-2-9-16,-2 1-4 16,5-1-27-16,2-2-62 15,10-3-157-15,4-7-94 16,6-9 189-16</inkml:trace>
  <inkml:trace contextRef="#ctx0" brushRef="#br0" timeOffset="-192381.71">4578 15046 827 0,'-1'19'375'15,"2"-1"-128"-15,3-4-114 16,1-4 16-16,3-8-15 16,1-2-19-16,8-7-26 15,0-3-6-15,1-4-10 16,0-2-9-16,-1-4-20 15,-4-4-10-15,-2-4-14 16,-1-3-4-16,-5 2-5 16,-2-1 0-16,-3 6-1 15,-5 7 3-15,-4 13 2 16,-2 4 3-16,-5 15 7 0,-2 9 4 16,1 6 8-16,2 9 2 15,8 0-6-15,3-2-5 16,4-3-12-16,5-3-5 15,5-7-7-15,4-2-3 16,7-9-27-16,5-4-57 0,12-11-106 16,6-9 116-16</inkml:trace>
  <inkml:trace contextRef="#ctx0" brushRef="#br0" timeOffset="-191943.22">5581 14865 1017 0,'-25'-5'436'16,"29"-10"-205"-16,3 0-73 16,-7 0 13-16,-5 0-29 15,-3-1-31-15,-7 2-51 16,1 3-9-16,-8 10-9 15,3 1-5-15,0 16-13 0,-4 6-9 16,6 10-13-16,-5 4-2 16,16 4-5-16,5 2-1 15,12 1-1-15,5-2 1 16,3-7-2-16,4-6-2 16,2-9-66-16,6-5-51 15,5-11-154-15,4-5-234 16,4-7 339-16</inkml:trace>
  <inkml:trace contextRef="#ctx0" brushRef="#br0" timeOffset="-191585.15">5885 14938 909 0,'5'-20'422'0,"-18"3"-143"16,0 1-59-16,-4 7-21 15,-5 1-35-15,1 6-59 16,-2 6-21-16,1 4-26 15,1 5-8-15,6 10-13 16,3 3-5-16,9 8-7 16,1 1-2-16,5-3-4 15,3-5-2-15,5-10-6 16,3-6-4-16,2-11-4 0,3-3-1 16,-3-11 0-16,1-6 0 15,-2-4 1 1,-3-2 0-16,-2-3 1 0,-7 5 0 15,1 8 1-15,-4 3 1 16,-1 10-2-16,3 8 0 16,-2 8-2-16,-1 9 1 15,3 9-2-15,-3-3-1 16,5 2-2-16,4-7-4 16,2-8-46-16,7-5-45 0,1-7-132 15,4-3-107-15,10-4 209 16</inkml:trace>
  <inkml:trace contextRef="#ctx0" brushRef="#br0" timeOffset="-191017.8">6117 14832 1375 0,'-17'2'550'0,"0"6"-359"16,-2 5-24-16,3 5-38 15,4 4-30-15,3-7-43 16,9 4-18-16,7-4-21 16,-1 2-5-16,10 3-6 15,-1 0 0-15,2 1-2 16,4-1 0-16,-6-3 0 0,1 1-2 16,-6-4 3-16,-3 0-1 15,-7-4 5-15,-6-2 2 16,-4-4-1-16,-2-3 0 15,-3-2-5-15,3-1-2 16,2 0-4-16,5-2-3 0,5 2-7 16,1-1 1-16,-1 2-1 15,0 0 2-15,7 0 5 16,12-2 1-16,30-9 1 16,-26 2 0-16,2-4 2 15,2-1 0 1,-2-1 1-16,-1-2 2 0,-2 0-1 15,-2-1 0-15,-7-4 3 16,-3-1 0-16,-10 4 6 16,-7 2 0-16,-7 6 2 15,-5 6-1-15,-1 1 0 16,1 5-2-16,0 7 9 16,4 3 4-16,5 13 4 15,3 3 4-15,7 11-13 16,4 2-4-16,4-5-9 0,7-4-4 15,3-5-3-15,6-7-5 16,11-9-68-16,3-8-56 16,7-11-139-16,0-10-103 15,6-4 233-15</inkml:trace>
  <inkml:trace contextRef="#ctx0" brushRef="#br0" timeOffset="-190687.23">6631 14815 1337 0,'-13'4'559'0,"-2"2"-315"16,0 1-10-16,-1 8-47 15,1-1-41-15,2 0-71 16,2 2-21-16,7 0-26 16,2-1-7-16,9 5-8 15,8 1-1-15,2-2-1 16,2-2 0-16,-1-2 6 15,1-1 3-15,-3-3 4 16,-4-1 1-16,-4-1 0 16,-3-2 1-16,-10 4-1 15,-4 1 1-15,-6 1-5 16,-1 2-4-16,-1-3-8 16,3-2-2-16,3-6-6 15,0-3-41-15,8-3-128 16,2-4-69-16,13-5-164 0,7-2 231 15</inkml:trace>
  <inkml:trace contextRef="#ctx0" brushRef="#br0" timeOffset="-190493.6">7010 14807 1015 0,'1'7'535'16,"-6"-5"-18"-16,4 1-423 15,-1 2-22 1,1-5-49-16,0 0-69 0,0 0-229 16,0 0 185-16</inkml:trace>
  <inkml:trace contextRef="#ctx0" brushRef="#br0" timeOffset="-190385.94">7003 14966 1036 0,'-1'3'478'16,"-3"0"-239"-16,6 2-105 16,-2-5-32-16,0 0-123 15,0 0-90-15,0 0 69 0</inkml:trace>
  <inkml:trace contextRef="#ctx0" brushRef="#br0" timeOffset="-182797.74">8682 14906 410 0,'0'-1'255'16,"0"0"3"-16,0-3-4 16,0-7-32-16,0-4-26 15,-2-30-48-15,2 24-16 0,-2 2-23 16,1-2-12-1,-2-2-19-15,-2 2-12 0,-2-1-16 16,-3 4-6-16,-5 4-8 16,-3 6-4-16,-7 8-11 15,-2 7-5-15,-2 15-10 16,1 6-4 0,1 11-2-16,2 8 0 0,2 5-3 15,8 1 2-15,13 2 2 16,7-2 3-16,13-2 6 15,-3-1 0-15,4-8 3 16,1-5 3-16,6-9 1 16,-7-16 3-1,-9-6 5-15,1 1 2 0,33 9 1 16,-5-7-1-16,-3-7-5 16,-14-3-2-16,-6 0-6 0,-3-2 0 15,-4 2-6-15,-4 1-2 16,-2 0-36-16,-3 1-43 15,0-1-118-15,0 0-91 16,0 0 170-16</inkml:trace>
  <inkml:trace contextRef="#ctx0" brushRef="#br0" timeOffset="-182101.85">9328 14755 707 0,'-16'-23'346'0,"3"3"-120"15,1 1 5-15,2 8-38 16,0 4-26-16,-1 8-45 16,0 4-19-16,-4 13-30 15,0 8-8-15,-2 18-12 16,2 10-6-16,6 7-8 16,5 4-6-16,8-5-8 15,3-2-3-15,8-8-8 16,3-4-4-16,4-10-3 15,2-4-1-15,2-8-2 16,-2-6 0-16,1-5-1 16,-3-2 0-16,-4-6 0 0,-5-5-4 15,-4-1-62-15,0-4-48 16,-8-7-156-16,4 3-208 16,0-15 310-16</inkml:trace>
  <inkml:trace contextRef="#ctx0" brushRef="#br0" timeOffset="-181856.22">9707 15018 1221 0,'0'-4'464'0,"0"9"-265"16,2 3-74-16,-2 7 13 15,1 1-10-15,-1 3-62 16,0 0-24-16,2 4-24 16,-1-2-4-16,1-1-7 15,1-2-4-15,0-4-62 16,0-3-48-16,0-9-129 16,2-7-138-16,-2-12 242 15</inkml:trace>
  <inkml:trace contextRef="#ctx0" brushRef="#br0" timeOffset="-181698.44">9677 14742 1125 0,'0'5'442'0,"1"-2"-244"0,2 4-81 16,4 6-6-16,-1 0-16 15,4-1-48-15,3-1-56 0,6 5-165 16,-3 9 125-16</inkml:trace>
  <inkml:trace contextRef="#ctx0" brushRef="#br0" timeOffset="-181480.44">10140 15218 1571 0,'-12'17'566'0,"1"-3"-446"16,-3 1-101-16,-7 5-8 15,0-4-3-15,4 0-5 16,2-2-19-16,7-7-77 16,-2-2-77-16,9-6 101 15</inkml:trace>
  <inkml:trace contextRef="#ctx0" brushRef="#br0" timeOffset="-181261.91">10268 15081 1002 0,'2'0'399'0,"-2"4"-193"16,-1 4-66-16,1 6 3 15,0 4-22-15,2 6-71 16,4 0-23-16,0 0-17 16,1-2-2-16,-2-6-45 15,1-2-58-15,-3-11 62 16</inkml:trace>
  <inkml:trace contextRef="#ctx0" brushRef="#br0" timeOffset="-181063.4">10217 14797 1427 0,'0'-2'508'0,"2"2"-398"0,1 0 5 16,-3 0 8-16,0 0-19 15,0 0-60-15,13 5-18 16,4 8-49-16,26 24-74 15,-20-25 64-15</inkml:trace>
  <inkml:trace contextRef="#ctx0" brushRef="#br0" timeOffset="-180664.53">10571 14711 1199 0,'-13'2'423'0,"18"-2"-317"16,2 2-41-16,12 10 29 15,-1 6 18-15,8 9-20 0,0 3-18 16,0 7-14-16,1 4-2 16,-6 6-4-16,-3 2-7 15,-9 5-20-15,-8-1-7 16,-7 0-4-16,-5-5-1 16,-3-10-4-16,0-6-2 15,-1-14-33-15,1-8-31 16,5-6-80-16,1-4-62 15,8-7-372-15,4 1 380 0</inkml:trace>
  <inkml:trace contextRef="#ctx0" brushRef="#br0" timeOffset="-180345.66">11176 14944 1125 0,'-19'-10'505'0,"4"9"-169"16,8 0-214-16,4 0-9 16,7 6-33-16,6 0-29 15,10 3-40-15,6 2-4 16,7-3-4-16,0-1 1 16,5-3-85-16,1 3-80 0,-8 2 101 15</inkml:trace>
  <inkml:trace contextRef="#ctx0" brushRef="#br0" timeOffset="-180169.46">11201 15114 998 0,'-10'2'451'0,"5"-2"-150"16,1-2-70-16,7-1-38 15,-3 1-29-15,0 1-74 16,19-3-36-16,37-7-36 15,-25 9-5-15,-3 1-88 16,5 2-86-16,3 4 101 16</inkml:trace>
  <inkml:trace contextRef="#ctx0" brushRef="#br0" timeOffset="-177664.3">12111 14801 494 0,'-2'-7'236'0,"2"-2"-38"16,2 0-30-16,0-3 19 16,2 1-16-16,-1-4-47 15,-1 1-20-15,-2-2-15 16,-4-1 2-16,-3 2 0 16,-7 3-4-16,-5 3-14 15,-5 3-14-15,-4 2-16 16,7 2-7-16,-5 2-10 15,11 2-4-15,2 8-7 16,3 5-3-16,5 15-5 16,-3 8 0-16,7 13-2 15,3-9 0 1,0 2-3-16,12 42 0 0,1 13 0 0,0-8 3 16,-4-25 5-16,1-4 0 15,-4-13 2-15,-1-5-2 16,-2-13-2-16,-11-10 0 15,6-13-61-15,-5-6-42 16,2-13-120-16,0-5-87 16,0-12 192-16</inkml:trace>
  <inkml:trace contextRef="#ctx0" brushRef="#br0" timeOffset="-177497.23">11805 15081 957 0,'4'-5'398'0,"-1"3"-171"15,6 2-66-15,6 2 4 16,8 2-17-16,9-1-56 16,-1 0-30-16,5 1-29 15,-4-1-10-15,7 3-68 16,0-1-94-16,9-1 90 16</inkml:trace>
  <inkml:trace contextRef="#ctx0" brushRef="#br0" timeOffset="-177268.53">12467 15212 1530 0,'-3'16'542'15,"1"0"-440"-15,2 2-8 16,0 2 0-16,0-2-19 15,0-4-52-15,0-3-11 16,-4-6-43-16,5 0-41 0,-2-6-115 16,-3-6-78-16,8-6 160 15</inkml:trace>
  <inkml:trace contextRef="#ctx0" brushRef="#br0" timeOffset="-177109.76">12423 14956 876 0,'12'-16'453'16,"-7"10"-80"-16,-1 3-163 16,-1 2 5-16,2 3-43 15,-5-2-37-15,0 0-75 16,0 1-23-16,9 17-121 16,28 27-95-16,-10-22 110 15</inkml:trace>
  <inkml:trace contextRef="#ctx0" brushRef="#br0" timeOffset="-172433.06">14013 15383 594 0,'-9'-4'322'0,"7"5"18"16,0 3-166-16,0 2-26 16,1-6 18-16,0 0-25 15,0 0-25 1,0 0-42-16,-7 6-16 0,-8 17-24 16,-32 27-10-16,23-26-14 15,-3-2-5-15,1-5-47 16,3-5-44-16,8-9-130 15,7-3-142-15,2-4 227 16</inkml:trace>
  <inkml:trace contextRef="#ctx0" brushRef="#br0" timeOffset="-168617.29">13732 15057 340 0,'-13'-53'249'16,"9"38"62"-16,-1-5-65 15,3 8-30-15,0 1-26 16,2 9-50-16,1 11-17 16,1 15-27-16,3 14-10 15,-2 27-20-15,1 13-13 16,4 8-26-16,2 3-9 0,6-18-11 16,5-12-2-16,9-22-3 15,5-13 1-15,-1-16 0 16,-8-8 1-16,-3-15 3 15,-7-13 0-15,0-7 1 16,7-11 0-16,-10-6-2 16,-4 19-1-1,0 0-3-15,-2-26-19 0,1 6-79 16,-5 13-59-16,-7 20 88 16</inkml:trace>
  <inkml:trace contextRef="#ctx0" brushRef="#br0" timeOffset="-168362.68">13777 15302 1168 0,'6'3'476'15,"2"0"-273"-15,7-1-7 16,4 1-15-16,2-4-29 15,10 0-54-15,1-9-27 0,-5 0-31 16,4 0-9 0,-1 1-18-16,0 6-20 0,2 2-106 15,-5-2-73-15,-4 3-359 16,-2-2 345-16</inkml:trace>
  <inkml:trace contextRef="#ctx0" brushRef="#br0" timeOffset="-168112.33">14532 15261 1184 0,'-18'5'475'0,"18"7"-237"15,-1 0-52-15,0 10-20 0,1 4 5 16,0 1-68-16,0 0-38 16,0-2-45-16,3 0-9 15,5-7-47-15,4-4-52 16,1-12-151-16,-1-5-61 16,2-10 174-16</inkml:trace>
  <inkml:trace contextRef="#ctx0" brushRef="#br0" timeOffset="-167948.87">14502 14927 1033 0,'-9'-15'504'0,"15"19"-82"16,3 2-159-16,-4 5-79 16,5 11-18-16,-2 0-93 15,4-2-36-15,9 1-92 16,4-5-85-16,5-2 89 15</inkml:trace>
  <inkml:trace contextRef="#ctx0" brushRef="#br0" timeOffset="-166670.62">15688 15596 1344 0,'-6'46'484'0,"-8"-40"-364"16,-1 6-47-16,-10 2 1 15,-8 1-11-15,-4 3-43 16,11-7-13-1,1 0-56-15,-19 7-46 0,1-2-206 16,8-10 192-16</inkml:trace>
  <inkml:trace contextRef="#ctx0" brushRef="#br0" timeOffset="-165308.05">17625 15022 743 0,'0'-2'360'0,"5"-15"-128"15,26-31-1-15,-31 26-38 16,-4 0-28-16,-4 3-38 16,-3 0-14-16,-7 7-27 15,-4 3-12-15,-6 9-26 16,-3 3-15-16,-3 12-16 0,-1 6-5 16,6 11-9-16,-2 10-1 15,7 9-2-15,0 5 0 16,4 6 5-16,13-3 2 15,12-3 3-15,14-5 0 16,11-10-5-16,-9-22 0 16,1 1 1-16,15 4 1 0,6-9 0 15,-5-11 0 1,-10-10-1-16,1 0-2 0,-6-5-33 16,-2 3-50-16,-7 1-135 15,-1 1-103-15,-2 4 190 16</inkml:trace>
  <inkml:trace contextRef="#ctx0" brushRef="#br0" timeOffset="-164814.49">18084 14941 558 0,'0'-15'334'16,"-2"4"-67"-16,-2-1-23 15,-5 4-5-15,-1 5-47 16,-1-2-22-16,-5 9-33 16,2 1-16-16,-7 11-29 15,4 8-13-15,0 14-21 16,1 8-6-16,9 5-12 15,2 5-7-15,7 0-12 16,7 1-3-16,0-10-6 16,1-4-2-16,10-6-3 15,-5-9-2-15,3-6-1 16,0-4-2-16,-2-8-2 16,0-2-6-16,1-4-65 15,-1-4-45-15,-3-9-142 16,1-3-197-16,2-2 300 15</inkml:trace>
  <inkml:trace contextRef="#ctx0" brushRef="#br0" timeOffset="-164513.35">18504 15203 1163 0,'-1'1'473'0,"-1"3"-266"16,3 3 6-16,0 8-16 15,0 1-29-15,2 6-65 16,-1 2-21-16,1 0-34 15,0 1-12-15,1-5-23 16,-1 3-6-16,-3-4-39 16,5-2-49-16,-1-3-125 15,2-11-87-15,7-6 176 16</inkml:trace>
  <inkml:trace contextRef="#ctx0" brushRef="#br0" timeOffset="-164332.17">18503 14979 1179 0,'-8'-12'468'15,"12"12"-258"-15,1 3-75 16,2 5-14-16,0 7-23 16,2 5-61-16,3 1-56 0,4 5-159 15,3 0-284-15,6 3 293 16</inkml:trace>
  <inkml:trace contextRef="#ctx0" brushRef="#br0" timeOffset="-164059.77">19022 15427 1133 0,'-10'-10'511'0,"5"10"-169"15,1 3-87-15,-6 3-44 16,1 5-24-16,-5 6-90 0,2 5-37 16,-2 3-41-16,-1 0-21 15,-2-6-86-15,1-3-53 16,14-12-157-16,2-4-107 15,14-6 260-15</inkml:trace>
  <inkml:trace contextRef="#ctx0" brushRef="#br0" timeOffset="-163640.65">19339 15210 895 0,'6'-2'414'15,"-5"-1"-115"-15,2 2-55 16,-3 1-3-16,0 0-18 16,0 4-63-16,2 19-34 15,3 42-55-15,-6-27-19 16,-1-1-29-16,4 1-10 15,4-6-12-15,1-5-4 0,3-6-71 16,1-6-51-16,0-12-138 16,-2-3-111-16,2-8 238 15</inkml:trace>
  <inkml:trace contextRef="#ctx0" brushRef="#br0" timeOffset="-163479.93">19275 15054 754 0,'7'-17'460'0,"-3"7"68"16,0 4-279-16,3 4-103 15,4 4-19-15,3 7-74 16,3 2-22-16,9 2-105 16,1 1-95-16,6 0 107 15</inkml:trace>
  <inkml:trace contextRef="#ctx0" brushRef="#br0" timeOffset="-163199.47">19680 15332 1191 0,'-17'-4'500'0,"8"3"-232"16,2 0-64-16,6 0-20 15,2 0-27-15,-1 0-68 16,0 0-32-16,21-3-29 16,33-3-9-16,-23 11-15 15,4 1-48-15,-1-1-148 16,0 4-94-16,2 2 158 15</inkml:trace>
  <inkml:trace contextRef="#ctx0" brushRef="#br0" timeOffset="-162928.39">20155 15191 1512 0,'-3'5'558'16,"3"2"-385"-16,0 5-24 15,0 6 3-15,0 7-29 0,2 7-81 16,1-1-15-16,2 5-15 16,-3 0-2-16,2-5-6 15,2-1-4-15,0-10-44 16,0-8-39-16,-2-9-88 15,-3-6-57-15,0-9 141 16</inkml:trace>
  <inkml:trace contextRef="#ctx0" brushRef="#br0" timeOffset="-162479.92">20378 14734 829 0,'4'-3'421'0,"-9"-8"-25"0,5 3-204 15,-3 4-42-15,7 4 11 16,11 12-41-16,1 4-34 16,15 7-31-16,-2 4-5 15,11 4-4-15,4 6-2 16,3 7-13-16,1 8-9 15,-9 8-8-15,-4 1-2 0,-12 7-2 16,-7-1 0-16,-14-10-1 16,-4-4 0-16,-8-13-3 15,-2-7-25-15,-1-9-68 16,-2-8-37-16,3-7-109 16,0-5-50-16,5-1 184 15</inkml:trace>
  <inkml:trace contextRef="#ctx0" brushRef="#br0" timeOffset="-160044.52">21183 15108 971 0,'-49'28'429'15,"36"-29"-203"-15,8 0-70 16,5 1 4-16,6 1-35 16,-6-1-26-16,6 0-48 15,20 0-14-15,34 0-21 16,-22-1-5-16,1-1-62 15,-1 1-51-15,-1-1-201 16,-12-1 187-16</inkml:trace>
  <inkml:trace contextRef="#ctx0" brushRef="#br0" timeOffset="-159860.3">21215 15264 816 0,'0'5'388'15,"4"-5"-96"-15,5 0-70 16,4 0-60-16,5-1-7 16,10-5-60-16,0 3-30 15,6-1-36-15,-6 1-15 16,-5 4-116-16,7-1-96 0,7 4 120 16</inkml:trace>
  <inkml:trace contextRef="#ctx0" brushRef="#br0" timeOffset="-159431.52">21972 15073 1124 0,'-28'-3'480'0,"7"7"-219"16,3 4-69-16,-4 13-74 16,-1 7 3-16,10 12-50 0,1 3-24 15,12 1-28-15,10 0-8 16,7-11-7-16,-1-20-1 16,2 0 0-16,17 0 2 15,4-11 3-15,4-10 0 16,-7-7 1-16,4-8 1 15,-9-9 1-15,-5-4 1 16,-11-5 2-16,-10 2 1 16,-13 4 7-16,-8 4 4 15,-16 8 0-15,-4 3-2 0,0 11-9 16,0 3-7 0,8 10-9-16,1 5-6 0,8 11-8 15,3 4-30-15,11 1-89 16,7 0-70-16,18-4 116 15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1" units="cm"/>
          <inkml:channel name="Y" type="integer" max="17399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03235" units="1/cm"/>
          <inkml:channelProperty channel="Y" name="resolution" value="999.9425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7-07T16:06:21.192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5236 4357 391 0,'2'0'218'0,"0"0"-22"16,-1 0 4-16,-1 0-6 15,0 0-6-15,0-2-22 16,0 1-19-16,0 0-38 16,-1 0-17-16,0 0-30 15,-4-7-12-15,-4 0-12 16,-11 3-3-16,-38-23-1 16,26 30 0-16,-5 7 4 15,0 2 0-15,5 7-3 16,4 4-3-16,1 6-10 0,8 3-5 15,-2 10-5-15,3 4 0 16,9 5 1-16,-2 3-1 16,20-4-2-16,5-2-1 15,15-8-6-15,1-2-1 16,-2-10 1-16,7-5 0 16,-1-7 1-16,3-4 1 15,3-5 0-15,-7-2 1 0,-6-4 0 16,-3 0 2-16,-7 0 2 15,-4-1 0-15,-9 0 3 16,-1-1 1-16,-5 2-30 16,1 0-27-16,0 0-82 15,0 0-67-15,-5 0 120 16</inkml:trace>
  <inkml:trace contextRef="#ctx0" brushRef="#br0" timeOffset="650.26">5937 4290 665 0,'0'-8'363'0,"-4"-1"-82"15,0-2-10-15,-9 9-84 16,-4-1-27-16,-2 6-47 0,-2 13-19 16,0 4-27-16,2 10-12 15,6 8-18-15,2 5-9 16,10 8-11-16,3 2-3 16,13 1-3-16,4-3 0 15,9-7 2-15,2-4 2 16,-2-7-1-16,-1-5 0 15,-7-9 0-15,-5-1-1 16,-1-6 1-16,-7-2 1 0,4-4-2 16,-4 0-1-1,-6-5-5-15,0 0-22 0,-5-1-64 16,3 0-50-16,0-1-164 16,0 0 183-16</inkml:trace>
  <inkml:trace contextRef="#ctx0" brushRef="#br0" timeOffset="1074.83">6459 4535 1030 0,'4'2'460'0,"-2"4"-232"16,-2 4 8-16,3 6-69 15,1 8-28-15,6 9-51 16,-4-2-21-16,0-1-33 16,2-3-11-16,-3-11-15 15,4-3-3-15,-3-10-77 16,-3-3-56-16,-2-6-183 15,-6-14 182-15</inkml:trace>
  <inkml:trace contextRef="#ctx0" brushRef="#br0" timeOffset="1227">6375 4433 1026 0,'6'2'445'16,"5"2"-254"-16,0-2 12 15,5 1-80-15,-1 2-35 16,-7-2-59-16,7 1-72 16,-1-1 30-16</inkml:trace>
  <inkml:trace contextRef="#ctx0" brushRef="#br0" timeOffset="1453.18">6914 4766 1282 0,'8'2'528'0,"-15"7"-339"16,-1 3-15-16,-12 0-59 15,-7 1-46-15,-2-2-49 16,-3-2-23-16,7-2-82 15,4-5-74-15,7-2 95 16</inkml:trace>
  <inkml:trace contextRef="#ctx0" brushRef="#br0" timeOffset="1867.11">7284 4625 690 0,'5'-6'349'0,"-5"4"-94"16,0-1-14-16,0 3 4 15,0 0-35-15,0 0-42 16,0 0-17-16,-1 0-31 15,0 0-17-15,0 4-24 16,-1 13-10-16,8 33-15 16,2-19-4-16,3 4-8 15,3 5-1-15,2 6-5 16,0-2 1-16,-1 0 1 16,-4-5 3-16,-8-2 3 15,-2 0-3-15,-6-6-5 16,-5-1-6-16,-5-5-9 15,-2-8-5-15,-7-9-15 16,1 0-29-16,-2-15-92 16,-1 1-62-16,-2-19-144 0,2-16 193 15</inkml:trace>
  <inkml:trace contextRef="#ctx0" brushRef="#br0" timeOffset="2063.98">7197 4197 956 0,'17'1'472'15,"3"8"-182"-15,4-1-116 16,0-4-4-16,3 4-85 16,-1 1-24-16,-5 0-33 15,-5 2-7-15,-8 0-69 16,-7 0-81-16,-13 12 83 15</inkml:trace>
  <inkml:trace contextRef="#ctx0" brushRef="#br0" timeOffset="2519.54">7795 4204 1097 0,'13'7'465'15,"0"3"-289"-15,11 11-27 16,6 2 20-16,-2 7-48 16,4 3-17-16,-6 5-12 15,-4 4-5-15,-7 3-11 16,-5 3-8-16,-8 1-17 15,1 5-8-15,-11 0-17 16,-4-2-4-16,-2 0-9 16,-8-7-3-16,1-13-9 0,-1-4-25 15,2-12-81-15,4-4-53 16,-1-6-151-16,0-1 186 16</inkml:trace>
  <inkml:trace contextRef="#ctx0" brushRef="#br0" timeOffset="7488.88">23682 4624 398 0,'-1'-8'275'0,"-4"-3"31"15,1 3-19-15,-7-5-55 16,0 2-27-16,-4-2-49 15,-4 1-17-15,-4 2-31 16,-2 3-14-16,-9 3-29 16,-1 1-14-16,-2 4-19 15,3 4-6-15,-2 4-8 0,0 7-4 16,-4 2-7-16,-4 3-1 16,3-1-4-16,1 5-2 15,10 5-1-15,1 1-3 16,6 13-5-16,5-3-2 15,2 5-1-15,2 6 0 16,7 7 2-16,0-1 2 16,10 7 3-16,7-3 1 15,7-3 0-15,9 4 0 16,6-6-3-16,8 2 0 0,14-5-1 16,2 0 1-16,10-7 2 15,3-7 1-15,4-6 2 16,11-6 0-16,7-6 2 15,2 0 0-15,2-12 3 16,-4-9 2-16,-9-10 12 16,2-8 6-16,-1-14 11 15,-3-4 6-15,-7-12 4 16,-16-7 4-16,-17-6 4 16,-5-5 0-16,-13-5-1 15,-4-1-3-15,-22-4-3 16,-11 1-2-16,-10 5-1 15,-13 1-2-15,-7 6-11 16,-8 2-6-16,-11 7-16 0,4 2-7 16,-2 9-9-16,5 3-4 15,5 3-4-15,2 5 0 16,13 1 1-16,-3 4 0 16,11 5-6-16,3 5-8 15,-5 9-20-15,6 6-10 16,-4 2-29-16,4 7-24 15,8 0-57-15,2 2-35 16,9 1-89-16,2-1-58 0,4 4 228 16</inkml:trace>
  <inkml:trace contextRef="#ctx0" brushRef="#br0" timeOffset="8187.7">23606 5240 736 0,'-6'7'337'0,"1"0"-147"15,3-3-8-15,4 0-18 16,5 2-30-16,5-6-32 16,2 1-13-16,8-6-14 15,2-5-4-15,5-8-12 16,2-5-8-16,-1-9-9 16,5-2-1-16,-3-8-2 15,-9 3 0-15,-9 0-6 16,-5-1 0-16,-11 10 1 15,-7-3 3-15,-2 9 0 16,-10 4-4-16,-5 7-10 16,5 6-8-16,-5 6-12 15,3 2-5-15,7 10-14 16,3 4-2-16,0 12 0 16,3 2 5-16,5 13 11 0,3 2 4 15,7 6 9-15,4 0-1 16,6-5-1-16,0-1 0 15,10-12-2-15,5-3 0 16,2-8-3-16,-7-2 1 16,-2-7-1-16,-2-4 0 15,-11-5-23-15,2-3-35 16,-7-2-92-16,-1-3-64 16,2 0-221-16,-4-2 271 0</inkml:trace>
  <inkml:trace contextRef="#ctx0" brushRef="#br0" timeOffset="9338.99">23141 5816 387 0,'0'-1'260'0,"0"1"-22"15,0-1-37-15,0 1-15 16,0 0-29-16,-1-1-12 15,0 0-18-15,0 1-11 16,0 0-24-16,-1 0-14 16,0 0-32-16,-20 7-12 15,-39 56-20-15,23-19-6 0,-7 16-3 16,-8 2 1-16,-7 10 6 16,-5 4 4-1,-2 12 11-15,4 5 4 0,3-1 4 16,5 2 1-16,3-8 0 15,11-1-4-15,7-3-3 16,-1-11-4-16,4-8-9 16,-11-7-1-16,6-8-3 15,2 1 0-15,6-8 1 16,4 1 0-16,3-10 0 16,2-3-1-16,6-11-3 15,3-6-2-15,5-9-12 16,5-3-22-16,5-7-53 15,2-1-35-15,7-9-90 16,2-1-50-16,4-3 163 16</inkml:trace>
  <inkml:trace contextRef="#ctx0" brushRef="#br0" timeOffset="10248.07">21645 7526 331 0,'0'-4'249'16,"0"1"1"-16,0-1-51 15,-1 4-16-15,0-1-30 16,0 0-6-16,0 0-12 16,0 0-7-16,0 0-18 15,0 0-10-15,0 0-26 0,-1 1-13 16,-11 6-25-16,-14 12-10 15,-41 55-14-15,28-17-1 16,-12 22-4-16,-10 8-1 16,-15 18-2-16,-13 19-1 15,-3 13 0-15,4 9-1 16,1 10-1-16,6-12 2 16,12-9 2-16,4-8 1 0,23-14 4 15,4-7 1-15,3-9 5 16,1-10 1-16,2-8-1 15,5-7 0-15,11-13-9 16,2-6-2-16,11-25-8 16,0-10-41-16,10-22-106 15,9-15-91-15,15-22 138 16</inkml:trace>
  <inkml:trace contextRef="#ctx0" brushRef="#br0" timeOffset="10873.2">21952 7409 550 0,'4'-8'329'15,"-3"6"-70"-15,-1 2-55 16,4-1-6-16,-4 1-63 16,0 0-26-16,16 8-41 15,32 40-15-15,-26-20-20 16,11 5-4-16,11 16-4 16,0 6 0-16,15 19-2 15,6 8 0-15,-3 8 4 16,-19-25-1-1,2 2 4-15,29 54-2 0,-14-19-2 32,-30-50 5-32,0-1 8 0,84 151 5 0,-22-20 2 0,-1 0-3 15,-45-55-15-15,0-6-5 16,-2-3-5-16,-5-3-1 16,-1-19 1-16,1-9 0 15,0-17 3-15,2-12 3 16,-7-17-1-16,-6-5 0 15,-13-19-7-15,-8-9-26 0,-9-9-67 16,-4-10-35-16,-10-15-80 16,-1-4-38-16,-7-11-192 15,-5-6 272-15</inkml:trace>
  <inkml:trace contextRef="#ctx0" brushRef="#br0" timeOffset="11552.6">20755 9607 499 0,'-21'1'310'16,"2"0"-22"-16,5 1-87 16,5-1-9-16,3-1-55 15,5 2-37-15,8-2-35 16,5-2-6-16,14 1-3 15,12-5 3-15,20 3-2 16,11-1-5-16,22-1-12 16,7 0-8-16,20 3-14 15,6 2-5-15,12 6-6 16,16 4-2-16,3 2 10 16,9 1 8-16,11 3 18 0,-9 0 14 15,1 3 11-15,0 6 0 16,-19-5-8-16,-3-2-8 15,-15 1-13-15,-12-8-4 16,-20 0-7-16,-11-1-4 16,-38-8-7-16,-23-2-38 15,-27 1-142-15,-15-1-93 16,-29-3 141-16</inkml:trace>
  <inkml:trace contextRef="#ctx0" brushRef="#br0" timeOffset="13181.13">21041 9010 910 0,'-1'-11'414'0,"2"5"-198"16,-1 0 5-16,0 7-49 15,-2 4-25-15,2 10-19 16,2 7-9-16,0 9-18 16,0 5-10-16,0-2-34 15,2 0-15-15,-1-7-23 16,5-4-6-16,-4-7-8 16,-2-4-22-16,2-6-89 15,-3-6-60-15,3-10-201 16,4-6 224-16</inkml:trace>
  <inkml:trace contextRef="#ctx0" brushRef="#br0" timeOffset="13360.21">21046 8796 1050 0,'0'0'501'0,"5"-2"-221"0,6 7-104 16,-3-1 1-1,2 0-90-15,0 4-33 0,0 0-33 16,0-1-31-16,1 6-130 16,4 5-95-16,2 15 136 15</inkml:trace>
  <inkml:trace contextRef="#ctx0" brushRef="#br0" timeOffset="13721.21">21301 9178 1191 0,'6'2'481'0,"-6"-1"-298"15,3 2-9-15,-4-3-27 16,0 0-49-16,0 0-67 15,-3 7-15-15,-2 1-114 16,0 3-85-16,-14 25 113 16</inkml:trace>
  <inkml:trace contextRef="#ctx0" brushRef="#br0" timeOffset="13934.71">21502 9226 998 0,'-1'0'449'0,"7"-5"-237"15,-3 2-54-15,-2 1-89 0,0-2-109 16,-1 3 18-16</inkml:trace>
  <inkml:trace contextRef="#ctx0" brushRef="#br0" timeOffset="14035.05">21574 9184 698 0,'0'2'397'0,"0"-1"-43"0,0-1-240 16,0 0-7-16,0 0-117 16,0 0-99-16,0 0 70 15</inkml:trace>
  <inkml:trace contextRef="#ctx0" brushRef="#br0" timeOffset="14169.89">21710 9214 742 0,'0'13'371'0,"-1"-7"-67"16,0 3-93-16,0-5-35 16,-1 1-55-16,2-5-134 15,0-1-102-15,0 0 73 16</inkml:trace>
  <inkml:trace contextRef="#ctx0" brushRef="#br0" timeOffset="14755.02">22142 9173 839 0,'-40'39'389'0,"33"-34"-131"15,3 0-54-15,2 0-13 16,2 1-31-16,5-3-51 16,4-3-14-16,8-4-27 15,4-12-13-15,6-15-22 16,0-3-9-16,1-16-12 15,0-2-2-15,-7 5-1 0,-3 1-1 16,-15 11 1-16,-3 6 1 16,-9 3 0-1,-7 14-1-15,-2 7-4 0,-3 5-1 16,2 14-4-16,1 3 0 16,2 18 2-16,5 7 4 0,6 13 5 15,2 5 1-15,6-2-1 16,3-1-2-16,6-11-2 15,5-9-2-15,5-11-5 16,3-6-5-16,7-11-96 16,1-3-70-16,-1-7 103 15</inkml:trace>
  <inkml:trace contextRef="#ctx0" brushRef="#br0" timeOffset="15003.81">22470 9132 1041 0,'-9'-1'524'0,"4"1"-210"16,3 0-70-16,1 0-11 15,0 0-92-15,0 0-37 16,1 0-54-16,0 0-20 16,3 0-34-16,13 1-62 15,30-2-187-15,-22 1-131 16,1-4 220-16</inkml:trace>
  <inkml:trace contextRef="#ctx0" brushRef="#br0" timeOffset="15268.31">22702 9022 1191 0,'3'0'513'0,"-3"8"-232"16,-1 4-87-16,-2 8-15 15,-3 7-40-15,2 10-71 16,0 2-15-16,1-4-31 15,2-4-11-15,5-6-10 16,2-8-16-16,1-8-79 16,0-4-53-16,-1-7-174 15,-2 1 194-15</inkml:trace>
  <inkml:trace contextRef="#ctx0" brushRef="#br0" timeOffset="17071.02">24556 5827 544 0,'-48'-37'275'0,"48"28"-85"16,-1-2-9-16,1 3-11 16,5 4-31-16,-5 1-28 15,0-1-11-15,0 4-16 0,0 0-2 16,0 0-9-1,2 6-5-15,10 20-18 0,18 37-9 16,-10-18-12-16,8 6-7 16,7 6-10-16,5 2-3 15,19 12-5-15,-3 8-1 16,14 14 0-16,0 7 0 16,-3 2 0-16,9-4 1 15,-2-7 13-15,5-5 12 0,-3-5 19 16,-5 1 10-16,-14-7 3 15,-3-2 0-15,-8-6-4 16,-3-7-3-16,-6-9-8 16,-9-6-8-16,-10-11-12 15,-3-7-6-15,-10-11-8 16,-1-1-1-16,-4-10-1 16,-2 0 0-16,-3-3-43 15,-3-4-43-15,0-3-95 16,0 0-67-16,2-6-159 15,2 0 246-15</inkml:trace>
  <inkml:trace contextRef="#ctx0" brushRef="#br0" timeOffset="17740.38">25754 7481 635 0,'2'-7'336'15,"-1"-2"-127"-15,0 8-23 0,0-4-13 16,-7 13-59-16,-2 4-19 16,-10 19-34-16,-6 13-13 15,-8 24-16-15,-6 16-8 16,-6 12-9-16,-3 8-3 15,-1 14-5-15,2 3-1 16,5 11 0-16,1 3 0 16,-6-4 1-16,-1-1 1 0,-4 0 2 15,0-4 2-15,9 1 3 16,-3-7 6-16,8-15 3 16,11-9-1-16,3-25-4 15,4-9-7-15,11-20-7 16,-2-9-3-16,5-16-19 15,10-6-27-15,-5-11-84 16,1-3-73-16,20-15 121 16</inkml:trace>
  <inkml:trace contextRef="#ctx0" brushRef="#br0" timeOffset="18451.95">25909 7366 658 0,'-9'-15'335'16,"-3"6"-148"-16,0 7-8 16,11 1-15-16,-2 4-67 15,3 2-23-15,0-5-33 16,0 0-9-16,7 17 1 16,24 30 4-16,0-23 4 15,-3-3 1-15,14 9 4 0,4 5-1 16,5 9-2-16,7 6-2 15,9 9-3-15,-2 3-2 16,12 3-1-16,2 0 1 16,5 1-3-16,12 3 1 15,2 12 7-15,-3 5 2 16,1 5-2-16,-1 3-6 0,2 1-3 16,5 2-5-16,1 4-4 15,-33-34 2 1,1 1-10-16,52 54 0 0,8 12-1 15,-18-13 0-15,-38-25-1 16,-13-1-2-16,-16-6-2 16,-6-7-1-16,-13-11-3 15,-4-7-1-15,-9-16 0 16,-6-5-2-16,-7-12-13 16,-2-10-11-16,-7-5-36 15,-1-9-25-15,-4-7-50 16,-1-2-28-16,-5-13-59 15,2 0-51-15,4-10 177 16</inkml:trace>
  <inkml:trace contextRef="#ctx0" brushRef="#br0" timeOffset="19309.32">25046 9874 311 0,'-14'1'191'0,"0"3"7"16,2 2-21-16,4 0-15 15,8 1-7-15,0-4-25 16,5-1-11-16,14-5-33 15,0-5-16-15,18-2-27 16,12-4-9-16,15-1-9 16,13 3 0-16,4-2-1 15,7 4 2-15,5 8 3 16,3-4-1-16,23 6-1 16,-1-2-2-16,14-6-5 15,12 7-1-15,7-5 2 0,2 7 3 16,14 6 4-16,-8 3 0 15,2 6-3-15,5 1-1 16,-18-5 3-16,3-1 4 16,-11-1 7-16,-6-6 1 15,-20 2-4-15,-18-5-4 16,-20-2-8-16,-19-3-4 16,-23-1-77-16,-13 1-65 0,-29-1-449 15,-10 9 379 1</inkml:trace>
  <inkml:trace contextRef="#ctx0" brushRef="#br0" timeOffset="20515.11">25321 9529 552 0,'8'2'288'16,"-5"2"-45"-16,0-1-44 16,5-3-4-16,-1-4-32 15,5-9-52-15,8-4-20 0,-2-12-41 16,6-5-12-16,-9-7-15 15,2-2-5-15,-3 0-6 16,-5 1-1-16,2 2-4 16,-6 3 0-16,-6 1 0 15,-3 5 0-15,-6 11 0 16,-3 6 0-16,-3 15-2 16,-1 6-1-16,0 16 0 15,1 7 3-15,4 8 12 16,2 3 5-16,2 3 6 15,7 0 1-15,4-1-10 16,8-2-5-16,6-4-6 16,4-4-5-16,5-8-3 15,0-3-29-15,6-9-109 16,0-2-96-16,3-7 133 0</inkml:trace>
  <inkml:trace contextRef="#ctx0" brushRef="#br0" timeOffset="20704.47">25661 9424 912 0,'-2'-9'448'16,"2"7"-111"-16,5-2-106 16,2 2-42-16,4 0-37 0,6-1-72 15,1 0-24-15,4-1-39 16,1-1-24-16,-1 5-92 15,-2 0-74-15,-6 4 101 16</inkml:trace>
  <inkml:trace contextRef="#ctx0" brushRef="#br0" timeOffset="20918.46">25740 9267 1062 0,'0'0'478'0,"0"7"-221"16,0 0-45-16,0 8-52 16,0 3-38-16,0 5-48 15,1 6-14-15,3 1-30 0,-1 2-12 16,1 0-66-16,4-4-52 16,1-7-135-16,4-6-79 15,9-9 192-15</inkml:trace>
  <inkml:trace contextRef="#ctx0" brushRef="#br0" timeOffset="21134.4">26031 9221 937 0,'-7'7'488'0,"6"1"-73"15,0 7-154-15,-6 2-42 16,3 7-46-16,-3 4-76 15,1-1-25-15,1 6-39 16,1-1-12-16,-3-2-17 16,8-2-24-16,5-10-92 15,3-2-62-15,7-14-203 16,1-2 230-16</inkml:trace>
  <inkml:trace contextRef="#ctx0" brushRef="#br0" timeOffset="21466.33">26442 9461 1162 0,'-6'-11'490'0,"4"4"-256"15,6 0-52-15,-3 0-33 16,-1 2-42-16,-1-1-66 15,-1 4-36-15,2 2-145 16,0 0-133-16,0 0 165 16</inkml:trace>
  <inkml:trace contextRef="#ctx0" brushRef="#br0" timeOffset="21616.12">26698 9450 792 0,'2'-1'503'0,"-2"5"-3"16,-4 0-333-16,3-4-28 16,0 0-154-16,0 0-101 15,0-2 73-15</inkml:trace>
  <inkml:trace contextRef="#ctx0" brushRef="#br0" timeOffset="21773.03">26904 9436 723 0,'0'6'450'0,"-2"2"-38"0,2-1-181 16,3-1-31-16,1-1-117 15,-7-5-89-15,2-3-234 16,1 3 164-16</inkml:trace>
  <inkml:trace contextRef="#ctx0" brushRef="#br0" timeOffset="24737.02">27511 9060 783 0,'-52'-4'404'0,"56"2"-149"16,-1 1-49-16,-2-1-3 15,-1 2-52-15,0 0-21 16,0 0-41-16,0 0-21 0,0 0-36 15,0 0-11-15,0 0-25 16,0 0-42-16,11 6-126 16,-5-3-101-16,11 4 158 15</inkml:trace>
  <inkml:trace contextRef="#ctx0" brushRef="#br0" timeOffset="26105.49">27532 9403 630 0,'-30'-43'307'0,"31"40"-101"16,-1-7-7-16,0 5-13 15,-1-1-26-15,0 6-41 16,1 0-16-16,-1 0-21 16,1 0-5-16,-1 18-3 15,1 36-4-15,0-15-12 16,2 3-8-16,-2 5-12 15,3 3-2-15,-3-9 1 16,-1-7 4-16,-1-11 13 16,-3-3 6-16,-4-8-3 15,-8-4-6-15,-1-3-16 16,-9-5-9-16,2-5-15 16,3-3-4-16,-10-6-20 15,2-2-25-15,-4 2-83 16,-1 0-50-16,11 2-130 0,6-1-95 15,11 3 258-15</inkml:trace>
  <inkml:trace contextRef="#ctx0" brushRef="#br0" timeOffset="37165.22">21185 10075 562 0,'-1'-1'282'0,"0"0"-86"16,0 0 4-16,-1 0-29 15,0 0-23-15,0 0-35 16,0 0-13-16,1 1-18 16,0 0-8-16,-6 28-20 15,0 39-10-15,15-37-22 16,-1-1-7-16,5-3-6 15,0 3-2-15,-1-7 0 16,0-5 0-16,-2-7 2 16,-2-8 1-16,0-2 2 15,-2-1 2-15,0-8-2 0,2 2 0 16,-1-10-4-16,3-1-2 16,8 0-3-16,3-1 0 15,8 5-3-15,1-2 0 16,2 2 0-16,6-3-1 15,10 3-2-15,7 3 1 16,9 2 0-16,1 6 0 16,11 5 5-16,0 2 5 0,-3 6 6 15,-4 5 5-15,-10 2 6 16,1 5 0-16,-3 3 1 16,0-3 0-16,-4-1-4 15,0-3 2-15,-7-1 2 16,-3-4 2-16,-13-4 4 15,-7-4 0-15,-9-6-2 16,-2-1-2-16,-8-7-5 16,-2-2-1-16,3-2-7 15,-4 0-3-15,3 2-9 16,0 3-3-16,-1 6-1 16,3 1-1-1,0 0-1-15,-5 1 2 0,1 0 1 16,20 3 2-16,31 5 0 15,-29-11 1-15,7-5-1 0,-2-1 0 16,2-5-1-16,4 1 0 16,0 6-1-16,3 1 0 15,-5 5 0-15,1 5-2 16,-12-1-1-16,-6 3-37 16,-7 1-105-16,-5-3-76 15,-1-1 120-15</inkml:trace>
  <inkml:trace contextRef="#ctx0" brushRef="#br0" timeOffset="37799.87">21823 10780 408 0,'26'-19'284'16,"-29"10"33"-16,0 0-43 0,-6 0-48 15,-3-2-34-15,-3 6-51 16,-3 2-20-16,-2 4-32 15,1 7-11-15,0 10-17 16,3 2-7-16,8 9-18 16,4 2-7-16,11-4-15 15,4 0-5-15,9-12-5 16,6-4 0-16,7-8 1 16,1-2 0-16,-6-5 1 15,-5-4 0-15,-11-7 3 16,-1-4 1-16,-10-2 2 15,-2 0 0-15,-9 0 1 16,-6-1-2-16,-4 6-2 16,-2 6-3-16,-5 3-3 15,2 5-3-15,2 5-6 16,2 0-3-16,11 7-65 0,4 6-34 16,9-1-85-16,4 3-66 15,8 1 171-15</inkml:trace>
  <inkml:trace contextRef="#ctx0" brushRef="#br0" timeOffset="38088.33">22074 10784 884 0,'3'-11'409'0,"-2"5"-172"15,0 8-37-15,-3 15-55 16,-3 9-34-16,-2 12-42 15,0 6-11-15,2 5-13 16,-1 0-5-16,6-2-11 16,2-7-6-16,0-8-9 15,4-9-4-15,-5-10-5 16,0-5-21-16,-1-10-77 16,0-3-58-16,-2-16-189 15,1-5 210-15</inkml:trace>
  <inkml:trace contextRef="#ctx0" brushRef="#br0" timeOffset="38281.33">22026 10761 709 0,'8'-11'411'0,"6"5"-63"16,4 0-126-16,1 1-10 16,4 4-57-16,2 0-27 15,-5 2-35-15,1 7-16 16,-9 4-22-16,-2 5-10 15,-9 11-17-15,-3-1-4 16,-9 2-9-16,-2-2-2 0,-1-5-5 16,-1-5-3-16,3-7-20 15,2-4-24-15,4-7-67 16,2-5-48-16,4-7-138 16,3 0-143-16,7 0 280 15</inkml:trace>
  <inkml:trace contextRef="#ctx0" brushRef="#br0" timeOffset="38476.89">22399 10616 861 0,'14'7'460'16,"-7"6"-143"-16,-3 14-114 16,-3 5-26-16,-3 12-89 15,1 6-29-15,1 0-33 0,0 2-7 16,9-12-13-16,3-6-4 15,6-14-2-15,2-10-7 16,-6-12-81-16,1-7-76 16,-5-9 100-16</inkml:trace>
  <inkml:trace contextRef="#ctx0" brushRef="#br0" timeOffset="38663.32">22260 10754 751 0,'-2'-8'396'0,"5"8"-56"16,3 5-109-16,14 1-65 16,6 0-35-16,8 1-68 15,2-1-16-15,4-4-17 16,2-1-51-16,9 0-130 16,6 6 107-16</inkml:trace>
  <inkml:trace contextRef="#ctx0" brushRef="#br0" timeOffset="39768.87">25515 10200 422 0,'-11'-3'241'0,"2"5"-27"16,6 7-14-16,1 4-22 0,0 4-8 16,8 6-22-16,4 6-16 15,8 0-34-15,9 4-19 16,1 2-27-16,3-1-13 16,-1-5-16-16,2-6-6 15,1-7-7-15,-2-4 0 16,-1-6-1-16,-2-5 1 15,-6-6 1-15,-3-6 1 16,-9-6-1-16,7-5-1 0,-2-8-3 16,-1-2-2-16,19-5-2 15,3 5-2-15,14 4-1 16,13 1-1-16,11 13 2 16,6 3 3-16,6 8 12 15,2 11 8-15,0 0 18 16,-7 2 9-16,4 5 11 15,-1-3 1-15,-13 10-2 16,-9 3-3-16,-11 1-17 16,-13 5-8-16,-9-6-14 15,-3-1-6-15,-15-6-3 16,-5-6 2-16,-4-7 1 16,-2-4 2-16,-8-6 0 15,1-3-2-15,-1-6-7 16,-3-1-2-16,9 0-5 15,1 2-2-15,4 3-2 0,14 4 0 16,4 2 0-16,4 0 3 16,9 0 2-16,3 1 1 15,12-3 2-15,4 2 0 16,11 0 4-16,0 2 2 16,-3 4 2-16,2 1 2 15,-5 1-2-15,1 0-1 0,-3 1-3 16,-8-2-1-16,-2-3-1 15,-4 1 0-15,-9-2-1 16,-3-1 0-16,-24-1-19 16,-1-2-43-16,-13 1-107 15,-6-2-64-15,-6 2-174 16,-10 2 243-16</inkml:trace>
  <inkml:trace contextRef="#ctx0" brushRef="#br0" timeOffset="40261.51">26785 10905 910 0,'6'-12'396'15,"-8"2"-191"-15,-7-2-37 16,1 7-16-16,-3 1-29 0,-1 7-51 16,-1 6-20-16,-3 12-35 15,3 7-6-15,6 4-5 16,6 4 0-16,11-6 0 15,7-6 0-15,7-8-1 16,4-9 1-16,6-7 1 16,-3-6 1-16,-5-12 2 15,-6-3 0-15,-11-4 1 16,-3-1 0-16,-5 1 4 16,-4 3 4-16,-10 3 4 15,-3 4-2-15,-15 7-4 16,-2 4-7-16,-2 4-8 15,2 4-2-15,11 5-8 16,6 2-2-16,10 2-42 16,6 0-34-16,10 3-106 15,10-2-78-15,7-4 168 0</inkml:trace>
  <inkml:trace contextRef="#ctx0" brushRef="#br0" timeOffset="40468.32">27109 10899 1079 0,'0'4'497'0,"-2"5"-243"0,-2 13-110 15,-3 7-32-15,0 11-57 16,2 0-12-16,3 4-18 16,2-9-9-16,3 0-8 15,2-3-1-15,1-12-4 16,-2 3 1-16,-3-10-51 15,-1-4-56-15,0-10-161 16,0-10-107-16,-1-4 224 16</inkml:trace>
  <inkml:trace contextRef="#ctx0" brushRef="#br0" timeOffset="40693.58">27062 10937 599 0,'0'-21'369'0,"6"12"-25"16,3 2-69-16,8 3-85 0,1 4-34 15,2 3-29-15,2 2-7 16,-4 8-11-16,-1 1-7 16,-10 8-27-16,-3 2-17 15,-8 5-28-15,-3-2-10 16,-7 2-9-16,-3-5-3 16,0-7-27-16,0-5-28 15,6-11-64-15,4-4-38 16,4-9-108-16,6-4-104 15,8-12 235-15</inkml:trace>
  <inkml:trace contextRef="#ctx0" brushRef="#br0" timeOffset="40885.29">27453 10799 1179 0,'-7'28'501'16,"2"10"-298"-16,-3 9-88 15,4 5-24-15,-1-4-43 16,4-2-10-16,4-8-23 16,9-9-8-16,9-10-5 15,-1-7-17-15,2-11-96 16,-4-1-75-16,0-9 108 16</inkml:trace>
  <inkml:trace contextRef="#ctx0" brushRef="#br0" timeOffset="41051.89">27406 10946 895 0,'0'-6'450'16,"0"7"-149"-16,1 4-59 15,-1-5-84-15,0 0-34 16,21 1-39-16,33 35-10 16,-25-28-30-16,-3-3-13 0,-6-1-96 15,-2-1-73-15,-5-3 85 16</inkml:trace>
  <inkml:trace contextRef="#ctx0" brushRef="#br0" timeOffset="41979.91">21593 11704 480 0,'-1'-1'345'16,"0"0"12"-16,-1 0-105 15,1 0 2-15,-2-9-73 16,-4-5-34-16,-17-27-48 15,10 26-18-15,-10 2-24 16,-1 3-10-16,2 8-22 16,-2 7-8-16,0 12-11 15,5 1-5 1,0 0-1-16,-16 21-4 0,4 12-2 16,14-1 0-16,23-4-3 0,10 1 0 15,14 0 2 1,6-1 0-16,5-9 4 0,5-8 0 15,0-11-62-15,3-7-60 16,-2-13-210-16,3-6 205 16</inkml:trace>
  <inkml:trace contextRef="#ctx0" brushRef="#br0" timeOffset="42209.56">21863 11620 1145 0,'0'-6'483'0,"-11"6"-279"16,0 4-30-16,-4 11-31 15,-3 8-39-15,4 11-36 16,5 10-8-16,9 3-21 16,3-1-8-16,8 0-15 15,1-4-7-15,10-10-7 16,-3-3-6-16,5-13-85 15,3-7-69-15,-2-10-276 16,10-7 268-16</inkml:trace>
  <inkml:trace contextRef="#ctx0" brushRef="#br0" timeOffset="42392.04">22124 11791 685 0,'-6'-1'422'16,"5"10"65"-16,0 5-204 15,-2 8-49-15,1 3-39 16,-1 2-91-16,2 2-33 16,2-5-49-16,5-3-12 0,4-12-79 15,2-3-59-15,-1-13-168 16,1-4 174-16</inkml:trace>
  <inkml:trace contextRef="#ctx0" brushRef="#br0" timeOffset="42554.24">22082 11621 1199 0,'0'-1'495'0,"3"2"-325"16,2 4-36-16,-5-5-76 16,0 0-35-16,4 9-132 15,12 6-52-15,8 19 91 31</inkml:trace>
  <inkml:trace contextRef="#ctx0" brushRef="#br0" timeOffset="42733.66">22441 11967 927 0,'-2'22'536'0,"-4"-6"-43"16,-4 1-288-16,-2 2-26 15,-3-5-97-15,-3 1-42 16,-2 0-89-16,0-6-54 16,3-3-168-16,7-4 162 0</inkml:trace>
  <inkml:trace contextRef="#ctx0" brushRef="#br0" timeOffset="43110.84">22638 12001 1246 0,'8'10'535'0,"0"-7"-306"16,2-2-15-16,0-12-74 15,4-8-42-15,1-13-51 16,0-7-18-16,1-5-18 0,-4-4-3 15,-4 4-1-15,-5 2 0 16,-11 11 1-16,-4 10 1 16,-10 9-1-16,-2 5-3 15,-1 14-2-15,1 6-1 16,2 17 5-16,6 10 3 16,9 10 7-16,5 5-1 15,8 2-2-15,6-1-4 16,8-9-4-16,4-10-2 0,7-12-4 15,0-8-32-15,8-13-138 16,1 0-46-16,-3-16 114 16</inkml:trace>
  <inkml:trace contextRef="#ctx0" brushRef="#br0" timeOffset="43279.91">22876 11968 1361 0,'-3'2'640'16,"0"0"-314"-16,8-1-97 16,-5-1-41-16,0-1-102 15,5-1-34-15,4 1-36 16,8-1-51-16,24-2-174 0,-21 2-75 16,12-3 150-16</inkml:trace>
  <inkml:trace contextRef="#ctx0" brushRef="#br0" timeOffset="43500.46">23199 11852 1400 0,'-3'9'609'0,"-1"5"-334"0,1 3-24 0,-3 8-84 15,-1 4-62-15,1 1-70 16,2-3-17-16,2-7-81 15,2-8-71-15,5-10-169 16,3-7 177-16</inkml:trace>
  <inkml:trace contextRef="#ctx0" brushRef="#br0" timeOffset="43695.63">23288 11680 1409 0,'14'16'569'0,"1"9"-363"16,3 7-8-16,-2 4-38 15,-2 2-30-15,6 7-52 0,-7 0-23 16,-6 1-33-16,-3-4-7 16,-11-6-9-16,-4-6-15 15,-4-1-77-15,-1-9-52 16,-5-8-146-16,0-2-118 15,-3-9 258-15</inkml:trace>
  <inkml:trace contextRef="#ctx0" brushRef="#br0" timeOffset="44468.41">26154 11827 933 0,'-2'-9'439'0,"-7"-15"-157"15,-18-26-45-15,-1 34-37 16,-4 3-36-16,-6 10-56 16,-1 3-19-16,7 9-31 15,-3 7-14-15,10 15-21 16,6 7-10-16,8 13-13 0,16 1 0 16,7 1-4-16,5-5 0 15,11-12 0-15,2-4 1 16,12-14-19-16,4 0-41 15,5-9-124-15,3-1-88 16,3 2 161-16</inkml:trace>
  <inkml:trace contextRef="#ctx0" brushRef="#br0" timeOffset="44907.92">26520 11842 778 0,'-20'-19'387'15,"9"1"-92"-15,-1 2-49 16,-1 9-44-16,1 6-33 15,-3 13-66-15,-1 10-23 16,6 20-28-16,1 8-10 16,7 8-18-16,4 1-5 0,2 0-9 15,8-3-5-15,3-8-11 16,8-5-43-16,8-14-151 16,3-6 135-16</inkml:trace>
  <inkml:trace contextRef="#ctx0" brushRef="#br0" timeOffset="45335.47">26742 12238 731 0,'44'-18'354'0,"-30"6"-127"0,-1-7-66 16,7-1-49-16,-6-9-37 15,6-5-34-15,0 0 1 16,-9-6 12-16,0 3 8 16,-10-3 20-16,1 3 4 15,-7 2-1-15,-3 4-2 16,-10 14-10-16,-7 5-6 15,-8 14-17-15,2 7-9 0,6 14-14 16,3 5-2 0,13 14 0-16,2 5-1 0,8 1-7 15,5-2-3-15,7-9-8 16,6-4-4-16,7-11-43 16,2-4-41-16,5-7-110 15,-2-3-73-15,7-6 163 16</inkml:trace>
  <inkml:trace contextRef="#ctx0" brushRef="#br0" timeOffset="45523.54">27069 12079 1171 0,'-10'0'522'0,"6"-1"-225"0,3 1-69 15,2 0-48-15,-1 0-41 16,0 0-70-16,12 1-21 16,12 0-23-16,30 0-10 15,-31-4-75-15,-1 1-60 16,-3 3-154-16,-6-4-130 0,-6 6 254 16</inkml:trace>
  <inkml:trace contextRef="#ctx0" brushRef="#br0" timeOffset="45733.11">27184 11949 1054 0,'-3'6'531'16,"-2"6"-214"-16,1 8-78 16,1 4-27-16,1 9-90 15,0 0-33-15,2 3-46 16,0-3-21-16,5-8-55 15,4-4-50-15,8-13-109 16,3-5-78-16,5-6 163 16</inkml:trace>
  <inkml:trace contextRef="#ctx0" brushRef="#br0" timeOffset="45928.3">27469 11901 1163 0,'-8'15'598'0,"4"0"-195"16,-5 11-179-16,3 6-21 15,-6 3-99-15,3 6-35 16,5-3-35-16,0-2-15 0,6-1-55 16,4-5-41-16,-3-10-102 15,3-2-66-15,4-7 150 16</inkml:trace>
  <inkml:trace contextRef="#ctx0" brushRef="#br0" timeOffset="46254.58">27726 12188 1284 0,'5'3'581'16,"-13"10"-295"-16,-5 2-81 0,-8 7-92 15,-4-1-62-15,0-4-141 16,1 1-63-16,5-11-174 16,9 0 184-16</inkml:trace>
  <inkml:trace contextRef="#ctx0" brushRef="#br0" timeOffset="46597.05">28025 12072 1210 0,'-19'5'567'15,"12"2"-187"-15,-3 3-121 16,4 7-52-16,1 7-33 16,-4 11-65-16,4 5-24 15,2 4-34-15,2 2-11 16,-3-1-8-16,-2-4 1 16,-4-3 3-16,-2-8-3 15,4-7-5-15,-3-3-3 16,-7-7-9-16,-1-3-5 0,-8-9-80 15,0-4-66-15,3-19-162 16,-1-9-67-16,10-15 223 16</inkml:trace>
  <inkml:trace contextRef="#ctx0" brushRef="#br0" timeOffset="46759.52">27878 11757 997 0,'29'-12'409'0,"-17"11"-201"16,1 2-102-16,-5 8-37 15,-5 2-27-15,9 8-425 16,0 6 284-16</inkml:trace>
  <inkml:trace contextRef="#ctx0" brushRef="#br0" timeOffset="47057.53">28170 11804 1177 0,'17'5'456'15,"1"8"-299"-15,6 8-61 16,3 5 20-16,-1 10 3 15,-2 2-17-15,-5 5-19 16,2 3-10-16,-13-2-9 16,-7 0-3-16,-8 5-11 15,-19-3-13-15,-16 3-22 16,0-1-14-16,-11-7-77 16,8-5-67-16,12-13 86 15</inkml:trace>
  <inkml:trace contextRef="#ctx0" brushRef="#br0" timeOffset="61197.73">3388 6515 701 0,'-1'0'344'0,"-1"0"-121"15,1 0-11-15,0 0-71 16,0 0-18-16,1-1-28 15,0-1-8-15,0 1-10 16,20-2-6-16,34 0-17 16,-29 3-9-16,1-1-16 15,-6-5-6-15,1 5-8 16,0-1-3-16,-1-1-2 16,3 3-2-16,-6-1-1 15,-4 1 0-15,-6 0 1 0,-1 0-31 16,-3 0-122-1,-2-2-103-15,-1 2 140 0</inkml:trace>
  <inkml:trace contextRef="#ctx0" brushRef="#br0" timeOffset="61512.62">3446 6714 917 0,'-4'1'417'0,"4"0"-207"16,-2-1-13-16,2 0-75 15,0 0-17-15,0 0-19 16,18 0-5-16,33 2-17 16,-31-3-5-16,3-2-12 15,1 0-6-15,3-2-9 16,1 2-4-16,-9 0-6 15,-2-1-3-15,-7 3-5 16,-6 1-1-16,-4 0 1 16,-1 2-1-16,0-2-61 15,0 0-68-15,0 0-450 16,0 0 379-16</inkml:trace>
  <inkml:trace contextRef="#ctx0" brushRef="#br0" timeOffset="65142.6">4626 6729 326 0,'-1'0'254'15,"0"0"22"-15,0 0-75 16,0 0-15-16,0 0-37 16,-3 0-14-16,0 0-25 15,2 0-14-15,1 0-26 16,-1 0-6-16,1 0-5 16,-2 8 2-16,-2 19 4 15,2 33-5-15,7-28-13 0,-1-2-7 16,4-4-13-16,-5-7-6 15,-2-5-5-15,4-1-2 16,-4-9 4-16,-1-1 2 16,0-3-1-16,0-1-2 15,0-1-10-15,0-4-3 16,-3-19-4-16,-2-28 0 16,6 28-2-16,1 3-1 0,5 1-2 15,4 3-1-15,6 2-2 16,1 3 1-16,2 7 2 15,-3 1 1-15,1 5 3 16,-2 8 2-16,-3 6 6 16,1 8 5-16,-6 8 8 15,-1-3 0-15,-5 10 0 16,0-6-4-16,1-8-5 16,-2-2-2-16,-2-12-1 15,1 0 1-15,-1-3 3 16,-1-4 1-16,1-5-3 15,1 1-3-15,0 1-8 16,2-15-3-16,13-41-1 16,0 21-1-16,3 9 2 15,1 0 1-15,6 11 1 16,-2 4 2-16,2 7 0 16,-2 5 1-16,-4 7 1 0,-5 4 7 15,-3 9 7-15,4 3 4 16,-10 5 7-16,3 2-1 15,-3-3-3-15,-4 0-3 16,-2-4-5-16,2-2-2 16,-5-9-5-16,-3-6-2 15,3-6-46-15,-2-10-52 0,11-1-157 16,3-10-129-16,9-11 232 16</inkml:trace>
  <inkml:trace contextRef="#ctx0" brushRef="#br0" timeOffset="65309.62">5164 6890 932 0,'7'28'471'15,"1"-4"-199"-15,-4 0-23 16,1-5-49-16,-4 0-79 16,0 0-30-16,-1-8-50 15,0-2-8-15,0-13-134 16,-1-7-93-16,2-16 118 15</inkml:trace>
  <inkml:trace contextRef="#ctx0" brushRef="#br0" timeOffset="65475.23">5051 6634 1024 0,'-2'-2'451'16,"5"2"-242"-16,6 2 8 15,-2-1-94-15,2-1-34 16,4 2-59-16,-1 0-81 16,9 5 38-16</inkml:trace>
  <inkml:trace contextRef="#ctx0" brushRef="#br0" timeOffset="65905.86">5481 6885 1216 0,'-2'28'506'0,"-4"-2"-318"16,5 3 1-16,1-5-92 16,-7-3-27-16,5-4-41 15,3-2-10-15,-1-6 0 16,7-1 1-16,-11-10-1 15,2-5-1-15,-4-8-10 0,-7-10-6 16,22-2-3-16,-5-3-3 16,6-4-1-16,5 4 2 15,-4-1-1-15,1 4 0 16,3 9-1-16,-1 6 5 16,-1 11 13-16,0 5 10 15,-2 10 28-15,4 9 10 0,-6 6 18 16,-1 2 0-16,-2 4-13 15,-4-2-11-15,-1-1-24 16,-2-4-9-16,-1-3-11 16,-3-4-3-16,2-2-8 15,3-5-32-15,2-7-117 16,2-7-76-16,7-6 125 16</inkml:trace>
  <inkml:trace contextRef="#ctx0" brushRef="#br0" timeOffset="67234.5">5148 8184 570 0,'-34'44'293'15,"27"-34"-79"-15,3 0-8 0,2-5-52 16,2 0-25-16,7-4-31 15,-4 0-8-15,7-4-2 16,0-6-2-16,2-9-15 16,1-7-11-16,2-9-22 15,-1-4-9-15,0-9-12 16,-3-7-3-16,-3 0-3 16,-1 5 1-16,-5 0 1 15,-2 10 2-15,-9 2 3 16,-2 3-1-16,-4 15 6 15,0 2 3-15,-1 14 2 16,-1 6 1-16,2 15-8 16,3 8-4-16,5 12-5 15,7 7 1-15,9 12 3 16,3 5 2-16,7 3 2 16,6-2-1-16,2-12-2 0,1-7-2 15,3-16-5-15,-1-6-1 16,2-9-2-16,-1-6-1 15,-6-7 0-15,-4-4 0 16,-9-4-24-16,-5-5-48 16,-7-5-151-16,-5 1 141 15</inkml:trace>
  <inkml:trace contextRef="#ctx0" brushRef="#br0" timeOffset="68000.84">4712 7767 558 0,'0'0'324'0,"0"0"-16"16,0 0-59-16,0 0-24 16,0 0-49-16,-1 0-65 15,0 0-24-15,-18 2-34 16,-35 40-10-16,21-28-15 0,7 0-7 15,0-4-3-15,-1 2 1 16,11-2 2-16,-4-2 3 16,14 3-4-16,4 0-3 15,6 1-4-15,1 2-5 16,5-2-1-16,9-1 1 16,5-1 0-16,3 0 3 15,2-5 4-15,-3 3 0 16,-4-3-1-16,-1 0-1 15,-5 2-6-15,-5-4-2 16,-3 2-134-16,-3-3-95 0,-3 5 135 16</inkml:trace>
  <inkml:trace contextRef="#ctx0" brushRef="#br0" timeOffset="68175.89">4550 8133 903 0,'-9'5'403'0,"9"1"-172"16,4-2-24-16,5 1-1 16,2-2-34-16,8-2-46 15,0 0-26-15,2 0-38 16,2 1-16-16,-5 2-25 16,0-2-8-16,-6-1-32 0,-2-1-58 15,-5-2-173 1,-1-2 161-16</inkml:trace>
  <inkml:trace contextRef="#ctx0" brushRef="#br0" timeOffset="68523.5">3863 7893 710 0,'12'3'355'0,"-7"6"-63"16,1-2-55-16,0 7-2 15,1 9-36-15,1 0-74 16,-2 8-29-16,4 0-51 16,1-1-13-16,-3-7-17 15,-1-6-4-15,-1-9-4 0,-3-5-18 16,-1-8-112-16,-4-8-80 16,1-10 116-16</inkml:trace>
  <inkml:trace contextRef="#ctx0" brushRef="#br0" timeOffset="68703.25">3860 7659 1142 0,'11'5'489'16,"4"5"-295"-16,6 1 10 0,-2 1-103 15,2-1-36-15,3-1-46 16,-1 0-28-16,1-4-62 15,14 1 49-15</inkml:trace>
  <inkml:trace contextRef="#ctx0" brushRef="#br0" timeOffset="69284.1">5905 7791 913 0,'36'-2'412'0,"-31"-6"-193"16,-3 5 13-16,-1 3-57 15,-1 1-22-15,-1-1-57 16,-1 0-24-16,-21 9-39 16,-38 37-12-16,25-27-9 15,-1-1-1-15,8-3-4 0,3 5-2 16,9 0 1-16,4 0 1 15,9-4 1-15,4-7 1 16,9 2 0-16,5 0 0 16,9-4 3-16,6 5 3 15,4-8 1-15,1-3 0 16,-1 0-5-16,-3 0-4 16,-9 3-75-16,-1 1-84 0,-7 1 96 15</inkml:trace>
  <inkml:trace contextRef="#ctx0" brushRef="#br0" timeOffset="69478.46">5815 8122 895 0,'-3'4'419'0,"1"1"-154"16,3-3-40-16,-1-2-16 15,0 0-36-15,7 0-55 16,15 0-34-16,32 0-48 15,-27-2-14-15,-3 1-49 16,-1-1-72-16,-1-1-173 16,7 3 170-16</inkml:trace>
  <inkml:trace contextRef="#ctx0" brushRef="#br0" timeOffset="69818.7">6602 8046 1292 0,'-13'0'527'0,"6"3"-326"15,1 1 2-15,4 8-37 16,2 3-33-16,1 10-42 15,1 7-15-15,1 12-11 16,0-2-6-16,5 6-12 16,-4-2-8-16,-1-12-7 15,-2 3-2-15,-6-7-1 16,-1-5 0-16,-2-1-5 16,-6-6-2-16,-3-8-9 15,1-4-4-15,-8-16-115 16,-1-10-86-16,-2-17-25 15,-11-17 87-15</inkml:trace>
  <inkml:trace contextRef="#ctx0" brushRef="#br0" timeOffset="69977.63">6417 7768 948 0,'43'11'449'16,"-22"-6"-175"-16,2 2-53 15,-5 1-69-15,0 1-59 16,-2-2-64-16,0 0-79 16,6 5 39-16</inkml:trace>
  <inkml:trace contextRef="#ctx0" brushRef="#br0" timeOffset="75091">7692 6223 596 0,'0'0'292'0,"0"-1"-107"0,0 0 9 16,0 0-35-16,0 0-33 15,4-12-38-15,-4 2-11 16,-10-29-8-16,-6 31-7 16,-4 3-15-16,-3 2-6 15,-2 3-14-15,0 2-4 16,-4 5-7-16,2 4-3 15,-2 4-6-15,6 4 0 16,3 2-4-16,2 0 0 16,3 6-2-16,-2 0-1 0,9 6 2 15,2 1 1-15,6 6 1 16,3 3-1-16,7 4 2 16,0 0 1-16,3 3 3 15,2 3 3-15,-2-3 2 16,-1 3-1-16,-4-4 0 15,-3-2-1-15,0 2 0 16,-4-2 2-16,-1-2 0 16,-7-2 1-16,-9-2 1 15,-5-1-1-15,-6-2 0 16,0-2 0-16,-7-10-1 16,3-5-1-16,4-10 0 15,3-4-1-15,7-1-2 16,4-3-2-16,5-2-5 15,0 0-4-15,8-1-12 0,1 0-2 16,9-2-2-16,5 2 2 16,5 1 10-16,3 1 1 15,3 8 2-15,3 5 1 16,-5 13 2-16,-2 4 4 16,-5 15 4-16,-5 8 3 15,-3 6 1-15,-4 9-1 0,-7 3-2 16,-2 3-1-16,2 2 1 15,-4-3 0-15,8-3 0 16,-1-3-2-16,8-7-4 16,1-6 0-16,-2-9-2 15,8-4 0-15,-7-11 0 16,3 0-1-16,4-5-1 16,2-3 0-16,4-5-13 15,5-5-46-15,2-6-146 16,0-5-113-16,4-13 184 15</inkml:trace>
  <inkml:trace contextRef="#ctx0" brushRef="#br0" timeOffset="80273.06">8690 6897 324 0,'0'0'262'16,"0"0"-4"-16,0 0-24 15,0 0-32-15,0 0-55 16,0 0-18-16,0 0-27 16,0 0-9-16,0 0-22 15,0-1-13-15,-1 0-15 16,0-1-7-16,0 1-8 16,-2-3-1-16,-9-5-1 15,-33-25 0-15,25 28 1 16,-1 2-1-16,-2 4-4 15,7 4-2-15,3 2-6 16,-3 2-2-16,4 7-5 16,-10 5-1-16,14 10-2 15,3 2 0-15,9 9 2 0,7 4 0 16,-8 8 1-16,-1 8 1 16,-1 3 3-16,0-2 1 15,9-1 4-15,-3-29 2 16,-1-1 3-16,11 19 1 15,-1 1 0-15,-8-18-2 0,-7-9-3 16,-1-4 1 0,-6-10 2-16,0-4 0 0,-3-5-58 15,-7-4-71-15,2-9-508 16,2-4 420-16</inkml:trace>
  <inkml:trace contextRef="#ctx0" brushRef="#br0" timeOffset="80483.06">8316 7219 894 0,'15'0'408'0,"9"0"-180"16,-1-1 2-16,5-2-55 16,-1 3-32-16,-2 0-55 15,8 0-24-15,-6 1-28 16,-1 2-10-16,0-2-13 0,-5 0-3 15,-1 1-2-15,0 0-30 16,-4 0-150-16,-3 2-268 16,-1-4 278-16</inkml:trace>
  <inkml:trace contextRef="#ctx0" brushRef="#br0" timeOffset="81303.34">8864 7753 387 0,'-5'11'255'0,"-1"0"9"16,3 1-25-16,-2-3-48 16,2-1-31-16,6-1-44 15,-1-7-13-15,4 0-11 16,4-3-5-16,6-13-10 16,3 0-9-16,2-11-18 15,-4-6-9-15,3-6-13 16,-12-2-5-16,2-3-8 15,-2-2-4-15,-8 5-2 16,6 6-1-16,-7 4 1 16,-1 4 1-16,-3 13 0 15,-7 0 0-15,0 15-6 16,5 9 0-16,-11 9 2 0,7 5 2 16,-1 11 12-16,-1 5 1 15,13 11 5-15,0 2 0 16,8 8-3-16,4-3 0 15,5-2-3-15,3-6 1 16,-2-20-4-16,-2-5-1 16,-5-13-4-16,1-3-2 0,5-4-3 15,-3-6-1-15,1-7-40 16,0-2-56-16,-3-3-167 16,3 6 161-16</inkml:trace>
  <inkml:trace contextRef="#ctx0" brushRef="#br0" timeOffset="85705.07">9721 7271 311 0,'-6'3'267'15,"1"0"22"-15,0-2-50 16,-1 1-21-16,4-2-54 0,-2 0-25 16,3 0-44-16,0 0-11 15,0 0-20-15,1 0-3 16,0 0-3-16,16 8-6 15,41 7-18-15,-23-15-5 16,8 0-10-16,-1-2-3 16,-2 0 0-16,-5 0 0 0,-12 0 0 15,-4 1 1-15,-4 1-2 16,1 1 0-16,-5 1-2 16,-3 2-1-16,-6-4 2 15,-3 1-1-15,-1-1-51 16,2-1-40-16,0 0-135 15,0 0-124-15,-1-1 214 16</inkml:trace>
  <inkml:trace contextRef="#ctx0" brushRef="#br0" timeOffset="85987.36">9844 7087 577 0,'0'-5'345'15,"0"0"-81"-15,5 5-41 16,0 1-16-16,5 12-55 16,-6 3-17-16,0 11-31 0,-4 2-19 15,2 8-26-15,1 0-11 16,0 3-20-16,2 1-5 16,-3-4-9-16,4-1-3 15,0-7-2-15,1-4-1 16,0-7-3-16,-2-2 1 15,-3-5-2-15,4-3-2 16,-3-3-57-16,0-1-44 0,-2-3-119 16,-2-1-121-1,1-1 219-15</inkml:trace>
  <inkml:trace contextRef="#ctx0" brushRef="#br0" timeOffset="91183.19">10912 6561 472 0,'-5'-3'263'16,"0"2"-48"-16,0 1-9 15,-4 0-38-15,0 0-34 0,-2 2-42 16,-2 3-16-16,-2 10-26 15,-2 5-8-15,-3 12-10 16,1 4-5-16,-1 8-3 16,1 6-1-16,3 8-3 15,2 4 1-15,5 10 6 16,4 0 1-16,6 10 4 16,4 1-2-16,10 6-6 15,4-5-3-15,5-8-7 16,5-7-1-16,0-12 1 15,-4-6 2-15,-1-9 7 16,-3-3 3-16,-7-5 3 16,3-7-2-16,-6-8-2 15,-3-4-2-15,-6-9-1 0,0-4 0 16,1 1 4 0,-3-3 3-16,-1 0-2 0,0-1-17 15,0 0-121-15,-2-4-77 16,-9-21 106-16</inkml:trace>
  <inkml:trace contextRef="#ctx0" brushRef="#br0" timeOffset="92231.68">11661 7123 324 0,'0'-1'243'16,"0"0"42"-16,0 0-27 16,0-2-39-16,1-7-37 15,0-2-39-15,-1-29-13 16,-8 30-20-16,-4-1-12 16,-5 3-26-16,-4 0-10 15,-5 2-16-15,2 9-5 0,-3 9-17 16,0 5-8-16,3 11-10 15,0 2-1-15,11 10 1 16,5 5 1-16,15 3 8 16,0-1 3-16,9-6 7 15,4-7 3-15,-1-7 0 16,4-3 0-16,5-8-1 16,1-2-1-16,3-8 2 15,0 1 0-15,-4-6 2 16,-3-6-3-16,-5-5-6 15,-3-1-4-15,-3 0-7 16,-4 2-1-16,-5 2-90 16,-3 0-72-16,-3 0 94 15</inkml:trace>
  <inkml:trace contextRef="#ctx0" brushRef="#br0" timeOffset="93634.91">12079 7001 415 0,'-1'-1'237'0,"0"0"-21"16,-1-4-21-16,-1 0-25 15,1-1-12 1,1 4-25-16,0 1-11 0,-7-3-22 15,-3 1-8-15,-3 7-14 16,-28 21-8-16,24 2-11 16,2 2-5-16,10 8-11 15,0 1-3-15,3 7-5 16,8 4-2-16,5-4-3 16,2 0-1-16,10-9-8 15,-2-6-2-15,6-6-3 16,3-1 0-16,-4-11-2 15,-5-5-1-15,-6-3-1 16,-5-6-1-16,-5 5 1 16,0 1 3-16,-8-5-8 15,3 1-38-15,0-1-112 0,0 0-84 16,0 0 127-16</inkml:trace>
  <inkml:trace contextRef="#ctx0" brushRef="#br0" timeOffset="94918.42">12347 7241 841 0,'53'-9'382'0,"-49"-3"-175"16,3 3-6-16,-2 5-34 15,-5 2-27-15,-1 11-38 16,2 8-10-16,-8 10-16 16,2 5-15-16,1 0-21 15,-8 0-9-15,11-6-15 0,1-7-4 16,0-7-7-16,1-16-29 31,0 2-128-31,0 0-111 0,-1-1 152 0</inkml:trace>
  <inkml:trace contextRef="#ctx0" brushRef="#br0" timeOffset="95077.21">12330 6972 1010 0,'7'-1'477'0,"-3"2"-235"0,-3-3-94 15,5 9-4-15,1 0-98 16,-2-1-22-16,21 11-121 15,-2-2 75-15</inkml:trace>
  <inkml:trace contextRef="#ctx0" brushRef="#br0" timeOffset="95312.04">12721 7336 1293 0,'-18'18'541'0,"-4"5"-361"0,0 1-17 16,-1 1-96-16,0-6-37 15,7-8-41-15,2-3-44 16,8-8-176-16,5-5 155 16</inkml:trace>
  <inkml:trace contextRef="#ctx0" brushRef="#br0" timeOffset="95682.81">12963 7446 1159 0,'-4'7'476'0,"8"-6"-277"16,-4 1-12-16,0-11-6 16,4 0-46-16,-3-15-62 15,9-6-23-15,2-8-26 16,-5-8-8-16,4 2-6 16,-8-2-1-16,-4 8-1 15,2 5 1-15,-9 6 0 16,-3 6 0-16,2 8-2 0,-7 4-2 15,6 9-4-15,5 7 0 16,-5 13 3-16,5 6 1 16,-1 17 6-16,0 5 1 15,10 9 0-15,-1-2 0 16,5-5-3-16,-1-7-1 16,4-11-3-16,-2-8-2 0,11-9-14 15,1-7-62-15,10-13-135 16,11-1 135-16</inkml:trace>
  <inkml:trace contextRef="#ctx0" brushRef="#br0" timeOffset="95871.5">13166 7322 1105 0,'0'0'544'16,"0"0"-258"-16,0 0-60 15,8 3-27-15,8 3-119 16,28 8-35-16,-27-12-31 16,-1 0-37-16,0-1-176 15,1 2-102-15,-5-8 168 0</inkml:trace>
  <inkml:trace contextRef="#ctx0" brushRef="#br0" timeOffset="96102.11">13523 7261 1100 0,'2'9'556'0,"-2"1"-250"0,-2 5-56 16,1 6-19-16,-3 2-118 16,4 6-35-16,1-2-40 15,-4-6-13-15,1-5-18 16,1-7-21-16,2-4-97 15,4 0-58-15,0-6-158 16,5 0 190-16</inkml:trace>
  <inkml:trace contextRef="#ctx0" brushRef="#br0" timeOffset="96508.37">13621 6962 889 0,'-3'3'455'0,"2"-3"-191"0,5 2-34 16,-4-2-9-16,0 0-72 16,3 1-22-16,17 10-39 15,30 23-16-15,-23-6-22 16,2-1-5-16,5 10-14 16,-5 4-5-16,-1 11-9 15,-12 4-5-15,-14 4-2 16,-4 0-1-16,-15-7 0 15,1-2-1-15,-4-11-2 16,2-4-1-16,4-16-44 16,3-5-40-16,3-15-100 15,3-5-80-15,4-11 161 16</inkml:trace>
  <inkml:trace contextRef="#ctx0" brushRef="#br0" timeOffset="109547.28">21886 7345 298 0,'0'0'232'16,"0"0"8"-16,0 0-43 15,0 0-14-15,0-2-34 16,0 1-14-16,-1 0-20 16,0 0-18-16,-2-3-36 15,-3-4-18-15,3-1-28 16,0-1-8-16,-2-27-7 0,12 30-2 15,0 2-3-15,6 5-1 16,-3 5 3-16,0 6 3 16,-6 6 6-16,-4 3 1 15,-3-1 3-15,-2-2-1 16,2-5 1-16,-5 0 5 16,-1-7 4-16,-4 0 2 15,-5-5 1-15,0-5-2 0,-5-3-7 16,2-5-3-16,5-3-5 15,2 3-2-15,9 2-4 16,7 5-2-16,7 3-1 16,8 4 0-16,10 6 7 15,-8 3 6-15,6 4 8 16,-1 0 1-16,-9 5 0 16,4-5-3-16,-11-2-3 15,-1 0 1-15,-8-6 3 16,-3 3 2-16,-5-6 2 15,-8-3-2-15,-2-5-5 16,1-3-3-16,-2-5-4 16,2-3-2-16,8 0-3 15,-2-2-1-15,8 6-5 16,5 1-3-16,9 7-1 0,2 3-1 16,5 1 5-16,-2 2 3 15,0 3 7-15,-3 2 7 16,-2 2 6-16,-5 2 1 15,-3-1-2-15,3-4-2 16,-5 1-1-16,0-6-1 16,-3 0-1-16,2-1 0 15,0 0-5-15,0 0-1 0,0 0-23 16,-9 0-39-16,4-1-139 16,2 0 128-16</inkml:trace>
  <inkml:trace contextRef="#ctx0" brushRef="#br0" timeOffset="114228.26">21888 7278 313 0,'0'0'197'16,"0"0"-25"-16,0 0-28 16,-1 0-9-16,0 0-18 15,0 0-6-15,0 0-14 16,0-1-9-16,0 0-15 16,-3-2-11-16,0-3-22 15,-1-6-8-15,1 0-15 16,11-27-6-16,3 30-8 15,1 2-2-15,-1 5-1 16,-2 1-1-16,-2 4 1 16,-7 5 1-16,5 9 3 0,-4 5 1 15,-6 2 1-15,4 1-1 16,-10-6 2-16,-3-4 1 16,-2-4 3-16,-2-5 5 15,-8-3 9-15,-3-3 3 16,5-4 2-16,-3-1-5 15,10 0-11-15,7-1-6 0,8 4-11 16,5 1-4 0,9-1-2-16,3 1-1 0,11 0 6 15,6 3 1-15,2 0 1 16,-3 1 2-16,-9 4 0 16,-2-4 0-16,-9 10 2 15,-2-2 2-15,-5 5 4 16,-9-3 1-16,-7-5 1 15,-4-2-1-15,-3-7-2 16,-2-2-1-16,0-6-2 16,0 5-1-16,4-6-2 15,4-1-1-15,7-4-3 16,7 0-2-16,7 3-3 16,7 0 0-16,14 4 1 15,-1-3 3-15,-2 6 2 0,-2-1 0 16,-5 6 3-1,-4 1 1-15,-4 7 3 0,-8 3 3 16,-4 2 1-16,-6-2-1 16,-4 0 1-16,2 0-2 15,-10-5 0-15,-2-1-1 16,-1-8-1-16,-1-5 0 16,6-6-3-16,6-2-1 15,6 1-2-15,7 2-3 0,4 3-3 16,7 0 0-16,8 4 1 15,1-1 2-15,-1 3 4 16,-2 4 1-16,-7 4 4 16,-2 4 0-16,-8 2 0 15,1 1 1-15,-6-4 1 16,-2 0 1-16,0-3 0 16,-4-3 0-16,-3-4-2 15,-4-2 0-15,4-7-2 16,-1 1 0-16,8 0-2 15,3 0-1-15,1 1-1 16,4 0 0-16,9 1 0 16,0 2 1-16,10 1 3 15,-2 1 0-15,-1 1 1 16,-1 3 0-16,-7 1-1 0,-4 6 0 16,-6 4 4-16,-6 3 1 15,-12 2 1-15,0 1 1 16,-7 1-2-16,-2-4 1 15,4-5 4-15,1-3 1 16,7-5 2-16,5-2-3 16,6-5-9-16,4-1-5 15,5-7-3-15,1 0-1 16,5 1 0-16,2 1 1 16,3 4 1-16,1 2 0 0,1 5 0 15,-4-1 0-15,-2 4 0 16,-4 2 2-16,-2 3 1 15,-5-1 3-15,-3 3 6 16,-4-2 2-16,-15 1 5 16,0 0 0-16,-8-5-2 15,2 0-1-15,4-2-6 16,3 0-1-16,7 0-4 16,1-2-2-16,6 0-4 15,3-2-4-15,7-1-3 16,4-2-2-16,8 0-11 15,2-1-29-15,4 4-113 16,2 1-128-16,-3 7 181 16</inkml:trace>
  <inkml:trace contextRef="#ctx0" brushRef="#br0" timeOffset="119069.68">21380 7019 414 0,'-15'-34'231'0,"12"32"-47"15,6 2-11-15,-2 3-46 16,-1-3-25-16,0 0-27 16,3 10-11-16,4 12-20 15,7 30-11-15,-11-31-19 16,-5-4-3-16,7-3-3 16,-4-5 2-16,0-2 1 15,4-4 1-15,-6-3 19 16,3 0 7-16,-3-1 6 15,0 0-1-15,0 0-16 16,-1-5-9-16,-5-10-8 16,1-29-4-16,10 24-6 0,13 2-2 15,-3 5-5 1,-1 0 0-16,11 7 1 0,-9 2 0 16,8 5 4-16,4 4 2 15,-11 1 0-15,3 3-5 16,-5 0-105-16,-1 2-170 15,2 12 182-15</inkml:trace>
  <inkml:trace contextRef="#ctx0" brushRef="#br0" timeOffset="126789.29">14212 7208 518 0,'-42'37'303'0,"29"-29"36"16,1-1-112-16,3 0-22 15,3-2-30-15,5-1-82 16,3-3-18-16,11-1-21 15,6-1-6-15,11-2-3 16,5 0-6-16,7 0-13 16,4 1-6-16,-4-2-7 15,-2 4-3-15,-16 0-1 16,-5 0-3-16,-10 3-31 16,-7-3-37-16,-2-2-158 15,-12-1 141-15</inkml:trace>
  <inkml:trace contextRef="#ctx0" brushRef="#br0" timeOffset="127019.77">14226 7020 986 0,'5'7'454'15,"2"8"-237"-15,-1 6 5 16,-2 13-83-16,-1 4-39 15,2 4-34-15,0 1-13 16,2-2-24-16,0-5-6 0,2-7-14 16,1-6-5-16,3-13-23 15,4-1-41-15,2-14-146 16,5-3-286-16,7-18 318 16</inkml:trace>
  <inkml:trace contextRef="#ctx0" brushRef="#br0" timeOffset="127377.83">14811 6819 991 0,'-33'2'446'0,"11"-2"-206"16,5 0-27-16,9 1-36 16,6 0-52-16,8 3-51 15,11-1-13-15,13 2-13 0,13 3-4 16,1-6-19-16,2 3-7 15,-7-9-9-15,-5-3-3 16,0 0-1-16,-5-3 3 16,-5 6-83-16,-9 2-56 15,-9 1-183-15,-6 0 180 16</inkml:trace>
  <inkml:trace contextRef="#ctx0" brushRef="#br0" timeOffset="127758.73">14762 6814 673 0,'-16'7'400'16,"6"1"-91"-16,10 1-87 16,7 0-19-16,10 2-64 15,8 3-19-15,5-1-16 16,5-1-8-16,-1 2-26 16,-2-1-12-16,-8 5-19 15,-14-6-9 1,0 0-17-16,0 12-4 0,-4 8-4 15,-6-2 0-15,-6-2-3 16,-4-1-1-16,-10-6 0 16,-2-3-1-16,-11-5 2 15,-1-2 0-15,-1-3 1 0,5-2 0 16,13-3-2-16,6 0-2 16,13-1-5-16,7 2-2 15,15-1 2-15,9-1 3 16,12-1 9-16,2-1 8 15,2-3 7-15,-4 1 1 16,-6 1-3-16,-3 1-5 16,-10 0-8-16,-4 1 1 15,-10 1-88-15,-5 0-67 0,-7 1 91 16</inkml:trace>
  <inkml:trace contextRef="#ctx0" brushRef="#br0" timeOffset="131560.46">14743 7614 399 0,'0'-6'237'16,"-1"0"-5"-16,1-2-16 15,0 4-26-15,0 0-16 16,0 3-30-16,0 0-18 15,0 1-36-15,0 5-14 16,2 23-28-16,1 40-13 16,-3-32-14-16,1-2-7 0,3-3-5 15,-1-7-2-15,2-6-4 16,3-2 1-16,-2-6-2 16,-2 1-2-16,1-7-35 15,1-4-50-15,1-2-202 16,5-8 187-16</inkml:trace>
  <inkml:trace contextRef="#ctx0" brushRef="#br0" timeOffset="131846.28">14964 7616 612 0,'-5'-3'309'0,"-4"5"-59"16,-2 5-59-16,-1 5-13 15,-5 1-34-15,-9 2-52 0,-3 0-12 16,-4 0-18-16,1 0-8 16,12-1-13-16,4 1-6 15,8-1-13-15,4-1-5 16,8-2-7-16,6 2-3 16,8-1 0-16,6-1 0 15,5-3 0-15,2-2-1 16,0-3-1-16,-4 2 0 0,-7-3-20 15,-2 0-51-15,-2-2-207 16,0-2 183-16</inkml:trace>
  <inkml:trace contextRef="#ctx0" brushRef="#br0" timeOffset="132622.64">15114 7696 621 0,'-57'33'305'0,"51"-29"-72"16,1 1-44-16,1-3-18 15,4 0-39-15,3 0-53 16,-3-2-13-16,0 0-16 15,0 0-7-15,11 0-19 16,2-1-8-16,31-1-8 16,-28 0-1-16,-2-2-97 15,-1-1-142-15,-3 4 150 16</inkml:trace>
  <inkml:trace contextRef="#ctx0" brushRef="#br0" timeOffset="132832.91">15093 7868 786 0,'-8'5'359'0,"8"-4"-131"0,0-1-52 16,6 0-12-16,-6-1-43 16,0 0-61-16,5 0-19 15,5-2-23-15,4-1-7 16,25-5-67-16,-26 4-88 15,7 2 93-15</inkml:trace>
  <inkml:trace contextRef="#ctx0" brushRef="#br0" timeOffset="133269.01">15383 7730 51 0,'6'3'49'0,"-9"-3"-4"15,3 0 1-15,0 0-37 16,0 0-7-16,0-1-1 16,0 0 1-16,0 0 20 15,0 0 29-15,0 0 58 16,0 0 28-16,0 0 32 0,0-1 0 15,0 1-7-15,0 0 0 16,-1 0-7-16,1 0-6 16,0 0-17-16,0 0-12 15,-2 0-22-15,1 0-11 16,0 0-17-16,1 0-6 16,0-1-6-16,0 2-3 15,0 0-10-15,0 20-6 0,4 34-16 16,8-26-6-16,-6-5-8 15,2-2-3-15,-2-9-4 16,3-4-2-16,-8-9-94 16,1-4-89-16,6-11 114 15</inkml:trace>
  <inkml:trace contextRef="#ctx0" brushRef="#br0" timeOffset="133412.35">15343 7489 890 0,'17'-7'482'16,"-7"7"-100"-16,1 0-203 15,1 0 5-15,-2 3-91 16,-1-1-35-16,4 3-30 16,-9-1-21-16,4 0-98 0,3 9 67 15</inkml:trace>
  <inkml:trace contextRef="#ctx0" brushRef="#br0" timeOffset="134115.66">14653 6512 598 0,'-10'10'280'0,"7"-4"-80"16,0-8-42-16,5 2-11 16,-2-2-33-16,0 1-58 15,4-3-11-15,15-24-14 16,31-33-8-16,-26 19-10 15,0-4-3-15,-4 6 0 16,-7 3-1-16,-9 8 23 16,-4 5 11-16,-9 8 21 15,0 3 10-15,-3 12-5 16,-2 1-4-16,-2 14-8 16,0 7-6-16,4 7-10 15,2 9-2-15,10 3-8 16,1-2-2-16,11-3-8 15,4-6-5-15,0-10-7 0,7 0-4 16,1-11-3-16,4-2 3 16,0-6-104-16,-2-6-84 15,3-12 113-15</inkml:trace>
  <inkml:trace contextRef="#ctx0" brushRef="#br0" timeOffset="134294.07">14946 6336 1006 0,'0'13'446'0,"1"-6"-184"16,1-4-80-16,5 2-30 15,-4-4-45-15,9-4-68 16,-6 1-14-16,4-7-28 16,7 2-57-16,-2 0-230 15,5 1 199-15</inkml:trace>
  <inkml:trace contextRef="#ctx0" brushRef="#br0" timeOffset="134519.07">15183 6198 929 0,'-3'0'502'0,"0"6"-154"15,-2 4-111-15,3 5-20 16,-6 9-92-16,1 2-32 15,-1 7-42-15,-1 0-17 16,4-4-22-16,3-2-6 16,2-10-33-16,2 0-45 15,3-5-119-15,3-7-85 16,3 1 162-16</inkml:trace>
  <inkml:trace contextRef="#ctx0" brushRef="#br0" timeOffset="135251.56">16038 6878 708 0,'4'-6'367'0,"-7"-9"-125"16,2 3 8-16,-4-5-75 0,-8-3-31 15,-1 0-31-15,-1 0-8 16,-5 3-22-16,5 5-11 16,3 7-20-16,-8 3-9 15,1 7-16-15,-2 7-7 16,-2 14-11-16,9 8-4 16,4 12-2-16,3 7-2 15,7 6 1-15,0 4 0 16,3 5 0-16,1 1 1 15,-4-2 0-15,0-6 0 0,-1-6 0 16,1-11-1-16,3-12-3 16,-2-8-42-16,-1-18-85 15,-3-3-76-15,-7-16 113 16</inkml:trace>
  <inkml:trace contextRef="#ctx0" brushRef="#br0" timeOffset="135430.41">15653 7048 1028 0,'1'-13'451'0,"10"12"-190"15,3-2-64-15,8 3-17 16,4 3-44-16,6-2-73 16,2 3-15-16,5 2-23 0,-5-1-9 15,0 3-125-15,5-2-99 16,4 8 127-16</inkml:trace>
  <inkml:trace contextRef="#ctx0" brushRef="#br0" timeOffset="136123.28">16271 7267 644 0,'0'-1'391'16,"0"-7"-64"-16,0 5-99 16,0 2-5-16,0 0-72 15,-1-1-28-15,0 2-36 16,-2 20-16-16,-8 48-32 15,7-29-12-15,0-5-17 16,3 3-4-16,3-11-15 0,3 1-39 16,1-7-131-16,3-6-137 15,2-7 189-15</inkml:trace>
  <inkml:trace contextRef="#ctx0" brushRef="#br0" timeOffset="136419.24">16449 7271 1154 0,'-13'2'474'0,"-4"5"-301"15,-7-1 1-15,2 5-36 16,-4 4-34-16,-4-2-31 16,4 1-7-16,5-4-7 15,5-4-3-15,10 1-15 16,4-1-9-16,9 2-17 15,6 3-6-15,9-6-3 16,5 1 0-16,4 0 2 16,-2-2 1-16,-2 2-2 15,0 3-1-15,-7-5-1 16,-2-1-3-16,-2 2-20 16,-3-2-39-16,2 1-112 15,2 0-84-15,2 4 149 16</inkml:trace>
  <inkml:trace contextRef="#ctx0" brushRef="#br0" timeOffset="137178.04">16758 6361 690 0,'1'-3'312'16,"4"5"-163"-16,8 5-32 15,7 4 8-15,8 6-27 16,0 4-8-16,1 14 0 16,-10-9 1-1,0 1-15-15,18 33-9 0,8 18-18 16,-5-4-8-16,-7 11-11 15,-6 5-3-15,-7 14-13 16,-4 2 18-16,-15-2 4 0,-5 3 0 16,-13-11 8-16,-5-2-19 15,-8-11-8-15,1-5-2 16,1-5-6-16,3-7-2 16,0-14-30-16,10-7-33 15,-6-21-122-15,0-7-93 16,0-7 165-16</inkml:trace>
  <inkml:trace contextRef="#ctx0" brushRef="#br0" timeOffset="146767.51">8663 9621 492 0,'-22'6'299'0,"5"-6"73"16,0 0-169-16,8 1-5 15,1 1-22-15,12-2-70 16,7 0-19-16,16 1-30 16,10-1 3-16,14 1 4 15,5-1-3-15,4 0-10 16,-1-1-9-16,-14 0-14 0,0 1-7 15,-11 3-9-15,-7-2-2 16,-1 2-3-16,-11-2-18 16,-12-1-73-16,-3-3-61 15,-10-6-228-15,-1 1 235 16</inkml:trace>
  <inkml:trace contextRef="#ctx0" brushRef="#br0" timeOffset="146983.71">8813 9376 591 0,'2'-6'344'0,"5"14"-18"16,-1 4-56-16,5 13-41 15,2 6-42-15,-2 6-66 16,0 4-22-16,-5 8-40 16,-4-2-15-16,7 4-21 15,-6-6-8-15,6-6-8 16,-1-3-2-16,1-13-5 15,2-6-4-15,-2-8-40 16,1-8-32-16,-4-7-118 16,0-3-120-16,6-8 199 15</inkml:trace>
  <inkml:trace contextRef="#ctx0" brushRef="#br0" timeOffset="147878.26">9783 9270 663 0,'3'-8'303'0,"-3"1"-97"15,-3 7-14-15,-6-1 3 16,-2 5-37-16,-7 6-65 15,-4 6-16-15,-6 12-18 0,-1 7-4 16,0 19-11-16,3 2-5 16,14 14-10-16,4 2-5 15,15-2-7-15,9 1-2 16,6-12-3-16,3-3-1 16,3-11 0-16,-1-6-1 15,0-7 2-15,-3-6 1 16,-4-6 3-16,-2-5 0 0,-4-7-2 15,-4-3-1-15,-3-5-4 16,-7-3 2-16,-4-3-30 16,3-4-38-16,-5-4-131 15,2-1-173-15,-6 1 228 16</inkml:trace>
  <inkml:trace contextRef="#ctx0" brushRef="#br0" timeOffset="149272.96">10644 9503 676 0,'0'-2'357'15,"3"-15"-96"-15,-3-31-21 0,-13 27-57 16,0-1-35-16,-5 2-38 15,-1 4-13-15,-3 5-25 16,-3 8-14-16,-4 7-27 16,-1 8-12-16,-4 15-15 15,2 10-4-15,-4 10-2 16,1 2-2-16,14 2-2 16,5-1 0-16,21-4 6 15,9-3 0-15,13-5 6 16,5-5 0-16,4-10-3 15,-3-9 1-15,-8-10-1 16,0-5 3-16,-2-8 1 16,-2-3 2-16,-1 1 0 15,-6-1-1-15,-5 5-33 16,-2 0-42-16,-1 0-178 16,0 4 159-16</inkml:trace>
  <inkml:trace contextRef="#ctx0" brushRef="#br0" timeOffset="149785.1">10989 9326 710 0,'-6'-10'353'16,"-4"6"-114"-16,5 4-13 16,-3 9-50-16,-2 9-41 15,-1 15-49-15,-11 11-16 16,3 16-19-16,3 5-9 15,5 8-13-15,12-8-4 16,13-9-9-16,-2-6-4 0,7-15-6 16,-3-1 0-16,-2-9-3 15,3-4-1-15,-3-8-1 16,2-3 0-16,2-6-72 16,0-5-72-16,5-6 89 15</inkml:trace>
  <inkml:trace contextRef="#ctx0" brushRef="#br0" timeOffset="150544.21">11240 9703 402 0,'-17'31'232'0,"15"-28"-30"0,-2 3-14 15,4 0-33-15,0-3-12 16,4-2-18-16,-4-1-10 15,0-1-22-15,0 0-13 16,12-5-23-16,1-2-10 16,30-53-21-16,-29 18-7 15,0-3-7-15,-1-2-1 0,-5 0-2 16,-5 4 0 0,-9 3 2-16,-3 8 6 0,-5 8 17 15,-2 7 8-15,1 7 13 16,-3 8-3-16,0 14-13 15,1 9-7-15,5 19-8 16,1 4-2-16,8 11-2 16,4-1-3-16,7 1-6 15,5-3-3-15,7-7-4 16,2-2-1-16,1-11-2 16,1-5-1-16,2-7-68 15,1-10-77-15,8-6 93 16</inkml:trace>
  <inkml:trace contextRef="#ctx0" brushRef="#br0" timeOffset="150751.54">11491 9600 1143 0,'-2'2'525'0,"0"0"-275"16,7 1-80-16,-5-3-16 15,0-2-86-15,12 1-25 16,10 0-22-16,31 0-6 16,-27 1-55-16,-3-1-55 0,1-1-240 15,2-1 216-15</inkml:trace>
  <inkml:trace contextRef="#ctx0" brushRef="#br0" timeOffset="150948.9">11716 9418 717 0,'-11'2'462'0,"-1"18"93"15,2 8-286-15,1 7-81 16,0 4-46-16,6 3-87 16,2-2-18-16,4-3-23 15,3-2-7-15,5-12-25 16,1-3-38-16,3-7-85 15,2-5-75-15,0-4 129 16</inkml:trace>
  <inkml:trace contextRef="#ctx0" brushRef="#br0" timeOffset="151169.65">11938 9481 835 0,'4'1'497'0,"-4"5"-54"0,-5 7-197 16,1 7-3-16,0 12-96 16,-5 7-40-16,3 5-55 15,-2 2-20-15,-1-8-23 16,10-7-9-16,4-10-59 16,1-8-48-16,9-9-151 15,-3-6 156-15</inkml:trace>
  <inkml:trace contextRef="#ctx0" brushRef="#br0" timeOffset="151384.13">12272 9822 1302 0,'6'6'552'16,"-7"1"-282"-16,-2 1-28 15,-11 4-28-15,-5-1-58 16,-5 0-93-16,-1 1-26 16,0-3-57-16,4-3-44 15,4-2-107-15,9-3-82 16,9-1 152-16</inkml:trace>
  <inkml:trace contextRef="#ctx0" brushRef="#br0" timeOffset="151791.32">12521 9639 1028 0,'-39'11'507'16,"37"-3"-226"-16,2 7-47 0,0 2-19 16,1 6-61-1,2-2-15-15,2-1-28 0,0 23-14 16,0 12-27-16,-2-4-13 15,-4-5-15-15,-3-2-6 16,-1-7-11-16,-4-4-6 16,3-11-7-16,-4-7-2 15,-1-11-28-15,-1-9-34 16,-4-14-87-16,8-10-60 0,-9-14-128 16,3-6 197-16</inkml:trace>
  <inkml:trace contextRef="#ctx0" brushRef="#br0" timeOffset="151949.7">12397 9335 1001 0,'31'-12'445'0,"-10"8"-190"16,-1 4-61-16,-2 4-24 15,-3 3-50-15,0 4-72 16,0-2-18-16,0 6-85 15,-2-4-75-15,9 8 82 16</inkml:trace>
  <inkml:trace contextRef="#ctx0" brushRef="#br0" timeOffset="152975.1">11624 9553 540 0,'-39'19'279'0,"28"-17"-66"16,3 0-20-16,3-2-29 15,3 0-33-15,2-2-41 16,0 1-10-16,0 0-17 16,0-1-3-16,0 1-9 15,13-5-2-15,4-1-3 16,30-6-4-16,-27 13-8 16,0-1-6-16,0 1-10 15,-3-2-4-15,0 1-6 16,-3 1-1-16,-4-1-15 15,-4-1-34-15,-2 2-128 16,-3 2 114-16</inkml:trace>
  <inkml:trace contextRef="#ctx0" brushRef="#br0" timeOffset="153908.5">12936 9267 323 0,'0'-1'276'16,"0"0"12"-16,0 0-48 15,0 0-30-15,0 0-63 16,0 1-18-16,0 0-26 16,0 0-12-1,0 0-15-15,3 6-5 0,15 23-16 16,26 62-10-16,-22-19-16 0,1-8-8 16,-13 4-9-16,-2-2-1 15,0-6-2-15,-9-3 0 16,-8-8 2-16,-4-1-1 15,-5-9 0-15,0-7-2 16,-1-11-15-16,7-8-25 16,-1-7-78-16,4-6-72 15,4-4 109-15</inkml:trace>
  <inkml:trace contextRef="#ctx0" brushRef="#br0" timeOffset="154217.6">13403 9637 1282 0,'-8'1'504'0,"8"-1"-324"16,13 3-27-16,-5-2-8 16,7 0-40-16,3 1-59 0,-1-1-15 15,13-2-16-15,2-1-5 16,5 0-4-16,-5-2 1 15,-6 1-83-15,-8 2-58 16,-10-2-212-16,-2-3 206 0</inkml:trace>
  <inkml:trace contextRef="#ctx0" brushRef="#br0" timeOffset="154420.39">13536 9445 754 0,'-8'3'453'0,"4"8"-11"0,3 8-231 16,-3 9 1-16,3 10-72 16,-3 7-37-16,4 1-50 15,-1-3-18-15,-2-13-22 16,7-4-7-16,0-15-38 16,8 2-38-16,1-10-109 15,-4-5-97-15,12-4 171 16</inkml:trace>
  <inkml:trace contextRef="#ctx0" brushRef="#br0" timeOffset="157492.94">14246 9203 915 0,'-15'-3'440'16,"3"2"-206"-16,6 3-50 15,5-2-14-15,10 5-77 16,10-2-30-16,20 2-32 16,8 4-5-16,5-6-7 15,5 0-2-15,1-9-1 16,-2 1-3-16,2-1-3 16,-5-3-2-16,-11 1-2 0,-5 2-1 15,-16 0-42-15,-7 4-34 16,-18 2-95-16,-8 0-55 15,-15 2-51-15,-6 2-14 16,-12 3 30-16,-2-6 46 16,-4-1 112-16,-1-3 83 15,2-6 122-15,1 4 46 16,4 1 62-16,2 4 1 16,11 1-2-16,7 4-16 0,10-1-41 15,6 0-24-15,8 6-40 16,3 4-14-16,12 3-30 15,8 1-6-15,11 1-9 16,6 1-5-16,-1 4-9 16,4-1-3-16,-9 0-6 15,-7-6 0-15,6 1-5 16,-12-3 0-16,2 2-1 16,-4 6 1-16,-16-1 0 15,-2 3 1-15,-13-2 1 16,-6-4 0-16,-6 1-1 15,-4-5-1-15,4 1-1 16,0-1-1-16,7-4-1 16,0 2-1-16,3-4 0 15,10-1-2-15,-2-5-2 16,12 3 0-16,8-2-1 0,5-5 3 31,-9 1 7-31,1 0 3 0,49-1 6 0,0-8 2 16,7 3-4-16,-21 6-1 15,-9 0-7-15,-4 3-2 16,-8 3-30-16,-4 1-45 16,-8 1-128-16,-7 6-115 0,-11 4 190 15</inkml:trace>
  <inkml:trace contextRef="#ctx0" brushRef="#br0" timeOffset="158119.78">14304 10074 419 0,'-1'-1'262'0,"-4"-12"8"16,-1-4-37-16,-6-24-29 15,11 29-17-15,1 6-22 16,1 2-8-16,-1 4-24 16,0 0-15-16,0 0-28 15,0 8-12-15,0 20-21 16,0 42-8-16,1-28-19 16,2-1-10-16,3-3-8 15,1 0-3-15,2-6-5 0,0-6-3 16,0-6-20-16,-2-13-37 15,4-3-95-15,-1-4-72 16,0-9 131-16</inkml:trace>
  <inkml:trace contextRef="#ctx0" brushRef="#br0" timeOffset="158363.79">14503 10075 961 0,'0'0'452'0,"-7"0"-204"15,-4 6-17-15,0 2-93 16,-10 8-41-16,-2 2-50 16,-8 0-11-16,2-1-17 15,1-8-1-15,10 2-3 16,8 1-1-16,3-5-2 16,7 4-2-16,6-6-1 15,8 3 0-15,9-2-2 16,4 3 1-16,3-4-4 15,-7-4 0-15,2 2-1 16,-7-5-2-16,8 5-95 16,3 1-74-16,-6-1 102 15</inkml:trace>
  <inkml:trace contextRef="#ctx0" brushRef="#br0" timeOffset="159030.44">14717 10052 841 0,'-8'3'397'0,"-2"0"-158"15,-1 0-14-15,-21 28-50 16,31-29-38-16,4 1-47 16,4-3-15-16,4 0-29 15,3 1-9-15,5-4-21 16,1 2-7-16,3-7-58 16,3 2-68-16,-5-3 74 15</inkml:trace>
  <inkml:trace contextRef="#ctx0" brushRef="#br0" timeOffset="159289.28">14736 10204 900 0,'-6'6'426'0,"3"-6"-145"0,3 0-69 16,4 0-27-16,-4-1-33 15,0 1-47-15,10-1-18 0,11-3-37 16,33-5-16-1,-24 4-22-15,-2 5-4 0,-6 0-74 16,-3 0-63-16,-10 0-164 16,2-1 171-16</inkml:trace>
  <inkml:trace contextRef="#ctx0" brushRef="#br0" timeOffset="160523.41">15060 10302 794 0,'-12'5'355'16,"11"0"-142"-16,-1-1-42 15,2 2-8-15,2-3-36 0,-2-3-51 16,0-1-13-16,8-4-17 15,12-11-9-15,30-53-16 16,-27 23-6-16,-1-3-6 16,-2-5-1-16,-10 10 1 15,-4 5 0-15,-11 10 3 16,-7 7-1-16,-6 10-3 16,-2 6-2-16,2 11-3 15,-1 5 2-15,4 14 10 16,3 6 7-16,7 9 10 15,5 8 2-15,6 3-5 16,5-4-6-16,3-6-10 16,4-6-4-16,1-8-6 15,3-3-2-15,2-13-48 16,0-8-73-16,2-15 78 16</inkml:trace>
  <inkml:trace contextRef="#ctx0" brushRef="#br0" timeOffset="160691.94">15308 10136 885 0,'0'13'440'15,"0"-7"-91"-15,4 0-100 16,6-3-39-16,3 6-47 0,-2-7-86 16,-2-1-25-16,10-1-32 15,-7-6-1-15,4 3-110 16,5 1-86-16,-6-5 112 15</inkml:trace>
  <inkml:trace contextRef="#ctx0" brushRef="#br0" timeOffset="160927.76">15458 10047 869 0,'-14'10'455'0,"5"-2"-67"16,5 8-111-16,-3 2-39 15,-2 5-44-15,7 6-85 16,-3-2-30-16,5 8-47 16,2-16-16-1,0-1-16-15,0 11-30 0,12-2-82 0,1-14-40 16,-1-9-150-16,13-4-204 16,-4-6 341-16</inkml:trace>
  <inkml:trace contextRef="#ctx0" brushRef="#br0" timeOffset="161064.49">15592 10110 928 0,'-2'7'520'0,"1"4"-131"0,-3 6-122 15,-2 6-33-15,2 5-107 16,2 1-41-16,1 0-50 16,2-1-11-16,2-2-21 15,-1-7-31-15,5-9-102 16,2-6-83-16,2-11 122 15</inkml:trace>
  <inkml:trace contextRef="#ctx0" brushRef="#br0" timeOffset="161614.21">14563 8782 782 0,'4'-1'397'16,"2"2"-159"-16,1 7-30 16,-4-3 4-16,-1 14-57 15,-2 2-21-15,-2 12-22 16,-1 3-12-16,-3 1-21 16,2-2-14-16,-4-6-23 0,0-2-8 15,-1-11-11-15,-9-5-5 16,5-9-9-1,-5-4-18-15,3-12-63 0,3-6-45 16,-3-5-107-16,5-1-53 16,-7-5-193-1,-1-5 292-15</inkml:trace>
  <inkml:trace contextRef="#ctx0" brushRef="#br0" timeOffset="161751.04">14360 8578 572 0,'24'-12'385'0,"1"5"-15"0,-1 5-133 15,-9 3-26-15,5 9-93 16,-1 2-39-16,3 4-44 16,2 0-21-16,0 2-405 15,8-1 293-15</inkml:trace>
  <inkml:trace contextRef="#ctx0" brushRef="#br0" timeOffset="162407.92">16003 9319 751 0,'-6'-18'374'0,"0"-1"-142"15,-4-1 7-15,3 0-60 0,-9 1-35 16,2 2-29-16,4 7-10 16,-6 2-18-16,4 6-8 15,-5 12-18-15,-1 0-8 16,-1 19-14-16,4 8-7 16,1 6-8-16,6 13-4 15,4 8-5 1,2 5-3-16,9 9-3 0,1-3-2 15,6-9-3-15,1-4 0 16,-4-11-1-16,0-1 0 0,-7-12-1 16,-5-6-4-16,-2-17-73 15,-1-8-36-15,-1-14-127 16,3-11-90-16,-3-12 215 16</inkml:trace>
  <inkml:trace contextRef="#ctx0" brushRef="#br0" timeOffset="162559.38">15667 9549 794 0,'-11'-25'405'0,"11"12"-104"16,4 3-47-16,7 5-52 15,6 3-33-15,10 2-58 16,7 4-24-16,2 2-45 16,3 4-13-16,-2 0-9 15,0 1-54-15,4-2-151 16,6-2-121-16,10-4 166 15</inkml:trace>
  <inkml:trace contextRef="#ctx0" brushRef="#br0" timeOffset="164775.98">16319 9869 721 0,'27'-42'355'0,"-27"36"-104"16,-1-1-28-16,1 7-29 15,0 0-36-15,0 5-48 16,0-5-15-16,0 5-23 15,-1 22-7-15,-4 34-22 0,4-25-10 16,-2 0-15-16,1-2-6 16,4-10-6-16,1 0-2 15,5-9-29-15,-2-8-36 16,1-4-103-16,0-7-92 16,6-5 156-16</inkml:trace>
  <inkml:trace contextRef="#ctx0" brushRef="#br0" timeOffset="165070.15">16542 9831 967 0,'-3'-1'440'0,"-7"-1"-223"16,-6 2-16-16,0 8-69 16,-6 0-29-16,1 7-19 15,4 2-7-15,-1-4-9 16,4 1-2-16,12 1-12 15,2 1-6-15,8 0-14 16,5 3-7-16,-2-4-8 16,1-3-4-16,3-3-2 15,9-1 0-15,-3-4-3 16,2-1-1-16,-2 1-6 16,-9-3-17-16,3 1-104 0,-3-2-67 15,3-7 106-15</inkml:trace>
  <inkml:trace contextRef="#ctx0" brushRef="#br0" timeOffset="165744.9">16870 8973 970 0,'-4'-9'408'0,"4"4"-232"16,9 4-22-16,4 1-13 15,7 5-26-15,5 9-23 16,-12 5-5-16,7 12-16 15,3 8-6-15,3 17-13 16,11 7-6-16,-3 19-11 16,-5 10-6-16,-6 6-3 15,-4-1 1-15,-6-7 7 16,-2-9 2-16,-10-11 8 16,-4-3-3-16,-10-7-7 15,-6-2-3-15,-4-6-16 16,-1-1-4-16,-1-14-5 15,2-1-2-15,6-11-4 16,3-16-5 0,1 0-61-16,1 6-40 0,-4-13-100 0,7-2-41 15,26-14 155-15</inkml:trace>
  <inkml:trace contextRef="#ctx0" brushRef="#br0" timeOffset="166681.85">17780 8546 493 0,'4'-17'239'0,"-6"6"-25"16,2-1-27-16,2 0-3 15,2 4-13-15,2 0-63 16,2-2-17-16,7 3-18 16,8 4-8-16,0 3-13 15,5 2-6-15,-6 9-12 16,-7 0-5-16,-1 8-7 16,-9 4-5-16,-1 10 0 15,-5 6 3-15,0 16 2 16,-4 4 1-16,-3 10 3 15,-2 3-1-15,-2 9-1 16,-4 6-2-16,4 5 1 16,-5-6-1-16,7-4-2 15,10-4-2-15,2-13-5 16,4-2-3-16,0-13-4 0,-3-7-1 16,2-13-3-16,8-4-1 15,0-13-1-15,3-1 0 16,-5-7 1-16,4 1 0 15,-5-6 3-15,1 0 2 16,-4 0-1-16,-8-3 1 16,5 6-1-16,3 3-2 15,-4 8 2-15,2 3 1 0,-5 8-2 16,-9 8 1-16,4 10 2 16,-1 5 2-16,6 10 11 15,1 4 5-15,-4 2 13 16,1 2 6-16,-3-2 2 15,-2 2 2-15,7 1-3 16,-7 0-3-16,-9-2 0 16,8 2 0-16,-12-9-3 15,7-5-1-15,-6-12-7 16,-12-9-4-16,-2-7-10 16,-4 0-6-16,4-5-62 15,0-1-50-15,4-7-131 16,1-2-37-16,8 0 161 15</inkml:trace>
  <inkml:trace contextRef="#ctx0" brushRef="#br0" timeOffset="170859.67">4014 12468 447 0,'-14'0'273'16,"-1"-3"-14"-16,1 2-19 16,9 1-49-16,-8-1-20 15,9 1-48-15,5-1-23 16,6 0-33-16,-7 1-14 16,4-1-11-16,17-2-5 0,25-11-15 15,-20 6-6-15,6 1-6 16,-1 4-2-16,6 2-53 15,-5 0-74-15,-7 7 76 16</inkml:trace>
  <inkml:trace contextRef="#ctx0" brushRef="#br0" timeOffset="171052.3">4086 12683 668 0,'-18'-4'362'0,"9"2"-60"15,10-2-63-15,4 0-45 16,0 0-38-16,10 1-50 16,-1 0-13-16,9 0-30 15,3 1-14-15,3-1-24 16,0 1-8-16,1 2-8 16,0 0-3-16,-3 4-41 0,2-2-48 15,-1 8-489-15,-1 6 399 16</inkml:trace>
  <inkml:trace contextRef="#ctx0" brushRef="#br0" timeOffset="172806.09">5349 12280 658 0,'-66'-23'359'0,"43"18"-109"15,0-2-34-15,1 2-26 16,7 1-46-16,3 1-17 15,7 1-35-15,4 2-16 16,2 1-23-16,-1-1-7 16,0 0-13-16,22 10-2 15,52 16-4-15,-22-16-5 16,9-3-8-16,2-3-3 16,-3-4-3-16,-1 0 0 0,-7-3-1 15,0-1-2-15,-11 1 1 16,-7 1-1-16,-15 2 0 15,-5 0 2-15,-16-1-22 16,-6 1-27-16,-11 0-61 16,-3 0-37-16,-5 2-52 15,-2-1-11-15,-4-1-19 16,1-1 12-16,-6-1 63 16,2 0 38-16,-13 0 86 15,1-2 43-15,0 2 55 16,-2 0 28-16,20 2 49 15,2 2 6-15,12 2-10 0,5 2-15 16,7-1-34-16,1 0-13 16,7 2-19-16,3 1-4 15,10 2-5-15,5 0-6 16,9 3-9-16,9 0-4 16,-2 0-11-16,-2 5-5 15,0-2-8-15,-8 1-3 16,-3 4-5-16,1 2-1 15,1 3-1-15,-4 3 0 16,0 2-1-16,-6-2-1 0,-10 1 0 16,-3-3 0-16,-8-6 3 15,-7-2 1-15,-13-1 1 16,-4-4 1-16,-5-1-2 16,-1 0-2-16,0-6-1 15,6 2-2-15,2-4 0 16,3-2 0-16,13-1-3 15,5 1-1-15,16 0 2 16,10-2 0-16,15 0 4 16,2-1 2-16,9 0 1 15,-2-1 0-15,-2 1 0 16,3 2-2-16,-7 2 0 16,0 1-2-16,-6 3-1 15,-8-2-7-15,-5-3-80 16,-5 0-64-16,-9-5 89 15</inkml:trace>
  <inkml:trace contextRef="#ctx0" brushRef="#br0" timeOffset="174476.7">5259 13230 580 0,'4'-15'295'0,"2"-22"-32"16,-10 28-67-16,0 3-8 0,0 1-16 15,-1 3-57-15,0 3-25 16,3 0-30-16,1-1-10 16,-1 0-11-16,2 0-4 15,0 0-5-15,0 0 0 16,0 0 0-16,0 0 2 16,0 0-2-16,2 3-1 15,0 1-5-15,0 1-3 16,-1-1-2-16,0-1 1 15,0-1 2-15,-1-2 2 0,0 0 0 16,0 0-3-16,0 0-5 16,0 0-3-16,0 0-3 15,0 0-2-15,0 0-2 16,0 0 0-16,0 0-2 16,0 0-1-16,0 0 0 15,0 0 0-15,0-1 0 16,0 0 0-16,0 0 0 15,0 1-1-15,0-1 1 16,0 1-2-16,0 0 1 16,0 0 0-16,0 0 0 15,0 0 0-15,0 0 0 16,0-1 0-16,0 0-1 16,0 1 0-16,0 0-1 0,0 0 1 15,0 0 0-15,0 0 0 16,0 0 2-16,2 5-1 15,1 4 0-15,-1 0 0 16,-1-3 0-16,0 0-1 16,-1-3 1-16,0-1-1 15,0-1 0-15,0 0-1 0,0-1 1 16,0 0 0 0,0 0 0-16,0 0 0 0,0 0 1 15,0 0 0-15,0 0-1 16,0 0 1-16,0 0-2 15,0 0 1-15,0 0-1 16,0 0 0-16,2 7 1 16,1 9 0-16,7 39 1 15,-10-23-1-15,2 6 1 16,0 0-1-16,0-8-1 16,-1 2 1-16,3-8-1 15,-2-6 0-15,3 1-3 16,-1-7-24-16,-1-11-91 15,7 0-73-15,1-6 110 16</inkml:trace>
  <inkml:trace contextRef="#ctx0" brushRef="#br0" timeOffset="174765.79">5515 13199 982 0,'-14'8'399'16,"-8"6"-239"-16,-1 3-4 16,-8 1-19-16,-6-1-24 15,3-1-35-15,2-1-10 0,13-2-7 16,4-2-2-16,9-2-11 16,3-3-9-16,8 3-11 15,5 0-3-15,14-2-4 16,0-2-1-16,9 0-3 15,2 2-4-15,-2 4-4 16,-6 2-2-16,-7-1-2 16,-6-2-2-16,-3 0-13 15,3-8-40-15,2-3-109 16,1-2-84-16,0-17 141 16</inkml:trace>
  <inkml:trace contextRef="#ctx0" brushRef="#br0" timeOffset="175110.61">5669 13235 950 0,'-60'9'429'0,"50"-8"-166"16,4 0-59-16,0 1-28 16,6-1-38-16,6 0-64 15,-6-1-24-15,0 0-26 16,12-1-6-16,5 1-9 15,32-1-4-15,-32-2-45 16,1 1-44-16,-2 1-133 16,-2 1-117-16,-2 3 208 15</inkml:trace>
  <inkml:trace contextRef="#ctx0" brushRef="#br0" timeOffset="175287.46">5660 13382 790 0,'-7'2'429'0,"3"2"-134"16,4-3-84-16,1-1-31 16,-1-1-76-16,0 0-28 15,3 0-33-15,12-1-14 16,31-1-17-16,-27 2-22 16,3-5-133-16,3 1-110 15,-1-4 149-15</inkml:trace>
  <inkml:trace contextRef="#ctx0" brushRef="#br0" timeOffset="175585.19">6083 13246 1101 0,'-2'-1'479'0,"-3"1"-244"15,2 0-10-15,-1 2-48 16,-8 22-33-16,-1 36-53 0,6-27-23 16,12 4-33-16,-4-4-11 15,0-5-15-15,9-3-5 16,-3-9-40-16,3 0-47 15,8-13-127-15,-3-4 73 16,4-22 58-16</inkml:trace>
  <inkml:trace contextRef="#ctx0" brushRef="#br0" timeOffset="175753.2">6012 13046 1196 0,'-3'0'526'15,"2"1"-271"-15,1 2-111 16,0-3-13-16,0 0-70 16,0 0-31-16,4 4-67 15,6 1-72-15,14 0 71 16</inkml:trace>
  <inkml:trace contextRef="#ctx0" brushRef="#br0" timeOffset="176773.26">5673 11778 762 0,'-5'-4'357'16,"3"3"-119"-16,0 0-35 15,1 0-25-15,0 0-32 16,0 0-44-16,0 1-16 16,-1 0-8-16,1 7-3 0,1 17-13 15,5 27-8-15,-3-21-15 16,-2 0-6-16,-1 1-6 15,-1 0-1-15,-5-7-2 16,-1-7-1-16,-6-5-6 16,-1-4-1-16,-3-10-8 15,-2 0-9-15,2-13-96 16,2-4-76-16,8-15 104 16</inkml:trace>
  <inkml:trace contextRef="#ctx0" brushRef="#br0" timeOffset="176937.15">5550 11476 1018 0,'23'0'454'0,"-2"2"-232"0,-1 1-20 16,3 7-92-16,-7-1-36 15,4 3-35-15,-1 3-56 16,2-3-120-16,2 2 99 15</inkml:trace>
  <inkml:trace contextRef="#ctx0" brushRef="#br0" timeOffset="180732.29">6772 12351 270 0,'2'0'241'16,"1"-1"19"-16,-3 0 2 15,0 0-12-15,0 0-54 16,3-3-28-16,2-12-45 16,2-29-16-16,-18 26-28 15,-3-3-12-15,-4 2-20 16,-2 2-6-16,-3 6-7 16,-1-2-4-16,-1 8-5 15,3 1-3-15,2 7-3 16,3 2-1-16,9 12-5 15,1 8-2-15,7 15-3 16,2 13-2-16,2 14-1 0,5 5-1 16,3 7-1-16,2 1 1 15,4-3 2-15,3-3 3 16,-1-9 3-16,-2-4 1 16,-3-15-3-16,-4-6-3 15,-5-15-4-15,-2-6-3 16,-4-8-38-16,-1-4-28 0,-5-11-115 15,0-8-90-15,-4-9 172 16</inkml:trace>
  <inkml:trace contextRef="#ctx0" brushRef="#br0" timeOffset="180944.4">6483 12608 968 0,'1'-4'445'15,"5"-1"-220"-15,7 4-49 16,0 0-9-16,3-3-53 16,1 3-20-16,5 1-33 15,7 0-12-15,8 0-20 16,6 0-8-16,4-1-10 16,1-1-4-16,-1 2-5 15,-5 0-2-15,-9 1-50 0,-4 5-44 16,-15 0-171-16,1 6 164 15</inkml:trace>
  <inkml:trace contextRef="#ctx0" brushRef="#br0" timeOffset="181305.34">7082 12739 1023 0,'-37'-19'436'0,"29"12"-238"15,-1 0 8-15,4 7-38 16,6 2-35-16,-8 14-50 16,5 8-20-16,8 16-22 15,-6 6-10-15,8 6-14 16,4-3-6-16,-4-12-7 16,-1-6-4-16,6-14-46 0,0-3-42 15,-1-13-147-15,5-4-213 16,-1-12 291-16</inkml:trace>
  <inkml:trace contextRef="#ctx0" brushRef="#br0" timeOffset="181611.3">7260 12722 1070 0,'-6'0'463'0,"-6"5"-250"15,-8 4-18-15,-5 5-62 16,-6 2-34-16,-1 1-44 15,6 0-7-15,10 1-4 16,3-2-3-16,6-1-8 16,0-3-6-16,9 1-4 15,4 1 0-15,8-1 7 16,7 2 2-16,0-1 5 16,3-5-2-16,6 2 4 15,-3-3 0-15,-2-4-6 16,-3 3-5-16,-8-4-11 15,1 4-7-15,-9-4-8 16,2 0-4-16,-6-3-65 16,-2-1-47-16,-1 1-134 0,0-1 144 15</inkml:trace>
  <inkml:trace contextRef="#ctx0" brushRef="#br0" timeOffset="184011.6">8071 12582 815 0,'-17'-2'364'0,"1"-3"-171"16,6-2 4-16,1 7-31 15,-1-6-27-15,14 6-50 16,-1 1-18 0,1 1-24-16,-4-2-8 0,18 2-6 15,39 3-5-15,-20-4-8 16,2-1-5-16,2 1-6 15,3 0-2-15,-4 1-3 16,-3-2 1-16,-7 2-2 16,-11 3 0-16,-12-5-47 15,0 1-36-15,-12-1-126 16,2-1-123-16,-5 5 210 16</inkml:trace>
  <inkml:trace contextRef="#ctx0" brushRef="#br0" timeOffset="184279.68">8226 12451 788 0,'0'6'350'15,"2"-3"-153"-15,2 1-6 16,-4-4-3-16,0 0-31 16,3 9-50-16,6 17-19 15,3 40-36-15,-10-23-14 16,2-4-19-16,-1-1-6 15,4-7-7-15,1-7-2 0,-1-10-6 16,1-2-24-16,-2-10-51 16,0-2-51-16,-3-6-195 15,2-4 212-15</inkml:trace>
  <inkml:trace contextRef="#ctx0" brushRef="#br0" timeOffset="185458.63">9279 12597 750 0,'-5'-45'338'0,"5"42"-153"15,3-3 7-15,0 3-26 16,3 5-26-16,3 2-35 15,-1 8-9-15,1 11-12 16,-1-3-7-16,-2 10-17 16,2 0-9-16,-2 1-15 15,-1 3-8-15,-2-11-13 16,-2-3-2-16,-1-13-3 16,0-1 0-16,-1-6 1 15,0-1 0-15,0 0-4 16,0-1-2-16,-1-7-4 15,-1-20 0-15,4-31-1 16,9 26-1-16,0 3 0 16,-1 3 0-16,7 10 0 0,-2 5 0 15,2 6 0-15,6 7 1 16,-9 4 1-16,1 5 3 16,-5 7 9-16,0 5 5 15,-1 6 12-15,-2 3 5 16,3 2 2-16,-4-2-3 15,-2-3-7-15,-2-3-5 16,-6-5-8-16,0-3-3 0,6-5-5 16,-2-3-1-16,2-7-5 15,1-3 1-15,0-12-2 16,2-8-1-16,13-11 1 16,0-4-1-16,1-1 1 15,10 5 1-15,-11 7 1 16,6 9 1-16,-4 12 0 15,-5 0 1-15,-2 13 2 16,-3 0 4-16,0 8 13 16,-3 8 5-16,0 4 10 15,-3 1 0-15,-2-2-8 16,1-2-5-16,-2-6-11 16,1-1-5-16,0-7-6 15,2-2-3-15,1-9-40 16,2-4-39-16,4-7-81 15,1-4-40-15,1-5-97 0,1-2-100 16,2 0 265-16</inkml:trace>
  <inkml:trace contextRef="#ctx0" brushRef="#br0" timeOffset="185651.47">9935 12608 768 0,'10'5'398'0,"2"6"-96"15,-1 6-29 1,-2 0-51-16,0 5-28 0,-8 2-46 15,-4-1-27-15,-2-2-49 16,4-1-20-16,-1-8-32 16,0-3-12-16,3-3-56 15,-5-6-38-15,0-4-91 16,4-6-70-16,-6-9-169 16,11-2 259-16</inkml:trace>
  <inkml:trace contextRef="#ctx0" brushRef="#br0" timeOffset="185829.65">9884 12496 525 0,'10'-9'304'0,"-1"4"-5"15,0 3-59-15,2 2-53 16,-8 0-45-16,6 3-83 0,3 3-25 16,-4-3-22-16,5 5-51 15,-4-5-269-15,4 1 220 16</inkml:trace>
  <inkml:trace contextRef="#ctx0" brushRef="#br0" timeOffset="186186.2">10104 12544 649 0,'5'6'347'0,"4"11"-90"15,-2 0 6-15,-3 6-62 16,-2 8-34-16,-2-2-42 15,0 0-15-15,-2-2-28 16,-1-7-16-16,-2-9-29 16,2-3-9-16,1-8-13 15,2-3-5-15,2-11-6 16,1-6-4-16,4-8 0 16,1 2 1-16,1 1-1 15,2 3 1-15,3 10 0 16,-1 0-1-16,1 8 1 15,0 4 0-15,0 2 3 16,0 7 5-16,-1 11 16 16,-2 6 13-16,-3 7 19 15,0 1 4-15,-4-3-6 0,2-2-10 16,-1-6-22-16,1-5-8 16,-3-6-16-16,-1-6-34 15,-2-5-84-15,-1-1-43 16,0-1-148-16,0 0 189 15</inkml:trace>
  <inkml:trace contextRef="#ctx0" brushRef="#br0" timeOffset="187047.53">9653 13761 672 0,'-27'62'378'0,"24"-50"4"16,1 3-212-16,2 0 0 16,7-3-29-16,0-5-33 15,11-7-50-15,0-5-13 0,9-17-22 16,2-5-7-16,2-16-7 15,2-8-2-15,-8-3-2 16,-3 0-2-16,-11 4 3 16,-6 8 1-16,-9 11 2 15,-6 3 2-15,-4 6 0 16,-4-1-1-16,2 7 15 16,0 5 6-16,2 7 8 15,1 4 2-15,4 8-15 16,4 7-7-16,5 16-7 15,3 7 2-15,6 17 4 16,3 2 1-16,3 2 2 16,4-2-3-16,6-13-4 15,-1-7-4-15,4-14-4 16,-1-5-1-16,-7-12-8 16,-13-18-26 15,-3 7-82-31,-2 1-56 0,-1 3 94 0</inkml:trace>
  <inkml:trace contextRef="#ctx0" brushRef="#br0" timeOffset="187481.73">9494 13462 754 0,'0'-3'377'15,"0"-4"-125"-15,-3 6-62 16,2 1-9-16,-5 0-67 15,5 0-40-15,0 0-37 16,0 0-4-16,-13 7 6 0,-26 27 2 16,27-19 1-16,2-3 0 15,8 2-2-15,0 0-4 16,5-2-7-16,2 2-4 16,4-4-3-16,3-1 0 15,6 0-4-15,1-1-2 16,-1 0-6-16,2 2-3 15,-5-1-5-15,4-2-31 16,-3-2-84-16,-1-3-60 0,-4-2-306 16,-1 0 312-16</inkml:trace>
  <inkml:trace contextRef="#ctx0" brushRef="#br0" timeOffset="187683.93">9444 13708 829 0,'-8'3'396'0,"0"0"-116"15,4 1-76-15,8 2-39 16,-3 2-41-16,8 1-66 16,0 0-24-16,3-4-19 15,4-2-5-15,1-4-5 16,1-3-2-16,1-3-41 16,-7 2-47-16,-1 2-254 15,-2 1 223-15</inkml:trace>
  <inkml:trace contextRef="#ctx0" brushRef="#br0" timeOffset="188073.98">8925 13580 922 0,'27'-26'411'0,"-24"40"-193"15,3 6-14-15,-5 10-34 16,0 3-45-16,-1 2-62 0,-1-1-23 16,2-10-25-16,-1-7-6 15,1-13-14 1,3-4-31-16,-2-11-154 0,-2-4 131 15</inkml:trace>
  <inkml:trace contextRef="#ctx0" brushRef="#br0" timeOffset="188223.63">8864 13404 1023 0,'9'6'401'0,"2"1"-301"15,7 4-11-15,-2 0-38 16,0-1-54-16,7 5 0 16</inkml:trace>
  <inkml:trace contextRef="#ctx0" brushRef="#br0" timeOffset="188775.67">10355 13519 1070 0,'1'-4'445'0,"-9"1"-250"15,-5 2-18-15,-2 4-18 16,-4-3-34-16,-3 6-47 16,2-1-15-16,0 6-17 15,-2 3-8-15,0 0-11 16,3 4-2-16,4 0-7 16,3 1-3-16,8 0-6 15,7 0-1-15,9-4-3 16,6-1 0-16,6-3-3 15,3-2 1-15,2-1-3 16,1-4 0-16,4-4-18 0,-7 0-39 16,-4-2-93-16,-8 0-76 15,-9 0 132-15</inkml:trace>
  <inkml:trace contextRef="#ctx0" brushRef="#br0" timeOffset="188892.55">10244 13782 644 0,'-11'8'400'0,"3"-3"-50"0,8 1-118 16,0-2-22-16,10 0-86 16,0 0-36-16,5-3-41 15,2 3-17-15,3-1-31 16,4-3-49-16,5 2 34 16</inkml:trace>
  <inkml:trace contextRef="#ctx0" brushRef="#br0" timeOffset="189195.27">10703 13701 974 0,'0'6'478'15,"0"2"-132"-15,2 6-151 0,2 8 4 16,0 11-51-16,-1 7-34 15,7 5-37-15,2-5-6 16,2 1-2-16,0-4-6 16,-5-5-13-16,-4 3-8 15,-8-8-12-15,-7 0-3 16,-9-8-8-16,-5-3-6 16,-7-10-44-16,-1-7-45 15,4-16-103-15,2-12-65 0,8-16 147 16</inkml:trace>
  <inkml:trace contextRef="#ctx0" brushRef="#br0" timeOffset="189326.8">10633 13304 989 0,'15'8'409'0,"6"-3"-192"15,-3 4-85-15,-3 5-52 16,-4 6 2-16,0 0-146 15,-2 1-240-15,1-6 209 16</inkml:trace>
  <inkml:trace contextRef="#ctx0" brushRef="#br0" timeOffset="190213.54">11451 11919 896 0,'-2'-1'369'16,"1"0"-183"-16,-1-8-23 16,-2-1-4-16,-4 0-35 15,-43-21-68-15,17 28-17 16,-7 4-14-16,1 6-3 15,-1 4-4-15,1 2-3 16,9 5 1-16,3 4-1 16,9 4-3-16,4 0 0 0,10 8-2 15,6 0-1-15,9 1 0 16,6 6-1-16,3 1 1 16,3 5 0-16,0 4 3 15,1-1 1-15,-2 5 0 16,-5-4-1-16,-7-1-1 15,-6-4 0-15,-8-8 1 16,-7-3-1-16,-4-3-1 16,-1-3-1-16,-3-7 0 15,2-6 0-15,1-8-1 16,3-5-1-16,3-3-6 16,1-3-1-16,6-3-6 15,3-1-4-15,5-1 0 16,6 4 1-16,7 2 4 15,4 4 3-15,4 11 1 0,1 7 1 16,0 12 3-16,-4 6 4 16,-7 19 13-16,-4 4 4 15,-10 10 9-15,-2 6-1 16,-3 0-3-16,-3-1-1 16,4-6-3-16,3-9-1 15,1-15-9-15,5-9-4 0,7-15-18 16,4-3-33-1,10-10-64-15,5-8-36 0,11-13-15 16,12-10 84-16</inkml:trace>
  <inkml:trace contextRef="#ctx0" brushRef="#br0" timeOffset="190996.01">12345 12610 738 0,'-8'-23'415'15,"-6"3"-108"-15,-1 4-71 16,-4 3-23-16,-4 5-69 16,-2 7-33-16,-7 7-46 15,-2 5-19-15,3 19-19 16,1 2-3-16,10 11-8 16,8 5-3-16,15-4-5 15,7 1-2-15,15-3 0 16,4-3 0-16,11-4-3 15,1-4 0-15,7-12-3 16,3-3-15-16,-2-9-92 16,-6-15-70-1,-23 5 104-15</inkml:trace>
  <inkml:trace contextRef="#ctx0" brushRef="#br0" timeOffset="191334.01">12813 12527 725 0,'-9'-15'360'16,"-4"9"-73"-16,0 3-61 0,-1 9-27 16,0 8-28-16,-2 9-58 15,-2 7-15-15,4 14-27 16,5 5-10-16,9 14-22 16,6 1-11-16,8-3-11 15,4-5-4-15,5-12-8 16,3-6-3-16,3-13-37 15,1-4-51-15,4-9-210 16,2-8 193-16</inkml:trace>
  <inkml:trace contextRef="#ctx0" brushRef="#br0" timeOffset="191522.08">13109 12826 1013 0,'-4'6'492'0,"3"3"-204"15,-2 4-53-15,-2 5-8 16,0 7-92-16,-1 2-48 16,1 0-60-16,0-4-16 15,8-8-54-15,2-9-35 16,7-6-92-16,1-10-78 16,3-8 159-16</inkml:trace>
  <inkml:trace contextRef="#ctx0" brushRef="#br0" timeOffset="191693.32">13031 12621 967 0,'-6'-12'473'0,"6"6"-189"16,0 2-118-16,3 1-22 0,3 4-83 16,5 5-28-16,4 7-87 15,6 4-96-15,10 11 96 16</inkml:trace>
  <inkml:trace contextRef="#ctx0" brushRef="#br0" timeOffset="191880.03">13531 12970 1048 0,'-6'11'476'0,"-2"-7"-150"0,1-1-79 15,-9 4-20-15,-3 2-48 16,9 5-103-16,-6 3-34 16,0 0-80-16,-1-4-55 15,6-5-109-15,1-6-97 0,19-8 185 16</inkml:trace>
  <inkml:trace contextRef="#ctx0" brushRef="#br0" timeOffset="192363.8">13834 12959 779 0,'-1'9'422'16,"-1"-5"-46"-16,5-3-210 16,3-1-1-16,-6-1-51 15,0 0-32-15,13-25-43 16,33-42-12-16,-29 17-15 0,0-3-3 15,-7-1-3-15,-8 27-1 32,0 0 4-32,-2-10 1 0,-9 5 8 0,2 12 5 15,-13 13 8-15,-1 2 5 16,5 8 2-16,-8 7-3 16,11 17-6-1,4 8-4-15,5 14-2 0,8 7 1 16,4 5-1-16,8 1 0 15,6-8-7-15,2-5-4 0,-1-21-7 16,0-9-9-16,-5-12-88 16,3-7-52-16,12-6 84 15</inkml:trace>
  <inkml:trace contextRef="#ctx0" brushRef="#br0" timeOffset="192555.99">14120 12867 1382 0,'1'2'555'0,"-1"-2"-379"15,0 0 5-15,0 0-57 16,10-1-41-16,6 0-50 16,30-1-12-16,-25 1-51 0,0-1-59 15,3-1-134 1,-2 1-208-16,-2-3 274 15</inkml:trace>
  <inkml:trace contextRef="#ctx0" brushRef="#br0" timeOffset="192912.73">14510 12768 453 0,'-28'-11'251'0,"31"8"-53"15,-3 2 36-15,-3 6 12 16,2-5-11-16,1 0 1 15,-1 25-8-15,2 37-44 16,-1-25-30-16,-1 0-63 16,1-20-25-1,0 2-39-15,-2 4-12 0,2-4-22 16,4-7-40-16,4-9-105 0,3-3-92 16,13-12 142-16</inkml:trace>
  <inkml:trace contextRef="#ctx0" brushRef="#br0" timeOffset="193244.57">14637 12460 935 0,'-10'-3'423'0,"6"-2"-136"16,1 3-73-16,3 7-31 16,4 4-18-16,4 8-54 15,6 6-13-15,5 4-16 16,3 6-6-16,5 13-21 16,2 4-12-16,5 12-18 15,-1 3-7-15,-4-1-8 16,-6-3-2-16,-14-7-2 15,-6-5 1-15,-11-10-5 16,-8-4-21-16,-5-12-74 16,-3-5-41-16,4-14-118 0,2-3-69 15,9-3 210-15</inkml:trace>
  <inkml:trace contextRef="#ctx0" brushRef="#br0" timeOffset="194360.66">15341 12897 420 0,'-9'1'291'0,"0"-1"59"0,1-1-65 15,4 1-45-15,3 0-38 16,7 0-68-16,-6 0-24 16,0 0-27-16,27 1-5 15,28 9-13-15,-30-4-11 16,3-4-20-16,0 5-10 15,3-7-16-15,6-2-3 16,0-3-30-16,-6-4-37 16,-7 0-122-16,-6 3-132 0,-8 6 196 15</inkml:trace>
  <inkml:trace contextRef="#ctx0" brushRef="#br0" timeOffset="194602.91">15484 12745 825 0,'-7'-6'373'0,"5"6"-110"15,5 3-48-15,-3 6-31 16,0 8-21-16,-4 11-71 16,4 6-20-16,3 10-24 15,-2 0-4-15,5-6-18 16,-2-6-7-16,-1-9-14 0,2-3-9 15,3-11-46-15,3-2-35 16,2-6-148-16,2-4 146 16</inkml:trace>
  <inkml:trace contextRef="#ctx0" brushRef="#br0" timeOffset="195385">16342 12731 764 0,'31'-53'349'0,"-31"33"-97"15,-3 0-54-15,-1 6-13 16,-11 4-26 0,9 5-63-16,-1 0-16 0,-32-2-23 15,-5 3-9-15,-6 16-20 0,14 16-8 16,3 15-9-16,4 8 0 16,8 8-3-16,9 4-1 15,15-8-2 1,8-3-1-16,13-8-1 0,2-12-1 15,8-10 0-15,3 1-1 16,6-9-1-16,-1-4 0 16,1-2-42-16,-1-6-39 15,-8-5-167-15,-5-2 157 0</inkml:trace>
  <inkml:trace contextRef="#ctx0" brushRef="#br0" timeOffset="195989.64">16820 12559 813 0,'0'-14'364'0,"-1"7"-177"15,-6 5 2-15,-5 9-37 16,-3 11-33-16,-1 16-33 16,0 14-6-16,4 20-10 15,1 7-9-15,9 5-22 16,3-7-11-16,9-7-15 0,3-10-3 15,5-7-4-15,5 2-2 16,-4-13-1-16,2-3-8 16,-6-14-64-16,2-7-54 15,0-6 74-15</inkml:trace>
  <inkml:trace contextRef="#ctx0" brushRef="#br0" timeOffset="196564.03">17148 13085 510 0,'-33'23'282'15,"33"-17"-1"-15,5-2-52 16,5-7-32-16,5-9-28 16,4-7-71-16,2-3-20 15,4-5-27-15,-1-8-11 0,2-10-17 16,-4-6-5-16,-6-3-5 16,-5 3 0-16,-11 11 0 15,-6 3 4-15,-13 7 9 16,-3 5 5-16,-3 13 9 15,3 4 0-15,-2 16-3 16,2 8-3-16,5 17-7 16,0 12-4-16,13 17-4 15,3 5-1-15,6-2-2 16,8-1-2-16,2-16-3 16,3-5-3-16,6-9-5 15,-1-9-8-15,11-7-90 16,1-9-82-16,5-12 107 15</inkml:trace>
  <inkml:trace contextRef="#ctx0" brushRef="#br0" timeOffset="196755.62">17430 12990 1058 0,'2'1'501'0,"2"4"-226"16,4-5-93-16,-1 0-3 15,5 0-92-15,3-4-34 16,7 3-36-16,6 1-7 0,-1 0-40 16,0 1-42-16,-2-1-126 15,-4-2-131-15,-1-8 204 16</inkml:trace>
  <inkml:trace contextRef="#ctx0" brushRef="#br0" timeOffset="196942.1">17603 12811 868 0,'-7'0'469'16,"1"6"-137"-16,1 9-118 15,0 7-28-15,-3 9-91 16,5 3-28-16,0 3-31 16,2-3-4-16,3-4-14 15,0-2-7-15,2-5-61 16,2 1-52-16,3-10-193 15,3-1 183-15</inkml:trace>
  <inkml:trace contextRef="#ctx0" brushRef="#br0" timeOffset="197277.51">17868 12777 1089 0,'4'-8'456'0,"-5"3"-214"15,7 4-45-15,-7 8-9 16,-2 8-39-16,-1 14-70 15,-6 3-19-15,4 12-12 16,0 2-10-16,6-4-16 16,2-1-7-16,0-6-9 15,1-4-3-15,8-4-27 16,-8-4-35-16,8-7-87 16,4-4-76-16,-6-10 134 15</inkml:trace>
  <inkml:trace contextRef="#ctx0" brushRef="#br0" timeOffset="197500.37">18219 13119 1131 0,'5'4'547'0,"-2"6"-171"0,-6 2-153 16,-4 4 1-16,-8-1-83 15,-6 2-54-15,-2 0-74 16,-4-3-33-16,5-4-73 16,3-3-37-16,11-6-110 15,5-4-68-15,12-2 200 16</inkml:trace>
  <inkml:trace contextRef="#ctx0" brushRef="#br0" timeOffset="197892.91">18535 12948 1039 0,'-19'9'489'16,"15"-6"-118"-16,-2 1-110 16,3 4-43-16,-5 3-20 15,3 6-80-15,7 6-26 0,-2 11-30 16,12 6-11-16,-4 14-13 16,-3 0-9-16,5 5-10 15,-6-7-3-15,5-8 0 16,-7-7 2-16,-7-14 8 15,-1-1 2-15,-11-10 1 16,-2-3-4-16,-3-7-42 16,2-6-55-16,0-12-125 15,0-11-70-15,14-22-159 16,-2-8 257-16</inkml:trace>
  <inkml:trace contextRef="#ctx0" brushRef="#br0" timeOffset="198033.6">18437 12539 1214 0,'12'-3'478'0,"0"2"-291"15,-3 5-84-15,3 0-2 16,0 7-27-16,-3 4-48 16,4 4-117-16,-1 5 65 15</inkml:trace>
  <inkml:trace contextRef="#ctx0" brushRef="#br0" timeOffset="198571.18">18860 12495 956 0,'0'0'410'16,"0"0"-166"-16,2 1-64 16,2 1-11-16,5 6-23 15,8 13-61-15,29 28-20 16,-25-13-22-16,-2 1-8 0,-5 7-10 15,4 4-5-15,-7 6-1 16,-4 3 1-16,-5 4 5 16,-7-3 2-16,-8 2 0 15,-3-3-1-15,4-11-8 16,-4-2-6-16,6-19-53 16,5-8-44-16,-1-17-144 15,3-11-129-15,20-7 224 16</inkml:trace>
  <inkml:trace contextRef="#ctx0" brushRef="#br0" timeOffset="199211.56">19305 11957 1354 0,'-3'-10'508'0,"-3"-4"-355"15,7 8-48-15,0-2 3 16,3 0-24-16,7 2-36 16,2-1-36-16,8 3-4 0,1 6-4 15,-8 6-1-15,2 5-1 16,-8 3 0-16,0 2 0 15,2-1 1-15,-5 7 0 16,0 5 2-16,-9 6 3 16,0 13-1-16,-12 18 0 15,-7 9-2-15,-6 18-2 16,4 3 0-16,6-11 1 16,6-6 0-16,12-15 0 15,1-9-1-15,10-11 1 16,1-5-2-16,4-13 0 15,2-5 0-15,2-11-2 16,3-5 2-16,-1-5 1 0,-2 0-2 16,0-1 3-16,-5 1-2 15,-6 3 0-15,1 5 3 16,-6 10 5-16,-3 5 5 16,0 8 9-16,-1 8 1 15,2 8 0-15,5 8 0 16,-4 7 3-16,1 0 2 15,-6-2 21-15,-1-3 7 16,-7-7 9-16,0 3 3 16,-2-4-10-16,3 1-5 0,-1 1-4 15,-1-2-3-15,-6-4 0 16,2-3 0-16,-5-6-9 16,-6-5-5-16,-2-6-16 15,-5-5-9-15,2-9-28 16,4-6-29-16,3-4-100 15,1-3-62-15,7-9 10 16,6-9 93-16</inkml:trace>
  <inkml:trace contextRef="#ctx0" brushRef="#br0" timeOffset="204962.73">5470 14126 582 0,'-9'0'277'16,"8"2"-109"-16,2 4 6 15,3 3-16-15,-2 2-18 16,3 4-22-16,0 1-15 16,4 4-27-16,-1 1-14 15,2 1-24-15,1-1-8 0,1-1-14 16,1-3-4-16,-4-6-4 16,1-2-1-16,-4-9-2 15,3 3 0-15,3-6 0 16,-1-3-1-16,7-6 0 15,3-7-2-15,7-1-1 16,5-3 1-16,6 8-2 31,-19 9 0-31,1-1 0 0,61-19 0 0,9 6 1 16,3 4 0-16,-34 10 0 16,8 3 1-16,1 1 3 15,3 2 2-15,-4 4 3 16,-10 4 1-16,-13 11-2 15,-6 1-1-15,-9 11 1 16,0-1-1-16,-9-6 2 16,-6-6 2-16,-7-9 6 0,-2-5 11 15,-6-6 18-15,-1-3 3 16,-5-5-3-16,1-2-12 16,2 0-24-16,4 1-7 15,10 3-4-15,5 2 0 16,11 2 1-16,6 1 0 15,13-2 2-15,8-1-1 16,7-2 3-16,-1 2 0 0,-1-1 2 16,-3 0 1-16,5 2 0 15,2 1-1-15,6-1 1 16,1 1-1-16,-6-2-1 16,-6-3 1-16,-20-1 0 15,-8 0-1-15,-18 1-1 16,-1 4-17-16,-11 3-106 15,-4-2-55-15,-15 8 96 16</inkml:trace>
  <inkml:trace contextRef="#ctx0" brushRef="#br0" timeOffset="205548.19">6172 14923 795 0,'-2'-38'337'0,"2"29"-134"15,-2-3-52-15,-1 3 19 16,-4-4-21-16,-2 2-55 16,-1 3-17-16,-4-1-23 15,2 6-4-15,-2 3-9 16,2 3-7-16,2 8-16 0,3 5-7 16,7 14-6-16,1 4-2 15,5 14 0-15,0 8 1 16,4 4-2-16,1 3 1 15,2-8 0-15,3-1-1 16,-3-16 1-16,-1-6 1 16,-2-8 1-16,-4-9-29 15,-5-7-114-15,-2-8-127 16,-2-12 156-16</inkml:trace>
  <inkml:trace contextRef="#ctx0" brushRef="#br0" timeOffset="205674.76">5961 15045 901 0,'0'-3'407'16,"4"3"-207"-16,8 1-76 15,1 5-5-15,7 3-60 16,3 0-19-16,11-4-25 16,3 0-12-16,7-5-108 15,0-5-144-15,1 2 158 16</inkml:trace>
  <inkml:trace contextRef="#ctx0" brushRef="#br0" timeOffset="205828.12">6476 15058 795 0,'5'13'383'0,"-10"4"-132"0,5 2-4 16,-2 3-50-16,1-2-48 15,0-5-79-15,1-2-28 16,-1-9-62-16,1-4-46 15,5-13-281-15,-1-12 236 16</inkml:trace>
  <inkml:trace contextRef="#ctx0" brushRef="#br0" timeOffset="205982.44">6342 14894 923 0,'0'-3'393'16,"3"5"-209"-16,2 6-53 0,5 3-45 15,1 8-34-15,4 1-108 16,5-4-210-16,20 3 183 16</inkml:trace>
  <inkml:trace contextRef="#ctx0" brushRef="#br0" timeOffset="206157.45">6673 14933 805 0,'-4'12'395'0,"4"7"-104"16,0 5-72-16,2-1-42 0,0 2-53 16,5 0-76-16,0-2-21 15,4 0-19-15,1-3-3 16,4-2-66-16,3-4-48 16,-1-5-185-16,0-5 178 15</inkml:trace>
  <inkml:trace contextRef="#ctx0" brushRef="#br0" timeOffset="206360.02">6819 14951 995 0,'-11'-2'459'0,"-5"9"-177"16,-1 4-57-16,-5 10-73 15,3 4-39-15,-2 5-68 16,2-2-23-16,6-2-19 15,4-4-6-15,9-7-55 16,4-3-41-16,7-7-103 16,1-3-128-16,5-3 215 15</inkml:trace>
  <inkml:trace contextRef="#ctx0" brushRef="#br0" timeOffset="206970.36">6913 15138 627 0,'18'0'381'0,"-3"0"-88"15,0-2-69-15,-1-3-39 16,-1-2-76-16,0-3-27 16,-4-9-34-16,-3-4-12 15,1 0-18-15,-5-1-2 16,-2 7 3-16,-6 2 5 16,-4 9 11-16,4 1 0 0,-5 8-4 15,2 5-5-15,-2 7-18 16,-1 2-6-16,6 5-5 15,5 0-3-15,4 3-5 16,4-2-15-16,5-8-24 16,-1-5-10-16,12-10-18 15,0-4 11-15,4-6 15 16,1 1 7-16,-7-2 24 16,1 3-1-16,-6-3-6 15,-2 0 3-15,-2-3 5 16,-5-1 7-16,-7-3 21 15,0-1 3-15,-8 7 39 16,-2 1 13-16,-2 10 20 16,0 3 6-16,1 9-33 15,0 6-10-15,5 3-22 0,4 2-9 16,5-3-7-16,4-4-4 16,2-3-2-16,1-4 0 15,0-6-1-15,3-2 1 16,-1-8-1-16,1-5 0 15,-1-9-1-15,-1-4-5 16,-4-11 2-16,-1 1 0 16,-5 2 3-16,-1 4 2 15,-2 14 1-15,0 2 4 0,-2 9 10 16,-1 5 2-16,-2 11 0 16,1 9-3-16,0 18-9 15,3 4-4-15,5 4-2 16,5 1-1-16,6-11-4 15,4-3-4-15,6-12-58 16,2-8-43-16,8-10 65 16</inkml:trace>
  <inkml:trace contextRef="#ctx0" brushRef="#br0" timeOffset="207365.95">7624 14843 504 0,'-2'-2'345'16,"1"3"-45"-16,-4-1-50 16,4 0-39-16,0 0-70 15,-2 15-22-15,-3 14-31 16,-9 66-15-16,9-37-32 15,4 0-14-15,9-12-20 16,3-6-4-16,4-18-65 16,1-10-59-16,5-15 76 15</inkml:trace>
  <inkml:trace contextRef="#ctx0" brushRef="#br0" timeOffset="207551.33">7500 14990 1097 0,'-10'-10'464'16,"8"10"-207"-16,0 0-100 15,10 1-33-15,-5 0-28 16,9 1-62-16,5-1-16 16,6 1-10-16,6-1-23 0,5 0-101 15,2 5-83 1,1 0 115-16</inkml:trace>
  <inkml:trace contextRef="#ctx0" brushRef="#br0" timeOffset="208060.43">7817 15113 722 0,'7'6'373'0,"1"-1"-69"16,0-3-64-16,1-5-46 15,1-4-50-15,-1-7-76 16,-1-5-26-16,-4-8-22 15,6-2-5-15,-10 2-3 16,1 3 3-16,-9 9 6 16,-11 4 5-16,-2 8 1 15,-2 5-2-15,5 10-9 16,2 4-6-16,6 7-6 0,2 1-2 16,8 1-1-16,4 3-1 15,6-4 0-15,3-1 0 16,6-6-2-16,2-6-1 15,3-10-2-15,6-1-7 16,-3-10-40-16,5-3-24 16,-6-3-29-16,-4-3 2 15,1 6 40-15,-3 1 23 16,0 9 31-16,-1 5 4 0,-10 2 5 16,-2 6 0-16,-4 1 32 15,-3-1 21-15,0 1 44 16,-5-1 21-16,1-4-6 15,1-2-12-15,-3-4-35 16,4-4-17-16,1 3-23 16,0 0-8-16,0-1-17 15,0-16-28-15,12-31-55 16,1 26-26-16,4 4-57 16,1 1-34-16,0 10-127 15,0 4-96-15,-1 5 259 16</inkml:trace>
  <inkml:trace contextRef="#ctx0" brushRef="#br0" timeOffset="208462.44">8216 15014 212 0,'41'41'201'16,"-26"-28"17"-16,0-1 42 15,0 0 10-15,-4 2-32 0,-6-3-28 16,-3 1-46-16,-2-2-29 16,-1-6-60-16,0-1-23 15,1-8-38-15,0 4-10 16,0 0-6-16,4-11-4 15,3-1-1-15,25-27 0 16,-24 34 3-16,5 0 1 16,-10 6 3-16,4 3 1 0,-2 3 2 15,-2 1 0-15,5 4 4 16,-3 0 0-16,1-3 1 16,-2-1 0-16,-1-7-2 15,4-1-2-15,0-5-2 16,2-1 0-16,1-3-2 15,-3-1 0-15,1 1-1 16,-4 1-1-16,0 7 0 16,7 2 2-16,-1 7 1 15,2 3 1-15,-2 2 10 16,-10-1-1-16,4-3-2 16,-1-1-10-16,1-7-86 15,8-3 63-15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06DBB-2053-4014-84AF-A822E2F62D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5139A0-70B2-4C07-A2DB-A86B422229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B4C44F-8131-44EA-A702-97C924F77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61893-A224-4879-ABA8-CA0C16AF02BD}" type="datetimeFigureOut">
              <a:rPr lang="en-CA" smtClean="0"/>
              <a:t>2021-07-07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DCC62A-9204-44E6-A302-0603E7A23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88F35F-0E3D-4A9E-91EB-24B09BD98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D44B-EAE6-4553-A7ED-B796E3CA93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01778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19750D-23F2-4D3A-BA10-7563578AD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712310-165C-4F52-AC1A-B91FC3EAD5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8781F1-7AF9-46B7-B051-650E7E7B3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61893-A224-4879-ABA8-CA0C16AF02BD}" type="datetimeFigureOut">
              <a:rPr lang="en-CA" smtClean="0"/>
              <a:t>2021-07-07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03A779-F501-4C8E-AF0F-4D635E4D0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769B23-DFE0-45D2-8F95-7C7686BB6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D44B-EAE6-4553-A7ED-B796E3CA93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08181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2A735A4-51AF-40E6-9837-1CD97028D7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A90983-DF54-4F11-8224-D42782B39B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6FC302-02FC-4ED5-9F9F-BB833CEA5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61893-A224-4879-ABA8-CA0C16AF02BD}" type="datetimeFigureOut">
              <a:rPr lang="en-CA" smtClean="0"/>
              <a:t>2021-07-07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6121AA-02DB-4B3C-90D3-C42E82688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198255-01FA-4D54-B20B-7A05C1557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D44B-EAE6-4553-A7ED-B796E3CA93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5288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78485-15E6-4710-A54E-02BD4853C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D4CB98-A2B8-439F-A532-A64557674A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2956C4-1A01-4DAD-93FA-71AB7F1C1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61893-A224-4879-ABA8-CA0C16AF02BD}" type="datetimeFigureOut">
              <a:rPr lang="en-CA" smtClean="0"/>
              <a:t>2021-07-07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706804-CCD0-4A29-B34F-5FC4A2BE7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A0BA85-2FFC-41FE-84E9-120BD6464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D44B-EAE6-4553-A7ED-B796E3CA93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53707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72ACE-E4EA-4641-A905-CD93C4AEC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BA1FA2-20F8-4C42-88B4-8AA0A17ABC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1326F4-C238-4554-96E7-287974F52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61893-A224-4879-ABA8-CA0C16AF02BD}" type="datetimeFigureOut">
              <a:rPr lang="en-CA" smtClean="0"/>
              <a:t>2021-07-07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4B6027-2572-4E4B-A130-541E05C36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C1411-7D7E-4D6E-9A33-68B49FFA8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D44B-EAE6-4553-A7ED-B796E3CA93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53341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4FB16-5269-47BF-8375-FB27FA84A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E23726-6AA7-4060-8CF3-CAB6DCA533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714FCE-FE79-4DC2-81E2-8311B22477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671006-56C3-4B71-A450-F03B3338D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61893-A224-4879-ABA8-CA0C16AF02BD}" type="datetimeFigureOut">
              <a:rPr lang="en-CA" smtClean="0"/>
              <a:t>2021-07-07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EE6EE9-5604-4149-8BF6-59AE18A0E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87BA04-1014-4498-9C65-61D92EFFC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D44B-EAE6-4553-A7ED-B796E3CA93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08499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00EB8-36AB-4BA2-B56B-DCEC28FB3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9884CD-4E44-4DDC-AFBD-0B6EA281DB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F5D9DE-0F07-444A-85A8-1F9FBDB190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48485E-3D7A-4CD3-AFFE-1941CE79DE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38128A-C80B-4316-BD2B-A114561532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591146-CFE8-45B7-A01B-C331626B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61893-A224-4879-ABA8-CA0C16AF02BD}" type="datetimeFigureOut">
              <a:rPr lang="en-CA" smtClean="0"/>
              <a:t>2021-07-07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29950D-B585-483B-AF58-C5D830562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2AE6FF-684F-4D4E-BE47-25C6C03F4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D44B-EAE6-4553-A7ED-B796E3CA93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52138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AD430-C58D-4B50-A218-0BF4EDF96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7E4E11-4EDF-4791-BCF1-31FE24936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61893-A224-4879-ABA8-CA0C16AF02BD}" type="datetimeFigureOut">
              <a:rPr lang="en-CA" smtClean="0"/>
              <a:t>2021-07-07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D13918-37D5-4648-B03A-AC6615E2D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3A8F15-D4A5-460B-8CCD-06023F8F7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D44B-EAE6-4553-A7ED-B796E3CA93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74461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C0527D-1FF5-44D7-B102-B79D5F8A6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61893-A224-4879-ABA8-CA0C16AF02BD}" type="datetimeFigureOut">
              <a:rPr lang="en-CA" smtClean="0"/>
              <a:t>2021-07-07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24331A-2D24-4908-81F4-C4F715C51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CF5E35-7554-4B27-AE85-9860228F1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D44B-EAE6-4553-A7ED-B796E3CA93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20047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F9418-FE96-4502-A726-26A7F47DA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41CA50-0534-4721-B4A0-229A73523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160449-F3BA-4F04-81AF-8435E64F44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74AD61-0B8B-420C-B33F-33CD399CF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61893-A224-4879-ABA8-CA0C16AF02BD}" type="datetimeFigureOut">
              <a:rPr lang="en-CA" smtClean="0"/>
              <a:t>2021-07-07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0B48EF-79ED-42B4-960E-1920179BF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63D7A0-46AA-48E9-9792-12D63F2E8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D44B-EAE6-4553-A7ED-B796E3CA93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4440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FE984-AC7C-41E8-A7E6-C9C7AD73B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4EF724-15C7-4564-9551-CB8C9E203B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3CCBDD-A666-426A-9918-3E2CF053A1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936705-4B7C-4DA4-BF6E-D12E815D2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61893-A224-4879-ABA8-CA0C16AF02BD}" type="datetimeFigureOut">
              <a:rPr lang="en-CA" smtClean="0"/>
              <a:t>2021-07-07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BCF257-773E-4E44-9AA9-20DB8D730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A8B06F-BAA0-4A5B-84D0-43154BB5D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D44B-EAE6-4553-A7ED-B796E3CA93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39751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8F866B5-C183-4607-942D-1B0394C4C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A297AF-BFD3-452A-8046-CC23688010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05A5B9-2129-4B92-8744-F4587BC17E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61893-A224-4879-ABA8-CA0C16AF02BD}" type="datetimeFigureOut">
              <a:rPr lang="en-CA" smtClean="0"/>
              <a:t>2021-07-07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BC62A1-8BF6-4281-B5EA-E3A207D1C4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1D367C-106B-4E37-9BF1-357E4A6912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5D44B-EAE6-4553-A7ED-B796E3CA93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59010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2.png"/><Relationship Id="rId5" Type="http://schemas.openxmlformats.org/officeDocument/2006/relationships/customXml" Target="../ink/ink7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image" Target="../media/image111.pn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10" Type="http://schemas.openxmlformats.org/officeDocument/2006/relationships/image" Target="../media/image24.png"/><Relationship Id="rId4" Type="http://schemas.openxmlformats.org/officeDocument/2006/relationships/image" Target="../media/image19.png"/><Relationship Id="rId9" Type="http://schemas.openxmlformats.org/officeDocument/2006/relationships/customXml" Target="../ink/ink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10.xml"/><Relationship Id="rId6" Type="http://schemas.openxmlformats.org/officeDocument/2006/relationships/customXml" Target="../ink/ink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96D2F-C49D-4183-822E-14B205D3F86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sz="4800" dirty="0"/>
              <a:t>CS 341 – Algorithms</a:t>
            </a:r>
            <a:br>
              <a:rPr lang="en-CA" dirty="0"/>
            </a:br>
            <a:endParaRPr lang="en-C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0156E3-DF49-4C1D-815F-B49CAC8AFE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30593"/>
            <a:ext cx="9144000" cy="1655762"/>
          </a:xfrm>
        </p:spPr>
        <p:txBody>
          <a:bodyPr/>
          <a:lstStyle/>
          <a:p>
            <a:r>
              <a:rPr lang="en-CA" sz="3200"/>
              <a:t>Lecture 13 </a:t>
            </a:r>
            <a:r>
              <a:rPr lang="en-CA" sz="3200" dirty="0"/>
              <a:t>– Dynamic Programming on Trees</a:t>
            </a:r>
          </a:p>
          <a:p>
            <a:endParaRPr lang="en-CA" dirty="0"/>
          </a:p>
          <a:p>
            <a:r>
              <a:rPr lang="en-CA" dirty="0"/>
              <a:t>30 June 2021</a:t>
            </a:r>
          </a:p>
        </p:txBody>
      </p:sp>
    </p:spTree>
    <p:extLst>
      <p:ext uri="{BB962C8B-B14F-4D97-AF65-F5344CB8AC3E}">
        <p14:creationId xmlns:p14="http://schemas.microsoft.com/office/powerpoint/2010/main" val="20672756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BC4F-6757-4359-A62C-48FEE266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50" y="105752"/>
            <a:ext cx="10515600" cy="980097"/>
          </a:xfrm>
        </p:spPr>
        <p:txBody>
          <a:bodyPr>
            <a:normAutofit/>
          </a:bodyPr>
          <a:lstStyle/>
          <a:p>
            <a:r>
              <a:rPr lang="en-CA" dirty="0"/>
              <a:t>Setup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FBD3068-5786-4110-853F-6AF187CBE8B5}"/>
                  </a:ext>
                </a:extLst>
              </p:cNvPr>
              <p:cNvSpPr txBox="1"/>
              <p:nvPr/>
            </p:nvSpPr>
            <p:spPr>
              <a:xfrm>
                <a:off x="790940" y="1103438"/>
                <a:ext cx="10959979" cy="40934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2000" dirty="0"/>
                  <a:t>This problem is a bit similar to the Huffman coding problem, also about finding an optimal binary tree.</a:t>
                </a:r>
              </a:p>
              <a:p>
                <a:endParaRPr lang="en-CA" sz="2000" dirty="0"/>
              </a:p>
              <a:p>
                <a:r>
                  <a:rPr lang="en-CA" sz="2000" dirty="0"/>
                  <a:t>Consider the scenario we have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CA" sz="2000" dirty="0"/>
                  <a:t> commonly search strings, e.g. French vocabularies.</a:t>
                </a:r>
              </a:p>
              <a:p>
                <a:endParaRPr lang="en-CA" sz="2000" dirty="0"/>
              </a:p>
              <a:p>
                <a:r>
                  <a:rPr lang="en-CA" sz="2000" dirty="0"/>
                  <a:t>We would like to build a data structure to support these queries efficiently.</a:t>
                </a:r>
              </a:p>
              <a:p>
                <a:endParaRPr lang="en-CA" sz="2000" dirty="0"/>
              </a:p>
              <a:p>
                <a:r>
                  <a:rPr lang="en-CA" sz="2000" dirty="0"/>
                  <a:t>And somehow we have decided to use binary search tree (say instead of using hashing).</a:t>
                </a:r>
              </a:p>
              <a:p>
                <a:endParaRPr lang="en-CA" sz="2000" dirty="0"/>
              </a:p>
              <a:p>
                <a:r>
                  <a:rPr lang="en-CA" sz="2000" dirty="0"/>
                  <a:t>We could build a full binary tree to support queries in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CA" sz="20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CA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CA" sz="2000" b="0" i="0" smtClean="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CA" sz="2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fName>
                          <m:e>
                            <m:r>
                              <a:rPr lang="en-CA" sz="20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</m:e>
                    </m:d>
                  </m:oMath>
                </a14:m>
                <a:r>
                  <a:rPr lang="en-CA" sz="2000" dirty="0"/>
                  <a:t> time.</a:t>
                </a:r>
              </a:p>
              <a:p>
                <a:endParaRPr lang="en-CA" sz="2000" dirty="0"/>
              </a:p>
              <a:p>
                <a:r>
                  <a:rPr lang="en-CA" sz="2000" dirty="0"/>
                  <a:t>As in Huffman coding, suppose we know the frequencies of each search string.</a:t>
                </a:r>
              </a:p>
              <a:p>
                <a:endParaRPr lang="en-CA" sz="2000" dirty="0"/>
              </a:p>
              <a:p>
                <a:r>
                  <a:rPr lang="en-CA" sz="2000" dirty="0"/>
                  <a:t>Can we design a better binary search tree so as to minimize average search time?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FBD3068-5786-4110-853F-6AF187CBE8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940" y="1103438"/>
                <a:ext cx="10959979" cy="4093428"/>
              </a:xfrm>
              <a:prstGeom prst="rect">
                <a:avLst/>
              </a:prstGeom>
              <a:blipFill>
                <a:blip r:embed="rId2"/>
                <a:stretch>
                  <a:fillRect l="-612" t="-744" b="-1637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73906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BC4F-6757-4359-A62C-48FEE266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50" y="105752"/>
            <a:ext cx="10515600" cy="980097"/>
          </a:xfrm>
        </p:spPr>
        <p:txBody>
          <a:bodyPr>
            <a:normAutofit/>
          </a:bodyPr>
          <a:lstStyle/>
          <a:p>
            <a:r>
              <a:rPr lang="en-CA" dirty="0"/>
              <a:t>Optimal Binary Search Tree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FBD3068-5786-4110-853F-6AF187CBE8B5}"/>
                  </a:ext>
                </a:extLst>
              </p:cNvPr>
              <p:cNvSpPr txBox="1"/>
              <p:nvPr/>
            </p:nvSpPr>
            <p:spPr>
              <a:xfrm>
                <a:off x="790940" y="1103438"/>
                <a:ext cx="10959979" cy="1940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2000" b="1" u="sng" dirty="0"/>
                  <a:t>Input</a:t>
                </a:r>
                <a:r>
                  <a:rPr lang="en-CA" sz="2000" dirty="0"/>
                  <a:t>: </a:t>
                </a:r>
                <a14:m>
                  <m:oMath xmlns:m="http://schemas.openxmlformats.org/officeDocument/2006/math">
                    <m:r>
                      <a:rPr lang="en-CA" sz="2000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CA" sz="2000" dirty="0"/>
                  <a:t> keys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&lt;…&lt;</m:t>
                    </m:r>
                    <m:sSub>
                      <m:sSub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CA" sz="2000" dirty="0"/>
                  <a:t>, frequencies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en-CA" sz="2000" dirty="0"/>
                  <a:t> with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CA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CA" sz="2000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CA" sz="20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CA" sz="2000" dirty="0"/>
                  <a:t>.</a:t>
                </a:r>
              </a:p>
              <a:p>
                <a:endParaRPr lang="en-CA" sz="2000" dirty="0"/>
              </a:p>
              <a:p>
                <a:r>
                  <a:rPr lang="en-CA" sz="2000" b="1" u="sng" dirty="0"/>
                  <a:t>Output</a:t>
                </a:r>
                <a:r>
                  <a:rPr lang="en-CA" sz="2000" dirty="0"/>
                  <a:t>: a binary search tree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CA" sz="2000" dirty="0"/>
                  <a:t> that minimizes the objective value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CA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CA" sz="2000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CA" sz="20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⋅</m:t>
                        </m:r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𝑑𝑒𝑝𝑡</m:t>
                        </m:r>
                        <m:sSub>
                          <m:sSubPr>
                            <m:ctrlPr>
                              <a:rPr lang="en-CA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CA" sz="2000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en-CA" sz="20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b>
                        </m:sSub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r>
                  <a:rPr lang="en-CA" sz="2000" dirty="0"/>
                  <a:t>.</a:t>
                </a:r>
              </a:p>
              <a:p>
                <a:endParaRPr lang="en-CA" sz="2000" dirty="0"/>
              </a:p>
              <a:p>
                <a:endParaRPr lang="en-CA" sz="2000" dirty="0"/>
              </a:p>
              <a:p>
                <a:r>
                  <a:rPr lang="en-CA" sz="2000" dirty="0"/>
                  <a:t>Example: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=0.1, </m:t>
                    </m:r>
                    <m:sSub>
                      <m:sSub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   </m:t>
                        </m:r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=0.2,   </m:t>
                    </m:r>
                    <m:sSub>
                      <m:sSub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=0.25,   </m:t>
                    </m:r>
                    <m:sSub>
                      <m:sSub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=0.05,   </m:t>
                    </m:r>
                    <m:sSub>
                      <m:sSub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=0.4</m:t>
                    </m:r>
                  </m:oMath>
                </a14:m>
                <a:r>
                  <a:rPr lang="en-CA" sz="2000" dirty="0"/>
                  <a:t>.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FBD3068-5786-4110-853F-6AF187CBE8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940" y="1103438"/>
                <a:ext cx="10959979" cy="1940916"/>
              </a:xfrm>
              <a:prstGeom prst="rect">
                <a:avLst/>
              </a:prstGeom>
              <a:blipFill>
                <a:blip r:embed="rId2"/>
                <a:stretch>
                  <a:fillRect l="-612" t="-25472" b="-4717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4E0F2644-7285-41D0-867A-E03B99FBB8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7065" y="3539533"/>
            <a:ext cx="5334462" cy="238145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3E949B0-E525-4500-8183-1C6D661F627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70929" y="3429000"/>
            <a:ext cx="5296359" cy="2781541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2D8CFAAC-4EE6-4E45-9A0F-41B4D4DE5DF5}"/>
                  </a:ext>
                </a:extLst>
              </p14:cNvPr>
              <p14:cNvContentPartPr/>
              <p14:nvPr/>
            </p14:nvContentPartPr>
            <p14:xfrm>
              <a:off x="2177280" y="1499040"/>
              <a:ext cx="8882640" cy="41619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2D8CFAAC-4EE6-4E45-9A0F-41B4D4DE5DF5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167920" y="1489680"/>
                <a:ext cx="8901360" cy="4180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81508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BC4F-6757-4359-A62C-48FEE266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50" y="105752"/>
            <a:ext cx="10515600" cy="980097"/>
          </a:xfrm>
        </p:spPr>
        <p:txBody>
          <a:bodyPr>
            <a:normAutofit/>
          </a:bodyPr>
          <a:lstStyle/>
          <a:p>
            <a:r>
              <a:rPr lang="en-CA" dirty="0"/>
              <a:t>Dynamic Programming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D10D5DE-9AA4-44E2-A803-9F01D5BD1019}"/>
                  </a:ext>
                </a:extLst>
              </p:cNvPr>
              <p:cNvSpPr txBox="1"/>
              <p:nvPr/>
            </p:nvSpPr>
            <p:spPr>
              <a:xfrm>
                <a:off x="790940" y="1103438"/>
                <a:ext cx="10959979" cy="35025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2000" dirty="0"/>
                  <a:t>The restriction of maintaining a binary tree structure leads to a nice recurrence relation.</a:t>
                </a:r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r>
                  <a:rPr lang="en-CA" sz="2000" u="sng" dirty="0"/>
                  <a:t>Subproblems</a:t>
                </a:r>
                <a:r>
                  <a:rPr lang="en-CA" sz="2000" dirty="0"/>
                  <a:t>: Let </a:t>
                </a:r>
                <a14:m>
                  <m:oMath xmlns:m="http://schemas.openxmlformats.org/officeDocument/2006/math">
                    <m:r>
                      <a:rPr lang="en-CA" sz="2000" b="0" i="1" dirty="0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CA" sz="2000" b="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CA" sz="2000" b="0" i="1" dirty="0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CA" sz="2000" b="0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CA" sz="2000" b="0" i="1" dirty="0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CA" sz="2000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CA" sz="2000" dirty="0"/>
                  <a:t> be the objective value of an optimal binary search tree with keys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&lt;…&lt;</m:t>
                    </m:r>
                    <m:sSub>
                      <m:sSub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CA" sz="2000" dirty="0"/>
                  <a:t>.</a:t>
                </a:r>
              </a:p>
              <a:p>
                <a:endParaRPr lang="en-CA" sz="2000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D10D5DE-9AA4-44E2-A803-9F01D5BD10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940" y="1103438"/>
                <a:ext cx="10959979" cy="3502562"/>
              </a:xfrm>
              <a:prstGeom prst="rect">
                <a:avLst/>
              </a:prstGeom>
              <a:blipFill>
                <a:blip r:embed="rId2"/>
                <a:stretch>
                  <a:fillRect l="-612" t="-870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08147BBB-1FB4-4F68-867E-D7A0C4A1AFDC}"/>
                  </a:ext>
                </a:extLst>
              </p14:cNvPr>
              <p14:cNvContentPartPr/>
              <p14:nvPr/>
            </p14:nvContentPartPr>
            <p14:xfrm>
              <a:off x="1184760" y="1633680"/>
              <a:ext cx="9015840" cy="404352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08147BBB-1FB4-4F68-867E-D7A0C4A1AFD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75400" y="1624320"/>
                <a:ext cx="9034560" cy="4062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46131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BC4F-6757-4359-A62C-48FEE266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50" y="105752"/>
            <a:ext cx="10515600" cy="980097"/>
          </a:xfrm>
        </p:spPr>
        <p:txBody>
          <a:bodyPr>
            <a:normAutofit/>
          </a:bodyPr>
          <a:lstStyle/>
          <a:p>
            <a:r>
              <a:rPr lang="en-CA" dirty="0"/>
              <a:t>Recurrence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FBD3068-5786-4110-853F-6AF187CBE8B5}"/>
              </a:ext>
            </a:extLst>
          </p:cNvPr>
          <p:cNvSpPr txBox="1"/>
          <p:nvPr/>
        </p:nvSpPr>
        <p:spPr>
          <a:xfrm>
            <a:off x="790940" y="1103438"/>
            <a:ext cx="109599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/>
              <a:t> 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E86106AC-7132-4EF4-93CE-083754205705}"/>
                  </a:ext>
                </a:extLst>
              </p14:cNvPr>
              <p14:cNvContentPartPr/>
              <p14:nvPr/>
            </p14:nvContentPartPr>
            <p14:xfrm>
              <a:off x="1217520" y="1510920"/>
              <a:ext cx="8990640" cy="401832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E86106AC-7132-4EF4-93CE-08375420570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08160" y="1501560"/>
                <a:ext cx="9009360" cy="4037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67173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BC4F-6757-4359-A62C-48FEE266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50" y="105752"/>
            <a:ext cx="10515600" cy="980097"/>
          </a:xfrm>
        </p:spPr>
        <p:txBody>
          <a:bodyPr>
            <a:normAutofit/>
          </a:bodyPr>
          <a:lstStyle/>
          <a:p>
            <a:r>
              <a:rPr lang="en-CA" dirty="0"/>
              <a:t>Analysis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FBD3068-5786-4110-853F-6AF187CBE8B5}"/>
                  </a:ext>
                </a:extLst>
              </p:cNvPr>
              <p:cNvSpPr txBox="1"/>
              <p:nvPr/>
            </p:nvSpPr>
            <p:spPr>
              <a:xfrm>
                <a:off x="790940" y="1103438"/>
                <a:ext cx="10959979" cy="45073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2000" dirty="0"/>
                  <a:t>   </a:t>
                </a:r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r>
                  <a:rPr lang="en-CA" sz="2000" b="1" u="sng" dirty="0"/>
                  <a:t>Faster Algorithm</a:t>
                </a:r>
                <a:r>
                  <a:rPr lang="en-CA" sz="2000" dirty="0"/>
                  <a:t>: Knuth gave a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CA" sz="2000" dirty="0"/>
                  <a:t>-time algorithm using the same subproblems,</a:t>
                </a:r>
              </a:p>
              <a:p>
                <a:pPr>
                  <a:lnSpc>
                    <a:spcPct val="150000"/>
                  </a:lnSpc>
                </a:pPr>
                <a:r>
                  <a:rPr lang="en-CA" sz="2000" dirty="0"/>
                  <a:t>			but proved additional properties to achieve faster computation.  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FBD3068-5786-4110-853F-6AF187CBE8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940" y="1103438"/>
                <a:ext cx="10959979" cy="4507388"/>
              </a:xfrm>
              <a:prstGeom prst="rect">
                <a:avLst/>
              </a:prstGeom>
              <a:blipFill>
                <a:blip r:embed="rId2"/>
                <a:stretch>
                  <a:fillRect l="-612" b="-1488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C4929521-EDF5-43EE-BEAD-2C576B56CEB6}"/>
                  </a:ext>
                </a:extLst>
              </p14:cNvPr>
              <p14:cNvContentPartPr/>
              <p14:nvPr/>
            </p14:nvContentPartPr>
            <p14:xfrm>
              <a:off x="1626120" y="1498320"/>
              <a:ext cx="7200360" cy="17532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C4929521-EDF5-43EE-BEAD-2C576B56CEB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616760" y="1488960"/>
                <a:ext cx="7219080" cy="1771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05995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BC4F-6757-4359-A62C-48FEE266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50" y="105752"/>
            <a:ext cx="10515600" cy="980097"/>
          </a:xfrm>
        </p:spPr>
        <p:txBody>
          <a:bodyPr>
            <a:normAutofit/>
          </a:bodyPr>
          <a:lstStyle/>
          <a:p>
            <a:r>
              <a:rPr lang="en-CA" dirty="0"/>
              <a:t>Bottom-Up Implementation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4F23747-4C82-45D9-B9B4-C249CB5ABD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050" y="1237347"/>
            <a:ext cx="3676969" cy="54106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2D1F310-478C-40A6-921E-B9E544A7B7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050" y="1847827"/>
            <a:ext cx="4351397" cy="53344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15C0B90-7EDB-49FC-BBB0-AD0515D958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6765" y="2450686"/>
            <a:ext cx="3665538" cy="53344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6161EF1-D263-4B94-A89A-565E89C29D4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1050" y="3053545"/>
            <a:ext cx="5589754" cy="59060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AB5953D2-97D3-4DAD-B7F8-002DDF74543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1050" y="3746110"/>
            <a:ext cx="5372566" cy="48391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A7516C6D-5C9E-40B5-A0DE-B72DDB3E1AE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81050" y="4331986"/>
            <a:ext cx="5513548" cy="51439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F73F680F-2C02-436D-8613-C46351A3030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81050" y="4965921"/>
            <a:ext cx="9220999" cy="541067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FC560B4A-D2E5-4C50-8D63-E709ABC316F9}"/>
              </a:ext>
            </a:extLst>
          </p:cNvPr>
          <p:cNvSpPr txBox="1"/>
          <p:nvPr/>
        </p:nvSpPr>
        <p:spPr>
          <a:xfrm>
            <a:off x="790940" y="5715041"/>
            <a:ext cx="109599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u="sng" dirty="0"/>
              <a:t>Time Complexity</a:t>
            </a:r>
            <a:r>
              <a:rPr lang="en-CA" sz="2000" dirty="0"/>
              <a:t>:  </a:t>
            </a:r>
          </a:p>
          <a:p>
            <a:endParaRPr lang="en-CA" sz="2000" dirty="0"/>
          </a:p>
          <a:p>
            <a:r>
              <a:rPr lang="en-CA" sz="2000" u="sng" dirty="0"/>
              <a:t>Exercise</a:t>
            </a:r>
            <a:r>
              <a:rPr lang="en-CA" sz="2000" dirty="0"/>
              <a:t>: Trace out an optimal solution.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0E39337C-067B-403B-9298-E6ABD9CB35BF}"/>
                  </a:ext>
                </a:extLst>
              </p14:cNvPr>
              <p14:cNvContentPartPr/>
              <p14:nvPr/>
            </p14:nvContentPartPr>
            <p14:xfrm>
              <a:off x="149400" y="1274760"/>
              <a:ext cx="11282040" cy="472644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0E39337C-067B-403B-9298-E6ABD9CB35BF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40040" y="1265400"/>
                <a:ext cx="11300760" cy="4745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96455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BC4F-6757-4359-A62C-48FEE266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50" y="105752"/>
            <a:ext cx="10515600" cy="980097"/>
          </a:xfrm>
        </p:spPr>
        <p:txBody>
          <a:bodyPr>
            <a:normAutofit/>
          </a:bodyPr>
          <a:lstStyle/>
          <a:p>
            <a:r>
              <a:rPr lang="en-CA" dirty="0"/>
              <a:t>Today’s Plan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DEB187-2D83-4EED-B5A9-B09952FDE36C}"/>
              </a:ext>
            </a:extLst>
          </p:cNvPr>
          <p:cNvSpPr txBox="1"/>
          <p:nvPr/>
        </p:nvSpPr>
        <p:spPr>
          <a:xfrm>
            <a:off x="790941" y="1248506"/>
            <a:ext cx="58736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CA" sz="2000" dirty="0"/>
              <a:t>Maximum Independent Sets on Trees</a:t>
            </a:r>
          </a:p>
          <a:p>
            <a:pPr marL="457200" indent="-457200">
              <a:buFont typeface="+mj-lt"/>
              <a:buAutoNum type="arabicPeriod"/>
            </a:pPr>
            <a:endParaRPr lang="en-CA" sz="2000" dirty="0"/>
          </a:p>
          <a:p>
            <a:pPr marL="457200" indent="-457200">
              <a:buFont typeface="+mj-lt"/>
              <a:buAutoNum type="arabicPeriod"/>
            </a:pPr>
            <a:r>
              <a:rPr lang="en-CA" sz="2000" dirty="0"/>
              <a:t>Optimal Binary Search Tree</a:t>
            </a:r>
          </a:p>
          <a:p>
            <a:pPr marL="457200" indent="-457200">
              <a:buFont typeface="+mj-lt"/>
              <a:buAutoNum type="arabicPeriod"/>
            </a:pPr>
            <a:endParaRPr lang="en-CA" sz="20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58F827C5-92FC-43E9-8FA8-7D588F4EDEBA}"/>
                  </a:ext>
                </a:extLst>
              </p14:cNvPr>
              <p14:cNvContentPartPr/>
              <p14:nvPr/>
            </p14:nvContentPartPr>
            <p14:xfrm>
              <a:off x="6230880" y="1415880"/>
              <a:ext cx="4140720" cy="114084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58F827C5-92FC-43E9-8FA8-7D588F4EDEB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221520" y="1406520"/>
                <a:ext cx="4159440" cy="1159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34745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BC4F-6757-4359-A62C-48FEE266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50" y="105752"/>
            <a:ext cx="10515600" cy="980097"/>
          </a:xfrm>
        </p:spPr>
        <p:txBody>
          <a:bodyPr>
            <a:normAutofit/>
          </a:bodyPr>
          <a:lstStyle/>
          <a:p>
            <a:r>
              <a:rPr lang="en-CA" dirty="0"/>
              <a:t>Maximum Independent Sets on Trees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FBD3068-5786-4110-853F-6AF187CBE8B5}"/>
                  </a:ext>
                </a:extLst>
              </p:cNvPr>
              <p:cNvSpPr txBox="1"/>
              <p:nvPr/>
            </p:nvSpPr>
            <p:spPr>
              <a:xfrm>
                <a:off x="790940" y="1103438"/>
                <a:ext cx="10959979" cy="53245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2000" dirty="0"/>
                  <a:t>Given a graph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=(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CA" sz="2000" dirty="0"/>
                  <a:t>, a subset of vertices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⊆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n-CA" sz="2000" b="1" dirty="0"/>
                  <a:t> </a:t>
                </a:r>
                <a:r>
                  <a:rPr lang="en-CA" sz="2000" dirty="0"/>
                  <a:t>is an </a:t>
                </a:r>
                <a:r>
                  <a:rPr lang="en-CA" sz="2000" u="sng" dirty="0"/>
                  <a:t>independent set</a:t>
                </a:r>
                <a:r>
                  <a:rPr lang="en-CA" sz="2000" dirty="0"/>
                  <a:t> if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𝑢𝑣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∉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CA" sz="2000" dirty="0"/>
                  <a:t> for all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CA" sz="2000" b="1" dirty="0"/>
                  <a:t>.</a:t>
                </a:r>
              </a:p>
              <a:p>
                <a:endParaRPr lang="en-CA" sz="2000" b="1" u="sng" dirty="0"/>
              </a:p>
              <a:p>
                <a:r>
                  <a:rPr lang="en-CA" sz="2000" b="1" u="sng" dirty="0"/>
                  <a:t>Input</a:t>
                </a:r>
                <a:r>
                  <a:rPr lang="en-CA" sz="2000" dirty="0"/>
                  <a:t>: a tree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=(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CA" sz="2000" dirty="0"/>
                  <a:t>.</a:t>
                </a:r>
              </a:p>
              <a:p>
                <a:endParaRPr lang="en-CA" sz="2000" dirty="0"/>
              </a:p>
              <a:p>
                <a:r>
                  <a:rPr lang="en-CA" sz="2000" b="1" u="sng" dirty="0"/>
                  <a:t>Output</a:t>
                </a:r>
                <a:r>
                  <a:rPr lang="en-CA" sz="2000" dirty="0"/>
                  <a:t>: an independent set of maximum cardinality.</a:t>
                </a:r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r>
                  <a:rPr lang="en-CA" sz="2000" dirty="0"/>
                  <a:t>In the last part of the course, we will see maximum independent set is NP-hard on general graphs.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FBD3068-5786-4110-853F-6AF187CBE8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940" y="1103438"/>
                <a:ext cx="10959979" cy="5324535"/>
              </a:xfrm>
              <a:prstGeom prst="rect">
                <a:avLst/>
              </a:prstGeom>
              <a:blipFill>
                <a:blip r:embed="rId2"/>
                <a:stretch>
                  <a:fillRect l="-612" t="-573" b="-1145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>
            <a:extLst>
              <a:ext uri="{FF2B5EF4-FFF2-40B4-BE49-F238E27FC236}">
                <a16:creationId xmlns:a16="http://schemas.microsoft.com/office/drawing/2014/main" id="{BDCCB5B0-C379-40E0-BB33-FD5C933F64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0089" y="3378396"/>
            <a:ext cx="2372425" cy="190364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73A67BA-9150-450F-83EC-D3E2A2CEDD5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42448" y="3386851"/>
            <a:ext cx="2336029" cy="189519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3B7E450-3F81-44EA-B4D1-2B4FFFCDBAB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01168" y="3350207"/>
            <a:ext cx="2417978" cy="1843708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6E2F0B3D-33B1-4FF7-92E0-3195666B84CC}"/>
                  </a:ext>
                </a:extLst>
              </p14:cNvPr>
              <p14:cNvContentPartPr/>
              <p14:nvPr/>
            </p14:nvContentPartPr>
            <p14:xfrm>
              <a:off x="9136080" y="1566000"/>
              <a:ext cx="1719000" cy="29685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6E2F0B3D-33B1-4FF7-92E0-3195666B84CC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9126720" y="1556640"/>
                <a:ext cx="1737720" cy="2987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07713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BC4F-6757-4359-A62C-48FEE266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50" y="105752"/>
            <a:ext cx="10515600" cy="980097"/>
          </a:xfrm>
        </p:spPr>
        <p:txBody>
          <a:bodyPr>
            <a:normAutofit/>
          </a:bodyPr>
          <a:lstStyle/>
          <a:p>
            <a:r>
              <a:rPr lang="en-CA" dirty="0"/>
              <a:t>Tree Structure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FBD3068-5786-4110-853F-6AF187CBE8B5}"/>
              </a:ext>
            </a:extLst>
          </p:cNvPr>
          <p:cNvSpPr txBox="1"/>
          <p:nvPr/>
        </p:nvSpPr>
        <p:spPr>
          <a:xfrm>
            <a:off x="790940" y="1103438"/>
            <a:ext cx="10959979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/>
              <a:t>Have a tree structure gives a natural way to use dynamic programming.</a:t>
            </a:r>
          </a:p>
          <a:p>
            <a:endParaRPr lang="en-CA" sz="2000" dirty="0"/>
          </a:p>
          <a:p>
            <a:r>
              <a:rPr lang="en-CA" sz="2000" dirty="0"/>
              <a:t>We will define subproblems on each subtree.</a:t>
            </a:r>
          </a:p>
          <a:p>
            <a:endParaRPr lang="en-CA" sz="2000" dirty="0"/>
          </a:p>
          <a:p>
            <a:r>
              <a:rPr lang="en-CA" sz="2000" dirty="0"/>
              <a:t>The key point is that since there are no edges between different subtrees, </a:t>
            </a:r>
          </a:p>
          <a:p>
            <a:pPr>
              <a:lnSpc>
                <a:spcPct val="150000"/>
              </a:lnSpc>
            </a:pPr>
            <a:r>
              <a:rPr lang="en-CA" sz="2000" dirty="0"/>
              <a:t>	we can solve the problem separately and reduce to smaller subproblems.</a:t>
            </a:r>
          </a:p>
          <a:p>
            <a:endParaRPr lang="en-CA" sz="2000" dirty="0"/>
          </a:p>
          <a:p>
            <a:r>
              <a:rPr lang="en-CA" sz="2000" dirty="0"/>
              <a:t>Then we can write a recurrence relation between a parent and its children.</a:t>
            </a:r>
          </a:p>
          <a:p>
            <a:endParaRPr lang="en-CA" sz="2000" dirty="0"/>
          </a:p>
          <a:p>
            <a:r>
              <a:rPr lang="en-CA" sz="2000" dirty="0"/>
              <a:t>We have already used this idea before in computing all cut vertices.</a:t>
            </a:r>
          </a:p>
          <a:p>
            <a:endParaRPr lang="en-CA" sz="2000" dirty="0"/>
          </a:p>
          <a:p>
            <a:r>
              <a:rPr lang="en-CA" sz="2000" dirty="0"/>
              <a:t>The low[] array we maintained is an example of doing dynamic programming on trees.</a:t>
            </a:r>
          </a:p>
        </p:txBody>
      </p:sp>
    </p:spTree>
    <p:extLst>
      <p:ext uri="{BB962C8B-B14F-4D97-AF65-F5344CB8AC3E}">
        <p14:creationId xmlns:p14="http://schemas.microsoft.com/office/powerpoint/2010/main" val="602314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BC4F-6757-4359-A62C-48FEE266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50" y="105752"/>
            <a:ext cx="10515600" cy="980097"/>
          </a:xfrm>
        </p:spPr>
        <p:txBody>
          <a:bodyPr>
            <a:normAutofit/>
          </a:bodyPr>
          <a:lstStyle/>
          <a:p>
            <a:r>
              <a:rPr lang="en-CA" dirty="0"/>
              <a:t>Recurrence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FBD3068-5786-4110-853F-6AF187CBE8B5}"/>
                  </a:ext>
                </a:extLst>
              </p:cNvPr>
              <p:cNvSpPr txBox="1"/>
              <p:nvPr/>
            </p:nvSpPr>
            <p:spPr>
              <a:xfrm>
                <a:off x="790940" y="1103438"/>
                <a:ext cx="1095997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2000" u="sng" dirty="0"/>
                  <a:t>Subproblems</a:t>
                </a:r>
                <a:r>
                  <a:rPr lang="en-CA" sz="2000" dirty="0"/>
                  <a:t>: Let </a:t>
                </a:r>
                <a14:m>
                  <m:oMath xmlns:m="http://schemas.openxmlformats.org/officeDocument/2006/math">
                    <m:r>
                      <a:rPr lang="en-CA" sz="2000" i="1" dirty="0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CA" sz="20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CA" sz="2000" i="1" dirty="0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CA" sz="20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CA" sz="2000" dirty="0"/>
                  <a:t> be the size of a maximum independent set in the subtree rooted at vertex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CA" sz="2000" dirty="0"/>
                  <a:t>.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FBD3068-5786-4110-853F-6AF187CBE8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940" y="1103438"/>
                <a:ext cx="10959979" cy="400110"/>
              </a:xfrm>
              <a:prstGeom prst="rect">
                <a:avLst/>
              </a:prstGeom>
              <a:blipFill>
                <a:blip r:embed="rId2"/>
                <a:stretch>
                  <a:fillRect l="-612" t="-7576" b="-25758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640DAD8B-D94F-46BF-A6A8-511202E934D4}"/>
                  </a:ext>
                </a:extLst>
              </p14:cNvPr>
              <p14:cNvContentPartPr/>
              <p14:nvPr/>
            </p14:nvContentPartPr>
            <p14:xfrm>
              <a:off x="1095120" y="1624320"/>
              <a:ext cx="8561160" cy="48369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640DAD8B-D94F-46BF-A6A8-511202E934D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85760" y="1614960"/>
                <a:ext cx="8579880" cy="4855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67563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BC4F-6757-4359-A62C-48FEE266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50" y="105752"/>
            <a:ext cx="10515600" cy="980097"/>
          </a:xfrm>
        </p:spPr>
        <p:txBody>
          <a:bodyPr>
            <a:normAutofit/>
          </a:bodyPr>
          <a:lstStyle/>
          <a:p>
            <a:r>
              <a:rPr lang="en-CA" dirty="0"/>
              <a:t>Analysis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5E3892-C6CF-4087-9997-3F270807625A}"/>
              </a:ext>
            </a:extLst>
          </p:cNvPr>
          <p:cNvSpPr txBox="1"/>
          <p:nvPr/>
        </p:nvSpPr>
        <p:spPr>
          <a:xfrm>
            <a:off x="790940" y="1103438"/>
            <a:ext cx="10959979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CA" sz="2000" u="sng" dirty="0"/>
          </a:p>
          <a:p>
            <a:endParaRPr lang="en-CA" sz="2000" u="sng" dirty="0"/>
          </a:p>
          <a:p>
            <a:endParaRPr lang="en-CA" sz="2000" u="sng" dirty="0"/>
          </a:p>
          <a:p>
            <a:endParaRPr lang="en-CA" sz="2000" u="sng" dirty="0"/>
          </a:p>
          <a:p>
            <a:endParaRPr lang="en-CA" sz="2000" u="sng" dirty="0"/>
          </a:p>
          <a:p>
            <a:endParaRPr lang="en-CA" sz="2000" u="sng" dirty="0"/>
          </a:p>
          <a:p>
            <a:endParaRPr lang="en-CA" sz="2000" u="sng" dirty="0"/>
          </a:p>
          <a:p>
            <a:endParaRPr lang="en-CA" sz="2000" u="sng" dirty="0"/>
          </a:p>
          <a:p>
            <a:endParaRPr lang="en-CA" sz="2000" u="sng" dirty="0"/>
          </a:p>
          <a:p>
            <a:endParaRPr lang="en-CA" sz="2000" u="sng" dirty="0"/>
          </a:p>
          <a:p>
            <a:endParaRPr lang="en-CA" sz="2000" u="sng" dirty="0"/>
          </a:p>
          <a:p>
            <a:endParaRPr lang="en-CA" sz="2000" u="sng" dirty="0"/>
          </a:p>
          <a:p>
            <a:endParaRPr lang="en-CA" sz="2000" u="sng" dirty="0"/>
          </a:p>
          <a:p>
            <a:endParaRPr lang="en-CA" sz="2000" u="sng" dirty="0"/>
          </a:p>
          <a:p>
            <a:endParaRPr lang="en-CA" sz="2000" u="sng" dirty="0"/>
          </a:p>
          <a:p>
            <a:endParaRPr lang="en-CA" sz="2000" u="sng" dirty="0"/>
          </a:p>
          <a:p>
            <a:r>
              <a:rPr lang="en-CA" sz="2000" u="sng" dirty="0"/>
              <a:t>Exercise</a:t>
            </a:r>
            <a:r>
              <a:rPr lang="en-CA" sz="2000" dirty="0"/>
              <a:t>: Extend the algorithm to solve the maximum </a:t>
            </a:r>
            <a:r>
              <a:rPr lang="en-CA" sz="2000" b="1" dirty="0"/>
              <a:t>weighted</a:t>
            </a:r>
            <a:r>
              <a:rPr lang="en-CA" sz="2000" dirty="0"/>
              <a:t> independent set problem on trees.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6AD9D298-AC41-43A6-B8B4-136A01F542A3}"/>
                  </a:ext>
                </a:extLst>
              </p14:cNvPr>
              <p14:cNvContentPartPr/>
              <p14:nvPr/>
            </p14:nvContentPartPr>
            <p14:xfrm>
              <a:off x="1428840" y="1532520"/>
              <a:ext cx="9360720" cy="418464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6AD9D298-AC41-43A6-B8B4-136A01F542A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19480" y="1523160"/>
                <a:ext cx="9379440" cy="4203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4679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BC4F-6757-4359-A62C-48FEE266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50" y="105752"/>
            <a:ext cx="10515600" cy="980097"/>
          </a:xfrm>
        </p:spPr>
        <p:txBody>
          <a:bodyPr>
            <a:normAutofit/>
          </a:bodyPr>
          <a:lstStyle/>
          <a:p>
            <a:r>
              <a:rPr lang="en-CA" dirty="0"/>
              <a:t>Alternative Recurrence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FBD3068-5786-4110-853F-6AF187CBE8B5}"/>
                  </a:ext>
                </a:extLst>
              </p:cNvPr>
              <p:cNvSpPr txBox="1"/>
              <p:nvPr/>
            </p:nvSpPr>
            <p:spPr>
              <a:xfrm>
                <a:off x="790940" y="1103438"/>
                <a:ext cx="10959979" cy="14288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2000" dirty="0"/>
                  <a:t>We can also write a recurrence involving children only (i.e. no grandchildren).</a:t>
                </a:r>
              </a:p>
              <a:p>
                <a:endParaRPr lang="en-CA" sz="2000" dirty="0"/>
              </a:p>
              <a:p>
                <a:r>
                  <a:rPr lang="en-CA" sz="2000" u="sng" dirty="0"/>
                  <a:t>Subproblems</a:t>
                </a:r>
                <a:r>
                  <a:rPr lang="en-CA" sz="2000" dirty="0"/>
                  <a:t>:  Let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p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CA" sz="2000" dirty="0"/>
                  <a:t> be the size of a maximum independent set with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CA" sz="2000" dirty="0"/>
                  <a:t> included.</a:t>
                </a:r>
              </a:p>
              <a:p>
                <a:pPr>
                  <a:lnSpc>
                    <a:spcPct val="150000"/>
                  </a:lnSpc>
                </a:pPr>
                <a:r>
                  <a:rPr lang="en-CA" sz="2000" dirty="0"/>
                  <a:t>	           Let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p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CA" sz="2000" dirty="0"/>
                  <a:t> be the size of a maximum independent set with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CA" sz="2000" dirty="0"/>
                  <a:t> excluded.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FBD3068-5786-4110-853F-6AF187CBE8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940" y="1103438"/>
                <a:ext cx="10959979" cy="1428853"/>
              </a:xfrm>
              <a:prstGeom prst="rect">
                <a:avLst/>
              </a:prstGeom>
              <a:blipFill>
                <a:blip r:embed="rId2"/>
                <a:stretch>
                  <a:fillRect l="-612" t="-2137" b="-6838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F95B61F9-EF4B-4A5F-9570-00851A7318B1}"/>
                  </a:ext>
                </a:extLst>
              </p14:cNvPr>
              <p14:cNvContentPartPr/>
              <p14:nvPr/>
            </p14:nvContentPartPr>
            <p14:xfrm>
              <a:off x="1536840" y="2691360"/>
              <a:ext cx="7730280" cy="353088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F95B61F9-EF4B-4A5F-9570-00851A7318B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527480" y="2682000"/>
                <a:ext cx="7749000" cy="3549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75076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BC4F-6757-4359-A62C-48FEE266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50" y="105752"/>
            <a:ext cx="10515600" cy="980097"/>
          </a:xfrm>
        </p:spPr>
        <p:txBody>
          <a:bodyPr>
            <a:normAutofit/>
          </a:bodyPr>
          <a:lstStyle/>
          <a:p>
            <a:r>
              <a:rPr lang="en-CA" dirty="0"/>
              <a:t>Dynamic Programming on Tree-Like Graphs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FBD3068-5786-4110-853F-6AF187CBE8B5}"/>
              </a:ext>
            </a:extLst>
          </p:cNvPr>
          <p:cNvSpPr txBox="1"/>
          <p:nvPr/>
        </p:nvSpPr>
        <p:spPr>
          <a:xfrm>
            <a:off x="790940" y="1103438"/>
            <a:ext cx="109599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/>
              <a:t>It is possible to generalize the idea to use dynamic programming on “tree-like” graphs.</a:t>
            </a:r>
          </a:p>
          <a:p>
            <a:endParaRPr lang="en-CA" sz="2000" dirty="0"/>
          </a:p>
          <a:p>
            <a:r>
              <a:rPr lang="en-CA" sz="2000" dirty="0"/>
              <a:t>There is a notion called “tree-width” which is very popular in theoretical computer science.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3D288EB3-8284-45B2-83E8-34CA80FDA7E3}"/>
                  </a:ext>
                </a:extLst>
              </p14:cNvPr>
              <p14:cNvContentPartPr/>
              <p14:nvPr/>
            </p14:nvContentPartPr>
            <p14:xfrm>
              <a:off x="1825560" y="928080"/>
              <a:ext cx="9338400" cy="463788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3D288EB3-8284-45B2-83E8-34CA80FDA7E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816200" y="918720"/>
                <a:ext cx="9357120" cy="4656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42301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BC4F-6757-4359-A62C-48FEE266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50" y="105752"/>
            <a:ext cx="10515600" cy="980097"/>
          </a:xfrm>
        </p:spPr>
        <p:txBody>
          <a:bodyPr>
            <a:normAutofit/>
          </a:bodyPr>
          <a:lstStyle/>
          <a:p>
            <a:r>
              <a:rPr lang="en-CA" dirty="0"/>
              <a:t>Today’s Plan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DEB187-2D83-4EED-B5A9-B09952FDE36C}"/>
              </a:ext>
            </a:extLst>
          </p:cNvPr>
          <p:cNvSpPr txBox="1"/>
          <p:nvPr/>
        </p:nvSpPr>
        <p:spPr>
          <a:xfrm>
            <a:off x="790941" y="1248506"/>
            <a:ext cx="58736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CA" sz="2000" dirty="0">
                <a:solidFill>
                  <a:schemeClr val="bg2">
                    <a:lumMod val="75000"/>
                  </a:schemeClr>
                </a:solidFill>
              </a:rPr>
              <a:t>Independent Sets on Trees</a:t>
            </a:r>
          </a:p>
          <a:p>
            <a:pPr marL="457200" indent="-457200">
              <a:buFont typeface="+mj-lt"/>
              <a:buAutoNum type="arabicPeriod"/>
            </a:pPr>
            <a:endParaRPr lang="en-CA" sz="2000" dirty="0">
              <a:solidFill>
                <a:schemeClr val="bg2">
                  <a:lumMod val="7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CA" sz="2000" dirty="0"/>
              <a:t>Optimal Binary Search Tree</a:t>
            </a:r>
          </a:p>
          <a:p>
            <a:pPr marL="457200" indent="-457200">
              <a:buFont typeface="+mj-lt"/>
              <a:buAutoNum type="arabicPeriod"/>
            </a:pP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39494008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7716</TotalTime>
  <Words>608</Words>
  <Application>Microsoft Office PowerPoint</Application>
  <PresentationFormat>Widescreen</PresentationFormat>
  <Paragraphs>125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Office Theme</vt:lpstr>
      <vt:lpstr>CS 341 – Algorithms </vt:lpstr>
      <vt:lpstr>Today’s Plan</vt:lpstr>
      <vt:lpstr>Maximum Independent Sets on Trees</vt:lpstr>
      <vt:lpstr>Tree Structure</vt:lpstr>
      <vt:lpstr>Recurrence</vt:lpstr>
      <vt:lpstr>Analysis</vt:lpstr>
      <vt:lpstr>Alternative Recurrence</vt:lpstr>
      <vt:lpstr>Dynamic Programming on Tree-Like Graphs</vt:lpstr>
      <vt:lpstr>Today’s Plan</vt:lpstr>
      <vt:lpstr>Setup</vt:lpstr>
      <vt:lpstr>Optimal Binary Search Tree</vt:lpstr>
      <vt:lpstr>Dynamic Programming</vt:lpstr>
      <vt:lpstr>Recurrence</vt:lpstr>
      <vt:lpstr>Analysis</vt:lpstr>
      <vt:lpstr>Bottom-Up Implementation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466/666 Algorithm Design and Analysis</dc:title>
  <dc:creator>Lap Chi Lau</dc:creator>
  <cp:lastModifiedBy>Lap Chi Lau</cp:lastModifiedBy>
  <cp:revision>349</cp:revision>
  <dcterms:created xsi:type="dcterms:W3CDTF">2020-05-12T11:50:13Z</dcterms:created>
  <dcterms:modified xsi:type="dcterms:W3CDTF">2021-07-07T17:50:09Z</dcterms:modified>
</cp:coreProperties>
</file>