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43" r:id="rId4"/>
    <p:sldId id="344" r:id="rId5"/>
    <p:sldId id="345" r:id="rId6"/>
    <p:sldId id="346" r:id="rId7"/>
    <p:sldId id="365" r:id="rId8"/>
    <p:sldId id="347" r:id="rId9"/>
    <p:sldId id="348" r:id="rId10"/>
    <p:sldId id="349" r:id="rId11"/>
    <p:sldId id="350" r:id="rId12"/>
    <p:sldId id="351" r:id="rId13"/>
    <p:sldId id="370" r:id="rId14"/>
    <p:sldId id="371" r:id="rId15"/>
    <p:sldId id="366" r:id="rId16"/>
    <p:sldId id="367" r:id="rId17"/>
    <p:sldId id="352" r:id="rId18"/>
    <p:sldId id="353" r:id="rId19"/>
    <p:sldId id="354" r:id="rId20"/>
    <p:sldId id="368" r:id="rId21"/>
    <p:sldId id="369" r:id="rId22"/>
    <p:sldId id="355" r:id="rId23"/>
    <p:sldId id="356" r:id="rId24"/>
    <p:sldId id="3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6:19:47.92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10311 6422 1249 0,'2'0'23'0,"0"1"33"15,4-4-3-15,0-1-2 0,1-1-7 16,3 2-16-16,2 3-6 15,-4 1-7-15,7 1-1 16,-3-2-2-16,-5-3 0 16,10 1 1-16,-7-1 1 15,-1 0 3-15,2 2 1 16,-7-1 1-16,-1 4-2 16,1-1-4-16,-4-1-3 15,0-1-5-15,0-1 0 16,0 2-3-16,1 0 1 15,6 0-1-15,0 0-1 0,-2 0 0 16,2 2 1-16,0-1-1 16,1-1 0-16,1 0 2 15,-2 0 0-15,-1 0-60 16,-6 0 43-16</inkml:trace>
  <inkml:trace contextRef="#ctx0" brushRef="#br0" timeOffset="1002.37">10390 6384 299 0,'-15'9'195'15,"6"-1"-13"-15,3-4-60 16,1-2-15-16,5-1-13 15,0-1-6-15,0-1-7 16,0 0-5-16,0 0 2 16,0 0 2-16,0 0 3 15,0 0-4-15,0 0-8 16,4 0-5-16,6 0-11 16,2-1-3-16,26-2-8 15,-23 4-4-15,1 2-7 16,-3-2-4-16,1 2-5 15,-1-2-2-15,4 0-4 0,5 0-1 16,3-2-4-16,4-1-2 16,5-1-2-16,0-4-2 15,4 6 0-15,-2 0-1 16,0 2 0-16,4 5-1 16,2-1 1-16,-2 3 0 15,-6-2 1-15,-3 1 0 16,-8-1 1-16,4-2 0 15,-1-3 1-15,3 0-1 16,2-3 3-16,-7 1 2 0,0 2 9 16,-7-4 5-16,-1 2 7 15,-2 2 0-15,-2 0-3 16,-2 0-2-16,-1 0-6 16,-3 0-1-16,-1 0-4 15,-3 0-1-15,-1 0 5 16,-2-1 4-16,0-1-2 15,0 1-1-15,0 0-14 16,-1 0-8-16,1 0-10 16,0 1-19-16,-1 0-52 15,-8 2-45-15,-3 3-169 16,-29 13 186-16</inkml:trace>
  <inkml:trace contextRef="#ctx0" brushRef="#br0" timeOffset="1815.57">11012 6281 394 0,'-2'7'276'16,"1"-2"-27"-16,-4 1-33 16,0-2-28-16,3 0-41 15,-4-2-16-15,5-3-27 16,0 0-17-16,-1-1-35 16,2 1-14-16,3-19-21 15,10-36-4-15,-7 21-6 16,0-4 2-16,-7-1 0 15,-3-3 0-15,1 3 0 16,-5 1 0-16,7 11 0 16,-3 6-1-16,-1 7 0 0,2 3 1 15,-7 5 0-15,3-1-1 16,4 6-4-16,-4 0-3 16,10 2-5-16,-3 0-4 15,0 0-1-15,0 0-2 16,0 0-45-16,0 0-53 15,0 0-261-15,0 0 241 16</inkml:trace>
  <inkml:trace contextRef="#ctx0" brushRef="#br0" timeOffset="2278.94">10892 6021 581 0,'-4'4'299'0,"2"-3"-104"16,-5-1-2-16,6 0-65 15,1 0-29-15,0 0-38 16,0 0-12-16,0-1-17 16,0 0-6-16,0 0-4 15,4-13-3-15,1-3-5 0,12-24-3 16,-11 24-2-16,-5-2-1 15,-1 3-1-15,5 3-1 16,-6 1-1-16,6 4 0 16,0 3-1-16,-4-2 0 15,5 6-1-15,3 1 0 16,-3 0 2-16,2 4 1 16,0 0 6-16,-2 3 2 15,5 2 4-15,-1 2 1 16,4 2 1-16,3 5-1 15,0-1 1-15,4 2 0 0,-1-1 0 16,-4-6-1-16,-2 0-2 16,-4-7 1-16,-6 0-1 15,1-3 1-15,-5-1 6 16,0 0-1-16,-2-2-64 16,1 1-64-16,0-1 63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5:49:39.25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27689 4006 286 0,'0'0'169'16,"0"0"-10"-16,2 1-4 0,2 0-30 16,-1 0 1-16,-1 1-7 15,1 0-6-15,-1-2-5 16,-2 0-8-16,5 9-17 16,0 4-9-16,10 30-24 15,-16-21-12-15,1 1-17 16,-4-1-5-16,4 9-3 15,0 1 3-15,4 9 3 16,0 7 0-16,1 6 1 16,2 5-3-16,-2 6-6 15,3 4-2-15,1 1-5 16,-1 1 0-16,-1 5-1 16,0 1 1-16,-4 3 2 15,6 0-1-15,-5-4 1 16,3-2-1-16,-2 1-1 15,-5-2 1-15,2 5 3 0,5-5 3 16,1 3 6-16,3-2 2 16,1-4 6-16,-8 2 1 15,-3-2-2-15,0-2-3 16,1-1-5-16,3-2-2 16,-4-8-3-16,-3 0 0 15,-4-6-1-15,4-2 0 0,1-3-2 16,1-2 1-16,1-2 0 15,-5-1-1-15,5-2 0 16,-3-1-1-16,-1 4-3 16,2-1 0-16,-1-1 3 15,7 1 1-15,-4-9 3 16,-1-5 0-16,-1-21-9 31,-1-4-41-31,2 1-167 0,-1-4 142 0</inkml:trace>
  <inkml:trace contextRef="#ctx0" brushRef="#br0" timeOffset="1486.08">27780 4022 692 0,'0'-2'324'0,"0"1"-122"16,0-1-1-16,0-3-38 15,0 0-13-15,-1 2-37 16,0 1-14-16,1 1-29 16,0 0-15-16,0 0-21 0,0-1-9 15,0 1-10-15,5-3-2 16,14-3-6-16,31-1 0 16,-26 5-4-16,6 0-1 15,3-1 0-15,6-1 0 16,11 4-2-16,-7 0 1 15,4 2 1-15,0 3-2 16,4 1 2-16,1 3-1 16,-3 0-1-16,-6 3 0 0,-7-1 1 15,1-1 0-15,2 2 0 16,2-1 0-16,0 0 1 16,-3 2-1-16,1-3 1 15,-2-2-1-15,4 1 0 16,-1-3 0-16,-2-1 0 15,0-1 1-15,-11-3 0 16,-3 0 1-16,-8 2 1 16,-5 1 0-16,-4 0 0 15,0 1 1-15,-5-5 0 16,2 0 0-16,-2 1 4 16,-2 0 3-16,0 0 7 15,0 0 4-15,0 0 6 16,0 0 2-16,0 0 0 15,0 0 0-15,0 0-5 16,0 0-3-16,0 0-7 0,0 0-5 16,0 0-7-16,0 0-4 15,0 0-2-15,0 2 0 16,0 13 2-16,0 25 1 16,3-26 0-16,0 5 0 15,0-2 0-15,-3 3 0 16,-2 4-1-16,-2 3-1 15,-3 8-2-15,3 1 0 0,2 8 1 16,-1 2 1-16,3 0 1 16,-2 0-1-16,2-4 1 15,0-1-1-15,1 1 1 16,0 0-1-16,0 4 1 16,4 0 0-16,2 4 0 15,1 1-1-15,-5 1 1 16,-3-3 0-16,-1-3 0 15,7 2 0-15,-4-5 1 16,8 2-1-16,-5 2 0 16,-3-4 0-16,10 6 0 15,-6 1 0-15,3-3 0 16,-4 4 0-16,-2-8 0 16,3 0 1-16,-2-2 0 15,2-1 0-15,-1 4 0 0,2-1 0 16,-3 1 0-16,-1-2 0 15,0 0 0-15,-4-3 1 16,1 0-1-16,0-2 0 16,1-5 0-16,1 3 0 15,0-3-1-15,-1 1 1 16,-1 2 0-16,0-2 1 0,0 1-2 16,0 0 1-16,1-1 0 15,0 0-1-15,-1-2 1 16,1 1 0-16,0-1 0 15,1-3 0-15,-2-2 0 16,1-1 0-16,0-2-1 16,0-2 1-16,1-1-1 15,0 4 1-15,-1-1-1 16,2 3 1-16,-1 1 0 16,1-1-1-16,0 0 2 15,2-1-1-15,-2-2 0 16,-2-3 1-16,1 4-1 15,-2-2 1-15,1 1-1 16,3-2 1-16,-4-2-1 16,1-4-1-16,0-5 1 15,-1 0 0-15,2-5 0 16,0-1-5-16,-3-4-44 0,0-2-27 16,0 1-99-16,-3-7-70 15,-9-20 157-15</inkml:trace>
  <inkml:trace contextRef="#ctx0" brushRef="#br0" timeOffset="2282.55">28067 6730 468 0,'-90'9'262'16,"73"0"-72"-16,2 0-3 16,4-2-17-16,5-1-9 15,-3-4-8-15,6-1-20 16,-2 0-6-16,2-1-27 16,2 0-14-16,0 0-23 15,0 0-11-15,0 0-18 16,1 0-3-16,0 0-9 15,0 0-3-15,0 0-2 16,1 1-4-16,13 5-4 16,5-2-3-16,33 29-2 15,-19-25-2-15,3-3 0 16,1-2 0-16,6 1 0 16,3-4 0-16,12 0 1 0,4-2 0 15,1-2 0-15,-4-1 1 16,1 1 2-16,2 2 0 15,-4 5 1-15,0 3 0 16,-4 4-1-16,-2 0 0 16,-3 1-1-16,-3 1-1 15,-9-6 1-15,-11-4-1 16,-7-2 2-16,-2-1 2 16,-14-2 3-16,4 1-10 15,-14-6-46-15,-2-1-28 0,-1-2-56 16,-4 2-31-16,8 1-140 15,-9 1 196-15</inkml:trace>
  <inkml:trace contextRef="#ctx0" brushRef="#br0" timeOffset="3016.7">28078 6214 624 0,'-43'1'323'16,"33"3"-127"-16,4-1-27 15,-2-3-38-15,6 1-43 16,2-1-16-16,0 0-20 15,0-1-2-15,0 0-2 16,0 0-2-16,4 0-2 0,9 1-2 16,4 0-10-16,32 3-3 15,-20-1-6-15,6 3-3 16,10 0-3-16,4 1-3 16,6-2-4-16,-3-1-1 15,6 1-3-15,0-2 1 16,10 0-2-16,3 1 0 15,5-3 1-15,-1 3 1 16,-9 1 7-16,-8-1 4 0,-14 6 6 16,-3-1 0-16,-11 0-3 15,-2 3-3-15,-10-3-1 16,-8-1 3-16,-8-2 10 16,-4-3-25-16,-14-2-85 15,-5-2-77-15,-8-2-285 16,0-2 279-16</inkml:trace>
  <inkml:trace contextRef="#ctx0" brushRef="#br0" timeOffset="3646.43">27961 5584 636 0,'-18'5'305'0,"3"-1"-106"16,6-1-17-16,5 2-39 15,-1-3-27-15,5-2-45 16,3 0-22-16,-3-2-21 16,7 2-6-16,22-1-5 0,58 0-3 15,-23 0-3-15,9-3 0 16,8 4 1-16,-2-2 7 15,1 1 5 1,-2 2 2-16,-7 2 4 0,4 5-1 16,-5 4 1-16,-3-1 3 15,-12-1 0-15,-10 1-4 16,-19-3-8-16,-7 2-4 0,-9-3-1 16,-6-4-19-16,-7-2-73 15,-2 0-61-15,4-1-124 16,0 0-59-16,-10 3 198 15</inkml:trace>
  <inkml:trace contextRef="#ctx0" brushRef="#br0" timeOffset="4147.13">27571 6357 857 0,'-3'0'392'0,"2"0"-169"16,1 0-28-16,0 0-58 16,0 0-32-16,0 0-44 15,1 5-12-15,1 12-12 16,7 29-6-16,-4-29-14 16,-1 0-5-16,0-5-7 15,-1-2-12-15,0-2-75 16,1-2-59-16,-1 0-301 15,1-1 285-15</inkml:trace>
  <inkml:trace contextRef="#ctx0" brushRef="#br0" timeOffset="4636.42">27473 5830 906 0,'4'-2'439'16,"6"0"-204"-16,-2 2-26 15,-1 0-36-15,5 2-62 16,2 1-27-16,2 2-42 16,-1-1-13-16,-3 2-15 15,-1-1-6-15,-5 4-5 16,-1 2-2-16,-7 7-1 16,-4 4 0-16,-6 3 2 15,-1 0 1-15,1-4 2 0,-1-4 0 16,4-6 1-16,5 0-1 15,-2-8-2-15,5 0-1 16,2-4-4-16,-1 1-2 16,0-1 1-16,0 0 0 15,19-1 1-15,30-8 1 16,-27 6 1-16,0-1-33 16,-5 2-121-16,-2 2 109 0</inkml:trace>
  <inkml:trace contextRef="#ctx0" brushRef="#br0" timeOffset="5407.74">27572 5203 878 0,'0'0'411'0,"0"-2"-167"15,0 1-3-15,-1 0-88 16,0-1-34-16,0 1-77 15,0 0-61-15,0 0-97 16,-3-11 75-16</inkml:trace>
  <inkml:trace contextRef="#ctx0" brushRef="#br0" timeOffset="5569.96">27551 4981 886 0,'-6'10'435'0,"3"-8"-184"16,2 1-106-16,1-1-17 16,0-3-157-16,0 0-187 15,0 0 141-15</inkml:trace>
  <inkml:trace contextRef="#ctx0" brushRef="#br0" timeOffset="5709.95">27568 4785 1159 0,'-5'0'483'0,"3"-1"-315"15,-1-1-25-15,2 1-177 16,0 0-137-16,1 0 105 16</inkml:trace>
  <inkml:trace contextRef="#ctx0" brushRef="#br0" timeOffset="7326.57">27287 4072 382 0,'0'0'255'0,"0"0"-45"15,3 3-6-15,-2 6-34 16,4 8-45-16,24 31-19 16,-29-25-35-16,-2 4-13 15,-2-7-26-15,2-2-9 16,2-5-5-16,0-6-1 0,0-4 0 16,-1-3 2-1,0-1-3-15,0 0-2 0,0 0-9 16,1-2-4-16,3-14-3 15,14-30-1-15,-5 30-2 16,5 1 1-16,-6 3-4 16,6 3-1-16,3 6 1 15,-4 4 2-15,3 8 11 16,-5 0 4-16,-8 8 7 16,-3 1-1-16,-1 1-3 15,-2 4-1-15,0-7 0 16,-5-3-1-16,3-7-2 15,-1 0 1-15,1-5 1 16,2-1-1-16,0 0 0 16,0 0-2-16,0-1-3 15,0 1-1-15,6-6-3 16,8-3 1-16,25-33 0 0,-26 34 5 16,1 2 21-16,-1 1 11 15,-2 6 21-15,-1 0 0 16,-4 10-14-16,0-2-8 15,-2 9-17-15,-2-1-5 16,-1 0-4-16,-1 2-3 16,1-5-3-16,-1 0 3 0,0-2-87 15,1-6-76 1,7 4 96-16</inkml:trace>
  <inkml:trace contextRef="#ctx0" brushRef="#br0" timeOffset="8072.28">29786 6462 566 0,'19'0'287'15,"-9"2"-68"-15,-3 2 3 16,-5 2-3-16,-2-6-21 16,-7-1-53-16,-9-1-30 15,-9 4-58-15,-11 5-18 16,-5 1-18-16,2 2-7 16,3 0-6-16,5-2-3 15,6-6 0-15,4 1 0 16,5-6-1-16,2 2 0 15,-2-1-2-15,4-5-2 0,1-2-15 16,6 3-16-16,2-2-33 16,3 3-24-16,7-1-69 15,-2-2-46-15,9 1 127 16</inkml:trace>
  <inkml:trace contextRef="#ctx0" brushRef="#br0" timeOffset="8371.67">29544 6372 630 0,'-2'1'328'0,"2"-1"-75"15,-1 3-19-15,0-3-52 16,-1 0-30-16,1 0-59 16,-12 13-28-16,-32 33-37 15,29-29-11-15,2 1-11 0,7-4-3 16,-1-4-2-16,3-4-1 15,5-6-3-15,0 5-4 16,4 6-3-16,2 2 0 16,9 8 9-16,1-5 4 15,9-1 11-15,5-1 6 0,-4-5 8 16,-1 0 1-16,-8-6-2 16,-3 3-2-16,-5-6-12 15,-4 2-33-15,-5 1 15 16</inkml:trace>
  <inkml:trace contextRef="#ctx0" brushRef="#br0" timeOffset="14813.31">30252 6581 612 0,'5'-3'324'0,"0"1"-63"16,-3-1-32-16,-2 2-65 0,0-1-22 15,0 1-50-15,2-13-17 16,-5 2-19-16,-11-28-10 16,-2 31-12-16,-4 1-6 15,-1 5-14-15,0 2-5 16,6 3-9-16,2 3-3 16,2 4-4-16,2 3-1 15,3 6 3-15,-1-3 3 16,5 3 3-16,1-3 2 15,3-4 1-15,5 0 0 16,2-7 0-16,4 1 0 0,5-9 1 16,1-1-2-16,3-2 0 15,1-5 0-15,-4 2 1 16,-1 3 0-16,-6 4 4 16,-3 2 3-16,-4 4 4 15,-1-1 2-15,2 4 6 16,-1 4 1-16,-2 1 1 15,2 4-2-15,-3-2-9 16,0-4-4-16,4-1-5 16,-3-4-2-16,-2-2-76 15,4-4-86-15,-5 1 101 16</inkml:trace>
  <inkml:trace contextRef="#ctx0" brushRef="#br0" timeOffset="15081.97">30492 6287 1091 0,'-8'3'469'16,"-2"6"-267"-16,-6 4-31 0,5 11-81 15,-3 7-23-15,9 8-30 16,-1 1-14-16,4-4-13 15,7 1-4-15,-1-7-2 16,8 1-1-16,4-3 0 16,-2-6-1-16,7-6-6 15,1-4-43-15,3-10-154 16,3-2 137-16</inkml:trace>
  <inkml:trace contextRef="#ctx0" brushRef="#br0" timeOffset="15652.12">30682 6497 820 0,'0'0'400'16,"1"4"-148"-16,-1 4-31 16,0 2-61-16,0 7-38 15,1 6-52-15,2 8-23 16,4 14-29-16,0-3-6 0,6 0-5 16,-2-2 0-16,3-11 0 15,-4-3-1-15,-2-12 6 16,-5-3-17-16,-5-12-73 15,-2-6-52-15,-5-8-70 16,0-6 2-16,1-5 52 16,-4-3 20-16,-7-7-15 15,0 1-7-15,2-3 19 16,0 3 36-16,11 11 139 16,2-2 43-16,6 14 50 15,3 5 17-15,7 1-14 16,1 5 0-16,8-1-17 15,2 2-13-15,8-1-30 16,-1 1-16-16,-1 7-26 16,-4-3-5-16,-12 7-10 0,-4 2-4 15,-7 2-2-15,-3 5 0 16,-10-2-1-16,-1 2 1 16,-4-4-2-16,-3-2-1 15,1-5-4-15,2-3-3 16,2-4-25-16,2-2-35 15,4-1-150-15,3-3-329 0,5 1 351 16</inkml:trace>
  <inkml:trace contextRef="#ctx0" brushRef="#br0" timeOffset="15982.44">30950 6527 901 0,'-8'16'444'15,"-3"5"-207"-15,-1 2-45 16,1-2-53-16,7-1-74 16,5-2-20-16,2-6-29 15,5-1-4-15,4-8-6 16,-2-2 0-16,13-5-2 16,-1-5 1-16,0-4 1 15,-1-1 1-15,-7 1 4 0,-5 0 3 16,-7-1 13-16,-4 1 6 15,-8 5 3-15,-5-1-4 16,0 3-14-16,-9 3-9 16,3 2-13-16,4 3-7 15,-1 2-30-15,11 4-38 16,1-3-167-16,2 1 160 16</inkml:trace>
  <inkml:trace contextRef="#ctx0" brushRef="#br0" timeOffset="16335.09">31221 6527 921 0,'-6'-1'452'16,"-6"3"-191"-16,-6 0-73 16,0 2-46-16,0 0-58 15,4-1-18-15,4-1-32 16,2-2-10-16,6 0-20 15,0 0-6-15,4 8-11 16,4 2-2-16,2 1 4 16,4 3 4-16,4-2 6 15,0 0 2-15,3 3 10 16,-5-2 3-16,-5 2 5 0,-4 0 4 16,-5-1 10-16,-2-1 2 15,-8-2 5-15,-3-3 0 16,-6-6-9-16,0-1-7 15,-3-2-12-15,3-2-12 16,3-2-50-16,5 2-32 16,6 0-87-16,5-3-56 15,8 1-324-15,6-1 359 16</inkml:trace>
  <inkml:trace contextRef="#ctx0" brushRef="#br0" timeOffset="16565.25">31380 6449 784 0,'-3'9'386'16,"-2"-1"-91"-16,0 8-195 15,0 0-2-15,1 8-34 16,2 1-17-16,2 3-25 15,4-1-9-15,4 1-8 16,2-2-2-16,2-5 0 16,-1-4 1-16,4-6-79 0,1-3-57 15,4-5 81-15</inkml:trace>
  <inkml:trace contextRef="#ctx0" brushRef="#br0" timeOffset="17618.82">31594 6552 518 0,'-1'-1'258'0,"-1"0"-65"16,1 0-4-16,1-1-10 15,0 2-23-15,0 0-48 16,1 4-24-16,3 10-32 16,-1 2-8-16,5 27-14 15,-8-30-6-15,-1-1-12 16,-2 1-4-16,0-3-16 0,0-1-25 16,2-5-57-16,0-1-31 15,1-3-132-15,0-2 160 16</inkml:trace>
  <inkml:trace contextRef="#ctx0" brushRef="#br0" timeOffset="17939.77">31729 6419 638 0,'8'5'309'0,"3"-4"-104"16,0 1-12-16,0 5-30 16,0-1-29-16,3 7-54 15,0 2-23-15,-1 1-34 16,4 1-6-16,-8 4-5 16,1 3-1-16,-2 3-2 15,-4-1 1-15,-7-1 1 16,0 0 1-16,-8-2 1 15,0-1 0-15,-3-8-21 16,-2-4-39-16,0-8-166 16,2-4-174-16,11-5 237 0</inkml:trace>
  <inkml:trace contextRef="#ctx0" brushRef="#br0" timeOffset="18308.62">31940 6343 834 0,'9'0'350'16,"2"0"-238"-16,-2 7 28 15,5 4-9-15,-2 10-31 16,1 1-11-16,3 6-41 16,-6 2-12-16,1-1-7 15,-4 7-3-15,-4-1-3 16,-3 3-3-16,-9 3-4 16,-3-4 0-16,-5-2-1 15,-1-5-1-15,-5-5 2 16,1-5-7-16,-1-10-46 0,3-4-50 15,10-11-200-15,0-2 184 16</inkml:trace>
  <inkml:trace contextRef="#ctx0" brushRef="#br0" timeOffset="19462.25">32320 6747 337 0,'44'15'123'16,"-40"-14"-83"-16,-4 0 37 15,2-1 27-15,-3 0 31 0,0 0 2 16,1 0-3-1,0 0 1-15,0 0 5 0,-1 0-5 16,0 0-44-16,-1 0-25 16,-1 7-34-16,-13 0-9 15,-31 25-6-15,31-30-36 16,4-3-188-16,2-3 151 16</inkml:trace>
  <inkml:trace contextRef="#ctx0" brushRef="#br0" timeOffset="19929.84">32575 6633 552 0,'-5'-43'188'0,"11"39"-175"16,-1 3 40-16,0-4 23 15,-2 5 31-15,0 0 10 16,-3 0-12-16,0 0-10 16,1 9-9-16,1 16-6 15,3 32-16-15,-5-22-10 16,2 2-17-16,-2 1-9 16,2-3-17-16,3-4-3 0,-3-11-3 15,3-3 1-15,-4-9 3 16,-1-3 1-16,-1-2-40 15,-4-4-39-15,4 0-183 16,0 0 161-16</inkml:trace>
  <inkml:trace contextRef="#ctx0" brushRef="#br0" timeOffset="20532.82">32602 6614 551 0,'6'-9'293'15,"-2"4"-99"-15,0 3-66 16,0-3-28-16,-3 5-29 0,-1-1-5 16,0 1-7-16,0 0-9 15,0-1-16-15,0 1-5 16,0 0-10-16,0 0-3 16,0 0-9-16,0 0-3 15,0 0-4-15,0 0 2 16,6 0 3-16,8 0 3 15,30-1 5-15,-28 0 2 16,-3 1 7-16,-2 1 3 16,-6-1 8-16,0 5 5 0,-5-2 6 15,-3 0 2-15,2-3-4 16,0 0-6-16,0 0-12 16,0 0-5-16,0 0-7 15,0 0-2-15,0 0-3 16,0 0-4-16,-1 0-6 15,2 0-2-15,0 0-2 16,0 0 2-16,0 0 4 16,0 0 1-16,2 0 3 15,2 1 1-15,1 1 2 16,-2-1 2-16,-2-1 2 16,-1 0 1-16,0 0-2 15,0 0-1-15,2 4-5 16,-1-2 0-16,0 1-2 15,0-1 0-15,0 2 2 16,0 0-1-16,-1 0 2 0,0 4-1 16,-2-2 1-16,-1 1-1 15,-3 0-1-15,2-2 2 16,-9-2-6-16,-29 26-8 16,26-27-15-16,1 2-6 15,0-1-29-15,3 1-26 16,7-2-92-16,-1 2-149 0,7-3 211 15</inkml:trace>
  <inkml:trace contextRef="#ctx0" brushRef="#br0" timeOffset="20972.54">32936 6607 707 0,'1'-14'282'0,"0"9"-166"16,-1-1-4-16,-3 1 8 16,1 4-13-16,-3-1-37 15,0 2-15-15,4 0-29 0,0 0-7 16,0 0-9-16,-3 7-4 15,0 7-6-15,-10 27-4 16,16-28-2-16,4 2 0 16,0-6 3-16,2 0 0 15,-1-3 3-15,-5-1 0 16,4-4 4-16,-3-1 1 16,-3-1 3-16,0 0 3 0,0 0 5 15,0 0 2-15,0 0 4 16,2-9 1-16,1-1-3 15,-3 2-3-15,-3-25-5 16,-1 29-4-16,-1 0-4 16,5 2-2-16,-3 1-4 15,2 2-3-15,1 0-29 16,-1 0-41-16,0 0-156 16,1 0-126-16,0 0 214 15</inkml:trace>
  <inkml:trace contextRef="#ctx0" brushRef="#br0" timeOffset="21359.64">33117 6542 373 0,'7'-9'202'15,"2"2"-24"-15,0 3-7 16,-7 1-10-16,-2 5 0 15,-1-1-22-15,0-1-18 16,0 0-31-16,-3 1-17 16,-14 7-26-16,-22 34-15 0,29-31-25 15,4 0-6-15,9-4-8 16,2 2-3-16,8 2 1 16,2-1 1-16,-5 3 6 15,5-2 2-15,-2-1 2 16,-1 1 2-16,0-4 8 15,-5 2 5-15,-6-2 5 16,-1-2 3-16,-4-1 3 16,-8 0-3-16,-1-2-3 15,-1-1-2-15,-6-1-10 16,0-1-7-16,-2-2-47 16,4-2-41-16,5 1-110 15,8 1-106-15,9 0 190 16</inkml:trace>
  <inkml:trace contextRef="#ctx0" brushRef="#br0" timeOffset="21778.36">33413 6458 896 0,'3'0'302'0,"-5"4"-292"16,-4 6-5-16,-1-4 23 16,-1 3 4-16,4 8 7 15,-2-4 6-15,0 6-10 16,0 6-2-16,-4 1-6 16,9 1-4-16,-4 1-16 15,1-3-4-15,7-8-2 16,-2-2-1-16,2-7-6 0,4-2-30 15,-6-6-160-15,8-1 137 16</inkml:trace>
  <inkml:trace contextRef="#ctx0" brushRef="#br0" timeOffset="22848.76">33571 6544 365 0,'0'-1'232'0,"0"0"-21"16,0 0-40-16,0 1-6 15,-1 0-15-15,0 0-15 16,0 0-44-16,0 4-25 15,0 7-41-15,-1 3-13 0,0 37-6 16,2-25-2-16,-2 1 0 16,-1 2 0-16,2-7-1 15,-3-2 1-15,4-11-5 16,0-1-42-16,2-12-196 16,2-4 166-16</inkml:trace>
  <inkml:trace contextRef="#ctx0" brushRef="#br0" timeOffset="23132.74">33700 6437 643 0,'7'-3'216'0,"0"4"-207"0,2 4 21 15,2 5 32-15,2 4 11 16,5 0 19-16,-4 0-7 16,-7 5-14-16,-3 4-10 15,-8 0-22-15,-6 1-11 16,-3-1-16-16,-3-1-3 16,0 2 0-16,1 0 1 15,-4-3-2-15,-1-2-2 0,-3-6-29 16,5-2-48-16,3-6 47 15</inkml:trace>
  <inkml:trace contextRef="#ctx0" brushRef="#br0" timeOffset="26198.7">27911 4446 292 0,'-39'7'176'0,"35"-11"-16"15,4 0-42-15,0 1-41 16,-1 2-15-16,-1 0-11 15,1 0-1-15,0 0 3 16,0-1 1-16,0 1 3 16,0 0 1-16,0 1-3 0,1 0-2 15,0 0-4-15,0 0-1 16,0 0-4-16,0 0-3 16,0 0-8-16,3 1-5 15,11 4-10-15,7-2-2 16,36 3-7-16,-27-10-3 15,15 0-6-15,1-1 0 16,7 1-2-16,2 0-1 16,4-1 2-16,4 1-1 15,-7 0-2-15,2 0 1 0,-7 3 0 16,-4 1 3-16,0 5 0 16,-6-1 1-16,-8 1 3 15,-4 3 0-15,-4-4 3 16,-2 2 0-16,-3-2 0 15,0-3 0-15,-5 1 1 16,-4-1 4-16,-5-1 8 16,-3 0-16-16,-8 0-77 15,-2 0-108-15,-8 0 108 16</inkml:trace>
  <inkml:trace contextRef="#ctx0" brushRef="#br0" timeOffset="33361.01">3758 5201 736 0,'1'-1'432'0,"-1"0"-95"16,0-1-84-16,4-4-63 15,1-6-64-15,-3-2-23 16,1-27-33-16,-11 29-7 16,-1 1-10-16,-4 2-7 15,0 6-15-15,-2 0-12 0,1 6-24 16,-2 9-9-16,-2 7-9 15,1 9-2-15,4 7 5 16,6 0 1-16,8 2 3 16,7-1 3-16,10-6 4 15,2-4 0-15,5-5 6 16,2-7 0-16,3-9 3 16,5-5-34-16,4-10-136 15,4-4-141-15,8-6 183 16</inkml:trace>
  <inkml:trace contextRef="#ctx0" brushRef="#br0" timeOffset="33735.67">4036 5164 959 0,'-8'5'421'0,"-2"10"-208"16,9 4-24-16,-9 2-56 0,6 3-22 15,4-2-43-15,1-3-13 16,6-2-24-16,-2-4-9 15,6-3-8-15,-3-4-4 16,11-5-4-16,-2-1 0 16,4-5-1-16,-2-4-2 15,-8-3-8-15,-2-2-11 16,-8-2-5-16,-1 0 2 0,-6 0 14 16,-9-1 9-16,-4 1 13 15,-4 1 0-15,4 4-6 16,3 3-2-16,3 4-6 15,2-1 0-15,1 5-1 16,3 4-3-16,7 1-9 16,5 4-4-16,3 0-4 15,1-2 2-15,10 0-34 16,-6-5-54-16,13-5-132 16,5-5-117-16,-3-4 215 15</inkml:trace>
  <inkml:trace contextRef="#ctx0" brushRef="#br0" timeOffset="34042.18">4261 5162 425 0,'14'7'309'0,"-4"7"33"16,-1 4-42-16,-2 5-80 15,-1 5-27-15,-1-2-42 16,0 0-24-16,0-6-37 0,-2-4-21 16,0-9-33-16,0-1-12 15,0-8-16-15,4-4-5 16,4-8-5-16,5-3-2 15,-2-8-1-15,2 0 1 16,-4 0 3-16,-3 4 2 16,5 8 3-16,-8 4 1 0,3 7-2 15,-3 4 0-15,-5 5 3 16,2 3 3-16,-3 7 8 16,-2 1 2-16,6 6-4 15,-4-2-7-15,7-5-14 16,3-4-49-16,1-8-191 15,18-5 170-15</inkml:trace>
  <inkml:trace contextRef="#ctx0" brushRef="#br0" timeOffset="34330.17">4694 5111 820 0,'-17'0'507'0,"-1"5"43"15,-1 2-288-15,3 0-57 0,2-2-57 16,5 3-68-16,6 0-37 16,6 1-41-16,4 0-8 15,9 0-6-15,2 3 4 16,5 0 8-16,2 2 2 16,-1-2 2-16,-5 0 1 15,-3 1 3-15,-7-1 4 16,-9 5 7-16,-6-1 1 15,-7 0 2-15,-1-1-2 16,0-9-11-16,5-1-29 0,2-9-82 16,3-4-60-16,5-9-182 15,5-2-191-15,12-7 346 16</inkml:trace>
  <inkml:trace contextRef="#ctx0" brushRef="#br0" timeOffset="34464.65">4890 5138 661 0,'16'9'435'15,"-7"1"-42"-15,3 11-102 16,2 3-62-16,-5 4-85 16,4 1-37-16,-8-6-56 15,-1-6-23-15,1-9-53 16,4-6-62-16,-3-12-263 16,-2-9 231-16</inkml:trace>
  <inkml:trace contextRef="#ctx0" brushRef="#br0" timeOffset="36295.96">5294 5165 481 0,'8'-5'305'0,"-4"5"-17"15,0 0-9-15,0-7-68 16,-3-1-38-16,-3-2-47 16,-5-4-24-16,-8 2-20 15,-2 1-4-15,-6 1-14 16,0 3-7-16,1 7-22 16,-1 5-12-16,3 6-14 15,1 7-6-15,5 8-7 16,4-2-4-16,9 3-1 0,3-1-1 15,7-5 5-15,2-1 1 16,5-7 4-16,-1-2 3 16,3-10 1-16,0-2-1 15,3-17-1-15,1-5-3 16,2-15-9-16,-3-5-3 16,-1-3-1-16,-3 1 3 15,-10 7 14-15,-4 4 10 0,-5 8 11 16,-8 6 5-16,0 9 0 15,2 8-4-15,-2 10-9 16,1 7-7-16,2 14-7 16,3 6-1-16,6 13 5 15,7 1 2-15,6 1 1 16,7-1 1-16,5-9-3 16,2-6-1-16,1-13-2 15,-5-7-1-15,-1-13-9 16,-1-6-35-16,1-7-92 15,1-5-61-15,-4-3-106 16,-4-3-13-16,-5 5 87 16,-4 7 63-16,-6 3 200 15,0 8 96-15,-2-1 81 16,-2 0 26-16,1 2-51 16,0-1-41-16,0 0-65 15,0 0-19-15,1-1-22 0,0 1-1 16,0 0 0-16,6-14-2 15,27-30-6-15,-29 26-5 16,-5 6 2-16,-5-1 7 16,-4 5 9-16,-2 7-2 15,-2 5-11-15,-1 7-10 16,0 9-19-16,4 3-2 0,3 0-5 16,4 1-2-16,10 0-1 15,-6-7 1-15,11-1-1 16,-2 0 1-16,6-7 2 15,5 1 0-15,3-8-2 16,4-3-11-16,-3-6-55 16,0-1-24-16,-2-2-23 15,0 0 6-15,-5 4 53 16,0 2 23-16,-4 5 29 16,-3 0 4-16,-1 2 3 15,-3 1 2-15,-1 1 3 16,-1 3 5-16,-2 0 25 15,-2 2 14-15,-1 2 27 16,-3 0 4-16,-2-4-8 16,1-6-7-16,0-3-26 15,0-7-12-15,2-6-22 0,0-2-6 16,3-6-8-16,4 1-1 16,3 1 0-16,4-1 0 15,7 5-3-15,1 2-5 16,2 6-86-16,0 4-56 15,-6 1 95-15</inkml:trace>
  <inkml:trace contextRef="#ctx0" brushRef="#br0" timeOffset="36815.06">6936 4978 561 0,'2'2'316'16,"1"-2"-21"-16,-1 1-49 16,-2-1-46-16,0 0-40 15,0 8-71-15,-1 19-21 0,-3 34-27 16,2-22-13-16,4-7-16 15,6-1-6-15,1-8-5 16,2-5-1-16,1-3-15 16,-4-8-41-16,-1-4-158 15,5-3 144-15</inkml:trace>
  <inkml:trace contextRef="#ctx0" brushRef="#br0" timeOffset="36998.12">6767 5079 682 0,'-11'-3'425'0,"4"1"43"16,4-4-242-16,6 6-80 15,7 1-46-15,14-1-58 16,8 4-15-16,10-3-8 16,0 1-3-16,-4 3-7 0,-4 1-3 15,0-1-67 1,1 0-90-16,9-5 98 0</inkml:trace>
  <inkml:trace contextRef="#ctx0" brushRef="#br0" timeOffset="37496.12">7197 4900 1158 0,'-9'9'490'15,"1"13"-272"-15,0 6-13 0,-1 7-79 16,2 6-24-16,3-3-52 15,3-1-18-15,1-2-14 16,2-6-6-16,1-7-9 16,2-5-4-16,-1-12-29 15,0-4-24-15,0-3-27 16,-3-2 0-16,-1 3 26 16,0 0 22-16,-1-6 30 15,0-4 3-15,0 8-3 16,-1-1-1-16,2 3 5 15,0 0 2-15,6 1 8 16,11 7 1-16,37 22-4 16,-23-14 1-16,6-8 0 15,6-2 0-15,-3-13-2 0,-3-2 0 16,-7-8 1-16,-10-2 0 16,-8 0 9-16,-8 2 22 15,-5 6 45-15,-3-3 18 16,-11 5 23-16,8 4-10 15,-11 0-26-15,6 7-11 16,1 9-28-16,0 1-12 0,9 5-23 16,4 1-10-16,4 6-5 15,-1 2-2-15,9-1-11 16,2 0-3-16,11-9-92 16,5-2-65-16,16-9 107 15</inkml:trace>
  <inkml:trace contextRef="#ctx0" brushRef="#br0" timeOffset="37976.85">8274 5181 898 0,'7'7'427'15,"2"-7"-237"-15,5 1 7 16,6-1-38-16,1-7-73 15,2-4-21-15,5-11-31 16,-5-5-9-16,-4-6-10 16,-4 0-3-16,-10 3 4 15,-4 3 4-15,-5 10 11 16,-3 4 0-16,-4 10-3 16,-1 5 0-16,-1 8-8 15,0 8-1-15,3 5 0 16,1 1-5-16,9 1-2 0,7 2 1 15,7-1 4-15,-2 2 2 16,5 0-1-16,-4-9-3 16,7-4-8-16,1-7-2 15,5-11-44-15,8-5-69 16,1-17-242-16,5-10 226 16</inkml:trace>
  <inkml:trace contextRef="#ctx0" brushRef="#br0" timeOffset="38145.5">8667 4830 1143 0,'-4'12'493'0,"1"10"-263"15,-1 6-20-15,3 14-79 16,1 4-26-16,2 3-47 16,3-3-15-16,2-9-17 15,3-7-8-15,0-5-15 16,0-10-4-16,1-5-88 15,-1-5-73-15,3-6 102 16</inkml:trace>
  <inkml:trace contextRef="#ctx0" brushRef="#br0" timeOffset="39397.08">8774 5147 892 0,'37'-8'435'16,"-20"15"-173"-16,3-6-10 15,4-1-99-15,-1-3-35 16,1-8-44-16,-3-6-17 16,-9-7-18-16,0 1-7 15,-9 1-10-15,-3 4-1 0,-2 3 7 16,-4 0 4-16,-10 9 5 16,4 2-3-16,-6 10-7 15,-2 4-4-15,7 7-8 16,-2 3-3-16,10 4-4 15,5 0-1-15,3 2-1 16,4-1-1-16,3-4-1 16,2 1-1-16,3-10-1 15,7-1 0-15,-2-6-2 16,-1-5-3-16,4-12-35 16,-6-6-26-16,3-6-35 15,-2-2-5-15,-5 6 38 16,2 5 26-16,-9 10 42 15,-2 2 9-15,-4 6 15 16,-3 2 10-16,2-5 18 0,0 0 9 16,0 2 8-16,-5 18 1 15,-3 25-3-15,9-26-6 16,0-5-19-16,-2-6-12 16,6-5-21-16,-3-4-8 15,7-7-10-15,1-5-11 16,0-3-13-16,3-5-1 15,-2 4 6-15,1 1 11 16,2 5 14-16,-1 5 2 16,-2 2 3-16,-2 0 1 0,-3 4-1 15,0 2 1-15,0 6 1 16,-1 3 4-16,0 8 9 16,-2 0 1-16,0-1-1 15,1 0-5-15,0-10-11 16,1-3-5-16,-1-10-18 15,2-7-22-15,1-5-29 16,0-3-2-16,0 0 15 16,0 5 22-16,-3 5 32 15,0 2 4-15,-1 8 2 16,0 0-1-16,1 6 4 16,-3-6 0-16,0 0 8 15,1 9 3-15,19 8 2 16,31 26-1-16,-25-32-3 0,4-4-3 15,-5-9-4-15,-2-7-1 16,1-5-3-16,-2-7-1 16,-6-3 0-16,-1 1-1 15,-11 1 7-15,-2 3 5 16,-2 8 9-16,-5 2 5 16,-2 5-2-16,-3 3 1 15,-6 4-2-15,4 7-1 16,3 4-1-16,6 6-2 0,0 3-3 15,6 2 1-15,1 1 1 16,-4-1-1-16,16-5-7 16,-4-5-3-16,0-7-6 15,3-5-3-15,0-6-17 16,3-7-23-16,4-6-51 16,2-5-19-16,-2 1-2 15,-3 0 23-15,-3 10 54 16,-5 3 22-16,-6 1 22 15,-3 6 9-15,-2 2 24 16,-1 1 9-16,1-3 14 16,-1 0 0-16,0 0-13 15,1 0-9-15,0 0-17 16,0 1-9-16,0-1-12 0,0 1-3 16,0-1-4-16,0 0-4 15,13 0 2-15,0-3 0 16,29-13 4-16,-30 11 1 15,-2 4 0-15,-4 2 1 16,-4 7 3-16,-1 0 3 16,-2 3 0-16,-1 1 1 15,1 0-5-15,1-2-2 16,1 1-4-16,4-1-3 16,1-2-16-16,2 6-34 0,5-6-116 15,0-3-74-15,6-15 143 16</inkml:trace>
  <inkml:trace contextRef="#ctx0" brushRef="#br0" timeOffset="39551.35">9961 4846 1133 0,'2'46'529'15,"-2"10"-260"-15,2 7-56 16,0 3-52-16,6-8-78 15,3-3-33-15,1-10-41 16,4-9-29-16,3-19-145 16,4-12 92-16,10-17 8 15</inkml:trace>
  <inkml:trace contextRef="#ctx0" brushRef="#br0" timeOffset="39726.33">9829 4986 1096 0,'-22'8'514'15,"9"-4"-195"-15,7 2-79 16,11 0-68-16,8 2-53 16,11 1-70-16,7-1-15 0,5-5-19 15,2-3-5-15,3-4-21 16,-3-3-60-16,7 1-390 16,5 3 324-16</inkml:trace>
  <inkml:trace contextRef="#ctx0" brushRef="#br0" timeOffset="40250.15">11102 5130 1289 0,'-1'-2'596'16,"0"1"-293"-16,0 0-106 16,-5-10-23-16,-13-8-90 15,-25-30-26-15,27 28-35 16,0 5-9-16,4 6-13 15,-1 9-8-15,-2 9-24 0,0 7-4 16,1 10 0-16,5 7 7 16,9 2 20-16,1 0 4 15,9-3 6-15,1-6 3 16,3-8 4-16,3-7 0 16,-2-10-1-16,0-5 0 15,3-8-2-15,3-4 1 16,5-6-1-16,1 4 0 15,-2 4 6-15,-4 5 5 0,-7 7 8 16,-2 3 5-16,-3 5 7 16,-2 1 1-16,0 8 0 15,-2 3-2-15,1 1-11 16,1 3-6-16,-3-3-11 16,-2-3-3-16,0-4-99 15,2-2-66-15,2-4-214 16,4 1 218-16</inkml:trace>
  <inkml:trace contextRef="#ctx0" brushRef="#br0" timeOffset="40406.72">11366 5220 1096 0,'1'12'509'0,"0"7"-218"15,-1 0-30-15,-2 3-108 0,1 0-41 16,0-7-66-16,1-2-22 15,3-9-81-15,1-4-75 16,0-5 83-16</inkml:trace>
  <inkml:trace contextRef="#ctx0" brushRef="#br0" timeOffset="40607.69">11302 5009 1156 0,'6'5'549'0,"2"-3"-264"0,7 5-68 16,-2 0-20-16,3-3-92 16,0 2-33-16,-5-6-43 15,2 0-12-15,-4-1-149 16,-7-4-518-16</inkml:trace>
  <inkml:trace contextRef="#ctx0" brushRef="#br0" timeOffset="73095.69">3672 6367 410 0,'-1'1'265'15,"0"-1"-1"-15,0 0-21 16,0 0-34-16,0 0-33 15,-1 0-36-15,-2 0-19 16,2 0-31-16,1 0-7 16,-4 6-14-16,-2 9-2 0,-5 34-2 15,12-24-6-15,0 9-8 16,0 3-8-16,0 2-17 16,3 1-5-16,3-2-10 15,-1-5-2-15,2-8-3 16,-4-5 0-16,0-6-1 15,0-3 1-15,-2-3-20 16,-1-4-45-16,1-6-170 16,0-7-179-16,5-6 247 15</inkml:trace>
  <inkml:trace contextRef="#ctx0" brushRef="#br0" timeOffset="73681.16">3471 6145 592 0,'-22'3'300'0,"-2"9"-94"16,-7 5 13-16,2 6-59 16,2 4-26-16,0-1-47 15,7 2-25-15,6 2-30 16,4 2-9-16,9 5-15 16,2 3-1-16,7 10 0 15,6 4 3-15,6 10 2 16,4-2-3-16,5 2-5 15,5-4-1-15,5-8-3 16,3-8 0-16,4-10 0 16,5-6 1-16,5-13 3 15,-2-5 0-15,12-12 0 16,1-10-1-16,2-12 0 16,-2-5 0-16,-9-16 3 0,-5 0 1 15,-12-17 5-15,-7-6 2 16,-16-5 7-16,-9-5 5 15,-17 5 16-15,-10 3 8 16,-18 6 5-16,-7 3-3 16,-17 9-19-16,-9 6-8 15,-11 16-18-15,-3 0-6 16,4 17-6-16,14 5-4 16,9 7-1-16,5 6-1 0,6 1-1 15,1 4-2-15,11 5-5 16,5 3 0-16,13 7-2 15,4 6 5-15,11-1-94 16,8 2-78-16,15 0 118 16</inkml:trace>
  <inkml:trace contextRef="#ctx0" brushRef="#br0" timeOffset="76805.21">5625 6469 512 0,'-2'0'281'15,"1"0"-44"-15,0 0-26 16,0 2-50-16,0-2-8 15,0 0-17-15,0 0-3 0,0 0-12 16,0-1-12-16,0 0-30 16,0-7-15-16,-4-10-22 15,-11-24-8-15,3 26-10 16,-3 2-4-16,0 0-7 16,-3 6-2-16,5 6-7 15,-2 2-2-15,-6 8-5 16,10 5-3-16,0 3-2 15,1 4 1-15,4 5 2 16,-2-1 0-16,-1 5 2 16,10-3-1-16,8-6 0 15,-5-4 0-15,9-2 0 16,-1-3 2-16,4-2 0 16,5-1 2-16,8-12 0 15,-7-1 2-15,4-8 0 16,-2-5 1-16,-8 3 2 0,6 0 0 15,-9 2 1-15,-1 4 2 16,-7 0 9-16,-2 5 6 16,-2 1 18-16,0 3 6 15,0 0 0-15,-1 0-6 16,0 0-10-16,0 0-3 16,-1 16-2-16,-2 36 1 0,4-25-3 15,1 1-3 1,2-4-8-16,1-3-2 0,1-8-6 15,-1-2-3-15,0-5-77 16,4-2-69-16,2 0-178 16,3 3 187-16</inkml:trace>
  <inkml:trace contextRef="#ctx0" brushRef="#br0" timeOffset="76982.92">5865 6625 837 0,'19'3'432'0,"-10"14"-91"16,-5-3-74-16,6 5-13 16,-4-3-50-16,-6-2-72 15,5 1-36-15,-1-6-55 16,-3-1-19-16,4-6-72 16,-6-3-78-16,4-8-391 0,4-3 344 15</inkml:trace>
  <inkml:trace contextRef="#ctx0" brushRef="#br0" timeOffset="77172.46">5840 6418 1052 0,'7'8'527'0,"-3"-7"-210"0,1 0-80 16,-2-1-20-16,-3 0-99 15,0 0-30-15,0 0-61 16,0 0-12-16,11 0-79 15,-5 0-78-15,10 0 89 16</inkml:trace>
  <inkml:trace contextRef="#ctx0" brushRef="#br0" timeOffset="77910.02">6584 6302 402 0,'0'0'333'15,"1"0"12"-15,-1 0-35 16,0 0-23-16,0 0-80 15,0 0-26-15,0 0-62 16,-1 0-23-16,-5 8-29 0,-9 9-15 16,-33 28-19-16,32-26-6 15,-1-4-2-15,3-2 1 16,2-4 5-16,0-2 1 16,1 0-6-16,10 1-5 15,3-1-10-15,5 2-4 16,10 0 3-16,-2 2 7 15,8 0 13-15,-1 2 6 16,3-4 13-16,1-2 2 0,-4 2 2 16,0 2-1-16,1 0-8 15,-6 2-5-15,-3-6-10 16,-3-4-6-16,-3 2-3 16,-5-3 3-16,-4-2 4 15,-5-1 0-15,5 0-5 16,0 0-9-16,-12-5-72 15,-1-2-51-15,-22-13-132 16,30 18-72-16,9 9 194 16</inkml:trace>
  <inkml:trace contextRef="#ctx0" brushRef="#br0" timeOffset="79249.99">7324 6411 663 0,'34'43'339'0,"-31"-42"-88"16,3 1-8-16,-2-2-29 15,-4-2-36-15,0 1-46 16,0-4-22-16,0-16-33 16,-1-25-10-16,-7 23-16 15,-4-1-5-15,-5 3-2 16,-2 4-2-16,-5 2-11 16,1 6-7-16,0 9-15 15,0 2-5-15,0 14-6 0,1 6-4 16,7 10 2-16,3 2 1 15,11 3 3-15,3 1 2 16,8-10 5-16,3-3 2 16,5-13 1-16,1-3-1 15,1-5-1-15,0-8-1 16,5-7 0-16,2-8-1 16,3-7-1-16,0 0 0 15,-7-3 0-15,0 3 1 0,-9 11 0 16,-7 5 0-16,-4 10 10 15,-3 6 9-15,-3 10 21 16,0 1 8-16,-1 10 2 16,9 2-5-16,-4-5-14 15,5 2-6-15,-1-9-13 16,-5-9-5-16,6-2-12 16,4-6-4-16,3-4-97 15,1-3-67-15,2-7-103 16,1-6 140-16</inkml:trace>
  <inkml:trace contextRef="#ctx0" brushRef="#br0" timeOffset="79813.67">7818 6102 997 0,'-10'-10'458'16,"-4"3"-225"-1,-5 4-11-15,-2 10-91 0,-1 8-23 16,4 11-26-16,1 7-14 16,10 5-22-16,3 5-7 15,8 4-17-15,5-1-4 16,7 0-5-16,0-3-3 15,6-10-5-15,1-5-1 16,4-8-2-16,0-7-1 16,3-3-40-16,-2-9-59 0,-3-4-220 15,1-7 205-15</inkml:trace>
  <inkml:trace contextRef="#ctx0" brushRef="#br0" timeOffset="80209.89">8107 6245 1123 0,'-7'-1'489'16,"5"7"-266"-16,2 6 0 15,1 15-65-15,3 8-35 16,1 12-43-16,-1 7-20 16,1 3-28-16,1 4-7 15,4 0-12-15,0-7-4 16,0-7-2-16,0-9-2 0,-1-13 0 15,-1-7-1-15,-1-11-9 16,-2-6-22-16,-3-12-49 16,-2-7-33-16,-3-15-80 15,-2-6-39-15,-9-12-175 16,-1-2 252-16</inkml:trace>
  <inkml:trace contextRef="#ctx0" brushRef="#br0" timeOffset="80458.44">8067 6320 530 0,'-1'-16'383'15,"4"4"5"-15,4 2-127 16,6 3-40-16,5 0-64 16,1 4-21-16,6 2-29 15,2 2-13-15,-1 4-21 16,-1 3-11-16,-2 6-17 0,-3-1-5 16,-2 5-11-16,-3 1-4 15,-10-1-6-15,-4 3-1 16,-7 4-1-16,-6-3-1 15,-2-3-1-15,-3-2-1 16,-1-10-3-16,-2-7-14 16,1-5-88-16,4-2-60 15,3-4-175-15,8 2 192 16</inkml:trace>
  <inkml:trace contextRef="#ctx0" brushRef="#br0" timeOffset="80790.5">8553 6280 1112 0,'-17'18'497'0,"0"5"-253"16,1 3-2-16,5 5-64 16,5-3-56-16,4-5-64 15,8-3-24-15,1-11-20 16,1-1-1-16,10-2 0 15,-5-6-1-15,6-2 1 16,-2-9-1-16,-1-2 0 16,3-6 0-16,0-3-1 15,-4-1 2-15,-6-4 3 0,-5-1 1 16,-14 14 6 0,5 6 0-16,0 2-3 15,-20-18-4-15,-10 11-12 0,1 7-7 16,13 16-19-16,5 5-51 15,8 5-128-15,5 0-81 16,21-7 158-16</inkml:trace>
  <inkml:trace contextRef="#ctx0" brushRef="#br0" timeOffset="81146.56">8934 6265 1188 0,'9'-3'532'0,"-12"-1"-274"16,-11 1-19-16,-8 2-77 15,-3 1-48-15,1 1-48 16,5 3-19-16,6 3-23 16,4 2-8-16,9 6-14 15,3 0-3-15,13 3-1 16,2 1 2-16,6-4 8 15,-1-1 4-15,-2 0 15 16,-2 1 7-16,-12 0 17 0,-5-4 6 16,-5 2 4-16,-8-1-2 15,-7-2-12 1,0 4-8-16,-8-6-17 0,2-3-8 16,4-2-14-16,2-6-27 15,4 0-84-15,5 0-55 16,2 1-140-16,-1-1-283 15,0-1 399-15</inkml:trace>
  <inkml:trace contextRef="#ctx0" brushRef="#br0" timeOffset="85375.95">9239 6173 432 0,'8'-3'257'0,"-2"-1"-16"0,29-9-20 15,-32 13-41-15,1 0-14 16,-4-1-18-16,0 0-6 15,-1 0-32-15,0 1-15 16,-1 0-38-16,1 0-18 16,-13 0-18-16,-2 0-7 15,-29 1-6-15,28 0-1 0,4-1-5 16,2 1 1-16,7 4-3 16,2 1-1-16,3 6 0 15,4 1-1-15,2 6 4 16,3 0 4-16,-2 0 5 15,0 3 3-15,-2 2 1 16,-3 3-1-16,-2-3-3 16,-2 3-1-16,-2-3-1 15,-3 0-1-15,-2-2-1 16,2-3 1-16,0-10 0 16,1-3 1-16,3-2 4 15,0-5-1-15,2 4-3 16,0-3-2-16,0 0-5 15,0 0 1-15,0 0 4 16,6 3 2-16,9 5 9 16,29 18 5-16,-22-16 13 15,1-3 5-15,-2-5 0 16,1-2-2-16,-5 0-13 0,-5 2-6 16,-3-1-5-16,-6 0-49 15,-1 2-147-15,-2 0 128 16</inkml:trace>
  <inkml:trace contextRef="#ctx0" brushRef="#br0" timeOffset="85991.6">9485 6303 1086 0,'-2'1'482'16,"2"0"-290"-16,4 1-28 16,-4-2 6-16,0 0-77 15,0 4-16-15,-1 20-29 16,-4 31-11-16,5-27-15 16,0-5-9-16,3-3-7 15,-3-6-1-15,2-5 0 16,2-2 1-16,-6-6 4 0,4-2 1 15,-2-10 0-15,0-3-3 16,7-9-5-16,1-1-3 16,4-3-3-16,3 1 2 15,0 4 0-15,0 2 0 16,-2 9 1-16,-2 5-2 16,0 6 2-16,0 5 0 15,-2 9 12-15,-3 5 5 0,-3 8 7 16,-1-3 2-16,-2 3-6 15,0-2-3-15,1-12-4 16,-1 0-2-16,1-11 1 16,-1-2-1-16,0-2-3 15,0 1-1-15,0 0-5 16,1-6-2-16,6-16-1 16,13-25-1-16,-9 25 0 15,0 5 1-15,0 4 0 16,-1 7 0-16,0 6 0 15,-1 3 1-15,-1 11 4 16,1 3 6-16,-3 11 7 16,-5 0 4-16,-1-2 0 15,1 0-4-15,-1-6-4 16,2-1-5-16,0-7-18 16,0-3-58-16,3-8-155 15,0-3-127-15,3-4 200 0</inkml:trace>
  <inkml:trace contextRef="#ctx0" brushRef="#br0" timeOffset="86520.17">9888 6175 916 0,'1'-10'434'0,"-5"6"-127"16,1 2-84-16,0 2-28 16,2-1-55-16,1 1-78 15,0 0-20-15,0 0-19 16,6 1-2-16,11 2-7 15,25 5-4-15,-22-6-4 16,6 1 0-16,-9-1-2 16,4 2 0-16,-7 2 0 15,-5 4 0-15,-1 3 2 0,-6 3 2 16,0 0 2-16,-1 3-1 16,-1 0-2-16,3 2-2 15,-1 4-4-15,0-1 1 16,4 4 0-16,0-4 1 15,-1-1 14-15,0 0 7 16,-5-2 20-16,-1-3 10 16,-7 0 10-16,0-3 2 0,-4-2-10 15,-2 1-8-15,-3-4-18 16,2-1-9-16,-3-10-11 16,5 1-30-16,7-4-114 15,1 0-85-15,14 8 125 16</inkml:trace>
  <inkml:trace contextRef="#ctx0" brushRef="#br0" timeOffset="87923.34">10196 6005 789 0,'-3'-4'360'16,"5"2"-169"-16,3 2-22 16,-5 0-21-16,0 0-32 15,1 0-18-15,14 1-5 16,3 17-12-16,30 32-9 15,-25-26-16-15,1 4-8 16,2 7-5-16,-6 4-4 0,-1 11 0 16,-6-1 2-16,-4 0 5 15,1 0 3-15,-6-6 5 16,-4-5 1-16,-5-5-5 16,-10-5-3-16,-3-5-9 15,-3-1-8-15,-1-5-10 16,1-2-4-16,-1-6-8 15,8-1-4-15,2-2-26 16,4-4-38-16,5-1-110 16,3 0-85-16,2-4 152 15</inkml:trace>
  <inkml:trace contextRef="#ctx0" brushRef="#br0" timeOffset="95311.21">5710 7607 657 0,'-6'5'334'16,"3"-3"-104"-16,1 0-5 16,1-1-75-16,0-1-14 15,0 0-24-15,0 0-10 0,1 0-13 16,2 0-7-16,20-6-19 15,27-23-8-15,-26 5-11 16,-3-2-5-16,-8-1-7 16,-5 3-1-16,-8 2-1 15,-5 2-1-15,-10 4-3 16,-2-1-4-16,-6 5-8 16,1 4-4-16,0 8-7 15,-1 0-3-15,3 11-8 16,0 3-5-16,8 6-5 15,3 5 0-15,7 4 4 16,4 1 3-16,7 3 6 16,1 2 1-16,7 1 8 15,0 3 5-15,3 2 6 16,3 2 2-16,1 0-2 0,1-5 0 16,-5-3 1-16,-1-7 1 15,-9-9 3-15,-7-4 4 16,-5-5 3-16,-9 3 0 15,-11-4-1-15,-4-1-4 16,-4-8-9-16,-2-9-34 16,1-8-110-16,2-2-85 15,12-11 121-15</inkml:trace>
  <inkml:trace contextRef="#ctx0" brushRef="#br0" timeOffset="95644.89">5939 7432 902 0,'16'4'449'15,"-9"-1"-210"-15,0 4-16 16,-1 3-15-16,-2 6-87 16,0 3-26-16,-2 5-43 15,1 3-13-15,0-4-10 16,4 0-4-16,-2-9-9 15,2-2 0-15,-6-6 4 16,-2-2 4-16,-6-5 5 16,1-5-2-16,0-5-7 0,1-4-5 15,3-7-12-15,2-2-3 16,3-6-4-16,7 0-4 16,2 1-49-16,3 1-54 15,2 8-191-15,2 5 189 16</inkml:trace>
  <inkml:trace contextRef="#ctx0" brushRef="#br0" timeOffset="96257.9">6185 7617 718 0,'7'6'372'0,"1"-1"-106"15,2-3-8-15,1-5-45 16,0-2-43-16,6-10-44 15,-2-3-25-15,0-9-35 16,2 0-12-16,-7 1-24 16,-5-1-4-16,-5 10-5 15,-4 2 0-15,-7 6-3 16,0 4-2-16,-2 5-6 16,-2 3-3-16,2 5-7 15,2 3-2-15,5 8-2 16,4 5-1-16,4 3 2 15,5 4 1-15,10-6 1 0,3-3 0 16,12-6 1-16,6-7 2 16,5-8 1-16,7-4 1 15,-10-11 0-15,3-5-1 16,-4-7 2-16,-8-3 0 16,-6-1 2-16,-10 4 4 15,-15 5 6-15,-4 3 1 0,-11 10 1 16,-7-1-2-16,-3 11-7 15,-3 8 0-15,8 8 4 16,3 5 3-16,7 3 4 16,6-2-3-16,3-5-5 15,1-2-3-15,7-5-3 16,2-4 0-16,4-6 1 16,4-3 1-16,2-8-1 15,2-3 0-15,-3-6-1 16,-3 0-1-16,-4 4 1 15,-3 1-2-15,-3 9 0 16,0 3 2-16,-2 4 12 16,0 9 4-16,-1 5 5 15,1 2-1-15,0 1-13 16,-1-5-6-16,5-2-8 16,0-4-27-16,3-5-100 15,2-4-63-15,2-7-187 0,3-5-144 16,0-8 337-16</inkml:trace>
  <inkml:trace contextRef="#ctx0" brushRef="#br0" timeOffset="96437.68">6798 7303 879 0,'5'2'469'0,"2"9"-135"16,4 14-75-16,-1 5-18 15,0 14-79-15,-2 5-34 0,4 6-67 16,4-1-24-16,5-8-19 15,3-8-8-15,-1-18-10 16,-1-10-3-16,-3-13-79 16,-2-12-71-16,-3-15-429 15,3-1 382-15</inkml:trace>
  <inkml:trace contextRef="#ctx0" brushRef="#br0" timeOffset="96618.2">6721 7383 1317 0,'-2'5'553'0,"7"-5"-319"16,5 1 2-16,13-1-71 15,3-3-26-15,11-1-56 16,6-6-22-16,0 2-30 0,-6 1-10 16,-1-1-72-16,-5 2-71 15,0 3-192-15,5 0 189 16</inkml:trace>
  <inkml:trace contextRef="#ctx0" brushRef="#br0" timeOffset="98810.05">15457 6344 608 0,'32'32'324'16,"-32"-32"-89"-16,3 2 3 15,-3-2-37-15,0 0-26 16,0-1-22-16,0 0-13 16,0-1-26-16,0 0-11 15,-1 0-20 1,0 1-11-16,1-26-18 0,-8-31-10 16,-11 24-15-16,1 0-5 15,-3 15-11-15,3 4-4 0,0 9-8 16,3 6-2-16,-5 9-5 15,-6 7-2-15,7 9-1 16,-3 2-1-16,11 10 1 16,5-1-1-16,7 2 3 15,4-1 1-15,4-8 3 16,4-4-1-16,5-6 2 16,1-7 1-16,6-6 0 15,2-6 1-15,-3-14 1 16,-1-3 1-16,-6-7 2 15,-1 0 0-15,-3 3 2 16,-3 3 0-16,-5 5 3 16,-5 5 5-16,-1 4 8 15,1 2 3-15,-1 3-1 16,0-1-1-16,1 0-5 16,0 0 0-16,0 14 1 0,0 6 0 15,4 27-3-15,-4-26-4 16,1-3-4-16,0-4-2 15,2-3-3-15,1-4-1 16,-1 0-58-16,4 0-48 16,0 1-111-16,0 2-90 0,5-6 193 15</inkml:trace>
  <inkml:trace contextRef="#ctx0" brushRef="#br0" timeOffset="99020.09">15700 6450 978 0,'9'15'480'0,"-1"2"-191"15,0-2-7-15,-2 4-79 16,-3 1-51-16,-2 0-59 16,-1-1-25-16,0-4-37 15,-1-3-11-15,1-5-27 16,0-2-42-16,1-9-110 15,2-3-80-15,2-7 137 16</inkml:trace>
  <inkml:trace contextRef="#ctx0" brushRef="#br0" timeOffset="99204.82">15714 6273 887 0,'2'2'445'0,"-1"-2"-74"0,-1 0-106 16,0 0-20-16,0 0-35 15,0 0-84-15,0 0-33 16,0 0-54-16,0 0-16 16,0 0-74-16,8 4-76 0,7 3 81 15</inkml:trace>
  <inkml:trace contextRef="#ctx0" brushRef="#br0" timeOffset="100210.01">17178 6124 487 0,'0'-47'290'0,"0"40"24"16,0 6-66-16,-1 0-9 0,1 1-38 15,0 0-70-15,0 0-16 16,0 10-31-16,3 16-8 16,4 40-19-16,-6-21-9 15,0 3-16-15,0-2-6 16,1 0-8-16,2-2-2 15,0-8-2-15,-2-3-1 16,3-14-3-16,-3-7-1 0,0-11-17 16,0-3-28-16,-2-11-95 15,0-6-79-15,-3-8 126 16</inkml:trace>
  <inkml:trace contextRef="#ctx0" brushRef="#br0" timeOffset="101151.36">17154 6012 907 0,'-6'-5'423'0,"3"0"-146"15,0 3-62-15,2-1-21 16,1 3-42-16,0 0-65 15,0 0-17-15,0-1-26 0,0 1-10 16,0 0-8-16,11 0-3 16,10 0-5-16,29 1-1 15,-12-1-5-15,2 0-2 16,6 0-4-16,-4-2 0 16,0-2-1-16,2 3-1 15,1 1-1-15,6-5 0 16,6 2-1-16,5 0-1 0,13-1 1 15,-2 4 0-15,3-1 0 16,3 0 1-16,-5 0-1 16,8 1 0-16,12 0-1 15,-1-2 1-15,4-1 1 16,1 0-1-16,0 0 0 16,7-1-1-16,-4 2 0 15,-1-1 0-15,-1-3 0 16,-7 3 0-16,8 2 1 15,-7 3-1-15,-11 4 2 16,-5-1 0-16,-9 2 1 16,-1-2 0-16,-1 2-1 15,1-2-2-15,-3 1 2 16,-6-1-1-16,-12 0 2 16,-3-4 1-16,-9 0 0 15,2-1-1-15,2 1 0 16,-4 1 0-16,-1 2-1 0,-3-3 0 15,-1 5 0-15,3 1-2 16,3-3 1-16,-1 1 0 16,0-1 0-16,-2 1 2 15,-6-3 1-15,-2 3 2 16,-8-4 7-16,1 1 4 0,-4-1 8 16,0-1 2-16,-4 1 5 15,-4 0 1-15,-2-1 5 16,-5-1-1-16,2 1-3 15,0-1-4-15,0 0-15 16,0 1-4-16,0 0-11 16,0 0-2-16,-1 0-3 15,0 0 0-15,0 0 3 16,0 0 0-16,0 0 1 16,-1 3-1-16,-4 13-2 15,-2 27-1-15,4-20 0 16,-2-1-2-16,4 7 1 15,-4 3 1-15,6 7 0 16,-3 5 1-16,5 2-1 16,-2-1 0-16,3-3 1 15,6-2 1-15,1-7 2 0,10 2 0 16,-7-14 3-16,1-1 0 16,-3-8 2-16,-8-8 1 15,-3-3-22-15,0-1-31 16,-1-1-79-16,0-1-43 15,-4-1-140-15,-17-8 233 16,-50-44 16-16</inkml:trace>
  <inkml:trace contextRef="#ctx0" brushRef="#br0" timeOffset="102041.25">17292 6485 442 0,'-1'0'316'0,"0"-1"82"16,0 0-122-16,0 0-50 15,-1 0-43-15,1 0-78 16,1-1-24-16,0 1-28 16,1 0-9-16,17-3-12 15,31-3-6-15,-24 8-9 16,4 3-3-16,2 1-2 15,-4-2 0-15,4 1 2 16,4-2 3-16,5-1 8 16,5 3 1-16,1-2 2 15,3-2-2-15,6-5-4 16,0-1-3-16,-3 1-3 16,5 2-2-16,2 3-3 15,5 3-1-15,8-1-3 16,2 4-1-16,2-3-1 0,1 0 1 15,8 2 2-15,1-3 2 16,-1-2 3-16,10 1 2 16,-2 1 1-16,-1 2-1 15,4-3 0-15,-9 3-2 16,8 3 1-16,0-5 2 16,-8 4 0-16,5-3 1 15,-8-3-2-15,3 0 0 16,7 0-3-16,-9 0-1 0,-7 0-1 15,-7 4 1-15,-11-1 1 16,-2 2 1-16,-1-4 3 16,-4 1 0-16,2 3 0 15,-1-1-1-15,-5 0-2 16,-6-1 0-16,-14-2 0 16,-3-1 0-16,-17 0 0 15,-2 0 1-15,-5 0 6 16,-11 1-11-16,0 1-70 15,-11 0-52-15,-13-4-128 16,-2-1-85-16,-12 1 209 16</inkml:trace>
  <inkml:trace contextRef="#ctx0" brushRef="#br0" timeOffset="102763.64">17747 6050 850 0,'27'-30'407'0,"-31"30"-169"15,3 1-3-15,1-1-68 16,-1 0-31-16,0 0-45 16,0 0-17-16,1 0-31 15,0 16-7-15,0 42-1 16,2-26 0-16,3 7 1 15,-3 0 0-15,4 3-4 16,-2 0-1-16,-1-3-4 16,1 1-2-16,0-8-5 15,1-5-3-15,2-6-4 16,-5-12-2-16,2-4-3 16,-3-5-2-16,-3-9-20 15,2 7-29-15,-4-12-62 16,-3-3-39-16,4 5-98 15,-2-3-82-15,-1-1 211 0</inkml:trace>
  <inkml:trace contextRef="#ctx0" brushRef="#br0" timeOffset="103372.52">17597 6897 418 0,'-1'14'281'16,"1"-11"42"-16,1 4-56 16,0-7-13-16,-1-1-39 15,-1 0-62-15,0 0-26 16,0-1-35 0,0 1-18-16,-2-23-22 0,-10-36-9 0,4 22-16 15,0-2-6-15,5 16-10 16,-1 1-3-16,1 5-4 15,4 3-1-15,-1 7-4 16,1 3-4-16,3 6-4 16,-3 3 0-16,0-4 1 15,0 0 3-15,0 0 4 16,4 8 0-16,-2 0-31 16,0-3-50-16,-1 1-184 15,0-2 171-15</inkml:trace>
  <inkml:trace contextRef="#ctx0" brushRef="#br0" timeOffset="103696.89">17446 6798 980 0,'2'2'457'0,"-2"-2"-209"0,-1-1-17 15,0 0-55-15,1 0-43 16,0 0-44-16,6-17-16 15,18-31-31-15,-9 24-12 16,7 1-16-16,-4 1-4 0,-2 5-7 16,3 7-1-16,-4 8-2 15,1 3 0-15,-4 8 1 16,3 2 3-16,-3 2 7 16,1 1 1-16,-1 0 5 15,-1-2 0-15,-1-2-1 16,-2-2-1-16,0-1-4 15,-1 0 0-15,-5-1-4 16,0-2-1-16,-2 1-12 16,-1-4-39-16,0 0-136 15,0 0-49-15,0 0 124 16</inkml:trace>
  <inkml:trace contextRef="#ctx0" brushRef="#br0" timeOffset="104314.22">17652 7124 994 0,'-3'-10'461'0,"1"2"-191"16,1 3-38-16,-1 4-66 15,1 0-50-15,0 1-66 16,0 4-18-16,1 24-12 16,2 33-5-16,4-34-7 15,-1-7-2-15,2-4-2 16,-1-2 0-16,-2-5-2 15,-2-3-21-15,-2-4-64 16,0-2-43-16,-1-1-97 16,0 0-26-16,0 0-43 15,-4-20 3-15,-6-30 79 16,6 22 49-16,3 1 113 16,1 0 66-16,1 2 104 15,1 4 42-15,5 6 62 0,3 0 4 16,5 1-35-16,3 6-22 15,0 0-34-15,3 9-21 16,-4 0-23-16,-4 2-12 16,-4 5-24-16,-4-1-7 15,-4 6-19-15,-3 3-7 16,-5 3-9-16,-1 2-3 16,-5 1-5-16,0-3-2 0,2-1-2 15,1-5-1-15,6-6-25 16,0-1-36-16,4-5-116 15,1-4-83-15,0 3 154 16</inkml:trace>
  <inkml:trace contextRef="#ctx0" brushRef="#br0" timeOffset="104586.77">17888 7070 603 0,'15'-11'358'0,"-17"11"3"16,-2-1-90-16,-3 8-33 15,2 5-41-15,3 7-75 16,2 2-27-16,0-3-40 16,3-2-17-16,7-8-14 15,-2-2-1-15,7-5-1 16,-3-1-1-16,0-5-2 0,-2-3 1 16,-1-3-1-16,1-1 1 15,-5-3-2-15,1-4 0 16,-5 4 2-16,-4-2 0 15,-6 4-2-15,-1 5-4 16,-1 4-12-16,0 4-5 16,2 7-32-16,1 1-32 15,0 7-93-15,7-2-73 16,7-1-303-16,1-1 344 0</inkml:trace>
  <inkml:trace contextRef="#ctx0" brushRef="#br0" timeOffset="104910.68">18117 7018 610 0,'6'-14'430'16,"-2"2"-49"-16,-6 5-55 15,-3 3-57-15,-8 5-112 16,-2 5-39-16,-6 0-59 16,4 5-23-16,3 3-16 15,3-1-6-15,10 3-9 16,3-1-3-16,4-4 0 15,6 2 2-15,6-4 7 16,2 2 7-16,4-1 14 16,-3-3 6-16,-3 3 13 0,-2-2 0 15,-7 0-2-15,-3-1 0 16,-6 0-3-16,-3-2 0 16,-8 2-8-16,-4-2-6 15,-4-1-19-15,-1-2-28 16,4-2-81-16,4-1-48 15,7 0-110-15,5-3-55 16,7-2 200-16</inkml:trace>
  <inkml:trace contextRef="#ctx0" brushRef="#br0" timeOffset="105321.38">18351 6964 918 0,'18'0'476'0,"-18"0"-117"16,-4 4-77-16,-7 1-56 16,-11 1-65-16,-1 4-78 15,-1-2-27-15,5-1-33 16,5-2-8-16,8-1-11 16,1-2-4-16,3 5-3 15,1-4-2-15,1 4 3 16,0-1 2-16,0-2 3 15,2 2 2-15,0-5 6 0,-2-1 4 16,0 0 7-16,0 0 4 16,0 0 5-16,0 0-1 15,0 0 0-15,0 0-2 16,10 19-8-16,8 32-3 16,-19-26-7-16,1 1-3 15,3 1-4-15,2-4-2 0,7-6-1 16,2-1 1-16,-1-8 1 15,2 0 0-15,0-7 0 16,-2-2-2-16,-3-7-43 16,-4-4-47-16,0-3-111 15,1 0-80-15,5 1 171 16</inkml:trace>
  <inkml:trace contextRef="#ctx0" brushRef="#br0" timeOffset="105879.55">18447 7117 1006 0,'2'-39'476'0,"-1"39"-186"15,2 0-10-15,3 7-64 16,-4 0-28-16,-2 6-52 0,0 3-34 16,-2 4-45-16,1 1-17 15,0-5-23-15,-1-1-5 16,1-8-8-16,1-3-4 15,1-5-4-15,-1-5-3 16,3-7-13-16,1-4-5 16,2-5-3-16,2 1 3 15,0 3 15-15,-1 3 6 16,4 5 4-16,0 1 1 0,-5 2 2 16,4 5 3-16,-3 5 9 15,-1 6 1 1,-5 10 4-16,-1 3-1 0,-4 4-5 15,0-3-2-15,0-3-4 16,1-6-3-16,2-10 0 16,1-3-3-16,0-6-3 15,0 4-4-15,0 0-3 16,5-19-1-16,14-27 4 16,-9 28 1-16,-1 9 4 15,-1 4 0-15,-1 6 3 16,1 2 4-16,-1 2 7 15,2 4 5-15,0 1 3 16,-1 1 0-16,-1-2-6 16,-1 2-3-16,-3 0-7 15,-1 1-3-15,-1 0-17 16,-1-2-19-16,2-4-55 0,3-1-23 16,-1-5-39-16,2-4-24 15,-2-4-63-15,-2-3-102 16,2 1 218-16</inkml:trace>
  <inkml:trace contextRef="#ctx0" brushRef="#br0" timeOffset="106282.7">18680 7060 644 0,'4'-61'423'15,"-9"47"-30"-15,1 8-109 16,2 4-23-16,-1 2-51 16,3 2-22-16,0-2-41 15,0 0-21-15,0 0-49 16,0 0-18-16,6 1-29 16,12 3-10-16,34 1-9 15,-26-11-4-15,6 4-2 16,-18 2 0-1,-6 0-3-15,0 0 1 0,17 10 0 0,-4 6 0 16,-13 5 2 0,-2 3 0-16,-6 6 2 0,-1-1 0 15,-5 5-1-15,2-3-1 16,4-4 1-16,4 0-1 16,-3-8 1-16,1 1 1 15,-6-5 1-15,-10-3 3 16,2-2 2-16,-9-2-1 0,-10-8-70 15,1-2-62-15,-8-14-174 16,-1-7 173-16</inkml:trace>
  <inkml:trace contextRef="#ctx0" brushRef="#br0" timeOffset="107061.07">17624 5963 414 0,'0'4'271'0,"0"-4"-17"15,0-2 14-15,-1 1-25 16,-1 0-34-16,1 0-26 16,0 0-13-16,1-1-40 15,0-6-18-15,2-19-38 0,12-29-18 16,1 20-29-16,2-3-9 16,12 0-15-16,4-1-3 15,13 7-8-15,6 5-1 16,-2 6 1-16,1 7 0 15,-1 7 7-15,0 6 4 16,4 8 7-16,-1 4 5 16,-3 11 7-16,-1 0 0 15,2 6 1-15,0 4-1 0,-3 0 4 16,-7 1 1-16,-11 1 6 16,-4 0 0-16,-7-2-5 15,-2-4-4-15,-5-6-5 16,-2-5-1-16,-6-8-8 15,-3-4-24-15,-4-8-84 16,-2-4-46-16,-9-7-164 16,-1-2-190-16,8-10 331 15</inkml:trace>
  <inkml:trace contextRef="#ctx0" brushRef="#br0" timeOffset="107404.81">18379 5909 933 0,'3'9'445'0,"-4"-9"-153"0,1 0-77 15,1 0-57-15,-1-1-47 16,0 0-65-16,0 0-16 16,0 0-17-16,0 1-3 15,6 2 2-15,2 2 6 16,5 3 19-16,31 36 8 15,-34-34 11-15,9-1 0 0,-2-10-11 16,0-5-8-16,2-3-11 16,-4-3-3-16,-4-4 3 15,-2-1 3-15,-9-3 7 16,0-1 0-16,-1 0-4 16,-3 2-5-16,4 1-18 15,0 2-9-15,0 3-80 16,1 3-45-16,2 5-104 15,-2 6-66-15,0 6 191 16</inkml:trace>
  <inkml:trace contextRef="#ctx0" brushRef="#br0" timeOffset="107898.68">18639 6012 854 0,'-10'8'433'16,"5"-8"-93"-16,1-6-82 15,2 2-20-15,0-3-45 16,2-5-70-16,1-1-24 15,4-13-39-15,2-5-15 0,5-4-20 16,0 0-8-16,5 3-9 16,2 1-4-16,4 3-1 15,2 2-1-15,7 3-2 16,2 1-1-16,9 2-5 16,-4 2-1-16,-2 8 0 15,6 1 0-15,-4 11 5 16,8 8 2-16,2 4 3 15,-2 8 4-15,-1 6 2 16,-3 0 3-16,0 2 2 16,-4 0 0-16,-6-2 3 15,-3-3-1-15,-11-6-1 16,-4-5 0-16,-7-8 1 16,-8-3-4-16,-1-6-43 0,-6-1-30 15,-4-2-67-15,3 2-35 16,-4 3-57-16,0 0-36 15,0 1-141-15,1 1 244 16</inkml:trace>
  <inkml:trace contextRef="#ctx0" brushRef="#br0" timeOffset="108241.55">19247 5905 1037 0,'-9'28'485'0,"9"-28"-207"16,1 2-22-16,4 2-59 15,-5-4-29-15,0 0-40 16,10 3-17-16,11 7-35 16,29 13-17-16,-24-17-25 15,1-6-7-15,-5-4-11 16,0 0-5-16,-4-4-1 15,-4-2-1-15,2 1 1 16,-9-1 1-16,-2 4 6 0,-2-1 2 16,-5-5 3-16,-3-2-2 15,-2-10-27-15,-4-2-28 16,4-1-64-16,0 6-32 16,1 7-61-16,5 8-35 15,0 7-126-15,5 4 219 16</inkml:trace>
  <inkml:trace contextRef="#ctx0" brushRef="#br0" timeOffset="108760.88">19746 5949 663 0,'-11'7'440'16,"-2"-7"36"-16,5 0-248 15,1-2 15-15,4-1-64 16,0-4-29-16,1-3-38 15,2-2-19-15,0-9-34 0,3 2-14 16,6-10-20-16,4 2-8 16,6-3-11-16,6 1-4 15,5 1-3-15,2 1-2 16,2 8-2-16,-6 4 0 16,-1 11 1-16,1 0 3 15,-2 7 2-15,10 6 5 0,0 7 0 16,-4 6 3-16,3 5 1 15,-7 0 2-15,1 0 1 16,-2 0 0 0,-5-4 1-16,-3 0-1 0,-6-6 1 15,-4-3 1-15,-2-7-1 16,-4-1 0-16,-2-4-7 16,-1-2-23-16,-1-1-88 15,0 0-56-15,0 0-160 16,-2-1-199-16,-15-2 343 15</inkml:trace>
  <inkml:trace contextRef="#ctx0" brushRef="#br0" timeOffset="109061.94">20076 5918 912 0,'-11'11'449'0,"7"-8"-141"0,3 0-57 16,2 2-29-16,-1-5-38 15,0 0-43-15,0 0-14 16,11 6-29-16,6 3-18 16,28 13-28-16,-25-20-11 15,1 1-18-15,-1 0-6 16,-2-3-4-16,1 1-1 16,-5-2 1-16,1 0 0 0,0-5 0 15,0-2 1-15,-2-3 1 16,-2-4-3-16,-4-5-3 15,-3-3-16-15,-3-5-74 16,-1-3-48-16,-1 5-104 16,-2 3-58-16,-6 10 188 15</inkml:trace>
  <inkml:trace contextRef="#ctx0" brushRef="#br0" timeOffset="111163.58">16532 6234 369 0,'0'-1'299'0,"0"0"91"16,0 0-85-16,0 0-54 15,1-2-39-15,0-1-53 16,0 2-16-16,-1 0-17 16,0 1-5-16,0 0-26 15,0 0-15-15,-1 1-38 16,-10 3-16-16,-18-1-15 16,-25 43-3-16,31-31-4 15,2 1 0-15,3-5-4 16,-3 0 0-16,13 3-2 0,1-2 0 15,7 0 3-15,2 3 2 16,4-2 4-16,6 0 1 16,6 2 5-16,0-5 2 15,8-3 8-15,-6 3 5 16,6-4 8-16,-3 6 1 16,-5 0 3-16,0-1-3 0,-7-2-9 15,-5-1-1-15,-6-3-4 16,-1-3-16-16,-5-1-115 15,5-1-75-15,-1 0 101 16</inkml:trace>
  <inkml:trace contextRef="#ctx0" brushRef="#br0" timeOffset="117775.17">7933 7638 473 0,'43'-13'314'16,"-35"10"-49"-16,-7-1-3 15,5 3-21-15,-4 1-45 16,-3-1-10-16,0 1-35 16,0 0-21-16,-1 0-41 15,1 0-26-15,-17 15-41 16,-29 29-8-16,26-30-10 16,0-2-4-16,8-5-63 15,0-5-54-15,11-5-201 0,3-4 195 16</inkml:trace>
  <inkml:trace contextRef="#ctx0" brushRef="#br0" timeOffset="118496.46">8955 7254 605 0,'0'-1'355'0,"0"-1"-47"15,4-6-17-15,-1-10-85 16,5-28-35-16,-15 32-52 16,-4 1-22-16,-8 5-34 15,3 5-15-15,-4 6-23 16,5 9-9-16,0 13-13 15,-3 6-3-15,8 14 1 16,8 4-1-16,10 7 3 16,3 1-1-16,7 2 0 15,-1 0 1-15,-4-7 1 16,-3-5 1-16,-4-11 0 0,2-5-1 16,-3-15-33-16,-5-7-48 15,-5-11-219-15,-7-10 195 16</inkml:trace>
  <inkml:trace contextRef="#ctx0" brushRef="#br0" timeOffset="118664.32">8665 7423 704 0,'0'-7'433'16,"6"1"-2"-16,5 1-238 15,5 3-6-15,9 4-75 16,0-2-33-16,8 4-44 15,1-4-11-15,2 2-100 16,7 1-106-16,7-1 115 16</inkml:trace>
  <inkml:trace contextRef="#ctx0" brushRef="#br0" timeOffset="119020.1">9088 7438 788 0,'-14'2'400'0,"7"0"-64"0,6 3-97 16,-2 4-15-16,-1 2-41 16,5 7-70-16,-1 0-24 15,7 4-29-15,2 0-13 16,4-5-19-16,3-3-5 16,6-8-13-16,2-1-3 15,-2-9 0-15,0-4-1 0,-4-9 1 16,-3-5 1-16,-5 3-1 15,-5-5-2-15,-7 4-2 16,-6-1-2-16,-4 2-1 16,-3 6 0-16,-5-1-4 15,-1 6-2-15,1 4-6 16,2 2-8-16,5 5-27 16,6 3-18-16,6 6-61 15,1 0-49-15,10 2-192 16,3-1 233-16</inkml:trace>
  <inkml:trace contextRef="#ctx0" brushRef="#br0" timeOffset="119269.16">9355 7467 487 0,'17'11'398'16,"-3"2"13"-16,-6-1-97 15,0 5-33-15,-5 2-92 0,-1 0-13 16,-2-3-73-16,3-2-19 15,-3-9-28-15,-4-4-10 16,4-3-10-16,-1 1-6 16,0 0-9-16,-4-16-6 15,-4-32-10-15,10 25-1 16,2 1-4-16,4 0-2 16,2 1-4-16,7 5-13 15,1-1-59-15,4 6-32 0,-3 4-112 16,-2 3-77-16,8 11 193 15</inkml:trace>
  <inkml:trace contextRef="#ctx0" brushRef="#br0" timeOffset="119801.83">9622 7451 689 0,'-5'-10'390'0,"4"5"-3"15,1 3-133-15,0 1-16 16,0 1-31-16,0 0-59 16,0 0-13-16,4 13-40 15,2 13-22-15,3 27-28 0,-9-31-15 16,0-9-17-16,0-2-2 16,-1-11-3-16,1-2-1 15,-1-8-4-15,1-4-4 16,2-7-7-16,3-5-2 15,4 0-2-15,2-1 1 16,4 3 3-16,-1 6 2 16,-1 10 3-16,-1 6 0 15,-2 7 3-15,-1 5 0 0,-5 5 2 16,-1 5 4-16,-3 5 6 16,0 0 2-16,0-4 0 15,0-7-1-15,0-10-5 16,1-1-1-16,2-15-3 15,1 1-3-15,4-9-7 16,0-7-7-16,4 5-8 16,3-1 0-16,-2 7 4 15,1 8 6-15,-1 7 8 16,-3 1 4-16,0 10 10 16,-7 1 9-16,0 4 9 15,0 1 4-15,-2 1 0 16,4-2-5-16,-1 2-8 15,-1-3-5-15,2-3-11 0,1-4-33 16,0-2-137-16,6-3-10 16,7 1 83-16</inkml:trace>
  <inkml:trace contextRef="#ctx0" brushRef="#br0" timeOffset="120171.57">10600 7199 1115 0,'0'-3'484'0,"1"7"-246"16,2 6-20-16,-2 14-36 16,-1 11-38-16,0 14-60 15,0 3-23-15,1 2-30 0,4-9-11 16,6-9-13-16,4-5-3 15,5-16-52-15,-1-7-44 16,2-14-154-16,-1-10-122 16,-3-3 229-16</inkml:trace>
  <inkml:trace contextRef="#ctx0" brushRef="#br0" timeOffset="120932.49">10814 7351 997 0,'5'24'470'0,"-5"-3"-184"15,3 4-18-15,3-6-42 16,1-3-55-16,4-2-73 16,6-6-26-16,-2-6-33 15,5-2-7-15,-2-11-11 16,-2-3-4-16,-3-3-5 16,-7-3-3-16,-6 0-7 15,-2 3-7-15,-2 0-12 16,-8 1-1-16,-3 2 1 15,3-2 4-15,-2 4 6 16,8 2 1-16,5 4-1 16,-1 2-3-16,6 0-5 15,2 0 0-15,12 0 3 0,0 2 4 16,5 2 5 0,-3 1 0-16,1 5 3 0,2 5 0 15,-2 4 4-15,-1 5 1 16,-9 2 4-16,-4-4 1 15,-5 1 0-15,-2-5 1 16,0-4-1-16,-2-1-2 16,0-4-2-16,-1-4-1 15,1-6-5-15,2 4-6 16,0 0-33-16,0 0-16 0,4-15-12 16,14-26 1-16,-12 31 30 15,3 2 15-15,-4 9 15 16,2 1 2-16,2 8 6 15,2 2 7-15,5 4 14 16,0 0 7-16,8-2 14 16,1-4-1-16,6-4-7 15,3-5-5-15,-5-5-14 16,-1 0-3-16,-9-12-1 16,-3 1 0-16,-5-3-1 15,-6-2-1-15,-6 2 0 16,-3 1 0-16,-9 4-2 15,1 2-1-15,2 12-8 16,-3 5-1-16,4 13 0 16,0 7 3-16,4 13 11 0,4 3 7 15,6 6 7-15,8 2 4 16,6 2 6-16,0-3 3 16,-2-7-4-16,3-3-1 15,-13-12-9-15,-1-6-5 16,-6-12 3-16,-10-5-2 15,-4-9-11-15,-2-5-14 16,-10-4-58-16,1-3-34 0,-1-1-104 16,-1-4-74-16,8-3 173 15</inkml:trace>
  <inkml:trace contextRef="#ctx0" brushRef="#br0" timeOffset="121481.67">11587 7396 1127 0,'25'-3'503'0,"3"-7"-260"15,-1-2-29-15,-3-7-66 16,-1-1-52-16,-5-1-51 16,-5-1-10-16,-13 3-11 15,-4 2-2-15,-14 5-3 16,-3 6-1-16,-5 4-8 15,-2 2-1-15,5 9 4 0,0 3 3 16,7 7 8-16,5 7 8 16,8 4 7-16,4 2 1 15,9 2-5-15,4-6-7 16,7-2-14-16,3-6-6 16,5-11-6-16,1-6-2 15,4-12-69-15,3-14-55 16,3-9-124-16,0-7-55 0,-1 2-9 15,-6 8 53-15,-10 12 138 16,-9 8 80-16,-5 14 158 16,-7 6 47-16,-1 7 57 15,5 7 4-15,-8 0-23 16,2 3-16-16,1-3-31 16,-2-3-16-16,1-10-40 15,5-4-24-15,-4-5-30 16,-2-5-9-16,1-6-14 15,-3-4-3-15,7-10-7 16,0 4-4-16,2-1-6 16,-2-2-2-16,3 6-2 15,2 2-5-15,4 0-69 16,5 5-60-16,2 2-153 16,2 0 26-16,6 1 145 15</inkml:trace>
  <inkml:trace contextRef="#ctx0" brushRef="#br0" timeOffset="122249.7">12898 7328 664 0,'6'-2'405'16,"-3"2"-39"-16,0 4-117 15,-3-4 0-15,0 1-49 16,7 22-25-16,7 32-49 16,-11-29-27-16,-1-5-47 15,-3-3-18-15,0-8-20 16,1-4-22-16,-1-7-98 15,2-4-63-15,-1-14-141 16,0-1-64-16,-2-6-53 0,-1-2-10 16,-6 1 103-1,0 1 87-15,-2 1 230 0,4 2 123 16,7 6 140-16,3 1 42 16,12 7-17-16,-1 3-27 15,6 3-54-15,2 2-24 16,5 1-14-16,4 3-2 15,2 4-13-15,-4 3-8 16,-7 11-27-16,-4 3-13 0,-9 4-28 16,-5 4-14-16,-4-3-23 15,-1-5-6-15,-3-7-6 16,1-6-2-16,1-8-3 16,1-4-3-16,1-7-6 15,0-4-10-15,7-6-11 16,1-1-2-16,4-1 4 15,4 1 7-15,-2 3 10 16,0 5 4-16,0 11 4 16,0 5 8-16,-6 9 13 15,-1 5 4-15,-4 6-1 16,-2-3-5-16,2 3-15 16,1-3-5-16,6-9-90 15,4-1-72-15,5-13 98 16</inkml:trace>
  <inkml:trace contextRef="#ctx0" brushRef="#br0" timeOffset="122460.15">13483 7250 1151 0,'-20'7'513'15,"8"5"-217"-15,-3 5-73 16,-2 9-37-16,11 3-50 0,-2 2-77 15,7-3-17-15,7-1-22 16,1-5-8-16,6-8-8 16,1 0-2-16,7-9-6 15,1 0-41-15,5-6-124 16,3-6-80-16,2-6 138 16</inkml:trace>
  <inkml:trace contextRef="#ctx0" brushRef="#br0" timeOffset="122748.42">13612 7364 950 0,'-4'24'463'0,"4"-2"-145"16,0 3-50-16,2-1-47 16,1-4-62-16,2 0-87 0,3-5-22 15,-1-5-28-15,-2-4-6 16,-3-6 0-16,-2-3 0 15,-3-4 1-15,-5 0-1 16,0-7-5-16,-3-1-2 16,3-1-3-16,4-3-2 15,4-3-1-15,0-4-3 16,4 0-22-16,0 1-40 16,3 10-113-16,2 3-78 0,0 5-181 15,4 4-125-15,4-2 358 16</inkml:trace>
  <inkml:trace contextRef="#ctx0" brushRef="#br0" timeOffset="122813.02">13858 7313 208 0,'42'-4'55'0,"-1"-1"-50"15</inkml:trace>
  <inkml:trace contextRef="#ctx0" brushRef="#br0" timeOffset="123696.56">13797 7477 977 0,'11'-5'465'0,"4"-3"-194"16,-2-1-32-16,-3 0-88 15,1 1-40-15,0 0-42 16,1-1-5-16,1-3 1 16,3 3-5-16,-5-6-16 15,1-1-9-15,4-5-20 16,-4-4-6-16,-4 3-9 15,-5 3-4-15,-12 7-7 0,-2 7-2 16,-2 6 1-16,-1 6 5 16,-4 10 4-16,1 1 1 15,-2 6 2-15,2 2 2 16,6 0 0-16,3-2 2 16,13 2 0-16,9-2-2 15,7-3 0-15,2-3-2 16,3-10 1-16,-1-6-1 15,5-8-1-15,1-6-14 16,6-7-36-16,-4 2-18 0,-3-3-24 16,-4 2 4-16,-10 2 34 15,-7 0 18-15,-7 3 31 16,-2 3 11-16,-9 3 14 16,-2 3 10-16,-3 4 18 15,-3 1 11-15,1 3 18 16,0 3 3-16,2 6-3 15,5 2-5-15,7 3-14 16,2 1-6-16,6-5-10 16,1 0-7-16,2-4-12 15,1-6-7-15,4-4-7 16,0-1-2-16,2-7-1 16,-2 0-1-16,-5-7 0 15,0 6 0-15,-6-1 2 16,-1 2 1-16,-2 7 1 0,-3-2 0 15,-2 6-2-15,4-3-2 16,0 0-4-16,0 0-3 16,-1 8-25-16,0 0-53 15,1-2-141-15,1-5-83 0,1-1 174 16</inkml:trace>
  <inkml:trace contextRef="#ctx0" brushRef="#br0" timeOffset="124016.23">14414 7305 1034 0,'-7'3'543'15,"-7"1"-148"-15,-6-1-148 16,0 7-2-16,-1 1-93 16,3 4-45-16,8 3-53 15,7-3-18-15,7 0-23 16,6-3-6-16,7 0-4 15,5 0 2-15,2-2 4 16,-8 4 4-16,-2-1 9 16,-6-1 4-16,-10 1 7 15,8-2-1-15,-10-1-4 0,-4-4-4 16,-2-4-12-16,-5 0-13 16,7-5-73-16,2 1-53 15,8-6-123-15,3-4-56 16,7 0-102-16,5-4-80 15,2 0 322-15</inkml:trace>
  <inkml:trace contextRef="#ctx0" brushRef="#br0" timeOffset="124637.1">14519 7394 750 0,'12'0'436'0,"0"3"-84"16,-6 8-89-16,2 5-15 16,-5 3-46-16,-2 4-21 0,0 0-65 15,-2-8-37-15,-2-4-57 16,0-11-49-16,3-11-103 15,0-4-69 1,0 7-168-16,0 2-37 0,1-30-28 16,-2-3 24-16,-5 2 189 15,3 20 128-15,2 6 234 16,2 4 101-16,5 8 83 16,2 0-16-16,7 6-43 15,2 3-31-15,1 3-49 16,0 1-19-16,2 3-32 15,-2 0-17-15,-2 3-36 16,-3-1-19-16,-8 1-34 16,-1-2-10-16,-3-8-6 0,-1-1-5 15,-1-11-9-15,1-1-10 16,0-5-20-16,3-5-11 16,1 1-8-16,3 0 4 15,-1 0 14-15,1 2 8 16,-2 6 11-16,1 2 7 15,-1 5 4-15,1 6 4 0,1 4 3 16,3-2 1-16,3-5 4 16,5 0-2-16,6-11 1 15,0-2-1-15,-3-8-3 16,-1-4-2-16,-10 3-1 16,-8 0 2-16,-1 14 0 15,-1 5 4-15,-5 12 17 16,5 9 8-16,0 8 9 15,-1 0 3-15,7 9-6 16,1 1-2-16,-1 3 9 16,3 4 6-16,-9 0 2 15,0-5-2-15,-5 0-13 16,-2-3-8-16,-5-15-10 16,-5 1-5-16,-1-16-7 15,0-5-36-15,-1-9-149 16,-2-8 401-16</inkml:trace>
  <inkml:trace contextRef="#ctx0" brushRef="#br0" timeOffset="125507.1">15634 7323 461 0,'12'7'347'16,"2"-7"21"-16,0-3-114 15,-3-1 4-15,-2-6-71 16,-3 2-26-16,-5-3-33 16,-4 2-20-16,-8 1-39 15,0-2-19-15,-6 4-31 16,-1 1-7-16,-4 6-9 15,-4 3-2-15,0 9-4 16,3 4 0-16,5 3-5 0,11-1 0 16,7-4-1-16,7 2 0 15,7-2 6-15,-2-1 2 16,6 0 5-16,2-7 4 16,2 3 9-16,-2-1 4 15,-4 6 9-15,-2-2 3 16,-8-2-2-16,-1 4 2 15,-7-10 4-15,-4 3-1 16,-5 3-2-16,-7-4-3 16,-5 2-14-16,0-1-6 15,2-7-7-15,5-1-30 0,12-2-92 16,5-7-60-16,16-5-175 16,8-3-178-16,5-7 347 15</inkml:trace>
  <inkml:trace contextRef="#ctx0" brushRef="#br0" timeOffset="125776.98">15770 7408 723 0,'14'8'402'0,"-6"-1"-62"16,0 6-59-16,-6 4-66 15,0-4-29-15,0 2-47 16,3-6-20-16,3 1-45 16,3 0-18-16,1-7-27 15,1-2-11-15,1-6-8 16,-2-6-3-16,5-2-2 0,-3 0-4 15,-5 0-10-15,-6 6-6 16,-5-1-1-16,2 5 2 16,1 1 13-16,3 1 2 15,-4 1-1-15,0 0-1 16,-2 0-1-16,1 2 1 16,1 24 4-16,1 27 3 15,1-31-2-15,3-8-2 0,-2-9-1 16,4-4-10-16,3-9-107 15,0-9-87-15,7-6 121 16</inkml:trace>
  <inkml:trace contextRef="#ctx0" brushRef="#br0" timeOffset="126158.1">16042 7227 894 0,'2'7'457'0,"14"7"-106"15,-2 6-81-15,-2 7-49 16,2 8-52-16,-8-1-71 16,2 0-23-16,-2 2-34 15,-1-7-11-15,-1-1-15 16,-2-4-3-16,-2-11 0 16,-1-3 0-16,-1-7 0 0,0-2-1 15,-1-6-10-15,3 4-4 16,0 0-17-16,0-15-7 15,7-35-1-15,0 34 2 16,5 4 11-16,-1-1 5 16,1 10 6-16,0 1 1 15,0 8 4-15,-2 6 4 16,-3 1 9-16,0 5 3 0,-6-3 3 16,0 2 0-16,-5 5-7 15,-4-2-2-15,-4-3-8 16,-3-3-29-16,2-6-104 15,2-2-85-15,4-1 123 16</inkml:trace>
  <inkml:trace contextRef="#ctx0" brushRef="#br0" timeOffset="126497.81">16448 7432 1177 0,'3'-12'558'0,"-5"3"-253"16,-5-1-23-16,-7 8-103 16,0-1-61-16,-10 3-62 15,3 3-13-15,4 1-26 0,4 4-11 16,13 5-9-16,4 5-3 16,8 1 3-16,3 0 3 15,4-1 8-15,0-2 4 16,-3 2 6-16,-8-4 3 15,-2-3 4-15,-2-1 3 16,-4-6 4-16,-3 2 0 16,-8-5-4-16,-2-1-5 15,-5-4-55-15,7 1-41 0,-3-3-91 16,8-1-62-16,2 6-176 16,4 1 253-16</inkml:trace>
  <inkml:trace contextRef="#ctx0" brushRef="#br0" timeOffset="126774.42">16500 7580 676 0,'13'-2'398'0,"4"-3"-28"15,4 1-59-15,-2-6-37 16,-1-2-45-16,-5-4-81 16,-4-2-32-16,-4-3-67 15,0-3-21-15,-5 3-15 16,0 2-4-16,-4 5-9 15,-1 6-3-15,-4 7-11 16,-2 4-3-16,-2 10 0 0,0 4 3 16,2 3 6-16,3 4 5 15,3 1 5-15,3-2 3 16,5-3 5-16,0-3-2 16,9-4-3-16,0-5-2 15,3-6-74-15,1-4-95 16,5-7 107-16</inkml:trace>
  <inkml:trace contextRef="#ctx0" brushRef="#br0" timeOffset="127359.09">16760 7592 870 0,'3'1'439'0,"1"-1"-140"15,2 2-5-15,-6-2-51 16,0-1-46-16,0 0-66 15,12-3-27-15,1-4-49 16,27-28-16-16,-33 17-19 16,-5-2-3-16,-6 5-3 15,-1 3-1-15,-12 7-3 16,0 4-2-16,-4 2-7 16,-3 4-1-16,6 1-4 15,5 5-2-15,6-1-3 16,5-2 0-16,2-1 3 15,4-4 1-15,3 1 4 0,3 4 0 16,1-6 1-16,1 3 0 16,-1-2 0-16,-3 0 0 15,-3 6 0-15,-3 3 0 16,-5 13-1-16,-2 7 0 16,-5 11 1-16,3 6 0 15,7 2-3-15,0 2 0 0,10-11 0 16,5-10 1-16,6-7 2 15,0-13 1-15,1-5 1 16,-4-4-1-16,-2-12-2 16,1 3-8-16,-4-8-13 15,-3-4-9-15,-9 1-7 16,-5-3 6-16,-19 0 13 16,-5 2 12-16,-14 4 10 15,0 1 7-15,8 6 24 16,7 4 9-16,15 4 18 15,8 1 3-15,8 2-8 16,8 0-2-16,10 1-11 16,5-3-8-16,7-1-15 15,1-2-8-15,0-6-35 16,-5 1-64-16,-7-2-164 0,1-2-370 16</inkml:trace>
  <inkml:trace contextRef="#ctx0" brushRef="#br0" timeOffset="132924.67">5870 8861 334 0,'-1'0'194'0,"0"0"-20"16,0 0-15-16,-1-1-26 15,1 0-11-15,1 0-3 16,0 0 4-16,0-1 11 0,0-2 2 15,0-2-5 1,0-2-5-16,0 6-16 0,1-2-15 16,-1 3-26-1,0 0-10-15,0 0-8 0,2 1 0 16,4 17-1-16,24 41-2 16,-27-25-14-16,5 0-5 15,-11-9-10-15,3-4-3 16,0-9-3-16,-1-5 0 15,1-6 2-15,-2-2-2 0,1 1-3 16,0 0-5-16,-3-9-5 16,-3-9 0-16,-2-32-1 15,13 28 0-15,9 7-1 16,2-2-2-16,3 4 2 16,-1 0-1-16,-3 4 1 15,4 5 1-15,-4 9 1 16,2 9 2-16,-9 9 4 15,1 5 0-15,-3 4 1 16,2 0 0-16,-3-3-2 16,-4-5 0-16,0-6 2 15,-2-6-1-15,0-8 5 16,2-3-1-16,0-9-3 16,-1-4-3-16,5-9-6 15,0-5-1-15,4-3-2 0,3 1 0 16,4 3 1-16,2 6 1 15,2 3 1-15,0 6 1 16,-3 8 2-16,1 4 3 16,-3 12 13-16,-1 4 9 15,-5 7 15-15,-4 3 4 16,-3 4-2-16,-1-3-7 16,-1-5-13-16,-2-4-5 0,-1-8-7 15,0-5-3-15,1-2-60 16,2-3-61-16,3-6-143 15,-2 4 149-15</inkml:trace>
  <inkml:trace contextRef="#ctx0" brushRef="#br0" timeOffset="133305.46">6784 8876 1005 0,'8'-6'460'16,"4"-4"-219"-16,-2 5 17 15,-4 4-46-15,-3-2-26 16,-8 4-37-16,-5-3-29 16,-8 2-48-16,-4 1-16 0,-6 1-22 15,1 3-10 1,0 0-12-16,-2 1-4 0,5 2-5 16,2-1-1-16,8-4-2 15,2-2 0-15,3-1-1 16,7 4-2-16,1-4-8 15,2 3-4-15,-1-4-10 16,0 0-47-16,0 0-104 16,0 0-78-16,15-4 141 15</inkml:trace>
  <inkml:trace contextRef="#ctx0" brushRef="#br0" timeOffset="133615.93">6647 8711 750 0,'-3'2'446'0,"0"0"-84"16,-3 9-88-16,0 4-29 15,-5 5-86-15,-3 8-39 16,1-2-50-16,0 1-12 16,3 3-25-16,1-7-9 15,1-2-8-15,-1-1 1 16,8-3 1-16,5-1 4 0,-1 1 2 15,1-1 0 1,5 0 3-16,-1-1 0 0,9-3 6 16,4-2 3-16,-6-3 0 15,0 2-3-15,-5-3-6 16,-2-1-6-16,-4 1-8 16,-3-4-17-16,2 0-138 15,-3-3-100-15,0 0 142 16</inkml:trace>
  <inkml:trace contextRef="#ctx0" brushRef="#br0" timeOffset="134322.62">7197 8794 818 0,'-7'-13'374'0,"6"5"-133"15,4 8-31-15,4 3 8 16,2 7-25-16,2 13-41 16,-1-2-16-16,-3 17-29 15,2-2-17-15,-1 2-35 16,-1 1-13-16,0-11-18 16,-2-7-8-16,-1-13-5 15,-2-7 2-15,-1-8-1 16,0-6-1-16,-1-14-3 15,0-3-3-15,0-2-4 16,3 0-1-16,4 2 0 16,1 8-3-16,3 6 1 15,-1 4-1-15,8 14 0 16,3 4 2-16,-5 7 1 16,1 5 8-16,-5 5 12 15,-6 3 7-15,-1 3 6 0,1-1-1 16,-6-5-6-16,1-7-4 15,0-6-6-15,-1-3-1 16,0-8-7-16,-2-6-4 16,2-9-6-16,2-4-3 15,10-6-3-15,0-2 3 16,-1 5 2-16,-1 6 1 0,1 8 2 16,1 1 0-16,0 8 1 15,1 0 0-15,-6 4 4 16,0 5 2-16,5 3 4 15,-8 5 1-15,3 6-4 16,-2 0-2-16,-2-1-8 16,5-4-57-16,2-10-141 15,0-6-51-15,9-2 127 16</inkml:trace>
  <inkml:trace contextRef="#ctx0" brushRef="#br0" timeOffset="134530.35">7711 8915 1130 0,'8'-5'514'0,"6"4"-216"0,5 1-37 16,7-4-40-16,-1-4-54 16,8 4-75-16,1 3-28 15,-5 4-33-15,0 1-11 16,-12 4-20-16,-6-1-45 15,-2-6-114-15,-1 0-87 16,-2-3 139-16</inkml:trace>
  <inkml:trace contextRef="#ctx0" brushRef="#br0" timeOffset="134734.97">7805 8726 991 0,'4'19'485'0,"0"-2"-115"15,4 5-79-15,1 7-33 16,-2 1-56-16,1 7-100 16,-2 0-34-16,-1 0-39 15,-3 0-12-15,0-8-15 16,2-10-42-16,-2-11-94 16,8-8-62-16,0-9-224 15,-2-1 264-15</inkml:trace>
  <inkml:trace contextRef="#ctx0" brushRef="#br0" timeOffset="134979.54">8121 8715 1209 0,'3'18'558'15,"7"-2"-223"-15,0 8-12 0,-2 6-59 16,-1 1-55-16,0 8-100 15,-3 0-26-15,0 1-37 16,-1-4-15-16,0-8-15 16,3-6-7-16,-1-9-10 15,-2-4-31-15,3-4-91 16,-2-4-56-16,-1-5-111 16,2 1 167-16</inkml:trace>
  <inkml:trace contextRef="#ctx0" brushRef="#br0" timeOffset="139891.03">10430 8743 673 0,'0'-1'388'0,"0"0"-103"0,0-2-44 15,1-3-13-15,-1 2-63 16,0 3-22-16,0 0-22 15,0 0-8-15,1 4-21 16,4 26-9-16,10 49-28 16,-14-35-12-16,5 6-18 15,0 2-7-15,-5-2-8 16,3-2-1-16,3-8-2 16,1-9-2-16,-5-13-3 15,4-7-12-15,-7-11-62 16,2-9-46-16,-1-9-153 15,0-8-139-15,7-6 263 16</inkml:trace>
  <inkml:trace contextRef="#ctx0" brushRef="#br0" timeOffset="140178.24">10456 8682 832 0,'11'-3'448'0,"-2"-1"-151"16,6 3-63-16,6 1-25 15,1 2-78-15,4 7-25 16,1 3-28-16,-3 2-8 16,-2 6-17-16,-6 0-7 0,-7 5-13 15,-5 2-1-15,-6-2-6 16,-6-5-3-16,-4-3-6 16,-4-2-2-16,-1-4-5 15,2 1-3-15,0-7-25 16,1-3-28-16,4-3-56 15,2-3-36-15,7-2-68 16,1-1-32-16,5-4-119 16,8-4-164-16,9 0 342 15</inkml:trace>
  <inkml:trace contextRef="#ctx0" brushRef="#br0" timeOffset="140488.35">10820 8709 1009 0,'0'4'480'0,"-3"10"-209"16,-4 3-7-16,-3 8-77 0,1 5-46 16,3-4-54-16,5-4-17 15,6-4-27-15,5-6-12 16,7-2-6-16,2-2-3 16,4-7-4-16,4-2 2 15,0-9-3-15,-3-2-1 16,-5-8-2-16,-2-1 0 15,-16-3 2-15,-1 2 2 0,-3 4 0 16,-16 0-2 0,4 7-5-16,-9 0-4 0,-2 10-9 15,3 1-7-15,2 7-71 16,9 1-50-16,7-4-134 16,6 0-95-16,9-4 228 15</inkml:trace>
  <inkml:trace contextRef="#ctx0" brushRef="#br0" timeOffset="140843.93">11175 8670 1119 0,'0'-5'537'0,"-7"2"-213"15,-2 0-27-15,-6 6-105 16,-3 0-44-16,0 6-64 0,0 2-20 15,4-3-28-15,5 7-9 16,6-1-13-16,6-1-4 16,7 5-5-16,3-3 1 15,5-1 1-15,-4 3 3 16,1-2 7-16,-3-2 7 16,-5 0 12-16,-3-2 8 15,-5-4 7-15,-3 1 0 0,-4-1-9 16,0-3-6-16,-6 0-14 15,0-4-7-15,-4 1-11 16,-1-2-40-16,6 1-98 16,3-1-57-16,10-4-162 15,2 2-20-15,15-1 235 16</inkml:trace>
  <inkml:trace contextRef="#ctx0" brushRef="#br0" timeOffset="141327.17">11434 8553 964 0,'-3'-12'449'16,"3"2"-172"-16,1 4-16 15,-1 1-46-15,0 4-33 16,0 2-50-16,0-1-18 16,0 0-27-16,-1 5-13 15,-5 15-25-15,-19 28-11 0,4-26-13 16,-6-3-5-16,5 0-8 16,4-5-1-16,3-5-4 15,7-3 0-15,0-2-1 16,3 0-2-16,5 2 0 15,2-2 0-15,4 5 0 16,3 1 1-16,3 3 4 16,0 3 4-16,2 3 5 15,-1 0 2-15,-1 1 2 16,3 5-1-16,-8-1-1 16,0-2-3-16,-4-1-4 15,-1-4-2-15,3-5-4 16,-2-4-1-16,6-2-3 15,-5-3-2-15,3-2-2 16,6 3 0-16,-2-1-1 16,0-2-3-16,8 1-30 0,-4-3-35 15,7-1-103-15,-1-1-67 16,-1-1 145-16</inkml:trace>
  <inkml:trace contextRef="#ctx0" brushRef="#br0" timeOffset="141938.07">11604 8707 1050 0,'-12'8'471'0,"9"-8"-151"16,3 0-84-16,0 5-11 15,0-5-34-15,0 0-68 16,1 13-18-16,2 12-12 16,3 25-12-16,-2-20-27 15,-2-7-11-15,2 0-19 16,1-1-6-16,-2-10-10 16,1-1-1-16,-1-7-1 15,-2-3 1-15,-1-5 0 16,0 3-2-16,0 0-1 15,1-18-3-15,10-35-1 0,-1 28 0 16,3 2-1-16,-1 3 1 16,1 6 0-16,0 3 0 15,0 9 0-15,-1 5-1 16,-1 11 3-16,0 6 1 16,-4 5 5-16,-2 0 2 15,0-3-1-15,-2 0 0 16,2-7-3-16,-1-7 0 0,-1-5 0 15,-2-5 0-15,1-6 0 16,-1-2-3-16,3-3-3 16,2-4-5-16,4-2-2 15,3 2-1-15,1 3 3 16,-1 4 2-16,-4 10 3 16,1 2 0-16,-4 7 6 15,-1 4 1-15,-3 4 3 16,-2 5 2-16,-2 3-1 15,-1-1 0-15,2-2-5 16,-3-6-4-16,3-6-71 16,1-5-57-16,1-4-152 15,0 0 127-15,-1 0 66 16</inkml:trace>
  <inkml:trace contextRef="#ctx0" brushRef="#br0" timeOffset="142525.68">11941 8565 1284 0,'-6'-6'544'0,"8"0"-320"15,-1 0-4-15,2 2-75 16,6 2-39-16,-1 2-49 15,1 4-13-15,8 1-11 16,3-1-5-16,8 0-9 16,6-2-3-16,-6 1-5 15,-1 0-2-15,-7 5-3 16,-3 3 0-16,-5 9 4 0,-3 4 7 16,-4 9 15-16,-2 5 6 15,1 4-2-15,0-2-2 16,-1 0-7-16,0-3-1 15,-1-3 13-15,-2 0 6 16,-1-9 3-16,-2-4 0 16,-3-7-9-16,-1-5-6 0,-3-6-6 15,-4-3-5 1,-2-4-10-16,-3-1-5 0,-6 0-48 16,2-1-51-16,-3 0-128 15,-2-2-99-15,23 5 195 16</inkml:trace>
  <inkml:trace contextRef="#ctx0" brushRef="#br0" timeOffset="144287.01">12913 8782 582 0,'16'6'332'0,"-12"-6"8"16,0 0-83-16,2 1-15 15,-5-1-29-15,-2 0-43 16,0 0-15-16,0 0-31 15,0 0-15-15,-10 1-39 16,-11 1-15-16,-41 5-15 16,29-7-8-16,4-3-14 15,-2 3-4-15,9-2-4 16,2 0-3-16,3 0-3 0,1-2 0 16,5 3-2-16,0 0-1 15,4 0-4-15,2 2-30 16,5-1-98-16,0-2-70 15,1 1 113-15</inkml:trace>
  <inkml:trace contextRef="#ctx0" brushRef="#br0" timeOffset="144616.4">12713 8618 750 0,'0'0'477'0,"-1"-1"-34"0,-6 4-211 16,-1 5-31-16,-8 7-96 16,-2 6-32-16,-3 5-29 15,0 2-5-15,2-2-10 16,2-2 2-16,8-7 4 16,0-2 4-16,8-2 4 15,2-1 0-15,6 0 3 16,6 2 2-16,1-1 2 15,2 1 0-15,-2-3 3 16,1-1 0-16,1 0 0 16,-4-1-3-16,-1 2-14 0,-3-1-6 15,-4-2-14 1,0 0-5-16,-3-2-57 0,2-2-63 16,5-2-169-16,2 0-400 15,2 4 451-15</inkml:trace>
  <inkml:trace contextRef="#ctx0" brushRef="#br0" timeOffset="145438.97">13567 8901 590 0,'0'-5'261'16,"4"3"-98"-16,1-1-29 15,-4-6-7-15,1 2-28 16,-2-3-36-16,-3 2-2 16,0-2 6-16,-2 5 1 15,1 2-15-15,2 3-9 16,-2 1-15-16,3-1-7 0,0 0-6 15,0 0-3-15,1 0-3 16,0 0-2-16,0 0-2 16,0 0-2-16,0 0 5 15,0 0 4-15,0-1 15 16,0 0 8-16,0 0 8 16,0 0 4-16,0 0-2 15,0 0-1-15,0-1-5 16,0 1-1-16,0 0 1 15,0 0 4-15,0 0 9 16,0 0 7-16,0 1 11 16,0-1 4-16,0 0 1 15,0 0-1-15,0 0-13 16,0 0-9-16,-1-1-16 16,1 1-8-16,0 0-10 15,0 0-4-15,0 0-2 0,0 0-1 16,0-1 3-16,0-7 2 15,1 2 5-15,-1-4 3 16,0 3 1-16,0 1 0 16,0 1-3-16,0 5-3 15,0-1-5-15,-1 1-3 16,0 1-3-16,0 0-2 0,1 28 3 16,4 30 1-16,-1-27 2 15,3-1 0-15,-2-5-1 16,0-4-1-16,1-7-3 15,-1-4-3-15,-1-8-58 16,-1-3-71-16,0-10-177 16,-2-4 235-16,9-8-14 15</inkml:trace>
  <inkml:trace contextRef="#ctx0" brushRef="#br0" timeOffset="145626.39">13507 8563 1244 0,'0'0'574'0,"7"5"-211"16,3 1-65-16,2 1-35 15,-2 0-60-15,2-1-96 0,-1-1-32 16,1 2-43-16,1-1-11 16,2 1-53-16,0-2-61 15,1 2-143-15,1-2 462 16,1-5-223-16</inkml:trace>
  <inkml:trace contextRef="#ctx0" brushRef="#br0" timeOffset="160799.4">3792 10565 654 0,'-1'1'386'16,"-1"-1"-73"-16,1 0-97 15,0 0-9-15,0 0-60 16,0 1-18-16,0-1-37 16,0 0-17-16,1 0-15 15,0 0-6-15,27 6-17 16,34 3-8-16,-28-2-14 15,0-1-4-15,-4 10-4 16,-8 0-2-16,-10 6 0 0,-2-1 0 16,-5 3 1-16,-2 2 2 15,-3-1 1-15,-6-1 1 16,-4 0 2-16,-4-2 0 16,-2 1-1-16,-4-1 1 15,-8-6-2-15,3-4 1 16,0-6 4-16,4 0 7 15,11-4 6-15,6 0-1 16,13-1-3-16,7-1-8 0,13 0 5 16,6 1 6-16,-2-2 13 15,2 0 8-15,-9 0 0 16,-5 0-5-16,3 3-10 16,-1 0-7-16,-3 4-9 15,-5-1-3-15,-6-2-4 16,-5 1-2-16,-2-2-10 15,-1-2-35-15,-1 0-92 16,0-1-57-16,0 0-163 16,0 0-342-16,0 0 471 15</inkml:trace>
  <inkml:trace contextRef="#ctx0" brushRef="#br0" timeOffset="161422.76">3749 10359 839 0,'-22'-22'368'0,"-4"12"-188"16,-3 3-27-16,-4 11-33 16,-4 7-25-16,1 7-25 15,7 11-13-15,3 9-16 16,2 6-7-16,9 13-11 16,-4-1-9-16,4 5-9 15,12 1-4-15,3 0-4 16,15 0 0-16,14 0 1 15,-2 0 2-15,16-5 7 16,-3-4 2-16,12-6 1 16,7-3-2-16,11-10-5 15,6-2 0-15,4-10-1 16,1-7 1-16,-8-13 2 16,-4-8 0-16,0-18 3 15,-2-5 3-15,-4-12 5 0,-7-6 3 16,-20-11 4-16,-16-9 1 15,-15-7 1-15,-7 1-2 16,-19 1 1-16,-12 2 0 16,-24 2-3-16,-11 1-3 15,-8 8-5-15,-1 3-5 16,7 16-6-16,1 9-1 16,2 16-3-16,6 9-3 15,1 8 1-15,7 8-2 0,9 5-2 16,8 1-2-16,12 4-6 15,2-2-15-15,10 1-117 16,7 2-84-16,16-2 138 16</inkml:trace>
  <inkml:trace contextRef="#ctx0" brushRef="#br0" timeOffset="168820.1">6008 10671 555 0,'0'0'268'0,"0"0"-87"0,0 0-22 15,-1 0-20-15,0 0-10 16,-1 0-20-16,1 0-9 16,0 0-10-16,0 0-5 15,1 0-7-15,0 0-5 0,0-1-15 16,0 0-4-16,0 0-8 16,0-1 2-16,1-7-4 15,-1-7-1-15,-10-28-4 16,-5 28-6-16,1 2-8 15,-4 0-5-15,-8 5-7 16,-1 4-3-16,-3 5-6 16,-1 5-3-16,11 7-2 15,4 1-3-15,7 1-4 16,0 6 0-16,5 2 2 16,3 1 1-16,5 4 5 15,3-2 3-15,5-1 0 16,4-5 2-16,7-1-1 15,7-4 1-15,0-7-1 16,-4 1 1-16,-4-10 1 16,-7 1 1-16,-5-9 1 0,6-1 1 15,-11-1 1-15,-3-9-1 16,3 3 0-16,-3 1-1 16,0 5-1-16,-2 1-1 15,1 6 0-15,0 0 0 16,0 1 7-16,3 4 3 15,-4 0 2-15,0 0 0 16,0 0 0-16,0 0 0 16,0 1 4-16,3 18 4 0,7 31 4 15,-5-28-1-15,2-2 1 16,0 0-2-16,-1-1-7 16,2 0-4-16,3-2-5 15,-2-1-3-15,1-8-4 16,-2 0-1-16,-3-6-4 15,2-2-12-15,-3-4-93 16,2-4-63-16,-3-6-538 16,5 4 472-16</inkml:trace>
  <inkml:trace contextRef="#ctx0" brushRef="#br0" timeOffset="169386.38">6276 10442 765 0,'1'-44'394'0,"-11"35"-115"0,-1 2-23 15,0 8-64-15,-1 4-35 16,0 14-44-16,0 7-17 15,3 10-22-15,1 5-10 16,6 7-15-16,4 1-7 16,5-4-15-16,4-2-5 15,2-9-6-15,1-4-3 16,-1-8-3-16,2-2-2 16,-1-8-4-16,-1-6 0 0,-1 0-3 15,-1-4-18-15,-1-2-105 16,0 0-79-16,2-1 117 15</inkml:trace>
  <inkml:trace contextRef="#ctx0" brushRef="#br0" timeOffset="169827.93">6529 10570 694 0,'-7'-6'362'15,"7"-1"-48"-15,7 4-100 16,-5 4-8-16,-3 3-27 0,1 14-39 16,2 11-5-16,4 19-18 15,0 6-17-15,5 13-31 16,-2 0-16-16,1 3-26 16,2-4-8-16,1-12-8 15,1-7-1-15,-4-16-2 16,0-7 2-16,-5-8 1 15,-2-9-9-15,-3-13-53 16,-5-8-35-16,-1-16-80 16,-2-5-40-16,-2-15-82 15,0 0-109-15,0-5 262 16</inkml:trace>
  <inkml:trace contextRef="#ctx0" brushRef="#br0" timeOffset="170047.65">6526 10646 620 0,'3'-22'366'0,"6"12"-47"15,-6-4-36-15,15 10-77 0,-6 3-32 16,4 2-38 0,6 7-12-16,2 6-30 0,0 3-11 15,-3-2-22-15,-4 4-11 16,-6-4-15-16,-3 1-6 16,-8 4-6-16,-2 0 0 15,-10-1-2-15,-5-1 0 16,-1-5-6-16,-1-3-3 0,2-5-26 15,0-1-35 1,6-3-98-16,6 0-67 0,5-1-184 16,7 2 242-16</inkml:trace>
  <inkml:trace contextRef="#ctx0" brushRef="#br0" timeOffset="170391.74">6897 10625 1220 0,'0'4'538'0,"-11"2"-287"16,4 6-8-16,-8 2-83 15,-1 3-36-15,8 8-51 16,1-5-17-16,8 1-27 16,8-1-7-16,7-7-11 15,2-3-3-15,5-7-1 16,-3-3 0-16,2-4 0 15,-5-4 1-15,-1-5-1 0,-9-8 1 16,0 0 3-16,-6-4 1 16,-5 2 3-16,1 3 1 15,-9 4 0-15,0 3-2 16,-7 5-6-16,-3 2-5 16,-8 5-23-16,3 5-56 15,7 4-152-15,5 4-89 0,15 4 178 16</inkml:trace>
  <inkml:trace contextRef="#ctx0" brushRef="#br0" timeOffset="170760.94">7243 10492 1039 0,'-8'-2'505'0,"-9"0"-154"15,-5 2-142-15,-7 4-48 16,1 5-47-16,3 4-54 16,3 4-11-16,10-2-30 15,4 3-9-15,11-4-10 16,5-2-1-16,7 0 1 0,2-1 2 16,5 3 7-16,1-2 4 15,1 1 12-15,-1-1 7 16,-8-2 20-16,-2 0 8 15,-7-2 8-15,-4-1 5 16,-2 1 2-16,-5 0-5 16,-5 3-14-16,-6-3-13 15,-2 1-22-15,-3-3-7 0,5-6-12 16,4 2-28-16,5-2-93 16,5-2-59-16,4-5-146 15,4-4-65-15,13 3 248 16</inkml:trace>
  <inkml:trace contextRef="#ctx0" brushRef="#br0" timeOffset="171712.8">7453 10417 603 0,'7'-8'337'0,"-4"4"-15"0,2 0-97 15,3 2-8-15,-6 0-33 16,-3 1-27-16,0 0-7 16,0 1-27-16,0 0-14 15,0 0-38-15,0 0-16 16,0 0-15-16,-5 0-6 15,3 0-11-15,-4 0-3 16,5 0-5-16,1-1 0 0,0 0-1 16,0 0 0-16,0 0-2 15,0-1-2-15,-1 1-4 16,1 1-1-16,0-1 1 16,0 1 0-16,0 0 4 15,0 0-1-15,0 0 0 16,0 0 0-16,0 0-4 15,0 0-1-15,0 0-1 16,1 0-1-16,0 0 0 16,0 0 0-16,-2 0 1 15,2 0 1-15,0 0 2 16,0 0 1-16,0 0 0 16,0-1 0-16,0 0-4 15,0 0 0-15,0 0-2 16,0 0-1-16,0 0 0 0,0 0 0 15,0-1 1-15,0 1 0 16,0 0 1-16,0 0-1 16,0 0 1-16,0 0 0 15,0 1-1-15,0-1 1 16,0 1 0-16,0-1-1 16,0 0 2-16,0 0-2 15,0 0 1-15,0-1 0 16,0 1 0-16,0 0 0 0,-1 1-1 15,0 0 0-15,0 0 0 16,0 0-1-16,0 0 2 16,0 0-1-16,-4 1-1 15,-2 0 0-15,0 1-2 16,3-1-2-16,-1 0-2 16,3-1 0-16,1 0 0 31,0 0 0-31,-4 7 3 0,-1 9 0 0,4 27 2 15,9-24 1-15,-3-4 0 16,4 4 1-16,-2 6-1 16,-3 2 1-16,3 3-1 15,-2-1 1-15,1-4 0 16,2-1 1-16,-6-4 0 16,1-3 1-16,1-2-1 0,-5-4 1 15,6-3-1 1,-4-1-2-16,3-3 0 0,6-1 2 15,-2-2 2-15,7-1 1 16,-1 0 0-16,-3-3-1 16,3 1-3-16,5 2 0 15,-8 3-1-15,5 3-22 0,-5 0-157 16,-6 0 1-16,11 2 85 16</inkml:trace>
  <inkml:trace contextRef="#ctx0" brushRef="#br0" timeOffset="172384.81">7742 10530 668 0,'1'2'451'16,"-1"-2"24"-16,0 0-219 16,0 0-1-16,0 0-79 15,0 1-32-15,1 11-42 16,0 3-15-16,8 40-15 15,-1-25-6-15,1 2-13 0,2 2-7 16,2-2-6-16,1 2-3 16,0-4-4-16,4 0 0 15,-7-7-1-15,-2-3-1 16,-9-8 3-16,-7-1 0 16,-13-6-6-16,-7-2-7 15,-5-7-89-15,0-7-71 16,6-13-170-16,1-5-178 0,7-14 313 15</inkml:trace>
  <inkml:trace contextRef="#ctx0" brushRef="#br0" timeOffset="172547.54">7721 10316 1182 0,'12'-11'573'16,"-1"3"-289"-16,1 7-79 15,-2 1-59-15,-1 7-108 16,0-1-79-16,1 10-275 16,-3 5 223-16</inkml:trace>
  <inkml:trace contextRef="#ctx0" brushRef="#br0" timeOffset="173022.11">8048 10350 1230 0,'-42'-19'566'0,"35"16"-284"16,2 2-92-16,1 1-9 15,7 2-99-15,-3-2-33 0,0 0-30 16,0 0-4-16,12 5-5 15,3-1-1-15,34 9-1 16,-26-12-1-16,-4-1 1 16,-2 5 0-16,-7-2 2 15,-1 5 6-15,-5 1 9 16,-3 3 3-16,-2 6-3 16,1 2-5-16,0 6-10 15,2 3-3-15,2 4-1 16,0 2 1-16,2 0 9 15,-1-4 6-15,0-5 19 16,-2-4 11-16,-3-2 6 16,-1 1 0-16,-1 0-14 15,-1-1-9-15,-2-3-11 0,-1-3-4 16,-4-5-2-16,-1-2 0 16,-5-8-9-16,-2-5-31 15,0-3-110-15,1-4-72 16,10 1-144-16,9 5 199 15</inkml:trace>
  <inkml:trace contextRef="#ctx0" brushRef="#br0" timeOffset="173584.21">8414 10218 749 0,'-2'-10'430'0,"-7"6"-30"15,8 3-232-15,7 3-4 16,-3 6-66-16,10 3-28 15,8 7-11-15,-6 4 4 0,13 10 8 16,-7 3-3-16,5 12-4 16,4 3-1-16,-5 3-5 15,-5 4 3-15,-9 1-1 16,-4 1-4-16,-7 1-8 16,-3-7-7-16,-7-3-9 15,-1-8-5-15,-2-12-5 16,1-3-2-16,0-10-5 15,0-4-2-15,-3-7-9 16,7-2-31-16,3-4-96 16,5-2-76-16,12-8 113 15</inkml:trace>
  <inkml:trace contextRef="#ctx0" brushRef="#br0" timeOffset="175639.04">9243 10432 427 0,'0'-1'240'0,"0"0"-21"0,0 0-24 16,0 0-19-16,0 0-10 16,0 0-24-16,0-1-8 15,0 1-23-15,0 0-10 16,0 0-14-16,0 0-10 15,0 0-21-15,0 0-10 16,-1 1-20-16,0 0-6 16,-20 6-8-16,-30 39 0 0,27-30 2 15,2 2 1-15,3-2 5 16,3-1 0-16,5-5 0 16,1-2-2-16,7 1-10 15,3-2-3-15,5 1 0 16,9 4 4-16,5-5 12 15,4 0 10-15,3-3 11 16,1-1 6-16,-2-2 8 16,-1 0-3-16,-3 5-8 15,-2-5-8-15,-6 6-14 16,-3-3-6-16,-4-1-6 16,-3 0 0-16,-4-1-2 15,0-1-32-15,0 0-90 16,0 0-52-16,0 0-134 15,0 0-83-15,-3 0 252 16</inkml:trace>
  <inkml:trace contextRef="#ctx0" brushRef="#br0" timeOffset="177244.75">9132 10704 988 0,'-10'-3'449'15,"5"5"-214"-15,1-1-8 16,5 0-65-16,-1-1-30 16,0 0-37-16,15 5-5 0,41 11-7 15,-23-16-6-15,5 2-14 16,3-2-10-16,-4 6-14 15,-3 0-7-15,-11-3-6 16,-3 4-3-16,-11-4-6 16,-4-1-1-16,-1 1 1 15,-8-4 1-15,-3 0-12 16,-4 1-29-16,-2 0-84 16,1 1-47-16,2 3-148 15,2-3 185-15</inkml:trace>
  <inkml:trace contextRef="#ctx0" brushRef="#br0" timeOffset="177899.18">10235 10636 524 0,'10'0'397'16,"-3"-9"1"-16,-4-2-113 15,-3-2-26-15,-6-12-98 16,-1 2-27-16,-3-6-34 16,-4 1-11-16,-6 8-15 15,-3 3-11-15,-7 10-18 16,0 5-9-16,-2 8-19 15,5 9-7-15,4 11-11 16,4 8-3-16,9 2 0 16,3 4 1-16,10-6 3 15,6-4 1-15,7-6 4 16,4-11 2-16,2-6 3 16,1-8-1-16,0-8 1 15,1-3-3-15,0-9-1 16,-2 0 0-16,-2-1 0 15,-3 3 1-15,-5 8 8 16,-4 1 10-16,-5 8 12 0,0 4 7 16,-3 9 12-16,1 6-1 15,1 7 1-15,2 3-5 16,0-2-17-16,3 0-6 16,0-3-14-16,0-5-4 15,-2-7-6-15,0-2-26 16,-1-4-115-16,2-4-80 15,8-2-498-15,-3-2 468 0</inkml:trace>
  <inkml:trace contextRef="#ctx0" brushRef="#br0" timeOffset="178051.14">10521 10751 1218 0,'7'16'542'0,"2"7"-250"16,-1 2-16-16,3-1-61 15,-4-2-56-15,-2-7-90 16,2-6-29-16,-3-11-135 16,1-7-86-16,4-11 111 15</inkml:trace>
  <inkml:trace contextRef="#ctx0" brushRef="#br0" timeOffset="178220.16">10507 10501 1094 0,'-13'6'506'0,"13"-4"-145"0,1 0-111 16,6 0-48-16,0 3-54 15,4-2-108-15,-1 1-84 16,7-3 31-16</inkml:trace>
  <inkml:trace contextRef="#ctx0" brushRef="#br0" timeOffset="178764.56">11503 10458 339 0,'13'-5'277'0,"-1"2"100"15,-5-1-76-15,-5 2-2 16,-4 2-31-16,-9 2-53 16,-3 3-21-16,-2 3-57 15,-6 2-24-15,6 1-34 0,-8 0-14 16,-5 3-27-16,4 1-9 16,-6-1-14-16,6 1-4 15,8-2-1-15,5-2 0 16,10 4 1-16,5 0 4 15,13 2 13-15,4 4 7 16,12-1 17-16,1 1 5 16,1-4 5-16,-1-1 1 0,-6-4 0 15,1-5-2-15,0 1-15 16,-3-3-8-16,-5 0-15 16,-6-3-7-16,-10-3-2 15,-4-2-13-15,-5 0-116 16,4 2-83-16,0 0-492 15,-1 0 445-15</inkml:trace>
  <inkml:trace contextRef="#ctx0" brushRef="#br0" timeOffset="179560.87">12420 10586 763 0,'5'-2'396'16,"-1"-3"-98"-16,0-3-17 16,-4-1-55-16,-4-3-42 15,-3-3-62-15,-5 0-24 16,-5-3-32-16,0 2-14 0,-10 5-25 15,1 2-8-15,-2 9-9 16,0 7-3-16,6 9-7 16,2 4-2-16,8 9-4 15,5 4 0-15,9 2 1 16,4-2 2-16,7-10 2 16,3-9 2-16,3-7 4 15,3-5 2-15,0-5 4 16,0-2 1-16,-6-9 1 15,-1 0 0-15,0-3 1 16,-4 1 8-16,-1 5 17 16,-6 0 4-16,-4 7 6 15,1 4-2-15,-1 6-2 16,6 10-1-16,1 3 1 16,-4-1-3-16,1 2-12 0,0-5-6 15,3-3-11-15,-3 0-5 16,2-4-53-16,-1-5-66 15,6-3-164-15,7-1-488 16,15 0 513-16</inkml:trace>
  <inkml:trace contextRef="#ctx0" brushRef="#br0" timeOffset="180239.49">12945 10295 766 0,'2'-4'457'16,"-2"2"-125"-16,-12-1-60 15,-3 3-32-15,-10 3-94 16,-4 2-25-16,2 8-31 16,1 3-10-16,4 4-23 15,2 6-11-15,9 4-15 16,3 2-8-16,6 4-9 15,4 1 0-15,9 2-1 16,5 0 0-16,7-3 0 16,2-2-1-16,-1-3-4 15,2-3-2-15,-3-1-25 16,-2-3-38-16,-2-10-95 16,-7-1-55-16,-4-10-158 15,2 1 224-15</inkml:trace>
  <inkml:trace contextRef="#ctx0" brushRef="#br0" timeOffset="180594.29">13145 10487 1137 0,'-4'-5'499'0,"2"-1"-201"16,1 2-51-16,-1 6-30 16,1 6-45-16,-1 14-81 15,0 12-25-15,2 12-18 16,0 7-7-16,5 6-20 15,-1 0-6-15,5-3-9 16,3-8-1-16,2-14-4 16,-1-10-1-16,-3-13-31 15,-2-4-33-15,-6-11-81 16,-2-5-53-16,-2-13-115 16,-3-7-55-16,-2-7 234 0</inkml:trace>
  <inkml:trace contextRef="#ctx0" brushRef="#br0" timeOffset="180833.32">13135 10489 632 0,'8'-13'369'16,"8"1"22"-16,1 4-116 15,4 7-27-15,1 1-28 16,3 8-56-16,1 2-15 16,-3 4-29-16,-4 2-14 0,-5 3-34 15,-5 1-14-15,-8-2-17 16,-4 4-6-16,-14-4-8 15,-1 1-4-15,-4-4-8 16,2-6-6-16,5-5-76 16,1-5-44-16,7 0-106 15,1-7-76-15,8 6-373 16,5-4 440-16</inkml:trace>
  <inkml:trace contextRef="#ctx0" brushRef="#br0" timeOffset="181113.01">13427 10516 606 0,'10'4'384'0,"-9"1"51"16,-1 4-111-16,-2 12-41 0,4 3-40 15,0 3-92-15,3 4-34 16,3-13-49-16,0-2-21 16,7-9-23-16,4-7-2 15,0-4-5-15,0-7 1 16,-5-10-1-16,-3-4 0 15,-5-2-2-15,-3 2 1 16,-11 3 1-16,-7 3 0 16,-8 5-4-16,-2 2-3 0,1 6-9 15,1 6-4-15,10 6-19 16,1 3-41-16,7 2-109 16,6 2-64-16,10-1-458 15,10-1 460-15</inkml:trace>
  <inkml:trace contextRef="#ctx0" brushRef="#br0" timeOffset="181427.39">13794 10414 1130 0,'-3'-7'535'0,"-12"7"-191"16,-2 1-56-16,-3 6-80 15,-1 2-51-15,4 3-86 16,3 1-32-16,10 0-29 0,5 2-4 15,8 1-2-15,5 2 0 16,0 2 5-16,4-3 9 16,2 0 21-16,-1-3 8 15,4-1 14-15,-2-1-1 16,-7-1-4-16,-4-1 0 16,-11 0-5-16,-10 0-3 15,-12-3-10-15,-2 3-7 16,-5-3-13-16,6-2-9 15,8 2-41-15,1-7-36 0,9 0-96 16,6-1-50-16,8-4-102 16,5 0-32-16,1-10 225 15</inkml:trace>
  <inkml:trace contextRef="#ctx0" brushRef="#br0" timeOffset="181902.73">14135 10331 1265 0,'-10'-19'547'0,"1"7"-204"16,0 0-96-16,0 3-18 0,-1 3-46 15,0 6-113-15,-2 3-28 16,0 9-30-16,-2 0-8 15,-1 4-2-15,2 2 0 16,-5-4 0-16,2 2 1 16,5-4-2-16,0-2 0 15,5-3-4-15,3-3-3 16,5 0-1-16,-2 1 0 16,3 1 3-16,5 1 2 0,0 3 2 15,1 1 0-15,0 6 1 16,-3 4 1-16,-3 8 0 15,3 7 0-15,-3 3 1 16,-3-2-1-16,3-4-1 16,0-9 0-16,0-9 0 15,3 0 0-15,3-6 1 16,-4-2 1-16,10 0 4 16,-1-5 1-16,2-2 2 15,5 2-1-15,-1-2-4 16,-2-2 3-16,-3-2-105 15,-2-3-76-15,-8-2 106 32</inkml:trace>
  <inkml:trace contextRef="#ctx0" brushRef="#br0" timeOffset="182216.77">14352 10518 1346 0,'0'0'564'0,"0"4"-326"16,6 9 10-16,-4 9-30 16,2 7-44-16,3 16-70 15,-1 0-22-15,6 6-31 16,5 0-17-16,-2-6-12 15,0-2 2-15,-5-9-2 16,-6-9-1-16,-8-9 3 16,-8-5 1-16,-11-12-40 15,-2-7-51-15,-7-9-133 16,-3-6-87-16,2-13 170 16</inkml:trace>
  <inkml:trace contextRef="#ctx0" brushRef="#br0" timeOffset="182357.78">14267 10323 1180 0,'20'-14'558'15,"-1"11"-210"-15,-2 2-100 16,-2 4-93-16,-4 2-60 16,-2 2-195-16,-1 3 478 15,-3 12-311-15</inkml:trace>
  <inkml:trace contextRef="#ctx0" brushRef="#br0" timeOffset="182613.49">14482 10606 1562 0,'-7'5'618'0,"7"-5"-422"16,5-2-7-16,3 0-20 16,6-2-55-16,8-3-58 15,2 2-14-15,2-1-20 16,-2 2-9-16,1 4-48 16,-1 1-67-16,-1 2-157 15,-3 3-83-15,-3-11 197 16</inkml:trace>
  <inkml:trace contextRef="#ctx0" brushRef="#br0" timeOffset="182867.32">14842 10453 1074 0,'13'4'553'16,"-10"5"-128"-16,0 11-184 15,-4 8 6-15,-3 11-87 16,2 2-55-16,-1-3-59 16,6-6-11-16,4-9-20 15,3-5-8-15,3-8-7 16,-4-5-4-16,-6-2-68 16,-3-3-53-16,-4-4-148 15,1 2-93-15,1 1 227 16</inkml:trace>
  <inkml:trace contextRef="#ctx0" brushRef="#br0" timeOffset="184745.28">15097 10346 785 0,'-37'-35'372'0,"33"25"-124"0,1 2-32 15,1 3-20-15,-3-3-39 16,7 8-60-16,3 0-19 16,4-1-29-16,3-1-13 15,2 1-17-15,1-1-5 16,3 1-5-16,1 1-1 15,-1-2-2-15,1 3-2 16,-5 1-1-16,0 3-2 16,-4 6 1-16,-4 2 3 0,1 7 6 15,-3 6 6-15,-1 10 11 16,0 6 4-16,0 7 4 16,2 1 1-16,2 0 10 15,1-4 5-15,-3-11 9 16,0-5 3-16,-3-7-8 15,-2-7-7-15,0-1-12 16,-1-1-5-16,-2-8-8 16,1 2-2-16,-3-8-2 15,-2-1-4-15,-2-3-25 16,-2-2-47-16,0 2-129 16,-3-1-88-16,6 2 158 15</inkml:trace>
  <inkml:trace contextRef="#ctx0" brushRef="#br0" timeOffset="185402.15">15533 10060 717 0,'-9'-3'336'15,"6"0"-96"-15,7 3-49 16,-1 4-11-16,-3-4-28 16,0 0-51-16,0 0-10 0,15 19-16 15,41 35-7-15,-25-19-10 16,2-1-3-16,-2 10-2 15,0 5-1-15,-4 9-1 16,-1 8-3-16,-11 4-3 16,-1 1-3-16,-12-11 0 15,-4-2 6-15,-12-15 5 16,-9-3-2-16,-4-6-11 16,-3 0-11-16,2-6-14 15,-1-6-6-15,4-7-33 16,3-3-37-16,9-8-87 15,3-3-56-15,8 1-140 16,4-5 211-16</inkml:trace>
  <inkml:trace contextRef="#ctx0" brushRef="#br0" timeOffset="190551.71">6209 11866 526 0,'0'-1'308'0,"0"0"-34"16,0 0-1-16,0-7-67 0,0 0-36 15,-2-1-60-15,-2 0-20 16,-32-26-21-16,14 29-6 16,-2 2-13-16,2 4-6 15,-2 6-15-15,2 4-9 16,5 7-12-16,2 3-5 16,12 5-9-16,2 2-2 15,8 3-1-15,10 2 0 0,7 1 4 16,1-4 1-16,6-3 4 15,-2-1-23-15,3-13-91 16,4-2-58-16,0-12-234 16,0-12 250-16</inkml:trace>
  <inkml:trace contextRef="#ctx0" brushRef="#br0" timeOffset="190963.95">6531 11909 508 0,'-1'-6'305'0,"1"-2"-10"16,-5-1-8-16,-4-2-42 16,4 1-40-16,-6 2-67 15,2 1-23-15,-6 4-37 16,-3 2-11-16,0 5-24 16,2 5-10-16,2 7-15 0,3 5-5 15,4 2-9-15,2 1-3 16,12-1-3-16,9-2-2 15,-1-8 1-15,7-4 0 16,-5-4 3-16,-4-1 0 16,4-4 2-16,-4-3 0 15,2-4 2-15,0-5 2 16,-2-3 0-16,-4-1 2 0,-4-2-1 16,-1 5-1-16,-4 3-1 15,5 7-2-15,-6 5 2 16,0 8 0-16,-1 8 3 15,-3 1 0-15,5 3-3 16,0-3-1-16,2-8-3 16,4-2-2-16,-3-5-24 15,2-4-46-15,5-8-136 16,-1-6-108-16,4-4 185 16</inkml:trace>
  <inkml:trace contextRef="#ctx0" brushRef="#br0" timeOffset="191288.4">6692 11878 748 0,'4'2'425'16,"1"2"-123"-16,-2 8-26 15,-1 1-36-15,1 6-57 16,-1-1-24-16,-2 2-58 0,2-2-23 16,-2-10-39-16,-2-1-14 15,2-8-12-15,-1-1-5 16,1 1-10-16,0-1-7 15,0-3-10-15,4-14-1 16,15-24 4-16,-8 28 3 16,1 5 10-16,-1 2 1 0,1 6 1 15,0 2 2-15,0 7 8 16,-1 4 11-16,-4 6 18 16,0 1 6-16,-3 1-1 15,-3-4-9-15,2-3-15 16,-2-5-8-16,-1-3-32 15,0-1-58-15,0 1-174 16,0-5-125-16,0-1 221 16</inkml:trace>
  <inkml:trace contextRef="#ctx0" brushRef="#br0" timeOffset="191642.88">6947 11857 747 0,'16'4'386'0,"-10"7"-88"15,-2 1-22-15,3 3-38 0,-3 4-23 16,-4-1-49-16,-1 4-29 16,-3 2-51-16,-4-5-25 15,7-5-31-15,0-8-7 16,0-6-10-16,1-3-3 16,-1 1-7-16,0 1-3 15,0-9-5-15,-1-7 1 16,5-27-2-16,2 29 1 0,0 5-1 15,8 1 0 1,-1 4 3-16,1 5 1 16,3 2 2-16,-8 2 1 0,4 6 3 15,-2 3 1-15,-2 2 1 16,0-1-1-16,-2-2-1 16,-1-5-2-16,-2-1-18 15,2-2-50-15,-2-5-125 16,2-4-70-16,3-4-225 15,-1-5 297-15</inkml:trace>
  <inkml:trace contextRef="#ctx0" brushRef="#br0" timeOffset="191924.83">7176 11857 724 0,'-2'6'402'0,"0"9"-57"15,-1 4-62-15,3 7-60 16,0 0-41-16,6-5-65 15,3 1-28-15,3-10-36 0,1-4-15 16,2-6-15-16,-2-5-3 16,2-9-6-16,-1-3-2 15,-2-7-2-15,-2-2 0 16,-7 1 0-16,-3 0 1 16,-7 4 4-16,-1 3 2 0,-7 7-1 15,0 2-2 1,-2 5-6-16,-2 3-7 0,5 2-11 15,4 4-31-15,8 2-121 16,3-3-76-16,11 0 136 16</inkml:trace>
  <inkml:trace contextRef="#ctx0" brushRef="#br0" timeOffset="192125.85">7478 11644 1183 0,'2'10'501'0,"4"15"-295"16,-6 8-12-16,2 14-71 0,-2 3-37 15,6 0-50-15,2-1-14 16,4-12-15-16,11-5-5 16,-3-16-3-16,4-7-19 15,-1-15-110-15,-5-9-83 16,-3-12 124-16</inkml:trace>
  <inkml:trace contextRef="#ctx0" brushRef="#br0" timeOffset="192285.77">7327 11765 1308 0,'5'3'532'0,"7"2"-320"15,1 2-16-15,9 2-53 16,2-4-38-16,3-3-68 15,9-3-17-15,5-3-105 16,3-2-87-16,8 4 106 16</inkml:trace>
  <inkml:trace contextRef="#ctx0" brushRef="#br0" timeOffset="192773.08">7999 11772 1022 0,'2'5'509'0,"-4"2"-212"16,6 12-62-16,-1 6-22 0,-2 8-82 16,5 2-32-16,-3-4-47 15,5-7-13-15,5-7-23 16,-1-7-5-16,3-10-4 16,3-4-2-16,-3-15-1 15,1-3-4-15,-5-6-14 16,0 3-3-16,-4 3 3 15,-3 4 4-15,-4 6 13 16,-1 4 3-16,-1 6 0 16,0 2-2-16,1 6-1 15,1-6 4-15,0 0 2 16,3 16 2-16,17 33-2 16,-7-28-5-16,3-10-4 15,1-3-1-15,1-10-39 16,0-5-44-16,4-2-136 0,-1-2-109 15,-2 0 201-15</inkml:trace>
  <inkml:trace contextRef="#ctx0" brushRef="#br0" timeOffset="193275.69">8333 11807 1016 0,'-1'-50'489'0,"-12"51"-168"0,1 2-32 16,2 8-62-16,3 3-43 0,1 2-65 15,3 0-30-15,3 1-39 16,2-1-14-16,8 1-19 16,3-1-5-16,1 1-7 15,0 0 0-15,1-5 0 16,-3 1-1-16,-4-5 2 16,-4-3 1-16,-8-2 3 15,-5-3-1-15,-5-3-12 16,4 0-6-16,2-1-9 15,2 0-3-15,5 2-1 16,1 0 3-16,0 2 3 16,0 0 2-16,8 1 10 15,8 3 2-15,36 6 1 16,-31-13 1-16,4-7 0 16,0-5 1-16,-4-7 2 0,-1-1-1 15,-5-3 3 1,-1 1 0-16,-7 4 5 0,-4 2 2 15,-12 6 2-15,-2 3-1 16,-3 10-6-16,-2 5-1 16,6 11 5-16,3 2 2 15,1 8 8-15,3 1 4 16,6 4 2-16,-6-1 0 0,11-8-4 16,7-2-5-16,4-12-10 15,11-7-7-15,1-9-146 16,1-12-63-16,8-7 118 15</inkml:trace>
  <inkml:trace contextRef="#ctx0" brushRef="#br0" timeOffset="193998.13">9508 11943 491 0,'5'11'285'0,"-2"-10"14"16,0-1-15-16,-3-1 12 15,0 0-46-15,-1 0-80 16,0 0-31-16,-1-8-41 16,-5-11-17-16,-9-30-29 15,5 24-11-15,2 3-15 16,1 3-5-16,-8 9-7 16,-5 4-4-16,3 11-7 15,-8 6-3-15,4 9-1 16,5 6-2-16,5 9 4 15,6 1 2-15,11-1 5 16,5-2 3-16,5-11 3 16,7-1 0-16,-2-12-2 0,0-3-2 15,1-6-3-15,-4-6 1 16,1-6 3-16,0-1 0 16,-3-2 2-16,-3-1-1 15,-3 6-1-15,-5 2 2 16,1 8 3-16,-5 4 6 0,-1 10 14 15,-2 2 1-15,3 7 0 16,-3-4-7-16,2-4-14 16,-1 2-6-16,0-6-8 15,4 0-35-15,4-1-101 16,6-1-66-16,5-5-199 16,-1 1 242-16</inkml:trace>
  <inkml:trace contextRef="#ctx0" brushRef="#br0" timeOffset="194122.48">9712 12016 676 0,'10'8'397'0,"1"5"-16"15,-1 6-50-15,-3 1-51 16,0 4-42-16,-2-6-90 16,-1-1-44-16,0-3-62 15,0-10-49-15,-2-3-131 0,2-7-86 16,-2-14 125-16</inkml:trace>
  <inkml:trace contextRef="#ctx0" brushRef="#br0" timeOffset="194272.04">9730 11839 1155 0,'7'-1'520'15,"-3"1"-193"-15,2 3-97 0,0 4-53 16,1 2-55-16,4 2-131 15,3 1-98-15,10-4 70 16</inkml:trace>
  <inkml:trace contextRef="#ctx0" brushRef="#br0" timeOffset="194858.77">10719 11767 945 0,'10'-56'441'15,"-10"54"-198"-15,3 11-68 16,2 5 7-16,-2 18-54 0,-1 11-25 16,-2 14-41-16,0 2-15 15,2-6-25-15,4-6-8 16,4-19-11-16,4-9-33 16,0-11-116-16,0-10-78 15,-2-14 124-15</inkml:trace>
  <inkml:trace contextRef="#ctx0" brushRef="#br0" timeOffset="195247.17">10628 11865 931 0,'-12'1'418'0,"14"2"-145"16,4-1-91-16,7 2-46 15,5-2-25-15,8-2-64 16,5-3-16-16,4-2-14 15,3-1-3-15,1 5-7 16,2 2-2-16,-12 8-3 16,-2 5 0-16,-14 7 2 15,-4 1 1-15,-5 2 2 16,-1 1 0-16,2-5 1 16,-2-4-1-16,1-6 1 15,2-6-1-15,0-5 2 16,-2-8 3-16,5-8 0 0,0-6 2 15,-8-4 0-15,-2-1 1 16,-1 3 3-16,-9 3 3 16,1 10 2-16,-1 5 1 15,-12 3-8-15,7 5-6 16,-1 4-13-16,6 2-48 16,11 7-145-16,0 1 135 15</inkml:trace>
  <inkml:trace contextRef="#ctx0" brushRef="#br0" timeOffset="195759">12023 11731 729 0,'7'-19'417'0,"-5"-1"-118"0,-3-3-40 16,-6 3-11 0,-4 4-88-16,-5-2-34 0,-3 11-37 15,2 4-15-15,-4 3-25 16,2 13-9-16,4 11-23 15,6 9-6-15,9 15-6 16,6 3-1-16,10 12 1 16,-3-2 2-16,3 4 6 15,2-5 2-15,-7-11 0 16,1-5-2-16,-1-14-16 16,-6-8-48-16,2-14-126 15,-7-8-77-15,-7-13-198 16,-7-3 271-16</inkml:trace>
  <inkml:trace contextRef="#ctx0" brushRef="#br0" timeOffset="196435.15">11711 11840 986 0,'12'-6'435'16,"9"0"-224"-16,4 5-13 15,7 1-56-15,8 0-36 16,1 0-46-16,-2 0-21 15,-2-1-23-15,-9 0-4 16,-1 3-8-16,-1 1-13 0,-7 2-25 16,-1 1-6-16,-9 5 2 15,-4 2 12-15,-1 5 24 16,-1 2 4-16,-3-1 14 16,1 0 7-16,1-6 14 15,1-1 7-15,3-2 2 16,-1-7-5-16,4-2-8 15,2-4-7-15,4-10-11 16,0-4-2-16,-1-4-1 16,-5-2 1-16,-6 4 3 15,-6 3 1-15,-8 7-1 16,-3 1-2-16,-4 4-5 16,-1 0-2-16,0 2-2 15,2 0-2-15,6 2-4 16,1 1-6-16,8 4-4 0,2 0-2 15,3 2 1-15,3-1 0 16,1 1 3-16,1-1 2 16,2 3 3-16,-2-1 0 15,2-4-41-15,0-2-19 16,2-5-13-16,0-5-1 16,2-2 41-16,0 1 19 15,1-1 12-15,2 3 4 16,0 4 0-16,4 2 2 0,1 1 8 15,0 1 9-15,3 2 15 16,-1 3 9-16,-2 2 14 16,2 4 3-16,-12 5-3 15,-4 2-3-15,-7 2-5 16,-6-3-3-16,-1-4-1 16,0-1-1-16,0-7-5 15,-3-2-4-15,6-8-9 16,-3-3-5-16,9-7-12 15,2-1-4-15,6-4-7 16,-2-5-13-16,4 1-87 16,3 0-66-16,5 4-271 15,10 7 275-15</inkml:trace>
  <inkml:trace contextRef="#ctx0" brushRef="#br0" timeOffset="196950.73">12571 11851 888 0,'-1'0'457'15,"-1"0"-56"-15,1 2-129 16,-1 5-50-16,1 2-32 16,0 6-84-16,1 32-35 0,-1-28-39 15,0 0-9-15,-2-3-9 16,3-5-3-16,-4-8-4 15,5-3-2-15,-1-8-7 16,-1-4-4-16,5 0-12 16,-1-2-1-16,8-3 0 15,-1 1 3-15,3-1 10 16,0 1 1-16,-3 7 4 16,3 2 0-16,-2 8 1 15,0 4 3-15,-2 9 12 16,-3 5 8-16,-4 3 7 15,-1 3 1-15,0-5-9 16,-1-8-6-16,0-4-8 16,2-8-2-16,0-11-10 15,2-2-16-15,4-10-26 0,4 0-3 16,1 1 4-16,1 4 14 16,0 8 25-16,-3 4 1 15,0 6 6-15,-2 4 11 16,3 8 27-16,-2 0 14 15,0 6 23-15,2-1 0 16,-1 0-22-16,1-2-11 16,-1-4-25-16,0-3-48 15,3-6-148-15,4-2-94 0,10-10 149 16</inkml:trace>
  <inkml:trace contextRef="#ctx0" brushRef="#br0" timeOffset="197503.3">13628 11851 1123 0,'0'0'475'16,"0"-1"-193"-16,0 0-60 16,0-3-18-16,-2-11-39 15,-3 2-97-15,-22-26-28 16,11 31-16-16,-4 3-4 0,3 5-9 15,0 4-9-15,5 7-5 16,1 5-2-16,3 8 5 16,2 4 3-16,2 2 9 15,2-1 4-15,7-5 4 16,-1-6 5-16,10-10 4 16,-5-2 2-16,0-7 2 15,4-4-1-15,-6-7-7 16,7-3-3-16,4-4-10 15,-2 3-3-15,4 4-5 16,-5 4-2-16,-3 9-2 16,-2 6 2-16,-6 6 10 15,0 5 7-15,-4 0 8 16,-3 1 0-16,3-6-10 16,0-3-8-16,2-6-47 15,1-3-46-15,4-1-134 16,3-5-91-16,1-3 187 0</inkml:trace>
  <inkml:trace contextRef="#ctx0" brushRef="#br0" timeOffset="197821.63">13817 11843 946 0,'12'4'534'0,"-1"2"-129"15,-3 4-92-15,-4 2-19 0,-6 4-104 16,-2 1-52-16,1-1-74 15,1-2-24-15,3-9-29 16,2-4-9-16,0-10-24 16,3-4-11-16,4-5-10 15,5-1 2-15,-1 4 19 16,3 4 11-16,-7 2 11 16,-6 5 0-16,-1 4 8 15,1 0 9-15,-4 0 20 16,0 0 8-16,3 12 14 15,1 10-5-15,5 27-15 16,-6-31-10-16,-2-3-19 16,2-4-17-16,6-8-135 15,1-2-86-15,15-8 134 16</inkml:trace>
  <inkml:trace contextRef="#ctx0" brushRef="#br0" timeOffset="198253.55">14803 11786 1062 0,'46'-42'463'0,"-37"49"-200"0,3 8-48 16,-11 11-20-16,7 5-40 15,-2 1-73-15,2-1-27 16,0-8-35-16,-3-6-9 16,3-12-67-16,-9-5-52 15,5-11-145-15,-2-3-153 16,-11-4 259-16</inkml:trace>
  <inkml:trace contextRef="#ctx0" brushRef="#br0" timeOffset="198644.34">14745 11688 1007 0,'23'-2'441'15,"8"3"-207"-15,4 3-29 0,0-2-35 16,-1 1-21-16,-5 1-39 15,-2 1-17-15,-3 6-36 16,-5 4-13-16,-6 11-20 16,-5 2-7-16,-8 6-3 15,1 4-2-15,0-8 0 16,-1-6-3-16,2-12 0 16,-1-6 3-16,-4-7-1 15,3-7-2-15,0-4-12 16,3-5-9-16,6-5-13 0,4-1 0 15,4 3 7 1,-2 2 7-16,3 7 11 0,-3 5 4 16,-2 7 21-16,1 3 11 15,-5 9 26-15,-1 4 6 16,-2 5-7-16,-2 2-10 16,0-2-26-16,2-2-32 15,-1-11-120-15,3-6-76 16,3-11 114-16</inkml:trace>
  <inkml:trace contextRef="#ctx0" brushRef="#br0" timeOffset="198873.95">15423 11712 1232 0,'-2'-13'603'16,"-6"3"-238"-16,1 2-145 15,-5 2-19-15,-7 6-103 16,3 2-38-16,-1 10-34 16,-1 2-9-16,11 11-9 15,1 4-4-15,13 2-2 16,2-3 0-16,8-5 0 0,3-4 0 16,-2-6-1-1,5-3-9-15,-5-7-151 0,4-3-83 16,8-11 141-16</inkml:trace>
  <inkml:trace contextRef="#ctx0" brushRef="#br0" timeOffset="199165.34">15514 11785 1234 0,'-1'22'600'0,"-3"-1"-265"0,9 0-94 16,0-1-38-16,3-7-111 15,0-3-42-15,-5-8-30 16,0-3-1-16,-3-11 2 16,-3-1 2-16,-9-9-4 15,4 0-4-15,-3-3-5 16,2-2-3-16,7 5-4 16,-2 2 0-16,5 9-8 15,2 2-3-15,9 9-4 16,1 0-3-16,10 8-39 15,4 1-57-15,0 0-146 16,6 1-89-16,-2-3 204 16</inkml:trace>
  <inkml:trace contextRef="#ctx0" brushRef="#br0" timeOffset="199792.75">15732 11834 1187 0,'7'30'569'0,"-3"-29"-206"0,2-1-153 15,3-3-13-15,4-8-85 16,0-3-45-16,5-8-40 16,0-3-9-16,-2-5-9 15,-1 5-2-15,-5 5-4 16,-7 3-1-16,-7 9-2 15,-5-1-4-15,-9 7-1 16,3 5-2-16,-2 6 2 16,-1 8 1-16,5 5-1 15,3 2-1-15,10 7 2 16,5 0 2-16,10 0 5 16,5-4 5-16,10-7 7 15,-1-7 2-15,4-10 1 16,0-3-2-16,-4-13-5 0,8-3-2 15,4-7-4-15,-4-5-1 16,-5 1 1-16,-10 1 1 16,-17 4 3-16,-5 2 2 15,-12 7-1-15,-8 3-2 16,-3 8-4-16,-2 4-2 16,5 10 4-16,4 3 3 15,4 3 9-15,6 2 3 0,6-3 3 16,0 1 1-16,5-4 0 15,-1-2-1-15,4-4-3 16,1-4-3-16,0-3-5 16,8-1 0-16,-2-5-2 15,2-3-1-15,-3 0-3 16,-3 2-1-16,-6 5-3 16,0 3 0-16,-5 4-3 15,0 4 0-15,0 1-19 16,1-2-46-16,4-2-124 15,4-4-78-15,4-5-173 16,4-3 260-16</inkml:trace>
  <inkml:trace contextRef="#ctx0" brushRef="#br0" timeOffset="200084.52">16302 11718 1229 0,'-2'-9'568'0,"-9"4"-208"0,1 4-62 15,-5 6-64-15,-2 1-56 16,4 11-96-16,2-2-27 16,8 6-28-16,4 2-9 15,10-1-7-15,5 2-5 16,9-2 0-16,2-5 0 16,2-1 2-16,-2-2 1 0,-8-7 2 15,-9-1 1-15,-10-4 5 16,-5-1 0-16,-16-1-6 15,1 1-15-15,-3 0-45 16,0 0-24-16,11-1-58 16,1-2-31-16,9-3-65 15,4-5-34-15,9-5-95 16,7-4-110-16,9-5 309 16</inkml:trace>
  <inkml:trace contextRef="#ctx0" brushRef="#br0" timeOffset="200576.96">16454 11758 664 0,'11'0'467'15,"0"4"3"-15,-11 8-120 16,5 6-30-16,-2 6-81 16,-4 1-41-16,1-1-78 15,-1-4-32-15,1-9-45 16,2-3-15-16,1-8-17 0,-3-5-6 16,0-7-25-16,0-1-24 15,5-4-44-15,3 0-13 16,1 3 7-16,0 2 14 15,-2 3 36-15,1 5 13 16,0 4 18-16,-1 4 13 0,4 9 29 16,0 1 11-16,6 5 24 15,1 0 2-15,6-4-8 16,3-1-8-16,1-10-21 16,4-3-10-16,-4-10-9 15,0-6-1-15,-10-3-4 16,-2-1-3-16,-11 2-2 15,-5 0-2-15,-3 9-3 16,-4 1 1-16,2 13 0 16,-2 5 1-16,1 9 6 15,-1 8 5-15,4 9 11 16,3 5 4-16,6 8 8 16,9 1 3-16,2-1-4 15,2 0-1-15,4-5-1 16,-6-3-2-16,-7-10 2 15,-4-2-2-15,-16-11-6 0,-9-6-3 16,-6-9-28-16,-3-4-32 16,-7-9-85-16,-4-2-63 15,-5-8-5-15,5 0 100 16</inkml:trace>
  <inkml:trace contextRef="#ctx0" brushRef="#br0" timeOffset="201132.35">17469 11692 908 0,'5'-25'446'0,"-3"13"-63"16,-3 2-96-16,-8 1-40 15,2 7-35-15,-10 2-108 0,-1 8-48 16,-1 5-43-16,-2 2-6 15,7 6-11-15,3-3-3 16,11 3-3-16,3-1 1 16,11 0 6-16,6 0 3 15,4-6 7-15,-2-3 5 16,-5-7 12-16,4 1 9 16,-8-2 18-16,6 1 7 0,-8 3 6 15,-4 2-1 1,-9 3-11-16,-4 1-6 0,-5 0-12 15,-6 0-7-15,4-3-12 16,2-1-5-16,0-9-53 16,6 0-40-16,2-5-93 15,4-6-47-15,8-1-83 16,6-3-54-16,12-2 237 16</inkml:trace>
  <inkml:trace contextRef="#ctx0" brushRef="#br0" timeOffset="201382.89">17624 11736 882 0,'10'-4'459'0,"-3"7"-106"16,-1 7-48-16,-3 12-63 16,-1 3-24-16,-1 5-50 0,3-3-28 15,2-6-53 1,1-5-26-16,5-8-34 0,2-5-9 16,5-9-7-16,1-7-3 15,2-8-2-15,0-2-1 16,-7-5-4-16,2 4 1 15,-9 6 0-15,-3 3 1 16,-4 13 0-16,-2 3 0 16,-3 12 1-16,-1 7 2 15,1 5 3-15,0 1 1 0,5-1-2 16,1-5-4-16,5-8-18 16,4-5-44-16,4-14-110 15,0-6-81-15,3-11-457 16,-2-3 466-16</inkml:trace>
  <inkml:trace contextRef="#ctx0" brushRef="#br0" timeOffset="201757.85">17924 11512 1131 0,'8'14'528'0,"1"7"-162"15,-6 1-79-15,-1 9-37 16,2 9-47-16,-3 2-95 15,5 8-25-15,-5 1-34 16,-1-6-16-16,2-10-21 16,3-9-5-16,1-16-5 0,-1-6-2 15,-4-9-6-15,-1-7-3 16,1-6-6-16,-1-4-1 16,3-5 1-16,2 3 0 15,-1 7 3-15,6 1 1 16,6 11 4-16,-2 3 3 15,4 5 4-15,1 5 4 0,-5 4 13 16,2 5 9-16,-8 0 7 16,0-1 1-16,-7 1-9 15,-2-4-6-15,-9 1-7 16,-5-1-1-16,-6-1-5 16,0-1-18-16,1-3-79 15,0-5-54-15,9-3-135 16,1-1-61-16,13-3 215 15</inkml:trace>
  <inkml:trace contextRef="#ctx0" brushRef="#br0" timeOffset="203431.4">18368 11791 473 0,'35'-26'314'0,"-25"11"22"15,-9-1-18-15,-1 1-62 16,-3 4-29-16,-6 0-57 0,-2 7-24 16,-5 3-48-16,-4 1-18 15,-5 8-33-15,-1-3-13 16,4 9-16-16,1 1-6 15,11 5-6-15,6 4-5 16,8 1 0-16,8 0-1 16,9-3 2-16,4 0 1 15,-2-7 2-15,2 1 1 16,-7-3 7-16,-11-6 3 16,1 4 3-16,-6-4 2 0,-8-3-3 15,5 3-1-15,-9-3-4 16,-7-1-4-16,-1 0-44 15,-6-3-30-15,-2-3-62 16,2 3-44-16,10-1-92 16,4 1-69-16,10-1 210 15</inkml:trace>
  <inkml:trace contextRef="#ctx0" brushRef="#br0" timeOffset="203759.72">18559 11962 998 0,'19'2'472'0,"0"-5"-192"16,-1-6-27-16,-4-12-66 15,0-2-43-15,-5-5-61 0,-4 0-24 16,-3 3-37-16,-2 2-8 16,-4 4-4-16,-1 2-2 15,-4 6-2-15,-1 3 0 16,-2 7-3-16,-1 0-2 15,-1 3-2-15,-2 5-3 16,4 5-1-16,3 5 1 16,5 5 2-16,4 2 1 0,7 2 1 15,0-1 0-15,9 0-1 16,1-3 0-16,5-7-1 16,-1-4-37-16,3-7-135 15,0-4-84-15,0-8 141 16</inkml:trace>
  <inkml:trace contextRef="#ctx0" brushRef="#br0" timeOffset="204399.9">18849 11947 1005 0,'15'5'473'0,"-4"-7"-198"15,1-3 1-15,2-11-67 16,0-3-47-16,2-6-73 15,-2-5-27-15,-4 1-39 0,-4 0-6 16,-10 8-4-16,2 5-1 16,-7 9-2-16,-4 0-2 15,3 7-2-15,-6 1-2 16,3 2-1-16,1 4-2 16,1 3-2-16,0 5-1 15,4 6 2-15,2 4 4 16,0 2 5-16,6 1 2 15,2-1 2-15,4-4 0 0,6-3-1 16,4-4-2 0,-3-1-2-16,5 1 0 0,-5-7-5 15,-3 1 1-15,4 2-3 16,-3-6-1-16,-2 8-8 16,-1-1-5-16,-8-5-5 15,-1 6-1-15,-5 1 2 16,-1-1 4-16,-5 5 5 15,0 1 1-15,6 4 2 16,-3 5 1-16,8 2 0 16,4-5 1-16,6-8 2 15,5-4 1-15,8-12 4 16,-3-5 2-16,5-10 0 16,1-4 0-16,-4-8-1 15,-2-3 0-15,-9 3 2 16,-7 1 0-16,-13 0 1 0,-8 2 1 15,-13 1-4-15,-4 2 0 16,-6 0-2-16,5 2 2 16,4 1-1-16,1 4 2 15,8 9 12-15,-3 2 3 16,13 4 1-16,4 1-2 16,14 3-8-16,6 2-2 0,6-5 1 15,5 2-2-15,5-4-5 16,-3-4-13-16,7-5-121 15,4-3-85-15,8-6 126 16</inkml:trace>
  <inkml:trace contextRef="#ctx0" brushRef="#br0" timeOffset="204964.86">19958 11815 889 0,'-4'-6'423'0,"1"2"-124"16,2 2-57-16,-4 6-21 16,5 5-33-16,1 16-63 15,-8 6-20-15,11 7-34 16,-8-3-20-16,6-13-24 15,12-7-7-15,-1-11-12 16,5-6-3-16,2-12-2 16,-6-6 0-16,-2-9 1 15,-3 3 1-15,-9 4 5 16,-3 4 2-16,-11 4 2 16,-4 1-1-16,-4 4 0 15,-3 1-2-15,0 5-2 16,6 4-3-16,7 7-8 15,1 3-8-15,10 1-52 16,5 1-51-16,12-1-147 0,15-1-124 16,18-9 238-1</inkml:trace>
  <inkml:trace contextRef="#ctx0" brushRef="#br0" timeOffset="205156.8">20434 11629 1008 0,'2'-17'495'15,"-12"4"-161"-15,-4 8-37 0,-6 8-73 16,-2 9-47-16,0 19-71 16,-1 6-34-16,9 16-38 15,5 5-11-15,11 8-11 16,5 4-4-16,6-9-4 16,0-4-1-16,1-13 0 15,3-3 0-15,-11-9-34 16,-7-10-56-16,-4-11-121 15,-11-9-78-15,-1-11-210 16,-2-4 306-16</inkml:trace>
  <inkml:trace contextRef="#ctx0" brushRef="#br0" timeOffset="205301.95">20181 11938 832 0,'14'-14'482'15,"3"4"-100"-15,5 2-103 16,0 3-40-16,6 5-97 0,2 2-44 15,-1 2-89-15,6 0-73 16,3-4 40-16</inkml:trace>
  <inkml:trace contextRef="#ctx0" brushRef="#br0" timeOffset="205702.32">21237 11699 1015 0,'6'1'460'15,"2"9"-202"-15,1 12 2 16,-3 12-54-16,-3 9-40 15,-1 13-71-15,-1 0-30 16,3-4-39-16,1-12-12 16,3-15-80-16,2-5-49 15,0-14-107-15,0-1-77 16,-7-6 193-16</inkml:trace>
  <inkml:trace contextRef="#ctx0" brushRef="#br0" timeOffset="206496.42">21316 12028 633 0,'18'-10'411'16,"28"-4"-48"-16,-25 14-70 16,-4-5-39-16,2-4-65 15,2-5-28-15,1-7-56 16,1-1-23-16,-3-2-39 16,-5 0-14-16,-7 4-15 15,-6 3-1-15,-10 3-3 16,-4 3 0-16,-4 3-4 15,-4 2-4-15,5 9-2 16,-3 3-2-16,8 10 2 16,8 3 0-16,4 8 2 15,6-1 0-15,-1 1-1 0,2-1 1 16,3-6 0-16,0-3 1 16,9-6 0-16,-3-3 0 15,0-7-2-15,1-2-19 16,-5-7-90-16,2-6-52 15,0-5-98-15,-1-3-35 16,1 0 43-16,-1 1 52 16,-3 8 107-16,0 4 89 0,-2 6 122 15,1 2 40-15,-5 2 62 16,1 4 0-16,-2 6-13 16,0 1-15-16,0 5-33 15,1-2-24-15,0-4-58 16,0-1-21-16,0-7-38 15,0-4-10-15,-3-7-20 16,2-2-19-16,0-4-32 16,-1 1-9-16,4 3 9 15,-4 4 15-15,1 6 27 16,-2 1 8-16,2 9 9 16,3 2 3-16,7 4 14 15,1 2 6-15,8 0 12 16,-1-3 4-16,1-8 5 15,8-2-2-15,1-6-10 16,5-5-6-16,1-3-12 0,-6-5-4 16,-12-3 0-16,-8-2 4 15,-13 1 2-15,-5 4 1 16,-9 4-3-16,-2 3-4 16,3 7-4-16,2 5 1 15,3 11 3-15,5 6-1 16,3 10 1-16,0 4 0 0,1 3 4 15,-1 1 6-15,0 2 14 16,1-3 5-16,-2 2 10 16,-2-7-4-16,-3-8-8 15,-2-6-4-15,-4-13-10 16,-3-1-3-16,-5-8-29 16,2-5-41-16,1-6-117 15,0-4-72-15,11 0 140 16</inkml:trace>
  <inkml:trace contextRef="#ctx0" brushRef="#br0" timeOffset="206713.94">22208 11769 1498 0,'12'0'626'0,"-2"11"-396"0,-3 8-22 15,-6 11-91-15,-1 6-37 16,-1 6-35-16,1 1-12 16,7-3-17-16,6-4-10 15,8-13-12-15,3-10-32 16,4-13-91-16,-3-2-72 0,-8-16 115 16</inkml:trace>
  <inkml:trace contextRef="#ctx0" brushRef="#br0" timeOffset="206914.29">22152 11873 902 0,'0'3'520'15,"4"1"-42"-15,5 2-220 16,7 2-10-16,3-2-73 16,5 1-44-16,6-5-67 15,1-2-19-15,3-3-58 16,0-4-57-16,-5-4-145 15,-4-1-82-15,-7-2 172 16</inkml:trace>
  <inkml:trace contextRef="#ctx0" brushRef="#br0" timeOffset="207209.32">22457 11727 864 0,'1'4'488'0,"1"6"-102"15,-3 9-87-15,1 7-11 16,-1 12-81-16,-1 2-39 15,3 1-71-15,-2-7-23 16,2-9-29-16,1-11-14 16,1-8-20-16,1-6-2 0,1-7-3 15,0-2-2-15,0-10-6 16,5-2-2-16,0-2 0 16,3 3 1-16,0 9 3 15,-2 5 0-15,1 9 6 16,-2 7 5-16,-4 6 19 15,0 6 6-15,-2 0 6 16,-1-2-2-16,3-6-19 16,0-5-6-16,2-5-78 15,2-3-64-15,4-10-97 16,0-3 121-16</inkml:trace>
  <inkml:trace contextRef="#ctx0" brushRef="#br0" timeOffset="209655.7">23670 11864 566 0,'0'-1'370'16,"0"0"-37"-16,0 0-60 15,0 0-15-15,0 0-53 16,0 0-19-16,0 1-34 15,4 11-9-15,4 17-22 16,6 48-14-16,-8-35-29 16,-2-2-14-16,-1-8-21 15,2 2-7-15,-5-5-5 16,0-2-2-16,-6-4-3 16,-4-4 1-16,-6-6-6 15,-4-2-4-15,-4-10-36 16,-1-5-53-16,3-13-145 15,1-6-96-15,8-5 183 0</inkml:trace>
  <inkml:trace contextRef="#ctx0" brushRef="#br0" timeOffset="209796.43">23606 11621 1104 0,'18'0'447'15,"0"1"-311"-15,0 5-21 0,1 4-139 16,0 1-103-16,-2 10 77 16</inkml:trace>
  <inkml:trace contextRef="#ctx0" brushRef="#br0" timeOffset="210001.32">23890 11904 937 0,'22'4'449'0,"-6"-8"-147"15,1-4-52-15,9-1-49 16,5 0-44-16,2 4-76 16,0 1-25-16,-10 4-42 15,-4 3-53-15,-9 0-170 0,-3-3-98 16,0-3 169-16</inkml:trace>
  <inkml:trace contextRef="#ctx0" brushRef="#br0" timeOffset="210198.74">24076 11803 819 0,'-41'-29'478'0,"40"40"22"15,2 4-192-15,-1 5-83 16,3 6-36-16,-2 5-89 15,1 3-34-15,-1-1-40 16,1 0-8-16,-1-7-97 16,2-10-65-16,4-7-151 15,4-10-227-15,8-17 345 16</inkml:trace>
  <inkml:trace contextRef="#ctx0" brushRef="#br0" timeOffset="210438.39">24320 11728 1018 0,'22'-10'514'0,"-12"17"-108"15,-1 7-80-15,-10 13-70 0,-7 4-44 16,-3 8-97-16,5 1-33 16,6 0-41-16,2-5-13 15,5-4-16-15,0-2-6 16,0-9-25-16,3-2-38 15,-3-11-91-15,-2-3-56 16,0-6-137-16,-5 1 206 16</inkml:trace>
  <inkml:trace contextRef="#ctx0" brushRef="#br0" timeOffset="-200252.3">23091 11701 764 0,'-43'-17'403'16,"31"10"-132"-16,0 5-52 16,7 2-11-16,5 2-79 15,3 3-31-15,-3-5-51 16,0 0-13-16,7 4-4 16,13 6-3-16,35 15-6 15,-28-19-4-15,5-1-5 16,0-1 0-16,-4 1-3 0,-4-2-1 15,-11 0-3-15,-4 1 0 16,-9 3 5-16,-9 2 1 16,-14 5 4-16,-3 1 1 15,-10 3-5-15,-2-3-2 16,4 1-4-16,-3-1-3 16,10-4-8-16,5 0-30 15,6-4-91-15,15 0-71 0,2-2 115 16</inkml:trace>
  <inkml:trace contextRef="#ctx0" brushRef="#br0" timeOffset="-200023.87">23268 11910 738 0,'14'9'378'0,"-14"-4"-81"15,-4 4-35-15,-10-1-28 16,-13-2-39-16,-3 5-71 15,-7-1-33-15,-1 0-49 16,2-2-16-16,8-3-18 16,5 0-4-16,9-5-4 15,7 0-5-15,3-5-42 16,6 0-34-16,7 0-86 16,2 1-63-16,6-1 145 15</inkml:trace>
  <inkml:trace contextRef="#ctx0" brushRef="#br0" timeOffset="-198424.35">6198 12783 687 0,'-16'-40'338'0,"16"35"-96"16,0 3-21-16,3 8-16 15,-1 7-23-15,3 13-39 16,-1 5-20-16,-1 10-30 15,2 4-18-15,-1-1-28 16,3-4-14-16,-1-4-16 16,0-5-5-16,0-5-3 15,0-1-1-15,-3-8-1 16,-1-4 0-16,0-9-2 0,-2-6-6 16,0-11-21-16,-1-3-10 15,-2-12-12-15,3-1 2 16,0 0 15-16,1-2 9 15,6 11 9-15,0 3 3 16,7 9 2-16,1 3 0 16,2 5 13-16,3 1 11 15,2 8 18-15,0 2 8 0,-2 8 3 16,-2 0-6-16,-1 2-13 16,-12-1-5-16,-7-3-9 15,-6 3-1-15,-9-6-1 16,5 0 0-16,-4-3-3 15,-2-4-3-15,1-3-47 16,0 0-35-16,7-9-91 16,4 2-56-16,6-9-115 15,7-4-81-15,12-1 268 16</inkml:trace>
  <inkml:trace contextRef="#ctx0" brushRef="#br0" timeOffset="-198121.47">6461 12991 415 0,'15'-11'345'16,"-9"5"40"-16,-1 4-90 15,-2 3-32-15,0 7-51 16,3-1-25-16,-3 6-45 0,3 3-20 16,3 1-48-16,-5-1-20 15,4-5-29-15,1-3-11 16,1-5-10-16,3-2-1 16,1-3-3-16,0-6-3 15,3-5-10-15,-5-5-4 16,2 0-4-16,-4 3 2 0,-5 0 13 15,1 8 4 1,-5 2 4-16,1-1 1 0,-1 8 3 16,0 3 2-16,1 13 1 15,-1 4 0-15,2 4-5 16,0-6-4-16,3-6-17 16,4-3-52-16,2-11-154 15,4-6-109-15,0-20 191 16</inkml:trace>
  <inkml:trace contextRef="#ctx0" brushRef="#br0" timeOffset="-197936.26">6842 12794 1286 0,'-1'34'534'0,"-6"17"-316"0,3 3-20 15,7 1-55-15,10-1-46 16,7-13-62-16,8-4-19 15,0-16-16-15,-1-9 0 16,0-13-75-16,-11-5-62 16,7-8-230-16,-6-3 223 15</inkml:trace>
  <inkml:trace contextRef="#ctx0" brushRef="#br0" timeOffset="-197788.04">6748 12886 1090 0,'-12'0'532'0,"3"-1"-205"0,9-3-120 16,6 2-22-16,8-2-85 16,10 2-37-16,13-3-43 15,4 1-35-15,5 2-154 16,4-1 120-16</inkml:trace>
  <inkml:trace contextRef="#ctx0" brushRef="#br0" timeOffset="-196603.97">7997 12858 1021 0,'-2'-6'426'0,"-2"-7"-182"15,-5 0-60-15,-1 3 16 16,-5 0-34-16,-1 8-79 15,-7 4-28-15,-1 8-27 16,-3 4-10-16,1 8-13 16,8 6-7-16,8 2-9 15,8 2-4-15,12-3-3 16,9-1 2-16,13-7 3 16,2 0 1-16,9-8-38 15,0-4-42-15,3-3-95 16,5-5-33-16,1-6-30 15,-4-6-11-15,-8-7 78 16,-2 5 35-16,-14-9 83 16,-6 2 74-16,-11 0 98 0,-7-4 37 15,-12 7 60-15,0-1 7 16,-7 6-25-16,-3 1-17 16,1 12-29-16,-2 5-14 15,4 8-29-15,1 6-14 16,8 1-28-16,4 0-12 15,5-2-20-15,3 1-6 16,7-8-11-16,-1 0-4 16,6-10-3-16,-2-2-1 0,0-3 0 15,1-2-1-15,-2 0 2 16,1-2-1-16,-3 4 0 16,-1-1 1-16,-2 4 0 15,-2-1 2-15,-2 1-1 16,-2-2-2-16,0 1-43 15,0 0-25-15,0 0-42 16,0 0-24-16,0 0-25 16,0 1-8-16,0-1-10 15,0 0 2-15,0 0 6 16,0 0 21-16,0-1 50 16,0 1 23-16,1 0 59 15,8-5 10-15,1 0 16 16,29-9 31-16,-25 22 64 15,0 1 30-15,-3-1 49 0,2 3 4 16,-2-2-11-16,-6 2-10 16,1-4-28-16,-4-3-24 15,0-2-43-15,-2-4-19 16,0 2-35-16,0 0-10 16,0 0-17-16,5-9-11 15,2-9-9-15,34-28 0 16,-38 34 5-16,3 5 11 0,1 8 7 15,-6 7 3-15,6 4 6 16,-1 4 7-16,0 0 19 16,-4-5 8-16,6 1 19 15,-7-1 3-15,1-7-13 16,9 3-10-16,-3-4-22 16,4-6-10-16,-2-4-6 15,0-4-12-15,0-2-27 16,2 2-6-16,-2 1-5 15,-2 3 11-15,-4 3 26 16,0 0 8-16,-4 3 7 16,-2 2 2-16,1 0 20 15,0 0 9-15,0 0 10 16,0 8 3-16,1 5-18 16,1 0-14-16,11 19-13 15,-1-30-34-15,6-2-131 0,0-2-87 16,6-1 141-16</inkml:trace>
  <inkml:trace contextRef="#ctx0" brushRef="#br0" timeOffset="-196119.98">9315 12863 988 0,'-3'-2'454'0,"-6"-4"-135"16,1 1-102-16,6 6-27 15,0 9-25-15,1 11-58 16,1 9-25-16,5 8-18 16,1 0-4-16,8-4-17 15,3-2-8-15,6-9-18 0,1-5-7 16,2-8-5-16,-3-9-1 16,-8-12-2-16,3-6-7 15,-7-8-20-15,1-1-6 16,1 1-3-16,-11-3 6 15,-2 11 21-15,2 9 5 16,-4 12 4-16,4 7 3 0,-1 7 18 16,-2 2 9-16,2 2 15 15,1 2 7-15,0-7-11 16,0-2-8-16,11-6-19 16,0 0-25-16,12-4-131 15,4-5-79-15,1-8 127 16</inkml:trace>
  <inkml:trace contextRef="#ctx0" brushRef="#br0" timeOffset="-195622.11">9832 12897 1098 0,'-11'3'520'0,"-11"-2"-128"15,3 0-115-15,1 1-37 16,3 6-39-16,5 0-97 15,3 6-35-15,10 2-42 16,4 3-9-16,8 2-7 0,3-4-3 16,2-1-2-16,4-2 0 15,-2-2-2-15,-1-2-1 16,-4 2 0-16,-6-5-1 16,-6-2 2-16,-3-1 0 15,-7-4 0-15,-7 0 0 16,-5-6-3-16,-1 1-1 15,6 3-3-15,7-1-3 16,10 3-1-16,7 0 0 0,6-6 3 16,4 5 1-16,4-4 0 15,-1-4 0-15,2 0 1 16,2-6 1-16,-4-5 1 16,-3-1 0-16,-9 1 3 15,-2 3 1-15,-11 4 3 16,-8 3 0-16,-2 6-2 15,-8 4-2-15,0 7-3 16,12 6 1-16,-3 4 5 16,5 3 3-16,6 3 9 15,-3 3 3-15,6-4 6 16,5 0 0-16,3-9-7 16,4-5-5-16,5-3-47 15,1-5-69-15,6-8-129 0,7 1 138 16</inkml:trace>
  <inkml:trace contextRef="#ctx0" brushRef="#br0" timeOffset="-195102.61">10952 13065 1518 0,'-6'-15'580'0,"-6"-7"-404"16,-1 0-19-16,-5-2-24 15,-3-1-35-15,-3 4-62 16,-4 4-18-16,1 9-13 15,3 4-4-15,6 13-7 16,0 5-3-16,6 9-3 16,2 5 1-16,10 3 3 15,5 2 2-15,6-4 14 16,1-4 10-16,1-8 15 16,0-6 8-16,5-10 3 0,-1-3-1 15,1-8-2-15,2-3-2 16,-3-6-4-16,-5-3 1 15,0 8-1-15,3 7 1 16,-6 7 0-16,1 8-2 16,-3 3-6-16,-5-2-5 15,1 3-9-15,0 5-4 16,2 0-8-16,-8-3-3 0,11 2-67 16,0-4-37-16,2-1-93 15,8 3-59-15,-6-4-111 16,4-3-59-16,4-5 269 15</inkml:trace>
  <inkml:trace contextRef="#ctx0" brushRef="#br0" timeOffset="-194963.52">11152 13124 1006 0,'0'11'529'15,"-1"7"-124"-15,1 3-161 16,-3-3-24-16,1 1-94 15,2-3-50-15,0-5-118 16,3-5-92-16,4-6 86 16</inkml:trace>
  <inkml:trace contextRef="#ctx0" brushRef="#br0" timeOffset="-194792">11125 12971 1589 0,'3'2'639'16,"3"6"-456"-16,1 6-15 0,4-1-105 16,3 2-90-16,6-1 117 15,6-1-86-15</inkml:trace>
  <inkml:trace contextRef="#ctx0" brushRef="#br0" timeOffset="-194516.11">12082 12903 1448 0,'-80'31'608'0,"73"-28"-355"15,5 7-90-15,3 3 0 16,0 0-79-16,5 2-74 16,12-9-183-16,3-3-83 15,17-4 140-15</inkml:trace>
  <inkml:trace contextRef="#ctx0" brushRef="#br0" timeOffset="-194369.5">12485 12966 1180 0,'12'17'553'16,"0"2"-255"-16,-4-4-80 16,2-1-21-16,0-3-117 15,-3-2-111-15,13-3 12 16</inkml:trace>
  <inkml:trace contextRef="#ctx0" brushRef="#br0" timeOffset="-194230.41">13003 13024 1583 0,'20'21'602'0,"-11"-3"-465"0,2 0-41 16,-3-8-107-16,3-6-106 15,11-5 71-15</inkml:trace>
  <inkml:trace contextRef="#ctx0" brushRef="#br0" timeOffset="-194075.34">13435 13040 1002 0,'17'15'550'15,"-11"4"-92"-15,3 0-309 16,6 0-45-16,-10-1-233 15,16-5 88-15</inkml:trace>
  <inkml:trace contextRef="#ctx0" brushRef="#br0" timeOffset="-193935.14">14235 13011 974 0,'43'27'440'15,"-2"-4"-178"-15,-5-2-113 16,0-9 3-16,-6 0-57 16,-1-2-42-16,2-5-196 15,4 8 108-15</inkml:trace>
  <inkml:trace contextRef="#ctx0" brushRef="#br0" timeOffset="-192213.6">20058 13052 973 0,'-31'-33'468'16,"28"25"-196"-16,2 8-78 15,-4 1-9-15,-2 2-79 16,0 8-36-16,0 0-39 16,4 5-7-16,5 5-8 15,2-4-4-15,5-2-2 16,5-4-3-16,4-7 0 0,5-1-1 15,2-7 1 1,0-5-1-16,-5-4 2 0,-2-2 1 16,-9-6 2-16,-3 1 2 15,-6-2 2-15,-5-2-1 16,-8 5-3-16,-4 2-1 16,-5 7-8-16,-3 8-2 15,2 8-7-15,-1 5-5 16,9 7-8-16,7 4-32 0,9 3-99 15,12-4-59-15,13-2-155 16,5-2 216-16</inkml:trace>
  <inkml:trace contextRef="#ctx0" brushRef="#br0" timeOffset="-191996.87">20500 12895 745 0,'2'-19'434'16,"-8"-1"-110"-16,-8 11-82 15,1 7-49-15,3 11-92 16,-4 12-29-16,4 17-15 16,-1 11-2-16,4 13-15 15,2 5-9-15,8 7-20 16,-3-4-4-16,4-10-3 0,5-8-1 16,-5-22-18-16,5-11-47 15,-9-14-170-15,0-6 154 16</inkml:trace>
  <inkml:trace contextRef="#ctx0" brushRef="#br0" timeOffset="-191844.2">20273 13062 1114 0,'26'-4'519'0,"1"-2"-239"0,4 2-94 15,1 5-21-15,-5 3-78 16,3 2-71-16,5 4-166 15,5 2 104-15</inkml:trace>
  <inkml:trace contextRef="#ctx0" brushRef="#br0" timeOffset="-191505.52">21493 12766 1126 0,'-13'-2'435'16,"14"16"-267"-16,-6 12-57 15,1 22-4-15,4 10-12 0,-5 1-41 16,8-2-16-16,-3-13-21 16,8-7-5-16,7-12-77 15,-2-5-67-15,6-7 83 16</inkml:trace>
  <inkml:trace contextRef="#ctx0" brushRef="#br0" timeOffset="-190655.84">21561 13159 753 0,'3'-9'381'0,"16"4"-91"15,27-34-46-15,-25 26-36 16,4-5-42-16,2-7-75 15,2 4-26-15,-5-1-43 16,-5-2-7-16,-10 5-6 16,-5 0-2-16,-11 4-8 0,-5 5-5 15,-7 2-1-15,-3 4-1 16,2 8 6-16,0 7 5 16,7 12 13-16,4-3 6 15,7 4 17-15,2 0 4 16,5-4 1-16,3 1 0 15,5-2-11-15,2-4-7 0,7-3-12 16,0-4-7-16,4-8-55 16,3-4-50-16,1-12-115 15,-3-3-51-15,-1-3-26 16,-8-1 23-16,-8 5 111 16,-1 6 64-16,-13 6 160 15,4 3 66-15,1 10 68 16,-2 2 18-16,8 8-19 15,-7 0-17-15,-3-1-34 16,8 0-22-16,-9-9-53 16,7 3-23-16,2-10-26 15,-5 0-11-15,10-10-31 16,-2-1-25-16,-3-5-31 16,3-3-7-16,-6 7 18 15,5 3 22-15,-1 9 27 0,-3 1 6 16,4 8 17-16,-2-1 12 15,1 4 15-15,3 1 4 16,-1-3 2-16,1-2-3 16,9-6-4-16,4-1-3 15,7-4-13-15,3-5-6 16,-1-2-10-16,-3-3-1 16,-4 2-2-16,-2 2 0 0,-11-5 1 15,-1 1 2-15,-10-8 1 16,-2-1 1-16,-5 7 1 15,-3 0 0-15,3 11 2 16,-1 8 5-16,2 11 9 16,4 10 5-16,2 8 10 15,1 4-2-15,4 5-4 16,0 2 2-16,3 1-3 16,0 1 1-16,-1 0-1 15,1-2-7-15,-5-5-9 16,-3-3-4-16,-6-17-1 15,-5-4 1-15,-9-15-42 16,0-6-33-16,-1-6-91 16,1-8-56-16,3-7-171 15,6-3 239-15</inkml:trace>
  <inkml:trace contextRef="#ctx0" brushRef="#br0" timeOffset="-190486.67">22474 12822 1304 0,'3'18'568'0,"-1"8"-305"15,-8 15-108-15,-4 2-9 0,6 1-61 16,-2-3-21-16,15-7-38 16,-1-7-15-16,4-9-32 15,6-8-40-15,0-10-97 16,4-3-75-16,-5-7 138 15</inkml:trace>
  <inkml:trace contextRef="#ctx0" brushRef="#br0" timeOffset="-190323.79">22366 12979 1053 0,'-1'1'481'0,"1"3"-178"15,6 3-53-15,4-2-57 16,2 2-35-16,5-1-71 15,2 2-25-15,1-6-25 16,5-1-56-16,7-3-167 16,-3-4-131-16,4-2 178 0</inkml:trace>
  <inkml:trace contextRef="#ctx0" brushRef="#br0" timeOffset="-190001.4">22616 12844 875 0,'-3'14'472'0,"1"2"-12"15,0 8-135 1,-3 8-75-16,0 3-38 0,-2 2-107 16,1-2-37-16,5-4-33 15,0-5-11-15,4-10-15 16,-1-6-3-16,2-10-3 16,2-8-2-16,-1-6-4 15,3 0-2-15,2-8-1 16,1 3 0-16,1 2 3 15,0 3 3-15,2 7 0 16,0 5 5-16,1 8 15 16,-3 5 3-16,0 12 30 15,3 2 8-15,-1-2-7 16,3 1-3-16,-2-7-29 16,-3-2-18-16,-2-5-122 15,-1-5-80-15,4-5 117 16</inkml:trace>
  <inkml:trace contextRef="#ctx0" brushRef="#br0" timeOffset="-189473.56">23472 13035 1312 0,'-11'-11'529'15,"6"16"-276"-15,3 7-60 16,4 12 6-16,-5 8-15 16,6 9-61-16,-2 5-22 0,0-2-33 15,10 5-7 1,-4-10-14-16,1 0-8 0,-6-11-16 16,-3-6-3-16,-10-12-3 15,0-6-1-15,-7-4-36 16,-2-9-54-16,-8-10-153 15,0-11-87-15,-5-9 183 16</inkml:trace>
  <inkml:trace contextRef="#ctx0" brushRef="#br0" timeOffset="-189325.78">23439 12768 1400 0,'27'-4'619'0,"-7"4"-340"15,-5 2-60-15,-5 6-105 16,-1 3-63-16,-2 3-145 16,3-1-83-16,6-2 106 0</inkml:trace>
  <inkml:trace contextRef="#ctx0" brushRef="#br0" timeOffset="-163916.84">6450 14104 519 0,'1'-4'306'15,"-1"2"-5"-15,0 1-46 16,0 0-34-16,0 0-25 16,0-1-47-16,0 1-12 15,0 0-14-15,0 1-9 16,6 17-13-16,8 41-12 0,-11-27-31 15,2-2-14-15,2-6-23 16,-1-4-8-16,-3-11-8 16,4-3-23-16,-9-6-96 15,2-6-62-15,2-6-222 16,-2-4 243-16</inkml:trace>
  <inkml:trace contextRef="#ctx0" brushRef="#br0" timeOffset="-163755.33">6390 13888 1026 0,'12'-2'467'0,"-7"5"-177"15,0-1-56-15,2 8-29 16,2 1-45-16,0-3-75 16,4 4-27-16,1-3-54 15,-2 0-75-15,12 6-315 0,5 0 266 16</inkml:trace>
  <inkml:trace contextRef="#ctx0" brushRef="#br0" timeOffset="-162928.14">7154 14090 918 0,'-31'-36'414'0,"30"28"-197"16,-1 0-6-16,1 2-55 15,0 0-31-15,1 2-40 16,2 3-8-16,-2 1-9 15,0 0-3-15,2 7-8 16,5 17-3-16,9 33-9 16,-6-29-6-16,3 0-14 15,2-5-6-15,-1-6-10 16,-1-3-2-16,0-7-3 16,-3-4-1-16,0-4-1 15,1-7-2-15,-2-9-26 16,1-4-16-16,0-7-21 15,0-1-6-15,-2 7 23 0,-4 4 17 16,-2 10 20 0,0 6 6-16,-1 12 12 0,2 6 8 15,2 9 24-15,4 3 14 16,4-1 13-16,2-6 6 16,2-5 8-16,-2-3-3 15,-2-6-15-15,-2-4-11 16,-2-5-22-16,0-6-9 15,-1-10-4-15,-3-2-2 16,3-4-7-16,-5-1-1 0,-1 6-15 16,-2 4-40-16,-1 7-115 15,-2 4-86-15,1 9 142 16</inkml:trace>
  <inkml:trace contextRef="#ctx0" brushRef="#br0" timeOffset="-162578.77">7592 14115 1392 0,'-1'0'553'0,"0"0"-377"15,-7 3-10-15,6-3-64 0,-3 6-32 16,-2 7-45-1,2 27-8-15,15-28-6 0,5-1-3 16,1-7 0-16,3-3-1 16,-2-10-1-16,0-2 0 15,-5-7 0-15,-1-4 0 16,-10-2-1-16,-3-1 1 16,-10 6-4-16,-7 4-4 0,-6 10-7 15,0 5-4-15,-2 6-14 16,2 1-13-16,11 3-43 15,4 0-39-15,10 0-158 16,9 2 180-16</inkml:trace>
  <inkml:trace contextRef="#ctx0" brushRef="#br0" timeOffset="-162230.56">7744 14056 749 0,'2'0'469'15,"-3"7"-58"-15,-1 6-122 16,0 7-30-16,-1 3-97 16,3-1-43-16,3-6-60 15,2-3-19-15,8-5-22 0,0-3-7 16,3-5-5-16,1-1-1 16,3-7-1-16,2 0-1 15,2-4 0-15,-3-1-1 16,-4-1 3-16,-3 2-1 15,-7 4 2-15,2 4-2 16,-4 6 0-16,-1 4 1 16,-2 8 11-16,1 4 5 15,0 0 2-15,2 2-2 0,2-6-13 16,0-4-8-16,2-10-36 16,1-6-43-16,1-13-125 15,2-6-90-15,5-8 177 16</inkml:trace>
  <inkml:trace contextRef="#ctx0" brushRef="#br0" timeOffset="-162089.14">8063 13885 1199 0,'-1'20'541'0,"-1"11"-263"16,-1 4-30-16,3 9-96 15,2 2-45-15,3-4-64 16,5-3-17-16,4-12-27 15,4-7-40-15,4-13-106 16,2-6-80-16,0-9 130 16</inkml:trace>
  <inkml:trace contextRef="#ctx0" brushRef="#br0" timeOffset="-161678.93">8367 14049 891 0,'0'-9'509'0,"-6"1"-114"15,-4 0-106-15,-3 1-30 16,-6 4-98-16,1 0-43 0,-3 10-62 16,0 4-19-16,6 9-26 15,4 3-8-15,6 4-7 16,5 4-3-16,6-3-1 16,4-3 0-16,5-9 3 15,1-7 1-15,3-10 4 16,1-6-1-16,3-10 1 15,-4-5-4-15,-7-12-27 16,4-2-6-16,-13-3-3 16,2-1 5-16,-5 10 28 15,-4 1 7-15,0 11 6 16,-5 7 11-16,7 5 22 16,-3 6 4-16,4 8 6 15,1 7-2-15,2 18-6 16,1 9 2-16,4 8 0 0,2 0-7 15,5-8-18-15,2-8-7 16,3-15-49-16,2-6-56 16,10-17-157-16,3-8-241 15,10-6 314-15</inkml:trace>
  <inkml:trace contextRef="#ctx0" brushRef="#br0" timeOffset="-161024.16">9301 14098 795 0,'5'0'417'0,"-2"-2"-124"16,1-1-61-16,-4 2 3 16,0 0-56-16,0 0-30 15,0-15-53-15,-8-34-19 16,-7 30-31-16,-2 0-11 0,-3 7-18 16,0 4-5-16,3 7-7 15,0 5-5-15,5 11-5 16,3 6-5-16,4 11 1 15,3 2 3-15,5-1 9 16,4-1 7-16,4-9 11 16,1-4 4-16,2-11 0 15,0-5-1-15,3-6-6 16,1-6-3-16,2-5-1 16,0-4-1-16,-2 2-1 15,-3 0 6-15,-4 10 11 16,-2 3 4-16,-4 9 9 15,-2 6-1-15,1 6-8 16,-2 3-4-16,-1 2-13 16,3-3-6-16,5-5-20 0,4-5-40 15,9-10-97-15,-1-6-63 16,4-10-156-16,-9-2-120 16,7-3 315-16</inkml:trace>
  <inkml:trace contextRef="#ctx0" brushRef="#br0" timeOffset="-160835.6">9594 13845 1123 0,'-4'32'567'0,"0"4"-192"0,0 16-139 16,-2 11-20-16,5 0-97 16,2-4-44-16,14-14-51 15,5-11-15-15,7-16-14 16,2-12-21-16,2-14-95 15,-1-10-75-15,-6-10-228 16,-2-3 256-16</inkml:trace>
  <inkml:trace contextRef="#ctx0" brushRef="#br0" timeOffset="-160683.15">9574 13984 1375 0,'-21'-3'596'0,"6"0"-305"16,3 0-14-16,10 6-84 15,3 0-54-15,12-1-88 0,3 0-28 16,16 0-14-16,3 3-60 16,11-2-148-16,7 1-105 15,14 2 163-15</inkml:trace>
  <inkml:trace contextRef="#ctx0" brushRef="#br0" timeOffset="-159310.03">10373 13963 807 0,'-2'-4'459'15,"0"4"-120"-15,-1 10-97 16,1 6-35-16,-3 17-92 0,1 5-31 15,2 6-47-15,2-3-16 16,11-10-33-16,-1-8-68 16,7-13-493-16,7-10 403 15</inkml:trace>
  <inkml:trace contextRef="#ctx0" brushRef="#br0" timeOffset="-158714.33">10444 14181 1091 0,'53'36'493'0,"-41"-31"-237"16,1-5 0-16,2-8-85 15,3-4-51-15,2-10-72 16,0 0-18-16,-2-5-11 16,-5 0-1-16,-9 2 0 15,-4 3 0-15,-5 10 2 16,-6 0-3-16,-4 10-3 15,-1 2-6-15,4 9-8 16,1 7-1-16,6 8-5 16,3 4-1-16,2 0 1 15,3 1 1-15,8-9 0 16,3 0 2-16,8-8 0 16,3-5 1-16,6-5 1 0,2-4 0 15,3-7 0-15,2-1-1 16,1-6-2-16,0-2 0 15,-11-2 3-15,-1 0 2 16,-16-1 8-16,-11-1 6 16,-7 4 3-16,-11 5 1 15,-3 5-2-15,-4 2 4 0,0 9 10 16,5 7 5-16,3 8 8 16,8 4-2-16,6 1-10 15,4-5-5-15,5-2-10 16,2-4-3-16,5-8-6 15,0-3-2-15,4-5-2 16,-3-4-1-16,4-3 1 16,-2 0 0-16,-7 0 0 15,-1 2-1-15,-3 7-1 16,-4 4 0-16,2 10-1 16,2 5 1-16,-5 4-1 15,1-1-1-15,5-4-48 16,2-4-48-16,5-11-104 15,3-4-64-15,6-12-131 16,-1-2-106-16,5-4 326 16</inkml:trace>
  <inkml:trace contextRef="#ctx0" brushRef="#br0" timeOffset="-158475.6">11099 14052 668 0,'-3'-11'410'0,"-4"2"5"0,-2 1-41 15,-3 8-64-15,-1-1-31 16,3 7-81-16,-2 5-40 15,1 1-68-15,4 5-27 16,-1 1-30-16,13 0-11 0,5 1-12 16,6-2-3-16,8-3-3 15,-7-3 0-15,5-4 1 16,-1 0 0-16,-9-2 1 16,-3 0 2-16,-9-2-3 15,-4 1-19-15,-4 0-62 16,-1-2-53-16,1-6-113 15,1-4-68-15,7-9 195 16</inkml:trace>
  <inkml:trace contextRef="#ctx0" brushRef="#br0" timeOffset="-158297.6">11268 13853 974 0,'4'20'578'16,"-3"11"-108"-16,-5 20-172 15,-5 13-47-15,5 8-131 0,4 2-48 16,11-16-54-16,7-12-14 16,11-24-35-16,4-13-60 15,-1-18-109-15,2-10-93 16,-11-13 170-16</inkml:trace>
  <inkml:trace contextRef="#ctx0" brushRef="#br0" timeOffset="-158134.37">11294 14014 999 0,'-26'-15'509'0,"6"9"-102"16,4 1-57 0,8 4-66-16,2 1-49 0,11 1-107 15,5 5-46-15,10-1-57 16,6 3-10-16,5-1-40 16,6-3-76-16,6 2-124 15,0 1 135-15</inkml:trace>
  <inkml:trace contextRef="#ctx0" brushRef="#br0" timeOffset="-157589.54">12369 14122 1095 0,'16'0'469'15,"-11"0"-174"-15,-5 0-58 0,-1-2 2 16,0 1-25-16,0 0-90 15,0-4-39-15,-3-13-45 16,-4-30-10-16,-8 31-14 16,0 4-4-16,-5 5-8 15,-4 6-5-15,5 11-7 16,2 5-1-16,0 13-1 16,6 4 1-16,4 2 2 15,6-1 2-15,8-8 4 16,2-5 3-16,9-6 7 15,-2-6 2-15,7-7 1 16,1-3-2-16,-1-10-3 16,3-1-1-16,0-1 1 15,-7-1-2-15,1 6 13 16,-6 2 5-16,-10 8 16 0,1 5 9 16,-6 9 1-16,-3 7-4 15,3 3-14-15,2 0-11 16,7-7-18-16,4-4-25 15,4-11-128-15,4-7-90 16,6-10 140-16</inkml:trace>
  <inkml:trace contextRef="#ctx0" brushRef="#br0" timeOffset="-157231.16">12758 14021 1350 0,'0'-16'574'0,"-12"7"-276"16,-2 0-106-16,-4 9-46 15,-3 0-43-15,-1 6-66 16,2 0-8-16,3 5-5 16,5 0-5-16,8 7-12 15,4-1-2-15,4 2-3 16,5 1 0-16,6-4 2 15,1 1 4-15,2-3 14 16,1-3 11-16,-5-2 23 0,-1 1 8 16,-8 1 6-16,-4-1-2 15,-8 1-13-15,-5 1-8 16,-8-4-14-16,-3-1-8 16,1-4-13-16,3-5-14 15,4-3-72-15,6-4-49 16,10-3-120-16,5-2-67 0,12 1 195 15</inkml:trace>
  <inkml:trace contextRef="#ctx0" brushRef="#br0" timeOffset="-156705.14">13589 14206 1087 0,'-21'9'482'0,"11"-9"-153"16,2-2-108-16,4-4-24 0,3-1-8 15,6-5-59-15,3-5-39 16,7-6-44-16,-1-4-12 16,0-6-20-16,-2 2-4 15,-5 2-2-15,-6 2 0 16,-8 10 1-16,-5 2 0 16,-5 12-5-16,-3 2-2 15,1 8-5-15,3 8-4 0,8 7-1 16,5 7 0-16,1 9 3 15,5 1 4 1,4 8 6-16,-2 2 7 0,15-2 15 16,-2-1 6-16,5-9 14 15,2-5 0-15,-5-8-7 16,-6-3-6-16,-7-4-10 16,-7-4-1-16,-10-5 0 15,-4-4-10-15,-8-6-47 16,-1-3-43-16,0-9-105 15,6-1-54-15,6-10-112 16,4-5-109-16,19-8 299 16</inkml:trace>
  <inkml:trace contextRef="#ctx0" brushRef="#br0" timeOffset="-156446.36">13796 14038 861 0,'14'-6'542'0,"-7"8"2"16,-11 17-240-16,-3 8-18 15,-5 6-95-15,4 1-55 16,5-7-79-16,4-7-22 16,12-11-26-16,4-7-6 15,3-8-3-15,4-7 0 0,-3-6 2 16,-2-4 0 0,-8-2 1-16,-9 1 0 0,-5 2 2 15,-8 2-1-15,-3 8 0 16,-3 1-1-16,-3 9-6 15,1 3-6-15,4 9-21 16,1 4-36-16,9 3-121 16,3 0-85-16,7-2 160 15</inkml:trace>
  <inkml:trace contextRef="#ctx0" brushRef="#br0" timeOffset="-156084.2">14094 14053 718 0,'-5'-9'502'16,"1"1"22"-16,-8 4-171 16,0 0-30-16,-5 5-120 0,0 3-57 15,0 7-92-15,2 3-21 16,7 7-17-16,6 3-5 16,3-1-5-16,6 0-2 15,0-5-2-15,2-4 0 16,9-5 0-16,1-5-1 15,2-5 1-15,2-4 1 0,-3-5 0 16,-3-3-1 0,-4-5 3-16,-5-1-1 0,-6-6 4 15,-5 4 1-15,-5 5 0 16,-4 2 0-16,-2 8-2 16,1 3-3-16,-2 3-7 15,3 6-4-15,2 4-41 16,3 1-45-16,10 1-121 15,4 3-87-15,13-2 182 16</inkml:trace>
  <inkml:trace contextRef="#ctx0" brushRef="#br0" timeOffset="-155695.85">14498 14088 925 0,'7'-11'464'0,"-9"1"-107"0,2 1-52 15,-7-2-45-15,-9 2-46 16,-1 0-90-16,-3 6-40 16,1 4-51-16,0 7-18 15,7 10-16-15,-2 3-6 16,8 8 0-16,4 0 2 16,10 1 4-16,3-1 3 15,4-12 1-15,1-2 2 16,-3-14 0-16,-3-8-1 0,5-16-2 15,2-7-4-15,-2-9-14 16,2-4-3-16,-9 0 1 16,-3 0 5-16,-5 5 13 15,2 3 2-15,-2 11 4 16,-2 6 4-16,-2 11 8 16,-3 10 2-16,0 13 9 15,5 10 4-15,1 14 12 16,1 4 5-16,5 5-1 15,2-4-8-15,4-10-22 16,8-7-12-16,7-15-116 16,4-6-84-16,14-8 117 15</inkml:trace>
  <inkml:trace contextRef="#ctx0" brushRef="#br0" timeOffset="-155156.11">15426 14131 1261 0,'36'-7'532'0,"-31"-7"-285"16,-3 0-6-16,-6-5-57 16,0 0-51-16,-8 0-90 15,2 1-16-15,-3 5-10 16,-3 4-5-16,-3 10-7 15,-3 7-4-15,5 13-5 16,3 4-1-16,5 7 0 16,1-2 2-16,8-4 0 0,2-6 3 15,9-6 4-15,2-7 2 16,8-5 3-16,-1-2 1 16,-2-3 7-16,2-1 5 15,-7-2 14-15,2 1 9 16,-6 3 11-16,-2 3 5 15,-4 9 11-15,2 4-2 16,1 5-10-16,2 2-9 16,2-3-27-16,-2-4-13 0,7-11-52 15,-1-2-63-15,8-7-151 16,1-4-74-16,6-3 191 16</inkml:trace>
  <inkml:trace contextRef="#ctx0" brushRef="#br0" timeOffset="-154716.7">16349 14091 842 0,'39'-49'508'15,"-42"31"48"-15,-4 3-299 16,-2 0 4-16,-15 6-64 16,-4 2-50-16,-4 11-90 15,-5 3-20-15,11 10-16 0,3 4-5 16,11 1-15-16,9 1-2 15,8 1-1-15,7 0 1 16,7-3 3-16,4 0 4 16,3-3 10-16,1-2 7 15,-2 0 13-15,4 1 3 16,-14-3-5-16,-2-2-5 16,-11-2-6-16,-11-4 1 15,-6-2-4-15,-5-1-3 16,-5-3-49-16,0-1-47 0,5-5-114 15,5-5-82-15,14-8 169 16</inkml:trace>
  <inkml:trace contextRef="#ctx0" brushRef="#br0" timeOffset="-154530.1">16604 13889 1300 0,'5'16'586'0,"-5"11"-256"15,-2 12-69-15,-5 11-76 16,-1 6-62-16,8-1-91 16,4-6-17-16,11-14-17 15,6-10-38-15,6-17-95 16,0-9-75-16,1-15-224 0,-5-2 268 16</inkml:trace>
  <inkml:trace contextRef="#ctx0" brushRef="#br0" timeOffset="-153992.52">16520 14023 1162 0,'-13'-6'512'0,"0"-1"-233"15,11 7-148-15,4 0-19 0,15 5-49 16,6 0-27-16,12 2-25 16,5 2-4-16,2-5-8 15,4-1-24-15,0-3-55 16,1-1-37-16,-6 1-133 15,-2 0-71-15,-9 4-65 16,-7 0-4-16,-9-1 131 16,-5 1 134-16,-5-4 235 15,-4 0 104-15,-1-1 98 16,0 0 0-16,0 0-34 16,0 0-22-16,0 0-28 15,-10-5-17-15,-9-2-35 16,-27-13-16-16,26 21-35 15,3 6-20-15,1 12-44 16,3 5-20-16,6 9-27 16,5-4-5-16,9-3-5 0,2-5-1 15,7-9 0-15,-1-3-2 16,3-10 1-16,-1-2 0 16,2-9-2-16,1-1 0 15,-7-7 0-15,0 0 1 16,-1 4 1-16,0 3 0 15,-6 10 0-15,4 3 0 16,-9 5 4-16,-2 6 1 16,-1 9 5-16,1 2-1 0,-1 3-3 15,2-1-2-15,-1-8-48 16,0-2-57-16,5-11-154 16,5-4-66-16,17-9 185 15</inkml:trace>
  <inkml:trace contextRef="#ctx0" brushRef="#br0" timeOffset="-153761.14">17076 14085 1341 0,'0'3'584'0,"1"11"-249"16,3 5-54-16,-1 4-33 16,-2 1-58-16,1-1-104 15,-1-1-34-15,3-4-33 16,0-4-4-16,0-9-9 0,2-3-3 15,-5-4 1 1,-1-2 1-16,0 3-1 0,-1-1 1 16,1-12-3-16,0-6-2 15,5-30-28-15,4 28-42 16,4-2-125-16,4 0-85 16,0 1-380-16,3 7 421 15</inkml:trace>
  <inkml:trace contextRef="#ctx0" brushRef="#br0" timeOffset="-153492.92">17358 13904 1419 0,'7'-1'565'0,"-8"11"-300"16,0 4-83-16,-2 18-21 16,1 8-23-16,1 8-77 15,3 3-29-15,8-7-21 16,2-6-3-16,5-14-8 0,4-5-5 16,-1-12-75-1,2-5-59-15,1-9-151 0,1-6 168 16</inkml:trace>
  <inkml:trace contextRef="#ctx0" brushRef="#br0" timeOffset="-152837.45">17348 14024 1271 0,'0'-3'575'0,"2"0"-298"0,7 1-103 15,3 2-13-15,4 0-92 16,3 0-33-16,3 3-22 15,0-2-3-15,6 3-6 16,3-2-1-16,-1-2 0 16,3-2-1-16,-8 5-1 15,-3 2-1-15,-7 9 1 16,-7 6 3-16,-6 4 28 16,-2 4 17-16,-3-1 25 15,0-2 2-15,0-6-23 16,-1-7-16-16,3-10-28 15,0-4-9-15,2-9-20 16,1-2-20-16,5-5-29 16,1 1-5-16,2-1 9 15,-1 2 15-15,0 5 30 0,1 4 10 16,-1 6 14-16,2 3 14 16,-1 6 21-16,-1 2 4 15,2 6 11-15,-3 1-3 16,2-2-17-16,0-3-3 15,1-8-19-15,3-4-28 16,6-6-75-16,2-6-39 0,-1-6-56 16,-3-1 5-16,-6 1 55 15,-4 5 36-15,-5 4 60 16,3 5 30-16,-6 2 55 16,4 2 23-16,-4 2 43 15,-1-2 5-15,0 0 2 16,-1 2-4-16,1 18-22 15,4 28-12-15,4-22-21 16,-2 1-10-16,3 2-16 16,10 2-7-16,-4-2-13 15,1 0-5-15,0-1-6 16,-8-1-2-16,-7-7-2 16,-2-2 2-16,-4-5 3 15,-9-7 3-15,1 0-7 16,2-6-30-16,-12-13-120 15,5 0-76-15,-9-12 170 0,-9-8-34 16</inkml:trace>
  <inkml:trace contextRef="#ctx0" brushRef="#br0" timeOffset="-152276.71">18589 14017 1084 0,'8'1'520'16,"1"5"-214"-16,0 11-54 15,-2 6-12-15,-1 12-79 16,-2 1-47-16,0-2-66 15,1-7-17-15,-2-12-19 16,3-8-5-16,-1-9-4 16,-1-7-1-16,1-7 1 15,-3-3-3-15,-1-6-5 16,0-1-3-16,1 0-2 16,4 0 3-16,3 3 2 0,2 5 2 15,8 10 3-15,2 3 3 16,5 11 13-16,2 11 7 15,-5 8 14-15,-5 7 4 16,-8 1-4-16,1-2-5 16,-6-6-17-16,2-5-20 15,-2-8-105-15,-4-6-63 16,15-6-132-16,-7-7 169 16</inkml:trace>
  <inkml:trace contextRef="#ctx0" brushRef="#br0" timeOffset="-151962.16">18989 14051 883 0,'0'-1'530'16,"3"8"-9"-16,1 11-227 15,-4 3-4-15,-4 6-82 16,-1 3-56-16,7-5-77 16,2-3-27-16,7-9-24 15,7-4-6-15,-3-7-12 16,5-3-3-16,1-9-3 15,-2-4 0-15,0-4-5 16,-5-2 0-16,-4 3 2 16,-2 1 1-16,-5 3 3 15,-1 5 2-15,-2 6-2 16,0 4 3-16,-1 10 2 0,0 3-1 16,-1 7 1-16,2 1-2 15,3-3-3-15,3-2-1 16,3-8-30-16,2-5-47 15,3-6-140-15,-1-6-91 16,0-9-245-16,-2 1 333 16</inkml:trace>
  <inkml:trace contextRef="#ctx0" brushRef="#br0" timeOffset="-151545.45">19278 14134 996 0,'47'-26'543'15,"-37"30"-117"-15,-7 5-116 16,-1 3-18-16,-2 4-90 15,-8 3-55-15,0-2-86 16,-1-1-24-16,4-6-23 16,3-6-9-16,4-6-12 15,7-3-9-15,-2-6-13 16,3 2-2-16,2-2 5 16,-3 0 6-16,5 4 14 15,-2 1 5-15,-3 3 6 16,0 3 5-16,-5 3 14 15,-1 2 6-15,2 1 3 0,-1-1-5 16,1-3-13-16,3-3-5 16,2-7-5-16,-2-3 0 15,2-3-4-15,-4 0 0 16,-1 4-2-16,3 5-1 16,-7 7 0-16,3 7 1 15,-8 6 1-15,-1 2 3 16,4 0 2-16,1-4 1 15,5-4 0-15,1-3 0 16,1-1-1-16,-2-4-2 0,5-1-47 16,-4 0-72-16,1-5-128 15,7 0 143-15</inkml:trace>
  <inkml:trace contextRef="#ctx0" brushRef="#br0" timeOffset="-150750.17">19657 13856 1485 0,'0'29'638'15,"-2"-1"-332"-15,-2 10-140 16,2 2-4-16,0 3-56 16,2 1-24-16,3-3-48 15,2-1-13-15,2-9-12 16,1-8-5-16,-1-12-5 0,-3-7-9 15,-3-5-11-15,-1-7-9 16,-1-5-19-16,-2-1 3 16,2-6 8-16,1 2 9 15,1 2 19-15,5 2 3 16,5 6 3-16,1 3 2 16,6 3 5-16,0 2 6 15,0 4 8-15,1 2 1 0,-5 2 1 16,1-1-1-16,-5 0-6 15,-2-1-1-15,-6 1 1 16,-4-4-1-16,-7 1 0 16,-5-1 0-16,-1-1-6 15,2 2 0-15,3-1-5 16,3 3-1-16,6 0-4 16,1 0-1-16,6-1 1 15,6-1 1-15,8-4 3 16,3-5 1-16,0-4 0 15,1-5 0-15,0-4 0 16,-5-3 0-16,-4 1 2 16,-9 2 2-16,-8 4 4 15,-1 6 1-15,-9 4-1 16,4 4 3-16,-4 6 0 16,5 4-1-16,3 4 4 0,3 1 0 15,6 4 5-15,2-2 5 16,2 3-2-16,0-1-3 15,0-4-10-15,-6-2-3 16,6-5-6-16,-2-5-1 16,8-3-20-16,-1-4-11 15,4-3-9-15,1 2-2 0,-6 0 18 16,4 2 9-16,-12 2 14 16,1 1 2-16,-6 2 6 15,0-2 4-15,-1 0 11 16,-1 0 5-16,1 0 8 15,0 0 0-15,-4 0-8 16,-5-1-7-16,9 0-12 16,0 0-5-16,-3-11-5 15,7-2-1-15,23-24-2 16,-7 31-13-16,-2 0-115 16,3 1-76-16,1 4 123 15</inkml:trace>
  <inkml:trace contextRef="#ctx0" brushRef="#br0" timeOffset="-150266.14">21215 13913 1203 0,'3'0'480'15,"-3"-1"-258"-15,-2-4-50 0,1 4 4 16,0 0-27-16,0 0-62 16,-15-2-21-16,-31-5-20 15,25 10-8-15,2 14-16 16,1 9-6-16,5 12-2 16,3 13 1-16,4 8 3 15,5 7 1-15,5 0-1 16,3-7 0-16,7-10 0 15,-2-8-1-15,-2-9-1 16,-4-4-3-16,-5-8-23 16,0 0-39-16,-7-11-83 15,-3-5-48-15,-2-8-101 16,-1-8-87-16,4-10 244 16</inkml:trace>
  <inkml:trace contextRef="#ctx0" brushRef="#br0" timeOffset="-149707.22">21003 14169 871 0,'0'-4'420'16,"13"0"-99"-16,3 2-49 16,-2 2-34-16,8 0-33 15,2 2-88-15,2 2-31 16,0-2-39-16,-3 2-9 16,-2 2-11-16,-3-1-9 15,-4 2-8-15,-3 1-3 16,-3 2-2-16,0 2-1 0,0 4 1 15,1 2-1-15,2 1 2 16,2-2-1-16,0-6-2 16,1-6-1-16,1-6-2 15,-1-5 0-15,-3-4-4 16,-1-1-9-16,-7-2-28 16,-3-2-11-16,-5 2-9 15,-9 1 6-15,-12-1 29 16,-3-2 12-16,-1 3 15 15,5 2 7-15,11 4 15 16,5 3 5-16,7 0 8 16,2 2-2-16,1 2 1 15,-1-1 1-15,0 0 3 16,0 0-2-16,1 0-15 16,11 8-5-16,6-1-11 0,31 24-3 15,-18-31-2-15,-2-2 0 16,5 0 2-16,-3-1-1 15,-8 3 0-15,1 1-1 16,-8 5 1-16,0 4 1 16,-4 2 9-16,-3 0 3 0,-2-5 4 15,1-1 2-15,-5-8 7 16,-2-1 2-16,-1-5 2 16,-1-3-3-16,2 0-16 15,-2-4-8-15,6 1-64 16,2-3-60-16,6 1-134 15,7 0-77-15,5 1 200 16</inkml:trace>
  <inkml:trace contextRef="#ctx0" brushRef="#br0" timeOffset="-149329.04">22488 13968 735 0,'-8'-20'462'15,"4"8"36"-15,1 7-252 16,4 11-4-16,-1 19-47 16,2 10-40-16,-2 14-66 15,-4 4-23-15,4-2-32 16,1-6-11-16,9-15-40 15,1-6-51-15,3-14-110 16,4-5-76-16,1-7 148 16</inkml:trace>
  <inkml:trace contextRef="#ctx0" brushRef="#br0" timeOffset="-148559.97">22579 14214 1128 0,'7'-6'528'15,"8"-2"-239"-15,32-19-96 16,-25 14-9-16,0-5-72 0,1-2-32 16,-5-2-41-16,-1 0-14 15,-8 6-13-15,-6 0-1 16,-8 5-2-16,-7 2-1 16,-7 4-4-16,0 5-1 15,2 6 1-15,-2 3 5 0,5 10 12 16,2 2 5-1,8 4 4-15,4 1-2 0,3-4-6 16,5-4-2-16,5-5-7 16,1-4-2-16,6-6-4 15,1 0-5-15,4-6-22 16,1-3-31-16,8-3-59 16,-5-6-20-16,2-1-3 15,-6-3 23-15,-12 1 59 16,-1 4 21-16,-8 4 39 15,-1 5 24-15,-2 9 42 16,0 1 24-16,-1-5 31 16,0 4-3-16,0 17-15 15,-2 27-13-15,-1-28-31 16,2-3-13-16,4-7-27 16,-1-4-11-16,1-7-13 15,0-4-6-15,-3 4-44 0,0 0-21 16,6-16-21-16,23-29 1 15,-12 33 36-15,-3 4 19 16,-5 6 19-16,1 3 4 16,-4 7 12-16,3 2 8 15,5 3 9-15,1-1 3 16,4-4 5-16,0-3-4 16,1-5-4-16,2-6-3 0,-5-4-8 15,0-3-1-15,-6-2 2 16,-9 0 1-16,-6 2 1 15,-5 3 0-15,-6 6-3 16,4 3 2-16,2 6 4 16,0 5 3-16,7 9 4 15,-2 3-1-15,3 6-3 16,2 2 2-16,2 5 3 16,-1 4 2-16,0 4 10 15,-2-1 0-15,-3 0 0 16,-2-4-3-16,-2-4-12 15,-3-6-2-15,-3-10-10 16,1-3-9-16,1-10-59 16,1-4-35-16,2-6-109 15,1-11-70-15,7-8 176 16</inkml:trace>
  <inkml:trace contextRef="#ctx0" brushRef="#br0" timeOffset="-148349.23">23372 13953 1246 0,'16'-1'612'0,"-11"8"-211"0,-10 15-201 15,-2 7-24-15,-6 13-79 16,-6 2-27-16,7-1-30 16,3-2-12-16,9-9-17 15,10-7-9-15,1-12-33 16,1-5-40-16,-3-11-118 15,-3-3-87-15,-1-6 167 16</inkml:trace>
  <inkml:trace contextRef="#ctx0" brushRef="#br0" timeOffset="-148172.83">23207 14082 1306 0,'-10'2'564'0,"10"3"-278"16,4 1-25-16,11 0-58 15,8 2-44-15,10-2-78 0,3 1-28 16,-3-7-29-16,-2 0-29 16,-5-1-112-16,-3-2-70 15,-2-4-173-15,1-2 210 16</inkml:trace>
  <inkml:trace contextRef="#ctx0" brushRef="#br0" timeOffset="-147864.17">23529 13946 736 0,'-10'3'480'0,"7"10"102"16,1 7-234-16,-6 7-102 16,-5 5-29-16,0 7-91 15,-1 0-40-15,11 0-39 16,1-4-3-16,2-10-10 16,1-6-9-16,1-14-13 15,0-5-4-15,4-7-5 16,3-5-1-16,3-8 0 15,5 1-1-15,-2 4 1 16,1 3 0-16,-3 6 5 16,0 5 6-16,-3 5 9 15,-4 2 14-15,2 10 18 16,0 0 1-16,-1 4 1 16,1-1-14-16,0-4-20 15,0-4-43-15,0-10-162 16,4-2-88-16,7-9 147 0</inkml:trace>
  <inkml:trace contextRef="#ctx0" brushRef="#br0" timeOffset="-147479.25">24318 14250 1356 0,'10'21'632'15,"10"32"-291"-15,-14-18-82 16,1 5-11-16,-4 0-82 16,-2 3-38-16,2-3-65 15,-3-5-14-15,-7-7-20 0,0-5-5 16,-9-10-5-16,-8-4-2 16,-6-9-36-16,-4-6-45 15,-3-11-127-15,3-7-78 16,5-12-167-16,4-6 258 15</inkml:trace>
  <inkml:trace contextRef="#ctx0" brushRef="#br0" timeOffset="-147323.45">24223 14019 1205 0,'41'-2'594'0,"1"1"-239"0,-9 1-106 15,-6 2-31-15,-10 6-117 16,-5-1-49-16,-6 5-139 15,0 0-79-15,-6 5 100 16</inkml:trace>
  <inkml:trace contextRef="#ctx0" brushRef="#br0" timeOffset="-129429.52">25497 14153 715 0,'-16'-5'373'16,"-26"-16"-68"-16,33 10-46 16,2 4-36-16,-4-1-19 15,9 5-45-15,-4 2-20 16,7 1-48-16,-1 0-18 0,1 0-33 16,16 3-9-16,42 6-13 15,-24-7-8-15,11-3-6 16,8 0-2-16,-6 0-12 15,-3-4-25-15,-7 7-85 16,-6 1-66-16,-14 4-186 16,-12 4 227-16</inkml:trace>
  <inkml:trace contextRef="#ctx0" brushRef="#br0" timeOffset="-129239.2">25430 14259 802 0,'-5'0'418'16,"4"0"-138"-16,11-4-47 16,7-1-21-16,13-2-54 15,5 0-25-15,5-1-55 16,1 2-17-16,-1-1-29 16,1 3-12-16,-3 1-50 0,2 3-39 15,-14 0-99-15,-3 0-72 16,-11-2-332-16,-10-1 372 15</inkml:trace>
  <inkml:trace contextRef="#ctx0" brushRef="#br0" timeOffset="-128923.89">25552 13948 809 0,'-7'-14'364'0,"11"8"-134"15,5 7-61-15,11 4-16 16,6 3-8-16,10 9-28 15,0-4-11-15,9 8-15 16,2 5-4-16,-5 6-12 16,-4 7-5-16,-12 9-21 15,-9-1-9-15,-10 4-9 16,-2-1-4-16,-8-8-5 16,-3-7 1-16,-7-10-2 15,-8-2-2-15,-9-11-3 16,-1 1-5-16,2-4-4 15,4-11-6-15,7 2-52 16,4-1-37-16,9-6-115 0,7 7-80 16,9-7 179-16</inkml:trace>
  <inkml:trace contextRef="#ctx0" brushRef="#br0" timeOffset="-128101.7">26820 14132 218 0,'0'-8'206'0,"0"-2"85"0,2-27-20 16,-2 26-35-16,3 2-19 15,2 4-34-15,-2 2-14 16,-4 0-34-16,1 4-20 15,0-1-30-15,0 3-10 16,0 25-11-16,1 48-1 16,0-19-14-16,2 0-8 15,8 1-19-15,2-6-6 16,-5-10-7-16,3-3 0 0,-11-12 0 16,4 0-1-16,0-12-1 15,-3-6-29-15,-2-7-81 16,1-6-54-16,1-12-123 15,0-7-56-15,-4-11 215 16</inkml:trace>
  <inkml:trace contextRef="#ctx0" brushRef="#br0" timeOffset="-127802.74">26736 14073 770 0,'8'-14'358'0,"5"11"-123"16,10 4-47-16,9 3-8 15,1 2-18-15,-2 1-34 0,-5 0-14 16,-7 8-31-16,1 1-16 16,-9 5-24-16,-4 3-9 15,-7 1-15-15,-8 1-1 16,-1 0 0-16,1-2 0 16,-12-5-2-16,-4-5-2 15,-1-2-6-15,-8-4-6 16,11-3-28-16,6-2-31 15,13-6-89-15,11-4-55 16,15-5-137-16,7-1-91 0,4-10 274 16</inkml:trace>
  <inkml:trace contextRef="#ctx0" brushRef="#br0" timeOffset="-127480.7">27098 14115 659 0,'3'-4'414'15,"-3"3"-61"-15,-9 6-86 16,-3 8-32-16,-2 7-72 15,-3 4-26-15,7 3-54 16,3-1-24-16,13-3-24 16,6-3-6-16,6-11-8 15,8-2-2-15,2-8-6 16,3-2-1-16,-1-7-4 16,1-3 0-16,-4-7-2 15,-4-4 1-15,-7 1 3 16,-13 0 2-16,-7 6 3 15,-11 2-2-15,-10 5-4 0,-2 3-2 16,-6 7-7-16,2 4-2 16,4 7-6-16,2 3-28 15,11 1-84-15,5 0-56 16,14-1-170-16,9-3-132 16,11-5 307-16</inkml:trace>
  <inkml:trace contextRef="#ctx0" brushRef="#br0" timeOffset="-127200.75">27507 14104 910 0,'0'-13'511'15,"-7"1"-146"-15,-7 5-101 16,-5 2-49-16,-2 6-98 16,0 4-32-16,3 9-29 15,-1 1-9-15,8 6-18 16,7 1-8-16,4-1-12 15,5-1-4-15,4 2-1 16,0-3 1-16,9 0 8 16,1-3 7-16,3 3 11 15,0-1 4-15,-11-5 0 16,-3-1-3-16,-8-6 3 16,-5 2 0-16,-8-5-3 0,-2-2-2 15,-11 0-13-15,3-1-7 16,3-2-13-16,3 2-24 15,3-5-61-15,3-1-34 16,11-1-92-16,-4-5-45 16,18 1 167-16</inkml:trace>
  <inkml:trace contextRef="#ctx0" brushRef="#br0" timeOffset="-125536.27">27887 13950 506 0,'8'-1'303'16,"-7"-3"-29"-16,-3-1-12 16,-4 3-70-16,2 3-38 15,-8 3-54-15,-4-1-21 16,2 3-22-16,-9-7-6 15,-1 1-10-15,4 3-3 16,-3 0-3-16,4 3-2 16,6 3-6-16,2-11-2 0,3 1 0 15,3 0-1-15,5 1 1 16,1 7-1-16,3 0-1 16,3-1 0-16,-2 0 1 15,1-4 1-15,-3 6-1 16,-2 3-2-16,-5 7-5 15,-4 5-4-15,-4 8-5 16,-2 0-3-16,1 0-1 16,-2 1-1-16,8-5-2 15,1-1 0-15,6-6 0 16,2-4-1-16,6-3 0 16,2-3-1-16,9 2 5 15,0-3 4-15,8-1 12 16,3 1 7-16,5-5 8 15,-7 0 2-15,-5-3-4 16,-6 0-7-16,-12 2-11 0,1 2-4 16,-6 1-76-16,-2 2-60 15,-6-7-174-15,0 0 175 16</inkml:trace>
  <inkml:trace contextRef="#ctx0" brushRef="#br0" timeOffset="-125068.39">28106 14207 835 0,'-7'-12'401'0,"-13"-24"-119"0,23 32-58 16,1 6-25-16,-1 3-28 16,2 16-43-16,-1 7-11 15,1 13-23-15,-1 2-7 16,2 1-18-16,0-3-9 16,0-7-17-16,-1 7-7 0,-1-8-13 15,-4-2-4-15,-2-7-6 16,-3-7 1-16,-6-3-1 15,-3-5 2-15,-6-8-66 16,-5-5-59-16,2-14-145 16,3-7 147-16</inkml:trace>
  <inkml:trace contextRef="#ctx0" brushRef="#br0" timeOffset="-124904.7">28068 13878 1297 0,'13'2'526'0,"-3"4"-347"15,-1 2-41-15,-4 4-62 16,1 5-52-16,0 1-162 16,1 1-136-16,7 7 164 0</inkml:trace>
  <inkml:trace contextRef="#ctx0" brushRef="#br0" timeOffset="-124364.53">28254 14067 894 0,'0'-20'408'0,"0"4"-144"16,0 2-55-16,7 6-27 15,-1-1-31-15,10 5-66 16,3 1-23-16,5 1-32 15,2 3-9-15,-1 2-11 16,-3 0-3-16,-5 3-2 16,1-2 0-16,-10 6 0 0,-1 1 0 15,-7 3 4-15,-3 4-1 16,-4 7 7-16,-4 4 8 16,7 11 14-16,-3 1 8 15,7 5 5-15,0-2-3 16,-3-8-7-16,5-1 0 15,-2-11 6-15,7-3 1 0,-5-4 0 16,-3-10-1-16,-1 0-4 16,-7-3-3-16,-2-4-8 15,-1 5-6-15,-9-8-16 16,-3-3-31-16,0-2-90 16,-5-5-57-16,12 3-143 15,6 0-112-15,11 3 276 16</inkml:trace>
  <inkml:trace contextRef="#ctx0" brushRef="#br0" timeOffset="-124020.67">28843 14162 998 0,'-12'-1'436'0,"-1"2"-218"16,5 4-4-16,5 1-60 16,3 1-36-16,7 1-65 15,5-3-25-15,10-3-22 16,3-3-12-16,7-7-104 16,-3 0-78-16,6 0 111 15</inkml:trace>
  <inkml:trace contextRef="#ctx0" brushRef="#br0" timeOffset="-123784.48">28830 14322 847 0,'-4'12'411'0,"-1"-6"-137"16,11-3-45-16,5-3-47 0,1-5-38 15,14-5-55-15,-2 2-25 16,7 2-31-16,1 4-38 15,-5 5-147-15,2 3-298 16,2 1 290-16</inkml:trace>
  <inkml:trace contextRef="#ctx0" brushRef="#br0" timeOffset="-123557.61">29374 14207 1190 0,'-1'0'552'16,"1"0"-224"-16,2 5-161 16,-3-5-7-16,0 2-61 15,-2 21-26-15,3 36-36 16,3-27-11-16,-2-6-12 15,6-1-2-15,-3-8-3 16,-2 0 0-16,5-6-85 16,-10-2-64-16,-4-6-325 15,-6 2 292-15</inkml:trace>
  <inkml:trace contextRef="#ctx0" brushRef="#br0" timeOffset="-123381.49">29320 13961 1285 0,'17'-10'545'16,"3"11"-304"-16,-9 1-28 15,-3 7-61-15,2 1-44 16,-2 0-60-16,3 8-62 0,2-4-163 16,7 1 125-16</inkml:trace>
  <inkml:trace contextRef="#ctx0" brushRef="#br0" timeOffset="-103809.83">4046 15745 589 0,'-48'29'302'16,"41"-25"-70"-16,-5-1-28 15,1-1-27-15,5 1-21 16,2-3-31-16,2 2-13 15,3 1-23-15,-2-3-10 16,1 0-18-16,0 0-9 16,0 0-16-16,14 0-7 0,3 1-11 15,29 5-4-15,-26 3-6 16,0 0 0-16,1 4-2 16,-5-2 0-16,-6 3-1 15,-1 2 1-15,-9 5 0 16,-6 1 2-16,-6 4 1 15,-2-1 1-15,-7-5 0 16,4 1 1-16,-3-8-1 16,-2-2 0-16,5-3-2 15,-1-2-2-15,4 0-3 16,5-3-3-16,5-1-11 16,8-2-2-16,7 0 2 15,2-1 5-15,16-2 11 16,-3 0 5-16,2 1 11 15,4 2 6-15,-11 5 13 0,0 7 5 16,-4 4 0 0,-5 2-5-16,-5 3-11 0,-4 1-4 15,-6 1-6-15,-4 0-1 16,-2-5 0-16,-2-2 0 16,-6-5-2-16,1-7-2 15,0 0-4-15,-1 1-2 16,3-4-3-16,3 2 0 0,-1-5-7 15,2-1-12-15,9-5-69 16,-5 0-45-16,6 0-115 16,6-3-75-16,5 0 203 15</inkml:trace>
  <inkml:trace contextRef="#ctx0" brushRef="#br0" timeOffset="-103209.16">3912 15523 561 0,'-20'-15'291'15,"-9"5"-65"-15,3 4-52 16,-4 9-30-16,0 7-28 16,4 9-37-16,1 8-6 15,2 10-11-15,3 5-6 16,2 6-11-16,1 5-10 0,6 4-22 16,4 6-4-16,8 0-8 15,3 4-1-15,11 2 2 16,4-1 1-1,8 0 9-15,6-1 4 0,13-5 2 16,9 0-2-16,7-11-8 16,2-9-5-16,2-15-4 15,-3-13-1-15,6-14 2 16,8-12 4-16,2-13 3 16,0-7 2-16,-18-12 7 15,-11-4 3-15,-23-11 9 16,-11-7 2-16,-11-5-1 15,-6-5-1-15,-13-3 1 16,-10 0 0-16,-11 1 1 16,-10 0-2-16,-16 9-6 15,-3 7-2-15,-3 19-7 16,4 15-4-16,6 19-8 0,8 7-6 16,0 13-9-16,1 6-1 15,11 7-6-15,3 4 2 16,13-2-65-16,14-2-56 15,8-3-350-15,2-4 319 16</inkml:trace>
  <inkml:trace contextRef="#ctx0" brushRef="#br0" timeOffset="-100658.58">6782 15943 653 0,'1'0'320'0,"1"0"-98"15,1 1 11-15,0-1-21 16,2 0-24-16,-2-1-44 16,0-1-17-16,-3 0-29 15,5-10-13-15,-3-2-25 16,-5-27-13-16,-7 31-19 15,-1-1-6-15,-5 3-6 16,-3 6-2-16,-3-5-6 16,-3 8-2-16,0 4-5 15,2 2-2-15,3 12-5 0,0 2 0 16,7 10 3-16,7 0 2 16,0 2 2-16,8 1 2 15,7-4 1-15,-3-6 1 16,9-9 4-16,1-3 1 15,4-9-1-15,3-3-1 16,3-5-2-16,1-9 1 16,-1-13-1-16,1 0 2 0,-3-4 0 15,-1 1 1-15,-8 6 2 16,-5 6-1-16,-10 9 4 16,0 10 2-16,-4 9 8 15,0 2 5-15,-1 11 8 16,0 2 1-16,4 5-3 15,1-1-1-15,5-5-7 16,5-2-3-16,1-4-9 16,2-5-4-16,-1-3-8 15,-1-6-53-15,1-8-141 16,5-6-93-16,7-13 152 16</inkml:trace>
  <inkml:trace contextRef="#ctx0" brushRef="#br0" timeOffset="-100096.28">7314 15724 571 0,'5'-12'314'0,"-6"-3"-2"16,-3 1-75-16,0 4-7 16,-2 4-16-16,0 1-45 15,-2 3-24-15,-4 2-43 0,-2 4-17 16,-1 9-34-16,-1 2-14 15,1 13-11-15,3 9-6 16,5 4-9-16,7 6-2 16,4-1-5-16,7-1-1 15,3-4 0-15,0-5-1 16,7-7 0-16,-5-5 0 0,5-2 1 16,-3-3 0-16,-3-7 2 15,0-3-29-15,-7-7-100 16,-2-2-70-16,2-7 107 15</inkml:trace>
  <inkml:trace contextRef="#ctx0" brushRef="#br0" timeOffset="-99702.08">7727 15912 911 0,'-12'-17'416'0,"0"6"-140"0,2 3-70 16,2 5-11-16,3 4-31 15,3 12-58-15,-1 4-21 16,3 21-25-16,1 6-7 16,5 18-14-16,3 2-10 15,2 1-17-15,2-9-4 16,2-4-3-16,1 1 0 0,1-13 1 16,-4 0 1-16,-5-19-2 15,-6-10-27-15,-3-12-88 16,-5-12-51-16,-1-19-134 15,-2-8-86-15,-1-13 249 16</inkml:trace>
  <inkml:trace contextRef="#ctx0" brushRef="#br0" timeOffset="-99482.1">7672 15853 994 0,'8'-7'466'15,"-1"5"-206"-15,7 2-67 16,1 0-13-16,7 6-44 15,3 1-23-15,2 1-33 16,3 6-6-16,-8 3-23 0,-4-1-8 16,-8 9-13-1,-9-3-3-15,-5-1-1 0,-5-1-1 16,-9-7 0-16,-1-2-3 16,-1-6-7-16,-1 1-18 15,6-5-78-15,2 0-47 16,4 0-152-16,7-1-122 15,10 0 259-15</inkml:trace>
  <inkml:trace contextRef="#ctx0" brushRef="#br0" timeOffset="-99174.16">8034 15879 996 0,'-3'2'520'15,"-6"7"-167"-15,1 8-93 16,-2 8-33-16,3 4-78 15,2 2-34-15,5-4-53 16,1-5-16-16,4-5-20 16,5-5-6-16,7-7-7 15,0-4-1-15,2-6 1 16,-3-3-1-16,-2-3 1 16,0-6 2-16,-6-4 2 15,-2-3 3-15,-10-2 3 16,-10 4 0-16,-7 6-7 0,0 1-6 15,0 8-14-15,7 4-31 16,3 4-113-16,6 9-89 16,2-1-276-16,11 3 313 15</inkml:trace>
  <inkml:trace contextRef="#ctx0" brushRef="#br0" timeOffset="-98850.03">8402 15807 1074 0,'4'-8'514'0,"-10"5"-184"16,-8 0-24-16,-12 7-96 15,-1-1-55-15,-7 6-90 16,5 6-19-16,9-1-15 16,4 0-8-16,12 3-11 15,4-4-5-15,10 3-5 16,2 2 1-16,5-2 3 15,0-1 3-15,2 2 16 16,3-2 7-16,-5-2 15 16,4 2 1-16,-9-3-3 15,-7-1-2-15,-8-3-1 16,-9 0-1-16,-10 0-4 0,-1 0-6 16,-4-1-14-16,2-3-9 15,8-2-38-15,5-2-49 16,11-2-115-16,5-6-65 15,11-4-154-15,8 0 249 16</inkml:trace>
  <inkml:trace contextRef="#ctx0" brushRef="#br0" timeOffset="-98318.91">8621 15704 992 0,'-7'0'510'16,"1"0"-158"-16,0 1-99 15,3 1-10-15,-1-4-60 16,-1 0-30-16,3 1-46 16,1 0-16-16,0 0-33 15,0 1-17-15,0 0-23 16,-5 2-7-16,-9 3-7 15,-25 22-2-15,26-15-1 16,2-4-1-16,5 3 0 16,-3-6-2-16,12 1 0 15,-2 0-1-15,-5-4-1 0,6 3 0 16,-3-1-1-16,2-4 0 16,0 0 1-16,0 0 2 15,0 0 2-15,5 16 3 16,29 31 1-16,-23-24 0 15,-9 3-2-15,4 1 1 16,-2 0-1-16,-4-2 1 16,7-4 0-16,-5-3-1 0,2-4 1 15,1-2-2-15,-2-4 0 16,3-2 0-16,1-4 0 16,5 1-1-16,0-3 1 15,3-3-1-15,3 3 0 16,0-4 0-16,-2 4 3 15,-1 0-57-15,-1-2-173 16,-4 2-49-16,1-4 134 16</inkml:trace>
  <inkml:trace contextRef="#ctx0" brushRef="#br0" timeOffset="-97706.02">8855 15865 1107 0,'7'-6'435'0,"-9"6"-260"0,-1 4-81 15,3-3-17-15,-1-2-27 16,0 0-45-16,-1 0-3 16,2-1 1-16,0 1 1 15,-1 0 2-15,0 0 12 0,0 0 30 16,0 0 16-16,0 0 35 15,0 0 4-15,0 0-9 16,0 0-8-16,-2 0-16 16,1-1-7-16,1 1-6 15,0 0-2-15,0 0 0 16,0 0-1-16,0 0 1 16,0 0-2-16,0 0-8 15,0 0-5-15,-1 0-9 16,1-1-2-16,0 1 0 15,0 0 0-15,0 0 3 16,0 0-2-16,0 0-3 16,0 0-3-16,0 0-8 15,0 0-4-15,0 0-6 16,-1 0-3-16,1-1-2 16,1 2 1-16,0 0 0 0,0 0-1 15,0 0 1-15,0 0 0 16,0 0-1-16,0 0 0 15,0 0 1-15,3 2-1 16,-3-2 1-16,3 1 0 16,3 8 1-16,1 5 0 15,13 27-1-15,-20-24 1 16,3 8-1-16,3 1 0 16,0 8 0-16,6 0-2 0,1-2 0 15,-1-4 0-15,1-11 0 16,-2-6-36-16,-2-17-117 15,-5-8-64-15,1-15-176 16,-4-2-113-16,-10 1 334 16</inkml:trace>
  <inkml:trace contextRef="#ctx0" brushRef="#br0" timeOffset="-96999.66">9024 15664 1110 0,'-12'0'468'0,"12"1"-264"15,0 0 3-15,-1-1-50 16,1 0-32-16,0 0-49 16,0 0-15-16,10 4-14 15,11 4-7-15,27 6-12 16,-29-15-5-16,5 2-3 15,-6 3-2-15,-4 0-3 16,-4 1 1-16,-4 3 3 0,-2 5 2 16,-3 2 12-16,1 4 3 15,1 5 2-15,-3-5-1 16,2 7-9-16,0 2-4 16,0 4-6-16,5 6-1 15,-1-3 0-15,4 2 6 16,-2-6 15-16,-5-4 6 15,-3-2 8-15,-3-4-4 0,-6-5-11 16,-1 0-5 0,-2-2-8-16,-1-4-4 0,-2 0-7 15,-3-5-17-15,-3-5-85 16,1-5-57-16,1-10-155 16,8-1-83-16,13-5 242 15</inkml:trace>
  <inkml:trace contextRef="#ctx0" brushRef="#br0" timeOffset="-96504.53">9395 15578 1061 0,'7'-4'454'0,"-15"-1"-191"16,7 4-70-16,6 3-30 15,0 3-13-15,15 13-57 16,-6 3-23-16,9 14-25 16,7 8-9-16,-4 4-11 15,8 2-4-15,-1-1-5 16,-5-3 1-16,-6 2 6 15,-7 1 7-15,-10 1 13 16,-5-1 2-16,-16-3 2 16,-3-4-4-16,-9-9-11 15,3-7-4-15,2-8-13 16,2-7-17-16,7-8-79 16,2-2-47-16,9-2-141 0,7-5-74 15,21-5 217-15</inkml:trace>
  <inkml:trace contextRef="#ctx0" brushRef="#br0" timeOffset="-95847.66">10495 15905 558 0,'4'-5'343'0,"-2"1"-51"15,-2 4-31-15,0-4 3 0,0 4-41 16,-1 0-21-16,0 0-45 16,0 0-19-16,-13 5-49 15,-5 1-24-15,-39 21-36 16,25-13-10-16,-5-1-8 16,2 1-1-16,12 0-2 15,4-2 1-15,9 0 3 16,5 2 3-16,6 0 6 15,3 1 6-15,9 4 10 16,5-2 5-16,12-1 10 16,4 0 2-16,3-4 5 15,-4-3 2-15,-5 2-2 16,-7-2-3-16,-11-3-12 16,0 3-7-16,-5-7-14 15,1 0-5-15,-3-2-19 16,-3-1-28-16,0 0-105 15,0 0-69-15,0 0 22 0,0 0 76 16</inkml:trace>
  <inkml:trace contextRef="#ctx0" brushRef="#br0" timeOffset="-93300.48">11395 15969 480 0,'4'1'293'0,"-2"-1"-15"0,-1 0-10 16,2 0-34-16,-3-1-23 16,0 0-35-16,3-8-16 15,0-9-33-15,2-27-17 16,-12 27-32-16,3-3-15 16,-12 3-23-16,-1 0-11 15,-5 3-11-15,-9 4-5 0,3 10-5 16,0 2-3-16,-2 5-6 15,3 8-4-15,7 2-4 16,3 6-2-16,6 5-1 16,5 2 2-16,6 1 4 15,4 1 3-15,5-1 4 16,3-5 1-16,3-4 2 16,3-5-1-16,5-6 1 15,2-2 1-15,4-10 3 16,0-3-1-16,3-7 3 15,-2-1 1-15,-10-5 5 16,0 2 2-16,-12 2 6 16,-4 2 4-16,-1 5 5 15,-6 5 2-15,4 5-2 16,4 5-2-16,-4 6-7 16,8 5-2-16,-8 4-6 0,1 0-1 15,7 3-5 1,-4-2-2-16,-3-1-4 0,4-3 0 15,2-3-3-15,-5-5-22 16,7-7-111-16,7-1-68 16,-5-12-226-16,10-3 254 15</inkml:trace>
  <inkml:trace contextRef="#ctx0" brushRef="#br0" timeOffset="-93120.34">11739 15989 882 0,'2'2'489'16,"1"6"-60"-16,-1 7-175 16,1 6 0-16,0 6-67 15,1 3-46-15,-1-1-75 16,1-3-25-16,1-3-25 16,1-4-7-16,0-6-60 15,-1-6-47-15,-1-6-107 16,-3-3-72-16,-1-11 173 15</inkml:trace>
  <inkml:trace contextRef="#ctx0" brushRef="#br0" timeOffset="-92946.29">11693 15796 1238 0,'2'2'540'15,"3"-1"-277"-15,1 5-12 16,0 0-73-16,-1-6-49 15,3 16-76-15,3-9-22 16,1 2-158-16,3 7-56 16,-2 2 104-16</inkml:trace>
  <inkml:trace contextRef="#ctx0" brushRef="#br0" timeOffset="-55200.64">14987 16034 698 0,'-34'-43'403'16,"33"32"-67"-16,-3 2-110 15,-4 0-15-15,7 6-62 16,5 3-27-16,-1 6-33 16,-3-6-5-16,1 17 0 0,-4 48-1 15,6-15-9-15,2 7-8 16,-3-2-21-16,9 3-9 16,-9-8-17-16,4-5-5 15,-2-4-5-15,-3-11-1 16,3-8-2-16,-4-5-8 15,2-15-63-15,-1-6-46 16,-5-17-125-16,2-7-75 0,-2-17 195 16</inkml:trace>
  <inkml:trace contextRef="#ctx0" brushRef="#br0" timeOffset="-54711.12">14919 15984 722 0,'5'-11'395'16,"-1"3"-77"-16,4 1-99 15,7 4-7-15,5 3-50 16,-3 1-24-16,5 7-44 16,-1-1-13-16,4 7-8 15,1 5-6-15,-5 4-17 16,-3-1-9-16,-7 3-11 16,-5 1-4-16,-7-6-3 15,-8 1 1-15,-6-4 0 0,-4-8-2 16,-1-2-6-16,-3 0-5 15,-1-10-51 1,3 2-33-16,9-6-70 0,3 1-45 16,9-2-73-16,5-2-52 15,11-3 200-15</inkml:trace>
  <inkml:trace contextRef="#ctx0" brushRef="#br0" timeOffset="-54588.91">15324 15948 662 0,'17'-9'391'0,"-20"11"-6"16,-4 1-84-16,-5 10-43 16,-6 6-34-16,2 8-68 15,-2 5-24-15,5-1-52 16,8 0-20-16,9-8-26 16,8-1-14-16,9-8-12 15,2-4-2-15,4-3 1 16,1-4 0-16,-3-5-1 15,-4-7 1-15,-5 1 0 16,1-7 1-16,-14-7 6 16,0 1 0-16,-9-9 3 15,-2 0 0-15,-10 5-5 16,-8 1-1-16,1 6-9 0,-8 7-4 16,11 6-9-16,8 4-8 15,9 7-42-15,5 4-32 16,6 4-99-16,6 5-75 15,11-5 169-15</inkml:trace>
  <inkml:trace contextRef="#ctx0" brushRef="#br0" timeOffset="-53653.45">15706 15946 631 0,'3'-11'321'16,"-3"0"-68"-16,-1 0-32 16,-3-2-22-16,1 3-28 15,-5 0-40-15,1 0-9 16,-3 4-15-16,-4 4-6 16,-5 7-17-16,-4 5-10 15,-3 9-14-15,2-2-6 0,3 4-10 16,8-1-8-16,3-2-11 15,9 2-3-15,4-1-8 16,4 4 0-16,9 1 0 16,-1-1 0-16,6-1 0 15,2-5 1-15,-1-2 5 16,0-1 5-16,-8-6 11 16,-3 1 3-16,-9-3 7 15,-4-3-1-15,-10 1-6 16,-1 1-4-16,-7 2-11 15,-2-1-4-15,2-6-9 16,2 0-3-16,2-2-7 16,4-1-5-16,8 3-53 15,1-1-42-15,15-4-104 16,8-4-78-16,8-9 175 16</inkml:trace>
  <inkml:trace contextRef="#ctx0" brushRef="#br0" timeOffset="-53165.11">16028 15757 1208 0,'-12'-5'512'0,"9"7"-272"16,-11-2-11-16,2 3-48 15,6 2-39-15,-6-3-73 16,-1 6-26-16,-3 5-28 16,-3 0-7-16,2 1-3 15,7 5-1-15,2-12-2 16,-3-2-1-16,5-2-1 16,0-7-4-16,7 4-4 15,1 3 0-15,-2-3 0 16,0 0 4-16,0 0 7 15,11 7 5-15,4 0 5 16,22 37 4-16,-30-24 7 16,-7 4 1-16,-1 7-2 15,-4 6-3-15,-5 1-6 16,8 3-3-16,-15-11-2 16,11-4 0-16,-5-10 0 0,5-4 0 15,12-4-1-15,-2 2 0 16,6-6-1-16,-7-2-1 15,9 1 2-15,2-3-1 16,1 0 1-16,6-2-2 16,-1 4-3-16,2 0-27 15,-2 3-117-15,-3 2-86 0,-2-7 129 16</inkml:trace>
  <inkml:trace contextRef="#ctx0" brushRef="#br0" timeOffset="-52889.8">16195 15944 993 0,'-6'-9'551'15,"0"9"23"-15,2 3-388 16,3 6-3-16,1 6-35 15,3 3-35-15,3 10-54 16,2 6-11-16,-2 5-18 0,0 2-8 16,2-5-10-16,-4-4-3 15,2-10-4-15,-2-4 1 16,-4-11-49-16,-1-8-51 16,-4-3-105-16,-1-8-74 15,1-11 166-15</inkml:trace>
  <inkml:trace contextRef="#ctx0" brushRef="#br0" timeOffset="-52473.82">16279 15777 1224 0,'-1'-4'565'15,"-2"4"-244"-15,2-2-103 16,1 2-22-16,0 0-76 15,0 0-44-15,6 3-48 16,15 6-10-16,32 11-6 16,-28-18-2-16,2-1-3 15,-1-1 0-15,-5 0 1 16,-2-2-1-16,-9 2-2 16,2 3 0-16,-8 5 0 15,-2 6 1-15,0 7 3 0,1 5 2 16,-9 7 2-16,3 2 0 15,3 3 0-15,-7 0 0 16,14 0 0-16,-3 0 0 16,-3-4 4-16,8 0 5 15,-9-7 4-15,2-5 3 16,-3-2 4-16,-2-5-3 16,-8-3-3-16,-4-3-3 0,-1-6-10 15,-2-3-6-15,4-4-82 16,1 0-69-16,-7-9-165 15,2 4-285-15,-4-7 391 16</inkml:trace>
  <inkml:trace contextRef="#ctx0" brushRef="#br0" timeOffset="-52073.01">16827 16032 1121 0,'-10'2'504'16,"-2"2"-189"-16,-3-1-58 0,12 3-43 16,3-2-35-16,11 2-85 15,6-2-35-15,8-2-37 16,10 1-7-16,-5-5-4 15,4-3-39-15,5-4-107 16,-9-1-62-16,2 5-177 16,-7 2 223-16</inkml:trace>
  <inkml:trace contextRef="#ctx0" brushRef="#br0" timeOffset="-51904.8">16829 16175 742 0,'-13'16'405'0,"2"-9"-46"15,8-2-64-15,12-5-39 16,2 0-27-16,14-4-62 16,2-5-29-16,-1 1-55 0,1-1-23 15,-9 2-32-15,0 7-58 16,2 1-169-16,1 2-90 16,9-1 154-16</inkml:trace>
  <inkml:trace contextRef="#ctx0" brushRef="#br0" timeOffset="-51368.02">17502 16026 1280 0,'-1'-3'550'0,"0"2"-255"16,0-1-54-16,0 2-30 16,-4 29-31-16,-6 44-74 15,8-26-29-15,-1-11-42 16,3-3-14-16,5-13-16 16,-3-8-4-16,8-3-49 15,0-5-45-15,-4-8-125 16,2-3-80-16,0-15 183 15</inkml:trace>
  <inkml:trace contextRef="#ctx0" brushRef="#br0" timeOffset="-51179.13">17432 15780 1397 0,'7'1'668'0,"1"2"-294"16,1 6-110-16,0 2-41 15,5 2-109-15,3 2-45 16,4 3-77-16,1-5-70 16,2 1-180-16,3 0 108 15,2 5 45-15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5:58:10.38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26241 9083 353 0,'2'-1'227'0,"-1"0"-26"16,3 0-48-1,-2 0-14-15,4-1-34 0,-1-1-11 16,-5 2-19-16,0 0-9 15,0 0-14-15,0 0-5 16,0 0-11-16,0 1-2 16,0 0-5-16,0 0-3 15,-1 0-4-15,0 0-2 16,0 0-4-16,-1 5-1 0,-9 1 2 16,-1 4-1-16,-29 27-1 15,28-26-1-15,1 1-3 16,1-3 1-16,3 4 1 15,0-1 2-15,4-1 5 16,-1 0 1-16,5-7 7 16,0 2 1-16,3-3-1 15,2 2-1-15,4-1-1 16,0-1 1-16,7-1 2 16,-2-2 1-16,6 7 4 15,-2-3 0-15,2 4 0 16,3-2 0-16,-4-1 0 15,-2-3-1-15,-5-2 0 16,-1 1-1-16,-3 0-5 16,-6-3-5-16,7 4-5 15,-11-2-4-15,0-2-2 0,-1 3 1 16,2-1-4-16,0 0-9 16,0 0-50-16,0-1-32 15,0 0-88-15,-4 0-61 16,-3 0 148-16</inkml:trace>
  <inkml:trace contextRef="#ctx0" brushRef="#br0" timeOffset="1351.61">26755 9099 332 0,'5'2'221'0,"-2"0"18"0,-1-1-30 16,4 1-37-16,-5-2-16 15,3 0-26-15,-1 0-10 16,-2-1-22-16,-1 0-12 15,0 0-31-15,3-9-13 16,-3-5-22-16,-9-27-6 16,-3 27-5-16,-1 4-2 15,-3 5 1-15,0 4 0 0,-1 8 0 16,0 2 0-16,3 8 3 16,2 1 4-16,2 4 2 15,1 2 1-15,6 2-3 16,3-2-1-16,3-5 1 15,1-6 3-15,4-5 2 16,1 2 0-16,3-7-4 16,3 1-4-16,2-7-3 15,-1-4-3-15,1-7 0 16,-2-1 0-16,-1-3 0 16,0 1 0-16,-6 5 1 15,0 4 1-15,-7 5 15 16,-3 4 6-16,-3 8 12 15,-2 2 7-15,1 10-2 16,5 2 0-16,0 0-5 16,2-3-6-16,2-5-10 0,3 1-6 15,-1-7-9-15,6 2-4 16,-3-4-6-16,1-3-34 16,-3-3-108-16,-2-5-88 15,11-3 130-15</inkml:trace>
  <inkml:trace contextRef="#ctx0" brushRef="#br0" timeOffset="2099.19">27092 8952 196 0,'0'-1'149'0,"0"0"4"16,0 0-7-16,0-1 5 15,0 1 8-15,0 0 4 0,0 0-1 16,0 0-5-16,3-4-13 15,-2 0-10-15,-1 2-32 16,0 0-19-16,-1 2-32 16,0-1-14-16,-1 1-17 15,-1 0-6-15,-14 1-6 16,-26 8-3-16,29-2-3 16,1-1 0-16,4 0-1 15,1 0-1-15,3-1 0 16,1-1-2-16,4 2 2 15,3-1 0-15,2 1 6 16,1 0 2-16,-1 0 6 16,2 2 1-16,-2 1 3 15,2 0 1-15,-1 3 0 16,0 3-2-16,-4 2-2 0,-2 2-3 16,-2 2-3-16,-4 1-1 15,1 1-2-15,-1-2 2 16,2-4 5-16,-1-1 1 15,2 1 3-15,3-3-2 16,2-4-5-16,1-2-1 16,4-3 0-16,3 1 0 15,-1-2-2-15,4 2 0 16,2-6-6-16,-2-3 1 0,5 0-59 16,-2 0-71-16,-1 1 83 15</inkml:trace>
  <inkml:trace contextRef="#ctx0" brushRef="#br0" timeOffset="2562.89">27348 9031 616 0,'-3'-8'312'0,"3"4"-88"16,3 1-5-16,1 8-50 15,-1 2-20-15,-1 11-43 16,0 6-18-16,-2 13-21 16,-2 4-11-16,1 4-15 15,0-3-9-15,1-4-15 16,5-3-5-16,0-9-4 15,-2-2-3-15,4-9-1 16,-6-4-14-16,-2-6-57 16,3-5-38-16,-7-10-131 15,1-4-102-15,0-8 216 16</inkml:trace>
  <inkml:trace contextRef="#ctx0" brushRef="#br0" timeOffset="2815.71">27357 9009 868 0,'20'0'400'16,"1"0"-166"-16,-4 0-18 15,-3 4-70-15,-5 3-22 16,2 4-52-16,-4 2-18 16,-3 2-21-16,-4 0-7 15,-4 2-7-15,0-1-3 16,-11 1-2-16,3-2-2 0,-1-5-3 15,0 2-3-15,0-5-1 16,-1-3-2-16,4-1-26 16,-1-3-31-16,5-3-90 15,3-4-72-15,3 2 130 16</inkml:trace>
  <inkml:trace contextRef="#ctx0" brushRef="#br0" timeOffset="3142.65">27595 9026 884 0,'-1'-1'435'0,"-5"7"-157"15,0 2-35-15,-5 9-96 16,-1 1-35-16,5 5-53 16,3-2-22-16,7 0-22 0,7-5-3 15,7-6-2-15,1-3 0 16,4-8 2-16,-1-5 0 15,0-6-1-15,-3-3-1 16,-2-3 2-16,-4 0 1 16,-8 0 1-16,-3 1 4 15,-6 4-1-15,-6 2-2 16,-6 5-7-16,-2 5-5 0,-4 4-12 16,2 4-23-16,0 3-49 15,6 1-36-15,8 0-112 16,4-1-58-16,7-3 180 15</inkml:trace>
  <inkml:trace contextRef="#ctx0" brushRef="#br0" timeOffset="3544.54">27913 8991 806 0,'-2'-11'425'0,"-5"6"-108"15,1-1-97-15,-9 0-67 16,0 0-47-16,4 2-44 16,-2 1-20-16,6 3-27 15,0 0-7-15,7 5-3 16,4 3-1-16,2 2 1 16,5 4 1-16,-1-1 3 0,8-1 3 15,-7 1 1-15,-1 0 1 16,-1 3 5-16,-9-1 1 15,6 0 4-15,-3 2 1 16,-2-3 0-16,0-1-2 16,5 0-5-16,-7-2-1 0,3-2-6 15,-2-1 0-15,-7-6 0 16,5-1-1-16,-8-1-2 16,8-1-8-16,-7-2-42 15,4-2-28-15,1-3-78 16,-6-1-47-16,14 1-130 15,-4 0 200-15</inkml:trace>
  <inkml:trace contextRef="#ctx0" brushRef="#br0" timeOffset="4095.12">28145 8956 573 0,'14'-38'341'0,"-14"34"-8"16,-1-3-103-16,-2 3-50 15,-1-1-42-15,-3 4-62 16,-1 3-27-16,-3-2-37 16,-1 6-4-16,-1-1-3 15,-3 1 0-15,3 7 4 16,-1-4 3-16,2 0 4 15,0 3 2-15,5-4 2 16,2 0 1-16,5-2 4 16,1 1 2-16,6 1 2 15,-1 1-4-15,3 2-4 16,2 1-3-16,-6 3-6 16,0-1-1-16,-5 2-2 15,2 1 5-15,0 1 7 16,0 0 0-16,2-3 2 0,-3-1-4 15,1-3-7-15,1 0-2 16,3 0-2-16,0-2-2 16,3-1-3-16,-1-4 1 15,1-2-2-15,1 2-1 16,2-7-10-16,0-3-41 16,2-5-177-16,3-3 156 0</inkml:trace>
  <inkml:trace contextRef="#ctx0" brushRef="#br0" timeOffset="4608.2">28287 9055 466 0,'26'2'160'16,"-28"-1"-136"-16,2 1 7 15,2 3 5-15,-2-5 20 16,0 0 59-16,0 0 27 0,4 9 60 16,9 13 8-16,23 25-25 15,-30-24-16-15,1-1-30 16,-6-6-16-16,2 1-34 15,-3 2-5-15,-2-3-17 16,-3 3-4-16,-5-4-1 16,1-4-11-16,-3 1-15 15,2-3-6-15,-3-3-14 16,0-2-11-16,-5-8-61 16,2 3-39-16,-3-11-109 15,3-5-76-15,5-9 180 16</inkml:trace>
  <inkml:trace contextRef="#ctx0" brushRef="#br0" timeOffset="4754.53">28250 8850 866 0,'10'-5'403'15,"-3"3"-181"-15,2 2-35 16,0 8-88-16,-3 4-82 15,3 6-17-15</inkml:trace>
  <inkml:trace contextRef="#ctx0" brushRef="#br0" timeOffset="5052.97">28468 9115 899 0,'-10'-1'440'15,"7"0"-187"-15,3 0-59 16,5-2-27-16,-5 2-66 0,2 0-23 15,16 0-42-15,30-3-11 16,-26 2-11-16,-3-1-6 16,1 3-95-16,-3 0-78 15,-4 0 101-15</inkml:trace>
  <inkml:trace contextRef="#ctx0" brushRef="#br0" timeOffset="5364.88">28692 9024 928 0,'36'-27'443'0,"-32"34"-154"15,-3 3-102-15,-1 4-43 16,0 4-39-16,-3 5-42 15,3-1-21-15,2 3-31 16,1-2-3-16,3-4-4 16,3-1-2-16,-2-6-4 15,-3-3-29-15,-4-3-108 16,-2-6-96-16,-5-9 137 16</inkml:trace>
  <inkml:trace contextRef="#ctx0" brushRef="#br0" timeOffset="5775.46">28798 8900 1270 0,'0'-2'510'0,"-3"-1"-333"15,2 1-13-15,1 1-69 16,0 1-26-16,0 0-44 16,0 0-15-16,13 1-9 15,7 1-1-15,24 3-1 16,-27-4 1-16,0-1-1 16,-4 0 1-16,1 4 0 15,-2 0-5-15,-3 3 2 16,1 0 0-16,-10 2 2 15,3 3 3-15,-6 2 0 16,-2 5 2-16,1 5-1 16,-7 0 1-16,8 2-1 0,0 1 2 15,3-5 1-15,1-2 3 16,-1-1 7-16,0 0 3 16,-2-3 3-16,0-2 0 15,-4-5-5-15,-5 0-2 16,0-4-7-16,1 1-17 15,2-3-79-15,-3-4-64 16,2-9 88-16</inkml:trace>
  <inkml:trace contextRef="#ctx0" brushRef="#br0" timeOffset="6202.66">29011 8816 852 0,'-11'-4'365'0,"14"4"-189"15,4 3-31-15,7 5-29 16,2 4-29-16,4 3-38 0,3 4-18 16,0 3-6-16,0-3 7 15,1 9 16-15,-2-1 3 16,-6 5 2-16,-4 1 1 16,-9-1-2-16,-6 1 0 15,-9 1-6-15,-3-1-8 16,-7-3-14-16,-1-3-6 15,3-10-8-15,0-2-5 0,5-8-44 16,2 0-38-16,7-6-118 16,2-1-94-16,7 3 180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01:49.03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26584 5760 444 0,'-1'-1'257'0,"0"0"-22"16,0 0-30-1,0 0-56-15,0 0-23 0,0 0-39 16,0 0-11-16,0 1-17 15,0 2-5-15,-5 20-6 16,0 31-4-16,6-21-5 16,0 3-3-16,-2 1-11 15,-1-1-2-15,2-4-6 16,2-2 2-16,0-3 6 16,0-3 2-16,-1-5 5 15,0-2-2-15,1-5-7 16,2-1-3-16,-1-4-5 15,0-2 0-15,-1-1 1 16,-1-3 3-16,0 0 6 16,0-2 3-16,0 2 0 15,0-1 2-15,0 1-2 0,0 0-4 16,0 0-4-16,0 0-2 16,0 0-5-16,0 0 0 15,0 0-2-15,0 0-1 16,0 0 0-16,0 0-1 15,0 0 1-15,15 0 3 16,33 1 1-16,-24-1 2 16,10-1 1-16,1 1-2 0,6 0 1 15,0 3-3-15,-12 3 0 16,-2 0-1-16,-12-1-1 16,-5-1 0-16,-4-1-4 15,-4-1-29-15,-9-1-99 16,-1 3-99-16,-17 5 128 15</inkml:trace>
  <inkml:trace contextRef="#ctx0" brushRef="#br0" timeOffset="384.77">27015 5982 887 0,'-16'10'475'0,"14"-6"-82"15,0-3-146-15,3 3-59 16,-1-4-50-16,0 0-51 16,4 0-21-16,19-1-24 15,31 1-7-15,-30 3-13 16,0 3-6-16,-5-6-32 15,-4-2-54-15,-4-3-151 16,0 4-125-16,-2 1 205 16</inkml:trace>
  <inkml:trace contextRef="#ctx0" brushRef="#br0" timeOffset="842.12">27448 5909 960 0,'0'3'432'0,"6"1"-200"16,0 1-13-16,2 4-74 15,1 0-24-15,-2 9-46 16,0 3-19-16,0 5-18 16,-3 3-4-16,4-7-6 15,3 0-4-15,1-7-8 16,-3-4-1-16,0-7 2 15,-3-3 7-15,-2 2 14 16,-1-2 6-16,-3-2 7 16,0-1-2-16,0 1-9 15,7-12-7-15,5-12-15 0,15-29-6 16,-18 26-51-16,-1 2-46 16,-2 4-100-16,0 2-67 15,-1 9-187-15,1 2 275 16</inkml:trace>
  <inkml:trace contextRef="#ctx0" brushRef="#br0" timeOffset="1290.08">27929 6058 855 0,'7'-1'421'0,"-2"-3"-152"15,-3 0-31-15,-2-3-118 16,-5-9-38-16,1 0-56 16,-1-6-13-16,-5 4-4 15,0 5 2-15,-5 2 13 16,-1 7 7-16,3 4 12 16,1 3 3-16,3 11-3 15,-1 4-4-15,-1 6 0 16,2 5 0-16,6-5-1 15,1-2-3-15,4-6-11 16,6-2-4-16,-2-7-8 0,9-3-3 16,3-5-4-16,-6-4-2 15,6-3 0-15,-8-4 1 16,0 1 7-16,3-2 10 16,-5 2 20-16,1 6 10 15,-4 3 16-15,4 7-5 16,0 7-17-16,-5 1-10 0,2 8-20 15,-3-2-4 1,6 2-8-16,0 0-4 0,6-7-52 16,2-4-45-16,-3-8-128 15,4-5-100-15,-3-3 202 16</inkml:trace>
  <inkml:trace contextRef="#ctx0" brushRef="#br0" timeOffset="1518.07">28125 5816 1014 0,'0'10'463'0,"0"4"-200"16,1 4-40-16,-1 7-67 16,2 7-28-16,-2 4-44 15,0 4-25-15,1 1-28 16,-1-4-11-16,4-3-15 0,0-8-5 15,4-7-38-15,-2-6-44 16,1-8-121-16,-2 1-101 16,0-4 185-16</inkml:trace>
  <inkml:trace contextRef="#ctx0" brushRef="#br0" timeOffset="1938.42">28268 5953 837 0,'9'13'416'0,"-4"3"-131"16,-1 2-43-16,-4 8-83 15,-1-1-34-15,2 0-54 16,1-5-20-16,7-7-20 16,-1 1-3-16,4-7-5 15,0 0-6-15,-3-2-9 16,5-2-5-16,-3-5-5 15,-3-2-4-15,7-6-2 16,-1-3-7-16,-1-3-8 16,3-2 1-16,-7 2 5 15,-3 0 10-15,-4 5 16 16,-2 4 6-16,1 5 14 16,1 2 6-16,-2 2 18 0,0-2 12 15,0 0 3-15,0 0 2 16,4 12-13-16,4 4-13 15,15 26-17-15,-10-29-11 16,7-4-13-16,-1-3-3 16,-2-4-5-16,3-3-5 15,-3-3-61-15,-1-6-45 16,-3 2-138-16,-2-2-123 0,-5 7 240 16</inkml:trace>
  <inkml:trace contextRef="#ctx0" brushRef="#br0" timeOffset="2338.94">28657 6097 1067 0,'13'29'449'0,"-8"-24"-269"16,1 1-47-16,3-13-81 16,3 2-22-16,5-9-22 0,6-2-6 15,3-2 2-15,-4-6 0 16,-4 5 5-16,-5-4 0 16,-5 8 3-16,-4-1 2 15,-7-2 5-15,-5 0 1 16,-4 5 22-16,-2 1 12 15,-2 12 20-15,-2 4 6 16,0 7-10-16,0 1-12 0,7 9-24 16,1-3-11-16,6 0-17 15,4 3-6-15,2-4-7 16,4 1-3-16,4 0-5 16,4-2-26-16,9 0-93 15,0 0-77-15,4-6 122 16</inkml:trace>
  <inkml:trace contextRef="#ctx0" brushRef="#br0" timeOffset="2694.64">29051 5896 1099 0,'-15'4'511'16,"0"1"-240"-16,-2 2-90 0,4 2-49 15,5 3-58-15,6 2-21 16,-1 1-24-16,4 7-2 16,6-3 4-16,0 0 4 15,11-2-1-15,-3-5-2 16,3 1-6-16,-5-4-3 16,-5 0-1-16,-1-1 1 15,-6-3 20-15,-2 1 8 16,-7 0 4-16,0 0-1 0,-6-1-24 15,2 2-11-15,-4-3-26 16,-1-4-27-16,-3 0-86 16,-1-2-56-16,5-1-198 15,6 6 233-15</inkml:trace>
  <inkml:trace contextRef="#ctx0" brushRef="#br0" timeOffset="4008.32">25794 14033 497 0,'52'-27'300'0,"-43"29"-34"16,-3 0-16-16,-6 3-69 15,-1-1-38-15,1-1-34 16,-2-3-15-16,1 0-6 15,0 0-4-15,0 0-23 16,-18 0-13-16,-33 4-21 16,21 0-9-16,3 1-6 15,-2 1-1-15,5-3-1 16,2 2-2-16,2-1-3 16,3 0-2-16,2-2-3 15,4-2-2-15,5-1-20 16,2-1-25-16,6-2-65 0,4-1-47 15,7-2-184-15,2-2 218 16</inkml:trace>
  <inkml:trace contextRef="#ctx0" brushRef="#br0" timeOffset="4306.68">25680 13865 711 0,'-2'-1'406'15,"1"1"-82"-15,-4 2-107 16,4-2-24-16,0 0-79 16,-4 11-37-16,-14 11-39 15,-26 26-10-15,28-31-11 16,4 6-1-16,6-2 2 16,5 0 4-16,2 2 5 15,3-1 0-15,4 0-2 16,1 2-2-16,9-7-6 15,-1-1 1-15,4-7 6 16,1-2 7-16,-5-3 10 16,-1 1-2-16,-5-4-7 0,-4 0-9 15,-5-2-41 1,-1-1-52-16,-1 1-168 0,0-1 152 16</inkml:trace>
  <inkml:trace contextRef="#ctx0" brushRef="#br0" timeOffset="5513.31">26513 14103 470 0,'-1'-1'287'0,"0"0"22"15,1 0-81-15,0 0-35 16,0 0-38-16,1-8-71 0,1-13-22 16,-2-28-28-16,-5 25-8 15,-1 2-2-15,-1 5 1 16,-9 3 3-16,1 7 1 15,-7 6-6-15,4 2-4 16,1 9-11-16,2 4-2 16,1 5-1-16,-4 2 0 15,8 8 5-15,0-2 3 16,9-1 9-16,2 0 3 0,8-7 5 16,2-5 1-16,-1-4-7 15,3-6-3-15,1-6-7 16,3-3-2-16,2-6-1 15,1-2 0-15,-3-4 7 16,-7 2 7-16,-1 4 18 16,-2 2 9-16,-3 9 8 15,-1 1 1-15,-3 8-6 16,3 5-3-16,-2 5-11 16,2 2-8-16,1 1-14 15,0-4-7-15,0-5-9 16,-1-2-4-16,5-6-44 15,-1-2-46-15,5-3-134 16,3-4-112-16,5-1 207 0</inkml:trace>
  <inkml:trace contextRef="#ctx0" brushRef="#br0" timeOffset="5885.95">26845 13950 371 0,'8'-54'283'16,"-6"39"25"-16,3 3-83 15,-2 1-2-15,-8 2-35 16,7 5-17-16,-6 2-28 16,0 2-20-16,-1 10-43 15,-8-1-19-15,-4 10-34 16,-3 4-8-16,3 7-10 16,6 6-3-16,11 2-5 15,8 1 1-15,5-4 1 16,-1-4-1-16,9-8-1 0,-9-6-1 15,5-6-58-15,3-4-63 16,-1-4-260-16,5-3 244 16</inkml:trace>
  <inkml:trace contextRef="#ctx0" brushRef="#br0" timeOffset="6209.4">27090 13960 716 0,'-2'-1'437'16,"0"1"-35"-16,1 0-182 15,0 0-16-15,0 0-80 16,1 13-30-16,0 15-39 15,0 50-12-15,3-25-17 16,2-1-8-16,5 2-9 16,2-4-5-16,1-9-2 15,2-5-1-15,-6-14-28 16,-2-7-33-16,-6-14-86 16,-2-7-60-16,-2-16-168 15,-3-8 231-15</inkml:trace>
  <inkml:trace contextRef="#ctx0" brushRef="#br0" timeOffset="6444.62">27100 13950 873 0,'14'-3'405'16,"3"3"-156"-16,0 1-25 0,0 6-38 16,0 6-23-16,-3 2-45 15,0 3-21-15,-9 2-36 16,-4-3-11-16,-5 2-18 15,-5 0-6-15,-4 1-9 16,-2-2-2-16,-2-5-4 16,1-2-4-16,0-6-7 15,1-3-13-15,4-3-62 16,5-2-46-16,8-3-135 16,5-1-109-16,13 1 231 15</inkml:trace>
  <inkml:trace contextRef="#ctx0" brushRef="#br0" timeOffset="6754.73">27376 13982 1151 0,'-13'4'507'16,"5"11"-261"-16,-8 2-22 16,5 3-86-16,8 1-38 15,3-4-52-15,3-2-15 16,8-6-10-16,2-5-4 15,-1-4-5-15,3-4-3 16,5-4-5-16,-1 0-1 16,-1-7 1-16,-2 0 0 0,-13-3 6 15,-4 0 4-15,-8 1 6 16,-3 0 1-16,-3 4-1 16,-1 4-2-16,-7 6-7 15,4 3-5-15,1 9-10 16,3-5-7-16,7 4-71 15,7 1-61-15,6-2-171 16,11 3 186-16</inkml:trace>
  <inkml:trace contextRef="#ctx0" brushRef="#br0" timeOffset="7092.15">27638 13928 1002 0,'-6'-8'494'16,"-1"4"-207"-16,-4-3-98 16,-4 0-55-16,1 5-72 0,1 1-17 15,3 3-17-15,4 5 0 16,5 3 0-16,1 3-3 16,2 2-3-16,4-2-1 15,4 1 2-15,1 0 2 16,1-4 4-16,2 1 1 15,2 0 1-15,-3-3 0 0,-1-3 1 16,-4 1 3-16,-7-3 2 16,-4 0-2-16,-9 3-9 15,-2-2-6-15,-3 1-13 16,1 1-6-16,8-2-26 16,1 1-40-16,5-5-98 15,4 0-65-15,6-6 133 16</inkml:trace>
  <inkml:trace contextRef="#ctx0" brushRef="#br0" timeOffset="7408.36">27878 13823 1205 0,'-2'1'548'16,"-3"0"-256"-16,5 0-124 0,-1-1-29 15,0 0-64-15,0 0-26 16,0 0-30-16,-4 8-12 16,-2 2-1-16,3 6 0 15,-30 27 7-15,24-30 4 16,2 9 8-16,-4-3 5 16,2 2-3-16,2 2-3 15,7 2-6-15,5 2-6 16,13-2-8-16,4 0-2 0,6-6-3 15,5-5 0-15,-13-5-2 16,2-3-13-16,1-3-86 16,-3-4-72-16,8-4 103 15</inkml:trace>
  <inkml:trace contextRef="#ctx0" brushRef="#br0" timeOffset="7643.95">28033 13964 1250 0,'-7'11'560'16,"3"3"-283"-16,4 4-91 16,0 5-12-16,0 4-71 15,0 2-31-15,0 1-41 0,0-3-13 16,4-9-12-16,0-5-5 15,0-9-35-15,2-3-45 16,-1-7-140-16,1-3-109 16,4-9 199-16</inkml:trace>
  <inkml:trace contextRef="#ctx0" brushRef="#br0" timeOffset="7915.71">28098 13845 956 0,'5'4'452'0,"7"0"-158"16,1-1-70-16,6 6-45 16,-1 4-36-16,3 5-42 15,1 8-21-15,-10 2-33 16,-3 4-1-16,-5 2-18 16,-4-1-6-16,0-2-11 15,-3-2-3-15,-5-8-13 16,0-6-33-16,-2-7-85 15,0-7-59-15,2-6-252 0,2-1 278 16</inkml:trace>
  <inkml:trace contextRef="#ctx0" brushRef="#br0" timeOffset="8177.19">28377 13789 1428 0,'9'12'539'0,"-2"6"-401"15,5 2-10-15,-2 7-31 16,2 1-12-16,2 5-26 16,-3 1-2-16,-2 2 6 15,-5 2-7-15,-6 2-7 16,-4-3-10-16,-3 4-16 15,-4-2-7-15,-7-4-17 16,0-3-26-16,-7-16-93 16,2-6-74-16,-1-13-351 15,-4-10 352-15</inkml:trace>
  <inkml:trace contextRef="#ctx0" brushRef="#br0" timeOffset="9023.42">25953 12862 736 0,'-5'7'413'16,"3"-7"-25"-16,5 0-86 0,-7 0-48 15,3 0-43-15,0 0-89 16,0 0-33-16,-18 4-53 16,-36 8-13-16,28-2-14 15,-5-4-5-15,6-2-4 16,5 3-2-16,0-9-18 15,6 2-19-15,2-1-54 16,3-1-43-16,2 2-144 16,3 0-303-16,3-6 391 15</inkml:trace>
  <inkml:trace contextRef="#ctx0" brushRef="#br0" timeOffset="9309.03">25758 12742 685 0,'0'-4'414'0,"-2"1"-38"16,-5 3-163-16,-2 3-19 15,-7 9-89-15,-4 2-36 16,-2 11-42-16,-1 4-9 16,5 2-2-16,2-3 4 15,6-8 11-15,4-5 6 16,5-4 10-16,2-1-1 0,5 3-2 15,6 0-5-15,4 4-15 16,2 0-6-16,4-10-11 16,1 1-3-16,0-4-10 15,1-3-34-15,0 1-134 16,4-2-319-16,-7-7 323 16</inkml:trace>
  <inkml:trace contextRef="#ctx0" brushRef="#br0" timeOffset="9948.45">26717 12833 620 0,'-1'0'381'15,"0"0"-58"-15,0 0-74 16,0 0-16-16,-1 0-73 16,1-1-35-16,0 0-52 15,0 0-20-15,-11-11-32 16,-35-28-9-16,26 34-8 16,-2 2-2-16,-2 4-3 15,0 4-2-15,0 8-1 16,2 5 1-16,4 8 1 15,3-2 2-15,13 1 7 16,1 0 5-16,7-7 8 16,3 2 3-16,3-8 0 15,8-8-1-15,2-3-3 16,4-9-3-16,0-6-4 16,-2 0-3-16,-1-6-2 0,0 4-1 15,-5 3 7-15,-1 3 7 16,0 11 4-16,-3 2 5 15,-2 10 5-15,-2 4-2 16,-6 4 1-16,1-4-4 16,-4 1-12-16,0-2-6 15,1-5-7-15,-1 1-28 0,2-7-80 16,2-1-47-16,4-3-142 16,2 0-103-16,-1-6 257 15</inkml:trace>
  <inkml:trace contextRef="#ctx0" brushRef="#br0" timeOffset="10309.34">27083 12727 744 0,'-14'-44'392'16,"7"40"-101"-16,-7 3-32 15,-2 9-72-15,-1 6-43 16,-2 11-53-16,8 5-17 15,1 4-24-15,8 3-9 16,9 1-16-16,3-3-9 0,5-7-10 16,-1-4-5-16,6-5-35 15,3-4-37-15,4-6-125 16,-1-1-109-16,1-15 188 16</inkml:trace>
  <inkml:trace contextRef="#ctx0" brushRef="#br0" timeOffset="10519.32">27275 12784 897 0,'2'10'454'0,"1"12"-124"16,-4 6-76-16,-2 12-72 16,3 3-51-16,0 3-74 15,4-2-18-15,4 1-23 16,2-3-6-16,3-7-5 15,-3-6-4-15,5-15-12 0,-8-8-32 16,-1-14-104-16,-4-7-77 16,-5-12 130-16</inkml:trace>
  <inkml:trace contextRef="#ctx0" brushRef="#br0" timeOffset="10763.08">27261 12769 805 0,'15'0'452'15,"0"2"-113"-15,4 7-106 16,-1-1-35-16,-1 4-58 16,1 4-15-16,-4 0-39 15,-2 2-18-15,-4 0-28 16,-4 1-11-16,-4-2-8 16,-6 1-2-16,-10-6-3 15,3-2-3-15,-4-6-19 16,4 1-22-16,3-4-58 15,1 0-48-15,1-3-130 16,4-2-118-16,4-6 241 16</inkml:trace>
  <inkml:trace contextRef="#ctx0" brushRef="#br0" timeOffset="11048.35">27546 12799 1008 0,'-4'16'507'0,"-1"4"-203"16,-3 8-96-16,3-1-47 16,5-3-85-16,3-3-21 0,12-7-32 15,5-5-5 1,1-3-6-16,4-6-2 0,-3-8-2 16,-1-3 0-1,-4-7 0-15,-2-2 2 0,-8 0 5 16,-3-1 4-16,-11 2 4 15,-7 4 1-15,-11 3-7 16,-3 3-6-16,-2 9-15 16,3 3-11-16,10 7-62 15,4 1-52-15,15 3-164 16,5-4 178-16</inkml:trace>
  <inkml:trace contextRef="#ctx0" brushRef="#br0" timeOffset="11372.62">27898 12761 1217 0,'-5'0'537'0,"-9"0"-289"0,7 3-38 16,5 3-92-16,-17-1-35 15,19 5-37-15,-6 0-12 16,7 4-13-16,14 0-3 15,-6-1-2-15,2 0 1 16,1-3 8-16,-3 0 3 16,-2-1 5-16,0 2 0 0,-6-2-4 15,-2 0-2-15,0 0-3 16,-7-4-1-16,1 1-5 16,2-1-3-16,-4-4-9 15,-1-3-14-15,-2-6-86 16,5-2-58-16,-1-3-160 15,8 2-95-15,11-6 257 16</inkml:trace>
  <inkml:trace contextRef="#ctx0" brushRef="#br0" timeOffset="11621.87">28132 12688 838 0,'-7'-7'487'0,"-2"7"-20"0,-2 2-202 16,-2 5-91-16,1 2-42 15,-1 7-61-15,2 1-16 16,4 9-28-16,1 2-11 16,6 3-10-16,3 1-4 15,10-3-4-15,5 1-4 16,3-5-2-16,2-1-32 15,5-7-118-15,3-10-28 0,6-8 95 16</inkml:trace>
  <inkml:trace contextRef="#ctx0" brushRef="#br0" timeOffset="11943.52">28308 12769 831 0,'9'-3'495'15,"-8"2"-22"-15,6 1-286 16,1 1-24-16,0 2-71 16,4 2-23-16,-2 5-25 15,3 2-13-15,-3 6-13 16,-4-1-4-16,-2 3-4 16,-4 1-1-16,-2-6 2 15,-3 1 2-15,3-3 6 0,1-2 11 16,-6-1 10-16,6-4 3 15,-3-6-9-15,-3 1-11 16,14-2-18-16,-4 1-5 16,7-2-5-16,6 0-2 15,-1-1-43-15,6 0-34 16,2-3-140-16,-1 0-131 16,5-5 226-16</inkml:trace>
  <inkml:trace contextRef="#ctx0" brushRef="#br0" timeOffset="12176.63">28520 12701 1038 0,'-5'-7'492'0,"9"10"-167"16,7 5-95-16,2 7-48 16,4 3-38-16,1 6-58 15,1 2-10-15,-1 3-17 16,-3 6-9-16,-8 1-5 15,-4-5-12-15,-12 1-17 16,-3-6-2-16,-6-11-20 16,0 4-27-16,6-16-80 15,0 0-54-15,8-3-129 16,2-5-99-16,6-5 255 16</inkml:trace>
  <inkml:trace contextRef="#ctx0" brushRef="#br0" timeOffset="12846.72">28786 12648 877 0,'-1'-50'437'16,"11"44"-179"-16,-2 6-39 15,7 4-18-15,1 4-55 16,4 8-21-16,3 11-35 15,-9 3-10-15,3 7-12 16,-11 2-4-16,-6 2-17 16,-2 6-8-16,-15 3-16 15,1-4-5-15,-10 0-8 16,-6-10-2-16,3-7-6 16,-6-3-17-16,6-12-66 15,3 1-51-15,5-12-140 16,6-6-160-16,3 1 281 15</inkml:trace>
  <inkml:trace contextRef="#ctx0" brushRef="#br0" timeOffset="-160967.02">2760 7747 505 0,'-1'-1'274'15,"0"0"-53"-15,0 0-17 16,0 0-34-16,0 0-18 15,0 0-25-15,1 0-11 16,0 0-21-16,-1 1-12 0,1 0-22 16,0 3-9-16,0 18-15 15,2 30-6-15,0-24-9 16,0-1-5-16,-1 2-6 16,1 1-3-16,0-2-2 15,0 3 0-15,-1-3-3 16,1-1 1-16,0-2-2 15,0-4 0-15,2-8-2 16,-3-5 0-16,0-7-64 16,0-2-46-16,-1 0-170 15,0 1 167-15</inkml:trace>
  <inkml:trace contextRef="#ctx0" brushRef="#br0" timeOffset="-160492.08">2965 7778 706 0,'-4'6'361'15,"0"2"-147"-15,2 8-27 16,0 4-55-16,-1 10-44 16,-1 2-14-16,2 5-34 15,0 1-7-15,7-3-7 16,6 1-3-16,7-8-5 16,1-6-3-16,2-9-6 15,1-5 0-15,1-11-2 16,3-4 1-16,1-14 1 15,-3-6 2-15,-4-13 4 16,-7-1 1-16,-10 0 3 16,-4 3 3-16,-12 6 6 15,-6 6 0-15,-5 5 1 16,-1 7 6-16,-2 10 2 0,4 5 0 16,2 5-7-16,0 0-15 15,7 3-17-15,0-1-8 16,6 3-9-16,7 2-8 15,7-1-87-15,9 3-65 16,-1-2 107-16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01:49.03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26584 5760 444 0,'-1'-1'257'0,"0"0"-22"16,0 0-30-1,0 0-56-15,0 0-23 0,0 0-39 16,0 0-11-16,0 1-17 15,0 2-5-15,-5 20-6 16,0 31-4-16,6-21-5 16,0 3-3-16,-2 1-11 15,-1-1-2-15,2-4-6 16,2-2 2-16,0-3 6 16,0-3 2-16,-1-5 5 15,0-2-2-15,1-5-7 16,2-1-3-16,-1-4-5 15,0-2 0-15,-1-1 1 16,-1-3 3-16,0 0 6 16,0-2 3-16,0 2 0 15,0-1 2-15,0 1-2 0,0 0-4 16,0 0-4-16,0 0-2 16,0 0-5-16,0 0 0 15,0 0-2-15,0 0-1 16,0 0 0-16,0 0-1 15,0 0 1-15,15 0 3 16,33 1 1-16,-24-1 2 16,10-1 1-16,1 1-2 0,6 0 1 15,0 3-3-15,-12 3 0 16,-2 0-1-16,-12-1-1 16,-5-1 0-16,-4-1-4 15,-4-1-29-15,-9-1-99 16,-1 3-99-16,-17 5 128 15</inkml:trace>
  <inkml:trace contextRef="#ctx0" brushRef="#br0" timeOffset="384.77">27015 5982 887 0,'-16'10'475'0,"14"-6"-82"15,0-3-146-15,3 3-59 16,-1-4-50-16,0 0-51 16,4 0-21-16,19-1-24 15,31 1-7-15,-30 3-13 16,0 3-6-16,-5-6-32 15,-4-2-54-15,-4-3-151 16,0 4-125-16,-2 1 205 16</inkml:trace>
  <inkml:trace contextRef="#ctx0" brushRef="#br0" timeOffset="842.12">27448 5909 960 0,'0'3'432'0,"6"1"-200"16,0 1-13-16,2 4-74 15,1 0-24-15,-2 9-46 16,0 3-19-16,0 5-18 16,-3 3-4-16,4-7-6 15,3 0-4-15,1-7-8 16,-3-4-1-16,0-7 2 15,-3-3 7-15,-2 2 14 16,-1-2 6-16,-3-2 7 16,0-1-2-16,0 1-9 15,7-12-7-15,5-12-15 0,15-29-6 16,-18 26-51-16,-1 2-46 16,-2 4-100-16,0 2-67 15,-1 9-187-15,1 2 275 16</inkml:trace>
  <inkml:trace contextRef="#ctx0" brushRef="#br0" timeOffset="1290.08">27929 6058 855 0,'7'-1'421'0,"-2"-3"-152"15,-3 0-31-15,-2-3-118 16,-5-9-38-16,1 0-56 16,-1-6-13-16,-5 4-4 15,0 5 2-15,-5 2 13 16,-1 7 7-16,3 4 12 16,1 3 3-16,3 11-3 15,-1 4-4-15,-1 6 0 16,2 5 0-16,6-5-1 15,1-2-3-15,4-6-11 16,6-2-4-16,-2-7-8 0,9-3-3 16,3-5-4-16,-6-4-2 15,6-3 0-15,-8-4 1 16,0 1 7-16,3-2 10 16,-5 2 20-16,1 6 10 15,-4 3 16-15,4 7-5 16,0 7-17-16,-5 1-10 0,2 8-20 15,-3-2-4 1,6 2-8-16,0 0-4 0,6-7-52 16,2-4-45-16,-3-8-128 15,4-5-100-15,-3-3 202 16</inkml:trace>
  <inkml:trace contextRef="#ctx0" brushRef="#br0" timeOffset="1518.07">28125 5816 1014 0,'0'10'463'0,"0"4"-200"16,1 4-40-16,-1 7-67 16,2 7-28-16,-2 4-44 15,0 4-25-15,1 1-28 16,-1-4-11-16,4-3-15 0,0-8-5 15,4-7-38-15,-2-6-44 16,1-8-121-16,-2 1-101 16,0-4 185-16</inkml:trace>
  <inkml:trace contextRef="#ctx0" brushRef="#br0" timeOffset="1938.42">28268 5953 837 0,'9'13'416'0,"-4"3"-131"16,-1 2-43-16,-4 8-83 15,-1-1-34-15,2 0-54 16,1-5-20-16,7-7-20 16,-1 1-3-16,4-7-5 15,0 0-6-15,-3-2-9 16,5-2-5-16,-3-5-5 15,-3-2-4-15,7-6-2 16,-1-3-7-16,-1-3-8 16,3-2 1-16,-7 2 5 15,-3 0 10-15,-4 5 16 16,-2 4 6-16,1 5 14 16,1 2 6-16,-2 2 18 0,0-2 12 15,0 0 3-15,0 0 2 16,4 12-13-16,4 4-13 15,15 26-17-15,-10-29-11 16,7-4-13-16,-1-3-3 16,-2-4-5-16,3-3-5 15,-3-3-61-15,-1-6-45 16,-3 2-138-16,-2-2-123 0,-5 7 240 16</inkml:trace>
  <inkml:trace contextRef="#ctx0" brushRef="#br0" timeOffset="2338.94">28657 6097 1067 0,'13'29'449'0,"-8"-24"-269"16,1 1-47-16,3-13-81 16,3 2-22-16,5-9-22 0,6-2-6 15,3-2 2-15,-4-6 0 16,-4 5 5-16,-5-4 0 16,-5 8 3-16,-4-1 2 15,-7-2 5-15,-5 0 1 16,-4 5 22-16,-2 1 12 15,-2 12 20-15,-2 4 6 16,0 7-10-16,0 1-12 0,7 9-24 16,1-3-11-16,6 0-17 15,4 3-6-15,2-4-7 16,4 1-3-16,4 0-5 16,4-2-26-16,9 0-93 15,0 0-77-15,4-6 122 16</inkml:trace>
  <inkml:trace contextRef="#ctx0" brushRef="#br0" timeOffset="2694.64">29051 5896 1099 0,'-15'4'511'16,"0"1"-240"-16,-2 2-90 0,4 2-49 15,5 3-58-15,6 2-21 16,-1 1-24-16,4 7-2 16,6-3 4-16,0 0 4 15,11-2-1-15,-3-5-2 16,3 1-6-16,-5-4-3 16,-5 0-1-16,-1-1 1 15,-6-3 20-15,-2 1 8 16,-7 0 4-16,0 0-1 0,-6-1-24 15,2 2-11-15,-4-3-26 16,-1-4-27-16,-3 0-86 16,-1-2-56-16,5-1-198 15,6 6 233-15</inkml:trace>
  <inkml:trace contextRef="#ctx0" brushRef="#br0" timeOffset="4008.32">25794 14033 497 0,'52'-27'300'0,"-43"29"-34"16,-3 0-16-16,-6 3-69 15,-1-1-38-15,1-1-34 16,-2-3-15-16,1 0-6 15,0 0-4-15,0 0-23 16,-18 0-13-16,-33 4-21 16,21 0-9-16,3 1-6 15,-2 1-1-15,5-3-1 16,2 2-2-16,2-1-3 16,3 0-2-16,2-2-3 15,4-2-2-15,5-1-20 16,2-1-25-16,6-2-65 0,4-1-47 15,7-2-184-15,2-2 218 16</inkml:trace>
  <inkml:trace contextRef="#ctx0" brushRef="#br0" timeOffset="4306.68">25680 13865 711 0,'-2'-1'406'15,"1"1"-82"-15,-4 2-107 16,4-2-24-16,0 0-79 16,-4 11-37-16,-14 11-39 15,-26 26-10-15,28-31-11 16,4 6-1-16,6-2 2 16,5 0 4-16,2 2 5 15,3-1 0-15,4 0-2 16,1 2-2-16,9-7-6 15,-1-1 1-15,4-7 6 16,1-2 7-16,-5-3 10 16,-1 1-2-16,-5-4-7 0,-4 0-9 15,-5-2-41 1,-1-1-52-16,-1 1-168 0,0-1 152 16</inkml:trace>
  <inkml:trace contextRef="#ctx0" brushRef="#br0" timeOffset="5513.31">26513 14103 470 0,'-1'-1'287'0,"0"0"22"15,1 0-81-15,0 0-35 16,0 0-38-16,1-8-71 0,1-13-22 16,-2-28-28-16,-5 25-8 15,-1 2-2-15,-1 5 1 16,-9 3 3-16,1 7 1 15,-7 6-6-15,4 2-4 16,1 9-11-16,2 4-2 16,1 5-1-16,-4 2 0 15,8 8 5-15,0-2 3 16,9-1 9-16,2 0 3 0,8-7 5 16,2-5 1-16,-1-4-7 15,3-6-3-15,1-6-7 16,3-3-2-16,2-6-1 15,1-2 0-15,-3-4 7 16,-7 2 7-16,-1 4 18 16,-2 2 9-16,-3 9 8 15,-1 1 1-15,-3 8-6 16,3 5-3-16,-2 5-11 16,2 2-8-16,1 1-14 15,0-4-7-15,0-5-9 16,-1-2-4-16,5-6-44 15,-1-2-46-15,5-3-134 16,3-4-112-16,5-1 207 0</inkml:trace>
  <inkml:trace contextRef="#ctx0" brushRef="#br0" timeOffset="5885.95">26845 13950 371 0,'8'-54'283'16,"-6"39"25"-16,3 3-83 15,-2 1-2-15,-8 2-35 16,7 5-17-16,-6 2-28 16,0 2-20-16,-1 10-43 15,-8-1-19-15,-4 10-34 16,-3 4-8-16,3 7-10 16,6 6-3-16,11 2-5 15,8 1 1-15,5-4 1 16,-1-4-1-16,9-8-1 0,-9-6-1 15,5-6-58-15,3-4-63 16,-1-4-260-16,5-3 244 16</inkml:trace>
  <inkml:trace contextRef="#ctx0" brushRef="#br0" timeOffset="6209.4">27090 13960 716 0,'-2'-1'437'16,"0"1"-35"-16,1 0-182 15,0 0-16-15,0 0-80 16,1 13-30-16,0 15-39 15,0 50-12-15,3-25-17 16,2-1-8-16,5 2-9 16,2-4-5-16,1-9-2 15,2-5-1-15,-6-14-28 16,-2-7-33-16,-6-14-86 16,-2-7-60-16,-2-16-168 15,-3-8 231-15</inkml:trace>
  <inkml:trace contextRef="#ctx0" brushRef="#br0" timeOffset="6444.62">27100 13950 873 0,'14'-3'405'16,"3"3"-156"-16,0 1-25 0,0 6-38 16,0 6-23-16,-3 2-45 15,0 3-21-15,-9 2-36 16,-4-3-11-16,-5 2-18 15,-5 0-6-15,-4 1-9 16,-2-2-2-16,-2-5-4 16,1-2-4-16,0-6-7 15,1-3-13-15,4-3-62 16,5-2-46-16,8-3-135 16,5-1-109-16,13 1 231 15</inkml:trace>
  <inkml:trace contextRef="#ctx0" brushRef="#br0" timeOffset="6754.73">27376 13982 1151 0,'-13'4'507'16,"5"11"-261"-16,-8 2-22 16,5 3-86-16,8 1-38 15,3-4-52-15,3-2-15 16,8-6-10-16,2-5-4 15,-1-4-5-15,3-4-3 16,5-4-5-16,-1 0-1 16,-1-7 1-16,-2 0 0 0,-13-3 6 15,-4 0 4-15,-8 1 6 16,-3 0 1-16,-3 4-1 16,-1 4-2-16,-7 6-7 15,4 3-5-15,1 9-10 16,3-5-7-16,7 4-71 15,7 1-61-15,6-2-171 16,11 3 186-16</inkml:trace>
  <inkml:trace contextRef="#ctx0" brushRef="#br0" timeOffset="7092.15">27638 13928 1002 0,'-6'-8'494'16,"-1"4"-207"-16,-4-3-98 16,-4 0-55-16,1 5-72 0,1 1-17 15,3 3-17-15,4 5 0 16,5 3 0-16,1 3-3 16,2 2-3-16,4-2-1 15,4 1 2-15,1 0 2 16,1-4 4-16,2 1 1 15,2 0 1-15,-3-3 0 0,-1-3 1 16,-4 1 3-16,-7-3 2 16,-4 0-2-16,-9 3-9 15,-2-2-6-15,-3 1-13 16,1 1-6-16,8-2-26 16,1 1-40-16,5-5-98 15,4 0-65-15,6-6 133 16</inkml:trace>
  <inkml:trace contextRef="#ctx0" brushRef="#br0" timeOffset="7408.36">27878 13823 1205 0,'-2'1'548'16,"-3"0"-256"-16,5 0-124 0,-1-1-29 15,0 0-64-15,0 0-26 16,0 0-30-16,-4 8-12 16,-2 2-1-16,3 6 0 15,-30 27 7-15,24-30 4 16,2 9 8-16,-4-3 5 16,2 2-3-16,2 2-3 15,7 2-6-15,5 2-6 16,13-2-8-16,4 0-2 0,6-6-3 15,5-5 0-15,-13-5-2 16,2-3-13-16,1-3-86 16,-3-4-72-16,8-4 103 15</inkml:trace>
  <inkml:trace contextRef="#ctx0" brushRef="#br0" timeOffset="7643.95">28033 13964 1250 0,'-7'11'560'16,"3"3"-283"-16,4 4-91 16,0 5-12-16,0 4-71 15,0 2-31-15,0 1-41 0,0-3-13 16,4-9-12-16,0-5-5 15,0-9-35-15,2-3-45 16,-1-7-140-16,1-3-109 16,4-9 199-16</inkml:trace>
  <inkml:trace contextRef="#ctx0" brushRef="#br0" timeOffset="7915.71">28098 13845 956 0,'5'4'452'0,"7"0"-158"16,1-1-70-16,6 6-45 16,-1 4-36-16,3 5-42 15,1 8-21-15,-10 2-33 16,-3 4-1-16,-5 2-18 16,-4-1-6-16,0-2-11 15,-3-2-3-15,-5-8-13 16,0-6-33-16,-2-7-85 15,0-7-59-15,2-6-252 0,2-1 278 16</inkml:trace>
  <inkml:trace contextRef="#ctx0" brushRef="#br0" timeOffset="8177.19">28377 13789 1428 0,'9'12'539'0,"-2"6"-401"15,5 2-10-15,-2 7-31 16,2 1-12-16,2 5-26 16,-3 1-2-16,-2 2 6 15,-5 2-7-15,-6 2-7 16,-4-3-10-16,-3 4-16 15,-4-2-7-15,-7-4-17 16,0-3-26-16,-7-16-93 16,2-6-74-16,-1-13-351 15,-4-10 352-15</inkml:trace>
  <inkml:trace contextRef="#ctx0" brushRef="#br0" timeOffset="9023.42">25953 12862 736 0,'-5'7'413'16,"3"-7"-25"-16,5 0-86 0,-7 0-48 15,3 0-43-15,0 0-89 16,0 0-33-16,-18 4-53 16,-36 8-13-16,28-2-14 15,-5-4-5-15,6-2-4 16,5 3-2-16,0-9-18 15,6 2-19-15,2-1-54 16,3-1-43-16,2 2-144 16,3 0-303-16,3-6 391 15</inkml:trace>
  <inkml:trace contextRef="#ctx0" brushRef="#br0" timeOffset="9309.03">25758 12742 685 0,'0'-4'414'0,"-2"1"-38"16,-5 3-163-16,-2 3-19 15,-7 9-89-15,-4 2-36 16,-2 11-42-16,-1 4-9 16,5 2-2-16,2-3 4 15,6-8 11-15,4-5 6 16,5-4 10-16,2-1-1 0,5 3-2 15,6 0-5-15,4 4-15 16,2 0-6-16,4-10-11 16,1 1-3-16,0-4-10 15,1-3-34-15,0 1-134 16,4-2-319-16,-7-7 323 16</inkml:trace>
  <inkml:trace contextRef="#ctx0" brushRef="#br0" timeOffset="9948.45">26717 12833 620 0,'-1'0'381'15,"0"0"-58"-15,0 0-74 16,0 0-16-16,-1 0-73 16,1-1-35-16,0 0-52 15,0 0-20-15,-11-11-32 16,-35-28-9-16,26 34-8 16,-2 2-2-16,-2 4-3 15,0 4-2-15,0 8-1 16,2 5 1-16,4 8 1 15,3-2 2-15,13 1 7 16,1 0 5-16,7-7 8 16,3 2 3-16,3-8 0 15,8-8-1-15,2-3-3 16,4-9-3-16,0-6-4 16,-2 0-3-16,-1-6-2 0,0 4-1 15,-5 3 7-15,-1 3 7 16,0 11 4-16,-3 2 5 15,-2 10 5-15,-2 4-2 16,-6 4 1-16,1-4-4 16,-4 1-12-16,0-2-6 15,1-5-7-15,-1 1-28 0,2-7-80 16,2-1-47-16,4-3-142 16,2 0-103-16,-1-6 257 15</inkml:trace>
  <inkml:trace contextRef="#ctx0" brushRef="#br0" timeOffset="10309.34">27083 12727 744 0,'-14'-44'392'16,"7"40"-101"-16,-7 3-32 15,-2 9-72-15,-1 6-43 16,-2 11-53-16,8 5-17 15,1 4-24-15,8 3-9 16,9 1-16-16,3-3-9 0,5-7-10 16,-1-4-5-16,6-5-35 15,3-4-37-15,4-6-125 16,-1-1-109-16,1-15 188 16</inkml:trace>
  <inkml:trace contextRef="#ctx0" brushRef="#br0" timeOffset="10519.32">27275 12784 897 0,'2'10'454'0,"1"12"-124"16,-4 6-76-16,-2 12-72 16,3 3-51-16,0 3-74 15,4-2-18-15,4 1-23 16,2-3-6-16,3-7-5 15,-3-6-4-15,5-15-12 0,-8-8-32 16,-1-14-104-16,-4-7-77 16,-5-12 130-16</inkml:trace>
  <inkml:trace contextRef="#ctx0" brushRef="#br0" timeOffset="10763.08">27261 12769 805 0,'15'0'452'15,"0"2"-113"-15,4 7-106 16,-1-1-35-16,-1 4-58 16,1 4-15-16,-4 0-39 15,-2 2-18-15,-4 0-28 16,-4 1-11-16,-4-2-8 16,-6 1-2-16,-10-6-3 15,3-2-3-15,-4-6-19 16,4 1-22-16,3-4-58 15,1 0-48-15,1-3-130 16,4-2-118-16,4-6 241 16</inkml:trace>
  <inkml:trace contextRef="#ctx0" brushRef="#br0" timeOffset="11048.35">27546 12799 1008 0,'-4'16'507'0,"-1"4"-203"16,-3 8-96-16,3-1-47 16,5-3-85-16,3-3-21 0,12-7-32 15,5-5-5 1,1-3-6-16,4-6-2 0,-3-8-2 16,-1-3 0-1,-4-7 0-15,-2-2 2 0,-8 0 5 16,-3-1 4-16,-11 2 4 15,-7 4 1-15,-11 3-7 16,-3 3-6-16,-2 9-15 16,3 3-11-16,10 7-62 15,4 1-52-15,15 3-164 16,5-4 178-16</inkml:trace>
  <inkml:trace contextRef="#ctx0" brushRef="#br0" timeOffset="11372.62">27898 12761 1217 0,'-5'0'537'0,"-9"0"-289"0,7 3-38 16,5 3-92-16,-17-1-35 15,19 5-37-15,-6 0-12 16,7 4-13-16,14 0-3 15,-6-1-2-15,2 0 1 16,1-3 8-16,-3 0 3 16,-2-1 5-16,0 2 0 0,-6-2-4 15,-2 0-2-15,0 0-3 16,-7-4-1-16,1 1-5 16,2-1-3-16,-4-4-9 15,-1-3-14-15,-2-6-86 16,5-2-58-16,-1-3-160 15,8 2-95-15,11-6 257 16</inkml:trace>
  <inkml:trace contextRef="#ctx0" brushRef="#br0" timeOffset="11621.87">28132 12688 838 0,'-7'-7'487'0,"-2"7"-20"0,-2 2-202 16,-2 5-91-16,1 2-42 15,-1 7-61-15,2 1-16 16,4 9-28-16,1 2-11 16,6 3-10-16,3 1-4 15,10-3-4-15,5 1-4 16,3-5-2-16,2-1-32 15,5-7-118-15,3-10-28 0,6-8 95 16</inkml:trace>
  <inkml:trace contextRef="#ctx0" brushRef="#br0" timeOffset="11943.52">28308 12769 831 0,'9'-3'495'15,"-8"2"-22"-15,6 1-286 16,1 1-24-16,0 2-71 16,4 2-23-16,-2 5-25 15,3 2-13-15,-3 6-13 16,-4-1-4-16,-2 3-4 16,-4 1-1-16,-2-6 2 15,-3 1 2-15,3-3 6 0,1-2 11 16,-6-1 10-16,6-4 3 15,-3-6-9-15,-3 1-11 16,14-2-18-16,-4 1-5 16,7-2-5-16,6 0-2 15,-1-1-43-15,6 0-34 16,2-3-140-16,-1 0-131 16,5-5 226-16</inkml:trace>
  <inkml:trace contextRef="#ctx0" brushRef="#br0" timeOffset="12176.63">28520 12701 1038 0,'-5'-7'492'0,"9"10"-167"16,7 5-95-16,2 7-48 16,4 3-38-16,1 6-58 15,1 2-10-15,-1 3-17 16,-3 6-9-16,-8 1-5 15,-4-5-12-15,-12 1-17 16,-3-6-2-16,-6-11-20 16,0 4-27-16,6-16-80 15,0 0-54-15,8-3-129 16,2-5-99-16,6-5 255 16</inkml:trace>
  <inkml:trace contextRef="#ctx0" brushRef="#br0" timeOffset="12846.72">28786 12648 877 0,'-1'-50'437'16,"11"44"-179"-16,-2 6-39 15,7 4-18-15,1 4-55 16,4 8-21-16,3 11-35 15,-9 3-10-15,3 7-12 16,-11 2-4-16,-6 2-17 16,-2 6-8-16,-15 3-16 15,1-4-5-15,-10 0-8 16,-6-10-2-16,3-7-6 16,-6-3-17-16,6-12-66 15,3 1-51-15,5-12-140 16,6-6-160-16,3 1 281 15</inkml:trace>
  <inkml:trace contextRef="#ctx0" brushRef="#br0" timeOffset="-160967.02">2760 7747 505 0,'-1'-1'274'15,"0"0"-53"-15,0 0-17 16,0 0-34-16,0 0-18 15,0 0-25-15,1 0-11 16,0 0-21-16,-1 1-12 0,1 0-22 16,0 3-9-16,0 18-15 15,2 30-6-15,0-24-9 16,0-1-5-16,-1 2-6 16,1 1-3-16,0-2-2 15,0 3 0-15,-1-3-3 16,1-1 1-16,0-2-2 15,0-4 0-15,2-8-2 16,-3-5 0-16,0-7-64 16,0-2-46-16,-1 0-170 15,0 1 167-15</inkml:trace>
  <inkml:trace contextRef="#ctx0" brushRef="#br0" timeOffset="-160492.08">2965 7778 706 0,'-4'6'361'15,"0"2"-147"-15,2 8-27 16,0 4-55-16,-1 10-44 16,-1 2-14-16,2 5-34 15,0 1-7-15,7-3-7 16,6 1-3-16,7-8-5 16,1-6-3-16,2-9-6 15,1-5 0-15,1-11-2 16,3-4 1-16,1-14 1 15,-3-6 2-15,-4-13 4 16,-7-1 1-16,-10 0 3 16,-4 3 3-16,-12 6 6 15,-6 6 0-15,-5 5 1 16,-1 7 6-16,-2 10 2 0,4 5 0 16,2 5-7-16,0 0-15 15,7 3-17-15,0-1-8 16,6 3-9-16,7 2-8 15,7-1-87-15,9 3-65 16,-1-2 107-16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12:11.73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7075 14755 869 0,'-20'2'401'16,"12"-2"-152"-16,3 0-54 15,1 0-27-15,4 0-41 16,0 0-58-16,0-1-25 16,14 0-23-16,11 0-3 15,30-4-3-15,-22 5-2 16,-4 2-4-16,-1 6-1 15,-5 2-3-15,-3 1 0 0,-6 3 1 16,-5 3 3-16,-11 4 4 16,-6 2 1-16,-10-1 1 15,-1-3-1-15,-8-4-1 16,-2-3-1-16,3-1-4 16,0-4-1-16,8-2-3 15,1 0 2-15,6-2 0 16,5 2-1-16,11-2-3 15,7-1-2-15,9-1-3 16,4-1 1-16,5 0 3 16,2 2 3-16,0 3 5 15,1 4 3-15,-1 7 3 16,-2 1 2-16,-6 3 2 16,-6 0 3-16,-13-3 10 15,-5 1 8-15,-10 0 12 16,-10 1 6-16,-5-2-5 0,-5 1-6 15,1-8-15-15,1-3-8 16,3-3-13-16,1-4-5 16,6-1-16-16,6-3-30 15,8-3-99-15,8-3-78 16,13-5 127-16</inkml:trace>
  <inkml:trace contextRef="#ctx0" brushRef="#br0" timeOffset="182.15">7655 15101 913 0,'-10'13'509'16,"-2"0"-46"-16,-5 5-260 16,-4-1-1-16,-4-1-79 15,4 1-38-15,3-9-65 16,-1-3-28-16,12-5-88 15,-4-3-73-15,7-5-395 16,17-1 370-16</inkml:trace>
  <inkml:trace contextRef="#ctx0" brushRef="#br0" timeOffset="566.58">8082 14825 1139 0,'-14'7'480'0,"13"-4"-230"15,-2 2-67-15,3 8 0 16,0-2-35-16,2 12-54 16,4 5-20-16,-2 3-27 15,-4 3-8-15,3-2-15 16,-3-5-6-16,3-5-10 16,2-4-2-16,-5-7-15 15,3-5-34-15,-1-5-90 16,0 1-58-16,4-2-191 15,-6-2 237-15</inkml:trace>
  <inkml:trace contextRef="#ctx0" brushRef="#br0" timeOffset="792.45">8504 15061 1131 0,'2'3'505'0,"3"-1"-273"0,-4 0 1 16,-1-2 3-16,0 0-58 15,-1 0-26-15,0 0-77 16,-4 14-23-16,-2 4-22 16,-17 28-10-16,14-28-13 15,-6-4-20-15,0-6-79 16,2-3-52-16,3-8-162 15,2-3-182-15,3-8 319 16</inkml:trace>
  <inkml:trace contextRef="#ctx0" brushRef="#br0" timeOffset="1294.71">8895 14843 919 0,'-17'-5'455'0,"-1"2"-87"0,10-1-247 15,8 1-4-15,8 0-49 16,4-7-31-16,19 4-29 16,2 0 0-16,-6 5 4 15,8 6 1-15,-13 10 1 16,-2-1 1-16,-5 13 1 16,-6-1 1-16,-9 4 3 15,-1 4 1-15,-5-5-1 16,-7-2 3-16,-1-6 17 15,-1-3 7-15,0-2 15 16,5-3 4-16,0-4-3 16,2-1-3-16,6-3-12 15,2-1-10-15,6-3-17 16,2-1-7-16,5 0-4 16,0-1 2-16,12 0 2 0,-4 1 0 15,1 1-2-15,-2 1-2 16,-8 2-46-16,2 2-75 15,-1-2-214-15,2-3 205 16</inkml:trace>
  <inkml:trace contextRef="#ctx0" brushRef="#br0" timeOffset="1493.25">9471 15077 1487 0,'1'3'585'0,"-9"7"-377"16,-5 2-16-16,-9 8-64 16,-3-1-31-16,-1 0-79 15,2-4-19-15,7-8-75 16,2-4-50-16,12-4-130 16,3-3-95-16,5-3 223 15</inkml:trace>
  <inkml:trace contextRef="#ctx0" brushRef="#br0" timeOffset="2121.44">9851 14918 1150 0,'5'-4'457'0,"-1"2"-245"16,4-2-63-16,3-9 11 15,5 0-17-15,6-11-50 16,-7-2-21-16,0-3-23 15,-2-2-6-15,-9 2-10 16,1 2-3-16,-10 4-3 16,-6 3 1-16,-16 6-6 15,-5 2-4-15,-7 10-10 16,-2 3-4-16,8 8-4 16,3 3-1-16,11 5-4 15,2 3-5-15,8 4-4 16,7-1-1-16,7 3-2 0,9-1 1 15,8-1 6-15,4 0 2 16,9-2 7-16,-3-2 1 16,1-3 8-16,-3 3 0 15,-9-2 3-15,0 3 2 16,-13-1 5-16,-7-3 5 16,-4-3 10-16,-4-2 4 15,-5-4 4-15,-5 0 0 16,-8-5-8-16,2-3-4 0,-2-8-16 15,3-1-7-15,9-4-12 16,1-4-8-16,10-1-6 16,3-3-2-16,9 0-4 15,4 5-28-15,4 8-74 16,7 4-63-16,-4 6-209 16,5 11 251-16</inkml:trace>
  <inkml:trace contextRef="#ctx0" brushRef="#br0" timeOffset="2357.35">10271 15028 1151 0,'5'2'535'0,"-2"-2"-231"15,-4 3-47-15,0-3 23 16,0 0-87-16,-1 2-61 15,-11 14-80-15,-35 28-21 16,26-28-22-16,2-3-8 16,4-8-48-16,4-4-41 15,8-5-98-15,1-6-73 16,5-1-218-16,7 2 299 16</inkml:trace>
  <inkml:trace contextRef="#ctx0" brushRef="#br0" timeOffset="2925.36">10719 14777 1213 0,'18'32'484'0,"-15"-40"-314"16,5-8-58-16,-1 0 12 16,2-7-41-16,-1-4-25 15,-3-1-19-15,-4 3-3 16,-3 3 2-16,-6 1 2 15,-6 6-11-15,-3 3-5 16,-5 5-5-16,-1 3-3 0,1 10-3 16,-1 2-2-16,2 8-3 15,2 2 0-15,10 0 1 16,0 0 1-16,10 0 4 16,4-1 2-16,3-2-2 15,7 0 2-15,1-2 1 16,2 1 2-16,3-2 10 15,-1-1 6-15,-3-2 15 16,0-1 4-16,-4 2 7 16,-2 5 2-16,-3 5-5 15,-2 4-6-15,-4 6-12 16,1 0-9-16,-3 2-11 16,0-4-2-16,-3-2-7 15,1-1-3-15,0-7-4 16,0-3-8-16,1-4-73 15,1-4-54-15,0-4-130 0,3-2-77 16,-3-2 213-16</inkml:trace>
  <inkml:trace contextRef="#ctx0" brushRef="#br0" timeOffset="3137.26">11132 15035 1175 0,'-4'2'529'0,"2"5"-118"16,-1-1-172-16,-4 5-58 15,-3 2-4-15,-6 3-95 16,0-3-48-16,-3-2-44 16,7-2-44-16,2-6-128 15,5-3-98-15,12-7 166 16</inkml:trace>
  <inkml:trace contextRef="#ctx0" brushRef="#br0" timeOffset="3606.31">11308 14647 1290 0,'-5'2'481'16,"-3"-2"-315"-16,5 0-33 15,3-2 2-15,6 2-26 16,-6 0-70-16,10 0-22 16,19 0-4-16,33 3-1 0,-35-2-2 15,2-1 0-15,-2 1-1 16,-3 2 1-16,-1 1 7 15,-4 4 6-15,-6 4 14 16,-7 2 9-16,-4 5 10 16,-1 3 6-16,-7 3 0 15,1 4-2-15,-2 2-7 16,3 3-8-16,0 4-10 16,-5-3-7-16,6 6-11 15,1-4-3-15,2-4-8 16,3-2-3-16,-3-14-3 15,1-1 0-15,1-8-44 16,2-3-38-16,3-4-83 16,-2-1-58-16,3-6 91 15,7-3 53-15</inkml:trace>
  <inkml:trace contextRef="#ctx0" brushRef="#br0" timeOffset="5283.8">9356 15921 742 0,'0'-5'371'0,"-5"3"-111"16,-2-2-7-16,-2 2-51 15,-1 3-32-15,-1 4-52 16,2 5-19-16,-2 5-28 16,-1 5-11-16,1 11-21 15,1 5-11-15,5 11-18 16,4 2-6-16,8 2-4 0,5-3 1 15,8-7 1-15,4 2 3 16,3-9 1-16,-1-2 0 16,-6-9 1-16,-1-7 0 15,-4-6-1-15,-3-3-1 16,-6-5-41-16,0-2-42 16,-6-7-137-16,6-5-127 15,9-3 212-15</inkml:trace>
  <inkml:trace contextRef="#ctx0" brushRef="#br0" timeOffset="5669.12">9633 16035 903 0,'-5'-3'462'15,"2"3"-67"-15,3 3-233 16,0-3 2-16,0 0-47 16,3 16-35-16,6 41-50 15,-4-29-13-15,0 3-11 16,1-3-2-16,0-3-1 16,0-2 0-16,-5-7 1 15,-1 3 2-15,-2-8 3 16,-2 0 1-16,0 0-1 15,0-4 3-15,1 0 6 0,3-4 0 16,4 0 3-16,2 2-3 16,6-2-3-16,4 1-1 15,4-1 8-15,3-3 4 16,0 3 3-16,0-3 2 16,-3 3-7-16,-5-1-3 15,0-2-9-15,-5 1-20 0,-6 2-118 16,-2-1-82-16,-5 2 118 15</inkml:trace>
  <inkml:trace contextRef="#ctx0" brushRef="#br0" timeOffset="5984.96">9971 16023 1345 0,'-8'-1'533'0,"0"2"-351"0,1 1-12 16,7 2-53-16,5 3-41 15,7 0-60-15,6 0-8 16,11-2 1-16,-3-2 0 15,6-3-3-15,-1-3 0 16,-7 1-1-16,-1-1-1 16,-8 1-37-16,-6 0-44 15,-7-1-96-15,-3 1-66 0,-6-2-148 16,0-1-77-16,-2 1 293 16</inkml:trace>
  <inkml:trace contextRef="#ctx0" brushRef="#br0" timeOffset="6311.58">10125 16027 584 0,'-7'1'376'15,"2"0"-52"-15,3-1-76 16,1 0-33-16,-1 2-46 16,-2 13-10-16,4 2-27 15,11 29-17-15,-5-26-43 16,2 2-19-16,-1-4-31 16,-1 0-7-16,1-1-6 15,-4 0-2-15,-3-3-29 16,-1-3-21-16,-5 0-44 15,-2-6-21-15,-3-2 7 16,-2 2 15-16,-3-7 39 0,-1-2 21 16,3 5 21-16,3-4 7 15,5 5 18-15,2-2 8 16,2-3 12-16,2 3 7 16,0-1 4-16,0 0 2 15,5 0-6-15,9 0-8 16,2 0-19-16,27 5-7 15,-25-4-27-15,0 0-52 16,5 0-136-16,3-5-106 0,4 0 177 16</inkml:trace>
  <inkml:trace contextRef="#ctx0" brushRef="#br0" timeOffset="6799.26">10557 15974 1138 0,'-15'-8'503'0,"6"4"-220"16,-1 2-53-16,-8 3-55 15,6 6-47-15,-8 6-79 16,3 2-24-16,3 3-21 0,1-2-5 15,13 2-6-15,0-2-1 16,7 1 2-16,4-1 3 16,-3-2 4-16,8 2 4 15,1-3 3-15,1 0 2 16,2-2 7-16,2 0 6 16,-3 0 21-16,-4-1 8 15,-6 2 11-15,-5-2 2 16,-7 2-4-16,-7 0-1 0,-4-4-7 15,1 6-6-15,0-7-14 16,0 3-8-16,-4-6-12 16,2-5-3-16,-2 1-10 15,1-3-13-15,8 3-73 16,4 0-52-16,6-4-120 16,7 1-69-16,16-2 206 15</inkml:trace>
  <inkml:trace contextRef="#ctx0" brushRef="#br0" timeOffset="7100.59">10820 15823 1106 0,'11'1'455'16,"-3"6"-238"-16,2 1-75 15,10 9-3-15,-2 2-20 16,5 7-30-16,-1 3-8 0,-3 2-21 16,3 8 6-16,-5 1-8 15,-4 2-5-15,-8 3-1 16,-4-4-10-16,-7 0-11 15,-4-2-2-15,-3-7-10 16,-4-4-4-16,2-6-47 16,-5-1-45-16,-4-4-118 15,-2-3-71-15,-7 3 161 16</inkml:trace>
  <inkml:trace contextRef="#ctx0" brushRef="#br0" timeOffset="111251.25">14604 15601 733 0,'-36'27'301'0,"32"-30"-201"15,0-2-2-15,-1-2-25 16,2-2-17-16,1 0-8 15,1-1-1-15,3 0 0 0,2 0-4 16,-1 1-8-16,2 2-5 16,2-1-14-16,1 0-5 15,3-4-6-15,0 0-1 16,5-2-1-16,0 1 1 16,5 3 0-16,-1 1 0 15,2 3 1-15,0 0 0 16,1 5 1-16,3 1 1 15,4 1 2-15,-1 3 1 16,8-1 2-16,-3 0-2 0,-3-1-1 16,2 1-2-16,-6 3-2 15,2 0 0-15,6 2 0 16,0 3 1-16,7 0 1 16,4 2 1-16,6 2-1 15,4 1 1-15,3 0-1 16,5 0 1-16,1-2 1 15,1-1 1-15,5-3 1 16,0-5 1-16,11 0-3 16,1-2-1-16,6-4-3 15,-1-4-1-15,-6-1-1 16,4-4 1-16,2-1 0 16,-3-1-1-16,-5-3 0 15,-8-2 0-15,-11 2 0 0,-8 0 1 16,-9 3 1-16,-6 0-1 15,-16 4 2-15,-5 2 3 16,-12 2 14-16,-5 3 7 16,-6 1 3-16,-4 0-3 15,-6 0-15-15,-1 0-7 16,4-1-35-16,0 1-34 16,4-2-110-16,3 1-108 0,2 2 174 15</inkml:trace>
  <inkml:trace contextRef="#ctx0" brushRef="#br0" timeOffset="111656.3">16597 15322 898 0,'-8'3'363'16,"3"2"-216"-16,5-1-79 16,0-3-1-16,5 1-25 15,-5-2-13-15,0 0-13 16,22 5 0-16,29 7-1 0,-25-7 0 16,-1 2 3-16,0-1 0 15,-2 6 5-15,-3 3 2 16,-5 1 9-16,-5 5 5 15,-8-3 11-15,-2 4 3 16,-10 0-1-16,-2 0-3 16,-5-2-13-16,-2-1-6 15,1 0-13-15,0-4-4 16,5 0-5-16,0-3-3 0,4-6-1 16,3-1-2-16,2-5-38 15,4-4-47-15,3-7-152 16,4-2 146-16</inkml:trace>
  <inkml:trace contextRef="#ctx0" brushRef="#br0" timeOffset="115638.75">19400 14425 527 0,'0'0'316'0,"-5"0"-29"0,5-2-113 15,0 2-8-15,0 0-59 16,0 0-32-16,1 0-34 16,16 3-10-16,30 4-10 15,-25-10-5-15,4 6-4 16,-1-2 0-16,-5 6-4 15,-3 0-1-15,-3 2-3 16,-6 4 0-16,-7 1 3 16,-2 3 2-16,-10 2 1 15,-2 1 1-15,-4-2 1 16,-6-1-1-16,0-5 2 16,4 0 4-16,-1-2 7 15,4-3 6-15,5-3 4 16,0-2-2-16,8-1-13 15,3 2-9-15,5-2-10 16,-5-1-3-16,1 0 0 0,26 0 2 16,32 2 1-16,-33 0 1 15,3 2 1-15,-6 2 2 16,-6 5 6-16,-3 3 3 16,-5 6 14-16,-5 1 10 15,-6-1 21-15,-3 1 6 16,-9-4 7-16,-5-4-2 0,-4-5-8 15,0 0-2-15,0-3-12 16,1-2-8-16,2-1-18 16,5 0-7-16,3-3-13 15,3-1-4-15,12-1-40 16,-4-3-41-16,12 1-140 16,8 1-123-16,14-11 214 15</inkml:trace>
  <inkml:trace contextRef="#ctx0" brushRef="#br0" timeOffset="115865.61">20014 14781 1135 0,'-1'2'517'16,"0"4"-249"-16,-8-2-65 0,-1 6-6 15,-4 5-79-15,-6-3-41 16,6 4-52-16,-4-1-9 16,3-6-10-16,2 3-6 15,-2-6-53-15,7 2-37 16,-4-10-104-16,2-1-87 0,11-4 180 16</inkml:trace>
  <inkml:trace contextRef="#ctx0" brushRef="#br0" timeOffset="116429.16">20530 14530 895 0,'-19'-66'403'0,"15"62"-138"15,4 4-53-15,-3 10-10 16,3 9-30-16,0 11-68 16,-1 10-23-16,1-1-24 15,-1 1-8-15,4-6-14 16,1-5-9-16,-2-6-10 16,2-4-5-16,1-6-4 15,-5-8-1-15,0 1-28 16,0-5-32-16,-1-2-69 15,1 0-45-15,0 0-141 16,0 0 194-16</inkml:trace>
  <inkml:trace contextRef="#ctx0" brushRef="#br0" timeOffset="116666.66">20949 14756 936 0,'12'23'440'0,"-9"-18"-97"16,-2 2-96-16,-2 3-40 15,-3-5-9-15,-4 6-80 16,2-2-38-16,-5-4-50 16,-1 3-10-16,-4-6-17 15,-7 3-26-15,6 0-74 16,-4-2-48-16,6 0-162 15,7-6 190-15</inkml:trace>
  <inkml:trace contextRef="#ctx0" brushRef="#br0" timeOffset="117164.72">21250 14494 1016 0,'4'-5'423'0,"3"5"-205"16,2 0-80-16,8 4-26 16,4 0-24-16,6 3-52 15,1 4-13-15,-2-1-10 16,-3 5-3-16,-11 7-2 16,1 0 0-16,-14 6 3 15,-1 1-1-15,-11-3 3 16,-5-2 0-16,5-5 3 15,-5-4 6-15,6-5 18 16,-3-2 9-16,1-6 12 16,3 1 1-16,3-2-6 15,7-1-8-15,4 0-12 16,5 0-5-16,5-1-9 16,7-1-4-16,2-2-5 0,-1-2-4 15,0 1-5-15,-8-1-22 16,-1 6-124-16,-3 1-89 15,8 1 133-15</inkml:trace>
  <inkml:trace contextRef="#ctx0" brushRef="#br0" timeOffset="117358.49">21704 14820 1304 0,'5'3'548'0,"-3"-1"-277"15,-3 0-18-15,0-2-72 16,0 0-42-16,-11 4-100 16,-6 4-31-16,-25 15-85 15,30-17-48-15,7-5-142 16,4-5-100-16,8-3 236 16</inkml:trace>
  <inkml:trace contextRef="#ctx0" brushRef="#br0" timeOffset="117988.02">22141 14630 999 0,'-1'0'462'16,"1"0"-206"-16,0-1-85 16,0 0-3-16,7-21-63 15,28-35-30-15,-31 30-38 16,-3-3-8-16,-3 7-5 15,-5 4-2-15,-8 2-2 16,-1 10-3-16,-8 1-8 16,0 0-2-16,1 6-4 15,0 0-2-15,8 6-1 16,1-2-2-16,10 6-3 16,3 1-1-16,2 4-1 15,7 6 2-15,5 6 2 16,2 2 1-16,3 6 2 15,3-1 0-15,1-4 5 16,-2-1 3-16,-3-2 8 16,-2 0 4-16,-8-1 8 0,1-1 2 15,-8-9 9-15,-2-1 10 16,-6-7 10-16,-4-1 3 16,-8-7-4-16,0 0-10 15,-6-7-16-15,2-3-8 16,5-4-15-16,4-3-5 0,7-2-8 15,4 2-8-15,6-3-53 16,5 1-39-16,5 3-79 16,6 2-55-16,7 5-160 15,2 6 252-15</inkml:trace>
  <inkml:trace contextRef="#ctx0" brushRef="#br0" timeOffset="118193.91">22438 14779 987 0,'5'15'466'0,"-5"-8"-140"0,0-2-63 16,-4 4-47-16,-5-1-44 15,-1 1-98-15,-7 2-22 16,-1-1-45-16,-1 1-15 15,-2-2-69-15,7-5-48 16,4-3-138-16,1-1-176 16,7 3 287-16</inkml:trace>
  <inkml:trace contextRef="#ctx0" brushRef="#br0" timeOffset="118856.93">22867 14634 748 0,'2'7'368'0,"-2"-2"-94"0,3 0-61 16,-2-2-46-16,-1-3-30 16,0-1-62-16,1 0-23 15,10-6-28-15,1-5-8 16,26-45-7-16,-27 29-1 15,-7 4 1-15,-4 0 0 16,-5 3 3-16,-6 1 0 0,3 4-2 16,-9-2-2-16,6 8 4 15,-9 4 3-15,-1 6 7 16,4 11 2-16,-7 2-5 16,6-1-4-16,7 1-6 15,6-1 0-15,6 1 4 16,4 4 3-16,5-2 7 15,6 0 3-15,2 2 5 16,3-1 7-16,-6 4 9 16,0-2 5-16,-5 3 8 15,0 0 0-15,-3 1 2 16,3 3-2-16,-6 0-3 16,3-1-2-16,-5-5-13 15,-3-4-6-15,0-2-14 16,-4-3-5-16,2-2-6 15,1-3-1-15,-3-3-16 0,0 0-25 16,1-3-69-16,-1 0-45 16,2 1-74-16,2-2-31 15,1 2-62-15,0-1-116 16,4 0 284-16</inkml:trace>
  <inkml:trace contextRef="#ctx0" brushRef="#br0" timeOffset="119041.89">23272 14758 1341 0,'-8'14'553'16,"-6"5"-337"-16,-4-2-131 15,-1 4-13-15,-1-2-52 16,6-6-26-16,3-5-76 15,4-2-63-15,0-6 85 16</inkml:trace>
  <inkml:trace contextRef="#ctx0" brushRef="#br0" timeOffset="120849.73">23649 14343 798 0,'-9'3'373'0,"2"0"-112"16,1-2-54-16,1 0-25 0,1-1-19 15,3 0-57-15,0 0-27 16,0 0-39-16,0 0-13 15,1 0-15-15,0 0-5 16,25 2-5-16,33 0-1 16,-22-6 0-16,-2-2 0 15,-4 5 0-15,-1 0 0 0,-8 0 3 16,-6 2-1 0,-9 0 2-16,-5 1 0 0,-4 2 0 15,2-4 2-15,0 0 2 16,-1 0 3-16,1 0 4 15,0 0 2-15,-4 8 4 16,0 8-2-16,-27 35-1 16,29-18-1-16,-2 5-6 15,1 7-2-15,2-3-3 16,-1-3 0-16,3-3 0 16,3-4 0-16,2-2 1 15,1-1 0-15,-1-9-2 16,-2-3-1-16,-2-7-3 15,-1-5-2-15,0 1-24 16,-1-6-18-16,0-2-32 16,0 1-21-16,0 0-35 0,0 0-28 15,0 0-95-15,-1 0-132 16,1 0 250-16</inkml:trace>
  <inkml:trace contextRef="#ctx0" brushRef="#br0" timeOffset="125518.14">19670 16041 788 0,'0'0'363'16,"0"0"-144"-16,0 0-16 0,0 0-30 15,-1 2-30-15,0 16-38 16,-2 29-9-16,3-21-12 16,0 4-5-16,0-3-16 15,3 1-9-15,0-4-12 16,0-2-5-16,1 1-5 15,-3-3-3-15,1 1-5 16,-2-2-3-16,1-3-6 16,-1 0-2-16,-2-7-4 15,2 0-1-15,0-6-6 16,0 0-2-16,1-3-7 16,-1-1-21-16,0-1-79 15,0 1-66-15,0 0-279 16,0 0 287-16</inkml:trace>
  <inkml:trace contextRef="#ctx0" brushRef="#br0" timeOffset="125868.3">20132 16446 1030 0,'-5'-2'451'0,"1"2"-186"15,2 1-66-15,1-1-23 16,0 0-22-16,0 0-62 15,0 0-28-15,-2 5-35 16,-4 6-8-16,-9 4-9 16,-29 25-4-16,31-25-20 15,1-4-25-15,9-6-58 16,1-2-38-16,6-4-107 16,1-2-93-16,-4 2 214 15</inkml:trace>
  <inkml:trace contextRef="#ctx0" brushRef="#br0" timeOffset="126402.37">20627 16172 750 0,'-12'-9'356'16,"3"-1"-141"-16,7 6-46 15,2-3 4-15,7 5-41 16,6 1-26-16,4 0-33 16,5 3-10-16,2 2-17 15,-1 3-8-15,0 3-16 16,-2 3-5-16,-6 5-8 16,-2 3 1-16,-8 5 1 15,-5 1 1-15,-11 0 2 16,-3-2-2-16,-3-5 0 0,1-1 0 15,-1-6 6-15,1-3 5 16,2-3 12-16,1-2 4 16,6-4 2-16,5 2-4 0,3-3-14 15,-1 0-5 1,0-1-7-16,5 0-3 0,14-2-1 16,28-5-1-16,-28 8-5 15,-3 0-17-15,1 4-101 16,3 1-85-16,2 4 119 15</inkml:trace>
  <inkml:trace contextRef="#ctx0" brushRef="#br0" timeOffset="126618.06">21166 16469 894 0,'7'3'425'0,"-2"0"-120"15,-3 0-41-15,-6 6-39 16,-4 2-43-16,-7 4-91 16,-4 2-39-16,0 0-41 0,0 1-21 15,4-9-72-15,6 0-50 16,6-7-131-16,3-2-111 16,11-5 240-16</inkml:trace>
  <inkml:trace contextRef="#ctx0" brushRef="#br0" timeOffset="127226.51">21564 16103 964 0,'-1'-6'411'0,"3"-3"-207"16,6 5-31-16,4 1-29 15,4 2-31-15,5 3-52 0,0 2-21 16,1 7-22-16,-2 1-2 16,-3 6-7-16,-1 1-1 15,-11 1 0-15,-3 3-1 16,-9 1 3-16,-4-1 1 16,-4 2-2-16,0-5 0 15,2-8-1-15,1-3 1 0,2-5 1 16,1 2 2-16,5-3-2 15,3 0-3 1,5 2-5-16,5-5-1 0,8 0-1 16,6 1 2-16,3-2 2 15,1 1 4-15,3 2 18 16,-7 4 8-16,-5 5 21 16,-4 1 4-16,-9 6-1 15,-2 1-1-15,-13 5-14 16,-5-1-5-16,-8-2-14 15,-3-2-7-15,6-5-9 16,0-3-7-16,7-5-53 16,4-2-40-16,5-4-90 15,4-1-65-15,10-3-159 16,2-2 252-16</inkml:trace>
  <inkml:trace contextRef="#ctx0" brushRef="#br0" timeOffset="127424.11">22169 16466 762 0,'11'6'413'15,"-7"1"-13"-15,-6 3-115 16,-8 3-73-16,-5 4-15 16,-8-3-90-16,0 1-37 0,1-2-51 15,3-4-14-15,7-2-36 16,1-5-29-16,10-1-95 15,2-2-66-15,7-5 136 16</inkml:trace>
  <inkml:trace contextRef="#ctx0" brushRef="#br0" timeOffset="127900.31">22450 16188 1097 0,'-10'-1'449'15,"4"-2"-261"-15,1-1-19 16,3 2-30-16,2 0-34 15,0 2-55-15,0-1-18 16,12 0-14-16,13 0-5 16,32-4-5-16,-22 3-2 0,-2-1-2 15,-3-2 1-15,-6 5 0 16,-6 1-1-16,-6 6 6 16,-2 1 9-16,-9 6 18 15,-1 6 9-15,-5 3 14 16,-3 7-3-16,-1 0-7 15,3-1-6-15,2 3-12 16,4-6-5-16,0-1-10 16,1-4-4-16,4-5-7 15,-2-3-2-15,3-4-19 16,-3-5-34-16,1 3-65 16,1-3-44-16,1 0-116 15,2 0 171-15</inkml:trace>
  <inkml:trace contextRef="#ctx0" brushRef="#br0" timeOffset="128082.06">23045 16404 1016 0,'-4'1'452'15,"4"11"-162"-15,-7 1-71 16,-7 3-71-16,0-1-15 0,-9-1-77 15,11-2-29-15,1-6-65 16,0 0-43-16,8-5-129 16,6-1-109-16,8-5 199 15</inkml:trace>
  <inkml:trace contextRef="#ctx0" brushRef="#br0" timeOffset="128655.84">23404 16353 912 0,'10'-1'439'15,"-5"-3"-126"-15,1-3-147 0,-1-3-17 16,6-3-36-16,-4-5-33 15,1-4-45-15,0 0-11 16,-5-3-11-16,4 4 0 16,-12 1-1-16,-7 0 0 15,-3 5-3-15,-7-1-3 16,-1 4-2-16,2 2-2 16,-6 4-1-16,3 5 1 15,-2 5-2-15,-1 3 1 0,9 8 0 16,3 2-1-16,13 4 0 15,3-3 0-15,11 3 2 16,5 1 1-16,5-1 2 16,6 1 1-16,-2-3 9 15,-1-1 6-15,0 5 12 16,-7 1 4-16,0 2-2 16,-4 1-1-16,-7-3 1 15,-2-4 3-15,-14-3 7 16,5-1 3-16,-10-4 4 15,-4-1-1-15,7-5-9 16,-7-5-6-16,3-2-15 16,-2-5-6-16,4-2-11 15,5-3-5-15,7-3-12 16,12 0-5-16,7-4-52 0,1-2-35 16,8 0-69-16,-12 2-42 15,9 9-56-15,-3 4-46 16,0 10 207-16</inkml:trace>
  <inkml:trace contextRef="#ctx0" brushRef="#br0" timeOffset="128901.49">23696 16500 751 0,'8'4'394'0,"-6"-1"-33"16,0-1-57-16,-6 3-38 15,3-5-16-15,0 0-93 16,-8 5-48-16,-8 10-65 16,-26 29-21-16,28-31-42 15,3-3-35-15,7-4-77 16,0-5-49-16,5-1-140 16,5-5 198-16</inkml:trace>
  <inkml:trace contextRef="#ctx0" brushRef="#br0" timeOffset="129416.1">24037 16244 1299 0,'0'0'532'16,"0"-1"-322"-16,-5-3-41 15,4 3-52-15,0 0-41 16,0 0-52-16,0 0-13 0,-1-11-9 16,-1-8 0-16,-6-20-4 15,0 26-4-15,-4 4-1 16,-3-1 0-16,0 4 4 16,-3 3 2-16,4 3 2 15,3 4 1-15,0 6 2 16,3 2 3-16,-1 5-1 15,3-1 0-15,0-1-3 16,9 3-3-16,6-8-1 16,-4 0-1-16,5-1 0 15,1-4 2-15,2 1 0 16,7-2 1-16,1-3 0 16,0 0 1-16,1 5 0 15,-4-1 4-15,-5 5 12 16,-2 2 10-16,-10 2 17 15,-1 3 4-15,-1 10 2 0,-1-1-5 16,2 3-11-16,1 0-5 16,0-4-10-16,0-1-3 15,-3-5-5-15,1-2-1 16,2 0-3-16,-3-3 0 16,3-1-4-16,-1-2-1 15,-1-5-16-15,3-3-25 16,0-3-77-16,-1 0-57 0,0-1-486 15,0 1 447-15</inkml:trace>
  <inkml:trace contextRef="#ctx0" brushRef="#br0" timeOffset="130057.65">25398 16170 584 0,'0'0'329'0,"2"2"-33"15,-1-2-23-15,3 2-51 16,-4-2-38-16,0 0-70 16,0 0-27-16,-1-1-33 15,0 0-13-15,-6 1-21 16,-11 3-8-16,-36 18-11 16,32-7-1-16,7 0-3 15,5 6 0-15,9-6 0 16,4 0 1-16,8 4 3 15,9-4 1-15,4 1 1 16,2 2 2-16,1-3 5 16,-14-1 6-16,0 1 12 15,-3 3 5-15,-5-2 10 16,3 0 1-16,-7 2 3 0,-7-3 0 16,-4-3-11-16,1 0-7 15,-11-7-27-15,8-1-27 16,-6-5-68-16,1-2-46 15,13 0-119-15,3-3-85 16,9-4 218-16</inkml:trace>
  <inkml:trace contextRef="#ctx0" brushRef="#br0" timeOffset="130355.68">25558 16288 868 0,'6'-5'422'0,"1"12"-120"16,-5 2-55-16,-3 9-50 15,1 3-32-15,0 1-67 16,2-1-25-16,8-3-35 16,1-2-9-16,4-9-12 15,2-2-6-15,4-9-6 16,0-4-1-16,-2-6 0 16,-2-1 0-16,-9-2 1 15,-7-4 0-15,-10 1 0 16,-5-1-1-16,-8 4-4 15,-2 4-1-15,0 5-12 16,2 7-9-16,6 3-23 0,1 6-16 16,7 5-63-16,0 2-63 15,10 6-229-15,6-1 261 16</inkml:trace>
  <inkml:trace contextRef="#ctx0" brushRef="#br0" timeOffset="130630.02">25838 16276 685 0,'13'7'431'0,"1"2"2"0,-14-2-197 15,7 3-25-15,-6 9-61 16,-1 0-36-16,5 8-43 16,-3-1-18-16,3-2-27 15,-5 1-9-15,0-10-12 16,1-3-2-16,-1-8 0 15,2 0 0-15,1-4 5 16,-4-2 1-16,0 1 0 16,0 0-1-16,-3-17-6 15,-5-30-2-15,9 26-5 16,6 5-12-16,-1 3-53 16,1 0-39-16,10 4-111 15,-4-2-77-15,3 2 189 16</inkml:trace>
  <inkml:trace contextRef="#ctx0" brushRef="#br0" timeOffset="130874.18">26111 16169 1044 0,'0'12'465'0,"-3"9"-243"15,-1 4-42-15,-2 10-79 16,3-1-33-16,4 0-31 16,3 0-12-16,6-9-15 15,1-4-5-15,2-8-16 16,1-3-28-16,-1-9-117 16,-1-2-141-16,-6-8 184 15</inkml:trace>
  <inkml:trace contextRef="#ctx0" brushRef="#br0" timeOffset="131049.49">26034 16232 982 0,'-6'0'447'0,"6"4"-202"0,1-4-37 16,-1 0-72-16,0 0-43 15,17 1-59-15,34 1-14 16,-25-4-63-16,2 1-72 15,-2 1-410-15,-1 3 351 16</inkml:trace>
  <inkml:trace contextRef="#ctx0" brushRef="#br0" timeOffset="131725.07">26308 16391 966 0,'6'0'426'0,"3"-4"-235"15,4 3-39-15,-2-8-64 16,3 0-28-16,2-5-23 16,-5-3-9-16,3 2-15 15,-6-1-2-15,-10 1 2 16,-1 2 1-16,-7 3-2 16,-6 4 0-16,1 8 0 15,-1 3-1-15,1 8-1 16,6 2-2-16,1 6-5 15,2 0-1-15,6 0-2 16,0-3 0-16,12-1-2 0,1-3 0 16,2-2-3-16,5-2-7 15,-2-7-33-15,5 2-30 16,7-9-60-16,6-3-10 16,4-9 25-16,0-2 32 15,-5-6 64-15,-11 1 22 16,-10 3 26-16,-6 2 22 15,-11 6 47-15,-5 4 18 0,-6 7 17 16,-3 1-6-16,-2 16-29 16,1 4-17-16,1 4-34 15,5 4-13-15,6-4-18 16,6-1-1-16,7-4 0 16,-1-6-1-16,5-6-2 15,0-4-2-15,0-6-3 16,5-4 0-16,-2-12-1 15,0-3-2-15,0-9-10 16,-1-1-7-16,-2-3-7 16,-2-3 0-16,0 2 7 15,1 2 9-15,-2 8 10 16,1 9 12-16,-8 11 26 16,-1 8 12-16,-6 9 24 15,-2 6 6-15,4 12-4 16,-1-1-4-16,5 10-16 0,6-2-11 15,4 1-19-15,2 0-8 16,4-8-14-16,2-2-6 16,1-9-34-16,0-5-33 15,-3-6-103-15,-1-5-80 16,-9-4 154-16</inkml:trace>
  <inkml:trace contextRef="#ctx0" brushRef="#br0" timeOffset="132800.76">27968 15056 572 0,'0'-7'311'0,"-6"1"-62"16,3 0-6-16,-4 4-42 15,-4 1-24-15,4 2-43 16,-2 5-19-16,-6 3-32 16,9 6-15-16,-5 5-26 15,0 6-10-15,8 8-17 16,-3 3-3-16,5 4-1 0,9 2 1 15,2 0 4-15,-1-4 3 16,3-2 7 0,-1-2 2-16,0-6 1 0,0-3-1 15,0-5-7-15,-3-2-5 16,-4-6-6-16,-2-2-2 16,-2-7-17-16,-2-3-18 15,-2-3-45-15,4 1-32 0,0 0-105 16,0 0-106-16,0 0 202 15</inkml:trace>
  <inkml:trace contextRef="#ctx0" brushRef="#br0" timeOffset="133244.09">28358 15157 796 0,'-6'1'371'16,"0"1"-169"-16,4 3-52 0,-5 3 2 15,11 7-38-15,-7 3-17 16,3 7-21-16,3 3-9 15,-1 5-17-15,1 1-7 16,0 0-12-16,0-2-4 16,-2-2-6-16,3-3-3 15,-2-7 2-15,0-4 1 16,3-7 3-16,-5-4 3 16,2-3 3-16,2 0 3 15,-4-4 9-15,0 1 1 0,0 0-1 16,8-1-3-16,4-2-11 15,-3 0-5-15,30-10-7 16,-20 11-4-16,0-1-5 16,-1 1-2-16,1 2-3 15,-5 1-12-15,-4 0-81 16,-4 1-51-16,-6 2-177 16,1 0 192-16</inkml:trace>
  <inkml:trace contextRef="#ctx0" brushRef="#br0" timeOffset="133740.1">28968 15240 746 0,'-1'-1'369'0,"0"0"-115"15,-2-7 0-15,-1-5-36 16,-6-24-33-16,2 27-57 16,0 2-26-16,-8 6-40 15,0 2-18-15,-5 10-22 16,0 4-9-16,-5 11-9 16,0 2-2-16,5 4 0 15,4 1-1-15,12 1 0 16,5-3 2-16,14 0 0 15,2-3 0-15,5-7-2 0,2-1 0 16,-2-8-2 0,0-3-14-16,-2-4-49 0,5-4-37 15,-2-4-105-15,-1 0-72 16,1-1 177-16</inkml:trace>
  <inkml:trace contextRef="#ctx0" brushRef="#br0" timeOffset="134256.26">29371 15183 1025 0,'14'-2'436'0,"-9"-8"-204"16,-5 0-51-16,-2 2 2 15,-5 0-40-15,-5 1-70 16,-6 4-19-16,-5 3-30 16,-3 5-5-16,-4 7-6 15,7 2-4-15,0 6-6 0,6 2-3 16,6 0-2-16,3-3-1 15,9 0 0-15,4-1 3 16,6-1 0-16,1 3 1 16,7-1 0-16,6 1 0 15,1-3 0-15,3-1 1 16,-3-2 2-16,-7 0 1 16,-4-1 3-16,-7 0 4 0,-3-3 10 15,-2-1 7-15,-9 1 12 16,-4-1 3-16,-8-1-7 15,-4-2-6-15,0-3-15 16,3-1-6-16,-2-2-8 16,1-1-3-16,9 1-29 15,2 1-28-15,7-1-84 16,3 0-60-16,6-3-192 16,2-3 245-16</inkml:trace>
  <inkml:trace contextRef="#ctx0" brushRef="#br0" timeOffset="134559.9">29602 15076 825 0,'3'-7'360'0,"4"0"-94"16,2 5-215-16,2 2 26 15,1 8 36-15,0 4 6 16,3 10-12-16,-2 5-14 16,1 8-16-16,2 2-6 15,-1 2-17-15,0-2-11 0,-4-5-13 16,1 3-6-16,-7-5-8 16,-2 0 0-16,-4 1-3 15,-9-6-1-15,-4-2-2 16,-4-1-3-16,-5-4-22 15,2-2-25-15,1-8-75 16,-1-2-56-16,4-6 104 16</inkml:trace>
  <inkml:trace contextRef="#ctx0" brushRef="#br0" timeOffset="155486.43">20520 14186 167 0,'0'0'97'15,"0"0"-19"-15,0 0-29 16,0 0-9-16,0 0-17 16,0 0-7-16,0 0 1 15,0 0 6-15,0 0 12 16,0 0 7-16,-1-1 9 15,0 0 6-15,-1 0 10 16,1 0 5-16,0 0 6 16,0 0 2-16,0 0 0 15,0 0 0-15,0 0-3 0,0 0-3 16,0-1-8-16,-3 1-4 16,3 0-13-16,-4 0-6 15,-1 0-17-15,4 1-6 16,-6 0-8-16,0 1-5 15,0 1-3-15,0 3 1 16,0-2 1-16,0 9 1 16,-30 29 3-16,26-27 2 15,-6 1 1-15,1 5 0 0,-4 1-4 16,0 3-1-16,1 1-4 16,1 0-2-16,4 4-1 15,2-4-1-15,6 3 0 16,-1 1 0-16,1-2 1 15,2 5 0-15,-2-3-1 16,2 1 0-16,0-4 0 16,4-1 0-16,6 3 0 15,3-1 1-15,9 7 1 16,1 0 1-16,7-1-2 16,3 3 0-16,-1-6-1 15,1-4 0-15,-4 1 0 16,0-5 0-16,0-3 2 15,-5-1-1-15,4-6-1 16,-3-2 0-16,1-6 0 16,6-2 0-16,-2-6-2 0,0-5 0 15,2-7-4-15,2-3-4 16,-3-8-11-16,1 1-3 16,-1-5-2-16,-2-3 2 15,-2-9 8-15,-2-4 4 16,0-7 7-16,-5 0 4 0,-7-2 4 15,-2-1 3-15,-9 0 1 16,-2 1 4-16,-8 1 11 16,-8-1 6-16,-6 8 11 15,-4 3 0-15,-5 11-8 16,0 7-7-16,-4 9-14 16,0 8-5-16,4 6-6 15,2 3-2-15,5 2 0 16,5 0-2-16,4 4-8 15,4 2-14-15,4 3-43 16,2 2-26-16,0 1-87 16,5 1-68-16,5-1 161 15</inkml:trace>
  <inkml:trace contextRef="#ctx0" brushRef="#br0" timeOffset="156271.89">21273 14164 202 0,'25'-14'154'16,"-29"10"11"-16,-1 0-7 15,0 0 13-15,-3 0-39 16,-2 1-24-16,-3 3-21 0,-1 3-3 16,-6 5-13-1,1 7-9-15,-3 8-27 0,-2 3-10 16,0 14-15-16,-2 0-3 15,4 6-5-15,2 2 0 16,3 6-1-16,0 0-1 16,1 3 1-16,3 1 1 15,7-2 7-15,6 3 4 16,8-5 8-16,6-1 0 0,5-7-4 16,4-3-6-16,11-7-5 15,1-5-3-15,7-8 0 16,0-8 1-16,6-14 2 15,1-6 1-15,-3-15 2 16,0-6 1-16,-8-9-1 16,-5-4 1-16,-2-9 4 15,-3-4 2-15,-8-5 3 16,0-2 1-16,-8-2-1 16,-2 1-1-16,-9-3-3 15,-1 2-1-15,-10 0-3 16,-4-1-1-16,-3 9 6 15,-5 7 3-15,-2 13 9 16,-2 8 3-16,-3 13 0 16,1 2-5-16,-10 6-10 15,-1 4-6-15,-1 3-9 0,4 0-2 16,12 1-4-16,5 2-8 16,9 0-40-16,4 3-34 15,3 3-131-15,3 2 137 16</inkml:trace>
  <inkml:trace contextRef="#ctx0" brushRef="#br0" timeOffset="157845.99">23668 14105 371 0,'0'-1'215'0,"0"0"-14"15,-2 0-13-15,1 0-23 16,0 0-27-16,0 0-41 16,-8-3-16-16,-3 0-19 0,-29 1-8 15,23 17-18-15,0 2-12 16,-4 4-15 0,-1 4-3-16,-1 5-3 0,0 2 0 15,2 8-2-15,4 3-1 16,7 5 0-16,-2 3 0 15,4 8-1-15,-2 7 1 16,-4 6-1-16,4 1 1 16,6-2-1-16,5-6 0 15,11-9 1-15,5-3 0 0,11-4 1 16,-1-3 1-16,4-4-2 16,7-2 0-16,6-7 0 15,9-5 0-15,3-8 1 16,7-7 0-16,-3-13 1 15,4-6 1-15,-11-16 0 16,-6-5 2-16,-7-22 6 16,-5-6 1-16,-1-10 2 15,-4-9 1-15,-9-3-3 16,-5-5 0-16,-11-6 0 16,-6 1 0-16,-11-3-1 15,-8 2 0-15,-7 9-1 16,-1 5-1-16,-2 16 1 0,6 13-2 15,-1 14-4 1,-1 8-2-16,-6 10-8 0,-8 6-3 16,2 15-8-16,-3 10-30 15,4 14-166-15,2 3 149 16</inkml:trace>
  <inkml:trace contextRef="#ctx0" brushRef="#br0" timeOffset="158816.63">19694 15531 452 0,'-62'-4'164'0,"33"17"-94"15,2 0 21-15,-5 7 12 16,1 0 8-16,6 8-49 16,0 4-23-16,2 3-1 15,2 5-9-15,-4 6 4 0,1 4 2 16,2 6-10-16,-4 1-2 16,6 11-7-1,0 2-4-15,8 2-8 16,8 2-2-16,10-9 1 0,7-4 6 15,12-7 13-15,3-3 3 16,8-3 1-16,3-3-5 16,5-5-13-16,3-6-2 0,7-12-5 15,6-8 0-15,5-10 1 16,5-8-1-16,-4-14 1 16,-3-5 2-16,-14-14 4 15,-4-3 4-15,-8-13 10 16,-5-7 1-16,-7-7 2 15,-9-8-1-15,-15-5 2 16,-4-2 7-16,-15-7 14 16,-8 5 5-16,-5 0 3 15,-2 28-6 1,16 29-14-16,1-1-6 16,-57-60-16-16,-2 6-6 0,-8 29-9 15,27 40-3-15,4 12-5 16,6 5 0-16,7 7-1 15,3 3-3-15,13 4-32 16,3 1-29-16,7 2-94 0,11 0-90 16,8 2 163-16</inkml:trace>
  <inkml:trace contextRef="#ctx0" brushRef="#br0" timeOffset="159571.18">20696 15620 259 0,'-4'-15'217'15,"-3"6"55"-15,-1 1-39 16,-4 10-66-16,-2 6-25 16,-8 10-39-16,-2 8-12 0,-10 12-25 15,1 5-16-15,-1 5-27 16,5 3-10-16,8 7-9 15,1 6-3-15,3 8-1 16,6 5-2-16,10 3-1 16,1-3 0-16,11-1 3 15,-1-4 0-15,9-5 0 16,11-2 0-16,15-15 0 16,8-3 0-16,4-17 5 15,2-11 0-15,8-12 1 16,-1-9 1-16,-7-15 3 15,-4-5-1-15,-16-15 1 16,-3-7 1-16,-6-13 0 16,-4-6 1-16,-11-9 1 15,-9-4 1-15,-10-7-1 0,-10-3 0 16,-11-3-3-16,-9-2-3 16,-3 12-6-16,0 5-3 15,-16 18-2-15,2 9-2 16,-7 18 1-16,-7 11-1 15,14 14-9-15,4 6-18 16,7 10-70-16,5 6-61 16,11 4 98-16</inkml:trace>
  <inkml:trace contextRef="#ctx0" brushRef="#br0" timeOffset="160906.51">22608 15875 457 0,'-22'-71'241'0,"13"56"-30"15,-4 9-34-15,-2 4-16 16,-4 4-22-16,-3 10-51 15,2 5-22-15,-3 12-32 16,4-1-7-16,-1 10-8 16,0-1-4-16,1 4-5 15,1 6-1-15,3 6-1 0,4 7 1 16,6 7 2 0,3 3 1-16,11 5 0 0,2 0-1 15,2 1-3-15,3-8-1 16,-4-12 0-16,2-12 0 15,9-13-1-15,5-5-1 16,10-13 0-16,6-3-1 16,8-9 1-16,-1-5-2 15,7-9 0-15,0-8-1 0,-4-13 0 16,-8-11 1-16,-13-16 2 16,-7-7 3-16,-13-11 2 15,-3 4 0-15,-12 1 3 16,-6 6 3-16,-13 2 4 15,-3 1 2-15,-16 1-2 16,-8 4-2-16,-7 10-5 16,-2 8-4-16,4 16-6 15,2 6-3-15,8 15-7 16,5 3-3-16,10 9-3 16,7 11-1-16,6 5-15 15,8 4-32-15,7 2-127 16,4-1-148-16,11-2 206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17:08.61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3497 4931 337 0,'0'1'235'0,"0"-1"-3"16,0 0-59-16,0 0-28 15,0 0-30-15,0 0-14 16,0 0-18-16,0 0-7 0,0 0-17 16,0 0-7-16,0-1-8 15,0 0-3-15,0 0-9 16,-1 0-4-16,0-1-8 16,-1-7-2-16,-3 0-3 15,1 3-2-15,2-1-2 16,-8 3-3-16,1 1-3 15,-3 0 0-15,-27-26-1 16,26 26 0-16,-1 1-3 16,-2 0 2-16,3 0-2 15,1 1 0-15,1 1 0 16,2 0 0-16,0 2-1 16,-2 1-1-16,3 1 0 15,0 1 0-15,3 0 1 16,0-1 3-16,1 3 5 15,-1-2 4-15,-1 2 12 0,0-1 4 16,2 0 6-16,0 1 0 16,0 1-7-16,1 2-5 15,1 2-9-15,2 1-4 16,1 6-4-16,3 0-2 16,3 3-3-16,3-1-2 15,4-2-1-15,3-3 0 16,4-3 1-16,1-3 1 0,2-8 0 15,4 0 0-15,-4-9 1 16,2-3 0-16,-5-5 0 16,-5-10 1-16,-5 3 2 15,-5-1 1-15,-3 2 2 16,-3 4 1-16,-1 9 2 16,1 0 1-16,-2 6-1 15,1 2 1-15,-1 5 4 16,2-5 3-16,0 2 10 15,2 20 1-15,6 28 0 16,-4-29-3-16,8-3-5 16,-2-4-3-16,2 0-5 15,4-2-3-15,-8-4-5 16,3-1-1-16,1-7-84 16,-1-5-67-16,4 0-417 0,4-8 366 15</inkml:trace>
  <inkml:trace contextRef="#ctx0" brushRef="#br0" timeOffset="394.67">3691 4914 708 0,'0'4'378'16,"5"6"-81"-16,2 2-16 0,2 5-66 16,-2 6-29-1,-1 1-48-15,-1 2-23 0,0-3-39 16,-2-2-16-16,0-8-31 15,1-5-8-15,-3-5-12 16,0-3-3-16,0-3-5 16,-1 1-2-16,0 1-3 15,0-4-1-15,3-19-1 16,5-30 1-16,-5 26 2 16,3 0 0-16,1 6 2 15,1 3 1-15,3 7-3 16,0 4 1-16,2 7 0 15,2 4 3-15,-3 8 10 16,3 6 4-16,-6 3 5 16,1 2-1-16,0 3-5 0,-2-3-4 15,-3-3-6-15,-3-3-18 16,5-7-113-16,-3-2-76 16,8-8-255-16,6-2 275 15</inkml:trace>
  <inkml:trace contextRef="#ctx0" brushRef="#br0" timeOffset="706.9">4130 4787 1001 0,'-9'0'507'16,"-1"2"-186"-16,-1 5-82 15,-4 2-49-15,1 4-62 16,-1 3-28-16,-2 1-43 15,5 1-18-15,8 3-22 16,4-2-8-16,5 1-10 16,6-2-1-16,3-3-1 15,-1 0 1-15,7-3 2 16,0 0 1-16,-4-2 5 16,0 0 3-16,-8-2 9 15,-3 1 8-15,-7-2 14 16,-5-1 3-16,-7 1-3 0,-2-2-6 15,-2-1-17 1,-2-4-14-16,7-1-84 16,5-3-54-16,12-7-136 0,9-6-101 15,11-9 240-15</inkml:trace>
  <inkml:trace contextRef="#ctx0" brushRef="#br0" timeOffset="1119.77">4252 4851 786 0,'1'6'460'0,"-1"10"-44"16,0 3-103-16,-3 4-109 16,2 3-53-16,1-4-74 15,4-2-32-15,3-5-30 16,4-3-8-16,2-7-8 16,2-2-2-16,2-5-2 15,3-6 1-15,3-2-2 16,-3-4 0-16,-1-5-5 15,-3-1-3-15,-4 0 6 16,0 2 1-16,-6 8 11 16,-6 6 2-16,2 5 1 15,-2 7 3-15,-2 8 11 16,2 3 9-16,0 3 18 16,1 1 5-16,8-5 3 15,4-1-2-15,0-7-4 0,-1-4-3 16,3-4-8-16,-4-2-5 15,3-2-7-15,-1-3-4 16,-1-7-6-16,2-6-3 16,-3-6-5-16,3 0-13 15,-4 0-58-15,0 4-47 16,-3 8-97-16,-5 4-50 16,0 8-154-16,-2 3 257 15</inkml:trace>
  <inkml:trace contextRef="#ctx0" brushRef="#br0" timeOffset="1657.45">4682 5023 597 0,'13'12'333'0,"6"-6"-53"15,1-5-28-15,2-10-78 16,-1-1-23-16,0-6-38 16,-6 0-18-16,-4-3-16 15,-3 2-5-15,-9 1-11 16,-5 2-2-16,-4 4-2 15,-3-1-5-15,-3 7-6 16,-1 4-6-16,1 0-8 16,2 6-6-16,4 4-13 15,1 2-6-15,7 7-7 0,1 3-2 16,3 5 2-16,5 1 0 16,4-5-1-16,1-6-1 15,4-8-4-15,2-9-4 16,6-6-26-16,6 0-38 15,4-13-79-15,2-2-44 16,-5-4-35-16,-6-3 30 16,-9 6 82-16,-3 4 47 15,-6 8 71-15,-2 5 29 16,-3 5 58-16,-1 4 28 0,-1 7 45 16,0 3 1-16,3 6-14 15,-1 4-14-15,1-1-12 16,-3-2-8-16,-1-7-24 15,-3-5-12-15,4-1-30 16,5-6-12-16,-3 0-3 16,0-2 2-16,-3-1 3 15,0 0-2-15,1 0-14 16,0-17-9-16,0-33-13 16,3 27-4-16,2-5-4 15,5 2-1-15,7 5-19 16,-1 3-45-16,2 6-116 15,-1 4-85-15,4 7 160 16</inkml:trace>
  <inkml:trace contextRef="#ctx0" brushRef="#br0" timeOffset="1867.17">5507 4874 1429 0,'-3'6'569'0,"4"0"-394"15,-1 1-36-15,0-1-85 16,6 0-87-16,-2-2-565 16,-4-1 430-16</inkml:trace>
  <inkml:trace contextRef="#ctx0" brushRef="#br0" timeOffset="2015.48">5527 4954 1228 0,'-11'54'573'16,"10"-50"-285"-16,1 0-80 16,9 1-53-16,-4-3-90 15,3-1-35-15,3-3-86 16,-6-5-94-16,14-3 97 0</inkml:trace>
  <inkml:trace contextRef="#ctx0" brushRef="#br0" timeOffset="3524.83">6979 4813 579 0,'0'0'312'0,"3"0"-48"16,-2 0-34-16,-1-1-16 15,0 0-25-15,0 0-27 16,0 0-12-16,0-6-17 16,-1-7-8-16,-11-25-23 15,5 26-14-15,-11 7-28 16,-3 2-15-16,-9 5-23 16,-5 8-11-16,1 7-12 15,4 4-7-15,7 7-7 16,7 2-2-16,9 5-1 0,5 4 4 15,6 0 8-15,5 0 6 16,7 2 7-16,5-2 1 16,7-11-3-16,3-5-1 15,4-9-2-15,0-4-2 16,-4-6 1-16,-2-1-1 16,-3-11-33-16,-2-2-48 15,0-4-126-15,-2-2-99 0,-1 3 183 16</inkml:trace>
  <inkml:trace contextRef="#ctx0" brushRef="#br0" timeOffset="3819.56">7300 4691 1000 0,'2'-7'529'16,"-2"-2"-178"-16,-4 6-81 16,-2 1-39-16,0 3-90 15,-3 11-34-15,-2 9-55 0,-2 7-14 16,1 13-20-16,2 5-7 16,7 2-10-16,3-1-1 15,8-7-4-15,4-2 0 16,8-4 1-16,2-7 1 15,7-3-3-15,2-3-2 16,2-10-81-16,3-2-63 0,1-17-170 16,6-10 186-16</inkml:trace>
  <inkml:trace contextRef="#ctx0" brushRef="#br0" timeOffset="4078.64">7676 4785 1054 0,'0'-1'529'16,"0"3"-196"-16,0 2-78 15,0-4-33-15,0 0-61 16,0 10-25-16,0 15-35 16,-3 33-12-16,2-19-22 15,-2 0-13-15,2-1-24 16,1-2-6-16,0-9-13 15,2-5-4-15,2-7-7 0,1-4-20 16,0-9-109-16,3-1-73 16,4-6-219-16,0-7 248 15</inkml:trace>
  <inkml:trace contextRef="#ctx0" brushRef="#br0" timeOffset="4271.38">8011 5041 1228 0,'6'12'610'0,"-6"-2"-278"0,0 0-36 15,1 3-51-15,-3 1-109 16,-1 1-34-16,-7 1-67 16,-5-3-33-16,-3-2-121 15,5-5-76-15,7-3-213 16,7-2 239-16</inkml:trace>
  <inkml:trace contextRef="#ctx0" brushRef="#br0" timeOffset="4542.12">8342 4831 1295 0,'4'4'632'0,"2"4"-289"16,-6 6-60-16,0 5-42 16,-6 6-106-16,0 3-42 15,5 6-50-15,-2 2-13 16,3-3-16-16,0-7-5 16,2-6-6-16,2-3-2 0,-1-4-19 15,1 3-32-15,-3-6-87 16,-1-3-58-16,2-11-129 15,-2-10-51-15,-6-24 238 16</inkml:trace>
  <inkml:trace contextRef="#ctx0" brushRef="#br0" timeOffset="4807.93">8565 4571 896 0,'3'8'508'0,"11"-5"-7"16,5 6-231-16,5 2-44 16,1 5-65-16,2 11-58 0,-1 3-13 15,0 12-19-15,-3 5 7 16,-8 5-18-16,-3 1-11 16,-12 0-14-16,-1-2-4 15,-12-2-11-15,-7-6-3 16,-4-5-38-16,-5-6-44 15,0-11-114-15,0 1-78 16,0-15-493-16,2 5 500 16</inkml:trace>
  <inkml:trace contextRef="#ctx0" brushRef="#br0" timeOffset="8897.44">3509 5987 580 0,'-4'-5'303'0,"2"-1"-81"16,4 6-18-16,-4 0-66 15,2-1-21-15,0 1-32 16,0 0-7-16,0 0-2 16,1 4 1-16,1 13-2 15,7 34-3-15,-2-19-16 16,2 4-7-16,0 4-19 16,1 0-5-16,-5-8-9 15,1-4-3-15,1-9 0 16,-1-4 2-16,-6-8 6 0,0-3 5 15,-3-4 1-15,-1-7-3 16,-1-4-13-16,1-5-8 16,1-6-6-16,-4 0-2 15,9 0-1-15,0 4-1 16,6 2-2-16,1 0-1 16,3 6 0-16,5 2 1 15,-1 3 2-15,5 5 2 0,-1 0 4 16,-3 4 3-16,-8 7 14 31,-5-5 5-31,1 0 9 0,8 21 3 0,-6 4 1 16,-7 0 1-16,-7-11-2 15,-3-4 0-15,-3-3-6 16,-1 0-4-16,-6-6-6 16,1 0-5-16,2-6-28 15,4-2-35-15,6-3-100 16,2-2-83-16,11-2 142 15</inkml:trace>
  <inkml:trace contextRef="#ctx0" brushRef="#br0" timeOffset="9331.64">4081 6168 1108 0,'-13'-4'509'0,"-1"-2"-257"16,-5-2-78-16,5-1-53 16,-5 0-56-16,-4 0-21 15,4 3-20-15,-5 4-4 16,7 2-11-16,2 2-5 16,3 4-8-16,7 3-4 0,4 5-2 15,1 4 1 1,2 6 6-16,1 2 2 0,6-2 1 15,2-5 2-15,1-7-1 16,7-2 0-16,-9-9 2 16,-2-3 1-16,13-6 3 15,-6-4 0-15,0-1 1 16,3-1-1-16,-16 3 5 16,4 3 4-16,-1 6 6 15,-1 2 3-15,-4 2 2 16,-1-2-2-16,1 0-4 15,0 0-4-15,1 4-9 16,4 7-2-16,0-3-50 16,27 27-52-16,-23-29-159 15,9-3-136-15,0-4 240 16</inkml:trace>
  <inkml:trace contextRef="#ctx0" brushRef="#br0" timeOffset="9900.98">4293 6027 810 0,'-1'-1'459'16,"-8"1"-45"-16,-2 5-106 0,-1 2-83 15,0 1-47-15,5 3-72 16,-2 3-31-16,7 3-40 16,2 1-14-16,4 1-19 15,6-4-2-15,4 2 0 16,0-4 1-16,2 0 4 15,-1 2 1-15,-4-2 5 16,-2-1 3-16,-7 1 15 16,-2-2 6-16,-10-2 8 15,-3 0 1-15,-6-6-12 16,0-2-7-16,-1-3-30 16,1-2-27-16,8-2-66 15,3 1-39-15,8-1-66 16,5 0-15-16,11-3-26 15,9 1 2-15,5 0 55 16,2 1 34-16,2 0 85 16,2 3 38-16,-5 0 39 15,-4-5 29-15,-5 2 62 0,-7-2 31 16,0-4 47-16,-5 1-1 16,-1-1-16-16,0 0-14 15,-7-1-38-15,-2 4-18 16,-6-5-26-16,-4 6-7 15,-6 4-2-15,-3-4-1 0,3 16-9 16,-1 0-7-16,6 9-15 16,2 8-9-16,3 5-13 15,4-2-2-15,6 4-5 16,8-1-2-16,-2-10-2 16,6-1-4-16,5-11-68 15,-1-3-55-15,11-8-144 16,3-5 163-16</inkml:trace>
  <inkml:trace contextRef="#ctx0" brushRef="#br0" timeOffset="10633.96">5109 6203 792 0,'2'-9'419'0,"4"-3"-146"16,-1-4-24-16,-2 1-40 0,-2-2-46 15,0 2-25-15,-6 3-40 16,-5 1-14-16,-5 4-28 16,-2 0-11-16,-5 5-15 15,3 3-8-15,0 11-16 16,7 3-7-16,4 4-12 16,-1 2-3-16,8 0-2 15,-3 2 0-15,9 1 5 16,4-1 1-16,2-3 4 15,9-3 1-15,5-6 1 16,6-3 1-16,11-7-6 16,-4-2-7-16,6-10-46 15,4-5-25-15,2-6-31 16,3-4-9-16,-12 0 27 16,-2 1 25-16,-20 4 46 0,-12 3 23 15,-5 7 42-15,-11 0 21 16,-3 6 35-16,-1 5 14 15,-17 2 12-15,3 6-5 16,0 3-17-16,1-3-10 16,15 6-19-16,2-1-10 15,6 1-21-15,4 2-7 16,4-4-14-16,3-2-6 0,3-3-4 16,5-1-2-16,0-6-1 15,1 0 0-15,6-5 3 16,-9-3 1-16,2 0 2 15,1 0 1-15,-9 0-3 16,4 4 0-16,-8 4 4 16,-3 2 7-16,2 5 11 15,-5 0 4-15,5 3-2 16,2 1-7-16,2 0-14 16,3-2-38-16,0-4-129 15,0-3-85-15,11-5 138 16</inkml:trace>
  <inkml:trace contextRef="#ctx0" brushRef="#br0" timeOffset="11152.03">5656 6021 1363 0,'-16'7'596'0,"1"4"-316"0,1-3-37 16,8 7-114-16,3 1-42 15,6 1-62-15,6 5-13 0,3-3-9 16,2 0 0-16,0 1-1 16,0-1 0-16,-2-2 3 15,-1 1-1-15,-3-4 4 16,-5-2 2-16,-3-4 11 16,-2-3 6-16,-4-5 5 15,-2-2-1-15,0-1-11 16,1-2-8-16,2 2-15 15,2 1-10-15,5 1-12 16,-2 0-1-16,0 1 5 16,6 0 4-16,14-1 9 15,31-2 2-15,-26-2-1 16,3-2 2-16,2-4 2 16,-4-2 3-16,-8-3 6 15,-4-3 4-15,-12 2 7 16,-5-1 2-16,-3 2 2 0,-3 3 0 15,-5 6-2-15,0 5-1 16,1 8 0-16,0 4-1 16,5 5-3-16,4 2-3 15,4 3-5-15,2 3-3 16,8 0-2-16,0 0-1 16,6-4-4-16,9-2-2 15,4-6-96-15,0-5-75 0,8-10-198 16,5-7 215-1</inkml:trace>
  <inkml:trace contextRef="#ctx0" brushRef="#br0" timeOffset="11445.72">6264 6034 1229 0,'-14'2'614'15,"-2"3"-235"-15,4 1-105 16,0 7-48-16,4 0-94 15,1-2-39-15,4 5-49 16,3-4-10-16,2 4-15 16,2 3-5-16,5-4-7 15,1 4 0-15,0-4 3 16,1 0 4-16,-5-2 10 16,-1-6 4-16,-5-2 13 15,-3-2 5-15,-5 0 1 0,-3-2-5 16,-3 1-16-16,-2-1-9 15,1-2-34-15,1-1-41 16,5-3-112-16,3-2-68 16,11-2-159-16,5 3 236 15</inkml:trace>
  <inkml:trace contextRef="#ctx0" brushRef="#br0" timeOffset="11629.49">6617 6045 1587 0,'0'1'650'0,"-3"1"-410"16,-1-2-35-16,3 0-109 16,0 0-54-16,0 0-210 15,0 0 366-15,1 0-198 16</inkml:trace>
  <inkml:trace contextRef="#ctx0" brushRef="#br0" timeOffset="11803.72">6689 6173 1044 0,'-3'7'524'0,"0"6"-103"16,3-6-101-16,-1 0-44 0,1-4-56 15,0-3-107-15,-1 0-47 16,1-1-74-16,0 0-68 15,0 0-53-15,0 0 71 16</inkml:trace>
  <inkml:trace contextRef="#ctx0" brushRef="#br0" timeOffset="15092.67">8111 5966 497 0,'3'0'298'0,"1"0"-20"15,-1-4-26-15,-3 3-60 16,0-1-19-16,0 1-36 16,-1-10-11-16,0-1-23 0,-8-26-10 15,-3 27-21-15,0 2-11 16,-9 2-21-16,-3 2-6 15,2 8-8-15,-7 1-3 16,4 11-7-16,-1 4-4 16,-1 13-8-16,6 5-3 15,7 7-2-15,6-1-1 16,14 2 0-16,11 1 1 0,8-5 3 16,6 0 5-16,2-9 6 15,-5-6 2-15,0-5 3 16,3-4 1-16,-3-9 1 15,-3-1 0-15,-6-8 3 16,-6-5-2-16,-7 0-3 16,0-2-1-16,-3-1-64 15,-1 4-53-15,-2-2-158 16,1 3 152-16</inkml:trace>
  <inkml:trace contextRef="#ctx0" brushRef="#br0" timeOffset="15695.1">8492 5845 652 0,'-3'-14'394'15,"3"5"-83"-15,-8 3-55 16,2 6-39-16,-3 7-61 0,-4 7-22 15,-6 13-37-15,3 10-14 16,-3 9-20-16,3 4-9 16,13-2-18-16,8-4-7 15,8 2-9-15,6-5-3 16,1 0 2-16,-5-3 1 16,1-7 8-16,0-2 0 15,-3-8-1-15,3-2-2 16,-2-9-7-16,-5-5-2 0,-3-5-4 15,-1-2-12-15,-4-6-103 16,2-3-83-16,2-5 110 16</inkml:trace>
  <inkml:trace contextRef="#ctx0" brushRef="#br0" timeOffset="16700.43">8820 6079 394 0,'31'-33'302'16,"-29"29"4"-16,-2-2-54 15,5 5-29-15,-4-1-43 16,-1 1-20-16,0 1-27 15,0 0-10-15,0 0-21 16,6 13-11-16,1 6-25 16,11 30-14-16,-18-26-24 0,4 0-7 15,-1 0-9-15,-3-4-1 16,2-6 0-16,2-6 0 16,-2-7 4-16,-3-2-1 15,1-9-7-15,-3-5-3 16,5-6-6-16,1-5-2 15,6 2 1-15,3 2 1 16,-5 6-1-16,6 3-1 0,1 6-1 16,-4 2-1-16,4 4 2 15,-3 3 4 1,-2 9 15-16,5 2 8 0,-2 6 16 16,3 2 5-16,-5 1-1 15,-1 0-4-15,-6 0-10 16,-1-1-5-16,-1-5-5 15,-1-3-2-15,-1-4-4 16,1-3-19-16,0-4-99 16,1-2-73-16,-1 0-201 15,0 0 225-15</inkml:trace>
  <inkml:trace contextRef="#ctx0" brushRef="#br0" timeOffset="16991.07">9204 6100 1128 0,'0'0'523'16,"0"0"-208"-16,-1 0-59 15,0 0-73-15,0 0-51 16,1 0-65-16,0 0-22 0,8 2-10 15,19 2-4-15,34 3-9 16,-29-7-1-16,-2-2-7 16,-3 2-3-16,-13 0-1 15,-4 1-1-15,-8 2-62 16,-3 1-52-16,-8 2-133 16,0-3-90-16,-3-2 204 15</inkml:trace>
  <inkml:trace contextRef="#ctx0" brushRef="#br0" timeOffset="17228.32">9290 6004 628 0,'7'0'411'16,"-1"0"-43"-16,3 4-89 16,-1-4-37-16,-3 6-56 0,0 3-18 15,-1 10-36-15,-1 3-14 16,0 6-41-16,-2 3-18 15,1-4-31-15,-1 0-8 16,1-5-11-16,1-4-4 16,0-5-13-16,1-4-28 15,3-5-75-15,-1-3-47 16,4-7-134-16,1-6 178 0</inkml:trace>
  <inkml:trace contextRef="#ctx0" brushRef="#br0" timeOffset="17524.99">9642 5898 760 0,'-5'6'481'0,"4"-6"72"15,0 1-238-15,0-1-65 16,0 0-45-16,0 0-69 15,-1 16-28-15,-3 38-35 0,4-25-13 16,2 3-28 0,3-3-10-16,1 0-8 0,1 0-4 15,-1-5-4-15,2 0-2 16,-2-8-1-16,1-3 0 16,-2-7-20-16,-2-4-36 15,0-4-98-15,-2 1-63 16,0 0-152-16,0 0 219 15</inkml:trace>
  <inkml:trace contextRef="#ctx0" brushRef="#br0" timeOffset="17752.59">9953 6204 1102 0,'16'-1'535'0,"-14"5"-161"16,-1 0-47-16,-2 2-57 16,-4-1-57-16,-1 6-93 15,-9-1-38-15,-4 5-44 16,-5-3-14-16,-8-1-59 16,3-2-56-16,2-4-142 15,5-5-85-15,13-2 190 16</inkml:trace>
  <inkml:trace contextRef="#ctx0" brushRef="#br0" timeOffset="18724.15">10280 6127 1128 0,'2'-4'509'0,"-2"1"-243"15,0 1-17-15,0 1-81 16,0 0-30-16,0 1-49 15,0 0-17-15,10 21-31 16,5 27-13-16,-12-28-16 16,-1-5-6-16,2-6-26 15,-2-4-39-15,0-7-98 16,-1-6-78-16,-1-5 140 16</inkml:trace>
  <inkml:trace contextRef="#ctx0" brushRef="#br0" timeOffset="18959.09">10242 5907 1178 0,'3'7'531'16,"3"-5"-237"-16,-1 0-36 16,3 0-71-16,-1 1-51 15,0 0-77-15,-2 0-22 16,1-1-23-16,-2 7-20 15,1 0-119-15,-1-2-78 16,3 4-466-16,0-3 431 0</inkml:trace>
  <inkml:trace contextRef="#ctx0" brushRef="#br0" timeOffset="20122.15">10301 6199 641 0,'2'-2'344'15,"-2"1"-85"-15,0 0-33 0,0 0-74 16,0 0-26-16,0 1-24 16,8 4-2-16,1 13 1 15,27 39 1-15,-26-21-8 16,-4 1-3-16,2 0-13 16,1-2-7-16,-6-5-8 15,-2-3-3-15,-7-7 1 16,-2-1 2-16,-5-5 1 15,-6-6-4-15,0 1-10 16,-5-4-8-16,-2-6-16 16,3-3-8-16,0-3-38 15,1-4-47-15,1 0-130 16,4 2-89-16,10-5 169 16</inkml:trace>
  <inkml:trace contextRef="#ctx0" brushRef="#br0" timeOffset="20602.93">10668 5886 927 0,'0'0'466'16,"0"-3"-195"-16,3 3-63 15,-3 0-30-15,0 0-58 16,14 8-15-16,35 47-22 16,-23-25-6-16,0 4-14 15,0 5-4-15,-4 2-6 0,-5 3-4 16,-8 2-10-16,-6-4-4 15,-9 0-6-15,-2-3-3 16,-11-9-3-16,1-4 0 16,1-11-4-16,-3-6-4 15,7-8-43-15,1-1-43 0,7-8-97 16,5-4-64-16,7-8 142 16</inkml:trace>
  <inkml:trace contextRef="#ctx0" brushRef="#br0" timeOffset="23549.36">11284 6094 745 0,'-9'-2'390'0,"3"0"-105"16,-1 1-24-16,2 1-62 15,1 0-29-15,3 0-43 16,0 0-14-16,0 0-26 16,1 0-11-16,0 0-14 15,29 6-6-15,31 2-15 16,-27-11-7-16,0 2-14 16,-5-1-4-16,-6-1-7 15,-6 1 0-15,-6 1-4 16,-4 0-25-16,-5 2-80 0,-3 4-59 15,1-5-161-15,-1 0-179 16,-5 22 325-16</inkml:trace>
  <inkml:trace contextRef="#ctx0" brushRef="#br0" timeOffset="23784.05">11249 6278 877 0,'0'4'423'15,"1"-1"-130"-15,4 0-42 0,-5-3-20 16,0 0-31-16,16-2-43 16,34-6-20-16,-26 3-35 15,-3 0-19-15,2 3-37 16,-9 0-12-16,-1 0-19 16,-5 2-7-16,-2 0-37 15,1 3-45-15,0 2-98 16,2 0-60-16,6 2-178 15,3 1 255-15</inkml:trace>
  <inkml:trace contextRef="#ctx0" brushRef="#br0" timeOffset="24519.86">11929 6053 788 0,'-5'-7'437'0,"-1"2"-140"16,-5-2-50-16,1 5-35 15,-3 3-78-15,-1 2-27 16,-1 10-50-16,-1 7-19 15,1 7-25-15,3 7-7 16,11 8-9-16,3-2-2 16,12 0-2-16,5-5 0 0,3-11 6 15,6-4 2-15,-2-10 10 16,2-5 6 0,-3-9 5-16,-3-10 3 0,-2-7 1 15,-2-6-4-15,-7-7 1 16,-2 3-2-16,-8-4 5 15,-5 1 7-15,-14 6 17 16,0 5 4-16,-11 6 0 16,4 5-10-16,-1 4-23 15,0 5-11-15,0 5-17 16,2 5-9-16,3 6-34 16,4 1-38-16,11 2-112 15,6-1-82-15,9 2 171 16</inkml:trace>
  <inkml:trace contextRef="#ctx0" brushRef="#br0" timeOffset="29143.35">13252 5984 532 0,'-36'-39'299'16,"31"29"-54"-16,3 3-19 0,1 3-49 16,1 4-38-16,4 8-32 15,3 3-8-15,4 14 1 16,2 8 3-16,1 9-9 16,3 5-8-16,7 1-21 15,3-1-12-15,5-8-15 16,2-7-5-16,-6-11-5 15,-2-5 2-15,-3-9-2 16,-3-6-1-16,-6-10 1 16,3-7 0-16,0-14-2 15,-2-6-3-15,0-9-8 16,-7-1-14-16,-6 8-59 16,-2 3-34-16,-7 13-94 15,-3 7-60-15,-4 10-352 16,2 15 394-16</inkml:trace>
  <inkml:trace contextRef="#ctx0" brushRef="#br0" timeOffset="29309.29">13358 6149 1042 0,'-2'-1'475'16,"6"-2"-228"-16,4-1-13 15,6 2-71-15,1 0-30 16,2-3-48-16,4 2-23 0,-9 1-37 15,-1 0-11-15,6 3-79 16,1 2-87-16,13 5 96 16</inkml:trace>
  <inkml:trace contextRef="#ctx0" brushRef="#br0" timeOffset="29602.24">14042 6170 1275 0,'-9'10'592'0,"3"4"-336"16,3 3-36-16,-3 3-21 15,6 7-98-15,0 2-14 0,1 4-33 16,3 3-5-16,-1-2-8 15,1 0-3-15,-5-6-8 16,1-2-5-16,-4-5-3 16,-3-3 1-16,-7-9-7 15,-6-4-42-15,2-10-132 16,-4-10-93-16,-4-21 138 16</inkml:trace>
  <inkml:trace contextRef="#ctx0" brushRef="#br0" timeOffset="29765.99">13986 5834 1110 0,'12'3'518'0,"-2"-1"-227"0,2 2-65 16,-3 5-79-1,-1 1-66-15,1 3-105 0,4-1-92 16,6 4 76-16</inkml:trace>
  <inkml:trace contextRef="#ctx0" brushRef="#br0" timeOffset="32041.32">16548 6116 518 0,'-1'-1'339'16,"0"-1"-54"-16,1-5-35 15,0 0-39-15,0-2-55 16,-2-1-15-16,-1-3-32 16,-13-26-14-16,2 31-19 15,-3-3-11-15,-5 9-21 16,-1 0-8-16,-6 9-16 0,9 8-4 16,-9 6-8-16,0 3-4 15,2 8-4-15,1 1 0 16,13 4-1-16,6 1 1 15,14 2 5-15,8-3 5 16,9-4 11-16,5 1 4 16,1-11 12-16,2-7 4 15,0-4 4-15,-1-7 1 0,-3-4-5 16,-3-1-4 0,-6-7-10-16,-4 3-4 0,-6-4-4 15,-1 4-2-15,-6 2-14 16,-2-2-33-16,-1 4-110 15,0-1-79-15,-1 0 126 16</inkml:trace>
  <inkml:trace contextRef="#ctx0" brushRef="#br0" timeOffset="32825.17">16966 6016 742 0,'-1'-7'382'0,"-6"0"-117"16,0 3-27-16,2 4-70 15,1 3-41-15,-7 10-44 16,-3 0-16-16,-1 9-18 15,2 2-6-15,4 6-12 16,3 4-5-16,6 4-9 16,1 4-3-16,5 2 1 15,14-1 0-15,-4-5 2 16,1-3 5-16,3-10 4 16,-9-7 2-16,1-3-2 15,-5-8-1-15,1 1-6 16,-2-4-1-16,-4-1-4 0,6-2-1 15,-8-6-71-15,0-1-61 16,0-5-359-16,10-3 311 16</inkml:trace>
  <inkml:trace contextRef="#ctx0" brushRef="#br0" timeOffset="33084.79">17326 6194 1226 0,'2'0'571'16,"-1"1"-305"-16,-1 8-55 16,-3 2-21-16,-3 5-88 15,0 3-23-15,0 1-36 16,4 1-15-16,2 0-17 15,2-2-3-15,4-4-6 16,0-4-2-16,-3-6-66 16,0-1-54-16,-1-5-151 15,-2 0-128-15,-1-1 253 16</inkml:trace>
  <inkml:trace contextRef="#ctx0" brushRef="#br0" timeOffset="33248.8">17282 5944 1266 0,'8'3'550'15,"2"2"-325"-15,1 1-1 0,-4 1-107 16,1 1-45-16,-5 1-68 16,-1 0-75-16,-2 21 48 15</inkml:trace>
  <inkml:trace contextRef="#ctx0" brushRef="#br0" timeOffset="33485.97">17630 6394 1287 0,'-7'17'563'0,"1"-11"-270"16,1 3-61-16,-4 1-14 16,-1 0-67-16,-9-3-81 15,3 1-21-15,-7-1-40 0,0 3-48 16,11 0-124-16,-1-3-86 16,10-6 138-16</inkml:trace>
  <inkml:trace contextRef="#ctx0" brushRef="#br0" timeOffset="35336.67">17872 6232 428 0,'40'-35'307'16,"-39"33"60"-16,2 2-129 16,1 3-25-16,-4-3-41 15,0 0-43-15,4 17-12 0,2 34-29 16,-11-26-10-16,0-1-13 15,3-3-7-15,3-6-12 16,-1-6-4-16,1-4-8 16,3-1-2-16,-3-5-7 15,-2 0-5-15,0 0-11 16,-1 0-5-16,0-4-6 16,-3-11-4-16,0-31-3 15,14 27 1-15,-1-3 1 16,9 3 0-16,-3 1 3 15,-5 2 0-15,8 8 2 16,-4 4 3-16,0 7 8 16,5 8 4-16,-11 6 10 15,-2 3 4-15,-1 8 6 16,-4 2 1-16,2-1-3 16,-3 5-2-16,-3-12-7 15,2-7-1-15,-3-6-2 0,5-5-1 16,0-5-5-16,-1-4-4 15,1 5-9-15,2-12-3 16,6-13-2-16,16-27 1 16,-9 35 2-16,1 2 2 15,-5 7 0-15,0 2 0 16,0 6 2-16,-4 1 4 0,2 4 3 16,-2 4 2-16,-1 4 2 15,0 6-2-15,-3 5-2 16,0 0-1-16,-2-2-4 15,-1-2 2-15,2-7-109 16,3-3-80-16,2-8-227 16,4-1 234-16</inkml:trace>
  <inkml:trace contextRef="#ctx0" brushRef="#br0" timeOffset="35525.65">18281 6308 1017 0,'61'-15'526'16,"-47"15"-213"-16,-2-3-50 15,2 1-35-15,5-1-76 16,-6-2-29-16,5 2-44 0,-4 2-28 16,-6 1-35-16,0 2-3 15,-2 2-100-15,-1 0-76 16,-2-4-222-16,1 0 224 15</inkml:trace>
  <inkml:trace contextRef="#ctx0" brushRef="#br0" timeOffset="35736.26">18410 6161 1094 0,'3'9'509'0,"1"7"-222"16,-4 5 2-16,-2 3-82 15,1 6-47-15,-3 1-71 16,2 2-33-16,-5-4-37 16,6-3-10-16,-2-10-4 15,5-4-44-15,4-5-94 16,-1-7-57-16,7-6-196 16,1-2 241-16</inkml:trace>
  <inkml:trace contextRef="#ctx0" brushRef="#br0" timeOffset="36021.87">18656 6192 1181 0,'0'-3'577'0,"1"3"-259"16,0 2-76-16,-1-2-25 15,0 0-86-15,0 0-15 0,0 9-39 16,0 15-14-16,1 37-12 16,-5-26-13-16,3-1-12 15,1 0-8-15,0-8-11 16,3-4-1-16,-2-7-21 16,2-5-35-16,-3-11-101 15,-2-7-67-15,2-15-150 16,2-5 219-16</inkml:trace>
  <inkml:trace contextRef="#ctx0" brushRef="#br0" timeOffset="36336.54">18702 5939 1029 0,'17'13'482'0,"2"-1"-193"0,4 2-52 15,6 4-36-15,-3 1-50 16,5 2-50-16,-1 4-11 16,-9 5-28-16,3 4 4 15,-11 5-9-15,-7 1-9 16,-4 3-2-16,-4 2-16 0,-5 2-8 16,-6-6-2-16,3-6-8 15,-8-7-1 1,-6-10-36-16,7-6-31 0,-9-8-78 15,7 2-47-15,2-5-106 16,-1 2-89-16,4 1 244 16</inkml:trace>
  <inkml:trace contextRef="#ctx0" brushRef="#br0" timeOffset="37082.74">19241 6254 948 0,'-37'7'439'0,"29"-7"-181"15,1 1-36-15,7 0-24 16,6 0-44-16,8 1-50 15,6-2-20-15,7 1-35 16,6 0-14-16,2-1-20 16,1 0-5-16,-5 0-109 15,-15-3-83-15,3 1 111 16</inkml:trace>
  <inkml:trace contextRef="#ctx0" brushRef="#br0" timeOffset="37315.31">19254 6373 1003 0,'2'4'471'15,"1"-3"-186"-15,5 1-47 16,4-2-47-16,6-2-33 16,5 3-45-16,-1-1-21 15,-4 3-35-15,1-1-15 0,-6-1-19 16,3 2-7-16,-4-3-98 15,-2 0-68-15,0-2-190 16,-4-2 194-16</inkml:trace>
  <inkml:trace contextRef="#ctx0" brushRef="#br0" timeOffset="38038.87">19782 6211 791 0,'29'-42'417'0,"-41"33"-75"15,0 1-115-15,-5 8-46 16,-4 3-48-16,-2 11-64 15,5 9-16-15,1 7-25 16,0 3-6-16,12 9-5 16,4-5-1-16,9-1-3 15,6-3 0-15,5-7-3 0,6-2 1 16,7-12 2-16,3-2-1 16,5-19 3-16,-6-7 1 15,-5-8 2-15,-5-6 1 16,-11-1 4-16,-4-1 4 15,-8 2 4-15,-6 2-1 16,-10 6-3-16,-3 2-3 16,-10 3-11-16,-3 1-4 0,-1 7-10 15,-2 0-10-15,6 7-44 16,5 2-34-16,10 4-123 16,3 4-111-16,7 7 204 15</inkml:trace>
  <inkml:trace contextRef="#ctx0" brushRef="#br0" timeOffset="39904.44">21278 6060 757 0,'-7'-17'414'0,"1"2"-139"0,6 10-41 15,0 1-32-15,4 7-68 16,0 3-17-16,0 10-23 16,4 7-3-16,0 11-9 15,2 4-10-15,3 7-30 16,-1-1-13-16,6-4-19 15,4-4-6-15,0-9-3 16,3-9 1-16,-2-9 5 16,0-9 4-16,-1-12 8 15,1-4 3-15,-4-15 2 0,-2-4-2 16,1-8-5 0,-3-2-3-16,-4 1-6 0,-5 5-11 15,-6 11-52-15,-5 4-33 16,-5 15-131-16,-1 4-99 15,3 20 203-15</inkml:trace>
  <inkml:trace contextRef="#ctx0" brushRef="#br0" timeOffset="40131.1">21347 6219 1306 0,'0'0'576'0,"2"1"-304"16,6-1-11-16,-1 0-65 16,5 0-45-16,5-5-55 15,-3-3-31-15,2 0-41 16,-1-2-10-16,8 4-31 16,4 0-65-16,5 3-163 15,7 1-89-15,-3 7 186 16</inkml:trace>
  <inkml:trace contextRef="#ctx0" brushRef="#br0" timeOffset="40401.6">21980 6211 1374 0,'-3'1'588'0,"5"10"-318"16,-2 2-44-16,2 6-45 16,-5 3-46-16,1 5-58 15,-2 3-28-15,-2-3-32 16,5 1-9-16,-2-11-16 16,5-3-41-16,3-8-110 15,-1-3-73-15,-1-5-252 16,0-9 299-16</inkml:trace>
  <inkml:trace contextRef="#ctx0" brushRef="#br0" timeOffset="40562.06">21955 5934 1359 0,'8'0'595'0,"-1"0"-328"0,3 0 1 16,1 6-116-16,-5 0-43 15,-2 1-62-15,5 1-19 16,-5-3-122-16,5 4-88 16,7 6 112-16</inkml:trace>
  <inkml:trace contextRef="#ctx0" brushRef="#br0" timeOffset="45691.15">3479 7431 506 0,'-6'-2'285'0,"5"1"-56"15,0 0-29-15,0 0-57 16,0-1-13-16,0 1-10 16,1 1 2-16,0 0-11 0,4 9-5 15,0 16-16-15,30 28-9 16,-22-24-24-16,0 0-11 15,-3-2-18-15,1-4-6 16,-3-6-5-16,1-5 0 16,-2-8 8-16,-6-4 3 0,-2-6 2 15,-7-7-1-15,-4-10-12 16,4-4-8-16,-1-11-6 16,6-2-3-16,0 3-1 15,4 1 0-15,0 6-4 16,2 5-2-16,7 4-5 15,1 6-1-15,9 7-1 16,-3 4-3-16,6 5-88 16,2 1-78-16,0 5 112 15</inkml:trace>
  <inkml:trace contextRef="#ctx0" brushRef="#br0" timeOffset="46082.65">3783 7607 1034 0,'3'0'456'16,"6"0"-231"-16,3-1-9 16,7-5-76-16,5-1-21 15,5-7-43-15,-1-4-10 16,-1-4-16-16,-4-3-11 15,-13 0-12-15,3 2-4 16,-9 2 1-16,-7 2-1 0,1 5 1 16,-11 2-4-1,-5 10-9-15,4 2-5 0,-8 13-8 16,2 5-3-16,1 6-2 16,2 4 0-16,11 0 0 15,6-1 1-15,7-1 2 16,10 0 0-16,5-3 2 15,1-5-2-15,3-5-19 16,-1-3-51-16,-2-8-155 16,7-2-146-16,8-5 223 15</inkml:trace>
  <inkml:trace contextRef="#ctx0" brushRef="#br0" timeOffset="46673.94">4239 7431 998 0,'-7'-4'512'0,"-1"-1"-200"15,2 5-66-15,-2 0-55 16,-2 0-82-16,-1 7-31 16,-1 5-40-16,3 3-9 15,3 11-10-15,1 1-2 16,5 3-6-16,5 1-3 15,7-2-5-15,3-4-3 0,6-6 0 16,3-2-2-16,3-11-2 16,5-3-1-16,5-9-15 15,4-6-24-15,-1-13-52 16,-7-5-21-16,-3-4-7 16,-13 0 25-16,-8 9 59 15,4 3 27-15,-14 6 29 16,-3 1 20-16,-2 8 32 15,2 5 8-15,1 6 10 16,3 9-8-16,-4 4-16 16,-3 1-2-16,2 5-2 15,3 0-4-15,4-1-15 16,2-2-6-16,4-6-15 0,-2-3-5 16,9-8-5-1,-2-1-3-15,4-8 0 0,0-5-1 16,-5-6-1-16,8-3-1 15,-8 0 1-15,0 4-1 16,-5 3 1-16,-5 4 2 16,-2 7-2-16,0-2 0 15,-2 13-3-15,-2 3-1 16,2 7 1-16,1 6 1 16,4-2 3-16,2-2-1 0,3-7-3 15,1-2-1-15,2-9-77 16,-1-3-68-16,2-6-215 15,1-3 217-15</inkml:trace>
  <inkml:trace contextRef="#ctx0" brushRef="#br0" timeOffset="46919.22">4762 7493 896 0,'6'8'452'0,"1"5"-126"16,-1 6-15-16,1 2-74 15,-1-1-35-15,-2 0-73 16,0-2-26-16,-2-8-41 16,1-3-14-16,-2-5-13 15,-1-2-3-15,-4-4-6 0,3 3-2 16,0 0-11-16,0-4-4 16,-3-13-8-16,-4-30-1 15,8 22-6-15,3 1-20 16,3 0-85-16,0-1-54 15,3 5-135-15,2 4-67 16,2 12 235-16</inkml:trace>
  <inkml:trace contextRef="#ctx0" brushRef="#br0" timeOffset="47216.56">4963 7509 768 0,'11'0'395'0,"-6"1"-101"15,1-1-32-15,2 4-43 16,-8 2-15-16,9 8-32 16,-12 3-11-16,3 5-41 15,5 2-26-15,-5-2-35 16,3-3-14-16,-1-7-15 16,-3-4-2-16,3-7 5 15,-3-3 2-15,-2-13-2 16,2-4-3-16,-6-9-14 15,6-1-7-15,1-1-9 16,2-1-6-16,6 3-25 0,2 3-27 16,2 8-78-16,-1 1-47 15,1 8-94-15,-1 3-50 16,2 4 211-16</inkml:trace>
  <inkml:trace contextRef="#ctx0" brushRef="#br0" timeOffset="47571.83">5158 7594 561 0,'2'1'349'0,"8"4"8"15,0-5-79-15,1-3-52 16,0-2-32-16,1-5-54 16,1-4-22-16,0-1-41 15,1-5-18-15,-3-1-25 16,-2 1-9-16,-6-3-7 15,-4 6 0-15,-6 1 0 16,-4 6-1-16,-3 10-2 16,-2 1 0-16,3 8 5 15,1 6 3-15,5 4 4 16,3 3-1-16,4 8-2 16,4 1-1-16,5-2-2 15,1 0 0-15,4-9-5 16,3-4-5-16,-1-10-7 0,5-1-11 15,2-9-83-15,5-5-57 16,4-7-130-16,2-4-81 16,-8-1 228-16</inkml:trace>
  <inkml:trace contextRef="#ctx0" brushRef="#br0" timeOffset="47868.43">5479 7479 981 0,'0'8'460'0,"-6"5"-166"16,6 6-38-16,3 5-44 15,-2-1-20-15,4 0-49 16,-1-4-25-16,-4-9-56 16,2 0-21-16,1-10-25 15,-3-3-4-15,2-7-4 16,-3-4 0-16,1-5-3 16,2 1-5-16,5 0-1 15,-2-1-1-15,5 6 1 16,-4 1 0-16,0 1-1 15,1 6-1-15,3 6 0 16,1 4 3-16,-4 15 7 16,2 3 7-16,-8 8 2 0,3 0-2 15,1-3-9-15,3-4 1 16,1-12-136 0,3-5-89-16,9-7 134 0</inkml:trace>
  <inkml:trace contextRef="#ctx0" brushRef="#br0" timeOffset="48283.29">5869 7476 975 0,'4'-4'521'0,"-15"6"-76"16,-4 0-137-16,-2 10-70 15,-2 1-48-15,2 8-74 16,4 2-34-16,8 3-38 15,4 2-13-15,7-2-17 16,9-2-4-16,12-4-4 16,4-6 0-16,7-8-1 15,-3-3-2-15,1-10-4 16,-5-9-3-16,4-13-24 16,-1-5-12-16,-9-7-10 15,-6 7 1-15,-15 8 28 16,-6 8 17-16,-9 12 13 15,-5 4 6-15,-1 9 8 16,2 7 6-16,2 6 11 16,3 2 2-16,6 3-11 0,3 1-5 15,5 1-14-15,8-2-5 16,5-9-7-16,5-6-6 16,13-10-45-16,3-3-61 15,15-12-133-15,5 0 148 16</inkml:trace>
  <inkml:trace contextRef="#ctx0" brushRef="#br0" timeOffset="49238.79">6705 7516 825 0,'-1'-1'393'0,"0"0"-113"16,0 0-66-16,0 0-28 15,0 0-51-15,0 0-79 16,0 0-26-16,-1 1-91 16,2 0-90-16,0 0 96 15</inkml:trace>
  <inkml:trace contextRef="#ctx0" brushRef="#br0" timeOffset="49394.35">6694 7640 681 0,'0'2'397'15,"0"-1"-86"-15,2-2-58 16,-2 0-25-16,0 0-53 0,0 0-32 16,0 0-60-16,0 0-25 15,2 0-92-15,9-5-87 16,5 0 78-16</inkml:trace>
  <inkml:trace contextRef="#ctx0" brushRef="#br0" timeOffset="50045.69">8611 7419 818 0,'7'-16'420'0,"5"-26"-124"16,-18 23-23-16,-8 2-78 16,-3 0-29-16,-7 6-41 15,-5 6-21-15,2 6-37 16,0 10-19-16,-1 11-31 15,-2 3-8-15,-2 11-6 16,1 1-2-16,11 5 1 16,11 3 2-16,18 0 0 15,9-1 1-15,10-5-2 16,6-3-1-16,0-10-1 16,4-4-1-16,-5-10-1 0,0-5-11 15,-2-6-73-15,-4-2-58 16,-1-5-171-16,-5-4 188 15</inkml:trace>
  <inkml:trace contextRef="#ctx0" brushRef="#br0" timeOffset="50659.57">9005 7311 983 0,'-13'-4'472'0,"6"3"-171"16,6 3-52-16,-5 13-64 16,-7 8-49-16,4 12-58 15,-7 5-16-15,4 7-19 16,9 4-9-16,0-3-15 16,8 0-5-16,15-10-6 15,-2-6-5-15,2-13-4 16,7-8-14-16,-2-14-96 15,8-8-75-15,8-10 111 16</inkml:trace>
  <inkml:trace contextRef="#ctx0" brushRef="#br0" timeOffset="50847.06">9322 7491 1078 0,'1'7'512'0,"-1"9"-199"16,-2 3-16-1,-1 6-85-15,0 7-38 0,0-4-74 16,2 0-31-16,1-11-34 16,0-4-24-16,0-9-119 15,1-6-77-15,0-7-275 16,7-6 275-16</inkml:trace>
  <inkml:trace contextRef="#ctx0" brushRef="#br0" timeOffset="51009.63">9222 7337 821 0,'4'0'411'0,"4"2"-115"15,2 2-54-15,3 11-69 16,0-1-58-16,0 3-102 16,2 1-74-16,-2-1 39 15</inkml:trace>
  <inkml:trace contextRef="#ctx0" brushRef="#br0" timeOffset="51163.79">9616 7607 1070 0,'-14'15'559'0,"-5"-1"-201"0,1 3-117 15,-8 2-61-15,8 0-109 16,0-3-44-16,1-9-122 15,11-6-79-15,5-9 103 16</inkml:trace>
  <inkml:trace contextRef="#ctx0" brushRef="#br0" timeOffset="51467.41">9836 7488 1115 0,'11'14'584'16,"-5"0"-189"-16,-2 8-102 0,-4 4-34 15,0 6-94 1,0 4-36-16,0 5-66 0,2 1-14 16,2 0-23-16,-4-3-7 15,-2-4-9-15,-5-5 1 16,-13-10-2-16,2-1 0 15,-8-11-13-15,-3-9-35 16,3-10-112-16,2-11-85 0,3-19 137 16</inkml:trace>
  <inkml:trace contextRef="#ctx0" brushRef="#br0" timeOffset="51595.02">9758 7225 1234 0,'14'-1'619'16,"1"1"-281"-16,0 2-100 16,-4 2-62-16,-5 4-117 15,2 1-81-15,-3 1-140 16,1 2 112-16</inkml:trace>
  <inkml:trace contextRef="#ctx0" brushRef="#br0" timeOffset="51864.44">10090 7271 1344 0,'28'48'644'0,"-7"-21"-310"16,4 2-62-16,-2 3-43 15,1 1-95-15,-3-4-30 16,-5 6-38-16,-5 6-12 0,-11 5-21 16,-3 4-8-16,-11 4-11 15,-7 1-5-15,-5-5-18 16,-2-6-44-16,0-10-126 16,0-10-88-16,9 0 153 15</inkml:trace>
  <inkml:trace contextRef="#ctx0" brushRef="#br0" timeOffset="53583.23">5257 8503 276 0,'0'-9'223'0,"3"-29"68"15,-6 26-21-15,-1 1-32 16,2-1-17-16,-2 3-40 15,2 1-16-15,-1 5-27 16,1 3-15-16,-1 6-25 16,2-6-10-16,-1 14-17 15,-9 48-6-15,6-18-13 16,2 3-10-16,3 1-17 0,1-6-7 16,7-7-9-16,-1-8-1 15,1-11-2-15,0-4-1 16,-5-7-1-16,-1 3-1 15,-1-9-37-15,-1-1-40 16,0-11-114-16,0-7-87 16,1-7 169-16</inkml:trace>
  <inkml:trace contextRef="#ctx0" brushRef="#br0" timeOffset="54045.18">4857 8242 861 0,'-35'10'381'0,"1"9"-198"16,9 3-6-16,6 11-60 16,5 6-19-16,11 10-28 15,4 6-7-15,13 4-18 16,5 1-10-16,16 3-18 15,7-2-7-15,12 6-6 16,6 0 0-16,4-1-1 16,0-2 0-16,5-13-1 0,1-7-1 15,13-24-1-15,-1-11-2 16,-2-21-2-16,-3-14 1 16,-15-20 5-16,-8-9 3 15,-10-17 7-15,-9-4 2 16,-16-6 1-16,-8-4 1 15,-18 3 3-15,-14 1 4 0,-25 7 1 16,-9 3 0-16,-11 7-7 16,-6 2-4-16,-4 14-2 15,-1 15-4-15,1 21-2 16,8 11-5-16,15 13-8 16,11 7-5-16,13 6-9 15,6 5 1-15,17 0-97 16,2 2-88-16,19 3 131 15</inkml:trace>
  <inkml:trace contextRef="#ctx0" brushRef="#br0" timeOffset="56238.73">6715 8604 375 0,'0'-1'222'15,"0"-1"-8"-15,0 1-19 16,0 0-19-16,0 0-14 15,0 0-19-15,0 1-6 16,0 0-19-16,0 0-6 0,0 0-19 16,0 0-9-16,0 0-13 15,0 0-4-15,0 0-5 16,0 0-5-16,0 0-8 16,0 0-2-16,0 1-10 15,8 12-3-15,-1 4-10 16,13 25-5-16,-17-28-8 15,0-1-3-15,-1-2-3 16,-1 2 0-16,0 2 0 16,-1-4-1-16,-1 1-1 15,-1-4 0-15,1-6-35 16,1-2-48-16,0-12-140 16,1-9-99-16,2-7 190 15</inkml:trace>
  <inkml:trace contextRef="#ctx0" brushRef="#br0" timeOffset="56447.72">6631 8355 788 0,'0'0'364'0,"3"0"-172"16,0-2-8-16,-3 2-88 15,0 0-36-15,0 0-47 16,10 1-8-16,10 6-86 16,30 14-258-16,-20 1 234 15</inkml:trace>
  <inkml:trace contextRef="#ctx0" brushRef="#br0" timeOffset="56721.36">7250 8386 724 0,'-7'-11'383'0,"-12"2"-86"15,-3 0-40-15,-6 4-62 16,-4-2-42-16,3 5-54 16,0 6-19-16,6 13-26 15,3 10-11-15,11 14-19 16,5 6-8-16,5 11-7 0,9 6-3 15,2 9-3-15,4-2-1 16,4-8 0 0,-3-2 1-16,-1-12 0 0,-3-5 3 15,-5-14-147-15,-3-9-75 16,0-21 126-16</inkml:trace>
  <inkml:trace contextRef="#ctx0" brushRef="#br0" timeOffset="56899.4">6880 8603 1072 0,'17'-4'489'15,"1"2"-272"-15,7 2-24 16,2 2-29-16,2 4-75 16,2 0-29-16,2 2-33 15,-1 0-9-15,-2 0-52 16,8 1-78-16,-3-2 74 15</inkml:trace>
  <inkml:trace contextRef="#ctx0" brushRef="#br0" timeOffset="57784.04">8110 8761 426 0,'4'31'302'0,"1"-34"57"15,-1-6-71-15,1-6-40 16,-3-2-51-16,-3-9-67 16,-3 0-25-16,-6-2-26 15,-3 0-8-15,-4 7-15 16,-5 6-7-16,-2 6-14 15,-5 7-9-15,0 7-15 16,0 6-7-16,0 12-6 16,-2 7-4-16,8 3 0 15,7-2 2-15,15-1 4 16,8-6 2-16,10-5 3 16,-2-6 1-16,5-7 1 15,4-2-1-15,-4-8 0 0,3-1-2 16,-4-9 1-16,0 0-1 15,1 1 0-15,-4 2-1 16,-3 8 11-16,-4 3 7 16,1 4 16-16,-3 5 8 15,-3 1 1-15,-1 3-4 16,-3 5-13-16,0-4-10 16,0 2-10-16,1 0-4 0,-1-4-10 15,3 0-45-15,7-6-118 16,2-6-78-16,6-8 135 15</inkml:trace>
  <inkml:trace contextRef="#ctx0" brushRef="#br0" timeOffset="57957.12">8316 8803 543 0,'12'6'355'0,"-4"2"50"15,-2 4-79-15,-4 2-38 16,-1 3-32-16,-1 6-90 15,-4 1-39-15,4 1-66 16,-1-1-27-16,2-12-52 16,2-5-63-16,6-12-177 15,1-9-125-15,-4-6 223 0</inkml:trace>
  <inkml:trace contextRef="#ctx0" brushRef="#br0" timeOffset="58121.49">8258 8644 822 0,'-5'-8'436'16,"4"0"-65"-16,1-2-80 16,4 3-59-16,2 3-56 15,3 2-91-15,4 1-39 16,5 1-33-16,0 2-45 0,5 3-165 16,0 4 139-16</inkml:trace>
  <inkml:trace contextRef="#ctx0" brushRef="#br0" timeOffset="58583.83">8601 8703 968 0,'-15'5'455'0,"5"-1"-186"16,4-1-15-16,5-2-83 15,1 2-31-15,7-2-55 16,4 0-13-16,8 0-18 15,3-3-11-15,3-5-18 16,-2-1-8-16,1 2-5 16,-2 0-53-16,-3 1-130 15,-2 3-91-15,-7 5 138 16</inkml:trace>
  <inkml:trace contextRef="#ctx0" brushRef="#br0" timeOffset="58786.33">8610 8828 1024 0,'-9'0'479'0,"5"0"-191"0,4 0-32 15,4-2-56-15,-4 2-28 16,0-1-50-16,14-2-23 16,8-3-42-16,26-6-19 15,-24 11-22-15,0 0-8 16,-2 1-77-16,-1 0-65 0,0 1-190 15,-4-1 192-15</inkml:trace>
  <inkml:trace contextRef="#ctx0" brushRef="#br0" timeOffset="59746.27">9098 8524 611 0,'-34'-34'331'15,"28"28"-53"-15,1 0-32 16,3 9-53-16,-2 1-30 15,4 15-42-15,5 11-12 16,-6 8-10-16,1 9-14 0,2 3-33 16,2 4-12-1,7-11-22-15,-2-9-6 0,0-11-4 16,-3-10-1-16,-3-7 1 16,1-5 2-16,-4-4 0 15,0-8 1-15,-7-6-3 16,1 0-1-16,0-5-3 15,1 2-1-15,4 1-2 16,-1-2-2-16,6 7-4 16,6 3-2-16,6 4-3 15,4 4 3-15,3 3 12 16,0 4 8-16,-5 6 15 16,0 3 19-16,-9 7 16 15,-2 0 11-15,-7 2 18 16,-3 0-9-16,-8 1-13 15,-2-1-10-15,-7-6-28 0,0-3-10 16,0-5-8-16,-2-3-6 16,4-5-10-16,4 1-44 15,9-4-93-15,1-3-57 16,12 1-134-16,4 0-69 16,10 5 258-16</inkml:trace>
  <inkml:trace contextRef="#ctx0" brushRef="#br0" timeOffset="59960.08">9445 8796 920 0,'15'20'464'0,"-6"7"-102"16,0 1-50-16,-7 5-58 16,0 3-41-16,-2-3-82 15,-2 1-33-15,-2-4-32 16,1-2-12-16,-3-8-20 15,-3-2-5-15,-2-9-11 16,-7-7-5-16,-4-5-74 16,1-9-66-16,-5-13-172 15,3-4-414-15,-3-6 479 16</inkml:trace>
  <inkml:trace contextRef="#ctx0" brushRef="#br0" timeOffset="60116.27">9428 8525 1105 0,'28'-6'521'16,"-14"9"-184"-16,-3 1-60 15,-5 4-75-15,3 3-69 16,-3-2-102-16,1 3-28 16,-1-3-154-16,3 2 111 0</inkml:trace>
  <inkml:trace contextRef="#ctx0" brushRef="#br0" timeOffset="62553.98">23296 7885 480 0,'28'-25'284'0,"-28"20"-26"15,0 1-40-15,3 1-34 16,-3 2-37-16,0 1-49 15,0 0-21-15,0 0-22 16,1 4-4-16,8 25 2 16,-1 39 3-16,-6-24-6 15,-1 0-7-15,-1 0-14 16,5 0-5-16,1-6-10 16,5-5-3-16,1-8-3 15,-1-7-1-15,-1-13 0 16,-3-2 1-16,1-9-65 15,-6-5-62-15,-2-11 75 16</inkml:trace>
  <inkml:trace contextRef="#ctx0" brushRef="#br0" timeOffset="63284.4">23296 7766 1023 0,'-3'1'443'16,"1"-1"-252"-16,2 0-19 16,0 0-52-16,0 0-28 15,0 0-27-15,0 0-13 0,10-1-16 16,7-1-8-16,31-4-9 16,-25 3-4-16,2 3-7 15,1 0-3-15,10-2-3 16,3 0 0-16,8-5-2 15,14-1 0-15,9-2 0 16,7 1-2-16,7 3 0 16,0 2-1-16,3 6 3 15,3 3-1-15,23 3 4 16,2 2 3-16,3-2-1 16,6-5 0-16,4-4-5 15,0-3-1-15,-24-3-7 31,-51 4 0-31,-1 1 0 0,152-9 1 0,-9 1 7 16,2 2 0-16,-85 9 1 16,-6 1 0-16,-9 4 1 0,-12 0 0 15,-8 0-1-15,-3 3 1 16,-14-4 0-16,-4 1 2 16,-21 1 1-16,-9-1 0 15,-15 1-1-15,-4-1 0 16,-8-2 1-16,-3 3 1 15,-6-4 4-15,2 3 0 16,-2-3-2-16,-3-3-1 0,4 1-3 16,-2 0-2-16,7 1-2 15,-1-1-2-15,5 3-5 16,0-4-1-16,0 0-1 16,0 0 1-16,0 7 1 15,1 12 2-15,2 37 1 16,-6-25 2-16,-2 12 1 15,0 9 0-15,1 1 1 16,-1 4 0-16,7-5 1 16,-1-5 1-16,4-8 0 15,3-4 0-15,0-8 0 16,6-7 0-16,-5-9 4 16,-5-4 2-16,-3-7-19 15,-8-6-36-15,-8-9-134 16,-3 0-213-16,-17-14 251 0</inkml:trace>
  <inkml:trace contextRef="#ctx0" brushRef="#br0" timeOffset="63896.91">23481 8193 659 0,'-6'8'331'16,"-3"-3"-153"-16,7-3-17 16,-1-2-18-16,3-1-45 15,0 0-8-15,0 0-21 16,0 0-5-16,15-2-6 15,34-33-3-15,-17 28-8 16,0 2-5-16,6 4-12 16,6 0-4-16,8 1-7 15,12 1-3-15,3 0-7 16,8 0-2-16,12 1-3 0,4 0-1 16,21 1-1-16,6-2-1 15,7 3 0-15,13 1 0 16,4 6 1-16,4 5 0 15,6 6 0-15,-5 1 5 16,1 1 12-16,-10-1 10 16,7-5 12-16,-12-3 2 15,-9-5-3-15,-4-4-9 0,-34-4-10 16,-10 1-4-16,-27-2-21 16,-17 0-39-16,-27-2-110 15,-15-4-87-15,-24-4 138 16</inkml:trace>
  <inkml:trace contextRef="#ctx0" brushRef="#br0" timeOffset="64842.53">23850 7736 566 0,'28'-13'317'0,"-31"8"-54"16,1 2-15-16,0 0-83 16,1 3-32-16,1 0-54 15,0 0-19-15,3 16-2 16,11 40 4-16,-7-18 4 16,0 4-4-16,0-3-21 15,2 1-10-15,-7-5-14 0,3-2-5 16,-4-3-4-16,1-3 0 15,6-3-3-15,-5-3 0 16,-2-10-16-16,0-5-38 16,-1-15-156-16,5-8 138 15</inkml:trace>
  <inkml:trace contextRef="#ctx0" brushRef="#br0" timeOffset="65404.83">23697 7941 857 0,'6'-4'427'0,"-3"-1"-194"16,0-3-47-16,-3-2-47 16,-2-5-66-16,-3-1-16 15,-4-1-32-15,-2-1-9 16,-2 6-9-16,0 2-2 15,-2 5-2-15,2-1-2 16,-1 7-3-16,0 6-1 16,1 6-2-16,-1 5 1 0,7 4 2 15,0-1 1-15,5-2 1 16,2 0 0-16,7-6 0 16,0-3 0-16,5-3 4 15,1-2 1-15,-1-5 4 16,4 0 1-16,-3-4-1 15,-1-2-1-15,1 1 1 16,-2 1 2-16,-2 3 6 16,0-1 6-16,-3 4 14 15,-1 0 7-15,-2 5 7 16,-1 5-4-16,-2-2-15 16,0 0-9-16,-1-3-13 15,0-1-4-15,1-4-50 16,1-2-50-16,-1-1-136 15,0 0-123-15,0 0 219 0</inkml:trace>
  <inkml:trace contextRef="#ctx0" brushRef="#br0" timeOffset="65561.49">23766 7978 708 0,'48'-27'366'16,"-44"30"-81"-16,-4 2-29 15,0 8-43-15,-5 0-26 16,-1 6-65-16,-2-3-34 0,5-1-55 15,3-1-17-15,0-8-101 16,8 0-80-16,6-4 101 16</inkml:trace>
  <inkml:trace contextRef="#ctx0" brushRef="#br0" timeOffset="66685.39">23832 7820 717 0,'17'30'360'0,"-19"-33"-127"15,1 0-19-15,3 0-65 16,-2 3-37-16,0 0-49 0,0 0-18 15,0 0-29-15,0 0 8 16,0 0-162-16,0 0 108 16</inkml:trace>
  <inkml:trace contextRef="#ctx0" brushRef="#br0" timeOffset="67883.7">25716 7789 629 0,'1'-3'312'16,"-1"2"-117"-16,0 0-26 15,0-1-50-15,0 1-30 0,0 1-25 16,0 9-5-16,1 20 2 15,5 51 6-15,-5-30 1 16,1 2-4-16,0 4-17 16,4 1-12-16,-1-7-15 15,2-10-3-15,2-9-5 16,-2-11-1-16,0-13-4 16,-3-6-32-16,-1-11-126 15,4-4-125-15,3-5 162 16</inkml:trace>
  <inkml:trace contextRef="#ctx0" brushRef="#br0" timeOffset="68372.99">26114 8010 844 0,'-8'-23'401'15,"0"9"-164"-15,0 2-52 16,-7-2-63-16,1-1-38 16,-1 6-41-16,-5-6-11 0,0 12-15 15,2 3-8-15,-2 4-9 16,-2 9 0-16,9 3-1 15,1 7 1-15,5 1 0 16,6 5 0-16,-1-3 0 16,2-4-2-16,4-6 1 15,5-5 1-15,10-8 2 16,-3-3 2-16,6-6 4 16,2-5 1-16,-7-7 0 15,0 1 1-15,-4 1-2 16,-6 4 6-16,-4 7 3 15,-3 4-1-15,-2 4 2 16,1-3-3-16,0 0 0 16,0 9-1-16,-2 7-3 15,-2 28-3-15,6-31-5 0,-1-1-1 16,3-2-38-16,2-1-64 16,0-5-226-16,2 0 211 15</inkml:trace>
  <inkml:trace contextRef="#ctx0" brushRef="#br0" timeOffset="68713.21">26168 8075 719 0,'38'-21'417'0,"-37"32"-101"0,-2 2-102 15,-5 1-51-15,1 1-87 16,-2-2-27-16,4-7-29 15,1 0-6-15,2-6-7 16,0-5-5-16,0 4-3 16,0 0-4-16,0 0-1 15,0 0 2-15,5-7 3 16,8 2 1-16,24-25 5 16,-26 30 7-16,-1 3 24 15,-2 4 16-15,-2 2 12 16,-3 1 0-16,-2 2-21 15,-1 0-14-15,1-2-17 16,1 1-5-16,1-4-3 16,-2 2-24-16,-5-4-101 0,1 1-84 15,-7-4 119-15</inkml:trace>
  <inkml:trace contextRef="#ctx0" brushRef="#br0" timeOffset="69824.39">23542 8901 284 0,'-40'-30'194'0,"37"30"9"16,-3-2-7-16,6 3-46 0,0-1-7 15,0 0-3-15,3 10 7 16,3 17 5-16,4 30-7 16,-7-18-27-16,0 6-19 15,-5 2-39-15,2 3-16 16,2-7-23-16,3-8-6 15,3-13-7-15,-4-11-3 0,3-8-15 16,-3-3-38-16,0-7-128 16,2-6-109-16,-3-10 169 15</inkml:trace>
  <inkml:trace contextRef="#ctx0" brushRef="#br0" timeOffset="70612.3">23478 8846 712 0,'-14'-16'362'0,"14"10"-111"16,4 6-35-16,1 0-33 15,-5-1-43-15,0 0-49 16,0-1-20-16,1 1-32 16,23-1-11-16,26-4-8 15,-23 1-4-15,4 4-4 16,5-1-2-16,5 2-5 15,6-1 0-15,8-1-1 0,2 2 0 16,-1-1 1-16,-2-1 3 16,2 7 0-16,-1-1 0 15,11 2-3-15,1 1-1 16,7 1-2-16,4-1-1 16,-3 2 1-16,2 1-1 15,0-5 0-15,3 3 0 0,11-3 1 16,-6-5-1-16,3 4 0 15,3 2 1-15,-5 0-1 16,4 1 0-16,-2-3 1 16,-5 1 0-16,-12-2 2 15,-2 2 0-15,-7 2 1 16,-4-5 0-16,-2-1-1 16,-4 2 1-16,-4-1 0 15,-2 1 1-15,-11-2 0 16,-6-1 0-16,-11-2 0 15,2 0-1-15,-9-2 2 16,4 1 0-16,2 4 1 16,-13-1 2-16,8 4 3 15,-17-1-1-15,-9-1 1 16,8-1-2-16,2-1-3 16,4 2 0-16,0-2-1 0,0 0 0 15,0 0-1-15,-1 0-1 16,-1 0 0-16,1 0-1 15,0 0-1-15,0 0-1 16,0 0-2-16,0 0-2 16,0 0 0-16,0 0 0 15,0 0-1-15,0 0 0 16,-2 13 3-16,0 4 2 16,-2 36 3-16,1-22 2 0,4 7-4 15,-4 4-2-15,4 5 0 16,-1-2-1-16,0-2 0 15,-4-1 0-15,5-8 0 16,6 1 1-16,-7-12 1 16,6-4 0-16,-3-7-1 15,-2-6-27-15,8-6-79 16,-8-1-52-16,-8-7-198 16,-7-3 221-16</inkml:trace>
  <inkml:trace contextRef="#ctx0" brushRef="#br0" timeOffset="71259.96">23562 9343 661 0,'-8'-8'339'0,"2"6"-84"16,3-3-38-16,4 3-35 16,-1 1-32-16,0 0-44 15,0 0-20-15,14-3-27 16,11-4-13-16,38-3-18 15,-22 6-7-15,19 7-11 16,1 1-3-16,12-1-4 0,8 5-1 16,8-5-1-1,16 5 0-15,8 0-1 0,4-2 2 16,8-1-1-16,4 1 1 16,0 4 7-16,4 3 3 15,-2-4 12-15,-2 0 4 16,-5-5 5-16,-9 1 1 0,-16 1-3 15,-13-1-4-15,-13-1-8 16,-5 2-3-16,-25-3-4 16,-9-1 0-16,-25 0-23 15,-16-5-27-15,-18-7-92 16,-11-1-71-16,-18 2 122 16</inkml:trace>
  <inkml:trace contextRef="#ctx0" brushRef="#br0" timeOffset="71735.39">23991 8954 561 0,'-34'-38'328'0,"36"38"-3"15,2-2-116-15,-2-1-28 16,-2 3-39-16,0 0-63 16,0 0-15-16,0 0-28 15,4 19-7-15,6 40 4 16,-5-21 6-16,-1 11 3 15,-1-1-4-15,3 0-11 16,-3-9-8-16,-1-11-6 16,3-8-1-16,-3-11 0 15,-1 0-4-15,0-8-93 16,-3-5-82-16,-3-6 102 16</inkml:trace>
  <inkml:trace contextRef="#ctx0" brushRef="#br0" timeOffset="72210.28">23626 8906 747 0,'4'12'338'0,"2"5"-178"16,-2 1 15-16,-1 4-65 15,1-2-25-15,-3-3-36 16,0-2-15-16,-1-3-14 16,0-3-6-16,1-1-5 15,-1-6 0-15,-1-2 1 16,0 0 0-16,0-1 0 16,0 0-2-16,0 0-4 15,1 0-4-15,0 0-3 16,1-4-4-16,1-4-1 15,15 5 1-15,33-26 3 16,-26 29 6-16,-1 5 7 16,-1 0 1-16,-6 5 9 15,-4 2 4-15,-10 3 19 0,-3-1 9 16,-10 1 9-16,-2 1-2 16,-2-1-17-16,-4-1-6 15,-1-5-14-15,3-4-5 16,-1-3-9-16,5 0-6 15,2-2-73-15,4 0-77 0,7-6-389 16,2 5 350-16</inkml:trace>
  <inkml:trace contextRef="#ctx0" brushRef="#br0" timeOffset="72401.36">23861 9090 548 0,'19'13'335'0,"-14"1"1"15,-1 3-72-15,-5 1-22 16,-11 0-44-16,6 1-66 16,-4-4-32-16,6 2-54 15,4 3-17-15,-3-4-19 16,9 1-1-16,-6-10 2 16,-4-4-2-16,-8-6-24 15,-10 0-28-15,2-9-75 0,2-2-59 16,-2-5-229-16,1-8 261 15</inkml:trace>
  <inkml:trace contextRef="#ctx0" brushRef="#br0" timeOffset="72525.11">23831 8945 652 0,'23'-1'374'0,"-2"3"-111"0,-5 4-112 15,-2 1-39-15,-11 1-111 16,10 4 0-16</inkml:trace>
  <inkml:trace contextRef="#ctx0" brushRef="#br0" timeOffset="73275.47">25483 8955 655 0,'-8'-4'371'0,"5"0"-107"16,0 3-84-16,4 2-25 15,-1-1-68-15,0 3-15 16,-3 25-7-16,-1 40-1 0,0-20-6 16,-2 0-6-16,6 2-16 15,-7-7-11-15,7-8-13 16,-4-4-2-16,9-8-2 16,-2-1 0-16,-1-6-4 15,4 0-39 1,-2-11-146-16,5-5-135 0,5-6 183 15</inkml:trace>
  <inkml:trace contextRef="#ctx0" brushRef="#br0" timeOffset="73722.02">25610 9005 568 0,'0'-5'361'0,"3"10"35"16,-1 6-200-16,1 9-62 0,-3 3-23 16,-1 6-35-16,-1 2-20 15,0 1-31-15,0 0-8 16,2-9-8-16,1-3-1 16,0-10-1-16,0-4 2 15,-1-6 2-15,-1-6 1 0,0 5-2 16,0 0-3-16,0-10-5 15,1-2-2-15,3-28-3 16,5 25 0-16,4 4 0 16,2-1 0-16,4 5 3 15,-3 2 3-15,0 5 11 16,0 2 6-16,-8 7 19 16,1 0 11-16,-8 4 11 15,0 0 6-15,-7 0-8 16,0 2-11-16,-6-1-18 15,-2 0-9-15,0-2-15 16,1 0-27-16,4-6-120 16,3-4-96-16,7-7 138 15</inkml:trace>
  <inkml:trace contextRef="#ctx0" brushRef="#br0" timeOffset="74128.8">25783 9216 672 0,'10'12'409'0,"-3"-4"-81"16,-4 6-55-16,-3-3-38 16,-4-6-77-16,-2 4-37 15,0-4-60-15,-1-1-21 16,1-6-30-16,6 1-8 0,2-5-24 16,7-3-14-16,2-3-11 15,-2 3 2-15,-1-1 19 16,-1 3 10-16,5 5 14 15,-4-3 3-15,2 6 3 16,-6-1 3-16,-5 5 14 16,-4-2 6-16,5 6 5 15,2 5 0-15,4 0-10 16,4-1-5-16,-3-7-3 16,-7-7-1-16,3-4-3 15,1-2-1-15,5 1-2 16,0 1-1-16,-3-1-4 15,0 6 0-15,-5 0-2 16,6 2 0-16,-5 7 5 16,1 2 1-16,-1 1 1 15,-4 5-1-15,-2-6-31 16,-4-8-53-16,3-2-377 0,9 5 314 16</inkml:trace>
  <inkml:trace contextRef="#ctx0" brushRef="#br0" timeOffset="74975.03">23654 8335 729 0,'-1'-1'364'0,"0"0"-122"15,0 0-19-15,0 0-74 16,0 0-23-16,0 0-30 16,1 1-5-16,0 4 7 15,1 22 1-15,4 35-12 16,-5-25-11-16,4-6-31 15,0 0-13-15,-3-8-15 16,2-6-5-16,0-7-3 16,-1-3-3-16,-1-6-52 15,0 0-41-15,-1-1-127 16,0-1-94-16,0 1 194 16</inkml:trace>
  <inkml:trace contextRef="#ctx0" brushRef="#br0" timeOffset="75210.24">23774 8280 510 0,'12'-2'356'16,"-6"4"41"-16,0 3-114 15,2 7-30-15,-6-1-41 0,-6 8-33 16,4 3-19-16,-4 4-41 16,0 2-20-16,4-3-29 15,-5 2-16-15,2-8-24 16,0-2-9-16,3-2-12 15,0-3-2-15,0-4-13 16,1 0-29-16,1-3-54 16,1-2-39-16,4 3-126 15,-5-4-77-15,1 1 209 16</inkml:trace>
  <inkml:trace contextRef="#ctx0" brushRef="#br0" timeOffset="90131.6">10103 9049 139 0,'-1'0'108'0,"0"0"16"0,-1-1 11 16,1 1-23-16,1-1 4 16,0 1 2-16,0 0-1 15,0 0-11-15,0 0-10 16,0-1-19-16,-1 1-5 15,0 0 6-15,0-1 10 16,0 1 17-16,0 0 3 16,0 0-13-16,0 0-14 0,-9 3-32 15,-10 6-13-15,-21 15-21 16,20-17-5-16,10-3-62 16,5-2-114-16,4-5 111 15</inkml:trace>
  <inkml:trace contextRef="#ctx0" brushRef="#br0" timeOffset="90812.32">10757 8737 621 0,'0'-1'329'16,"4"-2"-88"-16,-2 1 0 15,-2 1-54-15,0 1-29 16,0 0-38-16,3 28-19 16,-8 41-30-16,-5-23-13 15,6-1-21-15,2-4-11 0,9-5-15 16,5-6-5-16,8-9-3 15,3-7-1-15,5-12-29 16,-3-4-63-16,-2-13-463 16,6-3 384-16</inkml:trace>
  <inkml:trace contextRef="#ctx0" brushRef="#br0" timeOffset="91015.83">10653 8800 917 0,'-16'1'425'0,"9"-2"-187"16,5 3-42-16,6-2-56 15,-4 0-45-15,1 0-54 0,19 2-10 16,36 12-15-16,-28-6-4 16,6 1-3-16,1-3-58 15,3-5-194-15,-1 2 169 16</inkml:trace>
  <inkml:trace contextRef="#ctx0" brushRef="#br0" timeOffset="91417.16">10966 8647 856 0,'0'6'404'0,"2"7"-164"16,3 3 6-16,3 12-54 15,-5 1-22-15,-3 8-43 16,2 4-21-16,-5 2-41 16,-1 2-19-16,5 0-26 15,-5-6-7-15,3-8-7 16,5-6-1-16,-4-15 0 16,0-6 0-16,7-9 2 15,-2-10-2-15,-1-6-2 16,5-6-2-16,-7 0-1 15,4 1 0-15,2 8 0 16,-1 1-1-16,-1 8-2 16,3 6-1-16,0 5 2 0,2 6 2 15,0 7 4-15,1 1 7 16,1 5 3-16,0 2 1 16,0 0 1-16,-1-2-4 15,3-7-4-15,0-2-2 16,5-7-4-16,0-3-5 0,1-7-139 15,0-7-91-15,-1-3 140 16</inkml:trace>
  <inkml:trace contextRef="#ctx0" brushRef="#br0" timeOffset="91767.38">11276 8984 816 0,'0'0'404'0,"0"0"-118"15,0 0-48-15,0 0-16 16,0 0-39-16,3 0-48 16,9 0-20-16,3-5-43 15,26-22-20-15,-27 4-24 16,-2-2-8-16,-6 1-7 16,1 1 0-16,-10 3-1 15,-4 1-1-15,-8 7-3 0,-3 6-3 16,1 11-5-16,-5 4-1 15,3 12-2-15,2 2 1 16,5-1 1-16,3 5 1 16,10-3 2-16,7 1 1 15,4-2 0-15,5-2-1 16,5-7-1-16,1-3-1 16,1-10-3-16,5-5-57 0,-3-11-139 15,-2-6-110-15,3-2 171 16</inkml:trace>
  <inkml:trace contextRef="#ctx0" brushRef="#br0" timeOffset="92107.34">11502 8878 783 0,'-2'11'405'0,"-1"5"-108"16,4 1-26-16,1 1-55 16,-1-2-22-16,3 0-35 15,-1-2-22-15,-3-5-52 16,-3-4-24-16,2-5-33 15,2-2-9-15,-1 1-6 16,0 0-4-16,0-2-9 16,4-13-2-16,13-31-3 15,-2 28 0-15,-1 2 2 16,2 6 1-16,-4 9 0 16,-2 2 1-16,-4 8 2 0,0 4 12 15,-2 9 22-15,-1 6 14 16,-1 0 20-16,-1 0-3 15,1-4-14-15,-1-3-12 16,1-8-21-16,-1-4-6 16,2-8-37-16,0-2-50 15,3-7-132-15,0-4-76 0,6 3 162 16</inkml:trace>
  <inkml:trace contextRef="#ctx0" brushRef="#br0" timeOffset="93457.91">12533 8910 412 0,'0'-1'249'0,"2"-4"-24"16,-1-4-13-16,1 0-39 15,2-4-19-15,17-28-21 16,-11 28-10-16,-8-4-11 15,-1 6-11-15,-7-2-17 16,-6 1-7-16,-3 8-24 16,-3-2-10-16,-11 4-15 15,0 2-10-15,-7 2-9 16,-4 6-4-16,5 8-3 0,1 1-1 16,8 12-1-16,8-4-3 15,15 1-3-15,5 3-1 16,17-8 0-16,5 1 3 15,10-6 4-15,6 0 9 16,-8-2 17-16,-1-1 10 16,-10 0 14-16,-3-2 1 15,-4 0-4-15,-2-1-2 0,-8-3 8 16,-5 1 0-16,-12 2-3 16,-5 0-4-16,-2-2-23 15,2 1-5-15,-2-3-9 16,0-2-3-16,4-2-4 15,-3-1-2-15,9-1-50 16,5-1-52-16,10-5-121 16,10-2-93-16,17-5 194 15</inkml:trace>
  <inkml:trace contextRef="#ctx0" brushRef="#br0" timeOffset="93771.61">12693 8903 919 0,'-7'13'437'0,"-3"12"-162"16,1 3-47-16,1 2-27 15,4-3-46-15,6-5-46 0,6-3-18 16,5-8-25-16,6-3-10 16,1-4-18-16,2-5-5 15,0-8-10-15,-2-4-2 16,-4-7-4-16,-4-3 0 15,-9-3-1-15,-5 1 1 0,-10 5-1 16,-1 1-3 0,-4 6-4-16,-6 0-4 0,1 8-7 15,0 2-7-15,6 9-61 16,2 7-52-16,11 4-121 16,5 3-73-16,11 2 195 15</inkml:trace>
  <inkml:trace contextRef="#ctx0" brushRef="#br0" timeOffset="94063.34">12982 8807 1013 0,'-5'12'537'15,"5"5"-191"-15,-6 8-98 16,-6 2-23-16,3 12-110 0,2-2-35 15,-4 1-41-15,11-1-13 16,5-6-17-16,-5-7-3 16,10-9-1-16,1-2 0 15,-6-8 3-15,7 0 1 16,2-2 6-16,-1-4 2 16,7-5 6-16,-2 2 1 15,0-3-5-15,-1 3-2 16,-2 3-7-16,-9-2-2 0,-1 3-4 15,-3 0-5-15,-2 0-83 16,0 0-54-16,0 0-148 16,0 0 162-16</inkml:trace>
  <inkml:trace contextRef="#ctx0" brushRef="#br0" timeOffset="94311.35">13233 9067 875 0,'49'-3'544'15,"-49"7"-14"-15,-2 6-243 16,1 5-8-16,-4 11-102 16,-1 8-46-16,0 5-62 15,0-3-19-15,3-6-24 0,3-6-8 16,1-8-9-16,2-2-4 15,-1-12-8-15,-1-2-29 16,2-2-115-16,-3 1-78 16,0 0 130-16</inkml:trace>
  <inkml:trace contextRef="#ctx0" brushRef="#br0" timeOffset="96682.04">13541 8882 717 0,'-5'-4'363'15,"4"3"-110"-15,-2-1-13 16,3 1-62-16,0 0-30 0,0 0-43 16,0 0-14-16,19-4-27 15,32-3-15-15,-21 8-22 16,1 1-10-16,-1 2-8 15,-4-2 2-15,-6 2-86 16,-4 2-83-16,-7 2 100 16</inkml:trace>
  <inkml:trace contextRef="#ctx0" brushRef="#br0" timeOffset="96878.59">13601 9000 925 0,'3'-1'415'0,"9"1"-201"0,3-2-5 16,5 0-64-16,4 0-30 15,1-1-48-15,-1 1-16 16,-5 2-24-16,-1-2-7 16,-5 4-120-16,-2 1-78 15,-7 5 108-15</inkml:trace>
  <inkml:trace contextRef="#ctx0" brushRef="#br0" timeOffset="98943.18">14255 8814 577 0,'-1'0'363'0,"-1"0"-61"0,1 0-70 15,0 0-31 1,0 0-63-16,0 0-20 0,0 0-30 16,1 0-12-16,0-1-19 15,0 0-8-15,2-2-14 16,13-6-8-16,35-20-11 16,-29 11-4-16,2 2-5 15,2 4-1-15,-8-1-1 16,2 5 0-16,-6 2 0 15,-5 1 0-15,-7 2 4 16,0 2 5-16,-7 1 4 16,6 0 2-16,0 0-6 15,0 0-2-15,0 0-5 16,-1 10-1-16,-1 2 3 16,-7 27 1-16,9-24 6 15,4 2 4-15,0 3 5 0,0 3 1 16,-4-5 3-16,0 4-2 15,-1-1-1-15,0-3-2 16,4 5-5-16,0-7-1 16,0-1-4-16,0 0-3 15,-2-4-4-15,2 0 0 16,-1-2-3-16,-3-3 0 0,1-3 0 16,2 0 0-16,-2-3 0 15,0 0-1-15,-1 0-4 16,1 0-5-16,0 0-17 15,0 0-13-15,-1 0-44 16,0 0-35-16,-1 0-90 16,1 0-68-16,0 0 171 15</inkml:trace>
  <inkml:trace contextRef="#ctx0" brushRef="#br0" timeOffset="99237.26">14291 9028 1001 0,'-11'2'467'0,"2"-1"-205"0,0 0-4 16,6 0-64-1,2-1-27-15,4 0-38 0,-3 0-17 16,0 0-28-16,22-1-8 16,36-6-9-16,-25 1-5 15,-5-1-16-15,2-1-7 16,-9 4-16-16,-1 0-6 15,4 3-6-15,-8 1-2 16,5 2-3-16,-1 0-1 16,-13 0-2-16,4 0-1 0,-12-1-16 15,-3-1-33-15,-2 1-108 16,5-1-70-16,0 0 131 16</inkml:trace>
  <inkml:trace contextRef="#ctx0" brushRef="#br0" timeOffset="101303.4">14936 8871 468 0,'-11'-6'294'15,"5"6"0"-15,6-2-54 16,0 3-43-16,0-1-42 16,0 0-45-16,0 0-11 15,1 0-13-15,23 8-5 0,34 4-14 16,-14-7-11-16,-3-6-19 16,-3-2-7-16,-6 1-15 15,-4 0-5-15,-4 1-3 16,-6 1 0-16,-8 0-66 15,-7 0-50-15,-8-4-276 16,-1-1 244-16</inkml:trace>
  <inkml:trace contextRef="#ctx0" brushRef="#br0" timeOffset="101554.19">15092 8690 771 0,'0'17'430'16,"-1"4"-139"-16,-2 6-63 16,2 4-31-16,-1 7-87 15,-3-2-26-15,2 4-38 0,1-1-14 16,1-6-18-16,3-3-4 16,2-11-5-16,-1-5 0 15,0-5-1-15,-1-4-21 16,1-4-68-16,0-1-54 15,-3-1-386-15,0 0 352 16</inkml:trace>
  <inkml:trace contextRef="#ctx0" brushRef="#br0" timeOffset="106366.48">24063 7375 286 0,'-32'31'200'0,"28"-29"19"0,2-1-10 16,3 0-49-16,-1-1-14 15,0 0-25-15,0 0-11 16,0-1-19-16,0 0-9 16,0 0-18-16,0-2-8 15,2-9-12-15,1-3-6 16,7-25-11-16,-6 26-3 16,2 0-8-16,1 4-3 0,0 0-4 15,1-1-1-15,0 2-3 16,3 0-2-16,5 0-1 15,-1 0 0-15,4 0-1 16,-1-1 1-16,4 1 2 16,2 2-1-16,4 2 3 15,0 3 0-15,-2 2 1 16,2 1 1-16,-1 2-1 16,1 3-1-16,-4 0-2 15,0 1-1-15,0-3-1 16,-1 3-1-16,11-2 0 15,-1 1-1-15,3 3 1 16,1-1 0-16,-3 2 0 16,-1 0-1-16,1 0 1 15,1-1 0-15,3 1 1 16,0-2 0-16,-2 1 1 0,-4-2 1 16,-1 0 0-16,1-1 0 15,0-3 0-15,6 1 1 16,-4-2 1-16,0-2 0 15,-3-2 2-15,1-2 2 16,-2-6 3-16,-1 0 2 16,1-1 1-16,-4-4-1 15,-5 2 0-15,-4 0-1 16,-8 0 8-16,-2 1 5 0,-4 4 8 16,0-1 2-16,-4 3-6 15,-3 1-6-15,-2 0-13 16,2 3-4-16,3 2-6 15,0 0-2-15,1 0-5 16,-1 0-2-16,0 0-1 16,-1 0 1-16,2 0 3 15,0 0 3-15,0 0 1 16,0 0 1-16,0 0 0 16,0 0 1-16,0 0 1 15,0 1 0-15,0 2 1 16,0-1 0-16,0-1 0 15,0 0-1-15,0 0 0 16,0 1 0-16,0-2 0 16,2 2-1-16,0 1 1 0,-1-1-1 15,1 3-1-15,0-2 0 16,-1-1 0-16,0 0 0 16,-1-1 1-16,2 0 0 15,-1-1 1-15,4 5 0 16,-3-4-1-16,2 0 0 15,9 5-1-15,-6-5-1 0,34 7 0 16,-24-9 0-16,-7 0-1 16,4 0 0-16,8 1-1 15,-2-1 1-15,12-1-1 16,4 1 0-16,2-1 1 16,4 0 1-16,1 2-1 15,0 0 1-15,0 0 0 16,4 0 0-16,-3 4-2 15,-4-1 1-15,2 0 0 16,-1-2 1-16,1 3 0 16,2-2 1-16,-6 3 0 15,-4 2 0-15,-5 2 0 16,-3 4 0-16,-2 0-1 16,0 0 1-16,-2 0 0 15,0-1 0-15,-1 2 0 16,-1-3 1-16,-3-3 0 0,0-1-1 15,-7-7 2-15,0 1-1 16,-5 1 0-16,-5-2 0 16,2 4-2-16,-2-4-1 15,0 0-1-15,0 0-1 16,0 0-42-16,0 0-46 16,0 0-230-16,0 0 208 15</inkml:trace>
  <inkml:trace contextRef="#ctx0" brushRef="#br0" timeOffset="107981.17">24155 9549 416 0,'-1'-2'253'0,"0"1"-16"16,0 0-14-16,-2 0-45 16,-1-1-19-16,3 1-28 15,0 0-13-15,-1 0-34 16,0 0-17-16,0 1-32 16,0 0-12-16,1 0-12 15,-4 9-3-15,1 8-2 16,10 26-1-16,7-29 1 15,-2 0 2-15,3 0 4 0,1 2 1 16,1-1 1 0,1-1 0-16,1-3-2 15,-2 0-3-15,-1-1-1 0,4-1-2 16,-2-4 1-16,4 0 0 16,-5-5 5-16,-4 0 4 15,-1-2 8-15,-1 2 5 16,5-3 3-16,-3-5-1 0,4-2-4 15,-2-5-2-15,0-2-7 16,9 1-2-16,0 0-7 16,3-3-1-16,7 5-3 15,-5 1 0-15,4 6 0 16,-1 2 1-16,-2 3 3 16,0 2 2-16,4 0 1 15,1 2 1-15,3 2-2 16,0 4-2-16,-5 5-2 15,-2 1-1-15,-12-2-1 16,12 2 0-16,-5-5 3 16,2 5 2-16,9 2 1 15,-13-2 0-15,2-1-3 16,-4-2 0-16,-5-1-3 16,-3-1 0-16,-5-1 1 15,-1-3-1-15,-6-1 1 0,-1 0-1 16,0-4 3-16,0 0 8 15,0 0 13-15,-1 0 3 16,0 0 3-16,0-1-8 16,0 0-11-16,0-1-4 15,-4-4-9-15,1-1-3 16,-1-3-7-16,3 3-1 16,2 0-1-16,2 0 2 0,3 0 1 15,22-2 3-15,36-27 1 16,-25 30 2-16,7 2 0 15,-8 3 0-15,-4 3 0 16,1 2 0-16,-6 0 0 16,6-1 1-16,8 3 0 15,3-1 0-15,3 2 0 16,0 3 1-16,-2-5 0 16,-4 1 0-16,-4 2 1 15,-3-2 0-15,-11-1 3 16,-4-2 1-16,-3-2 1 15,-5-2 1-15,3-1-1 16,0 1-1-16,-6-3-2 16,0 0-1-16,-5-1-2 15,-1 0-1-15,2 0-47 0,-9 0-50 16,2 2-118 0,-1 4 125-16</inkml:trace>
  <inkml:trace contextRef="#ctx0" brushRef="#br0" timeOffset="122025.32">15879 8797 502 0,'-1'-2'280'0,"1"1"-53"0,3 0-9 16,-3 0-40-16,0 0-27 16,0 0-31-16,0 0-12 15,0-3-16-15,-2-10-6 16,-1 2-15-16,-11-26-6 15,-7 27-14-15,-3 5-7 16,-5 7-12-16,-5 5-5 16,-1 7-11-16,1 5-6 0,3 7-6 15,1 4-1 1,6 4-1-16,1 0-1 0,13 0-1 16,6 1 1-16,7-1 0 15,10 2 2-15,3-6 2 16,5-2 1-16,3-8 6 15,1-2 5-15,4-9 8 16,1-2 6-16,2-7 3 16,0-1 0-16,-7-4-3 15,-5 2-3-15,-1-2-6 16,-10 2-2-16,-5 1-6 16,0 0 0-16,-4 2-5 15,-2 0-2-15,1 0-84 16,0 1-63-16,0 0-242 15,0 0 231-15</inkml:trace>
  <inkml:trace contextRef="#ctx0" brushRef="#br0" timeOffset="122639.16">16251 8705 460 0,'0'-1'342'0,"0"0"4"16,0 0-98-16,0-2-16 16,0 2-75-16,-1 0-23 15,-1 0-40-15,-11 4-15 16,-3 13-22-16,-28 43-9 16,35-20-17-16,2-1-6 0,9 0-11 15,2 6-3-15,7-4 1 16,1-1 2-16,1-6 4 15,3-4 4-15,-3-6 0 16,1-2 0-16,-4-8-4 16,-3-5-2-16,-4-6 0 15,-3-2 1-15,-1-4-3 16,0 3-2-16,0 0-66 16,-1-2-51-16,-1-11-159 15,1 0 156-15</inkml:trace>
  <inkml:trace contextRef="#ctx0" brushRef="#br0" timeOffset="123033.18">16507 8876 636 0,'-6'-7'391'15,"4"4"-51"-15,2 3-118 16,0-1-12-16,0 1-70 16,0 0-29-16,0 9-26 15,1 14-11-15,4 31-20 16,-9-29-9-16,4 0-14 16,6-2-8-16,-3-6-12 15,0-4-3-15,0-8-5 16,-2-2-4-16,-1-5-93 15,0 1-80-15,0 0 107 16</inkml:trace>
  <inkml:trace contextRef="#ctx0" brushRef="#br0" timeOffset="123231.94">16467 8721 835 0,'-5'7'464'0,"3"-3"-74"15,7 0-207-15,-1-1-3 16,4 1-81-16,5-1-33 0,1-1-36 16,2 0-13-16,4-1-22 15,2 4-59-15,3 0-298 16,2 1 252-16</inkml:trace>
  <inkml:trace contextRef="#ctx0" brushRef="#br0" timeOffset="123515.26">16727 8999 1228 0,'-20'-7'525'0,"5"2"-282"0,4 2-47 15,5-1-35 1,5 0-49-16,8 2-55 0,5-5-17 16,12 1-23-16,6 1-2 15,6 1-5-15,2 1-2 16,-3 3-3-16,-5 2-2 16,-9 3-24-16,-11 0-46 15,0 0-126-15,-3-1-96 0,1 3 170 16</inkml:trace>
  <inkml:trace contextRef="#ctx0" brushRef="#br0" timeOffset="123738.11">16815 8807 883 0,'14'13'443'0,"-10"2"-132"16,2 3-70-16,-3 9-58 15,-3 2-52-15,1 6-66 16,-1 3-16-16,2-4-27 16,3-4-8-16,-3-8-7 15,8-5-4-15,-1-5-34 0,0-3-47 16,0-6-142 0,2-3-195-16,1-8 263 0</inkml:trace>
  <inkml:trace contextRef="#ctx0" brushRef="#br0" timeOffset="123989.19">17109 8794 1088 0,'-8'1'496'0,"7"1"-191"15,1 1-83-15,0 3-28 16,0-6-40-16,0 1-61 15,-1 20-15-15,0 36-28 16,1-25-14-16,1 0-17 16,1 0-6-16,1-5-7 15,-2-5-2-15,-1-5-4 16,0-4-31-16,1-4-115 16,1-4-88-16,5-2 132 15</inkml:trace>
  <inkml:trace contextRef="#ctx0" brushRef="#br0" timeOffset="124214.15">17406 9060 1130 0,'14'6'568'0,"-13"0"-201"16,2 2-123-16,0 2 6 15,-13 1-107-15,1 1-42 16,-15 1-63-16,-6-1-17 0,1-2-46 16,-2 0-53-16,7-7-129 15,3-1-83-15,10-7 171 16</inkml:trace>
  <inkml:trace contextRef="#ctx0" brushRef="#br0" timeOffset="126251.53">17777 8933 674 0,'13'-34'348'0,"-12"34"-69"16,1-4-60-16,1 5-28 16,-3-1-32-16,0 0-44 15,2 7-12-15,4 16-23 16,10 32-7-16,-14-21-13 15,0 5-7-15,0 3-9 16,-2 0-3-16,1-3-3 16,-2-7-1-16,-4-8 4 15,-3-4 2-15,-7-8-2 16,-2 2-2-16,-7-11-12 0,-3 1-8 16,-4-10-111-16,-1-4-84 15,7-15 107-15</inkml:trace>
  <inkml:trace contextRef="#ctx0" brushRef="#br0" timeOffset="126413.82">17655 8649 977 0,'14'7'408'0,"3"1"-240"16,0 0-60-16,1 2-38 15,0 7-34-15,0 0-32 16</inkml:trace>
  <inkml:trace contextRef="#ctx0" brushRef="#br0" timeOffset="126677.09">18038 9030 1109 0,'-21'-4'473'15,"21"4"-233"-15,0 0-63 16,5-1-22-16,-5 0-36 16,0 0-53-16,20-4-17 15,32-8-23-15,-24 8-9 16,-2 2-9-16,0 3-4 0,-4 2-56 15,-4 2-64-15,-4 3-207 16,-3 1 200-16</inkml:trace>
  <inkml:trace contextRef="#ctx0" brushRef="#br0" timeOffset="126879.37">18195 8950 658 0,'-32'-50'443'15,"30"49"28"-15,0 0-250 16,2 7-12-16,-1-6-82 16,0 1-30-16,-2 27-43 15,-3 32-16-15,6-26-20 16,0 0-7-16,3-3-9 16,3-5-21-16,3-9-92 15,2-5-72-15,1-11 105 16</inkml:trace>
  <inkml:trace contextRef="#ctx0" brushRef="#br0" timeOffset="127126.6">18477 8872 1062 0,'-4'0'503'0,"4"4"-196"16,-5 5-37-16,3 9-74 15,-5 3-52-15,2 9-67 16,2 3-24-16,-4-1-28 16,5-3-6-16,2-4-12 15,-3-3-3-15,7-5-4 16,-2-3-23-16,3-5-97 16,-2-4-65-16,2-5-480 15,14-4 441-15</inkml:trace>
  <inkml:trace contextRef="#ctx0" brushRef="#br0" timeOffset="128763.07">18710 8601 524 0,'11'0'265'16,"8"10"-66"-16,4 6-24 16,5 12 8-16,1 5-22 15,-1 7-19-15,2 3-11 16,-8-3-25-16,-2 1-6 15,-1 1-16-15,-9-1-2 16,-6 4-2-16,-4 2-5 0,-12-4-13 16,-2 0-7-16,-4-8-19 15,2-7-9-15,-1-9-12 16,2-4-5-16,-3-6-24 16,1-1-37-16,-2-8-111 15,3-3-86-15,8-2 146 16</inkml:trace>
  <inkml:trace contextRef="#ctx0" brushRef="#br0" timeOffset="135883.24">7543 10069 649 0,'-25'8'360'16,"8"1"-95"-16,7 3-86 15,3 1-13-15,13 0-82 16,6-1-26-16,15-6-27 16,4-3-2-16,5-5-6 15,3-3-3-15,4-6-9 16,-3-1-1-16,-4-6-2 15,-5-3 1-15,-10-2 5 16,-8 0 3-16,-13 1 10 16,-6 2 2-16,-10 1-1 15,-5 1-3-15,-1 8-7 16,0 1-5-16,0 9 9 16,2 5 2-16,2 8 8 15,1 6 3-15,8 6-4 16,5 4-3-16,9 3-5 15,5 2-2-15,4-6-7 0,5-2-3 16,1-6-5-16,3-7-1 16,3-2-3-16,-1-2-2 15,1-9-50-15,4 0-55 16,-2-9 66-16</inkml:trace>
  <inkml:trace contextRef="#ctx0" brushRef="#br0" timeOffset="136084.56">8006 9763 1057 0,'-5'0'467'0,"6"1"-215"16,-4 4-45-16,3-5-32 16,0 0-42-16,-1 24-58 15,1 40-13-15,-5-18-23 16,3 5-10-16,3-3-13 15,2-5-6-15,6-13-7 16,1-4-3-16,3-7-59 16,3-8-54-16,4-2-164 15,1-6-191-15,2-12 299 16</inkml:trace>
  <inkml:trace contextRef="#ctx0" brushRef="#br0" timeOffset="136676.76">8282 9947 642 0,'5'-10'382'16,"-5"4"-26"-16,-4 0-44 16,-7 1-55-16,-3 0-49 15,-7 2-71-15,1 3-25 16,-5 4-41-16,4 5-16 0,6 4-25 16,4 0-11-16,9 3-14 15,2 0-4-15,8 0-1 16,4-1 0-16,6 1 0 15,1-1 2-15,-2-1 0 16,0 0 1-16,-3 0-1 16,1 4 1-16,-4-7-1 15,-1 3 0-15,-6-5 4 16,-5-5 3-16,-5 0 4 16,-5-2 2-16,-6-6-4 15,2-2-5-15,1 2-6 16,1-4-1-16,7 3-7 15,4 1-3-15,4 2-2 16,5 4 1-16,6 3 3 16,4 2 5-16,8-3 2 0,1-3 1 15,8-4 0-15,1-6 1 16,0-3 0-16,-6-4 2 16,-9-4 1-16,-2 3 0 15,-11-5-1-15,1 1 0 16,-3 1 4-16,-11 2 3 15,-3 5 3-15,1 5 1 16,-6 9-7-16,8 4-4 16,-5 11-2-16,0 0 0 0,1 8 4 15,6-1 4-15,8 1 5 16,-1-1 1-16,11-4 2 16,-3-3 0-16,0-5-4 15,4-2-1-15,-1-6-5 16,0 1-3-16,1-4-4 15,2 0-7-15,1-4-97 16,4 2-71-16,1-2 107 16</inkml:trace>
  <inkml:trace contextRef="#ctx0" brushRef="#br0" timeOffset="141610.98">10313 10131 701 0,'35'31'379'15,"-30"-30"-91"-15,0 3-10 0,-5-1-72 16,-2 3-36-16,-6 4-48 15,-2-4-15-15,-6 1-35 16,-6 2-13-16,-6-2-29 16,2 3-11-16,1 0-14 15,3-7-8-15,10 4-84 16,2-3-71-16,10-3 96 16</inkml:trace>
  <inkml:trace contextRef="#ctx0" brushRef="#br0" timeOffset="142067.13">11241 9851 991 0,'3'0'439'0,"-3"12"-231"16,-3 5 10-16,-4 15-55 16,-2 10-43-16,-1 5-52 15,4 2-17-15,5-1-22 16,1-7-9-16,12-10-13 15,6-6-3-15,8-16-4 16,4-3-11-16,1-11-110 16,-2-2-86-16,-4-11 124 15</inkml:trace>
  <inkml:trace contextRef="#ctx0" brushRef="#br0" timeOffset="142248.39">11106 9971 691 0,'-23'-3'395'16,"12"3"9"-16,6 0-190 0,4 1-83 16,7 2-37-16,8 5-72 15,5 0-10-15,9 0-5 16,2 1-5-16,6-2-51 16,2-4-70-16,3-4 76 15</inkml:trace>
  <inkml:trace contextRef="#ctx0" brushRef="#br0" timeOffset="143071.6">11443 9836 970 0,'-7'4'444'0,"7"11"-188"16,5 4-24-16,-6 9-58 15,-5 7-38-15,5 9-62 16,-3 0-18-16,4-5-26 15,8-4-8-15,-5-8-12 0,-3-9-2 16,1-8-4-16,1-2-2 16,-6-11-3-16,6 0-6 15,-2-6-10-15,0-2-2 16,1-3 0-16,0-1 3 16,0 4 6-16,0 0 0 15,7 11 4-15,-8 0 1 16,9 8 5-16,3 7 3 15,6 3 9-15,8-2 5 0,7-5 3 16,3-8-1-16,2-5-6 16,1-2-5-16,-5-13-2 15,-1 3 0-15,-9-8 1 16,-7 0 2-16,-10 4 2 16,-6-2 3-16,-6 5 3 15,-3-1-1-15,-3 5 15 16,1 2 3-16,-1 8-1 15,1 1 0-15,1 16-17 16,1 6-5-16,5 6-2 16,1 4-2-16,7-3-2 15,3-6-1-15,4-7-3 16,1-4-1-16,1-7-6 16,2 2-22-16,0-9-74 15,-2-4-43-15,1-3-63 0,3-2-15 16,-5 5 14-16,2-1 28 15,-6 1 66-15,-4-3 37 16,3 0 62-16,1-3 16 16,-6-5 2-16,3 1 2 15,-2 4 30-15,3 1 32 16,1 9 70-16,1 4 34 16,-3 6 21-16,-2 5-7 15,-3 7-37-15,-2-4-27 0,-2 2-48 16,-3-5-24-16,6-4-35 15,0-3-7-15,8-6-7 16,-5-2-4-16,5-9-2 16,1-1-2-16,-1-4 3 15,11 0 1-15,-8 5 5 16,-2 4 0-16,1 5 2 16,-8 4 1-16,3 8 2 15,4-1 2-15,-5 8 10 16,4 0 4-16,2 2 0 15,-7-2 0-15,5 0-12 16,-4-8-9-16,2-5-149 16,9-1-409-16,7-15 381 15</inkml:trace>
  <inkml:trace contextRef="#ctx0" brushRef="#br0" timeOffset="143641.88">13200 9999 568 0,'-2'-2'330'0,"-5"-2"23"16,2 0-114-16,2 1-17 16,-3-2-24-16,2 0-50 15,-2 0-16-15,-5 2-31 16,-2 1-17-16,-36-26-33 15,26 29-13-15,-5 8-15 16,0 1-3-16,10 8-7 16,-7 1-2-16,12 4-6 0,4 1-1 15,3 4-3-15,6-2 0 16,13 1-1-16,0 2 0 16,7-6 1-16,3-2 1 15,-1-5 3-15,0-7 2 16,-1 3 5-16,-1 1 5 15,-4-6 8-15,-5 4 4 16,-7-9 18-16,-6 3 8 0,-9 2 3 16,-7-4-2-16,-5 5-20 15,4-5-14-15,-3-3-16 16,8 0-6-16,0-3-63 16,6-4-45-16,11 3-114 15,-1-3-76-15,19-4 187 16</inkml:trace>
  <inkml:trace contextRef="#ctx0" brushRef="#br0" timeOffset="143931.7">13370 10054 891 0,'9'4'458'0,"-7"10"-135"16,2 5-23-16,-6 6-83 15,2 3-45-15,0 0-64 0,0-8-22 16,8-4-37-16,-2-4-13 15,7-10-15-15,1 1-1 16,2-5-3-16,2-3-1 16,0-8-1-16,5-5-2 15,-16-6 1-15,1-1 0 16,-13-3 5-16,-10 4 2 16,-2 0-2-16,-13 0-2 15,6 9-13-15,-2 5-6 0,3 11-16 16,8 8-28-16,0 7-70 15,8 4-39-15,11-1-151 16,7-1 190-16</inkml:trace>
  <inkml:trace contextRef="#ctx0" brushRef="#br0" timeOffset="144238.42">13679 9902 963 0,'1'-2'483'0,"1"14"-106"16,2 6-106-16,-5 8-45 16,-4 9-54-16,-4 9-83 15,-3-4-29-15,7-1-32 16,2-9-8-16,7-11-10 16,3 0-3-16,4-5-2 15,3-6 1-15,3 0 1 0,-3-7 2 16,3-1 5-16,-1 3 1 15,3-1 4-15,2 1 0 16,1-2-4-16,-1-1-3 16,-5 0-6-16,-9 0-4 15,-2 0-55-15,-1 3-69 0,4 4-387 16,-3-5 340-16</inkml:trace>
  <inkml:trace contextRef="#ctx0" brushRef="#br0" timeOffset="144455.2">14099 10219 1315 0,'-1'3'569'0,"4"2"-286"16,1 3-34-16,-4 1-49 15,-4 4-57-15,1 11-82 16,-1 1-21-16,0 3-22 15,4 0-7-15,0-7-8 16,1-1-5-16,5-8-73 0,-2-5-57 16,6-3-135-16,3-4-97 15,4-3 228-15</inkml:trace>
  <inkml:trace contextRef="#ctx0" brushRef="#br0" timeOffset="144766.66">14525 10117 1058 0,'-32'9'559'15,"16"-9"-74"-15,8 0-298 16,8 1-3-16,1 0-82 16,6 0-45-16,-7-1-44 15,13 0-4-15,16 0-4 16,36 0-3-16,-26 0-68 16,-4 0-65-16,-4-1-220 15,-1-4 215-15</inkml:trace>
  <inkml:trace contextRef="#ctx0" brushRef="#br0" timeOffset="144935.76">14521 10259 1042 0,'-2'2'507'0,"5"3"-198"16,8-7-105-16,6-1-11 15,5-3-58-15,3-1-24 0,7 2-47 16,-5 3-19-16,-1 2-29 15,0 3-8-15,-5 6-150 16,4-3-67-16,0 13 121 16</inkml:trace>
  <inkml:trace contextRef="#ctx0" brushRef="#br0" timeOffset="145355.03">15132 10097 1132 0,'-13'2'560'16,"-1"-2"-150"-16,3 4-239 0,2 12 1 15,-2 8-80 1,2 7-39-16,8-4-32 0,2-3-6 15,13-4-5-15,6-4 0 16,5-6-1-16,5-3 2 16,3-6 3-16,4-1 2 15,-5-10 3-15,2 1 3 16,-9-8-1-16,-9-8 0 16,-9 4 1-16,-13-4-1 0,-14-1 0 15,-6 8-1-15,-12 1-7 16,-2 4-5-16,3 9-6 15,5 4-3-15,9 4-8 16,6 2-3-16,8 6-8 16,4-2-17-16,5 5-82 15,3 5-59-15,5-2-18 16,5 6 94-16</inkml:trace>
  <inkml:trace contextRef="#ctx0" brushRef="#br0" timeOffset="149634.66">5193 11259 768 0,'-6'-6'365'0,"-1"2"-146"16,-1-2 0-16,2 2-62 15,-1 1-20-15,2-1-35 16,-1 2-15-16,4 1-29 15,1 0-12-15,0 0-22 16,0 0-9-16,1 0-8 16,0 0-1-16,15-3-1 15,32 7-1-15,-27 3 0 16,0 2-1-16,-5 5 1 16,0-1-1-16,-5 7 1 15,-3-2 0-15,-5 4 3 16,-4 1 2-16,-9 2 3 0,-3 1 2 15,-7-4 1-15,0-1 3 16,-3-6 10-16,1-2 4 16,3-3 11-16,3-2 2 15,5 0-7-15,3-2-5 16,8 2-16-16,4-3-6 16,10-1-6-16,4-3-1 15,7-2 2-15,2 0-1 16,6-2 0-16,1 1 0 0,4 1 1 15,-1 2-1-15,-2 3 2 16,-1 1 2-16,-11 4 2 16,-3-2 2-16,-8 1 1 15,-4-3 1-15,-6 0 3 16,-3-2-1-16,-3-2-18 16,4 0-45-16,0-1-145 15,0 0-96-15,-14-13 164 16</inkml:trace>
  <inkml:trace contextRef="#ctx0" brushRef="#br0" timeOffset="150283.69">4968 10894 867 0,'-27'10'376'16,"-1"4"-225"-16,0 11-15 15,-3 6-12-15,3 7-45 16,4 4-16-16,9 1-37 15,5 7-11-15,10 10-7 16,3 4 0-16,13 7 0 16,6-3-1-16,16-1-1 15,4-3-2-15,-1-8-1 16,1-1-2-16,2-10-1 16,2-7 0-16,9-6 0 15,2-8 2-15,0-14 2 16,7-7 1-16,3-17 2 15,-6-8 0-15,-9-13 1 16,-1-3 1-16,-12-5 3 16,-2-3 3-16,-7-1 14 0,-10-4 8 15,-15-4 15-15,-4-1 3 16,-12-6-4-16,-7 0-5 16,-13 4-11-16,-5-2-5 15,-7 5-9-15,-8 4-3 16,-12 6-5-16,-3 9-2 15,-10 15-6-15,5 11-5 16,6 19-4-16,3 6-1 16,13 9 2-16,8 1 2 15,9-1-1-15,4-3-1 0,5-9-2 16,0-1-3-16,12-5-7 16,6 0-3-16,13 3-2 15,3-1-15-15,8 3-108 16,0-7-76-16,14 9 129 15</inkml:trace>
  <inkml:trace contextRef="#ctx0" brushRef="#br0" timeOffset="156038.13">23672 11352 451 0,'-1'-11'290'16,"0"3"36"-16,0 2-78 15,0 1-29-15,-1 3-32 0,1 1-66 16,0 0-26-16,0 0-42 16,0 1-14-16,0 3-10 15,-2 26-2-15,-1 45-2 16,7-24-2-16,-2 2-6 15,2-3-3-15,5-5-3 16,-3-10-3-16,3-5-1 16,1-1 0-16,-3-7-1 15,1-1-1-15,-4-10-1 16,-2-4 2-16,1-6-75 16,-1-7-77-16,3-9 92 15</inkml:trace>
  <inkml:trace contextRef="#ctx0" brushRef="#br0" timeOffset="156435.73">23616 11275 845 0,'-9'-5'436'0,"3"-1"-140"15,3 6-119-15,3 0-22 16,1 0-77-16,-1 0-27 15,0 0-31-15,11 0-3 16,17 1-7-16,39 3-2 0,-16-3-4 16,6 0-1-16,-3 1-1 15,4 0 0-15,-4-2 0 16,-2 0 0-16,3 1 0 16,-4 0 0-16,-8 4 0 15,-5-1 0-15,-11 1 0 16,-10 2 0-16,-9 4 6 15,-5 4 5-15,-5 6 10 16,-3 3 3-16,-1 7-5 16,0 4-5-16,1 10-9 15,1 3-2-15,1 2-3 16,2-1 0-16,2-7 0 16,5-2 1-16,0-7-1 15,4-3-1-15,0-6-1 16,0-4 0-16,0-10 4 0,-2-2-26 15,-4-8-75-15,-3 0-63 16,-3-5 88-16</inkml:trace>
  <inkml:trace contextRef="#ctx0" brushRef="#br0" timeOffset="156674.54">23765 11736 712 0,'-15'-4'359'0,"4"7"-79"16,5 0-65-16,8 1-33 16,4-1-36-16,9 0-64 15,7 2-17-15,14-1-26 16,3-1-11-16,1-5-10 16,0-1-2-16,0-5-6 15,1 0-1-15,0 4-5 16,-3-1 0-16,-17 5-17 15,-4 1-36-15,-14 1-117 16,-3 2-186-16,-2 3 223 16</inkml:trace>
  <inkml:trace contextRef="#ctx0" brushRef="#br0" timeOffset="157122.97">23960 11497 785 0,'-3'-6'397'0,"0"-7"-114"15,-1-5-141-15,2 3-2 16,-7 2-58-16,1-1-24 0,0 3-34 16,-1 2-10-16,-2 3-13 15,0 4-4-15,4 9-4 16,-6 3 3-16,9 9 6 15,-2 8 4-15,-3 2 7 16,3 2 0-16,6-6-1 16,3-6 1-16,6-11 1 15,-2-4 2-15,3-4 1 16,2-4 0-16,3 2-1 16,-1-1-1-16,-4-5-3 15,-1-1 0-15,0 3 6 16,-3 0 1-16,1 6 10 15,-4 5 5-15,-2 6 5 16,-1 3 2-16,1 6-4 0,0 0-6 16,-3 0-13-16,6-6-4 15,-4-4-8-15,6-2-2 16,6-5-4-16,-1 4-42 16,1-6-144-16,1-2-139 15,7-7 188-15</inkml:trace>
  <inkml:trace contextRef="#ctx0" brushRef="#br0" timeOffset="157291.63">24131 11572 1085 0,'-2'8'482'0,"0"5"-245"16,2 3-8-16,0-4-82 16,0 3-41-16,0-4-62 15,3-3-20-15,0 1-28 16,0-6-55-16,3-3-152 15,0-4-208-15,4-7 256 16</inkml:trace>
  <inkml:trace contextRef="#ctx0" brushRef="#br0" timeOffset="157427.43">24100 11432 1000 0,'-3'0'438'0,"3"-1"-227"16,1 1-62-16,-1 0-45 15,0 0-45-15,0 0-33 0,0 1-68 16,1 15 32-16</inkml:trace>
  <inkml:trace contextRef="#ctx0" brushRef="#br0" timeOffset="157874.9">24020 12033 938 0,'-2'-6'443'16,"-2"5"-182"-16,2 2-41 15,1-1-84-15,0 0-48 16,-2 23-56-16,-2 31-8 16,2-20-6-16,6 0-4 15,-1 0-6-15,2-2-3 16,6-6-2-16,-6-5 3 0,3-9-111 16,2-2-78-16,-1-10 112 15</inkml:trace>
  <inkml:trace contextRef="#ctx0" brushRef="#br0" timeOffset="158096.65">24158 12031 904 0,'4'6'466'16,"-1"0"-172"-16,-3 9-88 15,-1 10-33-15,-4 4-67 16,0 4-19-16,0 4-38 15,2-3-14-15,3 0-20 16,0-2-6-16,3-6-5 16,3-4-2-16,1-9-25 0,1-6-35 15,-2-7-94-15,-2-4-85 16,-2-7 144-16</inkml:trace>
  <inkml:trace contextRef="#ctx0" brushRef="#br0" timeOffset="158377.76">23889 12155 1104 0,'-9'-3'479'0,"8"4"-274"15,-3-1-37-15,11 6-68 16,5-2-31-16,7-2-24 15,6-1-2-15,11-3-7 16,9 0-6-16,5 2-12 16,4 0-5-16,-10 8-8 15,-6 2-2-15,-7 1-3 16,-5 5 5-16,-6-2-67 16,-5-1-51-16,-9-3-190 15,-2-1 181-15</inkml:trace>
  <inkml:trace contextRef="#ctx0" brushRef="#br0" timeOffset="159053.19">23915 12592 701 0,'-8'-15'285'0,"6"13"-136"16,-2 0-54-16,4 5-7 0,0-3-2 15,0 0-26-15,0 0 0 16,0 0 16-16,0 0 10 15,0 0 10-15,0 0-6 16,0 0-17-16,0 0-7 16,0 0-15-16,0 0-8 15,0 0-18-15,0 0-8 16,0 0-10-16,0-1-2 16,0 0 0-16,0 0-1 0,0 0 0 15,0-4 1-15,0-6-1 16,0 7 0-16,-1 2 9 15,0-3 0-15,0 4 1 16,-1 0 4-16,1 1-4 16,0 20 4-16,5 52 2 15,3-19-3-15,-6 12-5 16,4 5-2-16,-1-3-5 16,0-3-1-16,5-17 0 15,2-9-1-15,0-12 0 16,-3-7-1-16,0-11-33 15,-4-9-44-15,-1-10-148 16,1-6-208-16,0-14 274 16</inkml:trace>
  <inkml:trace contextRef="#ctx0" brushRef="#br0" timeOffset="159468.73">23896 12607 899 0,'4'-15'418'15,"2"9"-150"-15,-6-6-77 16,7 3-31-16,3 1-36 16,-4 2-53-16,8 0-16 0,8 5-22 15,4-2-7-15,9 3-9 16,4 1-3-16,0 0-5 16,5 0-1-16,1-1-3 15,0 0-1-15,0 0 0 16,-8 1-2-16,-7 4 0 15,-6 1-1-15,-8 5 1 16,-3-1 0-16,-5 4 5 16,-4 5 1-16,-4 6 16 15,1 5 7-15,-3 6 8 16,0 4 0-16,-3 5-12 16,1 0-7-16,1-1-12 15,4-5-2-15,5-9-3 16,-1-4 0-16,6-6 0 0,-1-4-1 15,-6-4-20-15,2-5-36 16,-4-5-92-16,-6 1-79 16,4-5 133-16</inkml:trace>
  <inkml:trace contextRef="#ctx0" brushRef="#br0" timeOffset="159694.42">23972 13049 944 0,'-13'8'458'0,"6"-2"-193"0,6-1-71 15,-1 0-26-15,4-1-69 16,3 1-28-16,7-2-32 16,7-3-2-16,17-1 0 15,4-3-2-15,6-1-9 16,2 2-9-16,-5 1-11 15,-5 2-4-15,-3 4-13 16,-2 2-34-16,-9 2-103 16,-2-1-70-16,-14 1 126 15</inkml:trace>
  <inkml:trace contextRef="#ctx0" brushRef="#br0" timeOffset="160124.14">24088 12602 982 0,'1'2'417'15,"3"8"-221"-15,1 6-41 16,-2 10-26-16,-1 4-27 16,-1 6-38-16,1 3-16 15,1-3-23-15,1-4-9 0,1-9-8 16,0-8 0-16,-2-8 2 15,-3-7 4-15,-2-5 3 16,-1-1-2-16,-2-7-4 16,2 1-4-16,3-6-7 15,3 2-2-15,5 1-4 16,3 2 0-16,6 6 2 16,1 1 4-16,4 4 8 15,1 2 7-15,-7 4 13 16,0 4 4-16,-9 6 10 15,-4 2 1-15,-3 2 3 16,-7 0-3-16,-4-5-4 16,-2-1-5-16,-7-7-10 15,-1 0-5-15,2-2-14 0,1-3-26 16,6 0-78-16,6-1-51 16,7 0-205-16,4-2 224 15</inkml:trace>
  <inkml:trace contextRef="#ctx0" brushRef="#br0" timeOffset="160336.17">24364 12834 741 0,'9'21'455'0,"-1"0"-56"16,-9 1-142-16,-1 2-20 16,0-1-68-16,1-2-30 0,0-4-40 15,2-4-14-15,-4-6-27 16,-7-2-8-16,-3-2-14 15,-6-2-9-15,-3 1-15 16,-1-2-23-16,2-2-90 16,2-4-64-16,-1-14-266 15,5-5 271-15</inkml:trace>
  <inkml:trace contextRef="#ctx0" brushRef="#br0" timeOffset="160452.51">24302 12679 812 0,'15'0'470'16,"-1"2"-81"-16,-8 8-193 16,-1 3-50-16,-4 6-105 15,2-1-99-15,5-1 37 0</inkml:trace>
  <inkml:trace contextRef="#ctx0" brushRef="#br0" timeOffset="189186.99">7142 11378 100 0,'-3'0'62'15,"2"0"-10"-15,0 0-31 16,0 0-14-16,-1 0-7 0,1 0 6 16,0 1 1-16,1 6 0 15,0-3-1-15,1 2-3 16,2-1-2-16,-1-2 0 16,-1 2 0-16,8-2 1 15,0 1 14-15,1-1 22 16,25 24 56-16,-28-26 34 15,-3-1 61-15,0 0 15 16,-3-1 13-16,-1 0-5 16,0 0-25-16,0 0-20 0,0-4-38 15,-4-12-19-15,-13-31-30 16,-1 27-10-16,-1 0-19 16,-1 2-6-16,-5 7-15 15,2 4-5-15,-1 9-11 16,2 4-7-16,3 12-9 15,2 8-4-15,13 11-4 16,-4 4 1-16,16 2 1 16,7-1 2-16,2-9 1 15,12-5 3-15,0-9 2 16,0-3 1-16,5-10 3 16,-5-2 0-16,-5-8 2 15,-1-8 1-15,-11-15-1 16,0-7 1-16,-4-12-4 15,-4-4 0-15,-4-6-2 0,-1 2 0 16,-4 11 2-16,-3 6 2 16,0 15 1-16,0 6 2 15,0 11-7-15,1 6-2 16,2 16-3-16,1 7 0 16,2 13 7-16,2 5 3 15,7 4 2-15,2 3-2 16,6-5-2-16,3 1-2 0,2-13-3 15,7 1-17-15,2-13-125 16,3-9-92-16,5-16 138 16</inkml:trace>
  <inkml:trace contextRef="#ctx0" brushRef="#br0" timeOffset="189483.56">7496 11382 1148 0,'0'16'472'0,"-1"5"-287"16,4-1 5-16,5 5-49 16,-3-1-32-16,4 0-54 15,-3 0-19-15,-1-7-18 16,4-1-4-16,-4-9-4 16,-1-6-1-16,3 2 4 0,-8-3 3 15,-2-7 5-15,-5-2 0 16,-3-12-5-16,3-5-6 15,1-3-6-15,1-1-3 16,2 0-1-16,4 4-4 16,0 4-8-16,9 3-5 15,-1 5-50-15,2 3-43 16,12 9-116-16,-3 2-95 0,11 2 201 16</inkml:trace>
  <inkml:trace contextRef="#ctx0" brushRef="#br0" timeOffset="189880.34">7828 11441 576 0,'-4'2'340'0,"-3"-3"-28"16,-2-2-47-16,1-1-63 16,-1 1-27-16,0 3-45 15,1 4-21-15,-1 11-30 16,1 5-12-16,4 8-17 15,3-2-6-15,5 0-15 16,5-4-6-16,6-8-12 16,3-1-2-16,3-10-6 15,3-1-1-15,0-6 0 0,2-3 0 16,-5-6 4-16,-8-9-1 16,-2-2 4-16,-9-4 1 15,-8 3 3-15,-7 4 3 16,-13 3 0-16,-3 5-4 15,-1 8-6-15,3 3-5 16,7 6-9-16,5 3-8 16,10 4-36-16,5 0-38 15,9 0-112-15,9-2-71 0,9-8 165 16</inkml:trace>
  <inkml:trace contextRef="#ctx0" brushRef="#br0" timeOffset="190080.84">8029 11369 611 0,'2'0'347'0,"-2"3"-47"16,-3 2-38-16,2-5-69 15,0 12-26-15,0 17-40 16,-2 56-12-16,1-33-38 16,3 4-16-16,6-1-31 15,3-2-12-15,5-5-9 16,-2-6-2-16,-2-13-3 15,1-8-2-15,-6-14-17 16,1-3-29-16,-7-10-61 0,-1-9-55 16,-4-14-99-16,-5-8-46 15,-8-15 188-15</inkml:trace>
  <inkml:trace contextRef="#ctx0" brushRef="#br0" timeOffset="190325.18">7981 11443 813 0,'-2'-22'398'16,"5"9"-125"-16,5 1-56 15,10 6-63-15,4 3-23 16,7 3-39-16,-2 1-13 0,2 3-15 16,0 3-3-16,-4 5-9 15,-2 2-4-15,-9 3-7 16,-6 2 3-16,-11 5 9 16,-8 0 0-16,-13 5-4 15,-4-4-9-15,-2-7-19 16,3-2-6-16,9-9-15 15,0-5-22-15,12-2-67 16,2 0-48-16,7-3-126 16,-3 1-77-16,6 0 215 15</inkml:trace>
  <inkml:trace contextRef="#ctx0" brushRef="#br0" timeOffset="190948.48">8975 11573 932 0,'0'-2'429'0,"1"-7"-178"15,-3-5-14-15,-4-8-54 16,1-3-49-16,-4-5-57 15,-2 2-12-15,-6 4-10 16,-3 4-5-16,-3 8-18 16,-3 4-11-16,-2 8-14 15,4 7-7-15,3 14-9 16,5 6-4-16,8 9 1 0,5 3 1 16,6-3 6-1,5-4 1-15,7-9 3 16,2-8 2-16,4-7 4 0,0-3 0 15,6-6 4-15,0-4 2 16,-9-8-1-16,0 0-1 16,-7-2-2-16,-4 0-1 15,4 8-1-15,-5 1 2 16,-1 7 11-16,0 5 6 0,1 5 10 16,-5 1 2-16,2 2-9 15,1 5-6-15,-4-7-9 16,5 3-5-16,2-4-7 15,-4-3-31-15,9 0-125 16,1-2-92-16,1-4 142 16</inkml:trace>
  <inkml:trace contextRef="#ctx0" brushRef="#br0" timeOffset="191084.19">9210 11626 809 0,'7'3'407'0,"1"6"-123"15,0 3-13-15,0 3-64 16,0 2-45-16,-3 3-77 16,1-1-30-16,-3-1-92 15,0-3-102-15,4-11 91 0</inkml:trace>
  <inkml:trace contextRef="#ctx0" brushRef="#br0" timeOffset="191272.72">9215 11439 1224 0,'0'0'557'0,"1"-1"-265"0,2 1-92 15,-3 0-17-15,0 0-79 16,0 0-38-16,0 0-51 16,0 0-19-16,11 10-147 15,2 2-232-15,24 23 248 16</inkml:trace>
  <inkml:trace contextRef="#ctx0" brushRef="#br0" timeOffset="194117.28">10127 11794 664 0,'-1'-1'356'0,"0"0"-103"0,0 0-39 15,-1 1-1-15,-1 0-61 16,-1 0-33-16,-5 3-46 16,1 2-13-16,-4-1-20 15,-29 36-7-15,21-24-16 16,0-2-4-16,-2-1-63 16,-1-2-75-16,8-7 80 15</inkml:trace>
  <inkml:trace contextRef="#ctx0" brushRef="#br0" timeOffset="194628.71">11068 11401 650 0,'-12'0'383'0,"9"1"36"15,-5 5-205-15,2 14-42 16,3 13-15-16,-8 13-53 16,6 8-25-16,0 1-39 0,0-6-15 15,12-4-16-15,4-6-4 16,8-10-6-16,1-8-16 16,6-13-91-16,-1-8-75 15,-3-10 108-15</inkml:trace>
  <inkml:trace contextRef="#ctx0" brushRef="#br0" timeOffset="194821.36">10938 11546 980 0,'-9'3'440'0,"12"-3"-182"16,-10 0-106-16,15 3-56 15,-8 6-29-15,7-2-41 16,15-3-5-16,2 1-9 15,5-5-4-15,7 0-4 16,-1-2-35-16,-1-2-153 16,2-2-293-16,-10-8 303 15</inkml:trace>
  <inkml:trace contextRef="#ctx0" brushRef="#br0" timeOffset="195305.62">11227 11424 775 0,'-1'12'388'0,"1"7"-83"16,2 0-64-16,3 11-31 0,-3 2-46 16,0 2-77-16,0 0-27 15,-1-4-32-15,3 0-7 16,-2-8-10-16,2-4-3 16,-2-9-3-16,3-1-2 15,-4-8-4-15,1-1-3 16,-2-11-7-16,0-1-2 0,1-3 2 15,-1 0 2-15,1 8 3 16,4 5 0-16,0 4-2 16,5 2 2-16,4 5 2 15,2-4 4-15,7 3 2 16,2-5 1-16,3-3 1 16,6 1-1-16,-10-9 2 15,7 7-2-15,-9-9 0 16,-6-2 0-16,-5 2 3 15,-10-5 3-15,-3 8 6 16,-8-1 2-16,4 5-1 16,-4 4-3-16,-7 0-3 15,2 4-2-15,-3 6-2 16,8 3 0-16,5 6-5 16,6-6-1-16,4 3-3 15,-2-6-1-15,3 0-1 0,4 2-1 16,3-4-24-16,2-2-38 15,6-6-113-15,-4-4-84 16,6-10 157-16</inkml:trace>
  <inkml:trace contextRef="#ctx0" brushRef="#br0" timeOffset="195614.06">11647 11576 474 0,'2'4'313'0,"0"4"32"15,-2 4-45-15,0 6-52 16,-2 3-41-16,-2-1-81 15,0-5-31-15,1-4-48 16,1-7-16-16,2-6-16 16,1 1-4-16,-1 0-8 15,0 0-3-15,5-15-5 16,15-33-2-16,-7 35 4 16,0 3-1-16,0 6 3 15,0 4 1-15,-3 4 7 16,-1 4 10-16,-2 7 23 15,-2 4 16-15,-2-2 20 16,0 0-1-16,0 0-18 16,1 3-15-16,2-3-28 15,-2-4-10-15,7-3-69 0,1-7-81 16,8-5 93-16</inkml:trace>
  <inkml:trace contextRef="#ctx0" brushRef="#br0" timeOffset="196180.51">12688 11534 774 0,'14'-8'391'0,"21"-18"-128"16,-33 15-4-16,-5-2-74 0,-6-1-37 16,-6 5-55-16,-5 0-20 15,-4 8-33-15,0 2-11 16,-4 8-18-16,0 2-3 16,6 8-7-16,1 1-3 15,15 4-6-15,5-1-3 16,7-2 0-16,10-4 4 0,5 0 4 15,2 0 3-15,4 0 1 16,-3 0 3-16,-3-1 6 16,-3-1 3-16,-4-3 4 15,-6 1 5-15,-3 0 13 16,-5-1 8-16,-10-1 14 16,-3 0-4-16,-9-1-11 15,-1-5-10-15,-1-1-17 16,0-4-7-16,5-2-60 15,6-3-44-15,11-1-114 16,6-3-84-16,12-2 186 16</inkml:trace>
  <inkml:trace contextRef="#ctx0" brushRef="#br0" timeOffset="196476.52">12931 11592 858 0,'5'17'467'15,"-8"0"-144"-15,-2 3-71 0,-4 6-41 16,7-5-84-16,8 1-32 16,4-9-47-16,2-4-12 15,-6-4-13-15,-4-4-2 16,5-6-5-16,1-3 0 16,2-7-3-16,6 1 1 15,-12-2 0-15,-4-4 1 0,-9 2 2 16,-4-2 1-16,4 2-3 15,-2 8-3 1,3 2-9-16,0 4-4 0,-11 5-17 16,8 0-28-16,5 9-67 15,-1 3-46-15,19-5-129 16,-5 1-106-16,16-5 253 16</inkml:trace>
  <inkml:trace contextRef="#ctx0" brushRef="#br0" timeOffset="196772.69">13156 11414 987 0,'-3'9'468'0,"1"10"-151"16,0 3-76-16,-4 13-50 0,0 1-42 16,1 0-76-16,3 1-20 15,3-7-28-15,5 1-7 16,1-7-10-16,2-1 0 15,2-3-1-15,0-6-1 16,1-4 3-16,0-3 1 16,0-7 6-16,2-1 2 15,4-4 2-15,1-1-1 0,2 0-3 16,-2-1-2 0,0 1-5-16,-3 5-3 0,-8 1-3 15,-2 1-55-15,-2 2-142 16,-3 0 125-16,-2 5-11 15</inkml:trace>
  <inkml:trace contextRef="#ctx0" brushRef="#br0" timeOffset="197168.67">13483 11765 1122 0,'-2'-8'450'0,"7"7"-210"16,-2 1-80-16,6-1 9 16,3 1-13-16,0 1-65 15,1 1-22-15,-1 6-26 0,-2 2-10 16,-1 4-14-16,-2 3-3 16,-6 1-1-16,-1-2-2 15,-3-5 0-15,0 0 0 16,-3-4 3-16,-3-2 2 0,-3 1-1 15,1-1-1-15,4 2-4 16,0-2 3-16,-4-3 5 16,5-1 2-16,1-1 3 15,5 0-4-15,0 0-9 16,0-1-1-16,0 0-1 16,15-1-1-16,38-6-1 15,-32 4-1-15,4 2-7 16,1 1-5-16,-1 0-116 15,0 1-77-15,-1-1 119 16</inkml:trace>
  <inkml:trace contextRef="#ctx0" brushRef="#br0" timeOffset="197416.31">13962 11581 1371 0,'-15'3'510'16,"11"-4"-322"-16,2 1-59 16,6 2-2-16,-4-2-18 15,0 0-76-15,5 1-17 16,16 2-11-16,35 7 0 0,-33-10-108 15,-3 1-90-15,-5 2 120 16</inkml:trace>
  <inkml:trace contextRef="#ctx0" brushRef="#br0" timeOffset="197579.19">13967 11727 826 0,'-17'5'397'0,"14"0"-103"15,2 4-89-15,1-5-12 16,4-1-15-16,9 1-36 15,-2-4-17-15,12 0-45 16,-2-2-24-16,-2-3-30 16,2 3-62-16,-4 2-400 15,7 7 317-15</inkml:trace>
  <inkml:trace contextRef="#ctx0" brushRef="#br0" timeOffset="199465.34">14904 11601 244 0,'0'0'210'0,"3"2"81"0,0-1-26 16,3 0-8-16,-6-1-32 16,0-1-53-16,0 0-19 15,2-4-38-15,3-9-20 16,-5-29-35-16,-22 28-16 15,-7 5-21-15,-9 1-5 16,-2 13-10-16,2 10-4 0,4 8-5 16,2 7-3-16,6 6 1 15,6 0 0-15,14 5 0 16,9-2 2-16,15-2 1 16,4-2 3-16,10-8 8 15,3-5 3-15,10-8 5 16,2-3 2-16,-7-5-1 15,-5-3-2-15,-13-2-5 16,-8-5-3-16,-6-1-33 16,-1-2-50-16,1 2 47 15</inkml:trace>
  <inkml:trace contextRef="#ctx0" brushRef="#br0" timeOffset="202205.38">23463 11735 854 0,'-2'0'402'16,"-1"0"-173"-16,3 1-70 15,0-2 0-15,0 0-63 16,0 0-29-16,26-8-35 16,48-45-7-16,-3 14-13 15,17-5-7-15,3-6-5 0,3-3 0 16,-1 5 1-16,-13 4 0 15,-9 11 0 1,-11 6-1-16,-26 11-26 0,-10 3-39 16,-17 8-151-16,-9 2-295 15,-18 8 334-15</inkml:trace>
  <inkml:trace contextRef="#ctx0" brushRef="#br0" timeOffset="202523.11">23514 11091 901 0,'-4'-3'406'16,"1"1"-222"-16,4 2-61 15,-1 0-9-15,1 0-46 16,27 21-7-16,48 40-14 15,-25-21-11-15,14 18-17 16,7 3-7-16,5 2-6 16,-3-3 0-16,1-11-2 0,-5-5 1 15,4-2 0-15,0-6 0 16,-11-4 0-16,-5-4-1 16,-21-5 0-16,-9-2-30 15,-13-8-108-15,-3-3-86 16,-9-2 124-16</inkml:trace>
  <inkml:trace contextRef="#ctx0" brushRef="#br0" timeOffset="203437.67">24689 11409 340 0,'-1'-1'220'0,"0"0"5"16,0-1-8-16,0 1-35 15,0 0-12-15,0 0-32 16,1 1-14-16,0 14-32 0,0 15-18 16,0 57-28-16,0-39-12 15,4-7-15-15,3-4-5 16,3-8-8-16,1-3 0 15,0-7-2-15,1-1-4 16,-2-10-82-16,0 0-71 16,-2-8 94-16</inkml:trace>
  <inkml:trace contextRef="#ctx0" brushRef="#br0" timeOffset="204057.77">24623 11332 728 0,'-9'-11'380'16,"3"5"-92"-16,4 1-135 15,2 3 1-15,1 2-60 16,-1 0-25-16,0 0-36 16,11 0-11-16,17 0-9 15,35 1-3-15,-13 2-6 16,3 0 0-16,8 1-2 15,3 0-1-15,2 1-1 16,8 3 0-16,12 2 0 0,7 2 0 16,4 0 1-1,9 0 0-15,3-1 0 0,4 1 0 16,5 2 0-16,1 0 0 16,-3 0 1-16,1-1 0 15,-5 3 1-15,-17-6 2 16,-5 3 11-16,-13-5 6 15,-13-6 10-15,-2 1 1 0,-21-8-5 16,-8 1-3-16,-16 0-2 16,-9-2 4-16,-10 6 2 15,-6-1-4-15,-5 1-11 16,-3 2-8-16,-2 4-8 16,-1 1-3-16,5 3-1 15,1 2 0-15,5 0 0 16,4 2 1-16,1 2 0 15,-2 0 2-15,0 7 1 16,-4 2 2-16,-1 10 0 16,0 6 0-16,3 7 0 15,1 6-1-15,6-2 0 16,3-2 1-16,3-9 0 16,4-7 0-16,-4-9 0 15,0-1-9-15,-5-9-71 16,-1-4-58-16,-6-8-238 15,0-2 236-15</inkml:trace>
  <inkml:trace contextRef="#ctx0" brushRef="#br0" timeOffset="204568.32">24821 11789 621 0,'-2'0'290'0,"-6"2"-117"15,0 0-13-15,3-1-36 16,-1 0-8-16,5-1-16 16,0 0-12-16,0 0-26 0,0 0-15 15,1 0-24-15,23 0-7 16,47 2-8-16,-22-2-1 15,20 3-3-15,5 1-2 16,27 1-2-16,5 3 0 16,2 0 0-16,6 2 0 15,0-2 2-15,5 4 1 16,-2 2 5-16,-1-1 4 0,-9 3 9 16,-6 2 4-16,-7 0 2 15,-10 1-1-15,-16-5-3 16,-13-4-2-16,-18-3-3 15,-9-4-1-15,-19-3-65 16,-9 0-64-16,-19-6-398 16,-3-2 338-16</inkml:trace>
  <inkml:trace contextRef="#ctx0" brushRef="#br0" timeOffset="205777.27">15485 11422 622 0,'-7'-9'304'16,"0"-1"-61"-16,1 2-34 15,-1 2 1-15,1 3-31 16,4 3-66-16,-4 3-20 0,-1 9-23 16,-1 5-7-1,-6 9-7-15,3 10-3 0,-5 4-9 16,2 4-5-16,11 6-10 15,1-3-6-15,9 3-9 16,6-1-2-16,1-4-5 16,3-3 1-16,1-8-1 15,-5 0 0-15,2-9 0 16,-2-4-1-16,-3-7 0 16,1-4 1-16,-4-6-1 15,-1-2 2-15,-6-3-64 16,1-4-51-16,-1 4-192 15,0-1 182-15</inkml:trace>
  <inkml:trace contextRef="#ctx0" brushRef="#br0" timeOffset="206072.29">15808 11608 1088 0,'-1'-2'490'0,"-1"0"-267"0,1 5-51 16,1-3-3-16,-1 4-61 16,0 24-18-16,-3 36-24 15,3-26-10-15,1-1-25 16,3-3-12-16,3-6-14 15,1-5-2-15,4-8-78 16,-3-4-66-16,0-11-488 16,-1-9 418-16</inkml:trace>
  <inkml:trace contextRef="#ctx0" brushRef="#br0" timeOffset="206273.38">15762 11486 1265 0,'4'4'503'0,"3"-1"-331"0,1 1-29 16,2 3-31-16,1 2-37 15,4 1-44-15,1 2-55 16,7 4 4-16,8 6 8 16</inkml:trace>
  <inkml:trace contextRef="#ctx0" brushRef="#br0" timeOffset="206456.51">16037 11786 1248 0,'-4'-3'556'16,"3"-1"-281"-16,5-4-92 15,6 1-7-15,10-3-62 16,2 2-29-16,4 1-44 15,-1 3-14-15,-1 4-18 16,0 0-4-16,-1 3-83 16,1 1-55-16,-4-3-146 15,-3-1-159-15,-8 0 285 16</inkml:trace>
  <inkml:trace contextRef="#ctx0" brushRef="#br0" timeOffset="206646.26">16167 11609 915 0,'-1'7'483'0,"1"-1"-140"16,3 11-100-16,-3-1-14 15,2 6-88-15,-1 3-42 16,-1 3-56-16,3 1-16 0,0 3-17 16,2 0-42-1,4 0-108-15,1-2-72 16,8-11-206-16,2-7 255 0</inkml:trace>
  <inkml:trace contextRef="#ctx0" brushRef="#br0" timeOffset="206861.23">16462 11624 1149 0,'-1'2'510'0,"3"2"-168"16,-3 2-88-16,4 9-19 15,-3-1-33-15,-3 9-92 16,0 3-29-16,-2 9-40 16,2 0-12-16,3 0-18 0,1-3-6 15,6-8-11-15,1-3-35 16,0-5-106-16,4-4-75 16,1-3 126-16</inkml:trace>
  <inkml:trace contextRef="#ctx0" brushRef="#br0" timeOffset="207124.86">16827 11968 1046 0,'15'9'560'16,"-9"-7"-17"-16,-2 4-326 15,-1-2 13-15,-3 4-33 16,0-2-37-16,-7 6-73 16,-5 3-22-16,-8 0-31 15,-10 1-18-15,-2-1-124 16,4-1-77-16,4-1-110 16,5 1 151-16</inkml:trace>
  <inkml:trace contextRef="#ctx0" brushRef="#br0" timeOffset="209243.19">17354 11779 717 0,'1'-38'353'0,"-8"31"-87"16,-3 0-49-16,10 7-21 15,-3-1-37-15,3 8-52 16,0-7-7-16,1 15-4 0,10 50 0 16,-6-17-4-16,1 2-8 15,0 4-25-15,6 0-1 16,-2-11-15-16,-1-2-8 15,-5-9-6-15,-2-3-8 16,-4-6-2-16,-4-4 1 16,-16-6-4-16,-10-6-34 15,-7-12-118-15,-1-7-85 0,7-16 123 16</inkml:trace>
  <inkml:trace contextRef="#ctx0" brushRef="#br0" timeOffset="209377.11">17169 11356 898 0,'18'-3'410'0,"5"4"-160"16,-1 4-64-16,-4 6-56 16,0 4-41-16,-4 2-56 15,-2 2-53-15,3 3 15 16</inkml:trace>
  <inkml:trace contextRef="#ctx0" brushRef="#br0" timeOffset="210042.5">17707 11424 1008 0,'12'6'412'16,"8"7"-226"-16,2 9-37 16,9 10 13-16,2 3-29 15,-5 5-44-15,1-3-14 16,-9 3-23-16,-9 0-6 16,-6 1-12-16,-5 0-7 0,-7-3-9 15,-4 1-3 1,-5-4-10-16,-3-6-28 0,-7-5-83 15,6-5-70-15,5-11 101 16</inkml:trace>
  <inkml:trace contextRef="#ctx0" brushRef="#br0" timeOffset="211151.54">24466 12572 161 0,'-14'-14'142'0,"-4"1"57"15,4 4 6-15,4-1-12 16,-6-4-1-16,7 3-18 16,-3-1-12-16,2 5-28 15,7 0-19-15,-3 1-37 16,4 2-18-16,2 4-33 16,2 0-10-16,-2 0-11 15,0 0-1-15,1 0 3 16,15 7 1-16,32 12-3 0,-26-14 0 15,1-2-1 1,-3 3-1-16,2 1-1 0,0 2 0 16,-4 1 0-16,-3-6-1 15,-7 4 0-15,-2 1 1 16,-2-3-18-16,-1 3-23 16,-2-3-42-16,1-4-18 0,0 1-13 15,-2-3 13-15,0 0 35 16,0 0-23-16,0 0 66 15</inkml:trace>
  <inkml:trace contextRef="#ctx0" brushRef="#br0" timeOffset="212091.95">24389 12566 727 0,'-1'2'340'0,"0"-2"-139"16,0-3-50-16,1 2-59 16,0 0-39-16,0 0-45 15,0 0-4-15,0-1-3 16,0 1 0-16,0 0 1 0,2-1 3 16,10-4 4-16,0 1 5 15,28-1 15-15,-23 8 4 16,1 1 5-16,8 0-3 15,5 1-9-15,-2-3-5 16,7 0-7-16,-4 1-3 16,6 0-2-16,3 1-3 15,5 1-1-15,2-3-2 16,-1 0-1-16,0 1 0 0,3 0-1 16,3 1 0-16,11 0 0 15,6 0 1-15,8 0-2 16,5 4 0-16,-1-3 0 15,2 4 1-15,-2 0 0 16,2-1-1-16,8 3 1 16,-3 1 0-16,0-2 0 15,-3 0 1-15,-6-4 1 16,0-2-2-16,-4 4 2 16,-5 0-2-16,-16-2 1 15,-11 3 0-15,-11-3 1 16,-5 0 1-16,-3 0 1 15,-3-2 0-15,-8-2 1 16,-5-1 0-16,-5 0 1 16,1 0 2-16,-5 0 1 15,0 0 0-15,-2 0 0 0,2 0-2 16,0 0-1-16,-1 0 0 16,0-1-2-16,0 0-1 15,0 0-2-15,0 0-1 16,0 1-1-16,1 0-1 15,0 0 0-15,0 0 0 16,0 0 0-16,0 0 1 0,0 0 1 16,0 0 2-16,0 0-1 15,0 0 0-15,0 0-2 16,0 0-1-16,-1 0-1 16,1 0 1-16,0 0 1 15,0 0-1-15,0 0 2 16,-1 0 0-16,0 3 1 15,-2 6 3-15,1 2 1 16,0-2 1-16,-10 28 1 16,10-25-1-16,-2 4 0 15,-1 2 2-15,2 8-1 16,-5 4-1-16,-2 7-3 16,1 4-2-16,-1 1-2 15,10 2 0-15,5-3 0 16,5-5 0-16,3-7 1 15,-1-5 0-15,0-5 1 0,-3-5-1 16,0-5-7-16,-5-5-11 16,-5-4-27-16,1-3-23 15,-1 2-89-15,0 0-97 16,0 0 162-16</inkml:trace>
  <inkml:trace contextRef="#ctx0" brushRef="#br0" timeOffset="212767.82">24361 13035 622 0,'-5'0'354'16,"3"0"-76"-16,2-4-103 15,0 3-21-15,0 0-62 16,2 0-23-16,19-4-26 15,33-10-5-15,-26 10-11 16,6 4-4-16,8 2-8 16,3 7-4-16,6 1-4 15,4 1-1-15,11 0-2 16,-1-1-1-16,13-3-1 16,3 2 0-16,8-2-1 15,11-2 0-15,7 3 0 16,4 2 0-16,2 5 0 15,-1 1 0-15,1 2 0 16,-3 0 1-16,1-2 0 16,-4-2 1-16,-8-2 1 15,-1-1 0-15,-25-2 1 16,-10-1-1-16,-26-2-2 0,-14-2-22 16,-11 0-106-16,-9-2-123 15,-12 1 150-15</inkml:trace>
  <inkml:trace contextRef="#ctx0" brushRef="#br0" timeOffset="-213475.33">24960 10801 521 0,'-3'-6'241'0,"-2"1"-132"16,-6 4-33-16,-2 1-1 16,-6 4-34-16,3 2 2 15,-1 4 2-15,-6 2 0 16,-4 5 3-16,-5 4-2 16,-1 4 1-16,6 3-2 15,3 3-11-15,0 3-7 16,2 4-12-16,0-2-3 15,3 0-1-15,4-3 0 0,3-6 4 16,2 0 1-16,4 1 8 16,-1 0 3-16,0 2 9 15,3-1 2-15,1 0-5 16,0-2-3-16,4 4-7 16,1-3-3-16,3 3-4 15,0 2-2-15,-2 2-4 16,1-1-2-16,-1-1-2 15,-1 1 0-15,3-8-2 16,-2 5 0-16,2-2 0 16,-1 1 0-16,-4 5 0 15,0-2 0-15,-2-1 0 16,-3-3 1-16,-1-3 1 16,1-2 0-16,-4-2 4 15,0-1 2-15,-4-4 2 0,-3 2 0 16,-9-5-2-16,7 6-3 15,-7-1-5-15,3-2 0 16,5 2-1-16,-6-3-1 16,5 1 1-16,-4 0-2 15,-2 0 1-15,-3-4 0 16,2 1-1-16,0-3 2 16,1 3-1-16,0 0-1 0,0 1 1 15,-1 3-1 1,-3-1-1-16,2 2 1 0,-2 0-1 15,-1-2 0-15,7 5 0 16,-7-3 0-16,7 2 0 16,-2-2 1-16,0-3 0 15,9 4 0-15,-1-4 0 16,-3-1 0-16,-7 3-1 16,-8-4 1-16,-6 4-1 15,3 1 0-15,3 0 0 16,5 3 0-16,4 1-2 15,2 0 1-15,1 2 0 16,2-1-1-16,-1 1 1 16,2 0 0-16,4 1-1 15,3-3 0-15,7 1-1 16,2-1 1-16,0 1 0 0,3 1-1 16,0 2 2-16,1 1 1 15,2 0 0-15,-1 1 0 16,1-3-2-16,3 0 0 15,2-3-2-15,4 0 0 16,9-3 0-16,1 0 1 16,9 1 0-16,3 1 2 15,5 4 1-15,4 1 0 16,4 0 0-16,2 2 0 0,-4-3 0 16,5 0 1-16,5-2 1 15,0-1 0-15,11-3-1 16,0-1 1-16,10-3 1 15,1-2 1-15,-4-2 2 16,-1 0 0-16,-7-1 0 16,-1-4-2-16,5 1 0 15,0-4-1-15,-2 0 2 16,-1 1 0-16,-6-6 0 16,3 0 1-16,-2-6 0 15,2 2 1-15,3 5-1 16,-2 1 1-16,-2 5-1 15,-6 1-1-15,-3-1 0 16,-4-3-1-16,-1-3 0 0,4-3-1 16,2 0 0-16,4 0-1 15,7 4-1-15,-8 0 0 16,-5 0 0-16,2 0 1 16,-6-2-1-16,8 1 0 15,-3 2 1-15,0-2-1 16,1 2 1-16,0 1-1 15,10 0 0-15,-1 2-1 16,1-1 1-16,0-2-1 16,4 1 3-16,5 5 0 0,11 4 1 15,2 4 1-15,-3 0-2 16,1-4 1-16,-4-5 4 16,2-2 4-16,11-4 9 15,-3-1 5-15,-7-9 8 16,-3-2 3-16,-8-8-4 15,0-4-4-15,4-2-8 16,-3-5-4-16,-8-9-4 16,-7-4 1-16,-16-9-2 15,-5-1 0-15,-10-5-1 16,-3 0 0-16,-5-1 1 16,-8 0 1-16,-6-3-1 15,-2-4-1-15,-5-8-3 16,-1-4-1-16,-6 2-1 15,-3 3-1-15,-6 3-2 0,-3-1 0 16,-4-2-2-16,1 1 0 16,2 2-1-16,-2 0-1 15,-5 4-2-15,-1 0 0 16,-11-6 0-16,-3 2 1 16,-2 1 1-16,-1 3 0 15,-2 8 0-15,1 2-1 16,-4 6 0-16,7 6 0 0,-2-5 0 15,3 3 0-15,-4 0 1 16,-8-2 0-16,-2 7-1 16,-6-1-2-16,0 6-2 15,0-2-1-15,5 0 0 16,-2 2 1-16,-7-1 2 16,1 4 1-16,-12 8 1 15,0 2-1-15,9 4 0 16,3 3 1-16,1-4 1 15,4 2 1-15,-7-1 0 16,1 0 1-16,0 4 0 16,-1-1-1-16,5-2 0 15,0 2-1-15,-3 0 0 16,-3 2 0-16,-6 4 0 16,-5 0-1-16,6 4 0 0,5-2 0 15,12-1 2-15,1 2-1 16,-3-7 1-16,3 4-2 15,-5 3-1-15,4 3-1 16,4 6-2-16,1 1 0 16,8 2-2-16,7 0 2 15,6 1 2-15,2-1 1 16,3-1 0-16,-1-3-6 16,3-1-17-16,5 0-14 0,5 2-65 15,3 1-62-15,9 1 106 16</inkml:trace>
  <inkml:trace contextRef="#ctx0" brushRef="#br0" timeOffset="-210226">5247 13098 853 0,'-34'-4'365'16,"34"3"-195"-16,3 0 4 0,10 2-39 15,4-1-16-15,7 3-30 16,3 0-13-16,5 1-21 16,1 3-7-16,-3 7-18 15,-2 2-6-15,-11 7-9 16,-5 3-3-16,-15-1 1 16,-2-1 0-16,-11-6 0 15,-2-5 1-15,-3-2-1 16,-8 0-2-16,3-5-3 15,3 1-1-15,8-5-3 16,6-2-2-16,9 0-7 16,2 0-2-16,15 0 0 15,0 0 4-15,16 0 9 16,-1 1 4-16,-4 5 8 16,4 4 5-16,-14 5 9 0,-1 6 1 15,-4 2 6-15,-6 3 0 16,-7-2 0-16,-2-2 0 15,-5-2-6-15,-2-5-1 16,-4-1-2-16,-2-2-3 16,-4-5-4-16,-5-3-4 15,1-6-7-15,2 0-3 16,2-6-10-16,8 3-21 16,7-3-81-16,4-3-53 0,12-3-161 15,4-3 191-15</inkml:trace>
  <inkml:trace contextRef="#ctx0" brushRef="#br0" timeOffset="-209765.48">5129 12864 744 0,'-39'18'353'0,"6"5"-63"16,-7 4-180-16,-2 12-15 16,5 10-1-16,2 5-27 0,11 8-13 15,12 3-25 1,7 2-4-16,16 7-2 0,10 3-1 16,9 2-6-16,5-3-2 15,8-9-4-15,6-10-3 16,11-11-3-16,7-9 1 15,14-16 0-15,0-11 1 16,-1-21 4-16,1-13-1 16,-10-14 1-16,-7-7 1 15,-8-11-1-15,-8-2 1 0,-21-4 1 16,-6-4 3-16,-22-4 7 16,-11-3 1-16,-20-9 5 15,-12 4-1-15,-13 2-4 16,-3 0-1-16,-9 15-8 15,-9 5-4-15,-9 17-12 16,-4 10-7-16,4 17-5 16,11 9-3-16,21 11-19 15,9 3-25-15,15 3-105 16,8 1-109-16,9-5 171 16</inkml:trace>
  <inkml:trace contextRef="#ctx0" brushRef="#br0" timeOffset="-208852.57">7531 13516 826 0,'-1'0'385'0,"0"0"-140"15,0-1-21-15,-1 0-38 16,1 0-37-16,-5-16-55 16,-15-26-16-16,6 26-21 15,-3 5-7-15,-6 6-21 16,-4 6-8-16,-3 10-12 16,-1 4-5-16,7 11-4 15,6 4-1-15,14 5 1 16,5 2 0-16,10-5 4 15,7-2 1-15,12-9 2 16,0-7 0-16,3-11 0 16,-1-5-1-16,-9-13 0 15,-1-6-2-15,-3-12 0 16,-2-2-1-16,-5-3-2 16,-2-4-1-16,-3 4 0 0,-4 1 0 15,-1 0 1-15,-1 10 2 16,-4 8 1-16,0 6 1 15,-2 9-1-15,0 5-3 16,5 14-1-16,1 8 0 16,1 16 4-16,5 5 6 15,1 5 5-15,4 0-1 16,6-4-5-16,0-4-3 0,4-11-6 16,2-6-9-16,-1-17-85 15,0-6-79-15,-2-11 105 16</inkml:trace>
  <inkml:trace contextRef="#ctx0" brushRef="#br0" timeOffset="-208579.63">7767 13440 886 0,'1'10'425'0,"2"2"-144"16,0 6-32-16,-1 9-30 15,-1-1-32-15,2 1-48 16,2 1-22-16,-1-5-42 15,3-2-19-15,-3-6-32 16,2-5-7-16,-3-9-6 0,-1-2 0 16,-2-10 0-1,0-7 0-15,-3-4-3 0,0-4-2 16,1-1-4-16,-1-2-1 16,3 1-17-16,5 0-24 15,3 5-62-15,7 6-39 16,5 6-113-16,2 2-87 15,3 12 219-15</inkml:trace>
  <inkml:trace contextRef="#ctx0" brushRef="#br0" timeOffset="-208219.36">8106 13484 1033 0,'-1'-2'479'0,"-5"1"-209"16,-4 0-43-16,1 3-68 15,5 4-35-15,2 22-39 16,-26 35-14-16,34-31-20 16,2-4-10-16,5-10-15 15,5-7-6-15,5-6-5 16,-2-5-1-16,2-8-2 15,-1-5-1-15,-6-7 1 16,-3-5 1-16,-7 0 4 0,-6 1 2 16,-12 2 2-16,-5 4-1 15,-10 5-5-15,1 6-3 16,2 4-13-16,5 3-19 16,6 4-97-16,3 1-61 15,14 6-155-15,7 4 192 16</inkml:trace>
  <inkml:trace contextRef="#ctx0" brushRef="#br0" timeOffset="-207985.04">8423 13410 1010 0,'3'16'473'0,"-3"-3"-124"16,5 7-106-16,-3 11-44 15,-2 6-35-15,2 19-84 16,1 3-35-16,1 11-31 16,2-1-2-16,1-15-6 15,-2-5 0-15,5-14-2 16,-1-8 0-16,-7-12-66 16,6-5-52-16,-11-17-125 0,-1-5-95 15,1-15 211-15</inkml:trace>
  <inkml:trace contextRef="#ctx0" brushRef="#br0" timeOffset="-207753.15">8373 13513 763 0,'25'-14'391'0,"-5"8"-83"0,3 3-66 16,-3 4-17-16,0 1-43 15,1 6-50-15,1 0-13 0,0 7-23 16,-8 0-10-16,-7 5-19 15,-6 5-13-15,-13-3-13 16,0 1-6-16,-4-3-9 16,-1-3-6-16,5-6-20 15,-6-2-26-15,4-4-75 16,3-4-45-16,7-1-135 16,7-1-112-16,12-3 253 15</inkml:trace>
  <inkml:trace contextRef="#ctx0" brushRef="#br0" timeOffset="-207185.48">9183 13260 957 0,'-10'-3'409'0,"10"3"-185"15,1 5-52-15,7 14-13 16,1 13-13-16,-1 15-37 15,1 5-18-15,0 9-28 16,0-7-10-16,3-2-15 16,-2-7-5-16,-1-16-3 15,-1-6 3-15,-7-15 9 16,-2-5 1-16,-8-7-5 16,0-6-4-16,-2-8-20 15,0-3-6-15,3-4-8 16,5-2-2-16,7 4-4 15,6 3-2-15,7 5 0 0,4 6 1 16,3 9 4-16,4 3 3 16,-1 11 11-16,-2 1 6 15,-4 7 15-15,-10 5 7 16,-6 2 10-16,-2 0-1 16,-12-1-7-16,-5-3-6 15,-8-4-13-15,-3-5-5 16,0-5-8-16,5-4-6 15,4-6-63-15,4-1-52 0,8-4-125 16,4 0-74 0,10-6 192-16</inkml:trace>
  <inkml:trace contextRef="#ctx0" brushRef="#br0" timeOffset="-206950.62">9688 13671 1374 0,'5'28'578'0,"2"8"-327"16,-4 4-12-16,-1 4-60 15,2-2-38-15,0-3-64 16,1-5-14-16,-3-8-10 16,-2-5-5-16,-9-5-1 15,-7-1-4-15,-10-3-14 0,-3 2-4 16,-6-11-70-16,-3-5-70 15,10-13-159-15,-2-9-127 16,6-25 245 0</inkml:trace>
  <inkml:trace contextRef="#ctx0" brushRef="#br0" timeOffset="-206801.87">9607 13403 713 0,'12'5'457'15,"7"-5"53"-15,0 0-260 0,-4 9-120 16,-3 3-54-16,1 5-193 16,-1 3 87-16</inkml:trace>
  <inkml:trace contextRef="#ctx0" brushRef="#br0" timeOffset="-206221.17">10508 13832 1042 0,'-20'15'450'0,"18"-8"-182"15,-1-2-61-15,2 6-29 0,1 2-17 16,-5 1-67-16,-2 2-32 16,-2-2-34-16,-5-1-7 15,-6 0-40-15,2 3-50 16,0-2-151-16,0-2 140 15</inkml:trace>
  <inkml:trace contextRef="#ctx0" brushRef="#br0" timeOffset="-205013.45">11506 13511 366 0,'-5'-26'271'0,"1"-1"8"15,0 2-44-15,0 3-15 16,5 7-25-16,-1 3-17 16,3 12-41-16,7 5-17 15,-7 16-25-15,1 9-10 16,-3 16-12-16,-1 5-12 15,-2 11-24-15,5-1-11 16,8-6-18-16,2-8-6 16,12-17-4-16,3-10-2 0,0-14-63 15,0-8-54-15,-1-14-187 16,-5-8 186-16</inkml:trace>
  <inkml:trace contextRef="#ctx0" brushRef="#br0" timeOffset="-204828.65">11376 13466 1248 0,'-13'-2'498'0,"11"2"-327"16,2 0-16-16,10 4-25 16,5 4-26-16,11 2-38 15,4-4-13-15,6 1-27 16,2-4-13-16,8-1-102 0,5-2-70 15,0-1-216-15,-2-6 220 16</inkml:trace>
  <inkml:trace contextRef="#ctx0" brushRef="#br0" timeOffset="-203994.55">11821 13331 1163 0,'-7'15'487'16,"3"9"-272"-16,2 7 7 0,-3 8-33 15,2 6-36-15,1 4-63 16,2 2-25-16,0-2-33 16,4-5-12-16,5-10-13 15,-4-7-2-15,4-13-5 16,-1-5-7-16,-4-10-27 16,2-4-16-16,-3-9-19 15,0 0 1-15,1-6 20 16,1-1 15-16,5 8 19 15,-6 1 4-15,5 11 10 16,1 2 2-16,2 9 13 16,5 3 9-16,0-1 13 15,2-1 0-15,7-7-7 16,1-2-6-16,8-5-13 16,1-3-3-16,-7-6 1 15,-3-3-2-15,-12-2 3 0,-5-1 3 16,-10 4 4-16,-7 0 1 15,-3 4-2-15,-2 4-2 16,-1 2-7-16,0 5-2 16,2 8-2-16,-1 5 0 15,8 10-1-15,2 1 2 0,3 2 3 16,3-4 0-16,7-5-1 16,3-4 0-16,2-8-6 15,1-3-8-15,1-6-75 16,2-7-55-16,3-4-133 15,1-3-91-15,-1-1-71 16,-4 1 17-16,-2 2 137 16,-6 1 126-16,-1 6 256 15,-3 2 96-15,-3 6 99 16,-1 1 16-16,-1 9-44 16,0 3-25-16,-1 3-50 15,0 1-18-15,0-3-36 16,0-1-27-16,0-5-48 15,0-4-23-15,4-4-31 16,-1-4-7-16,-3 3-16 16,0 0-11-16,4-7-10 0,7-7-1 15,35-24 12-15,-30 32 10 16,-5 4 11-16,2 5 5 16,-6 4 12-16,0 2 6 15,-2 5 13-15,2 1 6 16,-6 3 9-16,6 1 0 15,-3 1-7-15,-2-2-5 16,6-7-20-16,-5-3-55 0,3-8-162 16,1-8 15-16,25-11 76 15</inkml:trace>
  <inkml:trace contextRef="#ctx0" brushRef="#br0" timeOffset="-203490.16">13709 13544 1189 0,'-1'-8'482'0,"-3"-7"-285"15,-11-25-7-15,0 27-16 16,-1 1-31-16,-9 3-60 0,-4 1-24 15,-5 10-31-15,4 6-9 16,0 10-10-16,4 1-5 16,10 4-4-16,7 1 0 15,9 0 2-15,7 3 3 16,9 3 4-16,1-1 1 16,6-2 6-16,2-1 6 15,3-3 14-15,-3-1 6 16,-1 3 2-16,-3-2-2 0,-8 0-11 15,-3-4-2-15,-9-8 3 16,-3-3 1-16,-11-2 2 16,-4-4-3-16,-6 0-10 15,-3 0-7-15,1-5-37 16,4-1-31-16,7-6-85 16,10-3-51-16,12-5-81 15,3-1-42-15,15-7 202 16</inkml:trace>
  <inkml:trace contextRef="#ctx0" brushRef="#br0" timeOffset="-203212.65">13841 13617 663 0,'17'1'402'0,"-10"13"4"16,-7 7-85-16,-6 8-45 16,2 1-35-16,-1-1-60 15,5-3-30-15,9-8-58 16,2-5-19-16,8-7-30 0,-6-6-10 15,-2-3-9-15,5-6-5 16,-11-8-4-16,5-4-2 16,-3-4-2-16,-2-1 1 15,-4-1 0-15,-7 3-1 16,-5 4-3-16,-6 2-9 16,-4 6-39-16,6 6-39 0,-3 9-98 15,4 5-56-15,11 10-144 16,2-2 228-16</inkml:trace>
  <inkml:trace contextRef="#ctx0" brushRef="#br0" timeOffset="-202889.15">14118 13484 1077 0,'-5'2'505'0,"3"11"-137"15,0 6-71-15,-5 11-53 16,0 3-37-16,-1 8-100 16,0-1-36-16,6-1-34 15,0-4-11-15,8-6-15 0,3-5-2 16,5-5-1-16,2-4 0 16,-3-7 1-16,1 2-1 15,-1-5-1-15,1 3-1 16,2-5-1-16,2-3-1 15,-1-2 0-15,-1-4-1 16,-2 1-31-16,-5-1-63 16,-2 1-169-16,-3-2-104 15,1-5 209-15</inkml:trace>
  <inkml:trace contextRef="#ctx0" brushRef="#br0" timeOffset="-202502.81">14341 13738 1234 0,'61'4'503'0,"-46"-4"-285"16,-7-1-25-16,-1 2-22 16,3 2-34-16,-2 8-67 15,-7 2-24-15,1 8-27 16,-4 2-4-16,-2-1-6 15,4 1 0-15,-5-7-2 16,-3 0 0-16,1-5-1 0,-4-4 1 16,4 2-2-16,2-1-1 15,3-2-3-15,0-1-2 16,6-3-1-16,3 1 0 16,2-1 3-16,3 3 6 15,-1-1 10-15,3 2 9 16,-3 4 18-16,-2-2 10 15,-3 5 9-15,-12 1 0 0,-1-1-8 16,-7 4-6-16,-7 0-16 16,2 1-7-16,-14 1-15 15,1-3-32-15,2-7-102 16,4-3-58-16,22-8-160 16,8-6-78-16,22-4 270 15</inkml:trace>
  <inkml:trace contextRef="#ctx0" brushRef="#br0" timeOffset="-202270.7">14771 13675 1169 0,'3'2'503'0,"-3"1"-202"0,3-1-71 15,-3-2-36-15,0 0-14 16,6 1-76-16,10 2-37 16,31 11-43-16,-26-7-19 15,-1 0-114-15,1-1-68 16,-9 2-246-16,1-1 252 16</inkml:trace>
  <inkml:trace contextRef="#ctx0" brushRef="#br0" timeOffset="-202122.61">14826 13827 1012 0,'-4'8'440'16,"13"-2"-188"-16,-2-2-20 0,16 4 0 15,5-1-30-15,-11-3-79 16,4 1-35-16,-10-3-62 16,-3-2-61-16,9 5-121 15,1-8 104-15</inkml:trace>
  <inkml:trace contextRef="#ctx0" brushRef="#br0" timeOffset="-201047.32">15658 13637 631 0,'2'-2'392'0,"1"-1"-73"15,0 0-51-15,-1 1-24 16,3-6-56-16,-1-2-18 0,-2-5-33 15,-8-25-16-15,-16 32-35 16,-7 5-18-16,-5 8-31 16,-1 7-12-16,3 8-15 15,4 4-3-15,2 13-7 16,7 4-1-16,10 8-2 16,6 1 3-16,14-5 3 15,4-2 2-15,12-12 2 16,5-8-1-16,3-8 0 15,5-5 0-15,-4-8-3 16,-3 1 1-16,-5-5-44 16,-4-2-53-16,-3-3-138 15,-5 2 139-15</inkml:trace>
  <inkml:trace contextRef="#ctx0" brushRef="#br0" timeOffset="-200465.02">16124 13567 917 0,'-9'-20'424'15,"1"10"-131"-15,3 4-57 16,-3 3-18-16,-2 6-25 16,-2 7-68-16,0 9-32 15,-5 13-40-15,1 7-9 16,9 13-10-16,0 3-4 15,11 4-7-15,3-7-3 16,7-8-8-16,3-5-1 0,1-12-5 16,5 0-1-1,-1-4-33-15,-1-4-45 0,0-9-144 16,-3-5-86-16,1-5 179 16</inkml:trace>
  <inkml:trace contextRef="#ctx0" brushRef="#br0" timeOffset="-200292.6">16428 13767 997 0,'6'17'497'0,"-8"1"-84"15,2 6-141-15,-2 7-76 16,-7 1-30-16,4-1-91 0,1 1-34 15,4-9-32-15,7 0-4 16,2-6-53-16,0-8-48 16,-7-4-133-16,3-5-133 15,7-10 228-15</inkml:trace>
  <inkml:trace contextRef="#ctx0" brushRef="#br0" timeOffset="-200128.79">16391 13588 1192 0,'12'-3'541'0,"-9"6"-258"0,4 2-108 15,-2 3-11-15,-2 5-86 16,6 1-59-16,3 4-121 16,5 0-87-16,14 3 109 15</inkml:trace>
  <inkml:trace contextRef="#ctx0" brushRef="#br0" timeOffset="-199700.97">16915 14074 1797 0,'2'0'141'15,"-2"0"-30"-15,2 0 115 16,-2 0-27-16,-2 0-58 16,1 0-31-16,-2 3-49 15,-16 16-22-15,-40 30-35 16,26-28-41-16,4-4-111 15,5-4-69-15,15-7-179 16,6-5 237-16</inkml:trace>
  <inkml:trace contextRef="#ctx0" brushRef="#br0" timeOffset="-199131.54">17315 13890 588 0,'5'-5'323'0,"-4"4"-26"0,1 0-57 15,-2 1-29-15,0 0-31 16,0 0-52-16,0 0-11 16,3 18-3-16,11 30 6 15,-7-20 1-15,-1 3-4 16,-1 12-22-16,-3 2-15 15,3-3-27-15,2 1-8 16,-2-7-12-16,-1-3-3 16,-10-9-5-16,-2-4-3 0,-1-10-2 15,-1-5-2-15,-4-6-53 16,-5-4-54-16,-3-6-120 16,2-3-79-16,2-1 176 15</inkml:trace>
  <inkml:trace contextRef="#ctx0" brushRef="#br0" timeOffset="-198890.83">17243 13630 1159 0,'1'-7'494'0,"0"1"-276"16,5 6-46-16,3 3-1 16,4 7-45-16,2 2-31 15,2 4-55-15,3 0-23 16,-2 1-127-16,3 2-59 16,4-2 96-16</inkml:trace>
  <inkml:trace contextRef="#ctx0" brushRef="#br0" timeOffset="-198634.61">17551 13935 1467 0,'-13'4'582'0,"8"-4"-362"15,5 1-51-15,11 0-22 16,1-1-31-16,11-1-56 16,2 1-14-16,1 2-20 15,1 2-7-15,1 4-10 16,-2 0-27-16,-1 3-128 0,-2-1-77 16,-6-6 124-16</inkml:trace>
  <inkml:trace contextRef="#ctx0" brushRef="#br0" timeOffset="-198421.35">17698 13813 1231 0,'-1'19'537'0,"-1"0"-219"16,0 7-85-16,-2 5-36 15,0 2-45-15,1 6-88 16,3 1-23-16,0 2-22 15,4-3-16-15,9-10-103 16,1-8-67-16,11-14-136 16,2-6 166-16</inkml:trace>
  <inkml:trace contextRef="#ctx0" brushRef="#br0" timeOffset="-198203.98">18020 13795 1453 0,'-15'12'601'15,"8"1"-295"-15,5 4-81 16,-5 7-19-16,1 5-39 16,6 4-86-16,-9 2-31 15,12 3-30-15,2-1-9 16,-5-4-47-16,14-4-47 15,-7-10-131-15,3-7-87 0,11-8 183 16</inkml:trace>
  <inkml:trace contextRef="#ctx0" brushRef="#br0" timeOffset="-197884.34">18093 13484 1242 0,'10'8'500'0,"12"8"-263"16,1 7-56-16,1 5 13 15,0 6-22-15,4 5-58 16,3 1-23-16,2 3-27 15,0 0-7-15,-4 0-16 0,-6-2-9 16,-12-4-12-16,-5-1-3 16,-12-4-10-16,-8-2-22 15,-9 2-65-15,-5-5-42 16,-3 1-98-16,-2-1-55 16,5-3 177-16</inkml:trace>
  <inkml:trace contextRef="#ctx0" brushRef="#br0" timeOffset="-194525.5">23879 14930 490 0,'-13'-31'286'0,"4"24"-35"16,2 2-9-16,5 1-42 16,1-3-22-16,6 7-37 15,-1 1-21-15,-4 5-39 16,3 5-17-16,-2 11-24 16,3 7-3-16,2 16-10 15,-3 9-4-15,1 7-8 16,1 4-5-16,5-5-5 15,1-3-1-15,2-18-1 0,0-6-1 16,-9-18-17-16,0-7-32 16,4-9-75-16,-7-6-52 15,3-12-177-15,-4-6 221 16</inkml:trace>
  <inkml:trace contextRef="#ctx0" brushRef="#br0" timeOffset="-194192.32">23790 14896 857 0,'-1'-15'380'0,"1"7"-159"16,4 3-60-16,6 1-24 15,8 2-25-15,10 2-42 16,1 0-9-16,8 1-8 16,5 1-7-16,6 2-11 15,7-2-7-15,3 0-12 16,0 1-4-16,1-2-5 15,-2 2-1-15,-3 0 0 16,-8 2-1-16,-11 5-1 16,-7 2 2-16,-11 2-1 15,-6 2 0-15,-6 7 7 16,-3 6 2-16,-7 11 3 0,3 6 1 16,-3 6-5-1,0 1-4-15,1-2-5 0,2-5-1 16,6-10-2-16,1-4 0 15,4-13-1-15,-3-4-42 16,-3-6-134-16,-3-6 121 16</inkml:trace>
  <inkml:trace contextRef="#ctx0" brushRef="#br0" timeOffset="-193961.24">23963 15298 943 0,'-23'13'397'0,"23"-4"-191"16,14 1-47-16,-8-1-28 15,16 1-8-15,2-5-27 16,4-5-4-16,13-1-11 16,-3-1-9-16,2 1-29 15,-3 1-15-15,-2 1-69 16,-3-1-49-16,-5-1-153 15,-4-2-173-15,-15-10 266 16</inkml:trace>
  <inkml:trace contextRef="#ctx0" brushRef="#br0" timeOffset="-193496.26">24168 15062 999 0,'-6'-14'440'0,"3"1"-211"16,-4 0-120-16,-2 6-17 16,-1 7-46-16,-1 3-18 15,0 4-21-15,1 3-5 0,4 2 0 16,-1 1-1-16,5-1 3 16,0 0 2-16,2 0 4 15,1-2 0-15,2 0 0 16,0 0 3-16,4-4 8 15,-2-1 8-15,3-5 8 16,1 0 0-16,1 0-5 16,-2-3-3-16,0 0-3 15,0-1 0-15,-2-4 1 16,1 2 2-16,3-5 2 16,-3 2 1-16,0 4-1 15,-4 0-3-15,-1 6-6 16,0 3-2-16,-2-4-6 15,0 0-1-15,1 15 0 16,2 33 0-16,-3-30-1 16,0 0-3-16,1-5-4 0,-1-2-3 15,1-4-60-15,0-6-55 16,1 1-176-16,-2-2 174 16</inkml:trace>
  <inkml:trace contextRef="#ctx0" brushRef="#br0" timeOffset="-193364.33">24330 15178 771 0,'9'7'442'16,"-9"1"-87"-16,6 6-94 15,-3 0-20-15,-6 0-95 16,3 1-47-16,-2-9-69 16,0-1-28-16,4-4-118 15,1-4-89-15,-3 2 123 16</inkml:trace>
  <inkml:trace contextRef="#ctx0" brushRef="#br0" timeOffset="-193212.57">24320 15010 1201 0,'2'0'480'0,"-1"6"-319"15,1 5-46-15,-1 3-56 16,1 3-22-16,7-2-115 0,-1 1-89 15,7-1 104-15</inkml:trace>
  <inkml:trace contextRef="#ctx0" brushRef="#br0" timeOffset="-192465.73">24068 16019 908 0,'-37'-10'408'0,"34"5"-141"15,-2 4-60-15,4 6-21 16,-2 9-31-16,3 18-67 0,-3 9-21 16,-1 8-16-1,4-1-7-15,2-4-14 0,6-4-7 16,2-12-14-16,1-2-3 16,-1-9-3-16,-2-6-32 15,-3-8-105-15,-2-5-82 16,-3-10-281-16,-3-7 309 15</inkml:trace>
  <inkml:trace contextRef="#ctx0" brushRef="#br0" timeOffset="-192125.11">23951 15950 579 0,'-8'-18'378'0,"13"8"63"15,3-1-149-15,8 8-85 16,1 0-13-16,9 2-55 15,1 4-24-15,8-1-38 16,2-2-17-16,6 0-25 16,2-2-10-16,5 3-15 15,1 3-2-15,-3 4-4 16,-5 5 0-16,-14 0-1 16,-2 3 1-16,-5 3-1 0,-1-4 2 15,3-2-2 1,-6-2 1-16,-4 1 0 0,-1 3 0 15,-6 4 3-15,-2 6 0 16,-7 3 1-16,-5 7-2 16,-1 7-1-16,-3-5-3 15,4 0-2-15,3-6-2 16,2-10-28-16,3-1-28 16,-1-5-84-16,0-2-66 15,0-1 128-15</inkml:trace>
  <inkml:trace contextRef="#ctx0" brushRef="#br0" timeOffset="-191899.4">24147 16405 993 0,'-14'-10'441'0,"4"4"-165"15,3 2-60-15,7-1-29 16,4 5-31-16,12 0-64 15,8 0-28-15,14 5-19 16,2-1-6-16,10 0-17 16,-7-1-7-16,-6-3-49 15,-1 0-49-15,-15 1-129 16,4 0-80-16,-9 1 176 16</inkml:trace>
  <inkml:trace contextRef="#ctx0" brushRef="#br0" timeOffset="-191478.26">24235 15983 760 0,'5'-10'437'0,"0"9"-7"16,0 3-197-16,-1 14-110 16,0 8-8-16,-3 15-48 15,-1 2-13-15,0 1-25 16,0-1-11-16,-1-14-9 15,0-6-2-15,0-10-1 16,1-3 2-16,-4-9-2 16,2 0-3-16,0-7-3 15,-1-7-5-15,6 1-3 16,1-2 1-16,8 1 3 16,4 4 1-16,6 2 2 15,-5 2 3-15,1 7 11 16,-5 0 6-16,-8 4 13 15,6 6 3-15,-10 2 0 16,0 2-4-16,-4 6-7 16,-11-3-4-16,-4-5-6 15,-3 1-2-15,-3-6-14 0,2-2-24 16,6 1-65-16,3-4-43 16,12-1-113-16,4-2-80 15,9-3 210-15</inkml:trace>
  <inkml:trace contextRef="#ctx0" brushRef="#br0" timeOffset="-191232.2">24444 16184 826 0,'3'13'420'16,"-4"0"-106"-16,1 4-43 0,-7 0-56 16,4 1-38-16,3 1-72 15,-2-3-33-15,6 3-42 16,3-1-13-16,-7-5-11 15,7-2-1-15,-5-5-1 16,-3 0-1-16,0-1-15 16,-6 0-8-16,0-1-8 15,5-2-5-15,-4-2 6 16,-1 0 5-16,-3-6-6 16,-3-2-9-16,1-2-38 15,1-6-33-15,-3-6-176 16,3 3 185-16</inkml:trace>
  <inkml:trace contextRef="#ctx0" brushRef="#br0" timeOffset="-191037.07">24436 16038 1049 0,'0'-2'508'0,"0"1"-202"0,0 1-147 15,0 0-36-15,0 0-74 16,0 0-21-16,0 3-48 16,2 8-52-16,-1-6-176 15,1-2 161-15</inkml:trace>
  <inkml:trace contextRef="#ctx0" brushRef="#br0" timeOffset="-190584.97">24241 15506 721 0,'10'3'371'0,"-7"6"-41"16,2 2-76-16,-3 2-52 15,-2 3-6-15,-2 10-74 16,-4 4-36-16,-1 9-52 16,-1 3-16-16,3-3-14 15,3-4-5-15,6-13-54 16,2-7-39-16,3-12-136 15,1-7-177-15,0-12 265 16</inkml:trace>
  <inkml:trace contextRef="#ctx0" brushRef="#br0" timeOffset="-190406.85">24372 15553 959 0,'6'0'444'15,"-6"6"-188"-15,6 8-52 16,-10 11-71-16,0 5-30 15,5 9-37-15,-1-3-14 16,0-3-21-16,1-4-10 16,-1-6-50-16,0-2-46 0,5-11-131 15,-2-2-123-15,-6-9 204 16</inkml:trace>
  <inkml:trace contextRef="#ctx0" brushRef="#br0" timeOffset="-190169.32">24044 15654 1010 0,'-9'-3'440'0,"9"-1"-224"16,8 4-16-16,9 2-30 16,8 4-24-16,11 3-26 15,1 1-10-15,8 6-28 16,2-1-17-16,7 0-34 15,-5 2-19-15,-7-4-79 16,-5 1-46-16,-11-2-142 16,-1-2 149-16</inkml:trace>
  <inkml:trace contextRef="#ctx0" brushRef="#br0" timeOffset="-188411.28">24454 14897 664 0,'-10'-2'320'0,"10"2"-107"16,-5 0-18-16,2 0-35 15,2-1-19-15,0 0-43 16,0 0-23-16,1 0-40 16,0-1-12-16,3 1-13 15,6-1-3-15,3 0-2 16,3 1 1-16,31 2 4 16,-30-1 2-16,2 3 9 15,0-4 5-15,-4 1 9 16,0 0 3-16,-5-2-1 0,0 2-3 15,2-1-8 1,0 1-4-16,5 0-6 0,3-1-2 16,8 3-4-16,6 0-2 15,13 0-3-15,2 3-1 16,8-5-1-16,5-2-1 16,6 2 0-16,4-4 0 15,12 4-1-15,1 0 1 16,1 2-1-16,0 2-1 0,0-1 2 15,-2 0-1-15,3-1-1 16,2 5 0-16,-4 1 0 16,3 3 0-16,-7-2 1 15,5 1 1-15,3-1 1 16,-6-1-1-16,-10-1 1 16,-12-2 1-16,-13-3 9 15,-5 0 4-15,-8 1 7 16,-2 3-1-16,-11-2-7 15,-7 1-3-15,-9-3-6 16,0 1-1-16,-5 3 3 16,-5-1-1-16,-2 3 0 15,-2 3 0-15,-3 4-6 16,-1 4 0-16,3 7-2 16,-3 4 1-16,5 6-2 0,1 3-2 15,2 7-1-15,3-3 0 16,2 3 1-16,0-4 0 15,0-5 2-15,0-1-1 16,2-10-21-16,1-4-25 16,1-8-92-16,-2-6-68 15,-2-7-196-15,0-1 247 16</inkml:trace>
  <inkml:trace contextRef="#ctx0" brushRef="#br0" timeOffset="-187685.01">24550 15378 387 0,'-11'0'242'0,"-4"-6"-34"16,6 6-15-16,1-2-8 15,5 0-24-15,1 3-12 0,1-3-27 16,1 2-8-16,0-1-17 16,0 0-7-16,0 0-9 15,16-2-5-15,36-2-14 16,-24 3-10-16,6-4-14 15,6 3-6-15,10 0-7 16,8 3-5-16,3 0-7 16,-2 1-4-16,6-1-5 15,-2 0 0-15,12 4 1 16,9 2 0-16,4 1 3 16,-5 1 1-16,9-6 4 15,1-1 0-15,9 2 2 16,6 1-1-16,-4-2 0 15,5 3 1-15,-6-1 3 0,1 0 1 16,-9-1 4 0,-11 0 2-16,-14-3-1 0,-7 0-1 15,-16 0-4-15,-8-3-4 16,-15 6-6-16,-12-2-6 16,-11 2-21-16,-2 6-20 15,-10-3-62-15,0 2-44 16,-6-2-123-16,-4-3-188 15,4 8 300-15</inkml:trace>
  <inkml:trace contextRef="#ctx0" brushRef="#br0" timeOffset="-186471.49">24506 16005 782 0,'-13'9'330'0,"2"-3"-176"15,1 0-5-15,0-1-3 16,4-4-13-16,0-1-24 0,4-1-11 16,7-2-22-16,-5 2-7 15,0 0-3-15,7-2 2 16,12-5-1-16,26-12-3 15,-25 14-15-15,-2-3-10 16,1 2-16-16,-2 2-5 16,-4 2-5-16,1 2-1 15,-4 1-2-15,-1 1-1 16,2 2-1-16,-1 1 2 0,1 3-1 16,0-3 0-16,-2 1-1 15,-1-3 0-15,-1-2-2 16,1-1-1-16,-4-2 0 15,0 2-1-15,0-1 0 16,-4 2-1-16,0 0-2 16,0 0 0-16,0 0-1 15,13 1 1-15,11 0 1 16,27 3-1-16,-20-4 0 16,3 0-1-16,4-1 0 15,3-1 0-15,9 0-1 16,6 1 1-16,6 0-1 15,9 2 1-15,3 1 0 16,-4 1 0-16,-8 1 2 16,3-2-1-16,-4 1 0 0,2 4 0 15,1 1 0-15,-6-1 0 16,-3 5-1-16,-12-1 2 16,-15 0 0-16,-5 0 1 15,-11-3 1-15,3-3 1 16,-8-1 1-16,1-3-1 15,-8-1 3-15,0 0 1 16,1 0 3-16,-2 0 1 0,0-1-3 16,0 0-4-16,1-1-3 15,-1 1-3-15,0 0-1 16,-1 1-2-16,1 0-1 16,0 0 0-16,0 5 1 15,-1 13 0-15,-1 36 1 16,-2-27 0-16,1 4-1 15,0 1 0-15,4-1-2 16,3 7 2-16,3 2 1 16,-1 2 0-16,0-1 2 15,-1 0 0-15,0-10 0 16,1-6 0-16,-3-9-2 16,3-7-8-16,-5-9-39 15,0-6-30-15,-2-8-102 16,-4-3-73-16,0-3-217 0,-3 0 289 15</inkml:trace>
  <inkml:trace contextRef="#ctx0" brushRef="#br0" timeOffset="-185955.14">24329 16353 734 0,'-12'4'341'0,"3"3"-112"15,7-3-51-15,15 0-39 16,11 1-9-16,14-7-31 16,12-2-14-16,11-1-12 15,6-1-12-15,7 5-22 16,7 2-11-16,-1 1-11 16,6 2 1-16,6-1 9 0,-2-3 6 15,13 1 8-15,-1 2 1 16,-5 0-5-16,-2 1-2 15,-9 0 2-15,-2-3-1 16,-3-1-1-16,-5 2-3 16,-16-2-10-16,-10 1-5 15,-26 0-4-15,-11-1-3 16,-11 0-27-16,-5 0-34 16,-4-1-99-16,6 0-56 0,-6-1-112 15,-16-3-130-15,-48-5 298 16</inkml:trace>
  <inkml:trace contextRef="#ctx0" brushRef="#br0" timeOffset="-185224.41">24450 15919 514 0,'10'-55'319'16,"-10"49"37"-16,-3-1-88 16,1 5-54-16,-5 0-18 15,4 1-79-15,2 1-33 16,0 0-53-16,0 0-14 0,-5 29-9 15,-46 35-1-15,16-11 0 16,-4 7 1-16,0 4-3 16,-1 1-1-16,16-5-1 15,2-5-1-15,9-9-1 16,3-5 0-16,3-15-23 16,4-6-33-16,1-11-108 15,2-8-131-15,2-9 185 16</inkml:trace>
  <inkml:trace contextRef="#ctx0" brushRef="#br0" timeOffset="-184984.54">24085 15797 1198 0,'-2'-3'478'0,"4"10"-322"0,2 10-30 16,10 20-21-16,3 12-13 15,7 14-11-15,3 6-10 16,10 2-29-16,6-6-15 16,6-6-17-16,3-6-2 15,-7-9-2-15,-4-1-1 16,-12-6-21-16,-3-4-34 16,-8-6-93-16,-4-3-65 0,0-8 123 15</inkml:trace>
  <inkml:trace contextRef="#ctx0" brushRef="#br0" timeOffset="-181543.59">25841 16709 400 0,'9'0'260'0,"-15"3"45"16,5 3-51-16,-8-3-21 15,0-1-24-15,0 2-65 16,2-3-24-16,-6 4-44 0,-3 1-18 16,-4 1-27-16,-5 1-10 15,-3-8-9-15,2 0-3 16,-5-3-2-16,-1-3-2 15,-2 6 7-15,-4-3 5 16,1-6 3-16,-1 3 0 16,0-9-6-16,4 1-6 15,-16-1-4-15,0 0 0 16,-8-5-1-16,-6 4-1 0,11 0-1 16,0-3 0-16,7 3 0 15,2-4-1-15,9 0 0 16,3 0 0-16,-5 1 0 15,4-1 0-15,-6 2 0 16,0 0 0-16,6-1-1 16,1 2-1-16,3 1 0 15,-1 0 1-15,3 2-2 16,-1-2 1-16,5-1-2 16,4 2 0-16,1-2 2 15,-3-2 0-15,2 3 0 16,1-1 1-16,2 4-1 15,7 0-1-15,-2-1 2 16,-2-1-2-16,4 0 1 16,-1-1-1-16,6 4-1 0,4-3-1 15,-3 2 1-15,-1 1 0 16,5-1 0-16,-2 2 1 16,3-1-1-16,3 1 0 15,-4 0-2-15,3 0 0 16,4 0 2-16,-3-1 1 15,3 0 2-15,2-1 1 16,-8-1 2-16,2 1 2 0,-5-2 0 16,-2 1 2-16,-1 2-1 15,-5-2 0-15,1 4-1 16,-3-3-1-16,-2 2 1 16,-5-1 0-16,-5-2 1 15,-3 0 2-15,-6 0 0 16,-1-1 1-16,-6-1-2 15,0 0-1-15,-2 0-2 16,2-1 0-16,-1-1-1 16,-2-5-1-16,8 0 0 15,3-4 0-15,7 1 0 16,-3 2 1-16,0 0 1 16,-5 0 1-16,-4 2 1 15,5 1 1-15,-3-1 0 16,0 3-1-16,2-2-1 0,-1 1 0 15,3 0-3-15,1 1 1 16,4-3-2-16,2-2 0 16,5-1-2-16,1-1 0 15,3 1-1-15,3-1 0 16,9 0-1-16,-6-3 1 16,14 0 0-16,-2-2 0 15,3 0 0-15,5 2 0 16,-3-1 1-16,2 3 1 0,4-2 4 15,3 1 2-15,4-1 4 16,1 2 1-16,1 1 0 16,0 1-1-16,-2-3 0 15,0 3-2-15,1 2 0 16,-3-1-2-16,4 6-2 16,1 2-1-16,5 4-2 15,2 4 1-15,0 5-1 16,0 3 0-16,-1-2 0 15,1-2 0-15,11 1 0 16,4-2 1-16,5 0 1 16,0 1-1-16,0-2 1 15,0 1-1-15,2 2 1 16,-4 2 0-16,-2-3 1 16,2 2 1-16,0-1-1 15,5 1-1-15,0 1-1 16,0-1 0-16,2 5-1 0,3 1 0 15,-7 5 1-15,2 1 1 16,-7 2 1-16,1-2 1 16,7 1 2-16,-1-3 2 15,3-1 3-15,1 3-1 16,4-2 0-16,-7 2-1 0,-1-1 1 16,1 0-1-16,-1 0 2 15,3-1-1-15,2 2 0 16,-1 0-1-16,-1-1 0 15,-1-2-2-15,-4 0-2 16,-6-1 0-16,-2-1-3 16,4 2 2-16,-1-1-1 15,5 3 0-15,-1 0-1 16,-1-4 0-16,1 4 0 16,-3-1 1-16,-8-3 1 15,-6 7 0-15,-9-5 1 16,1 1-1-16,-6 3-1 15,9-3-1-15,0 2 0 16,-1-2 0-16,5 1 1 16,-3-1-1-16,0 0-1 0,0 0 1 15,0 1-2-15,-1 1 2 16,1 1-1-16,1 2 1 16,-6-1 0-16,0-1 0 15,-7-2 0-15,1 0 1 16,-2-3-1-16,0 3 0 15,9 0 0-15,-7 1-1 16,7 3 0-16,-2 2 0 16,-2 2 2-16,4 0 0 15,-3 1 0-15,0-3 1 0,1 2-1 16,0-1-1-16,0-3 1 16,2 1 0-16,-1-2-1 15,-2-1 0-15,-3 1-1 16,0 0 0-16,-8 1-1 15,1 2 1-15,-3 1 0 16,-3 0 0-16,3 5 0 16,-11-1 0-16,6 3 0 15,0 2 0-15,-6 4 0 16,7 1-1-16,-7 7 0 16,0 2-1-16,-5 2 1 15,-2 3-1-15,2-1 1 16,5-2 0-16,0-8 1 15,0-1 0-15,-8-11-1 0,-4 2 1 16,-1 0 0-16,-6 0 0 16,1 4 1-16,-7-2-1 15,-3 4 0-15,0-1-1 16,-1 2 0-16,4 1 0 16,-1 0-2-16,-2-1 0 15,0-3 0-15,-3 2-1 16,1-5 0-16,0 3 2 0,5 1 0 15,3 2 0-15,-1 2 1 16,2 1-1-16,-6 1 1 16,-1-5 0-16,0 1-1 15,-3-4 1-15,2 0 0 16,-2 0 0-16,2 0 2 16,1 0-1-16,1-1 0 15,-2-1 0-15,4 1-1 16,0-8 1-16,4 1-1 15,0-2-1-15,3 0 0 16,-1 4 0-16,2-2 1 16,2-3 0-16,-2-3 0 15,8 1 0-15,3-2 2 16,-8 0 0-16,2-1 2 16,-5-1-1-16,-6 2 0 15,0 0 1-15,-8-1-2 0,-1 1 0 16,-3 0 0-16,-1-3 0 15,6 1 1-15,-1-3-1 16,-3 0-1-16,-1 0 1 16,-2 2-2-16,0 1 0 15,2 1 1-15,2 0 0 16,-1-3-1-16,-2 2 1 16,3-8 0-16,0-1 0 0,4-8-10 15,5-4-9-15,2-6-20 16,3-4-13-16,-2-3-23 15,0 1-18-15,-3 1-95 16,-1 4-101-16,4 6 183 16</inkml:trace>
  <inkml:trace contextRef="#ctx0" brushRef="#br0" timeOffset="-174969.04">5147 15622 543 0,'-1'2'295'0,"0"-2"-36"15,0 0-33-15,0 0-24 0,0 0-32 16,0-1-49-16,0 0-19 16,-1 0-17-16,-1-10-3 15,-1 1-12-15,-17-26-5 16,3 30-16-16,1 4-8 16,-9 7-14-16,-1 4-7 15,4 10-11-15,-2 5-4 0,12 7-5 16,-3 1-2-1,7 8-2-15,4 1 0 16,5 0-1-16,9 1 0 0,7-7 5 16,3 0 2-16,3-7 7 15,6 1 1-15,-1-10-1 16,4-1-2-16,3-7-2 16,-4-3-1-16,0-6 0 15,-4 0-2-15,-3-5-86 16,1-5-86-16,-5-2 106 15</inkml:trace>
  <inkml:trace contextRef="#ctx0" brushRef="#br0" timeOffset="-174656">5547 15532 983 0,'-14'-9'421'15,"9"3"-163"-15,-4 4-50 16,1 7-8-16,-1 6-32 16,-2 17-78-16,2 8-29 0,-2 11-17 15,-1 5-5-15,7 2-12 16,3-1-7-16,13-5-12 15,2-6-4-15,4-5-2 16,4-5-2-16,1-8-1 16,3-2-14-16,5-11-110 15,1-5-89-15,2-11 128 16</inkml:trace>
  <inkml:trace contextRef="#ctx0" brushRef="#br0" timeOffset="-174463.79">5856 15766 1121 0,'6'9'477'0,"-6"3"-243"15,1 2-16-15,3 9-23 16,-1 6-29-16,-1 3-53 0,2 2-24 16,-1-4-36-16,-2-3-15 15,2-8-19-15,0-5-49 16,1-7-151-16,-2-6-70 15,-7-9 130-15</inkml:trace>
  <inkml:trace contextRef="#ctx0" brushRef="#br0" timeOffset="-174287.27">5805 15555 1209 0,'0'1'534'15,"0"2"-265"-15,1 4-140 16,-1-7-24-16,0 0-77 16,4 11-77-16,5 10-163 15,24 25 139-15</inkml:trace>
  <inkml:trace contextRef="#ctx0" brushRef="#br0" timeOffset="-174106.98">6184 15905 1148 0,'-4'6'528'15,"-5"4"-195"-15,-1 4-84 16,-5 2-65-16,-4 3-46 16,1 0-81-16,0-4-30 15,0-2-117-15,4-5-84 16,11-9 105-16</inkml:trace>
  <inkml:trace contextRef="#ctx0" brushRef="#br0" timeOffset="-173837">6404 15778 1141 0,'9'19'549'15,"-1"2"-228"-15,1 14-100 16,-3 4-15-16,0 13-70 16,1 6-27-16,-3 5-45 15,4 0-17-15,-4-9-16 16,-4-8-3-16,3-10-2 16,-8-10 0-16,-4-9 3 15,-3-5-2-15,-13-9-73 16,0-5-73-16,-8-16-164 15,3-7 163-15</inkml:trace>
  <inkml:trace contextRef="#ctx0" brushRef="#br0" timeOffset="-173690.65">6294 15504 1150 0,'14'3'510'0,"-3"7"-255"0,3 5-125 15,0 3-21-15,3 5-92 16,2 1-91-16,4-3 46 16</inkml:trace>
  <inkml:trace contextRef="#ctx0" brushRef="#br0" timeOffset="-173389.99">6676 15575 1220 0,'-4'6'483'0,"10"3"-240"16,4 4-77-16,7 9 15 0,5 4-2 15,4 7-53-15,3 3-23 16,2 6-37-16,-3 2-10 15,-9 4-19-15,-6 5-7 16,-15 0-9-16,-8 1-4 16,-2-10-4-16,-4-9-13 15,4-14-78-15,0-12-42 0,3-9-114 16,3-7-76-16,6-14 203 16</inkml:trace>
  <inkml:trace contextRef="#ctx0" brushRef="#br0" timeOffset="-173187.33">7096 15788 1242 0,'-4'5'529'15,"-1"-1"-279"-15,8 2-120 16,3 0-16-16,2 2-49 15,4-2-32-15,3-3-32 16,2 0-57-16,4-2-223 16,0 0 193-16</inkml:trace>
  <inkml:trace contextRef="#ctx0" brushRef="#br0" timeOffset="-173004.55">7138 15995 1021 0,'-8'1'470'15,"7"2"-146"-15,1-1-91 0,2-1-35 16,-2-1-23-16,0 0-73 16,0 0-30-16,12 2-44 15,7 1-10-15,29 5-128 16,-27-4-39-16,-3-3 83 16</inkml:trace>
  <inkml:trace contextRef="#ctx0" brushRef="#br0" timeOffset="-170069.13">7916 15664 677 0,'1'3'385'15,"-1"-2"-92"-15,2 2-68 16,-2-2-18-16,4 6-55 16,2 5-18-16,13 36-35 15,-9-23-12-15,-3 4-28 16,-1-1-13-16,-3-4-19 0,-3-2-6 15,-4-4-4-15,4-6 2 16,0-4 3-16,0-1 1 16,1-7 0-16,-4-3-5 15,2-8-12-15,1-5-6 16,2-5-6-16,1-6 1 16,0-7 1-16,0 3 2 15,4 3-1-15,0 6 0 16,6 16 0-16,-1 2 2 0,2 10 5 15,4 10 4-15,-1 6 7 16,4 9 2-16,-5 3 3 16,-1-3 1-16,-5-4-2 15,-4-4 0-15,0-9-2 16,-3-4-2-16,-1-5 2 16,-1-5 0-16,-1-8-2 15,1-5-3-15,3-10-5 16,1-6-4-16,6-2-2 15,1 0-1-15,2 3 1 16,-1 5 0-16,-1 6-1 16,0 4 3-16,0 8 1 15,1 6 1-15,-3 15 5 16,0-1 2-16,1 7 1 16,-3 4 1-16,1-1-2 15,-2 1-2-15,-4-3-5 0,1-7-14 16,-2-4-82-16,0-2-49 15,7-8-143-15,4-3-89 16,10-4 238-16</inkml:trace>
  <inkml:trace contextRef="#ctx0" brushRef="#br0" timeOffset="-169663.61">8558 15759 554 0,'4'-7'383'0,"5"2"30"0,-5-3-152 16,-1-2-2-16,-3 3-45 15,-2-6-28-15,-2 3-55 16,-1 0-29-16,-7 2-32 16,-2 3-12-16,-2 5-23 15,-5 2-9-15,8 10-17 16,2 4-8-16,5 9-4 16,8 5-2-16,-2-7-1 15,6 0 3-15,4-9 4 16,0-6 2-16,6-3 5 15,-1-1 1-15,-1-6 2 16,-5-4-1-16,3-3 0 16,-4-6-1-16,0-2-2 0,4 4 0 15,-7-2-2-15,-1 2 0 16,0 6-1-16,-3 2 2 16,3 8 7-16,-4 6 3 15,2 4 6-15,1 3-1 16,4 1-6-16,0-2-3 15,2 5-6-15,2-5-2 16,1 2-5-16,0-2-32 16,-1-14-90-16,-1 0-61 15,2-11-163-15,-2-6 209 16</inkml:trace>
  <inkml:trace contextRef="#ctx0" brushRef="#br0" timeOffset="-169464.39">8775 15620 1086 0,'6'11'488'0,"4"12"-209"16,1 1-6-16,3 6-52 15,4 0-36-15,7 3-80 16,3 2-30-16,-7-8-41 16,0-1-9-16,-3-6-13 15,-2-3-3-15,-1-3-66 16,1-3-47-16,-10-10-120 15,0-1-88-15,5-9 198 16</inkml:trace>
  <inkml:trace contextRef="#ctx0" brushRef="#br0" timeOffset="-169267.36">8982 15668 1188 0,'-12'14'507'0,"-5"9"-263"16,1 9-12-16,-11 2-63 15,-2-5-38-15,3-1-74 16,4-5-28-16,14-6-35 16,5-1-49-16,10-10-97 15,5-6-73-15,8 1 126 16</inkml:trace>
  <inkml:trace contextRef="#ctx0" brushRef="#br0" timeOffset="-168453.98">9806 15332 1050 0,'-12'-12'462'0,"-8"3"-226"16,-1 3-15-16,-7 4-51 15,-3 7-34-15,0 1-58 16,0 3-21-16,4 6-23 16,4 1-5-16,7-1-9 15,4 2-8-15,9-2-10 0,3 2-2 16,6 10 0-16,8-2 1 16,2 3 3-16,-1 1 0 15,3 1 1 1,-5 4 0-16,-4 2 0 0,-2 2-1 15,-3-1 1-15,-5-4 1 16,-4-6 1-16,-2-4 2 16,-5-5 4-16,1-2 1 0,-5-14-1 15,4 0-3-15,2-3-6 16,5-4-3-16,3 6-4 16,1-1-4-16,1 0-4 15,0-1-1-15,0 0 1 16,0 1 4-16,0 0 5 15,12 6 2-15,0 23 7 16,26 38 3-16,-29-25 6 16,0 7 4-16,-4 0 1 15,0-3 0-15,3-4-3 16,-1-3-4-16,-1-8-6 16,3-5-4-16,2-11-87 15,3-8-67-15,10-13-527 16,4-15 451-16</inkml:trace>
  <inkml:trace contextRef="#ctx0" brushRef="#br0" timeOffset="-167841.03">10465 15798 759 0,'15'-9'371'0,"-11"-9"-106"15,-5 0-44-15,-4-5-30 16,-2 0-29-16,-2 7-39 0,-8-1-20 15,3 9-27-15,-10 3-9 16,-10 8-23-16,1 4-13 16,0 8-16-16,5 4-5 15,13 8-7-15,3-4-2 16,11 4-1-16,4-4 0 0,11-7 0 16,6 9 4-1,9-6 4-15,0 1 3 0,3-1 9 16,-5-2 3-16,-4 1 8 15,-4 3 3-15,-14-3 5 16,-4-4 2-16,-6-3 8 16,-6 1 2-16,-10-4-4 15,1-1-5-15,-12-5-17 16,4-4-9-16,2-1-53 16,2 0-36-16,12-3-89 15,4 0-53-15,14-7-103 16,10-5-85-16,17-5 262 15</inkml:trace>
  <inkml:trace contextRef="#ctx0" brushRef="#br0" timeOffset="-167580.09">10626 15810 749 0,'1'19'446'16,"-1"1"-58"-16,-4 7-124 15,-1 5-25-15,5-3-60 0,2-2-33 16,7-7-55-16,3-7-17 15,6-7-26-15,-1-5-6 16,2-5-11-16,-1-7-5 16,-3-7-4-16,-1-3-3 15,-7-4 2-15,-5 2-1 16,-6 6 3-16,-6 4 0 0,-7 0-3 16,-1 6-4-1,-5 1-16-15,0 3-19 0,2 10-70 16,4 1-51-16,11 6-145 15,3-1-75-15,14 2 224 16</inkml:trace>
  <inkml:trace contextRef="#ctx0" brushRef="#br0" timeOffset="-167259.66">10945 15740 1331 0,'-2'6'567'0,"-2"3"-320"16,3 12-22-16,-7 11-87 0,4 3-48 15,-2 10-63-15,-1-2-11 16,7-5-5-16,-7-6-1 16,7-9 1-16,5-6 2 15,-2-4 3-15,11-1 2 16,-6-3 6-16,-1-2 3 15,8-4 4-15,-1-3-1 16,1-2-6-16,3-4-5 0,-1 0-7 16,-3-1-4-1,10 4-74-15,-2 3-70 0,-6 0-470 16,7 2 404-16</inkml:trace>
  <inkml:trace contextRef="#ctx0" brushRef="#br0" timeOffset="-167064.18">11239 16027 1428 0,'41'25'630'16,"-45"-11"-337"-16,2 7-122 15,-1 2-22-15,1 3-83 16,0-3-29-16,-3-3-26 15,5-3-5-15,2-8-82 0,0-3-62 16,2-3-67-16,1-1 100 16</inkml:trace>
  <inkml:trace contextRef="#ctx0" brushRef="#br0" timeOffset="-166567.1">11862 16052 1163 0,'2'8'496'0,"-5"2"-199"16,-1 3-73-16,-10 2-20 15,3 5-33-15,-8 0-91 16,-6 6-35-16,2-10-49 15,0 5-48-15,6-11-124 16,9-9-82-16,14-4 147 16</inkml:trace>
  <inkml:trace contextRef="#ctx0" brushRef="#br0" timeOffset="-166123.91">12449 15803 1377 0,'-5'-11'554'16,"-5"2"-351"-16,-7 1-5 16,-9-1-40-16,-5 7-37 15,-7 0-58-15,5 2-20 16,3 7-24-16,1-3-8 15,11 6-14-15,3 4-6 16,11 0-7-16,4 3-2 0,6 5 6 16,5-4 4-16,7 12 7 15,-1-2 3-15,5 1 8 16,0-4 5-16,0-4 11 16,-2-3 6-16,-9-1 12 15,-5-3 5-15,-7-1 10 16,-5-1 0-16,-7-1-4 15,-2-1-5-15,-4-2-16 16,-3-4-8-16,2-1-16 16,1-3-30-16,4-1-94 15,6-1-67-15,9-6-155 16,7 1-85-16,12-12 266 16</inkml:trace>
  <inkml:trace contextRef="#ctx0" brushRef="#br0" timeOffset="-165821.21">12566 15876 995 0,'-16'5'487'15,"4"15"-121"-15,1 5-94 16,-3 7-71-16,2 4-35 16,8-5-75-16,3-3-29 15,8-10-16-15,2-5-3 16,-3-9-5-16,9-1-4 0,-3-6-7 15,3-3-3-15,2-5-5 16,-9-5-1-16,1-1 0 16,-8-2-1-16,-5 1 1 15,-3 0 1-15,-10-1-4 16,-6 0-9-16,4 4-33 16,0 0-29-16,8 9-109 15,6 4-76-15,7 7-213 16,4 5 274-16</inkml:trace>
  <inkml:trace contextRef="#ctx0" brushRef="#br0" timeOffset="-165548.53">12803 15800 996 0,'11'10'502'0,"-12"-3"-73"15,-2 3-123-15,-4 12-84 0,-2 3-26 16,-3 11-102-16,1 4-34 16,2-1-34-16,3-3-10 15,6-9-9-15,3-1-3 16,2-7-1-16,3-6 0 16,1-5 1-16,-1-4 1 0,6 1 3 15,4 0 1-15,5 3 1 16,6-5-1-16,-8-3-2 15,6 1-2 1,-11-4-42-16,-6-2-62 0,8 1-158 16,-8-5 318-16,15-3-104 15</inkml:trace>
  <inkml:trace contextRef="#ctx0" brushRef="#br0" timeOffset="-165222.46">13092 16059 1287 0,'-1'7'536'0,"1"-4"-258"0,1 0-93 16,2 1-16-16,2 3-27 16,5 4-66-16,25 27-26 15,-30-20-29-15,-3-3-4 16,-3 4-4-16,-2 2 1 15,-7-4-2-15,-1 0 1 16,-2-7-2-16,-3 0 0 16,4-1-1-16,4-1 1 15,4 0 0-15,5-6-2 0,8 0-2 16,1-2-3-16,8-3-1 16,0 0-2-16,3-5-70 15,2-1-70-15,-1-2-161 16,-1 3 173-16</inkml:trace>
  <inkml:trace contextRef="#ctx0" brushRef="#br0" timeOffset="-164995.24">13726 16112 1403 0,'-1'8'648'16,"-6"-8"-261"-16,-6 4-192 0,-5 4-19 15,-8 6-88-15,-3 3-48 16,1 0-66-16,4 1-50 16,8-9-132-16,5-4-100 15,21-6 184-15</inkml:trace>
  <inkml:trace contextRef="#ctx0" brushRef="#br0" timeOffset="-164538.17">14238 15769 1349 0,'-13'-10'562'0,"-4"3"-295"16,-3 4-64-16,-8 4-59 16,0 6-39-16,-5 0-75 15,5 4-19-15,1 5-11 16,11 2-2-16,7 0-9 0,0-4-2 15,11 6-2-15,4-4 3 16,11 7 7-16,4 2 4 16,9-4 5-16,-5 3 6 15,7-8 12 1,-1 0 5-16,-4-2 12 0,-3 1 2 16,-9 2 5-16,-6-1 3 15,-11 3 3-15,-5-2 1 16,-10-5-3-16,-5 3-5 0,-5-9-15 15,-1 1-9-15,3-6-28 16,1-1-38-16,10 0-101 16,6-6-58-16,12 1-126 15,8-5-89-15,16-10 274 16</inkml:trace>
  <inkml:trace contextRef="#ctx0" brushRef="#br0" timeOffset="-164252.29">14517 15858 1214 0,'-8'15'529'0,"2"12"-226"15,-6 4-55-15,0 7-40 16,6-3-40-16,0-5-81 16,8-6-31-16,8-11-27 0,1-2-3 15,9-11-6-15,-1-1-3 16,1-9-3-16,-2-6-3 15,-6-2 1-15,-2-2 0 16,-7-2 4-16,-5-1 1 16,-10 0 0-16,0 5-2 15,-8 2-20 1,0 9-26-16,7 3-84 0,1 3-55 0,12 9-130 16,-3 4-78-16,8 6 241 15</inkml:trace>
  <inkml:trace contextRef="#ctx0" brushRef="#br0" timeOffset="-163937.48">14849 15759 1381 0,'10'-1'572'0,"-2"1"-325"16,-8 7-24-16,-5 14-55 15,-6 8-40-15,-8 11-72 16,0 4-24-16,2 1-19 16,3 2-5-16,9-9-3 15,6-5 0-15,7-8 4 0,4-8 3 16,6-9 8-16,-2-2 3 16,4-6 1-16,7 0-4 15,-3-3-6-15,6 0-3 16,-1 1-4-16,-2-3-42 15,6 4-154-15,-4-4-55 16,7-2 125-16</inkml:trace>
  <inkml:trace contextRef="#ctx0" brushRef="#br0" timeOffset="-163511.03">15253 16019 1452 0,'0'5'574'0,"3"-4"-348"16,2 2-75-16,-5-3-26 15,0 0-13-15,16 4-36 16,29 15-18-16,-29-7-25 16,1 1-10-16,1 6-14 15,-5-2-3-15,-9 2-3 16,-1-1-3-16,-5-4-13 15,-9 1-7-15,-3-2 1 16,-10-3 4-16,3-4 14 0,7-1 4 16,8-5 3-16,5-2 0 15,8 2 2-15,4-1 2 16,6 1 2-16,6 4 3 16,-2-1 2-16,-3 1 5 15,2 4 14-15,-8 1 5 16,-5 4 6-16,0 4-2 15,-13-2-7-15,-3 3-5 16,-7 0-8-16,-2 2-4 0,-5-3-10 16,2-6-9-16,2-5-57 15,3-6-49-15,8-4-131 16,5-3-80-16,3-8 193 16</inkml:trace>
  <inkml:trace contextRef="#ctx0" brushRef="#br0" timeOffset="-162951.15">15624 15399 1268 0,'-12'-14'498'0,"9"9"-306"0,3-1-26 15,2 4-34-15,6 2-7 16,3 7-42-16,3 0-20 16,4 6-15-16,-4 0-1 15,0 5-8-15,-2 5-5 16,-8 6-13-16,-4 6-5 16,-8 9-3-16,-5 3-3 0,-1 4-2 15,3-3-2 1,5-10-3-16,4-5-1 0,2-10-1 15,4 0-1-15,4-4-2 16,2-6-1-16,4-4 1 16,2-6 1-16,5-2 1 15,1 0 1-15,0-2 0 16,0 1 2-16,-9 0 0 16,-2 0 3-16,-11 10 4 15,-1 6 8-15,-6 14 20 16,-3 6 9-16,6 7 18 15,0-1 3-15,4-5 1 16,4-3 0-16,-1-8 0 16,2-3-1-16,-4-2-12 15,-2-1-8-15,-6-5-16 16,-4 2-8-16,-5-3-10 0,-1 2-4 16,1-1-85-16,1-4-71 15,5-6-179-15,3-3-471 16,7-7 539-16</inkml:trace>
  <inkml:trace contextRef="#ctx0" brushRef="#br0" timeOffset="-162800.28">16286 16211 1817 0,'22'26'704'0,"-17"-9"-492"15,-1 2-66-15,-8-6-55 16,-8-7-82-16,4-5-177 16,1-3-95-16,1-7 145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21:59.33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4752 4447 662 0,'0'0'365'0,"0"0"-72"16,0 0-22-16,-1-1-89 16,0 0-32-16,0 0-49 15,-7-9-13-15,-8 0-14 16,-34-26-11-16,26 36-24 16,0 3-11-16,2 10-19 15,-3 5-5-15,11 13-6 16,2 5-3-16,5 3-2 15,8 3-3-15,7-5 0 16,4-3-1-16,10-6 1 16,5-4 2-16,8-7 2 15,1-5-9-15,5-6-99 16,3-5-76-16,1-8 112 16</inkml:trace>
  <inkml:trace contextRef="#ctx0" brushRef="#br0" timeOffset="368.23">5002 4495 946 0,'-5'0'469'0,"4"2"-199"15,-1 1-54-15,2-3-29 0,0 0-68 16,0 13-27-16,1 15-37 15,7 26-10-15,1-31-22 16,7-1-7-16,10-9-9 16,-3-5-1-16,3-10-4 15,2-6 0-15,-5-7-1 16,0-5 1-16,-9-2 2 16,-6-6 1-16,-9-2 7 15,-8 4 2-15,-10 1 1 16,-3 5-1-16,-5 9-11 15,-4 3-4-15,5 12-14 16,3 4-14-16,7 10-54 16,2 2-34-16,11-2-133 15,4 1-133-15,20-13 246 16</inkml:trace>
  <inkml:trace contextRef="#ctx0" brushRef="#br0" timeOffset="661.25">5317 4458 890 0,'20'10'445'16,"-2"3"-155"-16,-1 3 1 15,2 8-85-15,-6 0-31 16,2 7-43-16,-8-4-31 0,-4-6-31 16,2-2-11-16,-5-3-21 15,6-3-7-15,-5-3-11 16,0-4-3-16,0-7-6 15,-1-1-3-15,0 1-8 16,0 0-3-16,0-6-6 16,1-15-7-16,-1-37-16 15,0 28-11-15,-1 4-37 16,5 3-17-16,3 14-34 16,-2 4-36-16,2 6-132 15,0 4-280-15,8 0 382 16</inkml:trace>
  <inkml:trace contextRef="#ctx0" brushRef="#br0" timeOffset="972.49">5642 4579 815 0,'0'7'422'0,"2"2"-167"15,3-1-22-15,-2-3-38 16,-1 6-46-16,2 5-18 15,0 0-28-15,-1 3-10 16,1-5-27-16,0-3-13 0,-1-6-17 16,-1 1-5-16,-2-6-6 15,0-2-3-15,-1 1-4 16,0-1-3-16,-2-13-11 16,-7-39-4-16,10 25-5 15,0 2-5-15,5-3-18 16,4 5-20-16,2 3-57 15,2 1-42-15,4 8-103 16,0 3-70-16,3 6 202 16</inkml:trace>
  <inkml:trace contextRef="#ctx0" brushRef="#br0" timeOffset="1268.43">5920 4712 910 0,'11'3'423'16,"-2"-6"-212"-16,3-3-31 16,-1-2-49-16,-1-7-41 0,-2 0-19 15,1-7-29-15,-2-2-5 16,-4 4-7-16,0-1-4 16,-6 6 17-16,-7 0 11 15,1 8 21-15,1 4 2 16,-3 5-15-16,4 6-13 15,-2 7-26-15,-1 3-6 0,5 6-9 16,4-1-3-16,5-2-5 16,4-3-3-16,7-7-5 15,-1-4-1-15,1-6-42 16,11 1-46-16,7-8-164 16,8-5-155-16,9-8 258 15</inkml:trace>
  <inkml:trace contextRef="#ctx0" brushRef="#br0" timeOffset="1443.99">6287 4502 791 0,'-9'9'418'0,"-7"-1"-75"15,-1 5-81-15,0 5-35 16,0 8-39-16,6 3-57 16,3-3-30-16,8-2-53 15,4-4-22-15,6-7-30 16,5-1-6-16,6-6-63 0,2-6-53 15,6-9-168-15,3-12 176 16</inkml:trace>
  <inkml:trace contextRef="#ctx0" brushRef="#br0" timeOffset="1628.34">6468 4346 1259 0,'-1'13'534'0,"-1"16"-299"16,0 11-17-16,-7 9-85 15,4 4-35-15,10-4-66 16,3-6-15-16,9-11-17 16,2-6-4-16,-2-13-38 15,2-5-49-15,4-6-149 16,0-7-351-16,1-17 390 16</inkml:trace>
  <inkml:trace contextRef="#ctx0" brushRef="#br0" timeOffset="2335.46">6347 4469 1235 0,'0'9'492'0,"0"-8"-324"0,8 1-48 16,8-2-34-16,3-1-36 16,14-1-33-16,-4 0-9 15,5-2-4-15,3 0-1 16,-3 3-3-16,-3 0 0 15,-2 9-7-15,-5 5-2 16,-7 8-1-16,-3 5 1 16,-5 5 9-16,-4 1 11 15,-2-4 27-15,-1-4 13 16,-2-11 15-16,1-10-1 0,-1-2-17 16,0-1-10-16,0 0-22 15,-1-1-11-15,1 0-16 16,0 0-6-16,1-2 1 15,7-11 6-15,24-28 8 16,-18 29 3-16,1 8 5 16,0 3 4-16,2 4 11 15,-5 6 9-15,-1 2 12 16,-1 3 1-16,-6 4-10 16,5-1-9-16,1-2-18 15,1-1-8-15,4-5-58 16,-1-7-30-16,3-3-59 15,-2-6-27-15,0-5 25 16,1 4 29-16,-7 0 61 16,2 1 32-16,-7 5 31 15,2-1 7-15,-1 4 28 0,-2 0 18 16,5 4 30-16,-2 2 11 16,6 0-5-16,-1 2-7 15,9-7-14-15,1-1-6 16,-1-1-11-16,2-5-7 15,-6-3-12-15,-5-5-4 16,-6-6-3-16,-4 3 1 0,-5-3 10 16,-4 7 2-16,-7 3 7 15,-1 1 0-15,-3 9-12 16,1 2-9-16,4 13-21 16,7 1-9-16,3 6-13 15,1 0 0-15,6 3-3 16,-1 1-3-16,13-1-55 15,4-3-45-15,9-11-98 16,4-7-64-16,9-19 180 16</inkml:trace>
  <inkml:trace contextRef="#ctx0" brushRef="#br0" timeOffset="2627.81">7411 4509 1054 0,'-9'-5'543'16,"-3"2"-197"-16,-7 0-59 0,1 3-34 15,-1 4-79-15,-3 5-38 16,6 5-57-16,6 4-18 16,5 1-28-16,5 1-10 15,8-3-15-15,5 0-4 16,7-3-3-16,2 1 0 16,2-1 1-16,2-1 1 15,-5-1 1-15,-6-2 2 16,-5-4 0-16,-5 1 3 15,-2-5 12-15,-8 1 5 0,-5-4-40 16,-3-1-43-16,-4-2-112 16,0-2-58-16,7-1-101 15,1-1-73-15,9-2 265 16</inkml:trace>
  <inkml:trace contextRef="#ctx0" brushRef="#br0" timeOffset="2929.65">7619 4466 583 0,'0'1'425'0,"0"-1"129"16,-1-1-135-16,0 1-63 15,0 0-58-15,-6 3-132 16,-6 2-51-16,3 13-65 16,-21 29-23-16,34-26-22 15,-3-1-4-15,10-4-1 0,2 0 2 16,4-2 4-16,6-1 3 15,0 1 3-15,-4-1 4 16,-4 1 11-16,-5-1 10 16,-9 0 23-16,-8 3 3 0,-12 0-2 15,-6-5-10 1,-2-4-36-16,4-4-40 0,9-3-111 16,9-1-63-16,13-5-121 15,8 1-27-15,16 4 222 16</inkml:trace>
  <inkml:trace contextRef="#ctx0" brushRef="#br0" timeOffset="3152.41">8626 4485 1346 0,'-7'5'567'0,"-6"8"-291"15,11-12-50-15,0-1-51 16,2 1-18-16,-1-1-44 16,-1 0-141-16,2 0-92 15,-1-1 74-15</inkml:trace>
  <inkml:trace contextRef="#ctx0" brushRef="#br0" timeOffset="3313.6">8572 4649 1254 0,'-9'8'522'16,"9"-7"-284"-16,1 1-38 0,2-2-50 15,-3 0-48-15,0 0-170 16,0 0 69-16</inkml:trace>
  <inkml:trace contextRef="#ctx0" brushRef="#br0" timeOffset="3851.39">9378 4478 723 0,'70'49'387'0,"-61"-30"-26"16,-1-1-113-16,2-1-29 15,0 5-34-15,0-3-69 16,2 1-21-16,-1 0-25 15,-7-5-7-15,3-1-16 16,0-2-8-16,-5-6-11 16,4 3-3-16,-8-6 4 15,0-3-1-15,-4-4-7 16,5 3-5-16,0 0-16 16,-5-17-1-16,-13-36-3 15,21 28 1-15,2 1 1 16,1 2-2-16,11 1-7 0,-2 1-3 15,10 0-12-15,1 4-40 16,0 8-113-16,0 7-74 16,0 10 142-16</inkml:trace>
  <inkml:trace contextRef="#ctx0" brushRef="#br0" timeOffset="4288.07">9832 4674 841 0,'4'4'409'15,"-1"5"-126"-15,7-3-120 16,6-2 14-16,12 4-45 16,-3-8-24-16,-1-9-21 15,3-2-7-15,-6-8-20 16,-2-2-14-16,1-1-22 0,-10-1-4 16,-9 1 0-16,-1 2 4 15,-11 6 5-15,-1 2 6 16,-2 5 5-16,1 5-1 15,-2 6 0-15,3 5-5 16,3 8-9-16,-3 1-5 16,6 5-12-16,2-2-3 0,0 0-6 15,12 3-3-15,3-6-1 16,6 2-4-16,12-6-54 16,-1-4-51-16,10-5-160 15,1-6 166-15</inkml:trace>
  <inkml:trace contextRef="#ctx0" brushRef="#br0" timeOffset="4538.53">10341 4534 913 0,'0'1'482'0,"-14"-4"-22"15,-1-3-166-15,1 6-41 16,-4 1-48-16,2 11-107 15,0 6-31-15,4 8-37 16,2-2-13-16,10 5-16 0,3-2-5 16,9-7-5-16,4 3 1 15,9-8 2-15,4-5-1 16,6-2-14-16,1-8-36 16,-3-9-95-16,-4-3-64 15,-1-1-165-15,-1 1 232 16</inkml:trace>
  <inkml:trace contextRef="#ctx0" brushRef="#br0" timeOffset="4921.99">10521 4580 812 0,'-5'2'474'15,"7"6"-130"1,-3-2-32-16,-6 2-30 0,2 2-68 16,-1 1-29-16,1 5-50 15,1 3-27-15,4 3-45 16,4-1-18-16,1-6-24 15,8-1-7-15,0-6-10 16,2-6-4-16,5-4-6 16,-2-6-14-16,3-6-25 15,-2 3-6-15,-3-5 2 16,-1 2 12-16,-6 5 29 16,-3-4 12-16,-4 7 14 15,-2-2 5-15,-6 4 5 16,3 4 2-16,-4 0 1 15,1 6-2-15,1 4-3 0,1 2-4 16,5 5-9-16,3-3-4 16,5 2-7-16,0-6-2 15,2-3-79-15,1-3-62 16,3-8-157-16,2-2-99 16,-1-3 247-16</inkml:trace>
  <inkml:trace contextRef="#ctx0" brushRef="#br0" timeOffset="5192.7">10874 4605 1231 0,'7'9'550'0,"3"6"-274"16,-4 1-12-16,-2 4-77 16,2 2-46-16,-4-1-59 15,4-2-16-15,-3-12-21 16,-5-3-6-16,0-6-8 15,0-1-4-15,1 2-10 16,0 0-9-16,-5-8-11 16,-6-12-4-16,-8-26-15 15,17 31-8-15,5-3-28 16,3 4-18-16,8-1-32 16,0-2-25-16,2 6-76 15,4 1-55-15,-9 6 166 0</inkml:trace>
  <inkml:trace contextRef="#ctx0" brushRef="#br0" timeOffset="5527.01">11124 4594 1256 0,'-3'2'554'0,"2"5"-297"15,1-2 2-15,2 7-73 16,1 0-44-16,2 3-51 16,-1 1-14-16,1-2-30 15,-2 0-11-15,-2-2-14 16,-1-3-5-16,0-4 0 16,-1 0 0-16,-1-5 0 15,1 0-1-15,-1 0-3 16,1-1-3-16,0 0-6 15,0 0-4-15,-1-10-6 16,1-2-4-16,7-35-8 0,3 25-7 16,4-7-25-1,4 0-19-15,2 0-49 0,4 6-26 16,-3 12-75-16,-3 3-28 16,-6 5 156-16</inkml:trace>
  <inkml:trace contextRef="#ctx0" brushRef="#br0" timeOffset="5879.22">11321 4695 860 0,'14'-1'491'16,"-4"1"-46"-16,8-8-275 15,-1-2-2-15,4-4-90 16,-2-5-34-16,-6-4-25 15,-1 3-3-15,-10-2-2 16,-2 3 4-16,-1 3 4 16,-4 1 17-16,-8 7 18 15,-1 1 2-15,-3 7 11 16,-4 8-7-16,6 10-5 16,1 5 0-16,2 6-10 15,7-2-8-15,7 0-16 16,2-6-5-16,8-3-12 0,0-3-3 15,2-9-4 1,3-1-4-16,2-8-48 16,2-3-37-16,2-1-100 0,1-4-80 15,1-1-200-15,0-4 290 16</inkml:trace>
  <inkml:trace contextRef="#ctx0" brushRef="#br0" timeOffset="6240.93">11580 4568 917 0,'-4'10'453'0,"3"4"-129"16,0-1-16-16,-2 2-33 16,0 1-45-16,-3-4-83 15,1 2-36-15,0-7-58 16,1-3-19-16,2-4-26 16,2 2-15-16,0-3-33 15,0 0-11-15,0 0-13 16,0 0 7-16,0 0 24 15,0 0 9-15,10-7 17 16,8-6 3-16,27-26 3 16,-27 28 1-16,-3 3 6 15,0 3 8-15,-3 7 24 16,0 3 12-16,-2 5 19 16,0 2 3-16,-4-2-6 15,-2 1-6-15,-4 0-17 0,-2-1-7 16,-4 3-19-16,-1-3-32 15,0-2-98-15,3-1-56 16,2-3-143-16,3-3-64 16,8 4 243-16</inkml:trace>
  <inkml:trace contextRef="#ctx0" brushRef="#br0" timeOffset="6699.51">11995 4503 1193 0,'-9'6'514'0,"2"-1"-245"15,-6 0-38-15,5 3-24 16,-2 6-44-16,4 2-67 16,-1 3-21-16,1 2-26 15,6 4-14-15,2-6-21 16,4 1-5-16,2-7-5 15,1-5 0-15,-1-3-1 16,6-1 1-16,0-7 0 16,6-2-1-16,1-5-2 15,2-8-2-15,1 1-3 16,-3-5-1-16,-4-4 3 16,-7 1 2-16,-7-1 4 0,-3 3 5 15,-5 9 3-15,-4 4 2 16,-4 9 0-16,1 5 2 15,0 9 5-15,0 6 3 16,3 9 7-16,5 2 0 16,4 2-1-16,4-6-2 0,10-7-6 15,3 1-3-15,6-9-8 16,2 0-4-16,2-8-6 16,0-5-20-16,-2-5-93 15,-3-2-69-15,-5 2-208 16,-5-17 234-16</inkml:trace>
  <inkml:trace contextRef="#ctx0" brushRef="#br0" timeOffset="8571.27">4769 6208 1143 0,'-2'-3'452'0,"4"7"-291"15,2 6 3-15,1 15-20 16,2 10-6-16,-2 19-23 16,0 5-20-16,-1 0-31 15,1 1-15-15,8-14-27 0,1-3-9 16,8-9-12-16,6-9-12 15,2-15-94-15,-3-10-77 16,-2-15 108-16</inkml:trace>
  <inkml:trace contextRef="#ctx0" brushRef="#br0" timeOffset="8751.54">4631 6396 1315 0,'-4'0'500'0,"7"-1"-382"16,8 0-9-16,11 3-62 16,6-1-11-16,11-1-20 15,4 0-6-15,-3-3-71 32,-19 1-82-32,0 1 91 0</inkml:trace>
  <inkml:trace contextRef="#ctx0" brushRef="#br0" timeOffset="8919.48">5246 6426 855 0,'0'19'434'0,"0"-2"-130"15,0 4-12-15,0-1-76 0,1 1-33 16,1-2-65-16,-1-1-30 16,0-9-54-16,1-3-63 15,-1-10-168-15,1-9-63 16,-2-5 136-16</inkml:trace>
  <inkml:trace contextRef="#ctx0" brushRef="#br0" timeOffset="9609.54">5152 6299 793 0,'13'5'434'0,"3"0"-133"0,7 0-77 15,2 3-25-15,6 2-71 16,1 0-17-16,-1 5-20 15,0 2-2-15,-6 6-12 16,-6 5-11-16,-5-1-22 16,-5-1-10-16,-7-5-12 15,0-3-2-15,-5-9-3 16,0-3 0-16,5-3-2 16,-3-4-3-16,0-3-12 15,1 3-8-15,-1 0-11 16,1-10 0-16,6-8 7 15,15-26 4-15,-7 32 4 16,-5 2 1-16,-5 8 0 0,10 7 2 16,-8 7 5-16,0 2 5 15,-1 6 6-15,-1 2 2 16,-3-5 0-16,5 3-2 16,-3-9-4-16,-1-5-4 15,1-5-7-15,-3-3-7 16,0 2-26-16,0 0-11 15,0-5-13-15,2-12 3 0,3-27 21 16,-1 30 13-16,-1 5 14 16,1 2 3-16,-2 8 4 15,1 3 6-15,2 10 11 16,3 5 9-16,4-1 14 16,6 2 2-16,5-2-2 15,2 0-7-15,2-13-14 16,1-2-4-16,0-10-8 15,0-5-1-15,-4-5-4 16,-3-2 0-16,-9 0 1 16,-5-2 1-16,-10 3 6 15,-5 0 3-15,-8 8 0 16,-1 5 1-16,2 7-2 16,0 6 0-16,4 10 4 0,3 4 6 15,5 8 9 1,5 3 5-16,6 0-1 0,7 1-5 15,9-9-15-15,4-6-8 16,13-10-63-16,1-8-79 16,10-10 86-16</inkml:trace>
  <inkml:trace contextRef="#ctx0" brushRef="#br0" timeOffset="10632.15">6589 6494 794 0,'-17'-7'468'0,"-18"-18"65"16,31 10-263-16,-2 4-17 16,-2 2-32-16,-3 7-83 15,0 2-35-15,0 7-58 0,-1 9-17 16,6 10-20-16,-2 5-8 16,8 6-5-16,3-1-2 15,7-3 1-15,4-5 1 16,6-9 2-16,5-5 0 15,5-13-17-15,3-4-40 16,2-17-99-16,0-9-60 16,-1-13-132-16,-1 2-35 15,-10 4 42-15,-3 6 66 0,-9 18 223 16,-2 6 128-16,-5 14 150 16,-1 10 34-16,-3 6-2 15,-2 3-24-15,4 2-40 16,2-2-14-16,6-3-34 15,4-4-20-15,5-6-45 16,-2-4-19-16,2-10-32 16,-2-5-9-16,0-11-9 15,0-3-3-15,-9-2-19 16,0 2-10-16,-8 0-15 16,-14 0-5-16,-3 2 10 15,-4 1 8-15,-6 3 13 16,8 5 3-16,5 1 0 15,3 2-4-15,9-1-8 16,4 2-2-16,13-1 1 0,5-2 3 16,7 5 10-1,1-4 5-15,-4 12 10 0,-1-2 9 16,-1 5 17-16,-5 3 8 16,-3 0 2-16,-4 7-2 15,-6 0-13-15,0 2-6 16,-4-1-9-16,-2-6-2 15,-1-6-33-15,0-8-23 0,4-4-38 16,3-2-14-16,2-7 4 16,5 3 18-16,-3-4 33 15,1-1 15-15,-3 7 24 16,0-4 3-16,1 7 8 16,2 2 12-16,-2 2 34 15,-1 6 24-15,0 6 36 16,-1 7 8-16,1 3-12 15,-2-4-21-15,3-4-38 16,0-5-17-16,3-8-22 16,1-3-3-16,0-5-4 15,-1-3-2-15,-1 0-4 16,-3 5-1-16,0-1-1 16,-1 1 2-16,1 4 2 15,-1-3 0-15,1 0 1 16,-1 5-1-16,1 3 1 0,-1 1-1 15,-1 6 1-15,1 2 0 16,-3-1 0-16,1 2-9 16,1-4-68-16,1 0-36 15,4-5-96-15,-2-4-70 16,3 0 184-16</inkml:trace>
  <inkml:trace contextRef="#ctx0" brushRef="#br0" timeOffset="10859.6">7479 6506 1025 0,'7'37'503'0,"-1"-1"-126"16,-2 10-85-16,-2 9-47 16,1 3-62-16,2 2-101 15,1-7-38-15,4-14-33 16,-1-8-5-16,-3-17-53 15,3-4-37-15,1-12-74 16,-3-6-53-16,-5-11-48 16,-2-7-13-16,-9-9-10 15,0-6 7-15,-2-10 186 16</inkml:trace>
  <inkml:trace contextRef="#ctx0" brushRef="#br0" timeOffset="11038.44">7455 6487 859 0,'10'-16'417'16,"3"9"-139"-16,6 7-34 15,3 8-49-15,-1 5-22 16,-1 2-37-16,-2 1-13 16,-10 1-33-16,-1 3-16 15,-8 0-27-15,-7-3-8 0,-3 1-13 16,-3-6-10-16,-1-4-63 16,-1-1-42-16,11-7-99 15,-4 0-69-15,7-5 165 16</inkml:trace>
  <inkml:trace contextRef="#ctx0" brushRef="#br0" timeOffset="11216.64">7697 6282 909 0,'16'11'455'0,"4"10"-90"15,0 8-92-15,-1 11-25 16,-4 6-46-16,-5 7-88 15,-2 3-36-15,-1-4-50 16,0-5-23-16,4-16-126 16,4-11-94-16,3-20 126 15</inkml:trace>
  <inkml:trace contextRef="#ctx0" brushRef="#br0" timeOffset="11563.88">7915 6626 1048 0,'35'1'469'16,"-28"7"-188"-16,0 0-24 16,2-7-33-16,3-1-48 0,0-9-96 15,4-5-34-15,1-8-35 16,-4-5-5-16,-1 0-6 16,-10 1-1-16,-7 8-1 15,-2 9 1-15,-9 2 4 16,0 5 3-16,1 2 2 15,-2 2 1-15,12 12 3 16,0 3 2-16,5 7 3 16,3 5 1-16,-3 0 0 15,6 0-1-15,2-2-3 16,0-3-4-16,14-7-7 16,-4-5-6-16,7-12-79 15,3-4-57-15,-6-14-151 16,5-1 167-16</inkml:trace>
  <inkml:trace contextRef="#ctx0" brushRef="#br0" timeOffset="11719.6">8194 6517 921 0,'-1'7'447'16,"4"4"-125"-16,5 9-32 16,5 7-30-16,2 3-39 15,4 1-79-15,4-2-36 0,2-5-54 16,-2-1-15-16,-1-6-20 15,-5-7-21-15,-4-5-104 16,0-3-65-16,-2-7-179 16,3-4 204-16</inkml:trace>
  <inkml:trace contextRef="#ctx0" brushRef="#br0" timeOffset="11873.41">8395 6555 972 0,'-11'14'512'15,"-1"4"-163"-15,-1 7-71 16,-4 5-28-16,3 0-95 16,-3-1-45-16,9-11-79 15,3-3-48-15,6-11-110 16,5-3-68-16,7-2 108 16</inkml:trace>
  <inkml:trace contextRef="#ctx0" brushRef="#br0" timeOffset="12069.05">8549 6618 726 0,'4'7'469'0,"2"9"-9"15,0 4-168-15,1 0-12 16,1 1-94-16,-3-4-43 16,-3-6-83-16,-2-3-28 15,1-8-113-15,1-6-63 16,2-13-177-16,4-5 183 0</inkml:trace>
  <inkml:trace contextRef="#ctx0" brushRef="#br0" timeOffset="12183.55">8486 6378 964 0,'5'6'449'0,"2"3"-207"15,0 2-50-15,0-1-91 16,6 3-70-16,4-2-191 15,3-6 118-15</inkml:trace>
  <inkml:trace contextRef="#ctx0" brushRef="#br0" timeOffset="12399.08">8821 6384 1104 0,'5'23'509'15,"-2"10"-226"-15,0 7-10 16,-5 3-100-16,2 9-50 16,2-3-79-16,3-3-21 0,8-10-21 15,1-8-5-15,7-14-49 16,0-5-41-16,-1-13-126 16,3-4-40-16,-1-11 153 15</inkml:trace>
  <inkml:trace contextRef="#ctx0" brushRef="#br0" timeOffset="12967.56">8730 6530 1227 0,'5'8'541'16,"3"-5"-292"-16,5 5-61 15,1-4 2-15,4-2-87 16,3 1-40-16,2-3-45 15,5 0-9-15,3 0-8 16,-3 1-15-16,1-2-38 0,-6 1-13 16,1 3-15-16,-9-2 12 15,-8 7 34-15,2 3 16 16,-10 7 21-16,1 5 12 16,5 3 21-16,-6 3 10 15,1-4 18-15,6 0 1 16,-3-4-3-16,7-3-7 15,-1-4-18-15,1-6-10 0,3-8-17 16,1-6-6-16,3-10-3 16,4-2-1-16,-3 1 2 15,0 2 2-15,-6 7 3 16,-6 4 2-16,-5 5 10 16,-1 5 6-16,-2 9 7 15,0 6 3-15,2 8 1 16,1 6 1-16,5 8 10 15,2-2 7-15,1 2 12 16,0 0 2-16,1-6-1 16,-4 3-4-16,-1-4-9 15,-8-1-3-15,-6-6-9 16,-6-1-4-16,-5-12-9 16,-5-5-4-16,-3-11-15 15,0-5-19-15,-4-17-104 16,1-9-41-16,3-10-103 0,2-2-54 15,22 1 211-15</inkml:trace>
  <inkml:trace contextRef="#ctx0" brushRef="#br0" timeOffset="13157.25">9594 6518 1764 0,'-1'1'632'0,"-2"0"-515"16,2 0-21-16,1-1-30 16,-1 0-90-16,1 0 170 15,0 0-135-15</inkml:trace>
  <inkml:trace contextRef="#ctx0" brushRef="#br0" timeOffset="13307.58">9593 6712 1331 0,'-3'7'556'0,"3"-2"-323"16,4-3-7-16,0-1-73 0,-4-1-52 15,0-1-101-15,0 0-79 16,1 0 52-16</inkml:trace>
  <inkml:trace contextRef="#ctx0" brushRef="#br0" timeOffset="16669.99">11286 6315 370 0,'32'30'309'16,"-31"-34"106"-16,-1-1-82 16,-4-4-50-16,-2 0-46 15,-1-2-63-15,-4-3-18 16,-7 5-32-16,1 0-13 16,-7 6-32-16,0 3-17 15,-2 10-28-15,-1 5-10 16,3 12-15-16,2 7-6 0,4 5-4 15,7 6-3 1,11 1 0-16,9 4 1 0,11-1 3 16,7-3 1-16,8-5 1 15,5-9 2-15,10-11-1 16,5-9 1-16,1-12 1 16,-2-9-1-16,-6-15 1 15,-7-9-1-15,-10-14 2 16,-5 2 1-16,-13 3 4 15,-5 0 3-15,-17 10 9 16,-11-1 3-16,-11 4 1 16,-5 2-2-16,-8-1-10 15,0 7-4-15,-5 5-8 16,1 3-2-16,7 7-6 16,5 1-19-16,17 2-63 0,6 0-45 15,14 3-100-15,9 3-54 16,14 4 181-16</inkml:trace>
  <inkml:trace contextRef="#ctx0" brushRef="#br0" timeOffset="17293.98">11998 6255 726 0,'-11'-16'444'0,"1"-1"-102"16,-2 4-50-16,-3 5-28 0,-2 12-89 15,1 6-30-15,-7 10-44 16,-2 10-17-16,3 10-29 16,2 11-13-16,17 4-15 15,6 2-5-15,17 2-5 16,2-4 0-16,3 0 0 15,0-3 0-15,-5-10 1 16,2-7 0-16,-4-10-1 16,1-6-1-16,-5-12-1 15,-2-4 1-15,-7-6 2 16,-5-5-1-16,-3-4-63 16,-1-4-59-16,-1-3-153 15,5-2-282-15</inkml:trace>
  <inkml:trace contextRef="#ctx0" brushRef="#br0" timeOffset="17960.18">12363 6470 850 0,'3'-2'404'0,"5"0"-163"16,0 2-2-16,-3 3-16 16,7 3-37-16,-3 14-32 0,-9 4-14 15,2 7-37-15,-3 1-18 16,-5-6-36-16,8-1-12 15,-2-8-18-15,3-3-2 16,-2-8-4-16,-2-3 2 16,1-5-2-16,0 1-2 15,0 0-5-15,0-14-3 16,3-40-2-16,-1 29 0 0,2-4-1 16,1 3 1-16,2 3-1 15,1 0-1-15,6 11-1 16,1 1 0-16,6 10 3 15,-1 6 5-15,4 5 7 16,6 7 8-16,-8 0 12 16,1 4 4-16,-7 4 10 15,-2 1-1-15,-2 6-5 16,-1 2-5-16,-2-2-11 16,-2-1-4-16,-3-10-7 15,-2-7-1-15,-1-10-5 16,0-3-11-16,-1-8-66 15,2-5-52-15,-1-5-111 16,2-3-72-16,5 3 192 16</inkml:trace>
  <inkml:trace contextRef="#ctx0" brushRef="#br0" timeOffset="18488.55">12952 6550 868 0,'1'-5'401'0,"-1"4"-179"0,0-2-3 16,0 2-33-16,-1 0-26 16,1 0-23-16,-1-1-2 15,1 1-18-15,0 0-8 16,0 0-16-16,0 0-6 16,0 1-9-16,0-1-3 15,0 0-9-15,0 0-5 16,0 1-13-16,0 0-8 15,0 0-13-15,0 0-6 16,0 0-9-16,0 0-1 0,0 0-90 16,0 0-88-16,0 0 107 15,0 0-19-15</inkml:trace>
  <inkml:trace contextRef="#ctx0" brushRef="#br0" timeOffset="19128.03">13235 6466 1303 0,'-10'-3'562'15,"4"4"-353"-15,3-2-45 16,3 2-4-16,0-1-79 15,0 0-19-15,0 8-7 16,0 14 0-16,1 34-11 16,-1-29-8-16,0-1-13 15,0-1-6-15,1-6-6 16,-1-4-1-16,0-6 1 0,-1-4 0 16,-2-7-4-16,2-2-5 15,0 3-16 1,1 0-6-16,2-22-3 0,13-30 2 15,-1 27 12-15,1 1 3 16,5 8 3-16,-1 1 2 16,1 9-1-16,2 4 2 15,-2 8 6-15,-2 8 5 16,-4 6 13-16,-7 7 4 16,0 2 6-16,-2-2-1 0,-3-3-4 15,2-3-2-15,-4-10-6 16,0-4 0-16,0-6-4 15,-3-3-4-15,3-8-8 16,1-4-5-16,5-7-9 16,3-2 0-16,-2 0 2 15,2 2 2-15,4 8 3 16,1-2 0-16,-1 8 0 16,3 8 1-16,-1 2 3 15,-1 11 3-15,4 12 11 16,-1-2 4-16,-4 9 8 15,-4 0 3-15,-3-3-2 16,-1-1-2-16,-3-11-10 16,-1-4-4-16,0-8-46 15,-1-4-61-15,0-6-158 0,0 4-70 16,0 0 184 0</inkml:trace>
  <inkml:trace contextRef="#ctx0" brushRef="#br0" timeOffset="19377.61">13783 6252 1185 0,'31'15'577'0,"3"4"-267"0,0 7-47 16,-6 4-21-16,-4 5-88 15,-3-1-34-15,-8 4-40 16,0 4-11-16,-9-2-23 15,-5 4-4-15,-10-3-8 16,-4 1-7-16,-2-6-9 16,3-5-4-16,1-13-53 15,-3-8-56-15,5-10-146 16,-3-3-15-16,-8-7 142 16</inkml:trace>
  <inkml:trace contextRef="#ctx0" brushRef="#br0" timeOffset="22331.3">15451 6497 722 0,'-1'-4'405'16,"-2"-1"-109"-16,2 3-53 15,0 1-28-15,0 0-58 16,0 0-23-16,0 0-40 16,-1 0-19-16,-19-6-28 15,-32 1-13-15,22 12-19 16,0 6-7-16,5 3-8 16,7 2-1-16,10 4-5 15,8-4 0-15,11 0 2 16,8-3 2-16,6-3 4 15,6 1 5-15,1-2 4 16,-4 0 4-16,-3 2 7 16,-10-1 3-16,-6 1 8 15,-8 0 4-15,-4-1 10 16,0 0 3-16,-3-3-1 16,3 0-4-16,-7-3-15 15,-4-3-7-15,1-2-26 0,-2-2-35 16,7-2-89-16,5-3-51 15,4-2-113-15,8-5-47 16,6-4 219-16</inkml:trace>
  <inkml:trace contextRef="#ctx0" brushRef="#br0" timeOffset="22679.96">15535 6541 846 0,'8'8'430'0,"-2"4"-121"15,-1 3-48-15,-4 6-67 16,-1 1-22-16,1 2-37 15,4-2-20-15,4-6-39 16,2-4-18-16,4-6-26 16,1-6-7-16,2-7-9 15,-3-5-2-15,0-6-3 16,0-1-3-16,-3-5-2 16,0 1 0-16,-3-1-2 15,-1 5 1-15,-4 10-2 16,-1 1 0-16,-3 13 0 15,0 1 1-15,0 8 2 16,1 4 4-16,2 4 0 16,2 4 1-16,5-2-3 15,0-3-2-15,4-8-3 16,-1-6-6-16,0-8-96 16,-1-8-69-16,1-9-174 0,2-7 195 15</inkml:trace>
  <inkml:trace contextRef="#ctx0" brushRef="#br0" timeOffset="23079.08">15920 6312 913 0,'8'19'505'16,"-3"3"-155"-16,3 11-67 16,-3 7-28-16,-3 4-89 15,1 2-34-15,1-7-53 16,-1-3-21-16,1-9-30 15,0-9-8-15,-1-8-6 16,-3-2 0-16,0-9-1 16,-1-2-4-16,-2-5-9 15,3-3-10-15,-4-6-10 16,5 1-1-16,3 0 2 16,8-2 4-16,3 8 8 15,0-1 2-15,4 3 3 16,-1 3 1-16,3 4 1 15,-2 1 4-15,-3 4 9 16,-6 4 8-16,-7 2 18 16,-3 2 8-16,-8 7 9 0,-6 2-3 15,-11 2-12-15,-3-2-9 16,3-4-19-16,7-8-30 16,5-8-93-16,11-2-49 15,4-6-107-15,6-4-53 16,11-2-154-16,-1-3 294 15</inkml:trace>
  <inkml:trace contextRef="#ctx0" brushRef="#br0" timeOffset="23266.3">16246 6487 894 0,'17'0'460'0,"-2"11"-135"16,-2 6 3-16,-4 11-69 15,-5 7-28-15,-3 15-57 16,-1 8-34-16,4 8-68 15,-1 2-24-15,5-9-30 16,3-6-6-16,-4-21-4 16,-1-11-4-16,-3-10-55 15,-6-10-45-15,1-12-92 16,-1-7-47-16,-3-19-58 16,4-7-14-16,-9-8 201 15</inkml:trace>
  <inkml:trace contextRef="#ctx0" brushRef="#br0" timeOffset="23488.62">16223 6463 797 0,'20'-5'415'16,"11"2"-74"-16,3 5-63 15,0 1-34-15,-2 6-32 16,-2 0-51-16,-7 0-17 0,-8 5-31 16,-3 1-15-16,-11 2-29 15,-1 2-7-15,-9 2-16 16,-3-1-4-16,-6 0-13 15,-5 1-7-15,4-9-19 16,3-4-26-16,3-7-94 16,5-3-51-16,3-5-122 15,4-1-53-15,6 0 223 16</inkml:trace>
  <inkml:trace contextRef="#ctx0" brushRef="#br0" timeOffset="23756.42">16570 6533 726 0,'6'9'437'0,"6"10"27"16,-2 1-140-16,-7 1-31 15,-2 2-44-15,-3-1-83 16,-2-1-29-16,-7-9-49 16,1-3-16-16,-2-9-24 0,0-8-9 15,2-6-18-15,2-2-10 16,5-2-15-16,3-1-5 15,5 3-4-15,2 0-2 16,6 3-7-16,2 3-12 16,6 3-39-16,2-1-31 15,-1 5-85-15,-2-4-67 16,-1 9 163-16</inkml:trace>
  <inkml:trace contextRef="#ctx0" brushRef="#br0" timeOffset="24080.73">16787 6536 1027 0,'23'3'554'16,"-32"2"-118"-16,3 5-203 16,0 6-3-16,1 5-84 15,-2 4-37-15,7 1-43 16,5-4-18-16,10-4-20 15,5-4-7-15,2-7-7 16,3-6-2-16,-7-8-4 16,2-4 0-16,0-6-3 15,-7-5-1-15,-1-2 2 0,-4 0 2 16,-8 6 9 0,0 1 2-16,-9 6-2 0,-5 1-4 15,-10-1-15-15,-3 9-17 16,-1 1-60-16,-2 1-47 15,13 9-119-15,3-2-74 16,11 9 199-16</inkml:trace>
  <inkml:trace contextRef="#ctx0" brushRef="#br0" timeOffset="24549.04">17130 6357 1252 0,'-9'15'512'0,"5"-1"-266"16,-1 11-64-16,1 12-10 16,0 2-30-16,2 10-71 15,2 2-18-15,4 0-25 16,0-4-8-16,3-12-9 15,0-8 0-15,-1-14-2 0,-1-4 1 16,-4-9 7-16,-1-6 0 16,-2-7-3-16,1-1-5 15,2-6-9-15,1-2-5 16,7 0-3-16,1 0 1 16,3 6 1-16,4 4 1 15,0 8 1-15,0 1 1 16,2 8 4-16,-1 2 8 15,-2 7 17-15,-5 3 13 0,-3 4 17 16,-7-3 5-16,-11 2-3 16,-3 0-9-16,-9-6-16 15,-1-1-8-15,7-4-58 16,2-5-51-16,6-6-125 16,2-4-89-16,3-11 182 15</inkml:trace>
  <inkml:trace contextRef="#ctx0" brushRef="#br0" timeOffset="24716.51">17430 6431 1232 0,'4'14'549'0,"3"13"-286"15,-7 4 1-15,-8 2-76 0,0 9-56 16,-2-1-72-16,2 0-24 15,9-8-65-15,0-8-50 16,12-12-139-16,-3-8-71 16,13-7 171-16</inkml:trace>
  <inkml:trace contextRef="#ctx0" brushRef="#br0" timeOffset="25040.52">17533 6702 743 0,'0'-1'437'0,"0"0"-34"16,2 0-109-16,10-1-56 16,3 0-52-16,30-11-62 15,-26-1-21-15,-3-6-44 16,0-3-16-16,-7 0-20 16,-3 0-4-16,-10 5-1 15,-6 3 2-15,-7 8-2 16,-1 0-2-16,-1 13 0 15,-1 1 1-15,4 9 2 16,1 4-1-16,3 3-3 16,7 5-3-16,5 2-2 0,1 0-1 15,9-5-3-15,2-4-1 16,5-7-1-16,3-4-3 16,6-10-41-16,-1-4-55 15,3-14-133-15,2-4-86 16,-1-4 187-16</inkml:trace>
  <inkml:trace contextRef="#ctx0" brushRef="#br0" timeOffset="25465.38">17838 6672 1100 0,'1'20'498'0,"-3"1"-216"16,2 1-7-16,-3-3-52 16,-1-2-27-16,6-4-68 15,-3-6-32-15,4-10-48 16,1-5-12-16,-3-9-17 15,8-4-10-15,1-1-14 16,2-1-7-16,6 5-1 16,-4 1 0-16,-2 6 4 15,0 6 5-15,-7 5 4 16,2 3 4-16,-4 8 7 16,-1 3 2-16,3 5 7 15,-4 0 2-15,-1 0 2 16,0-2-1-16,-2-6-5 15,1-5-2-15,2-8-7 16,3-4-3-16,-3-8-20 0,6-4-12 16,-3-4-20-16,7-1-5 15,3 1 10-15,1 3 9 16,1 10 18-16,-9 3 6 16,-3 8 11-16,-4 6 5 15,-3 9 11-15,-2 5 6 16,2 7 3-16,-3 3-2 0,8-5-13 15,1-5-25-15,8-10-132 16,6-9-71-16,8-14-194 16,8-8 233-16</inkml:trace>
  <inkml:trace contextRef="#ctx0" brushRef="#br0" timeOffset="25760.24">18443 6578 1332 0,'-5'-6'603'0,"-3"7"-278"16,-3 5-42-16,-3 6-73 15,-3 5-51-15,6 2-75 16,4 4-24-16,6 1-32 16,7 1-9-16,1-5-5 15,4 0 0-15,3-2 1 0,-1-3 3 16,-5-1 6-16,-1-4 3 15,-12-6 11-15,-2 2 2 16,-4-3-3-16,-5 4-7 16,-4-3-55-16,-11-2-53 15,-6-1-136-15,-1-2-78 16,-3-5 175-16</inkml:trace>
  <inkml:trace contextRef="#ctx0" brushRef="#br0" timeOffset="26865.09">11299 7938 1017 0,'-12'8'440'0,"8"-4"-238"15,2-4-16-15,8 1-27 16,6 1-34-16,10 0-38 16,12 3-9-16,2-11-25 15,6-2-13-15,-4-10-16 16,-4-6-6-16,-3-4-5 0,-8 0-1 15,-10 0 3-15,-5 5 4 16,-13 5 7-16,-7 3 2 16,-5 5 4-16,-3 3-1 15,2 7-8-15,-2 3-3 16,6 8-13-16,-1 4-5 16,2 9-4-16,2 6 0 15,8 7 2-15,8 3 0 16,10 0 2-16,3-3 1 15,7-7-2-15,1-8-1 0,6-9-65 16,9-4-63-16,4-10-163 16,4-5-146-16,4-3 273 15</inkml:trace>
  <inkml:trace contextRef="#ctx0" brushRef="#br0" timeOffset="27181.07">11953 7865 669 0,'-8'-16'411'0,"-1"-1"11"15,-2-1-99-15,-1 7-48 16,-8 7-37-16,-1 5-64 16,-6 6-31-16,0 7-47 15,4 7-21-15,6 8-33 16,6 0-11-16,9 0-16 16,4-4-6-16,9-7-5 0,3-2-1 15,9-8 0-15,2-4 0 16,4-7 0-16,-1-5 2 15,-6-3-1-15,-3-1-1 16,-7-1 0-16,0 6-1 16,0 0-1-16,2 4 0 15,-2 5-1-15,-8 1 0 16,0 8-82-16,-1 2-62 0,5-1-163 16,10-2 115-16,12-2 93 15</inkml:trace>
  <inkml:trace contextRef="#ctx0" brushRef="#br0" timeOffset="27394.54">12279 7813 1105 0,'-9'-6'538'0,"-8"-3"-179"16,1 2-38-16,-4 8-77 15,0 8-52-15,2 10-82 16,-1 5-35-16,7 6-42 15,5 2-14-15,12-6-18 16,8-1-2-16,10-6-4 0,5-1-15 16,10-7-72-1,3-5-54-15,11-9-122 0,-3-7-59 16,-1-14 205-16</inkml:trace>
  <inkml:trace contextRef="#ctx0" brushRef="#br0" timeOffset="27737.38">12507 7659 1016 0,'-2'11'540'0,"-4"7"-164"0,4 16-83 15,0 7-23-15,-1 8-89 16,2 1-41-16,2-4-67 16,-1-4-21-16,9-9-24 15,-8-9-7-15,1-9-8 16,2-4-3-16,-6-11-6 15,6-5-2-15,4-6-12 16,-2-7-8-16,7-9-8 16,-1 2 0-16,4 1 11 15,0 6 5-15,-2 15 8 16,-2 2 2-16,-5 3 6 16,3 7 7-16,-2 7 11 15,0 6 4-15,-1 6 1 16,1 1-3-16,-1-1-10 15,-2-5-3-15,2-6-45 0,0-5-70 16,2-10-93-16,5-2 111 16</inkml:trace>
  <inkml:trace contextRef="#ctx0" brushRef="#br0" timeOffset="28113.1">13714 7736 1116 0,'3'4'514'0,"0"9"-244"16,0 25-65-16,-3 9-4 15,-5 18-67-15,0 4-37 16,4-10-51-16,2-2-18 15,7-18-22-15,2-8-13 16,3-17-79-16,1-8-47 16,-4-12-125-16,-2-5-90 15,-9-3-144-15,-7 1 294 16</inkml:trace>
  <inkml:trace contextRef="#ctx0" brushRef="#br0" timeOffset="28588.76">13525 7929 525 0,'-14'-18'371'15,"8"7"-28"-15,13 7-74 16,5 7-34-16,16 3-58 16,6 5-16-16,7-2-44 15,7-4-26-15,3-3-38 16,2-4-14-16,3 2-17 16,-2-2-5-16,-7 1-6 15,-9-2-2-15,-11 1-2 16,-3 0 0-16,-8 2 1 15,-4-1 2-15,-9 1 15 16,-6-3 1-16,-12 2 2 16,0 1-4-16,-7 0-15 15,-1 9-4-15,1 3-2 16,0 2 0-16,10 10 5 0,-1-2 3 16,13 2 4-16,3 0 0 15,2-7 1-15,6-2-1 16,1-6-1-16,4-5-3 15,1-4-1-15,2-2 0 16,-1-7-2-16,1-3 1 16,-2-5-2-16,1-3 1 0,-3 0-3 15,1 2 1-15,-4 7 0 16,-2 4 3-16,-4 8 17 16,0 6 11-16,-4 5 11 15,-2 2-1-15,0 2-15 16,0 1-10-16,2-4-15 15,1-1-9-15,4-5-108 16,2-4-67-16,2-5-154 16,2-3 181-16</inkml:trace>
  <inkml:trace contextRef="#ctx0" brushRef="#br0" timeOffset="28926.39">14304 7786 772 0,'-1'-1'403'16,"0"0"-104"-16,0-1-11 15,1 1-59-15,0 0-25 16,0 0-35-16,0 1-12 16,1 5-23-16,1 23-18 0,2 40-37 15,-3-29-20-15,4-1-31 16,2-1-9-16,8-2-14 16,-2-5-30-16,5-9-91 15,1-8-57-15,-1-9-137 16,0-4-57-16,-4-9 236 15</inkml:trace>
  <inkml:trace contextRef="#ctx0" brushRef="#br0" timeOffset="29390.43">14476 7901 813 0,'-7'-9'492'16,"-2"5"-104"-16,2 4-65 15,-5 1-44-15,-1 7-83 16,-1 2-30-16,0 9-54 15,2 0-18-15,-1-2-30 0,4-1-12 16,9 1-19-16,6 2-6 16,7 1-8-16,6 3-3 15,-3-13-4 1,-8-5-1-16,0 0-4 0,31 13 0 16,9-9-2-16,1-4 0 0,-6-6-5 15,-2-4-25-15,-4-7-75 16,-5-3-34-16,-7-7-55 15,-6-1 9-15,-11-2 60 16,-7 4 35-16,-6-1 60 16,-4 5 25-16,-5 2 41 15,-2 6 14-15,2 6 30 16,-1 1 9-16,2 11 3 16,0 0-3-16,0 4-3 15,3 8-3-15,4 3-14 16,2 2-9-16,6 5-25 15,3-3-15-15,4-4-15 16,5-3-5-16,5-7-39 16,4-4-43-16,9-9-115 15,6-3-63-15,7-11-130 16,0-6-264-16,9-3 443 16</inkml:trace>
  <inkml:trace contextRef="#ctx0" brushRef="#br0" timeOffset="29624.02">15034 7920 997 0,'-10'-1'543'0,"-1"-1"-149"16,8 5-94-16,-1 3-15 15,-1-2-83-15,2 5-38 16,0 2-58-16,6 4-17 0,3 3-36 16,1-3-14-16,1 2-15 15,0-3-5-15,2 2-5 16,-2 0 0-16,2-2-3 15,-5-3 1-15,-6-4 3 16,-2 0 1-16,-7-4-3 16,-1-3-32-16,1-2-118 15,-2-2-75-15,3-3 405 16,-1 3-208-16</inkml:trace>
  <inkml:trace contextRef="#ctx0" brushRef="#br0" timeOffset="32367.99">16290 7780 411 0,'3'0'287'16,"1"0"31"-16,-2-1-32 15,-1 0-53-15,-1 0-19 16,0 0-35-16,0-1-16 15,-1 1-25-15,-5-4-14 16,-19-1-28-16,-27 12-13 0,26 18-25 16,2 3-10-16,5 10-12 15,1 2-6-15,12 7-10 16,6 9-4 0,13 0-8-16,7-2-4 0,14-8-5 15,5-5-1-15,11-17 2 16,3-7 1-16,-3-16 6 15,-3-10 1-15,-6-15 4 16,-3-9 0-16,-8-12 2 16,-5-1 1-16,-14-2 2 15,-11 2 2-15,-12 8 0 16,-7 4 1-16,-11 7-4 16,-1-2-2-16,-11 4-9 15,0 2-4-15,-1 9-9 16,0 8-6-16,10 6-34 15,7 3-40-15,14 3-110 0,6 0-60 16,14 2-155-16,5 1 246 16</inkml:trace>
  <inkml:trace contextRef="#ctx0" brushRef="#br0" timeOffset="32615.91">16862 7753 1259 0,'-15'0'596'16,"-5"3"-305"-16,-8 11-64 16,-1 7-27-16,1 12-101 15,4 2-28-15,9 9-35 16,5 4-14-16,14 1-16 15,8 3-3-15,8-9-3 16,5-6-1-16,8-9-2 16,-1-5-1-16,6-9-36 15,-6-6-63-15,-2-9-164 16,6-10 167-16</inkml:trace>
  <inkml:trace contextRef="#ctx0" brushRef="#br0" timeOffset="32831.47">17096 7905 1211 0,'-1'6'564'15,"3"6"-210"-15,2 4-65 16,0 5-41-16,-2 7-60 0,2 11-90 16,0-1-24-16,-1 0-35 15,0-5-16-15,-1-7-15 16,0-6-5-16,1-11-96 15,1-4-62-15,3-11-130 16,0-3-82-16,3-7 236 16</inkml:trace>
  <inkml:trace contextRef="#ctx0" brushRef="#br0" timeOffset="33075.47">17312 7739 937 0,'38'3'510'16,"1"-1"-164"-16,-5 9-63 16,-3 8-16-16,1 5-70 15,-6 6-30-15,1 8-53 0,-1 0-5 16,-10 11-47 0,-5 2-12-16,-12 0-16 0,-6 1-8 15,-8-9-10-15,0-3-5 16,1-14-76-16,1-8-63 15,6-15-172-15,2-8-197 0,11-9 318 16</inkml:trace>
  <inkml:trace contextRef="#ctx0" brushRef="#br0" timeOffset="33506.53">18597 7888 860 0,'0'-17'423'15,"2"13"-102"-15,2 6-56 16,-4 10 0-16,-3 8-35 15,-3 17-60-15,-2 6-36 16,0 6-62-16,3-4-20 0,6-7-33 16,6-4-10-16,5-9-12 15,2-1-25-15,1-11-115 16,1-5-83-16,-2-11 131 16</inkml:trace>
  <inkml:trace contextRef="#ctx0" brushRef="#br0" timeOffset="33684.33">18435 8007 819 0,'4'-8'476'16,"6"8"15"-16,2 0-320 16,9 2 2-16,1 0-72 15,6-2-41-15,10-3-41 16,-2-3-6-16,0 3-48 0,-1 3-76 15,-3 6 72-15</inkml:trace>
  <inkml:trace contextRef="#ctx0" brushRef="#br0" timeOffset="33873.06">18852 8065 590 0,'10'9'404'0,"-9"7"101"16,0 3-190-16,4 3-70 15,-3-2-57-15,1 0-109 16,1-5-38-16,1-6-70 16,0-4-60-16,-1-8-210 15,-1-6 192-15</inkml:trace>
  <inkml:trace contextRef="#ctx0" brushRef="#br0" timeOffset="34580.73">18876 7903 1101 0,'19'5'504'0,"1"7"-245"15,-2 0-9-15,0 2-81 16,-1 0-28-16,-5 0-38 16,0 4-19-16,-5 5-34 0,-2 4-14 15,-5 6-20-15,-1 1-4 16,0-2-4-16,-2-4-3 15,3-8-1-15,2-6-1 16,-2-9-3-16,0-5-1 16,-1-7-16-16,-2-8-14 15,4-6-24-15,5-1-2 16,3 0 9-16,5 2 12 0,2 6 25 16,-3 4 4-16,3 5 7 15,3 2 6-15,-4 8 27 16,-1 1 11-16,-4 10 7 15,-3 0-2-15,-5 4-22 16,-1-1-9-16,-2-2-8 16,0-4-3-16,-2-6-6 15,3-5-2-15,0-3-10 16,0-4-7-16,0 4-18 16,0 0-5-16,0-4-5 15,2-10 6-15,0 3 20 16,9-25 7-16,-8 33 7 15,1 3 2-15,-2 6 4 16,-2-5 5-16,0 0 9 16,5 15 3-16,23 29 0 0,-11-30-3 15,5-6-4-15,3-1-3 16,8-7-4-16,2-4 1 16,2-2-1-16,-8-4 0 15,-8-3-7-15,-4-2-5 16,-5-7-5-16,-2-1 0 15,-10-1 8-15,-3-1 6 16,-7 9 9-16,0 2 10 0,3 12 31 16,0 5 14-16,-2 10 27 15,7 7 6-15,-4 4-13 16,4 2-8-16,9-1-23 16,-1-1-11-16,9-2-16 15,-1-6-6-15,0-4-9 16,6-5-5-16,3-6-28 15,2-2-49-15,-5-10-135 16,-2-2 32-16,0-4 80 16</inkml:trace>
  <inkml:trace contextRef="#ctx0" brushRef="#br0" timeOffset="35848.69">11479 9116 776 0,'-2'-8'444'15,"-1"2"-105"-15,-2 8-65 16,6 9-6-16,-1 21-72 16,2 9-31-16,2 25-52 15,-5 6-22-15,1 3-44 16,0-2-17-16,6-14-22 15,7-6-7-15,7-21-40 16,3-14-47-16,3-18-112 16,-2-10-81-16,-5-13 168 15</inkml:trace>
  <inkml:trace contextRef="#ctx0" brushRef="#br0" timeOffset="36277.07">11266 9372 871 0,'8'-1'434'0,"3"2"-131"16,11 3-134-16,6 1 11 15,8-1-77-15,1-3-36 16,4-1-45-16,3 3-9 16,1-3-7-16,0 0-2 15,-4 3-4-15,-6-1-6 0,-11 3-8 16,-4 0 0-16,-6 3 4 15,-7 3 6-15,-6 8 10 16,-1 3 5-16,-3 3 16 16,2 0 6-1,3-6 13-15,4-1 3 0,2-6-4 16,4-2-2-16,5-7-12 16,-1-3-5-16,6-9-8 15,1-5-3-15,-1-7 1 16,0-3 0-16,-12-2 2 15,-7 2 1-15,-12-2 3 16,-9 3-1-16,-8 7 5 16,-3 0 1-16,-3 4-6 15,2 5-2-15,7 5-17 0,4 2-9 16,10 10-32-16,7 1-53 16,11 0-121-16,5-4-57 15,8 3 152-15</inkml:trace>
  <inkml:trace contextRef="#ctx0" brushRef="#br0" timeOffset="36487.12">12086 9146 1291 0,'-6'23'569'0,"0"6"-289"15,0 9-20-15,0 10-86 16,0 3-63-16,4 5-81 15,3-1-15-15,10-7-11 16,1-7-6-16,9-14-57 16,0-13-45-16,0-16-137 15,1-10-61-15,-5-10 184 16</inkml:trace>
  <inkml:trace contextRef="#ctx0" brushRef="#br0" timeOffset="37022.96">11958 9275 1141 0,'1'-3'482'0,"5"3"-260"15,7 0-28-15,8 1-47 16,6 5-48-16,9-3-70 0,-1 2-15 16,3 0-71-16,3-1-57 15,7 2-89-15,4 2-30 16,4-4 18-16,1 4 51 15,-11-4 89-15,-6-3 29 0,-13 0 51 16,-8-1 13-16,-7-1 60 16,-7-1 35-16,-13-4 46 15,-6-3 15-15,-4-1-16 16,-2 1-12-16,1 9-5 16,-2 5-5-16,-1 8-15 15,3 9-4-15,-2 5-20 16,5 5-8-16,10 0-21 15,5-2-16-15,8-8-25 16,4-5-12-16,1-10-8 16,6-4-1-16,-3-5-2 15,2-4 1-15,6-10 0 16,-8-2 1-16,-1-3 0 16,4 1 0-16,-9 8-1 15,3 0 1-15,-3 8-2 16,-4 0 0-16,-2 9 4 0,-2 6 5 15,1 12 7-15,3 2 1 16,-1 1-4-16,1-2-4 16,0-7-10-16,-2-3-10 15,6-11-116-15,0-3-77 16,7-15-319-16,5-4 316 16</inkml:trace>
  <inkml:trace contextRef="#ctx0" brushRef="#br0" timeOffset="37217.41">12724 9183 1452 0,'10'17'654'0,"0"9"-331"16,-2 7-16-16,-4 9-118 16,0 2-60-16,2 6-74 15,-1-2-19-15,4-8-19 16,1-5-7-16,0-17-19 15,0-8-33-15,1-10-88 16,1-6-64-16,0-11-123 16,1 1 186-16</inkml:trace>
  <inkml:trace contextRef="#ctx0" brushRef="#br0" timeOffset="37809.65">14179 9290 916 0,'-16'-27'405'0,"1"17"-142"15,3 8-33-15,3 10-2 16,1 17-35-16,3 14-82 16,7 9-21-16,7 12-23 15,9 0-8-15,8-5-14 16,5-5-6-16,9-19-11 16,3-5-3-16,5-20-6 15,0-9-1-15,-7-18 1 16,-4-12 0-16,-8-11 0 15,-7-4-1-15,-16-2-2 16,-7 3 0-16,-15 5 0 16,-4 7-1-16,-15 7-3 0,-11-3-3 15,-13 8-6-15,-5-1-3 16,11 15-10-16,9 11-6 16,13 9-25-16,9 9-26 15,15 3-75-15,8-1-49 16,15-1-113-16,8 2-116 15,9 1 273-15</inkml:trace>
  <inkml:trace contextRef="#ctx0" brushRef="#br0" timeOffset="38082.92">14903 9129 1180 0,'0'7'576'16,"-9"0"-245"-16,-7 16-100 16,-6 10-11-16,-2 17-98 15,0 8-36-15,13 13-44 16,7 2-12-16,17 0-17 16,9 0-7-16,10-17-6 15,1-10-4-15,5-18-9 16,1-8-37-16,4-17-110 15,7-5-83-15,-2-19 139 16</inkml:trace>
  <inkml:trace contextRef="#ctx0" brushRef="#br0" timeOffset="38446.31">15214 9438 1140 0,'2'9'521'0,"0"13"-159"15,-2 1-80-15,0 4-26 16,0 1-47-16,-3-1-103 16,-2-5-34-16,2-4-36 15,1-4-11-15,2-7-18 16,0-3-6-16,3-5-1 16,2-6-1-16,0-10 1 15,5-2 2-15,0-9 1 16,2 1 0-16,0 1-1 15,-1-1-1-15,1 8-1 16,2 3 0-16,4 11-2 16,-1 5 1-16,9 6 5 15,1 7 6-15,-6 8 14 16,3 4 10-16,-13 7 13 16,-6 1 0-16,-1-2-6 15,-4-6-8-15,2-9-15 0,-2-1-3 16,0-9-86-16,-2-3-65 15,4-6-157-15,-2 2-84 16,0-4 233-16</inkml:trace>
  <inkml:trace contextRef="#ctx0" brushRef="#br0" timeOffset="38660.01">15601 9510 864 0,'3'7'497'0,"5"5"24"15,1 1-163-15,1 0-60 16,-5 0-32-16,1-5-99 16,-2-2-31-16,-2-1-47 15,0-3-20-15,-2-1-26 16,0-1-12-16,0-1-13 16,-2 0-39-16,1 0-128 15,0 0-78-15,0 0 122 16</inkml:trace>
  <inkml:trace contextRef="#ctx0" brushRef="#br0" timeOffset="39268.08">15890 9487 1205 0,'19'0'587'0,"-18"2"-130"16,-1 8-226-16,7 3 6 0,-11 10-68 16,4 6-62-16,-3 5-69 15,-1 0-9-15,-2-7-11 16,0-6-5-16,2-12-8 16,-5-7-4-16,10-4-3 15,-2-6-6-15,2-7-15 16,2-5-9-16,2-7-9 15,-2-3-3-15,9 2 8 16,1 0 8-16,-1 5 11 16,10 6 5-16,-13 7 9 15,3 7 3-15,3 8 16 16,1 5 14-16,1 9 21 16,-4 5 6-16,-3 6 1 15,-4 3-4-15,-1 1-10 16,-2-3-5-16,-5-8-10 15,-2-3-8-15,3-10-11 16,1-4-4-16,5-9-9 0,-1-10-7 16,6-7-21-16,-1-7-4 15,4-1 0-15,2 2 4 16,-1 7 17-16,1 2 7 16,0 8 3-16,-1 2 4 15,2 7 1-15,0 5 2 16,-1 6 10-16,0 4 6 0,-6 10 12 15,0 1 2-15,-7 4-4 16,-2-1-7-16,-1-8-10 16,-3-3-25-16,2-13-94 15,-3-8-69-15,5-16-173 16,0-8 207-16</inkml:trace>
  <inkml:trace contextRef="#ctx0" brushRef="#br0" timeOffset="39480.01">16428 9256 1147 0,'46'12'579'16,"-9"2"-191"-16,3 11-111 16,-4 4 11-16,-1 7-81 15,-1 6-47-15,-9 1-56 0,-4 0-26 16,-15 4-32-16,-9 1-8 15,-17-2-19-15,-6 2-5 16,-6-9-38-16,-3-8-54 16,6-6-105-16,1-9-69 15,12 1 146-15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22:54.55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22869 12854 409 0,'0'0'173'0,"0"0"-76"0,0 0-12 16,0 0 9-16,1 0-7 15,-1 0-20-15,0 0-10 16,0 0-10-16,0 0-4 15,0 0-10-15,0 0-9 16,0 0-15-16,0 0-1 0,0 0 3 16,0 0 4-16,0 0 11 15,0 0 6-15,2 2 9 16,-1 0-1-16,-1-1-5 16,1 5-9-16,0-1-11 15,1 2-5-15,0 1-6 16,0 0 0-16,2 4-1 15,-4 26 0-15,-5-25 2 16,6 0 3-16,1 4 7 16,7 10 5-16,-5 0 3 15,-4 7 2-15,3 3-7 16,-3 2-2-16,4 6-7 16,0-1-4-16,-3 3-1 15,4 2-2-15,-4 2 0 16,1 2 0-16,2 4 1 15,-4-2 0-15,-1 7 0 0,0 2 1 16,-4 4-2 0,3 2 1-16,2 5 0 0,-4 0-1 15,6 0 3-15,-3 0 2 16,0-6 6-16,1-2 2 16,0-3-2-16,7-5-2 15,-3 1-6-15,4 2-2 16,-1 1-1-16,-5 2 0 15,5 1 0-15,-4-1 0 0,-1-3 1 16,5 2-2-16,-6-2 2 16,1-1-1-16,-1 2 0 15,6-1 0-15,-4 0-1 16,0-4 0-16,5 2 0 16,-4 0 0-16,5 1 1 15,-1 2-1-15,-5-1 2 16,-3 1-1-16,1 4-1 15,0 2 1-15,-1 4-1 16,6 0 0-16,-4-8 1 16,3-2 0-16,-3-10 1 15,0-10 0-15,-4-2 1 16,0-4 0-16,0-6 1 16,1 4 0-16,-1-2-1 15,-4 4-2-15,1 7-1 0,0-5 0 16,0-5-1-16,5-7 0 15,1-10-2-15,-1-6-3 16,4-10-48-16,1-4-52 16,12-17 65-16</inkml:trace>
  <inkml:trace contextRef="#ctx0" brushRef="#br0" timeOffset="1963.11">23013 12747 521 0,'0'-2'242'16,"-5"-4"-101"-16,5 4-13 15,-1 1 11-15,1 0-19 16,0 0-19-16,0 1-27 16,0 0-9-16,0 0-8 15,0 0-4-15,0 0-7 16,4 1-6-16,7 2-2 16,1-1-3-16,30 7-7 15,-26-11-2-15,2 0-9 16,2-1-3-16,3 1-5 15,2 0-1-15,4 2 2 16,1 0 0-16,3 3-1 16,2-1 0-16,-1-2-3 0,6 2-2 15,-9-2-2-15,-1 0 1 16,2 2-1-16,-3-1 3 16,12 1 3-16,-1-1 3 15,5 1 1-15,0 0 0 16,9 0-3-16,8-2-2 15,3 0-2-15,3-2-2 16,-1 2-2-16,-1 2 0 0,3 1-1 16,2 2 1-16,6 1 0 15,-8-1 1-15,7 0 3 16,0 0 2-16,-4-2 3 16,9 1 0-16,0-1-1 15,4 0 0-15,-5 1 0 16,2 1 1-16,-3 1 2 15,0-1-1-15,13 0-1 16,-6 0-2-16,1-4-1 16,2-1-1-16,-7-1 0 15,5 0 0-15,1 0-1 16,-5 1 3-16,-5 0 3 16,-1 1 5-16,-11 1 3 15,4 0-1-15,3 0-3 16,1-1-2-16,-4-1-5 0,-1-1-1 15,-5 0-2-15,-3-1 0 16,-1 1-1-16,-1 3-2 16,-2 0 1-16,-3 3-2 15,0-1 1-15,-5 0 0 16,-5-1 0-16,1-1 1 16,-4-1-1-16,-1-1 3 15,-5-3-1-15,-3 0 0 16,-7 1 2-16,-4 0-1 0,-7 1 2 15,-5-1 0-15,-4 1 3 16,-1 1 2-16,-4-1 5 16,0 1 1-16,-2 0 0 15,1 0-2-15,0 0-5 16,0 0-3-16,0 0-4 16,0 0-1-16,0 0-4 15,0 0-3-15,0 0-2 16,1 0-1-16,0 0 3 15,0 0 2-15,0 0 2 16,0 0 2-16,0 0 0 16,0 0 0-16,0 1-2 15,0 4 1-15,0 1 0 16,0-2-1-16,0 0 0 16,-1 1 0-16,0-2 0 15,1 4 1-15,-2 1-1 0,1 2 0 16,0 2-2-16,-3 30 0 15,2-22 0-15,1-4 1 16,-1 6 0-16,0-3 0 16,-1 2 0-16,0 4 0 15,-2 3-1-15,2 5-1 16,1 5 0-16,-1 4 0 0,3 4 0 16,0 0 1-1,2-1-1-15,2 1 0 0,3-4 0 16,-2-2 1-16,1 2 1 15,0 4 0-15,0 1 0 16,1 8 0-16,0 4 0 16,0 0 0-16,0 4 0 15,-1-3 1-15,2 3 0 16,1 0 0-16,-1 4 0 16,0 1 0-16,-4 3 0 15,-1-3 0-15,3 3-1 16,-2 3-1-16,-1 2 2 15,-2 3 0-15,-1-3 0 16,-2-3 0-16,1-5 1 0,0-1 0 16,0 0-1-16,1 0 0 15,1-2 0-15,-1-4 0 16,3-6 0-16,2-4 0 16,-1-2 0-16,4 3 0 15,-5 0 0-15,4 6 0 16,0 6 0-16,-2-3 0 15,4 4 0-15,-2-4 0 16,1-1 1-16,0-2 0 16,-1-2 0-16,3 0 1 0,-7-2-2 15,2-2 2-15,-3 0-1 16,-6-5-1-16,4 1 0 16,0-1 0-16,0-1 1 15,0 1 0-15,0-3-2 16,2-2-3-16,-2-7-7 15,0-3-4-15,-3-6-10 16,1-2-1-16,2-6 0 16,-7-2 4-16,5-4 10 15,-1-6 4-15,-1 0 2 16,6-2-8-16,-4-4-22 16,0 3-18-16,2-3-34 15,-2 0-10-15,2-1-16 16,0 0 0-16,0 0-7 15,-1 0-37-15,0 0 108 0</inkml:trace>
  <inkml:trace contextRef="#ctx0" brushRef="#br0" timeOffset="3796.35">23111 16583 583 0,'-6'3'264'0,"3"-5"-110"16,0-1-66-16,3 0-35 16,0 2 9-16,0 0 11 15,0-1-1-15,0 1-5 16,0 0-3-16,5-2-6 16,7 1-6-16,5-9-13 0,31-6-3 15,-18 20-6-15,1-2-2 16,5 0-7-16,2 0-4 15,3 0-4-15,-6 1 0 16,3-2 3-16,-1 1 3 16,-3 0 5-16,7 0 2 0,-4 2-3 15,0-2-2-15,3-1-7 16,0 1-4-16,2-1-4 16,1 1 1-16,2 3 5 15,-5-1 1-15,-3 1 3 16,-4 0-1-16,-4-3-5 15,11 2-2-15,0-3-2 16,4 0 2-16,3 4 2 16,-1-2 3-16,6 4 1 15,1 0 0-15,2 1-5 16,-5-3-1-16,5-1-3 16,0 0 1-16,5-3 1 15,6 1 2-15,-2 0 1 16,8 1 1-16,-10 0 5 15,1 1 1-15,-3 1 3 16,-7 0 2-16,5 2-3 16,0-4-2-16,3 3-4 0,-2-3-3 15,5 1-2-15,-4-2-1 16,-8-2-1-16,-2 1 0 16,-6 0-1-16,2 1-1 15,0 2 5-15,0-1 2 16,0 4 4-16,0 4-1 15,1-3-3-15,-3 5-4 16,-4-2-1-16,-3-3-2 16,-5 0 0-16,1-1 0 0,1-4 0 15,3 1 1-15,-2 3-2 16,-2-4 0-16,-1 1-1 16,-1 3-1-16,3-5 1 15,0 2 0-15,2 0-1 16,-2-2 0-16,-4 1 0 15,5 1 1-15,-9-2-1 16,2 3 1-16,2 0-1 16,-6-3 1-16,5 1-1 15,1-2 1-15,-1 1 0 16,1-1-1-16,-2 0 0 16,3 2 0-16,-2-1 0 15,3-1-1-15,5 2 2 16,-6-2-1-16,2 0-1 0,-1 6 1 15,-5-3-1-15,2 0 1 16,-6 0 0-16,1-1 0 16,1-3 0-16,1 0 1 15,6 0 0-15,-2-2 0 16,-3 3 0-16,-1 3 1 16,-4-1-2-16,-2 1 0 15,-2-1 0-15,1 0 1 16,0-2 0-16,-2 3 0 0,0-3 0 15,-3 0 0-15,-4 0 1 16,-2-3 1-16,-4 2 1 16,0-1 0-16,-2-1 2 15,-2 2-1-15,0 0 0 16,0 1 1-16,0 0-1 16,0 0 2-16,0 0 0 15,0 0 0-15,0 0-2 16,0 0-2-16,0 0-3 15,0 0 0-15,0 0 1 16,0 0 2-16,0 0 1 16,0 0-1-16,0 0 2 15,4 1-1-15,0 0-1 16,4 1 2-16,-1-1-3 0,-5-1 1 16,1 0 0-16,-2 0 1 15,-1 0 2-15,0 0-1 16,0 0 1-16,0 0-2 15,0 0-1-15,0 0 0 16,0 0-1-16,0 0-3 16,0 0-6-16,0 0-13 15,0 0-54-15,0-1-43 16,-1 0-119-16,0 0-46 0,-14 2 171 16</inkml:trace>
  <inkml:trace contextRef="#ctx0" brushRef="#br0" timeOffset="8775.28">21058 14643 642 0,'-1'0'297'0,"0"0"-70"15,0 0-55-15,0 0-19 16,-6 9 5-16,-1 8-38 16,-3 29-19-16,10-28-31 15,1 2-6-15,1-4-17 16,-1-1-10-16,1 2-15 15,2-2-7-15,-2 0-7 16,-2-4 0-16,1 0-3 0,0-4 0 16,0-4-9-16,2 3-26 15,-2-10-118-15,0 3-116 16,0 0 158-16</inkml:trace>
  <inkml:trace contextRef="#ctx0" brushRef="#br0" timeOffset="8999.64">20930 14368 845 0,'-6'-13'425'16,"5"4"-39"-16,2 5-240 16,7 1-11-16,-1 5-1 15,1 2-28-15,0 0-46 16,1 2-15-16,3 0-21 15,-1-1-8-15,2 1-8 16,2-3-3-16,-8-4-58 16,1-1-66-16,-6-4 76 15</inkml:trace>
  <inkml:trace contextRef="#ctx0" brushRef="#br0" timeOffset="10021.04">25188 11858 645 0,'3'-1'339'16,"3"-1"-92"-16,5 5-72 16,0-2 3-16,25 51-37 0,-28-25-20 15,3 1-24-15,-4-5-8 16,-3-3-8-16,1-1-4 16,-9-3-9-16,-2 4-9 15,-2-3-17-15,-8-2-6 16,-2 0-10-16,-1-4 0 15,-6-6-3-15,0-2-3 0,-4-2-12 16,-3-9-29-16,0-7-115 16,-1-3-80-16,8-24 123 15</inkml:trace>
  <inkml:trace contextRef="#ctx0" brushRef="#br0" timeOffset="10198.85">25138 11438 1191 0,'27'0'421'0,"-1"1"-365"16,-3 2 13-16,-7 4 19 16,-3 1-11-16,-1 3-20 15,0 0-23-15,0 0-74 16,-2 1-70-16,-4-2 71 0</inkml:trace>
  <inkml:trace contextRef="#ctx0" brushRef="#br0" timeOffset="11278.21">22251 12920 733 0,'-1'-1'333'0,"-3"1"-102"16,2 0-29-16,1 0-14 16,0 0-17-16,0 0-72 15,0 0-25-15,0 7-36 16,1 12-6-16,6 35-1 16,-1-27 0-16,1 4-6 15,0-3-4-15,0-1-7 16,1-1-3-16,-4-6-3 0,2-1-1 15,-3-5-2-15,-1-2 0 16,-1-7-26-16,2-3-22 16,-1-2-55-16,-1-1-37 15,0 0-90-15,0 0-149 16,0-1 248-16</inkml:trace>
  <inkml:trace contextRef="#ctx0" brushRef="#br0" timeOffset="11927.55">22221 13521 780 0,'-13'-36'342'0,"10"32"-112"0,4 1-114 16,2-2 5-16,5 5 8 16,3 1-25-16,7 4-38 15,4 2-12-15,8 4-13 16,3 0-6-16,-7-4-9 15,-7 3-8-15,-8 0-9 16,-11 0 1-16,-3 6 2 16,0 4 1-16,-11-1 2 15,-2-2-1-15,-10-3-1 16,-3-2 0-16,-4-3 7 16,1-1 9-16,7-3 14 15,7-1 7-15,8-1-2 16,6-1-10-16,8 1-12 15,7 3-6-15,10-1-4 16,7 2 1-16,7-5 1 16,5 1 2-16,-4 0 0 0,-3-2 1 15,-8 1-3-15,-10-1-4 16,-4-1-4-16,-6 0-20 16,-4 0-105-16,-1-3-77 15,-1 2 111-15</inkml:trace>
  <inkml:trace contextRef="#ctx0" brushRef="#br0" timeOffset="12305.6">22431 14019 1052 0,'4'-5'423'0,"-5"1"-225"15,5 4-107-15,-2 0-13 16,-3 0-13-16,1 0-30 16,-1 0-100-16,1 0-104 15,0 0 108-15</inkml:trace>
  <inkml:trace contextRef="#ctx0" brushRef="#br0" timeOffset="12469.76">22425 14194 1186 0,'-2'3'443'0,"1"0"-289"15,-5-3-36-15,5 0-18 16,1 0-29-16,0 0-167 15,0 0-102-15,0 0 117 16</inkml:trace>
  <inkml:trace contextRef="#ctx0" brushRef="#br0" timeOffset="12618.08">22450 14341 1046 0,'0'11'407'0,"3"-6"-234"15,3-4-156-15,-6 0-8 16,1-2-416-16,-1 1 307 16</inkml:trace>
  <inkml:trace contextRef="#ctx0" brushRef="#br0" timeOffset="12765.21">22474 14523 1011 0,'-8'-3'387'0,"8"7"-258"16,4-2-67-16,-4-2-93 16,0 0-114-16,0 0 91 15</inkml:trace>
  <inkml:trace contextRef="#ctx0" brushRef="#br0" timeOffset="13674.95">22322 16066 793 0,'5'-1'383'16,"-5"0"-39"-16,0 0-221 15,0 0 6-15,0 1 20 16,0 0-13-16,7 12-43 16,1 17-18-16,-2 42-12 15,-10-29-7-15,6-3-21 16,-1-5-12-16,1-11-15 15,4-8-5-15,-1-14-11 16,-1-3-6-16,-2-13-17 16,-2-5-4-16,1-9-4 15,9-5 3-15,-3 1 12 16,4-4 6-16,5 11 11 16,-10 2 3-16,8 8 4 15,0 4 5-15,0 6 18 16,7 5 10-16,-4 9 21 0,0 6 4 15,-4 9-2-15,-3 4-6 16,-1 6-19-16,0-1-9 16,0-3-15-16,-1-1-2 15,-2-7-5-15,1-4-20 16,-3-6-75-16,0-5-53 16,-1-3-144-16,-2-2-197 15,-1-1 323-15</inkml:trace>
  <inkml:trace contextRef="#ctx0" brushRef="#br0" timeOffset="15935.03">23487 12325 534 0,'-4'-5'278'15,"-2"-8"-84"-15,-6-26-8 16,11 30 21-16,3 7-20 16,-2 2-14-16,3 11-20 15,0 5-7-15,-3 13-15 16,3 6-11-16,-3 6-29 15,-1-2-22-15,1-7-28 16,4-3-13-16,-3-9-16 16,1-6-3-16,7-1-2 15,-10-4 0-15,5-4-10 16,3-2-31-16,-7-6-84 16,4-5-54-16,0-5-152 0,2-2 196 15</inkml:trace>
  <inkml:trace contextRef="#ctx0" brushRef="#br0" timeOffset="16493.68">23923 12336 1059 0,'-10'-5'425'0,"9"2"-271"16,-1 3 1-16,4 3-14 15,-2-3-30-15,0 0-41 0,2 0-8 16,9 3-13-16,3 1-5 16,30 12-12-16,-31-9-6 15,-1 6-8-15,-6 2-4 16,-8 5-1-16,2 0 0 15,-8 0 2-15,-2 1 1 16,-2-6-1-16,-2-1 0 16,0-1-1-16,-3-6 0 0,6-3 2 15,-1 1 4-15,5-5 3 16,3 2-1-16,3-1-6 16,5 3 0-16,7-4-4 15,0-1 1-15,7-4 1 16,5-6 0-16,-3 1-2 15,9 2-2-15,-5 3-10 16,-6 1-61-16,-2 2-152 16,-3 0 143-16</inkml:trace>
  <inkml:trace contextRef="#ctx0" brushRef="#br0" timeOffset="16737.74">24436 12491 1535 0,'-5'-3'549'0,"3"4"-434"16,-1-2-6-16,3 0-5 15,-1 0-28-15,0 1-90 0,1 0-67 16,0 0-221-16,0-1 200 16</inkml:trace>
  <inkml:trace contextRef="#ctx0" brushRef="#br0" timeOffset="16888.38">24697 12516 983 0,'11'13'424'0,"-4"-7"-167"16,-1-2-123-16,-3-2-34 16,-3-1-45-16,0-2-271 15,0 0 158-15</inkml:trace>
  <inkml:trace contextRef="#ctx0" brushRef="#br0" timeOffset="17031.61">24931 12603 986 0,'10'2'350'0,"-8"2"-327"15,0-4-164-15,10 3 98 16</inkml:trace>
  <inkml:trace contextRef="#ctx0" brushRef="#br0" timeOffset="17173.31">25167 12573 822 0,'8'-1'479'0,"-1"4"7"15,-2-2-348-15,0 0-22 16,-4 2-91-16,-1-4-72 16,0 0-216-16,0 0 173 15</inkml:trace>
  <inkml:trace contextRef="#ctx0" brushRef="#br0" timeOffset="17283.28">25429 12536 913 0,'23'9'361'0,"1"-3"-210"16,7-4-154-16,3-10 0 16</inkml:trace>
  <inkml:trace contextRef="#ctx0" brushRef="#br0" timeOffset="18302.4">26660 12424 1093 0,'-1'-1'422'0,"0"0"-238"15,0-1-50-15,1 1 37 16,0 0 3-16,0 1-41 15,0 0-19-15,0 21-39 16,0 38-18-16,-4-27-20 16,0-4-8-16,2-8-14 15,1-2-3-15,-1-10-3 16,0 0 0-16,1-4 2 16,-1-4-1-16,0-1-5 15,1 0-6-15,0 0-14 16,0 0-5-16,1-15-3 15,11-36 5-15,1 28 7 16,4-1 4-16,3-1 4 0,-1 3 0 16,4 9 2-16,-4 4 1 15,-1 16 8-15,-2 5 6 16,-5 7 7-16,-3 7 3 16,-6 1-6-16,-1 0-4 15,1 1-5-15,4-6-3 16,-3-6-1-16,0-4-1 15,-4-9-2-15,-3-3-1 0,6-3-5 16,-1 3-4-16,0 0-9 16,8-18-3-16,21-32 2 15,-10 29 2-15,-4 6 10 16,5 2 4-16,-3 2 2 16,0 9 2-16,-4 6 17 15,-1 4 9-15,-3 10 12 16,-7-1 6-16,3 7-4 15,-5 2-5-15,-8-1-8 16,5-2-9-16,0-5-14 16,-3-2-6-16,8-7-57 15,2-3-44-15,1-4-104 16,7-2-73-16,3 0 175 16</inkml:trace>
  <inkml:trace contextRef="#ctx0" brushRef="#br0" timeOffset="23376.25">24589 14281 280 0,'0'0'201'15,"0"0"2"-15,0 0-38 16,0 0-6-16,0 0-11 16,0 0-3-16,0 0-9 15,-1 0-6-15,0-1-14 16,0-1-9-16,0 1-16 15,0 0-7-15,0 0-18 16,0 0-8-16,0 0-14 16,0 0-6-16,-2 0-8 15,-6 1-5-15,0 2-9 0,-2 3-4 16,-24 33-8-16,29-19-1 16,5 1-3-16,2 0 0 15,3-6-1-15,3 1 1 16,4-4 0-16,1-3 1 15,4-7 2-15,1-1 1 16,2-3 1-16,2-6 0 16,-4-4 2-16,0-4 1 0,-7-10 3 15,-2 0 0-15,-8-1 3 16,-2 0 2-16,-7 5 14 16,-2 2 5-16,-2 1 10 15,1 4 2-15,-1 6-10 16,2 2-10-16,-1 12-18 15,-2 4-9-15,2 8-44 16,3 2-44-16,7 0-133 16,4-2-87-16,7-5 184 15</inkml:trace>
  <inkml:trace contextRef="#ctx0" brushRef="#br0" timeOffset="23947.68">24212 13619 966 0,'0'-15'393'0,"-5"10"-206"0,0 3-58 16,-4 5-16-16,-1 8-5 15,3 2-36-15,-1 6-12 16,7 7-20-16,-2-2-9 16,0 10-12-16,3-3-3 15,0 3-9-15,5-1-2 16,5-8-5-16,-1-3 2 16,7-6-55-16,0-8-56 15,1-3-210-15,-1-1 198 0</inkml:trace>
  <inkml:trace contextRef="#ctx0" brushRef="#br0" timeOffset="24121.35">24397 13788 933 0,'0'9'406'0,"1"-2"-158"15,-1 3-40-15,2 3-27 16,-1-1-29-16,-1 4-85 15,0-4-28-15,1-6-29 16,0 3-40-16,2-10-139 16,-6-7-176-16,7-11 207 15</inkml:trace>
  <inkml:trace contextRef="#ctx0" brushRef="#br0" timeOffset="24277.06">24365 13636 938 0,'7'-2'370'16,"-4"6"-202"-16,6 5-60 16,-5-1-16-16,4 2-9 0,-1 0-138 15,1-1-156-15,10 2 134 16</inkml:trace>
  <inkml:trace contextRef="#ctx0" brushRef="#br0" timeOffset="24445.35">24533 13867 1093 0,'-5'3'477'0,"0"-1"-259"16,-4 5-36-16,-3-3-72 16,2 2-48-16,-1-2-87 15,5-4-59-15,6-1-208 16,4-1 187-16</inkml:trace>
  <inkml:trace contextRef="#ctx0" brushRef="#br0" timeOffset="24715.77">24686 13733 823 0,'1'5'445'0,"-1"1"-72"16,-2 11-173-16,0 4-30 15,-2 8-56-15,1 4-36 16,3 2-40-16,1-3-11 0,1-1-2 16,0-1 4-16,0-9 10 15,-2-2 8-15,-4-7 4 16,-2-1-3-16,-9-5-15 16,-2-6-32-16,-5-5-82 15,0-3-52-15,5-6-132 16,3-3-159-16,11-11 280 15</inkml:trace>
  <inkml:trace contextRef="#ctx0" brushRef="#br0" timeOffset="24888.6">24645 13523 1191 0,'4'-4'529'16,"-3"-2"-290"-16,1 6-77 0,-2 0-20 15,0 0-75-15,0 0-24 16,0 0-32-16,0 0-20 16,5 2-140-16,5 11-97 15,29 31 144-15</inkml:trace>
  <inkml:trace contextRef="#ctx0" brushRef="#br0" timeOffset="25157.82">24773 13592 1331 0,'92'-19'507'0,"-78"23"-350"16,-8 2-21-16,3 7-2 16,0 5-16-16,3 2-36 15,0 4-14-15,-6 1-21 16,2 1-6-16,-6 1-8 15,-3 2-3-15,-3-3-7 16,-8-3-2-16,-6-5-6 16,4-7-2-16,-5-6-62 15,7-3-52-15,-2-4-151 0,3-4-91 16,-10-9 211-16</inkml:trace>
  <inkml:trace contextRef="#ctx0" brushRef="#br0" timeOffset="31027.46">24593 14536 434 0,'-1'-1'239'0,"0"-4"-38"16,-1 3-3-16,1-1-24 16,-1-4-24-16,1 2-34 15,0-1-14-15,0 2-21 16,0 3-9-16,0 0-15 16,1 0-6-16,-1 0-11 15,0-1-5-15,-1 1-10 16,1 0-5-16,0 1-3 15,-2 4-1-15,-9 21 1 16,-7 31-1-16,17-20-1 16,-1 4-3-16,5 4-5 15,-1 3-2-15,2-3-2 0,3-3 0 16,-3-4 0-16,2-7 1 16,-3-6 2-16,-2-3 2 15,2-2 3-15,-1-5 2 16,0-4-2-16,2-1-2 15,0-7-4-15,0 1-2 16,-1-2-2-16,-2-1 0 16,0 0-21-16,0 0-27 0,0-1-75 15,0 0-59 1,0 0-229-16,0 0 261 0</inkml:trace>
  <inkml:trace contextRef="#ctx0" brushRef="#br0" timeOffset="31370.46">24530 14919 533 0,'-38'-27'308'16,"36"29"-57"-16,-3 1-52 16,1 0-7-16,3-3-45 15,0 0-27-15,0 0-35 16,1 15-15-16,2 2-19 15,2 27-10-15,3-30-12 16,2-1-5-16,-2-4-4 16,4-2-3-16,-1-3 0 0,0-1 2 15,-1-2 2-15,1-1 2 16,-2-2 5-16,3-5-1 16,1-6-4-16,3 1-3 15,0-3-8-15,0 0-3 16,0-1-3-16,-5 0-2 15,-2 5-57-15,-3-1-49 16,-3 4-133-16,-1 3-116 16,-1 11 222-16</inkml:trace>
  <inkml:trace contextRef="#ctx0" brushRef="#br0" timeOffset="32055.09">24617 15193 389 0,'-1'0'231'0,"0"0"1"16,0-1-13-16,-1 0-12 16,1-1-22-16,0 1-45 15,0 0-17-15,-4 0-28 16,-8 0-13-16,-2 4-21 15,-24 21-10-15,30-4-19 16,4 4-6-16,9 0-13 16,0-4-5-16,6-5-3 15,2-6 0-15,1-6 0 16,3 1 1-16,0-9 1 16,2-1 1-16,-3-11 4 15,2-2 0-15,-5-4 1 16,-4-4 1-16,-3 1 2 0,-5 1 2 15,-7 5 9-15,-3 4 2 16,-7 5 0-16,-3 2-3 16,0 8-13-16,0 1-6 15,2 5-11-15,3 4-15 16,3 4-75-16,6 2-59 0,5-1-182 16,4-1 202-16</inkml:trace>
  <inkml:trace contextRef="#ctx0" brushRef="#br0" timeOffset="33469.93">23637 15307 588 0,'0'0'322'15,"0"0"-65"-15,0 0-22 0,-1 3-47 16,0 18-31-16,-5 25-50 16,6-26-23-16,0 1-41 15,2-7-18-15,2 1-16 16,-1-5-12-16,-1-3-92 15,0-5-71-15,-1-2 98 16</inkml:trace>
  <inkml:trace contextRef="#ctx0" brushRef="#br0" timeOffset="33664.51">23634 15160 1107 0,'-4'1'435'0,"3"-1"-267"0,1 1-31 16,0-1-30 0,0 0-19-16,0 0-53 0,0 0-39 15,14 8-128-15,34 13-127 16,-31-23 155-16</inkml:trace>
  <inkml:trace contextRef="#ctx0" brushRef="#br0" timeOffset="33872.68">23725 15393 1156 0,'0'1'426'0,"4"-3"-309"16,2-2-12-16,5 0 0 15,5-1-16-15,6 0-47 16,1 3-16-16,2-1-13 15,-4 1-4-15,-4-4-43 16,-6 1-59-16,-1-2-284 16,4 7 249-16</inkml:trace>
  <inkml:trace contextRef="#ctx0" brushRef="#br0" timeOffset="34096.79">23821 15251 772 0,'9'-1'349'0,"-4"1"-109"0,-2 1-61 16,1 10-37-16,-4 3 1 15,-4 8-49-15,7 8-27 16,-3 3-34-16,0 2-11 0,-2-3-15 16,-1-8-23-1,0-11-95-15,9-3-65 0,3-5 101 16</inkml:trace>
  <inkml:trace contextRef="#ctx0" brushRef="#br0" timeOffset="34502.03">24000 15325 951 0,'-11'11'433'0,"11"-3"-131"16,-3-4-106-16,3 1-54 15,1-1-3-15,-1-4-56 16,0 0-35-16,0 0-34 16,0 0-6-16,0 0-15 15,0-1-25-15,0 0-41 0,0 0-13 16,1-5-11-16,2-6 16 16,-1-5 36-1,2-27 12-15,-5 24 22 0,0 3 8 16,-3 8 6-16,-3-2 5 15,-1 7 23-15,4 1 14 16,5 3 29-16,1 1 6 16,-2-1-7-16,0 0-11 15,-1 0-22-15,-1 18-4 0,-4 37-6 16,1-25-1-16,1 1-5 16,1-3-5-16,-2-2-9 15,5-2-3-15,0-9-3 16,1-2-2-16,0-7-16 15,-2-2-28-15,8-5-71 16,-4 0-53-16,0-4-261 16,10 4 278-16</inkml:trace>
  <inkml:trace contextRef="#ctx0" brushRef="#br0" timeOffset="34718.44">24054 15465 885 0,'0'-1'431'0,"0"0"-111"15,0 0-103-15,0 0-22 16,0 0-45-16,-1 1-51 16,0 0-67-16,-3 8-15 15,-11 2-23-15,-27 28-30 16,28-36-76-16,3-2-63 15,7 0-198-15,4-1 235 0</inkml:trace>
  <inkml:trace contextRef="#ctx0" brushRef="#br0" timeOffset="35038.41">24192 15345 1026 0,'-1'3'413'0,"0"9"-223"16,1 1-17-16,1 6-2 16,0 5-18-16,1-3-55 15,0 4-17-15,1 4-15 16,-3-3-6-16,-3 3-9 0,-2 1-7 15,-3-1-10-15,0-3-3 16,-2-2-8-16,-1-5-3 16,-4-7-39-16,0-3-44 15,1-12-123-15,1-5-89 16,7-16 165-16</inkml:trace>
  <inkml:trace contextRef="#ctx0" brushRef="#br0" timeOffset="35197.69">24146 15182 720 0,'10'-5'421'0,"1"-3"27"15,-1 0-230-15,-2 5-82 16,-1 3-18-16,-3 7-62 16,0 2-16-16,-2 2-55 15,-1-1-52-15,-1-2-192 16,0 0 169-16</inkml:trace>
  <inkml:trace contextRef="#ctx0" brushRef="#br0" timeOffset="37588.28">24848 14249 392 0,'-2'2'224'0,"1"-2"-28"16,0 0-9-16,-1 0-26 15,1 0-12-15,0 0-20 16,0 0-12-16,0 0-21 16,0 0-10-16,1 0-17 15,-1 0-9-15,0 0-16 16,0 0-9-16,0 0-12 15,1 0-5-15,0 0-5 16,0 0-2-16,0 4-5 16,0-1 1-16,1-1-3 15,-1-1 1-15,3 1 0 16,1 1-1-16,5 2 1 16,-1-2 0-16,-1 0 3 15,-5-3 3-15,0 1 1 16,2 2-1-16,-2-2 0 15,7 1-2-15,3 0-2 16,-4-2 0-16,32 1-1 0,-28-3-1 16,4-1-2-16,1-5 0 15,4 3 0-15,4-1-1 16,-1 4 0-16,6 1 0 16,-4 1 3-16,0 4 2 15,1-4 4-15,-1 4 0 0,0 0 1 16,-1-2 2-16,-1 2 1 15,1 1 3-15,-4-1-1 16,1 2-1-16,-4 0-3 16,-3 1-3-16,-5-2-2 15,-8 0-2-15,3-4 4 16,-4 1 3-16,-2-3-5 16,-1 0-29-16,1 0-112 15,-1-5-92-15,-13-5 130 16</inkml:trace>
  <inkml:trace contextRef="#ctx0" brushRef="#br0" timeOffset="37928.92">25235 14162 844 0,'6'-9'323'15,"-3"0"-192"-15,5 3-55 16,-2 1 12-16,3 3 11 16,4 6-12-16,7 3-7 15,4 6-11-15,0 3-2 0,-3 1-4 16,-10 0-3-16,2 0-8 16,-4-1-6-16,0-3-11 15,4 1-7-15,-8-5-7 16,6 2-2-16,-9 1 2 15,-4 3 1-15,-2 5-2 16,-4 1-1-16,-4-2-6 16,1-5-3-16,-4-2-5 15,-4-2-10-15,3-3-44 16,-3-2-39-16,5-3-126 16,2-2-180-16,-2 3 258 15</inkml:trace>
  <inkml:trace contextRef="#ctx0" brushRef="#br0" timeOffset="39892.44">25446 13691 340 0,'-1'-2'226'16,"0"1"20"-16,-1 0-34 16,1 0-31-16,0 0-14 0,0 0-16 15,0 1-6-15,0 2-13 16,-6 20-11-16,-9 33-35 15,9-28-21-15,5-5-34 16,11 1-13-16,-2-9-13 16,-1-6-15-16,-2-8-94 15,0-9-79-15,0-11 107 16</inkml:trace>
  <inkml:trace contextRef="#ctx0" brushRef="#br0" timeOffset="40070.94">25384 13519 912 0,'9'-5'371'0,"-4"7"-224"15,0 5-25-15,2 5-34 16,-2 0-21-16,3-1-39 0,8 1-14 16,1-2-109-16,3 3-108 15,4 7 127-15</inkml:trace>
  <inkml:trace contextRef="#ctx0" brushRef="#br0" timeOffset="40275.81">25636 13851 1084 0,'-3'9'436'0,"-5"-3"-269"15,1-2-90-15,-4 3-48 16,-5 1-20-16,4-4-78 16,4 2-52-16,1 0-181 15,5-2 184-15</inkml:trace>
  <inkml:trace contextRef="#ctx0" brushRef="#br0" timeOffset="40533.72">25771 13714 956 0,'11'0'408'0,"-8"4"-197"0,2 5-37 16,-1 9-27-16,-2 7-25 15,-1 8-54-15,0 2-16 16,-1-2-20-16,0-3 0 15,-3-7 0-15,3-6 1 16,-4 1-4-16,-8-3-5 0,-3-2-4 16,-4 1-2-16,-5-6-17 15,2-3-32-15,1-9-121 16,1-7-90-16,9-8 141 16</inkml:trace>
  <inkml:trace contextRef="#ctx0" brushRef="#br0" timeOffset="40700.08">25742 13504 1220 0,'12'1'449'0,"-2"1"-358"16,-1 2-18-16,3 7-20 15,-2-3-24-15,-2 5-129 16,4-2-146-16,-10 7 156 0</inkml:trace>
  <inkml:trace contextRef="#ctx0" brushRef="#br0" timeOffset="40922.64">25873 13782 1289 0,'8'0'462'16,"-1"-3"-378"-16,5 2-8 0,6-2 1 16,-9-3-14-16,7 1-28 15,4-1-13-15,-5 3-23 16,0 0-43-16,3 1-135 16,-7-2-121-16,4 0 175 15</inkml:trace>
  <inkml:trace contextRef="#ctx0" brushRef="#br0" timeOffset="41111.24">26000 13683 739 0,'-36'-8'385'16,"33"21"-29"-16,2 5-239 15,-2 4-8-15,6 4-12 0,-7-2-20 16,3 3-38-16,5 2-14 15,-4-5-47-15,6 0-48 16,-2-14-172-16,2-6 155 16</inkml:trace>
  <inkml:trace contextRef="#ctx0" brushRef="#br0" timeOffset="41343.23">26155 13641 1221 0,'0'8'484'0,"-2"7"-320"16,-3 7-6-16,1 9-29 15,-1 1-32-15,3 1-50 16,2-3-19-16,0-9-17 16,4-1-2-16,-3-6-2 15,2-5 0-15,-3-2-30 16,-1-2-27-16,1-4-78 15,-2 2-68-15,1-3 122 16</inkml:trace>
  <inkml:trace contextRef="#ctx0" brushRef="#br0" timeOffset="46359.71">24795 14522 302 0,'0'-2'220'16,"0"1"7"-16,0 0-53 15,0 0-11-15,0 0-13 16,0 0-9-16,0 0-25 15,0 0-12-15,0 0-27 16,4 0-10-16,-3-1-17 16,2 1-7-16,1-1-17 15,-1 1-5-15,-1 0-9 0,0 0-1 16,0 0-1-16,-2 1-1 16,8 0 0-16,-5 0-1 15,1 0 2-15,5 2 1 16,-2 0 2-16,-2 0 0 15,1 2-2-15,-6-4-1 16,0 0 0-16,3 2-1 16,-3-2 0-16,3 2 0 0,3 1-2 15,-4-2-1-15,1 2-1 16,3 0 0-16,-6-3 0 16,1 0-1-16,2 2 1 15,5 1 0-15,-1 2-1 16,2 2-1-16,25 28 1 15,-29-25-2-15,0 2 2 16,5-2-1-16,2 0 0 16,-1-1 1-16,3 0-2 15,-4-3 0-15,6 5 0 16,-4-1 0-16,4 3 0 16,-2 4 1-16,-3-2-1 15,0 2 1-15,-1 0 3 16,-2-4 4-16,5-1 5 15,0-1 1-15,-1-1 1 16,0 1 0-16,-1-1-2 16,1 1 1-16,-1-4-1 0,1 1-1 15,-1 2-1-15,1-2-1 16,0 2-3-16,-2-2 0 16,-1 0-2-16,2-1 1 15,3-2-1-15,0 5 0 16,-3-3-1-16,1-2 1 0,-1 2-1 15,-2 0 0-15,-2 0 0 16,-1 3 0-16,-5-3-1 16,2-2 0-16,2 0 0 15,3-3-1-15,1 2 0 16,-6 0-2-16,4 0 1 16,-9 0-2-16,4 2 1 15,3-3 0-15,-5-1 2 16,2-2 1-16,-2 0-43 15,-1-1-42-15,0 0-144 16,0 0-128-16,0 0 220 16</inkml:trace>
  <inkml:trace contextRef="#ctx0" brushRef="#br0" timeOffset="46786.61">25124 15009 587 0,'0'-4'256'16,"4"4"-72"-16,3 2-32 16,3 0 15-16,-1 1-5 15,7-1-47-15,0 2-16 0,4-2-20 16,3-1-7-16,2 0-12 15,-1 0-6-15,4 1-15 16,-7 0-5-16,-5 2-7 16,-2 0-1-16,-1-1 4 15,-2 1 4-15,1-1 5 16,1 0 2-16,-5-3 4 16,-1-2 2-16,-6-8 2 15,-1-5-3-15,-3-7-14 16,3-2-8-16,2 0-14 15,-4 0-2-15,5 3-3 16,0 1-2-16,-3 2-3 16,3 2-3-16,-3 7-60 15,-1 1-62-15,1 3-219 16,0 2 213-16</inkml:trace>
  <inkml:trace contextRef="#ctx0" brushRef="#br0" timeOffset="47405.01">25590 14192 668 0,'-1'0'363'0,"0"0"-113"16,-2 1-46-16,1-1-23 16,-2 1-65-16,1 0-29 15,2-1-41-15,-1 8-11 16,-7 6-15-16,-10 31-4 15,25-20-1-15,0 0-1 16,4 2-2-16,1-5-2 0,1-8-4 16,4-7-1-16,-1-7 2 15,-1-1 1-15,-1-11 5 16,-1-4 0-16,-3-7-1 16,0-2 0-16,-7-3-3 15,-3 5 0-15,-5 4 2 16,-3 0 4-16,-5 8 5 15,-1 2 0-15,-5 7-6 16,1 5-8-16,0 9-9 16,4 6-5-16,5 4-42 15,3 1-35-15,4 0-118 16,2-2-112-16,4-1 200 16</inkml:trace>
  <inkml:trace contextRef="#ctx0" brushRef="#br0" timeOffset="48209.47">25586 15123 510 0,'-1'-1'284'0,"0"-1"-23"16,0 1-45-16,-3-1-38 15,-7-2-29-15,-1 3-65 16,-27 9-24-16,27 8-38 16,5 1-8-16,5 0-11 15,2 0-1-15,3-1-2 16,0-1 0-16,6 1 1 16,3-4 1-16,2 0 1 15,1-3 1-15,-1-6 0 16,0-3 3-16,0-3 3 15,-1-8 3-15,-2-6 4 16,-4-5 1-16,-5-6 0 16,0 3 2-16,-6 1 2 15,-3 4 1-15,-3 5-5 0,-2 2-3 16,-3 5-8-16,3 3-5 16,0 3-5-16,5 2-11 15,-1 4-74-15,0 1-74 16,6 4 101-16</inkml:trace>
  <inkml:trace contextRef="#ctx0" brushRef="#br0" timeOffset="49349.32">25366 15556 733 0,'0'-2'346'0,"-1"2"-130"0,1 4-59 15,0-4-5-15,-1 0-32 16,-2 17-28-16,2 29-39 16,6-30-14-16,-1-8-20 15,5 0-5-15,-10-7-7 16,2 1-23-16,-4-3-107 15,1 0-123-15,1 0 147 16</inkml:trace>
  <inkml:trace contextRef="#ctx0" brushRef="#br0" timeOffset="49523.98">25318 15437 687 0,'14'-17'347'0,"-9"13"-52"15,-1 0-131-15,9 0-51 0,-3 5 6 16,-4-1-31-16,3 3-25 16,-4 2-33-16,4 2-20 15,4 4-92-15,2 0-90 16,2 4 105-16</inkml:trace>
  <inkml:trace contextRef="#ctx0" brushRef="#br0" timeOffset="49735.67">25485 15574 1043 0,'0'-1'406'0,"3"0"-282"16,2-2-15-16,-5 3-24 15,0 0-27-15,6 0-34 16,8 0-9-16,0 1-23 15,25 4-43-15,-27-3-155 16,-1-2-249-16,-2 0 288 16</inkml:trace>
  <inkml:trace contextRef="#ctx0" brushRef="#br0" timeOffset="49936.9">25583 15504 902 0,'-30'-31'381'0,"30"31"-188"16,0 4-76-16,0 8 0 16,0 9-20-16,-2 2-28 15,1 6-35-15,1 0-12 16,0-1-23-16,2-3-27 16,2-7-65-16,0-4-60 0,1-8 91 15</inkml:trace>
  <inkml:trace contextRef="#ctx0" brushRef="#br0" timeOffset="50165.92">25689 15492 1131 0,'0'2'430'0,"0"0"-308"16,0 6-16-16,0 7-9 15,0 2-25-15,-1 6-39 16,-2 0-9-16,1 0-13 16,1 2-4-16,1-7-33 15,0-1-50-15,2-3-181 16,1-4 166-16</inkml:trace>
  <inkml:trace contextRef="#ctx0" brushRef="#br0" timeOffset="50361.81">25763 15650 1172 0,'48'20'470'0,"-49"-18"-293"15,-1 3-25-15,-3 6-44 16,-4-3-35-16,0 2-55 15,-3 1-16-15,2-8-70 16,1 1-70-16,1-4 84 16</inkml:trace>
  <inkml:trace contextRef="#ctx0" brushRef="#br0" timeOffset="50730.16">25968 15530 1192 0,'-19'-7'486'15,"14"7"-256"-15,3 3-76 16,-4 5-41-16,4 8-16 15,-2 7-58-15,0 2-15 16,3 5-13-16,1 2-3 0,2-1-1 16,2-2-1-16,-3 1 1 15,-1-6 0-15,-7-1 2 16,-1-6 1-16,-1-5-3 16,3 0-18-16,-4-11-86 15,2 1-70-15,-9-14-216 16,-2-3 234-16</inkml:trace>
  <inkml:trace contextRef="#ctx0" brushRef="#br0" timeOffset="50853.02">25856 15453 1035 0,'21'-10'369'0,"-13"6"-277"16,2 2-44-16,-1 3-7 15,1 3-19-15,7 2-149 0,0 5-239 16,6 7 235-16</inkml:trace>
  <inkml:trace contextRef="#ctx0" brushRef="#br0" timeOffset="51062.57">26024 15609 995 0,'-5'0'401'0,"17"-8"-241"16,6 2-89-16,0-2-25 15,0 5 1-15,-3 0-8 16,-1 3-13-16,-7 1-105 16,1 3-95-16,-5 2 109 15</inkml:trace>
  <inkml:trace contextRef="#ctx0" brushRef="#br0" timeOffset="51243.73">26115 15524 1061 0,'-18'-26'411'0,"15"39"-261"15,-1 6-52-15,-2 7-23 0,3 5-9 16,1 0-34-16,3-2-11 15,1-4-18-15,2-5-21 16,2-11-97-16,1-7-89 16,5-15 122-16</inkml:trace>
  <inkml:trace contextRef="#ctx0" brushRef="#br0" timeOffset="51431.16">26289 15511 1195 0,'-1'16'513'16,"-6"0"-273"-16,-1 9-117 16,3 3-21-16,1 0-41 15,3-2-21-15,3-3-19 16,1-2-9-16,2-6-71 16,2 0-72-16,0-7-271 15,-3-4 252-15</inkml:trace>
  <inkml:trace contextRef="#ctx0" brushRef="#br0" timeOffset="87298.18">27240 16473 248 0,'0'-1'202'0,"0"-1"24"16,0 1-42-16,0 0-8 15,0 0-12-15,0 0-10 16,0 0-16-16,0 0-12 0,0 0-27 16,0 0-15-16,0 0-29 15,-1-1-11-15,0 1-15 16,-15-2-5-16,-35-5-5 16,27 7-2-16,-1-2-1 15,1 1 2-15,1-1 8 16,-1-1 5-16,-1 2 6 15,3-1 3-15,-2 0 1 16,8 1 1-16,3 1-4 16,6 2-3-16,3 1-8 15,-4-1-5-15,8 0-9 16,-6 0-3-16,5 0-8 16,1-1-2-16,0 0 0 15,0 0 0-15,0 0 4 0,0 0 1 16,0 0 5-1,0 0 3-15,1 3 6 0,1 2 4 16,0 0 3-16,0 4 0 16,-1 4-3-16,0 33-2 15,-1-15-5-15,0 1-2 16,0 6-4-16,0-1-2 16,1-6-2-16,2-4-1 0,1-8 1 15,0-4 1-15,-9-9 1 16,5-1 1-16,-1-3 1 15,1-2-2-15,0-1-12 16,0 0-24-16,0 0-63 16,-1-4-41-16,1-8-115 15,2-1-99-15,19-29 223 16</inkml:trace>
  <inkml:trace contextRef="#ctx0" brushRef="#br0" timeOffset="88286.44">27214 16480 201 0,'-1'-1'157'16,"0"0"25"-16,0 0-36 15,0 0-27-15,0 0 5 16,-1 0 26-16,0-3 9 16,1 2-2-16,0 1-9 15,0 0-31-15,0 0-27 16,0 0-42-16,0 0-16 16,0 1-22-16,-1 0-4 15,1 0-2-15,1 0-1 16,6 2 2-16,15 2-1 0,29 2 0 15,-29-6 0-15,-5 0-2 16,0 2 0-16,-7 0-2 16,-1-1-12-16,-5 1-64 15,-3 0-40-15,-7-1-181 16,-3 2 185-16</inkml:trace>
  <inkml:trace contextRef="#ctx0" brushRef="#br0" timeOffset="90354.85">27110 16580 378 0,'-1'0'236'16,"0"0"-37"-16,0 0-107 15,0 0-43-15,-1 0-48 16,1 0-2-16,1 0-1 16,0 0 2-16,0 0 0 15,0 0 2-15,0 2 15 16,0 1 12-16,0 1 26 0,0 1 12 16,0-3 9-16,0 2 1 15,0-3 6-15,-1 0 0 16,0 0 1-16,0 0-4 15,1 0-18-15,0-1-10 16,0 0-16-16,0 0-6 16,0 0-3-16,0 3-3 0,0 3 1 15,0-2-1-15,0 4-4 16,0 0-1-16,0-2-5 16,1 4-3-16,-1-7-2 15,0 1-2-15,0-4 0 16,0 1 0-16,0-1-1 15,0 0 1-15,0 0-1 16,0 0-2-16,0-1-1 16,7-2 0-16,0-1-2 15,1-1 0-15,0 1 0 16,-2-5 0-16,27-24 0 16,-27 27-1-16,-4 5 0 15,-1 1 0-15,0 0-1 16,-1 0 0-16,-1 0 0 15,0 0 1-15,0 0 1 16,-1 4 0-16,-3 4 2 0,1 1 0 16,1-6 1-16,1-3-1 15,1 1 1-15,0-1-2 16,0 1-1-16,0-1-1 16,0 0-2-16,0 0-1 15,0 0-2-15,0 0-5 16,1-1-14-16,0 0-6 15,0 0-11-15,10-5-2 16,3-2 10-16,23-19 6 16,-30 26 14-16,-5 1 7 0,-4 6 7 15,-2 3 1-15,-5 2 2 16,-2 3 0-16,1-3 3 16,-1 0 1-16,5-5 1 15,1 0-2-15,6-5-11 16,-1-1-23-16,2-2-75 15,-1 1-91-15,0-1 118 16</inkml:trace>
  <inkml:trace contextRef="#ctx0" brushRef="#br0" timeOffset="91327.46">27126 16556 406 0,'-1'0'234'0,"0"0"-4"15,-2 1-49-15,2-1-24 16,0 0-28-16,0 0-49 16,-2 2-19-16,1 3-25 0,1-4-8 15,0 1-9-15,1 1-5 16,1 1-7-16,1 2 0 16,2-1-3-16,-2-1 1 15,1 0-1-15,-1-1 1 16,-2-2 5-16,1 2 3 15,-1-3 14-15,0 0 4 16,0 0-1-16,0 0-1 0,-1 0-11 16,0 0-2-16,0 0-3 15,0 0-2-15,1 0-7 16,0 0-3-16,0 0-2 16,0 0-2-16,0 0 3 15,0 0-29-15,0 0-181 16,0 0 152-16</inkml:trace>
  <inkml:trace contextRef="#ctx0" brushRef="#br0" timeOffset="93775.41">26634 16532 142 0,'0'0'108'16,"0"0"30"-16,0 0-14 15,0 0 0-15,0 0 4 16,0 0 3-16,-1 0-5 15,0 0-16-15,-1 0-15 0,1 0-32 16,0 0-13-16,0 0-17 16,0 0-3-16,0 0-5 15,0 0-5-15,0 0-6 16,0 0-3-16,1 0 2 16,0 0 3-16,0 0 4 15,-1 0 1-15,-1 0 1 16,1 0 1-16,0 0-1 15,0 0-1-15,0 0-3 16,0 0-1-16,0 0 0 16,0 0 0-16,0 0 2 15,0 0 0-15,0 0-1 16,-1 0 0-16,-2 0-1 16,0-1-2-16,-2 1-2 15,1 0-3-15,-1 0-2 0,1 0-1 16,0 0 0-16,0 0-1 15,-2 0 2-15,2 0 1 16,0 0 0-16,0 0 2 16,4 0 3-16,-2 0 4 15,2 0 9-15,-1 0 3 16,0 0 4-16,-1 0 1 16,-1 0-3-16,-3 0-3 15,3 0-6-15,1 0-5 0,2 0-7 16,-2 0-2-1,1 0-4-15,0 0-1 0,-8 0-1 16,9 0 0-16,-5 0 0 16,3 0 0-16,1 0-1 15,-3 0 0-15,4 0 2 16,0 0 0-16,0 0 1 16,0 0 1-16,-3 0 2 15,-5 0 2-15,1-1-1 16,-4-1 1-16,-25-5-2 15,34 5-2-15,-10-2 1 16,2 2-2-16,-3 2 0 16,-4 0 2-16,4 0-2 15,-1 0 2-15,4 0-1 16,-1 0 0-16,-1-2 2 0,3 1 2 16,-3-2 1-16,0 0-1 15,-1 1 0-15,-3 2-1 16,4 0-1-16,0 0 0 15,1 1-1-15,1-1-1 16,1 0 0-16,2-1-1 16,0-1-2-16,2 1 1 0,2 0-1 15,0 0 0 1,-2 0 0-16,2 1 0 0,-2 1-1 16,3-1 1-16,2 0 0 15,0 0 0-15,0 0 1 16,0 0 0-16,0 0 1 15,-1 0 0-15,1 0-1 16,-6 0 0-16,-4 0 0 16,1 1-1-16,-28 9 2 15,27-6 1-15,0-2 0 16,3 0 1-16,-3-2-2 16,1 0 2-16,1 0-1 15,0-1 0-15,-2 1 0 16,3-1-1-16,1 1 0 15,-5 0-1-15,5 0 0 16,-2 0 0-16,0-2 2 16,4 1 1-16,-4-2 1 0,-4 0 1 15,1 2 1-15,-8-1 0 16,5 0-1-16,2 2 0 16,-7-1-1-16,10 0-2 15,-5 0-1-15,3 0-1 16,2 1 0-16,-1 0-2 15,6 0 1-15,0 0-1 16,3 0-2-16,1 0 1 0,0 0-2 16,0 0-1-16,-1 0-1 15,1 0 1-15,1 0 1 16,0 0 1-16,0 0 0 16,0 0 2-16,-1 0 0 15,0 0-1-15,0 0 1 16,0 0-1-16,0 0-1 15,0 0 1-15,0 0-1 16,0 0 0-16,-1 0-4 16,1 0-13-16,0 0-85 15,1 0-51-15,0 0-102 16,0 0-77-16,0 0 219 16</inkml:trace>
  <inkml:trace contextRef="#ctx0" brushRef="#br0" timeOffset="94283.77">25802 16423 400 0,'41'-27'265'15,"-39"26"18"-15,7 1-14 16,-9 0-41-16,-4-3-33 0,-1 3-65 15,4 0-28-15,0 0-41 16,-2 0-14-16,-9 2-15 16,2 1-4-16,-28 16-8 15,27-13-2-15,-1 2-4 16,-1-2-1-16,3 0-3 16,0 1-1-16,3-2 2 15,2 0 1-15,-2 2 0 16,1-3 2-16,-1 1-2 15,3-2-1-15,1-1-2 16,3 2-3-16,0-4 0 16,0 0 0-16,0 0 7 15,0 0 5-15,6 12 12 16,-5 1 4-16,40 28 6 16,-26-24 0-16,-1-2 0 0,-1-2-3 15,0 0-5-15,-3-2-3 16,-3-3-10-16,-3-1-2 15,0-4-6-15,-2-2-2 16,2 1-3-16,-4-2-2 16,0 0-18-16,0 0-27 15,-1-1-57-15,0 0-33 16,0 0-99-16,0 0-49 16,-3-1 177-16</inkml:trace>
  <inkml:trace contextRef="#ctx0" brushRef="#br0" timeOffset="105067.64">27292 16080 104 0,'0'0'86'15,"0"0"23"-15,0 0-4 16,0 0-9-16,0 0-4 0,0 0-5 16,0 0 0-16,0 0 7 15,0 0-2-15,0 0-5 16,0 0-9-16,0 0-30 16,0 0-14-16,0 0-18 15,0 0-3-15,0 0 0 16,0 0 1-16,0 0 7 15,0 0 3-15,0 0 8 16,0 0 4-16,0 0 5 16,0 0 2-16,-1 0-5 15,0 0-5-15,-1 0-13 16,1 0-6-16,0 0-4 16,0 0-1-16,0 0 0 15,0 0 1-15,0 0-1 16,0 0 1-16,0 0 2 15,0 0 0-15,-1 0 0 0,1 0 0 16,0-2-2-16,0 2-1 16,0 0-2-16,0 0 0 15,0 0 1-15,0 0 0 16,0 0 4-16,0 0 3 16,-2 0 5-16,-2 0 1 15,0 0 1-15,-3 0-2 16,1 0-5-16,1 0-3 0,-1-1-3 15,3 0-2-15,-2 0-2 16,2 0-1-16,0 0-1 16,-1 0 1-16,1 0 0 15,-1 1 1-15,1 0 1 16,0 0 1-16,0 0-3 16,0 0 0-16,0 0 0 15,0 0 0-15,-2 0 0 16,-1 0 0-16,2 0 1 15,-2-1-2-15,2 0 0 16,-1 0-1-16,0-1 1 16,0 1-2-16,2 0 1 15,-2-1 2-15,2 1 2 16,-1 0 3-16,0-1 3 16,1 1 0-16,0-1-3 15,1 1-1-15,-1 0-2 16,0 0 0-16,0 0 0 0,-1-1 0 15,-1 0-1-15,-4-2 0 16,-1 1-1-16,-25-11-1 16,28 11-1-16,6 2 0 15,-1-2 1-15,-1 3-1 0,3 0 0 16,-1-1-2-16,1 1 0 16,0 0 0-16,0 0-1 15,0 0-1-15,0 0 1 16,0 0 1-16,0 0 0 15,0 0 3-15,0 0 0 16,-1 0 0-16,1 0-1 16,0 0 1-16,0 0-2 15,0 0 1-15,0 0-1 16,0 0-1-16,0 0 0 16,0 0-1-16,0 0-2 15,0 0 0-15,-1 0 1 16,1 0-1-16,0 0 2 15,0 0 0-15,0 0 1 16,0 0 0-16,0 0 1 16,0 0 2-16,0 0-1 15,0 0 2-15,-1 0 2 0,1 0 1 16,1 0 0-16,0 0 0 16,0 0-2-16,0 0-1 15,0 1-2-15,0 0-1 16,0-1 0-16,0 2-1 15,-1-1 1-15,0 0-1 16,0 3 0-16,1-1 1 16,0 0 0-16,0 0 0 15,0-2 1-15,-1 2 0 0,0-1 0 16,0 2-2-16,0 1 0 16,1 2 0-16,0 2 1 15,0-3 0-15,0 3 1 16,0-1-1-16,1 0-1 15,0 3 0-15,4 28 0 16,-6-26 0-16,0 1 0 16,0 5 0-16,-2-2 1 15,10 3 1-15,-3-2-1 16,1 1 1-16,1-3 1 16,-6 1 0-16,2-1 0 15,3-2 0-15,-1-1 2 16,-4-4 1-16,0-2 1 15,-7-4 1-15,4 4 0 16,-2-3 0-16,-4 3-1 0,7 3-2 16,-5-5-2-16,5 3 0 15,5-5-2-15,-7-2-1 16,6-1-3-16,-2-1-4 16,0 0-33-16,0 0-27 15,0 0-100-15,0 0-86 16,0 0 158-16</inkml:trace>
  <inkml:trace contextRef="#ctx0" brushRef="#br0" timeOffset="105684.9">27146 16243 425 0,'0'-1'256'16,"0"0"-11"-16,0-1-15 15,0 1-32-15,-1 0-26 16,0 1-39-16,0-1-13 16,0 0-25-16,-3 0-15 0,-1-1-29 15,3 1-17-15,0 0-26 16,0-1-9-16,1 1-7 15,0 0-1-15,0 1 5 16,1 0 2-16,0 0 2 16,0 0 0-16,0 0 3 15,0 0 1-15,0 0 2 16,0 0 3-16,0 0 2 16,0 0 0-16,0 0 1 15,-1 0 0-15,0 0-1 16,0 0 0-16,0 0-6 15,0 0-3-15,0-1-2 16,0 0-3-16,1 0-1 16,0 0 0-16,0 1-1 15,0 0 1-15,0 0-5 0,0 0-16 16,0 0-51-16,0 0-39 16,0 0-161-16,0 0 176 15</inkml:trace>
  <inkml:trace contextRef="#ctx0" brushRef="#br0" timeOffset="107366.84">27517 16493 78 0,'-1'2'35'0,"0"-1"-13"16,0-1 2-16,0 0 22 15,1 0 33-15,0 0 16 0,0 0 26 16,0 0 2-16,0 0 10 16,0 0 5-16,0 0 2 15,0 0-4-15,0 0-2 16,0-1-4-16,0-1-14 16,0 1-12-16,0 0-21 15,0-10-11-15,-1-7-26 16,-2-34-11-16,-1 29-19 15,2-2-6-15,0 4-5 16,-3 0 0-16,4 7-2 16,-1 3 0-16,-5 4-3 15,7 7 0-15,-3-2-5 16,0 5-1-16,2-3 2 16,1 0 3-16,-1 5 1 15,-1 9 1-15,1-6 0 16,-3 26-1-16,10-29-24 15,-8-1-27-15,0 0-97 0,1-2-70 16,1-2-236-16,0 0 283 16</inkml:trace>
  <inkml:trace contextRef="#ctx0" brushRef="#br0" timeOffset="107698.35">27461 16351 242 0,'-5'-6'198'16,"2"1"48"-16,-4-1-29 0,3-2-67 15,-1 1-26-15,3 4-43 16,-1-1-10-16,2 3-11 16,0-1-5-16,0 0-3 15,0 1-1-15,-1-3-6 16,2-1-7-16,2-1-15 16,0-2-8-16,1 3 0 15,-2-2 6-15,5 1 8 16,-1 1 5-16,-3 1 2 15,-1 1-1-15,-1 1-7 16,0 1-2-16,1 0-2 16,-1 0 0-16,0 0 0 15,0 1-4-15,1 0-7 16,9 10-3-16,-1 5-2 16,33 24-1-16,-30-28-3 0,-3-8 0 15,0-1-68-15,-2 3-62 16,0 0 78-16</inkml:trace>
  <inkml:trace contextRef="#ctx0" brushRef="#br0" timeOffset="108478.38">26704 16153 470 0,'30'15'250'0,"-27"-15"-34"15,-2-1-7-15,-2-2-15 16,0 2-11-16,-1 0-33 15,1 0-20-15,-5-4-28 16,-11-4-10-16,-30-8-17 16,24 15-7-16,-2 1-17 15,-4-2-10-15,-8 0-16 16,0-1-6-16,-4-2-8 16,4 1-2-16,3-1-4 15,-2 0 0-15,2-1-2 16,-6 3-1-16,2 1 0 15,0 1-1-15,7 2 1 16,0 0 0-16,6 0-1 0,4 0-1 16,3-2 0-1,3-1-1-15,6 1-3 0,3 0-2 16,7-1-12-16,1 1-16 16,-2 1-44-16,0 0-25 15,0 0-72-15,9 0-39 16,0 0-95-16,-1 1-86 15,-3 0 255-15</inkml:trace>
  <inkml:trace contextRef="#ctx0" brushRef="#br0" timeOffset="108842.55">26176 15937 1731 0,'-7'0'69'16,"3"0"-24"-16,-9 2 45 15,-1 5-22-15,-3 6-31 16,-4 2-6-16,-2 4-3 16,-2 0 0-16,4-1-2 15,-3 0 0-15,7-2-7 16,7 3-2-16,1-5-3 0,8 1-1 15,1 0 0-15,6-2-1 16,7 4 4-16,8-1 4 16,7-1 10-16,-1-1 4 15,1-2 5-15,-4 0 0 16,-7-2-11-16,-1 0-4 16,-6-3-13-16,-1 0-5 15,-3-1-53-15,-1-1-44 0,1 1-121 16,-2-3-69-16,3 5 172 15</inkml:trace>
  <inkml:trace contextRef="#ctx0" brushRef="#br0" timeOffset="123308.33">27218 12834 241 0,'0'0'110'15,"-1"0"-34"-15,0 0-21 16,0 0 10-16,0 0 30 15,0 0 9-15,0-1 0 16,0 1-2-16,0-1-14 16,0 1-8-16,-1 0-19 15,1 0-7-15,0 0-1 0,0 0 2 16,0 0 5-16,0 0 0 16,0 0-8-16,0 0-3 15,0 0-7-15,1 0-1 16,0 0-8-16,0 0-6 15,1 0-9-15,14 2-2 0,33 5-7 16,-25-7-2-16,4 0-2 16,-1 0 0-16,0 0-1 15,-1-1 0-15,0-1-2 16,1-1 0-16,-3-2 0 16,2 1 0-16,-2 2 0 15,1 2 1-15,-10 0 0 16,-2 2 0-16,-6-1 3 15,-5 1 0-15,-1 1 7 16,0-3 1-16,-1 0 0 16,0 0-2-16,-1 0-5 15,1 0-3-15,0 0-3 16,0 0 0-16,0 0 0 16,0 0-1-16,1 0 1 15,0 0 0-15,0 0 0 16,0 0 0-16,0 0-1 0,0 4 1 15,0 3-1 1,0 0 1-16,1 1-1 0,-1-1 1 16,0 1 0-16,1 1 0 15,-1 1-1-15,5 31 1 16,-4-31 0-16,-1 4-1 16,0-2 1-16,0-1 0 15,-1 2-1-15,-2-3 1 16,3 5-1-16,0 4 0 15,1-2 0-15,3 3 0 0,0-2 0 16,1-2 0-16,0 7 0 16,-1 0 1-16,0 2 0 15,-1 1-1-15,0-3 1 16,-1-1 1-16,-1 1-2 16,-1 3 1-16,0 2 0 15,-1 2 0-15,-1 1-1 16,1-4 0-16,1 2 0 15,2 0 0-15,2-1 0 16,0 2 0-16,-1-3 0 16,-1 4 1-16,2 0-1 15,-1 2 0-15,0 0 1 16,1 0-1-16,1 0 1 16,-2-1-1-16,3 2 1 0,-1-1-1 15,1 1 0-15,0 3 0 16,1-4 0-16,-3 3 0 15,2-3 1-15,-2 1 0 16,2 1-1-16,-2-3 1 16,0 2-1-16,2-2 1 15,-3 0-1-15,2 2 1 16,-2-2-1-16,0 2 1 0,-1-3 0 16,0-3 0-16,2 2 0 15,-3 0 0-15,1 0-1 16,0 3 1-16,0 3-1 15,1-2 1-15,-2 1-1 16,0-1 0-16,0 0 0 16,1-2 1-16,-1-1-1 15,0-2 1-15,-1-3-1 16,0 0 1-16,0-3 0 16,-1 1-1-16,0 1 0 15,1 2 1-15,0 5-1 16,0 1 0-16,0 2 0 15,0-2 0-15,2 2 0 16,0 0 0-16,3-1 0 16,-1 1 0-16,1 1 0 15,-3 1 0-15,2-2 0 0,2 1 0 16,-4 0 1-16,1-4-1 16,3 5 1-16,-4-3-1 15,1-1 1-15,0 1-1 16,-4-2 0-16,1 1 0 15,0 2 0-15,0-2 0 16,4 0 0-16,-3-3 0 16,-1-3 0-16,0 2 0 15,-3-3 0-15,3 4 0 16,0-2 1-16,0 4-1 0,0 0 0 16,0 1 0-16,3-1 0 15,1 1 0-15,0 0 0 16,0-3 0-16,-1-1 0 15,4 1 0-15,-6-3 0 16,2 6 0-16,-2 0 0 16,-1 2 0-16,3 5 0 15,-2 1-1-15,-1 1-1 16,0-2 0-16,-4 1-2 16,3-2 0-16,1 1-2 15,1 0 2-15,2-5 2 16,-2-2 2-16,2-3 0 15,-1 1 0-15,4 1 0 0,-2 0 0 16,-2-1 0 0,2 1 0-16,-2-1 0 0,1-4 0 15,3 0 0-15,1 0 0 16,-5-1 0-16,3 0 1 16,-8-4 1-16,2 0-1 15,1-5 0-15,0-5-1 16,4 0 0-16,-4-4 2 0,1 3-1 15,1 0 1-15,1 6 0 16,-1-2 1-16,1 1 0 16,2 1-1-16,-4-7 0 15,0 0 0-15,-1-3 1 16,3-1-1-16,-3-1-58 16,-3-2-87-16,-6 0 94 15</inkml:trace>
  <inkml:trace contextRef="#ctx0" brushRef="#br0" timeOffset="125585.37">23087 16515 405 0,'-1'0'230'16,"0"0"-50"-16,0 0-64 15,-2 4-1-15,-2 5-59 16,2 4-25-16,-1 30-17 16,7-26-2-16,-1 1 5 15,1 0 1-15,1 3-1 16,-2 1 2-16,-1 1 4 15,1 6 3-15,-1 5 3 0,0 2-2 16,0 5-11-16,2-3-4 16,-1-6-4-16,1-5-1 15,2-8 1-15,-3-7 1 16,1-3 1-16,0-3 0 16,-2-4 13-16,2-1 5 15,-1-1 10-15,-2-1 3 16,0 0-11-16,0 0-8 0,0 0-11 15,0 0-4-15,0 0-3 16,2 1-1-16,8 0 0 16,1 1 0-16,4 1 1 15,30 8 0-15,-26-9 2 16,0 0 1-16,1-2 4 16,2-3 3-16,4-2 2 15,2 0 0-15,-1-1 2 16,-1-1 2-16,-1 3 5 15,-4-1 0-15,2 2 2 16,-1 1-3-16,-2 0-3 16,5 0-3-16,0 1-5 15,0 3-3-15,4 3-4 16,-1-2-1-16,2 1-1 16,2 0-2-16,4 1 1 15,2-2-1-15,0 1 1 0,-2-1-1 16,-3 0-1-16,-3 2 1 15,-3-4 0-15,3 1-1 16,2-2 2-16,-1-1 0 16,4 0 4-16,0 1 0 15,-2 1 2-15,1 1-1 16,-1 2-2-16,-2-1 0 16,5-1-1-16,-3 1 0 0,3-1 0 15,2-1 0-15,-6-1-1 16,2-2-1-16,-1-2 0 15,-3 1-2-15,5 1 2 16,0 2 0-16,-4 1 0 16,0 2 1-16,-3 3-1 15,0 0 0-15,-1-1 1 16,1 2 0-16,9-4 0 16,-2-1 1-16,3-1 0 15,-4 2-1-15,-10-2 0 16,2 2-1-16,-4 0 0 15,2 0 0-15,6 4-1 16,-2 0 0-16,0-1 0 16,1-1 0-16,1-2 1 15,0 1 0-15,3-3 3 16,-2 0 0-16,3 0 3 16,-2-1 1-16,-2 2-2 0,4 3-1 15,-3 4-3-15,-3 1-2 16,2-2 1-16,-5 0-1 15,5-3-1-15,-2-3 1 16,4-1 0-16,0 0 1 16,-2 0 1-16,3 4 1 0,-3 0 2 15,0-1 2 1,2 3 0-16,0-4 0 0,0 2-2 16,-3 1-2-16,2-2 2 15,-1 0 0-15,-5-3 1 16,-4-3 0-16,1 2-1 15,1 1-1-15,6 4-2 16,4 3 0-16,-5 0-2 16,-1 0 0-16,1-1 0 15,1-2 0-15,2-3 1 16,2 0-1-16,4 0-1 16,3 0 0-16,-3 0 1 15,-2 3-1-15,-8-3 0 16,-1 2 0-16,0 1 1 15,-2-4-1-15,5 3 1 16,0-2-1-16,0 2 0 16,4 0-1-16,0-4 1 0,-1 1 0 15,4-4 0-15,-1 3 1 16,7 1-2-16,-4 0 0 16,-2 2 1-16,-3 1-1 15,-6 2 0-15,4 1 0 16,-3-4 1-16,5 3 0 15,-1-5 0-15,1 0 0 16,2 1 1-16,-3-2 0 16,2 1 0-16,-2 0-1 0,2 0-1 15,5 4 0-15,0 3 1 16,-2-1-1-16,2 0 1 16,-4-4 0-16,-1-2 0 15,3-1 1-15,-2 1 0 16,1 0-1-16,1 4 8 15,-1 2 1-15,2 0 5 16,-1 3 2-16,0 1-4 16,1 0 1-16,-5-2-1 15,3 0-1-15,-12-1-4 16,-6-4 1-16,-3-1-1 16,-4 0 0-16,-1-1 1 15,-4 3-17-15,-6-3-144 16,-5-1-151-16,-15-10 184 0</inkml:trace>
  <inkml:trace contextRef="#ctx0" brushRef="#br0" timeOffset="126360.2">23703 16647 482 0,'-31'21'291'0,"29"-26"-53"16,2 2-33-16,-1 2 0 16,0 1-60-16,-1 0-32 15,1 0-52-15,0 0-15 0,-5 14-19 16,-15 36-5-16,19-26-9 16,2 1-6-16,8 0-7 15,8-3 0-15,8-6 0 16,3-3-1-16,11-7 1 15,-3-7 2-15,3-8 1 16,-3-5 1-16,-13-11 3 16,-8 1 4-16,-12-1 5 15,-3 3 3-15,-9 7 0 16,-7-1-3-16,-10 6-5 16,-3 1-3-16,-3 5-4 15,7 4 1-15,3-4-5 16,5 3 0-16,7 0-4 15,1 1-32-15,10 6-135 16,5 5-148-16,10 7 191 16</inkml:trace>
  <inkml:trace contextRef="#ctx0" brushRef="#br0" timeOffset="126775.89">24501 16701 633 0,'-8'-6'338'0,"-8"3"-79"15,-2 3-39-15,-5 5-70 16,-4 5-25-16,4 10-42 16,-1 0-13-16,8 6-25 15,10-2-12-15,6-3-15 16,6-3-5-16,8-7-7 15,1-3 1-15,2-9 0 32,-8 1 0-32,0 0-1 0,23-8-1 0,2-6 0 15,-4-7 0-15,-17-2 4 16,-1 1 3-16,-10 0 7 16,-4 0 2-16,-15 1 1 15,-3 6-1-15,-2 2-1 16,-3 4-3-16,4 7-8 0,2-2-6 15,2 4-21-15,1 2-26 16,8 4-97-16,5 1-89 16,15 9 140-16</inkml:trace>
  <inkml:trace contextRef="#ctx0" brushRef="#br0" timeOffset="127144.36">25010 16798 436 0,'-12'-3'298'0,"0"3"22"16,2 0-48-16,-8-3-68 16,8 6-33-16,-1 0-47 15,-6 2-20-15,11 4-30 16,-4 3-14-16,3 1-27 15,3 3-12-15,9 0-17 16,4-4-4-16,10-3 0 16,5-4 0-16,0-5 1 15,4-4 1-15,0-7 0 16,-1-3 2-16,-4-3 0 16,-4 1 3-16,-13-4 8 0,-6 3 4 15,-11 1 2-15,-7-1 0 16,-6 4-7-16,-4 2-5 15,4 1-6-15,1 4-4 16,8 10-13-16,3-1-31 16,7 11-115-16,5 3-81 15,13 8 139-15</inkml:trace>
  <inkml:trace contextRef="#ctx0" brushRef="#br0" timeOffset="127529.66">25649 16864 779 0,'0'-8'360'0,"-9"6"-137"16,-10 1-46-16,-6 2-21 16,-3 4-23-16,4 4-34 15,3 1-7-15,7 3-29 16,8-3-15-16,5-2-28 15,6 2-13-15,8-4-9 16,4 0 0-16,7-3 1 16,2-3 1-16,2-8 0 15,0-4 1-15,-5-7 4 0,-6-2 4 16,-4 2 9-16,-6 0 9 16,-10 2 17-16,-7 2 3 15,-12 3-2-15,-1 1-7 16,-3 7-17-16,1 1-7 15,5 2-14-15,3 2-7 16,11 2-44-16,4 1-43 0,10 11-136 16,9-2-127-1,9 8 222-15</inkml:trace>
  <inkml:trace contextRef="#ctx0" brushRef="#br0" timeOffset="127901.32">26158 16799 373 0,'2'-6'289'0,"-9"5"59"15,-2 1-57-15,-2 3-80 16,0 4-29-16,-2 1-50 16,2 4-21-16,0 0-34 15,4 0-16-15,6 1-28 16,1-1-12-16,9-2-15 15,5 1-3-15,4-1-3 16,4-3 1-16,4-2 0 0,3-4 0 16,-1-7 2-16,-1-2 2 15,-8-7 5-15,-3 1 5 16,-15-3 14-16,-5 0 9 16,-17 0 7-16,-5 0-2 15,-7 6-11-15,0 3-9 16,4 4-13-16,3 4-6 0,8 4-8 15,5-1-6-15,9 6-25 16,4-3-38-16,10 3-139 16,5 2-126-16,9 5 205 15</inkml:trace>
  <inkml:trace contextRef="#ctx0" brushRef="#br0" timeOffset="128284.57">26844 16867 825 0,'0'0'407'15,"-7"1"-167"-15,-7 5-61 16,-11 0-17-16,0 2-61 16,3 0-26-16,9 2-31 15,6 1-13-15,7 1-15 0,2-2-3 16,11-1-6-16,6-3 1 15,6-3 1-15,6-2-1 16,3-6 0-16,-6-5-2 16,-2-6 1-16,-7-4 1 15,-9-2 5-15,-3 1 9 16,-8 0 21-16,-7 0 6 16,-6 4 5-16,-2 0-4 15,-3 7-12-15,-7 1-6 0,-1 4-12 16,3 9-9-16,-3 6-17 15,7 3-8-15,10 9-31 16,6-3-43-16,20 2-130 16,6-1-99-16,18-2 190 15</inkml:trace>
  <inkml:trace contextRef="#ctx0" brushRef="#br0" timeOffset="128662.47">27478 16897 805 0,'-14'-1'380'16,"3"2"-133"-16,-2 2-36 15,2 6-54-15,6 4-25 16,2 2-55-16,3 0-13 15,2-2-26-15,1-1-12 16,7-5-10-16,4-3 0 16,5-5 5-16,3-3 1 0,2-7-3 15,1-1-5-15,-3-6-6 16,2 0-1 0,-8-3 4-16,-8-1 4 0,-8-1 12 15,-4 2 10-15,-10 2 15 16,-5 3 5-16,-7 12-7 15,-5 2-12-15,3 10-24 16,1 3-10-16,11 6-15 16,6 1-4-16,6 0-81 15,3-2-75-15,7-4-459 16,16-1 413-16</inkml:trace>
  <inkml:trace contextRef="#ctx0" brushRef="#br0" timeOffset="129101.79">27605 16422 1015 0,'-8'-13'425'0,"3"2"-239"16,-2 0-12-16,1 6-25 16,0 3-41-16,2 4-60 15,-1 2-18-15,4 6-22 16,2 4-5-16,7 2-6 16,3-1-2-16,6-3 0 15,2-6 2-15,0-6 2 16,-2-6 1-16,-3-9 3 15,-3-7 3-15,-9-5 3 16,-2 0 2-16,-13-1 2 16,-1 2 0-16,-5 3-3 15,-4 5 1-15,-2 7-2 16,-2 2 0-16,4 8-3 16,0 1-3-16,7 4-5 15,6 3-5-15,5 1-6 16,5-3-1-16,9 2-51 0,3-8-40 15,7-5-149-15,4 2 154 16</inkml:trace>
  <inkml:trace contextRef="#ctx0" brushRef="#br0" timeOffset="129560.81">27585 15798 732 0,'-16'-10'396'0,"-1"6"-21"16,0 4-206-16,-1 5-81 15,2 3-13-15,1 4-43 16,4 0-11-16,6 1-13 16,6 2-3-16,8 2-5 15,3-2 0-15,7-4-2 16,-2-4 1-16,3-15 2 0,1-6 2 16,-5-13 4-16,-4-7 2 15,-9-2 3-15,-3-5 1 16,-14 1 3-16,-4 0-1 15,-11 4-2-15,-3 5 0 16,-2 12 1-16,-1 4-1 16,10 11-5-16,2 5-4 15,6 7-10-15,6 2-16 16,2-1-111-16,5 0-89 0,11 0 132 16</inkml:trace>
  <inkml:trace contextRef="#ctx0" brushRef="#br0" timeOffset="130475.95">27537 15053 726 0,'-31'-40'372'0,"27"32"-110"0,-3 0-86 15,-1 3-9-15,-4 5-64 16,-7 4-36-16,7 10-42 16,-2 2-12-16,6 6-12 15,9 3-1-15,4-1-5 16,8-3 0-16,9-7 2 15,3-6 2-15,3-12 4 16,-2-6 2-16,-8-9 6 16,-7-4 3-16,-11-6 12 15,-7 0 6-15,-11 1 10 16,-9 3 1-16,-3 5-4 16,-2 3-7-16,0 9-17 15,7 1-7-15,8 9-14 0,1 4-6 16,11 7-81-16,0 6-80 15,12 4 110-15</inkml:trace>
  <inkml:trace contextRef="#ctx0" brushRef="#br0" timeOffset="130880.2">27472 14464 832 0,'-11'-9'339'0,"6"7"-193"16,-7 3-6-16,3 4 17 15,2 3-27-15,-3 5-46 16,1-1-26-16,6 8-38 15,3 2-11-15,4 3-9 16,6 0-2-16,6-5-3 16,4-7 1-16,5-13 3 15,5-10 1-15,-3-10 0 0,-3-5 1 16,-10-9 4-16,-6-2 2 16,-13 2 8-16,-10-1 0 15,-10 7 1-15,-4 2-3 16,-5 1 0-16,1 7 1 15,3 6-3-15,5 5-3 16,8 11-10-16,1 3-6 16,9 3-65-16,5 3-70 15,6-2 91-15</inkml:trace>
  <inkml:trace contextRef="#ctx0" brushRef="#br0" timeOffset="131301.1">27476 13950 988 0,'-20'-4'417'0,"13"9"-213"16,1 6-66-16,-8 7-37 15,3 5-27-15,2 4-48 16,3 0-11-16,9-3-15 0,3-3-3 16,8-10-2-16,6-3 1 15,7-13 2-15,2-7 2 16,-3-8 1-16,-4-3 0 16,-10-7 4-16,-2 3 1 15,-11-6 3-15,-5 0 2 16,-12 0 0-16,-6 0-1 15,-6 6-2-15,-4 2-2 0,4 10-1 16,1 3-3-16,6 10-2 16,6 2-5-16,2 7-6 15,8 3-12-15,8 4-104 16,2-3-101-16,17 1 141 16</inkml:trace>
  <inkml:trace contextRef="#ctx0" brushRef="#br0" timeOffset="131780.12">27483 13359 229 0,'-2'-6'210'0,"-7"3"33"15,1 3-41-15,2 3-10 16,-5 3-46-16,0-2-19 16,4 10-30-16,-2 3-11 0,9 5-33 15,3 5-14-15,5-5-23 16,1-3-8-16,-1-4-5 15,7-4-2-15,-3-9 0 16,1-3 2-16,0-11 4 16,-2 0 2-16,-7-8 2 15,-4-3-1-15,-3-2 2 16,-9-7 1-16,-3 5 1 16,-4-1 0-16,-6 4-3 15,1 1-2-15,-2 8-4 16,-1 4-2-16,4 9-3 15,-2 3-1-15,5 7-4 16,8-2-2-16,8 3-4 16,4-1-2-16,6-2-33 15,4 0-57-15,3-2 68 16</inkml:trace>
  <inkml:trace contextRef="#ctx0" brushRef="#br0" timeOffset="132181.74">27401 13066 714 0,'-9'-9'328'0,"3"9"-168"15,-2 0-49-15,2 8-59 16,0 1-31-16,2 6-17 15,1 2-3-15,3-5-1 16,2 1-3-16,5-8 1 16,2 1 2-16,3-6 1 15,-6-2 4-15,-2-9 2 16,-3 1 1-16,-2-4 0 16,1-5 0-16,-3-1 1 15,-3-1 3-15,-1 1 21 16,-5 0 10-16,-5 1 11 15,2 5 2-15,-2 3-10 16,0 6-12-16,5 8-17 16,1 6-10-16,9 5-11 0,5 3-1 15,8-1 2-15,2-2 2 16,1-4-1-16,3-2-7 16,-5-5-159-16,6 1 124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30:42.892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context xml:id="ctx1">
      <inkml:inkSource xml:id="inkSrc17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6-30T16:30:58.093"/>
    </inkml:context>
  </inkml:definitions>
  <inkml:trace contextRef="#ctx0" brushRef="#br0">3945 5030 539 0,'-2'-8'309'0,"1"-3"-40"16,1-3-25-16,-5-8-74 16,4 0-23-16,-1-5-42 15,-9-2-14-15,-2 4-21 16,-12 2-8-16,-8 5-15 16,0 3-4-16,0 10-8 15,3 5-1-15,5 11-7 16,4 4-3-16,3 15-4 15,1 3-3-15,6 13 5 16,3-1 1-16,7-5-3 16,4-4-1-16,8-13-8 0,4 1-4 15,5-11-4-15,4-3-1 16,5-9 0-16,1-7 0 16,5-7 2-16,0-6 1 15,-4-2 2-15,-6 0 2 16,-6-1 3-16,-10 3 0 15,-4 2 0-15,-3 1-1 16,-2 8 4-16,6 8 6 16,-6 6 6-16,-4 11-1 0,1 11-4 15,3 0-7-15,1 1-10 16,4-6-4-16,-2-8-4 16,-3-2-12-16,4-2-78 15,6 1-45-15,-1-8-147 16,6-1-129-16,4-3 270 15</inkml:trace>
  <inkml:trace contextRef="#ctx0" brushRef="#br0" timeOffset="358.74">4105 4977 575 0,'4'0'390'16,"5"1"-44"-16,4 12-43 15,-4 0-47-15,2 3-69 16,0 3-25-16,-4-5-55 15,1-1-23-15,-2-1-34 0,-3-5-17 16,-2-6-10-16,0 0-1 16,-1-1-6-16,-1-1-6 15,1 0-13-15,0 0-11 16,0-4-15-16,1-16-1 16,7-27 4-16,-2 29 5 15,4 3 14-15,-1 5 3 16,3 2 2-16,0 4 1 0,2 7 4 15,-1 4 9-15,-2 9 16 16,0 6 5-16,-5 3 8 16,1 4-6-16,-1-4-14 15,3-4-7-15,0-2-13 16,2-7-2-16,4 1-66 16,-4-1-53-16,8-9-151 15,1-4-181-15,10-8 290 16</inkml:trace>
  <inkml:trace contextRef="#ctx0" brushRef="#br0" timeOffset="690.92">4613 4826 1067 0,'-17'-1'472'0,"1"8"-230"15,2 3-3-15,-7 7-78 0,5 4-29 16,4 2-60-16,-3-1-22 15,12-5-28-15,3 0-8 16,3-6-12-16,9-3-1 16,7 2 2-16,2-5 2 15,8 3 4-15,-2 1 1 16,1-1 5-16,-1 2 3 16,-5-5 1-16,-4 3 2 15,-12-3 7-15,-3 4 5 0,-13 0 2 16,-6 1 0-16,-7 0-11 15,2-3-10-15,1-5-47 16,2-2-49-16,12-2-112 16,2-8-64-16,13-5-147 15,4-5 244-15</inkml:trace>
  <inkml:trace contextRef="#ctx0" brushRef="#br0" timeOffset="1050.4">4824 4950 745 0,'16'10'403'0,"-4"3"-75"16,-4 2-32-16,0 7-79 16,1-2-30-16,-3-5-64 15,-1-4-30-15,2-10-45 16,1 3-19-16,1-10-22 0,5 0-3 16,1-8 0-16,-4-3-4 15,4-1-15-15,-5-1-9 16,-4 1-11-16,-1 2-11 15,-2 3 16-15,-3 5 6 16,5 7 10-16,-2 3 13 16,-7 10 8-16,8 6 9 0,-4 6 22 15,3 0 9-15,10-7 10 16,-6 0-4-16,11-5-17 16,3-7-9-16,-1-6-12 15,2-7-4-15,-2-12-4 16,0-4 0-16,-3-2-2 15,1-1-2-15,-7 5 0 16,0 5-1-16,-7 6-31 16,-1 4-31-16,-4 4-137 15,-3 3 125-15</inkml:trace>
  <inkml:trace contextRef="#ctx0" brushRef="#br0" timeOffset="1648.93">5464 5090 1204 0,'15'8'481'16,"-6"-9"-315"-16,2-5 9 16,-2-4-60-16,1-4-26 15,-3-9-50-15,2 0-17 16,-7-6-11-16,-3 0-3 0,-6 5-4 15,0 2-3-15,-7 10-1 16,2 4 0-16,-2 8-1 16,-2 5 0-16,5 9 5 15,-3 4 7-15,1 6 18 16,6 7 12-16,0 1 13 16,4 1 1-16,11-5-12 15,1-9-10-15,14-2-20 16,3-5-8-16,-2-12-7 15,-1-2-2-15,0-11-18 16,8-1-24-16,7-1-44 16,-1 2-52-16,-3-6 1 15,-7 0 10-15,-5 3 43 16,-2-5 54-16,-5 9 18 16,-3 2 16-16,-3 10 30 15,-2 6 20-15,-2 8 34 16,5 5 18-16,-2 1 9 0,4 6-5 15,1-9-24-15,-6-5-15 16,3-6-30-16,-3-5-13 16,-1-7-5-16,-3 3 1 15,-3-11-1-15,0-3 0 16,-3-6-7-16,4-3-3 16,2 2-5-16,-1-2-2 15,6 3-4-15,0 2-2 16,4 4-7-16,0 6-35 0,2 5-139 15,-6 3-64-15</inkml:trace>
  <inkml:trace contextRef="#ctx0" brushRef="#br0" timeOffset="1830.47">6384 4888 980 0,'9'3'494'15,"-9"-2"-117"-15,-2 0-272 16,3 2-7-16,-1-3-158 16,0 0-137-16,-1 0 121 0</inkml:trace>
  <inkml:trace contextRef="#ctx0" brushRef="#br0" timeOffset="1976.67">6426 5030 1007 0,'10'10'505'0,"-6"-3"-198"0,8 0-49 16,1-6-15-16,-4 0-95 16,-3-2-39-16,-3-2-84 15,0 1-76-15,-3 1 34 16</inkml:trace>
  <inkml:trace contextRef="#ctx0" brushRef="#br0" timeOffset="3209.38">7794 4717 557 0,'-7'-9'323'15,"0"1"-73"-15,5 2-46 16,2-4-9-16,1 3-51 16,2 3-16-16,1 4-27 15,1 3-2-15,2 9-4 16,1 8-2-16,1 11-14 16,5 9-11-16,-1 7-23 15,1 1-10-15,3-2-18 16,0-8-7-16,2-7-3 15,-4-6-1-15,-6-13 2 16,-2-2 0-16,-6-12-43 16,-1-1-38-16,-3-14-88 15,-9-9-51-15,-1-9-78 16,1-7-51-16,-8-7-78 0,-1 0 43 16,-3 2 199-1,-1 5 152-15,6 13 282 0,7 5 53 16,7 12-9-16,4 3-41 15,7 4-73-15,8 6-20 16,11 3-30-16,9 4-7 16,8 8-19-16,-2-2-13 15,-5 5-18-15,-6 1-11 0,-6 0-19 16,1 5-10-16,-2 3-16 16,-3-3-3-16,-11 3-3 15,-6-3 0-15,-10-1 1 16,-6-2 2-16,-1-3 0 15,-2-2-1-15,-1-3-4 16,0-1-4-16,2-7-64 16,-3-4-40-16,9-2-108 15,10-4-77-15,5 1 178 16</inkml:trace>
  <inkml:trace contextRef="#ctx0" brushRef="#br0" timeOffset="3430.03">8423 4636 1122 0,'1'-8'531'0,"-7"6"-275"16,-3 4-3-16,2 6-33 16,-10 13-96-16,-1 5-32 15,0 12-50-15,3 3-10 16,12-1-12-16,5 1-8 15,10-11-9-15,4-1-3 16,6-4-4-16,-2-4-1 0,6 0-51 16,1-4-51-16,-2-5-143 15,7-2-189 1,5-12 281-16</inkml:trace>
  <inkml:trace contextRef="#ctx0" brushRef="#br0" timeOffset="3673.84">8688 4772 864 0,'2'-14'443'0,"3"12"-59"16,-1 2-160-16,-1 1 13 16,-3-1-49-16,0 0-61 15,0 1-23-15,1 19-38 16,2 30-10-16,-3-21-23 15,4 2-11-15,3-5-14 0,5-1-7 16,2-6-5-16,0-4-35 16,1-7-100-16,-1-4-71 15,-2-7 117-15</inkml:trace>
  <inkml:trace contextRef="#ctx0" brushRef="#br0" timeOffset="3868.99">9060 4955 1347 0,'1'13'573'0,"3"-6"-321"16,-3 4 11-16,-4-1-76 16,-7 1-57-16,-7 2-85 15,0 2-29-15,5 0-114 16,6-3-78-16,4-8 105 15</inkml:trace>
  <inkml:trace contextRef="#ctx0" brushRef="#br0" timeOffset="4144.74">9372 4767 1327 0,'7'-1'572'0,"-3"3"-357"15,4 5-12-15,-7 3-1 16,0 9-96-16,4 3-35 16,-9 6-44-16,5 1-7 0,3 1-7 15,-4-3-4-15,10-2-7 16,-7-5-7-16,2-10-81 15,2-1-55-15,-5-10-153 16,-1-5 169-16</inkml:trace>
  <inkml:trace contextRef="#ctx0" brushRef="#br0" timeOffset="4406.81">9548 4537 1163 0,'11'23'492'0,"15"-12"-228"0,0 2-61 15,7 6 2-15,-5-4-46 16,2 9-68-16,0 6-29 16,-6 1-7-16,-1 5-7 15,-8 1-7-15,-7 0-1 16,-12 0-11-16,-8 1-6 15,-8-1-10-15,-3-3-21 16,-2-8-102-16,1-4-82 0,1-8 112 16</inkml:trace>
  <inkml:trace contextRef="#ctx0" brushRef="#br0" timeOffset="14033.31">3872 6127 435 0,'5'-41'258'0,"-7"32"-15"16,3-3-27-16,0 4-34 15,0 1-16-15,1 3-24 16,-3 2-13-16,1 1-27 16,0 0-19-16,0 1-31 15,0 0-11-15,1 13-14 16,2 15-1-16,5 51-5 16,-3-32-3-16,6-2-7 15,-6-8-4-15,-1-7-1 16,9-4-1-16,-8-7 3 15,2-3 2-15,1-6 5 16,-7-7 5-16,-2-3 3 0,-2-3-3 16,2 2-5-16,0 0-8 15,-6-9-7-15,-3-10-2 16,-8-30-2-16,18 28 0 16,2 2-2-16,6 1 0 15,5 1-2-15,8 3-1 16,2 3 2-16,-3 6 2 0,-1 6 6 15,-4 3 4-15,3 8 7 16,-1 0 3-16,-1 4 4 16,-2 0 2-16,-7 0 3 15,-3 5 1-15,-6 1 4 16,-5 3 0-16,-11 0 2 16,1-3-1-16,0-8-5 15,-3-4-1-15,9-5-8 16,-3-4-3-16,2-2-13 15,3-1-24-15,-1-4-75 16,6-1-53-16,0 0-179 16,7 1 205-16</inkml:trace>
  <inkml:trace contextRef="#ctx0" brushRef="#br0" timeOffset="14476.98">4462 6229 1048 0,'-4'-12'441'15,"0"0"-250"-15,-4-4-9 16,-7 1-39-16,2 1-35 16,-17 1-44-16,3 5-20 0,-1 7-22 15,-1 5-6-15,8 8-15 16,4 7-2-16,6 5-4 15,4 0-1-15,7 2-1 16,4 0 0-16,5-6 2 16,1-3 0-16,6-5 2 15,1-4 1-15,0-7 2 16,2-4 1-16,1-4 1 16,0-4 0-16,2-1 3 15,-6 0 0-15,1-1 3 16,-1 1 0-16,-9 3 8 15,6 1 2-15,-12 4 2 16,3 3 0-16,-1 3-2 16,-3-2-2-16,0 0-2 15,1 13-1-15,3 6-5 0,3 24-4 16,-2-33-2-16,-1-2-44 16,3-4-145-16,9-3-126 15,8-5 177-15</inkml:trace>
  <inkml:trace contextRef="#ctx0" brushRef="#br0" timeOffset="14786.31">4711 6115 1018 0,'-7'-14'462'0,"-2"10"-211"16,1 3-27-16,-5 6-68 15,0 5-40-15,-2 4-53 16,-3 1-20-16,6 6-18 15,3-2-5-15,9-1-14 16,3 0-6-16,5-3-3 16,4 0 0-16,5-3 3 15,4-1 5-15,-1-3 10 16,0-4 8-16,-7 2 12 16,-3-2 5-16,-6 0 8 15,-4 1 4-15,-4 4-2 16,-6 0-7-16,-3 4-13 15,-2-2-10-15,-1-7-13 16,4 4-39-16,3-8-120 0,2-3-87 16,10-3 133-16</inkml:trace>
  <inkml:trace contextRef="#ctx0" brushRef="#br0" timeOffset="15109.67">4807 6270 758 0,'23'3'385'0,"1"-3"-79"16,4-1-76-16,0-2 14 16,-5-2-51-16,-8-3-67 15,1-3-14-15,-5-4-60 16,-2 1-9-16,-6-4-12 16,-3 1-4-16,-7 0-1 15,-3 2-3-15,-1 2-5 16,-7 6-6-16,-1 6-7 15,-4 2-3-15,1 10-4 16,5 2 1-16,2 7 2 16,5 6 3-16,7 2 9 15,3 2 3-15,9 0 0 16,4-3-2-16,8-2-5 16,0-7-5-16,10-6-10 15,3-7-8-15,7-9-112 0,6-4-91 16,4-8 134-16</inkml:trace>
  <inkml:trace contextRef="#ctx1" brushRef="#br0">15674 14624 0,'0'0'16</inkml:trace>
  <inkml:trace contextRef="#ctx0" brushRef="#br0" timeOffset="15598.22">5708 6177 795 0,'0'-1'353'0,"5"-1"-153"16,3-1-12-16,1-3 4 16,-4 2-43-16,3-10-40 15,12-27-17-15,-30 24-12 16,-3 0 1-16,-7 5-11 0,-3 7-12 16,-5 5-18-16,1 9-11 15,1 5-18-15,3 1-7 16,9 7-10-16,5 3-6 15,8 3-5-15,3-2 0 16,11 3 3-16,0-7 3 16,10-2 1-16,2-3 1 15,2-6 2-15,4 0-35 0,4-8-104 16,5-5-85-16,4-8 129 16</inkml:trace>
  <inkml:trace contextRef="#ctx0" brushRef="#br0" timeOffset="15976.78">6007 6104 739 0,'-6'-8'376'0,"-9"0"-108"15,8 4 5-15,-5 0-56 16,-10 2-28-16,2 5-53 16,0 5-25-16,-2 9-41 15,7 2-18-15,5 4-28 16,2-1-8-16,9-1-11 15,6-1-2-15,3-4 0 16,-1-3 2-16,11-7-3 16,-3-3-1-16,5-9 1 0,2-4-1 15,-5-7 5 1,3-3 1-16,-10-2 3 0,0 2 2 16,-8 6 1-16,-1 2 2 15,5 10 3-15,-8 1 0 16,-5 3-4-16,0 5-2 15,-7 8-2-15,11 5 0 16,7 6 0-16,-6-4-1 0,12-4-5 16,-6-4-3-16,2-7-5 15,12-2-46-15,-2-7-132 16,9-5-84-16,4-7 146 16</inkml:trace>
  <inkml:trace contextRef="#ctx0" brushRef="#br0" timeOffset="16510.08">6347 6035 1062 0,'-9'-4'520'15,"-2"0"-229"-15,-5 4-53 16,-1 9-46-16,-3 0-71 16,2 2-29-16,7 6-43 15,2-6-13-15,6 5-20 16,2 0-8-16,5-2-8 15,2 5 0-15,4-6 1 0,4-1 4 16,0 0 3-16,3-1 1 16,-1 2 2-16,2 0-1 15,-6 0 0-15,-2 0 0 16,-7-5 1-16,-3 2 2 16,-9-2 3-16,-1-3 1 15,-2-3-3-15,0-2-2 16,5 0-8-16,-1-3-4 0,5-1-7 15,2 1-6-15,4-1-3 16,-3 3-1-16,0 0 3 16,17-3 4-16,39-5 5 15,-26 7 1-15,-2-5 3 16,1-1-1-16,-4-6 1 16,-3-2 1-16,-6-1 6 15,-3-2 1-15,-5 1 8 16,-6 5 3-16,-2 0 5 15,-9 2 0-15,0 5-2 16,-6 1-3-16,-1 6-10 16,10 6 3-16,-2 4-1 15,-3 2 1-15,6 9 3 16,0 1-5-16,7 4-1 16,9 1-2-16,-1-2-3 15,2-4 0-15,2-7-5 0,4-5-6 16,1-9-91-16,3-2-80 15,10-7 110-15</inkml:trace>
  <inkml:trace contextRef="#ctx0" brushRef="#br0" timeOffset="16678.65">6885 6109 1373 0,'0'0'575'16,"-1"0"-382"-16,0 0-64 16,0 0-44-16,-1 0-131 15,2 0-98-15,-1 0 90 16</inkml:trace>
  <inkml:trace contextRef="#ctx0" brushRef="#br0" timeOffset="16836.91">6908 6243 755 0,'6'4'423'16,"-3"-1"-98"-16,0-2-73 16,-1-1 13-16,-2 0-74 15,0 0-37-15,0 0-71 0,0 0-29 16,0-1-69-16,0 0-70 16,0-1-356-16,0 1 299 15</inkml:trace>
  <inkml:trace contextRef="#ctx0" brushRef="#br0" timeOffset="53766.65">8202 5985 378 0,'-1'-1'299'0,"0"-1"2"15,0 1-60-15,0 0-24 16,-1 0-64-16,1 0-19 16,0 0-37-16,0 0-16 15,0 1-26-15,0 0-8 16,0 0-8-16,0 9 0 15,1 10 5-15,4 30 2 0,2-20 1 16,-1 6-2-16,0 3-7 16,-1 2-6-16,0-5-8 15,2-2-4-15,-2-5-3 16,-1-3-2-16,1-5-1 16,-4-6 0-16,0-6 0 15,0-2 1-15,-4-9-38 16,3 0-46-16,0 2-134 15,0-3-118-15,-2-17 195 16</inkml:trace>
  <inkml:trace contextRef="#ctx0" brushRef="#br0" timeOffset="54190.1">8132 5984 757 0,'0'-7'401'0,"0"-4"-153"16,4 9-38-16,3 0-38 15,5 2-64-15,4-1-16 16,3 2-30-16,3 0-9 16,2 4-10-16,3 6-8 0,4 0-7 15,-1 7-2-15,-1-1-3 16,0 2 1-16,-4 4 2 15,-4-4 0-15,-7 4 4 16,-2 3 1-16,-11-1 3 16,-1 3 1-16,-12 0 1 15,-8-3-1-15,-5-4-6 16,-7-4-3-16,2-3-7 16,1 0-4-16,4-3-5 15,3-4-2-15,6 0-7 16,1-2-3-16,9-4-43 15,1 0-46-15,6-5-107 16,8-4-81-16,10-7 170 16</inkml:trace>
  <inkml:trace contextRef="#ctx0" brushRef="#br0" timeOffset="54664.49">8766 5964 669 0,'1'-3'395'16,"-1"1"-104"-16,1-2-54 15,-1 1-49-15,-1 2-73 16,0 0-23-16,-2 1-24 16,-13 8-6-16,-24 34-9 0,29-14-4 15,3 5-7-15,7 1-3 16,4 3-6-16,5 0-5 16,7-1-8-16,2-5-3 15,2-3-4-15,3-2-2 16,-1-7-4-16,-1-3-1 15,-3-8-5-15,2-4 0 0,-7-6-85 16,-2-5-73-16,2-5 98 16</inkml:trace>
  <inkml:trace contextRef="#ctx0" brushRef="#br0" timeOffset="55540.12">9188 6094 608 0,'-6'-24'342'16,"0"0"-33"-16,5 15-43 0,-1 6-31 16,2 3-47-16,0 7-61 0,0-7-18 15,0 0-33-15,2 17-7 16,5 33-21-16,-3-24-10 15,0-2-17-15,0 1-5 16,3-4-5-16,-3-4 0 16,-1-7 1-16,0-2 2 15,-4-6 7-15,0-2-1 0,-3-5-4 16,3 4-4-16,0 0-14 16,-4-16-5-16,-2-38-4 15,9 29 1-15,3-3 3 16,2 0 2-16,2 8 2 15,3 2-1-15,2 13 2 16,1 4 2-16,1 7 17 16,0 2 8-16,-3 4 14 15,0 5 3-15,0 1-3 16,-1 8-2-16,-1 0-9 16,-2 2-4-16,-3 1-9 15,-2-3-4-15,-2-6-6 16,-2-2-2-16,0-8-35 15,1-4-58-15,4-6-167 16,-2-3-122-16</inkml:trace>
  <inkml:trace contextRef="#ctx0" brushRef="#br0" timeOffset="55754.84">9521 6195 1265 0,'-1'-1'524'16,"0"-2"-330"-16,1-2-10 0,2 0-36 15,5-3-48-15,13 1-45 16,27-24-16-16,-28 25-22 16,3 4-8-16,-4 2-6 15,-1 0 0-15,-4 3-85 16,-3 1-62-16,-1-2-221 15,-3-1 217-15</inkml:trace>
  <inkml:trace contextRef="#ctx0" brushRef="#br0" timeOffset="55994.23">9629 5993 1026 0,'2'10'475'0,"0"2"-214"16,0 4 5-16,0 6-89 0,-2 4-33 16,0 9-59-16,0-1-25 15,1 1-31-15,2-3-10 16,0-7-11-16,2-7-4 16,1-6-49-16,-1-4-52 15,5-6-161-15,0-4 159 0</inkml:trace>
  <inkml:trace contextRef="#ctx0" brushRef="#br0" timeOffset="56224.95">9882 6000 1298 0,'1'4'557'0,"2"7"-324"15,-2 1 12-15,2 3-83 16,3 5-44-16,-5 1-54 16,4 3-20-16,-1 4-21 15,0-3-5-15,-4 0-9 16,0 0-3-16,0-7-6 16,0-2-28-16,1-7-111 0,0-4-86 15,4-2 129-15</inkml:trace>
  <inkml:trace contextRef="#ctx0" brushRef="#br0" timeOffset="56424.44">10136 6233 1280 0,'1'7'567'0,"0"0"-312"16,-3 1 10-16,-8 2-104 15,-6 1-52-15,-5 0-62 16,-4 0-23-16,0-4-92 16,8-3-64-16,8-4-179 15,1-6 180-15</inkml:trace>
  <inkml:trace contextRef="#ctx0" brushRef="#br0" timeOffset="57196.03">10426 6044 933 0,'4'-3'425'0,"0"1"-204"15,1-3 5-15,-1 8-48 16,2 1-27-16,1 8-31 15,0 7-15-15,-5 2-30 16,-3 4-13-16,-2-7-25 16,1-2-8-16,-1-3-13 15,3-4-3-15,-1-3-1 16,-1-4-1-16,0-2-3 16,1-1-2-16,1 0-8 15,-1-1-5-15,1 1-5 16,1-11 2-16,2-8 3 0,16-26 2 15,-9 27 3-15,2 5 0 16,0 7 0-16,-1 4 2 16,2 8 10-16,0 3 5 15,-5 5 8-15,0 4 5 16,-4 2-3-16,-5 2-2 16,1 0-3-16,-3-4-3 15,1-5-4-15,4-5-2 16,-2-7-3-16,0-2-4 15,0 1-3-15,0 0-2 0,4-16-5 16,15-31 0-16,-7 23 1 16,3 3 1-16,1 10 2 15,-2-1 2-15,0 8 0 16,2 5 1-16,-3 0 7 16,0 6 4-16,0 3 9 15,-3 2 4-15,1 8 4 16,-1 1-1-16,-6 1-4 15,2-3-4-15,-4-3-8 16,-2-2-4-16,0-6-72 16,0 0-73-16,0-7-178 15,0 0 186-15</inkml:trace>
  <inkml:trace contextRef="#ctx0" brushRef="#br0" timeOffset="57387.66">10808 6134 1254 0,'54'-28'555'16,"-40"29"-288"-16,5-1 14 15,1-2-78-15,-1-2-54 16,-1-2-79-16,1 3-25 16,-1 2-29-16,-1 2-6 15,-3 2-16-15,-2-1-38 0,-4 2-98 16,1-3-69-16,-6-1-211 15,-1 0 260-15</inkml:trace>
  <inkml:trace contextRef="#ctx0" brushRef="#br0" timeOffset="57574.25">10949 6013 1049 0,'0'6'491'0,"0"2"-200"16,2 1-17-16,-2 1-84 15,-1 4-40-15,1 7-68 16,2 3-26-16,-2 1-31 16,6 0-8-16,-4-5-14 15,-2-2-15-15,8-6-100 0,-5-5-68 16,9-5-153-16,4-2 189 16</inkml:trace>
  <inkml:trace contextRef="#ctx0" brushRef="#br0" timeOffset="57820.82">11208 6011 1185 0,'6'1'525'0,"4"5"-244"16,0 1-15-16,-3 5-38 15,-1 6-51-15,-3 5-73 16,-1 1-25-16,-2 1-34 15,1 0-11-15,3-4-17 16,-2-2-7-16,1-5-7 16,1-2-4-16,-2-7-68 15,0-2-59-15,1-6-139 16,-3 2-92-16,0 0 222 16</inkml:trace>
  <inkml:trace contextRef="#ctx0" brushRef="#br0" timeOffset="58136.43">11352 5791 1396 0,'8'-3'575'15,"6"3"-373"-15,3 3 10 16,5 9-65-16,0 7-40 15,-4 6-34-15,-2 5-12 0,-4 5-17 16,5 3-6-16,-6 5-16 16,1 3-7-16,-4 5-2 15,-9-3-2-15,-3-3-1 16,-2-8-2-16,-8-10-1 16,8-4 0-16,3-11-13 15,-10-3-32-15,8-7-97 16,-1-5-61-16,-3-6-171 15,9-2 221-15</inkml:trace>
  <inkml:trace contextRef="#ctx0" brushRef="#br0" timeOffset="58625.46">12018 6038 995 0,'-14'-1'498'16,"0"0"-215"-16,6-1-31 15,4 0-18-15,2 2-85 16,2-1-28-16,0 1-53 16,0 0-20-16,17-1-20 15,35-2-9-15,-23 2-13 0,0 0-6 16,2 2-117-16,-2 0-81 15,-7-1 119-15</inkml:trace>
  <inkml:trace contextRef="#ctx0" brushRef="#br0" timeOffset="58817.69">12010 6188 811 0,'-9'-4'499'16,"12"3"27"-16,7 0-288 15,12 1 14-15,1-4-65 16,3 3-39-16,-2-2-65 16,-2-1-28-16,-2 2-36 15,-2 0-36-15,-3 2-138 16,0 3-102-16,1 8 148 16</inkml:trace>
  <inkml:trace contextRef="#ctx0" brushRef="#br0" timeOffset="59547.97">12688 6053 581 0,'9'-40'377'15,"-12"31"-57"-15,-1 3-52 16,1-1-17-16,-5 4-67 15,-3 0-27-15,-4 5-47 0,-3 8-23 16,1 8-35-16,-5 2-10 16,7 11-16-16,2-4-6 15,9 6-10-15,10 3-3 16,8-3-1-16,4-2 0 16,10-7 7-16,4-5 2 15,5-10 7-15,4-6 1 16,10-11 0-16,0-8-1 0,-9-15-2 15,-3-4 1-15,-18-8 5 16,-6 4 4-16,-10 7 8 16,-15-1 3-16,-9 7 1 15,-11 1-3-15,-14 11-8 16,2 3-7-16,-3 9-12 16,4 2-4-16,11 4-14 15,5 5-7-15,11 2-13 16,5 3-6-16,9 0-72 15,5 5-41-15,10 2-112 16,2-3-80-16,5 6 218 16</inkml:trace>
  <inkml:trace contextRef="#ctx0" brushRef="#br0" timeOffset="73177.1">4105 7416 406 0,'-37'-16'227'0,"23"12"-26"15,2 0-24 1,-2-2-16-16,3 0-8 0,8 1-10 16,1 4-9-16,1 1-25 15,1 0-8-15,0 0-14 16,3 8-1-16,1 17 1 16,39 32-6-16,-28-29-20 15,2 3-9-15,-3-5-18 16,0-2-5-16,-3-4-8 15,-2-6-2-15,-4-6-2 16,-3-5 4-16,-2-2 7 16,0-1-1-16,-2-1-2 15,1 0-8-15,-2-10-9 16,-5-13-3-16,-8-32-3 16,9 25-1-16,7 3-3 15,1 2-3-15,5 4-2 16,4 2-4-16,4 1-3 0,5 0 0 15,3 5 1-15,-1 3 2 16,0 6 6-16,1 5 0 16,-4 1-55-16,0 5-70 15,-3 2 83-15</inkml:trace>
  <inkml:trace contextRef="#ctx0" brushRef="#br0" timeOffset="73540.89">4382 7626 800 0,'12'0'383'0,"1"-2"-151"16,0-7 6-16,7-4-55 16,-3-5-35-16,-1-2-49 15,1-1-27-15,-4-4-32 16,1 2-9-16,-6-2-11 15,-7 0-1-15,-3 11 5 16,-3 1 1-16,-4 10-3 16,2 3-5-16,-4 6-12 15,-3 5-5-15,-2 8 0 16,-1 3 0-16,7 2 0 16,5 1 1-16,7-2 2 0,3 0 0 15,4-2 0-15,2-1 0 16,4-3-3-16,4-3-3 15,3-5-21-15,4-3-45 16,7-6-157-16,2-2-192 16,5-5 257-16</inkml:trace>
  <inkml:trace contextRef="#ctx0" brushRef="#br0" timeOffset="73775.49">4806 7396 1003 0,'-5'-8'461'0,"0"3"-215"16,-3 5-8-16,-1 3-103 15,-1 6-27-15,-1 1-43 16,1 6-14-16,0-1-19 16,1 1-8-16,6 8-17 15,3-1-6-15,6 3-5 16,6-3-2-16,2-4-1 15,4-4-1-15,1-5-42 0,-1-1-55 16,7-6-210-16,3-1 201 16</inkml:trace>
  <inkml:trace contextRef="#ctx0" brushRef="#br0" timeOffset="74149.12">4994 7405 1039 0,'-2'4'452'0,"0"6"-233"16,2 4 7-16,-6 6-59 16,1 2-12-16,6 3-41 15,-1 0-22-15,8-3-36 16,-1-3-18-16,1-7-23 16,6-5-4-16,2-7-6 15,9-2-3-15,-5-11-3 16,2-3-2-16,-4-8-3 15,-4-3 0-15,-1 4 5 16,-8 0 1-16,-2 8 7 16,-2 4 3-16,-2 8-1 15,-2 1-1-15,0 6-3 16,2-4 1-16,-1 5 7 16,-4 18 2-16,-1 32 4 15,7-31-3-15,2-3-10 16,3-5-3-16,2-5-17 0,4-6-49 15,1-9-146-15,1-5-104 16,4-7 178-16</inkml:trace>
  <inkml:trace contextRef="#ctx0" brushRef="#br0" timeOffset="74449.89">5277 7414 839 0,'5'10'420'16,"0"9"-116"-16,1 2-18 0,1 7-48 15,1 3-32-15,2-3-65 16,4 0-33-16,-1-10-50 16,-1-3-15-16,-3-9-21 15,-4-4-5-15,-4-5 2 16,-2-5-2-16,-7-7 0 16,-2-1-2-16,-1-7-8 15,0-4-3-15,3 3-4 16,2-4-3-16,5 8-6 15,1 4-8-15,7 4-42 16,0 4-35-16,6 3-92 16,5 4-56-16,-1 4-229 15,6 2 298-15</inkml:trace>
  <inkml:trace contextRef="#ctx0" brushRef="#br0" timeOffset="74726.23">5507 7417 858 0,'0'4'433'0,"0"1"-178"16,9 4-13-16,-7 5-20 15,3 3-34-15,-1 6-14 16,-4 4-48-16,0-1-28 0,1-2-42 16,0-4-17-16,3-5-19 15,4-3-4-15,-3-7-1 16,-4-4 5-16,-1-5 2 15,-5-4-1-15,1-7-6 16,0-7-7-16,3-6-8 16,2-1-2-16,1-4-1 15,3 4 0-15,0 4-5 16,0-1-12-16,2 11-58 16,3 6-37-16,3 5-102 15,0 3-70-15,3 4 184 16</inkml:trace>
  <inkml:trace contextRef="#ctx0" brushRef="#br0" timeOffset="75086.14">5688 7539 697 0,'12'8'412'0,"0"-4"-101"16,5-4-47-16,1-1-32 15,1-4-75-15,2-6-24 16,-5-4-52-16,2-3-18 15,-4-5-25-15,-1 4-8 16,-10-1-9-16,-2 2-2 0,-9 3-1 16,-7-2-2-16,0 8-5 15,-3 2-3-15,2 11-6 16,1 5-2-16,3 11 2 16,3 1 2-16,5 2 5 15,4 3 3-15,4 1 3 16,5-3 1-16,4 0 1 15,2-7-2-15,3-7-6 16,2-3-4-16,2-6-8 16,4-2-36-16,2-5-108 15,-3-3-82-15,-1-4 129 16</inkml:trace>
  <inkml:trace contextRef="#ctx0" brushRef="#br0" timeOffset="75396.08">5996 7455 910 0,'-5'11'438'0,"2"8"-152"0,5-1-7 16,-1 3-28-16,2 1-36 15,1-2-62-15,-2-3-37 16,-2-6-56-16,2-2-20 16,-4-9-24-16,-2-1-9 15,7-8-24-15,-1-4-15 16,7-7-18-16,-2-2-1 0,-5-1 15 15,8 4 11-15,-3 3 17 16,6 4 4-16,1 7 4 16,-6-2 1-16,1 10 14 15,0 5 12-15,1 9 23 16,0 3 8-16,-2 4 4 16,1 1-8-16,1-4-22 15,0 0-8-15,0-8-22 16,3-1-27-16,-1-8-125 15,2-5-92-15,4-4 140 16</inkml:trace>
  <inkml:trace contextRef="#ctx0" brushRef="#br0" timeOffset="75820.03">6412 7432 1280 0,'1'-4'559'15,"-5"4"-307"-15,-1 1-2 16,-8 5-75-16,0 3-54 16,-2 4-60-16,-1 6-23 15,6 3-22-15,4 2-4 16,11 0-4-16,6 1-2 0,9-6 0 16,4-3 2-16,3-8 2 15,5-5-1-15,2-5-2 16,-1-5-5-16,4-8-2 15,-1-6-2-15,0-7 0 16,-4-4 2-16,-9 0 3 16,-8 5 5-16,-12 3 5 15,-7 2 3-15,-11 12 1 16,-4 0-1-16,-2 11-1 16,-1 8 4-16,6 6 15 15,2 8 6-15,8 10 17 16,4 2 0-16,5 1-11 15,6 2-5-15,9-9-17 16,1-3-8-16,6-10-9 16,0-7-7-16,5-11-49 15,-1-7-57-15,7-13-161 0,3-3-12 16,-4 2 154-16</inkml:trace>
  <inkml:trace contextRef="#ctx0" brushRef="#br0" timeOffset="75983.75">6994 7428 1731 0,'4'0'650'16,"0"0"-528"-16,-6-7-11 15,5 4-113-15,0-3-92 16,-2 1 58-16</inkml:trace>
  <inkml:trace contextRef="#ctx0" brushRef="#br0" timeOffset="76171.58">7029 7558 1274 0,'0'0'571'0,"4"0"-285"15,-3 0 1-15,-1 0-109 16,0-1-59-16,0 0-82 15,0 0-56-15,0 0-163 16,16-3 129-16</inkml:trace>
  <inkml:trace contextRef="#ctx0" brushRef="#br0" timeOffset="77116.38">8555 7349 417 0,'-5'-20'286'16,"5"5"-3"-16,-3 3-118 16,-3 0 4-16,4 4-56 15,2 0-7-15,0 6 3 16,0 0 2-16,3 2-3 0,-3 0-4 16,0 0-4-16,4 18 1 15,0 43-5-15,-4-21-4 16,3 0-21-16,-1 4-14 15,5-2-17-15,-1-4-7 16,-2-6-11-16,0-5-3 16,-1-10-7-16,-1-4-1 15,0-7-6-15,-2-3-35 0,0-4-99 16,-1 0-59-16,0 0-161 16,0-12-97-16,-3-17 290 15</inkml:trace>
  <inkml:trace contextRef="#ctx0" brushRef="#br0" timeOffset="77366.19">8476 7282 924 0,'3'-6'419'0,"9"1"-182"15,-1 3-14-15,11 2-40 16,3 3-19-16,7 9-32 16,2 1-17-16,0 7-32 15,-3-1-10-15,-3 6-22 16,1 1-7-16,-6 1-11 15,-1 0-4-15,-5 0-6 16,-5 0-4-16,-6-1-3 0,-3 0-1 16,-12-6 1-16,-4-1 1 15,-11-2 2-15,-5-4-3 16,-2-2-5-16,-1-2-3 16,3-4-38-16,5 0-36 15,10-3-101-15,5-1-85 16,13-1-286-16,10-4 342 0</inkml:trace>
  <inkml:trace contextRef="#ctx0" brushRef="#br0" timeOffset="77623.39">9115 7251 1057 0,'-17'7'500'0,"6"-3"-128"15,-6 5-131-15,-1 9-10 16,3 6-34-16,2 5-77 16,1 4-31-16,9 2-47 15,0-2-16-15,6-3-11 16,5-4-5-16,7-2-8 16,-1-5-2-16,9-3-3 0,3-4-42 15,5-6-113-15,3-3-84 16,0-4 134-16</inkml:trace>
  <inkml:trace contextRef="#ctx0" brushRef="#br0" timeOffset="77821">9386 7447 1119 0,'6'4'557'0,"1"3"-238"0,0 4-19 16,0 1-18-16,-3 6-100 15,3 4-42-15,-7-1-69 16,3 2-19-16,-1-6-26 16,-2-5-14-16,5-5-73 15,-3-4-64-15,6-8-160 16,-2-4-100-16,1-9 235 16</inkml:trace>
  <inkml:trace contextRef="#ctx0" brushRef="#br0" timeOffset="77969.92">9363 7241 882 0,'8'5'494'15,"-5"-1"-68"-15,6 2-228 0,7 2-2 16,-3-2-93 0,1 3-37-16,0 2-101 0,-7-2-35 15,14 7 38-15</inkml:trace>
  <inkml:trace contextRef="#ctx0" brushRef="#br0" timeOffset="78181.12">9713 7635 1287 0,'-2'3'563'0,"-4"5"-264"16,-1 1-55-16,-5 4-39 15,-3 1-64-15,-2-1-88 16,-2 0-25-16,4-3-41 16,4-2-61-16,9-6-161 15,2-2-101-15,15-7 191 16</inkml:trace>
  <inkml:trace contextRef="#ctx0" brushRef="#br0" timeOffset="78472.02">10020 7462 1330 0,'5'-1'569'0,"3"2"-306"0,-4 5-14 16,-1 5-40-16,-3 5-55 15,6 10-66-15,-1 7-22 16,-1 9-19-16,4 7-4 15,-2 0-3-15,0-1-1 0,2-5-1 16,-4-5 0 0,-1-10-3-16,-6-1-1 0,-9-10-5 15,-2 1-3-15,-4-8-8 16,-4-7-12-16,-2-9-104 16,3-10-70-16,-8-20-138 15,10-10 167-15</inkml:trace>
  <inkml:trace contextRef="#ctx0" brushRef="#br0" timeOffset="78646.13">9997 7213 820 0,'-2'-8'480'0,"14"2"83"15,-6 0-303-15,7 8-46 16,2 1-42-16,-6 7-107 15,4 3-25-15,-2 4-143 0,2 4-70 16,6-1 104-16</inkml:trace>
  <inkml:trace contextRef="#ctx0" brushRef="#br0" timeOffset="78938.33">10310 7213 1057 0,'26'10'568'16,"1"1"-114"-16,8 8-212 15,-3 2 13-15,-3 8-83 16,-8-2-36-16,-1 3-41 16,0-1-14-16,-7 1-24 15,0 2-9-15,-14-2-19 16,-3 7-8-16,-9-5-10 15,-9 2-9-15,4-5-110 16,0-7-79-16,1-10 282 16,-3-2-140-16</inkml:trace>
  <inkml:trace contextRef="#ctx0" brushRef="#br0" timeOffset="82247.21">5086 8650 347 0,'-1'-1'229'0,"0"-1"18"16,0 1-29-16,-4-6-32 16,0-3-17-16,-1-1-27 15,-5-29-10-15,16 32-20 16,-5 0-11-16,-1 7-26 0,1 3-12 15,3 11-15-15,-4 6-2 16,3 16 3-16,-10 1 0 16,-2 8-9-16,9 1-8 15,-2-8-11-15,9 2-6 16,-4-13-5-16,1-6 0 16,2-10-2-16,-5-8 1 15,7-5-66-15,-4-7-56 0,1-9-172 16,-1-3-299-16,5-8 387 15</inkml:trace>
  <inkml:trace contextRef="#ctx0" brushRef="#br0" timeOffset="82677.66">4858 8424 747 0,'-14'-4'369'16,"-6"4"-153"-16,3 8-70 15,-6 8-7-15,1 8-58 16,-2 7-13-16,4 6-26 16,2 5-8-16,10 9-5 15,6-2-5-15,7 5-8 16,8-1-5-16,11 2-7 16,6 2-1-16,12-1-2 15,9-1 0-15,1-10-1 0,2-5 1 16,-4-16 0-16,3-7 1 15,1-17 1-15,1-14 1 16,6-17 4-16,-3-11 2 16,-5-20 3-16,-8-4 4 15,-18-7 6-15,-18-3 1 0,-17 4 3 16,-15-2-1-16,-22 8-4 16,-1 2-3-16,-19 6-7 15,1 3-3-15,-2 15-6 16,5 9-1-16,9 21-6 15,5 11-4-15,-1 15-8 16,4 5-3-16,14 11-2 16,7 0 0-16,28 5-107 15,8 3-112-15,12 0 151 16</inkml:trace>
  <inkml:trace contextRef="#ctx0" brushRef="#br0" timeOffset="85714.3">6209 8911 355 0,'-1'0'232'0,"0"0"-18"16,0 0 14-16,0 0-61 15,0 0-19-15,0 0-26 0,0 0-15 16,-1 0-26-16,1-1-13 15,0 0-26-15,0-13-10 16,1-16-21-16,9-43-3 16,-1 24-4-16,0-6-1 15,2 6-1-15,0 4 1 16,3 12-3-16,-2 9-2 16,0 12-4-16,0 5-2 0,2 13 1 15,0 8 2 1,7 9 11-16,0 11 6 0,2 11 14 15,-2 4 7-15,1 0 5 16,-3-6-3-16,-5-9-8 16,3-7-5-16,-11-7-6 15,2-4-2-15,-2-5-30 16,-12-4-60-16,4-6-231 16,-7 0 203-16</inkml:trace>
  <inkml:trace contextRef="#ctx0" brushRef="#br0" timeOffset="85892.37">6209 8795 612 0,'-6'-3'343'0,"3"-3"-48"16,3-1-83-16,6 1-25 16,1-2-38-16,6 1-47 0,2 0-21 15,5 5-47-15,0 1-13 16,6 1-12-16,0 0 2 15,4 0-154-15,2-2-319 16,3 2 312-16</inkml:trace>
  <inkml:trace contextRef="#ctx0" brushRef="#br0" timeOffset="86651.75">6603 8624 541 0,'-37'-36'335'15,"36"31"31"-15,3 2-159 16,-2 1-31-16,0 2-36 0,0 0-46 16,0 0-9-16,1 20-8 15,4 41-7-15,-5-19-15 16,3 0-10-16,0-7-20 16,2-6-11-16,2-8-6 15,2-1-1-15,-2-10-1 16,-1-4 2-16,-4-4 4 15,-2-7 2-15,-1-6-12 16,-1-5-9-16,-2-7-22 16,0 1-7-16,-4-3-1 15,0-1 6-15,0 2 10 16,1-2 5-16,5 2 9 16,-3 0 3-16,5 6 2 15,2 6 6-15,2 6 16 16,2 2 7-16,3 4 13 15,2 1 0-15,5 6-9 16,4 3-3-16,3 2-10 0,-2 2-2 16,-3 4-5-16,-2-4 0 15,-5 2-2-15,-4 3 0 16,-5 1 2-16,-4 2 0 16,-7 1 3-16,-2 3 0 0,-7-9 1 15,-1 2-1 1,-5-7-1-16,0-9-3 0,2 5-11 15,2-7-43-15,9 1-106 16,5 2-78-16,8-11 128 16</inkml:trace>
  <inkml:trace contextRef="#ctx0" brushRef="#br0" timeOffset="87205.3">6853 8609 1036 0,'2'3'448'0,"-2"9"-252"16,2 6 18-16,3 8-58 15,-3 6-36-15,6 2-51 16,-2 0-28-16,4 3-29 16,5-2-1-16,2-5-5 0,-3-1 1 15,-7-13-1-15,-3-4 0 16,-4-9-15-16,0-6-36 15,3-9-91-15,-5-9-45 16,-1-8-59-16,-6 0-15 16,-7-3-26-16,-1 0 4 15,-8-4 65-15,1 1 66 16,2 2 211-16,5 5 90 0,11 10 90 16,6 5 11-16,7 5-53 15,2 3-27-15,8 3-38 16,5 2-14-16,5 2-22 15,-2 1-17-15,3 5-32 16,-4 3-9-16,4 3-14 16,-1 5-1-16,-4 5-2 15,-2 1-1-15,-12 7 0 16,1 0 2-16,-11 0 7 16,-2 2 3-16,-8-4 6 15,0 1 0-15,-5-6-3 16,-3-6-1-16,2-5-7 15,1-4-5-15,-6-5-10 16,1 1-5-16,3-2-13 16,-3-3-11-16,15-1-71 15,3-3-52-15,10-2-151 0,6-1 168 16</inkml:trace>
  <inkml:trace contextRef="#ctx0" brushRef="#br0" timeOffset="92340.42">24446 8444 460 0,'-1'-5'231'0,"0"4"-68"16,0 0-18-16,0-2-30 15,0 2-12-15,1 0-16 0,0 0-9 16,0 0-13-16,-2-1-6 16,1 1-8-16,0 0-4 15,0 0-8-15,0 0-5 16,0 0-8-16,0 0-4 15,0 0-5-15,1 0-3 16,0 0-3-16,0 1-1 16,0 0-3-16,-1 0-1 15,0 0 1-15,0 0 0 0,-1 0 3 16,1 0-1-16,0 3 0 16,0 3-2-16,0 0 0 15,0-3-1-15,0 1-1 16,0-1 0-16,1 4-3 15,0 2 1-15,0-2-2 16,0 0 0-16,0 1 2 16,0-2-2-16,2 6 7 15,-1-1 2-15,3 31 1 16,0-23 0-16,-4 1-5 16,1 0-2-16,2 2-1 15,-3 0-1-15,4-1 0 16,7 3 1-16,-13-3-2 15,-2 0 1-15,-1 2 0 16,5-1-1-16,3 2 1 16,5-1 0-16,-4-4 0 15,-4 1 1-15,0 1 1 0,0 1 1 16,0 3 0-16,3 0-1 16,-3 5 0-16,-3 3 0 15,3 6-2-15,-5 1 1 16,6 4-3-16,7 3 1 0,-2-3 0 15,-4 0 1-15,-1-4 0 16,0 0 1-16,6 5 0 16,-1 0 1-16,2 3 5 15,-3-1 2-15,0-2 1 16,-3-2-2-16,3-5-2 16,4-1 0-16,-5-6 0 15,2-1 2-15,-5-2 6 16,0-2 2-16,-1-2-1 15,-3 1 0-15,3-4-9 16,0-3-1-16,4-7-3 16,-1-5 0-16,0-8-50 15,-1-8-50-15,1-12-208 16,3-4 193-16</inkml:trace>
  <inkml:trace contextRef="#ctx0" brushRef="#br0" timeOffset="93191.24">24919 8778 554 0,'0'1'306'0,"2"0"-52"16,-2-1-7-16,0 0-69 16,0-1-26-16,0 0-49 15,0 0-20-15,5-10-25 16,-2-6-10-16,-12-22-19 15,-3 29-10-15,-9 7-11 16,3 3-6-16,-2 4-3 16,-3 9-1-16,3 5-1 15,3 4 0-15,8 5 0 16,0-3 1-16,9 2 1 16,7-3 0-16,4-4 1 15,4-4 1-15,6-7 0 16,-6-8 2-16,6-7 0 15,-7-1 1 1,-7 3-1-16,0 1 0 0,18-20 1 16,0 2-1-16,-6 4 1 0,-11 11 6 15,-7 7 12-15,1 2 10 16,0 3 18-16,-2-5 1 16,0 3-1-16,3 14-6 15,11 30-15-15,-11-31-5 16,2-3-11-16,1-2-3 15,-4-6-6-15,5-1-7 16,-1-2-82-16,-3-1-67 16,6 1-282-16,-2-1 272 0</inkml:trace>
  <inkml:trace contextRef="#ctx0" brushRef="#br0" timeOffset="93797.09">25191 8528 449 0,'1'-4'252'0,"0"-2"-70"15,0 2-19-15,2 1-13 16,-2 1-30-16,-1 2-10 16,0 0-16-16,1 5 3 15,6 23-6-15,3 35-7 16,-7-23-23-16,3 6-14 0,0-2-23 15,0-3-8-15,1-6-7 16,-1-9-1-16,-4-9 2 16,0-2 1-16,-3-8 4 15,0-5 2-15,-1-2 2 16,-2-1-3-16,3 0-6 16,0 0-5-16,0-12-6 15,1-9-1-15,5-30-3 16,1 31 0-16,7 7-4 15,3 2 0-15,8 9-1 16,2 6 2-16,0 6 7 16,2 6 8-16,-7 0 17 15,1 4 11-15,-11-9 21 16,-1 5 1-16,-8-5 7 16,-5-2-2-16,-2 10-12 0,-6-7-5 15,-6 3-17-15,3-5-8 16,-6-2-7-16,-3-3-5 15,-1-1-3-15,3-1-5 16,4-3-62-16,6 1-54 16,7-4-168-16,0-4 171 15</inkml:trace>
  <inkml:trace contextRef="#ctx0" brushRef="#br0" timeOffset="94329.87">25798 8745 870 0,'58'-21'417'16,"-57"18"-159"-16,-4-2-36 0,-7 4-75 16,-5 1-35-16,-8 8-41 15,-1 1-14-15,-1 5-21 16,-1 2-6-16,9 4-15 16,4 3-4-16,7 1-1 15,6 4 2-15,5-5 4 16,5 1 0-16,6-7-1 15,6-6-1-15,4-2-5 16,0-6 0-16,6-4-2 16,0-2-2-16,-11-9-1 15,-5 3-4-15,-8 1-47 16,-4 1-41-16,-2 3-140 16,5 3-177-16,-14 13 261 15</inkml:trace>
  <inkml:trace contextRef="#ctx0" brushRef="#br0" timeOffset="95705.09">25054 9626 628 0,'-1'0'307'0,"0"0"-107"16,-1 0-14-16,1-1-45 15,0 0-30-15,-3-10-38 16,-5-4-18-16,-19-26-17 15,5 30-2-15,2 6-9 16,-1 2-3-16,1 7-7 0,10 5-2 16,2 7-5-16,3 6 0 15,1 7-4-15,3-3 1 16,2 2-1-16,5-3 2 16,3-7 1-16,2-2 2 15,8-7 7-15,-4-4 1 16,1-9 0-16,1-5-1 15,-3-15-5-15,8-1-4 0,-2-11-1 16,0-1-2 0,-2-4-1-16,-3-1 0 0,-3 4 3 15,-5 6 2-15,-5 6 1 16,-1 9 2-16,-3 7 9 16,-3 2 3-16,1 11 6 15,0 4 0-15,0 15-5 16,3 5-1-16,2 10 4 15,0 2 2-15,4-1 1 16,3-2-6-16,3-2-10 16,4-8-6-16,0-7-7 15,5-4-3-15,-5-10-29 16,1 5-44-16,3-11-169 16,-1 1 157-16</inkml:trace>
  <inkml:trace contextRef="#ctx0" brushRef="#br0" timeOffset="96059.18">25286 9680 926 0,'50'28'420'15,"-39"-30"-203"-15,1-1 9 16,-2-7-69-16,2-2-36 0,1-2-55 15,-4-3-22-15,-4-1-25 16,-3-2-6-16,-2 3-1 16,-2-1 0-16,2 4 0 15,-5 0 0-15,2 1-2 16,-2 6-4-16,-2 5-3 16,-5 3 0-16,-11 12 2 15,3 3 1-15,0 8 0 16,10 5-2-16,13-1-5 15,2-1-1-15,7-9-2 16,7 2-1-16,-1-10-1 16,4 3-6-16,-1-4-71 15,2-7-60-15,4 4-203 16,4-4 210-16</inkml:trace>
  <inkml:trace contextRef="#ctx0" brushRef="#br0" timeOffset="96350.03">25760 9474 581 0,'7'-21'377'16,"-7"2"39"-16,-4 1-152 0,-5 4-55 16,1 1-46-16,-5 5-63 15,1 3-21-15,-2 9-40 16,-2 8-10-16,2 14-16 15,1 7-6-15,3 11-6 16,3 6-1-16,7 3 0 16,1 0 0-16,6-9 0 15,2-5 0-15,-1-9 1 16,1-5 0-16,-2-2-8 16,-3-3-34-16,-4-9-113 15,-2-3-89-15,-6-5 140 16</inkml:trace>
  <inkml:trace contextRef="#ctx0" brushRef="#br0" timeOffset="96528.8">25540 9609 1037 0,'12'-2'463'16,"12"2"-225"-16,3 0-18 15,7 0-44-15,1 0-36 16,1 0-51-16,-3-2-27 15,0 2-39-15,-7-2-19 16,-7 0-130-16,-7-1-89 0,-17-4 127 16</inkml:trace>
  <inkml:trace contextRef="#ctx0" brushRef="#br0" timeOffset="97112.14">23127 8667 1188 0,'0'0'509'16,"0"0"-323"-16,-1 0-61 16,0 0-25-16,-1 0-77 15,1 0-16-15,0 0-142 0,0 0-394 16,0 0 365-16</inkml:trace>
  <inkml:trace contextRef="#ctx0" brushRef="#br0" timeOffset="97262.32">23333 8712 591 0,'15'10'290'16,"-10"-11"-55"-16,1 0-195 0,-3-4-233 15,6 1 144-15</inkml:trace>
  <inkml:trace contextRef="#ctx0" brushRef="#br0" timeOffset="97393.36">23612 8702 690 0,'13'-2'309'0,"-2"-1"-182"15,-4 1-20-15,-3 0-197 16,-1 0 66-16</inkml:trace>
  <inkml:trace contextRef="#ctx0" brushRef="#br0" timeOffset="97530.31">23717 8663 489 0,'41'6'302'16,"-29"-6"15"-16,-1 3-67 15,-1-3-59-15,-2 2-55 16,-8-1-114-16,0 0-13 0</inkml:trace>
  <inkml:trace contextRef="#ctx0" brushRef="#br0" timeOffset="97960.58">23374 9461 822 0,'-9'-2'387'0,"3"4"-114"16,-2 1-104-16,0-2-35 15,8 2-38-15,-2-3-61 16,-1-2-19-16,3 2-93 16,0-1-110-16,3 0 121 15</inkml:trace>
  <inkml:trace contextRef="#ctx0" brushRef="#br0" timeOffset="98096.38">23685 9476 844 0,'4'2'371'16,"1"3"-211"-16,-3-2-159 15,-2 0 12-15</inkml:trace>
  <inkml:trace contextRef="#ctx0" brushRef="#br0" timeOffset="98238.74">23906 9478 832 0,'8'9'440'0,"-1"-1"-170"0,-11-5-68 16,3-2-18-16,0-2-125 15,0 0-109-15,1 0 29 16</inkml:trace>
  <inkml:trace contextRef="#ctx0" brushRef="#br0" timeOffset="98366.86">24137 9474 786 0,'-3'12'435'16,"0"7"-94"-16,-2-6-228 15,-1-3-11-15,1-6-318 16,5-5 161-16</inkml:trace>
  <inkml:trace contextRef="#ctx0" brushRef="#br0" timeOffset="99771.57">24449 7968 571 0,'-8'-6'282'0,"5"5"-84"16,0 0-22-16,5 6-22 15,-3-5-34-15,0 0-51 16,0 7-27-16,0 5-33 15,1 0-4-15,9 23-63 16,-2-33-88-16,5-1 95 16</inkml:trace>
  <inkml:trace contextRef="#ctx0" brushRef="#br0" timeOffset="99975.29">24452 7827 814 0,'0'-13'354'0,"2"4"-190"0,1 7-21 15,5 2-62-15,-1 5-24 16,-6 0-33-16,4 0-13 16,0 2-65-16,4 5-111 15,14 11 109-15</inkml:trace>
  <inkml:trace contextRef="#ctx0" brushRef="#br0" timeOffset="100814.49">24808 10202 661 0,'14'8'322'0,"-6"6"-93"16,2 8-22-16,-2 4-12 15,-6 3-24-15,6 6-44 16,-7-2-21-16,-1-5-39 15,2-2-17-15,-6-8-22 16,0-5-6-16,-5-8-9 16,-6-2-16-16,-3-4-93 15,-3-5-71-15,1-6-272 16,0-1 272-16</inkml:trace>
  <inkml:trace contextRef="#ctx0" brushRef="#br0" timeOffset="100965.95">24757 10026 813 0,'21'4'327'16,"-3"5"-228"-16,-2 3-25 16,-10 0-74-16,-2 2-193 15,-4-3 134-15</inkml:trace>
  <inkml:trace contextRef="#ctx0" brushRef="#br0" timeOffset="107636.73">28676 8584 349 0,'0'-1'175'0,"0"0"-44"0,-1 0-15 15,1 0-13-15,0-1-2 16,0 1-7-16,-1 0-7 16,1 0-11-16,0 0-9 15,0 0-14-15,0 0-5 16,0 0-7-16,0 0-1 16,0 0-3-16,0 0-1 15,0-1 0-15,0 1 1 0,0 0 1 16,-2 0 1-16,1 0-6 15,1 0-1-15,0 0-5 16,0 1 0-16,0 0-3 16,0 0-2-16,0 9-5 15,0 4-2-15,3 32-4 16,-2-25-2-16,0 2-2 16,0-3-2-16,1 5-2 15,-1-3-1-15,1 1 1 16,0 1 0-16,-2 1 0 15,2 0 0-15,-1 5 2 16,0 3 3-16,0 0 2 16,2 3 2-16,0-4-1 15,2-1-1-15,-2 2-2 16,1 0-1-16,2 4-4 0,3 4 1 16,1 3-3-1,-1-1 1-15,1-1 0 0,-4 1 0 16,-2-3 1-16,-1 2 1 15,-2-2 0-15,-1-1 1 16,-1-2 1-16,0 1 0 16,1-4 1-16,1 0 0 15,0-4-2-15,2-4 0 0,1-3 0 16,2-2 0-16,2-7-1 16,0 0-1-16,-1-4 0 15,-3 1 1-15,-2 1 1 16,-1-1 1-16,-1-3 1 15,0-1 1-15,0-4-1 16,0 1 0-16,0-3-3 16,-1 0-1-16,0 0-3 15,0 0-1-15,0 0-18 16,0 0-17-16,1 0-26 16,0 0-6-16,-1-1 5 15,1 0 13-15,0 0 22 16,0 0 2-16,0 0-33 15,-1 0-47-15,-1 0-240 16,1-2 226-16</inkml:trace>
  <inkml:trace contextRef="#ctx0" brushRef="#br0" timeOffset="109970.77">28474 9516 299 0,'-1'-1'218'0,"0"0"-9"0,0-1-17 16,0 0-22-16,-2-8-35 15,-1-1-17-15,-7-26-30 16,5 30-10-16,-1-1-20 16,0 1-10-16,0 2-17 15,0-2-8-15,-5 5-12 16,-1 1-4-16,0 1-6 16,0 3-2-16,2 4-3 15,3 6-2-15,1 4 0 16,-3 2 1-16,9 3 2 15,2-2 0-15,-1-1 1 16,2 0 1-16,3-1 1 16,2-3 3-16,9-2 5 15,3-1 2-15,-4-8 1 16,1-2-2-16,-2-11 0 16,-5-7 0-16,7-7-1 0,3-5 0 15,-3-8-3-15,4 0-2 16,-7 0 1-16,-4-1 0 15,-4 7 1-15,-3 1 1 16,-2 4 2-16,-1 7 0 16,-5 1-1-16,4 7-1 15,-3 6 7-15,2 1 1 0,2 6 3 16,-4 5 5-16,4 17 3 16,-1 2 3-16,-1 11 5 15,2 2-2-15,0-3-4 16,1 0-3-16,5-2-8 15,3-1-1-15,3-2-7 16,2-1-1-16,-3-7-2 16,3-2-1-16,0-10 0 15,-2-2 1-15,-2-6 1 16,-3-4-6-16,-3-3-69 16,-2-5-64-16,-1-5-282 15,-3-4 264-15</inkml:trace>
  <inkml:trace contextRef="#ctx0" brushRef="#br0" timeOffset="111113.92">29062 9590 293 0,'-36'34'205'16,"28"-26"36"-16,0-2-49 16,2 0-18-16,2-2-25 0,4-2-35 15,4-1-16-15,5-1-23 16,2-3-8-16,5-1-18 15,2-3-13-15,2-4-19 16,0-1-6-16,1-9-3 16,0 0-1-16,-5-2 2 15,-4 1 2-15,-6 6 2 16,-4 2 3-16,-5 3 4 16,-4 0 2-16,-5 6 5 15,-2 0 1-15,-4 5 3 16,1 3-1-16,-2 1-1 15,3 4-2-15,3 4-6 16,3 4-5-16,4 8-9 16,4 1-2-16,2 3-4 15,5-1-1-15,7-5 0 0,1-2 0 16,5-9 1-16,3-3-1 16,0-3-30-16,3-7-58 15,5-1 58-15</inkml:trace>
  <inkml:trace contextRef="#ctx0" brushRef="#br0" timeOffset="111437.33">29588 9406 968 0,'-7'-20'415'0,"-4"5"-227"16,1 2-28-16,-8 3-47 16,-2 5-25-16,4 5-28 15,-4 2-16-15,1 13-21 16,5 6-4-16,-2 12-11 16,5 6-3-16,7 13-2 15,7 2-2-15,6 3-1 16,0-1 0-16,1-10 1 15,-4-6 0-15,3-7 2 16,-1-6 1-16,-1-5 1 0,-6 1-1 16,-3-9-29-16,2-3-39 15,-5-4-132-15,-4-7-133 16,6-3 203-16</inkml:trace>
  <inkml:trace contextRef="#ctx0" brushRef="#br0" timeOffset="111633.56">29369 9597 766 0,'6'-5'400'0,"2"1"-127"0,4 2-48 15,2-2-28-15,8 1-45 16,2-1-30-16,8 1-54 16,-1 0-22-16,-5 1-25 15,-2 1-9-15,-6 3-13 16,-3-1-35-16,-4 5-103 15,-2 1-78-15,-4 0 123 16</inkml:trace>
  <inkml:trace contextRef="#ctx0" brushRef="#br0" timeOffset="112885.25">29086 8828 490 0,'-1'0'277'0,"0"-1"-33"15,0 0-36-15,0 0-43 16,-1-10-32-16,-3-8-39 16,-6-26-13-16,2 30-12 15,0 4-4-15,-4 6-17 16,-3 4-10-16,1 5-16 15,-1 7-7-15,4 10-7 16,-1 3-1-16,8 5-5 16,1-4 0-16,3-3-2 15,1-2 0-15,3-8 3 16,6-4 2-16,2-7 2 16,2-1 1-16,3-4 0 15,-3-2 0-15,5-4-3 16,0-3 2-16,-3-2-4 0,-1 3 0 15,-3 8-1-15,-2 3 3 16,-5 6 10-16,-1 0 8 16,-2 2 14-16,0 4 0 15,2-3-5-15,-1 1-7 16,1 1-16-16,3-4-4 16,0 2-4-16,1 1-1 15,0-1-17-15,2 0-55 0,0-1-182 16,3-2 168-16</inkml:trace>
  <inkml:trace contextRef="#ctx0" brushRef="#br0" timeOffset="113587.05">29444 8577 359 0,'-5'-11'279'16,"-1"2"18"-16,7 4-78 15,-1 2-22-15,2 5-43 16,-4-2-16-16,2 0-32 15,0 8-10-15,3 17-22 16,5 32-12-16,-4-18-25 16,0 0-11-16,-5-2-14 15,-1-2-2-15,3-9-2 16,-3-1 0-16,4-4 1 16,4-3-1-16,-7-11 4 15,4-1 2-15,-5-7 2 16,-4-6-1-16,7-3-5 15,-3-2-4-15,0-4-6 16,5-3-1-16,-1 1-4 16,4-3 0-16,8 5-3 0,-1 6 0 15,6 2 1-15,4 5 0 16,-3 3 6-16,1 0 3 16,-4 5 12-16,-3 5 4 15,-8 3 11-15,-2 6 2 16,-9 0 10-16,-3-4 2 15,-6 3-3-15,-1-1-2 16,-6-4-14-16,-2 0-6 0,1-5-3 16,-3-4-3-16,10-3-11 15,4-1-10-15,4-3-71 16,12-4-51-16,6-3-152 16,6 0 170-16</inkml:trace>
  <inkml:trace contextRef="#ctx0" brushRef="#br0" timeOffset="114055.65">29974 8788 598 0,'8'-4'323'0,"-7"3"-54"16,-1 0-17-16,0 0-48 15,0 0-39-15,-1 0-61 16,-1 0-24-16,-21-6-27 16,-22 10-7-16,26 13-16 15,6-1-9-15,9 5-9 16,-1 0-2-16,9-2-3 16,0 1-1-16,8-4-1 15,-1-4 1-15,7-1 1 16,1-5 0-16,1-5 1 15,4 0-2-15,-2-3-1 16,-7-1-1-16,-1 0-34 16,-1 2-37-16,-12 1-106 15,-1-3-79-15,-8 0 154 16</inkml:trace>
  <inkml:trace contextRef="#ctx0" brushRef="#br0" timeOffset="120315.99">28297 8794 490 0,'-37'-6'295'15,"28"1"-59"-15,4 4-36 16,1-3-24-16,4 0-44 15,0 0-22-15,4 3-35 16,-4 1-9-16,0 0-8 16,27 1-1-16,31 5-7 15,-32-8-5-15,8 2-8 0,-10-3-1 16,0-1-4-16,1-1-2 16,-7 4-7-16,-4-1-4 15,-3 2-5-15,-5 5 0 16,-5-7 5-16,-1 5 1 15,-1-3-1-15,-1 0-4 16,-1 0-25-16,-4 2-24 16,-2-1-65-16,2 1-44 0,2-1-176 15,-1 0 203-15</inkml:trace>
  <inkml:trace contextRef="#ctx0" brushRef="#br0" timeOffset="125982">8691 8712 654 0,'-1'0'361'16,"0"0"-97"-16,0 0-67 15,0 0-9-15,0 0-65 16,0 0-24-16,1 10-28 16,1 7-6-16,10 32-13 0,-7-29-7 15,2-1-17-15,-4-4-8 16,2 0-9-16,0-3-3 16,-4-7-3-16,1-2-22 15,-1-5-105-15,0 1-91 16,-1 0 124-16</inkml:trace>
  <inkml:trace contextRef="#ctx0" brushRef="#br0" timeOffset="126171.2">8613 8548 825 0,'-2'-10'368'0,"4"4"-178"15,0 3-12-15,0 0-51 16,-2 3-39-16,0 0-54 15,0 0-15-15,13 5-113 16,2 3 72-16</inkml:trace>
  <inkml:trace contextRef="#ctx0" brushRef="#br0" timeOffset="126476.52">9156 8540 929 0,'-11'-17'467'0,"0"-1"-200"16,-6 2-38-16,2 3-33 15,-4 1-71-15,1 7-26 16,-6 5-44-16,2 5-16 16,3 13-25-16,3 4-8 15,11 15-9-15,3 7-2 16,4 13-1-16,8 1 1 15,-2 9 2-15,4-4 0 0,-1-2 3 16,-1 0 0-16,4-14 3 16,-4-2 0-16,-3-15-6 15,-4-8-45-15,-3-15-123 16,-1-8-93-16,-5-15 148 16</inkml:trace>
  <inkml:trace contextRef="#ctx0" brushRef="#br0" timeOffset="126628.05">8871 8779 1010 0,'-9'-19'446'0,"9"9"-213"15,10-1-11-15,3 6-28 16,6 2-38-16,4 3-62 16,-7 0-27-16,7 0-41 0,0 0-8 15,-1-3-11-15,10 6-8 16,2 0-152-16,0 0-65 15,5 2 125-15</inkml:trace>
  <inkml:trace contextRef="#ctx0" brushRef="#br0" timeOffset="127881.08">10364 8861 493 0,'-25'0'368'16,"9"1"37"-16,8 1-129 16,7-2-24-16,4 4-36 15,7-4-18-15,8 0-30 16,3 0-13-16,5 1-50 16,-3 1-26-16,-1 0-41 15,-2 1-13-15,-6-3-25 16,1 0-62-16,0 1-148 15,4 2 100-15,15 6 21 16</inkml:trace>
  <inkml:trace contextRef="#ctx0" brushRef="#br0" timeOffset="129010.52">10802 8732 409 0,'-1'-1'258'0,"0"0"-11"15,0-1-22-15,1 1-52 16,0 0-19-16,0 0-18 16,0 0-3-16,0 1-12 15,2 4-8-15,10 21-25 16,4 28-16-16,-16-27-28 16,-1-5-12-16,2-2-14 15,1-3-3-15,-2-7-3 16,0-5 2-16,-2-4 1 0,-1 0 0 15,2-1-4 1,0 0-4-16,0 0-7 0,1-19 0 16,5-28-2-16,2 21-1 15,4 4 0-15,1 5 0 16,1 1-3-16,4 6 1 16,1 4 0-16,0 3 1 15,-5 13 14-15,-6 2 10 0,-1 13 18 16,-1 2 6-16,0-4-3 15,2 4-7-15,-7-9-12 16,6-2-4-16,-6-3-6 16,5-5 0-16,-5-6-1 15,-6 0 0-15,6-4-4 16,-1 1-3-16,1 1-5 16,0-1-3-16,2-10-2 15,0-5 1-15,12-25 0 16,-12 23 2-16,11 6 2 15,3 4 0-15,-4 3 1 16,0 4-1-16,-2 4 8 16,-2 4 9-16,-3 11 23 15,5 6 9-15,-9 1 4 16,0 2-6-16,-2-3-19 16,-2-5-8-16,-1-2-12 0,-2-3-4 15,6-6-39-15,-1 2-39 16,1-5-107-16,6-3-74 15,-4 1 157-15</inkml:trace>
  <inkml:trace contextRef="#ctx0" brushRef="#br0" timeOffset="132403.1">11845 8985 447 0,'0'-1'244'15,"0"-1"-33"-15,8-4 2 16,-1 0 11-16,1 2-24 16,27-11-22-16,-26 17-3 15,-6 3-20-15,1 3-14 16,-2 0-38-16,-2 2-21 0,-4 3-35 16,-9 0-11-16,-8 1-15 15,-5-1-6-15,2-5-7 16,5-3-4-16,6-4-43 15,4-1-40-15,4-5-113 16,5-2-99-16,6 2 181 16</inkml:trace>
  <inkml:trace contextRef="#ctx0" brushRef="#br0" timeOffset="133085.01">12584 8716 506 0,'0'0'285'0,"0"0"-7"16,1-1-46-16,-1 0-12 15,2-3-38-15,2-9-61 16,-2 0-17-16,-10-26-29 16,-6 30-11-16,-2 6-24 15,-6 4-9-15,-1 8-14 16,5 2-4-16,-2 2-8 15,5-1-3-15,4 2-3 16,8 3-2-16,4 5 2 0,7-1 1 16,8 4 4-1,-5-1 4-15,9-6 3 0,0 5 3 16,0-8 11-16,2-1 6 16,-4 1 8-16,1-4 5 15,-5 2 0-15,-5-1-3 16,-7-2 0-16,-2-2 0 15,-6-2 0-15,-4-1-1 16,-8-1-7-16,-1-1-7 0,-3-3-12 16,1-1-4-16,3-2-10 15,0-2-10-15,5-2-77 16,5 2-39-16,6-4-121 16,5 3-84-16,13-2 216 15</inkml:trace>
  <inkml:trace contextRef="#ctx0" brushRef="#br0" timeOffset="133415.85">12735 8724 972 0,'-2'10'420'0,"-4"4"-223"16,1 4-8-16,-1 8-36 15,2-5-35-15,4 2-47 0,4-2-12 16,7-6-15-16,2 1-1 15,4-8-4-15,0-5-1 16,4-7-4-16,1-2-4 16,-1-7-5-16,-3-3-2 15,-3-4-1-15,-2-6-2 16,-10 2-1-16,-3 2 0 16,-10 1-1-16,-7 5-2 15,-5 3-5-15,0 4-4 0,-2 4-9 16,4 5-6-16,6 4-50 15,2 3-43-15,10 6-116 16,2-2-88-16,5 10 190 16</inkml:trace>
  <inkml:trace contextRef="#ctx0" brushRef="#br0" timeOffset="133767.26">13020 8603 1025 0,'-6'1'433'0,"6"4"-188"15,0 6-55-15,-6 9 9 16,0 8-40-16,-1 12-74 16,3 1-19-16,0 1-23 0,-1-4-7 15,5-10-13-15,1-7-5 16,3-5-7-16,-1-9 0 15,6 0 4-15,-3-3 3 16,9-4 3-16,-2 2 1 16,1-5-1-16,3-1 3 15,4 0 5-15,1-1 4 16,-3-1 0-16,-4 0-4 0,-5 2-11 16,-2 2-6-16,-4 3-8 15,-1 1-4-15,-3 2-136 16,0-4-89-16,0 0 134 15</inkml:trace>
  <inkml:trace contextRef="#ctx0" brushRef="#br0" timeOffset="134013.78">13279 8872 949 0,'53'-10'508'0,"-52"12"-53"16,-1 4-244 0,0 6 7-16,0 4-57 0,-2 5-45 15,2 1-50-15,2 3-13 16,-2-2-20-16,0-3-10 16,0-2-10-16,-5-2-4 15,3-4-4-15,1-1-3 16,-1-6-62-16,3 0-50 15,2-10-150-15,3-1-359 0,-7-6 417 16</inkml:trace>
  <inkml:trace contextRef="#ctx0" brushRef="#br0" timeOffset="134491.78">13751 8712 866 0,'-36'30'393'0,"27"-30"-160"16,3-4-11-16,1 4-18 16,2-1-45-16,5 0-58 15,-2 1-15-15,0 0-20 16,0 0-6-16,10 0-18 16,5 1-14-16,32-2-16 15,-27-3-8-15,1 0-115 16,1 0-90-16,-3 4 122 15</inkml:trace>
  <inkml:trace contextRef="#ctx0" brushRef="#br0" timeOffset="134727.82">13719 8882 1073 0,'-5'4'471'0,"6"-1"-222"0,4-4 3 16,4 0-28-16,5-3-22 15,6-2-40-15,0 0-20 16,5-4-35-16,-3 4-21 16,0 4-40-16,-7-2-15 15,-1 4-20-15,-3-1-6 16,-5 2-39-16,1 9-48 0,-6-7-122 16,2 0-84-16,0 4 171 15</inkml:trace>
  <inkml:trace contextRef="#ctx0" brushRef="#br0" timeOffset="145042.82">14496 8665 537 0,'-40'28'292'0,"34"-24"-55"16,-2-2-12-16,3 0-35 15,4 0-32-15,-4-2-40 16,4 0-16-16,0-1-29 16,0 0-11-16,1 0-18 15,0 0-8-15,2-1-5 0,11-7-3 16,31-27-10-16,-29 18-3 15,4 0-6-15,0 5-1 16,-7 2-1-16,3 4 1 16,-11 5-1-16,-2-1 1 15,-2 3 1-15,0 0 4 16,-1 0 6-16,0 0 1 16,0 0 1-16,0 0-3 0,0 0-5 15,0 3 0-15,-3 10-2 16,2 2 2-16,-1 28 4 15,4-24 2-15,3 0 4 16,1 4 0-16,-2 3-4 16,3-2-2-16,-5 4-6 15,4-3-2-15,-2-2-3 16,3-2-1-16,-1-7 0 16,0-1 0-16,-1-4 1 15,-4-4 1-15,1-2 4 16,0-3 0-16,-2 0 0 15,1 0-4-15,-1-1-54 16,0 0-49-16,0 0-133 16,0-1-98-16,-1-3 203 0</inkml:trace>
  <inkml:trace contextRef="#ctx0" brushRef="#br0" timeOffset="145305.51">14547 8895 771 0,'-59'2'391'15,"60"0"-126"-15,-4-3-10 16,0-2-63-16,3 2-27 0,0 0-29 16,0 0-11-16,0 0-19 15,15-5-10-15,4-1-22 16,31-9-10-16,-26 9-17 16,-1 3-7-16,0 1-13 15,-1-2-6-15,-3 3-7 16,-2-1-2-16,-5 1-4 15,-1 1-3-15,-7 3 0 16,-3-2-2-16,-1 1-30 16,-1-1-39-16,0 0-115 15,0-1-85-15,0 0 161 16</inkml:trace>
  <inkml:trace contextRef="#ctx0" brushRef="#br0" timeOffset="146769.97">15138 8741 550 0,'-13'2'299'0,"-29"3"-57"15,30-5-25-15,0-2-40 16,4 2-22-16,-2-1-28 16,3-3-13-16,4 2-31 15,3 2-14-15,6-1-17 16,-6 1-3-16,5 0 5 15,18 4 4-15,32 3-4 16,-25-8-6-16,1-2-9 16,0-1-4-16,-2-3-7 15,0 4-2-15,-3-3-7 16,-2 4-4-16,-10 2-5 16,-4 1-2-16,-8 1-1 15,-4-2-1-15,-2-1-49 16,3 0-36-16,0 0-96 0,-1 0-64 15,-13-6-158-15,-24-13 245 16</inkml:trace>
  <inkml:trace contextRef="#ctx0" brushRef="#br0" timeOffset="147030.46">15195 8584 562 0,'0'-10'311'16,"0"5"-42"-16,1 1-28 0,0 5-35 15,-1-1-20-15,0 0-32 16,0 14-9-16,-1 14-30 16,-1 38-16-16,2-28-36 15,0-2-18-15,2-2-22 16,3-3-7-16,1-8-7 16,2-1 0-16,-2-7-1 15,0-5 0-15,-4-4-1 16,-1-1 0-16,-1-3-9 15,0-2-38-15,0 0-75 16,0-1-50-16,0 0-163 16,0 0 207-16</inkml:trace>
  <inkml:trace contextRef="#ctx0" brushRef="#br0" timeOffset="149765.68">15828 8573 474 0,'0'-1'263'0,"1"-2"-47"16,0-1-15-16,0 1-40 16,-1 1-15-16,0 1-25 15,0 0-10-15,0 0-21 16,0-1-11-16,4 2-8 15,-4 0-2-15,11 27-11 16,1 41-5-16,-18-18-15 16,5 0-3-16,-2-9-5 15,3-3-1-15,2-7-1 16,-2-5-4-16,3-2-6 16,-4-6-3-16,0-7-4 15,-1-6-1-15,2-4-4 16,1-3-21-16,-1 1-91 15,0 0-75-15,0-25-287 16,2-30 295-16</inkml:trace>
  <inkml:trace contextRef="#ctx0" brushRef="#br0" timeOffset="150108.03">15801 8597 684 0,'2'-11'377'0,"6"0"-122"16,4 1-37-16,1 3-24 15,5 1-49-15,3 2-16 16,6 4-29-16,-2 1-14 0,-4 5-29 16,6 4-12-16,-10 2-18 15,5 5-5-15,-2 4 0 16,-6 2 4-16,-1 6 7 16,-4 2 2-16,-6 1-1 15,-5-2-1-15,-6-2 0 16,-1-1 0-16,-7-4 0 15,1-3-2-15,-5-5-9 16,3 0-3-16,-4-5-4 16,1-2-3-16,3 0-5 15,-2-6-1-15,11-3-12 16,2-2-11-16,7-6-86 16,5-2-56-16,3-4-176 15,10 0 198-15</inkml:trace>
  <inkml:trace contextRef="#ctx0" brushRef="#br0" timeOffset="150559.99">16408 8527 852 0,'-6'-12'405'0,"1"5"-109"16,-1 3-68-16,4 4-15 15,-6 4-38-15,-3 8-64 16,-2 7-19-16,-4 8-22 16,3 7-8-16,3 7-16 15,9-2-6-15,6 3-12 16,8-6-7-16,8-3-6 16,-2-5-2-16,-2-6-4 0,-1-1 0 15,-5-7-1-15,1 2-1 16,-4-7-1-16,-5-2-1 15,0 1 1-15,-1-5 0 16,-3 0-5-16,5 2-5 16,-3-5-48-16,0 0-34 15,0-1-115-15,0-1-87 16,0 1 181-16</inkml:trace>
  <inkml:trace contextRef="#ctx0" brushRef="#br0" timeOffset="151018.14">16716 8704 740 0,'0'-1'353'0,"0"0"-84"16,0 1-46-16,0 0-2 15,0 2-24-15,3 20-55 16,2 26-20-16,-5-20-39 16,0-4-17-16,0-3-31 15,1 0-11-15,1-13-14 16,1 1-3-16,-2-3-43 15,2-5-52-15,-1-7-186 16,-2 5 174-16</inkml:trace>
  <inkml:trace contextRef="#ctx0" brushRef="#br0" timeOffset="151188.62">16662 8583 1100 0,'3'-3'474'0,"3"1"-270"0,2 2-3 16,4 3-68-16,0-1-41 16,3 1-53-16,1 0-14 15,1 4-56-15,2-2-87 16,6 6 79-16</inkml:trace>
  <inkml:trace contextRef="#ctx0" brushRef="#br0" timeOffset="162645.7">17050 8952 594 0,'-26'-16'321'0,"28"15"-64"16,0 1 0-16,5 0-43 15,-7 0-26-15,0 0-37 16,0 0-10-16,0 0-9 16,0 0-7-16,0 0-17 15,-1 3-13-15,-4 11-29 16,-3 0-15-16,-20 27-20 16,20-27-7-16,-4 0-11 15,2-3-2-15,-1-2-6 16,1-4-11-16,0-5-70 0,3 1-43 15,3-2-137-15,-4-1-108 16,8-2 236-16</inkml:trace>
  <inkml:trace contextRef="#ctx0" brushRef="#br0" timeOffset="166179.35">17412 8735 317 0,'-1'0'203'16,"0"0"9"-16,1 0-23 16,0 0-9-16,0 0-19 0,0 0-20 15,0 0-4-15,0 0-14 16,0 0-12-16,0 0-18 16,0 0-10-16,0 0-10 15,0 0-2-15,7 18-10 16,12 29-3-16,-13-23-9 15,-4 0-4-15,-1 3-4 16,2-1-1-16,0 1-2 16,0 1-3-16,-1-3 4 15,-5 3 2-15,-3-3-5 16,0-2 2-16,-5-4-11 16,4-4-3-16,0-5-2 15,1-3-2-15,-9-6-1 16,0-1-4-16,-10-7-8 15,-4-3-26-15,-2-4-95 0,-2-4-63 16,4-6-279-16,3-3 287 16</inkml:trace>
  <inkml:trace contextRef="#ctx0" brushRef="#br0" timeOffset="166408.51">17388 8481 1062 0,'11'-7'465'16,"-10"4"-229"-16,-3 0-70 16,0 1 11-16,1 1-56 15,1 1-38-15,0 0-48 16,0 0-15-16,0 0-14 15,9 1-3-15,-3 1-7 16,9 4-25-16,27 20-127 16,-27-12-98-16,16 10 149 15</inkml:trace>
  <inkml:trace contextRef="#ctx0" brushRef="#br0" timeOffset="166732.87">17653 8838 978 0,'-7'2'460'0,"0"-2"-215"0,4 0-57 15,1-2-12-15,2 2-74 16,0 0-28-16,0 0-32 16,0 0-7-16,9-1-9 15,9-1-8-15,30-6-9 16,-24 6-3-16,4-1-6 16,-3 1 1-16,-1 2-87 15,-3 0-63-15,-9 2-234 16,2-2 229-16</inkml:trace>
  <inkml:trace contextRef="#ctx0" brushRef="#br0" timeOffset="166966.38">17775 8664 836 0,'2'8'370'16,"2"-1"-136"-16,-3 3-51 15,1 8 7-15,0 2-42 16,-2 7-69-16,0-1-18 16,0 1-23-16,-1 1-8 0,2-3-14 15,1-3-5-15,1 3-7 16,3-5 1-16,0-3-80 16,5 1-71-16,5-8 92 15</inkml:trace>
  <inkml:trace contextRef="#ctx0" brushRef="#br0" timeOffset="167263.93">18093 8700 939 0,'-12'9'439'15,"12"-7"-90"-15,-2 1-137 16,-1 6-29-16,2 3-17 16,-7 6-76-16,4 2-26 15,-2 4-33-15,2 2-7 16,6-3-12-16,2 0-4 16,3-4-2-16,0 0-2 15,-1-3-2-15,0 0 0 16,-2-5-26-16,-1-2-36 0,-2-3-101 15,0-4-73-15,6-2 139 16</inkml:trace>
  <inkml:trace contextRef="#ctx0" brushRef="#br0" timeOffset="168339.21">18329 8508 696 0,'-1'-3'316'16,"1"3"-121"-16,3 0-34 15,-3 0-16-15,0 0-31 16,0 0-39-16,7 4-5 0,6 9-4 16,30 35-1-16,-29-22-9 15,2 6-6-15,-4 5-10 16,0 2-2-16,-3-2 0 16,2-2 1-16,1-3 7 15,-11 1 7 1,-1 2 6-16,-3 0 0 0,-10-2-7 15,5-1-6-15,-5-5-14 16,3-5-5-16,-1-5-13 16,-5-4-11-16,2-7-59 15,-2-1-36-15,7-5-92 16,5 0-59-16,1 0 157 16</inkml:trace>
  <inkml:trace contextRef="#ctx0" brushRef="#br0" timeOffset="174619.01">10017 9925 665 0,'-8'0'371'0,"-10"0"-115"16,11-1-29-16,3 1-20 15,1 0-65-15,5 1-30 0,-2-1-39 16,0 0-13-16,0 0-13 15,1 0-1-15,21-1-6 16,29-8-7-16,-20-5-12 16,-1 0-6-16,-7-7-6 15,0 1-2-15,-8 0 0 16,-3-6 2-16,-9 4 3 16,-4 3 2-16,-10-2 3 15,-4 5-1-15,-5 3-1 16,-2 4-3-16,0 3-4 15,4 4-2-15,1 3-1 16,4 3 0-16,11 14 1 16,-8 4 1-16,5 10 2 15,5 2 1-15,5 2-2 16,6 1-2-16,12-4-3 0,-1-5-1 16,1-9-2-16,8-6-7 15,-2-11-95-15,2-5-73 16,2-16 105-16</inkml:trace>
  <inkml:trace contextRef="#ctx0" brushRef="#br0" timeOffset="174822.07">10418 9526 1150 0,'6'1'489'0,"-4"10"-230"15,-2 5-30-15,-4 16-13 16,-2 5-37-16,0 8-78 15,4 3-32-15,1-3-37 16,1 1-11-16,7-4-13 16,-3-6-5-16,9-3-53 15,4-9-57-15,-4-11-148 16,12-7-112-16,6-10 224 16</inkml:trace>
  <inkml:trace contextRef="#ctx0" brushRef="#br0" timeOffset="175461.3">10680 9738 1198 0,'-9'1'532'0,"-2"-2"-266"0,-2 4-7 16,-7 2-69-16,-3-2-48 16,-2 3-62-16,-2 1-19 15,3-3-25-15,9 6-9 16,12-2-20-16,1 2-7 15,8 2-7-15,4 1-2 16,3 2 6-16,9 0 1 16,7-1 2-16,-4-2 2 0,6-2 0 15,-6 0 0 1,-5-3 0-16,-4 1 1 0,-11-3 2 16,-2 2 1-16,-10 2-7 15,-7-5-9-15,-6 0-32 16,1-1-20-16,3-6-31 15,3 1-13-15,9-1-16 16,-1 0-4-16,7 2-13 16,-2-1-10-16,0 1-8 15,0 0 21-15,18 0 51 16,28-3 30-16,-25-4 53 16,-2 2 2-16,1 0 25 15,1 1 26-15,-6 0 47 16,-1 2 22-16,0-1 18 15,-1-1-6-15,1 3-15 0,0-5-10 16,0 0-25-16,-4 0-13 16,6-6-24-16,-1 3-9 15,-9-2-12-15,5-1-3 16,-12 0-2-16,-3 1-1 16,-3 1 10-16,-6 4 3 15,-3 8 1-15,2 3 0 16,-4 6-8-16,4-2 0 0,4 9 2 15,2 4-1-15,9 6-4 16,5 1-3-16,8 1-7 16,0-5-2-16,10-7-3 15,4-2-1-15,-1-11-6 16,3-4-26-16,-2-6-116 16,2-5-85-16,12-4 132 15</inkml:trace>
  <inkml:trace contextRef="#ctx0" brushRef="#br0" timeOffset="177950.22">12041 9965 855 0,'-6'-3'378'0,"12"3"-139"16,-1 2-43-16,0 0 4 15,-5 1-31-15,-2-3-66 16,1 0-26-16,-5 3-34 0,-8-2-11 15,-27 34-12-15,29-30-5 16,4-3-7-16,-1-1-3 16,10-1-6-16,-1 1-18 15,2-1-67-15,-2 0-39 0,0 0-132 16,0 0-139 0,0 0 260-16</inkml:trace>
  <inkml:trace contextRef="#ctx0" brushRef="#br0" timeOffset="190386.05">10443 8653 204 0,'0'0'180'0,"0"0"66"15,0 0-10-15,0 0-35 16,4 0-15-16,-2 0-39 16,-2-1-20-16,0 1-27 15,3 0-13-15,-3 0-22 16,0 0-8-16,1 3-16 15,-1 6-4-15,-3 1-4 16,-2-5 2-16,-3 1 5 16,-36 31 2-16,25-32 2 15,0 0 1-15,2 4-3 16,2-7-3-16,3 2-9 16,3 2-5-16,7-4-9 15,5 2-2-15,8-1 2 16,9 3 1-16,2-1 11 0,3-1 4 15,-1 0 6-15,-8-4 1 16,6 3-2-16,-4 3-3 16,5 1-5-16,-1 3-2 15,-4-3-8-15,-2-4-2 16,-7-2-5-16,2 4-1 16,-7-5-1-16,0 0 0 15,-4-4-7-15,0 3-29 16,0 0-82-16,-1 0-49 0,0 0-140 15,0 1-118-15,0 0 271 16</inkml:trace>
  <inkml:trace contextRef="#ctx0" brushRef="#br0" timeOffset="190712.77">10327 8901 1098 0,'-4'-1'482'0,"2"4"-274"16,9-2-48-16,3 0 3 15,8-1-55-15,1-7-21 16,9 2-26-16,-2 0-8 15,4 3-18-15,0 2-8 16,-3 1-10-16,-3-1-4 16,-4 4-5-16,-3-1-1 15,-6-2 0-15,-4-1-11 0,-8 1-84 16,1-1-67-16,-5 1-222 16,4-2 228-16</inkml:trace>
  <inkml:trace contextRef="#ctx0" brushRef="#br0" timeOffset="191206.02">10091 8774 598 0,'-2'2'365'0,"-1"-2"-87"16,0-2-15-16,2 2-19 0,0 0-73 16,1 0-21-16,0 2-25 15,0 25-10-15,-1 30-19 16,0-24-15-16,1 6-26 16,0-3-9-16,0-3-13 15,-3 0-4-15,1-8-8 16,-2-4-2-16,-4-4-2 15,3-1-1-15,-4-6-2 16,-3-2 0-16,2-8-32 16,-4-3-53-16,0-11-167 15,2-6-423-15</inkml:trace>
  <inkml:trace contextRef="#ctx0" brushRef="#br0" timeOffset="191373.06">9952 8570 1063 0,'15'-8'463'0,"5"0"-280"16,-7 2-30-16,2 3 5 16,-4 4-79-16,-3 1-26 15,-4 4-29-15,-4 0-12 16,2 6-126-16,-4-1-107 0,12 2 134 15</inkml:trace>
  <inkml:trace contextRef="#ctx0" brushRef="#br0" timeOffset="206797.36">12720 9787 335 0,'0'-1'230'0,"1"0"15"16,3-1-5-16,0 0-50 16,0-1-29-16,-1 0-40 15,0 0-13-15,-1-1-16 16,1-1-6-16,1-5-17 16,-1-4-11-16,-7-22-21 15,-12 26-8-15,-4 8-12 16,-3 2-3-16,1 5-5 15,0 0-2-15,2 2 0 16,5 2-2-16,3 1-1 16,1 1-1-16,4-1-2 15,1 2-1-15,8 3 1 16,4-1 2-16,4 6 3 0,6 1 3 16,0-4 7-16,2 3 4 15,3-3 11-15,-2-2 6 16,4-1 8-16,-2-2 3 15,-2-1-2-15,-4 0 0 16,-4-2-6-16,-2 1-2 16,-8-4 6-16,-3 2 5 15,-10 0 1-15,-7-1-2 0,-6 2-15 16,-3-4-10-16,1-3-9 16,3-2-4-16,4-3-4 15,4-1-2-15,7 1-7 16,4 1-10-16,8-3-57 15,5 3-44-15,9-1-110 16,5-3-76-16,9 0 189 16</inkml:trace>
  <inkml:trace contextRef="#ctx0" brushRef="#br0" timeOffset="207115.86">13022 9791 647 0,'-13'5'385'16,"2"4"-19"-16,1 5-163 0,0 6 1 16,0 3-62-16,2 4-31 15,5-1-42-15,6-2-9 16,5-5-10-16,2-5-3 16,7-7-5-16,1-4 1 15,3-5-3-15,1-4-2 16,-1-8-7-16,-2-2-4 15,-1-8-4-15,-4-1-3 16,-9-3 1-16,-5 4-1 16,-9 0-1-16,-6 3-2 0,-8 5-6 15,-3 2-3-15,3 9-8 16,8 4-3-16,3 5-9 16,8 4-6-16,4 4-64 15,-4 1-40-15,15 3-133 16,1 0-129-16,12-2 249 15</inkml:trace>
  <inkml:trace contextRef="#ctx0" brushRef="#br0" timeOffset="207501.71">13265 9664 786 0,'1'2'460'15,"-2"0"20"-15,0 2-311 16,0-4 2-16,0 0-46 0,-2 19-27 16,-4 39-28-16,3-25-12 15,4 5-21-15,0-4-11 16,9-1-12-16,-1-7-5 16,2-6-1-16,1-3 0 15,-2-6 0-15,-1-2 1 16,0-6 7-16,2 0 5 0,3-3 8 15,0 0 6-15,4 0 2 16,2-3-1-16,-7 2 0 16,7-1-2-16,-6 1-3 15,2 0-2-15,-2 0-6 16,-2 0-3-16,-4 0-8 16,-8 0-4-16,2 1-34 15,-2-2-51-15,0 1-123 16,1 0-94-16,0 1 174 15</inkml:trace>
  <inkml:trace contextRef="#ctx0" brushRef="#br0" timeOffset="207804.43">13618 9893 1159 0,'-5'-4'487'15,"4"4"-256"-15,0 4-24 16,-4 10-13-16,1 2-33 0,-1 11-56 16,0 3-22-1,5 3-32-15,1-1-17 0,7-3-22 16,2-4-3-16,0-7-5 15,-2-5 1-15,-1-9-3 16,-5 0-14-16,-1-6-74 16,0-4-50-16,-2 5-150 15,0 0-256-15,1-20 364 16</inkml:trace>
  <inkml:trace contextRef="#ctx0" brushRef="#br0" timeOffset="208166.4">13951 9867 1149 0,'-10'-2'495'0,"6"2"-278"16,-2 0 3-16,10-1-57 15,2 0-33-15,7 1-47 16,4-2-8-16,6 2-20 15,1 0-15-15,5 0-20 16,-2 3-7-16,-4 1-96 16,0 3-79-16,-7-1 100 15</inkml:trace>
  <inkml:trace contextRef="#ctx0" brushRef="#br0" timeOffset="208361.07">13974 9991 1127 0,'-5'0'503'0,"0"0"-238"0,8 0-10 16,-3-1-49-16,0 0-35 15,10 0-56-15,9-1-28 16,31 1-42-16,-31 1-16 16,-1 0-19-16,1 4-21 15,-1 0-129-15,2 3-87 16,0-2 131-16</inkml:trace>
  <inkml:trace contextRef="#ctx0" brushRef="#br0" timeOffset="213673.99">14764 9835 222 0,'3'-3'171'0,"-3"2"67"16,1 0-40-16,-1-1-2 15,2 0-26-15,-2 0-40 16,1-1-9-16,2-1-17 16,0-4-10-16,-2 4-19 15,0-4-8-15,-1 3-11 16,0 0-4-16,-1 0-9 0,0 3-4 15,0 0-7-15,0 1-4 16,0 0-8-16,0 0-3 16,-1 0-8-16,1 0-1 15,0 0-2-15,1 1 0 16,-1 0 0-16,0 0 1 16,-1 8 0-16,-1 5-1 15,-11 29 1-15,9-22-1 16,-3-1 1-16,2-2 0 15,-2-1 1-15,-1-4 1 0,1-4 1 16,-1 0 1-16,-4-2 3 16,0-2-1-16,-4-4 0 15,0-1-1-15,1-6-3 16,3-3-2-16,-1-4-3 16,3-3-1-16,-1-3-3 15,2-1 0-15,5 0-2 16,5 2-1-16,3-1-1 15,4 0 1-15,3 6-1 16,2 2 2-16,3 4 2 16,1 3 2-16,4 3 5 15,-2-1 2-15,1 4 2 16,1 6 2-16,-3 1 2 16,1 2 1-16,0 5 1 15,-1 2 0-15,-2 6 2 0,0 3-2 16,2 1-1-16,3-1-2 15,4-6-5-15,-6-1-2 16,1-6-1-16,-5-3-2 16,0-4 0-16,2-1 1 15,-3-4-1-15,-3-2 1 16,-4-6-1-16,0-4 2 0,2-8-1 16,-1-1 0-16,-4-6 0 15,5-1 1-15,-8 3 1 16,0 1 1-16,-10-2 0 15,-1 3-1-15,-7-2-2 16,-5 1-1-16,5 6-1 16,-3 3-1-16,5 9-1 15,-2 1-1-15,-2 9-3 16,0 7-1-16,1 2 0 16,7 5 0-16,7-3 1 15,1-3 0-15,8 0-2 16,2-3-1-16,-1 0-62 15,2-2-33-15,1-3-75 16,-1-3-56-16,-1 3-320 16,1 5 370-16</inkml:trace>
  <inkml:trace contextRef="#ctx0" brushRef="#br0" timeOffset="-210486.84">5241 10857 408 0,'-80'-38'301'16,"55"29"3"-16,3 2-52 16,5 0-14-16,6 2-42 15,4 3-18-15,5 0-35 16,-2 1-15-16,3 1-34 16,1 0-15-16,0 0-27 15,0 0-10-15,27 5-10 16,30 7-5-16,-20-5-9 15,3 5-4-15,-4 3-4 0,0 4-2 16,-8 2-1-16,-3-2-1 16,-14 3 0-16,-6 0 1 15,-14 3 1-15,-10-3 1 16,-2 3-1-16,-6-3 1 16,2-4-3-16,3 3-1 15,1-9-1-15,4 0-1 0,7-1-2 16,2-3-1-16,8 2-5 15,6-1-1-15,9-6 1 16,6-3 3-16,9-2 8 16,2-3 6-16,4 0 10 15,2 3 4-15,-10-3 0 16,-4 4-4-16,-7 2-5 16,-3 2-5-16,-5 0-4 15,-1 2-1-15,-3-7-24 16,-5 0-39-16,-1 0-98 15,0 1-68-15,0 0 129 16</inkml:trace>
  <inkml:trace contextRef="#ctx0" brushRef="#br0" timeOffset="-209959.92">5022 10508 671 0,'-27'-15'310'0,"2"12"-141"16,-7 4 5-16,-3 19-35 15,0 6-18-15,2 15-27 16,4 4-10-16,11 12-26 15,6 4-12-15,14 8-11 16,10 7-3-16,20 8 0 16,7 1-3-16,12-2-6 15,-1-4-5-15,0-12-9 16,3-6-1-16,3-14-2 16,6-11-1-16,11-17 2 15,3-10-1-15,-1-19 0 16,-6-11 0-16,-6-17-1 15,-8-13 0-15,-10-12 2 16,-6-8 2-16,-22-5 3 16,-12-3 3-16,-17-3 4 15,-11 3 2-15,-20 0 1 16,-5 1-2-16,-16 12-6 0,-6 8-3 16,-2 22-5-16,-1 13-2 15,8 22-2-15,5 5-2 16,12 17-4-16,4 3-3 15,11 6-6-15,10 1-20 16,17 2-104-16,8 1-85 0,22 7 131 16</inkml:trace>
  <inkml:trace contextRef="#ctx0" brushRef="#br0" timeOffset="-208684.87">6474 10880 594 0,'-2'-12'370'16,"-2"2"7"-16,3 3-184 15,1 4 5-15,-2 8-56 16,4 6-27-16,0 9-43 0,2 7-8 16,0 7-9-16,2 2-5 15,3 1-14-15,-5-2-6 16,5-9-12-16,-1-4-4 15,-5-7-5-15,2-6 0 16,-4-4-1-16,0-1-12 16,-1-12-63-16,-7-2-31 15,4-7-51-15,-4-8-12 0,0-2 15 16,5-1 10-16,-9-6 23 16,-3 2 24-16,2-2 44 15,-3 1 23-15,9 8 58 16,9 5 25-16,2 7 46 15,5 5 17-15,4 8 4 16,1 4-10-16,9 7-20 16,4 5-3-16,-1 3-13 15,-1-1-4-15,-8 1-17 16,3 3-9-16,-8 2-20 16,-3 3-7-16,-5 0-5 15,-4-6-3-15,-7 0 2 16,-4-6 2-16,-4-1-2 15,-4 3 0-15,2-10-5 16,-3 6-3-16,0-10-8 16,6-3-37-16,6-4-90 0,1-5-72 15,13 1-232-15,5-3 270 16</inkml:trace>
  <inkml:trace contextRef="#ctx0" brushRef="#br0" timeOffset="-208473.32">6764 10888 944 0,'0'-2'486'16,"-3"2"-154"-16,3 0-110 15,0 0-6-15,0-1-75 16,0 0-34-16,0 0-53 16,12 0-16-16,11 0-21 15,27 0-7-15,-23 1-3 16,-1 0-2-16,-5 1-1 15,-8-1-35-15,-4 0-108 16,-7 0-88-16,-2 0 127 16</inkml:trace>
  <inkml:trace contextRef="#ctx0" brushRef="#br0" timeOffset="-208277.2">6780 10903 596 0,'-3'4'380'16,"3"4"-40"-16,4 4-65 15,3 4-7-15,4 6-67 0,1 2-35 16,-1 4-63-16,0-4-23 16,-2 1-38-16,0-3-14 15,-3-2-17-15,1-4-12 16,-5-9-98-16,1-5-63 16,-5-2-208-16,1-1 219 15</inkml:trace>
  <inkml:trace contextRef="#ctx0" brushRef="#br0" timeOffset="-208125.41">6797 11030 840 0,'12'-2'398'0,"5"2"-165"15,3 3-14-15,6 0-60 16,0 3-34-16,-1-4-52 16,1-2-20-16,-5 0-31 15,-2-1-13-15,-5 1-133 16,-7 3-131-16,0 6 158 15</inkml:trace>
  <inkml:trace contextRef="#ctx0" brushRef="#br0" timeOffset="-207968.28">6846 11153 1026 0,'-3'1'450'0,"6"0"-241"0,7-1 6 15,5 1-75 1,8-1-38-16,0-1-56 0,-3 2-18 15,7-1-12-15,-8 2-64 16,15 4-337-16,7-1 276 16</inkml:trace>
  <inkml:trace contextRef="#ctx0" brushRef="#br0" timeOffset="-207637.7">7155 10911 1244 0,'-9'3'503'0,"7"0"-272"15,2 5-69-15,-1 5-8 16,1 7-43-16,0 7-70 16,0 3-20-16,0 2-14 15,1-2-1-15,0-3-2 16,2-3 0-16,-1-5 2 15,0-2 1-15,-2-5 1 16,0-4-1-16,-1-4-1 16,1-4 0-16,4 0 3 0,-4 0 4 15,0-2 9-15,10 0 2 16,9-3-2-16,26-9-5 16,-28 9-7-16,-4 4-3 15,-1-2-70-15,-2 3-68 16,2 0 81-16</inkml:trace>
  <inkml:trace contextRef="#ctx0" brushRef="#br0" timeOffset="-207384.31">7328 10907 1463 0,'-7'-1'580'0,"7"0"-406"16,0 1 0-16,6 0-60 16,-6 0-39-16,2 0-47 15,22-1-7-15,36 1-8 16,-33-2-3-16,1-1-5 16,3 0-1-16,-8 1-65 15,2 0-47-15,-2-1-136 16,-7 2-109-16,-4 1 224 15</inkml:trace>
  <inkml:trace contextRef="#ctx0" brushRef="#br0" timeOffset="-207069.1">7409 10899 672 0,'0'0'380'16,"0"0"-90"-16,0 0-65 16,0 0-3-16,4 9-35 15,3 10-17-15,10 38-27 16,-13-22-15-16,5 5-56 15,-6-6-21-15,4-4-33 16,-1-10-7-16,4-12-25 16,1 1-48-16,-1-10-143 15,0-3-107-15,-10-6 181 16</inkml:trace>
  <inkml:trace contextRef="#ctx0" brushRef="#br0" timeOffset="-206897.35">7414 11078 947 0,'-1'-1'491'0,"-1"0"-159"16,8-1-99-16,-6 1-18 16,0 0-72-16,10-2-30 15,4 0-55-15,31-8-18 16,-32 6-23-16,7 0-14 16,1 3-120-16,-3-2-90 0,3 4 123 15</inkml:trace>
  <inkml:trace contextRef="#ctx0" brushRef="#br0" timeOffset="-206732.06">7479 11159 990 0,'-4'8'436'0,"4"-4"-178"16,3-2-49-16,6-2 7 16,2 0-39-16,3-3-73 15,4 2-30-15,-2-3-44 16,2 1-11-16,6 3-135 15,0-4-81-15,8-1 117 16</inkml:trace>
  <inkml:trace contextRef="#ctx0" brushRef="#br0" timeOffset="-206413.46">7714 10892 1406 0,'-31'1'529'0,"33"-1"-391"16,5 1 14-16,8-3-21 15,6-1-22-15,13-3-47 16,5 0-16-16,7-1-18 16,1-1-8-16,-9 3-12 15,-7 1-6-15,-12 2-97 16,-5 2-70-16,-5 4-303 16,-10 1 288-16</inkml:trace>
  <inkml:trace contextRef="#ctx0" brushRef="#br0" timeOffset="-206237.43">7831 10899 821 0,'-2'4'420'16,"5"5"-115"-1,3 4 5-15,3 11-58 0,1 5-37 16,0 9-71-16,0 0-30 16,3-4-54-16,-4-6-20 15,7-6-24-15,-1-4-9 16,-5-7-74-16,7-4-53 15,-2-7-157-15,-1-2 161 0</inkml:trace>
  <inkml:trace contextRef="#ctx0" brushRef="#br0" timeOffset="-206023.78">8090 10878 1324 0,'-4'-5'539'0,"9"5"-281"16,6 1-83-16,7 4-7 16,0-1-41-16,8 1-75 15,2-2-16-15,5 0-19 16,0-2-4-16,-3-2-18 16,1 0-46-16,-9-2-116 15,-8-2-86-15,-17 4 144 0</inkml:trace>
  <inkml:trace contextRef="#ctx0" brushRef="#br0" timeOffset="-205844.78">8157 10883 899 0,'-5'10'444'16,"5"6"-80"-16,1 2-99 16,4 7-30-16,1 4-38 15,1 2-92-15,1 2-35 0,2 0-40 16,0-2-13-16,-3-6-40 15,3 1-47-15,-2-7-123 16,1 1-80-16,-3-3 160 16</inkml:trace>
  <inkml:trace contextRef="#ctx0" brushRef="#br0" timeOffset="-205681.85">8177 11047 782 0,'4'-2'441'15,"6"-1"-88"-15,2 3-153 16,2-2-19-16,2 2-89 16,1 1-31-16,5 1-39 15,-2 1-8-15,-1 2-99 16,1 0-86-16,-11 6 106 0</inkml:trace>
  <inkml:trace contextRef="#ctx0" brushRef="#br0" timeOffset="-205474.18">8210 11242 900 0,'1'0'433'16,"5"0"-113"-16,5-1-61 15,10 1 4-15,2-1-46 16,11 3-76-16,-1 2-26 0,3-4-51 16,-2 3-18-16,-3 0-27 15,-3 0-53-15,2-1-154 16,9-2-292-16,8 4 302 15</inkml:trace>
  <inkml:trace contextRef="#ctx0" brushRef="#br0" timeOffset="-204017.79">24631 11379 272 0,'-5'-9'192'0,"-15"-20"46"15,20 27-50-15,-1 2-27 16,1 0-25-16,0 0-46 15,0 0-10-15,0 0-5 16,0 6 5-16,1 17 8 16,2 33 1-16,-2-14-8 15,0 6-7-15,-1 12-15 16,-1 5-7-16,-3 12-7 16,0 8-2-16,1 9 0 15,2 0 2-15,5-10 2 16,2-8-3-16,5-15-10 15,1-5-6-15,-1-9-7 16,-2-3 0-16,-3-10 2 16,1-6-1-16,-4-8-3 0,1-5-4 15,-4-8-5-15,0-3-3 16,1-10-41-16,-1-5-31 16,1-7-76-16,0-5-58 15,0-6 127-15</inkml:trace>
  <inkml:trace contextRef="#ctx0" brushRef="#br0" timeOffset="-203293.73">25110 11623 467 0,'5'-4'308'0,"-1"0"-40"16,2-8-44-16,-2-3-22 16,-2-5-55-16,-2-5-25 15,-5 0-48-15,-6 0-20 16,-5 1-24-16,-5 3-4 16,-1 6-7-16,-1 5-4 0,0 9-3 15,1 5 0-15,9 14-3 16,1 5-2-16,5 7-4 15,5 4-2 1,6-2 2-16,5-1-2 0,10-9 3 16,3-8 2-16,2-6 4 15,1-10 5-15,2-3 7 16,-3-2 0-16,-5-7-3 16,-2 0-2-16,-9-1-5 15,-1-1 1-15,-5 9 8 16,-1 3 2-16,-1 5 3 15,0 5-1-15,0-6-9 16,0 1-5-16,1 17-6 16,9 28-1-16,0-33-1 0,1 0-1 15,3-2-2 1,1-1-1-16,0-3-59 16,-1 0-61-16,-1-5 76 0</inkml:trace>
  <inkml:trace contextRef="#ctx0" brushRef="#br0" timeOffset="-202843.82">25407 11300 1045 0,'10'1'457'0,"-3"8"-239"0,-6 11-66 15,-2 6 4-15,0 11-40 16,1 5-24-16,0 3-40 15,6 0-15-15,-1-6-20 16,-3-3-5-16,1-9-4 16,-2-9-2-16,-2-11 0 15,0-3 0-15,-1-5-4 16,2-4-2-16,0 4-11 16,0-1-5-16,1-7 0 15,3-13 2-15,14-24 6 16,-7 28 3-16,7 5 1 15,1 4 1-15,2 6 2 16,0 2 1-16,-4 4 4 0,1 7 5 16,-6 3 10-16,-1 1 3 15,-8 4 8-15,-5-4 2 16,-9 0-3-16,-7 1-1 16,-5-4-7-16,0 2-4 15,3-5-6-15,1 2-5 16,9-3-8-16,1-6-24 15,9 2-82-15,5-5-60 0,7-1-461 16,11 1 423-16</inkml:trace>
  <inkml:trace contextRef="#ctx0" brushRef="#br0" timeOffset="-202606.26">25918 11532 1008 0,'2'0'500'15,"-5"-2"-196"-15,-7 2-108 16,-2 2-15-16,-8 3-84 16,-4-1-29-16,2 7-35 15,-8 2-11-15,14 6-12 16,4 3-5-16,8-6-5 16,9 3-1-16,8-5 0 15,7-3 1-15,7-2 1 0,-2-4 2 16,3-5-1-16,-6 0-4 15,-5-1-74-15,4-2-73 16,-7 3 92-16</inkml:trace>
  <inkml:trace contextRef="#ctx0" brushRef="#br0" timeOffset="-201895.62">25147 12301 650 0,'0'0'338'16,"0"0"-63"-16,0 0-41 15,0-1-60-15,0 0-40 16,3-11-76-16,-2-7-14 16,-13-29-20-16,-4 33-4 15,-3 4-4-15,0 4-2 0,2 11 0 16,-1 2 4-16,2 11 0 16,4 2-2-16,8 6-6 15,0-1-3-15,8-5-2 16,4-4 0-16,9-6 3 15,6-3 2-15,6-6 4 16,1-7 0-16,-2-7-4 16,0-7-1-16,-6-5-2 15,-2-2-2-15,-3-4 1 16,-2 0 0-16,-6-3-2 16,-4 3 1-16,-5 8 2 15,-1 1 0-15,-4 12 9 16,-2 2 6-16,-1 14 5 15,0 7 3-15,0 14 2 16,3 8 1-16,4 3 8 16,2 1 0-16,6-1-8 0,7-4-5 15,3-3-16-15,3-5-4 16,1-4-6-16,-3-2-32 16,3-5-94-16,0-1-82 15,7-6 117-15</inkml:trace>
  <inkml:trace contextRef="#ctx0" brushRef="#br0" timeOffset="-201543.21">25495 12332 774 0,'-1'0'423'15,"0"0"-57"-15,0 0-187 16,0 0-1-16,1-1-45 15,0 0-29-15,23-10-36 16,31-18-15-16,-30 12-25 16,-3 0-9-16,-7 0-10 15,-5 2 0-15,-9 5 0 16,-4-3-2-16,-9 7-4 16,-3-1-3-16,-2 7-3 15,-1 6-1-15,2 4 0 16,0 5 1-16,6 4 3 15,0 1 0-15,11 7 0 0,3-3 0 16,6-1 0-16,7-1-2 16,6-8-2-16,4-3-22 15,7-11-63-15,3-2-52 16,4-10-156-16,5-3-185 16,2 0 312-16</inkml:trace>
  <inkml:trace contextRef="#ctx0" brushRef="#br0" timeOffset="-201323.27">26051 12127 847 0,'-9'-16'440'16,"-4"0"-104"-16,-6 7-136 15,-10 5-1-15,5 7-49 16,3 8-25-16,3 10-49 16,7 8-19-16,4 5-9 15,3 5-4-15,4 8-8 16,-4 3-5-16,8 2-13 15,-1-3-5-15,2-4-7 16,6-8-1-16,-7-8-34 16,-1-3-44-16,-4-13-126 15,1-2-94-15,-3-10 176 16</inkml:trace>
  <inkml:trace contextRef="#ctx0" brushRef="#br0" timeOffset="-201155.86">25856 12304 1099 0,'16'-5'520'0,"6"-2"-238"16,-2 3-95-16,4 1-32 15,4 2-67-15,-5-1-23 16,0 2-38-16,-6 2-43 0,-5 1-96 16,-1 0-74-16,-7-2 104 15</inkml:trace>
  <inkml:trace contextRef="#ctx0" brushRef="#br0" timeOffset="-200764.97">23726 11563 385 0,'-3'0'264'15,"2"0"-42"-15,0 1-54 16,1-1-35-16,0 0-86 16,0 0-26-16,0 0-22 15,0 0-71-15,1 0 53 16</inkml:trace>
  <inkml:trace contextRef="#ctx0" brushRef="#br0" timeOffset="-200608.58">23984 11628 715 0,'-5'3'380'0,"6"-4"-77"16,2-1-140-16,-3 1-90 15,0 1-83-15,1 0-261 0,8-1 190 16</inkml:trace>
  <inkml:trace contextRef="#ctx0" brushRef="#br0" timeOffset="-200460.49">24130 11604 244 0,'6'6'145'16,"4"-1"-19"-16,1-2 6 15,1 0 3-15,2-4-31 0,2-2-37 16,-2-2-21-16,-1 2-153 16,-1 0 82-16</inkml:trace>
  <inkml:trace contextRef="#ctx0" brushRef="#br0" timeOffset="-200362.82">24249 11606 389 0,'-1'0'143'0,"-2"4"-116"16</inkml:trace>
  <inkml:trace contextRef="#ctx0" brushRef="#br0" timeOffset="-200188.2">23756 12158 1394 0,'-1'1'109'15,"1"0"-39"-15,0 1 81 16,0-2-47-16,0 0-51 16,0 0-55-16,0 0-220 15,0 0 159-15</inkml:trace>
  <inkml:trace contextRef="#ctx0" brushRef="#br0" timeOffset="-200062.25">23992 12207 743 0,'0'-8'295'16,"7"7"-187"-16,4 0-66 15,0-1-91-15,0 2-139 16,8 0 128-16</inkml:trace>
  <inkml:trace contextRef="#ctx0" brushRef="#br0" timeOffset="-199934.26">24167 12148 565 0,'1'7'340'16,"-1"1"-76"-16,0 0-63 16,0 1-28-16,2-5-101 15,3-1-79-15,4-3-193 16,1-4 141-16</inkml:trace>
  <inkml:trace contextRef="#ctx0" brushRef="#br0" timeOffset="-199819.84">24343 12157 446 0,'12'7'262'0,"-5"3"-50"16,-3 2-75-16,2 3-111 16</inkml:trace>
  <inkml:trace contextRef="#ctx0" brushRef="#br0" timeOffset="-197811.22">28765 11423 303 0,'0'-1'204'0,"0"0"29"16,0 0-27-16,0 0-30 16,0 0-10-16,0-1-33 15,0 1-12-15,0 0-29 16,0 0-13-16,0 1-21 16,0 6-7-16,0 22-10 15,-2 37-3-15,1-23-2 16,2 7-1-16,-1 4-2 15,4 5-2-15,0 4-6 16,1 2-4-16,2 1-6 16,1-2-3-16,5 1-5 15,0-3 1-15,0-1 0 16,-5 3 1-16,-2-4-1 16,0-2-2-16,-5-6 4 0,4-4 1 15,-1-5 3-15,-3-7 4 16,-1-11-4-16,0-5-3 15,-2-13-6-15,2-3-10 16,4-5-57-16,-4-10-48 16,-1-10-119-16,-1-3-127 15,-10-18 227-15</inkml:trace>
  <inkml:trace contextRef="#ctx0" brushRef="#br0" timeOffset="-195504.88">29142 11464 392 0,'-1'-2'228'16,"1"1"-13"-16,0 0-3 0,0 0-12 15,0 0-20-15,0 0-40 16,0 0-23-16,0 1-30 16,0 0-11-16,3 25-18 15,3 42-10-15,-7-21-25 16,-1 1-7-16,-1-6-8 16,3-2-2-16,1-10-1 15,2-5 1-15,-2-6 1 16,-1-8 4-16,-1-7 3 15,-3-5 0-15,1-12-3 16,0-2-3-16,2-10-7 16,1 0-1-16,5-5-3 15,3 2-1-15,5 6 1 16,1 1-1-16,4 13 1 16,0 0-1-16,2 9 3 0,-1 0 2 15,-2 7 8-15,-3 2 5 16,-3 1 15-16,-4 4 9 15,-6 1 16-15,-3 0 3 16,-6 4-6-16,-2-1-10 16,-6-3-15-16,2-3-5 15,0-7-5-15,1-1-2 16,3-4-5-16,0 0-3 16,2-4-8-16,2 2-16 0,5-1-54 15,2-1-42-15,-1 3-124 16,0 0-120-16,0 0 230 15</inkml:trace>
  <inkml:trace contextRef="#ctx0" brushRef="#br0" timeOffset="-195184.19">29618 11585 1126 0,'-9'0'465'0,"-10"2"-284"16,-4 5-8-16,-6 2-46 15,1 5-26-15,3 3-40 0,4 3-21 16,9 3-26-16,9-1-5 16,4 0-5-16,11-2 0 15,16-5 4-15,0-4 2 16,12-4 3-16,1-3-1 15,-4-4-1-15,-2 0-2 16,-4-1-3-16,-6 1-1 16,-10 0-34-16,-5 0-36 15,-14 0-148-15,-5 2-163 0,-11 4 237 16</inkml:trace>
  <inkml:trace contextRef="#ctx0" brushRef="#br0" timeOffset="-194247.44">29274 12400 829 0,'66'28'366'0,"-64"-37"-158"0,-2-3-64 15,-4-3-36-15,-1-1-22 16,-11-5-42-16,-6 1-8 16,2 3-11-16,-6 0-6 15,6 5-6-15,0 2-1 16,3 7-4-16,2 3-2 16,3 8-1-16,3 5-1 0,4 10 0 15,1 2 0-15,4 0-3 16,2-2-1-1,9-5 3-15,1-6 1 0,6-5 4 16,2-3 1-16,1-9 0 16,4-2-1-16,-4-8 0 15,3-4-2-15,-4-9-2 16,-6 0-1-16,2-7-1 16,-5 1 2-16,-4 2 1 15,0 0 1-15,-4 11 1 16,-2 8 3-16,-2 9 12 15,-2 8 4-15,-3 15 8 16,-1 6 0-16,4 17 2 16,1 2 1-16,3 4-1 15,7-1 0-15,1-6-12 16,5-4-5-16,1-14-10 0,0-5-5 16,9-8-49-16,-6-7-42 15,7-2-159-15,2-5-297 16,-1-7 360-16</inkml:trace>
  <inkml:trace contextRef="#ctx0" brushRef="#br0" timeOffset="-193911.38">29577 12449 668 0,'-1'0'365'0,"0"0"3"15,1 0-157-15,0 0-39 16,0 0-17-16,17 1-60 15,35-10-23-15,-25-5-30 16,1-4-15-16,2 1-16 16,-2 1-5-16,-7-2-6 15,-8 2-1-15,-11 2 1 16,-6 2 2-16,-9 3 2 16,-3 0 0-16,-7 2-2 15,-1 4 1-15,3 3 3 16,0 2 4-16,2 7 7 15,3 4 1-15,2 7-1 16,4 5-4-16,5 3-4 16,4 0-2-16,7-3-3 15,5-2-3-15,5-3-13 0,3-3-24 16,6 2-65-16,2-6-56 16,12 0-163-16,7 1 200 15</inkml:trace>
  <inkml:trace contextRef="#ctx0" brushRef="#br0" timeOffset="-193649.37">30138 12296 631 0,'3'-32'393'0,"-6"-1"31"16,-5 5-171-16,-9 8-44 16,-3 0-30-16,-10 14-58 15,1 4-20-15,2 11-39 16,4 11-16-16,11 13-9 15,0 4-1-15,9 16-8 16,1 6-4-16,5 9-11 16,2-4-4-16,3-7-4 15,2-7-1-15,-7-11-4 16,4-3-24-16,-6-13-80 16,-6-8-51-16,5-11-215 15,-7-9-248-15,-4-7 405 16</inkml:trace>
  <inkml:trace contextRef="#ctx0" brushRef="#br0" timeOffset="-193487.16">29875 12414 937 0,'7'-8'460'0,"11"5"-173"16,0 0-87-16,-1-3-22 16,18 3-45-16,-2-3-24 15,5 1-43-15,-5 2-20 0,-10 3-63 16,-4 1-49-16,-10 3-143 15,-2 2-95-15,-8-6 184 16</inkml:trace>
  <inkml:trace contextRef="#ctx0" brushRef="#br0" timeOffset="-193042.45">27871 11532 1005 0,'-3'38'429'16,"6"-34"-264"-16,1-4-54 15,-1 2-16-15,-3-2-58 16,0 0-27-16,0 0-196 16,0 0 137-16</inkml:trace>
  <inkml:trace contextRef="#ctx0" brushRef="#br0" timeOffset="-192899.58">28106 11616 842 0,'1'0'379'0,"-1"-4"-186"16,0 0-77-16,0 4-18 0,0 0-70 15</inkml:trace>
  <inkml:trace contextRef="#ctx0" brushRef="#br0" timeOffset="-192753.1">28351 11631 978 0,'1'3'456'0,"0"-1"-219"0,3 3-113 15,-5-6-43-15,0 0-107 16,1 0-100-16,0-1 82 15</inkml:trace>
  <inkml:trace contextRef="#ctx0" brushRef="#br0" timeOffset="-192620.57">28529 11641 890 0,'0'5'439'0,"0"0"-169"15,1 0-32-15,-3 0-108 16,0 2-59-16,-2 1-157 15,2 0-111-15,4 9 120 0</inkml:trace>
  <inkml:trace contextRef="#ctx0" brushRef="#br0" timeOffset="-192320.39">27997 12353 878 0,'-12'0'384'0,"5"-4"-184"16,5 1-67-16,-3 0-43 16,5 2-34-16,0 0-145 15,0-1-197-15,9 1 191 16</inkml:trace>
  <inkml:trace contextRef="#ctx0" brushRef="#br0" timeOffset="-192200.61">28268 12349 578 0,'-1'1'155'0,"-1"0"-115"15</inkml:trace>
  <inkml:trace contextRef="#ctx0" brushRef="#br0" timeOffset="-192087.25">28328 12348 489 0,'64'9'211'0,"-51"-9"-129"16,-7-4-241-16,-2-4 109 16</inkml:trace>
  <inkml:trace contextRef="#ctx0" brushRef="#br0" timeOffset="-191935.31">28498 12324 854 0,'-3'4'474'15,"0"1"-142"-15,1-3-57 16,0-2-34-16,1 0-117 16,1 0-46-16,0 0-111 15,0-1-71-15,0 0-222 0,5 0 208 16</inkml:trace>
  <inkml:trace contextRef="#ctx0" brushRef="#br0" timeOffset="-190457.88">9797 11148 858 0,'-1'-1'428'16,"0"-1"-177"-16,0 1-31 16,0 0-19-16,0 0-63 15,0 0-27-15,0 1-38 16,-1 0-11-16,2 12-26 15,3 1-12-15,4 23-21 16,0-30-41-16,-5-3-108 16,-1 0-85-16,-1-1 130 15</inkml:trace>
  <inkml:trace contextRef="#ctx0" brushRef="#br0" timeOffset="-190281.38">9736 10878 590 0,'2'-16'364'0,"1"9"61"0,4 2-176 16,0 4-48-16,1 2-26 15,2 8-81-15,1 3-32 16,4 6-67-16,5 0-64 16,14 1-196-16,7-3 173 15</inkml:trace>
  <inkml:trace contextRef="#ctx0" brushRef="#br0" timeOffset="-190016.35">10258 10839 1020 0,'-19'-13'504'16,"-2"2"-218"-16,-2 9-52 15,-2 5-24-15,3 14-81 16,1 8-29-16,5 14-38 15,7 9-14-15,5 13-17 16,4 7-7-16,7 3-15 16,2 0-2-16,2-4-3 15,2-6 0-15,-1-6 0 16,-2-6-2-16,-4-16-36 16,0-9-43-16,-4-22-110 15,-1-10-99-15,-3-21 176 16</inkml:trace>
  <inkml:trace contextRef="#ctx0" brushRef="#br0" timeOffset="-189877.73">10002 11100 1173 0,'7'-9'477'16,"1"-2"-290"-16,9 5-18 16,4 6-38-16,2 2-40 0,4 8-57 15,6-1-12-15,6 1-112 16,8 1-79-16,21-5 104 15</inkml:trace>
  <inkml:trace contextRef="#ctx0" brushRef="#br0" timeOffset="-189579.93">11255 11021 985 0,'-6'9'439'0,"-5"-4"-149"0,-25 30-49 16,32-16 2-16,-1 2-41 15,0 5-87-15,3 4-29 16,2 3-41-16,2-1-13 15,3-4-21-15,2-7-11 16,-1-12-95-16,2-3-59 16,2-10-158-16,-1-7 176 15</inkml:trace>
  <inkml:trace contextRef="#ctx0" brushRef="#br0" timeOffset="-189426.44">11132 10894 1009 0,'4'-5'434'0,"11"5"-220"16,-1 0-78-16,2 6-50 15,3 2-38-15,4 4-150 16,4-1-121-16,3 1 137 16</inkml:trace>
  <inkml:trace contextRef="#ctx0" brushRef="#br0" timeOffset="-189172.62">11627 10981 620 0,'-2'6'394'0,"-6"-4"26"0,-1 3-86 15,-9-1-43-15,-3 2-58 16,-9 0-88-16,5 2-34 16,2 3-47-16,0-4-12 15,17 6-19-15,-4-5-12 16,10 7-17-16,4 3-4 15,6-3-3-15,5 6 1 0,5-11 3 16,2 0 0-16,3-5 1 16,2-1 0-16,1-1-44 15,-4 4-56-15,-3-4-160 16,-8-1-317-16,-6 6 375 16</inkml:trace>
  <inkml:trace contextRef="#ctx0" brushRef="#br0" timeOffset="-189009.33">11520 11245 910 0,'-18'-2'426'0,"16"5"-119"15,5 0-84-15,3-2-22 16,-6-1-37-16,0 0-83 16,0 0-27-16,16 5-35 0,31 12-31 15,-24-12-155 1,7 0-238-16,-1 2 255 0</inkml:trace>
  <inkml:trace contextRef="#ctx0" brushRef="#br0" timeOffset="-188618.72">11859 11147 1226 0,'5'8'521'16,"-3"3"-278"-16,-2 4-8 0,0 7-43 15,-6 0-57-15,2 0-86 16,1-4-22-16,2-5-18 16,1-2-3-16,0-6-8 15,3-4-7-15,-1-5-17 16,-2 2-7-16,0 1-1 16,2-4 5-16,7-13 13 15,20-28 7-15,-17 29 6 16,-5-4 1-16,8 4 2 15,-3 2 1-15,3 4 8 16,-3 9 9-16,-5 3 25 16,4 5 13-16,0 6 28 15,1 0 5-15,-3 10-10 16,2 0-8-16,-2 3-32 0,-3-1-12 16,1-7-17-16,-4-1-54 15,0-8-144-15,5-2-68 16,7 2 134-16</inkml:trace>
  <inkml:trace contextRef="#ctx0" brushRef="#br0" timeOffset="-188457.22">12425 11361 1508 0,'-13'14'660'16,"9"-1"-357"-16,-11 3-151 15,-1 2-5-15,-4-5-96 16,-4-1-48-16,2-6-119 16,2-3-90-16,3-4 120 15</inkml:trace>
  <inkml:trace contextRef="#ctx0" brushRef="#br0" timeOffset="-185724.78">13322 11076 359 0,'23'29'261'0,"-16"-29"13"16,2-3-55-16,-4-4 21 15,3-4-55-15,0 0-30 16,-6-1-42-16,-1-2-13 15,-7 3-24-15,-5 2-10 16,-9 3-19-16,-3 2-9 0,-7 6-12 16,0 2-2-16,4 5-2 15,0 4-1-15,6-2-5 16,3 8-4-16,9-1-6 16,8-1 0-16,14 1-2 15,5 0 0-15,10 0 3 16,3-3 1-16,1 1 3 15,3-3 3-15,-7 4 4 16,-2 3 3-16,-10-2 10 16,-11-1 5-16,-4-6 13 15,-6-2 8-15,-9-3 2 16,-4-5-5-16,-13-4-16 16,-1-3-10-16,2-4-17 15,0 3-4-15,9 0-10 16,4 2-20-16,9-1-78 15,5 2-50-15,15-3-131 16,5-4-63-16,16 0 220 0</inkml:trace>
  <inkml:trace contextRef="#ctx0" brushRef="#br0" timeOffset="-185434.27">13551 11088 1016 0,'-7'8'448'16,"-1"5"-214"-16,3 2-17 0,1 3-47 15,4 4-30-15,3-1-56 16,0-3-17-16,6-4-5 16,1-4-6-16,4-6-3 15,5 2-2-15,-1-8-14 16,1-4-5-16,-2-6-7 16,0-4-3-16,-4-4-4 15,-7-3-1-15,-8 3 1 16,-8 0-1-16,-10 5-4 15,-6 3-3-15,0 3-8 16,0 5-3-16,9 4-15 16,4 9-12-16,12 5-74 15,1 0-46-15,12 6-120 16,7-5-111-16,7 4 247 16</inkml:trace>
  <inkml:trace contextRef="#ctx0" brushRef="#br0" timeOffset="-185126.6">13813 10980 1136 0,'6'8'480'16,"-4"7"-243"-16,-1 2-12 0,-3 13-28 16,-2 4-49-16,-6 5-85 15,3 6-27-15,5-6-21 16,0-7-5-16,6-9-4 15,2-8-1-15,0-7 2 16,2-1-1-16,1-5 6 16,0-2 5-16,-1 0 7 15,4 0 3-15,1-1-2 16,0-3-5-16,7 3-9 16,-5-3-2-16,6 4-6 15,-3 2-9-15,-4 0-119 16,-1 4-83-16,-3 4 123 15</inkml:trace>
  <inkml:trace contextRef="#ctx0" brushRef="#br0" timeOffset="-184772.41">14101 11323 1324 0,'0'-1'521'16,"0"0"-347"-16,0 0-1 16,4-1-31-16,9-1-40 0,1 3-63 15,29 14-14-15,-31 2-11 16,-1 3-3-16,-5-3-3 16,-1 0 1-16,-4-3 1 15,-3 0 1-15,-5-1 2 16,-1 1 0-16,-3-1 4 15,2-2 2-15,2-5 7 16,0 1 4-16,5-6-2 16,2 1-4-16,7-3-10 15,-7 1-6-15,5-1-4 16,18-5-2-16,30-3-21 16,-28 10-60-16,3 0-150 15,0-3-91-15,7-9 179 16</inkml:trace>
  <inkml:trace contextRef="#ctx0" brushRef="#br0" timeOffset="-184564.68">14469 11179 1393 0,'-2'-6'549'16,"3"3"-355"-16,4 1-18 15,-5 1-30-15,0 0-46 0,8 0-74 16,9 1-14-16,27 0-46 16,-24 0-56-16,0 5-163 15,1 3-331-15,-4 5 381 16</inkml:trace>
  <inkml:trace contextRef="#ctx0" brushRef="#br0" timeOffset="-184384">14547 11282 655 0,'-20'-5'405'0,"13"5"98"16,3 0-228-16,11-3-34 16,-1 0-7-16,9 0-69 15,1 0-38-15,-1 3-59 16,1 3-22-16,1 2-31 16,1 3-52-16,4 0-153 15,1-1-58-15,4 5 127 16</inkml:trace>
  <inkml:trace contextRef="#ctx0" brushRef="#br0" timeOffset="-184072.88">15102 11056 1274 0,'0'-6'534'0,"3"5"-305"16,2 7 5-16,-2 17-43 15,1 9-38-15,-2 17-59 16,-2 1-18-16,2 3-30 15,0-3-14-15,4-12-19 16,2-8-7-16,1-13-14 16,1-6-40-16,3-10-103 15,-1-1-73-15,-1-8 126 16</inkml:trace>
  <inkml:trace contextRef="#ctx0" brushRef="#br0" timeOffset="-183778.84">15601 11278 1105 0,'-22'-13'485'0,"12"12"-161"16,1 0-109-16,9 1-34 15,4 0-20-15,10 2-74 16,6 2-25-16,9-3-13 16,4-1-4-16,6-4-12 15,1 0-8-15,1-1-13 16,-3 1-35-16,-8 2-106 16,-5 2-61-16,-12 1-128 15,-7 6 182-15</inkml:trace>
  <inkml:trace contextRef="#ctx0" brushRef="#br0" timeOffset="-183583.94">15691 11112 1171 0,'7'11'496'16,"0"4"-241"-16,1 6-43 15,-2 10-29-15,-2 3-47 16,0 5-84-16,2 4-22 15,0-6-19-15,5-2-6 16,7-9-91-16,4-8-65 0,11-9-304 16,0-7 284-16</inkml:trace>
  <inkml:trace contextRef="#ctx0" brushRef="#br0" timeOffset="-183268.28">16277 11082 1138 0,'10'9'482'0,"-5"4"-213"0,3 4-66 16,4 12-13-16,-4 10-37 16,0 4-76-16,4 6-24 15,-8-10-25-15,2-4-7 16,0-10-11-16,-4-5-10 16,5-9-116-16,-5-4-85 15,0-13-364-15,-3-5 350 0</inkml:trace>
  <inkml:trace contextRef="#ctx0" brushRef="#br0" timeOffset="-182958.83">16257 11069 638 0,'19'-2'404'0,"5"0"73"16,3 2-191-16,6 8-61 15,0 1-32-15,-7 2-75 16,-7 4-19-16,6 5-23 15,-4-1-8-15,1 10-11 16,2-3-8-16,-13-2-14 16,-4 0-1-16,-11-3-4 15,-7 0-3-15,-5-3-5 16,-6 0-2-16,0-4-8 16,-1-2-4-16,-1-5-29 15,-1-1-33-15,7-3-74 0,5 0-36 16,5-1-90-16,11 0-49 15,6-2 199-15</inkml:trace>
  <inkml:trace contextRef="#ctx0" brushRef="#br0" timeOffset="-182744.24">16751 11076 842 0,'6'-2'476'0,"-8"1"38"16,-4 3-237-16,-5 9-68 16,-1 7-27-16,-2 10-89 15,3 5-33-15,6 9-32 16,5-2-7-16,9-2-12 16,5-3-3-16,7-8-6 15,5-2-1-15,3-8-57 16,-1-2-73-16,5-4-324 15,-11-4 296-15</inkml:trace>
  <inkml:trace contextRef="#ctx0" brushRef="#br0" timeOffset="-182546.13">16992 11285 1339 0,'0'3'597'0,"0"5"-301"16,0 8-121-16,4 6-8 0,-3 1-92 16,3 0-38-16,6-4-34 15,-5-5-54-15,4-8-138 16,2-6-67-16,2-12 134 16</inkml:trace>
  <inkml:trace contextRef="#ctx0" brushRef="#br0" timeOffset="-182384.32">16945 11088 1134 0,'2'4'518'16,"7"1"-259"-16,7 8-98 16,-8-3-21-16,7 0-77 15,-1 3-60-15,1-1-131 16,8 11 90-16</inkml:trace>
  <inkml:trace contextRef="#ctx0" brushRef="#br0" timeOffset="-182144.18">17184 11315 1316 0,'-7'-8'562'0,"1"1"-268"15,5 3-54-15,1 1-38 16,4 2-49-16,-4 0-87 16,0-1-26-16,19-2-23 15,37-7-6-15,-21 12-7 16,1 0-4-16,-4 7-45 16,-3-1-45-16,-5 0-118 15,-9-1-74-15,5-1 172 16</inkml:trace>
  <inkml:trace contextRef="#ctx0" brushRef="#br0" timeOffset="-181935.57">17297 11159 1157 0,'12'0'506'0,"-3"5"-208"0,2 4-57 16,-5 11-26-16,-2 3-53 15,-5 8-97-15,1 4-26 16,1-1-26-16,1-3-7 16,5-6-56-16,3-4-55 15,5-7-135-15,1-5-20 16,4-9 148-16</inkml:trace>
  <inkml:trace contextRef="#ctx0" brushRef="#br0" timeOffset="-181716.92">17620 11166 1297 0,'3'6'608'16,"-1"1"-266"-16,-1 11-111 16,-1 0-6-16,-3 12-99 15,-2 7-47-15,1 3-55 16,1 3-10-16,0-6-11 15,3-5-43-15,3-9-102 16,-1-7-66-16,4-9-506 16,4-7 481-16</inkml:trace>
  <inkml:trace contextRef="#ctx0" brushRef="#br0" timeOffset="-181515.93">17928 11467 1535 0,'13'11'609'15,"-18"-7"-339"-15,-2 2-114 0,-7 1-32 16,-8 1-31-16,-2-3-113 16,-3 1-59-16,0-5-161 15,5 1-174-15,-1-1 256 16</inkml:trace>
  <inkml:trace contextRef="#ctx0" brushRef="#br0" timeOffset="-179303.73">18287 11275 493 0,'31'-33'339'0,"-30"32"-50"16,1 2 7-16,1 3-18 15,-3-4-56-15,0 1-27 16,3 26-37-16,5 29-20 0,-2-18-40 16,-2 2-18-16,2 3-28 15,0 5-13-15,4-5-14 16,1-2-2-16,-4-13-4 15,-2-3 1-15,-5-10 0 16,-6-3 2-16,-5-5 0 16,-5-5 1-16,-8-7-69 15,-1-4-60-15,0-10-172 16,0-6-324-16,4-20 399 16</inkml:trace>
  <inkml:trace contextRef="#ctx0" brushRef="#br0" timeOffset="-179131.74">18221 10995 818 0,'23'-8'426'0,"-2"-1"-117"16,-1 7-152-16,-1 3-15 16,-5 7-77-16,0 5-34 15,0 5-140-15,5 5-124 16,-4 3 144-16</inkml:trace>
  <inkml:trace contextRef="#ctx0" brushRef="#br0" timeOffset="-178806.3">18677 11066 1331 0,'3'1'539'15,"4"4"-342"-15,6 5-59 16,3 6 5-16,6 4-47 16,5 4-28-16,2 5-26 15,1 7-5-15,-4 10-8 16,-3 1-6-16,-11 3-10 15,-8 0-4-15,-6-3-4 16,-8-3-17-16,-6-3-77 16,-6-3-61-16,-11-2-82 15,-6 5 126-15</inkml:trace>
  <inkml:trace contextRef="#ctx0" brushRef="#br0" timeOffset="-176267.67">10572 12170 754 0,'-27'4'331'0,"10"5"-117"16,7 3-42-16,8 1 6 0,5 2-17 15,9 0-40-15,4-3-13 16,12-8-18-16,-1-4-11 16,9-10-29-16,0-7-14 15,0-7-20-15,-1-5-5 16,-6 4-3-16,-6-5-5 16,-14 5-9-16,-7 1-4 0,-13 3-4 15,-7 7 3 1,-7 6 6-16,-2 7 2 0,2 6 0 15,1 8-1-15,6 7 4 16,5 1 1-16,7 7 9 16,6 1 2-16,9 1 1 15,3-2-1-15,8-1-4 16,1-7-2-16,5-2-1 16,1-3 3-16,4-6-98 15,3-5-99-15,-1-8 120 16</inkml:trace>
  <inkml:trace contextRef="#ctx0" brushRef="#br0" timeOffset="-176074.02">11019 11930 1142 0,'-11'21'488'15,"1"5"-243"-15,7 10-35 16,-7 8-34-16,6 2-47 15,1-1-75-15,0-2-25 16,8-5-25-16,1-5-21 16,13-10-129-16,-2-8-84 15,10-14 133-15</inkml:trace>
  <inkml:trace contextRef="#ctx0" brushRef="#br0" timeOffset="-175517.31">11183 12100 661 0,'-6'-14'408'0,"-3"10"43"16,-1 1-148-16,-1 3-57 15,-2 1-51-15,-4 7-101 16,0 5-39-16,4 2-42 16,2 3-11-16,11 0-8 15,2-1-4-15,10 2 3 16,5 0 2-16,1-2 5 15,1 2 2-15,0-6 3 16,-2 1 3-16,-2-6 0 16,-2-2 1-16,-5-3 1 15,0-1-2-15,-8-2 7 0,-2 0 3 16,-6-2 0-16,-1 0-2 16,-3-4-9-16,2 2-2 15,3-2-5-15,0 1-4 16,7 4-9-16,2-1 0 15,6 0 0-15,3 1 3 16,3 2 7-16,0 2 2 16,4 0 1-16,2-1 0 15,2-2 0-15,1-2 1 0,2-7 0 16,-3-1 0-16,-2-6 3 16,3 0 0-16,-14 0 5 15,-2 4 2-15,-12 1 4 16,-3 4-1-16,-6 3 8 15,-1 4 3-15,1 9 11 16,-2 2 5-16,5 8-4 16,4 1-4-16,8 3-13 15,5 0-6-15,5-3-9 16,2-4-1-16,4-3-5 16,2-6-55-16,8-6-143 15,17-4 135-15</inkml:trace>
  <inkml:trace contextRef="#ctx0" brushRef="#br0" timeOffset="-174991.97">12896 12206 1067 0,'6'-20'448'0,"-4"-1"-241"0,-4 1 10 16,-13 4-27-16,-7 0-37 16,-10 8-59-16,2 6-19 15,-1 5-20-15,5 7-8 16,6 4-19-16,5 2-9 0,9 3-14 16,9 1-3-16,11 1-1 15,4 1 0-15,11-1 5 16,0 0 4-16,5-1 6 15,-2 1 4-15,-6-4 4 16,-3 1 2-16,-12-2 0 16,-2-4 1-16,-9-3 5 15,-1-2 3-15,-14-3-3 16,-4 1-4-16,-8-3-11 16,-5-1-7-16,12-1-10 15,4-3-25-15,11-2-81 16,5-1-47-16,12-5-121 15,11-5-56-15,14-7 212 16</inkml:trace>
  <inkml:trace contextRef="#ctx0" brushRef="#br0" timeOffset="-174722.41">13075 12218 638 0,'5'0'450'0,"-6"4"-23"16,-7 9-104-16,0 7-42 15,-1 4-79-15,1 1-28 16,7-2-56-16,-1-3-26 15,8-6-39-15,1-4-11 16,7-7-7-16,6-3-1 16,-2-6-6-16,4-4-4 0,-4-5-6 15,-4-5-3-15,-3-2 0 16,-5 0 2-16,-10 1 1 16,-5 5 0-16,-13 0-9 15,-2 4-6-15,-1 7-41 16,2 3-32-16,8 9-86 15,5 1-54-15,8 4-101 16,2 1-75-16,19 5 248 16</inkml:trace>
  <inkml:trace contextRef="#ctx0" brushRef="#br0" timeOffset="-174441.55">13290 12151 1210 0,'3'9'517'0,"-3"11"-268"16,-4 4-5-16,-2 6-48 0,0 0-44 15,3 2-76-15,3-3-23 16,4-6-24-16,4-3-7 16,4-4-9-16,2-1-1 15,-2-7 4-15,2-1 3 16,3-3 7-16,-4-3 2 15,6 0-4-15,-5-1-4 0,-3-2-8 16,2 0-4-16,-8-1-73 16,3-1-67-16,-1 0 368 15,1-5-227-15</inkml:trace>
  <inkml:trace contextRef="#ctx0" brushRef="#br0" timeOffset="-174085.61">13543 12331 1178 0,'-1'0'525'16,"0"-1"-214"-16,0-1-145 16,1 1 9-16,2 0-49 0,16 2-37 15,25 13-49-15,-29-2-12 16,-4 6-12-1,-1 1-2-15,-6-2-2 0,-3 2-1 16,-4-3 1-16,-4 0 1 16,-2-3 1-16,2-2 1 15,-1-6-1-15,2-1-3 16,4-4-2-16,1 0-1 16,6 0-3-16,-4-2 0 15,0 1-2-15,16-1 0 16,32-6-1-16,-25 8-39 0,-1-5-155 15,2 4-66-15,1-9 136 16</inkml:trace>
  <inkml:trace contextRef="#ctx0" brushRef="#br0" timeOffset="-173903.93">13981 12255 1263 0,'-13'-8'540'0,"13"6"-221"16,1-1-119-16,8 1-55 15,-3 0-18-15,5-2-75 16,4 4-26-16,-4 2-94 0,3 1-82 16,5 2-229-16,0 0 229 15</inkml:trace>
  <inkml:trace contextRef="#ctx0" brushRef="#br0" timeOffset="-173726.1">14051 12296 911 0,'-62'31'416'15,"56"-28"-136"-15,4-1-39 16,10-1 5-16,5 0-25 0,4 0-71 16,5 1-40-16,1 3-60 15,0-1-22-15,4-1-86 16,0-2-77-16,3-4-215 15,3-5 212-15</inkml:trace>
  <inkml:trace contextRef="#ctx0" brushRef="#br0" timeOffset="-173256.84">14603 12301 1206 0,'-14'1'555'0,"-3"7"-220"15,-3 2-38-15,-5 9-68 16,0 4-53-16,1 4-93 0,1-2-29 16,8-8-33-16,0-1-8 15,3-12-8-15,3-3-3 16,3-2-20-16,3-8-12 16,6 1-13-16,1-6-5 15,0-4-3-15,-2 0 1 16,-1 0 6-16,7 0 6 15,-1 12 19 1,-3 2 10-16,0 2 5 0,14-4 1 16,2 11 3-16,-7 8 4 0,0 11 16 15,3 4 8 1,1-4 9-16,8-3 3 0,-1-13-6 16,-4-1-4-16,-1-12-6 15,0-4-3-15,-6-6-5 16,-1-4-5-16,-3-4-16 15,-5 0-8-15,-7-1-8 16,-6 1-4-16,-13 2 7 16,-6 3 3-16,-5 10 4 15,1 1 3-15,7 8 1 16,3 5-3-16,8 4-7 16,3 7-3-16,7 3-48 15,8-1-57-15,8-2-144 16,13-11 163-16</inkml:trace>
  <inkml:trace contextRef="#ctx0" brushRef="#br0" timeOffset="-172136.41">5146 13243 1021 0,'-4'-1'419'0,"10"0"-230"16,4 1-31-16,8 1 7 16,1 3-16-16,9 0-35 0,2 2-22 15,8 5-38-15,-2 1-14 16,-6 6-21-16,0 7-5 16,-15 0-5-16,-2-1 0 15,-4-3-1-15,-8-6 0 16,-3-1 1-16,-10-1 1 15,-13-1 0-15,-1 4 1 16,-6-8-1-16,3 6 0 16,9-5-3-16,3-1-2 15,9-2-7-15,6-3-3 0,10-2-1 16,5-2 5-16,11 1 11 16,7 2 6-16,4 4 3 15,-2 3-3-15,-2 2-2 16,-5 1-2-16,-8 2 0 15,-1 1 0-15,-14-2 5 16,-2 3 2-16,-9 3 6 16,-1-4 1-16,-14 2-3 15,-3-4-2-15,-6-7-6 16,-5 0-3-16,11-6-7 16,1-1-2-16,14-4-25 15,7-1-44-15,9-3-119 16,8-3-77-16,11 1 152 0</inkml:trace>
  <inkml:trace contextRef="#ctx0" brushRef="#br0" timeOffset="-171663.16">5071 12971 931 0,'-39'-1'378'0,"9"19"-236"16,0 12-5-16,10 18-33 15,-2 9-17-15,6 13-27 16,8 8-13-16,2 3-17 16,12 2-5-16,16 5-9 15,3-2-1-15,17 5-4 16,3-5-2-16,6-10-4 15,6-7-2-15,2-18-1 16,7-10 0-16,10-20 4 16,1-9 4-16,-1-22 8 15,-6-12 3-15,-8-19 1 16,-4-14-2-16,-3-20-6 16,-7-10-3-16,-10-10-6 0,-9-4 2 15,-29 3 4-15,-15 2 4 16,-33 6 2-16,-17 7-1 15,-16 15-6-15,-4 5-3 16,-14 21-3-16,1 9-4 16,9 19-9-16,3 8-5 15,31 22-22-15,15 11-28 16,28 6-118-16,17 10 120 16</inkml:trace>
  <inkml:trace contextRef="#ctx0" brushRef="#br0" timeOffset="-170868.81">6746 13597 711 0,'0'-1'335'0,"0"0"-109"15,1-10-61-15,-4-6 3 16,-19-29-25-16,-2 28-30 15,-2 6-14-15,-3 9-28 16,-2 5-9-16,6 15-20 16,0 3-7-16,2 11-16 15,6 6-6-15,10-1-10 16,0 6-2-16,17-4-2 16,5-5-2-16,7-3 2 15,8-6 0-15,3-8-23 16,1-8-45-16,0-10-130 0,-1-13-112 15,-3-10 184-15</inkml:trace>
  <inkml:trace contextRef="#ctx0" brushRef="#br0" timeOffset="-170675.67">6864 13500 918 0,'11'-5'412'15,"-9"10"-140"-15,1 8-67 0,0 15-1 16,-4 9-26-16,3 7-68 15,-1 3-32-15,4-2-42 16,5-5-16-16,1-7-14 16,8-9-4-16,-3-13-41 15,-3-9-52-15,0-11-145 16,-5-5-144-16,-6-10 235 16</inkml:trace>
  <inkml:trace contextRef="#ctx0" brushRef="#br0" timeOffset="-170523.8">6967 13676 631 0,'-3'-3'340'0,"6"3"-31"16,5 0-80-16,4 0-39 16,0 2-7-16,3 0-44 15,1 1-26-15,-6 1-52 16,9 0-24-16,-8 2-46 16,2-3-60-16,7-2-168 15,-3-1 154-15</inkml:trace>
  <inkml:trace contextRef="#ctx0" brushRef="#br0" timeOffset="-170341.55">7152 13491 832 0,'-3'9'420'0,"3"13"-81"16,-1 5-89-16,-2 13-29 15,2 2-52-15,1 2-90 16,0-2-28-16,6-6-36 15,1-4-19-15,8-12-128 16,2-1-84-16,2-11 125 16</inkml:trace>
  <inkml:trace contextRef="#ctx0" brushRef="#br0" timeOffset="-170036.37">7275 13812 735 0,'26'-5'401'0,"-32"-7"-50"16,0-6-108-16,1-6-75 16,4-5-51-16,4-11-74 0,1-2-23 15,4-3-15-15,3 5-2 16,-1 16-2-16,4 4-2 16,1 16-2-16,1 6 0 15,5 8 3-15,-2 7 3 16,-2 7 11-16,-1 4 8 15,-4 5 14-15,-4 3 5 16,3 4-1-16,0 3-6 0,2-7-11 16,5-4-7-16,-6-15-7 15,0-2-20-15,-6-15-92 16,-5-4-66-16,-4-3-374 16,-3-9 352-16</inkml:trace>
  <inkml:trace contextRef="#ctx0" brushRef="#br0" timeOffset="-169899.9">7384 13722 723 0,'-12'-6'396'0,"3"0"-55"16,8 2-73-16,7 4-68 15,4 0-38-15,9 4-73 16,4 2-24-16,1-1-45 16,-2 3-9-16,1-3-136 15,0 1 10-15,9-6 53 16</inkml:trace>
  <inkml:trace contextRef="#ctx0" brushRef="#br0" timeOffset="-169450.99">7651 13637 980 0,'-5'-1'459'15,"3"13"-135"-15,0 4-87 16,-2 13-36-16,-1 2-47 15,1 6-88-15,0-1-27 0,4-9-26 16,1-4-6-16,1-12-41 16,2-5-38-16,-1-8-101 15,-1-7-53-15,0-9-108 16,-2-1-29-16,-2-4 45 16,-1 4 49-16,-3 0 152 15,2 3 107-15,2 5 158 16,2 2 48-16,3 5 70 15,2 0-8-15,4 8-43 16,3 4-15-16,2 10-25 16,4 3-7-16,2 3-17 15,2-3-8-15,4-2-26 16,2-2-19-16,2-5-36 16,-2-3-15-16,0-7-17 15,-6-3-1-15,-7-6 2 16,-3-4 1-16,-7-9-7 0,-3-3-2 15,2-9-9-15,-1-4-6 16,-9-2-38-16,1 1-41 16,-3 7-124-16,-2 10-84 15,2 16 169-15</inkml:trace>
  <inkml:trace contextRef="#ctx0" brushRef="#br0" timeOffset="-169183.95">8180 13576 827 0,'-15'-10'498'0,"-3"10"72"16,-3 1-294-16,2 9-80 15,-3 9-28-15,4 12-80 16,1 5-27-16,9 4-35 15,9-3-8-15,8-3-9 16,7-4-5-16,8-8-2 16,-2-2 0-16,9-11-1 15,0-5-11-15,-2-4-116 0,0-6-83 16,-8-12 123 0</inkml:trace>
  <inkml:trace contextRef="#ctx0" brushRef="#br0" timeOffset="-168820.73">8143 13730 1015 0,'-9'1'446'15,"9"-1"-134"-15,2-1-101 0,6 1 3 16,4 1-12-16,4-1-78 16,4 1-37-16,1 1-50 15,1-1-16-15,2-1-11 16,2 0-2-16,2-2-2 15,-2-2 0-15,-8-2 1 16,-7 0 1-16,-8 1 4 16,-3 2 1-16,-9 1 0 15,3 2-1-15,-2-1-7 16,0 1-2-16,5 4-6 16,-2 3-3-16,3 7 0 15,1 7 2-15,0 8 4 16,1 2 2-16,3 3 0 15,3-4-2-15,6-1-1 16,0-4-2-16,-1-5 5 0,1-2-52 16,1-9-131-16,1-2 125 15</inkml:trace>
  <inkml:trace contextRef="#ctx0" brushRef="#br0" timeOffset="-168616.43">8447 13614 1361 0,'13'-11'540'0,"-7"7"-320"16,-1-2-69-16,12 5-19 16,0-1-30-16,4-2-56 15,5 2-16-15,1-1-17 16,0 1-4-16,-1 2-93 15,-2 3-85-15,-4 0 106 16</inkml:trace>
  <inkml:trace contextRef="#ctx0" brushRef="#br0" timeOffset="-168418.45">8636 13605 925 0,'-37'18'475'16,"37"-7"-181"-16,-2 6-42 0,2 5-14 15,-1 3-75-15,0 5-35 16,1 3-59-16,2 3-20 16,2-2-31-16,-1-5-9 15,0-15-53-15,1-6-54 16,4-5-137-16,-5-7-111 16,4-5 211-16</inkml:trace>
  <inkml:trace contextRef="#ctx0" brushRef="#br0" timeOffset="-168272.65">8587 13754 948 0,'9'-4'431'0,"5"1"-215"15,2 0-26-15,0 3-84 16,3 0-43-16,2 0-52 16,-3 0-38-16,1 3-156 15,-5 2 129-15</inkml:trace>
  <inkml:trace contextRef="#ctx0" brushRef="#br0" timeOffset="-168096.25">8621 13922 1127 0,'0'2'468'0,"4"-2"-252"16,4 1 0-16,8-1-16 0,2 3-30 15,5-3-66-15,5 1-28 16,1-1-43-16,1-1-11 15,0-1-78-15,1-2-79 16,2 4 84-16</inkml:trace>
  <inkml:trace contextRef="#ctx0" brushRef="#br0" timeOffset="-166350.96">24808 13722 397 0,'3'-8'232'0,"-3"2"34"16,-3 1-47-16,1 5 8 15,2 0-4-15,-1-2-48 16,0 1-22-16,0 0-40 16,0 0-15-16,0 0-21 15,0 0-10-15,0 0-23 16,0 1-13-16,-1 0-22 16,1 0-6-16,0 2-3 15,0 8 0-15,1-7 3 16,0-1 3-16,0-2 5 15,0 0 3-15,0 0 2 16,0 0-3-16,0-1-5 16,0 0-3-16,0-17-3 0,0-34 1 15,-2 30 0-15,-2 4 2 16,-3 6-2-16,2 4-2 16,-3 11-1-16,-1 9 0 15,3 17 3-15,0 6 4 16,6 14 5-16,3 6 4 15,4 8 6-15,1 7 5 0,-4 16 2 16,1 6 0-16,-3 15-9 16,2 1-5-16,1-8-5 15,2-8-3-15,3-21 0 16,-4-8 0-16,0-17 0 16,-4-8 2-16,-2-22 5 15,-4-3 1-15,-2-14-29 16,1-6-28-16,-5-8-74 15,1-5-48-15,1-9-106 16,4-4-355-16,0-1 431 16</inkml:trace>
  <inkml:trace contextRef="#ctx0" brushRef="#br0" timeOffset="-165732.03">25208 13780 458 0,'0'0'323'16,"0"0"-16"-16,0 0-50 16,0 0-16-16,0 0-62 15,0-1-30-15,0 0-45 16,7-14-17-16,7-34-22 15,-20 29-7-15,-5 7-10 16,-3 4-6-16,-4 9-18 16,-3 6-7-16,-2 12-14 15,0 6-4-15,8 7-1 16,2 0 2-16,11 1 3 16,3-1 3-16,6-7 3 0,1-7 2 15,4-3 5-15,0-5-2 16,1-9 1-16,2-2 0 15,-1-10-2-15,1-3 2 16,1-1-3-16,-3 1-2 16,-3 4-4-16,-2 3-2 15,-5 9 1-15,0 4 2 16,-3 10 0-16,0 5 2 0,-1 1-5 16,0 2-1-16,2-6-5 15,2 2-20-15,6-6-69 16,1-4-45-16,4-5-112 15,2-5-63-15,-4-6 199 16</inkml:trace>
  <inkml:trace contextRef="#ctx0" brushRef="#br0" timeOffset="-165309.09">25508 13581 1032 0,'2'-7'438'0,"7"16"-193"0,0 5-75 16,-6 11-20-16,-1 3-15 16,-1 7-50-16,-2 4-17 15,1 3-27-15,0 2-11 16,5-7-17-16,2-5-6 16,0-15-5-16,2-5-1 15,-3-8-3-15,-1-7-3 16,-2-5-12-16,-1-7-4 15,0-5-4-15,2-3 2 16,1-2 10-16,2 2 6 16,1 4 5-16,3 4-1 0,4 9 2 15,-1 2 1-15,2 6 12 16,1 4 10-16,-3 7 15 16,-3 3 9-16,-6 4 7 15,-4 3-2-15,-6-4-7 16,-5 4-8-16,-5-3-13 15,-1 0-5-15,1-7-9 16,1-3-10-16,4-5-77 16,3-4-46-16,7-1-123 15,5-5-91-15,5 0 220 16</inkml:trace>
  <inkml:trace contextRef="#ctx0" brushRef="#br0" timeOffset="-165057.37">25983 13835 728 0,'12'-2'413'0,"-11"-7"7"0,3 4-112 15,-13 2-53-15,-2 2-38 16,-3 6-102-16,-4 2-36 16,8 4-47-16,1 4-11 15,3 0-11-15,5 5-3 0,1-4-5 16,7 0-1-16,0-1 0 15,6-5 0-15,3-2-1 16,2-2 0-16,11-4-43 16,-5-4-49-16,3-4-126 15,-3 1 131-15</inkml:trace>
  <inkml:trace contextRef="#ctx0" brushRef="#br0" timeOffset="-164410.65">25264 14565 951 0,'3'-4'415'15,"-2"-5"-207"-15,0-2-14 16,-2-3-35-16,-4-2-33 16,-6 0-43-16,-3 0-13 15,-8 5-18-15,-1 4-6 0,1 12-17 16,0 5-9-16,4 8-10 16,3 5-4-16,5 2-5 15,7 2-1-15,8-5-2 16,5-4 0-16,7-7 4 15,-2-4 4-15,5-7 5 16,0-3 1-16,-1-9 0 16,2-5-1-16,-5-14-3 15,4-4-1-15,0-5-3 16,0-4 0-16,-3 2 1 16,-7 1-1-16,-3 12 1 15,-11 7-1-15,-1 15-6 16,1 11-3-16,-4 11-1 15,6 8-1-15,0 11 10 16,1-1 4-16,8 7 6 0,2-3 0 16,4-2-4-16,-2-1-4 15,4-8-9-15,-1-3-45 16,3-9-152-16,5-4-19 16,9-9 107-16</inkml:trace>
  <inkml:trace contextRef="#ctx0" brushRef="#br0" timeOffset="-164096.83">25558 14614 916 0,'-2'1'420'0,"7"0"-106"16,2-1-62-16,4-5-7 16,2-1-27-16,5-7-99 15,-2-4-37-15,1 0-50 16,-4-2-12-16,-5 3-6 15,-3-3-2-15,-6 7-1 16,-3 0 0-16,-4 2-5 16,-3 7-3-16,0 1-4 15,1 2-5-15,-1 5-3 16,4 5-3-16,0 6 0 16,4 4 2-16,5 4 1 15,3-1 2-15,6 0 1 16,4-1-1-16,2-4-35 15,4-3-38-15,7-7-118 0,4-3-84 16,9-4 171-16</inkml:trace>
  <inkml:trace contextRef="#ctx0" brushRef="#br0" timeOffset="-163880.39">26083 14453 972 0,'-19'-11'499'0,"1"7"-98"15,-2 4-201-15,1 7-14 0,5 8-40 16,2 4-31-16,4 7-64 16,1 7-23-16,2 10-18 15,4 4-4-15,1 10-1 16,-4-6-1-16,4 1-1 16,-2-5 0-16,-5-11-56 15,2-3-62-15,-5-14-187 16,1-6-329-16,-2-20 411 15</inkml:trace>
  <inkml:trace contextRef="#ctx0" brushRef="#br0" timeOffset="-163722.4">25933 14553 940 0,'17'-14'435'0,"4"12"-151"15,4 0-92-15,4 1-50 0,0 1-22 16,2 0-59-16,-2 3-12 15,-4-1-92-15,-2 2-78 16,-5 3 77-16</inkml:trace>
  <inkml:trace contextRef="#ctx0" brushRef="#br0" timeOffset="-162339.35">23792 13691 1117 0,'0'3'421'16,"-3"1"-301"-16,5-1-54 15,-2-3-33-15,0 0-3 16,7 4-99-16,9 3-87 16,25 12 97-16</inkml:trace>
  <inkml:trace contextRef="#ctx0" brushRef="#br0" timeOffset="-162190.3">24136 13762 922 0,'3'-1'379'16,"2"-1"-224"-16,-2-1-157 15,-3 2-119-15,0 0 75 16</inkml:trace>
  <inkml:trace contextRef="#ctx0" brushRef="#br0" timeOffset="-162065.6">24377 13761 790 0,'13'4'366'0,"-5"-2"-190"0,-2 0-31 15,-1-2-181-15,-5-2 30 16</inkml:trace>
  <inkml:trace contextRef="#ctx0" brushRef="#br0" timeOffset="-161787.59">23913 14365 822 0,'-14'15'387'0,"5"-9"-154"15,3 3-73-15,-2-3-88 16,7-4-33-16,7 2-126 16,5-7-67-16,23-1 91 15</inkml:trace>
  <inkml:trace contextRef="#ctx0" brushRef="#br0" timeOffset="-161630.52">24196 14431 979 0,'2'0'337'15,"3"-1"-313"-15,4-6-78 16,4 4-220-16,1-2 190 15</inkml:trace>
  <inkml:trace contextRef="#ctx0" brushRef="#br0" timeOffset="-161507.85">24383 14375 468 0,'11'11'298'15,"-3"0"-44"-15,-2 1-75 16,-5-1-44-16,2-5-74 16,3 2-21-16,2-8-74 15,3 0 24-15</inkml:trace>
  <inkml:trace contextRef="#ctx0" brushRef="#br0" timeOffset="-160202.04">28913 13805 358 0,'-7'-38'265'16,"6"28"-6"-16,-2 6-36 15,1 1-18-15,2 2-42 16,-1 1-18-16,0 0-24 16,0 0-11-16,0 0-17 15,0 4-9-15,0 19-20 16,-3 32-9-16,-2-16-11 15,1-2-4-15,3 10-3 16,-3 6-2-16,5 6-7 16,0 10-4-16,-1 5-8 15,2 3-3-15,7 0-5 0,-5-7-1 16,3-7-2 0,3-2 0-16,-9-7-1 0,10 3 0 15,-6-4 0-15,-2-2 1 16,-1-10 0-16,1-7 1 15,-2-10 0-15,-2-11 0 16,6-8-37-16,-4-6-41 16,-4-11-104-16,7-1-67 15,0-15 147-15</inkml:trace>
  <inkml:trace contextRef="#ctx0" brushRef="#br0" timeOffset="-157844.37">29248 13801 621 0,'5'-2'295'0,"-2"5"-96"15,-1 3-1-15,0 4-14 16,-2 5-26-16,1 2-50 16,-1 4-18-16,-2 5-32 15,-1-1-11-15,0 4-21 16,-3 0-7-16,0-2-7 15,0 0-3-15,0-9 0 16,0-4 1-16,1-4 2 16,-1-2 1-16,2-6 0 15,1-1 0-15,-1-6-1 16,3 4-3-16,1 0-4 16,0-13-2-16,5-10-3 0,11-24-1 15,-2 27-3-15,6 6-1 16,7 5-1-16,3 3 0 15,-4 7 2-15,-5 2 4 16,-5 7 7-16,-3 2 6 16,2 7 7-16,-4 0 5 15,-8 2 11-15,-3 0 9 0,-9-4 12 16,2 1 2 0,-12-5-10-16,0-3-8 0,-6-2-20 15,-1-3-7-15,3-3-14 16,4-2-13-16,9-2-53 15,3 0-37-15,9-2-87 16,2 1-47-16,8 1 150 16</inkml:trace>
  <inkml:trace contextRef="#ctx0" brushRef="#br0" timeOffset="-157577.58">29699 14035 711 0,'21'-15'378'0,"-8"4"-63"0,-4-4-75 16,-9 4-60-16,-5 0-42 15,-10 5-68-15,0 6-15 16,-2 6-16-16,-1 5-1 16,3 5-6-16,2 4-6 15,5 3-12-15,4 0-4 16,7-1-5-16,5 0-1 15,5-5-1-15,3-1 1 16,7-8 0-16,1 1 0 0,2-4-45 16,-3-3-78-16,-8-1 78 15</inkml:trace>
  <inkml:trace contextRef="#ctx0" brushRef="#br0" timeOffset="-156935.05">29209 14743 639 0,'-2'10'345'15,"2"-3"-47"-15,0 1-138 16,4-2-4-16,6 0-27 16,2-4-24-16,9-2-34 15,2-1-9-15,6-6-20 16,-5-1-8-16,-1-4-26 15,3 0-26-15,-8 0-30 16,0-4-3-16,-6 2 11 16,-5 0 20-16,-14 0 27 15,1 3 2-15,-7 1 1 16,-5 2 2-16,3 5 7 16,-2 2 6-16,-4 3 10 0,4 4 0 15,1 10-8 1,1 3-5-16,14 10-15 0,0 1-6 15,7-4-3-15,12-1-2 16,-1-8-8-16,8 2-23 16,7-6-65-16,2-1-53 15,10-5-243-15,2-6 256 16</inkml:trace>
  <inkml:trace contextRef="#ctx0" brushRef="#br0" timeOffset="-156682.08">29867 14653 750 0,'5'-18'391'0,"-6"-3"-50"16,1 2-102-16,-8 4-30 15,-10 4-21-15,2 8-68 16,-5 5-30-16,-1 13-49 16,3 5-13-16,5 9-4 15,6 9 2-15,10 7-2 16,4 7-3-16,4-2-9 15,0 1-1-15,1-4-4 16,-1-6-1-16,-3-1-2 16,-2-8-22-16,-4-10-88 15,-5-4-59-15,-5-15-318 16,-3-2 311-16</inkml:trace>
  <inkml:trace contextRef="#ctx0" brushRef="#br0" timeOffset="-156534.24">29687 14732 1075 0,'9'-8'460'16,"2"-3"-245"-16,3 5-69 15,5-1-40-15,3 3-33 0,5 4-40 16,-6-1-28-16,0 5-98 16,-4 5-77-16,-7 1 99 15</inkml:trace>
  <inkml:trace contextRef="#ctx0" brushRef="#br0" timeOffset="-155448.14">28504 14047 449 0,'0'-15'249'16,"3"2"-8"-16,-1-5-71 0,0-3-25 15,0-2-22-15,-2 0-43 16,-2-3-8-16,-3 9 0 15,-6-2-1-15,-3 5-5 16,-6 2-7-16,1 5-18 16,1 7-8-16,3 8-9 15,0 10-5-15,1 6-3 16,1 1-2-16,4 6-6 16,7 0 0-16,4-6 3 15,6-3 1-15,3-6 8 16,0-8 0-16,0-1 2 15,0-4-1-15,1-6-3 16,-2-1-1-16,0-7-3 16,1-1 0-16,0 1-3 15,0-2 0-15,-5 6 4 0,-3 0 7 16,-3 9 9-16,0 0 6 16,0 4 1-16,0-6-4 15,0 0-10-15,0 13-7 16,0 5-9-16,3 26-3 15,5-29-5-15,0-2-17 16,4-2-74-16,6 1-36 16,2-1-107-16,1 0-85 0,4 2 212 15</inkml:trace>
  <inkml:trace contextRef="#ctx0" brushRef="#br0" timeOffset="-154030.92">28584 14647 274 0,'-1'0'203'0,"1"0"8"15,0 0-31-15,0 0-5 16,0 0-17-16,0 0-10 0,-1 0-31 16,-1 0-21-16,1-1-38 15,0 0-12-15,0 0-6 16,-3-5 3-16,-2-11 2 15,-34-28-4-15,24 31-14 16,-3 3-5-16,2 7-4 16,3 4 0-16,-3 7-4 15,5 7-1-15,6 9-8 16,-2 1-1-16,11 2-1 16,4 1 0-16,2-7 1 15,6-1 1-15,0-7 1 16,-1-5 1-16,0-6 1 15,-2-2 0-15,2-9 1 0,1-3 0 16,0-6 0 0,1-3-2-16,-1-7-2 15,-2 0 0-15,-1-2 0 0,-2-2 0 16,-4 7 2-16,-1 2 0 16,-5 7-2-16,-3 6 5 15,-3 5 10-15,1 7 1 16,0 10 5-16,2 9 1 15,3 12 2-15,0 6 6 16,0 3 12-16,3-1-2 0,3-3-12 16,2-3-8-1,4-8-16-15,-1-4-5 0,0-8-22 16,-2-3-31-16,0-3-93 16,-1-4-69-16,1-2 126 15</inkml:trace>
  <inkml:trace contextRef="#ctx0" brushRef="#br0" timeOffset="-149605.8">10057 13652 652 0,'-2'0'340'0,"2"7"-72"15,0 5-83-15,4 4 10 16,-1 5-15-16,3 1-22 16,1-3-46-16,-1-2-24 15,2-4-39-15,-5-5-13 16,1-3-20-16,-1-2-21 15,-3-6-117-15,0 2-98 16,0 0 130-16</inkml:trace>
  <inkml:trace contextRef="#ctx0" brushRef="#br0" timeOffset="-149453.8">9993 13461 838 0,'1'-5'358'15,"2"3"-188"-15,3 4-95 16,6 9-10-16,5 2-101 16,4 3-140-16,12 1 114 15</inkml:trace>
  <inkml:trace contextRef="#ctx0" brushRef="#br0" timeOffset="-149194.9">10583 13449 810 0,'-19'-10'400'16,"0"1"-92"-16,-3 1-78 15,0 7-35-15,-2 1-29 16,3 11-59-16,8 4-20 16,0 11-27-16,7 9-8 15,4 14-13-15,6 7-5 16,3 12-11-16,3 0-5 0,2-5-8 15,-2 1-3-15,2-16-3 16,-1-2 0-16,-1-13-75 16,-7-7-86-16,2-14 100 15</inkml:trace>
  <inkml:trace contextRef="#ctx0" brushRef="#br0" timeOffset="-149027.85">10346 13648 1201 0,'14'-3'470'0,"4"3"-331"15,3 1 1-15,2 2-33 16,2 1-35-16,6 1-63 16,3-1-61-16,10-1-228 0,9 3 189 15</inkml:trace>
  <inkml:trace contextRef="#ctx0" brushRef="#br0" timeOffset="-148473.31">11525 13672 1165 0,'-35'-35'481'16,"32"32"-295"-16,4 5 2 16,-1 11-35-16,4 4-33 15,1 10-43-15,-8 0-16 16,3-1-26-16,5-2-14 15,4-10-60-15,0-3-71 16,2-15-195-16,4-6 191 16</inkml:trace>
  <inkml:trace contextRef="#ctx0" brushRef="#br0" timeOffset="-148331.97">11483 13456 659 0,'2'-7'370'0,"5"7"-12"16,6 5-225-16,0 2-96 16,6 5-75-16,7 5 24 15</inkml:trace>
  <inkml:trace contextRef="#ctx0" brushRef="#br0" timeOffset="-148073.83">11817 13521 1002 0,'-5'-9'462'0,"-14"12"-156"0,1 1-92 15,-3 3-34-15,0 5-30 16,2-4-58-16,4 1-25 16,9 0-34-16,4 3-6 15,10 2-6-15,6 2-1 16,6 3-5-16,2-3-2 0,1-2-6 15,0 0-3-15,2-6-13 16,-3 0-52-16,1-4-166 16,-1-1-121-16,-12-3 197 15</inkml:trace>
  <inkml:trace contextRef="#ctx0" brushRef="#br0" timeOffset="-147921.33">11771 13718 980 0,'1'3'469'16,"-1"-1"-183"-16,5 4-89 16,-5-6-8-16,0 0-79 15,0 0-43-15,5 3-75 16,13 5-73-16,30 7-354 0,-26-16 299 16</inkml:trace>
  <inkml:trace contextRef="#ctx0" brushRef="#br0" timeOffset="-147538.29">12031 13609 1266 0,'-2'-1'513'16,"2"4"-294"-16,-3 5-16 0,0 8-27 15,0 2-30-15,-5 5-71 16,5 1-24-16,2-2-25 15,-1-1-11-15,3-8-10 16,-1-6-3-16,2-6-4 16,2-3-3-16,0-7-8 15,0-1-2-15,0-5-2 16,5-2 2-16,2-1 8 16,4 0 3-16,5-2 3 15,-3 5 0-15,0 4 1 16,1 4 4-16,-2 7 13 15,2 4 6-15,-3 8 10 16,-2 2 0-16,-4 6-11 16,-4 2-8-16,-1-2-77 15,-1-1-78-15,0-5-210 0,1-2 212 16</inkml:trace>
  <inkml:trace contextRef="#ctx0" brushRef="#br0" timeOffset="-146478.9">12767 13701 1011 0,'13'2'430'16,"-10"-2"-159"-16,-3 0-52 16,0 0-20-16,2 4-26 15,-2 9-84-15,-5 0-31 16,-30 27-16-16,11-28 2 0,-3-4-5 16,2-1-4-16,7-5-2 15,2-2 0-15,8 0-4 16,2-5-7-16,6-2-14 15,1-1-8-15,7-5-7 16,5-1-1-16,8-7 0 16,6-4 0-16,3-4-10 15,0-4-5-15,0 1 0 16,-4 0 3-16,-7 5 16 16,-7 2 8-16,-13 4 9 15,-8 6 2-15,-7 4 5 16,0 2 2-16,3 10 4 15,0 4 1-15,6 13 1 16,3 7 0-16,3 7 2 16,2 4 5-16,4 2 4 15,3-2-1-15,2-3-6 0,1-2-6 16,1-4-13-16,2 0-4 16,-1-8-6-16,-1-3-20 15,-4-9-88-15,-1-2-56 16,1-4-142-16,0-1-50 15,-1 0 223-15</inkml:trace>
  <inkml:trace contextRef="#ctx0" brushRef="#br0" timeOffset="-146182.97">13351 13707 1358 0,'1'10'551'0,"-12"5"-263"16,4 7-71-16,-2 10-2 16,-1 8-21-16,5 6-84 15,0-2-34-15,5-3-35 16,0-3-9-16,0-7-12 15,0-1-4-15,-1-6-4 16,-1-6-1-16,-6-11-5 16,-1-3-19-16,-6-11-84 0,-2-5-60 15,-3-11-135-15,1-2-67 16,3-17 226-16</inkml:trace>
  <inkml:trace contextRef="#ctx0" brushRef="#br0" timeOffset="-146042.25">13241 13520 923 0,'23'0'409'0,"0"6"-188"15,2 1-85-15,-4 2-51 16,6 2-79-16,7 4-10 16</inkml:trace>
  <inkml:trace contextRef="#ctx0" brushRef="#br0" timeOffset="-145756.25">13664 13639 848 0,'-10'-8'493'0,"2"5"24"15,-2 1-239-15,-1 1-82 0,-2 1-19 16,1 4-70-16,-2 3-31 15,1 6-43-15,3 2-13 16,0 4-7-16,9-2-2 16,4 0 0-16,6 1 0 15,8-2-2-15,1 0-1 16,4-3-3-16,2-4-1 16,2-3-2-16,1-4-18 15,-4-6-122-15,-2 0-86 0,-7-4-479 16,-4 1 452-1</inkml:trace>
  <inkml:trace contextRef="#ctx0" brushRef="#br0" timeOffset="-145603.02">13652 13842 917 0,'-14'12'443'0,"10"-7"-82"16,1 1-103-16,5-1-30 15,3-1-18-15,6 1-81 16,2-2-41-16,3 1-53 15,-1 0-50-15,2-4-160 16,0-4-78-16,0-15 135 16</inkml:trace>
  <inkml:trace contextRef="#ctx0" brushRef="#br0" timeOffset="-145120.02">13948 13717 1282 0,'-2'18'539'16,"2"4"-245"-16,-7 1-70 16,6-1-33-16,-4-3-45 15,1-5-96-15,9-4-26 0,-5-7-16 16,2-2-5-16,-2-7-7 16,0 5-9-16,0 0-18 15,1-7-7-15,3-10-7 16,9-28 6-16,-8 32 16 15,5 0 9-15,-6 8 11 16,4 2 3-16,2 5 13 16,-10 5 11-16,9 8 27 15,-3 9 7-15,0 4 3 16,0 2-4-16,-4-4-23 16,6-2-6-16,-3-11-14 15,0-2-5-15,0-10-4 16,-2-8-2-16,0-7-3 15,2-5-4-15,2-1-2 16,3 0-2-16,-2 5 4 16,4 2 1-16,-2 3 2 0,1 4 1 15,0 7 2-15,-1 6 6 16,-1 7 11-16,-1 5 5 16,-3 7 4-16,-1-2-4 15,2 0-10-15,-1-6-44 16,3-9-129-16,2-3-87 15,3-10 135-15</inkml:trace>
  <inkml:trace contextRef="#ctx0" brushRef="#br0" timeOffset="-144915.25">14561 13968 1697 0,'-7'-2'666'16,"2"0"-363"-16,-1 4-198 15,0 3-9-15,-6 4-43 16,-4 0-85-16,-1 0-179 16,0-4-71-16,10 6 161 15</inkml:trace>
  <inkml:trace contextRef="#ctx0" brushRef="#br0" timeOffset="-144209.58">15323 13712 687 0,'5'-21'386'0,"-8"-6"12"16,1-5-232-16,-2 4 16 16,-5 6-11-16,-4 5-24 15,-6 11-48-15,-3 5-23 16,-4 9-32-16,-1 5-9 16,3 9-11-16,4 3-1 0,8 3 3 15,8 1-1-15,9-1 0 16,6-1 0-16,9-4-1 15,3 1 0-15,5-2 1 16,0-1 0-16,1-1 7 16,-4 0 2-16,-5-3 4 15,-2 1 0-15,-14-7 2 16,-1-3 0-16,-5-3 6 16,-8-3 0-16,-6-1-9 15,-4 4-7-15,-5-8-20 16,1 3-33-16,7-1-80 15,5-4-47-15,11-2-98 16,4-4-29-16,12 0-117 16,4-2 243-16</inkml:trace>
  <inkml:trace contextRef="#ctx0" brushRef="#br0" timeOffset="-143945.68">15479 13733 728 0,'9'-1'462'0,"-4"4"-30"16,-5 14-142-16,0 6-24 15,-3 7-56-15,-2 1-28 16,6-6-60-16,2-3-28 16,8-8-41-16,3-2-13 0,4-6-17 15,3-8-2-15,2-7-5 16,0-7-2-16,-1-6 0 16,-3-1-2-16,-9-5 3 15,-6 3 2-15,-13 1-2 16,-6 1-1-16,-8 8-29 15,-2 4-22-15,1 10-65 16,7 3-47-16,9 7-98 16,7 2-46-16,9 4-95 15,5 1 227-15</inkml:trace>
  <inkml:trace contextRef="#ctx0" brushRef="#br0" timeOffset="-143644.06">15760 13657 1306 0,'1'5'567'0,"-1"4"-283"16,-1 11-99-16,-1 5-1 16,-1 6-54-16,0 2-38 15,7-1-44-15,1-5-10 16,6-8-13-16,6-1-3 15,0-6-1-15,1-6 1 0,6 4 3 16,-8-6 0-16,4-1 0 16,-3 2-2-16,-3-5-6 15,1 3-5-15,-5-2-7 16,-2-1 1-16,3 0-89 16,3 0-66-16,3 2-152 15,3-5 166-15</inkml:trace>
  <inkml:trace contextRef="#ctx0" brushRef="#br0" timeOffset="-143121.56">16200 13799 946 0,'-1'0'534'16,"0"0"59"-16,-7 0-334 15,4 0-72-15,3 0-3 16,0 0-68-16,0-1-41 16,1 0-49-16,0 0-5 0,21 2-8 15,25 10-4-15,-30 0-5 16,-4 1 0-16,-1 0-1 15,-6-2 1-15,-7-2 1 16,-1 2 3-16,-10 1 1 16,0-1 1-16,1 0-1 15,-1 1-1-15,6-5-4 16,1-1-2-16,6 0-3 16,8 0-1-16,3-1 1 15,6 3 1-15,3-3 6 16,-1 1 2-16,0 4 7 15,-4 2 3-15,-9 3 7 16,-2-3 2-16,-4-1 7 16,-9-1 2-16,-4-4-2 15,-5 1-4-15,-7-3-15 0,3-1-7 16,0-2-67-16,4 1-48 16,10-1-116-16,4-1-75 15,9-2-261-15,5 3 356 16</inkml:trace>
  <inkml:trace contextRef="#ctx0" brushRef="#br0" timeOffset="-142909.16">16673 13717 1723 0,'-8'0'672'0,"2"1"-430"16,4-1-57-16,5 2-42 16,-3-2-38-16,0 0-74 15,5 0-17-15,15 3-17 16,29 8-59-16,-29-5-157 16,0 0-92-16,-4 1 169 15</inkml:trace>
  <inkml:trace contextRef="#ctx0" brushRef="#br0" timeOffset="-142750.64">16685 13874 1135 0,'-2'0'478'0,"7"0"-219"0,2-2-28 16,7 0-6-16,2 2-33 16,5-1-86-16,-2 1-36 15,4 0-45-15,-4-2-46 16,3 2-179-16,3-1 21 15,5-10 74-15</inkml:trace>
  <inkml:trace contextRef="#ctx0" brushRef="#br0" timeOffset="-142462.34">17223 13592 1298 0,'3'-7'510'0,"-1"18"-262"16,2 6-42-16,-1 11 0 16,-1 7-6-16,0 8-75 15,2 5-32-15,-1 3-40 16,2-4-13-16,4-12-26 15,1-7-9-15,3-9-32 0,0-8-38 16,-3-4-127-16,-1-1-87 16,-8-4 166-16</inkml:trace>
  <inkml:trace contextRef="#ctx0" brushRef="#br0" timeOffset="-142164.33">17616 13800 1340 0,'-13'31'566'16,"12"-29"-305"-16,3-1-72 15,6 1 2-15,5-3-30 16,4 0-33-16,5 1-57 16,3-2-19-16,3 2-28 15,1 0-10-15,1 0-61 16,-2 1-59-16,-2-1-141 16,-6-2-70-16,-5-7 188 0</inkml:trace>
  <inkml:trace contextRef="#ctx0" brushRef="#br0" timeOffset="-141971.66">17716 13663 1127 0,'7'5'508'0,"-2"14"-187"16,-1 6-62-16,-3 13-62 15,-1 2-31-15,0 2-86 16,1-3-31-16,3-9-37 15,1-7-54-15,6-6-166 16,3-9-84-16,-3-5 158 16</inkml:trace>
  <inkml:trace contextRef="#ctx0" brushRef="#br0" timeOffset="-141188.39">18225 13674 1028 0,'10'-33'469'0,"-6"31"-222"16,4 10-62-16,2 6-2 16,-3 13-28-16,-1 8-16 15,2 10-37-15,-1 3-21 16,0 0-40-16,2-7-15 0,-1-10-17 15,1-10-3-15,0-7-13 16,-5-7-28-16,-4-4-85 16,-3-4-61-16,-4-11-131 15,-2-2-102-15,-3-14 267 16</inkml:trace>
  <inkml:trace contextRef="#ctx0" brushRef="#br0" timeOffset="-140936.65">18169 13570 946 0,'7'-15'446'16,"7"7"-175"-16,9 6-81 16,7 4-7-16,12 11-36 15,3 0-23-15,0 7-31 16,-6 3-6-16,-13 6-12 16,2 3-7-16,-11 3-18 0,0 3-4 15,-7-3-10-15,-7-2-3 16,-10-3-4-16,-1-5-4 15,-8 2-9-15,-2-8-2 16,-2-2-32-16,-4 0-33 16,-1-7-83-16,-4 1-49 15,11-7-92-15,2-4-49 16,12 2 209-16</inkml:trace>
  <inkml:trace contextRef="#ctx0" brushRef="#br0" timeOffset="-140449.95">18861 13640 559 0,'11'-22'331'16,"-2"3"23"-16,-6 3-73 15,3 5-14-15,-4 4-6 16,-5 7-58-16,0 6-34 0,-5 17-52 16,-3 9-17-16,2 10-14 15,0 1-7-15,8 5-25 16,6-3-14-16,5-3-20 16,8 0-5-16,-7-16-6 15,3 0-3-15,0-4-1 16,-2-6-2-16,2-3-19 15,-2-5-36-15,-5-3-105 16,0-2-86-16,-4-3 144 16</inkml:trace>
  <inkml:trace contextRef="#ctx0" brushRef="#br0" timeOffset="-139519.36">19197 13763 987 0,'-1'-1'436'16,"0"0"-200"-16,0-1 3 16,1 2-25-16,0 3-27 0,4 25-50 15,3 29-26-15,-7-26-44 16,2-4-23-16,2-8-52 16,2-3-62-16,0-8-162 15,2-6-74-15,-1-12 169 16</inkml:trace>
  <inkml:trace contextRef="#ctx0" brushRef="#br0" timeOffset="-139356.61">19172 13630 1043 0,'4'-3'456'15,"2"3"-239"-15,5 4-111 16,-1 5-20-16,5 3-113 15,2 0-86-15,2 4 69 16</inkml:trace>
  <inkml:trace contextRef="#ctx0" brushRef="#br0" timeOffset="-139157.93">19367 13883 963 0,'21'6'475'15,"-8"-6"-102"-15,-6-3-107 0,11 2-78 16,-4-5-31-16,4 4-82 16,4-1-33-16,-4 2-49 15,-1 0-68-15,0-4-191 16,1 5 175-16</inkml:trace>
  <inkml:trace contextRef="#ctx0" brushRef="#br0" timeOffset="-138984.27">19481 13731 898 0,'-1'4'446'0,"7"4"-84"16,0 5-73-16,-2 10-53 16,-4 6-31-16,-1 5-94 15,4-2-44-15,2-2-46 16,2-4-10-16,2-2-100 0,2-1-70 15,3-2-169-15,1-2 183 16</inkml:trace>
  <inkml:trace contextRef="#ctx0" brushRef="#br0" timeOffset="-138785.12">19714 13747 1139 0,'6'0'511'0,"-1"3"-174"15,-1 0-69-15,-1 11-31 16,0 4-41-16,-4 9-103 16,1 3-38-16,1-2-44 15,0 1-55-15,5-3-136 16,2 0-75-16,4 5-247 16,-1 2 306-16</inkml:trace>
  <inkml:trace contextRef="#ctx0" brushRef="#br0" timeOffset="-138643.66">19966 14079 896 0,'2'-4'509'16,"-4"4"-75"-16,-1 0-206 16,2 0-32-16,0 0-120 0,-5 1-90 15,-11 3-182-15,-18 19 128 16</inkml:trace>
  <inkml:trace contextRef="#ctx0" brushRef="#br0" timeOffset="-138336.33">20231 13819 1436 0,'3'9'582'0,"-3"-1"-279"16,-1 11-73-16,-2 11-27 15,-2 5-14-15,0 11-88 16,-1 3-42-16,6 3-36 16,0 2-5-16,5-10-9 15,0-7-1-15,-1-13 1 16,0-7 0-16,-6-9 7 15,-5-1-15-15,-11-12-73 0,-2-3-59 16,-6-8-150 0,0-6-72-16,9-4 220 15</inkml:trace>
  <inkml:trace contextRef="#ctx0" brushRef="#br0" timeOffset="-138187.08">20109 13660 1188 0,'14'-2'515'0,"1"2"-289"0,-4 4-114 16,-2 4-40-16,3 4-192 15,3 1-382-15,3-1 338 16</inkml:trace>
  <inkml:trace contextRef="#ctx0" brushRef="#br0" timeOffset="-137960.53">20366 13966 1357 0,'6'-1'598'16,"-1"-2"-291"-16,10-1-123 15,1 1-15-15,2 1-67 16,-2 0-42-16,1 0-37 15,5 1-8-15,-1 1-67 16,4-1-63-16,-1 2-184 0,-4-1-352 16,-1 2 428-16</inkml:trace>
  <inkml:trace contextRef="#ctx0" brushRef="#br0" timeOffset="-137783.92">20495 13824 1073 0,'-10'24'495'0,"10"-5"-159"16,-1 3-73-16,7 4-74 16,-1 0-27-16,-2 2-81 15,3-1-37-15,1-5-67 16,2-5-74-16,6-7-203 16,5-8-136-16,4 1 256 15</inkml:trace>
  <inkml:trace contextRef="#ctx0" brushRef="#br0" timeOffset="-137588.29">20763 13827 1413 0,'4'15'612'0,"-4"8"-330"0,-4 4-39 15,-4 7-79-15,-3-2-57 16,4-4-70-16,3-3-15 15,4-7-34-15,4-4-44 16,2-8-111-16,1-5-70 16,2-4 138-16</inkml:trace>
  <inkml:trace contextRef="#ctx0" brushRef="#br0" timeOffset="-137304.2">20971 13582 1598 0,'12'1'580'0,"-3"15"-414"16,7 5-29-16,2 6 23 15,1 3-8-15,5 7-49 16,-1 1-19-16,-3 5-27 15,-2-4-9-15,-11 3-17 16,-6 0-10-16,-8-1-7 16,-8 1-3-16,-9-7-29 15,-2-3-41-15,-7-3-110 16,1-1-70-16,-3-4 141 16</inkml:trace>
  <inkml:trace contextRef="#ctx0" brushRef="#br0" timeOffset="-136208.33">10807 14753 1013 0,'-6'4'394'0,"11"7"-244"16,3 2 6-16,12 0 14 0,3-2-10 16,7-8-43-16,1-3-19 15,-3-5-37-15,-2-4-15 16,-6-4-17-16,-2-2-6 15,-9-3-3-15,-7-2-2 16,-4 2-10-16,-11-2-5 16,4 5-9-16,-1 2-2 15,-2 0 4-15,6 3 3 16,4 3-1-16,-3 5-3 16,2 6-7-16,1 8-2 0,-2 11 3 15,10 7 3-15,3 6 7 16,6 0 1-16,-1-4 0 15,-1-5-1-15,7-9 0 16,-3-2 1-16,7-9-131 16,0-6-90-16,2-13 134 15</inkml:trace>
  <inkml:trace contextRef="#ctx0" brushRef="#br0" timeOffset="-136011.52">11271 14458 1103 0,'8'-9'449'0,"-3"16"-207"0,1 11-48 16,-3 12 20-16,-1 12-21 15,-2 10-74-15,0 3-35 16,3 1-45-16,2-4-14 16,5-6-52-16,3-4-68 15,6-11-202-15,4-10 190 16</inkml:trace>
  <inkml:trace contextRef="#ctx0" brushRef="#br0" timeOffset="-135491.64">11526 14644 848 0,'-13'-9'453'0,"3"1"-55"15,1 0-116-15,-5 7-65 16,0 2-45-16,1 8-91 15,0 4-32-15,5 7-36 16,0 3-6-16,9 4-7 16,6 0 0-16,0-1 1 15,6-4 2-15,2-3 4 16,-2-4 2-16,5 0 2 16,-7-3 1-16,-2 1-2 15,3 0 1-15,-8 0 2 16,-4 0 3-16,-8-6 5 15,-7-3 0-15,-2-4-3 16,9 0-5-16,2-1-9 0,3 1-4 16,6-4-11-16,-3 3-3 15,0 0-2-15,1-1 2 16,18-4 6-16,31-11 1 16,-19 9 0-16,-2-1 0 0,2-4-2 15,-2 1-2 1,-5-2 4-16,-5 0 3 0,-6 0 7 15,-4-2 6-15,-8 3 7 16,-4 1 1-16,-7 5 1 16,-2 6-3-16,-2 5 1 15,2 7 1-15,4 7 3 16,2 3 2-16,6 0-5 16,3 8-3-16,7-8-9 15,4-2-5-15,9-1-83 16,7-8-88-16,17 6 108 15</inkml:trace>
  <inkml:trace contextRef="#ctx0" brushRef="#br0" timeOffset="-134924.52">13243 14697 740 0,'-1'0'392'16,"0"-1"-114"-16,-5-8-54 16,-1-11-7-16,-8-24-30 15,11 29-11-15,-6 5-42 16,-4 4-24-16,-6 6-47 16,0 6-24-16,-1 7-22 15,0 2-1-15,8 4-4 16,2 1-1-16,13 7-6 15,9 2-2-15,7 1 1 16,4-1 0-16,1-5 4 16,1 0 4-16,-4-2 4 15,-5-2 2-15,-5-3-2 16,-4 1-1-16,-7-5 4 0,-4 2 5 16,-8-5 5-16,-4-3-1 15,-5-7-6-15,-1-7-6 16,-1-2-17-16,5-2-22 15,8 2-60-15,7-2-42 16,14-4-110-16,6-2-61 0,14-4-244 16,4-3 338-16</inkml:trace>
  <inkml:trace contextRef="#ctx0" brushRef="#br0" timeOffset="-134698.46">13429 14720 792 0,'8'7'428'0,"-8"10"-70"16,-1 7-53-16,-8 4-57 15,3 4-28-15,4-2-55 16,-3-6-31-16,6-8-51 16,4-3-19-16,1-7-32 15,7-3-10-15,-2-7-7 16,1-4-3-16,7-6-1 16,-4-6 0-16,0 0 3 15,-4-2 1-15,-11-1 6 16,-2 3 0-16,-11 3-2 15,-4 3-4-15,-3 3-9 0,-3 2-32 16,6 2-99-16,5 2-62 16,3 4-180-16,7 1-91 15,9 2 291-15</inkml:trace>
  <inkml:trace contextRef="#ctx0" brushRef="#br0" timeOffset="-134427.52">13731 14593 1151 0,'4'1'505'0,"-6"14"-192"15,-3 5-75-15,-3 15-31 16,-3 3-32-16,0 5-80 16,5-2-29-16,4-7-24 15,3-5-6-15,8-8-6 16,1-5-2-16,4-4-1 15,0-2-1-15,6-2-5 16,-2-1-2-16,5-2-7 16,0-4-4-16,-2 0-39 15,-2 0-77-15,-7-3-183 16,-1 1 182-16</inkml:trace>
  <inkml:trace contextRef="#ctx0" brushRef="#br0" timeOffset="-134009.6">13937 14836 1158 0,'0'0'529'0,"9"3"-222"0,2-1-95 16,-1-1 5-16,28 8-53 15,-28-3-38-15,-1 3-74 16,-1 6-22-16,-3 3-18 15,-2 2-2-15,-6-4-1 16,-1 0 1-16,-4-3-1 16,-1-2 2-16,-2-2-3 15,1-2-1-15,5-3-5 16,0 0-3-16,7-2-3 16,5 0 0-16,2 2 2 15,7 0 2-15,3 0 1 16,1 1 3-16,1 0 9 15,-6 1 7-15,-2 4 11 16,-3 0 7-16,-7 3 0 16,-3-1-1-16,-11 3-3 15,-7 0-4-15,-9 1-8 0,-2 0-5 16,2-6-25-16,5-3-41 16,15-7-110-16,5-5-80 15,15-10-300-15,15-5 342 16</inkml:trace>
  <inkml:trace contextRef="#ctx0" brushRef="#br0" timeOffset="-133806.3">14362 14753 1400 0,'1'1'604'16,"5"1"-307"-16,-1 0-97 15,-5-2-6-15,0 0-59 16,4 1-43-16,5 1-65 16,1 2-13-16,1-1-150 15,33 12-90-15,-22-15-231 16,2-1 252-16</inkml:trace>
  <inkml:trace contextRef="#ctx0" brushRef="#br0" timeOffset="-133645.23">14425 14897 1220 0,'5'2'496'0,"1"3"-259"15,1-1-21-15,4-2-2 0,4 2-40 16,2-6-93-16,2 0-31 16,3 2-112-16,3-1-82 15,10-2-180-15,4 4 188 16</inkml:trace>
  <inkml:trace contextRef="#ctx0" brushRef="#br0" timeOffset="-133117.06">14998 14778 1334 0,'0'5'540'0,"-2"0"-280"16,-4 2-38-16,0 9-6 16,-6 3-36-16,2 8-92 15,-9 0-24-15,-9-3-29 16,-1-1-8-16,-6-5-14 16,9-5-3-16,5-7-3 15,4-4-4-15,8-5-6 0,5-8-7 16,3-2-23-16,3-1-11 15,9-6-5-15,5 2 2 16,6 0 18-16,1-1 10 16,1 14 11-16,0 3 1 15,-2 8 4-15,-1 7 3 16,-6 4 9-16,-2 5 10 16,2-3 5-16,-3-2 2 15,6-8-7-15,2-7-6 16,-1-10-6-16,2-1 0 0,-5-6-3 15,-4-4-1-15,-9 0-2 16,-6-2-1-16,-7-1 0 16,-4 0 2-16,-4 4 0 15,3 1 0-15,-4 6-1 16,5 6-1-16,1 6-5 16,0 6-1-16,6 10-3 15,-2 0-2-15,6 2-37 16,1-4-41-16,2-6-143 15,0 1 76-15,4-5 70 16</inkml:trace>
  <inkml:trace contextRef="#ctx0" brushRef="#br0" timeOffset="-132279.92">5351 15558 1075 0,'75'-16'435'0,"-65"8"-248"15,-9 3 1-15,3 7-18 16,-4 6-32-16,-16 10-58 16,4 7-23-16,-15 11-15 15,-2 1-3-15,7 2-11 16,3 1-7-16,16-10-12 0,4-3-1 15,17-4-1 1,5-6 3-16,13-2 6 0,5 0 3 16,-7-11 3-1,3 0-2-15,-9-4-3 0,-2-2-4 16,-1-1-27-16,-3-2-52 16,-8-1-159-16,-2-1-132 15,-3-8 209-15</inkml:trace>
  <inkml:trace contextRef="#ctx0" brushRef="#br0" timeOffset="-132084.14">5593 15662 671 0,'-16'12'404'0,"13"4"76"16,0 5-230-16,2 10-40 16,-2 2-7-16,0 7-67 15,2 0-37-15,1 3-53 16,2 2-19-16,4-9-19 15,-3-4-3-15,7-17-73 16,1-4-46-16,1-14-138 16,2-7-235-16,2-8 326 15</inkml:trace>
  <inkml:trace contextRef="#ctx0" brushRef="#br0" timeOffset="-131684.65">5204 15368 1014 0,'-31'10'394'0,"5"7"-265"15,2 16-34-15,3 10 6 16,8 14-2-16,2 10-12 0,11 9-20 16,3 3-5-16,18 2-17 15,10-2-6-15,15-5-18 16,8 0-6-16,13-14-10 15,5-12-3-15,-2-21 0 16,2-12 0-16,-4-18 3 16,-4-7 1-16,5-17 4 15,-1-9 1-15,-11-15 1 16,-2-7 2-16,-20-12 0 16,-8-2 0-16,-20-2 1 15,-15-2-2-15,-16 5 1 16,-18-1-2-16,-17 6-4 15,-6 6-5-15,-14 13-3 16,1 5-1-16,-4 12-5 16,0 5-12-16,3 7-49 0,4 4-35 15,15 17-107-15,16-2-61 16,28 14 170-16</inkml:trace>
  <inkml:trace contextRef="#ctx0" brushRef="#br0" timeOffset="-130719.39">6889 15642 864 0,'6'3'378'16,"-7"0"-148"-16,4 7-70 16,0 10-9-16,-2 4-6 15,3 10-33-15,-1 1-20 16,1-1-35-16,4 2-12 0,-2-8-17 16,2-2-6-1,-2-8-8-15,2-5 2 0,-6-11-58 16,-4-4-47-16,-3-11-144 15,-3-7-72-15,-1-9-123 16,1-4 246-16</inkml:trace>
  <inkml:trace contextRef="#ctx0" brushRef="#br0" timeOffset="-130412.89">6860 15644 467 0,'-11'-22'317'0,"5"9"14"16,5 6-83-16,10 10-91 15,4 7-20-15,11 13-20 16,2 6 5-16,1 9-5 15,-2-4-14-15,-1-3-30 16,2-6-13-16,3-14-18 16,2-5-7-16,-1-7-8 15,-3-5-5-15,2-10-5 0,-4-2-2 16,-7-7-3-16,-4-3-1 16,-9 6 0-16,-1 9-1 15,-4 9-5-15,0 5-5 16,-2 14-7-16,-1 6-2 15,1 10 3-15,1 0 4 16,1 10 3-16,3-3 2 16,4-3-2-16,0 0 0 0,5-13-76 15,3-3-93-15,2-8 107 16</inkml:trace>
  <inkml:trace contextRef="#ctx0" brushRef="#br0" timeOffset="-130080.2">7521 15948 1337 0,'0'0'509'0,"0"-1"-320"15,-2-1-20-15,1 1-14 16,0 0-24-16,-1-11-83 15,2-18-25-15,0-33-18 0,-2 26-1 16,0-1-2-16,2 2 1 16,0 8-3-16,4 5-3 15,2 12-8-15,3 8-4 16,-2 9 1-16,4 9 2 16,0 14 11-16,0 4 7 15,6 6 10-15,-1-2 1 16,6-2-1-16,-2 0-3 0,-1-3-8 15,-2-4 0 1,-4-6-99-16,-2-7-77 0,-1-9 105 16</inkml:trace>
  <inkml:trace contextRef="#ctx0" brushRef="#br0" timeOffset="-129935.86">7543 15853 1151 0,'0'-7'461'0,"3"7"-264"16,6 0-12-16,3 3-29 16,4 1-27-16,7 0-72 15,0 3-24-15,6-3-164 16,-3 5 100-16</inkml:trace>
  <inkml:trace contextRef="#ctx0" brushRef="#br0" timeOffset="-129678.52">7823 15707 1419 0,'-1'11'550'0,"1"-5"-354"15,3-1-54-15,10 2-14 16,5 3-13-16,8-3-44 15,2 4-23-15,-2-2-30 16,0-4-6-16,-6-1-5 16,0-4-27-16,0 0-125 15,-1 2-75-15,-4-3-259 16,3 2 288-16</inkml:trace>
  <inkml:trace contextRef="#ctx0" brushRef="#br0" timeOffset="-129509.11">8031 15769 951 0,'-44'2'470'16,"40"2"-146"-16,2 5-111 16,6 6-11-16,-4 3-30 15,2 5-25-15,2 5-56 0,-3 2-23 16,3 3-37-16,-1-4-14 16,8-1-58-16,-2-4-62 15,9-9-173-15,-1-4 170 16</inkml:trace>
  <inkml:trace contextRef="#ctx0" brushRef="#br0" timeOffset="-129256.52">8384 15750 1301 0,'-2'-14'595'16,"-9"2"-266"-16,-3 3-107 15,-2 7-8-15,-6 6-78 16,1 6-45-16,3 13-55 16,1 4-14-16,7 7-13 15,7 1-2-15,10-1-7 16,6-2-1-16,13-3-5 16,6-4-1-16,3-9-44 15,3-5-60-15,-2-10-153 16,4-3-43-16,7-1 173 15</inkml:trace>
  <inkml:trace contextRef="#ctx0" brushRef="#br0" timeOffset="-129062.42">8602 15754 1317 0,'-1'8'538'16,"2"10"-326"-16,1 5-21 15,2 6-42-15,3 6-52 0,3 0-71 16,3 0-13-16,3-6-8 16,-1-6 2-16,1-9-90 15,-4-5-64-15,-1-9 91 16</inkml:trace>
  <inkml:trace contextRef="#ctx0" brushRef="#br0" timeOffset="-128883.91">8723 15855 1126 0,'12'-3'469'0,"5"4"-254"15,2 1-48-15,4 5-31 16,3-1-31-16,1 3-56 16,0 1-12-16,-6-4-37 15,-6 3-46-15,-5-4-144 16,2-3-120-16,-1-3 181 0</inkml:trace>
  <inkml:trace contextRef="#ctx0" brushRef="#br0" timeOffset="-128691.83">8931 15708 1205 0,'0'18'525'15,"0"13"-249"-15,-7 6-23 0,2 5-53 16,3 4-47-16,2-3-84 15,4-4-28-15,6-8-29 16,-2-4-7-16,3-12-70 16,3-5-56-16,-4-9-124 15,4-2-82-15,11-5 204 16</inkml:trace>
  <inkml:trace contextRef="#ctx0" brushRef="#br0" timeOffset="-126731.68">25018 15627 665 0,'-7'-9'355'0,"5"11"-168"16,1 6-98-16,1 18 51 15,0 5-8-15,0 12-11 16,0 6-13-16,0 9-17 15,-1 6-7-15,1 1-13 16,-3 0-7-16,2-1-17 16,0-1-6-16,0 0-13 15,1-3-4-15,0-9-5 16,0-5-2-16,1-11-2 16,0-4-6-16,0-11-16 15,1-6-8-15,-2-9-17 16,0-4-11-16,0-6-44 15,0 4-30-15,0 0 75 0,2-6-60 16,8-21-23-16</inkml:trace>
  <inkml:trace contextRef="#ctx0" brushRef="#br0" timeOffset="-126113.05">25562 15795 497 0,'-1'0'399'16,"0"-1"-117"-16,-1 0-152 15,1 0 80-15,-4-6-57 0,1-6-19 16,-37-29-44-16,25 28-20 15,-2 3-30-15,2 5-11 16,-1 6-8-16,1 4-3 16,3 9-5-16,2 3-1 15,6 5-2-15,3 1-2 16,5 2 5-16,1-4 2 16,4-4 1-16,3-2 0 0,3-9 1 15,0-4 0-15,0-3 1 16,0-4 1-16,-3-3-3 15,0-1-2-15,-3-1-1 16,-2 1-1-16,0 3-3 16,-4 2-3-16,-1 4-2 15,1 2-1-15,-2-1-1 16,0 0 0-16,0 5-2 16,3 12 0-16,6 30-18 15,-4-29-24-15,2 2-82 16,1-1 102-16,3 1-70 15,2-4-53-15</inkml:trace>
  <inkml:trace contextRef="#ctx0" brushRef="#br0" timeOffset="-125536.27">25917 15670 1102 0,'-6'10'481'0,"4"9"-293"15,0 2-113-15,-1 8 27 16,2 2-12-16,1 4-12 16,0-1-9-16,5-5-19 15,-3-3-8-15,3-8-14 16,-1-4-3-16,-1-6-9 15,-1-5-2-15,-1-7-6 16,0-4-1-16,0-5-3 16,-1-1-1-16,0-3-3 0,3 1-4 15,1 0-4-15,6 2 1 16,1 4 2-16,2 4 2 16,3 5 5-16,0 1 3 15,-1 4 9-15,-3 5 5 16,-2 4 6-16,-5 1 2 0,-3 4 4 15,-4-2 1-15,-4 3-2 16,-4-2-2-16,-2-2-7 16,-1-3-18-16,2-4-46 15,2-2-32-15,3-4-79 16,2-2-66-16,10-2 153 16,6 0-128-16,7-3-70 15</inkml:trace>
  <inkml:trace contextRef="#ctx0" brushRef="#br0" timeOffset="-125258.02">26379 15810 902 0,'14'-6'529'16,"-5"1"-255"-16,-14 7-166 15,-5 5 79-15,-1 3-59 16,-1 3-20-16,0 2-48 0,2 3-14 15,6-1-11-15,1 1-4 16,7-3-11-16,3-2-5 16,4-4-9-16,1-2-1 15,3-4-26-15,0-2-35 16,4-1-71-16,0-2 101 16,3 1-74-16,-2-2-56 15</inkml:trace>
  <inkml:trace contextRef="#ctx0" brushRef="#br0" timeOffset="-124160.83">25599 16523 449 0,'3'71'365'0,"-3"-71"-100"16,2-2-129-16,-2-2 78 16,0 2-47-16,0 1-14 15,-1 0-36-15,0-5-17 16,-2-6-28-16,-2-1-12 15,-22-27-19-15,12 30-9 0,-5 2-10 16,2 1-6-16,-1 6-6 16,0 3-2-16,5 7-4 15,1 3-1-15,6 5 0 16,2 2 1-16,5 3 2 16,2-1 1-16,5-3 2 15,3 0 2-15,-2-6 4 16,4-2 1-16,0-8 3 15,2-2 0-15,-2-10 0 16,0 0 0-16,-4-7-2 16,1-5-2-16,-1 1-3 15,-2-2-2-15,-3 4-1 16,-1 3-1-16,-1 4-3 16,-1 4-1-16,0 9 1 15,1 6 1-15,1 5 2 0,0 2 1 16,4 5 3-16,-1 1 1 15,3 0 3-15,1 1-1 16,-1-1-1-16,3-4-6 16,-1-2-36-16,0-3-25 15,0-3-68-15,0-4 31 16,1-5 51-16,0-5-72 16,-3-8-34-16</inkml:trace>
  <inkml:trace contextRef="#ctx0" brushRef="#br0" timeOffset="-123229.6">26076 16467 864 0,'23'-29'466'0,"-29"31"-237"15,-2 4-137-15,-3 10 66 16,-2 0-49-16,-1 7-38 16,1 1-15-16,-3 2-21 15,3 1-9-15,2-5-32 16,1-3-20-16,3-6-49 15,2-2-45-15,2-8 88 0,2-7-67 16,4-9-44-16</inkml:trace>
  <inkml:trace contextRef="#ctx0" brushRef="#br0" timeOffset="-123056.2">25969 16428 692 0,'0'1'452'0,"2"3"-174"0,6 10-155 15,1 4 79 1,2 5-75-16,1 1-17 0,2 2-57 16,1 1-61-16,-1-3-187 15,3 2 169-15,0-10-122 16,3-2-94-16</inkml:trace>
  <inkml:trace contextRef="#ctx0" brushRef="#br0" timeOffset="-122568.64">26308 16524 1032 0,'3'13'511'0,"-2"5"-292"0,-1 1-142 15,0 3 55-15,0 0-52 16,5-2-28-16,3-1-9 15,4-8-23-15,3-4-5 16,4-7-7-16,2-5-1 16,-2-8-1-16,-1-3 2 15,-4-1 0-15,-2-4 0 16,-3 4 2-16,-4 1 2 0,-1 6 5 16,-4 4 1-16,-1 9 3 15,1 5 3-15,0 10 0 16,0 3 0-16,1 6-2 15,3 4-2-15,2 3-2 16,2 2 2-16,0-1 3 16,-1-1 2-16,-3-2 5 15,-1 0 3-15,-6-5 4 16,-4-2 1-16,-7-3 0 16,-4-6-3-16,-7-5-9 15,1-3-15-15,-7-8-36 16,2-1-22-16,4-7-39 15,1-4-16-15,9-3-48 16,7-1-39-16,8 0 109 16,2 2-84-16,14 1-15 15</inkml:trace>
  <inkml:trace contextRef="#ctx0" brushRef="#br0" timeOffset="-120215.47">28980 16002 377 0,'15'-77'259'0,"-18"71"-77"16,2 1-81-16,-1 2 47 16,-1 1 6-16,1 2-5 15,1 0-13-15,0 0-22 16,0 0-10-16,0 0-18 16,0 0-9-16,0 0-13 15,-6 13-7-15,0 6-10 16,-10 31-3-16,16-15-6 15,0 3-1-15,1 10-1 16,-1 3-1-16,1 8-6 16,1 3-3-16,1 4-8 15,3 2-2-15,-4-2-4 0,2-4-2 16,0-2-2-16,2-2-1 16,-3-7 1-16,1-5-1 15,-1-10 1-15,-1-6-1 16,2-9-27-16,-2-4-24 15,0-12-64-15,2-5-59 16,4-6 124-16,-1-9-95 16,1-20-63-16</inkml:trace>
  <inkml:trace contextRef="#ctx0" brushRef="#br0" timeOffset="-119504.83">28679 16054 414 0,'-1'0'311'0,"0"0"-85"0,0 0-110 16,0 0 53-16,0-1-29 16,-1 0-7-16,-4-10-35 15,-4-5-18-15,-17-28-29 16,13 29-10-16,-1 2-12 16,0 3-4-16,-3 8-6 15,2 3-4-15,2 10-3 16,1 4-1-16,2 8-2 15,3 4-1-15,5 4 1 16,0-2 1-16,7 0 3 16,2-3 2-16,4-6 1 15,1-5 1-15,2-6 1 16,0-6 0-16,0-5 0 16,1-2 0-16,-5-5-2 15,1 0-2-15,-3-1 1 16,-2 2 1-16,-1 3-1 15,0 2 0-15,-1 4-2 0,-3-1 0 16,0 0 2-16,0 0 1 16,5 11-3-16,0 2-2 15,19 27 0-15,-16-31-11 16,1 1-55-16,-2-2-43 16,1 1 78-16,-1 3-56 0,-3 0-43 15</inkml:trace>
  <inkml:trace contextRef="#ctx0" brushRef="#br0" timeOffset="-118842.2">28653 16696 463 0,'3'5'355'16,"-2"-3"-112"-16,0-2-127 15,-1-2 71-15,0 1-45 0,0 0-28 16,-1 0-17 0,0-6-36-16,-2-7-11 0,-10-25-13 15,3 26-4-15,-2 3-2 16,0 0 0-16,-4 5-4 15,3 1-2-15,1 10-7 16,1 1-3-16,2 8-3 16,3 0-1-16,1 5 0 15,3 4-2-15,2-1 2 16,4 1-1-16,1-2 1 16,2-1 0-16,0-6 0 15,2-2 0-15,3-3 0 16,-1-8 1-16,1-3 0 15,0-4 1-15,-1-7 0 16,0-2 1-16,-2 0 3 0,-2-1 4 16,-1 4 5-16,-2 0-1 15,-2 9 2-15,0 2-1 16,-1 7-1-16,0 3 0 16,0 4-5-16,1 3-4 15,2-1-8-15,1 3-1 16,1-4-3-16,2 1-14 15,2-4-55-15,2 0-42 0,0-2 84 16,-1-2-59-16,-1-2-43 16</inkml:trace>
  <inkml:trace contextRef="#ctx0" brushRef="#br0" timeOffset="-117029.27">29456 15993 667 0,'8'-80'371'0,"-12"68"-168"15,3 4-106-15,1 8 57 16,0 7-27-16,-2 11-15 0,4 5-13 15,1 13-27-15,-1 4-12 16,-2 7-16-16,0 0-9 16,2-3-13-16,3-2-6 15,-2-9-1-15,-1-7 0 16,-2-12 1-16,1-7 1 16,-3-12-1-16,1-2 0 0,-5-9 0 15,0-2 0-15,0-1-5 16,-1-1-3-16,1 3-4 15,4-1-3-15,4 7-1 16,2 1-1-16,6 7 0 16,4 3 1-16,1 6 2 15,1 0 3-15,1 7 4 16,-2 1 3-16,-2 3 4 16,-2 4 1-16,-6-3 2 15,-2 3 1-15,-4-3 0 16,-1 0-1-16,-3-3-1 15,-1-2-1-15,0-6-13 16,0-2-11-16,-1-3-36 16,2-1-21-16,2-3-55 15,3-5-32-15,5 0-104 0,1-1 171 16,6 0-140-16,4 1-55 16</inkml:trace>
  <inkml:trace contextRef="#ctx0" brushRef="#br0" timeOffset="-116817.55">29843 16149 680 0,'25'-17'477'16,"-11"4"-166"-16,-7 1-164 15,-7 6 79-15,-8 4-31 16,-7 7-55-16,1 6-23 0,-6 5-48 16,3 4-21-16,3 3-25 15,7 0-8-15,6 0-8 16,3-1-2-16,12-4-4 15,2-5-2-15,6-4-24 16,0-2-27-16,3-3-88 16,2 2 114-16,-4-3-78 15,2 2-57-15</inkml:trace>
  <inkml:trace contextRef="#ctx0" brushRef="#br0" timeOffset="-116204.77">29558 16796 780 0,'5'-9'419'15,"16"-28"-197"-15,-22 28-120 16,0 7 52-16,-3 2-35 16,-3 5-23-16,-3 6-7 15,-2 3-28-15,-1 4-12 16,-3 4-23-16,1 0-6 0,-2 1-5 15,2-3-8-15,3-2-44 16,5-4-37-16,2-5 59 16,4-2-39-16,5-7-32 15</inkml:trace>
  <inkml:trace contextRef="#ctx0" brushRef="#br0" timeOffset="-115999.91">29484 16682 940 0,'-4'6'479'0,"3"10"-242"16,0 0-134-16,3 3 44 15,5 4-25-15,1 2-28 16,-1 2-7-16,3 3-53 0,-2-3-39 16,5 2-97-16,1-4-66 15,3-4 127-15,-1-6-98 16,3-5-71-16</inkml:trace>
  <inkml:trace contextRef="#ctx0" brushRef="#br0" timeOffset="-115488.54">29848 16818 1178 0,'7'-7'564'0,"-7"6"-322"16,-6 5-151-16,0 9 32 15,-1 4-13-15,-1 5-27 16,1 2-21-16,3 1-36 16,5 0-10-16,1-2-10 15,8-3-1-15,3-8-5 16,0-4 0-16,3-8-5 16,2-4 1-16,-2-8 0 15,1-1 1-15,-3-3 1 16,-2-2 0-16,-2 5 0 15,-1 1 0-15,-3 9 2 16,1 2 1-16,-5 8 0 16,-2 9-1-16,-1 10 0 0,-1 5-1 15,2 7 0-15,-1 3 1 16,2 7 0-16,-1 1 1 16,0 1 0-16,0-2 1 15,0-6 3-15,-1-3 1 16,-6-7 3-16,1-6 1 15,-5-9 2-15,0-7-1 16,0-11 0-16,-2-6-1 0,3-7-2 16,-1-4-2-1,4-4-5-15,1-3-1 0,4 0-4 16,2 1-3-16,4 2-1 16,2 2-1-16,6 5-2 15,3 1-6-15,3 5-31 16,3 1-38-16,3 8 67 15,-1 4-40-15,2-2-29 16</inkml:trace>
  <inkml:trace contextRef="#ctx0" brushRef="#br0" timeOffset="-112493.42">10234 15772 847 0,'0'0'462'0,"0"0"-220"16,0 0-135-16,0 0 55 15,2 10-28-15,2 5-22 16,9 30-18-16,-7-29-37 16,0 3-11-16,-1-5-22 15,0-3-24-15,-2-4-81 16,-3-5 74-16,-1-2-51 15,-2-6-42-15</inkml:trace>
  <inkml:trace contextRef="#ctx0" brushRef="#br0" timeOffset="-112316.28">10165 15576 894 0,'0'4'447'16,"6"5"-243"-16,1 0-127 15,9 3 36-15,0 1-66 16,7 1-128-16,2 2 101 16,8-7-93-16,4-1-78 0</inkml:trace>
  <inkml:trace contextRef="#ctx0" brushRef="#br0" timeOffset="-112075.36">10716 15597 709 0,'-12'-8'520'16,"-3"1"-184"-16,-4 4-184 15,0 1 116-15,2 11-109 16,3 5-15-16,3 13-36 16,3 4-18-16,6 11-33 15,2 5-13-15,6 7-13 16,3 4-6-16,4 1-10 15,1-4-3-15,1-3-63 16,-2-4-45-16,-1-12 78 0,-2-10-51 16,-5-17-41-16</inkml:trace>
  <inkml:trace contextRef="#ctx0" brushRef="#br0" timeOffset="-111911.46">10495 15798 1120 0,'2'-7'547'0,"13"5"-304"16,5 4-151-16,6 2 41 15,4 0-37-15,5 4-84 16,0-1-73-16,5 3 53 16,4 0-66-16,14-1-60 15</inkml:trace>
  <inkml:trace contextRef="#ctx0" brushRef="#br0" timeOffset="-111476.47">11643 15885 1119 0,'-61'-30'541'0,"60"36"-297"16,1 6-145-16,6 8 44 15,3 2-40-15,1 5-11 16,0 0-21-16,2-4-102 15,0-2-63-15,1-8 76 16,-3-7-62-16,1-6-53 16</inkml:trace>
  <inkml:trace contextRef="#ctx0" brushRef="#br0" timeOffset="-111284.78">11645 15669 1065 0,'0'-4'549'16,"0"4"-288"-16,3 0-159 16,-3 0 19-16,0 0-61 15,0 0-272-15,4 9 217 0,3 3-171 16,22 25-144-16</inkml:trace>
  <inkml:trace contextRef="#ctx0" brushRef="#br0" timeOffset="-110961.72">12182 15694 1163 0,'-12'9'594'16,"-6"0"-312"-16,-5 2-174 15,-2-4 61-15,-4 6-65 16,-1 2-7-16,-1 0-32 0,4 3-20 16,4-3-26-1,6 2-4-15,6-5-5 0,4 2 0 16,11-4 2-16,4 0 1 16,9-2 4-16,-1-3 0 15,8 1 2-15,1-1 0 16,1 0 0-16,2-3-11 15,-8 0-67-15,-1-1-43 16,-4 1-99-16,-2 1 154 0,-9 1-127 16,-2 2-87-16</inkml:trace>
  <inkml:trace contextRef="#ctx0" brushRef="#br0" timeOffset="-110776.43">12101 15927 844 0,'-107'28'501'0,"99"-28"-202"15,6 0-150-15,7 2 82 16,5 1-58-16,2 3-35 16,2 0-11-16,4 1-95 15,3-1-67-15,4 0 37 16,2-1-50-16,0 0-51 16</inkml:trace>
  <inkml:trace contextRef="#ctx0" brushRef="#br0" timeOffset="-110379.71">12454 15882 1424 0,'6'-17'648'0,"-12"30"-391"16,0 4-167-16,6-1 25 15,1 3-12-15,0-1-23 16,4 0-24-16,-2-7-36 16,-1-2-7-16,2-5-7 15,2-4-1-15,-3-9-2 16,-4-2-1-16,2-6-2 16,-1-2 0-16,0-2 0 15,4-1-2-15,-2 3-3 16,3 1 0-16,3 3 2 15,4 3 2-15,-1 6 7 16,4 4 4-16,-1 4 9 16,1 6 2-16,0 5 5 15,-3 2 1-15,-2 7-1 16,0 1-9-16,-2 0-66 0,0-2-51 16,2-3 82-16,1-3-61 15,1-6-50-15</inkml:trace>
  <inkml:trace contextRef="#ctx0" brushRef="#br0" timeOffset="-109848.08">13302 15870 1134 0,'0'-4'594'0,"-2"-1"-299"16,-6-1-172-16,-7 7 65 15,0 1-47-15,-5 3-23 16,-1 1-15-16,-2 3-50 16,-2 1-19-16,-1 1-15 15,-1-1-2-15,3-3-8 16,1 1-4-16,5-4-2 15,2 0-3-15,6-4-5 16,6-2-3-16,4-4-1 16,4-2-2-16,7-4-1 15,1 0 0-15,7-3 0 0,0-4 2 16,1 1 7-16,0-2 0 16,-1-2 1-16,-3 1 2 15,-4-1 2-15,-3-1 2 16,-6 2 1-16,-3 1 1 15,-5 3-1-15,-4 3 3 16,-3 10 3-16,-1 3 0 16,0 11 0-16,1 6 0 0,5 6 1 15,2 5 0-15,4 6 2 16,1 1 1-16,5 1-2 16,3-1-1-16,2-3-1 15,0-1-1-15,0-3-19 16,0-3-25-16,0-5-68 15,0-1-16-15,0-7 82 16,0-2-74-16,-3-5-49 16</inkml:trace>
  <inkml:trace contextRef="#ctx0" brushRef="#br0" timeOffset="-109534.75">13740 15835 1103 0,'-3'-3'644'16,"-3"5"-296"-16,1 7-201 15,-2 14 110-15,2 6-88 16,3 9-51-16,-1 1-9 15,3 8-42-15,4 3-17 0,-1-4-21 16,1-2-4-16,0-7-5 16,-3-5-2-16,-2-10-15 15,-6-2-26-15,-6-11-87 16,-1-8-41-16,-2-10 113 16,2-12-90-16,-1-9-68 15</inkml:trace>
  <inkml:trace contextRef="#ctx0" brushRef="#br0" timeOffset="-109368.02">13677 15657 939 0,'19'12'474'0,"0"0"-301"15,1 1-168-15,1-4 68 0,0-3-27 16,-1-4-63-16</inkml:trace>
  <inkml:trace contextRef="#ctx0" brushRef="#br0" timeOffset="-109085.23">14110 15648 1471 0,'29'44'624'0,"-48"-24"-412"16,-1-5-147-16,1-1 21 15,0 3-19-15,4 0-9 16,1-1-13-16,8-1-26 16,4-2-3-16,3-4 1 15,6 1 0-15,7 1-1 16,0-2-3-16,2-1-1 15,1-1 0-15,1-2-58 16,0 1-43-16,-1 3 73 16,-4 0-51-16,-3 0-42 15</inkml:trace>
  <inkml:trace contextRef="#ctx0" brushRef="#br0" timeOffset="-108910.33">14129 15950 1002 0,'-39'44'566'16,"39"-44"-267"-16,6 2-174 16,6 1 66-16,2 0-69 15,1-1-94-15,3-1-40 0,3 0 13 16,-3-1-65-16,2-1-60 16</inkml:trace>
  <inkml:trace contextRef="#ctx0" brushRef="#br0" timeOffset="-108403.27">14374 15880 1261 0,'8'16'635'0,"-4"-2"-347"15,-2 2-180-15,-5 4 58 16,3 2-50-16,-4-2-23 15,0-2-19-15,1-6-49 16,0-2-12-16,3-7-15 0,1-3-6 16,2-7-11-16,0-3-3 15,3-4-2-15,-1-2-2 16,3-1 1-16,1-2 2 16,-2 2 7-16,2 1 7 15,2 4 18-15,0 6 7 16,0 5 11-16,0 2 5 15,-1 10 8-15,-3 2 3 16,0 4 0-16,-3 1-1 0,-1-1-9 16,-2-1-3-16,-2-5-8 15,0-4-5-15,-1-7-13 16,2-2-6-16,2-8-9 16,2-2-2-16,2-4-3 15,1-1-2-15,3 2-1 16,0 0 2-16,3 3 9 15,1 3 8-15,0 8 12 16,-1 2 7-16,-2 8 9 16,1 5 3-16,-2 5 2 15,-1 1 0-15,-3 1-50 16,-2 1-42-16,-1-4 55 16,3-6-40-16,-1-6-43 15</inkml:trace>
  <inkml:trace contextRef="#ctx0" brushRef="#br0" timeOffset="-107797.29">15262 15905 1343 0,'1'-2'633'0,"-8"4"-365"16,-6 7-167-16,-5 3 27 15,-3 4-8-15,-5 0-15 16,-3 3-28-16,1 0-47 16,1-2-10-16,3-4-7 15,1-3-4-15,6-6-4 16,2-3-3-16,6-4-6 15,0-4-2-15,8-4-4 16,1-3-1-16,6-2-2 16,4-1-3-16,6-5-8 15,0 1-8-15,3-4-5 16,0 0-1-16,0-1 2 16,-3 0 2-16,-6-1 3 0,-4 1 3 15,-6 3 11-15,-4 1 9 16,-6 7 15-16,-3 2 9 15,-2 11 9-15,0 2 2 16,2 12 4-16,3 7 6 16,4 8 6-16,3 7 4 15,4 4 7-15,5 2-1 0,2 0-3 16,2-2-1-16,2-3-5 16,-1-3-6-16,-1-5-7 15,-1-5-14-15,-1-6-63 16,-4-2-35-16,-1-8-73 15,-1 0 116-15,2-6-100 16,-2-5-64-16</inkml:trace>
  <inkml:trace contextRef="#ctx0" brushRef="#br0" timeOffset="-106613.29">15689 15966 552 0,'58'-8'424'0,"-54"-2"-136"16,0 0-150-16,-4-3 92 15,-4-2-36-15,-2-2-37 16,-4-1-21-16,-3-2-42 15,-1 3-15-15,-5 2-17 16,0 4-7-16,-1 6-16 16,-2 5-8-16,3 8-11 15,4 5-4-15,4 10-1 0,2 1 0 16,7 4 3-16,2 2 0 16,7-3 3-16,4-3 0 15,5-6 0-15,-2-3 1 16,2-10 0-16,1-5-2 15,-2-6-2-15,-1-3-2 16,0-2 4-16,-2 0 1 16,-3 3 4-16,1 0 0 0,-2 7 2 15,-1 1 0-15,-2 8 0 16,-1 1-3-16,0 5-26 16,0 1-38-16,0-2-82 15,2-2-51-15,0-3 127 16,1-4-106-16,0-3-71 15</inkml:trace>
  <inkml:trace contextRef="#ctx0" brushRef="#br0" timeOffset="-106440.08">15832 16031 984 0,'99'5'591'0,"-96"12"-246"16,3 6-187-16,-2 2 73 15,-2 0-45-15,3-2-37 16,-2-3-44-16,0-5-116 16,3-7-59-16,-1-8-276 0,2-8 282 15,0-10-193-15,0-4-146 16</inkml:trace>
  <inkml:trace contextRef="#ctx0" brushRef="#br0" timeOffset="-106287.72">15892 15853 849 0,'3'-10'612'0,"3"7"-233"16,1 3-219-16,-3 3 139 15,-3 4-136-15,6 0-137 16,2 1-51-16,8 3 35 16,6 0-75-16,4 1-68 15</inkml:trace>
  <inkml:trace contextRef="#ctx0" brushRef="#br0" timeOffset="-106044.24">16212 15934 1393 0,'47'-7'662'0,"-49"3"-392"0,1 2-178 16,4 2 47-16,-3 0-44 16,0 0-44-16,10 2-46 15,9 2-106-15,30 11-47 16,-29-9 107-16,-2 3-90 16,-3 1-59-16</inkml:trace>
  <inkml:trace contextRef="#ctx0" brushRef="#br0" timeOffset="-105878.56">16351 16001 850 0,'-42'38'518'16,"42"-36"-213"-16,4-1-160 15,4 0 82-15,6 2-76 16,1-2-21-16,4 1-69 16,0 0-54-16,1-2 13 15,6-1-36-15,3-3-48 16</inkml:trace>
  <inkml:trace contextRef="#ctx0" brushRef="#br0" timeOffset="-105445.21">16637 15722 1360 0,'-1'10'634'15,"1"10"-369"-15,1 0-160 16,1 9 38-16,1 5-16 16,0 7-22-16,0 1-22 15,1-3-39-15,0-1-8 0,0-9-13 16,-1-5-5-16,-1-11-7 16,-1-9-1-16,-4-8-2 15,0-5 0-15,-1-6-3 16,-2-3-1-16,3-2-4 15,3 0-2-15,3 2-4 16,5 3 0-16,6 3 1 16,3 4 1-16,2 7 8 15,2 2 5-15,2 9 12 16,-3 2 4-16,-5 6 7 16,-2-1 1-16,-8 5 4 15,-5-1 1-15,-7-2-5 16,-4-2-4-16,-6-4-21 15,-1-1-20-15,2-4-58 16,-1-3-35-16,7-5-85 16,4-1-43-16,7-5 150 0,3-2-136 15,6-2-59-15</inkml:trace>
  <inkml:trace contextRef="#ctx0" brushRef="#br0" timeOffset="-105223.14">16984 16018 1055 0,'10'18'671'0,"-3"4"-272"16,-1 7-224-16,-4 4 100 15,1 4-71-15,-3 2-24 0,0-2-66 16,0-2-27-16,-6-7-33 16,-2-4-12-16,-1-7-18 15,-5-6-14-15,-1-9-57 16,-2-2-45-16,-6-11-91 15,-3-2 141-15,0-17-115 16,-1-5-79-16</inkml:trace>
  <inkml:trace contextRef="#ctx0" brushRef="#br0" timeOffset="-105046.83">16897 15875 776 0,'29'-9'572'0,"-5"7"-236"15,-2 1-221-15,-9 7 72 16,2 2-150-16,4 7-5 0,3 1-57 16,0-2-84-16</inkml:trace>
  <inkml:trace contextRef="#ctx0" brushRef="#br0" timeOffset="-104600.77">17569 16065 1239 0,'-25'105'681'16,"14"-89"-321"-16,1-3-213 16,2-3 92-16,-3 1-99 0,-2 0-14 15,0 0-47-15,-2-3-50 16,0 0-122-16,3-2-40 15,1-6 97-15,2-6-88 16,-3-11-64-16</inkml:trace>
  <inkml:trace contextRef="#ctx0" brushRef="#br0" timeOffset="-103576.95">18145 15930 777 0,'1'-6'459'0,"2"-10"-191"15,3-29-140-15,-11 29 64 16,0 2-15-16,-7 3-30 16,-4 3-20-16,-2 3-39 15,-3 5-16-15,-4 6-23 16,1 6-8-16,3 4-15 16,3 3-6-16,9 1-8 15,3 1-3-15,8 0-1 16,6 0 2-16,11-5 4 15,1 1 2-15,2-1 7 16,0-1 3-16,-1 1 4 16,-1-1 1-16,-7-1 6 15,-3 0 4-15,-9-2 3 16,-3 1-2-16,-8-5-6 0,-3 0-2 16,-5-3-5-16,-2-2-14 15,2-3-49-15,0 0-32 16,6-5-65-16,5-3-40 15,9-2-198-15,5-2 266 16,9-1-205-16,7-3-94 16</inkml:trace>
  <inkml:trace contextRef="#ctx0" brushRef="#br0" timeOffset="-103316.56">18272 15943 913 0,'10'2'557'0,"-4"7"-227"16,-1 4-176-16,-2 3 86 15,2 3-39-15,2-2-35 16,4 1-24-16,2-5-49 16,4-3-20-16,0-6-24 15,-2-4-8-15,-2-7-11 16,1-5-7-16,-6-5-6 16,-2-2-1-16,-5-2-3 15,-5 0 0-15,-6 1-7 16,-2 4-9-16,-4 4-36 15,0 3-28-15,2 7-81 16,-2 3-48-16,8 8 137 16,3 1-114-16,3 5-65 15</inkml:trace>
  <inkml:trace contextRef="#ctx0" brushRef="#br0" timeOffset="-102996.41">18557 15931 1029 0,'58'-75'647'0,"-64"71"-267"0,2 9-219 16,-1 7 129-16,2 7-143 15,1 3-8-15,1 3-27 16,2 4-27-16,7-1-41 15,1-1-9-15,7-3-6 16,1-2-1-16,3-4-1 16,1-4 0-16,1-3 0 15,-2-2-1-15,1-4-1 16,0-1-2-16,-3-3-6 16,-4-1-6-16,-1 0-74 15,-1 0-47-15,-3-5 88 16,-1-1-61-16,-9-4-50 15</inkml:trace>
  <inkml:trace contextRef="#ctx0" brushRef="#br0" timeOffset="-102395.17">19096 16029 988 0,'-2'3'507'16,"-3"6"-264"-16,-3 1-140 0,-23 30 65 15,21-25-43-15,3 3-19 16,1 2-12-16,5 1-23 15,1-1-8-15,6-2-13 16,4 0-5-16,4-4-10 16,1-2-5-16,4-4-8 15,0-1-2-15,1-5-16 16,-2-2-23-16,-2-4-60 16,-2-1-45-16,-3-5 95 15,-1-2-72-15,-7-5-51 16</inkml:trace>
  <inkml:trace contextRef="#ctx0" brushRef="#br0" timeOffset="-102212.6">19187 16157 792 0,'-11'-41'553'0,"12"60"-197"16,2 5-191-16,-2 4 109 15,1 6-99-15,-1 1-16 16,1 2-47-16,0-2-29 15,3-5-102-15,0-4-60 16,5-9 68-16,2-3-59 16,-1-10-53-16</inkml:trace>
  <inkml:trace contextRef="#ctx0" brushRef="#br0" timeOffset="-101889.22">19599 16011 1136 0,'-46'-53'548'0,"40"48"-300"16,4 1-143-16,9 3 58 0,2 2-53 15,5 1-20-15,0 3-6 16,2-1-72-16,1 1-51 16,-1 1-131-16,-1 3-97 15,-5 1 197-15,-1 2-157 16,-8 0-105-16</inkml:trace>
  <inkml:trace contextRef="#ctx0" brushRef="#br0" timeOffset="-101716.41">19631 16050 982 0,'-62'47'533'0,"62"-47"-249"16,7 0-152-16,5-1 70 16,2 0-33-16,3 1-43 15,1 0-14-15,2 1-55 16,-3 2-50-16,2 1-103 15,-3 0 88-15,1-3-80 16,-5-1-58-16</inkml:trace>
  <inkml:trace contextRef="#ctx0" brushRef="#br0" timeOffset="-100593.02">20162 15931 738 0,'-31'-65'438'0,"30"63"-181"0,1 2-130 16,0 10 64-16,1 5-15 15,1 7-29-15,1 5-17 16,2 8-35-16,0 1-16 16,1 4-23-16,-1-2-11 15,2-8-17-15,-1-3-8 16,0-7-46-16,-2-8-29 0,0-11-81 15,-1-4-64-15,-3-10 147 16,0-4-116-16,-2-4-74 16</inkml:trace>
  <inkml:trace contextRef="#ctx0" brushRef="#br0" timeOffset="-100307.34">20115 15892 438 0,'-7'-25'409'0,"6"7"-96"16,2 3-153-16,11 12 121 15,3 3-70-15,7 8-44 16,2 2-16-16,9 4-27 16,0 5-14-16,1 3-27 15,-2 2-11-15,-4 4-14 16,-4 0-7-16,-5 1-9 16,-5 0-6-16,-14-1-9 0,-3-2-4 15,-10-2-4 1,-5-2-1-16,-5-6-4 0,-1-4-2 15,-2-2-12-15,0-2-11 16,5-5-29-16,2-2-18 16,9-2-50-16,6-3-34 15,7-5 95-15,7-1-79 16,4-7-34-16</inkml:trace>
  <inkml:trace contextRef="#ctx0" brushRef="#br0" timeOffset="-99860.39">20645 15947 404 0,'10'-91'402'0,"-16"87"-84"16,-2 7-154-16,1 4 101 16,-1 9-48-16,0 5-18 0,3 5-46 15,1 4-24-15,4 4-36 16,4-1-13-16,3-3-23 16,4 0-13-16,5-6-38 15,0-3-35-15,1-7-76 16,-1-2-50-16,-2-9 115 15,-2-3-89-15,-5-5-63 16</inkml:trace>
  <inkml:trace contextRef="#ctx0" brushRef="#br0" timeOffset="-99592.55">20767 16071 1073 0,'86'-75'497'0,"-82"78"-266"15,-4 3-124-15,-1 4 31 0,1 3-14 16,0 5-1-16,0 0-8 16,-1 1-40-16,-3-1-18 15,4 0-23-15,-1-2-8 16,0-2-38-16,0-5-28 0,-2-2-71 15,2-5-31 1,-4-6 101-16,0-5-89 0,-4-7-56 16</inkml:trace>
  <inkml:trace contextRef="#ctx0" brushRef="#br0" timeOffset="-99434.95">20793 15833 912 0,'15'-7'486'16,"-1"3"-261"-16,-2 8-148 16,1 5 45-16,5 2-135 15,1 4 43-15,5 5-54 16,5-2-51-16</inkml:trace>
  <inkml:trace contextRef="#ctx0" brushRef="#br0" timeOffset="-99204.06">21010 16108 1294 0,'-7'6'590'16,"7"-5"-358"-16,3-2-151 15,8-1 26-15,1 0-14 16,4 2-21-16,3 0-43 0,2 1-116 15,-2 2-79-15,1-3 131 16,-2 0-93-16,-4-6-76 16</inkml:trace>
  <inkml:trace contextRef="#ctx0" brushRef="#br0" timeOffset="-99009.97">21149 16053 753 0,'-15'-62'545'0,"9"65"-188"16,1 4-190-16,1 8 113 16,0 4-81-16,2 5-57 15,1 3-21-15,1 2-50 16,1-2-41-16,4 0-88 16,1 0-48-16,4-9 83 0,1-4-65 15,1-14-50-15</inkml:trace>
  <inkml:trace contextRef="#ctx0" brushRef="#br0" timeOffset="-98790.11">21335 16008 1044 0,'14'0'600'0,"-8"7"-278"15,-3 4-185-15,-4 10 78 16,0 2-60-16,1 5-34 15,0 4-25-15,0 2-65 16,2 1-39-16,4-6-85 16,3 0-30-16,2-4 90 15,-2-3-78-15,6-6-52 16</inkml:trace>
  <inkml:trace contextRef="#ctx0" brushRef="#br0" timeOffset="-98623.86">21550 16299 1320 0,'77'-14'624'16,"-82"18"-379"-16,-1 2-167 16,-3 4 30-16,-3 0-41 15,-1 2-100-15,2 0-71 16,3 0 76-16,3 2-77 15,5-4-54-15</inkml:trace>
  <inkml:trace contextRef="#ctx0" brushRef="#br0" timeOffset="-97570.75">21753 16096 800 0,'4'-2'432'0,"3"1"-191"16,-5 1-117-16,0 4 62 16,-1 20-22-16,29 35-16 0,-27-23-7 15,1 5-26-15,0-1-16 16,-2-1-29-16,0-3-11 16,-1-8-16-16,-1-2-5 15,-3-8-11-15,-5-5-9 16,-6-7-36-16,-4-6-26 15,-4-6-75-15,-1-2-65 16,-2-5 136-16,2 0-109 16,2-12-72-16</inkml:trace>
  <inkml:trace contextRef="#ctx0" brushRef="#br0" timeOffset="-97410.3">21676 15925 912 0,'17'-2'464'16,"2"2"-261"-16,4 5-147 15,2 3 34-15,2 2-54 16,1 3-7-16,-2 2-33 16</inkml:trace>
  <inkml:trace contextRef="#ctx0" brushRef="#br0" timeOffset="-97174.78">21981 16212 1117 0,'-8'8'550'16,"5"-5"-296"-16,5-3-150 15,9-3 51-15,1-2-51 16,3 2-16-16,3-1-10 0,4 3-81 16,2-1-50-16,-3 2-122 15,0 0 140-15,-4-4-104 16,-4-1-80-16</inkml:trace>
  <inkml:trace contextRef="#ctx0" brushRef="#br0" timeOffset="-96983.52">22103 16126 999 0,'-37'-27'552'0,"32"43"-270"16,5 1-167-16,1 3 59 15,2 2-37-15,-1 3-33 16,1-2-30-16,3 0-92 0,0-2-51 15,5-5 57-15,1-3-46 16,1-7-39-16</inkml:trace>
  <inkml:trace contextRef="#ctx0" brushRef="#br0" timeOffset="-96739.72">22356 16111 972 0,'15'9'591'0,"-5"4"-249"16,-3 3-186-16,-11 1 89 15,2 2-57-15,-1 6-61 16,1 2-13-16,-2 2-48 16,0-1-23-16,3-2-54 15,0-3-39-15,4-4-89 16,-1-5-16-16,2-5 107 15,-1-2-99-15,-6-10-62 16</inkml:trace>
  <inkml:trace contextRef="#ctx0" brushRef="#br0" timeOffset="-96340.25">22430 15862 1042 0,'3'-6'523'0,"1"6"-260"16,6 10-140-16,3 4 58 16,0 7-44-16,2 1 1 15,0 6-14-15,-1 4-16 0,-1 7-33 16,-3-1-12-16,-4 7-18 16,-2 0-9-16,-4 4-15 15,-4 0-12-15,-4-3-36 16,-1-1-23-16,-3-10-58 15,1-2-35-15,0-7 99 16,2-5-83-16,-2-11-49 16</inkml:trace>
  <inkml:trace contextRef="#ctx0" brushRef="#br0" timeOffset="-93849.99">11141 16777 886 0,'-77'91'482'16,"68"-86"-225"-16,10 2-139 16,5-3 62-16,5-3-45 0,2-1-7 15,7-7-28-15,0-4-16 16,2-7-24-16,2-3-10 16,-2-3-15-16,-3-1-6 15,-6 2-9-15,-4-1-3 16,-7 6-5-16,-2 2-2 15,-9 5-2-15,-2 2-2 16,-3 7-3-16,0 2-2 0,1 5-3 16,1 3-2-16,5 7 2 15,4 2 0-15,4 6 1 16,6 1 1-16,5 1 2 16,3 1 1-16,6-2 2 15,1-3-1-15,2-5-28 16,0-4-36-16,1-7-114 15,2-1 141-15,-6-6-96 16,1-5-75-16</inkml:trace>
  <inkml:trace contextRef="#ctx0" brushRef="#br0" timeOffset="-93641.89">11524 16519 1111 0,'-4'14'583'0,"-3"3"-297"16,8 9-174-16,-1 3 64 15,0 6-66-15,0 5-12 16,1 1-35-16,0 0-40 16,5-5-83-16,2-3-56 15,5-7 92-15,1-4-70 16,3-10-53-16</inkml:trace>
  <inkml:trace contextRef="#ctx0" brushRef="#br0" timeOffset="-93061.99">11731 16704 823 0,'1'-7'544'15,"-3"2"-214"-15,-6 1-193 16,-2 2 86-16,-4 3-68 15,-1 3-21-15,-1 2-54 16,2 3-27-16,4 3-33 16,4 1-5-16,6 3-6 15,2 0-2-15,11 0-4 16,3 0 2-16,6 0 5 0,4 0 3 16,3 0 5-16,-2-1 1 15,1-3 3-15,-4 0 0 16,-7-2 3-16,-5-1-1 15,-9-4-3-15,-4 0-2 16,-9-4-5-16,-2-1-3 16,-4-1-2-16,2-2-3 15,3 0-6-15,2-1-3 16,9-1-2-16,4 1-1 0,8 0 0 16,3-3-1-1,6-1-1-15,3-1 2 0,-1-4 3 16,1 0 1-16,0-2 0 15,-2-1 2-15,-8-1 1 16,-2 1 4-16,-5 0 2 16,-6 2 1-16,-1 6 0 15,-3 1 0-15,-4 6 2 16,1 3 3-16,1 4 4 16,0 7 2-16,1 4 2 15,3 1 2-15,4 2 1 16,1 3 0-16,6-2-8 15,3-1-28-15,6-5-89 16,5-3 172-16,8-6-78 16,3-3-11-16,4-8 2 15</inkml:trace>
  <inkml:trace contextRef="#ctx0" brushRef="#br0" timeOffset="-92489.52">13303 16711 648 0,'11'-6'470'15,"-4"-4"-162"-15,-5-3-158 16,-8-3 122-16,-5 2-84 15,-4 0-49-15,-6 1-11 0,-3 8-36 16,-3 2-16-16,2 5-31 16,1 5-11-16,5 6-18 15,5 2-6-15,8 4-6 16,6 1 0-16,9 1 1 16,5-1-1-16,6 0 3 15,1 1 2-15,2 0 7 16,0-1 2-16,-5 0 2 15,0 0 2-15,-6-3 2 16,-4 0 4-16,-6-4 2 16,-3-2 0-16,-7-3-5 15,-2-4-1-15,-3-2-7 16,-1-2-17-16,1-1-40 16,2-1-23-16,4-4-55 15,6 0-36-15,5-4 101 0,7 0-91 16,7-1-42-1</inkml:trace>
  <inkml:trace contextRef="#ctx0" brushRef="#br0" timeOffset="-92227.73">13520 16735 1038 0,'0'15'571'16,"-3"4"-264"-16,0 1-168 15,3 2 70-15,0-2-35 16,2-3-35-16,3 0-18 15,4-10-41-15,2-1-21 0,2-6-22 16,0-5-7-16,-2-6-9 16,0-3-2-16,-6-4-4 15,-2-2-1-15,-8 1-1 16,-1 0-2-16,-9 2-3 16,0 3-3-16,-4 6-8 15,2 3-20-15,3 5-47 16,3 6-26-16,6 1-58 15,5 3-40-15,6 1 126 16,6 2-109-16,8-2-47 16</inkml:trace>
  <inkml:trace contextRef="#ctx0" brushRef="#br0" timeOffset="-91959.3">13743 16606 715 0,'9'2'572'0,"-2"7"-181"0,-1 5-209 16,-3 2 139-16,0 5-93 16,-2 3-65-16,0 2-26 0,0 3-50 15,2-1-23-15,2-3-26 16,2-3-9-16,3-2-11 16,1-4-3-16,4-5-4 15,2-2-2-15,0-4-2 16,1 0 0-16,-2-3-2 15,3 0-13-15,-4-2-73 16,2 0-43-16,1 0 96 16,3 1-68-16,0-2-54 15</inkml:trace>
  <inkml:trace contextRef="#ctx0" brushRef="#br0" timeOffset="-91702.55">14076 16823 1446 0,'34'-25'672'15,"-43"35"-398"-15,2 3-177 16,1 3 33-16,3 4-17 16,3 0-27-16,0-1-21 15,9 1-38-15,1-2-10 16,6-3-7-16,5-2-1 15,3-3-2-15,1-2-1 16,0-3-51-16,-1-2-47 16,-2-3 75-16,-5-3-46 0,-8-6-40 15</inkml:trace>
  <inkml:trace contextRef="#ctx0" brushRef="#br0" timeOffset="-91512.38">14235 16912 1385 0,'-50'-35'639'0,"48"55"-389"15,1 9-167-15,2 4 27 16,3 1-12-16,2 2-52 16,2-1-59-16,4-6-114 15,2-1 104-15,3-13-79 16,-1-9-60-16</inkml:trace>
  <inkml:trace contextRef="#ctx0" brushRef="#br0" timeOffset="-91285.79">14539 16828 1246 0,'-12'-3'624'0,"5"-1"-341"16,2 2-175-16,12 2 64 16,3 2-49-16,4 1-54 15,2 1-29-15,4 1-112 16,1 0-62-16,1 3 101 16,-3 0-87-16,-4-2-66 15</inkml:trace>
  <inkml:trace contextRef="#ctx0" brushRef="#br0" timeOffset="-91106.55">14616 16890 1293 0,'-48'27'610'0,"51"-28"-349"16,7 0-162-16,5 1 25 15,3 0-9-15,1 1-75 0,4 0-71 16,5 0 31-16,0-1-52 15,7 0-52-15</inkml:trace>
  <inkml:trace contextRef="#ctx0" brushRef="#br0" timeOffset="-90627.3">15259 16811 746 0,'5'0'617'0,"-7"3"-193"15,-6 4-229-15,-11 7 166 16,-7 1-130-16,-3 5-77 16,-3-1-25-16,1-1-56 15,4 0-19-15,3-4-31 16,2-2-11-16,8-4-14 16,3-5-10-16,7-4-19 15,1-3-10-15,3-10-27 16,0 0-9-16,1-6-10 15,3 1-2-15,2-2 4 16,2 3 7-16,3 5 17 16,1 5 13-16,3 8 33 15,2 3 15-15,3 9 26 0,1 2 9 16,2 0 20-16,0 1 8 16,0-4 6-16,0-3-1 15,-1-4-5-15,-2-4-4 16,-3-9-12-16,-1-2-8 15,-6-4-16-15,-4-3-6 16,-6-2-4-16,-3 0-2 0,-8 1-5 16,-3 1-2-16,-5 7-4 15,-2 5-4-15,-2 6-13 16,1 2-19-16,4 9-73 16,2 3-37-16,8 5 106 15,2 1-80-15,5-4-53 16</inkml:trace>
  <inkml:trace contextRef="#ctx0" brushRef="#br0" timeOffset="-88337.34">4012 17416 905 0,'-51'-17'405'0,"44"8"-166"16,7 1-42 0,0 12-26-16,4 5-18 0,8 15-34 15,-3 10-13-15,4 12-18 16,-1 5-13-16,-1-1-28 16,-3 0-11-16,9-10-21 15,0-4-5-15,-3-11-7 16,3-9-3-16,-7-12-68 15,-3-6-38-15,-6-14-97 16,0-2-62-16,-6-9-133 16,-2-2 243-16</inkml:trace>
  <inkml:trace contextRef="#ctx0" brushRef="#br0" timeOffset="-88079.65">3991 17414 661 0,'-14'-24'375'0,"12"8"-72"16,-1-3-50-16,14 17-83 15,8 2-30-15,8 8-30 16,1 4-9-16,1 3-16 0,3 0-6 16,1 5-8-16,1 1-7 15,-4 2-15-15,-3 1-10 16,-11 1-16-16,-5 0-6 16,-11 0-2-16,-4-5-1 15,-9-2-1-15,-3-3 0 16,-1-3-4-16,-3 0-2 15,0-2-25-15,2-4-22 0,2 0-66 16,3-1-42-16,8 2-108 16,3-4 2-16,10 5 153 15</inkml:trace>
  <inkml:trace contextRef="#ctx0" brushRef="#br0" timeOffset="-87796.6">4581 17318 765 0,'-13'-11'427'16,"0"1"-66"-16,0 6-139 16,4 3-9-16,-3 8-50 15,-1 8-29-15,3 12-39 16,1 6-13-16,10 11-24 0,3 0-12 15,-2-2-26-15,-2 1-8 16,8-8-9-16,5-5-2 16,8-2-23-16,6-11-55 15,-4-6-160-15,8-2-128 16,3-7 214-16</inkml:trace>
  <inkml:trace contextRef="#ctx0" brushRef="#br0" timeOffset="-87631.4">4812 17505 689 0,'7'10'399'0,"-6"4"61"16,3 2-222-16,-1 5-11 15,2 4-2-15,-1-4-53 16,1 5-41-16,-3 1-66 16,2-2-19-16,2 1-25 15,-5-8-52-15,1-13-160 16,4-5-62-16,-6-17 130 15</inkml:trace>
  <inkml:trace contextRef="#ctx0" brushRef="#br0" timeOffset="-87462.83">4764 17339 911 0,'2'-1'436'0,"1"5"-104"16,2 9-258-16,1 5-11 15,4 4-89-15,2-2-128 16,4-1 100-16</inkml:trace>
  <inkml:trace contextRef="#ctx0" brushRef="#br0" timeOffset="-87295.55">5083 17616 1156 0,'0'16'503'0,"-2"1"-262"16,-3 6-29-16,-5 1-74 16,-4 3-40-16,-3-4-64 15,-1 1-33-15,1-11-170 16,4-3 122-16</inkml:trace>
  <inkml:trace contextRef="#ctx0" brushRef="#br0" timeOffset="-87046.62">5270 17531 1250 0,'6'14'524'0,"0"6"-274"0,-1 3-30 15,2 12-40-15,-1 6-38 16,4 7-64-16,8 6-22 0,-2 4-21 15,1-2-5-15,-1-4-15 16,-7-7-2-16,-8-17 2 16,-5-7 3-16,-16-13-37 15,-4-9-69-15,-4-12-151 16,4-9-99-16,6-18 194 16</inkml:trace>
  <inkml:trace contextRef="#ctx0" brushRef="#br0" timeOffset="-86849.89">5133 17308 1082 0,'21'0'478'16,"0"0"-264"-16,0 10-90 16,5 6-28-16,1 4-77 15,3 1-74-15,9 1 36 16</inkml:trace>
  <inkml:trace contextRef="#ctx0" brushRef="#br0" timeOffset="-86594.17">5575 17356 1351 0,'-2'-44'526'16,"10"51"-336"-16,7 8-57 16,-3 3 15-16,7 8-15 15,-3 4-31-15,2 6-38 16,1 6-11-16,-8 6-15 16,-2 2-7-16,-9-2-11 15,-4-7-6-15,-9-7-5 16,-3-3-38-16,1-8-110 15,0-3-69-15,7-11 111 16</inkml:trace>
  <inkml:trace contextRef="#ctx0" brushRef="#br0" timeOffset="-86398.47">5972 17474 921 0,'11'9'466'15,"-8"-8"-78"-15,-1 3-250 16,7-1-93-16,-4 1-2 16,8 0-28-16,3-1-63 0,-1-1 32 15</inkml:trace>
  <inkml:trace contextRef="#ctx0" brushRef="#br0" timeOffset="-86207.52">6026 17650 1202 0,'0'0'478'0,"-2"2"-305"15,2-4-32-15,0 2-49 16,0 0-28-16,7 0-93 15,18 2-74-15,32 7 67 16</inkml:trace>
  <inkml:trace contextRef="#ctx0" brushRef="#br0" timeOffset="-81156.27">6641 17419 888 0,'-12'5'398'0,"8"-1"-147"0,3 1-75 15,2-1-10-15,3 2-14 16,1-1-23-16,1 3-6 15,-1 6-17-15,3 1-13 16,-4 7-35-16,-1 2-15 0,-3-2-22 16,0 0-7-16,0-8-5 15,0-4-1-15,0-5-2 16,-1-5 0-16,-1-3-6 16,2 2-9-16,0 0-10 15,0-2-3-15,3-21 3 16,9-34 6-16,0 29 8 15,4 3 0-15,5 5 3 16,-2 7-1-16,6 11 1 16,1 3 0-16,-1 11 5 15,1 5 1-15,-11 6 4 16,-1 7 2-16,-8-2-1 16,-1-2 2-16,-4-5 1 15,-2-7 1-15,-3-6 2 16,-2-1-1-16,0-6-2 15,0 0-6-15,0-6-10 16,6-8-5-16,5-5-4 16,4-5 3-16,9 1 6 0,-1 2 3 15,1 7 1-15,-4 3 0 16,-4 6 3-16,0 5 5 16,0 6 11-16,3 6 6 15,-5 6 12-15,-2 4 0 16,-4 1 0-16,-3-1-4 0,0 1-10 15,-1-4-6-15,0-5-9 16,2-4-17-16,1-10-117 16,3 0-53-16,8-15-133 15,-3-6-124-15,9-10 297 16</inkml:trace>
  <inkml:trace contextRef="#ctx0" brushRef="#br0" timeOffset="-81000.72">7133 17442 530 0,'10'2'336'0,"-3"3"8"15,0 2-46-15,-1 2-58 16,-4 2-18-16,-2 7-44 16,-1 0-24-16,-4 2-62 15,0-2-27-15,2-8-40 16,0-2-25-16,3-11-107 16,0-2-77-16,1-15 107 15</inkml:trace>
  <inkml:trace contextRef="#ctx0" brushRef="#br0" timeOffset="-80644.75">7094 17297 730 0,'3'-5'375'16,"14"9"-70"-16,-4 1-86 16,3 3-46-16,5 1-25 0,-1 2-37 15,1 2-10-15,-3 4-18 16,-6 1-12-16,-4 6-27 15,-3 2-8-15,-5 2-9 16,0-1-3-16,-2-7-9 16,1-6-5-16,1-7-8 15,0-5-8-15,0-7-15 16,1-2-3-16,2-9 2 16,3 0 4-16,4-1 11 15,1 0 2-15,5 4 2 16,4 3 1-16,2 2 3 15,-1 5 2-15,-1 6 18 16,0 6 13-16,-5 12 35 16,0 7 16-16,-6 7 7 15,-1-2-7-15,-5-4-35 0,4-6-16 16,-6-10-25-16,-1-3-52 16,6-7-158-16,1-7-40 15,18-21 119-15</inkml:trace>
  <inkml:trace contextRef="#ctx0" brushRef="#br0" timeOffset="-80062.69">8115 17100 1061 0,'-40'-36'464'0,"25"31"-222"0,3 8-42 15,-5 9-44-15,1 7-34 16,6 15-52-16,-1 8-16 16,7 13-15-16,2 6-7 15,8 8-11-15,1 0-7 16,9-3-7-16,0-6-2 15,4-11-1-15,6-5 1 0,-5-9 0 16,-1-4 0 0,-5-11-1-16,-3-6-2 0,0-6-77 15,0-7-63-15,3-3 85 16</inkml:trace>
  <inkml:trace contextRef="#ctx0" brushRef="#br0" timeOffset="-79120.85">8734 17295 630 0,'4'-3'381'0,"23"-30"52"16,-31 27-180-16,-5-1-68 15,-7 0-8-15,-2 3-63 16,-4 3-28-16,-1 1-35 15,0 1-13-15,3 7-16 16,3 2-9-16,6 8-13 16,5 3-4-16,9-1-4 15,7 3 0-15,8-2 4 0,3 0 2 16,3-2 2-16,1-1 2 16,-1 2 3-16,-3-1 1 15,-5-1 7-15,-2 2 1 16,-8-5 8-16,-3-2 11 15,-4-4 21-15,-5-1 5 16,-7-5 0-16,-3-2-9 16,0 0-25-16,-1-3-9 15,5 0-16-15,4 1-7 0,5-4-43 16,3 1-24-16,8-6-58 16,5-4-33-16,11-7-66 15,3-3-26-15,9-1-31 16,-3 1 19-16,1 5 104 15,1 4 52-15,-16 7 123 16,-1 6 58-16,-12 3 79 16,-5 7 42-16,4 5 27 15,-5 4-13-15,3 6-37 16,1 0-28-16,0-1-38 16,3-3-15-16,0-8-21 15,3-4-8-15,1-2-5 16,2-5-4-16,1-5-8 15,0-2-4-15,-3-6-7 0,-3 0 1 16,-6-2-2 0,-2 0 2-16,-7 2 10 0,0 0-2 15,-3 0-6-15,-5-2-6 16,3 3-20-16,-9 4-19 16,4 2-76-16,4 4-48 15,10 2-138-15,2 1-74 16,8 4 221-16</inkml:trace>
  <inkml:trace contextRef="#ctx0" brushRef="#br0" timeOffset="-78767.52">9255 17268 1131 0,'1'-11'490'0,"-2"12"-197"16,0 3-88-16,-2 9-35 15,0 6-17-15,-1 7-59 16,1 7-27-16,2 2-24 16,1 1-8-16,3-4-13 15,1-3-4-15,2-8-5 16,1-5-2-16,-1-6 1 0,3-2 0 15,2-3 1-15,0-1 2 16,5-5-1-16,2 1 1 16,-2 0-3-16,6 0-3 15,-8 1-5-15,2-1-16 16,-1 0-118-16,-7-4-67 16,4-1-279-16,-2-7 288 15</inkml:trace>
  <inkml:trace contextRef="#ctx0" brushRef="#br0" timeOffset="-78597.41">9579 17490 1044 0,'-5'15'484'0,"7"-6"-138"16,1 5-82-16,-3 6-44 15,0 1-29-15,0-1-93 16,0 0-38-16,1-7-40 15,3-5-5-15,0 0-141 16,1-6-81-16,10-6 124 16</inkml:trace>
  <inkml:trace contextRef="#ctx0" brushRef="#br0" timeOffset="-78256.88">9971 17451 1349 0,'1'8'530'0,"4"0"-305"15,-5-1-1-15,-7 5-7 16,-4 3-47-16,-6 0-112 16,-2 1-27-16,-8-1-68 15,4-2-57-15,7-5-136 16,3-5-103-16,17-3 204 15</inkml:trace>
  <inkml:trace contextRef="#ctx0" brushRef="#br0" timeOffset="-77864.27">10258 17201 1337 0,'-7'-4'597'0,"-5"2"-272"0,-3 3-162 16,-2 3-22-16,-3 5-60 15,-1-1-29-15,4 2-34 16,5 0-8-16,7-1-16 16,5 5-4-16,6 0-3 15,1 1 0-15,8 4 9 16,2 2 0-16,5 1 7 15,2 0 5-15,-1-4 13 16,-2-2 3-16,-5-2 11 16,-4-1 6-16,-6 3 14 15,-6 3 11-15,-7 0 6 16,-5-2-4-16,-4-4-19 16,-2 0-14-16,4-3-20 15,0-5-30-15,4-1-113 16,5-2-65-16,5-9-163 0,4-1 207 15</inkml:trace>
  <inkml:trace contextRef="#ctx0" brushRef="#br0" timeOffset="-77569.73">10502 17276 1222 0,'-7'8'556'0,"0"9"-240"15,-3 9-121-15,4 2-26 0,6 5-65 16,-1-5-39-16,9-8-44 16,-3-5-6-16,2-6-3 15,2-1 1-15,-2-8-3 16,4-1 0-16,-7-7 3 16,0-2 2-16,-6-2 5 15,2-3 1-15,-1-2 4 16,-10-1 1-16,2 0-2 15,-5 2-4-15,-2 6-14 16,8 2-24-16,3 4-93 16,-1 2-66-16,8 3-230 15,-2 2 251-15</inkml:trace>
  <inkml:trace contextRef="#ctx0" brushRef="#br0" timeOffset="-77284.65">10668 17202 1062 0,'-1'12'493'15,"-2"3"-150"-15,-2 6-77 16,-5 9-52-16,0 2-36 0,1 5-81 16,2-5-29-16,5-4-28 15,2-4-7-15,3-8-14 16,6-3-4-16,3-2-4 15,2 0 2-15,1-3 0 16,4 0-1-16,1-3 0 16,0-4-3-16,0 0-4 15,-6 0-22-15,-4-3-152 16,-2 1 50-16,-5-10 42 16</inkml:trace>
  <inkml:trace contextRef="#ctx0" brushRef="#br0" timeOffset="-76924.66">10912 17469 1332 0,'12'9'516'15,"-8"-7"-322"-15,-2-2-114 16,4 2-16-16,-6-2 8 15,0 0 2-15,9 0-6 16,2 1-16-16,1 1-7 16,22 13-5-16,-29-6 5 0,-5 4 7 15,-2 3 3 1,-8 6-11-16,-4 2-13 0,0 2-16 16,-1-5-4-16,4-6-3 15,5-4-1-15,1-6-1 16,7-3-4-16,1-2-2 15,-3 0-1-15,0-1-1 16,0 0 0-16,11 0 0 16,-2-1-38-16,6 0-139 15,35-6-357-15,-11-9 349 16</inkml:trace>
  <inkml:trace contextRef="#ctx0" brushRef="#br0" timeOffset="-76582.11">11559 17528 1240 0,'-2'9'498'0,"0"-1"-295"16,-4 2-112-16,2 5-2 15,-6-1-36-15,0 2-25 0,-4 0-22 16,1-1-28-16,4-8-83 16,1-2-76-16,12-5 106 15</inkml:trace>
  <inkml:trace contextRef="#ctx0" brushRef="#br0" timeOffset="-75889.78">12049 17309 614 0,'5'-3'355'16,"-4"-3"-70"-16,2 4-15 16,-3 1 8-16,-1 0-55 0,0 0-40 15,-1-3-61-15,-3-5-21 16,2 2-35-16,-13 1-16 15,-29-21-31-15,26 34-13 16,-2 3-14-16,6 1-3 16,2 0-5-16,8 0-5 15,5 2-8-15,0-1 1 16,12 4 6-16,-3 1 5 0,9 1 13 16,-3 1 1-1,3-1 3-15,-2 0 1 0,-2-2 3 16,2 1 3-16,-7-3 8 15,-4-2 9-15,-8 0 23 16,-4-3 9-16,-6-3 4 16,2 2-6-16,-1-2-24 15,0-1-9-15,4-2-19 16,-2-2-13-16,6 1-78 16,-2-2-52-16,9-3-121 15,6-2-78-15,19-12 216 16</inkml:trace>
  <inkml:trace contextRef="#ctx0" brushRef="#br0" timeOffset="-75598.22">12305 17266 1283 0,'-8'15'501'0,"-2"7"-332"0,0 3-17 15,4 2-28-15,0 0-26 16,9-6-53-16,3-3-14 15,5-6-12-15,1-4-2 0,3-5 6 16,-1-2-1 0,2-1-1-16,-1-3-1 0,-1-3-2 15,-4-2 0-15,-2-2 1 16,-2-3 5-16,-6 0 16 16,-3 0 6-16,-8 0 0 15,-5 0-6-15,-7 2-26 16,4 2-33-16,0 5-97 15,3 2-65-15,9 3-177 16,2 1-76-16,7 7 271 16</inkml:trace>
  <inkml:trace contextRef="#ctx0" brushRef="#br0" timeOffset="-75316.84">12556 17265 858 0,'-8'4'489'0,"5"8"16"16,-2 4-301-16,-3 6-16 15,0 3-38-15,0-1-35 16,9 4-57-16,2 0-15 16,5-3-9-16,2-1-3 15,-3-8-5-15,6-3-2 0,1-7 1 16,1-1 0-16,3-3-5 15,-2-2-3-15,-2-1-8 16,2 1 2-16,-3-2-122 16,0-2-89-16,1-7 123 15</inkml:trace>
  <inkml:trace contextRef="#ctx0" brushRef="#br0" timeOffset="-74913.45">12790 17340 1388 0,'2'0'518'0,"0"2"-363"0,1-1-41 16,-3-1-14-16,0 0-12 15,8 2-37-15,9 5-9 16,25 14-10-16,-31-13-6 15,-7 0-11-15,-2 2 0 16,-8-4 4-16,-1 2 2 16,-5 1-5-16,-4 0-2 15,2 1-6-15,-4-1-3 16,10-2-5-16,3-2-2 0,5 0-4 16,5-1-1-16,5 1 3 15,5-1 2-15,1 1 2 16,3 1 4-16,-5 0 10 15,-2 2 6-15,-7 1 14 16,0 0 12-16,-6 4 11 16,-7 1-1-16,-7 2-8 15,-5 2-13-15,1-8-45 16,3-5-58-16,6-5-144 16,5-2-83-16,3-14 168 15</inkml:trace>
  <inkml:trace contextRef="#ctx0" brushRef="#br0" timeOffset="-74418.78">13231 17408 1240 0,'24'38'517'0,"-32"-24"-279"16,-6 3-138-16,-1 0-18 15,-1-2-31-15,3-4-44 16,6-8-124-16,0-2-104 16,8-11 127-16</inkml:trace>
  <inkml:trace contextRef="#ctx0" brushRef="#br0" timeOffset="-73873.23">13633 17287 985 0,'-29'-39'433'0,"29"29"-200"16,-1 4-8-16,-3 6-50 0,-2 3-39 15,-5 0-66-15,-3 1-21 16,-2 3-9-16,3 1-1 16,1-2-10-16,6 2-9 15,6-2-20-15,0 2-4 16,2 6-4-16,4 3 0 16,2 3 7-16,8 1 1 15,5-2 7-15,-2-2 4 0,3-1 12 16,-5 0 5-16,-4 2 9 15,-2-1 5-15,-7 0 14 16,-3-2 7-16,-4-4 8 16,-4 2-4-16,-5-1-16 15,-3 0-11-15,0-2-25 16,-1-5-27-16,9-5-87 16,2 0-49-16,7-5-133 15,6-4-54-15,11-10 213 16</inkml:trace>
  <inkml:trace contextRef="#ctx0" brushRef="#br0" timeOffset="-73583.68">13862 17334 860 0,'3'9'443'0,"-6"15"-73"0,-7 4-111 15,6 0-73-15,4 2-29 16,3-6-70-16,8-6-27 15,1-5-19-15,0-3 3 16,1-8 0-16,-3-3-5 16,4-6-15-16,-2-6-4 15,-8-5-3-15,-3 1 2 0,-6-4 6 16,-1 2 4-16,-6 3 2 16,1 4 0-16,-9 2-13 15,-3 3-8-15,8 4-17 16,-2 2-32-16,11 2-100 15,1 1-71-15,8 1 121 16</inkml:trace>
  <inkml:trace contextRef="#ctx0" brushRef="#br0" timeOffset="-73329.62">13982 17321 1127 0,'2'12'487'0,"-4"5"-228"0,2 2-49 16,-3 9-50-16,-6 0-32 15,9 0-64-15,0-2-21 16,2-10-22-16,1-2-3 16,-4-6-3-16,2-1 1 15,4-3 4-15,5-2 3 16,8-1-2-16,-1 2 0 15,-1-3-9-15,3 0-3 16,-5-2-9-16,0 0-42 0,-2-2-127 16,-3-2-49-16,3-8 114 15</inkml:trace>
  <inkml:trace contextRef="#ctx0" brushRef="#br0" timeOffset="-73014.97">14283 17320 1396 0,'-1'1'558'0,"-8"9"-313"16,-1 1-114-16,4 6-42 15,-1 1-12-15,5-3-44 16,3 1-13-16,8-3-8 15,2-1 0-15,7-1 1 0,3 0 0 16,6-2-1-16,1-2 0 16,-1 0-6-16,-5-2-3 15,5-3-11-15,-7-2-35 16,0-3-116-16,-2-2-84 16,-6-7 139-16</inkml:trace>
  <inkml:trace contextRef="#ctx0" brushRef="#br0" timeOffset="-72820.87">14422 17369 1095 0,'7'16'467'0,"-4"2"-237"16,1 6-30-16,1 7-54 16,-5 0-38-16,0 2-69 15,0-1-16-15,-1-6-13 16,2-3-21-16,4-12-129 15,-1-4-66-15,13-12 114 16</inkml:trace>
  <inkml:trace contextRef="#ctx0" brushRef="#br0" timeOffset="-66492.9">15259 17761 1408 0,'2'4'543'0,"-2"-4"-365"15,-2 1-69-15,1-1-36 16,-1 0-53-16,1 0-125 15,0 0 73-15</inkml:trace>
  <inkml:trace contextRef="#ctx0" brushRef="#br0" timeOffset="-65596.62">14616 17230 1026 0,'-41'-12'380'16,"47"20"-259"-16,14 11-91 15,6 4 9-15,8 7 7 16,2 4-2-16,3-2-2 15,0 1 1-15,-3 0 5 16,-2 1 1-16,-13 2 9 16,-7 0 5-16,-17-4 8 15,-13-3-1-15,-9-4-13 16,-7-6-10-16,1-4-18 16,3-4-9-16,5-6-12 15,6 0-3-15,7-3-20 16,3 0-23-16,6 1-88 15,1-3-72-15,0-2 120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37:29.92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6255 4392 421 0,'0'0'248'16,"0"0"-69"-16,0-1-2 16,0-1-24-16,0 1-22 15,4-11-5-15,-2 0-20 16,2-25-8-16,-15 28-18 15,-1 2-12-15,-7 4-20 16,-2 4-6-16,-5 6-7 16,0 4-4-16,-1 8-2 0,2 0-1 15,4 11-3-15,3 4-4 16,8 1-8-16,7 4-7 16,11 0-8-16,7-2-3 15,14-7-1-15,1-3 2 16,6-11 0-16,0-7-6 15,6-9-116-15,4-9-118 16,2-17 151-16</inkml:trace>
  <inkml:trace contextRef="#ctx0" brushRef="#br0" timeOffset="302.99">6495 4405 643 0,'-8'5'404'16,"5"6"-21"-16,1 9-160 15,-4 5-14-15,5 6-60 16,-1-1-18-16,6-1-50 16,5-3-17-16,2-8-26 15,5-3-11-15,3-8-14 16,0-7-5-16,5-11-6 16,-2-4-2-16,-4-13-15 15,0-1-8-15,-9-3-3 16,-6 1 7-16,-10 7 19 15,-7 3 10-15,-6 7 7 0,-6 2-2 16,-1 7-6-16,-2 5-6 16,2 8-5-16,2 4-5 15,3 3-6-15,6 4-3 16,9-5-52-16,7-1-70 16,14-4-284-16,10-4 273 15</inkml:trace>
  <inkml:trace contextRef="#ctx0" brushRef="#br0" timeOffset="578.16">6767 4472 853 0,'10'10'459'16,"3"5"-160"-16,-5 1-41 16,0 6-57-16,-4-1-77 15,-1-1-32-15,-1 0-47 16,0-9-12-16,-2-5-13 15,2-1-1-15,-4-7-3 16,1 1-3-16,0 0-5 16,0 0-5-16,-3-5-7 15,-7-13-3-15,-7-36-2 16,18 26-5-16,5 3-21 16,4 0-17-16,3 4-61 0,1 4-40 15,4 6-116-15,1 3-106 16,-2 7 239-16</inkml:trace>
  <inkml:trace contextRef="#ctx0" brushRef="#br0" timeOffset="845.46">6996 4499 582 0,'6'12'333'16,"-4"0"-35"-16,3-1-32 0,-3 3-61 15,-2-1-23-15,1 2-45 16,0 2-18-16,3-2-39 15,-2-1-17-15,1-1-29 16,1-8-11-16,-4-4-3 16,1-2-2-16,-2 0-4 15,0 0-4-15,-1-3-10 16,-6-16-1-16,-3-32 1 16,10 29-1-16,2 2-9 15,5 1-21-15,0 0-76 16,0 3-77-16,13 1 111 15</inkml:trace>
  <inkml:trace contextRef="#ctx0" brushRef="#br0" timeOffset="1176.86">7243 4589 1127 0,'3'13'498'16,"-2"-8"-251"-16,0-7 3 15,1 1-87-15,-2 0-33 16,0 0-67-16,4-7-23 0,-3-16-27 16,37-32-4-16,-29 29-3 15,-5 5-2-15,-3 4 4 16,-1 6 4-16,-6 10 3 16,-4 1 0-16,-3 4-4 15,0 6-2-15,-2 10-3 16,3 0 1-16,6 9 1 15,2 0-1-15,5-4-5 16,4 0-2-16,8-4-5 16,7-3-3-16,8-5-2 15,7 0-2-15,8-10-78 16,3-4-59-16,3-8-185 16,0-11-169-16,0-4 320 15</inkml:trace>
  <inkml:trace contextRef="#ctx0" brushRef="#br0" timeOffset="1353.54">7684 4479 693 0,'-12'-3'427'0,"-1"3"-58"16,-2 2-90-16,0 5-32 15,1 6-51-15,2 4-30 16,2 2-59-16,8 3-27 16,4-2-53-16,5-5-16 15,9-1-16-15,0-4-6 16,5-5-48-16,2 0-40 15,3-10-139-15,1-8-120 16,-3-16 225-16</inkml:trace>
  <inkml:trace contextRef="#ctx0" brushRef="#br0" timeOffset="1532.41">7889 4288 1135 0,'0'18'560'16,"-2"13"-242"-16,-4 15-77 15,-3 7-46-15,9 6-95 16,5-6-32-16,7-8-47 16,3-11-14-16,3-16-60 15,4-5-61-15,-1-19-216 16,0-8 209-16</inkml:trace>
  <inkml:trace contextRef="#ctx0" brushRef="#br0" timeOffset="2468.28">7672 4424 1030 0,'-5'4'508'0,"5"0"-208"15,11-1-83-15,4 3-30 16,14-3-77-16,9-2-28 16,12-1-45-16,8-2-12 0,-7-6-13 15,-5 1-3-15,-4 2-4 16,-9 4 0-16,1 9-2 15,-3 7 1-15,-15 7 0 16,-3 1 1-16,-11 2 6 16,-2 2 2-16,-3-7 5 15,0-3 1-15,-2-7-2 16,1-6-1-16,2-6-10 16,1-3-3-16,1-5-8 15,3-5-4-15,4-3 0 16,0 0 2-16,5 2 4 15,0 0 2-15,3 8 3 16,-3 2 0-16,0 6 8 16,-3 7 4-16,-2 3 13 15,0 3 4-15,-2 5 4 16,1 2-3-16,-1-1-16 0,3-2-9 16,2-6-34-16,-1-8-24 15,6-3-57-15,1-2-24 16,3-4-3-16,-1 0 16 15,4 0 56-15,-2-1 26 16,-2 1 30-16,2 3 5 16,-2-1 3-16,-1 0 2 15,-1-1 9-15,-1-2 11 0,-4-2 28 16,-1-2 15-16,1 3 23 16,-7-1 7-16,-6 1 2 15,0-1-3-15,-10 0-12 16,2 0-11-16,-2 5-17 15,1 2-9-15,-2 3-15 16,-1 4-7-16,2 12-9 16,3 1-5-16,7 9-10 15,2 1-2-15,14 3-13 16,-2-4-19-16,6-5-67 16,6-4-31-16,3-16-57 15,10-4-23-15,6-14-15 16,0-6-4-16,2-2 21 15,-4 1 36-15,-11 0 89 16,-3 5 39-16,-12 2 86 16,-7 1 47-16,-7 7 89 0,-2 2 34 15,-7 0 24-15,-3 4-13 16,-4 3-43-16,-1 4-22 16,1 6-41-16,4 1-22 15,7 4-39-15,4-1-14 16,7 4-20-16,7 1-5 15,1-4-5-15,4-1-1 16,-2-4-1-16,-1 0 1 0,-3-1 1 16,-3-1 1-16,-4-1 6 15,-7-6 3-15,-5 1 0 16,-1-2-5-16,-9-4-27 16,4 3-33-16,-2-5-101 15,-2-1-58-15,4 6-135 16,3-8 7-16,8-7 205 15</inkml:trace>
  <inkml:trace contextRef="#ctx0" brushRef="#br0" timeOffset="2777.57">9019 4440 1217 0,'-6'4'575'0,"3"-1"-231"16,-4 1-15-16,4 3-92 0,-6 2-61 15,2 5-89-15,-2 3-29 16,2 0-34-16,7 3-10 16,5 1-13-16,4-1-1 15,5-1 0-15,7-1 0 16,0-6 6-16,4 2 2 16,-4-4 4-16,-4-6 4 15,-8-2 8-15,-6 0 8 0,-13 0 6 16,-5 4-2-16,-12 0-13 15,0-1-23-15,1-4-95 16,2-1-63-16,19 0-160 16,5-1-63-16</inkml:trace>
  <inkml:trace contextRef="#ctx0" brushRef="#br0" timeOffset="3225.29">9722 4505 1181 0,'4'-1'537'16,"2"0"-309"-16,-3 0-32 15,-1 0-33-15,-2 0-94 16,0 1-34-16,0 0-169 15,0 0-135-15,0 0 164 16</inkml:trace>
  <inkml:trace contextRef="#ctx0" brushRef="#br0" timeOffset="3364.08">9756 4664 1009 0,'1'0'475'0,"-1"1"-171"0,1-3-40 16,-1 2-37-16,0 0-56 15,0 0-83-15,0 0-75 16,0-1-279-16,0 0 191 16</inkml:trace>
  <inkml:trace contextRef="#ctx0" brushRef="#br0" timeOffset="3806.29">10294 4516 1210 0,'3'10'541'0,"3"0"-313"16,3 3-20-16,0 4 3 16,2 2-89-16,-4 2-35 15,-2 0-46-15,2-1-15 16,-2-7-14-16,-3-2-2 16,4-4-4-16,-4-1-1 15,-1-6 4-15,2-1 0 16,-3 0 1-16,-1 0 0 15,0-16-4-15,-3-34-2 0,7 18-2 16,5 3-1-16,3 1-1 16,2-1-3-16,3 11-20 15,-4 3-32-15,1 11-84 16,-1 3-50-16,3 2-115 16,2 2-70-16,7 5 242 15</inkml:trace>
  <inkml:trace contextRef="#ctx0" brushRef="#br0" timeOffset="4124.97">10549 4629 411 0,'5'23'303'16,"-3"-6"19"-16,11-8-55 15,2 0-15-15,2-11-25 16,7 0-13-16,-3-7-45 16,2-2-24-16,-5-4-43 15,1-4-25-15,-1-7-39 0,-5-1-13 16,-6-2-11-16,-4 2-2 15,-10 7-3-15,-4 2 1 16,-5 13-3-16,-3 4-1 16,0 11 4-16,1 7 2 15,0 10 5-15,7 4 3 16,7 0-5-16,4 0-4 16,13-3-7-16,-1-4-3 0,6-1-3 15,2-6-4-15,8-11-83 16,2-1-64-16,11-13-198 15,1-1 206-15</inkml:trace>
  <inkml:trace contextRef="#ctx0" brushRef="#br0" timeOffset="4598.76">10998 4538 1222 0,'-13'7'547'0,"3"1"-263"16,-1-2 6-16,-6 8-75 15,0-1-39-15,7 9-74 16,1 4-32-16,11-2-48 16,7 0-15-16,1-9-15 15,7-1-4-15,2-7-2 0,5-2-7 16,10-8-40 0,2-9-31-16,5-9-66 0,-2-6-17 15,-5-4 14-15,-5 6 33 16,-8 3 74-16,-3 7 37 15,-12 6 82-15,-5 4 30 16,-5 5 48-16,-7 4 14 16,-1 8-14-16,-1 5-13 15,3 11-22-15,2-2-10 16,6 2-26-16,5-1-13 0,9-8-25 16,6-2-12-16,5-5-12 15,2-6-4-15,5-12-8 16,-3-4-3-16,3-13-9 15,-4-3-5-15,-9 2 3 16,2 3 2-16,-11 9 14 16,-1 7 7-16,-4 1 9 15,-2 4 0-15,-5 7 1 16,-3 3-2-16,-1 6-4 16,-4 4-1-16,3 0-7 15,2-5-5-15,4-3-77 16,2-8-60-16,6-4-143 15,7-5-85-15,3-11 228 16</inkml:trace>
  <inkml:trace contextRef="#ctx0" brushRef="#br0" timeOffset="4860.8">11605 4596 850 0,'15'16'532'0,"0"-1"-76"16,-1 4-106-16,-2 4-29 15,-7-7-104-15,0 6-40 0,-5-6-66 16,-3-5-27-16,0-1-32 16,-1-7-13-16,-1-4-22 15,1-2-7-15,-1-9-11 16,0-1-6-16,3-5-7 16,1 0-7-16,4-2-37 15,0 3-30-15,5-5-92 16,2 1-60-16,0-4-154 15,5-1 238-15</inkml:trace>
  <inkml:trace contextRef="#ctx0" brushRef="#br0" timeOffset="5116.54">11897 4614 1043 0,'17'20'504'0,"-13"-7"-154"0,-1 2-54 15,-2 1-43-15,1-3-62 16,-1-5-96-16,-2 0-30 16,-1-5-40-16,-1 2-6 15,2-3-14-15,0-3-5 16,0 0-10-16,0 0-2 16,-1-20-1-16,-3-29 2 15,13 26 4-15,-2 1-2 16,2 3-24-16,4 0-29 0,-3 5-84 15,0-1-81-15,4 3 141 16</inkml:trace>
  <inkml:trace contextRef="#ctx0" brushRef="#br0" timeOffset="5782.97">12063 4712 989 0,'7'5'524'16,"6"-2"-168"-16,4-7-128 16,-1-5-20-16,7-3-102 15,0-5-32-15,1 0-34 16,2-2-10-16,-9 1-15 16,-2-2-5-16,-8 1-8 0,-5 4-1 15,-7 2 3-15,-6 2 2 16,-2 3 7-16,-4 8 15 15,1 7 29-15,0 6 10 16,2 9 10-16,3 0-4 16,6 0-16-16,4 0-9 15,2 3-12-15,5-2-11 16,6-2-15-16,-1-2-6 0,6-7-9 16,0-5-8-16,5-8-66 15,3-10-44-15,-1-10-90 16,2-2-38-16,-5-1-8 15,1 4 29-15,-7 7 95 16,-6-1 46-16,-6 6 93 16,-3 1 38-16,1 3 42 15,-1 5 20-15,0 3 22 16,-1-4 3-16,0 0 8 16,-1 0 0-16,1 10-9 15,4 8-16-15,1 22-45 16,-3-29-23-16,3-10-39 15,0-7-18-15,4-4-55 16,0-6-19-16,3 2-19 16,-4-1 9-16,5 7 48 0,0 3 22 15,-7 2 31-15,3 6 18 16,-7-1 36-16,-1 4 15 16,2 2 23-16,3-2-1 15,-5 3-6-15,4 2-5 16,0 4-15-16,-4-2-9 15,11 5-28-15,-2-2-12 16,7-5-15-16,4-3-5 16,-1-7-2-16,-1-3-2 0,-3-6-49 15,0-2-64-15,-6-7-91 16,-2 4 116-16</inkml:trace>
  <inkml:trace contextRef="#ctx0" brushRef="#br0" timeOffset="6270.81">12840 4548 1415 0,'1'-4'504'0,"-12"-7"-412"16,-4 0-34-16,-3 2 4 15,3 7-21-15,1 6-29 16,3 12-3-16,2 4 3 0,2 6 6 16,7 2 10-16,5-4 7 15,7 4 21-15,3-8 10 16,9-2 18-16,5-1 4 16,-1-9-12-16,4-2-14 15,-5-15-28-15,-1-2-14 16,-6-12-18-16,2-8-4 0,-2 1-4 15,-6-3 1-15,-6 8 10 16,-6 7 7-16,-7 8 12 16,-7 5 3-16,-1 6 2 15,1 6 5-15,5 10 7 16,2 1 4-16,0 7 2 16,4 0-5-16,1-2-12 15,5 1-7-15,14-4-9 16,-5-4-7-16,6-7-9 15,2-4-17-15,-7-5-87 16,-1-3-66-16,-8-5-145 16,-6-1-252-16</inkml:trace>
  <inkml:trace contextRef="#ctx0" brushRef="#br0" timeOffset="6763.06">7123 5786 1112 0,'-5'-6'460'0,"6"6"-261"0,1 0 12 16,0 12 9-16,0 10-34 15,-2 21-54-15,0 9-31 16,4 9-52-16,3 0-15 15,7-13-20-15,5-5-9 16,6-16-12-16,1-5-32 0,-1-16-105 16,-4-5-85-16,-6-10 132 15</inkml:trace>
  <inkml:trace contextRef="#ctx0" brushRef="#br0" timeOffset="6939.86">6989 5966 922 0,'-2'11'432'0,"9"-4"-157"16,3-2-37-16,13 1-22 15,7-1-41-15,3-3-69 16,7 0-29-16,-3 3-45 16,-1-2-42-16,3 0-163 15,-1 0-119-15,0 0 167 16</inkml:trace>
  <inkml:trace contextRef="#ctx0" brushRef="#br0" timeOffset="7073.87">7540 6081 580 0,'4'10'362'0,"-1"3"-4"0,-2-3-48 16,2 2-76-16,-3-1-53 16,-4-7-87-16,1 2-35 15,-3-8-124-15,4-3-93 16,1-15 97-16</inkml:trace>
  <inkml:trace contextRef="#ctx0" brushRef="#br0" timeOffset="7754.75">7543 5899 768 0,'15'10'413'0,"3"1"-82"16,2 2-31-16,6 6-67 15,-1-3-29-15,1 6-44 16,-4 1-18-16,-7-5-38 15,-3 6-20-15,-5-8-36 16,-2 2-15-16,-5-3-14 16,0-3-5-16,-2-1-7 15,0-3-8-15,1-8-28 16,0-5-16-16,1-9-26 16,2-6-3-16,4 2 15 15,2-2 13-15,5 1 27 16,3 5 9-16,-1 3 8 0,2 5 2 15,-2 6 13-15,0 5 11 16,-2 9 25-16,0 4 14 16,-4 5 8-16,-1-2-6 15,-4-5-19-15,-3-4-13 16,2-7-20-16,3-4-6 16,0-8-30-16,3-4-23 0,0-4-35 15,-1-4-4-15,-4 3 23 16,1 4 20-16,-2 5 35 15,-3 5 7-15,1 2 18 16,-1 3 12-16,0-3 19 16,0 0 9-16,2 8-1 15,6 9-6-15,20 26-13 16,-15-31-6-16,7-5-12 16,4-2-5-16,1-11-7 15,6-5-2-15,-1-7-6 16,-5-6-15-16,-5-3-38 15,-6-1-12-15,-10 2-8 16,-4 1 13-16,-7 4 41 16,-4 6 14-16,-1 6 23 15,-2 4 17-15,2 10 26 0,1 4 9 16,3 9 10-16,1 5-2 16,7 4-10-16,4-4-7 15,7-3-15-15,4 1-11 16,5-7-19-16,1 0-6 15,3-7-11-15,1-1-52 16,1-5-144-16,-1 0-91 16,-2 5 156-16</inkml:trace>
  <inkml:trace contextRef="#ctx0" brushRef="#br0" timeOffset="7909.52">8599 5981 1300 0,'-6'14'589'0,"12"-11"-245"15,-1-3-158-15,-3-1-75 16,2 1-109-16,-4-1-9 16</inkml:trace>
  <inkml:trace contextRef="#ctx0" brushRef="#br0" timeOffset="8088.89">8660 6126 1365 0,'3'11'608'0,"1"-7"-321"16,1 3-12-16,-2-5-130 0,-1 0-53 16,1-2-137-16,-3-1-88 15,0 0 82-15</inkml:trace>
  <inkml:trace contextRef="#ctx0" brushRef="#br0" timeOffset="8873.64">10268 5861 969 0,'0'-1'438'0,"-1"0"-167"16,-3-12-25-16,-3-1-11 15,-25-23-42-15,14 38-74 16,-4 8-30-16,1 18-43 0,2 11-14 16,9 8-15-1,9 4-5-15,13-7-6 0,8-3 0 16,16-10 1-16,5-9 0 15,7-10 0-15,3-8 1 16,-1-9 0-16,-10-10 2 16,-1-5 2-16,-13-3 1 15,-15-12 4-15,3 4 2 16,-25-9 4-16,0 0 2 0,-12 5-3 16,-11 3-4-16,-10 8-8 15,-6 4-6-15,3 10-8 16,2 6-8-16,15 5-31 15,9 6-28-15,9 6-73 16,5 4-56-16,12 7-95 16,6 3 174-16</inkml:trace>
  <inkml:trace contextRef="#ctx0" brushRef="#br0" timeOffset="9124.54">10749 5697 1309 0,'-1'-16'594'15,"-13"16"-271"-15,0 9-64 16,-4 12-58-16,-1 7-66 16,3 12-73-16,4 4-20 15,10 5-29-15,7-1-6 16,11-4-7-16,6-8-3 15,6-10-3-15,1-3-20 16,6-12-104-16,-1-2-76 16,8-11 119-16</inkml:trace>
  <inkml:trace contextRef="#ctx0" brushRef="#br0" timeOffset="9495.87">11027 5818 1069 0,'-1'12'595'16,"-1"0"-158"-16,0 3-129 16,6 3-24-16,-2 3-119 15,-4 0-46-15,-5 3-62 16,4-7-20-16,-7-7-23 16,9-2-8-16,1-10-23 15,0 0-13-15,12-9-20 16,-4-3-5-16,5-5 14 15,-4-3 9-15,-2 4 22 0,6-2 6 16,-2 7 4-16,2 3 0 16,1 6 2-16,-2 3 3 15,-1 3 16-15,0 6 9 16,-2 5 16-16,3 5 10 16,-1 2-1-16,1 1-2 15,-4-2-9-15,-1-4-9 0,-7-4-12 16,-1-2-8-16,-2-5-60 15,1-4-54-15,2 0-152 16,0-1-84-16,0 0 202 16</inkml:trace>
  <inkml:trace contextRef="#ctx0" brushRef="#br0" timeOffset="10006.37">11352 5845 963 0,'22'8'512'0,"-14"0"-86"16,1 2-66-16,0 6-63 16,-7 2-57-16,-2 1-101 15,-2 1-37-15,-1-7-41 16,2-2-22-16,2-6-24 16,-4-5-10-16,5-4-17 15,-3 3-10-15,1 0-13 0,5-17-3 16,14-28 10-16,-6 29 5 15,-4 3 15-15,1 1 5 16,2 3 3-16,1 2 0 16,-10 8 2-16,3 1 0 15,-1 14 5-15,-6 0 4 16,5 12 8-16,-4 3 4 16,-1-4 3-16,3-1-3 0,-2-16-6 15,1-1-5-15,3-8-5 16,2-5-1-16,6-6-3 15,-2-7-3-15,6-9-4 16,-1 1-3-16,1 3 1 16,6 4 2-16,-1 8 1 15,-3 4 3-15,-2 8 3 16,-2 7 3-16,-4 6 6 16,-2 5 2-16,-4 5 2 15,-3-2-1-15,-1 1-5 16,-3-5 0-16,-1-7-100 15,0-2-76-15,4-11-93 16,2-5 128-16</inkml:trace>
  <inkml:trace contextRef="#ctx0" brushRef="#br0" timeOffset="10208.87">11906 5715 1332 0,'29'8'656'0,"-6"5"-304"16,5 9-83-16,-8 3-31 15,6 14-110-15,-1 1-35 16,-15 6-28-16,-7 1-21 0,-14-2-19 16,-6-4-4-16,-8-9-42 15,4-5-59-15,3-15-131 16,10-5-77-16,5-8 165 15</inkml:trace>
  <inkml:trace contextRef="#ctx0" brushRef="#br0" timeOffset="11063.5">13161 5765 1143 0,'5'-38'506'0,"-18"32"-274"15,-7 1-13-15,-9 5-75 16,-2 3-38-16,-9 5-38 15,9 6-14-15,12 1-16 16,0 5-7-16,15 3-10 16,-1 0-6-16,5 3-8 15,12 0-2-15,7-4 1 16,7-1 2-16,9-6 6 16,0-4 3-16,0-2 12 15,-4 0 5-15,-15-3 7 16,-5 0 6-16,-11 2 5 15,-8-2-4-15,-7 7-8 0,-9 0-9 16,-3-2-17-16,3 0-6 16,2-11-23-16,8 0-34 15,9-5-90-15,5-6-42 16,13-5-88-16,5 0-36 16,9-2-93-16,0-5-37 0,3 5-7 15,-3-3 73-15,-1 6 312 16,-1 8 153-16,-4 7 251 15,-2 1 53-15,-3 12-31 16,-6 2-33-16,-2 12-64 16,-2 2-30-16,-4-3-56 15,4-6-28-15,3-6-58 16,1-9-26-16,6-2-41 16,4-3-12-16,2-16-14 15,2-3-6-15,-5-14-18 16,-3-1-4-16,-7 7 0 15,1 6 5-15,-6 13 15 16,-1 5 1-16,-1 9 2 16,-2 6 3-16,-5 8 7 15,1 1 4-15,3 2-1 16,3-3-2-16,8-4-10 0,-3-8-2 16,9-6-105-1,-3-5-77-15,11-20 110 0</inkml:trace>
  <inkml:trace contextRef="#ctx0" brushRef="#br0" timeOffset="11481.41">13712 5678 1190 0,'9'20'628'15,"0"10"-199"-15,1 10-170 16,-1 3-17-16,-3 3-117 15,2-2-39-15,1-3-35 16,-4-6-13-16,1-13-24 16,-1-8-7-16,-3-13-14 15,1-1-7-15,-3-9-12 16,-2-3-3-16,-2-7 3 16,-1-4 3-16,4-4 6 15,2 4 3-15,7 2 4 16,4 1 0-16,4 8 4 15,-2 2 1-15,6 11 7 16,-3 5 9-16,-1 8 20 16,0 5 13-16,-14 4 16 15,5 3 3-15,-11-3-5 0,-5-3-8 16,3 1-12-16,-12-7-10 16,-2 0-12-16,2-6-13 15,-3-7-88-15,8-3-60 16,9-3-138-16,4-4-81 15,3-3 232-15</inkml:trace>
  <inkml:trace contextRef="#ctx0" brushRef="#br0" timeOffset="11718.71">14105 5870 1561 0,'0'14'678'0,"0"12"-386"16,0 5-14-16,-3 9-105 16,0 2-57-16,3 2-62 15,0 0-18-15,5 4-21 16,0-3-7-16,3-6-8 16,0-5-32-16,-1-19-75 15,-2-4-39-15,-3-16-112 16,-2-8-43-16,-4-14-45 15,-4-3-16-15,-11-10 234 16</inkml:trace>
  <inkml:trace contextRef="#ctx0" brushRef="#br0" timeOffset="11937.13">13975 5858 771 0,'16'-8'395'16,"13"-4"-54"-16,0 1-63 15,6 8-9-15,1 4-25 16,-9 8-47-16,0 3-15 0,-5 5-24 15,-7 4-21-15,-10 3-45 16,-7 3-21-16,-11 1-31 16,-7-5-8-16,-4-2-16 15,-1-4-7-15,4-11-62 16,4 1-49-16,10-7-113 16,6-6-55-16,5-6-100 15,5-3 218-15</inkml:trace>
  <inkml:trace contextRef="#ctx0" brushRef="#br0" timeOffset="12221.52">14289 5912 1209 0,'15'16'587'0,"-1"0"-238"16,-4 3-8-16,-8 0-113 15,-2 1-61-15,-4-4-76 0,-1-7-24 16,2-5-34-16,-2-3-11 15,-1-8-18-15,2-2-6 16,-3-5-12-16,2-2-3 16,5-1 1-16,3-1 2 15,9 2 7-15,1 2-1 16,3 4-3-16,-3 3-19 0,1 1-51 16,-2 2-40-16,-1-1-132 15,6 5-61-15,-10-3 193 16</inkml:trace>
  <inkml:trace contextRef="#ctx0" brushRef="#br0" timeOffset="12510.66">14549 5883 953 0,'-13'14'480'0,"9"5"-120"15,-1 0-54-15,5 2-40 16,2 1-52-16,6-4-82 15,3-4-30-15,9-5-45 16,3-1-11-16,2-10-14 16,3-3-7-16,-2-12-8 15,-2-9-4-15,-7-2-3 0,-4-4 0 16,-9 4 2-16,-8 8 0 16,-13 4-2-16,-6 5-4 15,-8 6-8 1,1 5-5-16,4 5-24 0,0 4-32 15,12 3-103-15,2 0-64 16,7-2 134-16</inkml:trace>
  <inkml:trace contextRef="#ctx0" brushRef="#br0" timeOffset="13002.05">14782 5715 1172 0,'12'7'509'0,"8"14"-283"0,1 6 20 16,-1 16-54-16,-7-1-39 16,-2 4-59-16,0-4-20 15,-7-11-38-15,4-6-12 16,-3-13-10-16,-2-2-2 16,-1-8-1-16,-4-2-2 15,0-10-4-15,-3-1-1 16,5-5-4-16,2-5-1 15,0 2 0-15,6-3-2 0,-2 6-3 16,6 4 0 0,4 10 1-16,-1 2 1 0,5 9 8 15,-4 3 7-15,-1 6 21 16,-1 4 12-16,-7 5 20 16,-3-2 4-16,-7 1-7 15,-9-4-7-15,3-5-21 16,-9-4-9-16,-2-7-56 15,8-4-44-15,0-10-103 16,7-1-54-16,-1-14-132 16,-2-10 221-16</inkml:trace>
  <inkml:trace contextRef="#ctx0" brushRef="#br0" timeOffset="13851.55">15123 5749 1055 0,'10'12'578'0,"-3"7"-190"16,-4 13-78-16,-3 5-40 16,-3 7-119-16,0-2-45 15,4-3-58-15,5-6-23 16,7-12-25-16,5 0-3 0,10-13-7 16,4-5 0-16,5-7-13 15,0-1-3-15,-6-1-7 16,-4-3-6-16,-5-1-2 15,-1-5-1-15,-7-8 2 16,1 2 8-16,-7-5 18 16,-6-3 8-16,-1 5 14 15,-7 0 5-15,-3 9 15 16,3 3 12-16,-3 12 21 16,4 3 8-16,-6 14 6 15,1 7-6-15,3 7-16 16,1 3-8-16,12-1-18 15,-2-5-8-15,5-4-13 16,7-5-4-16,-5-9-7 16,4-3-12-16,1-12-45 15,-8-6-27-15,8-2-52 0,0-4-14 16,0-2 16-16,2 3 23 16,-6-3 51-16,0 4 25 15,-5 6 32-15,0 1 10 16,-5 7 29-16,-1 5 16 15,0 3 35-15,-1 1 16 16,0 6 22-16,1 3 2 16,-1-1-8-16,0-1-12 15,0-7-40-15,0-4-20 0,1-3-32 16,1-2-19-16,-2 0-42 16,0 0-12-16,0 0-6 15,3-3 11-15,1-4 34 16,4 3 15-16,-2-1 10 15,2-3 4-15,26-20 1 16,-28 25 2-16,0 2 9 16,0 2 8-16,0 6 20 15,-1 4 4-15,0-1-8 16,0 2-10-16,1-6-23 16,1 0-8-16,1-4-14 15,-3-3-10-15,1-1-3 16,-3-3 2-16,-2 0 13 15,2 4 9-15,-2-2 5 16,-1 3 2-16,0 0-2 16,0 0-2-16,1-8-1 0,3-4-4 15,16-22-3-15,-11 33-1 16,-4 6-2-16,1 4 2 16,-3 11 0-16,0-4 0 15,1 4-91-15,4-4-60 16,5-9-151-16,4-3-95 15,-1-16 260-15</inkml:trace>
  <inkml:trace contextRef="#ctx0" brushRef="#br0" timeOffset="14107.67">15998 5865 1060 0,'-8'-11'509'0,"3"6"-191"16,-3 2-6-16,2 7-73 15,0 7-35-15,-4 9-56 16,10 3-31-16,-2 2-47 16,2 0-14-16,4-4-22 15,5-1-8-15,1-5-5 16,5-4-2-16,-8-4 1 16,-7-4-1-16,6 0 6 15,-6 1 3-15,1 1-1 16,-1 2-1-16,-16-7-59 15,5-1-57-15,-2-6-133 0,-2-2-89 16,12 4 190-16</inkml:trace>
  <inkml:trace contextRef="#ctx0" brushRef="#br0" timeOffset="14288.38">16360 6083 1543 0,'11'16'733'16,"-8"0"-368"-16,-10-1-159 15,-12-2-56-15,-12-5-242 16,-1-6-98-16,-1 0 105 16</inkml:trace>
  <inkml:trace contextRef="#ctx0" brushRef="#br0" timeOffset="15106.98">17148 5975 1086 0,'10'17'499'15,"5"-6"-260"-15,0-3-54 16,2-3 8-16,5-9-95 16,2-9-36-16,2-10-36 15,-2-8-7-15,-5 2-6 16,-7-1 1-16,-8 9 3 16,-9 5 1-16,-9 6-2 15,-1 3-2-15,-7 7-6 16,5 5 0-16,-1 7-1 15,1 4 2-15,8 10 0 16,1 4-1-16,9 2 0 16,8 3-1-16,7-7-3 15,6-1-1-15,11-4-3 16,0-6 0-16,6-4-4 0,0-10-18 16,-6-9-61-16,8-3-45 15,-3-6-84-15,1-1-12 16,-4 0 32-16,-10-2 37 15,-7 0 94-15,-7 4 35 16,-7-1 56-16,-4 0 28 16,-5-1 34-16,-2 2 12 0,-7 3 12 15,-2 1-3-15,-5 10-4 16,2 0 2-16,0 10-18 16,-1 2-10-16,9 4-21 15,0 2-11-15,11-3-18 16,0-2-5-16,7 1-11 15,4-4-2-15,-1-5-3 16,3-4 0-16,2-5 0 16,0 2 1-16,-1 2-1 15,1 1-1-15,-5-1 2 16,-1 0 6-16,-2-1 18 16,0 2 10-16,-2 6 7 15,0 2-4-15,-3 4-19 16,2-3-12-16,1-3-94 15,2-3-58-15,9-4-140 0,3 0-87 16,9 0 229-16</inkml:trace>
  <inkml:trace contextRef="#ctx0" brushRef="#br0" timeOffset="15319.44">17978 5903 1200 0,'-11'2'533'15,"1"3"-270"-15,-5 6-11 0,3 4-67 16,2 5-35-16,-3 1-56 16,9 1-26-16,1 2-45 15,-2-2-15-15,17-2-12 16,-1-4-4-16,11-6-58 16,9-2-52-16,2-12-157 15,5-5-360-15,1-24 425 16</inkml:trace>
  <inkml:trace contextRef="#ctx0" brushRef="#br0" timeOffset="15708.95">18229 5712 1069 0,'-4'14'544'0,"-3"9"-213"16,-2 10-87-1,2 3-11-15,0 6-93 0,3 3-33 16,3-10-47-16,1-1-19 15,4-10-20-15,1-13-5 16,-3 0-6-16,-1-9-5 16,0-2-8-16,0 0-6 15,-1-1-11-15,0 0-4 16,0 0 3-16,2-7 5 0,3-4 11 16,-1 1 3-16,21-30 4 15,-17 32 1-15,3 3 4 16,3 2 9-16,3 6 19 15,3 4 12-15,2 9 28 16,0 1 9-16,-2 5 4 16,-5-1-2-16,-7-3-22 15,-2 2-15-15,-6-8-21 16,1 0-14-16,-1-5-94 16,3-2-70-16,-5-8-186 15,2 3 28-15,0 0 173 16</inkml:trace>
  <inkml:trace contextRef="#ctx0" brushRef="#br0" timeOffset="16244.15">19150 5825 771 0,'0'-2'416'16,"0"2"-132"-16,-1 7-55 15,-1 6-8-15,-2 14-56 16,2 6-22-16,4 10-45 16,4-1-23-16,11-9-31 15,6-10-9-15,14-11-13 16,6-4-1-16,8-10-6 15,-3-1-2-15,-8-12-2 16,-5-3-1-16,-15-3 0 0,-1-4 2 16,-17-1 2-16,-5-4 2 15,-8 3 3-15,-9 0-1 16,-1 4-5-16,-3 4-3 16,-11 6-8-16,-2 5-4 15,1 8-7-15,2 1-5 16,12 8-11-16,5 2-14 15,9 1-74-15,5 0-71 0,10-2 113 16</inkml:trace>
  <inkml:trace contextRef="#ctx0" brushRef="#br0" timeOffset="16485.5">19705 5604 1278 0,'-8'12'535'0,"-10"11"-285"15,-2 6-87-15,1 14-17 16,1 2-48-16,12 10-56 16,6 2-14-16,16-2-17 15,6-3-5-15,10-12-3 16,7-8 0-16,4-13-23 0,1-1-36 15,1-11-119-15,-4-7-82 16,-1-15 153-16</inkml:trace>
  <inkml:trace contextRef="#ctx0" brushRef="#br0" timeOffset="16721.98">20032 5786 1177 0,'-5'22'549'0,"5"12"-215"16,1 4-70-16,0 4-40 16,-4-1-62-16,3-8-77 15,0-3-22-15,-2-11-37 16,1-7-11-16,-2-8-67 16,1-4-37-16,2-4-74 15,0 3-35-15,0 0-24 16,0 0-26-16,9-20-82 15,11-35-70-15,-15 10 254 16</inkml:trace>
  <inkml:trace contextRef="#ctx0" brushRef="#br0" timeOffset="16931.05">20127 5697 757 0,'25'4'457'16,"1"7"-76"-16,3 7-84 0,1 3-14 15,3 4-54-15,-1 1-16 16,1 2-44-16,-5 1-27 15,-14 1-40-15,-5 0-23 16,-14-3-33-16,-5 3-6 16,-4-5-16-16,-8-3-28 15,-5-7-120-15,1-7-84 16,1-7-205-16,4 2 240 16</inkml:trace>
  <inkml:trace contextRef="#ctx0" brushRef="#br0" timeOffset="17288.43">21109 5793 1057 0,'2'4'484'15,"3"11"-180"-15,0 7-34 0,-5 12-48 16,-2 4-46-16,-2 7-97 16,1-8-27-16,7-10-42 15,3-6-37-15,5-12-112 16,1-3-90-16,3-6 133 16</inkml:trace>
  <inkml:trace contextRef="#ctx0" brushRef="#br0" timeOffset="17598.15">20973 5883 946 0,'3'0'471'16,"7"0"-188"-16,8 4-76 16,6 1-27-16,8-2-75 15,6-1-28-15,1-2-41 0,3 0-9 16,-2-2-13-16,-4 0-4 15,2 4-6-15,-4 3-2 16,-6 7-3-16,-5 6-2 16,-10 4 1-16,-7 1 3 15,-4 0 9-15,2-6 5 16,-4-4 17-16,4-6 6 16,-2-3 3-16,-6-1-3 15,0-3-20-15,3 0-40 16,0 0-128-16,0-1-99 15,0-1 143-15</inkml:trace>
  <inkml:trace contextRef="#ctx0" brushRef="#br0" timeOffset="18217.72">21418 5807 768 0,'16'4'398'0,"-6"1"-80"15,3 5-43-15,6 7-12 16,-3 2-40-16,0 3-57 15,-4 2-20-15,-4 0-48 16,-1 1-19-16,-2-3-34 16,2-1-13-16,-7-7-17 15,1-1-2-15,-2-5-6 16,-3-7-5-16,4 1-14 16,0-3-8-16,0 0-21 15,0 0-18-15,0 0-29 0,4-13-7 16,13-7 6-16,28-31 18 15,-24 41 40-15,-4-1 13 16,0 12 28-16,0 9 14 16,-3 0 27-16,-2 8 12 15,-6-1 8-15,-3-2-5 0,-3 0-21 16,-3-5-11-16,0-2-23 16,3-3-9-16,1-4-29 15,3-2-19-15,-4 1-32 16,0 0-8-16,3-5 18 15,3-7 17-15,19-21 35 16,-20 31 15-16,-2 5 27 16,-3 2 15-16,0-4 26 15,0 0 8-15,2 6-13 16,-1 1-9-16,18 0-22 16,26 22-9-16,-18-33-8 15,-6-6-3-15,5-3-2 16,2-3-1-16,-12 2 0 15,5 0 1-15,-15 6 5 16,-6 1 3-16,-4 4 3 16,-1 2 3-16,-1 3 6 15,3 4 0-15,-1 7-3 0,4 7-3 16,2 0-3-16,5 0 1 16,5 1 4-16,-2-8-1 15,4-1-9-15,-4-3-33 16,1-12-123-16,1-4-79 15,0-5 123-15</inkml:trace>
  <inkml:trace contextRef="#ctx0" brushRef="#br0" timeOffset="18832.22">10609 7064 1010 0,'8'11'471'0,"1"8"-260"15,-6 20-1-15,-3 10-10 16,-4 17-94-16,-5 1-32 16,6-5-48-16,0-8-13 0,9-19-40 15,6-8-47-15,5-20-144 16,0-8 137-16</inkml:trace>
  <inkml:trace contextRef="#ctx0" brushRef="#br0" timeOffset="19263.57">10422 7265 905 0,'8'4'406'0,"3"0"-169"16,10 4-38-16,1 1-21 15,3 0-40-15,13-2-60 16,2-2-18-16,5-5-20 16,-8-5-7-16,-1 4-12 15,-4 0-4-15,-7 4-8 0,-2 7 2 16,-7 4 6-16,0 7 3 16,-7 3 14-16,-2 0 5 15,-1-3 6-15,-5-7-4 16,3-5-13-16,4-3-7 15,0-7-11-15,9-5-2 16,0-5-1-16,0-3-1 16,1-4-2-16,-3-1-1 15,-6 1 3-15,-7 2 1 0,-2 3 4 16,-11 2 2-16,-12-1 0 16,3 1-2-16,-15 4-4 15,4 0-2-15,3 7-10 16,1 4-5-16,12 3-54 15,5 4-48-15,11 3-134 16,8-2-44-16,6-9 173 16</inkml:trace>
  <inkml:trace contextRef="#ctx0" brushRef="#br0" timeOffset="19468.77">11287 7046 1089 0,'9'11'568'0,"-6"14"-192"16,-5 20-130-16,-5 10-22 15,-1 12-115-15,4-3-41 16,7-12-44-16,7-5-11 16,9-19-15-16,4-5-23 15,3-14-73-15,1-11-44 16,-10-12-123-16,-6-4-116 15,-13-8 250-15</inkml:trace>
  <inkml:trace contextRef="#ctx0" brushRef="#br0" timeOffset="19955.52">11171 7223 577 0,'-24'-15'369'0,"16"6"10"16,3 3-58-16,11 6-83 15,9 2-40-15,10 4-78 16,7 3-31-16,14 1-49 15,-1-3-13-15,10 1-35 16,-5-1-33-16,2-1-76 16,5 2-35-16,-6 3-58 15,3-1 18-15,-8-2 72 16,-4-2 35-16,-12-6 78 16,-6-1 15-16,-13-4 46 15,-8 0 33-15,-9-3 42 0,-7 1 18 16,-7-1-9-16,-3 0-15 15,-3 5-8-15,3 3-5 16,3 5-16-16,2 4-9 16,5 9-16-16,2 3-6 15,10 3-7-15,1 3-6 16,9-4-14-16,0-5-8 16,4-9-12-16,2-2-2 15,-3-13-2-15,1 0-2 16,3-8-2-16,1-7 0 0,0 1-3 15,1-2-1-15,-4 6 0 16,-3 5-2-16,-4 11 1 16,-2 4 2-16,-4 13 13 15,0 5 8-15,0 6 12 16,-1-1-1-16,0-5-10 16,3-1-10-16,1-11-17 15,1-3-48-15,4-7-147 16,0-9-37-16,3-16 117 15</inkml:trace>
  <inkml:trace contextRef="#ctx0" brushRef="#br0" timeOffset="20181.78">12058 7119 1142 0,'-1'9'578'0,"9"13"-115"0,3 7-132 15,-2 14-63-15,-5 5-68 16,-4 8-112-16,-4-4-34 16,0-6-33-16,4-6-7 15,2-16-13-15,3-7-29 16,0-9-81-16,2-2-44 0,1-9-105 16,0-3-46-16,7-1 200 15</inkml:trace>
  <inkml:trace contextRef="#ctx0" brushRef="#br0" timeOffset="20772.25">13593 7196 942 0,'-22'-22'449'0,"2"7"-162"15,1 8-32-15,-3 14-49 16,2 11-48-16,3 16-72 16,5 9-19-16,10 4-26 15,1 2-6-15,6-4-8 16,0-6-1-16,17-3-2 15,1-7-2-15,12-10-1 16,7-4 0-16,-1-17-1 16,3-6-1-16,-2-15-2 15,-5-12-1-15,-4-10-3 16,-7-4-2-16,-11 0-3 16,-14 3 2-16,-21 7-3 15,-7 2 1-15,-15 11-3 16,-2 4-2-16,3 14-6 15,-4 7-4-15,8 13-7 16,7 5-3-16,7 4-27 0,13 4-39 16,8-6-133-16,7 0-80 15,22-8 175-15</inkml:trace>
  <inkml:trace contextRef="#ctx0" brushRef="#br0" timeOffset="21043.64">14179 7127 1361 0,'-9'-4'604'0,"-7"8"-334"16,-5 4-13-16,-7 18-83 15,-2 5-52-15,5 15-48 16,0 2-18-16,16 6-29 15,6 0-11-15,13-9-12 16,14-2-4-16,5-12-18 16,5-8-33-16,4-11-87 15,0-4-59-15,4-14-142 16,3-3 204-16</inkml:trace>
  <inkml:trace contextRef="#ctx0" brushRef="#br0" timeOffset="21368.12">14405 7325 837 0,'6'7'512'0,"-3"1"-48"16,-3 6-153-16,-3-2-2 15,0 10-84-15,-1 4-46 16,-4 0-70-16,-1 0-27 0,3-8-43 16,3-2-12-16,0-11-14 15,3-3-3-15,0-5-7 16,0 2-1-16,0 0-5 15,1-5-3-15,6-12 0 16,16-31-1-16,-9 28 4 16,3 5 2-16,-1 1 0 15,-1 9 1-15,5 5 0 16,-2 1 1-16,-1 10 6 16,3 1 5-16,-5 6 7 15,-1 3 3-15,0 1 0 16,-3-1-3-16,-6-4-5 15,-3-2-1-15,-4-6-84 16,-4-5-71-16,7-4-157 16,4-6 168-16</inkml:trace>
  <inkml:trace contextRef="#ctx0" brushRef="#br0" timeOffset="21870.34">14762 7368 1259 0,'8'12'592'16,"0"4"-262"-16,0-2-5 16,-8 6-92-16,-3 2-55 0,-6-5-78 15,-3-1-29-15,0-5-46 16,3-4-9-16,3-5-14 16,4-2-6-16,3-4-9 15,-1 3-3-15,0 0 2 16,6-3 5-16,10-13 4 15,31-25 2-15,-23 34 1 16,0-1 1-16,0 7 1 16,1 5 0-16,-9 5 4 15,-3 2 4-15,-1 10 10 16,-10-1 4-16,1 1 5 16,-3 5-1-16,-2-4-4 15,6 0-3-15,-4-11-5 16,3-3-1-16,-3-10-7 15,1-3-3-15,3-7-6 16,0-5-8-16,0-3-4 0,-2-2 0 16,6 4 2-16,0 3 4 15,5 4 5-15,3 6 2 16,-3 5 2-16,-1 8 4 16,-2 5 9-16,-2 3 3 15,-2 5 6-15,-1 1-1 16,-6 2-6-16,0-2-2 0,-2-4-9 15,1-6-44 1,3-10-137-16,3-7-89 0,3-8 147 16</inkml:trace>
  <inkml:trace contextRef="#ctx0" brushRef="#br0" timeOffset="22112.45">15335 7188 1311 0,'54'16'601'0,"-14"11"-206"15,-4 0-86-15,-3 9-40 16,-10-1-72-16,-8 2-113 16,-5 4-26-16,-17-1-22 15,-7 3-4-15,-13 2-15 16,1 1-7-16,-3-5-78 0,-5-6-58 15,7-15-138-15,7-8 292 16,2-10-63-16</inkml:trace>
  <inkml:trace contextRef="#ctx0" brushRef="#br0" timeOffset="22287.22">15920 7724 2092 0,'20'10'796'0,"-6"-5"-639"15,-5-1-10-15,-13-8-135 16,-1-4-126-16,-6-6 66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6:20:57.51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8834 11922 257 0,'2'0'184'0,"0"0"4"15,0 0-20-15,3 1-53 16,-4-1-26-16,0 0-23 0,-1 0 1 15,0 0 7-15,0 0 2 16,0 0 5 0,0 0-3-16,0 0-8 0,0 0-5 15,0 0-12-15,0 0-5 16,0 0-9-16,0 0-3 16,0 0-7-16,0 0-1 15,0 0-1-15,0 0 0 16,-2 7-5-16,-3 2-3 15,-1 3-7-15,-17 27-3 0,16-27-2 16,3 0-1-16,-1 0-3 16,3 3-1-16,0-1-2 15,1 0 0-15,2 0-2 16,2-1 0-16,5-3 0 16,0 1 1-16,10-2 2 15,0-3 2-15,5 3 5 16,5-1 5-16,-7 2 8 15,4-3 4-15,-4 2 16 16,-1 1 3-16,-10-2 9 16,-6-2 1-16,-3 1 0 15,-3 1 4-15,1 0 7 16,-5 5 0-16,-8-1-7 16,-7 0-8-16,-4-2-20 15,-2-2-6-15,-4-5-8 16,4-2-4-16,-1-3-8 0,8-2-12 15,0-5-107-15,4-2-74 16,6-6 111-16</inkml:trace>
  <inkml:trace contextRef="#ctx0" brushRef="#br0" timeOffset="214.14">8792 11922 992 0,'2'4'420'0,"2"-4"-199"16,3 0-58-16,4-4-4 15,7 0-37-15,5-5-62 16,5 1-18-16,2 3-22 16,-4-2-6-16,4 4-7 15,-7 2-3-15,-2 1-106 16,6 2-103-16,-3 5 128 15</inkml:trace>
  <inkml:trace contextRef="#ctx0" brushRef="#br0" timeOffset="463.47">9406 12228 1266 0,'11'-1'543'0,"-13"3"-285"15,-4 4-86-15,-3 3 3 0,-9 2-73 16,1 0-48 0,0 1-42-16,1-1-6 0,-1-2-49 15,5-2-54-15,4-3-181 16,-1-3 173-16</inkml:trace>
  <inkml:trace contextRef="#ctx0" brushRef="#br0" timeOffset="1150.88">10034 11941 695 0,'-36'-7'325'16,"36"4"-106"-16,-3 1-30 16,0 4 5-16,3-2-32 15,0 0-43-15,0 13-10 16,2 15-17-16,2 33-10 16,-12-27-15-16,7 2-6 15,-1-2-11-15,-1-6-7 0,3-2-11 16,-3-5-7-16,0-5-11 15,2-4-1-15,1-3-6 16,0-4-1-16,3-4-47 16,-6-1-50-16,3-1-171 15,0 0 163-15</inkml:trace>
  <inkml:trace contextRef="#ctx0" brushRef="#br0" timeOffset="1432.22">10384 12238 973 0,'9'-3'408'0,"-9"6"-172"0,-3 0-42 16,6 2 19-16,-6 2-36 15,-2 2-74-15,-1 1-26 16,-14 3-30-16,-2 0-11 16,1 2-20-16,-3-2-7 15,7-6-60-15,3-4-50 0,6-4-204 16,2-3 191-16</inkml:trace>
  <inkml:trace contextRef="#ctx0" brushRef="#br0" timeOffset="2302.32">10957 12036 827 0,'3'2'351'0,"0"-2"-206"16,4 0 15-16,-7-1-30 16,0 0-31-16,0 0-36 15,2-15-10-15,35-35-16 16,-28 24-7-16,1 0-12 16,-5-2-3-16,-2 9-3 15,-2 2-1-15,-6 6 3 16,-2 2 1-16,-5 3-1 15,-10 3-1-15,2 7-6 16,-2 2-3-16,-2 4-2 16,0 5 0-16,5-4 1 0,2 4-1 15,7-2 1-15,8-1 0 16,-3 0 1-16,5 1 3 16,0 0 5-16,3 2 2 15,4-1 1-15,0-2 0 16,7 2-3-16,-4-3-2 0,3-1 0 15,-1-1 1-15,1-4 5 16,5-1 2-16,-8 3 6 16,6 1 2-16,-6 2 8 15,-6-2 2-15,2 1 3 16,-4 2 3-16,-2 1 8 16,2 5 1-16,-2 4 3 15,-6 4 1-15,2 4-11 16,-1-4-2-16,3 2-9 15,-1-3-5-15,2 0-9 16,0 0-4-16,1-4-6 16,3-5-2-16,-3-4-4 15,8-5-3-15,-8-4-69 16,0-1-70-16,10-10-173 16,-3-2 184-16</inkml:trace>
  <inkml:trace contextRef="#ctx0" brushRef="#br0" timeOffset="2539.39">11523 12249 1408 0,'-15'0'521'0,"0"6"-391"15,1-2-24-15,0 4 8 16,-7-2-36-16,1-1-50 16,1 1-15-16,1-2-32 15,4-1-41-15,5-2-123 16,1-1-95-16,3 1 165 16</inkml:trace>
  <inkml:trace contextRef="#ctx0" brushRef="#br0" timeOffset="3388.31">12277 11899 580 0,'20'62'348'16,"-18"-60"-15"-16,3-3-144 15,1-5 13-15,3-8-65 16,0-4-39-16,3-8-47 16,-1 1-11-16,-8 0-8 15,-3 1-2-15,-9 4 1 0,-7 0-1 16,-4 7-10-16,-4 3-4 16,-1 7-9-16,1 3-2 15,-2 7-4-15,2-1-1 16,5 6-2-16,1-1-2 15,7-1-2-15,5 2-3 16,8 0-2-16,3 1 0 0,7 0 2 16,5 4 2-1,5-2 4-15,2 6 2 0,4 1 7 16,0 3 4-16,-4 3 6 16,-1 0 1-16,-6 1-3 15,-2-1 0-15,-7-1 0 16,-2-5 4-16,-10-3 18 15,-2-3 11-15,-7-4 16 16,-4 1 2-16,-4-6-6 16,-2-2-6-16,3-5-13 15,-3-6-8-15,5-3-13 16,2-5-8-16,3-6-11 16,6 1-1-16,7-5-9 15,3 2-1-15,8 4-3 16,5-3 0-16,3 7 2 15,4 2 2-15,5 2 1 0,-3 2 0 16,2 3-33-16,-1-1-32 16,-1 6-94-16,-1 6-70 15,-2-1 148-15</inkml:trace>
  <inkml:trace contextRef="#ctx0" brushRef="#br0" timeOffset="3959.47">12750 12233 908 0,'2'1'465'16,"1"1"-168"-16,-1 6-45 16,-3 0-2-16,-4 5-88 15,-5 1-41-15,-7 3-61 16,-1-1-18-16,-3-3-21 16,0 0-11-16,6-6-48 15,2-2-59-15,10-6-142 16,3-5-128-16,10-5 223 15</inkml:trace>
  <inkml:trace contextRef="#ctx0" brushRef="#br0" timeOffset="4659.39">13400 11977 1566 0,'4'-2'91'0,"2"-4"-8"16,4-1 82-16,0-5-51 15,-2-4-20-15,-5-3-23 16,3-4-14-16,-9 1-23 16,-1 1-8-16,-5 4-10 15,-4 4-4-15,-8 3-4 16,-4 1-2-16,-4 1-2 15,-2 0-1-15,2 6-3 16,5 1 0-16,6 4-4 0,2 4-4 16,8 2-2-16,3 4-2 15,7 2 2-15,2 3 4 16,9 1 2-16,2 4 2 16,6 1 3-16,4 2 2 15,1-3 8-15,3 1 5 16,-4-1 8-16,-6-6 3 0,-5 6 2 15,-10 0 1-15,1 0 2 16,-6 0 1-16,-3-2 2 16,-4-7 0-16,-12-2 5 15,6-2 2-15,-13-7-3 16,5 1-3-16,-2-10-12 16,3-1-4-16,1-7-9 15,2 1-3-15,6-3-8 16,2 0-4-16,10 0-11 15,5-1-4-15,11-2-1 16,7 5-1-16,9-3-30 16,1 3-22-16,1 4-53 15,0-1-40-15,-9 10-151 16,-2 0 205-16</inkml:trace>
  <inkml:trace contextRef="#ctx0" brushRef="#br0" timeOffset="4887.63">13718 12155 1503 0,'-4'0'613'0,"-7"8"-406"15,-5 1-23-15,0 1-61 31,7-6-58-31,2 2-50 0,-27 18-7 0,6-6-16 16,6 0-44-16,18-17-126 16,4-4-94-16,10-4 156 15</inkml:trace>
  <inkml:trace contextRef="#ctx0" brushRef="#br0" timeOffset="5579.75">14354 11962 950 0,'5'0'452'16,"-2"-1"-208"-16,1-7-43 15,6-1 12-15,-3-8-74 16,3-3-36-16,-1-2-43 15,-6-4-12-15,0 1-19 16,-10-1-6-16,-4 4-2 16,-1 4-3-16,-15 3-6 15,0 5-3-15,-12 4-8 16,-1 5-2-16,6 8-6 16,2 1-1-16,9 7-3 15,4 2-1-15,10 5-3 16,5 1 1-16,10 3-1 15,8 2 3-15,9 0 4 16,3 0 3-16,6-2 3 16,0 1 2-16,1 0 3 15,-9-4 1-15,-5 1 6 0,-6-3 5 16,-13-1 13-16,1 3 6 16,-11-4 14-16,-4-5 0 15,-5-4 1-15,-3-6-4 16,0-4-13-16,1-2-6 15,4-7-11-15,1-4-5 0,7-4-9 16,1-2-4-16,8 0-8 16,7-1-2-16,6 2-2 15,3 3 2-15,7 2-81 16,0 5-50-16,2 3-143 16,5 1-122-16,-1 6 266 15</inkml:trace>
  <inkml:trace contextRef="#ctx0" brushRef="#br0" timeOffset="5784.83">14636 12146 1400 0,'-8'-4'603'0,"-1"3"-324"0,0 3-53 15,-6 5-35-15,-1 3-72 16,-4 5-71-16,-3 1-23 16,6-1-21-16,-1-2-32 15,7-4-110-15,7-7-78 16,4-2 121-16</inkml:trace>
  <inkml:trace contextRef="#ctx0" brushRef="#br0" timeOffset="6368.44">15404 11728 1074 0,'-2'-2'510'0,"-4"2"-258"0,-10 8-76 15,-1 7-30-15,-6 8-91 16,-5 1-21-16,3 5-16 15,1-2-5-15,10-3-7 16,4 0 0-16,12-3 6 16,6-3 4-16,10 1 13 15,5-4 3-15,9-3 0 16,10 2-2-16,-3-11-9 16,1 2-4-16,-1-5-6 15,-20-6 0 1,-1 2-3-16,15-3 5 0,-7-2-92 15,-12 0-73-15,-14 0 95 16</inkml:trace>
  <inkml:trace contextRef="#ctx0" brushRef="#br0" timeOffset="6575.58">15507 11857 1105 0,'-7'14'491'15,"4"10"-210"-15,3 7-58 16,-7 5-32-16,-5 0-50 16,8 1-68-16,-2-3-17 0,6 0-21 15,-2-2-8-15,-2-7-18 16,8-2-5-16,-3-11-23 16,6 1-54-16,5-6-152 15,2-6-370-15,12 2 387 16</inkml:trace>
  <inkml:trace contextRef="#ctx0" brushRef="#br0" timeOffset="6870.2">15917 12136 1210 0,'-6'2'539'0,"4"8"-252"16,-15 4-162-16,-8-1-5 16,7 5-68-16,-10-5-28 15,5-2-56-15,5-4-49 0,6-4-185 16,3-3 170-1</inkml:trace>
  <inkml:trace contextRef="#ctx0" brushRef="#br0" timeOffset="7317.91">16298 11758 1115 0,'1'-4'490'0,"-7"3"-227"15,0 3-143-15,-2 4 7 16,-5 4-54-16,1 5-30 15,-2 3-24-15,-1 1-5 16,5-1-3-16,1 0 0 16,3-4 1-16,3 0 2 15,4 3 8-15,1-2 2 16,7 4 4-16,1-2 0 16,3 2-6-16,2-1-2 0,4-5 5 15,1 4 7-15,-2-8 17 16,-3-1 5-16,-13 4 7 15,-3-2-4-15,-15 6-13 16,-3 1-7-16,-4-3-19 16,-3-2-6-16,6-4-26 15,1-5-32-15,5-6-91 16,3-6-64-16,2-10-219 16,1-4 262-16</inkml:trace>
  <inkml:trace contextRef="#ctx0" brushRef="#br0" timeOffset="7457.51">16242 11823 851 0,'24'-15'425'0,"4"2"-110"16,0 0-68-16,-2 4-38 16,4 4-45-16,-13 3-76 0,6 3-24 15,-11 4-57-15,-5 4-93 16,6 6 58-16</inkml:trace>
  <inkml:trace contextRef="#ctx0" brushRef="#br0" timeOffset="7722.64">16750 12038 1369 0,'4'12'565'0,"-8"-3"-276"16,-7-1-86-16,-3 10-18 16,-5-2-53-16,-1 0-99 15,1 1-17-15,2-5-16 16,5-1-38-16,6-8-108 15,3-3-74-15,6-5 123 0</inkml:trace>
  <inkml:trace contextRef="#ctx0" brushRef="#br0" timeOffset="8492.57">17393 11662 860 0,'4'-8'419'0,"-4"5"-165"15,-5 4-12-15,-3 4-92 16,-10 4-46-16,-2 13-60 16,1 8-15-16,0 13-12 15,5 3-4-15,9 5-3 16,5-3 0-16,11-4 5 16,3-7 4-16,7-10 5 15,1-5 1-15,1-3-5 16,-5-5-4-16,1-7-2 15,-5-7-1-15,-2-9 4 16,2 1 0-16,-10-7 4 16,-3-4-1-16,-1-3 0 15,-3-2-1-15,-2 1-1 0,-6 3-1 16,-5 4-2-16,-8 3-3 16,-7 7-6-16,2 6-3 15,-7 6-7-15,8 4-3 16,6 0-7-16,8 3-4 15,8-2-67-15,6 2-43 16,10 0-124-16,4-2 143 16</inkml:trace>
  <inkml:trace contextRef="#ctx0" brushRef="#br0" timeOffset="8754.86">17891 12108 1102 0,'-3'5'565'16,"-2"1"-226"-16,1-6-38 15,-3 5-28-15,-4 2-106 16,-5 1-49-16,-5 7-71 15,-5-5-21-15,4 2-52 16,2-4-47-16,7-5-145 16,8-2-85-16,6-1 178 15</inkml:trace>
  <inkml:trace contextRef="#ctx0" brushRef="#br0" timeOffset="9332.44">18267 11641 1145 0,'-6'-1'505'15,"2"-1"-294"-15,5 3-53 16,3-1 0-16,-4 0-72 16,4 0-25-16,23 0-26 15,33 8-10-15,-29-5-15 16,2 3-3-16,8 0-2 15,-5-6-1-15,11 0 1 16,-7-6 0-16,-10-1 1 0,-1 2 2 16,-18 3 2-1,-1 4 3-15,-13 5 11 0,-1 0 10 16,-5 4 10-16,-1-1 2 16,3 6 6-16,0 3-4 15,-1 6 2-15,1 7 0 16,-3 4-8-16,0 0-4 0,1 4-12 15,3-6-5-15,5 1-9 16,1-3-3-16,2-9-4 16,4 2 0-16,-4-14-3 15,2 3 0-15,-1-6 0 16,-2-6 0-16,4 2-4 16,-3-1-7-16,-2-3-48 15,0 0-33-15,0 0-82 16,0 0-56-16,0-1 146 15</inkml:trace>
  <inkml:trace contextRef="#ctx0" brushRef="#br0" timeOffset="32239.94">9866 13106 523 0,'-64'26'260'15,"46"-26"-50"-15,2 2-29 16,0 2 9-16,0-2-20 15,5 1-37-15,-1 0-18 16,5 0-28-16,3-1-11 0,1-2-23 16,3 1-14-16,0-1-15 15,0 0-3-15,3 0 0 16,22 0 2-16,43 4-3 16,-26-4-4-16,10 1-4 15,3 1-1-15,-7 1-2 16,5 1 1-16,-11 0 2 15,1 0 3-15,-5-1 12 16,-4 1 3-16,-5 1 6 16,-7-2-1-16,-7-1-8 15,-5-1-3-15,-6-1 1 16,-2 1 13-16,-4-1 30 16,1-1 2-16,0 0-4 15,0 0-17-15,-11 0-36 16,-3-2-9-16,-27-9-17 15,28 4-30-15,4 3-131 16,3 2-84-16,8 8 152 0</inkml:trace>
  <inkml:trace contextRef="#ctx0" brushRef="#br0" timeOffset="33624.53">15267 13068 597 0,'-43'-33'316'0,"31"33"-42"16,-2 4-40-16,2 0-10 15,0-1-24-15,3 0-46 16,2-2-20-16,5 1-46 16,2-1-23-16,0-1-32 15,0 0-15-15,19 2-7 16,44 4 0-16,-12-4-1 15,4 1-1-15,-2 0 2 16,0 1-1-16,1-1 2 16,3 1-1-16,2-4 10 15,-1 0 3-15,-11 2 3 16,-5-6 4-16,-12 6-2 16,-7-4 0-16,-14 0 16 15,-8 2 5-15,-11-1-3 0,-7 0-4 16,-11 1-22-16,0 0-15 15,0 0-22-15,1 1-44 16,8-1-124-16,3 0-87 16,10 16 157-16</inkml:trace>
  <inkml:trace contextRef="#ctx0" brushRef="#br0" timeOffset="34315.03">16248 13163 608 0,'-17'-1'371'16,"1"0"-28"-16,-1-3-122 16,1 2 3-16,-2 0-56 15,2-1-22-15,0-2-35 16,4 1-10-16,4-3-14 15,1 4-11-15,4 1-26 16,3 0-16-16,5 1-21 16,-5-1-7-16,5 1-5 15,23-1 1-15,40-2 0 16,-17 1 1-16,11-1 1 16,-8 1 2-16,1 0 0 15,-6-1 3-15,-10 2 3 16,0 2 3-16,-10 2 5 15,-6-2 2-15,-9 0 4 16,-4-1-1-16,-6 1 6 0,-4-1-1 16,-5 3-8-1,4-2-5-15,-1 0-22 0,-3 0-31 16,-4 0-76-16,2 0-42 16,6 0-140-16,-1 0-107 15,1 0 261-15</inkml:trace>
  <inkml:trace contextRef="#ctx0" brushRef="#br0" timeOffset="34943.8">17162 13163 949 0,'-20'-4'418'0,"3"4"-178"15,3 2-45-15,5-2-13 16,5-2-31-16,4-1-59 16,6 0-23-16,9 0-32 15,6-1-8-15,14-1-9 16,9-2-4-16,10 2-1 16,11-1 4-16,-9 3 5 15,-4 3 1-15,-4 0-1 16,-5 1 0-16,8 1 2 15,-2-2 1-15,-5 0 1 16,-5-1 1-16,-13-3-2 16,-5 0-1-16,-15 2 16 15,-6-1 0-15,-11-2-4 16,-6-1-4-16,-6-1-30 16,1 0-20-16,2 7-107 0,3-1-78 15,6 10 120-15</inkml:trace>
  <inkml:trace contextRef="#ctx0" brushRef="#br0" timeOffset="35565.37">18322 13144 728 0,'-11'-2'388'0,"0"1"-81"15,3-1-127-15,0-1-2 16,4-1-61-16,-1 0-28 16,2-1-39-16,1 2-8 0,2 2-12 15,0 0-4-15,0 0-10 16,0 0-4-16,3 1-1 16,20 1 3-16,35 8 3 15,-23-5 3-15,0-2 4 16,3-1 2-16,12-1 9 15,2-4 5-15,16 3 3 16,1 1-3-16,1 0-5 16,-5 0-4-16,-13 0-6 15,-29 0 0 1,-12 0-4-16,1 1-3 0,5-1 0 16,-7 2-6-16,-18-2-111 15,-10 0-72-15,6 2 99 16</inkml:trace>
  <inkml:trace contextRef="#ctx0" brushRef="#br0" timeOffset="138114.71">22534 11197 429 0,'-1'-1'243'15,"0"0"-23"-15,0 0-21 16,0 0-20-16,0 0-10 16,0 0-25-16,0 0-15 15,0 0-38-15,-1 0-19 16,1-1-31-16,0 2-12 15,0 0-17-15,-2 11-4 0,-1 16-6 16,-28 32 0-16,27-28-1 16,11 1 0-16,-9-4 0 15,3-3 0-15,1-5 1 16,-5-2 1-16,6-2 0 16,-6-1 1-16,3-3 2 15,-2-2 1-15,3-1 7 16,0-1 5-16,-1-2 6 15,7 3 3-15,-5-6-4 16,8-1 0-16,1 0-2 16,-3-2 2-16,6 0 0 15,2 0 0-15,4-2-2 16,1 0 0-16,1-3 1 16,-1 0 1-16,-1-1 2 15,-3 2 0-15,-2 2 1 16,2 0-1-16,-3 1-3 15,-2 0-2-15,0-2-3 0,-3 2-1 16,1-4 0-16,0 1 1 16,-4 1 1-16,0 0 0 15,-4 3 1-15,-1 0 2 16,-1 0-4-16,0 0-5 16,0 0-13-16,-1 0-10 15,1 0-28-15,0 0-14 0,-3 1-50 16,0 0-47-16,-2 0-207 15,2-1 230-15</inkml:trace>
  <inkml:trace contextRef="#ctx0" brushRef="#br0" timeOffset="139497.09">22953 11218 661 0,'-16'-5'310'15,"11"3"-86"-15,-1 0-38 16,5 0-12-16,0 2-21 0,0-1-61 16,1 1-18-16,0 0-34 15,0 0-10-15,12 1-9 16,7 1-5-16,35 4-6 16,-23-3-3-16,0-2-2 15,-4-1 0-15,-8-2 0 16,-3-1 0-16,-7 2 0 15,-5 1-3-15,-5 2-34 16,-3 1-21-16,3-3-23 16,0 0-3-16,-9 2 29 15,-7 3 18-15,-29 9 23 16,32-11 6-16,2 2 7 16,3-3 2-16,6 0 1 15,-1 0 5-15,4 2 15 0,-1-4 10 16,1 0 12-16,1 5 2 15,5 15-11-15,15 29-5 16,-14-26-9-16,-1-1-3 16,0 1-8-16,-2-1-5 15,0-2-8-15,-1-3-2 16,-2-7-20-16,0-1-21 16,-4-4-52-16,-2 1-20 15,-8-3-1-15,-2 1 22 0,-5-4 54 16,-1 1 27-16,3-1 27 15,-2 3 16-15,12-3 31 16,3 1 13-16,4-1 8 16,9 0-2-16,-2 0-10 15,6 1-4-15,11 1-3 16,-6-2-5-16,12 0-8 16,-2-3-4-16,-2 0-11 15,-2 2-4-15,-5-1-13 16,-5 0-53-16,-3 1-196 15,0 1 161-15</inkml:trace>
  <inkml:trace contextRef="#ctx0" brushRef="#br0" timeOffset="139951.9">23529 11212 1000 0,'-6'-6'460'0,"-1"3"-247"16,-3 0-58-16,-4 2-10 16,-2 5-71-16,-6-2-22 0,2 5-11 15,2 3-8-15,2-3-13 16,3 4-4-16,0 2-5 15,3 3-2-15,4-1-3 16,-1 2 0-16,9 0-2 16,3-3 1-16,0 0-1 15,13-1 1-15,0 1 4 16,4 0 4-16,7-1 4 16,-3 2 7-16,1-2 9 15,-3 1 3-15,-5-3 8 16,-5-3 3-16,-8 0 21 15,-6 0 11-15,-11-1 11 16,-7 3-2-16,-9-3-19 16,-2-3-13-16,2-4-21 15,-2 0-9-15,2-1-15 0,-1 0-6 16,3 2-10-16,5 0-10 16,9-1-68-16,5 0-45 15,13-1-103-15,4-3-68 16,13-5 192-16</inkml:trace>
  <inkml:trace contextRef="#ctx0" brushRef="#br0" timeOffset="141220.41">24000 11149 376 0,'-1'-4'263'16,"0"3"-29"-16,0-1-31 16,0 1-23-16,0-1-33 15,0 1-12-15,0 0-22 16,0 0-12-16,0 0-28 15,-1 1-8-15,-10 4-11 16,0 1-5-16,-20 43-9 16,22-24-4-16,6 5-6 0,-1 0-4 15,1 6-3-15,2 1 0 16,5-1 1-16,3-2 3 16,5-4 2-16,-3-4 2 15,2-6 2-15,3-1 0 16,1-5-1-16,-5-6-2 15,0-1-4-15,4 4-2 16,-1-3 3-16,-9-3 0 0,-2-4 2 16,-1 0 1-16,-1 0-4 15,0 0-1-15,0 0-10 16,0-1-6-16,0 0-13 16,0 0-30-16,-1 0-96 15,1 0-85-15,1-4 126 16</inkml:trace>
  <inkml:trace contextRef="#ctx0" brushRef="#br0" timeOffset="141894.9">24477 11363 348 0,'-1'0'269'0,"0"0"8"16,-1 0-49-16,1 0-11 15,0 0-38-15,0 0-17 16,0 0-25-16,0 1-10 0,-3 16-29 16,2 30-12-1,5-27-15-15,-1-2-7 0,3-2-14 16,-2-3-8-16,-3-4-17 15,3 1-7-15,-3-6-10 16,1 0-25-16,-2-8-87 16,1 3-72-16,0 0-295 15,0-7 300-15</inkml:trace>
  <inkml:trace contextRef="#ctx0" brushRef="#br0" timeOffset="142141.72">24427 11222 741 0,'-4'-13'390'0,"5"11"-49"16,0-2-84-16,3 3-24 15,-4 0-25-15,0 0-61 0,0 0-24 16,0-1-44-16,0 1-21 16,2 0-30-16,6 1-9 15,-4 0-14-15,-1 0-6 16,8 5-103-16,-2-1-76 15,10-1 108-15</inkml:trace>
  <inkml:trace contextRef="#ctx0" brushRef="#br0" timeOffset="142472.03">24777 11515 923 0,'12'11'427'0,"-6"-6"-136"0,2 2-42 16,-4-3-5-16,-1 3-26 16,-2-1-65-16,-2 2-24 15,-4 3-48-15,-4 1-19 16,-5 0-29-16,-2 0-11 16,-3-1-19-16,-1-1-11 15,4-5-79-15,3 3-56 16,5-7-164-16,5-2-131 15,4-5 278-15</inkml:trace>
  <inkml:trace contextRef="#ctx0" brushRef="#br0" timeOffset="146783.81">25228 11412 362 0,'0'0'242'15,"0"1"-42"-15,1-1-11 16,3 3-15-16,-3-3-42 15,4 3-13-15,-2-2-19 16,3-1-8-16,-3-1-15 16,-1 0-7-16,-1-1-11 15,-1 1-4-15,3-6-4 16,-2-3-2-16,-2 0-7 0,-15-25-5 16,0 31-8-16,-3 2-3 15,-1 6-9-15,-1 3-2 16,2 5-7-16,2 3-1 15,3 2-3-15,2 3 0 16,4 2 0-16,5 0 0 16,3-2 0-16,2-1 0 15,6-4 0-15,1-1 0 16,4-7-4-16,3-1 1 0,3-6-1 16,1-6 0-16,0-8 1 15,3 0 2-15,-5-6 1 16,-2 1 0-16,-5 1 2 15,-5-1 1-15,-5 5 2 16,-1 2-1-16,2 5-1 16,-2 3-1-16,1 4 0 15,3 0 5-15,-4 0 12 16,0 0 6-16,0 0 6 16,2 15-1-16,5 31-12 15,0-26-6-15,3-1-9 16,3-2-2-16,-3-3-4 15,1-3 1-15,0-2-2 16,-6-5-1-16,6 2-9 16,-7 1-27-16,-5-6-52 15,6 0-32-15,-9-2-98 0,4 0-92 16,0-1 204-16</inkml:trace>
  <inkml:trace contextRef="#ctx0" brushRef="#br0" timeOffset="147471.34">25549 11084 727 0,'-5'0'318'0,"3"-4"-161"15,0 4-12-15,2 0-27 16,0 0-28-16,0 0-35 16,0 0-5-16,10 1-12 15,7 16-6-15,29 30-4 16,-26-28-2-16,0 5-5 16,-2-3 5-16,0 7 3 15,-1 1 0-15,-4-1 10 16,-3 5-1-16,-6-2 4 15,-4 3 3-15,-6 2-2 16,-4 3-3-16,-4-4-9 16,-1-2-5-16,0-4-8 15,2-6-4-15,2-2-4 16,2-5-4-16,0-7-6 16,2-1-4-16,2-4-70 0,1 1-52 15,4-3-164-15,3-2 172 16</inkml:trace>
  <inkml:trace contextRef="#ctx0" brushRef="#br0" timeOffset="155681.84">23235 12064 536 0,'0'-2'302'0,"0"1"-60"0,0 1-64 15,1 0-4-15,-1 0-41 16,9 15-26-16,8 27-34 15,-18-23-12-15,-1-2-27 16,1 1-10-16,0 2-12 16,-1-2-7-16,0 5-7 15,-2 1-6-15,1 0-35 16,0-3-36-16,3-9-120 16,3-5-120-16,3-7 200 15</inkml:trace>
  <inkml:trace contextRef="#ctx0" brushRef="#br0" timeOffset="155907.18">23415 12099 634 0,'-1'1'349'0,"-1"10"-5"0,-1 6-140 15,-2 6-61-15,5 2-20 16,-7 5-62-16,3-5-22 15,3 3-18-15,-4-2-6 16,9-3-8-16,-3-4-4 16,2-3-4-16,5-3-7 15,-6-5-47-15,2-2-56 16,-3-4 70-16</inkml:trace>
  <inkml:trace contextRef="#ctx0" brushRef="#br0" timeOffset="163038.53">21264 13110 736 0,'4'-6'318'16,"-2"3"-97"-16,0 1-38 15,3 0-17-15,0 1-5 16,2 1-65-16,2 2-25 16,-3 0-25-16,5 5-7 15,20 26-13-15,-23-20-3 16,-2 3-3-16,-5 1-1 16,0 0 0-16,-5-1 0 0,-3-3-3 15,-2 1 0-15,1-3-3 16,0-2 0-16,2-5 0 15,2-3-1-15,-1-3-4 16,3-6-2-16,4-3-6 16,3-6-3-16,3-5-1 15,1-1 0-15,1 0 0 16,-1-1 1-16,5 6 0 16,-5 10 0-1,0 0 2-15,7-5 1 0,0 7 1 16,-5 5 0-16,-4 7 2 15,-3 4 1-15,5 7 2 16,-5 1 1-16,1 1-2 16,-1 2 0-16,-3-6-1 15,3-1 0-15,-4-8 1 16,3-3 1-16,-4-1 0 0,-2-5 0 16,3 2-3-16,-2 0-2 15,2 0-2-15,0 0-3 16,2-9 1-16,2-3-1 15,19-28 2-15,-14 25 1 16,6 2 1-16,0 3 2 16,0 3 3-16,4 7 2 15,-6 2 4-15,-4 4 3 16,-2 4 7-16,-3 7 4 0,-2 3 2 16,2 2-3-16,-1 1-8 15,1-3-5-15,2-6-9 16,-1-3-3-16,1-6-15 15,0-2-28-15,1-3-66 16,2-1-40-16,-2-1-103 16,1-1-62-16,0 1 204 15</inkml:trace>
  <inkml:trace contextRef="#ctx0" brushRef="#br0" timeOffset="163520.17">21891 13128 691 0,'3'-10'402'0,"1"4"48"16,-1 0-270-16,-4-1-10 15,0-3-22-15,-10-3-45 16,-1 1-46-16,6 3-12 15,-8 0-7-15,-1 3-3 0,-4 6-10 16,-6 0-7-16,4 10-13 16,1 5-3-16,6 4-2 15,3 3-1-15,5 3 1 16,6-1-1-16,5-3 1 16,2 0 3-16,5-7 1 15,0-3 1-15,1-6 3 16,7-4 0-16,-6-5-1 15,3-5-1-15,1-7-1 16,-9-5-1-16,7-1 1 16,-1 0-1-16,-9 5 0 15,5 5 2-15,-7 4 10 16,-1 3 3-16,-2 5 9 16,0 3 2-16,-1-3-8 15,0 0-2-15,1 8-8 16,5 8-2-16,10 29-5 15,-10-28-2-15,-3-1-3 16,2-4-3-16,4-2-42 0,-4-5-35 16,3-4-100-16,4-1-86 15,-2-10 167-15</inkml:trace>
  <inkml:trace contextRef="#ctx0" brushRef="#br0" timeOffset="164418.01">22116 13065 662 0,'-19'-29'356'15,"14"31"-82"1,0-2-68-16,2 1-10 0,2-1-49 16,1 0-29-16,0 0-40 15,0 0-10-15,5 7-10 16,1 8-6-16,37 31-15 15,-23-23-6-15,-1 2-12 16,1 1-6-16,5-4-7 16,-2 0-1-16,-2-9-4 15,-1-2-1-15,-9-7-87 16,-6-3-77-16,-5-5 101 16</inkml:trace>
  <inkml:trace contextRef="#ctx0" brushRef="#br0" timeOffset="164639.97">22343 13049 1031 0,'0'1'500'0,"-9"-2"-204"16,-4 4-86-16,-8 5-18 16,-7 4-76-16,-1 7-38 15,2 4-41-15,0-3-13 16,8 2-16-16,2-2-6 15,9-4-9-15,2-4-6 16,6-4-29-16,0 0-28 0,4-5-70 16,5-2-66-16,1-1 128 15</inkml:trace>
  <inkml:trace contextRef="#ctx0" brushRef="#br0" timeOffset="165455.96">22978 12881 788 0,'-12'5'356'0,"10"-9"-97"15,0 1-37-15,-2-1-19 16,3 3-23-16,0 0-85 16,0 0-28-16,-2-4-31 15,-4-5-7-15,-9 5-10 16,-30-25-4-16,19 30-5 16,-2 7-3-16,-3 2-6 15,2 3-1-15,6 3-1 16,8 4-1-16,7-1 2 15,5 4 2-15,5 1 3 16,3-6-1-16,7 2 1 16,4 0 0-16,8-4 0 15,-1 4 2-15,-3-1-1 0,1 1-1 16,-9 1 0 0,0 4 0-16,-5 2 2 0,-6-4 2 15,-8 3 2-15,-5-5 2 16,-6-5 1-16,-3-2-1 15,-1-8-6-15,2-2-2 16,5-3-5-16,1 0-3 16,9-2-2-16,2 0-3 15,4-2-7-15,0 3 1 16,0 0-1-16,7-1 3 0,21-5 7 16,29-4 1-16,-26 13 2 15,1 3 1-15,-14 3 3 16,0 5 2-16,-8 5 8 15,-3 3 5-15,0 7 9 16,1-1 2-16,-4 0-1 16,-3-1-5-16,4-7-10 15,-3 1-2-15,4-3-7 16,-3-3-3-16,1 0-2 16,2-11-26-1,-2-1-118-15,-1 0 97 0,23-6-4 16</inkml:trace>
  <inkml:trace contextRef="#ctx0" brushRef="#br0" timeOffset="166147.03">23705 13123 801 0,'-1'-38'359'16,"4"40"-164"-16,2 6-8 16,3 7-25-16,1 5-36 15,-1 12-55-15,-4 1-18 16,0 3-28-16,0-1-9 0,1-7-8 15,3 1 3-15,-3-9 9 16,1 1 6-16,-5-8 11 16,-1-5 0-16,0 0 1 15,-2-7-3-15,2 0-4 16,0 0-2-16,0-1-4 16,0 0 0-16,11 3 3 15,15 5 3-15,30-1 3 16,-30-11 0-16,-2-3-10 15,-5-2-3-15,-7 1-12 16,4-2-4-16,-1 5-60 16,0-2-57-16,5 4-175 15,-3-1-308-15,9-3 390 16</inkml:trace>
  <inkml:trace contextRef="#ctx0" brushRef="#br0" timeOffset="166747.26">24115 13129 1137 0,'-13'-19'464'16,"8"13"-232"-16,0-1-60 16,5 2-33-16,3 5-24 15,5 0-70-15,7 3-19 0,3 2-10 16,5 1-2-16,2-2-5 15,1 3-2-15,-1-3-3 16,-6 1-1-16,-5-1 5 16,-6-2-32-16,-5-1-64 15,-2-1-39-15,-5 0-98 16,3 0-20-16,0-1 7 16,0 0 39-16,-9-1 98 15,-3-1 62-15,-29-3 105 16,29 8 30-16,3 5 43 15,4 3 9-15,2 3-16 16,2 3-16-16,4 3-30 16,2 1-13-16,2-1-26 0,3 1-10 15,0-2-13 1,-1-1-5-16,-1 1-6 0,-1-4-3 16,-2-1-3-16,-1 2-1 15,-4-5 1-15,-3 2 0 16,-5-3 1-16,-1-3 1 15,-3-2 1-15,1-4 0 16,1 0 1-16,1 0-2 16,6 0 3-16,0 2 5 0,4-3 2 15,0 1 4-15,0-1 2 16,4 0-5-16,22 0-2 16,32 2-3-16,-28 2-7 15,-2-6-1-15,-2 2-18 16,-2-4-57-16,-5 0-198 15,3 3 180-15</inkml:trace>
  <inkml:trace contextRef="#ctx0" brushRef="#br0" timeOffset="167117.51">24645 13120 1045 0,'-4'-12'510'0,"-4"1"-200"16,-5 2-118-16,-3-2-30 16,-4 5-84-16,-1 5-37 15,3 1-19-15,1 4-3 16,5 8-8-16,0-2-5 16,10 5-8-16,2 3-2 15,1 2-4-15,8 1 0 16,4 5 1-16,0-7 1 15,9 0 6-15,2-2 5 16,2-1 8-16,2 0 2 16,-6 2 4-16,-4 0 4 15,-7 0 10-15,-5-4 13 0,-9-1 20 16,-3-2 4-16,-14-2 6 16,-5-1-13-16,-5-3-23 15,-1-3-14-15,5-2-23 16,7 0-9-16,7-4-46 15,7 0-30-15,10-4-88 16,6-5-74-16,12-4 156 16</inkml:trace>
  <inkml:trace contextRef="#ctx0" brushRef="#br0" timeOffset="167401.93">25087 13000 1288 0,'-17'9'513'16,"-3"6"-337"-16,1 2-14 0,2 14-40 15,5 4-39 1,2 8-56-16,3 0-13 0,6 0-12 15,3-5-3-15,9-7-7 16,6-2-1-16,10-6-6 16,-1-6-27-16,7-7-115 15,2-9-113-15,-1-9 160 16</inkml:trace>
  <inkml:trace contextRef="#ctx0" brushRef="#br0" timeOffset="167654.29">25365 13236 1170 0,'4'-3'449'0,"-4"2"-249"0,-1 0-80 15,1 1-13-15,0 0-4 16,0 0-56-16,2 11-22 15,4 16-10-15,8 30-5 16,-9-31-10-16,0-4-2 16,-2-9-57-16,-3-5-59 15,3-12-425-15,8-4 366 16</inkml:trace>
  <inkml:trace contextRef="#ctx0" brushRef="#br0" timeOffset="167822.15">25384 13087 1145 0,'9'-7'449'0,"-3"9"-252"15,-3 0-71-15,-2 2-9 16,-1-4-24-16,0 0-65 16,2 1-39-16,12 3-131 15,8 8 101-15</inkml:trace>
  <inkml:trace contextRef="#ctx0" brushRef="#br0" timeOffset="168095.63">25589 13251 1136 0,'-28'31'412'0,"31"-31"-319"15,5 2-10-15,9 0 3 16,3 2-21-16,6-2-40 16,2 0-8-16,0 1-11 15,-2-3 1-15,-2-1-82 16,-5-2-80-16,-9-5 97 15</inkml:trace>
  <inkml:trace contextRef="#ctx0" brushRef="#br0" timeOffset="168298.69">25689 13161 910 0,'-1'0'397'0,"1"2"-187"15,0 4-30-15,-1-6-25 0,-1 7-36 16,1 19-55-16,-2 28-11 16,3-26-22-16,0 0-10 15,2-4-16-15,3-3-1 16,1-6-76-16,2-3-77 16,2 0 96-16</inkml:trace>
  <inkml:trace contextRef="#ctx0" brushRef="#br0" timeOffset="169364.54">25948 13097 710 0,'1'3'376'0,"0"3"-125"15,2 5-35 1,-3 3-1-16,1 8-71 0,3 3-34 16,-3 8-39-16,0-1-16 15,-3-2-17-15,4 0-9 16,-3-5-11-16,1-3-5 16,5-7-5-16,-5-2-1 15,1-8-2-15,0-3-1 16,-2-1-21-16,0-2-17 15,0 0-63-15,1 0-61 16,0 0 100-16</inkml:trace>
  <inkml:trace contextRef="#ctx0" brushRef="#br0" timeOffset="169627.22">26301 13318 949 0,'11'6'409'0,"-10"-4"-157"16,1-1-48-16,-2 6 3 16,-1-7-33-16,0 0-89 15,-1 8-28-15,-18 8-39 16,-28 25-8-16,28-30-9 0,0 0-15 15,1-4-49 1,0-2-29-16,5-2-120 0,1-1-171 16,7-9 253-16</inkml:trace>
  <inkml:trace contextRef="#ctx0" brushRef="#br0" timeOffset="170471.15">26673 13248 746 0,'3'1'335'0,"1"1"-116"16,-1 1-49-16,-2-3-7 16,-1 0-28-16,2-1-54 15,-2-1-13-15,1-1-16 16,6-13-5-16,-2-28-7 16,-12 30-4-16,-5 3-5 15,-1 3-6-15,-5 3-10 16,1 1-6-16,-2 8-9 15,1 3-1-15,4 12-3 16,0 3-1-16,5 3 2 16,0 0 2-16,6-3 1 0,2-1 3 15,2-5-2 1,7-1 1-16,2-7-1 0,2-3 1 16,5-6 0-16,2-4 0 15,4-7-1-15,2 0 0 16,-2-2 1-16,-1 1 1 15,-1 5 5-15,-5 2 5 16,-3 7 16-16,-3 3 12 0,-2 6 15 16,-2 4 2-16,3 5-4 15,-3-4-9-15,0 1-15 16,2 0-7-16,-5-6-11 16,0 1-4-16,1-6-7 15,-2-1-25-15,-2-5-77 16,3-1-53-16,-3 1-209 15,0 0 229-15</inkml:trace>
  <inkml:trace contextRef="#ctx0" brushRef="#br0" timeOffset="171578.43">27034 12918 768 0,'-1'2'328'0,"4"1"-184"16,0 4-50-16,4 2 8 16,8 3-37-16,1 6-17 0,7 7-10 15,-1-1 1-15,1 7 5 16,-2-2 4-16,-6 5 5 16,-3 3 4-16,-7 2 2 15,-5 0 0-15,-10 2-11 16,-1-3-9-16,-6-3-17 15,2-3-6-15,1-9-6 16,0-4-2-16,1-12-29 16,5-1-27-16,1-6-93 15,3-1-63-15,3-5-198 16,1-3 248-16</inkml:trace>
  <inkml:trace contextRef="#ctx0" brushRef="#br0" timeOffset="172896.78">27756 13525 770 0,'48'-27'367'0,"-49"29"-52"15,-2 1-167-15,2-2-16 16,0-1 19-16,-1 0-32 15,1 0-26-15,0 0-41 16,-7 9-22-16,-15 5-42 16,-28 28-47-16,24-28-199 15,1-4 172-15</inkml:trace>
  <inkml:trace contextRef="#ctx0" brushRef="#br0" timeOffset="186816.3">23819 14450 401 0,'33'-27'230'0,"-31"27"28"16,-4-2-77-16,0 4-24 16,1-2-16-16,0 0-46 15,0 0-5-15,-4 15 1 16,0 33-5-16,11-21-16 15,-6 1-10-15,5 5-22 16,-5 1-8-16,2 0-11 16,2-2-5-16,0-6 0 0,7-3 1 15,-8-7 7-15,4-4 3 16,-7-6 6-16,3 2-2 16,7-4-4-16,-4 1-2 15,-2 0-5-15,-2-5 0 31,-1 0-2-31,-1 0 5 0,0 0 2 0,0-1 1 16,9-3-1-16,8-2-3 0,32-14-7 16,-26 14-2-16,0-1-3 15,0 2-1-15,-4 1-2 16,-3 5-1-16,-5 0-11 16,-7 2-49-16,-4-2-175 15,0-1 157-15</inkml:trace>
  <inkml:trace contextRef="#ctx0" brushRef="#br0" timeOffset="187669.95">24258 14460 552 0,'-7'-3'283'0,"2"1"-40"16,1 0-10-16,1 2 0 15,2-2-21-15,0 1-51 16,0 0-22-16,0 0-40 16,0 1-18-16,0 0-33 15,1 0-13-15,0 0-15 16,6 2-4-16,14 3-7 15,25 4-1-15,-22-6-3 16,-9-3 0-16,0 0-2 16,0 0-1-16,-5-2-3 15,4-1 0-15,-5 0-34 16,2 3-21-16,-11-2-30 16,-5 0-15-16,2 2 0 0,3 0 8 15,0 0 26-15,0 0 14 16,0-1 36-16,-15 0 13 15,-20 2 8-15,31 3 4 16,-6-2 13-16,10 3 8 16,-2-1 15-16,1 0 6 15,2 7 5-15,2 5 1 16,4 8-9-16,-4 3-8 16,7 6-17-16,-5-1-8 15,1-5-6-15,8 2-3 16,-7-10-1-16,1 0 0 0,-5-4 1 15,-2-2 2-15,-3-3 3 16,-6-2 1-16,-7-5 0 16,-7-1-3-16,1 1-1 15,1-2-1-15,3-2-2 16,4 1 1-16,5-4-2 16,5 4 0-16,6 2 4 15,8 2 7-15,6-1 9 16,6-2 4-16,8 1 4 15,3-3-1-15,-3-2-2 16,0 1-3-16,-8 0-9 16,-7 2-4-16,-6 2-12 15,0 2-48-15,-3-2-148 16,-2 2-141-16,12-6 195 0</inkml:trace>
  <inkml:trace contextRef="#ctx0" brushRef="#br0" timeOffset="188142.1">24767 14414 952 0,'0'-5'461'15,"-3"4"-142"-15,-5-3-141 16,-3 4-23-16,-4 0-46 16,-3-5-36-16,3 5-18 15,-3 1-4-15,4 6-15 16,2 4-9-16,2 2-18 16,2-3-6-16,4 5-8 15,5 2-3-15,6 4 2 16,5-1 1-16,3-2 5 15,0 2 1-15,10 0 1 16,-4 0 6-16,8-1 4 0,3-1 1 16,-6-3 7-16,-1-1 0 15,-10-2 2-15,-5 0 4 16,-11-1 15-16,-2 0 2 16,-9 0 3-16,-3 0-5 15,-5-2-18-15,-5-1-6 16,2-5-10-16,2 0-5 15,6-3-16-15,4-3-23 16,3 0-61-16,2-4-41 0,4 1-109 16,4-1-74-16,12-5 205 15</inkml:trace>
  <inkml:trace contextRef="#ctx0" brushRef="#br0" timeOffset="188585.2">25190 14370 454 0,'-5'-3'265'15,"2"-3"68"-15,-2 0-142 16,3 0-14-16,1 1 9 16,-2 2-48-16,2 3-24 0,0 0-25 15,0 0-12-15,-3 8-16 16,-2 11-4-1,-14 35-11-15,13-25-5 0,3 6-10 16,4 1-5-16,4 0-3 16,6-1-3-16,3-6-3 15,0 2-2-15,4-8-8 16,-1-2-3-16,2-5-4 16,-1-5-2-16,0-2-33 15,0-4-39-15,0-4-127 16,1 2-142-16,-1-14 214 15</inkml:trace>
  <inkml:trace contextRef="#ctx0" brushRef="#br0" timeOffset="188827.4">25573 14532 1109 0,'-7'-6'461'16,"7"10"-190"-16,-1 2-88 16,0 7-25-16,-1 2-19 15,2 6-83-15,1 1-22 16,0-2-21-16,4-4-6 0,0-5-31 16,0-3-45-16,1-5-124 15,-2-2-109-15,4-4 181 16</inkml:trace>
  <inkml:trace contextRef="#ctx0" brushRef="#br0" timeOffset="189014.75">25534 14409 1232 0,'0'-1'484'0,"3"-2"-324"16,3 5-28-16,-6-2-31 15,0 0-31-15,0 0-49 16,13 2-8-16,8 0-62 0,31 5-75 16,-26-2 81-16</inkml:trace>
  <inkml:trace contextRef="#ctx0" brushRef="#br0" timeOffset="189346.13">25840 14564 1022 0,'-6'-2'411'16,"3"0"-255"-16,2-4-76 15,0 5-5-15,0 0-29 16,1 0-14-16,0 0-3 16,0 0 4-16,15-6-1 15,28-5-5-15,-19 17-8 16,-10-2-6-16,4-1-7 16,5 1-1-16,-6-3-2 15,12 3 0-15,-11-3-32 16,-5-1-55-16,-7-2-199 15,-6 3 184-15</inkml:trace>
  <inkml:trace contextRef="#ctx0" brushRef="#br0" timeOffset="189571.31">25957 14388 953 0,'-15'3'415'0,"17"3"-165"15,-2 2-77 1,3 11-29-16,7 0-19 0,-11 7-56 16,-1 0-18-16,2 7-23 15,-6 3-10-15,14-6-14 16,4-1-5-16,-3-10-34 16,5-7-34-16,-3-7-138 15,4-3-181-15,8-6 248 16</inkml:trace>
  <inkml:trace contextRef="#ctx0" brushRef="#br0" timeOffset="189833.27">26242 14396 1138 0,'3'0'462'0,"0"0"-297"0,-1 1-8 15,-2-1-22-15,0 0-27 16,0 17-32-16,0 36-13 16,-2-24-25-16,1 7-11 15,1 1-14-15,2-2-4 16,3-8-9-16,-2-5 1 16,-1-7-80-16,3-2-62 0,2-3-236 15,1-3 228-15</inkml:trace>
  <inkml:trace contextRef="#ctx0" brushRef="#br0" timeOffset="190047.96">26547 14727 1094 0,'-7'11'473'0,"4"-5"-177"16,0-1-94-16,-6 2-66 16,-1 5-21-16,-3-2-91 15,-1 3-37-15,3-5-62 16,-2-1-46-16,2-2-232 16,6-4 231-16</inkml:trace>
  <inkml:trace contextRef="#ctx0" brushRef="#br0" timeOffset="192597.07">27079 14605 219 0,'-1'0'193'16,"0"0"80"-16,0 0-26 15,0 0-26-15,0 0-20 16,0 0-40-16,1 0-16 16,0 0-24-16,0-1-15 0,0 0-24 15,0-1-11-15,0-4-21 16,-1-6-9-16,-2-3-10 15,-11-27-2-15,1 27-1 16,-1 1 1-16,0 6-1 16,-7 2-4-16,4 9-7 15,-5-1-3-15,3 9-7 16,5 2-1-16,0 4-3 16,3 6 0-16,2 2-2 15,0 2 1-15,1-5 0 16,8-3-1-16,3-6-1 15,2-2 0-15,3-2 0 16,-1-1 0-16,4-6 1 16,1-1 1-16,4-4 0 15,-1-5 0-15,5-2 1 0,3-1-1 16,-4-2 2 0,3 2 0-16,-10 0 3 0,-1 1 2 15,-4 5 7-15,-5 1 8 16,0 2 11-16,-4 2 5 15,1 0-2-15,0 0-5 16,0 0-14-16,0 9-5 16,-1 9-7-16,1 30-1 15,2-25-2-15,1-2-1 0,0-5-3 16,0-3-2-16,2-2-35 16,2 0-35-16,1-2-94 15,4-4-77-15,2-7-237 16,2-1 302-16</inkml:trace>
  <inkml:trace contextRef="#ctx0" brushRef="#br0" timeOffset="192741.29">27298 14715 526 0,'8'6'341'0,"-3"5"19"16,3 3-50-16,-4 4-64 15,-2-3-37-15,0 2-87 16,-1-1-33-16,-2-3-57 15,1-2-18-15,-6-6-82 16,4-3-78-16,2-8 93 0</inkml:trace>
  <inkml:trace contextRef="#ctx0" brushRef="#br0" timeOffset="192924.26">27344 14554 1220 0,'0'-1'508'16,"-2"1"-304"-16,1-1-27 16,1 1-54-16,0 0-40 0,0 0-53 15,0 0-12-15,0 0-51 16,0 0-56-16,8 3 56 16</inkml:trace>
  <inkml:trace contextRef="#ctx0" brushRef="#br0" timeOffset="193392.83">27694 14377 899 0,'-3'-3'418'15,"3"1"-189"-15,0 2-73 16,0 0-5-16,0 0-64 16,0 0-31-16,9 5-21 15,11 4-2-15,31 41 3 16,-28-26 2-16,0 6 0 16,-5 0-1-16,-5 7 3 15,-3 0 3-15,-18 0 4 16,-3-2-4-16,-6-4-10 15,-5-4-7-15,2-5-12 16,1-4-5-16,-1-10-24 16,4 0-26-16,8-8-82 15,2-2-80-15,8-5 126 16</inkml:trace>
  <inkml:trace contextRef="#ctx0" brushRef="#br0" timeOffset="193827.28">28403 14640 929 0,'1'0'392'0,"2"0"-216"16,1 0 6-16,-4 0-11 16,0 0-33-16,0 0-52 0,5 14-17 15,2 2-32-15,11 27-11 16,-11-31-15-16,2-1-4 16,-9-11-54-16,3 0-51 15,-7-9-227-15,6-3 206 16</inkml:trace>
  <inkml:trace contextRef="#ctx0" brushRef="#br0" timeOffset="193977.37">28392 14453 879 0,'11'2'369'0,"-5"1"-224"15,4 5-24-15,-3-2-49 16,5 0-28-16,7 5-103 15,-3-1-178-15,18 9 159 16</inkml:trace>
  <inkml:trace contextRef="#ctx0" brushRef="#br0" timeOffset="194270">28914 14370 1114 0,'-8'-6'479'0,"-11"-4"-237"16,1 1-75-16,-13 9-43 0,-8 1-40 16,7 15-57-16,-2 0-13 15,12 10-8-15,7 12-3 16,12 8-2-16,2 6-1 16,7 3-1-16,2-4 1 15,3 0 0-15,2-7 0 16,-3-7 2-16,-1-6-1 15,-5-5-33-15,-4-8-36 0,-3-8-129 16,-5-2-126-16,-5-14 202 16</inkml:trace>
  <inkml:trace contextRef="#ctx0" brushRef="#br0" timeOffset="194400.24">28619 14634 516 0,'-7'-16'334'0,"8"7"30"16,5 3-86-16,5 4-58 15,2 1-27-15,3 0-68 16,3 1-34-16,3 2-57 16,4 2-15-16,6 0-76 15,0 1-36-15,4 2 55 16</inkml:trace>
  <inkml:trace contextRef="#ctx0" brushRef="#br0" timeOffset="194981.87">29519 14669 772 0,'-5'3'367'0,"-22"10"-127"16,27-20-24-16,-4-4-34 15,1-3-36-15,-3-3-53 16,-2 0-11-16,2 1-9 15,-3-2-10-15,-2 8-16 16,-1 0-6-16,-2 7-19 16,-1 3-5-16,-1 7-11 15,0 4-4-15,-1 9-6 16,5 4-3-16,10 6-1 0,-1 0 1 16,6-2 2-16,2-1 1 15,3-9 1-15,0-2 0 16,5-11 1-16,0-7 2 15,-1-4 0-15,6-7 1 16,-4-1 1-16,-2-1-1 16,3 3 2-16,1 4 0 0,-6 5 6 15,-1 5 8-15,0 5 9 16,-6 4 3-16,2 3-1 16,-2 1-7-16,-3 1-11 15,2-6-4-15,2-2-41 16,2-3-49-16,4 4-115 15,0 1-87-15,3 3 171 16</inkml:trace>
  <inkml:trace contextRef="#ctx0" brushRef="#br0" timeOffset="195142.26">29701 14773 944 0,'0'7'470'16,"2"5"-195"-16,-6-2-96 15,2 5-33-15,-1-1-90 0,-1 3-28 16,2-2-25-16,-1-4-30 16,3 0-119-16,1-11-141 15,3 0 175-15</inkml:trace>
  <inkml:trace contextRef="#ctx0" brushRef="#br0" timeOffset="195305.52">29687 14620 774 0,'0'-4'447'0,"0"4"62"16,1-2-273-16,-1 2-93 15,0 0-20-15,0 0-90 16,0 0-22-16,0 0-68 16,2 3-73-16,4 4 83 15</inkml:trace>
  <inkml:trace contextRef="#ctx0" brushRef="#br0" timeOffset="203047.7">30050 14571 727 0,'-51'-17'380'15,"44"13"-125"-15,-2 0-59 16,5 0-4-16,-1 2-66 0,2 2-34 16,3 0-50-16,0 0-17 15,0 0-19-15,10 5-1 16,15 5-2-16,33 10 0 15,-24-15 0-15,3-1 0 16,2-1 1-16,-2 1-1 16,-7 0 1-16,-2 4 0 15,-16 0 3-15,-7 3 4 16,-10 1 12-16,-14 1 6 0,-7 3 11 16,-4 1 3-16,-1 3-2 15,0-1-6-15,7 1-12 16,0-5-8-16,5-4-9 15,8-3-3-15,2-5-7 16,8 0-5-16,5-3-33 16,3-3-36-16,10-3-157 15,2-3 152-15</inkml:trace>
  <inkml:trace contextRef="#ctx0" brushRef="#br0" timeOffset="203825.34">30677 14641 497 0,'5'5'286'0,"-1"-1"-32"16,-1-2 1-16,-1-1-35 0,-2-1-25 15,0 0-52-15,0 0-24 16,0 0-47-16,0-1-20 16,0 0-26-16,0-10-7 15,-4-6-9-15,-16-26-2 16,6 31-4-16,0 3 0 16,1 7-4-16,0 4-2 15,-3 11-1-15,1 7 0 16,-1 6 2-16,1 3 1 0,5 4-1 15,3-1 0 1,7-1 1-16,3-8-1 0,8-7 1 16,3-6 0-16,4-10 4 15,1-1 0-15,-1-12 1 16,1-3-1-16,1-1-2 16,0-3 0-16,2 4 4 15,-1 2 2-15,-8 4 2 16,-1 6 2-16,-7 8 0 15,1 7 0-15,2 6-1 16,1 5-1-16,5 4-2 16,-1-2-2-16,0-3 0 15,-2-2-1-15,0-7-1 16,-2-3-1-16,-4-5-68 16,-5-4-72-16,-1-3-285 15,0 2 265-15</inkml:trace>
  <inkml:trace contextRef="#ctx0" brushRef="#br0" timeOffset="205174.8">31257 14212 896 0,'7'-7'349'0,"-5"-2"-193"15,0 3-40-15,1 2 2 16,3 1-23-16,3-3-60 16,0 1-18-16,35-11-14 15,-28 18 0-15,4 1 0 16,-1 1 0-16,1 0 0 16,-7 3-1-16,-2 3 3 0,-1 4 2 15,-10 6 9-15,2 6 5 16,-8 4 9-16,-3 2 2 15,0 6-4-15,-7 1-4 16,4 1-12-16,2 1-4 16,2-6-3-16,8-4-1 15,2-5-3-15,4-3-1 16,1-6 0-16,-1-3 0 16,3-5 0-16,2-3 0 0,5-5 2 15,-1-2-1 1,2-8 2-16,-3 1 1 0,-6 1 1 15,-2 0-1-15,-5 8 4 16,-1 7 8-16,-1 7 13 16,-1 5 6-16,3 8 11 15,-1 1-6-15,1 4-5 16,7 1 0-16,0-2 0 16,1-2 9-16,1-2 7 15,-4 2-2-15,-5-5-3 16,-1 1-8-16,-2-4-9 15,-4-2-4-15,-1-5-8 16,-2-2-4-16,-2-2-5 16,0-3-2-16,0-1-23 15,0-2-27-15,-3 1-94 16,-4-1-74-16,3 2-240 0,0 0 282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6:41:49.429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22265 16511 614 0,'44'2'371'0,"-49"4"-55"0,-4 0-83 15,-2 1-14-15,-6 2-73 16,3 1-35-16,-5-2-44 16,0 1-12-16,-5-4-14 15,-6 0-5-15,-3-1-12 16,1-2-6-16,0-2-9 16,4 0-3-16,0-1-2 15,4 0-2-15,6-1-2 16,3-1-3-16,5 0-9 15,7 0-10-15,3 2-51 16,0-2-31-16,0 2-119 16,0 0-133-16,15-7 233 15</inkml:trace>
  <inkml:trace contextRef="#ctx0" brushRef="#br0" timeOffset="332.1">21961 16384 776 0,'-11'-7'377'15,"5"7"-114"-15,0 1-26 0,-5 7-44 16,4 4-36-16,-8 6-65 16,-4 2-25-16,-3 1-33 15,-3 0-9-15,4 2-15 16,5 0-6-16,7-1-5 15,6 1-4-15,5-1-2 16,2 0 1-16,7-4 4 16,2 6 2-16,7-4 8 15,5-4 6-15,2 0 11 16,-5-7 6-16,-9-8 3 16,-1 0-2-16,-2 1-12 15,1 0-6-15,1 3-84 16,1 0-107-16,4 4 114 15</inkml:trace>
  <inkml:trace contextRef="#ctx0" brushRef="#br0" timeOffset="794.21">22636 16289 948 0,'0'-3'412'0,"-1"1"-207"15,-1 6-27-15,1-4-35 16,0 0-35-16,-4 25-51 15,-7 42-20-15,4-15-19 0,2 7-9 16,6-3-8-16,1-6-1 16,7-12 0-16,1-7-1 15,2-12-2-15,1-3-1 16,1-8-99-16,0-8-82 16,3-4 115-16</inkml:trace>
  <inkml:trace contextRef="#ctx0" brushRef="#br0" timeOffset="979.92">22553 16428 1073 0,'-12'3'469'16,"5"0"-237"-16,4 1-114 16,2-3-15-16,10 0-56 15,6 0-23-15,12-1-24 16,4 5 1-16,9 2-45 15,0 2-69-15,5 3-400 16,6 2 345-16</inkml:trace>
  <inkml:trace contextRef="#ctx0" brushRef="#br0" timeOffset="1372.32">23031 16586 853 0,'-21'7'419'0,"5"-11"-96"0,5-1-112 16,0-5-76-16,-3-3-28 16,2-1-67-16,-1-1-23 15,-1 4-14-15,4 4-1 16,-1 11-4-16,1 5-3 16,5 12-2-16,-2 3 1 0,5 3 0 15,0-4 2 1,0-6 0-16,5-2 0 0,5-4 2 15,-1 0-2-15,3-11 1 16,2-4 1-16,-2-10 2 16,3-4 0-16,-2-3 3 15,1 2 0-15,1 4 10 16,-1 2 8-16,-4 10 25 16,-5 1 11-16,0 5 8 15,-1 7-2-15,3 5-19 16,-3 4-11-16,0 4-19 15,-2-6-5-15,0-1-8 16,5-3-4-16,0-3-75 16,4 0-76-16,3-5 97 15</inkml:trace>
  <inkml:trace contextRef="#ctx0" brushRef="#br0" timeOffset="1657.89">23172 16583 866 0,'0'13'450'0,"-2"2"-82"16,2 1-184-16,-1 5-2 0,0 2-57 15,1-6-34-15,-1-2-51 16,1-4-14-16,-1-9-11 16,0 0-4-16,0-5-4 15,0 2-2-15,0-1-2 16,-1-9-2-16,-4-15-1 15,-4-26-1-15,10 25-5 16,0 3-3-16,9 2-12 16,2 2-10-16,4 3-29 15,4 4-26-15,-2 6-106 16,-1 4-107-16,-3 11 189 16</inkml:trace>
  <inkml:trace contextRef="#ctx0" brushRef="#br0" timeOffset="2064.21">23394 16765 1015 0,'8'0'431'16,"-2"-4"-233"-16,3-3-42 16,-4-6-35-16,0 2-30 15,3-5-38-15,-5-7-20 16,-1 4-18-16,-3-3-3 0,-9 3 2 15,-2 2-1 1,-9 0-2-16,8 5 1 0,-9 9-3 16,3 2 3-16,8 13-1 15,-2 7 0-15,12 9 1 16,2 5-1-16,5 1 1 16,9 4 2-16,3-3 12 15,-2 0 10-15,0 0 13 16,-5-4 2-16,-1 3-7 15,0 0-7-15,-3-3-9 16,-11-4-2-16,0-5 3 16,-6-6 0-16,-11-5-4 15,-2-4-4-15,-11-12-51 16,-1-3-51-16,4-12-143 16,8-4-90-16,13-1 190 15</inkml:trace>
  <inkml:trace contextRef="#ctx0" brushRef="#br0" timeOffset="2423.16">23615 16638 1177 0,'-10'15'480'15,"1"-5"-258"-15,1-5-88 0,1 2-32 16,4-4-23-16,3-7-51 15,3-5-15-15,6-5-13 16,1-3-1-16,0 1 2 16,-1 0-1-16,-2-2 3 15,-4 1 0-15,-3 1 4 16,-1 1 0-16,-10 4 1 16,-2 4-2-16,-4 5-6 15,-3 7 0-15,2 11-3 16,4 8-1-16,3 6 1 15,7 3-1-15,4-2 2 16,2-1 2-16,10-3 0 16,1-4 0-16,8-3-1 15,1-6-3-15,2-11-35 16,1-7-59-16,4-5-224 16,1-5 210-16</inkml:trace>
  <inkml:trace contextRef="#ctx0" brushRef="#br0" timeOffset="2611.38">23841 16410 1277 0,'-8'25'502'16,"2"19"-319"-16,-2 3-38 0,7 8-33 16,5 1-24-16,9-7-53 15,7-5-15-15,0-9-17 16,3-10-4-16,-3-14-5 15,-2-11-32-15,-1-11-115 16,-4-6-109-16,5-16 153 16</inkml:trace>
  <inkml:trace contextRef="#ctx0" brushRef="#br0" timeOffset="2792.92">23727 16421 1364 0,'-7'7'566'0,"6"1"-313"16,2 1-57-16,10-3-29 16,6-1-39-16,10-2-63 15,5-3-19-15,6 2-33 0,-3-1-37 16,-4 3-127-16,1 2-89 16,-2 2 138-16</inkml:trace>
  <inkml:trace contextRef="#ctx0" brushRef="#br0" timeOffset="4317.08">10686 4665 924 0,'-8'-15'412'0,"4"6"-225"16,4 5-2-16,0 4-69 15,2 1-34-15,-2-1-27 0,2 4-6 16,10 25-14-16,16 44-7 16,-10-27-15-16,0-4-4 15,3-10-5-15,-2-8-1 16,-2-11 0-16,0-3 2 16,-10-6-55-16,-1-4-65 15,-8 2-321-15,-5-2 285 16</inkml:trace>
  <inkml:trace contextRef="#ctx0" brushRef="#br0" timeOffset="4562.42">10710 4896 784 0,'7'5'368'0,"6"5"-152"16,2 2 5-16,3 4-35 15,1 3-34-15,-3 3-50 16,4-2-24-16,-2-6-38 15,8-4-14-15,1-12-17 16,1-11-3-16,-1-15-3 16,0-11-2-16,0-11-14 15,0-1-15-15,3 1-74 16,-10 8-72-16,-1 20 109 16</inkml:trace>
  <inkml:trace contextRef="#ctx0" brushRef="#br0" timeOffset="5218.76">10024 4259 630 0,'-22'-49'380'16,"13"37"-60"-16,-5-1-129 16,-8-3-9-16,1 11-91 0,-2-4-31 15,-8 8-33-15,0 2-11 16,1 2-13-16,3 6-4 16,14 4-9-16,3-5-1 15,10 13-5-15,4-4 0 16,9 5 4-16,7 2 0 15,3-8 6-15,7 2 2 16,-1-1 8-16,1 0 6 16,-8 0 10-16,-11-1 4 0,-5-4 4 15,-7 0 3-15,-3-2 5 16,-2 0 2-16,-7-5-1 16,1 1-5-16,-15-3-11 15,-1-2-6-15,-1-2-10 16,-1-3-14-16,15-2-126 15,7-7-134-15,10-4 165 16</inkml:trace>
  <inkml:trace contextRef="#ctx0" brushRef="#br0" timeOffset="5430.12">10179 4036 980 0,'-3'24'441'16,"2"-12"-235"-16,0 1-11 0,-3 40-78 16,-1-1-44-16,2 7-45 0,3-26-12 15,6-6-12-15,4-1-2 16,1-14 0-16,2-4-24 16,-2-8-149-16,0-5-187 15,0-6 219-15</inkml:trace>
  <inkml:trace contextRef="#ctx0" brushRef="#br0" timeOffset="5596.07">10053 4120 614 0,'-4'0'342'16,"4"3"-71"-16,7 1-138 16,10 2-14-16,3 4-58 15,6-7-16-15,5-2-18 16,3-2-7-16,6 1-64 15,5 3-184-15,3 5 158 16</inkml:trace>
  <inkml:trace contextRef="#ctx0" brushRef="#br0" timeOffset="6001.84">10593 4165 663 0,'-19'-3'370'0,"0"-4"-18"0,0 3-144 15,6-4-16-15,-4-1-57 16,2 1-66-16,6-2-21 16,-9 4-24-16,5 6-6 15,4 9-13-15,-3 7-4 16,7 7-5-16,0 5-4 16,4-1 0-16,8 1 1 0,-1-8 1 15,5-10 2-15,5-1 1 16,-5-6 1-16,8-9-2 15,1-1-1-15,0-16-41 16,7-1-16-16,-6-3-5 16,-5-1 3-16,-5 9 45 15,-4 9 20-15,-5 12 33 16,-3 1 15-16,-4 14 17 16,-1-4 3-16,3 9-23 15,2 2-16-15,5-1-21 16,1-5-7-16,4-9-3 15,0-1-3-15,0-7-76 16,2-1-69-16,1-3 93 16</inkml:trace>
  <inkml:trace contextRef="#ctx0" brushRef="#br0" timeOffset="6229.82">10776 4163 786 0,'6'15'381'15,"-1"2"-151"-15,3-1-5 16,-4-1-64-16,2 1-40 0,-3-12-54 16,-2 0-19-16,-1-5-25 15,0 0-6-15,-1 0-3 16,0 0-4-16,0-10-5 16,-2-6-2-16,0-29-3 15,4 36-1-15,0-5-3 16,3 8-3-16,-1 1-41 15,-1 3-40-15,5 3-157 16,-1-2 153-16</inkml:trace>
  <inkml:trace contextRef="#ctx0" brushRef="#br0" timeOffset="6452.68">10996 3980 941 0,'-7'17'465'0,"3"4"-229"16,3 10-47-16,-10 1-46 15,8 6-89-15,4-2-17 16,7-1-24-16,-2-6-7 16,13-6-6-16,-5-3-2 15,7-5-46-15,3 0-62 16,-2-11-226-16,3-1 214 15</inkml:trace>
  <inkml:trace contextRef="#ctx0" brushRef="#br0" timeOffset="6624.74">10904 4086 783 0,'-2'14'364'0,"5"-8"-123"16,4-2-86-16,2-2-26 15,2-2-50-15,2 0-60 16,9 0-9-16,-3-4-84 16,7-1-135-16,11-2 138 15</inkml:trace>
  <inkml:trace contextRef="#ctx0" brushRef="#br0" timeOffset="6838">11185 4181 745 0,'0'6'369'0,"1"5"-152"0,-1-9 4 16,0 7-97-16,-1 4-42 15,-3-4-46-15,3 1-17 16,-1-6-75-16,1-3-52 16,1-1-166-16,0-1 162 15</inkml:trace>
  <inkml:trace contextRef="#ctx0" brushRef="#br0" timeOffset="7454.67">11202 4060 600 0,'4'5'353'15,"0"-4"-81"-15,4 8-80 16,3 1-41-16,1-4-52 16,5 2-10-16,-3-1-25 15,-1-1-11-15,-2 2-22 16,-4 0-11-16,-4 0-8 15,-1 6-3-15,-2 4-2 16,-1-1 0-16,-1-3-4 16,2-3 0-16,-3-10-11 15,3-1-27-15,0-2-61 16,0 1-25-16,0 0-39 0,0-1 2 16,0 1 43-16,2-2 24 15,7-1 52-15,0-3 28 16,-1 3 40-16,28-10 15 15,-18 18 28-15,-1-1 8 16,2-1 7-16,-3 1 0 16,-5-3-5-16,-3-5-5 15,2 3-20-15,-1-5-11 16,-4-1-17-16,2 3-3 0,-7-8 5 16,-6 4 6-16,2 1 10 15,-4-1 3-15,2 7-7 16,2-2-7-16,4 8-19 15,1 0-9-15,-1-4-10 16,0 0-3-16,5 20 4 16,11 32 2-16,-5-20 12 15,0 8 4-15,0 8 5 16,1 4 1-16,-5 3-2 16,-1-1-1-16,-7-11 2 15,-4-5 8-15,-7-12 21 16,1-4 8-16,-7-11 8 15,-1-6-6-15,6-5-23 16,-6-7-12-16,5-7-24 16,0-4-12-16,1-10-18 0,7 0-4 15,9-2-9-15,8 2-11 16,11 2-27-16,-5 3-26 16,7 4-102-16,3 5-103 15,8 12 198-15</inkml:trace>
  <inkml:trace contextRef="#ctx0" brushRef="#br0" timeOffset="20829.18">25608 5588 320 0,'-9'-34'230'0,"7"30"-6"15,2 0-36-15,-1 3-17 16,0-1-22-16,0 1-10 16,-1 0-12-16,1 0-5 15,0 0-13-15,0 0-9 16,0 0-21-16,0 0-14 0,0 0-27 15,0 0-11-15,0 1-15 16,0 0-3-16,-1 3-2 16,0 19 2-16,2 29 5 15,1-23 3-15,0 0 9 16,1 1 2-16,-1 1 1 16,0 0-3-16,3-3-8 15,1 0-4-15,-1-4-6 16,1-1-1-16,-1-2-2 15,-2-1 1-15,0-1 0 16,-1 0 0-16,-1 2-1 16,0-4 0-16,-1-2-1 15,0-3-1-15,1-2 1 16,1-3-1-16,-1-3-1 16,2 1-1-16,-2-7-4 15,0 2-20-15,0 0-62 0,0-1-55 16,0-12-219-16,0-5 230 15</inkml:trace>
  <inkml:trace contextRef="#ctx0" brushRef="#br0" timeOffset="21238.81">25447 5819 766 0,'-7'3'350'0,"8"-1"-148"15,3 1-33-15,0 4-48 16,0 0-20-16,0 5-30 16,0 1-13-16,6 4-9 15,1-1-4-15,1 2-5 16,0-2-3-16,0 2-5 15,2-2-5-15,3-5 0 0,0 2-2 16,1-5-1-16,-2 0 1 16,-2-7 3-16,-2-1 7 15,-3-4 12-15,3-4 3 16,2-7-1-16,4-2-7 16,6-11-16-16,1 2-7 15,1 0-6-15,-4 3-2 16,-7 8-3-16,-8 4 0 15,-5 7-19-15,-2 4-27 16,-6 3-99-16,5-3-84 0,0 0 133 16</inkml:trace>
  <inkml:trace contextRef="#ctx0" brushRef="#br0" timeOffset="24103.77">26901 5797 343 0,'28'4'254'0,"-28"-8"41"0,3 1-63 16,-2-3-45-16,-1 4-37 15,0 1-42-15,0-3-19 16,0-11-21-16,0-29-1 16,-7 27 0-16,-2 2-1 15,-5 0-10-15,-2 2-8 0,-5 2-20 16,-3 2-7-16,-5 9-12 15,2 2-6-15,5 8-7 16,1 4-3-16,10 6 0 16,5 2 1-16,6 4 3 15,3-2 2-15,6-3 1 16,3-5 2-16,3-5 0 16,5-2 1-16,6-6 2 15,-2-3 0-15,-1-5 4 16,-2-4 1-16,-8-5 2 15,0-1 1-15,-4-3-1 16,-2 3 5-16,-5 3 14 16,-1 5 7-16,-1 6 8 15,0 2-3-15,-1-1-9 16,1 0-5-16,0 7-10 0,1 10-4 16,4 30-7-16,-2-28-3 15,5-7-3-15,-4 0-2 16,8-8-29-16,0-4-51 15,5-3-205-15,5-7 187 16</inkml:trace>
  <inkml:trace contextRef="#ctx0" brushRef="#br0" timeOffset="24824.57">27192 5770 700 0,'1'-3'398'0,"-1"1"-47"16,2-1-112-16,-2 2-61 16,0 0-48-16,-1 0-48 15,-1-12-24-15,-2-1-24 16,-14-28-5-16,4 33-6 16,-1 3-3-16,-1 6-6 15,1 4-3-15,1 5-3 16,0 3-3-16,3 8-3 15,2 2-1-15,4 3-1 16,4-2-1-16,5-4 0 16,1-3 1-16,5-5 0 0,2-2 2 15,1-8 3-15,1-2-1 16,3-9 3-16,-1-3 0 16,0-7 1-16,-2-1 0 15,-1-5-2-15,0-2-1 16,-2 3 0-16,-1 0 2 15,-4 5 2-15,0 4 3 16,-4 5 10-16,-1 5 10 0,-1 4 10 16,-2 2 1-16,1 0-11 15,0 0-11-15,0 0-16 16,0 0-5-16,0 0-4 16,-3 5-1-16,-1 7 0 15,1 0 2-15,3 23 3 16,4-31 1-16,-1 2 2 15,1-4 1-15,-3-2 1 16,0 0 1-16,0-1-1 16,0 0-3-16,1-5-7 15,6-14-2-15,9-29-2 16,-10 25 3-16,-2 9 5 16,-4 3 2-16,0 5 3 15,0 4 0-15,-3 3-2 16,2 0-2-16,0 0 1 15,-1 0 0-15,1 0 3 0,0 0 2 16,-6 15 1-16,-13 33 0 16,18-19-2-16,1 6-2 15,3 1-3-15,2-3-1 16,7-7-1-16,2-5-2 16,4-6-8-16,1-3-20 15,-2-4-121-15,-1-4-99 0,6-6 151 16</inkml:trace>
  <inkml:trace contextRef="#ctx0" brushRef="#br0" timeOffset="25391.4">27470 5781 782 0,'0'-1'390'0,"5"-2"-124"16,-2-6-22-16,0-5-86 16,27-29-30-16,-31 25-56 15,-3 0-16-15,-4 4-15 16,-4 3-6-16,-7 2-12 16,2 3-4-16,2 7-8 0,-1 8-1 15,10 9 0-15,-4 5-1 16,4 2-4-16,3 1-3 15,1-2-2-15,4-1-1 16,4-5 1-16,3-4 1 16,1-7 0-16,5-4 1 15,-5-7 3-15,4-5 1 16,0-10-1-16,1-6-2 16,8-8-4-16,-4-4-3 0,-2-1 4 15,-4 0 0-15,-10 7 6 16,-3 4 3-16,-3 9 5 15,-3 6 2-15,-1 9 11 16,-5 7 6-16,0 8 2 16,-1 9 2-16,4 9-10 15,7 5-6-15,3 6-5 16,4-2-4-16,7-3-3 16,2-3-3-16,7-3-2 15,-1-3-2-15,0-4-2 16,-1-2-5-16,-2-10-55 15,1-2-41-15,-3-6-115 16,-3-3-93-16,-2 2 197 16</inkml:trace>
  <inkml:trace contextRef="#ctx0" brushRef="#br0" timeOffset="28246.13">25448 6960 431 0,'-29'-9'256'0,"28"6"-13"16,-1 0-20-16,0 1-37 15,2 1-19-15,-1 0-29 16,0-1-11-16,0 1-19 16,0 0-7-16,-1 0-22 0,1 0-11 15,0 0-21-15,0 0-10 16,0 0-15-16,0 0-6 16,0 0-6-16,0-1 0 15,0 1 3-15,1 1 2 16,0 0 0-16,0 0 1 0,0 0-2 15,5 0-1-15,3 0-3 16,3 1 0-16,7 2-3 16,27 2 0-16,-25-4-1 15,3 1-1-15,3 1 0 16,2-2 1-16,-1 1-1 16,2-2 0-16,-3-2 0 15,1 2 0-15,-2 0-1 16,2 0 2-16,-4 2 2 15,0-1 2-15,-8 0 12 16,-4-3 3-16,-1 2 3 16,-7 0 0-16,-1 0-8 15,2 0-1-15,-4 0-3 16,0 0-2-16,0 0-4 16,0-1-2-16,0 0-6 15,0 0-1-15,0 0-1 0,0 1 0 16,0 0 0-1,0 0 0-15,0 0-22 0,0 0-50 16,-2 0-156-16,1 0-118 16,-4 1 202-16</inkml:trace>
  <inkml:trace contextRef="#ctx0" brushRef="#br0" timeOffset="28623.73">25657 6765 899 0,'0'-7'394'0,"4"1"-210"16,0 1-21-16,4 6-71 16,2 3-21-16,6 7-32 15,2 2-9-15,2 3-9 16,4 0-2-16,0 0-3 15,1-1-1-15,-1 4 0 16,-3 1 4-16,-2 0 12 16,-8 3 9-16,-6-7 16 15,-3 4 7-15,-4-3 6 16,-8 0-1-16,-8 0-9 16,-4 0-9-16,-11-2-19 0,6 0-7 15,-1-1-12 1,5-5-5-16,8 0-4 0,4-2-3 15,7-2-13-15,1-1-9 16,7-4-71-16,-4-2-41 16,0 1-142-16,4 0 163 15</inkml:trace>
  <inkml:trace contextRef="#ctx0" brushRef="#br0" timeOffset="30656.68">26959 7001 650 0,'0'-2'324'15,"0"-1"-92"-15,-6 1-1 16,6 1-65-16,0 0-20 16,0 0-53-16,0 0-22 15,-2-13-28-15,-5-2-8 16,-18-24-13-16,15 29-4 15,-9 1-5-15,9 4-4 0,-11 3-3 16,0 3 0-16,5 7-4 16,-10 3-1-16,12 9-4 15,3 3-1-15,5 3 3 16,5 4 1-16,5-1 3 16,7 1 3-16,5-8 2 15,6-4 1-15,-2-9 4 16,-1-7 2-16,2-7 6 15,-6-9 1-15,-3-13-2 16,8-5-4-16,-7-14-7 16,2-5-4-16,3 0-2 15,-9-2 1-15,0 12 4 16,-7 8 2-16,-5 16 1 16,-2 6 1-16,-2 12-3 15,0 2 0-15,-1 17 2 16,-1 8 4-16,3 17 8 0,6 5 2 15,0-1-1-15,7 1-3 16,0-11-8-16,2-7-3 16,7-2-5-16,-3-7-1 15,4-6-40-15,-1-2-60 16,2-6-509-16,5 1 421 0</inkml:trace>
  <inkml:trace contextRef="#ctx0" brushRef="#br0" timeOffset="30996.21">27129 7092 980 0,'4'-1'454'0,"9"-3"-200"16,1 2-4-16,28-10-100 15,-28 1-39-15,5-3-64 16,-4-7-18-16,0-1-10 15,-1 7 1-15,-11-2 2 16,-5 3 2-16,-13 3-1 16,0-1-2-16,-6 3-9 15,4 8-7-15,1 5-7 0,1 0-2 16,4 11-3-16,-1 4 1 16,7 8-1-16,1 5 0 15,5 1 2-15,7-5 1 16,4-5 2-16,4-5 1 15,4-7 0-15,4-5 3 16,6-10-92-16,6-7-83 16,-1-11 108-16</inkml:trace>
  <inkml:trace contextRef="#ctx0" brushRef="#br0" timeOffset="31203.62">27430 6786 1136 0,'0'7'499'0,"-7"7"-252"16,3 5-28-16,5 8-81 16,-2 2-33-16,2 7-54 15,1-1-15-15,-3 0-21 16,5 2-5-16,0-7-6 16,2 0-3-16,4-7-20 15,-5-4-41-15,9-7-105 16,0-6-97-16,6-7 156 15</inkml:trace>
  <inkml:trace contextRef="#ctx0" brushRef="#br0" timeOffset="31539.32">27545 7083 926 0,'0'0'429'15,"4"0"-171"-15,3-2-16 16,4-1-78-16,1 1-30 15,1-4-67-15,0-2-19 0,2-3-24 16,-1-8-6-16,0-2-5 16,-2 2-1-16,-7 3 0 15,-3 2 3-15,-5 6 1 16,-5 1-2-16,-6 5-4 16,-1 4-5-16,-3 7-1 15,2 1 2-15,3 8 4 16,3 4 3-16,3 3-3 15,7 1 0-15,4-6-3 16,2 2-1-16,5-7-3 16,1-3 0-16,6-5-5 15,0-4-21-15,4-5-114 16,3-3-92-16,3-6 134 16</inkml:trace>
  <inkml:trace contextRef="#ctx0" brushRef="#br0" timeOffset="31783.35">27841 6785 819 0,'15'13'454'15,"-14"3"-68"-15,3 6-113 16,-4 10-89-16,-5 3-51 0,0 8-66 15,3-3-27-15,5-6-28 16,0-2-5-16,3-11-9 16,4-1-10-16,3-6-78 15,-2-1-64-15,2-4-414 16,1-4 373-16</inkml:trace>
  <inkml:trace contextRef="#ctx0" brushRef="#br0" timeOffset="32185.98">27982 7111 864 0,'-2'-1'421'0,"1"0"-156"0,1 0-20 16,6-1-87-16,11-4-37 15,33-11-56-15,-29 4-23 16,-1-4-26-16,-2 3-3 15,-7-2-2-15,-3-1 2 16,-6 2 6-16,-4 0 2 16,-7 0 3-16,-5 3 0 15,-4 10 1-15,-2 1 4 0,-1 12 8 16,3 4 3-16,5 6 0 16,2 2-5-16,6-1-7 15,3 2-5-15,6-4-1 16,6-2 3-16,10-1-2 15,5-5 1-15,3-2-5 16,1-4-5-16,3-4-5 16,0-2-3-16,-2-4-5 15,2 0-28-15,-8-2-69 16,-5 0-46-16,-14 2-142 16,-5 0-93-16,-17 8 241 15</inkml:trace>
  <inkml:trace contextRef="#ctx0" brushRef="#br0" timeOffset="33723.12">27805 6839 670 0,'-1'4'354'0,"0"-3"-79"16,0-1-39-16,-7 5-48 15,3-3-30-15,4-2-45 16,0 0-25-16,0 0-40 16,-1 0-12-16,2 0-19 15,0 0-3-15,15 6-5 16,32 13-2-16,-21-15-3 15,-1 0-1-15,-5-3 1 16,4 0-1-16,-10-2 1 0,0-5 2 16,0 2 2-1,-5 1 1-15,-3 1 5 0,-4 4 1 16,-6-4-4-16,3 2-6 16,0-1-29-16,-1 0-17 15,1 0-24-15,0 0-6 16,0 0 10-16,0 1 2 15,0 0-45-15,0 0-46 16,0 0 93-16</inkml:trace>
  <inkml:trace contextRef="#ctx0" brushRef="#br0" timeOffset="41382.69">25545 7972 582 0,'-37'-29'319'0,"32"29"-54"0,0 0-26 15,-1-2-45-15,0 1-28 16,1 0-35-16,1-1-17 15,3 2-16-15,0-1-5 16,0 0-16-16,0 0-9 16,0-1-25-16,1 1-11 15,0 1-14-15,0 0-3 0,0 0-1 16,0 0 1-16,5 1 0 16,8 2 1-16,-4 0 4 15,30 17 0-15,-31-17 1 16,0-1 2-16,-2-2-2 15,0 0 0-15,-1 2-2 16,0 3-1-16,0-1-1 16,1 0-2-16,-2 0-1 31,-1-3-1-31,0 1 0 0,-3-2-1 0,0 0-1 16,0 0 0-16,0 0-2 15,0 0-1-15,1 0 0 16,1 1 0-16,-1-1-1 15,-1 0 0-15,1 0-1 16,-1 0-1-16,0 0-48 16,0 0-49-16,0 0-128 0,4 1-92 15,0 1 191-15</inkml:trace>
  <inkml:trace contextRef="#ctx0" brushRef="#br0" timeOffset="42015.26">25731 8105 567 0,'-1'-1'346'16,"0"0"-59"-16,0 0-54 16,0 0-27-16,0 0-48 15,0 0-18-15,0 0-32 16,0 0-9-16,0 0-17 15,0 0-8-15,-1-1-10 16,2 1-4-16,0 0-7 0,0 0-3 16,0 1-5-16,0 0-3 15,0 0-4-15,4 1-4 16,1 3-7-16,3-1-3 16,1 1-3-16,-3-1-3 15,4 2-2-15,23 15 0 16,-31-17-3-16,4-2-1 0,-6-1-1 15,0 0-2-15,0 0-2 16,0 0-2-16,0 0 0 16,0 0-2-16,0 0 0 15,0 0 0-15,0 0-1 16,0 0 1-16,0 0 0 16,1 0-1-16,1 0 0 15,-1 0 0-15,-1 0-3 16,1 0-6-16,2 0-41 15,-3 0-29-15,0 0-71 16,8 1-42-16,-5 0-100 16,2 0-101-16,0 3 253 15</inkml:trace>
  <inkml:trace contextRef="#ctx0" brushRef="#br0" timeOffset="42429.66">25902 8248 743 0,'-2'27'376'0,"3"-27"-102"16,1-1-24-16,-3 0-65 15,0 0-25-15,0 0-45 16,0 0-15-16,1 0-21 16,0 1-7-16,0 0-14 15,0 0-5-15,4 1-10 16,5 1-3-16,3 2-2 16,20 11-1-16,-27-11 0 15,0-3 1-15,-3 2-5 16,1 2-4-16,-4-5-7 15,1 0-3-15,0 0-7 16,0 0 0-16,0 0-4 16,0 0 0-16,0 0 0 15,0 0 0-15,0 0 0 0,0 0-5 16,0 0-85-16,0-1-67 16,0-1-178-16,0 1 189 15</inkml:trace>
  <inkml:trace contextRef="#ctx0" brushRef="#br0" timeOffset="42860.97">26115 8408 740 0,'-1'-1'371'0,"0"-1"-94"16,-1 2-20-16,1 0-44 16,0 0-19-16,0 0-42 15,0 0-14-15,0 0-22 16,0 0-11-16,0 0-25 15,1 0-14-15,0 0-23 16,0 0-8-16,0 0-10 16,5 6-1-16,5 2-3 0,0-2-3 15,27 29-5-15,-28-27-2 16,-1-2-2-16,-4-2-1 16,-2-2 4-16,-2-2 0 15,-1-1-3-15,0 0-13 16,0 0-58-16,0 0-38 15,0-1-93-15,0 1-57 16,-1 0-162-16,1 0 254 0</inkml:trace>
  <inkml:trace contextRef="#ctx0" brushRef="#br0" timeOffset="43608.48">26256 8577 653 0,'0'0'359'0,"0"0"-62"0,0 0-33 16,0 0-65-16,0 0-27 15,0-1-43-15,0 0-16 16,0 0-27-16,0 0-16 15,0 1-32-15,0 0-12 16,0 0-18-16,3 1-1 16,13 7-1-16,23 15-1 15,-24-14 2-15,-2-1 0 16,-2 1 1-16,4 0 2 0,-13-4 1 16,1 0 4-16,-6-3 6 15,2-2-1-15,0 0-10 16,0-1-34-16,-1 0-89 15,1 0-64-15,0-1-211 16,0 1 244-16</inkml:trace>
  <inkml:trace contextRef="#ctx0" brushRef="#br0" timeOffset="44274.71">26176 8641 669 0,'-33'28'355'0,"29"-28"-121"0,2 0-33 16,-1 0-31-16,3 0-48 15,0-1-17-15,0 1-15 16,0 0 0-16,0 0 9 16,5 0 3-16,12 0-5 15,28 1-3-15,-25 2-15 16,0 1-8-16,4-3-16 15,0 0-8-15,-6-1-13 16,2 0-4-16,-6 1-2 16,4 0 0-16,-3 0 0 15,1 3-1-15,-4-2-2 16,-7 1-2-16,5 2-4 16,-7-4-3-16,5 0-4 15,2 0 1-15,-7-2 6 16,-1-1 10-16,-3-5 17 15,0 6 4-15,0 0-2 0,-5-11-11 16,-1-13-17-16,-9-31-6 16,14 23-9-16,2-2-2 15,-4 0-5-15,2 1-1 16,2 5-3-16,0 6-2 16,3 11 0-16,-1 6-2 15,-2 4-8-15,-3-1-4 16,2 3-26-16,0 0-18 0,0 0-50 15,-1 0-32 1,1 0-57-16,0 8-24 0,1 3-74 16,-1 2-87-16,7 28 258 15</inkml:trace>
  <inkml:trace contextRef="#ctx0" brushRef="#br0" timeOffset="47947.72">27142 8251 447 0,'0'0'271'15,"0"0"-17"-15,0 0-24 0,0 0-62 16,0 0-26-16,0 0-36 15,0 0-14-15,0 0-13 16,0 1-4-16,6 11-11 16,2 1-6-16,23 34-9 15,-30-20-6-15,-2 0-10 16,-2 2-5-16,1-4-9 16,0-8-2-16,1-7 5 15,-1-3 4-15,1-9 3 16,-2-6-1-16,0-11-8 15,2 1-7-15,1-10-7 16,2 6-4-16,3 2-2 16,2-2-1-16,2 4-1 15,1 4-1-15,1 5 1 16,-1 1 2-16,1 10 4 16,1 0 3-16,-3 11 7 15,0 7 2-15,-2-1 2 0,-5 5 0 16,-1-4-4-16,-1-5-2 15,2 0-3-15,4-8 0 16,-3 0 2-16,-1-5 1 16,-1-4 2-16,1-5-1 15,-2 6-5-15,0 0-2 16,5-13-6-16,4-3-1 16,28-29-3-16,-17 30 1 15,-6 7-2-15,2 3 0 0,-5 5 2 16,-2 4 1-16,3 4 13 15,-9 0 6-15,4 7 11 16,0 3 5-16,-7 0-5 16,6 5-2-16,-5-6-8 15,-2-4-4-15,1-3-7 16,-2-3-6-16,6 3-69 16,0-4-59-16,7 1-190 15,-1-5-312-15,11 0 414 16</inkml:trace>
  <inkml:trace contextRef="#ctx0" brushRef="#br0" timeOffset="48347.12">27669 8363 444 0,'4'-7'299'0,"-1"0"28"15,-2-7-104-15,0 0-48 0,-1-2-27 16,-5 2-30-16,-1 0-16 15,-7 6-20-15,-2 2-11 16,-3 7-17-16,-1 6-7 16,1 7-18-16,2 9-5 15,4 2 0-15,2 0 2 0,5-5 12 16,4-2 1-16,5-7 2 16,1-2 0-16,6-2-2 15,0-7-3-15,2-1-7 16,1-7-5-16,2-6-10 15,-2 3-3-15,0-3-4 16,-3 3 0-16,-2 5-1 16,-2-2 0-16,-4 7 7 15,-1-1 6-15,-1 8 12 16,-1-6 5-16,0 0 1 16,0 16-5-16,0 29-12 15,3-27-5-15,1-5-10 16,0-5-10-16,2-6-110 15,2-2-71-15,3-12-204 16,7 2 223-16</inkml:trace>
  <inkml:trace contextRef="#ctx0" brushRef="#br0" timeOffset="48568.87">27846 8161 1064 0,'6'17'506'15,"-6"7"-193"-15,-4 4-55 0,-2 8-82 16,-1 1-46-16,6 3-69 16,-1 1-24-16,5-3-26 15,6-4-5-15,-4-10-17 16,8-7-27-16,3-11-70 16,-1-4-52-16,3-6-159 15,-1-3-283-15,-5 2 401 16</inkml:trace>
  <inkml:trace contextRef="#ctx0" brushRef="#br0" timeOffset="48743">27732 8236 899 0,'0'9'422'0,"1"-4"-144"15,4 4-44-15,5 0-49 16,1-2-31-16,9 3-68 15,0-6-31-15,5 1-35 0,-3-3-7 16,-3-3-126-16,7 4-121 16,5 8 147-16</inkml:trace>
  <inkml:trace contextRef="#ctx0" brushRef="#br0" timeOffset="49073.65">28109 8324 1171 0,'-6'-8'504'0,"-2"1"-268"15,-1-4-25-15,-5 6-74 16,-1 3-23-16,-5 4-48 15,1 5-16-15,-3 9-19 16,8 0-8-16,5 10-9 16,2 2-4-16,13 0-6 15,-4 4-1-15,11-8-2 16,6-2-1-16,-1-7 1 0,6-5-1 16,-1-7-1-16,0-3-39 15,0-8-151-15,2-4-42 16,1-3 119-16</inkml:trace>
  <inkml:trace contextRef="#ctx0" brushRef="#br0" timeOffset="49470.44">28220 8208 1037 0,'-2'12'463'0,"2"11"-219"16,2 6-31-16,-1 3-69 15,-1 4-31-15,-1 0-51 16,-1-1-18-16,-1-2-20 16,3-1-8-16,0-9-5 15,-1-4 0-15,1-6 0 16,-3-3 2-16,3-9 7 16,2-2 1-16,1-12-4 15,3-3-4-15,4-11-10 16,3 2-3-16,5 3 0 15,1 4 1-15,-2 8 0 16,2 1 4-16,-5 8 9 16,-2 1 6-16,1 4 12 0,-2 4 5 15,-4 6 6-15,5 5 0 16,-5 3-8-16,-1 0-7 16,0-3-13-16,-7-2-6 15,1-3-41-15,2-1-48 16,0-5-115-16,-1-3-87 15,0 1 171-15</inkml:trace>
  <inkml:trace contextRef="#ctx0" brushRef="#br0" timeOffset="56344.91">25578 9748 381 0,'-1'-1'255'0,"-1"0"18"15,-1-2-40-15,0 2-48 16,0 0-21-16,-1-1-29 16,2 1-10-16,-2 0-13 15,-2 0-3-15,2 0-10 0,0 0-4 16,-5-1-7-16,7 1-6 15,-4 0-7-15,0 0-8 16,2 0-14-16,0 0-6 16,2 0-15-16,-3 0-3 15,1 0-9-15,-2 0-3 16,-1 0-4-16,6-1-2 16,0 1-2-16,0 0-1 15,0 0-1-15,0 1 1 0,0 0 0 16,0 0 1-16,0 0 2 15,-1 0 1-15,1 0 1 16,1 0 0-16,0 0-1 16,0 0-2-16,0 0 0 15,1 5-1-15,3 0-1 16,-1 0 1-16,0 1-1 16,0-2-2-16,-3-4 0 15,3 3-1-15,6-1-1 16,2 1 1-16,-2 4 1 15,30 28-1-15,-25-24 3 16,1 0-1-16,4 2 0 16,-2-1 0-16,1-1-3 15,1 3 0-15,-1-1 0 16,4 0-2-16,5 5 1 0,2-1-1 16,4 1-1-16,-3 0 1 15,-2 2-1-15,-4 0 1 16,-7 1 2-16,2-1 3 15,-8 0 4-15,2-4 3 16,-1-2 3-16,-3-3 0 16,0-4-1-16,-5 1-1 0,1-3-1 15,0-1 0-15,1 0-3 16,1-2-2-16,-2 4-2 16,-1-3-1-16,1 0-3 15,2 3 2-15,-3-6-1 16,1 1 2-16,-4-1 1 15,-2 0 0-15,-1-1 1 16,2 1 0-16,-1 0-1 16,0-1-2-16,0 0-2 15,0-1-1-15,0 1-36 16,0 0-37-16,0 0-101 16,-1-4-65-16,-2-3-209 15,2 3 277-15</inkml:trace>
  <inkml:trace contextRef="#ctx0" brushRef="#br0" timeOffset="57239.58">26038 9941 447 0,'-34'-15'298'0,"31"13"23"16,0-1-40-16,-2 1-51 15,4 1-33-15,0 1-47 0,0 0-20 16,0 0-25-16,0 0-11 16,0 0-24-16,0 0-11 15,-1 0-22-15,1 0-8 16,0 0-9-16,0 0-4 16,0 0-4-16,0 1 0 0,0 3-3 15,0 1 0-15,1 1 1 16,1 1-1-16,2-1 1 15,2 1 0-15,-1-1-2 16,0 2 0-16,1 0-2 16,-4-1-1-16,7 2-1 15,30 28-1-15,-30-28 0 16,1 1 0-16,1 1 1 16,-1 0-2-16,-1 1 2 15,-1 0 0-15,-1 2 2 16,-1-1 4-16,1-2 6 15,-3-1 4-15,-1-7 5 16,-2 1 2-16,0-3 2 16,-1-1 1-16,0 0-4 15,0 0-3-15,0 0-6 16,0 0-2-16,0 0 2 0,-2 4 5 16,-12-2 8-16,-31 31 3 15,22-26-1-15,-1 1-5 16,0 0-9-16,-3-1-3 15,7 0-4-15,1 0-1 16,2-3-3-16,5 4-2 16,1-2-2-16,0 0 0 15,0-2-3-15,2-1 0 16,7-2-4-16,-1 0-4 0,5 2-3 16,-1-3-1-16,0 0-4 15,0-1-3-15,0 0-27 16,5 0-22-16,1-1-68 15,3-1-46-15,-3 1-117 16,1 0-89-16,5-1 247 16</inkml:trace>
  <inkml:trace contextRef="#ctx0" brushRef="#br0" timeOffset="60354.84">27060 9976 461 0,'0'0'332'15,"0"0"-4"-15,0-2-58 16,0 1-35-16,0 0-49 16,0 0-27-16,3-11-41 15,-3-3-19-15,-12-26-36 16,-7 33-14-16,-4 2-24 15,0 6-5-15,5 6-9 16,-2 2-4-16,7 7-6 16,1 2-3-16,5 4-6 15,6 3-1-15,1 4 2 16,4 0 1-16,5-1 3 16,3-4 2-16,5-5 1 15,1-5 0-15,4-6 1 0,-1-2 0 16,7-10-115-16,2-3-103 15,3-16 134-15</inkml:trace>
  <inkml:trace contextRef="#ctx0" brushRef="#br0" timeOffset="60756.42">27210 9777 989 0,'0'8'450'0,"3"10"-185"15,1 7-12-15,0 13-55 16,-2 7-36-16,-3 5-75 16,-2 3-25-16,1-3-35 15,2-6-10-15,4-13-9 16,1-7-1-16,1-13 0 16,-2-6 2-16,-2-11 1 15,2-8-1-15,0-13-3 16,0-1-3-16,1-4-2 15,-2-1-1-15,3 9-1 16,2 1-1-16,2 10-3 16,4 5-1-16,-7 7-1 15,3 2 2-15,-3 8 5 16,2 3 4-16,3 3 6 0,-3 2 2 16,2 0 2-16,-3 1-2 15,0-1-2-15,-2-2-5 16,-2 0-5-16,3-2-9 15,0-5-98-15,4-5-72 16,10-6-222-16,-5-9 237 0</inkml:trace>
  <inkml:trace contextRef="#ctx0" brushRef="#br0" timeOffset="61201.44">27600 10016 789 0,'0'-3'410'0,"3"-3"-98"16,-1 0-38-16,-2-5-91 16,-1-1-37-16,-4-4-68 15,-1 3-21-15,-5 2-11 16,-1 5-4-16,-5 6-11 16,2 5-5-16,-1 8-10 15,1 4-2-15,6 5 2 16,-1 2 0-16,8-1-5 15,2-1-2-15,2-8-3 16,1-3 0-16,2-5 1 0,-1-2 1 16,1-8 2-16,4-1 1 15,1-6-1-15,1-1 0 16,1-1-4-16,0 0-1 16,-1 2-2-16,0 1-3 15,-2 7 5-15,-2 6 5 16,-2 7 21-16,-2 5 9 15,0 6 9-15,-1-1-4 16,1-3-15-16,0-3-8 0,0-7-14 16,0-3-24-16,1-8-108 15,1-4-70-15,3-6-186 16,1-5-131-16,3 0 329 16</inkml:trace>
  <inkml:trace contextRef="#ctx0" brushRef="#br0" timeOffset="61487.28">27731 9990 598 0,'4'4'346'0,"3"3"-25"16,-2 1-26-16,0 3-44 15,0 1-21-15,-2 3-57 16,2-1-32-16,-5 3-60 16,0 0-26-16,-6-4-29 15,1-1-7-15,-1-5-7 0,1-4 0 16,4-5-10-16,1-4-3 15,2-7-6-15,7 0-3 16,1-3 4-16,2-3 2 16,2 3 1-16,-3 1 1 15,1 5 0-15,-2 3 0 16,2 6 2-16,-6 1 1 16,4 5 15-16,-3 5 10 15,-2 2 15-15,5 3 1 0,-9 2-11 16,6-1-8-16,-5-4-16 15,-2-1-1-15,-1-3-112 16,1-5-89-16,4-1 120 16</inkml:trace>
  <inkml:trace contextRef="#ctx0" brushRef="#br0" timeOffset="61930.04">28012 10106 849 0,'9'1'462'16,"-1"-2"-128"-16,3 1-72 16,0-3-42-16,-1-5-64 0,4-1-32 15,-5-7-56 1,-1-3-17-16,-6-3-26 0,-1 0-6 16,-2-2-5-16,-3 5-1 15,-5 1-4-15,-3 4-2 16,-2 6-5-16,-1 6-1 15,1 8 1-15,2 4 1 16,4 11 3-16,2 3 2 16,2 9 4-16,4 8 3 15,0 1 4-15,0 2 3 0,6-2 10 16,-2-4 4-16,5-3 8 16,0 0 2-16,-1-3-1 15,0-3-1-15,-12-1-5 16,2-5-6-16,-6-6-7 15,-4-3-2-15,-1-7-2 16,-5-4-1-16,0-5-4 16,1-3-10-16,5-10-61 15,-2 0-41-15,6-1-112 16,4 1-71-16,4 6 177 16</inkml:trace>
  <inkml:trace contextRef="#ctx0" brushRef="#br0" timeOffset="62338.09">28152 10095 1226 0,'-2'1'545'0,"1"1"-278"15,3-1-77-15,-2-1-31 16,0 0-54-16,5 0-27 15,14-2-43-15,28-7-13 0,-23-2-8 16,3-3-3-16,-5-2-3 16,-2-3 1-16,-6 0 2 15,-7 0 1-15,-10 1 4 16,-5 5-1-16,-15 4-6 16,-1 4-3-16,-5 9-5 15,-2 5 1-15,8 7 9 16,0 5 5-16,11 3 11 15,5 3 6-15,11 2 11 16,6 0 2-16,11-2 1 16,6-2-4-16,9-9-11 15,7-3-5-15,-5-6-9 16,-1-4-5-16,-8-1-9 16,-9-2-5-16,-4-4-92 15,-2-1-57-15,-2-2-169 16,0 3-58-16,11 2 234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6:25:58.82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3712 6078 638 0,'-4'25'341'0,"4"-25"-92"15,0-4-25-15,2 1-47 16,-2 2-36-16,0 0-28 16,0-1-17-16,0-17-26 15,2-27-8-15,-6 24-13 16,0-1-6-16,-7 8-8 15,-4 0-6-15,-8 5-10 16,-2 7-6-16,1 4-8 16,-2 5-3-16,1 10-3 15,9 0-2-15,5 3 1 16,-1 3 2-16,5 1 0 16,-4 2 3-16,7 3 2 15,5 0 0-15,10 0 2 16,0-2-1-16,5-6-2 15,4-1 0-15,2-11 0 0,7-2 0 16,1-10 1-16,-3-8-1 16,0-8 2-16,-3 0 1 15,-7-5 2-15,2 4 1 16,-7 1 3-16,-2 4 1 16,-6 4-1-16,-4 3-1 15,0 9-6-15,0 0 0 0,1 10 2 16,1 2 0-16,3 4 2 15,-1 1-2-15,3 0-6 16,0-3-1-16,4-1-4 16,1-1-34-16,5-7-128 15,-2 1-98-15,-3-3 150 16</inkml:trace>
  <inkml:trace contextRef="#ctx0" brushRef="#br0" timeOffset="369.61">3998 5990 902 0,'3'19'420'0,"-2"-7"-169"16,3 0-51-16,-2 3-13 0,5 7-49 15,-1 0-49-15,-6 2-26 16,5 2-33-16,-5-3-7 15,-1-6-11-15,4-6-3 16,-3-6-2-16,-2-5 0 16,2-3 2-16,0 2-3 15,0 0-6-15,2-16-1 16,10-33-5-16,-2 21 0 0,0 8 2 16,2 1 1-1,-1 6-1-15,-1 0 2 0,0 5 2 16,2 4 6-16,-1 5 14 15,-2 4 9-15,0 9 9 16,-1 3-2-16,-3 5-8 16,2 5-7-16,-3 2-11 15,1-4-3-15,0-5-4 16,1-4-51-16,0-7-168 16,2-1-168-16,4-7 223 15</inkml:trace>
  <inkml:trace contextRef="#ctx0" brushRef="#br0" timeOffset="757.4">4465 5903 1151 0,'-4'11'500'15,"-13"-2"-282"-15,-1 6-19 16,-10 2-96-16,-1 3-29 15,7 2-39-15,1-5-12 16,12-1-14-16,4-2-6 0,7-2-9 16,8 0-5-16,11 2 0 15,1 0 2-15,8-1 5 16,0 1 4-16,-5-5 7 16,2 0 9-16,-15-1 21 15,3 0 10-15,-12-2 20 16,0 4 5-16,-2 2-3 15,-7 0-7-15,-1 3-19 16,-8-4-10-16,-1-3-18 16,5-1-12-16,5-3-70 15,-1-3-53-15,0-2-156 16,-2-3-154-16,6-8 275 16</inkml:trace>
  <inkml:trace contextRef="#ctx0" brushRef="#br0" timeOffset="1164.43">4604 6044 1005 0,'1'7'472'16,"2"6"-206"-16,0 1-7 16,1 1-119-16,2 4-33 15,2-2-61-15,5-1-17 16,3-4-16-16,-1-7-4 0,2-4-5 15,-1 0-1-15,3-6 1 16,0-3 3-16,-3-6 2 16,-3-4-1-16,-3 0 1 15,-3-2-4-15,0 6 2 16,-1 5-1-16,-3 6 2 16,-3 4 1-16,1 3 0 15,-1-4-1-15,0 0 2 16,1 18 4-16,11 36 7 15,3-32 1-15,4 1-2 16,2-6-3-16,3-8-5 16,-1-4-2-16,-3-9-2 15,5-4 1-15,-15-7 1 16,3-3 0-16,-8-4 0 16,0-1 0-16,0 4-38 15,-5 5-38-15,0 0-147 0,-3 3-203 16</inkml:trace>
  <inkml:trace contextRef="#ctx0" brushRef="#br0" timeOffset="1522.05">5127 6235 1072 0,'-4'6'445'0,"8"-1"-265"15,2-1-10-15,-1-4-44 16,4 0-32-16,2-7-40 16,1-4-19-16,1-7-16 15,0-7-2-15,-2 0-2 16,0 0 3-16,-5 5 7 16,-6 3 2-16,-5 5 9 15,-2 2 0-15,-5 1-3 16,0 5-3-16,-4 3-9 15,-1 1-2-15,5 10-3 16,-1-3-1-16,7 13-6 16,4 0-4-16,2 5-5 15,7 0-2-15,2 1 0 16,5-3 0-16,2-5-2 0,1-2-2 16,3-8-4-16,2-4-3 15,4-4-71-15,1-5-80 16,8-9 104-16</inkml:trace>
  <inkml:trace contextRef="#ctx0" brushRef="#br0" timeOffset="1792.15">5479 6118 850 0,'1'10'436'0,"3"8"-123"16,0 1-38-16,-2 3-56 15,2-1-37-15,-2-1-50 16,-2-2-25-16,0-5-38 15,3-3-10-15,-3-5-6 16,1-3 4-16,-1-2 3 16,-1-1-5-16,0 0-18 15,-1 0-13-15,1 0-19 16,-2-17-7-16,-1-35-11 16,11 28-6-16,2-1-8 15,-2-2-2-15,6 7-5 16,-3 0-28-16,5 11-92 15,7 9-82-15,1 4 138 16</inkml:trace>
  <inkml:trace contextRef="#ctx0" brushRef="#br0" timeOffset="2044.62">5990 6141 1177 0,'-1'0'528'16,"0"0"-303"-16,0 0-47 15,0 0-44-15,1 0-78 16,0 0-17-16,0 0-146 15,0 0-106-15,0 0 133 16</inkml:trace>
  <inkml:trace contextRef="#ctx0" brushRef="#br0" timeOffset="2214.64">5980 6291 935 0,'-1'10'441'0,"3"-7"-181"16,6 0-14-16,-8-1-68 0,2-2-27 15,2-2-52-15,-4 0-27 16,0 1-38-16,0 0-17 16,0 0-135-16,0 0 89 15</inkml:trace>
  <inkml:trace contextRef="#ctx0" brushRef="#br0" timeOffset="22247.66">7429 6175 638 0,'-1'-1'323'0,"0"0"-116"16,0 0-11-16,1 0-79 16,0 0-25-16,0 0-28 15,0 0-5-15,0-1-3 16,0 1-1-16,0 0-3 16,0 0 0-16,1 0-2 15,2 0-3-15,3 1-6 16,1 3-5-16,-5 1-7 0,2 15-2 15,24 26-4-15,-28-28 0 16,0-5 0-16,0-3 1 16,-5-2 6-16,2-4 2 15,2-2 0-15,-4-1-2 16,5-1-10-16,0 0-7 16,-1 0-13-16,1 0-4 15,0-13-6-15,3-8 0 16,12-27 0-16,-13 26 0 0,10 6 0 15,-1 6-1-15,2 0-1 16,4 5 0-16,-4 5 7 16,-3 1 5-16,4 11 13 15,0 2 6-15,-5 2 6 16,3 3 1-16,-5-2 1 16,1 2-1-16,-4-5-1 15,-1-1-1-15,-3-6-3 16,0-1 0-16,0-3 0 15,-1-2-1-15,0 0-5 16,1-1-5-16,0 0-10 16,0 0-4-16,1-9-3 15,5-13 1-15,11-24 0 16,-7 27 0-16,0 8 0 16,1 2 0-16,-1 6 3 15,2 4 4-15,-1 1 9 0,1 5 4 16,1 3 4-16,-3 3-1 15,0 2-2-15,1 2-1 16,-5-2-1-16,0-3-1 16,-4-1-3-16,0-3-1 15,-1-1-6-15,0-3-22 16,1 0-105-16,-2-3-70 0,0 0-203 16,0-1 236-16</inkml:trace>
  <inkml:trace contextRef="#ctx0" brushRef="#br0" timeOffset="22731.45">8049 6155 646 0,'1'-3'361'0,"0"0"-67"16,0-1-9-16,-1 2-82 15,0 1-30-15,-1 0-51 16,0 0-21-16,-3-8-31 15,-2-2-12-15,-19-20-14 16,14 26-5-16,0 5-8 16,4 5-5-16,-8-2-13 0,4 5-5 15,3 5-3-15,-3 1 1 16,9 7-2-16,4 2 1 16,4 0-2-16,2 0 0 15,1-5-1-15,-3-3 2 16,2-7-1-16,1-2 1 15,5-6 1-15,1-2 0 16,2-8 1-16,-2-2 0 0,-6-7 3 16,-1-2 0-16,-4 1 2 15,1 0 0-15,-2 3-1 16,0 5 1-16,0 5-2 16,0 3-3-16,-1 2-6 15,-1 2-2-15,-1 0 2 16,0 0 1-16,0 0 7 15,8 17 2-15,15 30-4 16,-13-28-2-16,-2-4-4 16,3-3-1-16,-2-7-62 15,1-4-62-15,2-2-189 16,-1-5 190-16</inkml:trace>
  <inkml:trace contextRef="#ctx0" brushRef="#br0" timeOffset="22941.9">8223 6045 811 0,'2'0'408'16,"5"5"-112"-16,2 1-54 15,9 6-31-15,1 0-49 16,7 5-50-16,2 3-25 16,3 0-43-16,0 2-4 15,-3-3-21-15,-3 1-4 16,-6-1-6-16,-2-2 0 0,-6-4-15 15,-3-2-46-15,-1-5-130 16,-7-5-95-16,8-8 158 16</inkml:trace>
  <inkml:trace contextRef="#ctx0" brushRef="#br0" timeOffset="23148.64">8458 6033 1129 0,'-4'11'521'0,"-4"6"-233"16,-2 3-12-16,-4 10-97 16,-1 0-43-16,-3 4-70 15,0-3-25-15,1-6-27 16,-1-4-9-16,4-8-35 16,2-2-38-16,7-5-91 0,3 1-65 15,2-1-253-15,0-1 305 16</inkml:trace>
  <inkml:trace contextRef="#ctx0" brushRef="#br0" timeOffset="23924.09">7365 6788 902 0,'3'0'445'16,"-3"-1"-201"-16,0 1-30 15,0 0-30-15,0 0-60 16,0 0-16-16,0 0-20 16,1 14-2-16,1 14-14 15,6 30-10-15,-5-30-26 16,0-1-11-16,-3-5-13 16,0-3-4-16,0-5-5 15,0 0-9-15,1-10-95 16,1-1-62-16,-2-3-217 15,0-1 227-15</inkml:trace>
  <inkml:trace contextRef="#ctx0" brushRef="#br0" timeOffset="24260.57">7731 6716 679 0,'3'0'396'0,"2"0"-118"0,-5 2-3 16,-1-2-44-16,0 0-78 16,0 0-26-16,-17 1-52 15,-32 42-12-15,27-25-13 16,0-3-9-16,6 0-9 16,5 1-5-16,6-6-9 15,1 3-3-15,5-3-9 16,0-1-3-16,8 3-2 15,4 0-1-15,4 0-1 16,4-1 0-16,2-6 1 16,0-1 0-16,-3-4 3 15,-1-1 1-15,-4-2 2 16,-3 2-40-16,-4 1-141 16,-3-4-116-16,-5 3 163 15</inkml:trace>
  <inkml:trace contextRef="#ctx0" brushRef="#br0" timeOffset="24436.66">7652 6995 970 0,'-6'8'456'0,"4"-6"-201"0,2 1-34 16,5 3-66-16,3-5-28 16,4 3-21-16,1 0-13 15,1-2-31-15,-1 0-15 0,1 2-26 16,2-1-9-16,1-1-70 15,4 1-63-15,2-8-220 16,2 3 210-16</inkml:trace>
  <inkml:trace contextRef="#ctx0" brushRef="#br0" timeOffset="24706.05">8019 6845 1081 0,'1'8'537'0,"-1"0"-205"16,2 3-122-16,-3-1-16 16,1 6-83-16,1 1-28 15,-1 1-39-15,4 2-10 16,1-1-15-16,-2-2-8 15,6-2-10-15,-1-2-31 16,-3-10-118-16,2 1-74 16,-2-12 123-16</inkml:trace>
  <inkml:trace contextRef="#ctx0" brushRef="#br0" timeOffset="24859.64">7997 6701 1154 0,'0'0'505'0,"2"4"-290"16,4 0-12-16,-2 1-105 15,2 0-41-15,6 1-89 16,-5 1-61-16,19 0 58 16</inkml:trace>
  <inkml:trace contextRef="#ctx0" brushRef="#br0" timeOffset="25240.73">8454 6741 1126 0,'-7'5'575'0,"-7"-1"-180"16,-5 1-200-16,-6 2-5 15,-3 6-99-15,0-1-25 16,-2 4-27-16,-1-4-8 0,5-3-8 16,4 3-4-16,9-2-9 15,4 0-5-15,6 1-5 16,3-1-5-16,5-2-1 16,4 4 0-16,6-5 5 15,1 0 1-15,8 2 0 16,3-2 1-16,3 0-1 15,5-3 0-15,-5-3 0 16,-6-2 0-16,-6-1-54 16,-13-2-65-16,-4 0-171 15,-1 4-249-15,-1 0 344 16</inkml:trace>
  <inkml:trace contextRef="#ctx0" brushRef="#br0" timeOffset="25402.06">8260 7015 835 0,'-5'8'474'0,"2"-5"-131"16,3-3-106-16,3 0-41 16,-3 0-62-16,0 0-10 15,15 2-21-15,34 2-14 16,-23-5-36-16,-4-2-14 16,2 3-22-16,-3-1-5 15,-4 1-102-15,-2 2-84 0,4-1 107 16</inkml:trace>
  <inkml:trace contextRef="#ctx0" brushRef="#br0" timeOffset="25859.75">8642 6854 1238 0,'0'15'523'0,"3"-3"-297"16,3 4-4-16,-1-2-54 16,-1 5-44-16,-2-3-63 15,-1-2-21-15,-2 2-17 16,-1-9-7-16,-1 3-4 0,0-4-1 16,0-3-2-16,2 0 1 15,-1-4-7-15,1 1-4 16,-1-1-7-16,2 0-4 15,0 0-3-15,0-3 2 16,4-12-1-16,10-30 1 16,-3 26 3-16,0 4 1 15,2-5 3 1,3 4 1-16,5 5 3 0,1 2 2 16,2 9 14-16,-2 1 7 0,0 5 18 15,-2 5 7-15,-3 6 3 16,-3 1 5-16,-7 0-1 15,-2 1-4-15,-1-2-11 16,5 6-8-16,-3-11-14 16,0 7-5-16,-2-11-27 15,-4-7-42-15,-6 2-129 16,-1-8-93-16,-7-4 165 16</inkml:trace>
  <inkml:trace contextRef="#ctx0" brushRef="#br0" timeOffset="27319.81">9676 5862 851 0,'0'-1'412'0,"0"0"-163"16,0 0 1-16,0-1-69 15,-2-9-25-15,-3 2-41 16,-4 0-18-16,-42-20-33 15,24 29-19-15,-2 3-26 16,1 4-6-16,4 7-12 16,3 1-2-16,2 1-4 15,6 5-2-15,4-3-5 16,4 1-4-16,9 1-5 16,3 0 1-16,3 0 6 0,3-3 5 15,3 1 9-15,-1-5 2 16,4 5 4-16,-3 1 0 15,-7 2 6-15,-8 3 2 16,-4 1 3-16,-8 3 2 16,-4-1-4-16,-1-2-2 0,-4-3-2 15,4-2-1-15,5-7-2 16,3-1 0-16,4-7-7 16,2 1-1-16,-4-4-12 15,4-2-7-15,5 0-5 16,-3-1-2-16,0 0 7 15,7 0 5-15,13-1 8 16,28 5 2-16,-25 5 16 16,-3 4 8-16,2 8 17 15,-6 3 8-15,-5 8-2 16,-4 1-2-16,-6-3-5 16,1 3-2-16,-2-7-7 15,-2-6-4-15,2-2-9 16,0-1-5-16,0-6-9 15,4 4-3-15,3-6-28 16,3-4-48-16,4 0-144 0,4-6-116 16,12-5 200-16</inkml:trace>
  <inkml:trace contextRef="#ctx0" brushRef="#br0" timeOffset="27819.62">10025 6124 1170 0,'-3'-6'477'0,"3"4"-303"16,2 2-6-16,-2 0-23 16,0 0-25-16,2 9-23 15,5 17-16-15,7 31-30 16,-12-25-13-16,2 2-23 16,5-3-5-16,-7-1-3 15,4-3-1-15,-1-6 3 16,-2-3 8-16,0-7 8 15,-1-6 3-15,0-3 4 0,2-2-5 16,-4 0-1-16,0 0 1 16,5 0 1-16,17 0 3 15,29 0 6-15,-25 0 1 16,2 0 4-16,0-2 0 16,3 4-2-16,1-3-2 0,-6-1-6 15,-3 2-4-15,-8-2-9 16,-6-1-4-16,-7 3-35 15,0 0-56-15,-12-5-148 16,1 2-83-16,-4-9 175 16</inkml:trace>
  <inkml:trace contextRef="#ctx0" brushRef="#br0" timeOffset="28155.21">10551 6062 1136 0,'-9'-2'548'0,"-1"-2"-259"16,-2 4-62-16,3 2-19 15,1 6-94-15,5 11-29 16,0 8-38-16,-5 4-12 16,7 10-19-16,-2 1-8 15,9 2-8-15,5-4-4 16,0-8-3-16,8-6-1 0,0-14-5 16,6-2 0-16,3-11-107 15,1-6-91 1,1-8 133-16</inkml:trace>
  <inkml:trace contextRef="#ctx0" brushRef="#br0" timeOffset="28353.16">10796 6254 1064 0,'9'8'491'0,"-2"4"-200"16,1 0-23-16,1 6-38 15,-2 0-58-15,0 1-84 16,-2-5-29-16,-4-4-40 16,2-3-7-16,-2-5-85 15,-2-2-61-15,3-9-164 0,2-7-212 16,-4-9 333-16</inkml:trace>
  <inkml:trace contextRef="#ctx0" brushRef="#br0" timeOffset="28524.09">10793 6137 1166 0,'3'-1'505'16,"0"1"-266"-16,1 0-7 0,-4 0-57 15,0 0-36-15,0 0-61 16,7 1-26-16,2 0-55 16,-2 1-79-16,6 3 56 15</inkml:trace>
  <inkml:trace contextRef="#ctx0" brushRef="#br0" timeOffset="28816.57">11008 6025 1182 0,'6'2'558'0,"-4"-1"-300"16,11 7-33-16,0 4-22 16,4 7-91-16,2 3-22 15,-1 6-19-15,-2 3-9 16,-7 4-16-16,-2-2-7 16,-9 5-10-16,-3-1-4 15,-4-1-6-15,-4-2-4 16,0-7-8-16,-1-9-13 15,4-10-61-15,4 0-40 0,0-10-102 16,-1-1-80-16,9-11 187 16</inkml:trace>
  <inkml:trace contextRef="#ctx0" brushRef="#br0" timeOffset="29403.06">11233 5783 1221 0,'-1'-4'488'0,"2"-1"-303"15,4 1-43-15,5-2-6 0,1-1-44 16,3 1-55-16,0 2-13 15,0 4-16-15,2 2-4 16,-2 5-4-16,0 4 4 16,-6 5 9-16,-3 7 4 15,-10 12 7-15,0 4 0 16,-2 3-3-16,-2 0-1 16,8-13 1-16,0-2-3 0,3-9-1 15,5-2-1-15,2-1-7 16,-2-5-1-16,3-5-5 15,1-3-1-15,0-4 0 16,2 1-1-16,0-1 2 16,0-1 0-16,0 1 3 15,-5 0 0-15,-1 6 8 16,-4 3 9-16,-1 11 28 16,-1 5 13-16,2 12 17 15,-7 2 0-15,-1 4-7 16,6 0-4-16,-1-1-5 15,-2-4-2-15,2-4 0 16,-5-3-2-16,0-3-5 16,2-3-3-16,-4-1-11 0,-5-2-6 15,-6-2-14 1,2-2-5-16,-3-4-9 0,4-7-24 16,5-3-125-16,-3-2-79 15,10-5 122-15</inkml:trace>
  <inkml:trace contextRef="#ctx0" brushRef="#br0" timeOffset="29600.23">11954 6557 1380 0,'9'4'647'15,"-7"0"-126"-15,0 1-394 16,-2-1 3-16,0-4-30 16,0 0-44-16,0-1-78 15,-1 0-71-15,0 1-135 16,0 0 133-16</inkml:trace>
  <inkml:trace contextRef="#ctx0" brushRef="#br0" timeOffset="43379.5">3735 8281 577 0,'-1'0'313'0,"0"0"-70"15,-1 0-6-15,1 0-80 16,0 3-30-16,-2 11-44 16,2-2-19-16,4 31-11 15,2-17-5-15,1 7-11 16,0 5-6-16,1 8-12 15,-1-5-4-15,-1-1-5 16,1 0-1-16,-3-7-1 16,0-6 0-16,-2-11 2 15,-1-4 3-15,0-8 7 0,-1-3 4 16,-1-1-1-16,1-1-3 16,0 0-12-16,-1-5-8 15,-4-18-4-15,-5-26-4 16,12 28-1-16,2-1-2 15,4 8-4-15,5 1-1 16,6 5-1-16,4 2 3 16,6 3 7-16,0 0 3 15,3 4 10-15,-9 4 6 16,-7 2 11-16,6 4 5 0,-16 1 4 16,5 2 2-16,-6-1 6 15,-10 1 6-15,1 2 6 16,-5-2 1-16,-6 1-7 15,-2-1-9-15,-2-3-14 16,1 1-5-16,3-4-9 16,1-1-2-16,4-3-24 15,3-4-40-15,7-4-142 16,8-3-116-16,10-12 187 16</inkml:trace>
  <inkml:trace contextRef="#ctx0" brushRef="#br0" timeOffset="43841.21">4268 8559 724 0,'2'0'348'16,"3"0"-120"-16,-2-1 6 15,-3 0-43-15,0-1-28 16,0 1-51-16,0 0-24 15,0 0-20-15,-1-12-5 16,-4-2-10-16,-15-28-5 0,1 33-13 16,-1 4-5-16,-2 0-11 15,2 8-7-15,2 7-12 16,2 3-5-16,4 11-5 16,-2-1 1-16,10 2 0 15,2-2-1-15,6-3 3 16,3-3 0-16,4-5 3 15,2-1 1-15,1-6 2 16,3-2 1-16,0-6 2 16,3-4 1-16,-2-6 2 15,3-1 1-15,-2-4 1 16,-3 2 0-16,-3 1 0 16,-3 3-1-16,-5 8-1 15,-1 1-1-15,-1 7 8 16,-2 3 1-16,0 6 6 0,-1 4 0 15,2 2-7-15,-1-1-3 16,2-5-5-16,0-2-4 16,0-5-56-16,5-2-73 15,5-5 83-15</inkml:trace>
  <inkml:trace contextRef="#ctx0" brushRef="#br0" timeOffset="44449.25">4578 8415 1217 0,'-9'-3'534'0,"-1"2"-291"15,-6 1 6-15,5 4-95 16,-3 3-35-16,-1 1-55 16,11 1-19-16,-3 5-27 15,7-1-9-15,7 2-11 16,-7 0-3-16,10 2-1 15,-2 0 3-15,1 2 3 16,6-3 3-16,0 0 3 16,-2-2 0-16,-4-2 4 15,-3 1 4-15,-7-1 7 16,-2 1 3-16,-5-1 3 16,-2-1-2-16,-3-2-6 15,2-6-5-15,6-2-20 0,-7-2-24 16,13-1-47-16,-3-1-26 15,4-3-39-15,-2 5-6 16,0 0 19-16,17-4 25 16,28-12 49-16,-24 10 29 15,1 1 21-15,-1 1 2 16,0-2 3-16,2 3 1 16,-4-3 37-16,2 1 17 0,-1-2 28 15,-3-3 8-15,0-3-24 16,-4-3-13-16,-4-2-20 15,-4 1-6-15,-4 2 0 16,-2 0 2-16,-5 6 7 16,-5 1 5-16,-6 11 2 15,-2 7-3-15,-1 6-8 16,5 8-7-16,4 0-13 16,7 1-3-16,4-1-10 15,5 0 0-15,8-2-5 16,3-4-1-16,8-1-6 15,5-5-4-15,8-10-85 16,4-4-83-16,14-13 116 16</inkml:trace>
  <inkml:trace contextRef="#ctx0" brushRef="#br0" timeOffset="45307.82">5686 8569 592 0,'1'-4'365'0,"-1"2"-2"16,0-3-63-16,-1-2-43 15,-2-1-47-15,-2 3-68 16,-10 3-29-16,-34-23-50 15,27 30-15-15,3 5-23 16,-3 4-7-16,5 3-9 0,5 4-2 16,2 4-9-16,9-1-5 15,6 2-5-15,-2-3-3 16,14 0 2-16,4-3 1 16,8-6-1-16,8-3-1 15,4-11-21-15,1-3-28 16,5-10-70-16,5-2-39 0,-3-3-69 15,-3-2-2-15,-5 0 60 16,-13 1 44-16,-5 4 97 16,-6 0 37-16,-8 0 42 15,-5 0 28-15,-4 0 62 16,0 2 28-16,-3 1 34 16,-1-1 0-16,-2 3-10 15,-3 2-9-15,-5 8-43 16,-3 3-22-16,1 11-48 15,-1 3-19-15,-1 4-17 16,4 2-5-16,3 1-7 16,2-2-3-16,12-2-4 15,6-2-2-15,3-6-3 16,1-1 0-16,2-6 0 16,1-5 2-16,-1-8 2 15,1-5 3-15,-8-7 4 0,1 0 1 16,5 1 3-16,-1 2 1 15,-2 8 4-15,-4 4-1 16,-9 5 1-16,-9 0-2 16,5 9-3-16,5 6-1 15,5 8-5-15,4 3-2 16,4-1-6-16,0-3-3 16,6-8-13-16,5-4-30 15,6-10-103-15,0-5-67 0,2-9-231 16,0-7 274-1</inkml:trace>
  <inkml:trace contextRef="#ctx0" brushRef="#br0" timeOffset="45831.4">6363 8528 1044 0,'-15'-11'506'0,"1"5"-163"16,-1 0-42-16,3 6-58 15,1 2-51-15,1 5-82 16,0 4-32-16,3 3-44 15,2 1-7-15,4 2-12 16,2-2-6-16,4 2-7 16,3-1-2-16,5-2-1 15,-1 0-1-15,3-3 2 16,-2-1 2-16,-3 0 2 0,-2-1 2 16,-4-4 11-16,-4 3 6 15,-9-7 10-15,-3-1 0 16,-7 0-7-16,1-2-9 15,3-2-12-15,3 2-4 16,7 0-11-16,0 2-10 16,8 0-9-16,-3 0-2 15,0 0 3-15,16 1 8 0,41 3 8 16,-25-4 2-16,2-5 6 16,-5-1 3-16,0-4 2 15,0-1 2-15,-6-8 2 16,1-2 1-16,-8 1 6 15,-6-2 6-15,-9 5 12 16,-7 2 4-16,-3 2-2 16,-4 2-3-16,1 5-13 15,0 6-2-15,1 7-6 16,-4 4-3-16,8 6-3 16,2 1-3-16,5 3-6 15,2 0 1-15,3-1 1 16,5 0 1-16,3-6 0 15,6-2 0-15,-2-3-7 16,4-1-17-16,1-4-108 16,2 2-75-16,4-4-20 0,2-2 103 15</inkml:trace>
  <inkml:trace contextRef="#ctx0" brushRef="#br0" timeOffset="46123.92">7090 8540 1336 0,'-2'-1'546'0,"1"0"-333"16,0 0-3-16,0 0-35 15,0 0-44-15,0 0-69 16,0-1-24-16,0 1-103 16,0 0-93-16,1 0 100 15</inkml:trace>
  <inkml:trace contextRef="#ctx0" brushRef="#br0" timeOffset="46289.3">7071 8722 1353 0,'0'17'537'0,"4"-7"-358"0,0 0 8 16,-2-5-46-16,2-5-48 15,2 3-68-15,0-6-46 0,1-5 98 16,2-7-64-16</inkml:trace>
  <inkml:trace contextRef="#ctx0" brushRef="#br0" timeOffset="50055.49">8890 8430 622 0,'14'-35'324'0,"-10"30"2"16,-4 0-121-16,5 4 3 15,1-2-21-15,-5 3-64 0,5 1-14 16,-2 10-16-16,0 3-11 15,-2 9-19-15,3 7-13 16,-2 6-27-16,-2 5-7 16,5 3-8-16,-6-3-1 15,2-4-2-15,1 0 1 16,-2-11 1-16,1-2 0 16,-2-5 4-16,-5-11 1 15,5 0-1-15,7-1 1 0,3-3 6 16,1 1 7-16,4 0 19 15,-4-2 7-15,7-2 7 16,4-1 1-16,2 0-4 16,3-1 2-16,-2-3-4 15,3 4-4-15,-5-1-5 16,-3-3-7-16,-8 4-9 16,-4-1-4-16,-4 1-7 15,-3 0-1-15,-1 0-6 16,-1 0-26-16,0 0-82 15,0 0-51-15,0 0-158 16,0 0-92-16,0 0 256 16</inkml:trace>
  <inkml:trace contextRef="#ctx0" brushRef="#br0" timeOffset="50593.85">9562 8423 339 0,'2'-7'292'16,"-1"0"24"-16,1 1-37 16,-3 0-21-16,0 0-26 15,-3 1-6-15,-5 0-23 16,2 4-17-16,-5 1-47 15,1 7-27-15,0 5-37 16,-3 1-16-16,3 7-28 16,5 4-9-16,0 5-11 15,4 4-3-15,10 7-3 16,-2-2 0-16,7-1-1 16,5-1 0-16,-3-7 0 15,5-2 0-15,2-5 0 16,-1-5-1-16,0-7 1 15,-4-1-3-15,-4-6 0 16,-5-3 1-16,-5 0-21 0,-2-2-38 16,-1-2-128-16,0 3-86 15,0 0 159-15</inkml:trace>
  <inkml:trace contextRef="#ctx0" brushRef="#br0" timeOffset="51710.48">9847 8528 822 0,'28'-21'396'0,"-27"18"-151"15,2 3-7-15,1 0-56 0,-4 0-34 16,0 0-33-16,0 0-10 16,5 14-13-16,2 8-10 15,10 31-24-15,-13-28-10 16,-2 0-11-16,2-3-5 15,-1-6-9-15,-2-4-3 16,1-6-4-16,-2-5 1 16,-3-2 2-16,3 0 0 0,-1 0-7 15,0 0-7-15,0 0-12 16,-1-14-3-16,0-9-3 16,3-31 0-16,5 30 2 15,6 2 2-15,3 4 1 16,1 2 1-16,2 7 4 15,-2 3 3-15,-1 9 13 16,5 3 8-16,-5 7 13 16,2 3 8-16,-1 2 5 15,-9-2 0 1,-4-7-2-16,1 0-8 0,5 24-9 16,-1-2-4-16,-6 0-10 15,-1-15-2-15,-1-8-6 16,-1-2-6-16,0-6-59 15,-1-6-45-15,-2-4-114 16,3-3-84-16,5-5 192 0</inkml:trace>
  <inkml:trace contextRef="#ctx0" brushRef="#br0" timeOffset="52077.01">10314 8315 1155 0,'0'3'515'16,"0"-3"-250"-16,2 1-119 15,-2-1 8-15,0 0-53 16,13 3-20-16,16 7-4 15,22 19-4-15,-27-5-12 16,-1 0 5-16,-8 10-7 16,4 2-3-16,-13 7 3 15,3 4-10-15,-6 3-5 16,-4-2-5-16,-1-6-11 16,-8-7-7-16,0-14-8 15,1-4-4-15,-1-7-12 16,-3-6-18-16,-1-3-64 0,-4-4-41 15,4-5-104-15,5 0-68 16,10-10 191-16</inkml:trace>
  <inkml:trace contextRef="#ctx0" brushRef="#br0" timeOffset="55082.89">10871 8553 767 0,'11'0'323'0,"1"1"-99"16,3 0-62-16,-1-1 8 15,-2-2-3-15,6-2-57 16,0 1-14-16,9 0-16 16,1 0-10-16,-2-1-25 15,0-1-9-15,-6 1-16 16,-1 0-5-16,-8 1-34 15,-5 3-42-15,-6 2-115 16,-5 4-87-16,-7 9-247 16,-7 1 317-16</inkml:trace>
  <inkml:trace contextRef="#ctx0" brushRef="#br0" timeOffset="55255.55">10949 8680 705 0,'-1'6'355'15,"-1"-2"-91"-15,8-1-25 16,1 2-39-16,2-2-7 15,4-2-21-15,0 0-7 0,1-1-25 16,-3-4-18-16,7 1-37 16,-2-2-19-16,-1 2-30 15,1 1-11-15,-10-2-13 16,0 3-12-16,-2 0-111 16,2 0-75-16,5 0 109 15</inkml:trace>
  <inkml:trace contextRef="#ctx0" brushRef="#br0" timeOffset="56263.41">11705 8507 833 0,'-2'-1'446'16,"1"0"-139"-16,0 0-75 15,0 0-9-15,0 0-73 16,0 0-30-16,0 0-39 16,0 0-15-16,0-4-25 15,2-5-8-15,5-3-14 16,29-33-6-16,-15 32-4 16,0 0 0-16,-4 2-2 0,-3 2 1 15,-3 1 0-15,-3 2 2 16,-4 3 4-16,2 4 3 15,-5 0 12-15,0 0 1 16,-2 0 0-16,1 0-4 16,0 0-10-16,-1 8 0 15,-6 20-1-15,-3 34 1 16,9-26 0-16,2 3 0 16,1-4 0-16,-1 0-2 0,3-2 1 15,-1-3-2-15,4-2-5 16,2-5-1-16,1-5-2 15,-2-2-2-15,-1-6 0 16,-4-6 0-16,-1 0 0 16,0-4 2-16,-1 0-1 15,0 0-7-15,0 0-38 16,0-2-30-16,-1 1-63 16,0 0-26-16,-2 0-22 15,-9-3 11-15,2 2 50 16,-28-1 33-16,25 9 60 15,1 0 22-15,-2-3 43 16,2-1 26-16,-1 1 48 16,2 0 24-16,3 0 20 15,2-1-1-15,4 0-16 0,2-1-14 16,0-1-34-16,0 0-15 16,0 0-16-16,7-1-7 15,18 0-7-15,34-1-4 16,-27-1-8-16,6 0-2 15,-7-1-4-15,-15 1-2 16,0 0-5-16,7-1-2 16,-6 3-5-16,-8 0-2 15,-6 1-5-15,-3 0 1 0,0 1-1 16,0-1-7-16,0 0-54 16,0 0-43-16,0-1-143 15,0 0-85-15,0 0 201 16</inkml:trace>
  <inkml:trace contextRef="#ctx0" brushRef="#br0" timeOffset="56745.83">12307 8742 1578 0,'34'42'681'16,"-32"-38"-375"-16,2-1-103 15,5 1 14-15,-5-3-79 16,2 3-41-16,-2-2-46 16,0-2-15-16,0 3-19 15,-4-3-6-15,0 0-60 16,0 0-53-16,-1-1-144 16,0 1-87-16,0 0 204 0</inkml:trace>
  <inkml:trace contextRef="#ctx0" brushRef="#br0" timeOffset="63833.09">3902 10443 577 0,'4'0'317'0,"-3"0"-107"15,5 0-2-15,3 1-17 16,0 4-42-16,3 4-17 16,27 47-29-16,-30-24-12 15,-5 5-25-15,4-2-12 16,0-3-18-16,-2-1-3 15,4-9-2-15,1-1 1 0,-9-9 2 16,-1-3 0-16,-3-7 6 16,-4-2 1-16,1-2-2 15,2-4-3-15,-3-5-14 16,-1-7-5-16,2-4-11 16,-2-1-4-16,5-5-3 15,2 3-1-15,0-2 2 16,1 4 0-16,7 7 3 15,0 0 0-15,7 4 0 16,5-2 1-16,-1 0-1 16,-3 2 0-16,1 2 0 15,-4-2 0-15,-1 9 2 16,1 0 0-16,-8 0 2 16,-1 3 1-16,-2 0-1 0,-2 0-1 15,0 0-6-15,0 0-2 16,0 0-26-16,0 0-30 15,0 0-82-15,0 0-65 16,4 0-259-16,6 3 296 16</inkml:trace>
  <inkml:trace contextRef="#ctx0" brushRef="#br0" timeOffset="64284.34">4292 10677 1001 0,'-1'12'388'0,"3"-7"-270"15,4-1 6-15,2-4 0 16,3-2-18-16,7-3-23 16,5-4-6-16,2-5-12 15,-2-2-8-15,-4-9-15 16,-5 1-8-16,-5-5-10 0,-3 2 1 16,-6 6 1-16,-4 3 2 15,-4 6 0-15,-3 2-2 16,-5 6-5-16,0 6-3 15,-7 7-5-15,4 6-1 16,2 10-2-16,4 2 2 16,9 5 0-16,3 0-1 15,9-5-4-15,2-1-2 0,11-4-3 16,1-1-2-16,5-5-1 16,-4-5-4-16,7-5-55 15,4-2-69-15,0-6-283 16,11-2 265-16</inkml:trace>
  <inkml:trace contextRef="#ctx0" brushRef="#br0" timeOffset="64579.92">4794 10445 944 0,'-7'-3'497'15,"0"2"-166"-15,0 1-102 16,-2 3-25-16,-4 6-93 0,1 4-30 16,-2 7-41-16,0 3-9 15,6 4-11-15,-2-3-5 16,9 0-7-16,1 0-3 16,5 0-5-16,6-4-1 15,7-1-2-15,1-1-1 16,5-10-3-16,4 5-1 15,2-11-30 1,4-2-38-16,4-8-105 0,-7-11-74 16,-1-7-274-16,-7 1 334 0</inkml:trace>
  <inkml:trace contextRef="#ctx0" brushRef="#br0" timeOffset="64983.36">5043 10489 867 0,'-4'0'427'0,"-1"1"-148"15,-1 2-20-15,-3 7-61 16,5 2-24-16,0 9-38 16,3 0-20-16,-3 5-35 15,2 4-18-15,3-6-31 16,5 1-10-16,4-9-14 16,1-7-3-16,6 0-5 15,-5-7 0-15,4-3-3 16,2-2-2-16,-3-8 0 0,2-8 0 15,1-3 3-15,-6-3 2 16,-2 0 3-16,-2 6 4 16,-5 6 4-16,-2 6 3 15,-1 4 3-15,0 4 0 16,-2 7-1-16,-2 1-2 16,2 13 2-16,0 1 1 15,4 1 1-15,2 3-1 0,3-8-6 16,3-3-5-16,0-10-7 15,3-5-4 1,1-2-32-16,1-8-44 0,1-1-123 16,-2-6-93-16,0-6 179 15</inkml:trace>
  <inkml:trace contextRef="#ctx0" brushRef="#br0" timeOffset="65247.54">5357 10536 966 0,'7'12'458'0,"5"6"-167"16,-1-1-9-16,2 6-53 16,0 3-40-16,-3-3-59 15,-1-2-32-15,-6-4-32 16,3-5-16-16,-6-6-25 0,2 2-4 16,0-8-4-16,-2 0 0 15,-1-1-3-15,0 0-2 16,0 0-7-16,0 0-4 15,-2-17-4-15,-3-29-2 16,-2 23 0-16,8-2-4 16,0 4-5-16,0 0-21 15,3 9-46-15,1 2-31 16,5 4-72-16,3 6-32 0,2 1-169 16,-2 2 245-16</inkml:trace>
  <inkml:trace contextRef="#ctx0" brushRef="#br0" timeOffset="65609.4">5603 10545 779 0,'-4'1'432'16,"4"1"-116"-16,1 5-55 15,-2-7-18-15,1 0-58 16,1 18-22-16,7 33-54 15,-2-28-22-15,-1 1-35 16,3-4-13-16,-1-4-20 16,-1-3-4-16,-2-5 0 0,0-2 0 15,-4-4 12-15,0-2 3 16,-4-3-2-16,3 2-2 16,0 0-16-16,-2-7-7 15,-4-14-8-15,-2-26-2 16,11 24-2-16,3-1 0 15,-1 0 0-15,4 3-1 16,3 7-1-16,-2 3-30 0,4 5-100 16,-2-2-59-16,1 5-151 15,1 3 205-15</inkml:trace>
  <inkml:trace contextRef="#ctx0" brushRef="#br0" timeOffset="65956.84">5877 10703 995 0,'15'4'421'0,"-5"-4"-197"16,5-3-54-16,-6-4 12 16,10 1-38-16,-1-5-51 15,-6-1-25-15,0-5-16 16,-11-6-9-16,-1 3-9 15,-5-2 2-15,0 7 2 0,-4 1-1 16,-5 5-5-16,4 5-5 16,-13 4-6-16,7 2-3 15,2 9-3-15,-4 2-3 16,12 6-2-16,-3 4-1 16,6 1-2-16,4 0-2 15,6-3-2-15,6 2-2 16,7-6-2-16,-4-4-2 15,4-3-7-15,-2-8-5 0,3-6-88 16,-2-5-61-16,-7-9-234 16,4 0 241-16</inkml:trace>
  <inkml:trace contextRef="#ctx0" brushRef="#br0" timeOffset="66285.27">6077 10586 732 0,'-4'8'389'0,"7"-2"-63"15,-3 0-53-15,5 8-24 16,3 6-42-16,-4-2-60 16,3 0-29-16,-4-6-46 15,-3-5-19-15,2-1-29 16,-2-2-9-16,0-3-10 16,-1-2-5-16,1 0-6 15,0 0-5-15,1-17-1 0,11-26 3 16,-4 27 3-16,1-4 3 15,2 6 0-15,-2 0 2 16,4 7 1-16,0 3 3 16,-1 6 14-16,-1 7 8 15,0 6 16-15,-2 7 2 16,-2 2 2-16,2 1-6 0,-5-2-16 16,1-6-4-1,-1-4-18-15,0-5-14 0,1-3-112 16,-2-2-83-16,4-1 123 15</inkml:trace>
  <inkml:trace contextRef="#ctx0" brushRef="#br0" timeOffset="66761.97">6499 10509 1021 0,'4'-6'470'0,"-4"2"-212"16,-5 3 16-16,2 2-89 16,2-1-43-16,0 0-64 15,0 0-14-15,-3 16-12 16,-31 35-5-16,34-26-18 16,3 1-7-16,0-6-7 0,1-7 0 15,6-2-1-15,-1-2 0 16,10-1 2-16,4 2 0 15,3-9-1-15,3-1 0 16,2-7-5-16,-5-5-3 16,-1-5-3-16,-1-8-1 15,-7 1 1-15,-8-4 4 0,-8 2 5 16,-3 7 2-16,-11 2 2 16,-3 4-2-16,-1 7-3 15,-1 4-2-15,3 6-5 16,-1 4 0-16,6 11 3 15,2 3 5-15,5 5 8 16,4 2 4-16,7-1 2 16,3-1-4-16,6-7-8 15,3-1-7-15,7-10-9 16,6 1-4-16,5-7-68 16,9-5-73-16,11-5-400 15,9-8 360-15</inkml:trace>
  <inkml:trace contextRef="#ctx0" brushRef="#br0" timeOffset="67004.03">7383 10428 1788 0,'0'-1'660'0,"0"0"-522"15,0-1-3-15,0 1-20 16,0 0-43-16,0 0-127 16,0 0-93-16,0 0 91 15</inkml:trace>
  <inkml:trace contextRef="#ctx0" brushRef="#br0" timeOffset="67182.32">7400 10631 1402 0,'0'10'580'0,"2"-2"-336"16,2-5 8-16,1-1-37 15,1 4-51-15,-3-8-88 16,5 2-32-16,-7-1-32 0,6-1-34 15,-5 1-146-15,-2 0-32 16,0 0 100-16</inkml:trace>
  <inkml:trace contextRef="#ctx0" brushRef="#br0" timeOffset="74263.13">10895 10482 284 0,'0'-1'205'15,"0"0"-2"-15,0 0-31 0,0 0-6 16,0 0-15-16,-1 0-8 15,1 0-13-15,0 0-9 16,0 0-20-16,0 0-9 16,0-1-14-16,0 1-7 15,0 0-13-15,0 1-6 16,0 0-8-16,5 24-4 0,6 45-4 16,-9-19-3-1,-2 2-8-15,0 3-3 16,0 0-7-16,9-1 0 0,0-3 0 15,1-3 1-15,-4-10 0 16,-4-6-1-16,1-8-6 16,-1-3 0-16,6-10-2 15,-5-2 1-15,-4-11 2 16,2 0-1-16,-2-6-41 16,-1-8-39-16,2-5-127 15,1-7-135-15,7-9 211 16</inkml:trace>
  <inkml:trace contextRef="#ctx0" brushRef="#br0" timeOffset="75597.3">10950 10452 505 0,'-13'-2'281'0,"4"-2"27"16,-1 0-100-16,3 1-3 16,0-1-20-16,6 2-74 15,2 2-27-15,4 0-29 16,-5 0-5-16,0-1-2 16,13 0-2-16,4-1-14 15,30-7-5-15,-23 3-6 16,5-1-2-16,3 0-2 15,0 2 0-15,0 1 1 16,-2-2 2-16,2 4 3 16,1-1 0-16,4 1-2 15,1 1-3-15,1-2-5 16,5 1-2-16,-2-1-5 0,-4-3-2 16,6 3-1-16,-4-2 0 15,6 0 0-15,7 1-1 16,-1-1 1-16,7 2 0 15,0-4 0-15,3 3 0 16,-6-5-1-16,1 3 0 0,1-1 1 16,1 2 0-16,-6 4 6 31,-27-1 2-31,0 2 4 0,75 0 0 0,0 4-2 16,-1-2-2-16,-38 1-2 15,2-3-1-15,4 0-3 16,1 0 0-16,3-1-1 15,-2 1 1-15,-4 1-1 16,-1-1 1-16,-4 0 2 16,5-1-1-16,6 1 2 15,6 2 3-15,-5 3 1 16,-1 0 0-16,1 0 0 16,-7-1-2-16,12-2-2 15,3 2-2-15,-5-1-1 16,-27 0-1-1,0 0-1-15,32 2 0 0,8 1 1 0,-7 3 1 16,-10-5 2-16,4 3 0 16,-5-1 2-16,-2 0 0 15,0 3-1-15,-2-1-1 16,13 1 0-16,2 1-2 16,-8-2-1-16,2 0 0 15,-6-2 0-15,-3-1 0 16,8 1 0-16,4-3-1 0,-2 0 0 15,-4 1 0-15,-2-3 1 16,-2 1 1-16,-1 1 0 16,5 1 0-16,3 1 0 15,1 2-1-15,-11-2-2 16,-1 2 0-16,-8-3 1 16,-3 0-1-16,-1-1 3 15,0 1-1-15,-10-2 2 16,-3 3 1-16,-3-2 0 15,-4 0 1-15,-4-2 0 16,-2 0-1-16,-9-1 1 16,-3 1-1-16,-6 2 0 15,-4-2 2-15,-4 0 1 16,-2-1 2-16,0 0 4 16,0 0 1-16,0 0 0 15,0 0-1-15,0 0-5 0,0 0-2 16,-1 0-4-16,-6 16-1 15,-12 30-3-15,9-24 0 16,2 7 0-16,0 3-1 16,0 11 0-16,3 5 0 15,2 8 0-15,0-2-1 16,4-1-1-16,5 0 1 16,6-6 0-16,3-2 0 0,2-8 0 15,-5-4 0-15,8-3 0 16,-6-2 0-16,-2-9 0 15,2-4-1-15,-13-11-22 16,4 0-28-16,-8-6-95 16,3 0-68-16,0 1-199 15,-2-1 254-15</inkml:trace>
  <inkml:trace contextRef="#ctx0" brushRef="#br0" timeOffset="76960.05">11054 11222 688 0,'-6'-4'336'16,"-2"0"-117"-16,6 3-11 16,2-4-63-16,2 4-31 15,-2 0-35-15,0 0-3 16,9-2 6-16,7-5 1 15,28-10-7-15,-25 14-5 16,-3 4-11-16,0 2-6 16,3 2-12-16,4-2-4 0,5 1-11 15,5 0-3-15,7 3-8 16,2-3-2-16,0-2-5 16,1 0-2-16,-1-1-1 15,0-1-1-15,7 1-1 16,2 0 0-16,2 0 0 15,2 0 0-15,6 4 0 16,2-3 1-16,-6 1 3 16,2 2 0-16,-5-4 3 15,1 6 0-15,9-1-2 16,-2 1 0-16,6 4-2 16,-1-3 1-16,-2 2 2 15,-1 1 0-15,1-1 1 16,2 0 0-16,0 1 0 0,7 0 1 15,0-1-1-15,-4-2 0 16,4 0 1-16,-2 1-2 16,-1 1 1-16,9-2-2 15,4 2-1-15,0-1 0 16,-8 0-2-16,1 0-1 16,-4 1 0-16,-2 0 0 15,12-2 1-15,0 2 0 16,-9-1 2-16,3-2 0 15,-5-1 5-15,-3 0 0 0,8-2 2 16,3 2 0-16,-4 0-3 16,-2-1 2-16,-3-1-3 15,-5-3 0-15,5 0-3 16,4 0-1-16,6 0 0 16,-1 0 1-16,0-2 4 15,-5-1 0-15,-4 0 0 16,0-1-1-16,4 4-3 15,1-1 0-15,-3 0-2 16,-5 1 1-16,-9 0-1 16,3 0-1-16,-6 0 0 15,0 0-1-15,0 0 0 16,-2 1 0-16,-2-1 0 0,0 0-1 16,-7-2 0-16,-9-1-1 15,4 1 1-15,-1 0-1 16,-1 2 1-16,5 1-1 15,-10 1 1-15,-3 0 0 16,-6 1-1-16,-2-2 3 16,-5 0-1-16,-2 0 0 15,-4-1 1-15,-2-1 0 16,-2-1 0-16,2-1 0 0,-1 2-1 16,2 0 0-16,-4 0 0 15,-6 0 2-15,-3-1 3 16,2 1-32-16,0 0-116 15,-15-2-79-15,-38-6-326 16,25 1 342-16</inkml:trace>
  <inkml:trace contextRef="#ctx0" brushRef="#br0" timeOffset="77698.75">11840 10511 558 0,'31'-29'292'16,"-32"15"-88"-16,0 3 19 15,1 5-43-15,0 4-23 16,-1 3-32-16,1-1-11 0,-1 0-19 15,0 25-6-15,-2 42-7 16,3-19-5-16,3 4-12 16,0 7-7-16,6 5-13 15,-1-4-7-15,1 0-7 16,0-5-3-16,1-8-4 16,-5-5-2-16,1-12-7 15,1-7-3-15,-4-12-4 16,0-6-4-16,-5-11-18 15,-4 3-27-15,3-6-72 16,0 3-47-16,1-4-133 16,-2-3-153-16,1-2 291 15</inkml:trace>
  <inkml:trace contextRef="#ctx0" brushRef="#br0" timeOffset="78380.48">11391 10647 507 0,'42'28'315'16,"-33"-23"-79"-16,-5-5-3 15,-3-2-14-15,0-1-76 16,-2 2-31-16,0 0-39 15,1-4-11-15,0-11-17 16,0-19-6-16,-14 25-5 16,1 4-6-16,-7 7-9 15,1 1-5-15,-1 10-12 0,-5 2-2 16,5 6-1-16,0 4 1 16,9 3 7-16,5 3 3 15,4-2 9-15,4-6 3 16,4-3 0-16,2-4-1 15,2-6-3-15,0 0 0 16,5-6 0-16,1-3-1 16,5-3-1-16,1-5-3 0,-5-5-3 15,1 0 1 1,-5-2 0-16,-3-2 3 0,-1 9 20 16,-5-1 8-16,-2 8 19 15,-2 1 3-15,0 0-9 16,0 0-5-16,0 0-11 15,0 1-6-15,4 14-5 16,8 28-4-16,-7-27-7 16,3 2-4-16,-8-3-6 15,4 0 0-15,2-2-16 16,1-1-49-16,4-5-144 16,0-5-89-16,13-3 163 15</inkml:trace>
  <inkml:trace contextRef="#ctx0" brushRef="#br0" timeOffset="78580.59">11668 10787 1003 0,'4'4'459'16,"-2"9"-199"-16,-2 4-2 15,-3 4-48-15,-1 2-47 16,0-3-75-16,0-1-27 0,0-5-37 15,1-4-10 1,3-4-28-16,0-3-38 0,0-4-96 16,0 0-68-16,0 0 125 15</inkml:trace>
  <inkml:trace contextRef="#ctx0" brushRef="#br0" timeOffset="78759.87">11644 10664 811 0,'0'-7'453'16,"1"2"-139"-16,2 4-60 16,0 1-29-16,-3 0-82 15,0 0-31-15,0 0-47 16,0 0-17-16,3 4-25 16,2 4-64-16,-4 2-163 15,6 3 141-15</inkml:trace>
  <inkml:trace contextRef="#ctx0" brushRef="#br0" timeOffset="79282.4">11424 11596 909 0,'-6'-2'413'0,"6"0"-164"15,2 4-39-15,-2-2-27 0,0 0-29 16,0 0-40-16,4 15-4 16,13 39-14-16,-11-27-11 15,0-6-25-15,1 0-11 16,0-5-18-16,0-3-6 15,7-5-9-15,-3-4-2 16,0-9 0-16,7-4 0 16,-2-15 1-16,6-2-2 15,3-8-6-15,-2-6-4 0,4 0-16 16,-1-2-35-16,-3 8-100 16,-2 7-68-16,-6 14 124 15</inkml:trace>
  <inkml:trace contextRef="#ctx0" brushRef="#br0" timeOffset="87013.36">12427 10796 681 0,'-1'-3'290'0,"0"2"-98"15,0 0-48-15,0 0 4 16,0 0-18-16,0 0-68 16,0 0-25-16,1 0-25 15,0 0-22-15,0 0 8 16</inkml:trace>
  <inkml:trace contextRef="#ctx0" brushRef="#br0" timeOffset="87194.34">12609 10782 688 0,'-1'-5'318'0,"4"5"-132"0,-1-2-56 15,-2 1-32-15,0 1-93 16,0 0-11-16</inkml:trace>
  <inkml:trace contextRef="#ctx0" brushRef="#br0" timeOffset="87342.96">12732 10802 716 0,'46'14'344'0,"-44"-10"-129"16,1-2-33-16,-2 0-51 16,-1-2-53-16,0 0-140 15,0-1-184-15,0 0 166 16</inkml:trace>
  <inkml:trace contextRef="#ctx0" brushRef="#br0" timeOffset="88239.51">13124 10499 503 0,'-4'-1'275'0,"3"0"-64"16,0 0 5-16,0 0-54 16,0-1-27-16,0 2-33 15,-4 2-8-15,3-2-9 16,0 18-5-16,-26 38-14 15,28-25-4-15,0 7-12 16,4 2-4-16,-2 6-11 16,4 6-4-16,-1 0-9 15,-3 0-3-15,6-3-1 16,0-4 0-16,-3-2-1 16,1-5-1-16,-4-6-3 15,0-3-1-15,-1-8-3 0,2 1-1 16,-3-8-1-16,1-2-1 15,-1-3-2-15,0-4-1 16,0-1-3-16,2-4 0 16,-2-1-43-16,0 0-36 15,0 0-137-15,3-16-221 16,11-43 286-16</inkml:trace>
  <inkml:trace contextRef="#ctx0" brushRef="#br0" timeOffset="89181.81">13548 10858 338 0,'-1'0'219'0,"0"0"13"16,0 0-9-16,0 0-11 15,0 0-33-15,0 0-41 16,0 0-11-16,0 0-14 15,0 0-12-15,1-1-28 16,-2 0-11-16,1-9-22 16,-1-10-9-16,-13-29-10 0,12 30-4 15,-9-1-7-15,-3 3-2 16,4 3-3-16,-6 0-3 16,4 12-4-16,-3 0-3 15,2 16-1-15,-6 4 1 16,5 10 5-16,5 7 2 15,7-3 6-15,5 5 1 16,1-11 5-16,5-2 1 0,-1-8 3 16,4-4 2-16,3-5 0 15,-4-5-2-15,2-7-1 16,5-6-2-16,1-7-3 16,4-2-1-16,-3 0-4 15,-9-1-1-15,-2 7-1 16,-3 4-1-16,-2 4-3 15,3 6 2-15,-4 1 12 16,-2 5 6-16,3 7 13 16,1 1 6-16,-4 6-3 15,0 1-1-15,1-3-9 16,-2 0-4-16,3-2-9 16,0-3-3-16,-1-5-7 15,5-1-7-15,-4-7-90 16,2-1-53-16,6-7-229 15,0-3 227-15</inkml:trace>
  <inkml:trace contextRef="#ctx0" brushRef="#br0" timeOffset="89518.93">13717 10865 364 0,'3'-3'250'0,"1"2"32"16,-3 0-20-16,-1 1-34 15,0 0-16-15,0 0-32 16,0 0-12-16,0 0-22 16,1 8-15-16,2 10-22 15,9 35-15-15,-7-24-16 16,0 2-8-16,0 2-16 15,2-2 2-15,-2-4-7 16,-2-8 1-16,-6-3 3 16,-3 0-1-16,-6-8-10 15,-2 3-5-15,-6-6-16 16,-2-2-6-16,0-4-54 16,0-7-51-16,5-9-137 0,4-10-95 15,7-19 197-15</inkml:trace>
  <inkml:trace contextRef="#ctx0" brushRef="#br0" timeOffset="89689.07">13737 10653 1022 0,'6'4'479'0,"0"-7"-214"0,-2 4-81 15,1 1-13-15,-3-1-77 16,-2-1-33-16,0 0-38 15,0 0-19-15,0 3-159 16,1 11-13-16,-1 5 83 16</inkml:trace>
  <inkml:trace contextRef="#ctx0" brushRef="#br0" timeOffset="90207.92">14009 10578 479 0,'-9'-17'268'0,"7"6"6"15,2 2-48-15,0 6 5 16,0 3-32-16,-1 7-65 15,1-7-22-15,-1 19-26 16,-4 45-7-16,3-14-9 16,-5 5-8-16,5 11-15 15,2 9-7-15,2 5-16 16,-2 0-3-16,4-4-4 16,1-9 0-16,-3-10 2 15,8-3 1-15,-8-13 0 16,1-3 1-16,4-13-4 15,-6-7-3-15,2-8 1 0,-5-6 0 16,0-5-17-16,0-2-29 16,1 2-102-16,-1 0-87 15,2-21 133-15</inkml:trace>
  <inkml:trace contextRef="#ctx0" brushRef="#br0" timeOffset="125521.34">13304 11746 365 0,'28'-15'206'16,"-31"12"14"-16,0 2-38 15,1-1 12-15,1 1-24 16,0 1-50-16,1 0-17 0,0 0-28 16,0 0-12-16,0 0-19 15,0 0-5-15,0 0-6 16,0 0 2-16,0 1 3 15,7 11 0-15,1 2 2 16,17 29 0-16,-19-29-5 16,1-2-2-16,1-1-7 15,-4-1-2-15,0 0-6 16,1 0 0-16,-1-1-4 16,2-1-1-16,5 2-3 15,-7-1 0-15,3-1-3 16,-4-2-1-16,5-1-1 15,-2-2 0-15,-1-2 1 16,1-1 1-16,-3 1 0 16,2-1 1-16,-2-1 0 15,-3 1-1-15,0 0-2 0,0 0-1 16,3 0-1-16,5 0 0 16,0 0 0-16,-1 0 0 15,0-1 0-15,5 0-2 16,30-1 1-16,-26 1 0 15,0 0-1-15,-2-2 1 16,1 1 0-16,1 0-1 16,3 0 1-16,0 2-2 15,-1-2 1-15,2-1-1 0,-4 2 2 16,-1-3 0-16,-1 3-1 16,2 1 1-16,0-2-1 15,1-1 1-15,3 1-1 16,-2-3 1-16,-1 1-1 15,0 0 0-15,2 1 0 16,-1 0 0-16,1 3 0 16,-1 0-1-16,-3 0 1 15,7 2 0-15,-2-2 0 16,5 0 0-16,1 0-1 16,2 0 0-16,0 2 1 15,1-1-1-15,0 2 1 16,0 1-1-16,2 0 1 15,0 1 0-15,3 1 0 16,-1 0 0-16,-1 1 1 0,2-1 0 16,-8-1 2-16,2-1 0 15,1 1 2-15,-1 1 0 16,6 1 0-16,-1-1-1 16,-1 0-1-16,1 0 0 15,-6-1 0-15,0 0 1 16,2 8 2-16,-4-4-1 0,4 1 2 15,0 3 1-15,-3-3 0 16,7 3 0-16,-8-2 1 16,-5-1 0-16,-2-2 0 15,-13-6 2 1,-3-1 1-16,2 0-1 0,-4-1 2 16,0 0 2-16,0 0 9 15,0 0 2-15,0 0 2 16,0-1-2-16,-2 0-11 15,1 0-4-15,0 0-8 16,0-4-2-16,0 0-4 16,0-2-3-16,1 3-1 15,0 2 0-15,1-3 3 16,2 0 0-16,5-3 2 16,3-5 1-16,39-30-1 15,-21 29 0-15,3 0 1 0,3 1 0 16,-4-3 1-16,1 0 0 15,4 1 0-15,0 0 0 16,5 1 1-16,1 2-1 16,1 1 1-16,-2 0 0 15,-6 2 0-15,2 3 0 16,-10 3-1-16,4-1 1 16,3 2 0-16,-4 1 0 15,4 1 0-15,-1 2-2 0,1 4 1 16,3-1 0-16,2 3 0 15,0 0 1-15,4 0 0 16,0 0 0-16,-8-4 0 16,3-1 3-16,3-3 0 15,0-2 1-15,7 0 0 16,0 0 0-16,-5 0-1 16,1-1 1-16,-1-1 1 15,1-2 0-15,-8-2 0 16,-4-3 1-16,-9 0 3 15,-9 3 4-15,-7 1 5 16,0-1 2-16,-7 2 2 16,2-2-1-16,-2 1-7 15,-2 1-3-15,2 0-6 16,-1 1-4-16,-1-1-2 16,1 4-1-16,0 2-1 0,1 0-15 15,0 0-129-15,-2 0-90 16,0 7 138-16</inkml:trace>
  <inkml:trace contextRef="#ctx0" brushRef="#br0" timeOffset="166294.51">9597 13233 629 0,'-36'-7'298'0,"30"5"-99"16,2-1-6-16,2 3-27 16,1 0-32-16,1 0-45 15,0 0-15-15,0 0-8 16,2 5 3-16,4 15-10 16,9 33-6-16,-12-16-14 15,2 4-7-15,-2 13-13 16,0 1-4-16,-1-2-4 15,-2 3-2-15,0-14-1 16,0-4 1-16,-2-15 8 16,-1-6 5-16,-4-8 12 15,-1-3 4-15,6-4 1 16,2-1-5-16,0-1-14 0,0 0-4 16,0 0-3-16,6 0 6 15,20 2 16-15,30 5 8 16,-25-6 10-16,5-1 2 15,-3-1 1-15,2 0-2 16,-1-2-8-16,-3 0-4 16,-2 1-9-16,-8 0-4 0,-7 2-6 15,-7 0-3-15,-5 0-1 16,0 2-1-16,-2 0 0 16,0-2-2-16,-2 0-8 15,1 0-14-15,0 0-52 16,0 0-39-16,0 0-140 15,0-1-80-15,0 0 195 16</inkml:trace>
  <inkml:trace contextRef="#ctx0" brushRef="#br0" timeOffset="166698.59">10128 13274 1124 0,'-3'6'464'16,"-2"8"-261"-16,-4 7 1 0,-1 14-23 16,-5 2-32-16,4 3-55 15,4 0-19-15,3-3-26 16,7 2-10-16,6 0-20 16,4-4-6-16,5-4-10 15,2-4-1-15,3-8-3 16,2-3-1-16,3-6-2 15,0-2 1-15,1-8-109 16,-2-5-95-16,1-7 129 16</inkml:trace>
  <inkml:trace contextRef="#ctx0" brushRef="#br0" timeOffset="166899.43">10506 13465 1035 0,'3'12'514'0,"5"1"-178"16,-7 4-95-16,0 6-13 16,2 4-84-16,0 0-46 15,8 6-68-15,1-5-13 16,-1-11-13-16,1-1-4 16,-2-12-84-16,-4-3-53 0,-1-8-186 15,0-7 189-15</inkml:trace>
  <inkml:trace contextRef="#ctx0" brushRef="#br0" timeOffset="167039.5">10471 13268 702 0,'3'-1'422'16,"6"1"-11"-16,2 2-280 15,-4 3-22-15,1 4-72 16,6 1-26-16,2-1-203 15,10 1 144-15</inkml:trace>
  <inkml:trace contextRef="#ctx0" brushRef="#br0" timeOffset="167339.57">10739 13201 978 0,'6'1'457'0,"3"7"-74"16,9 5-268-16,5 5 22 15,7 5 3-15,7 2-23 16,-1 11-32-16,-5 1-8 0,-3 9-18 16,-12 0-7-16,-6 2-12 15,1 5-5-15,-14-4-5 16,2 1-3-16,-10-8-9 15,-2-6-2-15,4-13-6 16,-10-4-5-16,7-13-49 16,-4-4-52-16,8-5-143 15,8-10-106-15,12-4 211 16</inkml:trace>
  <inkml:trace contextRef="#ctx0" brushRef="#br0" timeOffset="167698.91">11458 13403 1181 0,'-17'3'516'16,"9"-4"-244"-16,4 0-124 16,10 1-1-1,1 0-44-15,8 0-32 0,9 2-34 16,8-2-10-16,-1-2-14 15,1 2-4-15,0 0-61 16,1-3-62-16,-8 3-214 16,-6-3 203-16</inkml:trace>
  <inkml:trace contextRef="#ctx0" brushRef="#br0" timeOffset="167883.47">11504 13536 1034 0,'-15'3'449'0,"15"0"-215"16,1-3-25-16,12 0-24 0,2-4-24 16,3-1-49-16,8 2-20 15,-2-3-40-15,6 2-13 16,-2 4-14-16,-2-1-37 16,-1 2-164-16,0 5-436 15,-5 4 407-15</inkml:trace>
  <inkml:trace contextRef="#ctx0" brushRef="#br0" timeOffset="170994.09">12660 13335 661 0,'-1'0'322'0,"-2"3"-108"16,0 0 6-16,-3 4-41 16,2 3-24-16,0 3-37 15,-6 33-9-15,11-25-13 16,-1 3-8-16,1 2-25 16,-1-1-11-16,1 0-19 15,0-3-7-15,-1-5-7 16,0-4 1-16,0-9 3 15,-2-3 3-15,-2-4 0 16,2 2-1-16,1 0-10 16,0 0-5-16,-6-10-9 15,-1-8-2-15,-23-31-5 16,29 20-2-16,5 1-1 16,7 1-2-16,7 3 0 0,0 6 2 15,6 4 2-15,-1 6 5 16,2 9 8-16,-1 7 7 15,-3 14 8-15,-3 3 2 16,-1 4-1-16,-3 1-2 16,-1-4-4-16,-1-1 0 15,-2-5-2-15,-2-1 0 16,-2-7-2-16,0 0 0 16,-4-6 2-16,0-2 2 0,-1-4-1 15,-1 0-5-15,0 0-10 16,0-2-3-16,3-19-6 15,18-30 1-15,-5 23 3 16,6 2 1-16,-3 0 2 16,-6 14 0-1,-6 6 1-15,1 2-1 0,19-9 2 16,-4 9 1-16,2 10 6 16,-10 12 3-16,-5 6 6 15,-1 0 1-15,-6 3 2 16,-2-3 1-16,-2-7 0 15,2 2-2-15,-5-5-3 16,5-1-3-16,-4-5-6 16,2-2-1-16,1-3-5 15,-3-2-22-15,4-1-72 16,-1 0-46-16,1 0-141 0,1-3-111 16,6-18 253-16</inkml:trace>
  <inkml:trace contextRef="#ctx0" brushRef="#br0" timeOffset="171482.81">13335 13482 744 0,'13'4'395'16,"-1"-4"-100"-16,-3-2-71 15,-3-5 7-15,-3-3-64 16,-2-1-34-16,-2-5-49 15,-6-1-14-15,2-2-20 16,-5-1-10-16,-3 4-11 16,-2 3-4-16,-3 8-6 15,-1 5-5-15,-1 7-11 16,3 6-2-16,0 4-2 16,4 7 0-16,7-3 1 15,5 2 1-15,6-1 0 16,4-6 1-16,4 2-1 15,1-9 1-15,3-3 1 0,-2-4 1 16,4-3 1 0,-1-3 0-16,-2-7 2 0,3-1 0 15,-7-6 2-15,-2 5 2 16,-4-2 0-16,-2 1-1 16,-2 4 6-16,0-1 5 15,1 7 7-15,-4 4 5 0,2 8 1 16,-4 5-3-1,2 5-8-15,7 3-6 0,-5-6-11 16,8-2-3-16,-2-1-7 16,-1-4-30-16,3 0-90 15,-1 0-65-15,4-2-250 16,5 0 276-16</inkml:trace>
  <inkml:trace contextRef="#ctx0" brushRef="#br0" timeOffset="171712.26">13553 13297 839 0,'-7'6'424'0,"15"2"-35"16,4 1-130-16,4 12-33 16,4 4-22-16,3 1-84 15,4 2-31-15,1-3-28 16,-1-5-12-16,2 3-18 0,-4-4-6 15,-1-2-15-15,-2 2-3 16,-9-8-29-16,-3-1-44 16,-8-8-117-16,-5-3-89 15,-5-11 162-15</inkml:trace>
  <inkml:trace contextRef="#ctx0" brushRef="#br0" timeOffset="171919.49">13766 13283 941 0,'1'20'476'0,"-9"4"-61"16,-2 8-140-16,-4 3-64 15,-4 1-29-15,-4-7-93 16,1 2-38-16,4-9-37 16,3-2-9-16,8-4-23 15,3-9-35-15,4-4-93 16,2-1-56-16,4 3-184 15,0-2 236-15</inkml:trace>
  <inkml:trace contextRef="#ctx0" brushRef="#br0" timeOffset="173658.5">14867 10607 463 0,'27'-35'306'16,"-28"29"-40"-16,-2 0-46 15,2 3-19-15,-2 0-52 16,3 3-20-16,-1 0-30 16,0 0-12-16,0 0-21 15,-2 14-7-15,1 14-7 16,3 64 0-16,-6-26-10 15,2 3-5-15,-1 9-11 16,-3 1-4-16,8-3-2 16,-1-6 1-16,5-7 4 15,-5-5 0-15,2-11-5 0,-2-2-2 16,-2-12-8-16,3-8-3 16,-1-10-3-16,6-4-2 15,1-11-30-15,-3-1-33 16,1-11-124-16,3-6-90 15,11-8 168-15</inkml:trace>
  <inkml:trace contextRef="#ctx0" brushRef="#br0" timeOffset="174155.68">15524 10556 823 0,'-18'2'343'16,"14"-2"-127"-16,4 3-58 31,0-2-6-31,0-1-6 0,0 0-51 0,0 17-9 16,4 51-6-16,-6-24-6 16,-2 18-17-16,0 8-8 15,1 13-14-15,3 3-6 16,8-5-11-16,-3-30-6 15,-3-25-3-15,2 1 0 16,8 56 1-16,2-7 0 0,-9-16 0 16,0-35-1-16,-5-11-1 15,-2-6 0-15,0-8-41 16,0-6-39-16,2-9-154 16,6-7-151-16,6-3 236 15</inkml:trace>
  <inkml:trace contextRef="#ctx0" brushRef="#br0" timeOffset="174730.34">15226 10931 869 0,'-1'0'406'16,"0"0"-163"-16,0 0-70 15,-1 0 7-15,1-1-63 16,-3-1-40-16,-3 0-41 15,1-15-6-15,-34-22-5 16,29 27-1-16,-1 4-3 16,-2 4-3-16,0 4-4 15,1 8-4-15,-1 7-7 16,0 5 0-16,3 5 2 16,2 2-1-16,6 0-1 15,5-1-1-15,3-5 0 16,3-6 0-16,5-3 1 15,-1-8 0-15,4-1 1 16,1-3 2-16,-2-11 0 0,1-1 1 16,0-7-1-16,-1-1 0 15,-2 1 0-15,-2 2 0 16,-2 5-1-16,-2 3-1 16,-4 8 10-16,0 4 7 15,-3 7 14-15,0 5 7 16,0 5 0-16,0 1-4 15,0 1-11-15,0-1-6 0,0-4-10 16,1-2-5-16,1-3-16 16,3-4-41-16,2 0-105 15,3 1-72-15,1-8 129 16</inkml:trace>
  <inkml:trace contextRef="#ctx0" brushRef="#br0" timeOffset="174924.71">15396 10946 803 0,'5'6'392'0,"-4"5"-75"15,5 2-82-15,-2 8-20 16,-4 3-37-16,-2 5-83 16,-7 0-26-16,7 0-34 15,2 0-12-15,4-7-16 16,3-2 1-16,-3-9-83 15,-3-6-69-15,4-5-230 0,-3-6 223 16</inkml:trace>
  <inkml:trace contextRef="#ctx0" brushRef="#br0" timeOffset="175182">15468 11014 1022 0,'-14'13'454'0,"-1"2"-237"15,5 4 4-15,-4-4-55 16,4-1-27-16,2 1-32 16,-6-8-9-16,11 1-25 15,-3-3-14-15,7-2-22 16,11 6-8-16,-1-4-9 16,3 4-3-16,-2-3-4 15,1-1-3-15,-1 2-2 16,-1-4-2-16,-1-1-47 15,-1 1-57-15,0-8-149 16,4-1 150-16</inkml:trace>
  <inkml:trace contextRef="#ctx0" brushRef="#br0" timeOffset="181754.8">13156 14218 495 0,'-1'0'300'0,"0"0"35"16,0 0-79-16,1 7-26 15,0 5-21-15,2 10-50 16,6 27-15-16,-3-24-23 16,1 5-6-16,1-2-17 15,-1 5-11-15,1-1-14 16,-3-6-6-16,-1 0-13 15,0-4-5-15,-7 1-5 16,-2 0-3-16,-6-2-4 0,-3-3-4 16,-4-7-11-16,0-7-7 15,-3-11-54-15,5-7-49 16,1-19-156-16,2-8-114 16,14-26 218-16</inkml:trace>
  <inkml:trace contextRef="#ctx0" brushRef="#br0" timeOffset="181936.76">13127 13908 966 0,'10'0'471'16,"3"0"-179"-16,2 4-87 16,1 3-5-16,-2 3-70 15,0 0-35-15,-1 4-54 16,-2 1-14-16,2 0-16 15,-2 1-19-15,-2-4-137 16,-1-1-102-16,-6 2 144 16</inkml:trace>
  <inkml:trace contextRef="#ctx0" brushRef="#br0" timeOffset="182856.1">12844 14125 682 0,'22'-10'324'0,"-17"8"-101"16,-6 1-7-16,2 1-13 15,-1 0-26-15,-1 0-52 16,-1 0-23-16,0 0-36 15,-22 6-14-15,-27 12-16 16,28-7-3-16,4 0-2 0,2-2-1 16,1-3-6-16,3 1 0 15,5-3-4-15,2 2-2 16,4-3-6-16,4 3-2 16,3 1-1-16,6 1-1 15,6 3 5-15,-2 1 2 16,8 0 3-16,1 0 1 15,4-2 4-15,7 1-1 16,-10-1-2-16,2-3-3 16,-16-2-6-16,-3-4 2 0,-1-1-92 15,-5-2-75-15,2-4 95 16</inkml:trace>
  <inkml:trace contextRef="#ctx0" brushRef="#br0" timeOffset="183103.68">12779 14366 1009 0,'3'0'484'16,"5"-2"-203"-16,0 2-73 16,3 1-1-16,5 1-70 15,-4-1-32-15,5 5-48 16,-3-6-15-16,3 5-23 15,-5-2-7-15,-7 1-4 0,3 3 2 16,-7-5-68-16,4 0-54 16,-1 0-178-16,-4-3 172 15</inkml:trace>
  <inkml:trace contextRef="#ctx0" brushRef="#br0" timeOffset="183669.52">12019 14159 954 0,'-3'-2'401'0,"-1"5"-217"16,0 3 11-16,4 9-5 15,1 6-30-15,6 8-52 16,-7 3-16-16,5-1-37 16,2-4-16-16,-7-7-21 15,7-4-8-15,-2-9-21 16,-2-5-46-16,7-10-139 15,-5-8-123-15,4-16 187 16</inkml:trace>
  <inkml:trace contextRef="#ctx0" brushRef="#br0" timeOffset="183842.71">12032 14003 916 0,'0'0'449'0,"3"1"-176"15,1 3-97-15,-4-4-15 16,0 0-80-16,0 0-28 0,5 6-38 16,6 2-23-16,32 29-165 15,-28-27 127-15</inkml:trace>
  <inkml:trace contextRef="#ctx0" brushRef="#br0" timeOffset="184081.92">12172 14262 1233 0,'3'1'490'0,"8"0"-324"16,0-2 4-16,6 1-35 15,4-1-38-15,-1-3-59 16,2-1-14-16,0 3-12 15,-1 0 2-15,-5 1-92 16,-1 1-68-16,-10-5-225 0,-2 2 216 16</inkml:trace>
  <inkml:trace contextRef="#ctx0" brushRef="#br0" timeOffset="184274.56">12276 14143 900 0,'5'1'426'0,"-3"5"-122"16,0 6-82-16,-2 7-41 16,0 6-38-16,-1 5-78 15,1-4-22-15,0 3-24 16,0-8-8-16,3-2-67 16,1-3-74-16,4-8-278 15,5-1 258-15</inkml:trace>
  <inkml:trace contextRef="#ctx0" brushRef="#br0" timeOffset="184474.16">12460 14067 866 0,'4'-1'421'0,"0"13"-116"0,0 9-74 15,-2 12-34-15,2 5-34 16,-4 3-61-16,-1 1-25 15,-3-7-36-15,1-4-10 16,3-7-16-16,3-5-4 16,-1-5-4-16,-3-8-22 15,4-3-97-15,-9-10-85 16,7-8 113-16</inkml:trace>
  <inkml:trace contextRef="#ctx0" brushRef="#br0" timeOffset="185135.53">13681 14156 967 0,'0'-5'415'0,"0"4"-162"16,0-1-50-16,-1 1-5 15,0 0-42-15,-12-2-83 16,-13 5-18-16,-27 12-15 16,23-1-5-16,7 3-10 15,3-1-3-15,8-1-6 16,6-1-2-16,7 2-5 15,2-8-5 1,1 1-1-16,5 3 0 0,7-1 1 0,1-6 1 16,2-4 1-1,2 0 0-15,-1 1-1 16,-4-1 3-16,-6-1-99 0,-3-1-90 16,-5-1 114-16</inkml:trace>
  <inkml:trace contextRef="#ctx0" brushRef="#br0" timeOffset="185315.56">13531 14363 935 0,'-12'11'423'0,"13"-6"-131"16,3-2-75-16,7 2 3 16,5-2-27-16,-1-2-72 15,2 3-28-15,1-3-46 16,2 3-15-16,-4-2-16 15,-1-1-34-15,2 0-139 16,-2-1-100-16,4-3 144 16</inkml:trace>
  <inkml:trace contextRef="#ctx0" brushRef="#br0" timeOffset="185740.77">13887 14205 874 0,'11'17'492'0,"-11"-1"39"15,0 8-372-15,0 3 0 16,-8 5-46-16,7 0-40 16,-2-8-54-16,-5-4-8 15,8-8-3-15,-5-5-2 16,5 0 2-16,0-6-4 0,-2-10-3 15,2-2-1-15,0-12-9 16,2 0-2-16,6-2 0 16,3 1 1-16,5 0 4 15,0 1 3-15,-8 7 2 16,5 5 1-16,-4 10 13 16,4 3 13-16,0 9 32 15,-4 1 18-15,2 6 14 16,-4 4-3-16,2 2-18 15,-1-2-15-15,-1 0-24 16,-6-8-7-16,-1 0-13 16,0-2-5-16,3-10-43 15,0 3-49-15,8-5-135 16,-1-4-54-16,8-6 160 16</inkml:trace>
  <inkml:trace contextRef="#ctx0" brushRef="#br0" timeOffset="186806.67">14937 12887 519 0,'6'5'321'16,"-1"-7"81"-16,3-3-172 15,-10-5-52-15,0 0-3 16,-6-4-55-16,-4 1-26 15,3-1-22-15,-7 2-4 16,-8 5-16-16,-7 1-12 0,-2 7-17 16,1 7-6-16,2 5-6 15,7 1-2-15,6 3-4 16,0-2-3-16,10 2-2 16,2 3-3-16,5 2 0 15,4 5 2-15,3 1 1 16,2 2 4-16,3 11 3 15,-1-2 2-15,2 5 3 16,0 1 3-16,-2-6 3 16,-2-2-1-16,-6-2 1 15,-3 0-2-15,-3 1-2 16,-6 2 0-16,-5-8-2 16,-1-5-1-16,-4-4-1 15,3-5-1-15,-2-3-1 16,2 2 0-16,-1-9-2 15,2-6-2-15,3 4-3 0,2-7-1 16,6 1-7-16,1-1-6 16,6-4-3-16,3 1-1 15,7-2 4-15,6 8 4 16,1 0 5-16,2 3 1 16,-3 7 3-16,0 0 2 15,-4 14 8-15,-3 7 4 0,-4 13 7 16,-5 5-1-16,-3 9 1 15,0 4-1-15,-2-1-2 16,2-2 1-16,3-9-3 16,-1-4-3-16,8-4-3 15,0-3-3-15,4-9-4 16,2-5-2-16,-1-12-5 16,6-4-3-16,2-6-53 15,6-6-52-15,14-12-362 16,0-2 318-16</inkml:trace>
  <inkml:trace contextRef="#ctx0" brushRef="#br0" timeOffset="192225.33">15641 13349 319 0,'-14'28'217'0,"10"-25"12"15,2 2-18-15,0-1-47 16,1-4-21-16,0 0-29 16,0-1-11-16,0 0-16 15,1 0-6-15,0 0-13 16,0 0-5-16,0 0-10 16,0 0-5-16,0 0-8 15,0 0-3-15,3-4-5 16,8-4-2-16,0-3-4 15,30-25-2-15,-25 24-5 16,-1 2-2-16,-1-1-4 16,2 0 1-16,-2 1 1 0,0 2 2 15,-3 4 2-15,-3 0 1 16,-3 3 2-16,-3 0 0 16,-2 2 3-16,0 0 1 15,0 0 3-15,0 0 1 16,0 0-1-16,0 0-1 15,0 0-5-15,0 0 1 16,0 0-1-16,0 6 3 0,0 13 7 16,-2 34 2-16,-2-19 1 15,-2 3-3-15,1 1-7 16,1 1-4-16,2-9-7 16,2 1 0-16,1-3-6 15,2-4-2-15,0 1-1 16,1-5-1-16,2-7-1 15,-3-2 1-15,-2-4 3 16,0-3 1-16,-1-3 5 16,0 1-1-16,0-2-2 15,0 0-1-15,-1-2-5 16,1 1-2-16,0 0-2 16,0 0-1-16,0 0-2 15,0 0-3-15,1-4-15 16,0-1-19-16,-1 1-31 15,0 1-13-15,0 1-24 0,0 2-6 16,0 0-22-16,0 0-11 16,-1 0-23-16,0 0-12 15,0-1-45-15,0 0-45 16,0-1 175-16</inkml:trace>
  <inkml:trace contextRef="#ctx0" brushRef="#br0" timeOffset="192788.31">15677 13638 713 0,'-8'-2'355'0,"1"0"-107"15,0-1-7-15,3 2-43 0,-2 0-27 16,3 0-42-16,1 0-12 15,0 0-17-15,0 0-13 16,1 0-24-16,0 1-9 16,0 0-14-16,0 0-1 15,1 0-2-15,1-1 0 16,24 0 1-16,32-5-4 16,-24 2-4-16,3-1-3 0,-1 1-5 15,-2 0-2-15,-3-1 0 16,-4 3 0-16,-6 2 3 15,-8 0 2-15,-5 0 0 16,-3 0-1-16,-4-1-3 16,0 0 0-16,0 0-2 15,-1 1-2-15,-1-1-2 16,1 1-3-16,0 0-9 16,0 0-4-16,0 0-46 15,0 0-41-15,0 0-111 16,0 0-70-16,-11 2 164 15</inkml:trace>
  <inkml:trace contextRef="#ctx0" brushRef="#br0" timeOffset="198065.34">16564 13416 624 0,'-54'36'316'0,"43"-35"-60"15,1 0-39-15,6 2-9 16,-5-4-29-16,7 0-53 16,1 1-15-1,0 0-27-15,0-1-15 0,1 0-24 16,0 1-10-16,0 0-14 15,8 0-1-15,13 1 0 16,34 0 0-16,-23-9 0 16,2 0 0-16,2 0-1 0,-2-2 1 15,1 9 0-15,-4-4-2 16,-6 1 0-16,-6 4-1 16,-2-2-4-16,-5 2 0 15,-6-1-2-15,-1 0 2 16,-11-1 0-16,-4 3-21 0,-3 2-90 15,0-1-69-15,1-2-310 16,3-2 304-16</inkml:trace>
  <inkml:trace contextRef="#ctx0" brushRef="#br0" timeOffset="198399.11">16649 13245 851 0,'-1'0'364'0,"1"-1"-138"16,0 1-55-16,0 0 3 15,0 0-22-15,0 0-55 16,0 7-12-16,0 20-9 16,-1 31-3-16,0-26-13 15,1 1-7-15,1 0-14 0,-1-3-7 16,1-2-10-16,0-1-4 15,-1-2-6-15,0-1-2 16,-1-4-4-16,1-1-1 16,0-8-1-16,-1-2-2 15,1-8-6-15,0-2-10 16,1-9-60-16,2-3-49 16,4-6-128-16,0-1-117 0,0 5 234 15</inkml:trace>
  <inkml:trace contextRef="#ctx0" brushRef="#br0" timeOffset="200404.94">17431 13198 539 0,'0'-5'309'0,"0"2"-59"15,0 1-63-15,0 1-11 16,0 0-50-16,0 0-22 15,0 0-24-15,0-1 3 16,0 1-4-16,0 1-5 16,0 0-10-16,7 20-9 0,3 45-12 15,-13-23-5-15,0 4-10 16,-5 1-4-16,-1-4-5 16,7-5-1-16,2-4-1 15,2-6 0-15,0-5 1 16,-6-4-2-16,1-5-3 15,3 3-2-15,0-6-5 16,-2-1-1-16,0-3-1 16,1-4 1-16,8 1 1 15,4-3 1-15,1-2 6 16,6 0 3-16,-2-3 8 16,6-2 3-16,5 2 4 15,1-2 2-15,-3-1 3 16,0 2 0-16,0 1 2 15,-5 0-3-15,-2 2-2 16,-3 0-4-16,-4 0-8 0,-1 1-2 16,-4 1-5-16,1 0-4 15,-6 0 1-15,-1 0-2 16,-1 0-1-16,0-1-4 16,0 1-63-16,0-1-46 15,-10 0-141-15,2 0-123 16,0 0 235-16</inkml:trace>
  <inkml:trace contextRef="#ctx0" brushRef="#br0" timeOffset="201198.46">17996 13202 700 0,'-2'-38'334'0,"-2"31"-124"15,-3 1 2-15,7 4-23 16,-6 0-33-16,0 7-49 0,0 4-17 31,1-1-34-31,-7 15-12 0,3 15-15 0,-3 1-4 16,-1 4-2-16,0 3-2 15,10-4-5-15,6-3-3 16,11-3-1-16,2-6-3 16,-3-3-2-16,0-3 0 0,-4-9-4 15,10 2 3 1,1-6-1-16,4-2 1 0,0-4 2 16,-6-5 0-16,-2-2 3 15,-5 2 0-15,-6-3 1 16,-1 1 2-16,-4 0 2 15,-2 1 0-15,1 0-51 16,0 0-60-16,0 0 59 16</inkml:trace>
  <inkml:trace contextRef="#ctx0" brushRef="#br0" timeOffset="201874.91">18355 13461 661 0,'0'-2'320'0,"0"1"-119"15,0 0-3-15,-1 0-36 16,0 0-23-16,1 0-25 15,-1 0-8-15,1 0-14 0,0 0-6 16,0 0-8-16,0 1-4 16,0 0-5-16,4 7-4 15,1 22-7-15,28 36-2 16,-22-22-2-16,-5 5-1 16,-1-1-6-16,5 5-1 15,-10-7-4-15,-1-7 0 16,-2-1-3-16,-2-9 0 15,-2-1 0-15,-2-3-1 0,-7-5 0 16,-4-1-4-16,-3-4-6 16,-1-5-5-16,-5-5-10 15,3-4-7-15,-2-9-47 16,4-5-56-16,1-9-161 16,3-10-94-16,10-20 207 15</inkml:trace>
  <inkml:trace contextRef="#ctx0" brushRef="#br0" timeOffset="202132.54">18333 13116 1278 0,'0'-2'525'0,"0"0"-320"15,3 5-56-15,-3-3-1 16,0 0-53-16,0 0-36 16,0 0-33-16,2 0-4 15,10 6-8-15,-1 0-4 16,22 13-5-16,-26-16-24 0,-1 2-147 16,-3 0-50-16,-3 11 115 15</inkml:trace>
  <inkml:trace contextRef="#ctx0" brushRef="#br0" timeOffset="202759.48">18661 13195 1019 0,'-15'-40'408'0,"12"30"-222"15,0 4-43-15,3 2-8 16,3 4-32-16,8 11-54 16,3 2-12-16,5 12 11 15,1 1 6-15,1 6 6 16,2 4 3-16,-1 4 3 16,-2 4-2-16,-7-2-7 15,-5 0-3-15,-9-4-13 16,-5-6-6-16,-4 5-10 15,-2-7-6-15,-4-4-5 0,2 2 0 16,-6-8-4-16,1-3 0 16,3-5-4-16,-2-2-4 15,5-8-16-15,3-1-30 16,6-1-74-16,3-6-43 16,4-2-114-16,6-2-115 15,2 0 257-15</inkml:trace>
  <inkml:trace contextRef="#ctx0" brushRef="#br0" timeOffset="205362.11">19631 12745 416 0,'-1'-4'233'0,"-1"3"12"16,0-5-40-16,1 4-16 15,0 1-18-15,0 0-56 16,0 0-18-16,0 0-24 16,0 0-9-16,0 0-16 15,0 0-6-15,-1 0-12 16,1 0-3-16,0 0-8 15,0-1-3-15,0 1-3 16,0 1-1-16,0 0 0 16,0 0 0-16,0 0 1 15,0 0-1-15,-1 4 1 16,1 1-1-16,1 3-3 16,0 1-1-16,0 3-3 15,5 30 0-15,-3-23-1 16,-1-1 1-16,1 3 1 15,-2 1 2-15,0 7-2 0,0 4 0 16,-1-2-2-16,1 8-1 16,0-1 0-16,-1 1-2 15,-1 16 1-15,2-6-1 16,0 6 1-16,0 4-1 16,2-4-1-16,-1 2 0 15,-1 0 1-15,1-5 0 16,-1 3 0-16,1-1 0 0,0-3 0 15,1 1 1-15,-1-5 0 16,-1 2 0-16,0-1 2 16,0 1 1-16,0 5 0 15,0 0 1-15,0-2 0 16,0 0-1-16,2-7 1 16,-1-4 0-16,2 0-3 15,-1-8 0-15,1-6 0 16,-1-4 0-16,0-14-1 15,-1-2 0-15,-1-5-1 16,1 0 0-16,0 0 0 16,-1-2 0-16,0 0 0 15,0 0-1-15,0 0-42 16,0-1-45-16,0 0-144 16,0 0 141-16</inkml:trace>
  <inkml:trace contextRef="#ctx0" brushRef="#br0" timeOffset="210122.34">20709 13449 263 0,'3'2'298'15,"1"0"-43"-15,-2-1-115 16,0 0 79-16,1 0-35 16,-2-1-7-16,1-1-30 15,-2 0-18-15,0 0-26 16,7-16-9-16,2-28-19 15,-17 27-8-15,-4 0-17 0,-2 3-8 16,-1 3-15-16,-3 4-5 16,-2 6-7-16,2 2-4 15,-3 11-5-15,0 1-1 16,3 8-2-16,2 3-1 16,3 2 0-16,1 4 2 0,7-2 0 15,0-2 1-15,9-2 0 16,3-2 0-16,5-6 0 15,4-3 0-15,1-6 0 16,5-5 0-16,2-5-1 16,1-4-1-16,2-5 0 15,-2-2 1-15,-1 0-2 16,-1 0 1-16,-5 2 1 16,-1 1-1-16,-6 4 5 15,-2 5 3-15,-7 3 8 16,-1 3 2-16,-2 6 4 15,0 2 0-15,-2 4 2 16,0 3-1-16,1 1-3 16,1-1-4-16,1 0-9 15,3-1-10-15,0-5-58 16,2-2-51-16,0-4 87 16,2-2-58-16,-5-4-45 15</inkml:trace>
  <inkml:trace contextRef="#ctx0" brushRef="#br0" timeOffset="210459.34">21045 13572 919 0,'-3'4'488'0,"2"0"-237"15,1 5-129-15,3 6 57 16,0 3-17-16,2 6-13 16,-2 2-17-16,-1 8-36 15,2 0-11-15,-2 1-9 16,-1-1-15-16,-1-1-10 16,-1-3-3-16,-6-3-2 15,2-17-4 1,-1 3-8-16,-6 4-4 0,-2-5-21 15,-2-5-21-15,-3-7-58 16,0-5-40-16,1-12-113 16,-1-10 165-16,-1-9-137 15,-4-4-77-15</inkml:trace>
  <inkml:trace contextRef="#ctx0" brushRef="#br0" timeOffset="210626.71">21035 13237 1194 0,'7'-1'550'16,"-3"2"-336"-16,5 5-143 15,-1 2 28-15,-1 1-12 0,2 3-84 16,-1 0-92-16,4-1 76 16,1-1-61-16,1-6-51 15</inkml:trace>
  <inkml:trace contextRef="#ctx0" brushRef="#br0" timeOffset="211154.81">21500 13347 1070 0,'-81'-4'525'0,"77"8"-288"15,4-4-144-15,-1 1 39 16,1-1-29-16,0 0-19 16,0 0-16-16,0 0-36 15,12 5-13-15,7 3-12 16,30 15 0-16,-25-15-2 16,-1 0-1-16,0-1 0 15,-2 1 0-15,-8-2 6 16,-2 4 7-16,-9 2 8 15,-5-1 6-15,-11 2 6 16,-5 1 1-16,-3 2 1 16,8-8-1-1,8-3-5-15,-1-1-7 0,-22 12-10 16,5-1-6-16,2-3-14 16,6 0-20-16,8-4-54 0,3-3-46 15,13-1 94-15,10-1-67 16,7-4-47-16</inkml:trace>
  <inkml:trace contextRef="#ctx0" brushRef="#br0" timeOffset="211814.79">22046 13441 732 0,'57'48'458'16,"-56"-50"-178"-16,2-3-150 16,-2 0 67-16,-1 4-37 15,-1 0-8-15,-1-5-35 16,-2-6-19-16,-4-3-30 16,-23-27-9-16,12 29-12 0,-1 2-7 15,-2 4-14-15,1 2-7 16,1 6-11-16,-1 4-4 15,3 7-5-15,6 3-3 16,4 6-3-16,3 2 1 16,4 2-1-16,0 1 1 15,5 1 2-15,5-4 1 0,2-5 3 16,-1-4 0-16,2-5 0 16,1-4 2-16,3-4 0 15,2-4-1-15,-2-6 1 16,-1-2 0-16,-1-2 0 15,1-1 1-15,-3 1 0 16,-1 2 2-16,-4 1 2 16,-2 3 1-16,0 7 1 15,-2 1 2-15,-1 7 1 16,-1 3 2-16,1 6-1 16,-2 2 0-16,2 5-2 15,1 1-1-15,-1-1-2 16,2 1-1-16,1-2-25 15,-1-3-33-15,3-5-84 16,0-2 109-16,2-8-76 16,0-3-58-16</inkml:trace>
  <inkml:trace contextRef="#ctx0" brushRef="#br0" timeOffset="212027.73">22346 13658 1155 0,'15'6'560'16,"-3"3"-320"-16,-3 1-153 0,-4 3 47 15,-3 0-44-15,-1 0-24 16,1 1-4-16,1-3-72 16,-2-1-40-16,0-4-110 15,-1-4 130-15,-1-6-91 16,0 2-70-16</inkml:trace>
  <inkml:trace contextRef="#ctx0" brushRef="#br0" timeOffset="212209.63">22298 13393 1083 0,'11'-5'573'0,"0"6"-296"16,1 2-169-16,-7-3 61 15,3 0-47-15,2 1-38 0,-1 0-30 16,-3 0-111-16,4 1-41 16,5 4 75-16,2 1-66 15,0-1-50-15</inkml:trace>
  <inkml:trace contextRef="#ctx0" brushRef="#br0" timeOffset="213941.69">23014 12713 536 0,'-24'-105'403'0,"16"94"-139"16,2 0-142-16,6 6 107 16,2 2-90-16,2 0-41 15,-4 3-7-15,0 0-32 16,0 0-14-16,3 0-20 16,8 1-6-16,-1 0-7 15,2 1-3-15,27 12 0 16,-31-7-1-16,1 1 0 15,-2 3 0-15,-3 5 5 16,-4 3 2-16,-3 9 3 16,-4 5 2-16,-4 12-1 15,-2 2 1-15,0 11-3 16,-2 5-1-16,0 9-5 16,4 1-2-16,4 3-4 0,1-3-1 15,2-5-2-15,3-32 1 31,1 1 0-31,0 28-1 0,3-4 0 0,3-9 1 16,0-7-1-16,2-8 0 16,2-5 0-16,2-6 0 15,2-13 0-15,-1-3 1 16,0-7-1-16,0-2 1 16,1-2-1-16,-1-2 0 0,-2-3 0 15,-1 1 0-15,-2-1 0 16,0 2 1-16,-4-1 0 15,1 3 2-15,-3 0 2 16,-1 1 0-16,-1 1 0 16,-1 0 0-16,0 0-1 15,0 0 0-15,-2 14-1 16,-1 7 0-16,-4 33 0 16,5-25 1-16,1 7 8 15,1 3 3-15,1 2 7 16,0 2 3-16,0 4 4 15,0 1 4-15,0 0 6 16,-1 3 3-16,-2-5 3 16,-2 1 1-16,-3-6 4 15,-1-2 1-15,-3-7 1 0,-2-4-3 16,-4-8-6-16,-1-3-4 16,2-5-10-16,-2-1-6 15,2-5-20-15,1-4-21 16,4-2-67-16,0-3-52 15,10-4 102-15,4-1-75 16,1-8-55-16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6:33:28.97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21174 4799 492 0,'0'-1'252'15,"0"0"-86"-15,0 0 14 16,0 0-46-16,0-1-26 16,0 1-28-16,0 0-11 0,0 0-5 15,0 1 3-15,0 3 3 16,0 24-2-16,0 37-8 16,0-22-3-16,-1 12-7 15,1 0-7-15,0 9-8 16,1 1-3-16,3-1-7 15,-1-2-1-15,3-6-3 16,1-5 0-16,-2-8-4 16,0-2 1-16,-5-13-1 15,0-4 0-15,-2-10 3 16,1-6 1-16,-1-4-8 16,-1-6-16-16,-2-5-60 15,1-12-50-15,1-12-183 16,2-6 189-16</inkml:trace>
  <inkml:trace contextRef="#ctx0" brushRef="#br0" timeOffset="1242.37">21184 4749 722 0,'-12'0'324'0,"4"3"-152"15,1 1-11-15,5-2-12 16,0 2-35-16,0-3-41 15,2-1-16-15,0 0-25 16,0 0-3-16,0 0-4 16,0 0-3-16,16-1-9 15,33-4-4-15,-16 2-7 16,4-1-2-16,6-1-2 0,-3 4-2 16,5-3 1-16,0 3 0 15,7-2 3-15,7 2 0 16,2 0 0-16,9 1-2 15,3 1-2-15,3-1-2 16,7-1 0-16,3 0 0 16,7-3 3-16,13 4-1 15,1 4 2-15,1-1 2 16,-1 2-1-16,-3-5 1 16,4 0 1-16,5-1-1 0,-1 0 2 15,-3-2-1-15,5 1 1 16,-10 0 1-16,3 1 3 15,-5 1 1-15,-7 1 3 16,5 2 1 0,-8-2-3-16,2 4-2 0,-3-5-2 15,-7 1-1-15,6 1-2 16,2-2 0-16,1 6-1 16,-10-4 0-16,-2 5 2 15,-7-1 1-15,-5 2 0 16,9 0 2-16,-8 2 0 15,-7-1 1-15,-3 2-1 16,-3 0 1-16,-2-3-2 16,4 0 0-16,-1 0-1 0,0-3 1 15,-1 0 0-15,2-1-1 16,-6-2 0-16,-5 2 1 16,-4-2 1-16,-4 0-1 15,1-2 2-15,-1 0 0 16,-4 0 9-16,0 0 5 15,-4-1 2-15,-2-1 2 16,3 2-8-16,1 0-4 0,-6-1-4 16,3 0 0-16,-6-3-1 15,-7 2 0-15,-3 0 0 16,0 1 2-16,-2 0 4 16,4 1 4-16,-11 0 15 15,-2 0 5-15,-3-1 9 16,-1 0 0-16,0 1 5 15,0-2 2-15,0 2-6 16,0-1-4-16,-1 1-18 16,0-1-8-16,-1 1-11 15,1-1-4-15,0 1-4 16,0 0-3-16,1 0-6 16,0 0-1-16,-1 0-2 15,0 0 1-15,0 0 4 16,-1 7 1-16,-1 6 4 15,1 0 1-15,-1 30 0 16,1-26 0-16,3 3 0 0,0 3 2 16,3 3 2-1,-3 4 1-15,-2 5 1 0,0 0-2 16,-3 8 0-16,5 3 1 16,-1-2-1-16,1 7 1 15,7-5 0-15,-8-1 1 16,9-5 0-16,1 1-1 15,-6-10 2-15,7 2 1 0,-10-8 1 16,1-5 1-16,1 1 0 16,-2-7 0-16,4 4-1 15,-5-5 1-15,0 0-1 16,0 0 1-16,-2-6 1 16,2 1-8-16,-5-8-71 15,4-2-72-15,-3-5-118 16,0-9 145-16</inkml:trace>
  <inkml:trace contextRef="#ctx0" brushRef="#br0" timeOffset="2827.94">21404 5558 556 0,'-5'1'284'16,"1"0"-85"-16,-3 5-9 15,4-3-52-15,-3 1-16 16,1-1-20-16,-3-5-5 16,4 2-7-16,-1 2-2 0,2-3-9 15,3 1-7 1,-1 0-17-16,1 0-9 0,0 0-17 16,0-1-8-16,0 1-11 15,0-1-3-15,0 0 1 16,7-1-1-16,8 0 1 15,34 2-2-15,-22 5-2 16,-1-5 0-16,5 0-1 16,3 2 0-16,2-2-1 15,4 1-1-15,2-1 1 16,1-1-1-16,9 1 0 16,0 1 0-16,-2 4-1 15,-20-2 0 1,1 1 1-16,19 5 0 0,6 0 1 15,-1-1-1-15,-7-4 1 16,-1-3 0-16,7 4-1 16,1-2 0-16,0 3 0 0,-1 2 0 15,-8-2 1-15,-7-1-1 16,3-3-1-16,2 2 2 16,0-3 0-16,4 3-1 15,1 0 2-15,3-4-2 16,4 0 1-16,-1 2 0 15,-12-3 1-15,2 0-1 0,-3 1 1 16,2 0 0 0,8 2 0-16,-1 1-1 15,3-1 0-15,2-2 0 0,1 0-1 16,-5 0 1-16,-5 0 0 16,1 1 1-16,0 1-1 15,-2 0 0-15,3 1 0 16,-1 2 0-16,2-1 2 15,4 3 2-15,2-4 2 16,-4-2 2-16,-6-1-2 16,-5 1 0-16,2-1-1 15,0 1 0-15,7 2 2 16,3-3 0-16,-1 2 1 16,1 1-1-16,0-1 0 15,-4-2 1-15,-2 4 0 16,-7-4 2-16,4 3 0 15,0 0 0-15,3-3-1 0,3 0-3 16,-8-1-2-16,4 0 0 16,0 2-1-16,4-1 0 15,-2 0 0-15,-8 0-1 16,-9-1 0-16,0 3 0 16,-1-1-1-16,2-1 1 15,6 1 0-15,-4-2 0 16,-3-1 2-16,4 2 0 0,-2-3 1 15,2 3 1-15,4 0-1 16,1 0 1-16,-2 0-3 16,-1-4 1-16,-7 2-1 15,1 0-1-15,-4 2 1 16,4 0 0-16,1 0 1 16,1 2 2-16,0-2 1 15,-2 0 0-15,-2 1 1 16,-2-1-1-16,2 1-2 15,0-1-1-15,-1 0-1 16,3 2-1-16,-7-2 2 16,-5-2-1-16,2 2-1 15,-1-2 1-15,4 2-1 16,-5 0 0-16,-9-1 1 16,3 1 0-16,-4 0-1 0,5 0 0 15,-2 0 0-15,-2 0-1 16,-3 0 0-16,2 1 0 15,1-1 0-15,-3 0 0 16,-1 0 0-16,4 0 0 16,-6-1 3-16,-1 1 1 15,-3-1-83-15,-2 0-77 16,1 0 94-16</inkml:trace>
  <inkml:trace contextRef="#ctx0" brushRef="#br0" timeOffset="4037.73">22018 4823 215 0,'-4'-2'181'0,"2"1"58"0,-1-1-21 15,1 0-37 1,1 1-17-16,-1 0-29 0,1 0-12 15,0 0-23-15,0 0-11 16,0 0-23-16,0 0-11 16,0 0-14-16,0 0-7 15,0-1-7-15,0 2 0 16,-1 0 0-16,-4 20 1 16,-3 46 3-16,6-21-1 15,8 10-3-15,-4-1-2 0,4 1-8 16,4-1 1-16,-5-4-2 15,5 1 2-15,1-1 0 16,-4-3-1-16,2-6-1 16,1 4 0-16,-1-6-2 15,0-5 2-15,-3-7 2 16,0-7 1-16,-4-9 5 16,1-2 2-16,-2-5-12 15,0-4-36-15,0-1-146 16,0 0-150-16,0-20 190 15</inkml:trace>
  <inkml:trace contextRef="#ctx0" brushRef="#br0" timeOffset="4850.17">21652 5128 360 0,'0'0'262'0,"0"-1"60"15,0 0-95-15,0 0-4 16,0 0-46-16,0 0-48 16,0 0-21-16,0 0-35 0,1-4-9 15,1-2-14-15,-1-2-7 16,-1 2-8-16,-1 1-2 16,-2-1-7-16,-2 0-3 15,1 1-9-15,-4 1-4 16,-3 2-8-16,2-3-2 15,-28-12-5-15,28 25 0 0,-1 2 0 16,-1 1 0-16,1 5 1 16,-1 0-2-16,4 5 1 15,5 2 0-15,0-2 3 16,4 3 0-16,3-7 0 16,-1 0-1-16,5-5 0 15,0-3 1-15,3 1 0 16,1-5 2-16,2-4 2 15,-3-1 2-15,0-8 0 16,-1-1 1-16,2 2 1 16,-3-3 0-16,-3 0 1 15,-1 3 1-15,-4-1-1 16,2 4 0-16,-2 3 0 16,-2 1 2-16,0 1 1 15,0 0 0-15,0 0 2 0,0 0 1 16,0 0 2-16,3 9 3 15,2 5 0-15,10 29 1 16,-11-26-4-16,1-2-2 16,-2 0-4-16,-1-1-3 15,-1-3-6-15,0 1-31 16,3-1-130-16,0-1-132 16,6 0 174-16</inkml:trace>
  <inkml:trace contextRef="#ctx0" brushRef="#br0" timeOffset="5054.1">21888 5305 904 0,'-1'1'433'16,"-1"2"-223"-16,4 3-11 15,-3-6-50-15,0 0-68 16,0 0-22-16,-1 9-40 15,1 3-6-15,3 26-9 16,1-30-3-16,2-2-32 16,-1-1-66-16,-5-5-302 15,8-2 268-15</inkml:trace>
  <inkml:trace contextRef="#ctx0" brushRef="#br0" timeOffset="5282.71">21827 5096 968 0,'11'0'434'16,"-6"3"-219"-16,5-1-15 15,3 6-18-15,-3-4-53 16,-5 2-51-16,0-2-23 0,-6-4-35 16,3 7-10-16,2 0-109 15,-1 2-92-15,1 12 117 16</inkml:trace>
  <inkml:trace contextRef="#ctx0" brushRef="#br0" timeOffset="7147.57">21753 4595 507 0,'0'0'285'0,"-2"0"-46"0,1 0-14 15,0 0-63-15,0 0-20 16,0 0-39-16,0 0-17 15,0 0-19-15,0 0-10 16,0 0-14-16,1 0-6 16,0 0-8-16,0 0-3 15,0 0-3-15,0 0 1 16,0-1 2-16,0 0 1 0,0 0 1 16,0 0-1-16,0 0-2 15,0-1-2-15,4-6-3 16,3 1-3-16,1-4-3 15,31-29-1-15,-26 27 0 16,-5-3 0-16,3 3 1 16,-4 1 1-16,0 0-3 15,6 1-1-15,-5-1-4 16,0 1-3-16,5 0-4 16,-5-1 0-16,3-1-2 15,2 0-1-15,-1-1 0 16,5-2-1-16,2 1 1 15,2 0 0-15,3-1 2 16,3 0 0-16,-1 1 1 16,2-1 1-16,1-3-1 0,1 4-1 15,4-3-3-15,1 1 0 16,5 4-1-16,4 0 0 16,-1 2 0-16,-2-1 0 15,-4 4 3-15,-6-1 0 16,6 3 0-16,0 1 0 15,4 1 1-15,-1 1 0 16,0 2 1-16,2 0 0 0,7 1-1 16,-2 3 1-1,1 4 0-15,-5 4 1 0,-3 0 0 16,-10-4 1 0,-15-2-1-16,0-1 1 0,43 15 0 15,4-2 1-15,0 5 0 16,-16-4-1-16,0-3 0 15,3 2 0-15,-6 0 0 16,-5 0 0-16,-6 2 1 16,-2-3 0-16,-2 3 2 15,3 1 2-15,-1-1 7 16,1-1 4-16,-5-2 5 16,-2 0 2-16,-3-1-3 15,-1-3-1-15,-3 0-3 16,1 0 1-16,-4-2-2 15,-1 1 2-15,-1 0 3 0,-2-4 0 16,-3-1 3-16,0 0-1 16,-1-2-2-16,-1 3-3 15,-1-3 0-15,-1 1-1 16,-3 0 0-16,0-5 0 16,-1 0 2-16,1 0 1 15,-1-1 4-15,0 0-3 0,0-1-29 16,-1 1-40-16,1 0-110 15,0 0-77-15,-6-3 139 16</inkml:trace>
  <inkml:trace contextRef="#ctx0" brushRef="#br0" timeOffset="7605.09">23462 4539 620 0,'-7'4'386'16,"4"-4"10"-16,3-1-245 16,-1 1 6-16,1 0-69 0,0 0-19 15,0 0-35-15,0 0-12 16,0 0-8-16,6 0-2 15,15 5-3-15,27 10 1 16,-26-6-2-16,0-1 2 16,0-3 4-16,0-1 3 15,0-2 17-15,0-2 6 16,-4-1 15-16,2-4 7 16,-4 0 12-16,-1-1 5 15,-4-5 2-15,-1 2-3 0,-2-8-14 16,-2-4-8-16,-2-2-14 15,0-3-7-15,-2 2-12 16,2 0-6-16,-4 3-6 16,0 2-3-16,0 4-4 15,-1 5-2-15,0 4-7 16,-1 1-16-16,-2 5-66 16,2 0-46-16,1 0-117 15,0 0-65-15,0 0 199 16</inkml:trace>
  <inkml:trace contextRef="#ctx0" brushRef="#br0" timeOffset="9308.25">21838 4550 746 0,'7'29'356'0,"-10"-27"-143"15,0 1-12-15,1-2-70 16,1-1-19-16,0 0-29 15,1 0-11-15,0 0-20 16,0 0-8-16,0-1-17 16,0 0-4-16,0 0-3 15,3 0 0-15,11-4-2 16,-1-3 0-16,28-17-4 16,-31 10-1-16,3 2-3 0,2 1-1 15,5-4-5 1,0-2-1-16,6-1-3 0,3 1 0 15,5 2-1-15,5-1-2 16,0 0 2-16,2 0 0 16,5-1 1-16,0-1 0 15,3 3 0-15,-3-2-1 16,-1 3 1-16,1 1 1 16,0 0 1-16,4 1 0 0,0 2-1 15,0-1 0-15,2-1 0 16,5 2 0-16,-1 1 0 15,2-1-1-15,-3 4 1 16,0-2-1-16,2-3 1 16,-4 1 0-16,6-1 0 15,-1 0-1-15,-1 4 1 16,-4 1 0-16,-5 2 1 16,-3 4 2-16,-4-2 4 15,4 3 2-15,-1 0 1 16,-3-5 0-16,1 3-3 15,2 2-2-15,3 0-3 16,0-1 0-16,2 2-1 16,-7-3 0-16,-3 4-1 15,0 4 1-15,3-2-1 0,7 4 1 16,-1-1 0-16,1 1 0 16,-2 1 0-16,2 2 0 15,2-4 0-15,2 3 1 16,-11 1 0-16,-2 0 0 15,-6-1 1-15,-3-1 0 16,6 2 5-16,0-2 4 16,1 3 7-16,-1 1 2 0,1 0-1 15,-2 0-3-15,5 1-6 16,-2 2-2-16,0-4-1 16,-3 4-1-16,-9-4 1 15,0 0 1-15,-9 2 5 16,4 1 0-16,-3-1 5 15,0-1-1-15,1-1-2 16,-2-2 0-16,-1 2-3 16,0 0-1-16,-2 1-2 15,2 0-1-15,0 0-3 16,1 1 1-16,-3-5 0 16,-2 2 0-16,-3-2 5 15,1-1 4-15,-3-3 9 16,-1 0-1-16,-1-2-1 15,-1 1-6-15,-2 1-7 16,2-1-2-16,-2 0-1 0,-1-1-2 16,3-1-1-16,-5-2-1 15,0 0 0-15,0 0 0 16,0 0 0-16,0 0 1 16,0 0 0-16,0 0 0 15,0 0-2-15,0 0-3 16,0 0-5-16,0 0-2 15,0 0-2-15,0 0 2 16,0 0-4-16,0 0-3 0,0 0-90 16,0 0-57-16,0 0-241 15,0 0 242-15</inkml:trace>
  <inkml:trace contextRef="#ctx0" brushRef="#br0" timeOffset="9712.16">25011 4564 911 0,'0'3'346'0,"1"-1"-237"16,2 1 7-16,-3-3-21 0,0 0 5 15,8 2-15-15,9 5-9 16,28 13-1-16,-26-13-5 15,-1 1-10-15,1-5-5 16,-1 3-10-16,-2-3-2 16,0-3-9-16,-3 2-2 15,-2-3 4-15,-1-3 7 16,-5-3 14-16,2 2 4 16,-3-5-7-16,-1-2-9 15,1 0-16-15,-1-3-8 0,1-1-11 16,1 1-5-16,-1 0-5 15,-1 1-2 1,-1 7-2-16,0 2-3 0,-2 3-9 16,1 2-18-16,-1-1-53 15,0 0-45-15,0 0-142 16,-1 0 172-16</inkml:trace>
  <inkml:trace contextRef="#ctx0" brushRef="#br0" timeOffset="10664.38">22014 4495 401 0,'-8'8'265'0,"1"2"20"15,-1-3-50-15,2-4-62 16,0 0-19-16,2-3-36 15,-1-3-10-15,7 4-22 16,-2-1-13-16,0-1-21 16,0 0-7-16,0 0-5 15,0 0 0-15,12-7-3 16,0-1-3-16,35-24-7 16,-25 21-6-16,5-1-9 15,3 0-3-15,1-1-5 16,3 0 0-16,6 2-2 15,1 0-1-15,2 3 0 0,2 0-1 16,-6 1 1-16,1 2-1 16,-2 4 0-16,-1 2 0 15,0 6 0-15,-3 3 0 16,-4 3 2-16,-3 1 2 16,-1 2 4-16,-6 2 4 15,-1-5 10-15,-3 1 4 16,-1-1 4-16,-1 0-1 15,-1 1-5-15,3 2-5 0,-6-6-5 16,2 2-1-16,0-2-4 16,-6-2-1-16,1-2-1 15,-1 0 2-15,-5-3-1 16,-1-1 1-16,0-1-1 16,0 0-1-16,0-1 0 15,0 1-1-15,0 0 5 16,0 0 2-16,0 0-6 15,0 0-31-15,-1-1-104 16,0 0-71-16,0-1-230 16,0 1 264-16</inkml:trace>
  <inkml:trace contextRef="#ctx0" brushRef="#br0" timeOffset="11037.13">22611 4477 810 0,'-1'2'369'0,"1"0"-192"15,0 3-48-15,0-5-23 16,0 0-34-16,0 0-6 16,6 3-10-16,10 3-2 0,30 24-11 15,-28-24-5-15,4 0-9 16,0 0 0-16,3-2 9 15,-2-1 4-15,1 3 11 16,-3-6 3-16,-4 2 0 16,0-2 4-16,-11-5 2 15,4 3-2-15,-7-4-5 16,1-3-5-16,3 1-14 16,-7-6-7-16,4-1-13 15,1-2-5-15,-2 2-8 16,2 3-28-16,-3 4-84 15,-2 3-58-15,2 2-99 16,2 2 152-16</inkml:trace>
  <inkml:trace contextRef="#ctx0" brushRef="#br0" timeOffset="45086.88">19036 7045 220 0,'-31'-18'144'0,"29"16"-3"16,0-3 3-16,-1 2-23 15,3 2-9-15,0 0-5 16,0 0-4-16,0 0-5 16,0 0-2-16,0 0-13 15,0-1-7-15,0 1-14 16,0 0-6-16,0 0-9 15,4 0-5-15,9-2-7 16,0 0-5-16,33-1-7 16,-29 8-2-16,-2 1-4 15,1 3 1-15,-2-3-2 16,0 3 0-16,2 1-2 16,1 4-3-16,0 1-3 15,2 2-1-15,-4 4-1 0,-2 1 0 16,-3 4 0-16,-3 1 0 15,-1 5 1-15,1 0-1 16,-3 3 0-16,2 0 0 16,-4-2-2-16,0 5 1 15,-3 3-1-15,-5 2 0 16,-1 6 0-16,-3-1-1 16,0 0 0-16,5 1-1 0,2-2-2 15,0 0 2 1,2 3-1-16,0 2 0 0,-2 2 0 15,-2 1-1-15,2 2 1 16,-2 0-1-16,3-3 1 16,-1 2 0-16,2-1 0 15,1-2 0-15,-2-1 0 16,2 0 0-16,-1-5 1 16,1 1-1-16,2-3 0 15,-1-6-1-15,5-2-3 16,0-4-1-16,5-6-2 15,2-3 0-15,4-4 3 16,4-2 0-16,-4-9 3 16,5 4 0-16,-6-5 0 15,1 1 1-15,-3-2 1 0,-6-4-1 16,1 3 3-16,-4-7 0 16,-1 2 0-16,2 0 2 15,-3-3 3-15,-4 2 0 16,0 0 3-16,0 0-1 15,0 0 0-15,0 0-3 16,0 0-4-16,-1 1-3 16,1 0-4-16,-1 0-1 15,0 16 1-15,-30 31 0 0,31-23 3 16,-2 5 1-16,2 10 5 16,1 6 1-16,2 12 4 15,-2 0 0-15,7 14-2 16,0 0-1-16,2 10 0 15,4 4-1-15,-2-2 0 16,0 1 1-16,5-1 0 16,-7-27 0-1,1 0 1-15,5 42-1 0,3 12 5 16,-4-17 6-16,-6-19 6 16,1-6 4-16,-9-5-1 15,-3-4-4-15,-5-2-3 16,-6-2-3-16,9-2 0 15,-8-3 0-15,6-7 0 16,0-4-1-16,-10-14 0 0,0-4-1 16,-4-11-5-16,6 2-23 15,-15-10-107-15,-1-8-93 16,-6-16 123-16</inkml:trace>
  <inkml:trace contextRef="#ctx0" brushRef="#br0" timeOffset="122763.84">8659 13003 316 0,'-2'-1'226'15,"1"0"-17"-15,0 0-23 16,0 0-22-16,0-1-37 16,-2 1-13-16,-3-1-24 15,2 1-12-15,0 0-24 16,-3 1-13-16,0 1-22 16,0 3-6-16,-2 8-8 15,-27 39-1-15,27-26 0 16,3 1 0-16,1 4 2 15,0 1 0-15,5 4 1 16,-3 2 0-16,6 4 0 16,2 1-1-16,5 1-2 0,3-3-1 15,4-4-1-15,0-5-1 16,3-8-1-16,-2-2 2 16,1-12-1-16,1-6 1 15,1-4-1-15,-1-4 2 16,1-10 2-16,-3-5 1 15,-4-8 1-15,-2-9-1 16,-5-7-1-16,-2-2-2 16,-5-7 1-16,-3 4-1 0,-5 3 3 15,-2 3 1-15,-10 6 6 16,-1 8 2-16,-7 6 9 16,0 5 9-16,3 7 11 15,0-1 5-15,1 4-1 16,5 6-6-16,4 7-13 15,2 3-9-15,7 8-11 16,-1-1-4-16,2 3-3 16,5-1-1-16,4 2 0 15,6-1-1-15,6-2 1 16,3-2 1-16,3-1 1 16,2-1 0-16,-1-1 0 15,-2-1-2-15,2-6-1 16,0-2-3-16,-2-2-49 15,-1-1-62-15,-1 1 74 0</inkml:trace>
  <inkml:trace contextRef="#ctx0" brushRef="#br0" timeOffset="123249.1">9186 13110 542 0,'-31'-45'327'0,"28"40"-32"16,0 0-89-16,-1 3 6 15,-3 1-67-15,1 3-36 16,-3 4-52-16,-2 3-16 15,-1 8-16-15,-2 2-7 16,3 14-10-16,-1 3-3 16,6 9-5-16,2 0-4 15,9 2 0-15,6-5 0 16,4 1 1-16,6-7 2 16,-1-6 0-16,2-3-1 0,1-7-38 15,-1-4-62-15,1-10-270 16,1-7 245-16</inkml:trace>
  <inkml:trace contextRef="#ctx0" brushRef="#br0" timeOffset="123685.95">9423 13251 965 0,'3'18'383'0,"-3"7"-244"16,3 3-19-16,1 2-7 16,-1-10-32-16,0 1-41 15,6 10-12-15,-9-2-12 0,4-10-1 16,-7-14 2-16,-1-5-1 16,0-4-4-16,1-4-3 15,-1-8-6-15,-4-3-2 16,6-8-1-16,-2-4-1 15,4 0-3-15,10-1 1 16,5 11-1-16,-7 2 2 16,11 9 8-16,-7 4 4 0,9 6 13 15,6 5 3-15,-4 7 5 16,2 3 1-16,-11 7-4 16,-1 5-3-16,-3 2-7 15,-3 1-2-15,-1-2-4 16,-3-7-1-16,-1-5-3 15,-2-4-1-15,0-3-3 16,-1 0-2-16,-1-8-50 16,2 1-43-16,0-6-136 15,-1 3 135-15</inkml:trace>
  <inkml:trace contextRef="#ctx0" brushRef="#br0" timeOffset="124063">9638 12904 1046 0,'0'7'437'0,"5"-7"-213"16,1-3-137-16,3 2 15 15,2 3-24-15,-1-1-19 16,1 8-30-16,0 5-9 15,-3 0-8-15,-2 6-1 0,-5-3-2 16,-1 0 0-16,-4-3-1 16,-3 3 2-16,-1-2 1 15,-2-3-1-15,0-3 0 16,-1-7-1-16,5 1-3 16,0-3-2-16,6 1-1 15,1 1 0-15,-1-2 2 16,0 0 3-16,16 2-2 15,36 4 0-15,-28-7-3 16,1 0 0-16,-5-1-2 16,-3 3-1-16,-4 2-91 15,-2-1-82-15,-8 3 107 16</inkml:trace>
  <inkml:trace contextRef="#ctx0" brushRef="#br0" timeOffset="124440.65">9984 12983 1062 0,'-4'7'422'15,"4"-6"-235"-15,0 1-90 0,10 8-3 16,-1 0-8-16,6 6-15 15,0 3-14-15,1 4-9 16,5 4 2-16,-2 8-4 16,5 4-6-16,-5 2-9 15,-4 2-6-15,-8 0-8 16,-6-2-1-16,-7-3-2 16,-2-2-1-16,-8-10 1 15,1-1-2-15,-2-3-1 16,-1-2-2-16,3-3-2 15,0-4-1-15,7-5-5 16,0-6-2-16,4-2-47 16,3-1-41-16,5-4-126 15,2-3-126-15,20-6 214 16</inkml:trace>
  <inkml:trace contextRef="#ctx0" brushRef="#br0" timeOffset="135961.79">13381 15909 938 0,'26'-18'400'0,"-31"20"-235"16,4 0-18-16,1 0-51 15,-1-2-39-15,-1 0-40 16,1 0-6-16,1 0-6 15,0 0-1-15,0 0-2 16,0 0 0-16,0 0 0 16,6 3 0-16,-5-3 1 15,-1 0 1-15,1 0-37 16,-1 0-39-16,0 0-210 16,0 0 183-16</inkml:trace>
  <inkml:trace contextRef="#ctx0" brushRef="#br0" timeOffset="136621.31">13369 15792 684 0,'0'-1'321'0,"0"-1"-139"16,0 1-5-16,0 0-38 15,0 0-29-15,2-1-38 0,-2 1-9 16,0 0-8-16,0 0-2 16,2 1-1-16,3 5-3 15,-3 24-15-15,27 33-8 16,-34-21-14-16,9 2-5 15,-5-1-4-15,-4-2 0 16,5-11 0-16,1-4 0 16,1-7 1-16,-1-5 1 0,0-6 4 15,-2 1 2-15,-4-6 8 16,5-3 2-16,2 1 1 16,-3-1-1-16,0 0-8 15,0 0-5-15,1 0-1 16,0 0 1-16,7 0 1 15,19 1 3-15,17 2 2 16,-20 0 2-16,-3-1 6 16,-3 2 0-16,4 0 3 15,-7-3-3-15,1 2-3 16,-7-2-3-16,-1 1-6 16,-3 2 2-16,-3-3 1 15,-2 1-31-15,0-1-100 16,0-1-92-16,0 0 117 15</inkml:trace>
  <inkml:trace contextRef="#ctx0" brushRef="#br0" timeOffset="136965.03">13736 15972 1128 0,'-6'-1'463'0,"5"1"-291"16,1 0-15-16,0 0-45 16,0-1-37-16,0 0-47 15,6 0-8-15,10 0-9 16,32 0-5-16,-26 5-35 16,-4-1-76-16,2 3 71 15</inkml:trace>
  <inkml:trace contextRef="#ctx0" brushRef="#br0" timeOffset="137305.4">14041 15893 1152 0,'0'5'433'0,"0"6"-315"15,5 2-10-15,0 9 5 16,-1 3-35-16,3 1-46 16,4 3-10-16,-2-3-8 15,3-2-1-15,2-9-1 16,-3-3 2-16,1-8 4 16,-3-4 1-16,-3-2 4 15,0-5 0-15,0-4-2 16,1-4-2-16,1-6-7 15,0 0-4-15,1 1-5 16,-2 4-3-16,-1 5-73 16,0 1-93-16,0 7 107 0</inkml:trace>
  <inkml:trace contextRef="#ctx0" brushRef="#br0" timeOffset="137728.97">14585 15959 954 0,'-5'-5'431'0,"-2"-3"-196"15,-3-2-72 1,1-4-48-16,-8-3-38 0,5 0-37 16,-1 5-7-16,0 0-10 15,2 5-8-15,-1 7-11 16,5 7-4-16,-6 10-8 15,4 4-2-15,7 8 1 16,1-3 1-16,4 0 3 16,0-1 1-16,0-7 5 15,0-3 4-15,7-8 5 16,-1-4 0-16,1-4 0 16,1-4-3-16,4-4-2 15,-2-2 0-15,-2-2-1 16,-1 0 0-16,-4 2 11 15,3 3 5-15,-3 4 13 16,-3 2 8-16,0 7-1 16,-2 1-5-16,1 10-13 0,2-3-8 15,-4 0-11-15,5-2-3 16,2-4-28-16,-2-1-24 16,5-5-89-16,-1-1-74 15,0-9 133-15</inkml:trace>
  <inkml:trace contextRef="#ctx0" brushRef="#br0" timeOffset="137935.23">14700 15745 937 0,'0'12'468'16,"-2"3"-160"-16,0 10-146 15,-1 5-18-15,0 10-72 16,1-2-27-16,4 3-24 15,5-4-8-15,3-11-9 16,2-3-2-16,1-8-4 16,0-7-7-16,-2-5-78 15,2-6-77-15,1-11 102 16</inkml:trace>
  <inkml:trace contextRef="#ctx0" brushRef="#br0" timeOffset="138481.97">14875 15897 1004 0,'0'21'433'16,"0"6"-246"-16,8 0-14 15,1-4-48-15,-5-4-36 16,-2-7-41-16,5-3-14 16,3-3-17-16,2-2-7 15,1-10-5-15,8-1-1 16,-12-10-8-16,-5-5-13 0,3 0-3 15,-5 0 2-15,0 7 11 16,-2 2 12-16,0 8 7 16,-3 3-3-16,-1 6 2 15,4-4 1-15,-1 0 4 16,0 3 3-16,0 13 4 16,3 28-2-16,5-28-2 15,3-1-1-15,-4-7-1 16,6 0 1-16,5-6 0 15,5 0-2-15,4-4-5 16,-3-1-3-16,0-5-5 16,-2-3-1-16,-7-3-6 15,0-3-15-15,-3-5-29 16,-4-2-13-16,-2 2-7 16,-4 3 15-16,-1 8 31 0,-4 2 15 15,-7 7 12-15,0-1 1 16,-4 5 3-16,2 5 5 15,4-1 11-15,0 2 3 16,7 0-2-16,1-1-6 16,1 5-15-16,5 4-3 15,2-1-8-15,2 1-3 0,6-4-60 16,1-4-54-16,8-6-142 16,5-1-160-16,7-6 272 15</inkml:trace>
  <inkml:trace contextRef="#ctx0" brushRef="#br0" timeOffset="138776.31">15469 15819 965 0,'-2'0'458'0,"-6"2"-195"16,3-1-25-16,-1 8-70 15,-8-1-42-15,7 7-40 16,-1 1-24-16,8 3-25 15,3 2-5-15,4-1-11 16,2-3 0-16,-5 1 3 16,1-3 4-16,-3-2 10 0,-3 0 4 15,-1-2 5-15,-6-2-1 16,2-1-8-16,2-3-6 16,-14-2-15-16,1 0-9 15,-8-3-41-15,-7 0-33 16,13-4-82-16,0 0-58 15,7-4 129-15</inkml:trace>
  <inkml:trace contextRef="#ctx0" brushRef="#br0" timeOffset="154883.14">20747 8601 803 0,'3'-1'378'0,"1"0"-169"15,1 1 10-15,4 6-61 16,-1 11-24-16,26 42-31 16,-26-24-17-16,-5-3-25 0,-3-3-10 15,2-7-13 1,-2-7-5-16,1-6-9 0,0-5-4 15,-1-4-4-15,-1 0-1 16,0-1-1-16,0 0-2 16,0 0-4-16,0-6-5 15,0-20-3-15,-3-31 0 16,8 25-4-16,3 2 0 16,9 8-1-16,-1 5-1 15,-1 11 2-15,4 5 1 0,-6 12 3 16,2 5 1-16,-5 10 6 15,-6 0 3-15,0 5 1 16,4 2 1-16,1-9-3 16,-5-10 0-1,1 0-1-15,3 3 1 0,-4-10 0 16,-2-1 1-16,-3-11-2 16,2-4-1-16,0-8-3 15,1-6-2-15,13-3-2 16,-3-5 0-16,2 6 0 15,-3 5 0-15,-2 7 0 16,3 4-1-16,-1 10 1 16,3 2 0-16,0 7 1 15,-3 3 4-15,3 4 2 16,-2 5-1-16,-1 0 0 16,-3-2 0-16,2 0-4 0,-1-4 1 15,0-2-3-15,-1 1-2 16,0-10-78-16,0-3-87 15,8-7 106-15</inkml:trace>
  <inkml:trace contextRef="#ctx0" brushRef="#br0" timeOffset="155343.14">21504 8715 1020 0,'-8'-1'536'15,"-3"-5"-196"-15,6-2-124 16,-6-2-36-16,-1-1-106 16,5 0-20-16,-8 0-32 15,8 3-7-15,-1 1-6 16,-4 6-3-16,5 6-6 16,-7 5-2-16,0 10 2 15,-1 4 0-15,7 1 2 16,1-1 1-16,9-3 1 15,3-3 0-15,2-7 4 16,4-2-1-16,1-3-1 16,5-2 0-16,-7-8-2 0,5-1 0 15,-3-8 0-15,-7-1 0 16,5 2 1-16,-6-3 1 16,1 6 2-16,2 2 1 15,-11 3 3-15,3 4 0 16,1 2-1-16,0-2-1 15,0 0-5-15,0 0-1 0,7 14-2 16,11 28 0-16,-10-29-2 16,4 1-1-16,1-4-21 15,3 0-41-15,-2-4-145 16,2-3-114-16,0-5 190 16</inkml:trace>
  <inkml:trace contextRef="#ctx0" brushRef="#br0" timeOffset="155525.78">21638 8689 653 0,'0'0'408'0,"4"-1"21"15,0 4-152-15,-4-3-42 16,0 0-57-16,12 12-71 16,38 33-18-16,-24-23-37 15,5 1-12-15,3-1-14 0,-4 1-10 16,-2-3-10-16,-7-6-1 15,-8-2-98-15,3-5-79 16,-12-5 107-16</inkml:trace>
  <inkml:trace contextRef="#ctx0" brushRef="#br0" timeOffset="155730.84">21904 8685 1120 0,'-6'24'557'0,"-11"2"-234"0,-14 0-123 16,-6-1-26-16,1 1-104 16,3-3-23-16,9-3-35 15,5-4-10-15,9-7-24 16,5-2-25-16,5-6-54 16,4 2-45-16,5-3-212 15,1-4 235-15</inkml:trace>
  <inkml:trace contextRef="#ctx0" brushRef="#br0" timeOffset="172852.24">21293 9396 610 0,'26'-31'329'15,"-29"23"-113"-15,2 5-97 16,-4-1-20-16,2 4-75 16,3 0-16-16,0 0-9 15,0-1-2-15,0 0 0 16,0 0 1-16,0 0 8 15,0 0 8-15,0 1 24 16,0 0 11-16,0 0 23 0,0 0 5 16,0 0 5-16,0 0 2 15,0 0-3-15,0 0-6 16,0 0-11-16,0 1-5 16,0 13-7-16,0 4 1 15,3 39-3-15,3-26-3 16,-2 2-8-16,-3-1-4 15,0-4 3-15,1 0-2 0,0-4-2 16,-6-1 0-16,1-3-9 16,-9-4-3-16,-4-1-5 15,-3-3-4-15,-2-6-51 16,2-4-53-16,4-12-192 16,3-8 178-16</inkml:trace>
  <inkml:trace contextRef="#ctx0" brushRef="#br0" timeOffset="173027.49">21222 9198 934 0,'15'7'409'0,"-1"-8"-189"15,0-2-78-15,-1 5-22 0,2 0-48 16,-4 1-54-16,2 4-1 15,-2 1-141-15,-4 1-197 16,-10 0 211-16</inkml:trace>
  <inkml:trace contextRef="#ctx0" brushRef="#br0" timeOffset="173444.36">20993 9292 765 0,'-12'-1'409'16,"6"1"-156"-1,1 0-61-15,-12 1-28 0,0 6-76 16,4-1-13-16,2 1-23 16,-1-1-10-16,6-3-14 0,5 4-7 15,1 0-8-15,2 0-4 16,3 1-1-16,0-1 1 15,8 1-4-15,-1 1 0 16,-2 2-1-16,2-2-1 16,-5 2 9-16,0-4-42 15,0-1-137-15,-7 0-149 0,12 1 180 16</inkml:trace>
  <inkml:trace contextRef="#ctx0" brushRef="#br0" timeOffset="173622.19">20838 9480 704 0,'15'3'355'0,"-4"0"-112"16,7 0-15-16,3 0-49 15,-10-1-43-15,5 1-52 16,-4-1-22-16,1 2-33 16,-3 0-8-16,3 1-20 15,-2 0-52-15,0-2-324 16,0 1 267-16</inkml:trace>
  <inkml:trace contextRef="#ctx0" brushRef="#br0" timeOffset="174005.84">20178 9259 775 0,'-1'3'391'16,"1"-3"-162"-16,4 8-54 15,0 6 11-15,1 5-85 16,0 3-32-16,1 2-36 16,0-2-12-16,1-5-12 15,0-1-3-15,-2-5-27 16,0-3-71-16,-4-3 62 15</inkml:trace>
  <inkml:trace contextRef="#ctx0" brushRef="#br0" timeOffset="174173.44">20172 9147 1022 0,'4'11'411'15,"4"-8"-259"-15,3 1-50 0,2 1-12 16,1 2-43-16,0-1-54 16,3 0-75-16,-1 1 57 15</inkml:trace>
  <inkml:trace contextRef="#ctx0" brushRef="#br0" timeOffset="174371.86">20394 9345 926 0,'16'1'399'0,"1"0"-247"16,-4 0-10-16,5 0-86 15,0-2-26-15,2 0-53 0,-5-7-72 16,-4 8 63-1</inkml:trace>
  <inkml:trace contextRef="#ctx0" brushRef="#br0" timeOffset="174575.29">20456 9259 973 0,'-2'13'417'0,"4"4"-254"15,-5 5 0-15,2-5-81 16,3 6-28-16,-4 0-28 16,2-3-12-16,5 1-4 15,1-7-36-15,6-7-200 16,3-5 164-16</inkml:trace>
  <inkml:trace contextRef="#ctx0" brushRef="#br0" timeOffset="174773.31">20602 9252 852 0,'0'20'468'0,"0"-6"-133"16,0 11-134-16,-2 1-20 16,-1 4-97-16,1-1-24 15,2-2-34-15,0-4-11 16,1-10-5-16,2-2-28 15,0-11-134-15,2-5-147 16,4-3 178-16</inkml:trace>
  <inkml:trace contextRef="#ctx0" brushRef="#br0" timeOffset="175402.37">21732 9293 971 0,'38'4'430'0,"-46"-5"-177"15,-1 0-86-15,-8-1-25 16,-4 2-47-16,-2 10-64 15,-3 5-11-15,1 0-11 16,4 5 1-16,7-11 2 16,3 1-1-16,8-1 0 15,3-4-4-15,6 10-1 16,3-8-1-16,6 2 0 16,1 1 0-16,2-3-1 15,2-2-2-15,-1-1 0 0,-1-1 2 16,-6-2-130-16,-4 1-422 15,-8 6 380-15</inkml:trace>
  <inkml:trace contextRef="#ctx0" brushRef="#br0" timeOffset="175562.48">21645 9485 716 0,'-30'11'401'16,"34"-9"21"-16,4 1-213 0,-1-1-18 15,2-1-51-15,1-1-86 16,0 1-21-16,1 0-22 16,1 1 7-16,1 1-138 15,-1 0-144-15,-1 1 171 16</inkml:trace>
  <inkml:trace contextRef="#ctx0" brushRef="#br0" timeOffset="176188.75">22027 9409 641 0,'-32'-29'363'16,"34"29"-99"-16,-2 4-54 16,6 4-22-16,-6 5-60 15,-2 5-20-15,2 2-36 16,-6 1-11-16,8-2-19 16,-4-5-8-16,2-6-8 15,0-4-2-15,-4-5-3 16,3-2 0-16,0 2-6 15,0 0-4-15,0-1-7 16,-2-11-3-16,2-4-3 16,1-28-4-16,7 31-2 0,6-1-2 15,4 2 2 1,1 2 2-16,0 5 8 0,4 0 7 16,-3 11 16-16,3 1 12 15,-4 10 17-15,-5 1 4 16,-5 2-4-16,-2 4-9 15,-2-5-20-15,-2 0-8 0,0-5-9 16,-3-4 0-16,-2-5-57 16,0-3-59-16,-2-4-234 15,4 0 215-15</inkml:trace>
  <inkml:trace contextRef="#ctx0" brushRef="#br0" timeOffset="177605.52">22807 8446 480 0,'36'-34'314'0,"-33"27"-55"16,-4-1-23-16,1 2-33 15,0 0-49-15,0-2-11 16,-4-1-34-16,-3 0-17 15,-6 2-33-15,-5-3-16 16,-2 2-25-16,-2 4-6 16,0 3-8-16,3 0-2 0,2 2-3 15,-2 3-2-15,5 2-1 16,2 2-1-16,2 6 3 16,6 1 0-16,1 8 4 15,1-2 2-15,2 8 5 16,4 1 0-16,-2 2 1 15,1 0 0-15,-1 1-3 16,1 1-2-16,-1 1-1 16,2 2 0-16,-1 0-1 15,0-6 1-15,-3-5 2 16,-4-3 2-16,-4-9 8 16,-3-2 3-16,-2-6 4 15,-6 5-1-15,-3-5-3 16,0-3-4-16,3-1-7 15,2-4-3-15,9 0-8 0,5 4-5 16,5-1-7 0,9-2 0-16,6 0 5 0,2-2 3 15,4-1 6-15,0 10 1 16,0-3 3-16,-2 2 1 16,-2 6 5-16,-3-1 5 15,-4 9 8-15,-1 7 6 16,-8 6 5-16,1 3 1 15,-5 3-2-15,-3 0-5 16,3-2-9-16,1-4-5 0,3-5-7 16,2-5-3-16,0-5-3 15,2-3-2-15,2-6-41 16,1 0-33-16,-1-6-115 16,5 1-92-16,-5-3 177 15</inkml:trace>
  <inkml:trace contextRef="#ctx0" brushRef="#br0" timeOffset="180011.94">23382 8751 679 0,'1'7'337'0,"-1"-5"-105"16,2-1-43-16,-2-1-25 15,0-1-41-15,0 0-46 16,8-1-13-16,14-6-23 0,24-18-4 16,-28 10-8-16,-2-2-4 15,-5 7-7-15,1 1-2 16,-8 5 0-16,0 3-1 16,0 2 0-16,-3 3 4 15,-1-3 8-15,-1 0 4 16,-2 21 9-16,-3 33-1 15,6-24-6-15,-1-2-3 16,5 4-7-16,-2-4-4 0,3-7-6 16,1 1-2-16,-2-5-5 15,1-1 0-15,-3-2-2 16,0 0 0-16,-4-6-5 16,-2 0-14-16,-4-3-23 15,-2-1-11-15,0-1-6 16,1-3 11-16,-6-2 23 15,-1-1 11-15,4-1 11 16,0 1 2-16,9 1 15 16,-1 0 9-16,2 2 8 15,2 0 4-15,0 0-8 16,0 0-4-16,5-1-2 16,11-1-2-16,34 0-5 15,-25 1-4-15,1 2-7 0,-2-1-4 16,-5 2-94-16,3 2-98 15,5 2 119-15</inkml:trace>
  <inkml:trace contextRef="#ctx0" brushRef="#br0" timeOffset="180279.7">24017 8812 1339 0,'-57'8'561'0,"51"-6"-336"15,1-1-61-15,3-1-41 16,2 0-52-16,0 0-42 16,0 0-12-16,15 0-9 15,35-4-2-15,-19 2-1 16,-3 1-2-16,-3-1-10 15,-5 3-44-15,-5 2-132 16,-3 2-103-16,-6-1 164 16</inkml:trace>
  <inkml:trace contextRef="#ctx0" brushRef="#br0" timeOffset="180501.81">24055 8650 850 0,'-5'9'431'16,"5"4"-125"-16,1 4-75 16,-1 8-44-16,0 5-56 15,-1 4-59-15,0 0-22 0,0-3-29 16,2 3-7-16,3-6-8 16,1-3-4-16,5-9-17 15,0-4-34-15,-1-7-102 16,-3-5-112-16,4 1 161 15</inkml:trace>
  <inkml:trace contextRef="#ctx0" brushRef="#br0" timeOffset="181075.93">24492 8647 614 0,'-2'-1'339'0,"4"0"-52"16,1 1-49-16,-3 0-21 16,0 0-37-16,3 16-50 15,4 38-26-15,-7-19-45 16,-5 0-20-16,4 4-20 15,1-2-7-15,0-2-5 16,1-3-1-16,-1-9 0 16,2-5 2-16,-2-7 3 15,0-2 3-15,3-5 2 16,-3 0 1-16,10-2 2 16,3-2 2-16,5 0 5 15,4 0 2-15,4 0-3 16,2 1-1-16,0 0 0 0,-1-1 0 15,-5 0 1-15,-7 0-2 16,-4 0-7-16,-4 0-2 16,-7 0-7-16,-1 0-31 15,0-1-123-15,0 0-81 16,-10 1 127-16</inkml:trace>
  <inkml:trace contextRef="#ctx0" brushRef="#br0" timeOffset="183597.17">25044 8630 599 0,'-3'0'321'0,"-1"-1"-79"0,3 0-18 16,-1 0-69-16,1 0-32 15,-2-1-42-15,-4 1-13 16,-3 2-14-16,-1 3-2 16,-27 23-9-16,34-5-4 15,-3 4-9-15,2 5-2 16,-3 4-6-16,1-2 0 16,8 2-2-16,3-2-1 0,6-3-2 15,-1-1-3 1,0-5-1-16,-4-5-2 0,4-4 1 15,-3-2-1-15,-2-5-2 16,7 0 0-16,-8-2-3 16,4-3 0-16,-5-2 4 15,2 1-11-15,-4-2-50 16,-2 0-36-16,1 0-132 16,0-1-125-16,0 1 221 15</inkml:trace>
  <inkml:trace contextRef="#ctx0" brushRef="#br0" timeOffset="186231.89">25255 8893 212 0,'5'-9'175'0,"-5"8"48"16,0 0-30-16,0 0-21 16,0 0-12-16,0-1-18 15,0 0-8-15,0 1-24 16,0 0-11-16,0 0-14 0,0 1-5 16,0 0-1-16,5 13-1 15,4 16-6-15,26 33-7 16,-31-23-19-16,8 5 1 15,-6 0 4-15,0-3 6 16,-1-3 16-16,-11-6 1 16,0-8-6-16,-6-2-4 15,-4-10-18-15,2 2-9 0,-2-6-18 16,-2-7-32-16,4-6-112 16,0-4-69-16,2-17-267 15,1-10 285-15</inkml:trace>
  <inkml:trace contextRef="#ctx0" brushRef="#br0" timeOffset="186415.78">25222 8656 915 0,'15'-4'410'0,"-1"-1"-214"15,3 4-24-15,-1 1-64 16,-4 4-40-16,0 3-42 15,-2 3-17-15,1 4-168 16,2 6 118-16</inkml:trace>
  <inkml:trace contextRef="#ctx0" brushRef="#br0" timeOffset="186826.91">25574 8549 764 0,'1'-1'334'0,"2"1"-171"15,5 0-6-15,2 2-27 16,4 5-24-16,5 5-27 16,-1 3-13-16,5 10-4 15,0 4 3-15,-2 7-1 16,2 2-1-16,-7 1-8 16,-1 1-4-16,-9-2-7 15,-3 2-2-15,-5-3-8 16,-5-2-3-16,0-8-8 0,-4-5-3 15,0-7-6 1,1-2-9-16,-2-5-67 0,0-2-55 16,3-4-244-16,2 0 228 15</inkml:trace>
  <inkml:trace contextRef="#ctx0" brushRef="#br0" timeOffset="187278.66">26208 8310 858 0,'5'1'394'0,"1"-1"-214"15,0 13-8-15,1 5-12 16,-4 14-51-16,-2 15-18 15,-1 16-35-15,0 12-13 16,0 16-17-16,1-4-4 16,3-1-7-16,-1-9 0 15,1-10 7-15,0-3 6 16,-3-7 12-16,-1-6 2 16,0-14 0-16,0-7-5 0,0-17-11 15,0-5-6-15,0-9-29 16,0-6-46-16,2-11-145 15,2-6 129-15</inkml:trace>
  <inkml:trace contextRef="#ctx0" brushRef="#br0" timeOffset="187910.74">27082 8965 669 0,'-5'-6'346'0,"1"-4"-106"15,-4-29-2-15,8 25-67 16,0-1-32-16,-3-3-48 16,-5-2-18-16,-4 1-27 15,-1 2-9-15,-6 3-17 16,-1 3-6-16,-1 6-12 15,2 0-5-15,6 7-6 16,-1 7 0-16,0 4 3 16,3 5 3-16,2 6 4 15,7 0 3-15,5 0 0 16,2 0 1-16,0-5-1 16,-1-6 0-16,7-4 0 15,1-4 1-15,6-5-1 16,1-1 0-16,-3-5-1 0,2-1 1 15,-1-2 2 1,-1 0-1-16,-3 4 10 0,-6-2 8 16,-2 7 13-16,0 0 5 15,-1 4 0-15,-1 1 0 16,0 3-6-16,-2 1 0 16,0 6-6-16,1 2-5 15,-2 0-9-15,0 0-2 16,1-1-8-16,-1-3-1 15,2-2-24-15,2-1-50 16,0-5-159-16,2 0-272 0,9-5 319 16</inkml:trace>
  <inkml:trace contextRef="#ctx0" brushRef="#br0" timeOffset="188180.49">27323 8961 950 0,'11'9'476'16,"-1"6"-202"-16,-1 5-32 15,-3 5-48-15,-2 6-64 16,-4 4-25-16,3 6-43 16,2-2-7-16,-5-3-15 15,3-6-5-15,-3-5-1 16,-2-3-4-16,-7-7 2 0,-6-4-1 15,-12-7-13-15,0-5-27 16,-6-13-109-16,2-1-70 16,6-17-490-16,2-16 449 15</inkml:trace>
  <inkml:trace contextRef="#ctx0" brushRef="#br0" timeOffset="188326.93">27303 8702 983 0,'23'11'464'0,"-12"-10"-202"16,0 1-66-16,-7 4-61 15,4-2-65-15,-4 3-44 16,-1 3-59-16,4 3 26 16</inkml:trace>
  <inkml:trace contextRef="#ctx0" brushRef="#br0" timeOffset="188808.59">27711 8808 1203 0,'-1'-3'495'0,"1"-2"-318"16,0 0-26-16,0 4-64 16,0 0-32-16,5 1-32 15,17 3-11-15,40 16-7 16,-31-8-1-16,2 2 0 15,-6-4-1-15,-12 3 0 16,1-1 1-16,-11 0 4 16,-2 0 15-16,-6 1 22 15,-4-1 7-15,-9 0 7 16,-2 1-9-16,-6-2-20 16,-3 0-7-16,-2 0-13 15,1-3-5-15,5-3-12 16,4 1-24-16,12-4-78 15,1 0-71-15,9-1 107 16</inkml:trace>
  <inkml:trace contextRef="#ctx0" brushRef="#br0" timeOffset="189241.68">28426 8967 576 0,'6'-13'382'16,"-6"5"27"-16,-3-4-112 0,1-2-48 15,-4-5-64-15,-1-1-73 16,-2-2-27-16,-1 0-35 16,1-1-9-16,-9 6-14 15,1 4-8-15,-11 7-19 16,1 6-8-16,0 6-12 15,6 7-1-15,4 1 1 16,6 4 2-16,7-5 4 16,3-3 2-16,5 3 3 15,5-6 2-15,3-1 4 16,2-3 2-16,4-4 1 16,-5-2 0-1,-7 2 0-15,2 0 1 0,18-4 1 16,1 3-1-16,-8-2 0 15,-15 5 1-15,-1 6 4 0,-2-1 3 16,-2 7 4-16,3 1 0 16,-1-1-3-16,5 3-4 15,0-3-3-15,-6-4-2 16,6 2-1-16,-4 0-1 16,4-1-43-16,5 0-50 15,0 0-179-15,6 0 172 16</inkml:trace>
  <inkml:trace contextRef="#ctx0" brushRef="#br0" timeOffset="189433.45">28658 8976 1124 0,'0'5'495'0,"-1"13"-249"16,1-1-54-16,-2 3-57 15,1-1-45-15,1-1-53 16,-1-1-19-16,3-4-12 16,-1 1-18-16,1-9-98 15,1-4-81-15,2-7 112 16</inkml:trace>
  <inkml:trace contextRef="#ctx0" brushRef="#br0" timeOffset="189605.05">28663 8784 1184 0,'1'0'507'15,"1"2"-288"-15,2 1-32 16,-4-3-87-16,0 0-33 16,0 0-35-16,0 0-70 15,0 0-516-15,4 5 405 0</inkml:trace>
  <inkml:trace contextRef="#ctx0" brushRef="#br0" timeOffset="190306.42">29095 8380 977 0,'6'-10'434'0,"2"6"-265"16,1 0-21-16,-2-2-9 15,1 3-72-15,0 2-18 16,1 1-30-16,2 5-11 0,0 6-6 16,0-4 0-16,-2 9 0 15,-2 1 1-15,-5 1 2 16,-3 11 2-16,-8-1 6 16,0 3 4-16,-6 5 1 15,0-1-1-15,2 1-6 16,-1-1-2-16,8-3-4 15,4-8-1-15,5-3 0 16,5-6-2-16,4-1 1 16,2-3-2-16,5-2 0 15,3 1-1-15,2-5 0 16,-1 3 0-16,-2 1 1 16,-3-1 0-16,-5 4 0 15,-4 5 1-15,-5 5 1 16,-6 2 1-16,-1 9 5 0,1 3 8 15,-1 5 14-15,3 1 10 16,0 1 19-16,1-1 7 16,0-3 12-16,-2-3 3 15,-2-7-9-15,-3-5-4 16,-2-2-18-16,2 1-7 16,-4-5-5-16,3-1-4 15,0-6 0-15,-2-3-4 16,-1-1-7-16,-2-2-4 15,-2-2-9-15,-3-1-12 16,-4-2-84-16,2-5-55 0,-4 0-215 16,1-3 217-16</inkml:trace>
  <inkml:trace contextRef="#ctx0" brushRef="#br0" timeOffset="-214360.69">16202 4157 566 0,'-1'-1'339'16,"0"0"-91"-16,0 0-17 15,0 0-38-15,0 0-57 16,0 0-18-16,0 0-24 16,1 0-4-16,0 1-6 0,0 0-4 15,2 12-16-15,0 9-11 16,0 34-21-16,-3-19-9 15,-1-1-13-15,2 0-3 16,1-2-4-16,1-5-1 16,3-8 0-16,-1-2 1 15,-2-8 1-15,1-1 2 16,-2-4 1-16,-1-3-1 16,1-1 1-16,-1-1-1 0,0 0 0 15,0 0 3-15,0 0 6 16,12 0 5-16,14 1 8 15,30 2 2-15,-25-3 0 16,6 0 0-16,-11 0-3 16,-3-1-1-16,-4-1-3 15,-3 2-3-15,-2-2-5 16,1 1-1-16,-5 1-3 16,-6-1-1-16,-2 1-9 15,-3-2-30-15,0 1-84 16,0 0-52-16,0 0-183 15,-1-1 216-15</inkml:trace>
  <inkml:trace contextRef="#ctx0" brushRef="#br0" timeOffset="-214023.16">16639 4126 1050 0,'-6'0'495'0,"-1"-3"-259"0,1 4-45 16,-3 6-38-16,-1 5-79 15,-1 6-20-15,0 8-27 16,2 1-9-16,5 7-11 15,4 1-5-15,5-2-3 16,4 0-3-16,5-4 1 16,-1-1 0-16,5-5 1 15,1-1 0-15,-2-6-54 16,4-1-80-16,1-10 89 16</inkml:trace>
  <inkml:trace contextRef="#ctx0" brushRef="#br0" timeOffset="-213640.84">16879 4242 898 0,'6'4'470'0,"-1"4"-183"16,-2 6-47-16,-2 1-37 15,-4 6-82-15,2 0-23 16,0 3-49-16,3-1-14 15,0-7-21-15,2-1-5 0,-4-10-4 16,4-3-2-16,0-2 0 16,-4 0-1-16,0-1-2 15,-1 0-2-15,1 0-1 16,0 0-2-16,3-17 1 16,10-33-1-16,-9 26 3 15,4 3 1-15,4 5 1 16,-5 2 3-16,4 8 4 15,-2 4 6-15,0 9 10 16,-1 5 2-16,0 6 7 16,1 4-1-16,-5 1-6 15,7 3-1-15,-7-3-9 16,-2-2-3-16,0-2-4 16,-1-6-25-16,0-3-106 15,1-4-82-15,4-6 117 16</inkml:trace>
  <inkml:trace contextRef="#ctx0" brushRef="#br0" timeOffset="-213444.89">17155 4290 1103 0,'15'0'488'15,"7"2"-271"-15,1 1-2 0,5-2-85 16,-1 4-35-16,-1 0-49 15,-4 1-3-15,-4 1-32 16,-6-2-17-16,-7-1-102 16,-4-2-78-16,-5-4 110 15</inkml:trace>
  <inkml:trace contextRef="#ctx0" brushRef="#br0" timeOffset="-213256.47">17261 4204 876 0,'2'8'449'0,"-2"5"-125"16,0 6-70-16,0 4-62 15,0 7-61-15,0 2-71 16,0 0-21-16,4-7-25 16,-3-2-8-16,3-8-48 0,2-5-56 15,-1-6-242-15,5-7 221 16</inkml:trace>
  <inkml:trace contextRef="#ctx0" brushRef="#br0" timeOffset="-213059.51">17490 4209 854 0,'4'15'488'15,"-7"2"-135"-15,1 9-120 16,2 2-32-16,-3 6-104 15,3-1-25-15,6-3-36 16,-2-4-7-16,-1-10-21 16,0-3-22-16,-1-8-120 15,3-3-108-15,2-11 143 16</inkml:trace>
  <inkml:trace contextRef="#ctx0" brushRef="#br0" timeOffset="-212786.75">17639 4062 1051 0,'13'11'464'0,"2"5"-257"0,3 3-7 16,1 5-62-16,-1 3-26 15,1 3-23-15,-2 5-4 16,-6 2-11-16,-3 2-11 15,-8 0-13-15,-3-2-14 16,-5-1-15-16,-3-1-3 0,-2-7-4 16,-1-7-21-16,-1-13-74 15,3-3-56-15,4-7-164 16,-1-6-216-16,6-7 339 16</inkml:trace>
  <inkml:trace contextRef="#ctx0" brushRef="#br0" timeOffset="-212272.97">18008 4303 1171 0,'-10'-4'496'0,"5"1"-301"15,5 0 5-15,2 3-85 16,-2-1-33-16,0 0-43 16,0 0-16-16,6 0-14 15,23-2-2-15,29 0-6 16,-30 2-1-16,-1 1-51 16,-7 0-66-16,-4 2-232 0,-4 3 221 15</inkml:trace>
  <inkml:trace contextRef="#ctx0" brushRef="#br0" timeOffset="-212073.68">18017 4431 858 0,'-2'3'462'0,"3"-1"-106"16,4-2-166-16,-5 0-7 0,0-1-72 15,18-1-24-15,33-3-36 16,-27 1-14-16,-1 2-18 15,-4 2-4-15,-4-1-13 16,-2 1-45-16,-6-1-134 16,-2 1-97-16,-2 2 152 15</inkml:trace>
  <inkml:trace contextRef="#ctx0" brushRef="#br0" timeOffset="-209854.41">18559 4258 829 0,'-40'-37'457'0,"32"37"-104"16,-3 0-153-16,-1 2-13 15,0 2-76-15,-2 4-25 0,5 10-37 16,0 1-16-16,5 9-23 16,2 2-7-16,6 3-7 15,1-1-4-15,3-3 0 16,5-4 2-16,3-7 4 16,4-3 1-16,7-8 0 15,2-3 0-15,0-8-1 16,3-5-1-16,-4-8 2 15,-3-3 1-15,-8-8 5 16,-5-1 3-16,-8 0 11 16,-6-1 6-16,-9 6 12 15,-4 2 4-15,-5 5-1 16,-4 1-3-16,1 7-4 0,1 1-5 16,4 8-16-16,3 2-9 15,2 3-21-15,4 5-26 16,4-2-79-16,1 1-74 15,5 4 120-15</inkml:trace>
  <inkml:trace contextRef="#ctx0" brushRef="#br0" timeOffset="-195976.19">22357 5997 404 0,'0'-1'240'16,"0"0"-53"-16,0-1-14 16,0 1-20-16,0 0-14 15,0 0-4-15,0 0-10 16,0 0-5-16,0 0-27 16,0 0-16-16,0 0-31 15,0 0-12-15,0 1-13 16,0 0-5-16,2 3-4 15,9 11-2-15,31 28-1 16,-27-28-1-16,-3-5 1 0,0 1-1 16,-2-4 1-1,0 3 0-15,1-1 0 0,-2-3 2 16,-4-1 6-16,3-4 6 16,-6-1 13-16,0-4 3 15,1-2-3-15,1 2-6 16,-2-4-12-16,5 4-6 15,4-5-4-15,0 0-3 16,9 0-4-16,-2 1-1 16,4-1-2-16,5 1-1 0,5 1 0 15,6-3-1-15,10 5 2 16,7 3-1-16,-1 1 3 16,-1 2-1-16,-7 4 0 15,-3 1 1-15,0 0 1 16,-1 2 0-16,4-3 1 15,2 4 0-15,6-2 0 16,2 1 0-16,-4 0 0 16,-1-3-1-16,-7-1 1 15,-4-1-1-15,0 2 1 16,-3 2 0-16,-7 2 1 16,-2 3 1-16,-10 0 3 15,-6-5 1-15,-2 3 1 16,-1-2-1-16,-1-5 0 15,1 2-1-15,-4-3 2 16,0 0 0-16,0 1 2 0,-2-1-2 16,-3-2-1-16,0-1 1 15,0 1-1-15,0 0 0 16,0 0-2-16,0 0-4 16,0 0-4-16,2-1-2 15,11-6-4-15,3 0 1 16,32-11 2-16,-22 14 0 15,3 1 0-15,0-4 1 0,4 5 1 16,4-1 1-16,10 1 0 16,9 3 1-16,7 0 1 15,1 4-1-15,10 0-1 16,-1 4 0-16,1-2 0 16,4 4 1-16,0-1 1 15,4-1 1-15,13 3 0 16,-5-6 1-16,3 1-1 15,0-3 0-15,-10-8 1 16,6 3 0-16,-9-5 0 16,-7-1 0-16,-10 0 0 15,-6 3 1-15,-16-1-1 16,0-1 1-16,-7 2 1 16,-5-1 0-16,-2 0 1 0,-7 3 0 15,-6-1 0-15,-6 0 1 16,-3 2 6-16,-4 2-14 15,-7 2-74-15,5-2-80 16,-3 1 92-16</inkml:trace>
  <inkml:trace contextRef="#ctx0" brushRef="#br0" timeOffset="-194097.98">22826 6626 531 0,'0'0'320'16,"5"-1"-88"-16,-3-1-2 16,-2 1-43-16,0 0-60 15,0 0-22-15,-1-6-41 16,-2-4-9-16,-2-1-14 15,-24-29-5-15,13 31-8 16,-3 3-5-16,-1 6-12 16,3 2-7-16,0 7-9 15,2 4-2-15,4 2-2 16,1 0 3-16,7 3 4 0,2-1 1 16,2-2 3-16,4 4 1 15,1-4 1-15,4-2 2 16,1-3-1-16,1-3-1 15,5-3-1-15,2-3 0 16,3-5 0-16,-3-1 1 16,-4-4 2-16,-2 2 1 15,-8 2 0-15,1 0 2 0,-1 5 1 16,-3 1 1-16,-1 0 4 31,-1 0 5-31,0 0 6 0,0 0 1 0,-1 0-2 16,0-1-2-16,0 1-9 15,1 0-2-15,0 0-4 16,0 0-3-16,0 0-4 16,-1 0-1-16,0 0-24 15,0 0-19-15,0 0-34 16,0-1-18-16,0 0-20 16,-1 0 6-16,-1 0 4 15,-3 0 2-15,0-1 7 16,-3 0-44-16,0 1 96 15</inkml:trace>
  <inkml:trace contextRef="#ctx0" brushRef="#br0" timeOffset="-193739">22749 6621 1026 0,'31'-33'476'16,"-27"23"-259"-16,0 6-5 15,0-3-19-15,-4 2-69 16,0 2-24-16,-4-3-39 16,1 4-12-16,0 1-19 15,0-2-5-15,1 3-15 16,1 0-7-16,0 0-3 15,0 17-4-15,-1 37 2 16,2-26 2-16,0 2 0 16,1-5 2-16,2-3 2 15,1-5-2-15,0-4 1 16,0-2 0-16,-1-6-4 16,-2-2-16-16,-2-3-40 15,-1-1-35-15,1 0-127 16,0 0-144-16,0-2 232 0</inkml:trace>
  <inkml:trace contextRef="#ctx0" brushRef="#br0" timeOffset="-193528.41">22784 6416 1088 0,'-2'0'494'0,"2"-2"-272"0,0 2-32 15,-1-1-11-15,1 1-83 16,0 0-28-16,0 0-40 16,0 0-10-16,0 0-10 15,0 0-4-15,3 2-4 16,10 0-1-16,-5 4-97 16,26 25-80-16,-17-25 111 15</inkml:trace>
  <inkml:trace contextRef="#ctx0" brushRef="#br0" timeOffset="-193282.42">22993 6639 1290 0,'-13'-4'514'0,"11"4"-356"0,2 0-47 16,5 1-50-16,-5-1-32 16,5 0-23-16,15 1-3 15,31 1-2-15,-28 1-1 0,-5-3-56 16,0 0-72-16,-6 3 82 16</inkml:trace>
  <inkml:trace contextRef="#ctx0" brushRef="#br0" timeOffset="-193061.97">23118 6584 924 0,'-27'-30'452'16,"28"38"-205"-16,-1 2-53 15,0 4-28-15,-1 9-75 16,-2 3-23-16,1 5-37 15,1-3-10-15,0-5-9 16,1-3-2-16,0-10-7 16,1-3-37-16,1-3-123 0,2-3-109 15,4-3 152-15</inkml:trace>
  <inkml:trace contextRef="#ctx0" brushRef="#br0" timeOffset="-192839.52">23359 6588 725 0,'13'0'477'15,"-3"8"1"-15,-6 6-267 16,-1 2-9-16,-1 7-102 16,-1 4-25-16,-1-1-36 15,-1-1-14-15,1-3-13 16,-2-3 0-16,2-5-5 15,4-3-27-15,-4-7-115 16,1-2-79-16,7-4 119 16</inkml:trace>
  <inkml:trace contextRef="#ctx0" brushRef="#br0" timeOffset="-191875.51">25663 6649 703 0,'4'-11'390'0,"-3"7"-43"16,-1 1-106-16,0 2-37 16,0-1-49-16,-1 1-58 15,0 0-30-15,0 1-32 16,0 0-8-16,-7 20-8 16,-11 26-3-16,15-31-5 15,2 0-1-15,-2-7 1 16,2-1 2-16,1-4 3 15,-1-2 0-15,2-1-8 16,0-1-6-16,0 0-6 16,0 0-3-16,2-5 1 15,8-14 1-15,38-30 0 0,-26 27 1 16,4 8 0 0,-2 3 0-16,1 10 1 0,-1 2-2 15,-5 13 11-15,-3 3 2 16,-1 9 14-16,-1 2 6 15,-7-1-2-15,-1-1 5 16,-3-4-8-16,-1-2-3 0,-1-7-6 16,4-2-4-16,-5-5-21 15,1-2-29-15,-3-3-89 16,1 0-87-16,0-1 132 16</inkml:trace>
  <inkml:trace contextRef="#ctx0" brushRef="#br0" timeOffset="-165932.12">12005 15725 800 0,'-31'13'211'0,"29"-14"-29"15,1 1-11-15,1-1-43 16,-1 0-17-16,-1 1-17 16,1 0-7-16,0 0-17 15,1 0-11-15,0 0-17 16,0 0-5-16,0 0-8 15,-1 0-1-15,1 15-2 0,3 33 1 16,-1-20 4-16,-1 4 0 16,-1 7-2-16,-6 1-2 15,6 6-4-15,0-2-1 16,-1-3 2-16,0-4 2 16,1-8 5-16,-1-5 1 15,0-9 1-15,2-3-2 0,-1-8-7 16,-1-1-3-16,2 1-12 15,-1-5-8-15,0-1-7 16,0 1-5-16,0 0-70 16,2-8-51-16,5-14-232 15,13-28 226-15</inkml:trace>
  <inkml:trace contextRef="#ctx0" brushRef="#br0" timeOffset="-161463.66">11182 15804 253 0,'-4'-29'216'0,"4"30"66"16,-1-1-17-16,0 0-38 0,0-1-21 15,0 0-43-15,-1 1-19 16,1 0-37-16,0 0-18 16,0 0-22-16,0 1-7 15,-4 19-13-15,-6 28-3 16,8-23-4-16,1 7-3 15,1 6-1-15,0 3 0 16,1 4 0-16,0-3 1 0,1-2-1 16,0-2-2-16,0-6-6 15,-1-7-2-15,0-7-6 16,0-4-2-16,0-8-4 16,0 0-3-16,0-3-11 15,0-1-5-15,0-3-56 16,0 0-42-16,0 0-139 15,3-10-246-15,4-17 323 16</inkml:trace>
  <inkml:trace contextRef="#ctx0" brushRef="#br0" timeOffset="-152397.45">10106 15821 595 0,'-39'-13'289'16,"31"10"-64"-16,7-2-49 15,0 2-8-15,0 1-21 16,1 1-46-16,-1 0-19 16,-1 0-26-16,1 0-10 15,1-1-16-15,0 1-6 16,7 0-7-16,13 0-3 0,35 1-1 16,-28 5-1-16,-6 0 2 15,-2 4-1-15,-6 0 0 16,-1 4 0-16,-8 10 0 15,-3 3 2-15,-7 11 0 16,-6-2 0-16,-5-2-2 16,-3 1-1-16,0-6 0 15,1-2 1-15,-1-7 2 16,2-4 0-16,2-8 10 16,-3-2 4-16,6-3 6 15,-1-2 1-15,14 1-14 16,4 0-6-16,12-2-10 15,8-1 1-15,1-4 10 16,6-1 7-16,0 0 16 16,1 2 5-16,-3 1-2 0,-3 3-6 15,-7 2-17-15,-5-1-6 16,-8 0-7-16,0 1-41 16,-6-1-125-16,0 0-81 15,-1-1 130-15</inkml:trace>
  <inkml:trace contextRef="#ctx0" brushRef="#br0" timeOffset="-138525.02">9217 15868 709 0,'-4'-2'381'0,"0"0"-117"16,3 0-57-16,-2-3-21 16,2 3-66-16,-1-2-28 15,1 2-44-15,1-1-12 16,2-1-16-16,10-5-6 16,37-10-5-16,-25 23-1 0,-1 2-2 15,-3 3-1-15,-5-1 0 16,-4 3 2-16,-11 2 5 15,-3-1 3-15,-13 6 3 16,-5-1 0-16,-6 2-1 16,0-1-3-16,2-6-3 15,2-1-1-15,5-4 0 16,4-2 3-16,4 1 1 16,5-2-2-16,4 3-7 15,2-1-4-15,7 1-2 16,3-1 1-16,10 0 2 15,1-3 2-15,8 2 1 16,-2-1 2-16,1 3 3 16,-3 2 4-16,-10 5 11 15,-1 3 9-15,-10 5 15 16,2 4 7-16,-11-3 13 0,-2-1 2 16,-10-4 1-16,-6-5-3 15,-2-1-12-15,-4 0-6 16,1-4-14-16,-3-2-5 15,4-3-12-15,1-3-5 16,4-1-8-16,5-1-5 16,9 2-17-16,6-1-12 15,8-2-54-15,5-2-41 16,8-5-113-16,1 5-79 0,4-11 196 16</inkml:trace>
  <inkml:trace contextRef="#ctx0" brushRef="#br0" timeOffset="-129489.14">8488 15780 819 0,'-4'0'345'0,"3"0"-182"15,2 0-6-15,-1 0-21 16,0 0-22 0,0 0-37-16,0-2-5 0,0 2-9 15,9 0-7-15,8 2-15 16,25 7-8-16,-23-2-12 0,-5 3-4 15,0 0-6-15,0-2-1 16,-11 3 3-16,-1-1 0 16,-4 2 2-16,-5 1 1 15,0-2-2-15,-9-3-1 16,3 1-1-16,-2-4-3 16,1 0-3-16,5-1-1 0,-1-2-3 15,3 0-2 1,6 2-3-16,1 0-4 15,6 3-3-15,1 0 1 0,5-1 3 16,2-1 3-16,3-1 3 16,3 2 0-16,-4 0 2 15,2 2 1-15,-5 7 6 16,-2-3 2-16,-2 6 7 16,-6 1 6-16,-5-3 16 15,-4 1 12-15,-6-5 18 16,-2-1 6-16,-4-4-7 15,-1 1-8-15,0-6-14 16,-1 0-8-16,4 0-11 16,-4-4-5-16,6 2-9 15,4-2-4-15,3 0-6 16,7 0-4-16,0-1-13 16,2-2-5-16,-2 4-54 15,0 0-43-15,0 0-111 0,16-9-93 16,45-18 200-16</inkml:trace>
  <inkml:trace contextRef="#ctx0" brushRef="#br0" timeOffset="-120419.83">7824 15673 694 0,'31'-9'341'16,"-30"7"-101"-16,1 2 1 16,-2 3-32-16,-1-3-38 15,0 0-70-15,-9 12-24 16,-42 43-37-16,24-24-12 0,2 0-12 15,0 4-4 1,4-9 0-16,4 0 2 0,5-2 2 16,3-6 2-16,9 1-3 15,3-3-2-15,11 0 0 16,5-1 0-16,7-7 3 16,6-2 2-16,12-7-1 15,4-4-2-15,3-1 0 16,-2-2-3-16,-12 3-2 15,-5 0-1-15,-11 4-2 16,-6 1-2-16,0 0-42 16,-4 0-54-16,-2 1-135 15,-2-1-141-15,0-3 227 16</inkml:trace>
  <inkml:trace contextRef="#ctx0" brushRef="#br0" timeOffset="-120227.21">7939 15745 1010 0,'1'2'453'16,"-2"5"-216"-16,7 10-2 15,-6 9-46-15,-3 7-40 16,0 14-56-16,-1 3-15 16,1 4-29-16,-4-1-15 15,3-7-18-15,4-5-9 0,7-8-18 16,1-6-42-1,5-6-116-15,0-2-89 0,4-2 148 16</inkml:trace>
  <inkml:trace contextRef="#ctx0" brushRef="#br0" timeOffset="-119099.28">8276 16154 1073 0,'16'28'418'15,"-17"-24"-260"-15,-2-1-6 16,0 4-2-16,-4-1-26 16,-1 2-60-16,-1-5-22 15,-3 2-17-15,2 3-5 16,-3-3-9-16,1 1-15 0,-1 1-80 15,0-3-73-15,4 2 95 16</inkml:trace>
  <inkml:trace contextRef="#ctx0" brushRef="#br0" timeOffset="-118704">8924 16212 1117 0,'3'11'451'0,"-12"-3"-275"15,6 5-22-15,-10 0-27 16,-6-1-41-16,1 1-57 15,-3-2-17-15,3 3-56 16,2-5-56-16,9-3-258 16,1-5 233-16</inkml:trace>
  <inkml:trace contextRef="#ctx0" brushRef="#br0" timeOffset="-118248.49">9793 16142 1161 0,'12'58'464'0,"-19"-51"-257"15,-3-4-61-15,-2 3-20 16,-2 6-28-16,-2-2-63 16,-2 2-16-16,2 0-26 15,2-2-36-15,4-5-147 16,2-6-266-16,11-6 293 15</inkml:trace>
  <inkml:trace contextRef="#ctx0" brushRef="#br0" timeOffset="-117801.58">10803 16109 942 0,'2'12'445'0,"-2"18"-111"0,-7-30-99 15,-2 5-52-15,0 2-19 16,-7 0-76-16,-1 4-34 16,-4 1-39-16,-2 0-26 15,0 2-90-15,2-3-67 16,10-2 97-16</inkml:trace>
  <inkml:trace contextRef="#ctx0" brushRef="#br0" timeOffset="-117431.7">11633 16118 1108 0,'-39'56'500'0,"34"-54"-182"15,-1-1-145-15,-2 3 2 16,1 1-46-16,-2-1-42 15,0 2-61-15,-6 10-26 16,-6-1-104-16,5 0-69 16,1-3-400-16,9-2 371 15</inkml:trace>
  <inkml:trace contextRef="#ctx0" brushRef="#br0" timeOffset="-109924.2">7483 16211 1011 0,'-1'4'419'0,"1"1"-226"15,0 0-20-15,0 1-19 16,0-2-22-16,-3 3-44 15,-2 0-13 1,3-2-16-16,-1-1-8 0,-17 17-19 0,-4 1-11 16,-4 0-50-16,2-10-37 15,5-1-84-15,3-6-67 16,1-3 135-16</inkml:trace>
  <inkml:trace contextRef="#ctx0" brushRef="#br0" timeOffset="-109247.33">6981 15701 650 0,'-3'6'349'0,"-2"-1"-47"0,4-4-58 32,1-1-37-32,0 0-33 0,0 0-61 0,0 0-22 31,0 0-31-31,0 0-9 0,3 1-15 0,9 5-9 15,3 2-12-15,29 18-5 16,-37-15-4-16,7 2 0 16,-8 2-1-16,0 3 1 15,-6 4 0-15,-9 0 0 16,0-3 1-16,-3 0-2 0,0-7 1 16,1 3-2-16,-3-5 0 15,-2-3-2-15,3 0 0 16,3-4-1-16,1-1-5 15,12 0-4-15,5 0-2 16,4-1-1-16,10-2 6 16,-9-2 3-16,5 2 2 15,1 0 3-15,-1 6 1 16,-1 2 2-16,-3 7 3 16,-4 1 1-16,-5 3 2 15,-2 0 3-15,-6-1 10 16,-4 0 7-16,-6-2 10 15,1-1 2-15,-8-3-3 16,6 0-5-16,-6-5-7 16,0-2-5-16,10-3-10 15,-4 0-4-15,8-1-7 16,1 0-3-16,2 0-20 0,3-1-32 16,0 0-84-16,0 0-56 15,0 0-190-15,16-9 237 16</inkml:trace>
  <inkml:trace contextRef="#ctx0" brushRef="#br0" timeOffset="-108709.48">6725 16156 744 0,'-1'7'385'0,"0"-6"-23"0,0 0-127 16,0 0-21-16,-1 3-9 15,1 0-58-15,0 0-29 16,-1 5-37-16,0 0-11 16,-2-1-19-16,-19 33-9 15,7-29-18-15,0 3-5 0,-3 3-11 16,1-4-11-16,1-2-69 15,4-5-49-15,4-4-150 16,5-2-204-16,13 0 312 16</inkml:trace>
  <inkml:trace contextRef="#ctx0" brushRef="#br0" timeOffset="-106129.83">6269 15711 588 0,'-2'5'312'0,"1"-5"-1"16,0 0-110-16,0 0-13 15,0 0-13-15,0 0-55 16,0 0-23-16,0 0-33 16,1 0-6-16,3 2-13 15,18 9-5-15,29 7-12 16,-25-18-4-16,-3 3-7 0,-5 4-3 15,-1 2-2-15,-7 3 0 16,-7 3 1-16,1 2 2 16,-18 0 0-16,-8-3-2 15,-3-1-3 1,-6-3-2-16,7-1-2 0,7 3-2 16,2-2 0-16,4-2-2 15,3-1-2-15,2-4-1 0,6-3-8 16,2 6-2-16,7-3 0 15,4 3 2-15,7 1 6 16,4-3 2-16,0 2 1 16,3-2 2-16,-2 6 5 15,-3 0 2-15,-4 4 8 16,-7 2 5-16,-13-3 16 16,-6 3 9-16,-8-1 13 15,-3 0 3-15,-3-2-11 16,-1-2-7-16,-2-5-14 15,0 3-8-15,5-3-9 16,3 0-3-16,3-1-5 16,-1-2-3-16,8-1-7 15,-1-2-24-15,9-2-76 16,4-3-43-16,9-4-141 16,5-3-141-16,8-7 284 0</inkml:trace>
  <inkml:trace contextRef="#ctx0" brushRef="#br0" timeOffset="-105457.9">6024 16042 1003 0,'-30'30'422'0,"25"-28"-231"15,3 1-16-15,-1 3-37 16,-6-1-29-16,0 1-38 16,-1 0-7-16,-4 1-9 15,9 3-8-15,-11 1-21 16,-1 0-9-16,-2 5-13 0,-7-2-5 15,5 1-76 1,4-2-72-16,8-7-266 0,4-1 257 16</inkml:trace>
  <inkml:trace contextRef="#ctx0" brushRef="#br0" timeOffset="-96403.38">5457 15655 848 0,'7'2'402'16,"-11"2"-162"-16,-3 2 3 15,-9 4-54-15,-4 2-41 16,-5 5-62-16,-1 4-20 15,-3 2-25-15,-1 3-8 16,5-6-7-16,2 2-1 16,5-5-1-16,5-2-3 15,7 2-7-15,1-4-6 16,9-1-6-16,4 0-1 16,13 2 2-16,6-5 1 0,17-4 2 15,6-5 1-15,0-7-1 16,-1-4 0-16,-9-1 0 15,-6 1 0-15,-4 2-2 16,-5 4-1-16,-7 0-49 16,-7 0-56-16,-7 3-161 15,-2 1-199-15,2 3 292 16</inkml:trace>
  <inkml:trace contextRef="#ctx0" brushRef="#br0" timeOffset="-96222.72">5517 15696 830 0,'-2'4'433'0,"1"1"-138"15,0 14-75-15,-5 6-8 16,6 15-70-16,0 9-34 16,-3 6-46-16,1 2-14 15,3 0-23-15,2-4-8 16,4-16-11-16,3-3-9 15,-4-14-90-15,4-4-77 0,3-4 103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6:40:18.53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10247 3643 663 0,'0'0'347'16,"0"0"-143"-16,0 0-4 15,0-1-19-15,0 1-48 16,0 0-12-16,0 0-12 16,7 11-4-16,3 17-15 15,2 44-10-15,-10-29-24 16,0 2-12-16,1-4-20 15,1-4-9-15,1-10-7 16,1-5-2-16,-2-9-18 16,0-6-37-16,0-12-136 15,-3-7-131-15,-2-10 190 0</inkml:trace>
  <inkml:trace contextRef="#ctx0" brushRef="#br0" timeOffset="466.19">10176 3529 855 0,'-15'-5'413'15,"-1"2"-207"1,2 5-18-16,-1 6 0 0,-3 12-65 16,1 6-19-16,0 11-28 15,1 5-10-15,4 8-24 16,-1-1-11-16,10 5-15 15,9 1-6-15,8-8-8 16,8 1-2-16,7-11-2 16,-2-3 0-16,8-4-2 15,2-7 0-15,8-12-1 16,3-6 1-16,10-9 1 16,-3-9 1-16,-10-11 0 15,0-8 0-15,-15-12-1 16,-4-3 0-16,-5-9 2 15,-12-2 3-15,-9-2 6 16,-4 1 3-16,-15 2 8 0,-6 7 2 16,-11 4 4-16,-13 4-2 15,-6 12-2-15,0 8-2 16,-2 18-4-16,8 6 1 16,4 19-7-16,4 4-3 15,9 6-11-15,10 2-7 16,12-1-22-16,8-5-26 15,12 1-84-15,4-4-73 0,15-7 132 16</inkml:trace>
  <inkml:trace contextRef="#ctx0" brushRef="#br0" timeOffset="1737.57">11843 3734 714 0,'32'-30'378'15,"-32"26"-159"-15,4 8-4 16,-4-1-19-16,0-3-56 15,1 6-10-15,3 22-14 16,8 46-15-16,-10-22-30 16,1 4-16-16,5-1-24 0,4-2-8 15,-1-11-8-15,-4-4-1 16,2-9-2-16,-6-5 0 16,1-6 0-16,-1-12 0 15,0-1-13-15,-4 1-22 16,-8-9-52-16,5-9-34 15,-7-11-73-15,5-8-29 16,-5-12-56-16,-2-2-31 0,-2-1 10 16,-2 0 41-16,2 3 110 15,-3 1 77-15,10 7 141 16,4 6 47-16,10 13 59 16,6 0 17-16,4 9-17 15,2 0-13-15,5 7-32 16,2 6-19-16,6 2-37 15,0 0-15-15,-2 2-16 16,-1 0 1-16,-6 2 1 16,-4 2 0-16,-6 4 1 15,-7 0-2-15,-6 3-6 16,-4 0-2-16,-8-2-8 16,-6-2-6-16,-6-4-11 15,8 1-3-15,0-7-20 16,2-4-26-16,4-3-79 0,0-2-68 15,2-3-403-15,11-1 383 16</inkml:trace>
  <inkml:trace contextRef="#ctx0" brushRef="#br0" timeOffset="2179.67">12372 3892 957 0,'18'-8'430'0,"-13"0"-207"16,8-3-14-16,-13-4-40 16,-7 0-60-16,0-2-65 15,-8-1-10-15,-5 7-7 16,5 5-3-16,-9 7-6 16,2 8-3-16,5 6-4 15,0 3 0-15,6 6 3 16,3 3-2-16,6 0-2 15,2-1-2-15,6-6-4 16,-1-4-1-16,5-5 0 16,-1-3-2-16,1-7 1 15,1-1-1-15,1-7 1 16,4-3 1-16,2-2 1 0,-5 0 0 16,5 1 0-16,-7 1 0 15,-3 5 0-15,5 2 1 16,-11 3 9-16,2 5 8 15,-1 2 5-15,0 2 2 16,-3 1-9-16,3 2-7 16,-5-2-24-16,1-3-30 15,-2-3-75-15,4-3-48 16,3-1-122-16,-4-1-98 0,0 0 248 16</inkml:trace>
  <inkml:trace contextRef="#ctx0" brushRef="#br0" timeOffset="2417.29">12479 3938 556 0,'34'-3'339'0,"-32"12"-13"15,-5 0-43-15,4-3-53 16,-7 1-25-16,5-1-39 16,1-1-21-16,0-3-40 15,0-1-21-15,-1-2-40 16,0 0-14-16,0 0-21 15,0 0-7-15,0-10-6 16,2-10-1-16,14-31 2 16,-11 25-1-16,4 0-2 15,2 1-4-15,-6 6-67 0,6 1-54 16,2 7-114-16,-1 1-73 16,1 11 200-16</inkml:trace>
  <inkml:trace contextRef="#ctx0" brushRef="#br0" timeOffset="2723.8">12655 3927 429 0,'12'11'290'0,"1"-2"-15"0,2-5-43 15,2-4-44-15,0-2-48 16,0-4-21-16,-6-7-53 16,-1-3-9-16,-6-3-17 15,-1-3-9-15,-4 0-8 16,-3 1 0-16,-2 7 8 15,-2 2 8-15,-2 8 12 16,-2 3 3-16,1 7-1 16,0 3-7-16,2 5-12 15,1 3-3-15,5 3-10 16,0 0-4-16,5 0-5 16,1-1-4-16,4-5-4 15,1-1-2-15,-1-7-4 16,5 2-9-16,0-8-78 15,1-5-60-15,4-6-218 16,3-7 223-16</inkml:trace>
  <inkml:trace contextRef="#ctx0" brushRef="#br0" timeOffset="3050.1">12890 3843 757 0,'4'8'399'16,"-3"3"-98"-16,-1 2-22 15,2 0-50-15,-2 0-35 16,-2-3-45-16,1-1-22 0,-5-4-48 15,7-2-21-15,-1-3-42 16,7-1-14-16,-7 0-12 16,0 0-3-16,1-3-2 15,8-13 3-15,20-26 4 16,-7 32 2-16,-14 3 5 16,2 4 0-16,-3 6 2 15,-4 2 4-15,-3 6 4 16,0 3 1-16,2 5 3 15,-1-1-2-15,2 0-5 16,8-1 0-16,-4-3-9 16,2-1-33-16,6-3-86 15,-15-5-59-15,11-7-209 16,3-6 242-16</inkml:trace>
  <inkml:trace contextRef="#ctx0" brushRef="#br0" timeOffset="3214.7">13283 3555 1178 0,'9'32'526'15,"-11"9"-236"-15,0 10-82 16,-4 11-39-16,1 3-61 16,4-3-71-16,1-4-12 0,4-16-22 15,3-11-7-15,-1-14-59 16,3-6-37-16,-5-11-126 15,1-5-135-15,-6-14 235 16</inkml:trace>
  <inkml:trace contextRef="#ctx0" brushRef="#br0" timeOffset="3391.39">13213 3674 1251 0,'9'9'523'0,"6"-1"-307"15,6 2-24-15,11 1-9 16,3 0-53-16,4-2-61 16,-5-1-12-16,-5-5-25 15,-6-1-12-15,-9 1-93 16,-2-3-89-16,2 5 102 0</inkml:trace>
  <inkml:trace contextRef="#ctx0" brushRef="#br0" timeOffset="4080.46">10482 4948 1079 0,'-2'1'458'0,"2"-1"-296"15,4 1 1-15,-4-1-8 16,0 0-54-16,13 2-30 0,10 3-25 16,32 8-7-16,-29-3-19 15,-3 3-5-15,-6 1-4 16,-7-2 1-16,-9 1 4 16,-4-2 2-16,-10 4 1 15,-3 2-1-15,-6-2-4 16,0-1 0-16,8 0-2 15,-9-4-2-15,9 3-2 16,5-1-4-16,0-1-4 16,12-3-5-16,5 1-3 15,6-2-1-15,8-6 3 16,6 1 2-16,4-4 5 16,-2-2 1-16,-3 3 1 15,-5-2 0-15,-5 1-31 16,-3-5-51-16,-6 0-170 15,-1-2-191-15,-4-3 272 0</inkml:trace>
  <inkml:trace contextRef="#ctx0" brushRef="#br0" timeOffset="4519.18">10443 4630 1095 0,'-39'21'429'0,"-5"12"-303"16,0 4 7-16,5 10-19 15,6 5-24-15,9 5-29 16,7 5-3-16,13 9-8 16,5 4-9-16,13 6-11 15,8-4-9-15,13-11-15 16,9-8-3-16,10-20-3 15,4-7 0-15,2-19 0 16,1-10 0-16,5-13 2 16,0-9 2-16,-2-17 1 15,-3-4 0-15,-8-16 3 16,-12-7 2-16,-14 0 1 16,-13 0 4-16,-17 4 5 15,-5 3 3-15,-23 1 5 0,-8 1 2 16,-20 6 1-16,-7 2-2 15,-2 19-9-15,2 6-6 16,10 16-13-16,7 12-8 16,13 6-15-16,4 8-6 15,8 2-56-15,7-1-73 16,16 7 103-16</inkml:trace>
  <inkml:trace contextRef="#ctx0" brushRef="#br0" timeOffset="5646.05">12158 4922 437 0,'-1'-2'270'0,"0"1"48"16,0 0-94-16,0 0 5 15,-1 0-28-15,1-1-48 16,-1-1-8-16,1 1-20 16,0 1-10-16,0 1-34 15,-4 8-15-15,-3 21-24 16,-7 58-11-16,15-40-14 15,3-3-7-15,4-10-10 16,5-5-2-16,5-10-62 16,0-5-54-16,4-4-186 15,1-4 187-15</inkml:trace>
  <inkml:trace contextRef="#ctx0" brushRef="#br0" timeOffset="5949.96">12357 5039 833 0,'8'25'482'0,"-9"-5"-6"16,0 1-277-16,3 4 15 15,3-4-70-15,3 1-43 0,4-7-51 16,4-4-14-16,-1-10-21 16,-1-1-7-16,-2-9-2 15,-3-3 2-15,1-5 2 16,-5-3 3-16,1 2 5 15,-8-2 1-15,-7 4 2 16,-2 3 0-16,-7 1-6 16,1 5-4-16,-1 4-14 15,-4 3-11-15,1 3-32 16,3 3-21-16,3 1-51 16,8-1-35-16,7 3-88 15,9 2-79-15,6 13 204 16</inkml:trace>
  <inkml:trace contextRef="#ctx0" brushRef="#br0" timeOffset="6244.33">12578 5126 914 0,'-2'12'425'16,"-1"0"-183"-16,1 2-12 15,2-4-59-15,3 2-44 16,6-2-65-16,-1-4-20 15,7-5-21-15,-1-3-6 16,1-6-2-16,2-2 0 0,-2-3 0 16,-3 0 2-16,-3-3 6 15,-6 0 7-15,-5 4 25 16,-5 0 12-16,-8 4 13 16,-1 4-1-16,-3 2-19 15,1 2-14-15,4 2-26 16,3 5-15-16,5-2-25 15,0 3-32-15,6 1-97 16,8-2-61-16,6-1-240 16,6-5 281-16</inkml:trace>
  <inkml:trace contextRef="#ctx0" brushRef="#br0" timeOffset="6438.16">12840 4899 1296 0,'0'5'553'0,"-3"10"-316"0,-3 7-14 16,0 12-75-16,-2 8-51 15,3-2-65-15,1-1-14 16,5-4-15-16,8-5-5 16,4-3-56-16,5-8-49 15,5-9-151-15,-7-11-70 0,5-7 197 16</inkml:trace>
  <inkml:trace contextRef="#ctx0" brushRef="#br0" timeOffset="6716.5">13010 5015 1248 0,'-19'13'525'0,"4"-5"-265"15,-1 1-41-15,1 5-12 16,-1-3-44-16,-2 0-69 15,1 0-18-15,8 1-25 16,0 3-9-16,7-3-22 16,4-1-10-16,3-2-13 15,0-2-6-15,8-1 0 16,2 2 2-16,7-2 5 16,-2 1 1-16,3 0 0 0,2-5-3 15,-3 3-51-15,3-5-64 16,3 2-371-16,0 8 327 15</inkml:trace>
  <inkml:trace contextRef="#ctx0" brushRef="#br0" timeOffset="7254.86">13772 5168 1119 0,'2'-2'456'0,"-2"0"-179"15,2-3-90-15,-2 4-14 16,-1 0-9-16,-2-18-89 16,-10-31-24-16,0 31-16 15,-3 2-6-15,-5 8-1 0,-2 2 0 16,0 9-3-16,-1 7-2 16,7 9-12-16,1 3-6 15,9 5-5-15,0-6-1 16,8-2-4-16,7 2 1 15,4-6-1-15,4-3 2 16,3-7 3-16,1-6 0 16,2-6 2-16,0-3 0 0,-2 2 4 15,0-3 1-15,-4 3 2 16,1 0 6-16,-5 4 11 16,0 6 6-16,-4 6 11 15,-4 0-1-15,5 8-11 16,-4-3-7-16,4 2-19 15,1 1-28-15,-6-11-96 16,5 0-57-16,-1-14-184 16,-4-9 217-16</inkml:trace>
  <inkml:trace contextRef="#ctx0" brushRef="#br0" timeOffset="7434.92">14013 4943 1324 0,'-1'30'561'0,"2"6"-315"16,-1 4-41-16,0 2-45 0,-1 0-64 15,8-8-72-15,1-4-11 16,5-8-19-16,1-7-22 16,-1-10-78-16,2-5-57 15,-6-8-220-15,2-3 240 16</inkml:trace>
  <inkml:trace contextRef="#ctx0" brushRef="#br0" timeOffset="7583.86">13916 4996 1660 0,'-1'3'119'0,"2"-3"116"16,-1 2-14-16,4 1-91 15,-4-3-36-15,6 1-57 16,17 1-17-16,31 1-25 15,-29-6-68-15,9 1 52 16</inkml:trace>
  <inkml:trace contextRef="#ctx0" brushRef="#br0" timeOffset="7938.48">14832 4932 1043 0,'12'-6'468'0,"-7"4"-213"16,1 4 5-16,-6 11-35 16,-1 10-47-16,-7 14-75 15,0 4-37-15,5 6-42 16,3-3-10-16,7-7-13 16,3-2-4-16,1-10-71 15,-5-4-58-15,2-5-158 16,1-6-318-16,-13-3 405 15</inkml:trace>
  <inkml:trace contextRef="#ctx0" brushRef="#br0" timeOffset="8121.88">14666 5043 1049 0,'-4'4'465'15,"5"-4"-164"-15,7 5-99 16,7-5-44-16,6 1-26 15,9 0-79-15,6 0-19 16,11 0-21-16,2 5-1 16,1-1-154-16,2 3-122 15,0 3 164-15</inkml:trace>
  <inkml:trace contextRef="#ctx0" brushRef="#br0" timeOffset="8496.07">15263 5077 724 0,'-10'-11'408'0,"-8"-1"-20"16,-4 2-105-16,-1 1-34 16,-1 4-40-16,3 5-65 15,0 2-24-15,3 8-47 16,1 3-19-16,6 9-36 16,4 2-12-16,7-3-11 15,5 2-3-15,5-3 1 16,3-5 1-16,5-5-1 15,1-7 2-15,4-10 2 16,1-5 0-16,0 0 4 16,-1 0 1-16,-4-1 4 15,-3 2 2-15,-4 0 1 0,-4 1 3 16,-3 8 19-16,0 3 9 16,-5 7 13-16,3 6 1 15,-2 3-17-15,0 0-11 16,4 4-18-16,-4-5-6 15,4-5-42-15,1-2-48 0,1-9-110 16,1-5-80-16,1-6 168 16</inkml:trace>
  <inkml:trace contextRef="#ctx0" brushRef="#br0" timeOffset="8876.2">15450 4914 1078 0,'2'27'545'16,"-2"8"-243"-16,0 9-68 16,5 5-18-16,-5 0-111 15,1-7-29-15,0-5-39 16,1-7-14-16,2-14-12 16,-2-4-2-16,-4-9-1 15,-4-6-8-15,12-3-12 16,-11-6-6-16,7-6-8 0,2-4 3 15,-4-6 5-15,14 4 4 16,-1 4 4-16,6 6 2 16,-1 10 3-16,-1-1 3 15,-3 4 7-15,-2 7 12 16,-2 1 21-16,-5 5 13 16,-1 4 17-16,-2-1 6 0,-6 6-4 15,-4-2-8 1,-3 4-15-16,-5-4-15 0,7-5-13 15,1-3-7-15,3-9-51 16,2-3-38-16,-3-10-106 16,5-3-76-16,2-14 163 15</inkml:trace>
  <inkml:trace contextRef="#ctx0" brushRef="#br0" timeOffset="9073.83">15705 4881 890 0,'4'15'484'0,"-4"13"-22"16,-6 3-182-16,0 17-44 15,-2 1-55-15,2-2-99 16,4-3-21-16,2-10-32 0,4-6-13 16,0-6-15-16,1-7-22 15,-1-9-83-15,1-2-61 16,1-4-255-16,-1 0 266 15</inkml:trace>
  <inkml:trace contextRef="#ctx0" brushRef="#br0" timeOffset="9407.32">15779 5224 922 0,'73'8'497'15,"-60"-4"-204"-15,6-6-31 16,-3-5-39-16,0-3-103 15,-1-5-27-15,-6-5-18 16,1 4-13-16,-12-8-9 16,-2 2-5-16,0 2-7 15,-9 2-1-15,-1 10 3 16,-3 0-1-16,-4 10 0 16,5 4-4-16,0 5-8 15,6 6-6-15,6 1-5 16,2 3-4-16,7 4-6 15,10 3 1-15,0-4-4 16,4-1 0-16,-1-9-4 16,3-4-2-16,2-5-7 0,-1-5-20 15,6-1-97-15,1-3-74 16,6 2 116-16</inkml:trace>
  <inkml:trace contextRef="#ctx0" brushRef="#br0" timeOffset="95205.87">17716 10570 249 0,'13'31'200'0,"-9"-31"55"15,-1-1-22-15,2 1-22 16,-5 0-29-16,0 0-37 15,0-1-13-15,0-1-26 16,0 1-8-16,0-1-21 16,0-2-11-16,-1-3-16 15,-3 0-5-15,1 2-3 16,-12-1 0-16,-36-23 3 16,27 31-3-16,0 9-12 15,-1 4-6-15,3 10-11 16,0-1-3-16,8 4-4 15,5 2-1-15,6-3-3 16,3 4 0-16,6-3 2 16,2 3 2-16,9 0 5 0,3-3 2 15,6-2 3-15,-2-4-1 16,1-5-3-16,0-5-3 16,0-6-2-16,1-2-2 15,-5-4 0-15,1-5-2 16,-7 0-51-16,-3 0-59 15,-7 0-169-15,2 0 168 16</inkml:trace>
  <inkml:trace contextRef="#ctx0" brushRef="#br0" timeOffset="95505.73">18010 10454 959 0,'-11'3'415'0,"13"-1"-110"15,1 3-129-15,-2 7 9 16,2 7-11-16,-1 12-68 16,-1 11-19-16,0 10-26 15,0 3-8-15,3 5-18 16,3-6-9-16,4-7-11 0,0-6-4 15,-2-16-4-15,-5-5-6 16,1-11-98-16,0-2-72 16,2-9-212-16,6-5 221 15</inkml:trace>
  <inkml:trace contextRef="#ctx0" brushRef="#br0" timeOffset="95939.57">18426 10723 1053 0,'10'7'443'0,"-4"-7"-260"15,-4-3 24-15,-4-3-55 16,0 5-31-16,1 0-52 16,0 0-25-16,-7-3-21 15,-17-12-3-15,-27-19-6 16,20 26-4-16,9 9-3 15,1 1-1-15,5 9-3 16,1 6-2-16,5 9-2 16,5 3-2-16,5 2 3 15,2-2 1-15,10-6 5 16,0-5 1-16,6-5 2 16,6-1 0-16,1-10-3 15,7-2-1-15,-5-10-2 0,-4-5 2 16,-4-1 1-16,-2 0 2 15,-2 3 0-15,-4 2 6 16,-3 6 16-16,-7 4 7 16,3 8 9-16,-2 4-3 15,0 7-10-15,-1 3-8 0,1 3-9 16,3-1-4-16,-2-3-11 16,-1-7-3-16,3-7-87 15,2-4-63-15,4-6-201 16,5-4 208-16</inkml:trace>
  <inkml:trace contextRef="#ctx0" brushRef="#br0" timeOffset="96107.93">18619 10707 1167 0,'9'13'496'0,"-2"2"-265"15,2 6-5-15,-2 5-26 16,-3-1-44-16,0 2-83 15,-1-6-7-15,-3-8-54 16,1-3-51-16,-2-12-145 0,0-6-100 16,-1-11 158-16</inkml:trace>
  <inkml:trace contextRef="#ctx0" brushRef="#br0" timeOffset="96756.08">18592 10484 887 0,'3'2'368'16,"10"2"-186"-16,2 5-53 16,3 6 27-16,-1 4-24 0,3 5-21 15,1 1-4-15,-4 6-17 16,-1-2-12-16,-5-1-31 16,-3 1-14-16,-2-2-16 15,-5 0-1-15,0-3-4 16,-3-2-1-16,-1-5-2 15,2-2-3-15,-2-8-4 16,3-2-3-16,1-5-8 16,2-5-13-16,-3 4-8 15,2-8-19-15,10-20-19 16,16-41 9-16,-9 34 8 16,-4 0 23-16,1 11 23 15,2 6 4-15,-1 14 11 16,1 6 11-16,-4 16 21 15,-7 0 13-15,-6 14 10 16,-2 3 5-16,1-3-7 0,2 6-5 16,-1-13-11-16,0-2-11 15,-3-10-11-15,3-7-6 16,-4-5-14-16,3-4-5 16,0 3-8-16,0 0-3 15,6-16 0-15,13-33 1 16,-10 29 4-16,2 3 1 15,-2 5 3-15,3 5 2 0,-3 1 1 16,4 4 1-16,0 2 1 16,-2 3 0-16,4 10 6 15,-6 3 6-15,1 12 10 16,-2 0 7-16,-2 5 7 16,0-4-2-16,-1-5-7 15,0-4-6-15,-2-9-12 16,-1-4-3-16,-1-1-1 15,-2-4-4-15,-1-1-62 16,0 0-36-16,1-1-93 16,0 0-54-16,0 0-125 15,-1-7-134-15,1-1 323 16</inkml:trace>
  <inkml:trace contextRef="#ctx0" brushRef="#br0" timeOffset="98051.35">17427 11056 566 0,'0'1'319'16,"2"3"-111"-16,3-4-15 16,-5 0-16-16,0-2-58 15,0 1-12-15,0 1-18 16,2 0-8-16,16 1-15 15,28 1-10-15,-20-7-8 16,1 3-4-16,3-5-5 16,3 1-3-16,2 3-6 15,4 0-2-15,5 1-4 16,4 3-1-16,9-1 3 16,-1-3-2-16,-3-5 5 15,3 0 0-15,1-4-3 16,2-3-1-16,12 3-8 0,5 0-4 15,-2 3-5-15,5 2-1 16,-3 2-2-16,-2 3 0 16,6 0-1-16,1 2 0 15,0 3 0-15,-1 3 2 16,-9-3 2-16,-4 0 7 16,-6-2 7-16,-4-1 4 15,1 2 4-15,-3 0-2 16,-11 0-4-16,-6 1-2 15,-12 4-6-15,-11-3-1 0,-8 4-1 16,1 0 1-16,-10-4 5 16,4 0-1-16,-2-4-1 15,-2-1-2-15,1 0-8 16,0 0-2-16,0 0-3 16,0 0-15-16,0 0-114 15,-15-5-80-15,-29-8 119 16</inkml:trace>
  <inkml:trace contextRef="#ctx0" brushRef="#br0" timeOffset="102454.35">20719 10900 631 0,'34'16'333'15,"-26"-16"-95"-15,-3 0 4 16,-1 0-67-16,1-2-30 0,-3-3-45 16,0-3-21-16,-2-9-31 15,-2-2-14-15,-7-5-16 16,-1-1-3-16,-5 1 0 16,-6 7 0-16,-5 4 0 15,-2 2-1-15,-6 13-4 16,-1-1-2-16,1 14 0 15,0 7 0-15,3 11 3 16,7 5 3-16,2 4 2 16,10-1 1-16,12-10 3 15,3-4 1-15,9-16-2 16,0-5 1-16,5-8-6 16,2-6-2-16,9-5-3 15,-1-4-2-15,-2-5 0 16,-2 1-1-16,-2 2 0 15,-2 4 0-15,-4 4-1 0,-3 3-2 16,0 8 20-16,-2 5 10 16,-1 9 25-16,1 2 10 15,-3 10-3-15,2-2-8 16,1-1-19-16,1-1-8 16,-1-12-15-16,-1 0-6 15,-2-5-7-15,0-3-32 16,0-2-113-16,2-6-88 0,7-3 132 15</inkml:trace>
  <inkml:trace contextRef="#ctx0" brushRef="#br0" timeOffset="103179.72">21734 10948 714 0,'5'1'354'0,"-2"-8"-113"15,-1-1-24-15,-2-9-35 16,-3-3-44-16,-4-5-60 16,-2-2-21-16,-8 2-28 15,0 3-4-15,-5 8-1 16,-2 5-3-16,2 10-9 16,-3 8-4-16,0 15-6 15,2 8-2-15,8 6 3 16,6 5 0-16,12-3-1 15,7-3 0-15,8-8 2 16,0-7 1-16,4-15 2 16,1-5 2-16,0-12 0 15,3-8-1-15,0-15-1 0,-2-5-2 16,-1-8-3-16,-5-3-1 16,-7 0 1-16,-3 5 1 15,-7 8 3-15,-1 8 3 16,-2 18 6-16,-4 6 4 15,-1 9 11-15,-2 11 10 16,4 7 14-16,4 9 4 16,6 10 1-16,1 2-3 0,6 4-12 15,5-4-5-15,1-8-16 16,2-5-7-16,-1-12-13 16,4-3-31-16,-8-11-136 15,3-3-96-15,9-9 148 16</inkml:trace>
  <inkml:trace contextRef="#ctx0" brushRef="#br0" timeOffset="103359.24">22007 10943 1072 0,'-3'20'494'0,"9"4"-209"15,-2 3-62-15,2-2-56 16,-3-1-59-16,1-9-68 15,3-4-17-15,-3-9-55 16,3-6-56-16,-1-14-190 0,-1-8-276 16,3-12 352-16</inkml:trace>
  <inkml:trace contextRef="#ctx0" brushRef="#br0" timeOffset="103748.45">21979 10750 1109 0,'0'-5'462'15,"2"5"-293"-15,6 1-15 0,1 6-79 16,3 4-31-16,4 2-33 16,0 0-29-16,7-1-89 15,2-3-52-15,2-4-61 16,4 2 21-16,-4 2 87 16,-3 2 52-16,-3 4 75 15,-6 3 29-15,-5 3 57 16,0 2 30-16,-4 4 36 15,-1-3 3-15,-2-1-15 16,-3-7-7-16,-3-8-8 16,-2-3-16-16,-2-5-22 15,2-2-18-15,-2-8-37 16,2-5-14-16,1-9-26 16,4-3-8-16,5-2-9 15,4 1-3-15,5 0-1 16,4 3 0-16,3 4-59 15,1 5-37-15,-2 9-123 16,-2 7-133-16,-8 10 238 0</inkml:trace>
  <inkml:trace contextRef="#ctx0" brushRef="#br0" timeOffset="104029.84">22475 10982 865 0,'4'7'427'0,"11"-7"-156"15,0-6-72-15,-6-7-16 16,2-5-69-16,-2-4-45 16,-1-2-17-16,0 0-23 15,-2 0-4-15,-8 4 2 16,-5 5 4-16,-6 6 3 16,-3 7-1-16,-1 8-6 15,-1 3-6-15,3 12-6 16,4 3-2-16,4 3-5 15,3 2-2-15,7-2-4 16,5-2-2-16,8-6-4 16,5-4-1-16,11-10-2 15,-2-5-33-15,2-8-105 16,5-5-67-16,-4-11-203 0,4 1 250 16</inkml:trace>
  <inkml:trace contextRef="#ctx0" brushRef="#br0" timeOffset="104198.97">22834 10836 888 0,'-10'-2'451'16,"-5"4"-125"-16,-3 5-59 16,-4 8-63-16,3 4-35 15,3 7-68-15,5 1-30 16,7-2-52-16,7 0-14 16,8-8-9-16,5-4-4 0,6-12-38 15,5-3-46-15,5-14-140 16,-2-7-140-16,3-6 231 15</inkml:trace>
  <inkml:trace contextRef="#ctx0" brushRef="#br0" timeOffset="104389.6">22974 10623 962 0,'-6'11'471'0,"3"13"-124"15,3 9-161-15,-4 17-45 16,3 1-37-16,3 5-54 15,4-3-10-15,8-12-26 16,3-7-7-16,6-15-7 16,0-10-36-16,0-15-127 0,-3-9-99 15,-2-8 148-15</inkml:trace>
  <inkml:trace contextRef="#ctx0" brushRef="#br0" timeOffset="104538.68">22932 10706 1246 0,'2'1'527'0,"7"3"-311"16,4 0-39-16,5 2-38 15,7-3-56-15,5 1-49 16,3-3-18-16,1-1-109 16,0-1-82-16,0 6 106 15</inkml:trace>
  <inkml:trace contextRef="#ctx0" brushRef="#br0" timeOffset="105190.74">23404 10962 1086 0,'15'-2'471'0,"0"-10"-274"15,-5-2-21-15,-1-6-92 0,0-4-23 16,-7-1-20-16,-2-2-9 15,-6 4-10-15,-2 6-2 16,-4 8-2-16,-3 7-3 16,-1 8-6-16,0 6-5 15,-4 8-4-15,6 1-2 16,3 3-2-16,7-2 1 16,15 0-1-16,2-2 0 15,13-3 0-15,-1-2 1 16,6-7 1-16,5-5 1 0,5-7 1 15,4-5 0-15,1-6 0 16,0-4-1-16,-4-4 1 16,-8-2 1-16,-16 3 5 15,-5 0 3-15,-16 9 5 16,-5 7-1-16,-7 6-2 16,-3 8-3-16,-2 8 8 15,2 1 8-15,6 3 10 16,3-3 0-16,9-1-10 15,2-4-8-15,6-2-10 16,3-3 1-16,5-3-1 16,0-4-1-16,4-6-1 15,1-5 0-15,-1-7-3 16,1-3 1-16,-2-11-8 16,2-1-7-16,-8-4-31 0,1 0 1 15,-10 3 6-15,-3 2 8 16,-4 9 32-16,-1 4-1 15,4 15 14-15,-2 4 12 16,2 19 21-16,0 7 15 16,-6 13 17-16,6 10-8 15,2 3-14-15,4-3-14 16,4-7-26-16,1-8-8 0,2-13-11 16,1-6-39-16,13-15-145 15,7-8 64-15,18-9 38 16</inkml:trace>
  <inkml:trace contextRef="#ctx0" brushRef="#br0" timeOffset="105825.74">24586 10759 1002 0,'5'0'431'0,"-1"17"-235"0,-2 11-8 15,0 23-38-15,-2 10-40 16,4 15-51-16,-1-5-21 16,6-6-22-16,2-5-5 15,1-24-5-15,0-5 0 16,-2-16-2-16,-4-11-12 15,-3-13-45-15,-3-10-21 16,-3-12-33-16,-1-4 0 0,-6-7 13 16,-4-5-6-1,-3-5-15-15,-1-3 11 0,4 7 33 16,7 5 36-16,7 12 98 16,5 6 33-16,8 8 46 15,5 5 10-15,7 4-32 16,0 3-20-16,7 5-34 15,1 0-6-15,4 8-7 16,-5 2-3-16,0 5-8 16,-14 2-7-16,-13-2-8 15,-2 1-1-15,-17-3-2 16,-2-1 1-16,-6 0-4 16,-5-1-4-16,0 0-7 15,-1-4-7-15,9 0-55 16,2-4-53-16,11 2-148 15,5 0 152-15</inkml:trace>
  <inkml:trace contextRef="#ctx0" brushRef="#br0" timeOffset="106210.15">25136 10849 910 0,'10'-16'435'16,"-10"2"-122"-16,-5-4-73 15,-12-1-23-15,-6 3-61 0,-8 4-91 16,2 4-26-16,-1 6-25 16,3 4-7-16,9 11-7 15,4 7 0-15,7 8-2 16,4-1 2-16,5-2 8 16,6-4 2-16,4-6 0 15,7-3-1-15,-5-8-2 16,1-6-1-16,5-7-1 15,-4-6 2-15,3-4-1 16,-4-2 1-16,-2 2 0 16,-4 3 9-16,-3 9 17 15,-3 4 10-15,-4 11 13 16,-1 7-6-16,-2 7-16 16,2 2-10-16,4-1-18 15,5-1-5-15,4-8-10 0,4-3-38 16,3-10-104-16,0-3-67 15,4-9 121-15</inkml:trace>
  <inkml:trace contextRef="#ctx0" brushRef="#br0" timeOffset="106398.39">25382 10649 1147 0,'6'19'485'0,"-6"12"-274"16,-4 8-50-16,3 11-39 15,-1 0-37-15,1 1-39 16,9-4-15-16,0-17-23 16,1-7-5-16,0-15-68 15,-4-8-56-15,0-10-214 16,-3-2-187-16,-4-6 328 16</inkml:trace>
  <inkml:trace contextRef="#ctx0" brushRef="#br0" timeOffset="106554.12">25212 10805 586 0,'-22'-12'428'16,"4"4"35"-16,9 5-179 16,7-2-39-16,5 6-85 15,6 0-40-15,11 5-63 16,5 5-19-16,8-5-23 0,5 4-5 16,0-7-53-16,0-3-58 15,-2-2-191-15,0-7 183 16</inkml:trace>
  <inkml:trace contextRef="#ctx0" brushRef="#br0" timeOffset="106923.71">25557 10603 1057 0,'-8'27'500'0,"5"6"-177"15,1 10-95-15,-2-2-58 16,1 2-47-16,1-5-64 15,2-5-12-15,6-10-25 16,1-6-7-16,-1-10-11 16,-3-3-1-16,2-5-5 15,-3-2-9-15,-2 2-15 16,0 0-8-16,7-12-4 16,-5-10 6-16,40-27 17 15,-27 28 10-15,-5 8 9 16,-1 3 4-16,-2 11 25 15,0 2 10-15,-1 12 19 16,2 6 2-16,-3 4-21 0,1 4-13 16,-2-5-19-16,-1-1-5 15,1-5-9-15,-2-5-26 16,0-2-80-16,-3-4-54 16,-2-2-187-16,-3 0 216 15</inkml:trace>
  <inkml:trace contextRef="#ctx0" brushRef="#br0" timeOffset="107810.53">19626 11905 687 0,'-42'38'389'15,"37"-38"-2"-15,8 4-250 16,5-1 11-16,9-1-38 16,4-2-26-16,10-2-37 15,4-3-12-15,9-2-21 16,-1-2-3-16,-2 1-4 16,-4 1 0-16,-12 2-40 15,-9 5-49-15,-13 3-187 16,-8 5 171-16</inkml:trace>
  <inkml:trace contextRef="#ctx0" brushRef="#br0" timeOffset="107997.23">19662 12072 500 0,'-13'7'287'0,"13"-4"-2"0,6 0-49 16,8-4-17-16,3-4-27 15,10-1-58-15,3 0-20 16,4 0-35-16,5 3-16 15,-6 1-27-15,-5 2-11 0,-7 4-12 16,-9 1-27-16,-2-4-114 16,-3-3-79-16,-8-6 115 15</inkml:trace>
  <inkml:trace contextRef="#ctx0" brushRef="#br0" timeOffset="108301.57">19679 11702 701 0,'-1'-3'408'15,"0"6"0"-15,-7 16-259 16,-4 2-3-16,-9 13-71 16,-2 2-40-16,1 1-19 15,-1-1-5-15,8-6-4 16,2-2-3-16,8-4 1 0,8-1 1 15,6-2 4 1,7 0 2-16,5 1-1 0,0 0-2 16,4-6 12-16,-1-3 8 15,1-6 11-15,0-1 1 16,-4 1-10-16,-3-3-7 16,-6-1-35-16,-3-1-68 15,-5-5-273-15,0 1 237 16</inkml:trace>
  <inkml:trace contextRef="#ctx0" brushRef="#br0" timeOffset="108620.09">19898 11727 1563 0,'4'11'90'0,"10"2"76"15,-3 1 18-15,15 13-57 16,0-2-25-16,-3 1-22 16,-1 0-8-16,-5-1-10 15,-5 1-4-15,-11 3-11 16,-5-2-6-16,-11-1-11 16,-6-3-5-16,-3-4-12 15,6 1-4-15,0-6-7 0,9 1-6 16,7-5-55-16,-2-2-54 15,4-7-177 1,8-1 179-16</inkml:trace>
  <inkml:trace contextRef="#ctx0" brushRef="#br0" timeOffset="109305.47">21174 12083 793 0,'0'0'390'0,"0"-1"-103"16,-3-7-50-16,0-1-35 16,-3-8-51-16,-5-5-77 15,2-3-17-15,-8-3-20 16,-1 1-4-16,-8 7-4 15,-1 3-5-15,-3 11-7 16,3 8-7-16,3 11-10 16,2 8-2-16,10 9-4 15,0-1-1-15,13 0 2 16,0-2 3-16,4-11 4 16,6-2 5-16,-2-5 3 15,2-7-1 1,1 0 1-16,9-4-1 0,4-2-1 15,-3-5-1-15,-5 0 0 16,-1 5 1-16,-4 1 8 0,0 3 3 16,-4 4 10-16,1 3 4 15,-3 2-2-15,0 0-2 16,-1 1-9-16,0 1-5 16,-1-1-9-16,0-2-32 15,0-4-102-15,-1-5-72 0,3-5 111 16</inkml:trace>
  <inkml:trace contextRef="#ctx0" brushRef="#br0" timeOffset="109693.75">21264 11987 722 0,'17'12'418'0,"-2"1"11"15,-1 3-130-15,0 6-32 16,-5 1-50-16,-4-3-93 15,-3-1-36-15,0-4-49 16,2-5-14-16,1-5-15 16,-1-5-2-16,-1-6-4 15,3-3-1-15,3-7-3 16,2 0 0-16,-3-6-3 16,4 4 0-16,-2 4 1 15,2 3 2-15,-2 6 1 16,-3-1 1-16,0 6 1 0,1 1 10 15,-1 9 24-15,-2 3 11 16,1 8 18-16,-9-3-2 16,6 3-17-16,-2 0-12 15,-1-6-18-15,10-3-10 16,-5-4-61-16,4-6-63 16,6-6-163-16,2-5-137 15,9-1 256-15</inkml:trace>
  <inkml:trace contextRef="#ctx0" brushRef="#br0" timeOffset="109990.86">22172 12001 1096 0,'-8'35'462'0,"6"-25"-233"16,1 1-49-16,2 3-24 15,0 4-38-15,2-5-67 16,1 1-20-16,-2-2-23 15,0-1-15-15,0 0-70 16,-1-6-62-16,-1-6-187 16,0 0 199-16</inkml:trace>
  <inkml:trace contextRef="#ctx0" brushRef="#br0" timeOffset="110386.14">22108 11914 870 0,'16'-3'422'0,"2"3"-168"16,5 3-68-16,0 4 1 0,5 6-40 16,-3 2-9-16,6 4-20 15,-4 3-14-15,-4 0-24 16,-1 1-18-16,-15-3-29 16,-4-2-7-16,-4 0-6 15,-4-4-2-15,2-3-5 16,3 0-1-16,0-9-4 15,-1-1-4-15,-2-9-10 16,1-6-15-16,5 0-18 16,2-7-2-16,10 6 8 15,4 3 10-15,-3-2 19 16,0 5 2-16,-3 9 2 16,-3-1 4-16,-3 7 6 15,3 9 5-15,-1 1 2 16,-6 3 0-16,6 0-7 15,-4-1-5-15,0-2-56 0,7-2-53 16,2-5-183-16,5-3 177 16</inkml:trace>
  <inkml:trace contextRef="#ctx0" brushRef="#br0" timeOffset="110834.52">22707 11905 1137 0,'-3'-2'508'0,"-6"4"-230"16,-2 8-79-16,-3 11-38 16,1 7-38-16,4 5-52 15,5 1-14-15,6-5-29 16,6-4-6-16,8-4-7 16,1-8-2-16,4-5-5 15,5-4-2-15,1-9-1 16,1-3-2-16,1-10-65 15,-3-3-41-15,-7-5-87 16,-2-1-39-16,-6 4 31 16,-6 0 38-16,-1 12 89 15,-4 3 44-15,-1 10 54 16,1 5 25-16,0 5 55 16,2 5 7-16,0-1 40 15,1 2 4-15,4 3-20 16,0 1 1-16,2 1-46 0,-1-5-17 15,1-6-30-15,-2-4-11 16,-2-6-14-16,-2 0-3 16,-3-4 1-16,0 1 1 15,-1 0-4-15,0-7-2 16,-1-14-8-16,-3-30-4 16,5 28-4-16,4 0-9 0,-4-1-37 15,-3 4-27-15,3 3-73 16,5 3-57-16,7 7-148 15,5 4 218-15</inkml:trace>
  <inkml:trace contextRef="#ctx0" brushRef="#br0" timeOffset="111470.39">23161 12131 717 0,'14'4'408'15,"1"-3"-140"-15,1-6-34 16,-1-1 14-16,-2-1-112 16,-1-7-19-16,-1-5-57 15,-1 1-17-15,1-6-14 0,0 2-5 16,-7 1-10-16,-2-1 0 16,-9 5 0-16,-4 3 3 15,-5 7-3-15,-1 3-3 16,0 8-5-16,0 3-1 15,4 11-2-15,2 3 1 16,9 5-2-16,2-1 0 16,9-4-2-16,5-1 1 15,6-6 5-15,5-2 2 16,7-7 4-16,4-1 1 0,-2-9-3 16,-1-2-2-16,-2-4-2 15,-4-7-2-15,0 0-1 16,0-3-1-16,-14 1-5 15,-4 3-1-15,-15 2 0 16,-6 2 2-16,-4 7 3 16,-4 1 5-16,3 6 0 15,4 5 7-15,2 4 22 16,6 3 15-16,6 3 29 16,-2 1 7-16,5-2-3 15,-3-2-13-15,6-2-26 16,0-5-14-16,-1-3-17 15,4-3-3-15,1-7-4 16,5 2 0-16,0-8 1 16,-5 5-2-16,-6 4 0 0,0 1-1 15,-4 9-2-15,0-1 1 16,-1 9 0-16,-1-1 0 16,2 2-3-16,1-1-6 15,6-4-120-15,3-3-74 16,6-8-205-16,6-6 227 0</inkml:trace>
  <inkml:trace contextRef="#ctx0" brushRef="#br0" timeOffset="111734.59">23774 11897 1381 0,'-8'4'580'0,"-4"5"-342"16,0 3-12-16,-3 4-64 15,3 3-42-15,5 1-57 16,6-1-21-16,9 0-22 16,3-4-4-16,11-1-4 15,4-1 1-15,2-4 3 16,2-3 1-16,-7 1 3 16,-8-2-1-16,-5 3 3 15,-6 2 2-15,-11 1-2 16,-6-1-1-16,-13-2-10 15,-3-2-15-15,5-7-68 0,6-3-45 16,11-9-95-16,5-1-67 16,11-10 179-16</inkml:trace>
  <inkml:trace contextRef="#ctx0" brushRef="#br0" timeOffset="112457.15">23971 11954 1202 0,'13'20'538'0,"-3"3"-261"0,-7 5-14 0,-3 3-78 16,-4-1-55-16,0-8-78 16,4-6-23-16,0-13-29 15,2-4-29-15,-1-10-87 16,-1-8-59-16,0-8-104 16,-4-3-8-16,-8-2 16 15,1-1-1-15,-3 0 38 16,8 2 34-16,8 7 131 15,-2 4 116-15,5 12 180 16,3 0 39-16,3 8-7 16,4 2-36-16,5 8-67 15,0 5-22-15,-3 4-13 16,4 3-3-16,-4 2-14 16,-2-1-10-16,-3 4-36 0,-8 2-15 15,-3-3-20-15,0-2-6 16,0-7-6-16,2-4-3 15,0-8-8-15,0-4-3 16,0-3-32-16,-3 1-18 16,0 0-25-16,4-8-4 15,3-6 27-15,21-26 17 0,-18 33 28 16,-2 1 7-16,3 5 4 16,1 3 3-16,2 9 14 15,0-3 8-15,3 8 15 16,1-4 1-16,1-10-10 15,3 0-8-15,1-11-15 16,0-3-2-16,-5-3-2 16,-5-3 2-16,-10-1 3 15,2 5 1-15,-9 4 6 16,4 4-1-16,-4 7 9 16,-6 3 3-16,8 12 4 15,-5 4-1-15,12 13-9 16,-3 3-5-16,1 6-8 15,4 1 2-15,-1 3 8 16,8 2 6-16,-4 3 18 16,1-2 0-16,-6-1-3 0,-8-19-3 15,-1 2-14 1,-5 17 0-16,-12 1-1 0,-5-11-1 16,-9-15-3-16,-7-3-2 15,-10-11-16-15,0-5-29 16,2-14-104-16,3-12-73 15,17-13-547-15,14-12 506 16</inkml:trace>
  <inkml:trace contextRef="#ctx0" brushRef="#br0" timeOffset="113071.43">25129 11896 814 0,'0'-8'380'0,"-1"-2"-70"16,-2-28-103-16,-6 27-3 15,-1 0-24-15,-8 2-88 0,-6 4-27 16,-4 6-42-1,2 7-11-15,2 6-9 0,3 4-4 16,4 5-6-16,1 0-2 16,12 3 0-16,8 0 2 15,16-3 6-15,3-2 2 16,6-6 5-16,2-1 2 16,-2-3 12-16,-1-1 6 15,-4-1 12-15,-6 0 4 16,-11 0 6-16,-6-1 0 0,-9 2-3 15,-9-3-4-15,-7-2-14 16,-2 3-8-16,2-2-13 16,2-1-8-16,9-3-84 15,5-4-58-15,8-4-168 16,7-2-193-16,13-7 329 16</inkml:trace>
  <inkml:trace contextRef="#ctx0" brushRef="#br0" timeOffset="113318.11">25228 11918 775 0,'15'3'419'0,"-7"8"-55"16,-1 3-72-16,-4 10-52 15,-3 3-30-15,-1-3-78 16,1 0-34-16,4-11-61 16,4-3-18-16,8-8-14 0,5-4-1 15,6-10-2-15,1-6-2 16,-9-8-2-16,3 1-2 15,-11-1 3 1,-5 1 0-16,1 10 2 0,-2 3 2 16,-5 11-1-16,3 5 1 15,-2 12 1-15,-4 2 0 16,4 6 2-16,4-2 1 0,1-1-2 16,1-4-2-16,1-9-4 15,3-1-24-15,3-9-125 16,5-4-87-1,4-9 136-15</inkml:trace>
  <inkml:trace contextRef="#ctx0" brushRef="#br0" timeOffset="113767.18">25630 11640 1204 0,'3'10'499'0,"0"15"-309"16,-2 5 2-16,-2 15-37 16,-2 6-40-16,0 9-50 15,2-2-22-15,2-4-27 16,3-9-4-16,0-13-5 0,1-6 0 16,-1-16 3-16,-1-1 3 15,-3-15 1-15,0-6-2 16,-2-11-9-16,0-6-8 15,4-3-11-15,3 0-4 16,7 6-1-16,4 6 1 16,6 9 8-16,4 4 3 0,4 7 7 15,-2 2 3-15,-2 8 12 16,-8 5 13-16,-9 5 22 16,2 2 9-16,-12-1 3 15,-1 1-5-15,-12 0-13 16,-11-5-7-16,-7 1-11 15,-1-8-5-15,1-5-17 16,5-1-30-16,11-5-101 16,3 1-64-16,7-5-150 15,4-5 202-15</inkml:trace>
  <inkml:trace contextRef="#ctx0" brushRef="#br0" timeOffset="114224.12">26196 11838 794 0,'-22'-6'429'15,"-30"-24"-97"-15,35 30-140 16,2 2 4-16,2 5-58 16,4-1-28-16,3 3-34 15,2-1-15-15,5 3-12 16,4-1 1-16,5 6-6 16,1-1-6-16,4 5-12 15,1 1-5-15,0 1-3 16,1-1-1-16,-5-3 0 15,-4-3-2-15,-6 1 3 16,-5-4 2-16,-7 1 7 16,-3-4 0-16,-4-4-3 15,-2-3-3-15,-2-2-8 16,1 0-3-16,-1-4-6 16,3 2-4-16,6-5-26 15,3 1-44-15,12 1-105 0,3-3-67 16,14-1-243-16,7 1 305 15</inkml:trace>
  <inkml:trace contextRef="#ctx0" brushRef="#br0" timeOffset="114552.79">26472 11953 807 0,'-8'13'414'16,"7"-5"-57"-16,-5-4-120 0,6-3-23 15,2-1-29-15,-2-1-76 16,0 0-28-16,3-14-48 16,39-39-15-16,-25 23-11 15,2 1-1-15,-4 1-1 16,-7 4 0-16,-10 8 2 16,-9 5-1-16,-7 7-2 15,-5 5-3-15,-5 9-4 16,3 5-2-16,-1 10-1 15,2 6 0-15,12 6 3 16,2 1 0-16,9-3 2 16,3-3 1-16,10-8 0 15,-3-8 0-15,11-8 1 0,10-6-38 16,4-11-122-16,8 0-96 16,6-5 140-16</inkml:trace>
  <inkml:trace contextRef="#ctx0" brushRef="#br0" timeOffset="115703.57">26760 12034 1209 0,'2'5'487'0,"3"-7"-336"16,4 1-6-16,1-7-48 15,2-7-31-15,1-5-26 16,0-6-11-16,4-2-17 15,-3-2 0-15,-6 5 9 16,-3 5 6-16,-17 4 13 16,-1 0 4-16,-9 4-7 15,-4 1-5-15,4 6-14 16,-2 4-7-16,2 6-10 16,2 4-3-16,5 8-5 15,2 0-1-15,8 2 2 16,5-3 1-16,6-1 2 15,5 0 1-15,3-3 0 16,2-2-1-16,7-3 1 16,2-1 0-16,0-1 2 0,-1 4 0 15,-11 2 0-15,-1 8 2 16,-13 9 0-16,-5 5 1 16,-5 15-2-16,-6 3 0 15,7 5-1-15,1-1 0 16,10-8-1-16,6-5 1 15,5-16 0-15,8-3 0 16,-6-12 1-16,7-7 1 0,-2-10 0 16,-2-10 0-16,-2-12-4 15,0-7-9-15,-3-6-15 16,-4 2-8-16,-12 1-9 16,-12 0 8-16,-14 9 17 15,-6 3 11-15,-2 10 27 16,2 6 12-16,9 8 22 15,5 2 11-15,13 6 0 16,3-3-6-16,7 1-17 16,4 4-10-16,12-4-15 15,5 4-4-15,9-1-7 16,4-5-4-16,1-5-36 16,-7-12-40-16,7-7-72 15,2-6-39-15,3-7-21 16,4 1 14-16,-15-5 45 0,-7 0 30 15,-9 6 55-15,-5 6 25 16,-5 11 65-16,-3 6 40 16,-4 10 51-16,-5 5 24 15,-2 12 16-15,-2 6-5 16,0 7-19-16,2 3-17 16,2 0-45-16,6-3-20 15,4-10-25-15,6-4-6 0,6-8-2 16,1-5-4-16,2-7-8 15,2-2-2-15,1-14-11 16,2 0-15-16,2-3-12 16,-3-1-1-16,-5 3 10 15,-2 3 13-15,-10 8 11 16,-1 3 3-16,-5 13 0 16,-5 3 2-16,-2 7 12 15,0 5 2-15,4 3 7 16,0 1 3-16,9-3-4 15,4-1-2-15,10-8-3 16,6-3-4-16,3-7-7 16,6-2-2-16,-1-7-3 15,-5-9-2-15,6-6-4 16,-9-6-6-16,1-1-10 16,-1 2-5-16,-15 0-7 15,-1 2 5-15,-15 6 12 0,-5 0 7 16,-1 9 10-16,-9 4 4 15,7 7 13-15,2 8 4 16,3 9 7-16,4 5 1 16,4 4-12-16,-1-1-4 15,3-2-6-15,5-4-4 0,9-4-4 16,0-4-2-16,2-7-24 16,8-5-44-16,0-7-126 15,7-2-82-15,1-2 159 16</inkml:trace>
  <inkml:trace contextRef="#ctx0" brushRef="#br0" timeOffset="116064.1">27796 11861 801 0,'-2'5'476'15,"-1"7"-50"-15,-7 16-231 16,-2 4-22-16,-2 7-83 15,-1-1-28-15,3-9-25 16,3-5-11-16,2-14-11 0,5 0-3 16,2-10-7-16,1-7-2 15,5-4-3-15,0-5-3 16,3-5 0-16,1 1 1 16,3-1 0-16,1-4 0 15,0 4 2-15,-1 2 1 16,2 6 6-16,0 5 11 15,-1 8 43-15,5 5 26 16,-9 5 25-16,-4 2-6 16,0 6-37-16,1 1-23 0,0 0-28 15,0 2-5-15,-6-5-8 16,-6-1-2-16,4-5-42 16,2-1-43-16,4-8-136 15,-1-4-92-15,14-14 188 16</inkml:trace>
  <inkml:trace contextRef="#ctx0" brushRef="#br0" timeOffset="116480.33">28126 11820 1433 0,'-9'4'517'0,"-5"6"-434"15,-3 4-8-15,-1 6-25 0,2 3-3 16,6 3-10 0,4 2-12-16,6-6-7 0,2-2 0 15,8-2-2-15,2-9-1 16,6 0-4-16,3-1-4 16,3-7-3-16,4-1-1 15,7-6-4-15,4-5-4 16,0-9-51-16,-2-2 0 0,-8-5 5 15,-7 2 6-15,-13 3 58 16,-6 6 8-16,-11 6 23 16,-11 3 9-16,-4 9 13 15,-3 3 11-15,1 9 6 16,6 5-7-16,6 3-11 16,7 4-11-16,6 0-26 15,5 3-6-15,11-3-11 16,4-5-8-16,12-7-12 15,0-6-43-15,4-3-119 16,1-3-85-16,6-1 144 16</inkml:trace>
  <inkml:trace contextRef="#ctx0" brushRef="#br0" timeOffset="148241.31">1670 17908 346 0,'-42'-2'249'16,"31"2"-1"-16,-2 0-38 15,-2 4-20-15,5 1-34 16,2 0-16-16,-2 4-23 16,7-2-8-16,-2 6-16 15,-1 1-12-15,7 0-27 0,-4-1-15 16,4-4-25-1,7-1-8-15,3-3-6 0,11-5-1 16,14-3 1-16,2-7 1 16,11-7 1-16,1 2 0 15,4 0 0-15,1-1-1 16,-8 8-1-16,2 1 0 16,-7 5 0-16,-4 1 2 15,1 0 2-15,-11 2 1 0,-6 4 1 16,-8 4 4-16,-13 9 5 15,-2 6 1-15,-15 9 1 16,-2 11-3-16,-6-1-4 16,-2 0-2-16,3-6 0 15,0-7 0-15,6-1 2 16,-1-3 0-16,-3-4 1 16,-6-5-1-16,-3-7 0 15,6-4-3-15,3-8-4 16,6-5-3-16,4-8-10 15,3-5-4-15,6-9-2 16,2-3 2-16,3-6 6 16,5-7 2-16,3-5 2 15,2-6 1-15,1-1 1 16,-4 2 2-16,-1 5 0 0,-1 4 0 16,-3 7 1-1,6 8 0-15,-5 11 2 0,0 10 0 16,-3 5 0-16,-5 2-2 15,2 7-3-15,-1-4-3 16,1 1-3-16,8 27 1 16,19 61 7-16,-3-26 2 15,3 11 8-15,4 1 2 0,1-9-1 16,4-5 1-16,-3-10-1 16,-5-11 2-16,-6-7 10 15,-5-3 5-15,-10-11 20 16,-4-6 11-16,-9-4 15 15,-5-5 3-15,-7-7-11 16,-3-1-9-16,-9-9-20 16,0-7-8-16,-2-5-7 15,-6-5-5-15,-10-4-5 16,-4 5-3-16,-11 1-7 16,5 5-2-16,15 0-8 15,8 0-5-15,18 4-10 16,8 2-7-16,9 12-7 15,0 4-3-15,7 3-62 16,0 5-41-16,6 9-133 16,3 0 160-16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5:21:55.87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21444 5388 434 0,'-1'0'240'0,"0"0"-46"16,0 0 7-16,-1 0-50 0,1-1-20 15,0 0-35-15,0 1-12 16,0 0-9-16,0 0-6 16,0 0-12-16,-2 10-5 15,-2 16-17-15,6 31-5 16,-5-20-7-16,-4 4-4 15,2-2-6-15,3 1-3 16,1-1-4-16,0-6 0 16,6-3-2-16,-4-4-1 15,2-10 0-15,-6-4-1 0,3-9-15 16,4 1-34-16,0-9-141 16,-3 4-137-16,0 0 196 15</inkml:trace>
  <inkml:trace contextRef="#ctx0" brushRef="#br0" timeOffset="284.08">21444 5583 655 0,'-3'0'326'15,"0"-1"-138"-15,4 0-17 16,-1 1-1-16,0-1-59 0,0-1-23 16,0 2-36-16,0 0-10 15,0 0-13-15,0 0-6 16,4 2-15-16,10 1-5 16,8 0-3-16,27-2-1 15,-20-4 0-15,1 0 1 16,-3 0 2-16,-4 3 2 15,-9 2 1-15,-4-1-15 0,-7 1-158 16,-3 0 124-16</inkml:trace>
  <inkml:trace contextRef="#ctx0" brushRef="#br0" timeOffset="576.54">21685 5402 862 0,'1'6'381'16,"1"-3"-209"-16,0 8-31 16,-2 5 14-16,-1 10-60 15,-1 10-24-15,1 0-38 0,1 1-9 16,0 4-9-16,3-6-2 15,1 1-4-15,3-1 0 16,1-9-3-16,-3-3 1 16,1-9-2-16,-3-3-7 15,1-5-104-15,3-3-128 16,4-6 147-16</inkml:trace>
  <inkml:trace contextRef="#ctx0" brushRef="#br0" timeOffset="1065.36">21942 5559 960 0,'-2'11'398'0,"1"-5"-223"16,5 6-34-16,-4-2-6 16,2 7-41-16,2 4-47 15,-4 0-18-15,4 3-20 16,0-1-2-16,5-1-3 15,-3-1 0-15,7-6-1 16,0 0 1-16,-1-9 0 16,3-3 1-16,-5-5-1 15,1-5-1-15,2-8-1 16,-1-2 1-16,-1-4 0 0,-2 0 2 16,-5 6 3-16,1 4-2 15,-2 8-2-15,-2 3-3 16,2 7-2-16,2 5 2 15,0 8 9-15,2 0 6 16,2 3 11-16,0-6 1 16,3-1 1-16,2-4-4 15,0-8-7-15,-1-2-4 0,6-5-4 16,0-8-1-16,0-8 0 16,1-4 0-16,-3-8 2 15,-2 2 2-15,-7 2 3 16,-8 1 3-16,-9 8 0 15,-5-1-7-15,-3 4-52 16,2 5-45-16,2 0-143 16,3 3-176-16,6 14 262 15</inkml:trace>
  <inkml:trace contextRef="#ctx0" brushRef="#br0" timeOffset="1616.88">22475 5465 994 0,'-4'-1'418'0,"1"1"-275"15,8 0-29-15,-5 0-22 16,0 0-50-16,3 0-13 15,9 0-17-15,0 0-3 16,34 8-2-16,-29-3-2 0,-2 3 0 16,-3 4-1-16,-2 0 2 15,-3 2 2-15,-6 1 3 16,-1-2 4-16,-8 0 4 16,-2 0 1-16,-4-6-1 15,-2 1-3-15,1-1-4 16,1 2-5-16,6-1-6 15,4-1-3-15,2-1-8 16,3-2-3-16,5 4-1 16,4-4 2-16,8 5 5 15,2-1 3-15,3 0 7 16,0 2 5-16,-2 2 14 16,1 0 7-16,-5 3 16 15,-4-1 7-15,-9-3 18 16,-4 2 9-16,-8-2 2 0,-6 0-3 15,-5 0-22-15,-2-1-14 16,2-4-21-16,1-3-7 16,5-3-10-16,0 0-4 15,3-4-29-15,0 1-24 16,4-3-65-16,1 0-46 16,6-2-178-16,5-1 218 0</inkml:trace>
  <inkml:trace contextRef="#ctx0" brushRef="#br0" timeOffset="2542.73">23852 5705 573 0,'6'4'301'0,"1"-3"-74"16,-1 1-5-16,0-2-49 15,5-1-32-15,-5-6-47 16,-4-4-20-16,0-2-24 16,-4-2-8-16,-1-3-9 0,-6 0-4 15,0 4-3-15,-9-3-1 16,-8 10-6-16,1 3-4 16,-5 3-8-16,6 4-2 15,5 7-6-15,3 3-5 16,4 11-3-16,2 2-2 15,8 4 2-15,2 1 3 16,5-6 5-16,5-2 1 0,2-9 4 16,3-3 0-16,1-6 0 15,2-4 1-15,5-6 0 16,-5-6 0-16,5-10 0 16,-6-10-1-16,0-8 1 15,-2-6 1-15,-7 4 7 16,-3 5 7-16,-4 9 14 15,-1 5 6-15,-7 3 8 16,3 2 0-16,-6 8-1 16,3 7-6-16,5 4-16 15,1 9-9-15,3 6-15 16,0 4-2-16,-2 9 1 16,7 1 0-16,-2 1 1 15,4 1 1-15,5-2-2 16,-6-4 0-16,2-4-1 0,3-4-2 15,-3-7-38-15,5-1-48 16,6-7-183-16,-4-2 174 16</inkml:trace>
  <inkml:trace contextRef="#ctx0" brushRef="#br0" timeOffset="2913.84">24063 5767 896 0,'-1'-1'422'0,"1"0"-211"0,0 0-54 16,5-2-16-16,16-4-66 15,27-14-19-15,-24 7-27 16,-2-3-6-16,-1 0-8 16,-3-1-2-16,-10 3 6 15,-3-1 7-15,-9 6 17 16,-4-2 7-16,-9 3 8 15,-1 2-1-15,-1 2-14 16,0 5-8-16,4 1-21 16,3-1-9-16,1 6-18 15,4 2-5-15,4 7-4 16,3 6 2-16,2 2 9 16,4 2 3-16,4-3 4 15,3-1-1-15,8-5-2 16,3-5-21-16,9-5-85 0,7-4-59 15,5-4-190-15,1-2-112 16,-6-5 299-16</inkml:trace>
  <inkml:trace contextRef="#ctx0" brushRef="#br0" timeOffset="3245.34">24490 5674 501 0,'1'-15'313'16,"-9"1"-4"-16,-7 0-32 15,1 4-58-15,-4 6-30 0,4 5-49 16,2 5-19-16,-3 2-43 15,0 1-19-15,7 3-31 16,1 0-12-16,4 5-13 16,4-2-3-16,0-2-2 15,0-2-1-15,9-4 2 16,0 0 1-16,3-6 1 16,1 0 0-16,-2-5 0 15,-2-6 0-15,-1-3 0 16,3 0 2-16,-2-2 2 15,2 7 2-15,-7 2 8 16,-2 2 4-16,-3 7 6 16,-5-1-1-16,4-2-8 15,0 0-6-15,0 7-10 16,0 8-4-16,1 24-5 0,0-28 0 16,8-4-68-16,6-2-57 15,11-4-231-15,4-1 225 16</inkml:trace>
  <inkml:trace contextRef="#ctx0" brushRef="#br0" timeOffset="3680.8">24752 5605 792 0,'0'-14'422'0,"-7"8"-80"16,-3 4-64-16,-6 2-71 15,0 3-46-15,-1 7-71 16,-1-1-32-16,4 7-38 15,3 2-12-15,5 0-15 16,4 5-7-16,6-3 1 16,2 1 3-16,5-6 6 15,0-2 1-15,2-8-1 16,4-6 0-16,-1-10-19 16,5-7-19-16,0-9-30 15,0-5-8-15,-3-6 12 16,-1-2 20-16,-9 2 37 15,8 3 9-15,-13 3 16 16,-3 3 7-16,2 10 25 16,-9 4 24-16,2 14 7 0,1 5-3 15,-6 15-19-15,0 8-22 16,4 11-13-16,0 8-2 16,9 0-7-16,3 0-3 15,6-1-3-15,2-8-3 16,0-6-3-16,1-7-3 15,0-10-29-15,-4-4-39 0,5-8-120 16,2-4-149-16,12-10 213 16</inkml:trace>
  <inkml:trace contextRef="#ctx0" brushRef="#br0" timeOffset="4069.6">25033 5447 1179 0,'0'11'475'16,"-3"-3"-309"-16,2 0-4 16,-1 12-47-16,0 1-27 15,0 9-39-15,0 1-17 16,1 3-17-16,1 1-3 0,7 1-5 15,2-2-2-15,2-5-3 16,1-6-2-16,-2-11-10 16,-1-3-39-16,1-9-145 15,0-4-172-15,6-6 223 16</inkml:trace>
  <inkml:trace contextRef="#ctx0" brushRef="#br0" timeOffset="4261.81">25196 5636 769 0,'2'2'409'0,"0"12"-55"16,2 2-129-16,0 2-18 15,3 5-49-15,-3-5-62 16,-2-1-31-16,2-5-42 0,-3-6-10 16,0-4-46-16,1-2-44 15,-2-2-117-15,0 1-59 16,2-16-164-16,4-38 250 15</inkml:trace>
  <inkml:trace contextRef="#ctx0" brushRef="#br0" timeOffset="4897.52">25179 5504 411 0,'-3'0'260'16,"7"1"56"-16,2 2-97 16,6 5-46-16,2 1-19 0,6 1-59 15,6-2-14-15,2 2-8 16,1 0-4-16,0 3-13 15,-6 6-8-15,-12 0-10 16,0 1-5-16,-9 3-9 16,-4-2-1-16,2 2-2 15,-1-1-1-15,-5-7-2 16,5-2-2-16,-5-7-2 16,-2-4-1-16,5-2-8 15,3-2-6-15,4-5-12 16,5-4-9-16,3-6-5 15,-7-3 4-15,5-1 7 16,-4 4 8-16,-2 4 7 16,7 5 1-16,-6 8 10 15,-1 2 7-15,0 9 11 16,-1 3 5-16,-2 6-5 0,3 2-4 16,1 0-8-16,3-3-6 15,6-6-6-15,1-3-1 16,1-6-2-16,0-4-1 15,4-3 0-15,-2-4-3 16,4-4-12-16,-2-1-5 0,-2-1-4 16,-3-2 2-1,-4 1 14-15,-5 1 8 0,-4 3 17 16,-2 2 3-16,-4 2 4 16,-1 3 0-16,-3 3-3 15,-1 3-2-15,3 2-2 16,0 1 0-16,4 0-4 15,1 1 0-15,1 3 4 16,1 2 2-16,1 2 0 16,3 1-2-16,2-1-6 15,2-4-3-15,4-1-5 16,5-2-1-16,4-1-1 16,3-3 1-16,3-3-1 15,2 1 1-15,-7-2-1 16,-6-3-18-16,-5 1-80 0,-7-2-75 15,-6-2 99-15</inkml:trace>
  <inkml:trace contextRef="#ctx0" brushRef="#br0" timeOffset="6706.57">23178 6662 803 0,'-10'-34'354'0,"8"30"-171"15,1 0-4-15,0 2-22 16,1 2-27-16,0 0-44 16,0 0-19-16,0 13-26 15,2 15-10-15,11 40-12 16,-3-29-6-16,3 1-6 15,5-2-1-15,-2-9-2 16,2-4 0-16,-4-13 1 16,0 1-1-16,-3-9 1 15,-1 1 0-15,2-5-1 16,-3-11-3-16,4-9-1 16,-2-5 0-16,2-5 3 15,-3 5 2-15,-7 10 1 0,3 6-1 16,-2 12-1-16,-5 6 0 15,6 10 2-15,2 4 0 16,1 2 4-16,7 2 2 16,-2-5 4-16,2-1 2 15,-1-5 1-15,1-7 1 16,5-6-5-16,-4-7-1 16,11-11-2-16,1-7-1 0,-1-13 0 15,-2-4 2-15,-12-4 4 16,-3 1 2-16,-9 9 4 15,-1 7 2-15,-4 11-2 16,-3 6-11-16,1 6-50 16,-1 3-46-16,2 8-153 15,4 4-366-15,7 9 408 16</inkml:trace>
  <inkml:trace contextRef="#ctx0" brushRef="#br0" timeOffset="7446.74">23734 6936 1104 0,'1'9'433'16,"4"-9"-286"-16,5 1-32 16,5-5-26-16,5-3-14 15,6-2-26-15,-4-6-9 16,-1 1-12-16,-4-3-5 15,-4 1-8-15,3 1-3 16,-10-1 4-16,-4 3 5 16,-2 2 10-16,-7 1 2 15,-3 5-1-15,-6 0-9 0,0 7-14 16,1 4-7-16,-4 7-10 16,9 6-3-16,-7 2-4 15,5 4 1-15,9-4-1 16,5-1-1-16,11-4 3 15,3-2 1-15,8-2 2 16,-1-3 5-16,8-4-90 16,0-5-64-16,8-4-147 15,2-6-79-15,2-2 59 16,2-1 67-16,-11-1 157 16,-3 2 117-16,-17 0 124 15,-4 1 49-15,-11 0 64 16,-6 0-10-16,-8 2-45 15,-4-2-28-15,-4 5-37 16,-3 2-10-16,5 5-24 16,3 6-15-16,5 8-27 0,4 5-15 15,3 4-23-15,4 2-4 16,5-5-6-16,3-2-1 16,4-7 0-16,3 2-1 15,2-10-2-15,3-2-2 16,3-7-3-16,-1-14-4 15,7-9-10-15,0-7-5 0,0-10-1 16,-1-1 4-16,-10 3 15 16,-6 5 6-16,-9 8 15 15,-1 10 5-15,-3 10 12 16,-4 6 3-16,-1 16 4 16,-3 6-1-16,3 17-6 15,2 10-4-15,8 7-7 16,6-2-1-16,5-6-6 15,1-10-3-15,6-8-7 16,0-4-4-16,1-10-21 16,2-5-29-16,-3-8-107 15,-1-1-76-15,1-4 136 16</inkml:trace>
  <inkml:trace contextRef="#ctx0" brushRef="#br0" timeOffset="8308.04">25429 6719 1002 0,'-13'-4'439'16,"11"3"-214"-16,-1-1-28 16,3-1-47-16,0 3-37 0,0-1-53 15,0 0-23-15,10 1-21 16,13 1-5-16,33 5-6 16,-23-2-1-16,5 0-1 15,-1-4-1-15,-2 2 0 16,-5-1 0-16,-9 0 0 15,-5 1 1-15,-10-1 1 16,-4 0-3-16,-5-1 0 16,2 0 0-16,0 0-1 15,-6 0 3-15,-11 0 0 16,-29 4-1-16,30 1-4 16,3 3-2-16,5 5-2 15,4 3 0-15,3 7 5 16,2-1 1-16,5 4 4 15,3 1 1-15,0 0-2 16,1-2 2-16,-1-1 3 16,-2-4 1-16,-3-2 9 0,-2-1 7 15,-2-6 17-15,-6 0 11 16,-1-7 17-16,-4-3 3 16,-3-1-6-16,-3-1-10 15,-6-3-22-15,0 3-12 16,1-6-34-16,4 0-34 15,3 1-90-15,4-1-65 16,16 1 120-16</inkml:trace>
  <inkml:trace contextRef="#ctx0" brushRef="#br0" timeOffset="8666.87">25862 6924 1298 0,'-1'6'551'16,"0"-1"-341"-16,-4 3-56 16,4-1-46-16,0 2-56 15,4 0-20-15,3-1-26 16,-2-6-3-16,7 3-3 16,-1-5 0-16,5-4 0 15,1-1 0-15,-1-8 0 16,-4 3 2-16,-2-2 0 15,-7 1 3-15,3 6 2 16,0-2 1-16,-7 3 7 0,2 1 1 16,-4 2 10-16,4 1 1 15,0 0-2-15,0 0 0 16,0 1-10-16,2 17-1 16,13 29-3-16,-5-28-2 15,-2-7-4-15,3-5-1 0,-1-4-4 16,2 0-2-16,3-4-48 15,-1-4-43-15,0-4-123 16,0 0-98-16,4-5 196 16</inkml:trace>
  <inkml:trace contextRef="#ctx0" brushRef="#br0" timeOffset="8890.64">26187 6709 1139 0,'0'3'528'16,"1"0"-252"-16,1 2-74 16,-2-5-33-16,0 0-65 15,1 19-28-15,-1 43-43 16,-3-25-12-16,3 1-12 0,0 0-5 16,7-15-4-16,4 0-5 15,4-10-48-15,4-4-44 16,5-8-120-16,3-5-83 15,3-11 186-15</inkml:trace>
  <inkml:trace contextRef="#ctx0" brushRef="#br0" timeOffset="9305.56">26396 6835 788 0,'-1'16'469'0,"1"0"-40"0,1 7-192 15,0 1-32-15,-1 0-60 16,6 3-28-16,-5-11-54 15,-1-3-16-15,4-3-29 16,-2-6-7-16,11-3-10 16,-2-3-1-16,5-8-5 15,2-5 0-15,-1-2 0 16,0 0 3-16,-2 3 2 16,-9 2 3-16,-4 8 3 15,0 6 0-15,-4 6-3 16,-1 9-3-16,-5 7 3 15,2 1 0-15,1 10 3 16,3 2 2-16,9 4-3 16,-1-2 1-16,7 1-1 15,2-3 1-15,-5-5 5 0,-1-4 4 16,-6-5 19-16,-3-4 11 16,-10-5 15-16,-4-3 6 15,-9-6-4-15,-7-5-6 16,3-8-14-16,0 1-11 15,4-9-30-15,7 1-26 16,1-1-77-16,3-3-49 0,8 5-131 16,8 0-260-16,34 0 363 15</inkml:trace>
  <inkml:trace contextRef="#ctx0" brushRef="#br0" timeOffset="9769.4">27085 6836 1389 0,'-23'14'553'16,"12"-9"-359"-16,4-4-31 16,3-1-41-16,4 0-35 15,9-2-51-15,4 2-23 16,12 2-14-16,5 1-1 16,6 3 0-16,3-4 0 15,3 1 1-15,-3 0 1 16,-9 0 0-16,-6 3 2 15,-12 4 1-15,-5 6 0 0,-5 6 1 16,0 2 5-16,-9 2 8 16,5 1 3-16,-6 1 3 15,-2 0-3-15,5 1-7 16,-5-3-2-16,6-4-5 16,2-6-1-16,2-6-3 15,0-4-2-15,-2-8-58 16,0-3-49-16,2 4-120 15,2-11 130-15</inkml:trace>
  <inkml:trace contextRef="#ctx0" brushRef="#br0" timeOffset="10250.83">28033 7144 1060 0,'-2'-1'480'16,"1"1"-252"-16,0 0-47 15,-5 1-12-15,-5 2-73 16,0 2-28-16,-27 21-46 0,29-17-14 16,5-3-75-16,-4-3-55 15,7-3-208-15,6-1 201 16</inkml:trace>
  <inkml:trace contextRef="#ctx0" brushRef="#br0" timeOffset="10607.63">28430 6841 1030 0,'3'3'455'15,"-1"2"-257"-15,-5 4-15 16,0 5-16-16,1 13-60 15,-2 2-27-15,5 10-47 16,-1 0-8-16,0-2-10 16,5 1-3-16,-2-9-4 0,3-3-2 15,-6-11-1-15,2-7 2 16,3-4-51-16,-3-4-48 16,3-9-143-16,2-4-151 15,12-11 244-15</inkml:trace>
  <inkml:trace contextRef="#ctx0" brushRef="#br0" timeOffset="10815.66">28587 6841 492 0,'1'0'369'0,"3"6"90"15,1 6-130-15,-3 6-56 16,-1 4-47-16,-1 13-73 16,-3-3-35-16,-2 5-52 15,0 1-21-15,3-5-25 16,2 2-8-16,3-5-6 15,3-5-2-15,-2-11-6 16,1-3-7-16,1-10-53 16,4-2-36-16,2-8-102 15,1-3-5-15,-1-6 124 16</inkml:trace>
  <inkml:trace contextRef="#ctx0" brushRef="#br0" timeOffset="11318.6">28918 6985 720 0,'0'-6'381'16,"2"1"-132"-16,-3 4-42 15,-1 0-27-15,2 1-48 16,0 0-21-16,-2 21-34 16,2 43-14-16,0-21-25 15,-3 10-7-15,5 4-12 16,6-5-5-16,-6-6-5 0,6-9 0 16,-4-18-1-16,-4-1-2 15,0-15-19-15,0-2-30 16,-2-9-67-16,1-6-45 15,-1-9-70-15,0-5-21 16,-4-12-46-16,1-5-37 16,-2-1 218-16</inkml:trace>
  <inkml:trace contextRef="#ctx0" brushRef="#br0" timeOffset="11592.21">28898 7049 508 0,'-8'-19'286'16,"13"12"-68"-16,0-1-34 0,1 1-49 15,5 2-19-15,3-2-7 16,-1 2-3-16,6 3-20 15,-1-1-12-15,1 3-22 16,3 3-9-16,-2 2-11 16,1 4-4-16,-3 2-5 15,-5-2 0-15,-3 3-2 16,-1 0 3-16,-7-5 14 16,-3 2 7-16,-6 0 13 15,-4-3 0-15,-5 3-13 16,0-1-7-16,-4-4-17 15,1 1-7-15,4-3-14 16,-5-1-7-16,11 0-23 16,4 0-13-16,0 0-33 15,6-1-28-15,-1-1-78 0,0 0-66 16,0 0 155-16</inkml:trace>
  <inkml:trace contextRef="#ctx0" brushRef="#br0" timeOffset="12184.57">29207 7014 635 0,'2'-8'359'0,"2"8"-45"16,1 2-47-16,0 4-57 16,1 5-41-16,-3 0-65 15,0 2-27-15,-1 4-39 16,-2 0-10-16,-1 1-11 15,-1-1-4-15,-1-3-2 16,2-2-1-16,0-6 4 16,0-1 1-16,1-5-2 15,0-1-1-15,0 0-10 16,0 0-4-16,1-7-9 16,2-9-1-16,18-27 0 15,-5 31 1-15,2 0 4 16,-4 2 1-16,3 4 4 15,-6 4 2-15,2 5 3 0,1 3 2 16,-5 4 6-16,-3 5 3 16,-2 4 3-16,-3 2 0 15,-1 3-4-15,0-1-4 16,-5-6-2-16,1-3-1 16,0-7-3-16,1-5 0 15,10-6-5-15,-4-5-5 16,5-6-7-16,1-4-2 15,-1 1 3-15,4 0 3 0,0 5 8 16,5 3 3-16,-5 5 2 16,1 2 2-16,-4 7 8 15,-3 4 6-15,-4 6 16 16,3 7 5-16,-6 4 3 16,1 2-4-16,3-4-14 15,-1-2-6-15,5-8-12 16,-2-4-5-16,3-3-19 15,-2-5-30-15,3-5-54 16,1-2-28-16,-4-3-46 16,1 1-18-16,-5 1-134 15,0-1 210-15</inkml:trace>
  <inkml:trace contextRef="#ctx0" brushRef="#br0" timeOffset="18415.79">21583 8851 284 0,'-1'-2'227'15,"-4"-5"51"-15,2 3-30 0,0-5-54 16,-2 4-26-16,2 0-39 15,0 1-15-15,1 1-32 16,1 0-13-16,-1 2-16 16,1 0-4-16,0 0-1 15,0 1-1-15,-2 24-10 16,-4 33-7-16,6-26-10 16,1-3-4-16,4-4-4 15,0-3-1-15,-2-11-3 16,-1-3 0-16,1-6 0 15,-1-6 0-15,2-6-1 16,-1-3-3-16,1-9-2 16,0-3-2-16,4 0-1 15,2-3 0-15,0 5-1 16,3 7 1-16,1 6 1 16,1 3 0-16,0 4 0 0,2 2 1 15,-1 6 1-15,0 3 2 16,-1 7 2-16,0 2 2 15,-4 5 3-15,-2-3 2 16,-2 8-2-16,-3-5-1 16,-2-2-2-16,0-1-1 15,-1-7-2-15,-1-2 1 16,0-5 0-16,1-3-2 16,0-4-4-16,0 1-3 0,0 1-8 15,3-12-4-15,6-11-1 16,23-24 0-16,-14 25 6 15,-1 4 3-15,1 7 6 16,-2 0 1-16,0 12 0 16,-2-2 3-16,-5 4 4 15,2 4 5-15,-8 4 10 16,1 4 4-16,-3 7 3 16,-1 2-3-16,-1-2-8 15,-2 0-3-15,3-4-7 16,-2-9-4-16,2-3-24 15,0-2-38-15,4-5-115 16,-4 1-99-16,0 0 164 16</inkml:trace>
  <inkml:trace contextRef="#ctx0" brushRef="#br0" timeOffset="18725.59">22038 8869 792 0,'6'20'432'0,"-2"0"-132"15,1 2-85-15,-4 0-28 16,2-2-90-16,0-4-29 16,2-5-42-16,0-3-11 0,-3-8-15 15,2-3-27-15,-2-9-85 16,0-4-53-16,1-9-90 16,-3-3-19-16,-6-2-3 15,-5-2 40-15,-5-2 101 16,0 3 55-16,-2 3 152 15,5 4 62-15,6 11 79 16,-2 3 15-16,8 7-40 16,0 4-37-16,3 4-69 15,-2-5-22-15,0 0-26 16,6 7-9-16,12 5-28 16,28 26-70-16,-20-27 53 15</inkml:trace>
  <inkml:trace contextRef="#ctx0" brushRef="#br0" timeOffset="19182.23">22374 8901 645 0,'5'-1'344'16,"-5"-3"-83"-16,-1-4-8 15,-3 0-70-15,-3 0-32 16,0-3-47-16,-5 3-16 15,0 5-25-15,-5 2-11 0,-1 7-25 16,3 8-10-16,-1 8-16 16,7 4-3-16,3 6-3 15,2-1 2-15,6-2-1 16,6-4 0-16,3-8 2 16,4-3 0-16,2-9 2 15,1-5 0-15,2-12-1 16,5-8 0-16,-3-13-11 15,-4-5-8-15,-1-6-1 16,-5 3 2-16,-6 1 12 16,3 3 7-16,-8 5 8 15,0 7 4-15,-1 10 16 16,-5 5 10-16,-1 13 2 16,-1 6-1-16,2 14-14 15,2 7-8-15,0 8-4 0,3 5-2 16,0 4-4-16,6 3-1 15,5-4-4-15,-2-5 0 16,7-12-2-16,0-6-1 16,5-12-62-16,3-7-84 15,3-15 94-15</inkml:trace>
  <inkml:trace contextRef="#ctx0" brushRef="#br0" timeOffset="19409.72">22705 8745 995 0,'3'26'477'0,"-5"-6"-65"15,0 5-263-15,-2 9-30 16,-1 5-18-16,2 3-59 16,3 1-17-16,3-3-17 15,4-5-2-15,4-4-4 16,0-8-2-16,3-8-8 15,1-5-37-15,4-10-107 16,0-6-93-16,-7-13 141 16</inkml:trace>
  <inkml:trace contextRef="#ctx0" brushRef="#br0" timeOffset="19616.86">22615 8809 1156 0,'-13'10'470'15,"8"-4"-239"-15,1-3-77 16,4-3-25-16,3 0-26 16,-3-1-65-16,0 1-18 15,14 1-12-15,10 2-1 0,34 6-4 16,-26-4-3-16,5-10-30 16,0 4-47-16,4 0-151 15,-7-2-222-15,-6 6 285 16</inkml:trace>
  <inkml:trace contextRef="#ctx0" brushRef="#br0" timeOffset="19969.46">22891 8977 888 0,'15'0'405'0,"-6"0"-147"15,5-1-79-15,0-3-10 16,0-4-39-16,7-2-60 15,-4-4-15-15,3-3-30 16,0-1-8-16,-7 2-6 0,1 4-1 16,-13-1 7-16,-2 3 4 15,-12-1 4-15,-5-1 0 16,-3 8-9-16,-5 2-6 16,4 7-3-16,4 8 2 15,7 8 5-15,5 6 1 16,5 3-2-16,-2 1-1 15,4-2-5-15,5-1 1 16,6-7-1-16,6-5-1 0,6-9-4 16,-1-4-1-16,4-12-48 15,0-6-53-15,1-8-146 16,1-5-150-16,-1 5 247 16</inkml:trace>
  <inkml:trace contextRef="#ctx0" brushRef="#br0" timeOffset="20231.45">23206 8919 895 0,'0'10'417'0,"0"3"-171"16,2 4-12-16,0 1-66 15,2 2-36-15,2-5-57 16,-1-4-20-16,1-4-24 16,-2-4-5-16,-3-4-5 15,1-4 0-15,-3 4 0 16,0 0 1-16,0 0-6 15,-1-5-4-15,0-3-4 16,-2-2-4-16,-5-30-6 0,12 25-5 16,5-4-22-16,4 2-24 15,2-1-51-15,1 4-25 16,0 8-43-16,2 6-27 16,-6 8-126-16,1 6 208 15</inkml:trace>
  <inkml:trace contextRef="#ctx0" brushRef="#br0" timeOffset="20755.43">23346 8938 418 0,'29'27'282'0,"-24"-24"31"15,-1-2-31-15,-1 3-50 16,2 0-26-16,-2 4-43 16,-3 2-17-16,1 3-32 15,-1 2-19-15,-3-2-43 16,-1 0-16-16,1-1-22 15,2-5-3-15,3-2-8 16,0-4-3-16,1-5-5 16,-3 3-3-16,0 0-4 15,1-3 0-15,5-12 3 16,12-25 0-16,-9 26 5 0,-1 4 2 16,3 4 1-16,-1 0 1 15,3 4 1-15,0 3 1 16,-4 4 6-16,2 6 5 15,-6 9 10-15,-1 0 4 16,-3 3 1-16,-1-2-6 16,0-7-10-16,0-3-4 15,3-7-5-15,-2-3-2 16,4-6-2-16,4-2-2 16,-2-7-2-16,5-3 0 0,4 0 0 15,0-3 1-15,0 5 4 16,-1 3 0-16,-1 8 1 15,-1 3 2-15,-1 6 4 16,1 6 5-16,-3 9 15 16,1 2 7-16,-3 5 9 15,-1-1-2-15,1-4-13 16,0-5-10-16,-2-8-17 16,3-4-19-16,-2-8-80 15,-1-4-53-15,2-5-195 16,-4-1 212-16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5T16:48:06.62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18733 15337 481 0,'1'-4'268'0,"1"4"30"16,1 4-87-16,-3-4-6 15,0 0-19-15,1 18-73 16,3 33-29-16,-5-20-36 0,-2 2-11 16,5 3-17-16,1-4-4 15,0-5-6-15,3-3-1 16,-3-5-1-16,1-1 0 16,-2-3 0-16,0-5 1 15,-2 1 4-15,-2-3 2 16,2-2 6-16,2-2 3 15,3-2 1-15,4 0 3 16,3-1 8-16,5 0 2 0,2-1 2 16,1-2-2-16,-1-1-1 15,-4-1-1-15,-1 0-5 16,-5 1-1-16,-3-1-15 16,2 3-7-16,-4 3-23 15,5 0-40-15,1 2-103 16,-1-3-83-16,7-3 141 15</inkml:trace>
  <inkml:trace contextRef="#ctx0" brushRef="#br0" timeOffset="222.49">19061 15534 1109 0,'-7'0'456'0,"2"1"-257"15,7 2-105-15,3-2 4 16,-5-1-33-16,0 0-28 16,10 1-16-16,7 2-3 15,27 4-39-15,-25-5-83 0,-1 2 71 16</inkml:trace>
  <inkml:trace contextRef="#ctx0" brushRef="#br0" timeOffset="597.79">19371 15416 922 0,'11'-1'362'0,"-8"10"-144"16,2 2-91-16,0 5-8 15,-3 4 8-15,6 7-62 16,-1 1-24-16,4-2-5 0,0-2-5 16,-3-8-8-1,2-4 3-15,2-6 0 0,-1-3 8 16,0-3 9-16,-2-2 4 15,-3-4-1-15,1-2-2 16,2-8-9-16,2-1-5 16,2-9-13-16,-2-3-6 15,1-3-12-15,-3 3-38 16,-3 8-127-16,1 3-130 0,4 21 175 16</inkml:trace>
  <inkml:trace contextRef="#ctx0" brushRef="#br0" timeOffset="1036.04">19863 15524 920 0,'7'-7'401'0,"-5"-6"-230"16,-5-2-8-16,-5-1-60 15,0 0-36-15,-5 0-28 16,1 4-2-16,0 8-7 0,-5 4-5 16,2 9-13-16,-1 6-7 15,2 5-5-15,5 3 0 16,3 1-1-16,2-2-1 16,4-2-1-16,1-2 1 15,4-6 2-15,3-2 1 16,2-5 3-16,1-4 2 15,3-3 2-15,0-2 0 16,1-5 0-16,0 0 1 16,-1-2 12-16,-2 1 13 15,-1 0 28-15,0 2 14 0,-7 5 7 16,3 1-5-16,-7 7-20 16,-3 3-14-16,3 2-19 15,-2 4-8-15,4-2-15 16,-2-1-9-16,2-2-73 15,2-3-42-15,-2-6-141 16,7-1-197-16,2-9 306 16</inkml:trace>
  <inkml:trace contextRef="#ctx0" brushRef="#br0" timeOffset="1218">19973 15334 845 0,'-6'11'476'16,"6"6"15"-16,-1 13-337 0,-2 3-17 16,2 6-51-16,-3 1-38 15,7-2-39-15,5-2-6 16,0-10-5-16,6-5-3 16,2-10-36-16,1-4-39 15,2-12-213-15,-1-6 193 16</inkml:trace>
  <inkml:trace contextRef="#ctx0" brushRef="#br0" timeOffset="1612.5">20134 15473 1187 0,'-6'16'500'0,"1"5"-270"15,2 2-49-15,3-2-50 16,0-2-39-16,3-5-55 15,4-3-13-15,-1-5-8 16,2-1-5-16,2-6-7 16,0-5 0-16,1-5-1 15,1-2 1-15,-1-3 0 16,-4 0 0-16,-3 1 3 0,-2 3 0 16,-2 2 4-1,0 2 1-15,-1 2 3 0,1 4 1 16,0 2 17-16,-1 0 6 15,0 0 4-15,0 11 0 16,1 12-20-16,6 25-7 16,4-31-11-16,1-2-3 15,3-7-2-15,2-1-2 16,6-7-7-16,1-4-33 16,4-7-95-16,5-4-68 0,-5 0 115 15</inkml:trace>
  <inkml:trace contextRef="#ctx0" brushRef="#br0" timeOffset="1983.33">20458 15576 683 0,'3'0'418'15,"2"0"-60"-15,-2 0-84 16,2-1-17-16,0 0-81 0,0-1-36 16,-2-1-68-16,0 1-28 15,-1-14-23-15,26-30-11 16,-29 28-3-16,-4 2-1 15,-1 4-1-15,-9 3 0 16,2 5-4-16,-2 3-1 16,3 8-4-16,5 4-1 15,-4 9 0-15,8 3 1 16,-1 2 0-16,0 2 0 0,8 1-2 16,0-5-2-16,6-5-4 15,2-1-7-15,9-12-103 16,1-4-90-16,9-10 130 15</inkml:trace>
  <inkml:trace contextRef="#ctx0" brushRef="#br0" timeOffset="2262.91">20764 15400 1038 0,'-13'3'558'15,"-1"7"-98"-15,-5 6-232 16,1 2-22-16,3 3-82 15,3-2-44-15,9 0-49 16,2-2-12-16,5 0-10 0,5-3-1 16,5 1-1-16,0 0 2 15,2 1 7-15,-4 2 6 16,-5-1 3-16,-3 1 2 16,-7-2-4-16,-3 0-1 15,-10-1-6-15,-1 0-20 16,-10-5-75-16,2-7-52 31,13-2-128-31,0 1-84 0,-29-6 220 0</inkml:trace>
  <inkml:trace contextRef="#ctx0" brushRef="#br0" timeOffset="2929.7">17385 15321 852 0,'0'0'421'16,"-2"4"-164"-16,2 10-53 16,-1 2 1-16,0 13-52 15,0-2-28 1,-1 0-34-16,-7 23-14 0,7 15-26 15,-1-10-11-15,6-20-18 16,3-5-7-16,2-11-9 16,-4-7-3-16,-2-10-29 15,-1-2-41-15,-1-10-133 0,5-1-122 16,-12-7 197-16</inkml:trace>
  <inkml:trace contextRef="#ctx0" brushRef="#br0" timeOffset="3727.5">16599 15285 623 0,'-5'-4'331'15,"3"1"-47"-15,0-3-41 16,1 4-34-16,0 1-32 15,-1 0-43-15,0 1-15 0,-4 20-14 16,-26 50-8-16,30-22-35 16,2 0-13-16,2-5-24 15,4-6-7-15,0-12-10 16,-2-6-1-16,-3-6 0 16,-2-3-1-16,-4-3-75 15,4-2-59-15,-2-4-189 16,2-1 187-16</inkml:trace>
  <inkml:trace contextRef="#ctx0" brushRef="#br0" timeOffset="4476.3">15521 15316 908 0,'-12'-11'403'16,"6"1"-184"-16,4-1-19 16,3 2-30-16,10 7-34 31,-6 1-52-31,2-1-14 0,21 0-19 0,4 6-9 15,1 6-18-15,-12 6-5 16,-5 8-7-16,-4-2-1 16,-5-1 0-16,-3 4 1 0,-9-1 2 15,-4-3 2-15,-14 1 1 16,-6-6 0 0,0 3-4-16,-3-2-4 0,7 2-4 15,2-3-3-15,6-3-7 16,13-2-4-16,13-1-1 15,8-2 2-15,12-5 12 16,-1-1 5-16,2-3 11 16,0-2 4-16,-1 0 1 15,-3-1-2-15,-6 2-7 16,-3 1-6-16,-5 1-8 16,-2 0-17-16,-3 0-102 15,-3 0-78-15,-3 1 113 16</inkml:trace>
  <inkml:trace contextRef="#ctx0" brushRef="#br0" timeOffset="7711.72">14736 15253 473 0,'-9'-2'278'16,"1"0"15"-16,1 0-76 16,4 1-19-16,-1 0-25 15,3 0-58-15,-1 0-22 16,1 0-27-16,0 0-11 16,1 0-14-16,0 1-5 0,17 3-13 15,35 11-4-15,-24-3-8 16,-3 1 0-16,-1 1-2 15,-10-1 2-15,-10 3 2 16,-4 0 3-16,-16 3 0 16,-1 0 1-16,-9 3-3 15,0 0-2-15,0-6-4 16,3 4-1-16,2-7-2 16,2-2-1-16,7-2-1 15,1-3-1-15,7-2-6 16,3 0-4-16,5 3-3 15,8-1 1-15,9 0 4 16,3-2 3-16,8-1 2 16,0 1 1-16,-2 4 9 15,4 1 3-15,-10 4 11 0,-9 1 6 16,-4 4 6-16,-9 3 4 16,-2 2-1-16,1-2-1 15,-5-3-5-15,-9-1-1 16,-3-2-4-16,-5-2-1 15,-4-2-5-15,2-1-3 16,0-4-4-16,3 0-3 16,4-4-3-16,1 2-3 0,5-4-5 15,3-1-5 1,6-3-13-16,2-4-23 16,9-2-95-16,0-2-84 0,7-1 133 15</inkml:trace>
  <inkml:trace contextRef="#ctx0" brushRef="#br0" timeOffset="9737.29">13908 15240 410 0,'-5'-4'283'0,"-2"-1"22"16,2 2-118-16,4 3 4 16,-2-4-49-16,3 3-27 15,0 0-30-15,0 0-10 16,0 1-11-16,0 0-4 16,13 0-11-16,4 0-5 15,26 6-11-15,-26-1-4 16,-4-2-6-16,-6 2-4 15,2 0-4-15,4 3-2 0,0 7-3 16,-2 5 0-16,-11-3 5 16,-10 5-1-16,0 0 1 15,-5 2-3-15,-3-1-4 16,6-2-2-16,-5-4-1 16,2-4 0-16,7-1-1 15,-5-2 0-15,3-4-2 16,-1 0-2-16,8-2-1 15,3 3-6-15,3-1-2 16,8 1-2-16,0-3 2 16,9-2 3-16,3-1 4 15,3-1 1-15,2 3 1 16,-8 0 2-16,2 6 12 16,-10 0 4-16,-3 5 11 15,-1 1 7-15,-8 1 5 0,-5 1 7 16,-5 0 7-16,-3 0 2 15,-4-3-5-15,-4-1-5 16,3-2-12-16,-3-3-6 16,1-3-12-16,10 0-3 15,-1-4-6-15,7-1-4 16,0 0-5-16,0-3-8 16,3 2-60-16,0 0-52 0,1 0-164 15,2-10 173-15</inkml:trace>
  <inkml:trace contextRef="#ctx0" brushRef="#br0" timeOffset="10570.82">13268 15152 672 0,'3'-5'352'0,"-3"0"-104"0,-2 6-88 16,-3 7-3-16,-8 12-66 15,-3 5-32-15,-2 8-15 16,-3 3-4-16,2 0-7 16,3-3-2-16,6-5-3 15,6-2-1-15,5-7-3 16,5 1-1-16,8-1-3 15,4-5 1-15,8-4 1 16,3-2-1-16,4-4-4 16,2-3-1-16,2-1-3 15,0-6-2-15,-8-2 3 16,-5 0-40-16,-15 2-211 16,5 3 172-16</inkml:trace>
  <inkml:trace contextRef="#ctx0" brushRef="#br0" timeOffset="10813.52">13367 15307 992 0,'2'16'428'16,"-1"8"-219"-16,1-2-14 15,0 0-40-15,3 26-42 0,-2 7-65 16,0-8-15-16,-3-15-16 15,0-6-5-15,5-5-2 16,0-3-2-16,-5-5-3 16,5-3-5-16,-8-6-80 15,-1-4-46-15,8-1-128 16,-4-1-187-16,0 1 296 16</inkml:trace>
  <inkml:trace contextRef="#ctx0" brushRef="#br0" timeOffset="13518.72">12862 15588 807 0,'3'3'390'16,"-10"3"-99"-16,-2 4-73 15,-8 5-41-15,-2 5-39 16,-4 2-80-16,1 0-26 15,4 1-26-15,3-4-15 16,8-7-140-16,5-3-177 16,5-13 206-16</inkml:trace>
  <inkml:trace contextRef="#ctx0" brushRef="#br0" timeOffset="13879.41">13618 15595 1036 0,'0'3'430'16,"-1"3"-233"-16,-3 2-8 16,-4 7-29-16,1 2-51 15,-4 7-83-15,0 0-15 16,-1 1-56-16,0-2-68 15,4-12-395-15,6-3 340 0</inkml:trace>
  <inkml:trace contextRef="#ctx0" brushRef="#br0" timeOffset="14294.32">14470 15692 1077 0,'-11'4'433'0,"6"-1"-237"15,-2 2-45-15,-4 2-15 16,2 5-35 0,4-7-71-16,1 2-18 0,-18 22-40 15,-2-1-68-15,8-1 64 16</inkml:trace>
  <inkml:trace contextRef="#ctx0" brushRef="#br0" timeOffset="14671.53">15254 15727 1086 0,'25'11'479'16,"-31"-8"-262"-16,-6 1-11 15,-8 9-71-15,0 3-52 16,-3 4-56-16,4 2-13 16,3-4-43-16,4-3-50 0,10-7-199 15,2-4 180-15</inkml:trace>
  <inkml:trace contextRef="#ctx0" brushRef="#br0" timeOffset="15071.96">16090 15683 1147 0,'-15'17'522'16,"-3"-1"-260"-16,0 5-83 16,-6 0-23-16,2 1-82 15,5-3-36-15,3-2-43 16,10-10-50 0,2 1-209-16,8-4 181 0</inkml:trace>
  <inkml:trace contextRef="#ctx0" brushRef="#br0" timeOffset="15424.72">17071 15621 1068 0,'-50'45'447'0,"40"-33"-218"16,2 3-65-16,-10 3-31 16,4 7-41-16,-5-6-139 15,-7-1-91-15,9-7 88 16</inkml:trace>
  <inkml:trace contextRef="#ctx0" brushRef="#br0" timeOffset="18129.62">12514 15374 477 0,'-52'-12'250'0,"40"9"-50"16,2 0 4-16,5-2-16 16,1 3-21-16,4-1-36 15,-3-2-20-15,2 3-32 16,1 1-11 15,0 0-19-31,0 0-6 0,0 1-7 0,0 0-7 0,18 1-11 16,34 10-5-16,-41 1-5 15,5-2 0-15,-3 4-1 16,-7 1 1-16,-1 0 1 0,-4 5 2 16,-9-1 1-1,-4 1 0-15,0 0-1 0,-6-1-1 16,2-3-2-16,3-2 0 15,-1-4-2-15,5-3 0 16,1-2-4-16,2-1-1 16,2 0-4-16,1 0-4 15,6-2-1-15,-3-2 0 16,0 0 4-16,15 1 2 16,10 2 1-16,28 4 0 0,-30-3 1 15,-2 4 0-15,-4 4 4 16,-3 5 5-16,-6 1 12 15,-7 4 6-15,-8-2 7 16,-5-4 1-16,-4 2-4 16,1-4-3-16,-2-4-8 15,-1-1-3-15,2-1-5 16,0-5-3-16,1 1-2 16,7-3-1-16,-2-4-6 15,1 4-5-15,9-1-26 16,0-6-36-16,8-6-151 15,5-3 145-15</inkml:trace>
  <inkml:trace contextRef="#ctx0" brushRef="#br0" timeOffset="19011.66">12120 15692 806 0,'-14'13'422'16,"3"-5"-19"-16,1-1-185 16,-5 5-52-16,-2 5-19 0,-2 5-74 15,-1-2-27-15,-3-2-29 16,4 3-8-16,7-7-41 15,2-2-63-15,9-4-337 16,3-4 291-16</inkml:trace>
  <inkml:trace contextRef="#ctx0" brushRef="#br0" timeOffset="19592.58">11658 15275 653 0,'0'2'303'16,"2"1"-104"-16,-1 1 14 15,-1-4 2-15,0 0-27 16,0 0-58-16,0 1-20 16,5 11-38-16,0-6-17 0,-1 2-24 15,28 24-10-15,-21-28-11 16,0 7 0-16,-4-1-1 16,-1 1 0-16,-6 6 0 15,-8-4 2-15,-7 6 0 16,-3 0 0-16,-4-4-2 15,-2 0-2-15,0-6-2 16,1 2-2-16,4-2-2 16,8 1-4-16,8-3-8 15,7 0-2-15,10-3 0 16,5-2 2-16,7 0 7 16,4-1 0-16,2 2 2 15,-3 4 1-15,-3 7 1 16,-4 2 3-16,-7 6 2 15,-3 1 3-15,-6 0 4 16,-5-2 2-16,-4-3 5 0,-7-3 1 16,-7-3 0-16,-4 0-2 15,-6-5-6-15,1 0-2 16,-2-3-6-16,3-1-4 16,4 1-70-16,3-3-60 15,9-2-363-15,9-2 322 16</inkml:trace>
  <inkml:trace contextRef="#ctx0" brushRef="#br0" timeOffset="19860.71">11460 15735 1059 0,'-5'0'424'0,"2"2"-292"16,-4 4 2-16,-5 11-37 16,3 0-40-16,-10 5-39 15,1-1-7-15,-3-1-4 16,0-4-25-16,5-4-164 15,-4-3 132-15</inkml:trace>
  <inkml:trace contextRef="#ctx0" brushRef="#br0" timeOffset="20411.29">10962 15199 744 0,'0'0'333'16,"0"0"-128"-16,0 9-28 15,-3 17-5-15,-16 36-36 16,1-21-64-16,-2 1-20 16,-1-3-17-16,-3-5-3 15,20-9-6-15,5-3-7 16,9-5-12-16,9-2-2 16,7-5 3-16,0-1 2 0,8-3-1 15,-4-3 0-15,11-3 0 16,2-4 0-16,-5-6 2 15,0-2 0-15,-15 1 1 16,-6 0-4-16,-10 8-114 16,-4-1-126-16,-3 4 145 15</inkml:trace>
  <inkml:trace contextRef="#ctx0" brushRef="#br0" timeOffset="20626">11083 15354 1016 0,'-3'15'451'0,"6"15"-212"15,-3 5-24-15,-3 11-44 0,-2 4-52 16,1-3-68-16,0-1-22 16,5-7-13-16,-2-7-3 15,2-8-5-15,4-3-2 16,-3-8-30-16,5-1-42 15,-2-6-158-15,-1-5 145 0</inkml:trace>
  <inkml:trace contextRef="#ctx0" brushRef="#br0" timeOffset="31630.33">16435 16006 418 0,'0'-1'246'0,"0"0"-23"16,0 0-18-16,-1 0-36 16,1 0-10-16,0 0-13 15,-2 0-10-15,1-1-18 16,0 1-9-16,0 0-27 16,0 0-15-16,0 0-29 15,0 1-14-15,0 0-19 16,0 0-5-16,0 2-1 15,1 12 1-15,1 4 0 16,5 25 2-16,5-25 2 16,6 2 1-16,-9-4 2 15,9 3 2-15,-7-1-2 0,-2-6 1 16,8-1-2-16,-10-5 1 16,0-3 0-16,-4-1 2 15,-1-4 4-15,-1 2 1 16,0-1 0-16,0 0-2 15,0 0-5-15,0 0-4 16,6-11-3-16,-5-6-1 0,46-23-1 16,-28 28-1-16,3 1 3 15,2 1 0-15,6-1 6 16,0 0 2-16,7 3 3 16,2 2 3-16,-4 4 2 15,0 3 3-15,-12 6 6 16,2 2 0-16,-6 9 2 15,-5-2-2-15,5 3-2 16,-11-2-1-16,2-3 2 16,-7-3 2-1,-2-6 0-15,1 2 0 0,-10 8-5 16,12 4-4-16,-9-4-4 16,5-12-2-1,0-1 1-15,0 0 0 0,0-1 2 16,-1 0-1-16,0-1-7 15,0 0-3-15,0 0-7 0,0-5-3 16,1-8-1-16,2 2-1 16,22-25 3-16,-12 26 1 15,6 3 3-15,2 2 1 16,0 0 1-16,4 4 0 16,2 2 0-16,3 1 0 15,3 4 1-15,-1 0 1 0,3 2-1 16,2 2 1-16,5 3 2 15,-3 1-1-15,3-3 1 16,-11 1 0-16,0-6 1 16,-5-5 0-16,-6-3 1 15,3-6 1-15,-9-4 1 16,4 1-1-16,-7-5 0 16,0 3-1-16,-4 2-11 15,-5 4-25-15,-1 8-71 16,0 4-41-16,0 4-97 15,-1 3-66-15,8 0 199 16</inkml:trace>
  <inkml:trace contextRef="#ctx0" brushRef="#br0" timeOffset="75645.75">17574 13862 410 0,'-1'-4'274'16,"0"0"-45"-16,0 3-13 16,0-1-24-16,0 1-63 15,0 0-26-15,0 0-29 16,0 0-6-16,0 1-11 16,-4 3-4-16,-16 26-15 15,-30 45-7-15,20-18-13 16,3 4-4-16,-4 7-7 15,-3-2-2-15,2-1-1 16,0-3 0-16,8-7 8 16,3-6 2-16,4-9 2 15,1-3 2-15,4-9-7 16,4-2-3-16,3-8-2 16,1-5-3-16,3-5-4 0,0-4-4 15,2-3-3 1,0-1-1-16,0 0-24 0,0 0-46 15,1-3-223-15,5-8 203 16</inkml:trace>
  <inkml:trace contextRef="#ctx0" brushRef="#br0" timeOffset="94622.28">10476 12706 218 0,'-1'-1'166'16,"0"0"19"-16,0 0-37 15,0-1-71-15,0 0-25 16,0-1-32-16,-1 1-5 15,1 1-3-15,1 0 1 16,0 0 1-16,0 0 5 0,0 0 16 16,0 0 7-16,0 1 16 15,0 0 3-15,0 0 1 16,6 14-1-16,-3-1-7 16,4 29-5-16,-10-27-11 15,-3 0-3-15,3 3-11 16,2 1-4-16,-1 0-8 15,0 1-4-15,3-3-2 16,3 3-1-16,-2-1 0 16,2 0-2-16,-5 2 1 15,1-1 0-15,0-2 1 16,2 2 0-16,-2 2 0 16,-3-1 1-16,3 6-2 15,-4 1 1-15,5 2-3 16,-1 5 1-16,-2-1-2 15,-3 0 0-15,3-2 0 0,4 1 0 16,-2 0 0-16,3 2 0 16,-3 0 0-16,-5 0 0 15,5 2 0-15,1 2 1 16,-2 3-2-16,3 1 1 0,-1-1 0 16,-1-1 0-1,-2-2 0-15,0 2 0 16,-4-2 0-16,6 4 1 0,0 0-1 15,0-11 1 1,0-15-1-16,1-1-1 0,5 52 0 16,-6-2 0-16,3 1 0 15,-3-25 0-15,0 1 2 16,-2-3-1-16,2-1 1 16,1 5-1-16,0 0 0 15,5 5 0-15,-4 1-2 16,0-3 1-16,-2 0 0 15,0-2 0-15,3-3 1 16,3-1 4-16,-5-2 13 16,-1-13 5-1,0 0 4-15,-1 20-1 0,-5 8-4 16,4-4 1-16,0-9-1 0,-2 3 2 16,6-4-10-16,-5-4-2 15,6-2-6-15,3 0-1 16,-7-4 0-16,8 1-1 15,-8 0 1-15,-1-4 0 16,4-5 1-16,-6-4 0 16,1-6 2-16,-4-4-1 15,3-1 0-15,2 0-2 16,1-5-6-16,1 1-11 0,-1-4-32 16,0 0-26-16,0 0-148 15,0 0 144-15</inkml:trace>
  <inkml:trace contextRef="#ctx0" brushRef="#br0" timeOffset="96886.07">10200 13365 351 0,'0'0'221'15,"0"0"-15"-15,0 0-3 16,0 0-51-16,0 0-22 16,0 0-30-16,0 0-13 0,0 0-19 15,-1-1-7 1,0 0-11-16,0 0-2 0,0 0-1 15,0 0-2-15,-6-4-3 16,-5-1 2-16,-27-15 3 16,26 18 3-16,-7 1 0 15,-4-4-3-15,-3 4-3 16,1 1-2-16,-6-5-1 16,3 4-1-16,-9-4-9 15,-10-2-4-15,-1 5-6 16,-4 2-3-16,-1 1-4 15,2 2-2-15,2 2-3 16,2 1-2-16,6-1-1 16,0 0-2-16,1-4 0 15,-1-1-1-15,0-3 0 16,2-1 0-16,9 2-2 16,4 2 0-16,10 0-1 0,1 1 0 15,7 0 0-15,2 2-2 16,3-1-3-16,3 1-1 15,1 0-3-15,-2-2 0 16,2 0 2-16,0 0 1 16,0 0 3-16,0 0 0 15,0 0 1-15,0 0 1 16,0 0 1-16,0 0 0 0,0 0 0 16,0 0 1-16,0 0-1 15,0 0 0-15,0 0-3 16,0 0-5-16,0 0-70 15,0 0-43-15,0-2-135 16,0 1-162-16,0 0 275 16</inkml:trace>
  <inkml:trace contextRef="#ctx0" brushRef="#br0" timeOffset="97395.79">9358 13069 316 0,'-1'-9'213'0,"1"1"-10"15,1 5-32-15,-4 2-3 16,-1-1-23-16,2 2-11 15,1 0-18-15,0 0-5 16,-13 3-24-16,-2 2-10 16,-34 18-25-16,30-6-12 0,0 7-16 15,-1 2-7-15,3 7-9 16,1-2-2-16,3 0-4 16,3-2-2-16,5-5 0 15,5 0-1-15,3-3 3 16,4-1 2-16,6 0 11 15,0-4 5-15,4 3 4 16,3 2 3-16,4-2 1 16,2 1-1-16,6-2-1 15,-1-3-2-15,-1-1 8 16,-7-3 3-16,-4-6 6 16,-3-1 4-16,-11-1-7 15,4 2-2-15,-13-2-5 16,-6 1-3-16,3-4-16 15,-5-5-30-15,5-5-87 0,3-1-59 16,2-1-213-16,2 3 236 16</inkml:trace>
  <inkml:trace contextRef="#ctx0" brushRef="#br0" timeOffset="120839.61">12255 14595 278 0,'-1'2'216'16,"-1"5"2"-16,0-2-35 16,0-2-17-16,1 0-29 15,-2-1-11-15,2-1-20 16,0-1-11-16,0 0-21 15,0 0-10-15,0 0-14 16,0 0-4-16,1-1-9 0,1-2-3 16,10-27-4-16,43-48-1 15,-18 22-2-15,-2-6 1 16,3-5-1-16,-3 0-3 16,1 3-4-16,0 0-3 15,-3 7-3-15,-2 0-4 16,-7 10-2-16,1 6-1 15,-4 5 0-15,-5 7-1 0,-2 9 1 16,-5 7 1-16,-6 7 1 16,-2 4 0-16,-2 4-3 15,1-2-1-15,0 0-5 16,0 0-1-16,0 1-42 16,-5 6-35-16,3-2-118 15,0 1-138-15,1 0 214 16</inkml:trace>
  <inkml:trace contextRef="#ctx0" brushRef="#br0" timeOffset="122157.57">13687 14571 416 0,'-1'0'254'15,"0"0"-50"-15,0 0-1 16,-1 0 5-16,1 0-41 16,0 0-27-16,0 0-39 15,0 0-12-15,1-1-22 16,11-29-8-16,30-44-19 0,-3 18-11 15,10-12-12-15,0-3-3 16,1-5 0 0,-3 2 2-16,-11 11 9 0,-4 6 3 15,-5 15 3-15,-10 10-4 16,-2 13-7-16,-2 10-3 16,-10 4-3-16,-2 2 0 15,-2 3-4-15,0 0-2 16,1 0-7-16,0 0-1 0,-2 3-60 15,-2 8-49-15,-1 2-131 16,-22 27-121-16,31-27 228 16</inkml:trace>
  <inkml:trace contextRef="#ctx0" brushRef="#br0" timeOffset="122780.6">14325 14605 855 0,'-2'4'336'0,"-8"-1"-170"16,3 3-33-16,-1-6 32 15,3 0-15-15,6-8-46 16,3-5-20-16,13-13-21 15,7-6-8-15,7-11-14 16,1-6-8-16,2-5-12 16,-7-7-1-16,2-3 0 0,6 0 0 15,-3 4 1 1,2 5 0-16,-9 13-5 0,-7 2-1 16,-1 11-6-16,-3 5-2 15,-3 6-1-15,-2 6-2 16,-4 3 2-16,-3 3-1 15,-2 5-2-15,1 1-1 16,-2 0-40-16,0 0-37 0,0 0-114 16,-5 11-107-16,-5 16 186 15</inkml:trace>
  <inkml:trace contextRef="#ctx0" brushRef="#br0" timeOffset="145511.63">13370 13730 350 0,'26'-3'238'16,"-26"0"-45"-16,2 2 3 15,4 1-17-15,-6 0-50 16,-1 0-19-16,0 0-24 16,0 0-11-16,0 0-23 15,-1 0-6-15,1 0-12 16,0 0-3-16,-1 0 1 16,-2 3 0-16,-3 0 5 0,-3 9 4 15,-37 40 8-15,23-21 4 16,-9 14 4-16,-5 6 0 15,-6 14-8-15,0 5-3 16,3 2-7-16,-1 1-3 16,9-7-8-16,7-4-2 15,7-11-9-15,7-23-1 16,1-1-4-16,-5 12-1 0,1-3-2 16,-7-11-1-16,18-14-2 15,-1-8-2-15,1-3-8 16,10 0-6-16,-4-9-27 15,2-3-25-15,8-8-64 16,-6-2-53-16,13-4 111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5:35:44.56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15529 7639 254 0,'-34'-35'232'0,"33"26"21"16,-1-2-78-16,2-1-13 16,2-1-54-16,-1 2-7 15,-1 1 0-15,2 4 2 0,1-1-2 16,1 3-3-16,-3 3-11 16,-2 0-10-16,0 1-24 15,0 0-8-15,-1 7-8 16,-2 20 1-16,0 35 10 15,4-20 5-15,8 12 11 16,-5 4 8-16,-3 9 3 16,4 2-2-16,-2 1-11 15,2-1-10-15,8-5-16 16,-4-5-6-16,3-12-8 16,0-7-6-16,-8-16-6 15,2-3-2-15,-5-12-2 16,3-1-1-16,0-2-2 15,-3-2-3-15,4-2-4 16,-4-6-9-16,0 3-66 16,0-1-44-16,2-27-127 0,8-51-142 15,3 24 255-15</inkml:trace>
  <inkml:trace contextRef="#ctx0" brushRef="#br0" timeOffset="1538.01">15488 7489 816 0,'-13'-1'357'0,"7"0"-160"16,5 1-18-16,-2-1-3 15,1 1-40-15,2 0-45 16,0 0-11-16,0 0-6 16,0 0-6-16,9 0-18 15,5-2-6-15,28-6-13 16,-27 2-6-16,9-2-10 16,4 3-3-16,4-2-4 15,3 1-2-15,2 3-2 16,2 3 1-16,3-5-2 0,-2 2 1 15,5 1-2-15,-6-5-1 16,5 6 0-16,5-1 1 16,1-2 0-16,8 2-1 15,6-6 0-15,5 4 1 16,2-3 0-16,0-1 1 16,-3 1-1-16,-4 0 0 15,0 1 0-15,6-1 0 16,5 0 0-16,3 1 0 15,-7-1 0-15,-6 0 0 0,-5-1 1 16,-5-1-1-16,5 0 0 16,3 3-1-16,2-1 1 15,-2 2-1-15,-3 1 1 16,-6 0 1-16,-6 0 1 16,1-2 1-16,1-1 0 15,1 0 0-15,2 2 2 16,2 0 0-16,4 4 1 15,-3 1 0-15,-9 2-1 16,4 0-1-16,-4-2 0 16,6 0 0-16,4-2-1 15,-3 0 0-15,4 1 0 16,0 1-1-16,3 0-1 0,-4 0 0 16,-9 0 0-1,-3-1 1-15,6 0 0 0,1-1 1 16,3 1 1-16,2 2 1 15,-4-1 9-15,1 0 1 16,0 0 3-16,-6 0 0 16,-5 0-7-16,-2-1-1 15,0-3-3-15,7 1-1 16,2 1-1-16,2 1-1 0,6 1-1 16,1 0-1-16,-2 0 0 15,-6 1-1-15,1-2-1 16,-3-2 1-16,5 0-1 15,5 0 1-15,-2 1-1 16,3 1-1-16,-1 1 0 16,-3 0 0-16,-2 1 0 15,-11 1 0-15,4-2 0 16,1 1 1-16,-1 0-2 16,12 0 0-16,2 1 1 15,5 3-1-15,-1 0 0 16,-10 1 0-16,-6-1 0 15,-3-2 1-15,7 0 0 16,7 0 0-16,0 2 0 16,4 4 0-16,1 0-1 15,-10-3 0-15,0 3 0 16,-8-3 0-16,-1-2 0 0,13 5 0 16,4-5 1-16,6 7 0 15,2-2-1-15,-4 0 0 16,1 3 0-16,-7-6 0 15,6 2 1-15,1-1 0 16,7 0 1-16,9 3-1 16,-6 2 0-16,-1 3 0 0,-9-5-1 15,-3 0 0-15,1-5-1 16,2 0 0-16,3 4 0 16,-3-3 1-16,-12 1 0 15,0-2 1-15,-18-1 1 16,-4-1 1-16,-2 4 0 15,-10-6 2-15,-6-1 11 16,-4 7 10-16,-10-5 16 16,-1-2 10-16,-2 0 7 15,0-1-3-15,0 0-8 16,0 0-8-16,0 0-16 16,0 1-7-16,0 0-9 15,-1 0-3-15,-1 0-5 16,-3 0-2-16,2 0-8 15,0 1-3-15,-2 8-3 16,-3 19 1-16,-1 39 4 16,12-20 0-16,-2 11 4 0,0 1 1 15,0 7 4-15,1-3 1 16,-1-3 1-16,1 0 2 16,3-3-2-16,-4-2 1 15,9-6 0-15,-3-3 0 16,5-8-1-16,1-3 0 15,-1-10-15-15,1-4-32 0,-4-9-97 16,-3-8-58-16,-5-8-169 16,0 1 224-16</inkml:trace>
  <inkml:trace contextRef="#ctx0" brushRef="#br0" timeOffset="3079.39">15815 8255 667 0,'-13'7'319'0,"-3"-3"-92"16,1 0-31-16,1-2-12 16,1 0-32-16,4 1-42 0,2-2-12 15,3 1-13 1,0 1-6-16,4-3-27 0,0 0-14 16,0 0-18-16,0 0-7 15,9 1-7-15,19 1 1 16,35 3-2-16,-22-2 2 15,-3-3 0-15,1 1-1 16,-4-1 2-16,0 0-1 16,3 0 0-16,1 0 1 15,4 3-2-15,-2-1 1 16,3 1 0-16,1-5 0 0,5 1-1 16,7 5 0-16,-13-5-2 15,2 1-1-15,-2 0 0 16,-5-3 0-16,11 3 0 15,0 1 1-15,7-1 2 16,2 0 8-16,4-1 9 16,-6-4 2-16,-8 3 2 15,0-2-9-15,-1-2-9 16,4 0-1-16,1-1-3 16,-1-1 0-16,4 4-2 15,4 4 0-15,-3-1-1 16,-1-1 0-16,-8 0-1 15,-2-4 1-15,2-1 0 16,4-1 0-16,6 5-1 0,4 1 2 16,5 2-1-16,-1 2 0 15,-10-4 2-15,1-1 1 16,-3-2 1-16,1-1 2 16,7 0 0-16,1 1-2 15,4 0 0-15,-3 0-2 16,-2 4 1-16,-6-2 1 15,-2 1-1-15,7 1 0 0,5 0 0 16,8-1-1-16,6 0 0 16,-7 1 2-16,-7-5 5 15,0 1 3-15,-5 1 3 16,11-4 1-16,9 5-4 16,-5 0-3-16,-4 3-5 15,-9 4-1-15,1-3 0 16,3 3 0-16,7-4 0 15,9 0-1-15,-7 1-1 16,-4-1-2-16,-4-1 2 16,-2 0-1-16,5-1 1 15,4-3 1-15,6 3-2 16,-4 1 1-16,-12 1-2 16,4 0 0-16,-7 0 1 15,1 0 0-15,6 1 0 16,0 4-1-16,4 0 1 0,0 3-2 15,-11-2 2-15,-1-1-1 16,1-1 0-16,-3-3 2 16,11-1-2-16,1 0 0 15,-6 0 2-15,-1 1-1 16,-12 3 1-16,-12-3 1 16,-4-1-1-16,2 0-1 15,2-3 0-15,2 3 1 0,0 0 0 16,-4-1-1-1,-1 2 1-15,1-1-2 0,-2 2 1 16,4 1-1-16,-1-1 1 16,-11 0 0-16,1 2-1 15,0-3 0-15,-4-2 0 16,13 1 2-16,-1-3-2 16,4 3 0-16,4 5 1 15,-4 1-2-15,1-1 0 16,0-2 1-16,-3 2-1 15,-1-1 1-15,-2 3 0 16,-5 0-1-16,-2-2 1 16,-8 2 0-16,0-3 0 15,5 4 1-15,-3-2 1 16,4-3-1-16,-8 1 4 16,-5-5 0-16,-8 0 5 0,-5 0 3 15,-7-7-55 1,-9 1-83-16,-5-21 80 0</inkml:trace>
  <inkml:trace contextRef="#ctx0" brushRef="#br0" timeOffset="4581.26">15605 5753 474 0,'-3'-5'280'15,"1"1"-33"-15,0-1-19 16,1 2-56-16,-1-1-23 15,1 3-34-15,0-3-12 16,0 3-18-16,-1 0-4 16,1 0-9-16,0 0-6 15,0 1-19-15,0 10-11 16,1 18-20-16,4 41-6 0,3-31-4 16,2-3-1-16,1-7 0 15,-3-3 0-15,0-11 0 16,-2-3 1-16,0-2-1 15,-2-3 1-15,1-3-2 16,1-1-1-16,3 0-1 16,6-2-1-16,2 1 1 15,5-1 0-15,3-2 3 16,-1-1 1-16,0-1 0 16,-2 2 1-16,-3 1-2 15,-3 1-1-15,-4 5-2 16,-4-4-28-16,-5 3-130 15,6-1-96-15,0-3 144 16</inkml:trace>
  <inkml:trace contextRef="#ctx0" brushRef="#br0" timeOffset="4833.04">15943 5707 1088 0,'0'-15'459'0,"0"13"-219"16,-2 0-70-16,0 2-2 16,1 0-46-16,-1 0-73 15,1 0-18-15,1 24-19 16,1 32-7-16,-1-19-5 16,2 0 0-16,2-2-1 15,9-1-1-15,-2-13-4 16,1-4 5-16,10-9-110 15,-9-4-90-15,13-10 126 16</inkml:trace>
  <inkml:trace contextRef="#ctx0" brushRef="#br0" timeOffset="5013.52">16153 5797 1090 0,'-1'5'466'0,"1"1"-233"0,1 4-60 15,2 4-4-15,-1 4-53 16,-1 1-64-16,1-1-16 16,1-4-23-16,-1-3 1 15,3-7-112-15,-1-5-87 16,2-15 116-16</inkml:trace>
  <inkml:trace contextRef="#ctx0" brushRef="#br0" timeOffset="5163.14">16105 5642 1114 0,'-4'-6'452'0,"5"10"-270"15,3 0-74-15,4 5-8 16,2-1-46-16,1-2-44 16,0 6-23-16,2-1 10 15</inkml:trace>
  <inkml:trace contextRef="#ctx0" brushRef="#br0" timeOffset="5371.34">16233 5869 1138 0,'7'5'442'0,"1"-9"-262"0,3-1-105 16,10-2-4-16,-1 0-18 15,3 5-41-15,1 1-4 16,-6 3-4-16,-3 5-1 16,-3-1-57-16,-1 1-81 15,-6-5 88-15</inkml:trace>
  <inkml:trace contextRef="#ctx0" brushRef="#br0" timeOffset="5568.04">16346 5734 1093 0,'1'7'494'0,"0"1"-287"0,5 7-64 15,-3 2-18-15,1 5-87 16,0 1-18-16,2 1-9 16,3 0-4-16,-7-6-5 15,5-3 7-15,-5-6-101 16,3-1-106-16,3-12 128 15</inkml:trace>
  <inkml:trace contextRef="#ctx0" brushRef="#br0" timeOffset="5771.68">16520 5768 1139 0,'0'2'481'16,"9"6"-295"-16,-2 2-10 15,-5 7-33-15,0 4-48 16,2 5-43-16,-2 2-11 16,4-4-29-16,-3-7-9 0,1-5-53 15,4-9-59-15,3-10-399 16,7-12 342-16</inkml:trace>
  <inkml:trace contextRef="#ctx0" brushRef="#br0" timeOffset="6026.6">16594 5538 1088 0,'4'7'409'0,"9"-4"-325"16,4 2-3-16,3 4 17 15,3 0-25-15,4 8-6 16,2 5 4-16,-2 4-4 15,-2 3-5-15,-6-2-11 16,-5 0-10-16,-10-1-14 0,-8-1-5 16,-8-1-4-16,-4-2-1 15,-4-3-40-15,2-3-47 16,-7-4-184-16,2-3 162 16</inkml:trace>
  <inkml:trace contextRef="#ctx0" brushRef="#br0" timeOffset="6709.83">16258 7503 695 0,'34'-37'332'0,"-28"24"-144"15,-2 1 15-15,0 2-19 16,2 6-35-16,3 3-36 16,-1-1-18-16,1 10-27 15,-3 10-9-15,-3 16-9 16,4 13 2-16,-5 15 2 15,0 7-1-15,0 4-4 16,-2-4-8-16,9-9-19 16,3-10-5-16,-3-5-9 15,4-3-3-15,-8-2-1 0,0-4-1 16,1-8 0-16,0-5 0 16,-4-6-2-16,-2-4 0 15,-2-6-14-15,-2-4-35 16,0-7-136-16,4-7-89 15,0-11 158-15</inkml:trace>
  <inkml:trace contextRef="#ctx0" brushRef="#br0" timeOffset="7212.7">17030 7421 659 0,'0'1'379'0,"0"-1"-118"15,2 2-12-15,-2-2-14 16,0 0-79-16,0 0-24 15,5 19-38-15,5 36-14 0,-6-12-20 16,2 9-8 0,-2 17-9-16,4 5-3 0,-2 6-3 15,1-3-3-15,1-9-4 16,2-6-2-16,2-15-11 16,0-5-6-16,-3-17-5 15,-1-5-3-15,-5-10-1 16,-3-5-30-16,0-7-101 15,1-6-83-15,5-8 120 16</inkml:trace>
  <inkml:trace contextRef="#ctx0" brushRef="#br0" timeOffset="7507.94">17835 7940 1676 0,'5'2'597'16,"-8"-1"-477"-16,0 1-108 16,2-2-1-16,0 0-70 15,1 0-89-15,0 0 93 16</inkml:trace>
  <inkml:trace contextRef="#ctx0" brushRef="#br0" timeOffset="7645.39">18199 7978 1122 0,'7'-1'411'0,"-4"6"-508"16,-1 2 59-16</inkml:trace>
  <inkml:trace contextRef="#ctx0" brushRef="#br0" timeOffset="7774.83">18502 7915 979 0,'11'0'448'0,"-6"0"-233"0,-3-2-98 16,1 5-62-16,-3-3-50 16</inkml:trace>
  <inkml:trace contextRef="#ctx0" brushRef="#br0" timeOffset="8839.33">21673 7463 682 0,'-3'-5'387'16,"1"5"-52"-16,1 0-144 15,0-1 16-15,1 0-64 16,0 1-28-16,0 0-42 16,0 0-15-16,0 0-6 15,3 12 1-15,3 16 5 16,5 36 5-16,-11-18 1 15,0 8-3-15,-2 14-10 16,-1 3-8-16,3 0-17 16,2-6-6-16,5-13-10 15,2-3-3-15,1-16-2 16,0-4-2-16,-4-14-2 16,-1-5 0-16,-2-7-2 15,-2-3-10-15,-3-8-65 0,0-8-58 16,-1-11-530-16,1-4 454 15</inkml:trace>
  <inkml:trace contextRef="#ctx0" brushRef="#br0" timeOffset="9523">21850 5576 1041 0,'20'-3'457'0,"-6"2"-265"16,-3 2 13-16,-6 11-98 15,-10 3-33-15,5 15-38 16,0 3-12-16,-7 4-14 16,6 0-2-16,-4-1-5 15,4 2 0-15,3-7-1 16,-2-1-1-16,10-6 1 16,-4-5 1-16,0-8 4 15,6-3 3-15,0-7 10 16,1-2 6-16,9-2 10 15,-5-2 5-15,2-3 3 16,5 2-5-16,-9 1-9 0,3 3-6 16,-8 0-11-16,-6-1-10 15,-1 1-101-15,-3-1-95 16,0 2 117-16</inkml:trace>
  <inkml:trace contextRef="#ctx0" brushRef="#br0" timeOffset="9797.16">22234 5643 1066 0,'9'-16'451'0,"-7"8"-237"16,-2 0-57-16,-2 4-9 15,-3 4-42-15,-4 9-48 16,0 2-21-16,-1 11-23 15,1-2-5-15,2 10-3 16,0 2-1-16,7-2-1 16,1 2-2-16,9-3-2 15,3-4-1-15,5-6-5 16,4-1-47-16,0-9-154 16,2-5 143-16</inkml:trace>
  <inkml:trace contextRef="#ctx0" brushRef="#br0" timeOffset="10140.04">22437 5720 1114 0,'-4'-1'475'16,"2"10"-248"-16,2 2-52 16,0 6-28-16,-4 1-45 0,3 2-55 15,0 1-16-15,0-4-16 16,3-1-4-16,-2-9-4 15,2-2 0-15,1-6-4 16,-4-6-1-16,2-7-4 16,-1-2-2-16,8-3 1 15,3 0 0-15,3 6 2 16,4 3-1-16,-5 5 2 16,0 0 2-16,0 5 4 15,-1 0 3-15,0 5 7 16,3 3 5-16,-5 2 5 15,-5 4 1-15,-2 1-2 16,-1 1-3-16,-2-1-7 16,1-2-5-16,1-7-31 15,-1-2-49-15,0-7-137 16,-1 2-137-16,0 0 209 0</inkml:trace>
  <inkml:trace contextRef="#ctx0" brushRef="#br0" timeOffset="10349.96">22723 5596 1138 0,'13'1'485'15,"4"11"-293"-15,-1-3 4 0,3 11-72 16,-3 0-18-16,-1 4-19 16,-3 4-4-16,-9-3-21 15,-4 1-10-15,-13-2-19 16,0 0-8-16,-6-3-14 15,4-3-15-15,3-7-99 16,-1-7-81-16,6-8 110 16</inkml:trace>
  <inkml:trace contextRef="#ctx0" brushRef="#br0" timeOffset="15441">17830 7378 247 0,'0'-1'176'0,"0"0"33"15,0 0-10-15,0 0-24 16,0 0-8-16,0 0-23 15,0 0-13-15,-2 0-29 16,1 0-13-16,0 0-25 16,0-1-7-16,0 2-2 15,0 0-1-15,0 4 3 16,-1 19 1-16,-5 39-5 16,10-17-3-16,0 10-16 15,-1 7-7-15,0 12-12 16,-2-2-5-16,0-3-2 15,1-6 0-15,2-9 0 0,2-4-1 16,-1-3 2-16,-2-4 1 16,-2-10 2-16,4-8 0 15,-3-13-1-15,0-4-4 16,1-8-4-16,-2-7-3 16,2-4-52-16,6-3-44 15,1-10-163-15,3-2 159 0</inkml:trace>
  <inkml:trace contextRef="#ctx0" brushRef="#br0" timeOffset="16203.78">18564 7340 113 0,'-22'-22'86'0,"27"21"32"16,-1 0 34-16,-4-2 36 16,-1 2 9-16,0 0-3 0,0-1-9 15,0 1-24-15,0 0-14 16,-1 0-28-16,1 1-18 16,0 0-36-16,0 0-12 15,-4 20-11-15,-6 39 3 16,9-13 3-16,2 11-3 15,-1 14-8-15,1 6-6 16,4 5-6-16,-1-5 0 16,9-12 0-16,-1-5 0 15,1-10 0-15,-3-4-1 0,-5-8-2 16,-1-5-1-16,-3-12-6 16,0-3-3-16,-4-9 1 15,1-5 0-15,1-6-58 16,2-5-44-16,1-13-175 15,8-4 159-15</inkml:trace>
  <inkml:trace contextRef="#ctx0" brushRef="#br0" timeOffset="16774.84">19253 7262 807 0,'0'0'357'0,"1"4"-173"16,-1 1-5-16,0-5-14 15,0 10-37-15,0 18-30 16,0 43-2-16,1-21-5 16,1 5-3-16,2 11-20 0,-2 6-9 15,1 5-20-15,1-5-9 16,2-8-14-16,0-5-4 15,0-9-3-15,-1-2-1 16,3-11-1-16,-4-6 0 16,1-15-2-16,-4-5-2 15,-1-11-19-15,0 0-34 16,3-3-101-16,-3 2-73 16,0-1 131-16</inkml:trace>
  <inkml:trace contextRef="#ctx0" brushRef="#br0" timeOffset="17337.73">20088 7209 686 0,'-7'0'329'0,"7"2"-65"15,-3 3-78-15,1 10 0 16,1 9-32-16,-1 16-60 15,1 8-11-15,1 9-12 16,1 4-4-16,1 5-8 16,-1 2-6-16,3 8-6 15,-2 0-4-15,-2-10-9 16,0-2-4-16,-1-12-10 16,0-4-2-16,1-4-9 15,1-8-1-15,3-14-6 16,-1-9-27-16,3-14-109 15,0-10-53-15,8-11 101 0</inkml:trace>
  <inkml:trace contextRef="#ctx0" brushRef="#br0" timeOffset="18000.43">20617 7268 503 0,'0'-1'283'0,"0"0"-51"15,0 0 14-15,0 0-31 16,0-1-36-16,0 1-56 15,0 1-33-15,3 19-44 16,5 41-11-16,-6-18-8 16,2 4 3-16,0 11 9 15,-1 3 1-15,2 12 2 16,-2 3-2-16,1-3-10 16,3-4-5-16,-2-10-8 15,2-9-3-15,-3-11-2 16,1-3-2-16,-4-13-1 15,0-2-3-15,-1-11-12 16,0-5-27-16,0-5-71 16,3-4-59-16,4-4 95 15</inkml:trace>
  <inkml:trace contextRef="#ctx0" brushRef="#br0" timeOffset="18503.47">21125 7339 902 0,'0'2'432'16,"0"3"-212"-16,0-3-42 16,0-2-1-16,0 0-79 0,1 17-24 15,5 50-34-15,-4-20-8 16,2 13-7-16,1 4-3 16,-1 10 4-16,0 3 2 15,1-6-2-15,-2-5-1 16,2-10-11-16,-1-7-4 15,-2-6-4-15,0-6 0 0,-1-12-3 16,2-3 3-16,-1-13-63 16,-1-6-57-16,0-11 73 15</inkml:trace>
  <inkml:trace contextRef="#ctx0" brushRef="#br0" timeOffset="20174.55">18171 7637 872 0,'0'0'450'15,"-1"0"-198"-15,-1 11-33 16,-3 16-22-16,-5 32-101 16,6-28-28-16,4-6-40 15,1-6-10-15,6-8-11 16,-1-3-3-16,1-6-13 16,-1-2-36-16,-2-15-154 15,-2-5 137-15</inkml:trace>
  <inkml:trace contextRef="#ctx0" brushRef="#br0" timeOffset="20342.03">18111 7421 906 0,'-2'1'476'16,"5"3"-65"-16,4 0-274 0,0 0 18 15,2 3-68-15,1-4-32 16,3 3-33-16,-1-1-11 15,4 5-80-15,3 4-89 16,2 10 100-16</inkml:trace>
  <inkml:trace contextRef="#ctx0" brushRef="#br0" timeOffset="20880.62">18327 7706 653 0,'46'35'343'0,"-49"-32"14"15,4-1-136-15,3 5 11 16,0 2-23-16,2 6-74 16,-10 3-22-16,2 3-36 15,4 6-15-15,-5-3-28 16,4 0-8-16,-1-9-13 15,0-5-5-15,2-4-2 16,3-2-4-16,-4-1-38 16,1 2-42-16,-2-7-105 15,-1 1 125-15,0 0 7 16</inkml:trace>
  <inkml:trace contextRef="#ctx0" brushRef="#br0" timeOffset="22516.22">19588 7607 904 0,'-1'-3'439'0,"0"2"-184"0,0 0-71 15,0 0 15-15,-1 1-81 16,1 3-28-16,-2 25-48 15,-1 34-14-15,5-35-15 16,2-3-4-16,1-10-8 16,3-4-1-16,-3-11-57 15,1-2-51-15,0-10-308 16,3-7 273-16</inkml:trace>
  <inkml:trace contextRef="#ctx0" brushRef="#br0" timeOffset="22669.82">19555 7330 1139 0,'1'7'433'0,"8"-5"-327"16,1 0-15-16,1 3-18 0,0 2-29 16,1 0-11-16,2 4-60 15,2 4 23-15</inkml:trace>
  <inkml:trace contextRef="#ctx0" brushRef="#br0" timeOffset="23068.21">19741 7665 1136 0,'7'4'412'0,"4"-4"-312"16,1 0-34-16,4-1 21 16,3 1-19-16,-1 1-29 15,-4 1-15-15,-7 5-12 16,-2 1 0-16,-5 7-2 16,2 2 0-16,-3 4 1 15,-4-2-1-15,-3 0-1 16,-2-1 12-16,-1-5 23 15,0-1 11-15,2-4 20 16,2-3-3-16,5-3-17 16,0-1-10-16,4 0-21 15,-2-1-8-15,0-1-7 0,16 0 0 16,32-4-1-16,-25 0 0 16,-8 1-3-16,3-3-3 15,0 2-77-15,-2-5-47 16,15-9 72-16</inkml:trace>
  <inkml:trace contextRef="#ctx0" brushRef="#br0" timeOffset="24183.36">21367 7681 886 0,'0'-1'400'0,"0"1"-189"16,0 0 26-16,0 0-53 16,0 1-28-16,7 21-57 15,5 32-28-15,-13-27-37 0,2-2-12 16,4-4-13-16,-3-5-3 16,5-11-6-16,-4-2-33 15,-1-9-121-15,-2-6-136 16,0-14 172-16</inkml:trace>
  <inkml:trace contextRef="#ctx0" brushRef="#br0" timeOffset="24361.22">21319 7499 858 0,'11'-6'448'15,"-8"6"-79"-15,8-1-250 16,1 1 14-16,2 0-67 15,-2 0-19-15,4 0-31 16,-2 5 6-16,4 1-133 16,-3 4 87-16</inkml:trace>
  <inkml:trace contextRef="#ctx0" brushRef="#br0" timeOffset="24799.13">21496 7732 769 0,'-8'14'384'16,"14"-9"-29"-16,3-1-215 15,5-2 0-15,5 3-16 16,-4-3-47-16,4 0-11 16,-7 2-28-16,-5 0-13 15,-2 8-13-15,-4 0-3 16,-4 6 0-16,-4-1-1 0,0-4-1 15,-2 2 0-15,-2-10 2 16,1 1 1-16,-1 0 1 16,1-3-1-16,1 0-3 15,6 2-4-15,6-4-2 16,2 1-1-16,-5-2 2 16,0 0 2-16,7 1 4 15,8 3 4-15,25 14 19 16,-30-11 12-16,-6-1 23 15,-3 0 8-15,-5-1 3 16,-4 1-7-16,-7-3-23 16,-6 0-13-16,3 1-24 15,-1 2-9-15,5 1-57 16,3-1-41-16,5-7-113 16,7-1-86-16,17-3 187 15</inkml:trace>
  <inkml:trace contextRef="#ctx0" brushRef="#br0" timeOffset="26462.28">23576 9039 421 0,'-7'-6'280'16,"6"5"63"-16,0-1-114 15,0 0 1-15,0 1-28 16,0 0-47-16,-1 1-27 16,1 0-46-16,-3 29-21 15,-1 35-32-15,5-18-9 16,-2 3-12-16,1 0-2 0,2 0-1 16,-1-8-2-16,5-2 1 15,1-3-1-15,3-9 0 16,1-1 3-16,-1-13 9 15,-2-6 3-15,2-7 7 16,3-1 2-16,5-3 3 16,1-1 0-16,7-3-1 15,3 1-2-15,-1 2-7 16,-1 0-2-16,-5 4-6 16,-3 0-4-16,-8 1-38 15,1-1-51-15,-7-1-172 16,9-1 162-16</inkml:trace>
  <inkml:trace contextRef="#ctx0" brushRef="#br0" timeOffset="26623.16">23857 9380 919 0,'36'-35'482'16,"-36"32"-3"-16,10-4-313 15,0-1-39-15,-5 0-26 16,3 2-64-16,-3 3-6 0,6 1-155 16,6 2-326-16,13 8 308 15</inkml:trace>
  <inkml:trace contextRef="#ctx0" brushRef="#br0" timeOffset="26989.64">24275 9259 1240 0,'0'2'476'0,"2"-1"-340"0,4 1-5 16,-6-2-32-16,0 0-26 16,9 15-39-16,31 38-11 15,-24-24-9-15,0 2-3 16,-5-8-4-16,5-3-2 16,-4-10 1-16,-2-5 3 15,-1-7 9-15,3-4 3 16,-1-10 3-16,-2-6-3 0,3-8-7 15,-1-3-4-15,-3 1-10 16,5 0-33-16,-5 5-123 16,1 4-364-16,12 0 346 15</inkml:trace>
  <inkml:trace contextRef="#ctx0" brushRef="#br0" timeOffset="27428.33">24722 9378 983 0,'4'-14'484'15,"-1"4"-165"-15,-3-9-167 16,-3-5-23-16,-4-3-70 16,-4-1-20-16,-2 5-26 15,1 2-2-15,-4 16-8 0,0 3-3 16,0 9-8-16,-1 11-1 15,7 4 6-15,4 0 2 16,3 2 7-16,4-2 3 16,5-6 2-16,-1-3 2 15,9-4-1-15,-4-6 2 0,5-4 2 16,-1-4 2-16,0-4 3 16,0-3 2-16,0 3 9 15,-3 4 6-15,-3 1 8 16,-1 4 1-16,-2 5-6 15,1 1-4-15,-3 9-13 16,4-1-4-16,-2-1-9 16,2 0-5-16,0-2-6 15,2-2-2-15,0-3-88 16,-1 0-59-16,-1-6-153 16,-2 3 170-16</inkml:trace>
  <inkml:trace contextRef="#ctx0" brushRef="#br0" timeOffset="27617.29">24904 9071 1403 0,'1'20'527'16,"-1"15"-412"-16,0 4 2 15,-7 7-47-15,6-3-23 16,2-4-30-16,-2-4-9 15,8-9-5-15,-1-3-3 16,0-9-32-16,1-4-43 16,4-8-145-16,-1-4 139 0</inkml:trace>
  <inkml:trace contextRef="#ctx0" brushRef="#br0" timeOffset="28011.2">25032 9224 865 0,'-14'23'435'0,"11"-1"-46"16,2 2-177-16,0-3-9 16,1 0-46-16,5-6-81 15,2-3-28-15,3-3-23 16,1-3-5-16,-1-6-7 16,-1-3-4-16,2-7-4 15,-2-7-5-15,4-4-11 16,-3-3-5-16,0 3 0 15,-1 3 2-15,-5 7 14 16,-1 5 5-16,-4 6 4 0,-6 1 5 16,-1 8 13-16,-2 7 5 15,4 3 10-15,5 8 1 16,4-6-9-16,5-1-3 16,5-3-8-16,1-8-2 15,5-2-6-15,2-2-5 0,2-6-6 16,2-2-4-16,0-8-41 15,0 0-45 1,-4-2-134-16,-1 0-117 0,-5 9 207 16</inkml:trace>
  <inkml:trace contextRef="#ctx0" brushRef="#br0" timeOffset="28359.09">25317 9322 851 0,'8'4'427'0,"-6"-3"-121"16,2 2-147-16,-3-3-54 16,5 1-52-16,-2 1-36 15,2 1-2-15,5-1 7 16,-3-3 4-16,5-3 0 16,21-14-1-16,-29 5-4 0,-2 2-5 15,-1 0-2 1,-2-5 0-16,-5-2 2 0,8 2 0 15,-8 0 16-15,-4 5 8 16,4 9 4-16,-6 4 0 16,-3 5-13-16,5 9-9 15,-4 3-9-15,1 2-2 16,8 6-5-16,2 1-1 16,2 0 0-16,3 0-2 15,5-4-3-15,2-5-4 16,2-8-30-16,7-5-40 0,-2-12-123 15,5-6-130-15,13-8 202 16</inkml:trace>
  <inkml:trace contextRef="#ctx0" brushRef="#br0" timeOffset="28577.72">25602 9215 1036 0,'-11'-5'477'0,"-2"2"-192"15,-2 3-24-15,2 9-65 16,-3 3-41-16,4 5-67 15,5 0-33-15,7 1-32 16,2 1-3-16,9 2-8 16,0-3 0-16,1 1 5 15,2 0 5-15,-5-6 13 16,1 1 4-16,-8-4-1 0,-2-1-4 16,-7-4-11-16,-5-2-5 15,-6-2-42-15,-3-2-37 16,0-2-100-16,-2-1-76 15,8 4 146-15</inkml:trace>
  <inkml:trace contextRef="#ctx0" brushRef="#br0" timeOffset="33169.43">18229 8950 500 0,'20'-36'298'0,"-20"29"28"16,4 0-72-16,-4 3 8 16,-2-1-43-16,1 6-78 15,0-1-28-15,0 0-45 16,-1 11-15-16,0 17-21 16,-1 38-4-16,3-25-10 15,2 2-1-15,2-2-4 16,0-2-3-16,-1-12-1 15,0-4-2-15,0-6-2 16,-2-6-2-16,0-4-6 16,1 2-9-16,-1-6-37 15,4 3-18-15,0 0-16 0,1-1-4 16,0-5-13-16,0-3-26 16,1-14-155-16,1-8 178 15</inkml:trace>
  <inkml:trace contextRef="#ctx0" brushRef="#br0" timeOffset="33501.37">18458 8981 1050 0,'-2'1'435'0,"-4"4"-269"16,0 1 16-16,-8 6-52 16,-4 3-18-16,-2 0-27 15,-2 0-12-15,1-3-7 16,0-2-2-16,4-4-6 15,3-2-1-15,6 0-11 16,6-1-6-16,2 1-13 16,6 2-5-16,6 2-4 15,1 4 0-15,5 3 5 16,2 0 1-16,2-2 2 16,-1 0 0-16,1 0-3 15,-1-1-2-15,-7-2-4 16,-3-2-1-16,-5-2-3 15,1-2-2-15,-6-1-2 16,6 1-2-16,-5-5-4 0,-6-3-36 16,4-4-110-16,-3-2-77 15,11-8 121-15</inkml:trace>
  <inkml:trace contextRef="#ctx0" brushRef="#br0" timeOffset="34169.85">19741 8929 718 0,'5'-34'407'16,"-8"34"-73"-16,2-2-128 16,1 1 10-16,0 1-72 15,0 0-30-15,0 0-43 16,0 0-13-16,8 19-17 15,12 37-4-15,-14-21-11 16,1 5-5-16,-3 3-7 16,-2-2-2-16,-1-5-3 15,-1-9-2-15,0-18-11 16,0-4-44-16,0-14-133 0,0-5-99 16,5-7 158-16</inkml:trace>
  <inkml:trace contextRef="#ctx0" brushRef="#br0" timeOffset="34473.32">19922 8922 756 0,'6'-4'420'0,"-1"0"-130"16,-2 6-40-16,-4 2-30 0,-9 7-85 16,-3 1-32-16,-7 2-45 15,-2 3-8-15,-2-2-9 16,0-1-2-16,6-4-4 15,4 0 1-15,10-5-5 16,1 0-1-16,5 0-6 16,5-1-3-16,7 1 1 15,4-1 6-15,8 2 9 16,1 2 1-16,-4 0 7 16,4 1-2-16,-4 1-7 15,-5-1-2-15,3-1-14 16,-8 1-5-16,-2-1-8 15,-2-2-2-15,-5-3-76 16,-3-3-76-16,3-6 92 16</inkml:trace>
  <inkml:trace contextRef="#ctx0" brushRef="#br0" timeOffset="35257.4">21549 8874 889 0,'-1'-15'402'0,"2"8"-186"16,-1 1-5-16,0 6-34 16,0 6-34-16,-3 11-43 15,3 8-15-15,-4 15-17 16,4 7-8-16,4 5-17 16,-2-3-9-16,3-7-14 15,3-4-6-15,-3-13-7 16,2-4-2-16,-2-9-2 15,-1-6-1-15,-1-3-41 16,0-3-51-16,2-13-159 16,2-5 155-16</inkml:trace>
  <inkml:trace contextRef="#ctx0" brushRef="#br0" timeOffset="35548.57">21771 8945 935 0,'-2'0'480'0,"-3"2"-209"16,-8 2-63-16,-5 1-44 16,-3 4-86-16,-3 1-16 15,-1 2-18-15,3 0-4 16,5 0-3-16,4 0 0 0,6-2 6 16,2-1-2-16,5-3-5 15,0 1-1-15,8 3 3 16,2-1 3-16,3 0 3 15,4 1 1-15,8 1-1 16,-1 1-1-16,2 2-6 16,-1-1-3-16,-8-3-15 15,-2-2-4-15,-4-5-10 16,-1-2-3-16,-6-4-68 16,0-5-64-16,-5-5-142 15,1 0 156-15</inkml:trace>
  <inkml:trace contextRef="#ctx0" brushRef="#br0" timeOffset="52785.16">18127 6279 673 0,'-1'0'320'0,"0"0"-140"16,0 0 4-16,0 0-62 0,0-1-22 16,0 0-21-16,1-11-5 15,0-11 1-15,2-30 2 16,-3 30-5-16,-6-2-9 15,-4 10-15-15,-2 3-5 16,-7 4-16-16,0 5-6 16,-1 6-16-16,-3 5-8 15,7 10-7-15,2 5 0 0,1 7 1 16,6 1 2-16,-4 0 3 16,9 1-1-16,-2-3 0 15,4-4 2-15,7-2 1 16,-1-3 1-16,7-7 2 15,5-3 0-15,0-10 1 16,2-4-2-16,3-10 2 16,0-5 0-16,-3-4 1 15,0-3 2-15,-8 5 2 16,-1 5 2-16,-7 8 3 16,-1 4 8-16,-2 4 4 15,-1 1 0-15,0-1 2 16,0 0-6-16,0 13 1 15,1 9 2-15,2 28 3 16,0-27 0-16,2-3-6 16,-2-1-3-16,1-6-10 15,1 2-3-15,1-8-12 0,1-2-46 16,1-2-126-16,2-7-113 16,3-2 169-16</inkml:trace>
  <inkml:trace contextRef="#ctx0" brushRef="#br0" timeOffset="53018.13">18305 6462 1124 0,'1'12'470'0,"2"1"-293"15,-2-2 20-15,1-4-84 16,-1 3-30-16,1-5-50 16,1-1-16-16,-2-2-34 15,-1-4-41-15,0 1-154 16,0 0-214-16,-1-6 268 16</inkml:trace>
  <inkml:trace contextRef="#ctx0" brushRef="#br0" timeOffset="53180.51">18230 6227 1143 0,'2'1'516'0,"3"0"-293"15,-1 1-55-15,-4-2-35 16,0 0-79-16,0 0-19 16,1 0-23-16,9 4-13 15,3 4-163-15,27 18 121 16</inkml:trace>
  <inkml:trace contextRef="#ctx0" brushRef="#br0" timeOffset="53508.56">18453 6492 613 0,'2'6'390'15,"3"-3"-81"-15,-3 5-29 16,1 2-38-16,1 4-75 16,-4 3-25-16,1 0-41 0,0 3-13 15,-1-3-31-15,5 2-12 16,-2-6-21-1,1-3-9-15,-1-5-7 0,-3-1-2 16,2-3-6-16,-2-1-20 16,0-1-69-16,0 0-50 15,0 0-221-15,0-1 229 16</inkml:trace>
  <inkml:trace contextRef="#ctx0" brushRef="#br0" timeOffset="54398.12">19672 6311 589 0,'2'31'323'16,"3"-31"-131"-16,-1-3 34 16,1-3-33-16,-1-11-53 15,-1-1-24-15,-1-7-45 16,-2-3-14-16,-8 4-17 15,-2 2 0-15,-8 5 1 16,-1 1 0-16,-2 4-10 16,-1 5-3-16,3 6-10 15,4 3-5-15,4 9-6 16,1 4-4-16,1 8-1 16,0 4-1-16,6 6 4 15,1 0 2-15,4-1 1 16,5-5 0-16,-4-7 0 15,9-1 0-15,-1-11-2 16,5-1 0-16,4-7-1 0,-2-4 1 16,-1-5-1-16,1-4 1 15,-5-3 0-15,0 1 0 16,-5 1 2-16,-4 1-1 16,-1 2 1-16,1 3 2 15,-2 4 6-15,0 4 5 16,-1 5 11-16,-1-5 2 0,0 4 2 15,0 18-3-15,5 32-8 16,-3-32-6-16,1-2-9 16,0-2-4-16,2-5-4 15,1-1-17-15,1-4-99 16,-2-6-71-16,4-3 108 16</inkml:trace>
  <inkml:trace contextRef="#ctx0" brushRef="#br0" timeOffset="54585.99">19824 6384 989 0,'8'15'458'0,"-2"2"-192"16,-4-4-30-16,-2 5-67 16,2 5-44-16,-2-7-66 15,0-2-23-15,0 2-23 16,0-10-5-16,0 1-39 0,0-3-46 15,0-5-208-15,2-4 186 16</inkml:trace>
  <inkml:trace contextRef="#ctx0" brushRef="#br0" timeOffset="54750.53">19808 6289 1069 0,'16'3'446'0,"-10"-3"-246"15,4-3-64-15,4 0-2 16,-7-1-52-16,1 1-55 16,-1 2-18-16,-6 1-148 15,11 7 103-15</inkml:trace>
  <inkml:trace contextRef="#ctx0" brushRef="#br0" timeOffset="55115.18">19913 6491 987 0,'7'3'416'0,"4"0"-217"16,-8 0-82-16,7 2 5 16,-1-4-46-16,1-1-39 0,3 2-10 15,-6 2-13-15,3 3-3 16,-10 4-2-16,2 0 2 15,-3 3 2-15,-5 1 0 16,-1 1 3-16,-6-3-1 16,0 0-3-16,1-1 8 15,7-8 17-15,2 2 9 0,3-4 17 16,-2-2-7-16,1 0-19 16,1 0-11-16,0 0-13 15,0 0-2-15,18 2-1 16,35 5 1-16,-22-6-2 15,0 1 1-15,-5-1-4 16,-5 1 7-16,-9 2 8 16,0 0-14-16</inkml:trace>
  <inkml:trace contextRef="#ctx0" brushRef="#br0" timeOffset="56061.52">21375 6493 577 0,'44'-7'313'0,"-36"4"-64"0,-1-4 12 15,-3-5-68-15,-4-2-24 16,0-4-58-16,-2-2-23 16,-1 2-31-16,-4 0-7 15,1 2-11-15,-10 3-5 16,1 4-10-16,-1 4-5 16,-5 5-8-16,7 6-6 0,-4 8-6 15,1 4-3-15,2 8-1 16,2 4 1-16,4 1 5 15,7-3 3-15,4-9 2 16,6-2 1-16,7-6 0 16,0-4-1-16,7-2 0 15,-3-5-1-15,-1-3-1 16,-2-4 0-16,-4 0 0 16,2-2 1-16,-6-2 1 15,2 0 2-15,-6 6 0 16,-3-2 6-16,2 6 6 15,-4 1 1-15,1 0 2 16,0 0-2-16,0 0-3 16,1 10 0-16,1 6-3 15,2 29-1-15,1-28-5 16,-4-2-1-16,3-3-4 0,3-1-1 16,-4-3-40-16,1-4-58 15,1-3-211-15,2-1 196 16</inkml:trace>
  <inkml:trace contextRef="#ctx0" brushRef="#br0" timeOffset="56241.32">21568 6588 1123 0,'0'7'490'15,"1"1"-268"-15,-1 1 11 0,0 4-86 16,0 1-39-16,-1 4-65 15,1-1-19-15,0-1-19 16,1-4-10-16,4-6-92 16,2-3-67-16,1-9 97 15</inkml:trace>
  <inkml:trace contextRef="#ctx0" brushRef="#br0" timeOffset="56448.47">21561 6429 1075 0,'-4'8'469'0,"6"-7"-223"15,3 1-89-15,0 0-12 0,-5-2-49 16,0 0-48-16,0 0-19 16,0 0-56-16,7 3-80 15,8 3 72-15</inkml:trace>
  <inkml:trace contextRef="#ctx0" brushRef="#br0" timeOffset="56895.49">21661 6666 1118 0,'2'0'443'0,"3"0"-307"16,5 0-17-16,3 2-11 15,-1-1-37-15,0 1-28 16,-3 0-15-16,-6 2-14 16,2 2-2-16,-5 4-3 15,-1 0 0-15,-2 2-2 16,-1-1-1-16,1 1 0 16,0-1-2-16,-2 0 1 15,2-1 1-15,0-3-1 16,-2 0 6-16,4-3 7 0,1 1 2 15,2-1 3-15,4 0-4 16,4 3-4-16,1 1-1 16,3-1 6-16,1 3 4 15,-4-2 13-15,-2-2 8 16,-6 3 20-16,-3-2 9 16,-8-2 4-16,2 4-4 15,-6-5-20-15,-1 1-12 16,0 0-20-16,-2 1-7 15,1-2-9-15,2 2-5 0,4-2-34 16,3-4-45-16,4-2-122 16,1-4-74-16,0 5 162 15</inkml:trace>
  <inkml:trace contextRef="#ctx0" brushRef="#br0" timeOffset="61744.26">18907 6228 674 0,'-4'-4'347'16,"2"3"-139"-16,1 0-33 16,0 0-4-16,0 0-75 15,0 0-20-15,0 0-29 16,0 0-3-16,1 1 1 16,0 0-4-16,4 2-8 15,7 3-6-15,-5-1-8 16,2 0-3-16,31 18-3 15,-24-20 1-15,-4 3 5 16,-5-2 3-16,2 1 8 16,-8 2 4-16,2-2 19 15,0 2 8-15,-7-1 5 16,-2 4-3-16,-4 2-22 16,-5 0-12-16,3 1-15 0,-1-2-5 15,2-1-6-15,1-1-4 16,4 0-7-16,0-1-18 15,-1-2-79-15,-1-3-50 16,8 2-169-16,-3-3-122 16,11 1 286-16</inkml:trace>
  <inkml:trace contextRef="#ctx0" brushRef="#br0" timeOffset="61953.71">19050 6379 506 0,'-1'4'343'0,"-1"-3"23"15,-5-1-29-15,-3 1-72 16,-5 2-62-16,-2 3-89 16,1 5-24-16,1 1-33 15,2 3-13-15,-2-1-23 16,0-3-9-16,7 0-12 16,-3-8-5-16,5-1-4 15,6 2-4-15,2-4-35 16,-2 0-32-16,0 0-126 15,0 0-136-15,12-4 217 16</inkml:trace>
  <inkml:trace contextRef="#ctx0" brushRef="#br0" timeOffset="63513.85">20686 6277 371 0,'-1'-1'252'16,"-1"0"-29"-16,0 0-19 15,-1 0-12-15,1 0-33 16,0 1-10-16,-1 0-15 15,0 0-4-15,0 0-9 16,1 0-8-16,1 0-17 16,0 0-14-16,0 0-31 15,0 0-12-15,0 0-25 16,0 0-7-16,-1 0-6 16,1 0-1-16,0 0 0 15,1 0 0-15,2 3 0 16,13 3 1-16,30 28 0 15,-28-28 0-15,0 0 1 0,-4 2 0 16,-2-4 1-16,-3 2 1 16,-7-4 1-16,-1-1 3 15,-3 4 10-15,2-5 4 16,0 0 4-16,-3 1 0 16,-12 6-9-16,-29 21-4 15,29-18-7-15,0-3-1 16,1-1-2-16,4-2-3 15,2-1-5-15,1 4-6 16,5-4-48-16,0 2-30 0,3-1-104 16,5 1-76-16,4-1 172 15</inkml:trace>
  <inkml:trace contextRef="#ctx0" brushRef="#br0" timeOffset="63706.82">20839 6458 961 0,'0'4'442'0,"-12"4"-187"16,-4-7-44-16,-4 4-29 15,-3 1-45-15,-1-3-52 16,-2 0-29-16,6 1-36 16,2 1-13-16,6-3-13 15,5 4-6-15,3 0-29 16,4-5-31-16,2 3-102 15,2-3-81-15,-4-1 155 0</inkml:trace>
  <inkml:trace contextRef="#ctx0" brushRef="#br0" timeOffset="96313.97">15113 6547 195 0,'-17'-28'172'0,"17"29"40"16,0 0-29-16,0 0-58 15,-2-1-14-15,2 0-16 16,-1 0-14-16,0 0-25 16,1 0-12-16,0 0-18 15,0 0-6-15,0 0-5 16,0 0-2-16,0 7-2 15,1 4 1-15,2 2-1 16,3 30-2-16,-6-26-1 16,0 2-2-16,0 4-3 15,1 0 0-15,0-2-1 16,1-2 0-16,1-1-1 16,0-1 1-16,0 2 0 15,3 2 5-15,-5 1 6 16,-1-1 1-16,1 4 0 0,-1-4-5 15,3 5-5-15,0-1-2 16,1-1 0-16,1-1 0 16,-3-2 2-16,1-2-1 15,-2 3 1-15,-1 1-1 16,0 1 0-16,0 1 0 16,0 0 1-16,-2-1-1 15,2-1 0-15,0 0-2 16,0-1 0-16,0 2-1 0,0 0 2 15,-2 0-1-15,2 0 2 16,0-2-1-16,2 0 1 16,-1-1-1-16,-1-4 0 15,0-2 1-15,1 3-1 16,-1 1-1-16,0-1 1 16,0 6 0-16,0-1-2 15,0 0 1-15,0 2-1 16,2-2 0-16,0 2 1 15,0 0 0-15,-1 0 0 16,0 3 0-16,2 1 0 16,-2 1 0-16,-1 1 0 15,1 0 2-15,-1 1 4 16,1-2 4-16,0 3 5 16,1-2 2-16,3 3-4 15,-2 5-3-15,5 5-6 0,0 3-1 16,-1-5-3-16,2-1 0 15,-3-3 0-15,0-1 0 16,-2-2 1-16,-1-4 0 16,-2 4 1-16,3 0-2 15,-1 5 0-15,0 0 1 16,1-1 1-16,-3-1 5 0,0 0 2 16,0 0 2-16,-1 1 2 15,1-1-3-15,1 1 1 16,1 0-1-16,1-2 1 15,0 3-1-15,-1-6-1 16,0-4 0-16,-2-6-2 16,-1-4-1-16,-1-8-2 15,-3-3-6-15,1-6-25 16,1-3-30-16,-3-6-117 16,3-11-165-16,-3-24 216 15</inkml:trace>
  <inkml:trace contextRef="#ctx0" brushRef="#br0" timeOffset="97548.22">11836 7872 852 0,'5'14'422'0,"-8"-7"3"15,3 2-282-15,1-6-36 16,0 0-7-16,5 1-69 16,-6-4-17-16,0 0-165 15,0 0 114-15</inkml:trace>
  <inkml:trace contextRef="#ctx0" brushRef="#br0" timeOffset="97703.43">12218 7923 1171 0,'6'3'456'0,"-3"2"-293"16,-2 0-51-16,0-3-15 15,1 5-75-15,4-5-25 0</inkml:trace>
  <inkml:trace contextRef="#ctx0" brushRef="#br0" timeOffset="97857.92">12664 7924 1148 0,'5'12'458'0,"2"1"-320"0,-4-7-65 16,1 2-62-16,3-6-12 16</inkml:trace>
  <inkml:trace contextRef="#ctx0" brushRef="#br0" timeOffset="98002.25">13084 7930 1238 0,'-11'10'435'0,"11"-3"-357"15,0-1-115-15,12-1 30 16</inkml:trace>
  <inkml:trace contextRef="#ctx0" brushRef="#br0" timeOffset="98140.92">13358 7937 693 0,'16'11'259'0,"-1"0"-235"16,0-4-63-16</inkml:trace>
  <inkml:trace contextRef="#ctx0" brushRef="#br0" timeOffset="98267.62">13716 7938 832 0,'5'7'316'0,"1"-1"-336"16,0 6 18-16</inkml:trace>
  <inkml:trace contextRef="#ctx0" brushRef="#br0" timeOffset="98406.78">14030 8004 1121 0,'9'20'470'16,"1"-1"-291"-16,3-5-96 0,0-8-16 16,5-11-57-16</inkml:trace>
  <inkml:trace contextRef="#ctx0" brushRef="#br0" timeOffset="104943.09">14440 7244 358 0,'-1'0'210'15,"-1"0"-61"-15,1 0-48 16,0 0-16-16,1 0-37 16,0 0-6-16,0 0 2 15,0 0-1-15,0 0-16 16,0 0-7-16,0 0-11 15,0 0-4-15,0 0-5 0,0 0 0 16,0 0 0-16,0 0 3 16,0 0 15-16,0 0 7 15,0 0 10-15,0 0 1 16,0-1-15-16,-1 0-8 16,0 0-19-16,1-1-30 15,0 1-50-15,0 1-18 16,0 0-25-16,0 0 24 15,0 0 49-15,0 0 20 0,0 0 35 16,0 0 5-16,0 0 4 16,0 0 1-16,0 0 0 15,0 0 0-15,0 0-2 16,0 0-2-16,0 0-7 16,0 0-21-16,0 0-54 15,0 0-36-15,-1 0-55 16,1 0-1-16,0 0 107 15</inkml:trace>
  <inkml:trace contextRef="#ctx0" brushRef="#br0" timeOffset="105479.14">14485 7218 448 0,'-2'0'234'0,"1"0"-15"15,0 0-89-15,-1 2-25 16,-1 4-29-16,0 6-55 15,0 4-4-15,-1 37 13 16,-2-22 6-16,10 19 5 16,-5 4 14-16,2 13-3 15,-1 6-7-15,1 3-6 16,3 7-13-16,-3-4-9 16,4-5-2-16,-7-5 5 0,2-9 4 15,-3-3 12-15,0-5 6 16,3-12-2-16,0-4-6 15,3-16-13-15,1-7-6 16,-4-13-35-16,0-5-54 16,0-16 49-16</inkml:trace>
  <inkml:trace contextRef="#ctx0" brushRef="#br0" timeOffset="106450.57">10922 7087 968 0,'-16'-3'414'0,"8"3"-249"16,-5-1-7-16,13 1-82 15,1 0-40-15,10 0-40 16,6 2-10-16,6-2 2 16,1-2 2-16,16-1-1 15,4-2 2-15,13 2 2 16,9 1 0-16,9 1 3 0,2 1 0 15,10-3 0 1,5-2 1-16,5 4-1 0,6-1 1 16,0 3 1-16,-8 4 1 15,4 0 0-15,-6 0 1 16,11 2-1-16,3-2 1 16,-1-3 0-16,5-1 1 15,-1-1-1-15,8-1 0 16,-7-2 0-16,7 0 0 0,-6-3 0 15,-2 3 0-15,2 3 0 16,-7 1 1-16,0 5 0 16,-9-4 1-16,4 2 1 15,-1-1 0-15,-16 0 1 16,-2-1-1-16,-8-1 14 16,-2 1 2-16,8 1 1 15,1 1 1-15,-9-1-9 16,-10-2 1-16,-10-1 1 15,-10 0-1-15,-1-2-2 16,-1 0-2-16,-3-2-2 16,-2 2-1-16,-8 0 0 15,-4 2 0-15,-7 0 2 16,-7 0 1-16,-7 3 10 16,-1-3 0-16,-9 0-55 0,-2-1-87 15,-11 2 78-15</inkml:trace>
  <inkml:trace contextRef="#ctx0" brushRef="#br0" timeOffset="107810.18">10724 7122 555 0,'7'-33'212'16,"0"29"-151"-16,4 5 2 0,0 9 17 15,0 6-10-15,2 17-6 16,-3 9 2-16,-3 15-9 16,-1 6-10-16,-6 12-16 15,0 1-8-15,-4 2-9 16,1-1-3-16,3 2-8 15,1-5 0-15,5-9-1 16,1-1-1-16,2-12 2 16,-1-5-1-16,1-2 2 15,-4-7 0-15,2-5 3 16,-1-4 0-16,0-2-1 16,-1-4 0-16,0-6-1 15,1-1-1-15,0-10-1 16,1 2-1-16,1-7-1 15,-6-2 2-15,4 0 9 16,-1-5 8-16,3 1 11 0,5 5 5 16,2 0-4-16,-3 1-5 15,4 4-11-15,1 1-4 16,2-2-5-16,7 1-3 16,8-2 0-16,-1 1 1 15,9 3 1-15,3-2 1 16,8 2 1-16,5-2 0 0,-1 2-2 15,-1 2-1-15,-5-3-2 16,1 0-2-16,2-1 1 16,3 1-2-16,4 2 2 15,0 3-1-15,1-4 1 16,-6 1 0-16,-1-2 1 16,-3-3 0-16,-2 2-1 15,3-2 0-15,1-3-1 16,-4 0 0-16,5-2 0 15,3 1 0-15,-5 1 0 16,-1 0 0-16,-9 0 2 16,-7-2-1-16,2 0-1 15,0 0 1-15,1 2-1 16,0 5 0-16,2-5 0 16,-2 0 1-16,6 0 0 0,1-5 1 15,0 4 3-15,-2 0 2 16,-8-1 2-16,1-1 0 15,3-2-3-15,-1 0-3 16,7 0-1-16,0 3 0 16,0 1-1-16,2-2 1 15,4 3-1-15,-1-1 0 16,-1-1 1-16,-4-3 0 16,-4 1 0-16,5 1 0 15,5-2 0-15,-1 6-1 0,2-3 1 16,-3 0-1-16,3 2 1 15,-3 0 1-15,-4 0 3 16,-2 2 2-16,-10-3 3 16,1-1 0-16,0 2-1 15,2-1-3-15,3 1-3 16,-1-1 0-16,0-3 0 16,0 3 0-16,2 2 2 15,2 3 2-15,0 1 2 16,-5-2-1-16,-6 0-2 15,-2-2-3-15,-4-1-1 16,1 1-1-16,1-1 1 16,-1 0 0-16,-4 1 1 15,-5-1 2-15,-5-2 7 0,0 2 3 16,-9 0 10 0,-3-3 7-16,-9-1-59 0,-7-3-152 15</inkml:trace>
  <inkml:trace contextRef="#ctx0" brushRef="#br0" timeOffset="113801.92">18177 5794 158 0,'0'-1'134'15,"0"0"49"-15,-1 0-12 16,-1 0-11-16,1 0-5 15,0 0-10-15,0-1-4 16,0 1-6-16,0 0-3 16,0 0-10-16,0 0-7 15,0-1-19-15,-3-2-12 0,2 2-22 16,-7 0-8-16,1-3-19 16,-2-1-6-16,-27-10-9 15,28 17-4-15,-2 1-5 16,0 3-2-16,-1-1-2 15,-6 0-3-15,4 3-2 16,-1 1 1-16,-1 0-2 16,2 2 1-16,3 0-1 15,1 0 0-15,2 2 0 16,2 0 0-16,-1 0 0 16,-2 2 1-16,-2 0-2 15,-1 1 0-15,-2-2 0 16,2-1 1-16,2 1-1 15,0-1 1-15,0 2 1 16,0 2-1-16,1-4-1 16,1 1 0-16,0-2-1 15,0 2-1-15,2-1 0 0,0-1 0 16,2 3 1-16,1-2 0 16,-2 1 1-16,3 2 2 15,-2 0-1-15,-1-2 1 16,1 0 0-16,1 1 0 15,-1-3 0-15,2 4 0 0,0 0-1 16,-1-1 0-16,0 1 0 16,1 1-1-16,1-1 1 15,1 2 0-15,0 0 0 16,0 1 2-16,2 2-1 16,-1 0 0-16,2 2 1 15,-1-2-2-15,2 2 0 16,-1-3-1-16,1-3 1 15,-1 2 0-15,-1-1-1 16,3-1 2-16,-1-1-1 16,1 1 2-16,0-3-1 15,-3 0-1-15,2 0 1 16,2-2-2-16,3 1 0 16,5 3 0-16,-2-1 0 15,-1-1 0-15,3 0 0 0,-3 0 1 16,1 1 0-16,1 0 0 15,0 1-1-15,0-3 0 16,2 0 0-16,-5-2 0 16,1 1 0-16,4 1 2 15,-1 0-1-15,5 0-1 16,-3-1 1-16,2 0 0 16,-1-1 1-16,3-3 0 15,0 1-1-15,-3-2 1 0,3 0-2 16,0 3 1-16,0-6 0 15,2 5 0-15,0-3 0 16,-1-1 1-16,1 4-1 16,2-2 0-16,0-2 0 15,2-1 1-15,-1-2-2 16,-5-1 1-16,-2-1 1 16,-4 0-1-16,-3-2 1 15,3 0 1-15,-4-2-1 16,0-4 1-16,3 1 1 15,0-2-1-15,1-2-1 16,1 2 0-16,-4-2 1 16,-1-1 0-16,-1 0 1 15,2 1 1-15,0-3 0 16,-2 1 2-16,2 2 1 16,-4-3 2-16,3-1-2 0,0 0-1 15,1-5-2-15,0 1-2 16,-2 1-1-16,1 0 0 15,-2-1 0-15,1 3 1 16,-1-1 0-16,-4 0 1 16,1 0 1-16,-2-1 1 15,-2-4-1-15,1-3 0 0,-2 2-1 16,0-1 0 0,-3 0 1-16,0 1 2 0,-5-4 2 15,-1 3 1-15,-4-2 2 16,-2 1-2-16,-1-2 3 15,2 0 1-15,-3-1-3 16,-1-4 0-16,-2 1-4 16,0 3 0-16,-1-1 0 15,3 4 0-15,1 3 0 16,-1-3-3-16,8 4 0 16,-4 2 1-16,3 1-1 15,-1 0 1-15,-8 2 0 16,1-2-1-16,-3 0-1 15,-2 2 0-15,-1-4-1 16,-3-1 1-16,-1 0 0 16,1 1 1-16,5 4-3 15,0 3 0-15,3 5-1 0,1 2 0 16,-1 7 0-16,-1-1-1 16,4 1-1-16,-1 0 0 15,0 0 1-15,0-2 1 16,3-2-1-16,-4 2-1 15,8 0 0-15,-3 2-3 16,5 0-4-16,3-3-3 16,-4 2-18-16,8 0-10 0,-2 2-20 15,0 2-9-15,4-3-6 16,-1 0-2-16,0 0-21 16,0 12-15-16,0 4-52 15,-2 25-41-15,9-28 132 16</inkml:trace>
  <inkml:trace contextRef="#ctx0" brushRef="#br0" timeOffset="122600.86">11785 7424 565 0,'3'0'332'0,"-3"0"-95"0,1 0-22 16,-1 0-19-16,0 0-57 15,0 0-22-15,0 0-26 16,0 0-14-16,0 0-25 16,0 0-9-16,-1 3-14 15,-7 15-6-15,-19 38-6 16,11-29-5-16,-1-1-5 16,0-2-1-16,7-5-2 15,-1 0-1-15,2-3 0 16,1-5-1-16,2-5-44 15,0-4-48-15,3-5-175 16,1-5-252-16,5-4 332 16</inkml:trace>
  <inkml:trace contextRef="#ctx0" brushRef="#br0" timeOffset="122835.65">11632 7417 485 0,'-1'-5'362'0,"1"2"24"16,5 8-150-1,-3-3-15-15,-2-2-79 0,0 0-28 16,5 7-39-16,17 16-15 16,26 26-26-16,-25-31-10 0,3 1-10 15,-2-3-5-15,2 3-3 16,-1-1-1-16,-4 3-1 16,-3-2 0-16,-5-3 0 15,-9-4 0-15,5-5-2 16,-5-2-33-16,-8-7-114 15,5-1-117-15,-18-7 153 16</inkml:trace>
  <inkml:trace contextRef="#ctx0" brushRef="#br0" timeOffset="123470.93">12512 7449 529 0,'8'-38'353'16,"-7"35"-60"-16,-1 1-11 16,-2 1-44-16,1 1-91 15,0 0-33-15,0 0-57 16,0 0-17-16,-13 5-6 16,0 2-1-16,-28 17-1 15,33-14 0-15,-3 1-2 16,0-1-1-16,8-1-5 0,2-1-5 15,7 4-7-15,-2-1-3 16,3 1-3-16,-2 3-1 16,5-4 1-16,3 4-1 15,1-6 2-15,2 0 0 16,-4-2 2-16,7 0 2 16,-5-1 1-16,-2-2 0 15,-1 0 0-15,-9-3 0 0,-2 0 2 16,-4-1 0-16,4 0-47 15,0 0-58-15,0 0 57 16</inkml:trace>
  <inkml:trace contextRef="#ctx0" brushRef="#br0" timeOffset="124240.92">12844 7433 632 0,'-3'0'333'0,"2"0"-73"16,-1-1-36-16,2 0-37 15,0 1-39-15,0 0-50 16,0 0-13-16,3 16-25 16,7 35-9-16,-6-24-21 15,6-2-7-15,4-7-12 16,-2-2-2-16,4-8-3 15,-3-4-1-15,-1-4 0 16,2-2-3-16,-3-7-7 16,1-2-16-16,-1-6-25 15,-2-6-10-15,1 0-8 0,-6-1 18 16,1 9 26 0,-2 2 14-16,-4 9 15 0,2 6 3 15,-7 3 4-15,12 10 0 16,-6 5 12-16,-3 2 4 15,5 13 2-15,-2-1 0 16,6 5-6-16,3 0-5 16,4 1 0-16,-4-6 2 0,1-2 4 15,2-5 5-15,-8-8 9 16,1-2 7-16,-10-8 22 16,-8-3 8-16,-2-2 6 15,-9 0-5-15,2-3-27 16,-7-5-14-16,0-3-26 15,5-3-14-15,-7-3-61 16,15 7-43-16,11-2-105 16,2-3-73-16,23-5 178 15</inkml:trace>
  <inkml:trace contextRef="#ctx0" brushRef="#br0" timeOffset="124738.63">13439 7450 613 0,'3'-10'379'0,"2"9"69"15,-4 0-182-15,-1 2-31 16,-1-1-43-16,-1-1-92 16,1-1-28-16,0 1-35 15,-1 0-14-15,-16 3-16 16,-30 16-2-16,30-3-3 15,1-5 2-15,6 2-1 16,2-3 0-16,3 1 1 16,0 0-2-16,7 0-1 15,7 3 0-15,7-1 1 16,1 2 0-16,6-1 0 16,-7-3 1-16,2 1 1 15,6 1 0-15,-9-4 3 0,5 3-1 16,-11-4 2-16,-7-2-1 15,2-2 2-15,-2-1 1 16,-1-2-35-16,0 0-50 16,-1 0-199-16,-1-1 176 15</inkml:trace>
  <inkml:trace contextRef="#ctx0" brushRef="#br0" timeOffset="125308.71">13713 7452 1061 0,'-1'0'444'0,"-1"0"-260"15,2 0-46-15,0 0-27 16,0 0-42-16,4 0-38 0,13 2-7 16,31 3-8-16,-23-5-3 15,-2 9-4-15,-2-4-1 16,-5 3-2-16,-5 1 0 15,-4-1 3-15,-7 3 3 16,-6 2 3-16,-5 1 2 16,-11 4 0-16,0-2 3 0,1 0 3 15,4-1 2 1,5-5 4-16,1-2-1 0,6-2-4 16,4 0-3-16,3 0-7 15,6-2-2-15,7 2-1 16,5-3 2-16,3-2-1 15,5 0 1-15,-1-1 1 16,-4 1-1-16,0-1 4 16,-11 1 0-16,-1-1-2 15,-2 0-1-15,-15 3-9 16,8-3-43-16,-9 0-137 16,2-2 120-16</inkml:trace>
  <inkml:trace contextRef="#ctx0" brushRef="#br0" timeOffset="175289.32">19966 5886 270 0,'0'-1'189'0,"0"0"13"15,0 0-44-15,-1 0-71 16,-1 1-27-16,1 0-39 16,-2 10-9-16,0 12-8 0,-5 26-1 15,2-23-2-15,-4 1 0 16,0 7-1-16,3 3-1 15,-7 11-2-15,3 1 0 16,-7 14 0-16,-1 3 2 16,0 13 0-16,-4 6 1 15,1 14 2-15,-3 7-1 16,1 12 1-16,-1-1 0 0,2-1 3 16,2 0 5-16,4-8 16 15,2-3 14-15,3-8 20 16,1-9 2-16,2-10-1 15,2-2-11-15,2-3-21 16,-1-1-6-16,-3-8-13 16,-1 1-4-16,2-11-1 15,-1-7 1-15,6-12-8 16,-1-11-13-16,1-11-65 16,3-5-112-16,7-10 124 15</inkml:trace>
  <inkml:trace contextRef="#ctx0" brushRef="#br0" timeOffset="175819.35">19474 5906 218 0,'10'-14'166'0,"-4"-2"13"15,3 4-25-15,-9 3-57 16,2 5-15-16,-3 4-29 15,-3 2-11-15,4-2-24 16,0 1-7-16,1 28-3 16,10 33 0-16,2-17-3 15,4 1-4-15,2 6-2 16,4 5 2-16,-3 8 24 16,1 11 9-16,1 18 24 15,-3 7 1-15,0 19-18 16,1 11-8-16,-2 5-20 0,2 3-4 15,-2 0-2-15,0-3 2 16,-3-3 0-16,-1-5-1 16,-1-10-1-16,-9-11 0 15,6-8-2-15,3-4 0 16,-5-17 1-16,9-6-2 16,-11-18-1-16,-4-12-4 15,8-16-156-15,-6-12 116 0</inkml:trace>
  <inkml:trace contextRef="#ctx0" brushRef="#br0" timeOffset="176722.38">21588 6090 250 0,'0'-1'220'16,"0"-4"5"-16,0 5-39 0,-1 0-22 15,0 0-73-15,0 0-22 16,0 0-40-16,-2 16-14 16,-8 39-12-16,4-17-3 15,-2 11-5-15,0 11-3 16,-2 20-3-16,2 7 1 15,0 8 1-15,1 7 2 16,-1 6 5-16,-5 5 1 16,7 2 1-16,-3 5 2 15,2 5 7-15,2 5 10 0,-4 6 3 16,-3-10 0 0,-3-15-5-16,2-12-9 0,-3-19-2 15,5-8-1-15,-3-18-1 16,2-12-10-16,0-20-80 15,2-10-169-15,2-20 167 16</inkml:trace>
  <inkml:trace contextRef="#ctx0" brushRef="#br0" timeOffset="177157.17">21158 6201 359 0,'-1'0'158'16,"2"4"-62"-16,1 0 2 0,-2-4 19 15,0 0-19-15,11 23-36 16,15 37-12-16,-11-11-25 16,0 10-7-16,7 10-10 15,1 2-4-15,5 1 2 16,-2-2 0-16,2 7 11 16,-2 2 7-16,-3 16 8 15,2 10 1-15,-2 12-4 16,4 8-6-16,-6 7 9 15,5-3 0-15,-6-11-4 16,-2-11-1-16,-1-24-17 16,-6-10-2-16,-5-24-4 15,1-6 1-15,-4-15-3 16,0-5-23-16,-2-11-110 16,-1-5-147-16,1-7 170 15</inkml:trace>
  <inkml:trace contextRef="#ctx0" brushRef="#br0" timeOffset="-130523.91">16070 12729 620 0,'-32'-6'352'0,"31"7"-99"16,-1 1-44-16,3 4-13 15,-1-6-59-15,0 0-21 0,3 10-23 16,6 9-9-16,20 29-25 15,-12-27-11-15,-3-1-20 16,-1-3-2-16,1-4-9 16,-3-1-1-16,-2-4-3 15,0-3-3-15,-3-2-2 16,0-6-1-16,1-4 2 16,-2-6 1-16,5-10-1 15,0-5-1-15,2 0-2 16,1-2-2-16,-3 11-2 15,0 5-20-15,-6 10-109 16,-2 4-109-16,-5 3 142 16</inkml:trace>
  <inkml:trace contextRef="#ctx0" brushRef="#br0" timeOffset="-130165.15">15971 12241 426 0,'-1'-14'268'0,"-1"8"35"15,3 2-53-15,1 3-6 16,-2 1-29-16,0 0-54 16,0 0-19-16,2 2-29 15,2 14-16-15,29 35-35 16,-27-27-15-16,-3 4-25 16,1-3-9-16,-2-5-7 15,2-5-3-15,2-9-40 16,-1-3-43-16,-1-5-141 15,-4-8-132-15,4-6 220 16</inkml:trace>
  <inkml:trace contextRef="#ctx0" brushRef="#br0" timeOffset="-129627.45">15933 12123 767 0,'2'-7'356'16,"-2"3"-115"-16,7 1-56 15,-3 5-17-15,4-1-37 16,4 2-69-16,0-1-20 0,3 0-28 16,2 3-6-16,2 1-8 15,1 3-36-15,-1 1-90 16,-4 2-40-16,4 0-55 16,-5 2 12-16,-2-1 69 15,0-2 38-15,-4-1 62 16,-1-1 28-16,0 0 63 15,-3-1 31-15,0 2 60 16,-1 1 26-16,-3 2-1 16,1 1-11-16,-1-1-32 15,0 0-18-15,-1 0-29 16,1-2-15-16,-1-5-26 16,1-1-13-16,1-5-16 15,0-3-3-15,-1 1-2 16,0 1 1-16,0 0 0 0,0 0 1 15,0 0-1-15,2-5-1 16,1-8 0-16,2 0-1 16,17-32-1-16,-10 28 0 15,3-1 0-15,-1 3-1 16,2 7-1-16,0 3 6 16,1 10 16-16,-1 4 9 15,-3 9 17-15,-2 2 0 16,-4 3-8-16,-6 0-7 0,1-1-13 15,-2-3-7-15,1-5-15 16,1-1-39-16,0-7-124 16,2 0-87-16,3-4 145 15</inkml:trace>
  <inkml:trace contextRef="#ctx0" brushRef="#br0" timeOffset="-129387.05">16542 12176 1024 0,'-7'-7'464'0,"-1"4"-212"15,4 3-49-15,-7 6-48 16,0 4-51-16,3 6-54 16,-4 6-12-16,7 4-17 0,-1-2-7 15,9 4-9-15,6-5-3 16,-2-3-3-16,10-4-2 15,-2-8-22-15,3-4-38 16,5-4-125-16,-4-4-114 16,4-7 182-16</inkml:trace>
  <inkml:trace contextRef="#ctx0" brushRef="#br0" timeOffset="-129079.85">16654 12222 980 0,'0'12'424'0,"0"6"-232"16,3-1-13-16,2 2-50 16,0 0-34-16,1-5-47 15,-1-3-15-15,-1-6-17 16,0-3-6-16,-1-3-1 16,-3-1 0-16,0 1 2 15,-1 0-1-15,-1 0-7 16,1 0-1-16,-2-16-3 15,-5-29-1-15,9 23-1 16,2 3 1-16,2 0 0 16,1 2-1-16,3 6 0 0,2 1-12 15,0 5-32-15,1-1-21 16,-2 7-79-16,0-1-52 16,0 3 126-16</inkml:trace>
  <inkml:trace contextRef="#ctx0" brushRef="#br0" timeOffset="-128466.45">16885 12335 662 0,'16'-7'352'16,"-3"-1"-126"-16,7-2-57 15,-8-3-20-15,-1-5-80 16,6 0-26-16,-6-8-24 15,0 3-2-15,-4 3 12 16,-7 2 9-16,-6 7 17 16,-3 2 0-16,-2 9-11 15,-3 5-11-15,2 7-17 16,0 4-5-16,7 5-8 16,-3 0-3-16,8 1-2 15,8 1-1-15,-3-6 3 16,4 0 1-16,5-6 3 15,3-5 1-15,7-5-1 0,7-3 0 16,-1-7-2 0,4-4 0-16,-1-4-2 0,-5-3 1 15,-7-7-1-15,-7-1 1 16,-8 1 3-16,-6 3 2 16,-4 12 5-16,-6 5 0 15,-7 9 5-15,-2 6 8 16,-2 5 19-16,2 4 6 0,7 2 8 15,2 2-5-15,9-2-15 16,0-4-6-16,4-2-13 16,4-2-6-16,2-4-7 15,1-6-2-15,3-5-2 16,1-2 0-16,-1-6 1 16,0-1 0-16,-2 1 1 15,-2-1 1-15,-3 5-1 16,0 5 1-16,-3 4 0 15,-2 4 0-15,-1 7 1 16,-1 2 0-16,0 3-3 16,1-2-3-16,1-3-57 15,3-5-53-15,4-4-154 16,2-3-176-16,3 1 282 16</inkml:trace>
  <inkml:trace contextRef="#ctx0" brushRef="#br0" timeOffset="-127987.58">17443 12181 864 0,'0'-21'418'15,"-7"4"-169"-15,1 5-22 16,-7 8-76-16,4 4-41 16,-6 10-49-16,4 1-13 0,1 4-16 15,-3-1-6-15,13 2-8 16,-4 0-5-16,13-1-6 15,8 3-1-15,-5-4 3 16,8 0 2-16,-5-4 7 16,-2-3 3-16,-2-2 4 15,-7-1 3-15,1-2-1 16,-5 1-2 0,0-3-2-16,0 0-2 0,-2 0-3 15,1 0-4-15,0 0-8 16,0 0-6-16,0 0-39 15,0 0-21-15,0 0-65 16,0 0-36-16,0-1-54 16,0 0-32-16,1 0-60 15,3-11-16-15,1-1 56 16,49-29 53-16,-33 27 168 0,0-3 107 16,-5 6 149-16,-5 2 47 15,-3 10 57-15,-6 5-12 16,-1 13-53-16,-3 5-30 15,-3 8-80-15,3-3-36 16,-2-8-58-16,5-2-21 16,2-12-23-16,1-4-22 0,5-7-103 15,-2-7-101-15,2-10 136 16</inkml:trace>
  <inkml:trace contextRef="#ctx0" brushRef="#br0" timeOffset="-127247.7">17546 12066 1095 0,'1'10'450'0,"6"4"-283"15,2 1-17-15,3-2-42 16,2-4-40-16,3-2-45 16,2-4-10-16,3-3-7 15,-2 0-2-15,0 0 0 16,-1 0-2-16,-5 9-5 15,-3-2-8-15,-3 8 1 16,-3 1 0-16,-3-1 8 0,-1 3 7 16,-1-4 5-16,-2-3 4 15,-1-6 11-15,-3-2 2 16,3-4-5-16,0-7-4 16,3-6-15-16,4-3-3 15,4-6-1-15,1 4-1 16,1 4 1-16,-2 4 0 15,2 11 0-15,-1 5 5 16,0 9 16-16,3 6 10 16,0 5 16-16,1-1 1 0,6-3-7 15,0-5-7-15,6-6-14 16,-1-3-5-16,2-4-6 16,1-2-2-16,0-2-2 15,6-1-1-15,-1-9-2 16,-2-2-1-16,0-6 0 15,-5-4 0-15,-7-3 0 16,-5-1 0-16,-11 6 4 16,-3 3 3-16,-10 11 4 15,-3 6 1-15,-4 10 5 16,1 5 4-16,6 10 4 16,1 7 2-16,9 6-2 15,3 6-4-15,8 4-1 0,4 0-1 16,4 4-3-16,0-8-2 15,1-3-5-15,0-3-1 16,-6-6-2-16,-3-1 1 16,-10-3 4-16,-7-4 4 15,-9-7 3-15,-6-1 0 16,-4-8-3-16,-3-5-2 16,6-4-7-16,3-6-6 15,9-9-8-15,7-2-6 0,9-7-4 16,8-5 2-16,6 3 2 15,6 2 3-15,0 5-63 16,-1 4-50-16,0 6-115 16,-1-3 134-16</inkml:trace>
  <inkml:trace contextRef="#ctx0" brushRef="#br0" timeOffset="-60526.47">12222 17899 448 0,'0'0'259'15,"0"0"-13"-15,0 0-22 16,0 1-33-16,3 10-26 15,-1 6-41-15,2 29-12 16,-4-18-12-16,0 5-10 16,1 5-25-16,2 1-11 15,1-2-23-15,-1-3-9 16,3-2-11-16,-1 3-2 0,1-8-3 16,-2-1 0-16,-2-11-1 15,-1-7 0-15,0-6-11 16,0-4-32-16,1-9-112 15,0-6-82-15,-1-8 133 16</inkml:trace>
  <inkml:trace contextRef="#ctx0" brushRef="#br0" timeOffset="-59383.91">11648 17892 305 0,'-1'-1'223'16,"-3"-2"52"-16,0 0-60 15,-2-1-33-15,2 0-22 16,3 3-34-16,0 0-12 15,0 0-21-15,0 0-4 16,0 0-6-16,-1 1-4 16,-4 13-5-16,-1 16-9 15,-3 59-16-15,8-33-7 16,2-10-11-16,0-6-4 16,0-11-9-16,1-10-2 0,0 0-4 15,-1-4-1-15,0-4 0 16,2-4-2-16,-1-2-22 15,-1-7-34-15,0 2-96 16,0 0-63-16,1-5-170 16,2-10 228-16</inkml:trace>
  <inkml:trace contextRef="#ctx0" brushRef="#br0" timeOffset="-58729.7">10946 17903 825 0,'-5'-39'364'16,"7"33"-177"-16,0-3-3 16,-3 8-47-16,2 4-15 15,-1 12-23-15,1 10-6 16,0 14-6-16,-4 5-6 16,0 6-23-16,2 3-11 15,1-11-17-15,7-1-5 0,-6-7-10 16,-3-10-2-16,2-4-3 15,0-2-3-15,3-8-3 16,1-3 0-16,-2-5-3 16,-2-5-19-16,0-6-87 15,2-4-71-15,1-6-224 16,1 3 245-16</inkml:trace>
  <inkml:trace contextRef="#ctx0" brushRef="#br0" timeOffset="-57376.59">10209 17898 312 0,'-6'0'245'15,"1"-1"31"-15,3 0-74 16,0 0-10-16,1 0-37 16,-1 0-17-16,1 0-28 15,0 0-9-15,0-1-22 16,0 1-10-16,0 0-27 15,1 0-11-15,0 0-16 16,17 3-4-16,33 15-5 16,-27-3-1-16,1 1-1 15,0-1 1-15,-9 2 2 16,-5 2 1-16,-11 2 1 16,-9 3 1-16,-5 1-1 15,-4 7-1-15,1-4-1 0,-3-5 0 16,3-4 1-16,2-9 2 15,1-1-1-15,1-1 1 16,2-2 6-16,5 1 5 16,4-3 6-16,5 1 3 15,7 1 1-15,3-2 0 16,8 0 5-16,3-2-2 16,7-1 11-16,1-2 1 15,-1 1-3-15,-5-1-2 0,-4 2-18 16,-2-2-7-16,-8 2-6 15,-4-1-3-15,-5 1-44 16,-2 0-42-16,-1-5-119 16,0 5-100-16,0 0 185 15</inkml:trace>
  <inkml:trace contextRef="#ctx0" brushRef="#br0" timeOffset="-56037.26">9562 17823 540 0,'-70'-18'289'0,"66"16"-50"16,-1 0-28-16,3 1-31 16,1 0-32-16,0-1-45 15,0 1-20-15,1 0-34 16,0 0-3-16,1 0-10 15,13 0-7-15,2 1-9 16,26 3-5-16,-30 4-5 16,-2 4-3-16,-5 3 0 15,-1 0 1-15,-6 3 1 16,0 0 1-16,-2 1 1 16,-6 0 2-16,-6 2-3 15,0 0 0-15,-3-2-3 16,4-2-1-16,2-6-1 0,-3 0-2 15,5-4-2-15,-3 1-2 16,9-3-6-16,10-2-3 16,6-2-1-16,4 0 1 15,9 2 5-15,-4 0 2 16,5 6 1-16,2 2 9 0,-4 3 12 16,-3 0 7-16,-4 8 12 15,-3-3-3-15,-9-2 3 16,-5 0 6-16,-10-8 8 15,-5 2 1-15,-2 1-4 16,0-2-8-16,-3-2-14 16,3 0-5-16,-3-5-10 15,4 1-3-15,9-3-6 16,-2 0-2-16,9 0-5 16,0-4-8-16,3 3-55 15,-2 0-39-15,0 0-112 16,7-1-81-16,17-5 189 15</inkml:trace>
  <inkml:trace contextRef="#ctx0" brushRef="#br0" timeOffset="-53688.04">8798 17921 391 0,'-1'0'194'0,"-1"0"-50"15,1-1-6-15,0 0-20 16,0 0-10-16,0 0-18 15,0 0-2-15,-2-5 2 16,-1-3-3-16,2 5-7 16,1 1-9-16,0 2-16 15,0 0-8-15,1 0-9 16,0-1-2-16,0 1 0 16,10-3 1-16,7 0-4 0,27 1-1 15,-25 11-9-15,1 3-3 16,-6 9-6-16,1 3-3 15,-10 6 0-15,-6 3-1 16,-7 0 2-16,-9 6-1 16,-5-7-1-16,-1-5 0 15,0-4-1-15,2-10 0 16,7-2-1-16,2-3-1 16,6-2-2-16,1-2 1 0,5-2-3 15,4 0 1-15,-4-1 5 16,0 0 3-16,21 0 6 15,37-1 3-15,-24-2 8 16,-3-1 7-16,-5-1 8 16,-7 4 0-16,-8 1-10 15,-2 0-8-15,-7 1-11 16,-1 0-4-16,0 0-4 16,-1-1-2-16,0 0-88 15,-1 0-72-15,0 0-289 16,1 0 273-16</inkml:trace>
  <inkml:trace contextRef="#ctx0" brushRef="#br0" timeOffset="-52791.16">8178 17892 777 0,'-40'1'339'0,"31"-3"-166"15,1 0-2-15,1 1-40 16,2 0-15-16,4-1-40 16,1 1-16-16,0 0-21 15,0 0-9-15,0 1-11 16,1 0-5-16,19 0-7 15,28 5 0-15,-27 3-3 16,-3 2 1-16,-2 3 0 16,-3 2 1-16,-6 4 1 15,-4-1 1-15,-8 7 1 16,-4 0 3-16,-6 0-1 16,0 0 0-16,-5-1-1 15,3-2-2-15,-2-4-1 0,1-3-2 16,6-6-2-16,5-6-3 15,7 0-3-15,2-2 3 16,9 3 6-16,4-2 6 16,7-2 7-16,1-1-3 15,2-5 3-15,0 3 3 16,-1 2 0-16,-2 1 3 0,-7 0-7 16,-4 0-2-16,-6-1 1 15,-1 1-48-15,-1 1-184 16,-3-1 154-16</inkml:trace>
  <inkml:trace contextRef="#ctx0" brushRef="#br0" timeOffset="-50985.65">7466 17852 366 0,'-44'-16'210'16,"29"11"-14"-16,5-2-13 15,-2 1-21-15,6 2-12 16,2-1-31-16,3 4-19 16,3 1-30-16,-2 0-12 15,0 0-16-15,4 0-1 16,14 6-6-16,29 7-4 0,-30-8-8 16,1 1-3-16,0-1-5 15,-4 4-2-15,0 0-2 16,-6 1-1-16,-8 5 3 15,-2 3 1-15,-12 4 2 16,1 1 0-16,-6-3-3 16,-1 1-1-16,-1-6-4 15,-4 1 0-15,0-4-2 16,4-4-1-16,5-1 0 16,6 0-1-16,10-4-4 15,1 4-2-15,8-6-2 16,6-1 0-16,11 0 4 15,5 0 1-15,-1 3 2 16,0 0 1-16,-11 5 11 0,0 0 4 16,-4 6 8-16,-3 2 0 15,-3-2-2-15,-7 1 2 16,-2-8 8-16,-10 0 8 16,-8-2 8-16,0-2 1 15,-7-1-3-15,-3 1-8 16,1-1-14-16,1-1-8 15,0 0-13-15,11-1-5 16,6 2-7-16,4-1-5 16,7-2-6-16,4 1-8 0,-6 0-101 15,6 0-76-15,17 1 122 16</inkml:trace>
  <inkml:trace contextRef="#ctx0" brushRef="#br0" timeOffset="-47050.8">15111 17316 289 0,'-1'-1'205'0,"0"0"30"16,0-1-41-16,-1 1-34 16,1 0-8-16,0 0-11 15,0 0-4-15,0 0-10 16,0 0-6-16,0-1-15 15,0-1-12-15,0 2-35 16,0 0-18-16,0 0-31 16,-1 0-8-16,2 0-3 15,0 1 0-15,0 1 2 16,5 25 1-16,1 36 2 16,-6-21-1-16,-1 10-1 15,-1 1-1-15,2 1 0 0,0-4-1 16,3-5 2-16,1-8 1 15,-1-10 0-15,-1-5 2 16,-2-11 1-16,0-6 2 16,0-5 1-16,-2-3-8 15,1 3-61-15,0 0-62 16,-3-26-239-16,0-34 229 0</inkml:trace>
  <inkml:trace contextRef="#ctx0" brushRef="#br0" timeOffset="-46747.9">15089 17266 905 0,'-11'-14'396'0,"7"10"-180"16,-1-3-70-16,5 5-43 15,2 0-28-15,4 2-33 16,-6 0-8-16,0 0-2 15,14 5-2-15,4 4-12 16,27 20-5-16,-28-15-4 0,-1 0-1 16,0 0-1-1,-3-1 1-15,-5 3 2 0,-6 2 2 16,-7 2 6-16,-6-1 1 16,-6-1 2-16,-2 0-1 15,0-4 6-15,-1-3 0 16,1-4-3-16,3-4-3 15,5-3-13-15,3 0-8 16,8-3-49-16,2-1-61 16,8 1-202-16,6-4 199 0</inkml:trace>
  <inkml:trace contextRef="#ctx0" brushRef="#br0" timeOffset="-46394.17">15391 17274 1101 0,'-10'0'453'0,"-3"6"-278"16,4 5-26-16,2 8-43 15,-5 2-34-15,10 5-38 16,0 2-10-16,6-1-15 16,3 0-2-16,12-4-6 15,3-5 1-15,2-7 3 16,1-5 3-16,-8-9 5 15,-2-1 2-15,-5-13 7 16,0-3 1-16,-5-7 2 0,-1-2 1 16,-5-1-1-16,0 4 2 15,-11 2 1-15,-3 2 0 16,0 9-6-16,-3 2-5 16,2 11-12-16,2 2-7 15,5 3-14-15,-1 3-17 16,8 0-85-16,5 2-62 15,7 0-216-15,2-3 242 0</inkml:trace>
  <inkml:trace contextRef="#ctx0" brushRef="#br0" timeOffset="-46041.87">15761 17193 687 0,'-2'-9'419'15,"-3"7"-54"-15,-10 3-176 16,-3-1-30-16,-4 7-69 16,0-4-19-16,4 5-23 15,3 2-12-15,4-3-31 16,5 6-8-16,6-2-10 16,3 2-1-16,7 2 4 15,4-1 4-15,1 1 4 0,3 0 7 16,-1-3 16-16,-2 1 11 15,-3-5 29-15,-4 2 9 16,-7-3 9-16,-1-1 1 16,-7 1-9-16,-5 0-8 15,-5-2-12-15,1-1-9 16,-3 1-17-16,2-2-7 16,4-2-14-16,2 0-6 0,4-1-16 15,4 0-34 1,5-2-98-16,-2 1-67 0,0 0-281 15,12-2 316-15</inkml:trace>
  <inkml:trace contextRef="#ctx0" brushRef="#br0" timeOffset="-44001.8">16084 17055 416 0,'-1'0'252'0,"0"0"7"16,0 0-14-16,0 0-26 15,0 0-20-15,0-1-46 16,0 0-24-16,-1 0-43 16,-13 0-17-16,-29 1-30 15,24 4-5-15,1 0-8 16,0 1-4-16,7-2-6 15,1 0-2-15,8-3-6 16,-4 2-2-16,6 0-4 16,0-2-2-16,0 0 0 15,1 0 0-15,1 5 2 16,1 8 1-16,3 7 1 16,3 27-1-16,-4-23 0 15,0 0-1-15,-4 5-1 16,1 1 1-16,-2 3-1 0,1 1 1 15,-2-2 0-15,-2-1 0 16,4-4 2-16,0-4 1 16,0-4-2-16,6-5 1 15,-6-3 0-15,-1-4 1 16,3 0 0-16,-1 0 1 16,5-2 2-16,4 2 0 15,2-2 1-15,0 1 0 16,8-3-2-16,-4-2 2 15,-1 1 1-15,-3-1-2 0,-3-1-1 16,1 1-7-16,-3-1-120 16,-1-1-99-16,6-5 132 15</inkml:trace>
  <inkml:trace contextRef="#ctx0" brushRef="#br0" timeOffset="-43761.99">16205 17243 1014 0,'2'-4'427'0,"-1"8"-194"16,1 8-83-16,1 6-39 16,-1 5-9-16,0 5-48 0,0 2-23 15,2-2-19 1,1-2-4-16,-1-4-2 0,2-3-1 15,-3-2 0-15,0-6-1 16,-2-6-76-16,-1-4-73 16,0-8 90-16</inkml:trace>
  <inkml:trace contextRef="#ctx0" brushRef="#br0" timeOffset="-43263.8">16323 17012 928 0,'9'-2'425'0,"-8"-3"-149"16,2 3-116-16,-2-1-66 15,-1 2-19-15,0 1-44 16,0 0-13-16,12 2-9 16,5 2-1-16,26 11-2 15,-29-9 1-15,-1-1-1 16,-6-1-1-16,2 1 1 15,-3-1 0-15,0-2-1 16,-3 3 0-16,-3-2-1 16,2-2 0-16,-2-1 1 15,0 0 0-15,0 0 4 0,0 0 1 16,0 0 3-16,0 0 0 16,-2 0-3-16,1 0-4 15,0 0-6-15,0 0-2 16,0 9-1-16,0 6 0 15,3 34 3-15,3-21 0 16,-1 1 1-16,0 2 3 16,5 2 6-16,1-1 3 15,1-2 12-15,-2-1 7 0,-4-7 19 16,-3-3 8-16,-3-3 12 16,-3-3 3-16,-5-2-12 15,-2 1-8-15,-6-1-19 16,2-1-12-16,3-5-13 15,-2-2-6-15,9-3-42 16,1-1-55-16,-2-5-71 16,9-3 91-16</inkml:trace>
  <inkml:trace contextRef="#ctx0" brushRef="#br0" timeOffset="-42850.87">16806 17200 933 0,'2'-3'432'0,"-4"5"-148"16,2 1-74-16,0-3-64 15,0 0-27-15,0-1-58 16,15-1-28-16,39-6-20 16,-29 3-2-16,-2 2-5 15,-4 1 4-15,0 0-112 16,-3 0-87-16,-1-1 118 16</inkml:trace>
  <inkml:trace contextRef="#ctx0" brushRef="#br0" timeOffset="-42657.41">16836 17323 1123 0,'-11'3'474'15,"7"-2"-245"-15,4 0-37 16,8-1-31-16,7 0-21 0,6-2-46 16,4 0-14-16,-2 0-35 15,-3 2-13-15,2 1-21 16,-4 4-11-16,2-1-139 15,0 0-95-15,2 3 141 16</inkml:trace>
  <inkml:trace contextRef="#ctx0" brushRef="#br0" timeOffset="-41708.16">17550 17293 433 0,'-37'-19'237'16,"35"16"-19"-16,2-2-13 15,3 0-11-15,-2 2-12 16,4-4-32-16,-2 3-11 15,-2 2-24-15,2 2-12 16,-3 0-31-16,0 0-16 16,3 10-24-16,1 15-6 0,4 28-8 15,-6-25-3-15,0-3-2 16,-1-4-2-16,-1-4 0 16,0-4 2-16,-2-4 5 15,0-4 4-15,-4-3 6 16,6-2 0-16,-1-2-9 15,0 1-7-15,0 0-12 16,0-17-2-16,7-37-3 16,3 25 1-16,2 4 0 15,4-2 2-15,5 4 10 16,0 3 6-16,0 3 17 16,-2 7 6-16,-4 9 1 15,2 4-1-15,-4 11-8 16,0 6-3-16,-2 6-5 0,-4 3-1 15,1 0-2-15,-3 0-1 16,-1-3-3-16,0-4-2 16,-3-5-3-16,-1-5-3 15,-1-5-6-15,2-3-35 16,0-3-83-16,0-2-54 16,0 1-184-16,0 0 224 15</inkml:trace>
  <inkml:trace contextRef="#ctx0" brushRef="#br0" timeOffset="-41031.76">18048 17344 883 0,'-72'-17'451'16,"67"13"-125"-16,-8-1-114 15,8 3-9-15,-4-4-36 16,-1 4-24-16,10 1-48 16,-7-1-20-16,7 2-41 15,0 0-12-15,0 0-19 16,0 0-3-16,3 0 0 15,9 2 1-15,4 0 1 16,24 5 0-16,-23-7 2 16,2 0 0-16,-2 0 4 15,-4 0 1-15,-4 1 2 0,-3-1-1 16,-1 2-1-16,0-1-2 16,-2 1-3-16,-3-2 0 15,0 0-4-15,0 0-4 16,0 0-60-16,0 0-44 15,0 0-140-15,0 0-122 16,0 0 235-16</inkml:trace>
  <inkml:trace contextRef="#ctx0" brushRef="#br0" timeOffset="-38641.77">18275 17215 563 0,'-2'-9'342'0,"-1"4"30"16,2 3-132-16,-2-2-60 16,2 3-29-16,0 0-67 15,0 0-32-15,0 0-35 16,1 0-4-16,13-5-2 15,13 1-3-15,29 4-3 16,-25 8-1-16,-9 3-2 16,-5 2 1-16,-6 5 1 15,-7-2 2-15,-1 8 3 16,-2 1 1-16,-4 0 2 16,-7 0 1-16,-5 0 2 15,-2-2 0-15,-5-4-1 16,0-3-2-16,1-2 5 15,2-1 9-15,8-2 20 16,5-1 8-16,7-2-3 16,2-2-7-16,12-2-10 0,5-2 1 15,10-3 1-15,3-2 2 16,-7-2-2-16,5 2-7 16,-12 3-3-16,-2 1-4 15,-3 1-12-15,-7 0-1 16,2 0-4-16,-5 0-32 15,1 0-85-15,-5-1-61 16,0-1-185-16,-1 0 220 0</inkml:trace>
  <inkml:trace contextRef="#ctx0" brushRef="#br0" timeOffset="-37684.73">10841 16200 490 0,'4'-10'266'0,"-2"-3"-20"16,4 4-47-16,-4 3-7 16,-2 0-21-16,1 5-39 15,-1 0-20-15,0 1-29 16,0 0-9-16,0 0-20 15,-1 11-9-15,-6 17-16 16,-11 43-6-16,4-26-5 16,4 6-1-16,4-4-3 0,4-5-2 15,3-11-5 1,0-4 0-16,1-11 0 0,1-2 0 16,-2-8-1-16,1-4-26 15,-2-9-136-15,2-7-142 16,-2-6 177-16</inkml:trace>
  <inkml:trace contextRef="#ctx0" brushRef="#br0" timeOffset="-37423.01">10691 16353 983 0,'-6'17'378'0,"6"1"-251"15,1 3 12-15,4 1-6 16,1-1-25-16,6-3-40 15,3-1-6-15,2-1-1 16,2 2-3-16,-2-4-16 16,2-2-8-16,-1-4-13 15,1-3-4-15,0-4-5 16,-1-1-2-16,-3-4-2 16,-2-4-1-16,-1-8-1 15,2-2-15-15,-1-5-75 16,6-2-60-16,4 2-365 15,7 5 335-15</inkml:trace>
  <inkml:trace contextRef="#ctx0" brushRef="#br0" timeOffset="-36096.64">20219 17247 851 0,'-11'-62'366'0,"7"54"-175"15,2 4-14-15,1 5-44 16,0 6-27-16,1-7-40 16,0 21-5-16,4 52 8 15,-3-17 1-15,2 12-16 16,0 1-14-16,2-3-22 15,2-6-4-15,1-12-5 16,-2-5 0-16,1-15 0 16,-4-5 0-16,-2-10-1 15,-1-6-8-15,-2-4-74 16,1-5-62-16,0 1-190 16,0-6 196-16</inkml:trace>
  <inkml:trace contextRef="#ctx0" brushRef="#br0" timeOffset="-35809.23">20214 17242 956 0,'5'-5'372'15,"2"4"-225"-15,8 0-41 16,1 5 10-16,5 3-2 16,6 0-14-16,-3 1-13 15,0 2-23-15,-3 2-13 0,-12 3-20 16,0 5-8-16,-7 4-3 15,-8 1 0-15,-2-1-1 16,-11-2-1-16,-2-5 0 16,0-2-2-16,-4-5-2 15,5-3-2-15,0-5-8 16,4-2-16-16,6-4-81 16,5 0-70-16,7-3-276 15,5-1 278-15</inkml:trace>
  <inkml:trace contextRef="#ctx0" brushRef="#br0" timeOffset="-35523.24">20546 17248 882 0,'-5'-7'404'0,"0"13"-153"16,2 7-56-16,-8 8-33 0,3 3-34 15,-1 1-41-15,4-1-22 16,4-5-34-16,4-3 0 15,8-6-15-15,-1-4-1 16,2-6-2-16,-3-1 0 16,0-5 0-16,-1-3-1 15,1-3 0-15,0-3 0 16,-3-5 1-16,-3-1 3 16,-3 1 0-16,-7 0 3 15,-4 1-4-15,-3 4-3 0,0 4-11 16,-1 5-6-16,6 7-62 15,6 4-55-15,3 7-183 16,6 1-204-16,9 7 323 16</inkml:trace>
  <inkml:trace contextRef="#ctx0" brushRef="#br0" timeOffset="-35162.68">20809 17182 562 0,'15'-13'394'15,"-4"-2"24"-15,-15 3-144 16,-2 5-31-16,-9 7-99 16,-7 4-51-16,3 10-60 15,0 1-9-15,6-1-4 16,6 9-2-16,7-3-8 0,2 0-4 16,7 0-3-16,0-3 0 15,3 0 11-15,0 1 7 16,4-2 14-16,-2 1 10 15,1-1 6-15,-7-1 0 16,-5-4-3-16,-3-2-2 16,-9-5 3-16,-4-2 3 0,-10-2-5 15,-3-4-7 1,2-1-24-16,3 0-13 0,8-2-43 16,7 1-45-16,11-1-106 15,10-2-69-15,8-1 156 16</inkml:trace>
  <inkml:trace contextRef="#ctx0" brushRef="#br0" timeOffset="-34700.96">21156 17047 878 0,'1'-12'419'0,"4"-3"-126"0,2 0-46 16,-2 3-22-16,-1 2-22 15,-2 4-51-15,-2 4-26 16,-6 8-54-16,-3 2-23 16,-10 11-28-16,-2 1-9 15,-4 1-6-15,1-1-2 16,6-4-2-16,2-2-1 0,7-5 0 15,4-4-2-15,4 2-3 16,1 0-2-16,5 3 1 16,0 0 0-16,2 1 4 15,2-1 1-15,0 2 0 16,-2 4 3-16,-1 3 0 16,-1 4 0-16,-3 2 0 15,1 3 0-15,-3-2-1 16,-1 1 1-16,-1-2-2 15,2-2 0-15,3-3 0 16,0-4 0-16,0-5-1 16,2-2 0-16,1-6-4 15,2 0 1-15,4-3-1 16,0-4 1-16,3 0-2 16,0-3-27-16,1 0-92 15,-1-1-78-15,1-1 116 16</inkml:trace>
  <inkml:trace contextRef="#ctx0" brushRef="#br0" timeOffset="-34280.36">21268 17177 1214 0,'-5'-3'525'0,"-1"2"-247"15,3 2-78-15,4 1-63 16,-1-2-32-16,0 0-51 16,20 2-10-16,36 1-6 15,-24 5-8-15,-6-3-16 16,-1 7-5-16,-7 6-5 16,-9-3 0-16,-8 8 0 15,-2 1 0-15,-4 1 2 16,1-1 1-16,-3-6 0 15,-3-5 1-15,3-4 0 16,-3-4 1-16,2-1-2 16,4-4-5-16,5-2-3 15,4 0-3-15,-5 1 1 16,7-2 1-16,7-4 2 16,31-13 1-16,-33 13-1 0,1 3-46 15,-2 1-146-15,0 1-113 16,3 2 169-16</inkml:trace>
  <inkml:trace contextRef="#ctx0" brushRef="#br0" timeOffset="-33910.63">21540 17004 919 0,'-16'-1'484'0,"16"-5"-49"16,1 0-180-16,3 0-94 15,6 3-22-15,3 1-68 16,5 2-25-16,1 3-23 16,1 1-3-16,0 3-6 15,-2 3-4-15,0 2-4 16,-2 1-1-16,-4 2 0 16,-4 0 2-16,-7 4 0 15,-3 2 0-15,-1 4-1 16,1-1-2-16,2 2-3 15,4 1 0-15,2 2 1 16,4 5-1-16,-3-4 2 16,1-2 1-16,-4-3 1 0,-4-3 11 15,-2-4 14-15,-5-2 4 16,-6-4 7-16,-1-1-8 16,-6 0-14-16,0 0-6 15,-1-3-13-15,0 0-24 16,-3-4-70-16,-2-2-45 15,-1-2-130-15,1-3-96 16,14-4 235-16</inkml:trace>
  <inkml:trace contextRef="#ctx0" brushRef="#br0" timeOffset="-31122.25">21997 17189 894 0,'-4'-1'381'0,"8"-4"-177"16,0 1-43-16,4 1-21 15,6-3-29-15,8 5-59 16,4-1-24-16,6-6-16 16,-2 2-28-16,-5 0-131 15,-2 1-348-15,-10 8 326 16</inkml:trace>
  <inkml:trace contextRef="#ctx0" brushRef="#br0" timeOffset="-30941.75">22036 17308 893 0,'-13'-7'408'16,"12"5"-147"-16,2-1-69 15,7-1-34-15,2-1-26 0,6 2-58 16,0 0-28-16,5 3-30 16,3 0-23-16,-1 5-206 15,4 2 155-15</inkml:trace>
  <inkml:trace contextRef="#ctx0" brushRef="#br0" timeOffset="-30369.14">22655 17204 555 0,'-34'-28'352'0,"29"28"18"15,5 0-169-15,2 1-4 16,-2-1-25-16,0 0-15 15,4 12-35-15,5 11-14 16,4 30-34-16,-13-24-19 0,0-3-30 16,0-4-7-16,0-8-8 15,0-4 0-15,0-10 0 16,-1-1 0-16,-1-10-3 16,0-5-2-16,2-5-3 15,3-4 0-15,2-6-1 16,4 4 0-16,4-2-1 15,1 2 2-15,5 6-1 16,-2 2 1-16,2 11 2 16,2 4 4-16,3 11 6 15,-3 3 6-15,-5 5 11 16,-4 5 1-16,-5 5 1 16,1 6-4-16,-6 4-11 15,2-3-3-15,-4-1-7 16,1-7-3-16,0-12-4 15,-2-2-37-15,0-9-96 0,-5-1-62 16,8-3-160-16,-2 2-280 16,0 0 429-16</inkml:trace>
  <inkml:trace contextRef="#ctx0" brushRef="#br0" timeOffset="-30158.69">22971 17242 1172 0,'-6'0'499'0,"6"4"-233"16,4-2-40-16,4 2-56 16,3-4-28-16,2-2-74 15,10 1-30-15,-1-3-26 16,3 0-6-16,2 2-73 16,-3 4-72-16,-3-2-213 15,-2 2 214-15</inkml:trace>
  <inkml:trace contextRef="#ctx0" brushRef="#br0" timeOffset="-29763.57">23218 17019 1271 0,'0'5'525'15,"-3"-5"-265"-15,3 0-87 16,0 0-42-16,0 0-23 16,10 2-59-16,14 0-20 15,35 1-14-15,-25-7-2 16,3-1-4-16,0 1-2 16,-10 1-1-16,-2 0-2 0,-13 3-2 15,-2 4 0-15,0 6 2 16,-10 4 0-16,0 4 3 15,0 3 3-15,-14 7 10 16,6 1 2-16,-1 7 13 16,0 6 3-16,9 2-5 15,0-3-2-15,5 0-14 16,-5-7-5-16,5-6-5 16,-3-4-2-16,-1-9-1 15,5-5-1-15,-6-3-6 16,2-7-36-16,-2-2-117 15,0 1-84-15,0 0 135 16</inkml:trace>
  <inkml:trace contextRef="#ctx0" brushRef="#br0" timeOffset="-28305.37">8226 16399 160 0,'-8'0'40'16</inkml:trace>
  <inkml:trace contextRef="#ctx0" brushRef="#br0" timeOffset="-28009.66">8214 16394 296 0,'0'-6'206'0,"0"0"30"16,0-3-21-16,0-3-24 15,-2-31-11-15,0 28-24 0,1 5-14 16,-1 6-31-16,1 0-19 16,0 14-31-16,0 8-11 15,-3 15-19-15,-3 7-4 16,0 4-9-16,-2 0-4 16,3-7-6-16,5-3-2 15,-1-7-1-15,2-4 0 16,-1-7-20-16,-1-7-59 15,2-5-228-15,-1-4 203 16</inkml:trace>
  <inkml:trace contextRef="#ctx0" brushRef="#br0" timeOffset="-27808.75">8063 16462 946 0,'-3'8'390'0,"3"12"-228"15,2 4 6-15,4 8-33 16,1 1-25-16,3-4-46 16,-3 0-10-16,3-7-6 15,2-7-2-15,-2-5-9 16,2-9-5-16,1-3-12 16,3-6-4-16,3-4-7 15,2-2-3-15,4-7-37 0,1-2-65 16,1-4 64-1</inkml:trace>
  <inkml:trace contextRef="#ctx0" brushRef="#br0" timeOffset="-26341.74">25527 17180 555 0,'-48'-18'323'16,"44"7"-39"-16,4 3-80 15,0 2-8-15,-3 6-48 16,4 2-33-16,-2-2-26 0,1 7-2 16,2 21 5-16,0 44-1 15,-2-21-19-15,-5 3-16 16,5 6-27-16,1 3-10 15,3-5-10 1,6-6-3-16,-3-10-2 0,2-9 0 16,4-12-2-16,-11-8-14 15,2-13-76-15,-3-5-45 0,-3-17-186 16,2-3 196-16</inkml:trace>
  <inkml:trace contextRef="#ctx0" brushRef="#br0" timeOffset="-26081.17">25490 17134 860 0,'2'-12'425'16,"2"3"-155"-16,9 9-107 15,0 0-21-15,8 3-38 16,4 4-7-16,1 3-18 16,-3 4-9-16,-4 3-21 15,-5 1-11-15,-6 1-17 16,-5-1-1-16,-8 2-2 15,-6-2 0-15,-8 2-2 16,-1-2-2-16,-3-4-4 0,1-2-2 16,3-7-4-16,-1-4-1 15,6-1-60-15,4-1-39 16,8 1-124-16,4 2-86 16,11 0 195-16</inkml:trace>
  <inkml:trace contextRef="#ctx0" brushRef="#br0" timeOffset="-25759.5">25821 17166 644 0,'19'-8'381'0,"-18"8"3"15,-2 7-116-15,-6 8-80 16,0 7-23-16,-4 5-63 16,4 2-24-16,6-2-35 15,4-5-8-15,13-5-10 16,4-5-1-16,3-8 0 15,-1-6-2-15,-1-8-2 16,-6-4-3-16,-4-8-3 16,-3 0 0-16,-4-3 3 15,-4-1 1-15,-7 7 1 16,0-1-1-16,-9 2-6 16,2 6-5-16,-6 7-11 15,-4 3-9-15,7 10-43 16,0 5-37-16,17 5-125 0,2-3-101 15,18 2 199-15</inkml:trace>
  <inkml:trace contextRef="#ctx0" brushRef="#br0" timeOffset="-25440.24">26166 17062 747 0,'1'-12'460'0,"-4"3"-71"0,-11 2-140 16,-4 7-55-1,-3 2-101-15,2 4-38 0,4 4-20 16,2 2-5-16,10 3-7 16,3 2-3-16,7 0-7 15,2 1-3-15,2-3 4 16,4 0 6-16,-3 1 11 16,1-2 3-16,-2 1 10 15,-2 1-2-15,0-2-9 16,-2-3-2-16,-3 1-9 15,-3-1 0-15,-5-3 4 16,-3 1 2-16,-3-2-4 16,0-3-4-16,-2-1-10 15,0 1-6-15,0-2-30 16,1-2-40-16,4-1-105 0,6 0-78 16,4-3 149-16</inkml:trace>
  <inkml:trace contextRef="#ctx0" brushRef="#br0" timeOffset="-25018.99">26417 16951 1051 0,'2'-10'531'0,"-3"1"-184"0,-1 4-137 15,-4 5-45-15,-2 2-81 16,-4 5-33-16,-4 5-31 15,2 0-6-15,-5 2-6 16,7-1-2-16,6-2-2 16,-4 0-1-16,8-1-1 15,-3 0 2-15,0 1 1 16,-1-2 4-16,5 3 5 16,1 0 1-16,1 0 8 15,4 2 0-15,-2 2 2 16,-3 2 1-16,-1-1-2 15,0 6-1-15,-6 3-6 16,6 3-3-16,0-2-7 16,3-2-3-16,7-8-1 15,0-5-1-15,2-3 1 0,0 1 0 16,1-6 0-16,-1 3 0 16,1-4-2-16,-5-2 1 15,7-1-3-15,-4-3 0 16,1-3-68-16,0 1-53 15,-3-4-167-15,7 1-143 16,13 5 274-16</inkml:trace>
  <inkml:trace contextRef="#ctx0" brushRef="#br0" timeOffset="-24545.86">26564 17091 1212 0,'-10'-13'515'0,"4"2"-285"16,3 5-22-16,4 2-60 16,2 2-36-16,7 1-53 15,2 1-15-15,5 0-17 16,1 0-5-16,2 1-10 16,1 3-2-16,0 6-5 15,-4 2 0-15,-3 5-3 16,-5-1 0-16,-9 1 2 15,-2-2 0-15,-9-1 1 0,-1 4 0 16,0-5-1-16,0 1 0 16,4-5-1-16,3-6-1 15,4-3-2-15,2 0-1 16,-1 0 0-16,0 0 0 16,7 0 1-16,15 0 0 15,30 3 2-15,-28 1 1 0,-3 0 2 16,-5 5 8-16,-6 3 7 15,-8-1 2-15,-8 2 5 16,-8-3-4-16,-9 0-5 16,2 1-2-16,-6-7-8 15,5 0-5-15,5-4-25 16,3-2-32-16,9-4-77 16,4-2-48-16,7-6-111 15,6-3-105-15,7-1 258 16</inkml:trace>
  <inkml:trace contextRef="#ctx0" brushRef="#br0" timeOffset="-24163">26900 16957 1014 0,'0'-11'514'16,"-7"1"-180"-16,7 6-87 15,-4 2-29-15,1 3-80 0,3-1-41 16,0 0-54-16,0 0-16 15,0 1-14-15,4 6 0 16,0-1-4-16,9-1-1 16,30 25-1-16,-26-27-3 15,-1-1 0-15,-2-1 0 16,-2 4 0-16,-2 0-1 0,-10 6 2 16,0 5 0-16,-2 5 0 15,-2 5 0-15,0 3 0 16,1 0-1-16,3 4 4 15,0-4-1-15,4 3 5 16,3-3 2-16,-5-5 5 16,0 4 6-16,-4-8 4 15,-1 0 1-15,-5-7-5 16,-2-4-3-16,-5-6-7 16,-4-3-4-16,-3-2-11 15,2-5-24-15,-2 0-78 16,-1-2-47-16,0-3-108 15,3-1-62-15,8 4 207 16</inkml:trace>
  <inkml:trace contextRef="#ctx0" brushRef="#br0" timeOffset="-22163.84">7517 16328 331 0,'-30'-42'181'0,"30"32"-18"15,2-6-3-15,1 3-15 16,3 2-5-16,-2 1-21 15,4 7-7-15,-7 5-7 16,0 1-3-16,1 5-9 16,-5 3-9-16,2 12-27 15,-6 7-15-15,-4 13-25 16,-1 2-5-16,1 1-8 16,4-2-1-16,1-9-1 15,6-5 1-15,4-11 1 0,-1-5 1 16,-2-10-23-16,-1-2-64 15,-2-5 55-15</inkml:trace>
  <inkml:trace contextRef="#ctx0" brushRef="#br0" timeOffset="-21926.22">7324 16465 652 0,'6'14'312'15,"4"5"-117"-15,5 6-62 16,-1 1 9-16,2 2-47 16,2-5-21-16,2-5-19 15,3-1-4-15,-4-10-4 16,-1-2-7-16,-4-9-14 16,-6-3-4-16,4-7-5 15,3-5-1-15,0-10-58 16,7-2-65-16,4-4 67 15</inkml:trace>
  <inkml:trace contextRef="#ctx0" brushRef="#br0" timeOffset="-19958.79">27430 17127 584 0,'-8'7'306'0,"6"-4"-71"16,0 2-12-1,2-3-48-15,0-2-28 0,0 0-41 16,0 0-13-16,8 1-24 16,12 1-12-16,32-2-26 15,-27-5-9-15,-2-2-9 16,-1 0-4-16,-7 7-54 16,-4 0-91-16,-5 0 89 15</inkml:trace>
  <inkml:trace contextRef="#ctx0" brushRef="#br0" timeOffset="-19749.37">27449 17239 805 0,'-7'4'365'0,"5"0"-144"16,4-1-20-16,9-3-21 0,4-1-20 15,9-5-49 1,0-2-23-16,-1 2-38 0,-1 2-17 15,-7 3-17-15,-1 5-4 16,-4 2-134-16,1 2-120 16,4 4 151-16</inkml:trace>
  <inkml:trace contextRef="#ctx0" brushRef="#br0" timeOffset="-19197.79">28146 17118 758 0,'-51'-5'365'16,"45"4"-160"-16,4 0-22 0,-1 1 0 15,3 0-35-15,0 0-19 16,0 0-21-16,4 14-9 16,0 9-31-16,5 35-17 15,-8-28-24-15,0-5-7 16,0-5-10-16,1-5-2 15,1-11-1-15,-1-1 0 16,-1-6 1-16,-1 2 2 16,0 0-2-16,2-12-1 15,2-13-4-15,12-30 0 16,-8 27-2-16,6 2-1 16,2 4 1-16,2 6-1 0,3 5 4 15,-2 2 3-15,0 10 2 16,-2 1 2-16,-3 10 3 15,0 4 1-15,-3 6 6 16,-3 4 0-16,-6 0-4 16,0 3-3-16,-2-2-7 15,1-1-2-15,0-7-5 16,2-1-5-16,-1-6-74 16,2-3-49-16,2-3-151 15,2-4-172-15,-5 1 294 16</inkml:trace>
  <inkml:trace contextRef="#ctx0" brushRef="#br0" timeOffset="-18972">28506 17193 1049 0,'-1'-3'475'0,"2"-1"-203"0,6 4-101 15,-7-1-12-15,0 0-40 16,7 0-32-16,10-1-43 16,26-3-15-16,-26 6-17 15,-2 4-6-15,1-4-69 16,-2 4-89-16,0 3 98 16</inkml:trace>
  <inkml:trace contextRef="#ctx0" brushRef="#br0" timeOffset="-14650.72">28932 17113 386 0,'-1'2'290'16,"5"-1"14"-16,4-2-71 16,-3 0-5-16,5-2-45 15,-2-3-21-15,0-1-19 16,-2-3-14-16,3-5-19 16,-6-1-13-16,0-3-28 15,-3-2-11-15,-3-1-18 16,1 2-7-16,-12-2-6 15,-2 3-5-15,3 2-10 16,-1 3-3-16,1 7-6 16,2 7-3-16,-2 6-6 15,1 4-3-15,3 4-7 0,5 1 0 16,0 6 2-16,6 2 2 16,2 4 4-16,0 2 1 15,7 0 1-15,-2 1 0 16,8 0 4-16,-1-3 2 15,1 1 0-15,4 0 2 16,-5-1 1-16,0-1 1 16,-7-6 1-16,-7 0 2 15,-6-6 5-15,-1-2 2 0,-6-2 4 16,-3-5 3-16,-5-5 4 16,2 0 1-16,-6-7 3 15,1-3-2-15,4-2-8 16,0-2-4-16,8-1-8 15,5 2-4-15,1-1-5 16,11 1-1-16,7 1-3 16,3-6 1-16,7 4 3 15,-4-2 0-15,1-1-1 16,-2 9 0-16,-2-1-4 16,1 4-17-16,-9 5-61 15,-2-3-48-15,-3 2-145 16,-1 0 170-16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30T15:44:37.98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22146 4843 559 0,'0'0'277'16,"0"0"-87"-16,0 0-25 16,0 0-17-16,0 0-26 15,0 0-34-15,0-1-19 16,0 0-23-16,0-1-9 15,8-17-8-15,9-26-3 16,-23 24-4-16,0 5-1 16,-8-2-2-16,-4 5 3 15,-5 9 6-15,-1-1 1 16,2 8 3-16,1 4-2 0,0 8-6 16,2 4-3-16,1 6-6 15,5 3-2-15,7 1-6 16,3 1-2-16,7-2-4 15,0-3 2-15,9-5-2 16,-1-5 1-16,6-8 1 16,-1-5 1-16,3-12 1 15,3-4-1-15,-1-9 1 16,2-1 2-16,-7-1 2 16,-2 3 2-16,-9 7 12 15,-1 5 13-15,-5 10 24 16,-3 2 10-16,-1 10 5 15,0 4-6-15,-1 8-17 0,4 2-7 16,2-1-14-16,1-1-6 16,6-2-9-16,1-4-3 15,1-3-8-15,3-2-4 16,0-10-40-16,0-2-46 16,1-5-136-16,0-4-131 15,-7-11 218-15</inkml:trace>
  <inkml:trace contextRef="#ctx0" brushRef="#br0" timeOffset="831.65">22621 4640 393 0,'2'-31'286'0,"-3"27"44"16,-1 3-51-16,-5-3-52 16,-2 0-44-16,-3 5-56 15,1 4-22-15,-2 8-23 0,-2 3-10 16,2 16-18-16,1 1-11 16,6 10-18-16,7 5-6 15,5-9-9-15,5 2-3 16,5-6-4-16,0-6 0 15,3-3-1-15,-1-7-2 16,-2-6-21-16,1-5-50 16,-3-8-173-16,3-2 160 15</inkml:trace>
  <inkml:trace contextRef="#ctx0" brushRef="#br0" timeOffset="1111.64">22827 4785 852 0,'10'-5'430'16,"2"4"-141"-16,-7 1-141 16,2 2 15-16,-4 9-76 15,-6 4-15-15,3 10-34 16,2 7-10-16,-2 9-8 15,5 4-4-15,-3-1-6 16,2-3-1-16,8-3-4 0,-6-7-1 16,4-1-1-16,1-5-1 15,-6-8-39-15,-3-8-47 16,-2-12-138-16,0-6-127 16,-8-15 216-16</inkml:trace>
  <inkml:trace contextRef="#ctx0" brushRef="#br0" timeOffset="1350.6">22815 4803 640 0,'23'-15'349'0,"-1"6"-69"15,2 5-62-15,-1 4-36 16,-5 0-39-16,2 5-29 16,0 3-16-16,-5 6-18 15,0 3-9-15,-10 2-15 16,-3 0-9-16,-7 0-11 15,0 0-4-15,-5-1-6 16,-3-3-1-16,1-2-8 16,-2-2-5-16,-2-6-40 15,4-3-37-15,5-3-106 16,-1-5-87-16,8-1 160 16</inkml:trace>
  <inkml:trace contextRef="#ctx0" brushRef="#br0" timeOffset="1675.16">23176 4779 903 0,'4'-4'435'15,"-4"9"-170"-15,-1 5-41 16,-9 9-46-16,2 2-55 16,-3 3-44-16,4 0-26 15,5-2-22-15,3-3-7 0,8-3-12 16,3-3-2-16,6-4 0 15,1-5 0-15,2-4 2 16,-1-2 0-16,0-7 0 16,-2-4 0-16,-2-7 1 15,-3 0 4-15,-8-5 9 16,-5 2 3-16,-11 2 5 16,-4 2-3-16,-8 9-11 15,-2 4-8-15,-1 8-18 16,2 5-11-16,5 4-57 15,6 2-37-15,10 0-129 16,2-2-130-16,11 0 238 16</inkml:trace>
  <inkml:trace contextRef="#ctx0" brushRef="#br0" timeOffset="2020.35">23534 4747 1263 0,'-8'-6'529'16,"4"6"-328"-16,-8 0-13 16,1-1-79-16,-3 1-38 15,2 3-45-15,4 3-16 0,4 2-17 16,4 3-6-16,1 1-5 16,3 3 1-16,5 2 6 15,2 3 3-15,3-1 8 16,0 0 5-16,1-3 15 15,-2 0 6-15,-2-2 13 16,-3-3 7-16,-4-3 13 16,-4-1 8-16,-7-4 3 15,-2-2-5-15,-8 0-21 16,5-2-15-16,-2 0-24 16,0-2-17-16,8-2-74 15,-2-1-54-15,10-2-162 16,7-3 183-16</inkml:trace>
  <inkml:trace contextRef="#ctx0" brushRef="#br0" timeOffset="2452.36">23800 4638 1332 0,'6'-8'552'15,"-12"4"-322"-15,4 2-61 16,-7-3-15-16,-1 3-45 16,-3 3-45-16,-1 4-27 0,-4 7-28 15,-1 0-7-15,0 0-7 16,3 0-1-16,4-1 1 16,3 3 0-16,3 0 2 15,2-1-2-15,4-3-3 16,0-2-2-16,3-2-3 15,5 2 2-15,3-1 4 16,3 0 3-16,-1 4 4 16,-2 1 5-16,-6 9 3 15,-3 2 1-15,-3 3 0 16,-3 3-2-16,2-3-1 16,1-1 1-16,1-7 1 15,3 0 1-15,3-4-1 16,2-3-2-16,2-3-6 0,3 1-2 15,5-3-6 1,3-2-1-16,3-4-96 0,-2-9-89 16,0-11 122-16</inkml:trace>
  <inkml:trace contextRef="#ctx0" brushRef="#br0" timeOffset="2902.4">23910 4742 1354 0,'0'-10'540'0,"3"7"-341"15,7 3-46-15,-5-5-19 16,10 5-37-16,1 0-43 16,0 0-21-16,5 5-17 15,-8-5-2-15,-1 5-8 16,-2-1-3-16,-6 4-5 15,-5 2-5-15,-4 2-3 16,-3 1 0-16,-5-2 4 16,4 0 6-16,2-1 2 15,-4-2 2-15,2-2 0 16,3 0 1-16,1-4-4 16,6 1-2-16,5 1-8 15,3 0-3-15,9-1 3 0,1 1 3 16,2-2 4-16,2-1 12 15,-2 2 12-15,-3 3 7 16,-6 2 16-16,-6 1-3 16,-6 2 4-16,-5 0 0 15,-7 0-7-15,-5 0-4 16,-1-2-13-16,-2-3-6 0,5-2-15 16,-1-3-19-16,9-2-72 15,4-2-49-15,5-5-137 16,11-2-99-16,10-6 239 15</inkml:trace>
  <inkml:trace contextRef="#ctx0" brushRef="#br0" timeOffset="3301.14">24173 4600 980 0,'-8'7'504'0,"1"-5"-74"15,3 1-247-15,4-3-36 16,0 0-57-16,0 0-55 16,0 0-19-16,4 0-11 15,17 2-1-15,29 6-1 0,-29-2 0 16,1 4 2-16,-5-2 3 16,-1 1 10-16,-3 4 4 15,-6-1 6-15,2 2 0 16,-2 4 5-16,-6 1-2 15,3 4 2-15,-1 5 2 16,1 2-8-16,6 1-2 16,-5-3-7-16,4 0-1 15,-7-4 6-15,3-2 10 0,-5-7 19 16,-9-2 4-16,-2-5-3 16,-4-3-10-16,-4-3-25 15,-3-1-17-15,3-2-45 16,1-1-28-16,6-2-80 15,4-3-51-15,10 3-151 16,4-5 216-16</inkml:trace>
  <inkml:trace contextRef="#ctx0" brushRef="#br0" timeOffset="4090.91">24569 4532 916 0,'-57'-13'389'0,"55"9"-222"16,3 2 6-16,1 1-56 15,-2 1-11-15,0 0-24 16,0 0-6-16,16 4-14 16,34 45-13-16,-24-25-20 15,4 2-7-15,0 5-7 16,-1-2-3-16,-3 6 5 16,-3 2 0-16,-10 2 16 15,-1 1 5-15,-11-4 4 16,-3-1 6-16,-7-3-8 15,-3-2-2-15,-3-9-8 16,1-5-12-16,-1-7-60 16,1-5-39-16,1-1-104 15,1-3-76-15,5-3 167 0</inkml:trace>
  <inkml:trace contextRef="#ctx0" brushRef="#br0" timeOffset="6664.15">25163 4772 756 0,'-5'-2'330'0,"1"2"-170"15,3 0 13-15,0 0-57 16,0 0-16-16,0 0-35 15,0 0-14-15,1 0-10 16,10 4-5-16,18 2-8 16,39 2-4-16,-31-11-5 15,-1-2 0-15,-6 1-3 16,-10 2 0-16,-4 2 0 16,-9 1 1-16,-5 1-66 15,-1 2-74-15,-12 1-336 16,2 1 295-16</inkml:trace>
  <inkml:trace contextRef="#ctx0" brushRef="#br0" timeOffset="6853.92">25176 4917 847 0,'0'6'386'0,"5"-2"-169"0,2 0-1 15,5-3-57-15,0 1-12 16,7-4-30-16,2-3-10 15,6 1-26-15,2-3-16 16,-6 0-30-16,1 2-12 0,-9 1-10 16,-7-1-5-16,2 2-65 15,-9 2-61-15,-2 1-185 16,1 0 182-16</inkml:trace>
  <inkml:trace contextRef="#ctx0" brushRef="#br0" timeOffset="8263.7">25995 4714 780 0,'-23'-29'356'0,"26"28"-154"15,1 2 8-15,-3 2-51 16,-2-3-16-16,0 0-48 0,-1 7-24 15,-4 19-35-15,-5 32-13 16,8-27-9-16,-1-2-4 16,2 0-2-16,4-2 1 15,-2-6-2-15,2-2-1 16,-3-7-11-16,0-5-28 16,1-1-83-16,1-5-49 15,6-3-199-15,5-6 227 0</inkml:trace>
  <inkml:trace contextRef="#ctx0" brushRef="#br0" timeOffset="8586.08">26172 4723 829 0,'-5'19'387'15,"-1"5"-181"-15,0 11-90 16,1 2 10-16,4 2-49 15,3-3-6-15,9-10-6 16,4-4-14-16,3-10-8 16,0-3-7-16,3-10-12 15,-1-8-2-15,2-10 0 16,-3-5 3-16,-3-4 4 16,-5-2 0-16,-11-2 6 0,-10 5 3 15,-11 5 1-15,-1 2-2 16,-4 13-9-16,3 3-8 15,2 8-17-15,-1 3-9 16,7 3-44-16,1 2-33 16,7-1-128-16,4 2-125 15,4-1 211-15</inkml:trace>
  <inkml:trace contextRef="#ctx0" brushRef="#br0" timeOffset="10029.25">22316 6031 327 0,'10'0'223'0,"-5"-1"50"16,-3-4-74-16,2-1 35 15,4-5-37-15,-7-4-33 16,1-2-19-16,-4-1-35 15,-6 0-12-15,-7-1-23 16,0 2-12-16,-7 1-22 16,-1 4-9-16,2 5-13 15,-3 2-4-15,5 6-7 16,2 5-3-16,3 6-5 16,3 3-5-16,3 6-2 0,2 5 0 15,6 3 3-15,3-3 3 16,3-2 4-16,2-10 2 15,4-1 1-15,1-3-1 16,3-4-1-16,2-3-1 16,2-8 2-16,-1-1 2 15,1-6 2-15,-3 3 1 16,-4 1 1-16,-1-3 1 0,-6 5 0 16,1-2 2-16,-4 6 11 15,5 2 4-15,-3 0 10 16,1 6 2-16,4 0-5 15,-1 4 0-15,0 2-6 16,2-3-4-16,-5 1-6 16,-4 0-3-16,0 0-4 15,4 3-4-15,-1 0-5 16,-3-3-4-16,8 1-89 16,-6-5-53-16,5-4-144 15,3-2 160-15</inkml:trace>
  <inkml:trace contextRef="#ctx0" brushRef="#br0" timeOffset="10500.63">22856 5723 938 0,'0'-9'432'15,"-2"2"-243"-15,1 2 11 16,-6 1-30-16,-4 6-61 16,-1 1-24-16,-5 9-49 15,0 8-15-15,5 9-14 16,0 8-2-16,9 7-4 15,9-13 1 1,-3-15 0-16,0 0 0 0,14 40 3 16,2-6-1-16,5-8 1 15,-13-28 0-15,7-1-2 16,-3-4 1-16,-4-6-44 16,-1 2-49-16,-10-8-277 15,7-1 241-15</inkml:trace>
  <inkml:trace contextRef="#ctx0" brushRef="#br0" timeOffset="10990.67">23163 5840 883 0,'1'0'381'0,"1"3"-203"16,2 5 18-16,3 13-58 15,1 6-23-15,-2 12-47 16,0 5-12-16,-1 8-7 15,1-1-5-15,-1 0-9 16,2-7-6-16,-1-10-10 16,0-5-4-16,-3-11-7 15,-1-6-1-15,-2-7-43 0,-1-5-33 16,-3-3-125-16,3 2-108 16,0 0 192-16</inkml:trace>
  <inkml:trace contextRef="#ctx0" brushRef="#br0" timeOffset="11284.26">23165 5827 1063 0,'15'-1'448'16,"9"2"-271"-16,2 2 18 0,4 1-59 16,0 1-23-16,-4 4-32 15,4 2-18-15,-14 6-18 16,-3 2-3-16,-9 1-5 15,-4 0 0-15,-9-1-2 16,-5 1 0-16,-4-5-5 16,-6 0-4-16,3-8-7 15,-1-2-4-15,4-3-23 16,0-4-27-16,7 1-66 16,3-1-38-16,8 2-113 15,5-5-89-15,11 0 222 16</inkml:trace>
  <inkml:trace contextRef="#ctx0" brushRef="#br0" timeOffset="11585.05">23544 5832 1026 0,'-3'6'500'0,"-3"2"-225"16,-7 6-53-16,1 3-40 15,-1 10-72-15,2-2-22 16,2-2-42-16,10 0-13 15,1-8-16-15,8 0-8 0,9-2-7 16,-5-8 0-16,8-4 2 16,-3-5 1-16,-1-7 5 15,-1-6 0-15,-4-5 5 16,-5 1 4-16,-5-2 6 16,-3 1 5-16,-8 3 3 15,-2 3-3-15,-6 7-10 16,2 8-10-16,-5 3-18 15,4 5-25-15,1 2-82 16,3 1-52-16,9-2-179 16,2-3-160-16,13-4 326 15</inkml:trace>
  <inkml:trace contextRef="#ctx0" brushRef="#br0" timeOffset="11908.82">23836 5786 1054 0,'5'0'508'16,"-5"0"-219"-16,-10 4-3 16,-11 1-113-16,3 2-42 15,-6 0-53-15,5 0-19 16,7 0-31-16,4-1-16 16,9 4-16-16,3 1-8 15,12 7-1-15,3-2 3 0,4 1 7 16,5 2 3-16,-5-1 10 15,-8-4 5-15,-6 1 8 16,-4-5 10-16,-4 0 18 16,-1 0 7-16,-5-4 5 15,-2 3-7 1,-9-8-23-16,3 0-12 0,4 0-20 16,-2-3-17-16,7-1-83 15,0 2-54-15,8-8-145 16,9-2 175-16</inkml:trace>
  <inkml:trace contextRef="#ctx0" brushRef="#br0" timeOffset="12359.81">24127 5708 1055 0,'6'-18'454'15,"2"7"-256"-15,-3 2 9 16,-2 4-29-16,-3 2-28 16,-4 3-41-16,-4 2-34 15,-6 6-41-15,-3 2-16 0,-6 5-12 16,-2 2-1-16,10-1-4 16,0-3 1-16,9-2-2 15,2-5-1-15,2 1-2 16,2-2 0-16,1 2 1 15,4 2 1-15,3-1 4 16,1 2 3-16,0 2 3 16,-1 2 3-16,1 2 1 15,-2 1 2-15,-3 3-2 16,0-2-1-16,-1 1-4 16,-2 3-2-16,1-3-1 15,-1-1 0-15,0-4 0 16,2-1 1-16,2-3 0 15,0 3 1-15,4-2-3 16,1-5-1-16,1 3-2 16,0-6 0-16,0 1-1 15,0-1 0-15,0-1-46 0,1-2-58 16,-1-1-129-16,-3-3 138 16</inkml:trace>
  <inkml:trace contextRef="#ctx0" brushRef="#br0" timeOffset="12662.76">24351 5714 1391 0,'2'-3'557'0,"-3"6"-377"16,-3 4-11-16,-7 5-63 15,-1 1-39-15,-4 5-47 16,2-2-12-16,5 3-9 15,3-2-2-15,8 1-5 16,1 0-1-16,8-2-2 16,1-1 1-16,6-2 3 15,2-4 2-15,5-2 5 16,4-3 0-16,1-3 5 16,0 1 2-16,-6-2 1 15,-3 2 0-15,-7-2-52 16,-7 0-66-16,-5-2-216 0,0-3 203 15</inkml:trace>
  <inkml:trace contextRef="#ctx0" brushRef="#br0" timeOffset="12863.59">24457 5778 1210 0,'-2'4'508'15,"3"6"-298"-15,-2 2-1 16,4 10-72-16,-1 3-19 15,-3 4-37-15,0 1-12 0,0-2-23 16,-3-3-10-16,7-4-21 16,5-3-10-16,-1-5-21 15,2-1-37-15,-2-2-109 16,0-2-55-16,10-8-243 16,0-9 285-16</inkml:trace>
  <inkml:trace contextRef="#ctx0" brushRef="#br0" timeOffset="13266.45">24569 5667 1198 0,'-4'-11'510'0,"4"7"-284"16,3 2-25-16,0 1-64 15,-3 1-38-15,0-2-49 0,3 2-19 16,16 0-12-16,28 2-3 15,-30 0-3-15,1 1-1 16,-5 2-1-16,-2 3 2 16,-2 3 6-16,-3 1 2 15,0 7 0-15,-1 5-2 16,1 0-8-16,1 2-3 16,0 2-3-16,1-3 1 0,4 5 10 15,-2 2 4-15,-3-3 14 16,1 1 5-16,-5-3-5 15,-4-4-2-15,-1-4-9 16,-1-6-2-16,-6-4 3 16,1-2 2-16,-8-5-1 15,-3-2-13-15,-4 0-50 16,0 0-38-16,1-2-103 16,4 0-55-16,7-3 145 15</inkml:trace>
  <inkml:trace contextRef="#ctx0" brushRef="#br0" timeOffset="13853.8">24943 5569 886 0,'-5'-4'396'15,"4"7"-231"-15,2-2-13 16,-1-1-25-16,0 0-42 16,1 1-10-16,16 21-16 15,34 31-2-15,-27-20 6 16,2 4 0-16,-3 5-11 16,-1 0-4-16,-2-1-7 15,-5 0 0-15,-4 0 6 16,-6-1 4-16,-5-7 1 15,-2-4-3-15,-9-2-9 0,-2-6-7 16,-2-2-13-16,-1-4-17 16,5-10-69-16,2-1-45 15,3-5-135-15,3-4-102 16,7 3 223-16</inkml:trace>
  <inkml:trace contextRef="#ctx0" brushRef="#br0" timeOffset="17719.31">25538 5849 426 0,'-40'33'234'0,"35"-27"-40"15,-1 0-1-15,0-1-11 16,-1 1-19-16,1-5-25 16,2 0-20-16,3-1-32 15,1 0-13-15,0 0-18 16,0 0-2-16,16 5-4 16,27 11-2-16,-21-15-9 15,3-1-6-15,2 0-7 16,-4-2-3-16,-4-3-4 15,-2 4 0-15,-9-3 1 16,-2 3 3-16,-6 2-15 16,-2-2-31-16,1 1-113 15,0 0-83-15,0 0 127 16</inkml:trace>
  <inkml:trace contextRef="#ctx0" brushRef="#br0" timeOffset="17945.5">25506 6076 667 0,'-8'0'380'0,"7"4"-36"16,4-3-162-16,6 1 16 15,3-3-29-15,6-1-8 0,1-4-26 16,4 0-14-16,-1 2-30 16,0-1-18-16,-4 1-36 15,-5 0-13-15,-2 3-15 16,-2 0-4-16,-3 6-6 15,0-3-26-15,-1 3-64 16,1-2-44-16,0-5-166 16,3-2 190-16</inkml:trace>
  <inkml:trace contextRef="#ctx0" brushRef="#br0" timeOffset="18825.3">26200 5877 708 0,'-1'0'378'0,"0"0"-120"0,0 0-50 15,0 0-12-15,0 0-71 16,0 0-28-16,-1 0-47 15,1 0-15-15,1 0-1 16,8 1 0-16,19 2-6 16,31 1-4-16,-26-1-11 15,-6 2-3-15,-5 3-3 16,-1 1 1-16,-9 7 0 16,1 1 3-16,-10 2 4 15,-11 1 1-15,-4 3 0 16,-9-1-1-16,-3 2-2 15,3 1-1-15,-3-4 1 16,5 1 0-16,3-4 12 16,4-4 9-16,6-4 7 15,4-5 2-15,6-1-9 16,8-1-4-16,8-3-2 16,5-1 1-16,6-3 0 15,3-3-1-15,2-4 0 0,-4 3-3 16,-3 2 3-16,-2 4-2 15,-15 3-6-15,2 1-2 16,-11-1-51-16,-3-2-62 16,1 2-147-16,-1-1 82 15,0 0 66-15</inkml:trace>
  <inkml:trace contextRef="#ctx0" brushRef="#br0" timeOffset="41656.43">18373 5130 305 0,'28'-32'191'0,"-25"30"11"16,1-2-30-16,-3 4 8 15,-2-1-26-15,0 1-32 16,-1 0-14-16,1 0-30 16,0 0-9-16,0 0-18 15,0 0-11-15,0 0-15 0,-2 4-8 16,-9 14-12-16,-39 34-1 15,28-18-3-15,4 5 2 16,5 6 2-16,5 2 1 16,4-3-1-16,6-5 1 15,8-3-3-15,3 0-1 16,6-13 2-16,0-6 0 16,7-7 5-16,-1-9 2 15,6-2 4-15,-4-3 1 16,-11-7 2-16,1-2 3 0,-15-8 9 15,1 2 7-15,0-3 18 16,-6 2 8-16,1 7 8 16,-6 1-5-16,-5 5-17 15,-4 2-10-15,0 3-20 16,-2 2-8-16,2 3-10 16,5 0-3-16,7 2-9 15,1-2-5-15,4-2-54 16,0 1-50-16,1-2-175 15,0 0 181-15</inkml:trace>
  <inkml:trace contextRef="#ctx0" brushRef="#br0" timeOffset="41944.46">18639 5505 814 0,'0'4'341'15,"3"-2"-164"-15,2 3-8 0,-2-4 43 16,-1 1-37-16,-3 4-59 16,0-6-21-16,0 0-38 15,-3 7-13-15,-6 11-14 16,-18 19-7-16,15-24-12 15,0-3-2-15,2-4-71 16,-1-4-66-16,11-2-440 16,4-6 376-16</inkml:trace>
  <inkml:trace contextRef="#ctx0" brushRef="#br0" timeOffset="42496.02">18858 5250 1070 0,'-14'-2'473'16,"5"-3"-290"-16,6 1-13 16,-1 1-4-16,4 3-80 15,0 0-25-15,0 0-41 16,0 0-14-16,12 1-7 15,10 1-3-15,28 4 0 16,-24-4 0-16,-1-2 3 16,-2 2 1-16,-2 0 3 15,-2 1 1-15,-10 2 1 16,-1 0 2-16,-8 3 7 16,-1 1 3-16,-2 5 9 15,-5 2 3-15,0 4 0 16,4 2-2-16,-2 1-8 15,4 2-6-15,2-4-5 0,-3-4-1 16,4 1-2-16,-1-5 0 16,0-3 0-16,0 2-1 15,-1-8 0-15,2 1 0 16,0-1-2-16,2-3-1 16,-3-1-82-16,0-1-77 0,0 0 99 15</inkml:trace>
  <inkml:trace contextRef="#ctx0" brushRef="#br0" timeOffset="42723.51">19241 5424 1163 0,'4'12'483'0,"-2"-5"-267"16,-2-1-20-16,-1 2-6 15,-3 0-45-15,-3 1-69 16,-2 2-25-16,-5 1-28 16,2-1-11-16,-1-4-28 15,3-3-42-15,6-3-104 16,0-2-74-16,4 1 138 0</inkml:trace>
  <inkml:trace contextRef="#ctx0" brushRef="#br0" timeOffset="43387.92">19516 5343 778 0,'-19'2'371'0,"19"-1"-49"16,1 0-148-16,6-3 15 16,-7 1-13-16,0 0-62 15,0 0-22-15,11-7-43 16,2-11-15-16,27-33-12 16,-28 30-1-16,-9 0 3 15,-5 4 2-15,-12-1 0 16,-3 3-3-16,-5 4-9 15,-3 1-6-15,4 9-6 16,1-1-2-16,4 8-5 16,4 2-3-16,4 7-7 15,-7-4-3-15,10 8-3 0,4 4 1 16,3 2 3-16,8 7 3 16,-1 1 3-16,-1 0 0 15,0 3 2-15,10-2 1 16,1-3 5-16,1-2 3 15,-1-4 3-15,-5-3 3 0,-9-7 6 16,-4 2 6-16,-7-4 7 16,-5-3 3-16,-2 1 4 15,-7-3-5-15,2-6 25 16,1 0 3-16,8-4 0 16,-6-7-1-16,9 2-34 15,0-4-13-15,2-2-13 16,12-1-6-16,-1-2-6 15,4 1 1-15,6 2-2 16,6 2 3-16,5 0 8 16,0 3 2-16,-1 2 4 15,-9 4 3-15,-3 2-83 16,-6 1-63-16,-3-1-222 16,-3 1 217-16</inkml:trace>
  <inkml:trace contextRef="#ctx0" brushRef="#br0" timeOffset="67224.87">2134 8569 463 0,'-34'-23'248'16,"32"14"-42"-16,4 2-1 15,-3 1 4-15,0-1-25 16,3 3-28-16,-3-1-21 16,1 3-30-16,-1 1-18 0,0 1-37 15,0 0-12-15,1 4-17 16,1 24-2-16,6 40 1 16,-1-19-3-16,0 11 0 15,3 5 0-15,-2-5-1 16,2-3-2-16,-4-7-3 15,2-4-2-15,-2-6-2 16,1-5 0-16,-2-8 1 16,-2-5-2-16,0-9 0 15,-1-4 0-15,-1-10-98 16,3-6-86-16,2-11 109 16</inkml:trace>
  <inkml:trace contextRef="#ctx0" brushRef="#br0" timeOffset="67641.7">2136 8507 686 0,'-20'-17'394'0,"11"8"16"16,1-1-235-16,8 6-21 15,3 1-45-15,9 3-51 16,4 0-23-16,9 2-20 16,-2 2-3-16,4 6-5 15,2 2-1-15,-6 4 2 16,-1 3 0-16,-8 4 2 15,-4 1 2-15,-8 3 4 16,-3 1 4-16,-6-2 8 16,-5-3 6-16,-3-5 17 15,-6-4 0-15,-4-2-5 16,2-2-6-16,-1 0-25 16,5-3-9-16,8-3-51 15,3-1-70-15,8-2-263 0,10-2 244 16</inkml:trace>
  <inkml:trace contextRef="#ctx0" brushRef="#br0" timeOffset="67955.09">2518 8525 943 0,'1'14'422'0,"-1"1"-238"0,0 5 25 16,1 3-40-16,8 6-38 15,-5-1-29-15,1 0-46 16,0-3-10-16,-2-6-16 16,5 2 0-16,-1-12 3 15,1 1 2-15,-3-7 15 16,-3-6 6-16,-3-4 0 16,-3-5-3-16,1-10-23 15,-6-5-12-15,8-7-14 16,2-4-4-16,4-4-1 15,7 4-4-15,3 6-1 16,-6 0-2-16,3 12-19 16,4 4-40-16,-5 5-98 15,5 9-85-15,-2 10 147 16</inkml:trace>
  <inkml:trace contextRef="#ctx0" brushRef="#br0" timeOffset="68335.02">2881 8546 1126 0,'2'-4'477'0,"-14"5"-271"16,-2 6-37-16,3 8-40 15,-2 5-40-15,6 10-38 16,5 0-21-16,5 3-19 15,10-3-3-15,9-10-3 16,8 0 1-16,1-14 2 16,-2-5 2-16,3-5-2 15,-6-8-1-15,-2-5 1 16,-1-5 3-16,-10-8 9 16,-4 2 5-16,-9 3 10 15,-9 1 3-15,-6 4-3 16,-4 5-5-16,1 3-14 15,2 5-8-15,-3 8-12 16,2 5-8-16,1 2-25 16,0 1-36-16,7 2-91 0,9-3-77 15,4 1 144-15</inkml:trace>
  <inkml:trace contextRef="#ctx0" brushRef="#br0" timeOffset="68675.66">3211 8549 1059 0,'-3'2'445'0,"-1"7"-247"15,-3 3-4-15,1 7-66 16,1 2-30-16,4 5-60 16,3 0-18-16,10-5-14 15,3-7 1-15,6-6 4 16,1-5 7-16,5-6 7 15,-1-5 3-15,2-10 2 16,-1-5-2-16,-10-2 3 16,0-3 3-16,-13 0 11 15,-5 1 10-15,-14-1 10 16,-4 7-1-16,-6 6-18 16,-2 8-15-16,6 8-33 15,-2 4-16-15,8 14-23 16,4 3-31-16,9 4-86 15,4-3-64-15,12-5 132 0</inkml:trace>
  <inkml:trace contextRef="#ctx0" brushRef="#br0" timeOffset="68959.23">3749 8236 1157 0,'-13'-11'526'0,"-7"-6"-222"16,0 1-55-16,-3 10-54 16,0 5-55-16,-2 15-81 15,2 11-36-15,8 15-27 16,4 6-5-16,4 14 2 16,7 4 0-16,3 5 4 15,6 4 2-15,8-2 1 16,-1 1 1-16,3-6 1 15,-4-3 0-15,-1-7-1 16,-1-8 1-16,-6-14-20 16,-4-10-45-16,-4-19-109 15,-3-7-85-15,-6-18 150 16</inkml:trace>
  <inkml:trace contextRef="#ctx0" brushRef="#br0" timeOffset="69136.46">3497 8513 1056 0,'10'-7'519'0,"4"7"-192"16,11 3-146-16,6 1 11 15,10-3-76-15,1 0-25 16,3 0-38-16,-5-1-15 0,-10 2-22 16,1 2-7-16,-14 0-93 15,-3-1-85-15,-14 0 105 16</inkml:trace>
  <inkml:trace contextRef="#ctx0" brushRef="#br0" timeOffset="69787.89">1992 9019 952 0,'-38'-1'391'0,"9"4"-228"15,4 2 5-15,4 1-27 16,7-1-30-16,11 0-56 16,11 0-21-16,19 2-21 15,14 0 0-15,19-1 0 16,8-6-3-16,22-2-6 16,12-3-3-16,21-5 0 15,7 2 1-15,15-1 8 16,3-2 7-16,2 8 15 0,1 2 24 15,-4 2 11-15,-14 5 1 16,-4 0-5-16,-12 0-9 16,-13 0 0-16,-5-3-4 15,-25 0-4-15,-14-1-14 16,-32 1-11-16,-12-2 5 16,-20-6 6-16,-2-2-28 15,-12-8-103-15,-11-2-75 16,-18 4 90-16</inkml:trace>
  <inkml:trace contextRef="#ctx0" brushRef="#br0" timeOffset="71603.39">5342 8591 558 0,'42'13'327'15,"-35"-16"-6"-15,-1-1-79 16,4-2-12-16,0-4-43 16,-2-5-48-16,1-1-21 15,-10-4-22-15,-2 3-5 0,-13 1-21 16,-8 5-13-16,-6 5-28 15,-8 4-10-15,-2 6-10 16,2 7-5-16,4 5-4 16,3 3-1-16,9 2-9 15,7-5-4-15,8 3-9 16,7 0-2-16,12 0 6 16,6 4 3-16,11-1 11 15,4-4 3-15,5-4 3 16,5-2 2-16,-3-1 7 15,-3 0 2-15,-10-1 2 16,-13 0 3-16,-14 3 5 16,-6-1 3-16,-17-4 3 15,-1 3-2-15,-4-5-8 16,0-4-3-16,5-1-7 0,2-2-2 16,4-2-8-16,6 1-9 15,8-3-41-15,8-1-30 16,13-10-59-16,10-6-30 15,14-7-18-15,6-4 14 16,-1 2 60-16,-5 2 35 16,-8 7 63-16,-5 3 30 15,-10 7 55-15,-4 5 24 16,-10 8 40-16,-5 2 6 16,-1 15-9-16,1 3-3 0,-1 9-16 15,-1 4-14-15,2-5-28 16,0-3-16-16,6-11-21 15,3-6-7-15,4-6-9 16,2-4-3-16,-1-11-5 16,2-6-2-16,-2-11-3 15,1-4-2-15,-1-2 0 16,-1 3 0-16,-4 8 0 16,-4 7 0-16,-4 11-1 15,0 7-2-15,-1 12 0 16,-2 7 1-16,2 10 3 15,-2 1 2-15,3-1-1 16,4-1 1-16,-1-8-1 16,2-6-1-16,1-7-4 0,0-3-18 15,4-6-122 1,1-3-95-16,4-13 141 0</inkml:trace>
  <inkml:trace contextRef="#ctx0" brushRef="#br0" timeOffset="71834.67">5916 8500 829 0,'6'14'464'0,"-6"6"-116"0,0 12-66 15,0 9-16-15,0 14-87 16,0 2-41-16,5 7-82 16,5-2-24-16,-5-14-22 15,6-3-3-15,-4-19-4 16,5-5-2-16,-5-14-14 15,0-6-28-15,-3-14-72 16,-8-11-49-16,2-16-99 16,-5-11-58-16,-3-9 204 15</inkml:trace>
  <inkml:trace contextRef="#ctx0" brushRef="#br0" timeOffset="72046.28">5876 8493 851 0,'6'-20'430'0,"12"11"-126"16,3 4-50-16,3 6-90 0,-1 0-31 15,0 7-47-15,0 3-13 16,-3 4-13-16,3 5 0 16,-12 6-8-16,-6 2-7 15,-13 2-10-15,-3 2-6 16,-7-4-8-16,-1-3-3 16,6-10-6-16,-2-9-5 15,-2-4-32-15,7-5-33 16,3-6-81-16,5-1-56 0,10-8-102 15,3 0-64-15,8-7 230 16</inkml:trace>
  <inkml:trace contextRef="#ctx0" brushRef="#br0" timeOffset="72770.12">6124 8507 754 0,'12'-6'393'0,"-4"11"-104"16,-2 8-36-16,-3 16-52 15,-3 11-18-15,0 15-24 16,-2 5-25-16,2 3-45 15,1-3-23-15,4-12-32 16,3-7-11-16,0-14-11 16,-1-10-2-16,-3-9-9 15,-1-9-1-15,0-13-47 16,-2-7-25-16,-2-14-46 16,-4-3-25-16,-5-11-7 15,-2-2 1-15,-3-3 28 0,3 3 24 16,7 10 52-16,5 5 37 15,7 13 66-15,3 5 27 16,3 6 38-16,2 4 3 16,4 7-21-16,0 1-11 15,1 3-18-15,0 4-7 16,-1 4-16-16,-5 3-7 16,-6 5-14-16,-5 4-6 0,-11 5-6 15,-3 2-2-15,-6-2-4 16,-3-3 0-16,3-9-4 15,0-7-1-15,6-5-29 16,1-4-38-16,7-6-83 16,3-4-47-16,10-3-88 15,3-4-34-15,7-2-82 16,2-3-21-16,4 1 93 16,1 3 78-16,3-1 309 15,-4 6 139-15,-2 6 124 16,-4 5 30-16,-6 11-75 15,-4 5-36-15,-6 11-52 16,-1 6-9-16,1-2-38 16,0-4-22-16,4-7-42 15,3-7-24-15,-1-7-26 0,3-4-7 16,-5-11-8-16,-2-3-2 16,-6-5-5-16,2-4-2 15,-1-1-2-15,-1 1 0 16,-4 1 2-16,0 1 0 15,-3 3-1-15,-4 2-3 16,2 8-11-16,-8 7-8 16,2 7-21-16,4 7-38 15,4 3-71-15,9 0-43 0,13-2-126 16,0-5-88-16,10-7 258 16</inkml:trace>
  <inkml:trace contextRef="#ctx0" brushRef="#br0" timeOffset="73238.89">6690 8438 932 0,'-7'-11'476'0,"-3"10"-147"15,1 1-59-15,0 9-97 16,1 5-36-16,4 7-45 16,4 5-17-16,1 5-29 15,4 0-14-15,2-1-15 16,1 0-5-16,1-4-3 15,0 0-1-15,-1-5 0 16,-4-3 0-16,-4-5 4 0,0-3 2 16,-7-4 4-16,-1 0 0 15,-2-6-3-15,1 0-5 16,3-1-7-16,2 1-4 16,4-2-10-16,0 0-4 15,0 1-3-15,0 0 2 16,14-3 7-16,5-3 2 15,33-16 3-15,-27 8 1 0,6 0 3 16,-1-6 0 0,-3 0 5-16,-4 1 0 0,-9 0 6 15,-7 2 5-15,-7 4 3 16,-8 2 3-16,-9 7-6 16,-2 6 5-16,-2 10 9 15,3 8 7-15,3 8 7 16,6 2-5-16,8 4-10 15,2-4-5-15,10-6-7 16,2-1-3-16,7-13-7 16,4-3-6-16,9-7-44 15,4-8-63-15,4-10-123 16,12 0 136-16</inkml:trace>
  <inkml:trace contextRef="#ctx0" brushRef="#br0" timeOffset="74220.05">7801 8353 918 0,'8'-17'455'15,"2"4"-194"-15,1 6-38 16,3 5-33-16,-1 10-71 15,-1 8-19-15,-5 21-33 16,-4 9-8-16,-3 10-13 16,-3-1-12-16,0-3-19 15,1-6-4-15,2-11-2 16,0-2-1-16,-2-16 5 0,-2-5 2 16,-4-9 1-16,0-6-2 15,1-10-13-15,1-3-4 16,7-14-12-16,8-2 1 15,13 0 1-15,-2-2 2 16,11 10 4-16,0 3 1 16,-8 9 3-16,6 8 3 15,-12 11 6-15,-7 4 5 0,1 9 9 16,-10 2 6-16,-9 2 11 16,5 1 3-16,-12-2 2 15,2-1-4-15,4-4-12 16,-9-3-7-16,13-6-8 15,2-2-5-15,-2-8-33 16,3-6-32-16,1-6-70 16,1-3-33-16,11-8-48 15,7 0-3-15,8 2 50 16,-1 0 34-16,-3 8 77 16,1 2 35-16,-8 6 51 15,0 6 22-15,-5 6 48 16,-2 5 23-16,-5 5 23 15,-1 4 1-15,5-1-16 0,-2 0-18 16,4-6-44-16,2-3-19 16,3-7-27-16,1-3-6 15,0-7-7-15,-1-7-3 16,1-4-4-16,0-2-1 16,0 2-1-16,-4 0 1 15,-4 7 1-15,-2 2-1 16,-3 8-2-16,-1 4 0 15,-1 11-2-15,-2 4 0 16,1 14 2-16,1 5 1 16,7 9 10-16,1 2 4 0,10-3 13 15,-2-1 6-15,3-5 12 16,-4 0 5-16,-9-4 1 16,-3-3-2-16,-5-8-10 15,-5-6-5-15,-9-10-5 16,-3-6-4-16,-9-10-10 15,-6-5-5-15,1-11-16 16,0-3-30-16,6-6-68 16,5 2-41-16,16 5-113 15,10 4-59-15,16 13 200 16</inkml:trace>
  <inkml:trace contextRef="#ctx0" brushRef="#br0" timeOffset="75132.86">9364 8458 1046 0,'3'-13'450'15,"2"-1"-234"-15,-2-2 16 16,-4 5-32-16,-4 3-34 16,-3 7-64-16,-1 3-25 0,-5 16-38 15,-2 8-13-15,4 13-15 16,2 3 0-16,10 0 0 15,5 0-4-15,11-10-2 16,6-3-3-16,5-10-2 16,3-8-2-16,2-11-3 15,-3-6-1-15,3-16-33 16,1-3-16-16,-4-3-20 16,-4-2-1-16,-10 9 37 15,-5 5 19-15,-8 8 22 16,-2 6 1-16,-1 8-1 15,-2 7 5-15,3 5 18 16,3 3 10-16,4 1 13 16,2-2-1-16,4-6-13 15,1-3-7-15,3-7-13 16,-2-4-3-16,1-7-3 0,-3-5 1 16,-6-6 4-16,-1 1 0 15,-11-2-7-15,-7-2-4 16,-10-1-7-16,-2 1-3 15,0 3 1-15,1 7 0 16,7 3 1-16,3 3-1 16,7 2-7-16,7 0-5 15,7 1-3-15,5-3 0 0,8 1 6 16,-1 0 5-16,8 3 6 16,5 0 2-16,0 3 3 15,-1 3 7-15,-6 6 8 16,-5 4 3-16,-9 2 4 15,-2 2 2-15,-10 1 3 16,-5 0 0-16,-4-3-1 16,0-3-3-16,3-5-9 15,4-5-4-15,2-6-10 16,4-5-3-16,6-8-12 16,4-4-3-16,5 0 0 15,3 0 3-15,-2 6 5 16,2 3 5-16,-5 10 5 15,-4 1 2-15,-2 11 19 16,-3 7 4-16,-4 4 7 16,-4 2-3-16,3 0-17 0,0-5-7 15,5-7-100-15,3-7-98 16,12-20 121-16</inkml:trace>
  <inkml:trace contextRef="#ctx0" brushRef="#br0" timeOffset="75322.31">10119 8361 1289 0,'-4'24'554'0,"4"14"-295"16,0 7-40-16,4 9-53 16,4 2-52-16,4-7-62 15,3-6-26-15,2-16-14 16,-3-9-8-16,-1-17-29 15,-3-6-38-15,-7-13-109 16,-2-5-71-16,-8-6-174 16,-9-1-110-16,-8 1 336 15</inkml:trace>
  <inkml:trace contextRef="#ctx0" brushRef="#br0" timeOffset="75630.94">10001 8484 894 0,'-9'-1'404'0,"9"6"-189"16,1 0-16-16,10 3-65 15,7 2-19-15,7-4-18 0,8-1-3 16,6-2-5-16,-2 0-6 16,4 5-23-16,-4 4-10 15,-5 5-21-15,-3 2-8 16,-6 4-8-16,-4-1-2 16,-8-2 2-16,-4-2 3 15,-9-6 9-15,-4-3 7 0,-3-4 24 16,-1-3 7-16,0-4 1 15,4-5-9-15,0-11-32 16,2-5-14-16,8-8-20 16,8-5-10-16,7 1-45 15,4 4-38-15,1 9-107 16,-1 8-70-16,0 9 173 16</inkml:trace>
  <inkml:trace contextRef="#ctx0" brushRef="#br0" timeOffset="75986.78">10653 8598 729 0,'14'2'400'0,"-6"-3"-62"15,-4-1-17-15,-4-7-71 16,-1-2-58-16,-4-6-92 16,-1-5-32-16,-5 4-31 0,-4 2-7 15,-2 8-10-15,-3 7-6 16,3 8-9-16,-1 7-1 15,7 11-2-15,1 0 1 16,6 5 1-16,3-3-1 16,1-8 4-16,6-3 3 15,2-10 7-15,5-4 4 16,-1-6 7-16,4-3 1 0,-1-4 1 16,-2-2-2-16,1 1-2 15,-3 0 1-15,0 4 3 16,-3 2 1-16,-2 2-7 15,-2 4-6-15,-2 6-8 16,0 5-4-16,-2 7-5 16,0 2-1-16,5-3-116 15,1-6-61-15,8-11-155 16,4-5-143-16,7-5 315 16</inkml:trace>
  <inkml:trace contextRef="#ctx0" brushRef="#br0" timeOffset="76384.31">10969 8574 659 0,'2'-14'451'16,"-12"-1"-23"-16,-2-1-128 15,-3 1-43-15,-6 8-100 16,3 3-37-16,5 12-65 0,-3 6-23 16,4 9-19-16,4 5-6 15,7 4-4-15,7-1-1 16,8-5-1-16,0-4 1 15,0-14-1-15,2-6 1 16,-4-14 1-16,1-10-9 0,1-12-35 16,-5-4-13-16,-5-5-14 15,5 1 3 1,-8 0 28-16,2 0 13 0,-1 10 15 16,-4 3 17-16,-1 17 40 15,2 8 4-15,-1 10 17 16,0 11 3-16,0 14-8 15,-5 5 5-15,5 13-2 16,2 2-7-16,6-3-13 16,6-2-8-16,1-16-16 15,0-7-7-15,4-13-16 16,0-9-20-16,1-12-100 16,-2-8-69-16,2-12-216 15,-2-2 244-15</inkml:trace>
  <inkml:trace contextRef="#ctx0" brushRef="#br0" timeOffset="76547.75">11139 8509 1034 0,'-3'15'465'16,"3"8"-200"-16,1 1-15 15,1 1-30-15,2-2-30 16,2-7-72-16,1-4-33 16,2-12-60-16,0-5-12 15,-1-15-80-15,0-4-56 16,-3-8-137-16,-1 1-84 15,-12 7 216 1</inkml:trace>
  <inkml:trace contextRef="#ctx0" brushRef="#br0" timeOffset="76647.2">11093 8347 788 0,'-3'4'425'0,"4"6"-60"0,6 4-199 16,4 3-8-16,0 1-72 15,3-1-41-15,4-5-118 16,2-4-101-16,7-6 110 15</inkml:trace>
  <inkml:trace contextRef="#ctx0" brushRef="#br0" timeOffset="76845.17">11487 8320 1083 0,'-15'27'503'0,"12"7"-179"16,1 8-83-16,-5 12-32 0,3 3-55 15,0 2-82-15,1-2-24 16,5-11-34-16,6-7-10 16,7-17-27-16,-3-10-37 15,2-14-97-15,-11-5-66 16,5-12 133-16</inkml:trace>
  <inkml:trace contextRef="#ctx0" brushRef="#br0" timeOffset="77164.2">11271 8484 1298 0,'0'11'545'0,"9"-1"-331"15,4 2 1-15,9-2-58 16,5-1-48-16,6-6-59 16,-2-3-15-16,2-3-21 15,-3-2-44-15,3 2-115 16,4 2-70-16,-3 1-158 15,1 3 1-15,-11 3 109 16,-3 4 70-16,-7 5 235 16,-4 2 82-16,-3 8 82 15,-2-2 37-15,-1 0-19 16,-1-6-18-16,-3-4-54 0,0-4-33 16,-3-5-49-16,-2-4-30 15,4-5-99-15,0-6-57 16,-1-9-152-16,1 0 154 15</inkml:trace>
  <inkml:trace contextRef="#ctx0" brushRef="#br0" timeOffset="77293.35">11661 8391 876 0,'7'8'342'0,"3"3"-245"15,2-2-19-15,1-1-19 16,3-2-26-16,2-3-95 15,2 3-72-15,0-4 84 16</inkml:trace>
  <inkml:trace contextRef="#ctx0" brushRef="#br0" timeOffset="77876.05">11885 8470 546 0,'10'9'335'0,"-4"8"-4"16,-10 4-35-16,-1 3-52 15,-3 1-20-15,2 2-39 16,6-1-23-16,3-4-46 15,1-5-24-15,3-6-47 16,0-4-15-16,3-7-20 16,3-2-6-16,3-9-3 0,-3-5 2 15,-1-3-6-15,-4-1-12 16,-6 1-20-16,-2 0-9 16,-13 1-4-16,-4-2 5 15,-8 6 18-15,-1 5 6 16,5 8 10-16,0 7 5 15,9 4 5-15,2-2 2 0,10 0 6 16,5-1 3-16,7-5-1 16,6 1 1-16,6-2-4 15,-3-1-3-15,4 0-4 16,-5 4 0-16,-1 4 8 16,0 4 3-16,-1 7 5 15,2 1 3-15,-6-3-6 16,-3 1-2-16,-8-10-2 15,-3-2-5-15,1-6-22 16,3-1-19-16,-4 0-42 16,0 0-13-16,2-5 10 15,4-10 15-15,19-27 40 16,-14 30 13-16,-2 5 15 16,0 3 14-16,0 6 35 15,-1 3 18-15,1 5 40 0,2 4 7 16,0 5-14-1,0 0-12-15,0 1-39 0,-1-3-17 16,-1-3-17-16,0-2-5 16,-1-2-3-16,-2-1-1 15,-2-6-7-15,-2-2 1 16,0-4-80-16,-2 3-70 16,0-1 93-16</inkml:trace>
  <inkml:trace contextRef="#ctx0" brushRef="#br0" timeOffset="78986.44">14372 8572 446 0,'6'1'282'0,"5"-1"4"16,-10-2-24-16,5-5-49 0,-3-2-20 16,-5-5-37-16,1-4-13 15,0-2-27-15,-4-3-16 16,-7 4-23-16,-2 0-7 16,-13 5-17-16,-2 7-7 15,-2 8-22-15,-2 11-10 16,5 11-14-16,5 8-2 15,7 6-2-15,5 0 2 16,10-4 2-16,5-5 0 0,7-9 5 16,5-6 1-16,-1-7 4 15,2-6 2-15,3-7 1 16,2-3 0-16,2-4-2 16,2 1-1-16,-4 1 11 15,-1 2 8-15,-3 6 14 16,-5 2 7-16,-6 2-2 15,-2 5-4-15,-2 6-7 16,-1 0-4-16,1 4-12 16,0 0-3-16,-7-5-11 15,5-1-6-15,3-9-81 16,0 0-62-16,8-7-161 16,-7 0-88-16,1 1 243 15</inkml:trace>
  <inkml:trace contextRef="#ctx0" brushRef="#br0" timeOffset="79613.2">14806 8375 431 0,'17'-23'267'15,"-2"3"0"-15,-4-2-5 16,-6 7-9-16,-2 4-32 16,-3 5-41-16,-1 2-20 0,-8 7-42 15,-4 7-18-15,-8 9-37 16,0 7-14-16,0 12-13 16,5 7-5-16,7 6-9 15,7 2-3-15,9 3-6 16,5-2-1-16,10-7 1 15,6-3 3-15,3-15-2 16,-3-4 0-16,-3-14-6 16,-4-3-3-16,-6-10-2 15,-4-7-35-15,-3-7-114 16,-2-4-88-16,1-4 130 16</inkml:trace>
  <inkml:trace contextRef="#ctx0" brushRef="#br0" timeOffset="80226.67">15422 8518 659 0,'-30'-53'315'15,"28"41"-54"-15,-2-2-53 16,9 7 17-16,-5 1-33 16,2 11-62-16,4 5-15 15,-1 19-24-15,6 10-9 16,-1 17-21-16,-3 11-11 16,4 9-16-16,-6-1-5 15,4-3-11-15,-4-5-4 16,-4-14-4-16,2-7-1 15,-4-16 1-15,2-4 1 0,-4-17-7 16,0-6-35-16,-1-16-92 16,0-10-56-16,-2-14-129 15,0-5-57-15,-8-5 237 16</inkml:trace>
  <inkml:trace contextRef="#ctx0" brushRef="#br0" timeOffset="80466.8">15387 8536 705 0,'23'-25'382'0,"-2"3"-91"16,-2 2-26-16,2 9-71 16,0 1-34-16,0 11-39 15,-2 5-13-15,0 7-33 0,-3 4-13 16,-4 9-19-16,-4 1-10 16,-7 1-9-16,-3-1-3 15,-7-2-3-15,-5-2 1 16,-3-3-2-16,-1-1 0 15,-5-8-5-15,2-2-3 16,6-8-54-16,3-1-57 16,12-4-173-16,3-4-339 15,21-5 404-15</inkml:trace>
  <inkml:trace contextRef="#ctx0" brushRef="#br0" timeOffset="80775.23">15788 8484 1176 0,'-13'12'537'16,"-3"8"-288"-16,4 6-47 15,2 2-29-15,9-2-79 16,3-3-30-16,10-7-31 16,4-4-5-16,3-8-4 15,4-3-3-15,2-8-5 16,2-5-4-16,-3-6 0 15,-3-5 1-15,-6-3 1 16,-8-1 2-16,-4 2 4 16,-4 1 2-16,-13 2 1 15,-1 7-4-15,-10 4-10 0,-3 4-7 16,1 9-12-16,4 4-16 16,9 7-99-16,5 4-63 15,13 4-170-15,2 1 206 16</inkml:trace>
  <inkml:trace contextRef="#ctx0" brushRef="#br0" timeOffset="81101.41">16224 8402 914 0,'-6'-9'539'15,"-4"8"-42"-15,-8 4-326 16,-1 3-14-16,-2 3-89 15,1 2-16-15,9 3-31 16,4 0-12-16,9 6-10 16,3 0-2-16,5 2 6 15,2-2 6-15,2 1 13 16,3-2 12-16,-1-1 20 16,0-1 10-16,-4-2 13 15,-3 0 1-15,-6-4 4 16,-3 0 0-16,-9-3-7 15,-4-2-4-15,-8-2-24 0,-2-3-11 16,0-3-23-16,3 0-11 16,6-4-75-16,4 1-58 15,10-2-152-15,6-2-77 16,13-4 223-16</inkml:trace>
  <inkml:trace contextRef="#ctx0" brushRef="#br0" timeOffset="81696.59">16665 8278 754 0,'1'-8'382'16,"0"-1"-102"-16,-1 1-37 16,0 4-27-16,-2 0-41 15,0 0-36-15,1 4-7 16,0 0-13-16,0-1-6 0,0 1-22 16,0 0-15-16,0 0-29 15,0 0-14-15,-9 6-22 16,-4 14-6-16,-28 36-5 15,27-24-1-15,2 5-1 16,3 5 0-16,3 4 0 16,7-1 1-16,8 0 0 15,0-7 1-15,7-9 0 16,0-2-1-16,3-8 1 16,0-3 1-16,0-6 1 15,-1-4 0-15,-4-1 1 16,-3-3 0-16,-2 0-1 15,-6-3 3-15,-3-2-31 16,-3 0-40-16,3 2-104 16,0 0-81-16,-1 0 151 15</inkml:trace>
  <inkml:trace contextRef="#ctx0" brushRef="#br0" timeOffset="82693.58">16717 8243 825 0,'7'-6'459'16,"-2"0"-155"-16,-3 4-35 16,-2 1-29-16,-4 4-94 0,3-3-31 15,0 0-55-15,-12 7-17 16,-10-5-19-16,-29 38-5 15,28-32-8-15,0 2-3 16,4-3 2-16,6-2 0 16,5 1 9-16,3-3 1 15,5 6-2-15,-3-5-1 16,3 4-4-16,6 3-1 16,0 1 2-16,5 5 1 15,0 4 0-15,-7-2-1 16,0 8-2-16,-5 2-2 0,-1 6-4 15,1-1 0-15,-5 3-2 16,4 1-2-16,1-2 1 16,2 4-2-16,6-10 1 15,2-6-2-15,4-4 0 16,-1-9 4-16,3-6 13 16,3-3 8-16,1-7 16 15,4 1 4-15,0-3-3 16,0 3-3-16,1 3-15 15,-3 1-6-15,-5 0-11 16,-1 3-46-16,-8-5-124 16,-3 2-81-16,-3-4 131 15</inkml:trace>
  <inkml:trace contextRef="#ctx0" brushRef="#br0" timeOffset="83028.27">17014 8507 1351 0,'-11'-10'561'0,"11"10"-298"16,2 3-53-16,1 6-14 15,5 10-41-15,1 7-65 16,-2 8-15-16,3 9-22 15,3 1-13-15,2 1-12 16,1-3-8-16,2-7-3 16,-2-5 2-16,-5-6 2 15,-3-3 1-15,-9-7 0 16,-7-2-2-16,-10-7-13 16,-5-7-36-16,-2-8-112 15,-1-9-66-15,-3-15-186 16,0-14 235-16</inkml:trace>
  <inkml:trace contextRef="#ctx0" brushRef="#br0" timeOffset="83175.53">17003 8275 1088 0,'11'-10'516'16,"4"0"-182"-16,-6 1-68 15,4 5-66-15,-1 3-66 16,0 3-91-16,1 7-43 15,-3 0-176-15,4 4-313 16,4-4 319-16</inkml:trace>
  <inkml:trace contextRef="#ctx0" brushRef="#br0" timeOffset="83666.58">17252 8299 972 0,'-1'0'481'16,"-2"-4"-130"-16,7 1-187 15,-4 3 17-15,0 0-57 16,16 0-32-16,33 4-39 0,-23 0-13 15,2 4-20-15,-4-1-5 16,3 2-7-16,-4-4 0 16,-6 2-1-16,-6-1-2 15,-9 1 11-15,-1 2 7 16,-2 2 14-16,1 9 4 16,2 1-4-16,0 4-7 0,-2 2-13 15,0 2-5 1,-1 6-5-16,4 0 1 0,5 1 2 15,-1 0 7-15,-4-1 24 16,0 0 11-16,-1-5 17 16,1-5 2-16,-3-7-8 15,-7-5-5-15,-6-8-13 16,-3 0-6-16,3-5-20 16,0-4-32-16,-4-6-109 15,-6-8-78-15,-10-6 45 16,-2-7 56-16</inkml:trace>
  <inkml:trace contextRef="#ctx0" brushRef="#br0" timeOffset="84438.29">17763 8214 417 0,'0'-11'214'16,"0"-1"-14"-16,2 1-42 16,-2 2 42-16,0 3-13 0,0 5-19 15,0 1-11-15,0 0-29 16,0 0-15-16,0 0-24 16,1 7-3-16,7 11-5 15,22 29-4-15,-2-21-13 16,1 3-3-16,4 6-7 15,-6 1-5-15,-8 2-6 16,-1 4-4-16,-10 7-9 16,0 2-1-16,-2 8 4 15,-8-1 3-15,-4-5 1 16,0-1 1-16,-5-11-2 16,0-5-3-16,-9-11-6 15,-2-2-3-15,-8-9-12 16,-2-3-6-16,14-4-94 15,1-5-63-15,13-6-150 16,11-3-107-16,4-4 261 0</inkml:trace>
  <inkml:trace contextRef="#ctx0" brushRef="#br0" timeOffset="85985.15">18784 8405 957 0,'-22'-27'469'15,"11"25"-219"-15,5 0-33 0,4 2-28 16,4 1-75-16,-2-1-18 15,0 0-28-15,14 6-7 16,47 23-14-16,-24-19-10 16,0 1-17-16,1-3-6 15,-4 0-4-15,-3-2-1 16,-2 0-1-16,-2 3 0 16,-12 0 0-16,-2-1 2 15,-12 6 13-15,-9-1 7 0,-8 5 10 16,-8 4 2-16,-6-2-11 15,2 1-6-15,-5-3-11 16,3 0-4-16,1-4-6 16,2-1-4-16,10-5-32 15,6-4-51-15,14-3-119 16,8-1-73-16,13-4 160 16</inkml:trace>
  <inkml:trace contextRef="#ctx0" brushRef="#br0" timeOffset="86182.79">19145 8631 1028 0,'-16'21'468'0,"-6"4"-220"16,-7-1 12-16,-3 2-66 16,-1-2-33-16,7-11-55 0,3 1-25 15,6-12-37-15,8-2-18 16,2 1-30-16,2-6-12 15,8-3-64-15,2 0-53 16,7-4-155-16,10 2 175 16</inkml:trace>
  <inkml:trace contextRef="#ctx0" brushRef="#br0" timeOffset="86916.14">20065 8612 934 0,'-3'4'440'16,"7"-3"-142"-16,2-2-48 0,-3-5-21 16,0-5-42-16,-3-6-68 15,0-4-28-15,-4-3-40 16,-4-1-10-16,-7 4-11 16,0 6-3-16,-7 3-4 15,-1 6-3-15,2 6-8 16,-1 3-4-16,4 12-6 15,6 4-2-15,1 11 1 16,3 2 0-16,2 7 2 16,-1-4 1-16,12-1 1 15,2-4-1-15,8-13 3 16,5-3 0-16,-7-13 3 16,4-3 0-16,9-8-2 15,-2-4 1-15,6-2-1 16,-3-4 0-16,-9-1 1 15,-1 0 1-15,-8 6 5 16,-3 4 5-16,-6 9 10 0,0 2 4 16,-2 9 1-16,0 7-2 15,0 9-2-15,0 3-1 16,2-2-1-16,0 0-2 16,6-6-7-16,0-4-6 15,2-3-9-15,2-5-3 0,-2-7-37 16,0 1-46-16,6-7-131 15,0-5-83-15,7-2 175 16</inkml:trace>
  <inkml:trace contextRef="#ctx0" brushRef="#br0" timeOffset="87595.4">20629 8254 571 0,'-2'-11'372'16,"-3"-2"-54"-16,-1 7-48 15,-1 4-33-15,-3 2-70 16,0 6-25-16,-7 11-38 15,2 4-13-15,-3 11-17 16,2 6-8-16,6 11-23 16,6 3-10-16,2 5-15 15,5 4-6-15,6 1-5 16,3-2-1-16,8-3 0 0,-2-9 1 16,3-8 0-16,-3-11 0 15,-1-6-1-15,-1-3 0 16,-4-13-2-16,-1-1-2 15,-2-8-34-15,-4-5-46 16,2 1-144-16,0-4-199 16,-1 6 266-16</inkml:trace>
  <inkml:trace contextRef="#ctx0" brushRef="#br0" timeOffset="87997.37">20940 8501 985 0,'3'-19'420'16,"3"13"-246"-16,2 0 2 16,-3 21-37-16,1 13-34 15,-1 19-24-15,-4 13-9 16,7 12-8-16,-3 3-6 15,5-2-15-15,4-2-7 0,-5-14-10 16,3-5-4-16,-1-14-4 16,-1-10-5-16,-3-12-3 15,-2-10-18-15,-5-12-71 16,-1-10-52-16,-1-12-163 16,-3-7-125-16,1-3 266 15</inkml:trace>
  <inkml:trace contextRef="#ctx0" brushRef="#br0" timeOffset="88254.38">20959 8591 930 0,'14'-11'429'0,"6"4"-202"16,-1 3-7-16,6 4-64 16,1 2-23-16,2 5-26 15,0 6-2-15,-6 3-14 0,-4 4-7 16,-6 2-17-16,-4-1-11 15,-7 1-21-15,-7-3-8 16,-8 1-8-16,-4 0-2 16,-9-3-4-16,2-2-4 15,0-2-5-15,4-5-15 16,8-7-87-16,3 1-53 16,12-7-150-16,6-1-108 0,11-5 264 15</inkml:trace>
  <inkml:trace contextRef="#ctx0" brushRef="#br0" timeOffset="88563.26">21347 8557 1058 0,'0'3'527'16,"-5"5"-209"-16,1 10-65 16,-4 6-41-16,-1 8-72 15,2 2-32-15,7-2-58 16,5-5-16-16,15-8-18 15,3-5-4-15,2-8-3 16,1-2-1-16,-5-10 1 16,0-2 0-16,-3-11 2 15,-7-4 0-15,1-3 1 16,-6-5 1-16,-6 5 2 16,-3 1 2-16,-16 5-3 0,6 4-3 15,-6 6-11-15,-1 3-8 16,11 9-77-16,-12 4-60 15,8 3-157-15,7 4-116 16,6-1 262-16</inkml:trace>
  <inkml:trace contextRef="#ctx0" brushRef="#br0" timeOffset="88904.98">21761 8514 1291 0,'-10'-11'585'16,"-3"3"-312"-16,-7 4-81 16,-3 3-45-16,-2 3-68 15,1 3-19-15,7 5-37 16,3 1-11-16,8 7-12 16,6 3-1-16,8 0 1 15,5 2 1-15,4-1 3 16,5-2 3-16,4 2 6 15,1-2 4-15,2-2 11 16,0 1 8-16,-6-7 16 16,-6-1 5-16,-8-5 15 15,-10-2 4-15,-13 0-6 0,-4-1-6 16,-8 3-25-16,0-4-13 16,4-1-18-16,2-1-8 15,8-5-81-15,5-2-58 16,7-4-141-16,4 0-77 15,8-5 224-15</inkml:trace>
  <inkml:trace contextRef="#ctx0" brushRef="#br0" timeOffset="90317.74">22215 8341 813 0,'38'-42'410'0,"-37"35"-127"15,-1 0-7-15,-9-3-83 16,-3 6-38-16,-6 3-65 16,0 1-22-16,-5 8-29 15,-3 3-9-15,0 4-13 16,-2-1-5-16,4 0-5 15,5 0-2-15,7-2-2 16,3-2-1-16,6 0-2 16,0-3 0-16,3 1 0 15,3 1 2-15,4 1 2 16,4 1 3-16,0 3 7 16,0 4 5-16,0 7 3 15,-5 2 2-15,-3 6-3 16,-3 3-3-16,-6 3-5 15,3 2-4-15,-2 1-3 0,2-5-1 16,3-5-2-16,2-8 0 16,7-8 2-16,-1-4 0 15,6-3 2-15,0-5 3 16,5 1 1-16,1-2 1 16,0-3-1-16,-1 0 0 15,-3-1-5-15,0 0-1 16,-5 1-59-16,-3-1-59 0,-1-1 71 15</inkml:trace>
  <inkml:trace contextRef="#ctx0" brushRef="#br0" timeOffset="91010.79">22528 8572 950 0,'-30'-10'465'0,"30"10"-201"16,3 6-33-16,1 2-18 16,1 16-47-16,2 7-20 15,0 16-37-15,4 7-7 16,6-1-16-16,-2-1-3 15,2-6-22-15,-4-3-5 16,-6-2-13-16,-2-1-8 16,-10-9-1-16,-6-2-7 15,-13-15-6-15,-4-5-8 16,-6-13-64-16,6-8-41 0,1-15-84 16,9-5-48-16,-4-9-91 15,-1-5 193-15</inkml:trace>
  <inkml:trace contextRef="#ctx0" brushRef="#br0" timeOffset="91148.01">22458 8271 1076 0,'8'-10'514'16,"7"4"-253"-16,-2 9-85 15,-2 3-44-15,4 5-103 16,-2-1-78-16,9 10 29 15</inkml:trace>
  <inkml:trace contextRef="#ctx0" brushRef="#br0" timeOffset="91475.13">22712 8688 960 0,'1'11'486'0,"0"-10"-81"16,3-1-189-16,8-5-43 15,4 1-36-15,9-2-63 16,2 1-28-16,3 1-33 15,4 3-7-15,-8 1-70 16,-5 0-78-16,-3-1-453 16,-2-5 395-16</inkml:trace>
  <inkml:trace contextRef="#ctx0" brushRef="#br0" timeOffset="91696.42">23088 8542 1341 0,'0'1'555'16,"1"10"-315"-16,1 5-38 16,-2 10-55-16,-3 7-34 15,3 4-60-15,-1 2-19 16,2-2-18-16,4-8-5 0,-1-9-9 15,2-6-7-15,-3-11-105 16,-2-3-75-16,0-3-474 16,-1 2 427-16</inkml:trace>
  <inkml:trace contextRef="#ctx0" brushRef="#br0" timeOffset="92235.89">23269 8287 1267 0,'3'0'556'0,"0"0"-310"15,1 0-60-15,-4-1-13 0,0 0-76 16,0 0-31-16,9-1-47 16,9 0-6-16,27-4-6 15,-25 4-1-15,-2-1-3 16,-3 0 1-16,-2 5-3 15,-4 2-1-15,-3 8-1 16,0 1-2-16,-3 6 1 16,0 3 2-16,1 3 0 15,-2 9 2-15,0 2 0 16,-2 1 0-16,0 7-1 16,-1-1 2-16,4 6 6 15,1 4 3-15,0-1 10 16,4-2 8-16,-2-10 10 15,-4-9 6-15,0-9 9 16,-5-5 4-16,-6-7-4 16,-1-3-4-16,-6-4-16 0,-3-3-13 15,2-6-84-15,-2 1-79 16,9-7-79-16,13-5 112 16</inkml:trace>
  <inkml:trace contextRef="#ctx0" brushRef="#br0" timeOffset="92729.28">23742 8110 1155 0,'10'-8'463'0,"-5"3"-281"16,4 3-35-16,3 2-11 15,0 6-37-15,9 11-49 0,4 4-15 16,4 17 0-16,0 1 6 16,-5 7 10-16,1 7 1 15,0 0-11-15,-6 2-5 16,-1 4-6-16,-6-2-1 16,-11 4 6-16,-4 0 2 15,-9-6 0-15,-3-2-2 16,-2-9-10-16,-2-7-5 0,0-10-7 15,5-3-5-15,2-10-17 16,4-5-31-16,3-2-84 16,-1-2-50-16,-2-5-124 15,0 3-301-15,-7 2 411 16</inkml:trace>
  <inkml:trace contextRef="#ctx0" brushRef="#br0" timeOffset="107112.14">10678 10319 650 0,'0'-1'326'0,"0"0"-109"16,0 0-24-16,0 0-59 15,0 0-19-15,1-4-16 16,3-5 0-16,-1-3-8 16,8-26-5-16,-15 26-18 15,0 1-11-15,-5 0-20 0,-1 0-9 16,-3-2-11-16,-3-2-4 16,-1 3-4-16,-2 3 0 15,-2 4 3-15,3 1-1 16,-5 10 0-16,1 1-2 15,6 8-6-15,-1 3-3 16,8 3-2-16,3-1-2 16,-1 3-1-16,3 1 0 15,3 2 3-15,1 5 1 0,5 2 1 16,0-1 1-16,3-1-1 16,6-4-1-16,-1-8 1 15,-1-6-1-15,6-8 1 16,-3-4 2-16,4-6 1 15,1-4 3-15,-1-10 0 16,0-4 1-16,-2-7 0 16,0 4-2-16,-6 3 0 15,-1 7-1-15,-4 10-1 16,-4 2 4-16,-2 12 11 16,0 3 7-16,0 8 16 15,0 3 0-15,1 4-7 16,0 1-5-16,5-1-2 15,1-2-1-15,4-2 1 16,0-1 0-16,0-3-11 0,0-1-3 16,0-4-6-16,-1-2-3 15,-2-5-4-15,0-3-28 16,-2-8-109-16,-3-5-83 16,-3-7 126-16</inkml:trace>
  <inkml:trace contextRef="#ctx0" brushRef="#br0" timeOffset="107869.11">11029 10522 604 0,'-27'-3'338'16,"27"-5"-57"-16,-3-1-4 16,5 5-61-16,-4 2-27 0,2 4-42 15,0-2-15-15,-1 0-20 16,0 13-10-16,-2 14-29 15,-1 31-11-15,3-30-23 16,4-2-11-16,-1-10-11 16,-4-6-4-16,3-3-6 15,-1-5-2-15,5 0 0 16,2 0-40-16,-2-7-118 16,-3-2-87-16,4-7 131 15</inkml:trace>
  <inkml:trace contextRef="#ctx0" brushRef="#br0" timeOffset="108061.81">10962 10295 901 0,'6'-4'473'0,"-5"4"-88"16,3-2-175-16,-3 5 1 15,-1-3-75-15,0 0-45 16,0 0-59-16,0 0-12 15,0 0-13-15,6 1-9 16,6 9-169-16,32 29-345 16,-17-17 343-16</inkml:trace>
  <inkml:trace contextRef="#ctx0" brushRef="#br0" timeOffset="108382.62">11168 10604 692 0,'-1'3'383'16,"1"-2"-64"-16,1 2-113 15,-1-3 17-15,0 0-23 16,0 0-13-16,0 11-25 15,0 9-11-15,-2 36-39 0,-1-25-23 16,0 2-36-16,3-3-11 16,2-6-23-16,1-2-7 15,0-13-4-15,-1 0-3 16,0-8-2-16,-2-2 0 16,0-5-81-16,0 5-69 15,0-1-139-15,4-21 159 16</inkml:trace>
  <inkml:trace contextRef="#ctx0" brushRef="#br0" timeOffset="109576.33">12101 10213 457 0,'0'-1'281'0,"0"0"-12"15,0 0 7-15,0 0-31 16,0 1-10-16,0 0-32 16,0 0-23-16,-1 0-54 15,-8 3-29-15,-18 9-43 16,-26 19-11-16,28-16-21 16,-1 0-8-16,3 3-7 15,3-3-2-15,2 3-2 16,8-2 1-16,0-3 2 15,5 0 3-15,16 2 0 0,-1-2 2 16,12 1 6-16,3-2 4 16,-8 0 17-16,7-1 9 15,0-1 12-15,-5 1 4 16,8-3-2-16,-8 0-6 16,-6-1-13-16,-6-1-6 15,-7 0-10-15,0-2-2 16,-7-1-2-16,-1-1-4 15,0-2-10-15,-2-4-19 0,4-1-128 16,2-4-80-16,4-2 126 16</inkml:trace>
  <inkml:trace contextRef="#ctx0" brushRef="#br0" timeOffset="110203.48">12891 10399 595 0,'8'-7'396'16,"-6"-1"14"-16,5-5-167 16,-2-3 0-16,0-2-72 0,-9-8-32 15,-2-2-42-15,0-1-13 16,-5 1-21-16,-1 7-11 15,-9 2-20-15,-9 5-6 16,2 5-11-16,-2 3-7 16,6 14-9-16,2 5-7 15,2 12-5-15,1 8-1 16,9 5 6-16,4 3 3 0,8-3 5 16,8-4 3-16,7-10 2 15,-1-5 4-15,3-11 2 16,-1-5 2-16,1-5 1 15,1-6-1-15,3-6 0 16,2-4-1-16,-4-3-2 16,-5 1-1-16,-1 4-1 15,-8 8 0-15,-2 8 7 16,-2 4 8-16,-3 9 14 16,1 6 5-16,-1 5 0 15,5 0-6-15,-3-1-11 16,1-3-6-16,-1-3-7 15,2 0-3-15,-1-4-6 16,-1-5-6-16,2-2-120 16,-2-3-77-16,5-6 118 15</inkml:trace>
  <inkml:trace contextRef="#ctx0" brushRef="#br0" timeOffset="110398.12">13096 10431 1135 0,'-1'12'515'16,"2"4"-239"-16,4 2-6 0,-2 3-79 15,2-1-64-15,0 0-89 16,-2-4-18-16,1-4-14 16,2-4-1-16,-2-8-96 15,2-2-60-15,-3-13-216 16,2-4 214-16</inkml:trace>
  <inkml:trace contextRef="#ctx0" brushRef="#br0" timeOffset="110548.4">13090 10220 1031 0,'-9'-5'461'0,"12"5"-168"16,6 3-128-16,1 4-43 15,2-1-37-15,0 4-51 16,2 2-75-16,0 9 35 0</inkml:trace>
  <inkml:trace contextRef="#ctx0" brushRef="#br0" timeOffset="110955.56">13266 10499 773 0,'7'3'479'16,"1"-1"-21"-16,4-1-233 15,1 2 11-15,3 0-84 16,1 1-13-16,0 8-77 16,1 2-22-16,-6 4-20 15,-1 3-8-15,-6-1-5 16,-3 2 0-16,-2-3-2 15,-3-2 2-15,-3 0 3 16,0-5 1-16,-3-2 3 16,-4-3 2-16,7-5 0 15,-1 0-5-15,2 0 22 16,5-1 2-16,0-1 0 16,0-1 8-16,0 0-23 15,20-3 0-15,27-6 2 16,-32 6-2-16,1 4-3 0,-2 3-4 15,-1 0-10-15,-1 3-57 16,0-2-153-16,-3 0 141 16</inkml:trace>
  <inkml:trace contextRef="#ctx0" brushRef="#br0" timeOffset="111456.85">14247 10241 590 0,'0'-9'353'0,"-3"10"18"15,-7-1-91-15,-5 5-20 16,-5 4-32-16,-4 1-65 15,-3 3-19-15,1 2-42 16,0-3-18-16,5 3-23 16,7-1-10-16,5-4-11 15,3 1-4-15,6 1-6 16,3 0-2-16,4 2-2 16,5 2 1-16,3-2-1 15,-1-1-3-15,5-1-5 16,1-1-3-16,2-1-1 15,-1-2-2-15,-1-1-4 16,-5-4-40-16,-4-3-161 16,2-4-198-16,-4-2 235 15</inkml:trace>
  <inkml:trace contextRef="#ctx0" brushRef="#br0" timeOffset="111609.35">14513 10450 1206 0,'-7'3'631'0,"13"-1"-145"0,2 0-301 15,-3-1 0-15,4 0-125 16,-7-1-112-16,2 0 33 16</inkml:trace>
  <inkml:trace contextRef="#ctx0" brushRef="#br0" timeOffset="111770.86">14808 10443 1062 0,'14'4'513'16,"-2"2"-211"-16,-1-2-182 15,-8 2-19-15,-1-6-186 0,8-4-112 16,5-1 122-1</inkml:trace>
  <inkml:trace contextRef="#ctx0" brushRef="#br0" timeOffset="111902.27">15043 10441 865 0,'10'8'428'0,"-4"-1"-146"0,0 2-11 15,2 1-85-15,-4-1-60 16,1-7-134-16,4-3-95 0,6-10 62 15</inkml:trace>
  <inkml:trace contextRef="#ctx0" brushRef="#br0" timeOffset="112555.03">16362 10170 980 0,'3'-1'497'16,"-6"4"-214"-16,-10 7-98 16,-7 1-27-16,-10 6-93 15,-6-1-20-15,-7 4-7 16,1 1-6-16,5 0 1 15,3-1 2-15,10-4 12 16,8 0 6-16,10-4-7 16,6 0-4-16,13 1-4 15,5-2-2-15,8 1 6 16,6-1 4-16,4-3 5 16,1 0 3-16,-1-4-1 0,-3 4-4 15,-10-1-13-15,-3 2-10 16,-12-1-14-16,-6-3-6 15,-2-1-128-15,-5-2-95 16,4-3 131-16</inkml:trace>
  <inkml:trace contextRef="#ctx0" brushRef="#br0" timeOffset="113196.02">17133 10361 1126 0,'8'-35'490'16,"-9"23"-263"-16,-3 0-13 15,-2-5-64-15,-2 0-38 16,-3-1-46-16,-4 1-16 0,-3 7-21 15,-8 0-6-15,2 10-15 16,0 0-5-16,3 7-9 16,8 5-4-16,1 5-2 15,3 5 0-15,7 11 6 16,2 0 6-16,5 0 12 16,2-3 5-16,1-8 8 15,0-3 0-15,2-10 3 16,7-5 2-16,1-8-1 15,4-6-4-15,1-6-5 16,-4-3-4-16,-4 1-4 16,-3 3 1-16,-3 8 4 15,-1 6 7-15,-3 8 19 16,-2 5 6-16,-1 5 7 16,1 3-3-16,-1-1-16 15,0-2-8-15,4-3-14 0,-1 0-5 16,2-5-7-16,-2-1-3 15,1-4-60-15,-1 3-57 16,3-7-170-16,3-3-90 16,2-8 226-16</inkml:trace>
  <inkml:trace contextRef="#ctx0" brushRef="#br0" timeOffset="113397.59">17364 10463 1062 0,'13'14'501'0,"-13"4"-128"16,10 0-77-16,-8 2-30 16,-2 2-55-16,3-3-120 15,-3 0-38-15,3-4-35 16,5-3-9-16,-2-7-6 16,1-4-31-16,-1-5-89 15,-6-6-52-15,-5-5-160 16,1-2-187-16,-11-4 344 15</inkml:trace>
  <inkml:trace contextRef="#ctx0" brushRef="#br0" timeOffset="113550.93">17304 10295 1116 0,'10'-6'509'0,"0"8"-205"0,-3 0-52 16,3 6-76-16,-3 2-57 15,-2-2-82-15,3 2-90 16,1 9 40-16</inkml:trace>
  <inkml:trace contextRef="#ctx0" brushRef="#br0" timeOffset="113897.54">17605 10595 726 0,'0'2'387'16,"2"2"-159"-16,4 1-14 16,-1 6 13-16,1 8-43 15,0 2-13-15,0 9-5 16,-2-1-6-16,2 2-32 15,-2 1-8-15,-2-2-21 16,4 3-13-16,-5-7-17 16,-2-1-8-16,-4-3-13 0,-4-6-5 15,-5-5-12-15,-1-3-5 16,-9-10-60-16,2-8-70 16,4-12-175-16,1-10-194 15,17-9 295-15</inkml:trace>
  <inkml:trace contextRef="#ctx0" brushRef="#br0" timeOffset="114041.4">17644 10293 1324 0,'15'1'590'15,"-2"6"-334"-15,-5 1-104 16,-4 3-25-16,-4 3-92 15,1-5-81-15,-1 0 32 16</inkml:trace>
  <inkml:trace contextRef="#ctx0" brushRef="#br0" timeOffset="115381.51">11113 11307 275 0,'-5'-3'119'0,"3"2"-51"16,1-1-26-16,-1 2-8 16,1 0-11-16,0 0-3 15,0 4 17-15,0 3 35 16,0 2 22-16,1-1 35 15,-1-2 4-15,0-1 24 0,0-2 13 16,0-2 10-16,0 1 3 16,-2 1-11-16,-1 1-8 15,0 0-16-15,0 0-7 16,0-2-26-16,2-2-17 16,1 0-34-16,0 0-15 15,-1-1-24-15,-2-20-7 16,3-47-10-16,1 26-3 15,-1 5 0-15,0 4 0 16,-3 15-1-16,1 5-2 0,1 7-4 16,-3 3-6-16,-4 0-12 15,9 4-2-15,0 4-8 16,1 2-11-16,10 0-24 16,-11-3-28-16,0-3-69 15,2 0-39-15,-2-1 125 16</inkml:trace>
  <inkml:trace contextRef="#ctx0" brushRef="#br0" timeOffset="115709.94">10955 11218 751 0,'-4'-6'407'0,"2"0"-86"16,-1-4-129-16,1-2-9 15,9 1-73-15,1-4-31 16,4 2-42-16,4 0-8 16,-8 0-9-16,5-2-6 15,0 4-7-15,-5-3-1 16,6 7-1-16,-8 3-2 0,-1 4-3 16,5 9 1-16,-2 7 13 15,0 4 12-15,5 8 22 16,-3-1 6-16,1 0-5 15,3 1-10-15,-3-10-20 16,-3-2-7-16,1-5-8 16,-1-2-66-16,-4 1 46 15</inkml:trace>
  <inkml:trace contextRef="#ctx0" brushRef="#br0" timeOffset="116147.53">10432 12067 863 0,'-1'-6'381'0,"0"9"-135"16,2 3-52-16,5 12-7 15,-1 3-5-15,-2 5-48 16,0-1-27-16,0-2-45 16,1 0-22-16,1-9-27 15,-1-2-5-15,2-6-90 16,0-8-88-16,-2-7 106 15</inkml:trace>
  <inkml:trace contextRef="#ctx0" brushRef="#br0" timeOffset="116331.18">10397 11882 1155 0,'8'4'403'16,"7"4"-336"-16,-6 1-15 15,2 2 2-15,8 1-10 16,-2 2-88-16,4-1-101 0,12 3 95 16</inkml:trace>
  <inkml:trace contextRef="#ctx0" brushRef="#br0" timeOffset="116568.1">10670 12215 1048 0,'-3'-7'454'0,"3"10"-182"16,0 7-56-16,-3 4-11 16,3 7-34-16,-3 3-79 15,1 3-28-15,2-1-32 16,1-3-10-16,3-3-14 15,1-7-5-15,-1-6-35 0,-1-3-58 16,2-11-146-16,1-4 147 16</inkml:trace>
  <inkml:trace contextRef="#ctx0" brushRef="#br0" timeOffset="116780.77">10860 12042 1374 0,'7'0'542'0,"1"0"-364"15,7 0-33-15,2 2-40 16,1-4-37-16,3 3-46 16,-1 1-9-16,1-1-43 15,1 2-60-15,-3-3-221 16,-3 2 202-16</inkml:trace>
  <inkml:trace contextRef="#ctx0" brushRef="#br0" timeOffset="116924.05">10951 12188 892 0,'-6'3'475'0,"6"-1"-149"16,0-2-82-16,0-1-23 15,0 0-81-15,0-1-31 16,16-1-65-16,22-2-21 15,-22 5-108-15,2 0-98 16,11 8 114-16</inkml:trace>
  <inkml:trace contextRef="#ctx0" brushRef="#br0" timeOffset="117274.86">11338 12022 1397 0,'1'0'554'0,"-4"2"-354"15,0 4-23-15,2-6-38 16,0 3-39-16,2 25-63 15,8 49-14-15,1-21-9 16,4 2-4-16,3 0-4 0,-5-4-2 16,2-14-1-1,0-8-3-15,-12-16-19 0,7-7-34 16,-9-17-86-16,0-6-58 16,-3-16-108-16,-4-2-35 15,0-4-46-15,-12-4 225 16</inkml:trace>
  <inkml:trace contextRef="#ctx0" brushRef="#br0" timeOffset="117483.78">11324 12070 529 0,'1'-32'384'0,"6"10"54"16,4 8-98-1,4 11-117-15,5 2-44 0,1 2-59 16,4 3-25-16,-2 3-25 16,-5 1-8-16,-3 5-14 15,-8 1-6-15,0 3-9 16,-1 2 0-16,-9 1-4 15,-4-2-2-15,-13 1-5 16,2 1-3-16,-1-3-7 16,-3-3-4-16,9-2-5 15,0-4-2-15,5-5-96 16,10 1-73-16,3-9-193 16,8 0 207-16</inkml:trace>
  <inkml:trace contextRef="#ctx0" brushRef="#br0" timeOffset="117792.23">11576 12084 1037 0,'-5'2'445'0,"3"9"-202"0,-3 6-21 16,4 7-9-16,1 0-31 16,4-3-71-16,1-5-24 15,7-6-33-15,1-3-8 0,6-9-9 16,1-3-4-16,-4-7-7 15,3-4-5-15,-6-1-6 16,-2-4-1-16,-9 1 2 16,-5-2 3-16,-10 5 4 15,-7 0 0-15,-5 5-8 16,-2 7-7-16,7-1-19 16,5 8-13-16,10 6-80 15,8 2-61-15,11 7-88 16,6-2 137-16</inkml:trace>
  <inkml:trace contextRef="#ctx0" brushRef="#br0" timeOffset="118089.79">11829 11985 1214 0,'-16'3'561'0,"0"2"-261"16,0 0-122-16,3 4-27 15,2-4-72-15,5 3-29 16,6 4-29-16,3-2-9 16,8 8-5-16,2-7-1 15,10 4 3-15,-1-1 7 0,1-6 24 16,1 8 12-16,-2-5 27 16,-5 0 4-16,-5-2-5 15,-5-1 0-15,-8 0-12 16,-11-1-7-16,-11-1-18 15,1 2-12-15,-5-6-24 16,8-2-33-16,10-2-102 16,4-9-64-16,9 0-161 15,5 0-140-15,5 2 324 16</inkml:trace>
  <inkml:trace contextRef="#ctx0" brushRef="#br0" timeOffset="118798.77">12053 11876 1311 0,'-13'-6'535'16,"-1"-1"-327"-16,6-1-12 16,6 4-36-16,-9 1-32 15,11 1-42-15,-4 2-15 16,3 0-19-16,1 0-10 15,0 0-14-15,0 0-5 16,0 0 4-16,-1 0 1 16,0 0 3-16,0 0-1 0,0 0-10 15,0 0-5-15,1 0-8 16,0 0-2-16,0 0-2 16,0 0 0-16,0 0 3 15,0 0 3-15,0 0 8 16,0 0 4-16,0 0 1 15,0 0 0-15,0 0-9 16,0 0-4-16,-1 0-6 16,0 0-1-16,-1 0-1 15,1 0 0-15,0 0 1 16,1 0-1-16,0 0 0 16,0 0 0-16,-1 0-1 15,0 0 0-15,0 3 0 16,-1 3 0-16,0 2-1 15,-2 1 0-15,2 2-1 16,-3 27-2-16,1-23-1 0,4 3-1 16,-3-3-1-16,3 1 2 15,2-3 2-15,-1-2 2 16,-2 1 1-16,1 1 0 16,0 1 1-16,-1-1-1 15,6 4 0-15,-5-6 0 16,3 1 1-16,3-5 0 15,0 0 0-15,0 0-1 16,-4-2 2-16,-2 2 0 0,0-2-1 16,-4-2 0-16,6 1-1 15,-2-4 0-15,0 0 0 16,4 1-1-16,3 1 1 16,2-1-2-16,0 1-33 15,-6-1-44-15,5 1-138 16,0 2 40-16,5 2 85 15</inkml:trace>
  <inkml:trace contextRef="#ctx0" brushRef="#br0" timeOffset="119069.5">12175 11990 1255 0,'-4'5'538'0,"2"-2"-238"0,-1 3-76 16,3 8-41-16,1 5-38 16,4 9-85-16,4 4-23 15,3 7-20-15,2 1-3 16,3 2-5-16,-3-3 0 16,-4-6 2-16,-4-5 10 0,-6-7 21 15,-4-2 4-15,-9-4 3 16,-5 0-9-16,-5-9-28 15,-2-5-51-15,4-13-155 16,0-11 50-16,15-13 50 16</inkml:trace>
  <inkml:trace contextRef="#ctx0" brushRef="#br0" timeOffset="119208.16">12193 11822 1236 0,'6'-5'507'0,"1"5"-335"16,1 2-53-16,-5 6-111 15,2 2-101-15,2 0 55 16</inkml:trace>
  <inkml:trace contextRef="#ctx0" brushRef="#br0" timeOffset="119595.15">12307 11814 1130 0,'0'-1'567'0,"0"0"-123"0,0 0-276 16,0-1-13-16,10-2-69 15,1 2-34-15,6 1-36 16,31 2-5-16,-36 1-2 15,7 4-1-15,-8-1-2 16,-1 2 2-16,1 6 0 16,-8 2 1-16,1 9 3 15,-6 5 1-15,9 5 3 16,-3 1 1-16,2-5 3 16,10 2 5-16,-15-8 14 15,7-3 12-15,-5-1 21 16,-3-4 5-16,0-2-4 15,-1 5-5-15,-5-6-17 16,2 0-6-16,-6-3-13 0,3-6-7 16,-1 0-10-16,-5-3-50 15,3-3-167-15,-5-4-68 16,-13-8 139-16</inkml:trace>
  <inkml:trace contextRef="#ctx0" brushRef="#br0" timeOffset="135957.47">12780 10989 296 0,'-7'3'201'0,"4"-1"49"15,-1 0-61-15,0-1-5 16,1 0-23-16,1-1-37 16,0 0-15-16,1 0-15 15,-1 0-6-15,1 0-15 16,0 0-4-16,-1 3-12 15,1 2-3-15,0-2-6 16,2 2-2-16,0-3-5 16,6 0-2-16,15 9-2 15,31 7-3-15,-24-19-4 16,6 1 1-16,2 1-5 16,-8-2-2-16,8 1-6 15,-1-3-3-15,-2 0-2 16,5-2 0-16,-3 2 2 0,0 3 1 15,-1-1-3-15,-1 1-2 16,-3 2-2-16,-1 0-1 16,-9 1 0-16,-1 2 1 15,-8-1 2-15,-11-2 0 16,3 2 7-16,-8-5 1 16,3 0 0-16,0 0-2 15,0 0-9-15,0-1-15 0,-6-1-68 16,-3 0-48-16,-5 0-143 15,-26-2-115-15,26 11 243 16</inkml:trace>
  <inkml:trace contextRef="#ctx0" brushRef="#br0" timeOffset="136494.98">12813 11202 396 0,'-17'0'217'16,"2"2"18"-16,4 1-60 16,3-2 21-16,3-1-17 15,2 5-39-15,0-5-14 16,3 0-24-16,0-1-7 0,0 0-13 16,0-1-1-16,6 2 4 15,15-1 2-15,38-5-9 16,-29 0-9-16,3 0-17 15,2 1-11-15,-6 3-13 16,4-1-5-16,1 1-9 16,2 2-1-16,5-2-4 15,2-1 0-15,2 2-2 16,0-2 0-16,1 2-3 16,-1 2 1-16,-5-1-1 15,-8 2 2-15,-9 1 7 16,-8 0 7-16,-9 1 11 15,1-3 3-15,-7-2 13 16,-2-1 3-16,-2-1-3 16,3 3-4-16,0-2-18 15,-1 1-12-15,-4-1-49 16,-13-3-48-16,-27-15-130 0,28 11-75 16,-3 9 172-16</inkml:trace>
  <inkml:trace contextRef="#ctx0" brushRef="#br0" timeOffset="137557.84">14200 12406 401 0,'27'34'278'0,"-29"-35"84"16,1-2-77-16,-6-1-9 16,1-1-27-16,-5-5-69 15,-4-3-23-15,-3-7-34 16,-4-2-10-16,-2-5-22 16,0-6-14-16,-8-10-24 0,-3-6-13 15,-4-8-17-15,-6-5-7 16,-3-4-7-16,-6 0 0 15,0 1-4-15,-3 3 0 16,3 13-2-16,4 5-1 16,2 14 0-16,10 2-2 15,4 10 0-15,7 4 0 0,3 3-2 16,4 4-1-16,7 5-5 16,4 2-1-16,7 1-7 15,2 0-6-15,1 0-2 16,-1-1 0-16,0 0 6 15,0 0-8-15,0 0-111 16,1 2-93-16,14 9 137 16</inkml:trace>
  <inkml:trace contextRef="#ctx0" brushRef="#br0" timeOffset="138027.99">13339 11720 845 0,'-5'1'362'0,"2"6"-176"0,-3-1-13 16,1 1-22-16,-1-1-25 16,3-3-53-16,3 2-15 15,1-4-5-15,-1-1-3 16,0-1-3-16,0 0-3 15,0 0-15-15,6-15-4 16,16-28-5-16,-16 29-1 16,-2 1-4-16,0 2-1 0,-1 0-5 15,3 1-1-15,1 1-4 16,3-2-1-16,0 4-2 16,-4-2-1-16,1 6-3 15,2 0-2-15,5 3 0 16,1 2 3-16,6 10 4 15,-4-2 6-15,3 6 6 16,4 1 2-16,-1-4 2 16,2 2 1-16,-2 0-2 15,-2-1-2-15,-5-7-1 16,-3-1-1-16,-2 0-4 16,-5-4-1-16,2 4 8 15,-2-1-45-15,-1-3 194 16,1 7-130-16</inkml:trace>
  <inkml:trace contextRef="#ctx0" brushRef="#br0" timeOffset="138945.1">15115 12666 489 0,'1'-1'325'16,"-1"-4"-41"-16,1 3-19 16,-1 1-23-16,-1 0-74 15,0-7-36-15,0-14-37 16,-4-28-11-16,-2 26-17 15,-2-1-8-15,-3 4-18 16,-3 6-6-16,-7 4-15 16,3 7-7-16,0 9-14 15,-3 2-4-15,11 15-3 0,-1 1-1 16,2 6 0-16,8 4 0 16,2-4 0-16,9 1 0 15,-1-10 2-15,4-2 1 16,5-9 3-16,-2-4 1 15,7-6 4-15,-3-5 3 16,-2-7 3-16,0-1 1 0,-3-1 11 16,2 0 5-16,-6 1 14 15,-3 7 5-15,-3 2 2 16,-1 5 1-16,1 6-3 16,-2 2-3-16,1 6-7 15,0 3-4-15,1 4-8 16,1 0-4-16,2-1-7 15,-1-4-4-15,1-2-5 16,0-4-22-16,4-7-131 16,3-5-48-16,3-5 107 15</inkml:trace>
  <inkml:trace contextRef="#ctx0" brushRef="#br0" timeOffset="139501.18">15785 12660 722 0,'29'-96'330'0,"-29"72"-102"16,0 0-39-16,-1 9-5 15,3 7-37-15,3 14-62 0,4 15-17 16,-1 21-15-1,1 10 2-15,-6 13-10 0,4 4-11 16,7 1-14-16,-7-10-5 16,11-11-6-16,-15-8 1 15,0-23 1-15,5-1 4 16,-10-17-42-16,6-9-56 16,-7-14-188-16,-1-11-228 0,-2-7 314 15</inkml:trace>
  <inkml:trace contextRef="#ctx0" brushRef="#br0" timeOffset="139749.51">15831 12558 799 0,'12'-9'404'15,"0"2"-131"-15,11 11-88 16,4 11 13-16,-2 1-53 16,2 0-27-16,-8 3-36 15,-2-5-16-15,-6 3-25 16,-1 0-9-16,-4-1-7 15,-6-1-1-15,-8-1-1 16,-7-3-1-16,-7-1-5 16,5-1-3-16,0-5-5 15,1-1-2-15,4-4-32 16,-1-3-26-16,3-5-78 0,6-1-68 16,12-1-181-16,3-2 235 15</inkml:trace>
  <inkml:trace contextRef="#ctx0" brushRef="#br0" timeOffset="140047.96">16149 12542 983 0,'0'1'454'15,"-3"12"-193"-15,-5 6-21 16,-1 8-65-16,1 2-33 0,5-4-60 16,2 1-25-16,9-11-35 15,3-4-7-15,4-6-8 16,3-3 0-16,0-4 0 15,1-6-1-15,-3-3 1 16,2-3 2-16,-6-4 3 16,-2 1 3-16,-10 2 5 15,-4-2 1-15,-10 3 0 16,-6 6-2-16,-3 2-8 16,-2 3-3-16,2 9-7 15,2-1-3-15,7 6-14 16,5-1-48-16,11 0-101 15,5-2-73-15,12-3 132 16</inkml:trace>
  <inkml:trace contextRef="#ctx0" brushRef="#br0" timeOffset="140348.26">16435 12519 565 0,'2'-15'392'0,"-8"-3"-21"16,4 9-122-16,2 7-42 0,-6 2-101 15,2 3-29-15,-3 10-24 16,-3-3-3-16,1 13 3 16,6 0-4-16,3 2-15 15,7 1-6-15,10-5-6 16,-6-3 7-16,2-5 16 16,1 1 8-16,-4-5 14 15,-1 2 0-15,-3-1-3 16,-4-1 0-16,-8 0-12 15,3-3-7-15,-9 1-15 16,1-3-7-16,1-2-13 16,-6-2-5-16,8-1-44 15,-2-1-41-15,11-7-111 16,1-1-80-16,10-4 167 16</inkml:trace>
  <inkml:trace contextRef="#ctx0" brushRef="#br0" timeOffset="140492.93">16576 12575 781 0,'11'5'409'0,"-2"8"-95"0,-1 4-30 16,-4 1-65-16,-2 4-47 15,-1 0-79-15,-1-3-33 16,0-1-36-16,0-7-50 0,0-7-158 16,0-4 132-16</inkml:trace>
  <inkml:trace contextRef="#ctx0" brushRef="#br0" timeOffset="140649.46">16552 12404 784 0,'-5'1'465'16,"8"0"-23"-16,5 5-298 16,1 6-10-16,8 4-87 15,1 1-7-15,2 1-106 16,3 4 55-16</inkml:trace>
  <inkml:trace contextRef="#ctx0" brushRef="#br0" timeOffset="140892.03">16836 12382 1247 0,'-4'8'555'0,"-6"6"-302"16,4 19-85-16,-5 5-22 16,4 18-76-16,3 2-25 15,6 1-29-15,6 0-5 0,6-17-9 16,7-8-2-16,-2-19-5 16,-1-7-35-16,4-14-113 15,-7-6-94-15,11-8 142 16</inkml:trace>
  <inkml:trace contextRef="#ctx0" brushRef="#br0" timeOffset="141063.21">16706 12508 1242 0,'-9'10'511'0,"9"-4"-291"15,4 0-30-15,7 4-39 16,6-6-41-16,9 1-68 15,5-2-15-15,5-3-5 16,-5-2-53-16,4 2-171 0,3 0 144 16</inkml:trace>
  <inkml:trace contextRef="#ctx0" brushRef="#br0" timeOffset="141229.82">17055 12533 916 0,'-9'19'430'15,"4"-1"-140"-15,0-2-60 16,9 5-36-16,-4-4-47 0,6 1-77 16,0-3-29-16,-1-4-26 15,2-1-54-15,-1-9-151 16,-1-7-323-16,5-5 323 16</inkml:trace>
  <inkml:trace contextRef="#ctx0" brushRef="#br0" timeOffset="141364.74">17013 12369 1039 0,'5'5'406'0,"5"5"-304"16,1 1-17-16,1 1-93 16,0-1-124-16,8-5 88 15</inkml:trace>
  <inkml:trace contextRef="#ctx0" brushRef="#br0" timeOffset="141920.44">17166 12533 897 0,'0'14'466'0,"0"6"-184"16,3-3-30-16,-2 1-38 16,6 0-90-16,1-5-33 15,4-7-51-15,2-3-11 16,7-7-13-16,1-3-4 0,-1-11-6 15,1 1 0-15,-8-4-6 16,-8-4-8-16,-11 6-14 16,-6 6-1-16,-16 0 5 15,1 7 6-15,-2 5 11 16,-1-3 0-16,6 8 1 16,3-1 1-16,7 3 9 15,3-1 2-15,9 2-1 16,5 3-2-16,9-6-8 15,3 2-1-15,7-10 0 16,4 1 0-16,4-5 0 16,6 7 0-16,2 1 0 15,-1 5 0-15,-8 5 1 16,-4 2 2-16,-10 8 2 16,-5-1 0-16,-7 5 1 15,-4-4 0-15,1-7 0 16,-1-4 4-16,0-10-1 0,0-4 0 15,-1-7-5-15,5-3-4 16,-2-5-4-16,1-5-1 16,4 5 0-16,-4 3 1 15,8 9 1-15,0 4 0 16,-5 6 17-16,0 6 15 0,3 8 33 16,0 5 10-16,1 2-12 15,0-2-14-15,-3-8-51 16,5-3-66-16,5-11-458 15,6-2 372-15</inkml:trace>
  <inkml:trace contextRef="#ctx0" brushRef="#br0" timeOffset="142315.19">18179 12392 1417 0,'2'4'549'15,"0"16"-393"-15,-1 9-8 0,-1 12-29 16,-1 8-42-16,1 4-51 16,1 1-11-16,9-11-10 15,4-8-4-15,5-15-27 16,2-9-47-16,-4-13-154 15,0-7 146-15</inkml:trace>
  <inkml:trace contextRef="#ctx0" brushRef="#br0" timeOffset="142655.01">18125 12534 881 0,'2'1'417'16,"6"3"-169"-16,6 3-102 15,3 1 10-15,6-4-57 0,2 0-23 16,9-1-35-16,1-4-12 16,0 3-16-16,-1 0-4 15,-9 6-4-15,1 8 0 16,-13 3 0-16,2 7-1 16,-8-4 1-16,1-3 0 15,-1-5-1-15,-1-7 1 16,7-7 2-16,-3-3 1 15,4-10 2-15,-4-1 0 0,-3-7-2 16,-2-1 0-16,-7 0 5 16,-6 2 2-16,-8 3 5 15,-7 1 12-15,-1 12 18 16,-2 2 3-16,-3 6-5 16,8 3-14-16,-1 2-30 15,6 1-30-15,12-1-113 16,1 4 96-16</inkml:trace>
  <inkml:trace contextRef="#ctx0" brushRef="#br0" timeOffset="143349.79">19452 12499 593 0,'5'-4'297'0,"2"-8"-60"0,1 0-36 16,2-4-4 0,1 1-27-16,-7-2-38 0,-4 2-15 15,-2 6-24-15,-11 1-15 16,-3 8-35-16,1 1-16 15,-8 8-18-15,2 5-4 16,-2 2-5-16,1 6 0 16,10 3-5-16,7 1-2 15,17 0 1-15,3-6 1 16,9 0 8-16,2-4 7 0,-3-4 13 16,-2 4 13-16,0-5 20 15,-4 2 5-15,-9 0 3 16,1 0-2-16,-9-1-5 15,-6-4-2-15,-6 1-10 16,-6 0-7-16,-2-4-20 16,6 1-7-16,2-6-52 15,5-4-46-15,4-6-119 16,5-7-80-16,8-6 175 16</inkml:trace>
  <inkml:trace contextRef="#ctx0" brushRef="#br0" timeOffset="143540.22">19654 12367 799 0,'9'5'420'0,"0"12"-84"0,-1 8-64 15,-5 11-57-15,-1 9-52 16,-2 4-80-16,3-1-29 16,3-1-32-16,3-5-9 15,4-12-9-15,1-7-1 16,-3-15-56-16,-2-4-51 15,-5-13-216-15,-3-6 200 16</inkml:trace>
  <inkml:trace contextRef="#ctx0" brushRef="#br0" timeOffset="144038.18">19611 12472 993 0,'14'6'459'16,"3"1"-228"-16,8 4-59 15,3-1-31-15,8-5-68 16,5 0-24-16,-2-5-34 16,6-2-6-16,-2-3-5 15,-4 1-1-15,2 2-6 16,-12 0-2-16,-13 0 1 16,-4 2 3-16,-16-2 10 15,-5-1 4-15,-6 3 6 16,0-5 2-16,2 1 18 0,-4 2 14 15,3 1 17-15,3 7 6 16,-3 4-8-16,10 8-11 16,2 8-15-16,-5-4-7 15,12 4-13-15,-1-3-4 16,6-10-9-16,-1-3-2 16,-3-10-2-16,2-3 1 15,-3-8 0-15,3 3 1 0,2-5 0 16,-4-6-1-16,2 3-1 15,3 4 0-15,-9 2 0 16,8 6 0-16,-6-1-2 16,-3 2-1-16,3 6 0 15,-4 11 0-15,0 6 0 16,0 2-1-16,-2-1-1 16,4-6-30-16,5-7-90 15,5-7-58-15,2-5-180 16,3-3-152-16,-3-8 331 15</inkml:trace>
  <inkml:trace contextRef="#ctx0" brushRef="#br0" timeOffset="144267">20140 12505 584 0,'5'-5'413'16,"1"6"12"-16,0 8-138 0,1 7-20 16,-1 3-63-16,2 4-28 15,0-4-51-15,1-5-28 16,-3-4-40-16,0-7-13 15,-4 1-9-15,-4-6-1 16,0 1-3-16,1 0-4 16,0 0-13-16,0 0-5 15,-5-14-8-15,-9-31-2 16,20 29-7-16,4 7-2 16,1-3-57-16,4 2-45 15,1-3-112-15,-3-7-88 0,10 7 197 16</inkml:trace>
  <inkml:trace contextRef="#ctx0" brushRef="#br0" timeOffset="144469.6">20405 12308 1202 0,'-4'14'520'0,"-2"12"-274"16,8 7-46-16,-4 9-55 15,3 3-41-15,9 1-52 16,-1-6-19-16,3-6-19 16,2-7-6-16,7-16-5 15,5-2-18-15,4-11-111 0,-7-9-85 16,-3 0 123-16</inkml:trace>
  <inkml:trace contextRef="#ctx0" brushRef="#br0" timeOffset="144634.92">20328 12418 1065 0,'-4'5'540'0,"6"-3"-148"0,10 3-159 15,4 1-9-15,11 0-77 16,-5-1-47-16,5-4-61 16,0 0-17-16,8-3-109 15,9 0-83-15,8-4 104 16</inkml:trace>
  <inkml:trace contextRef="#ctx0" brushRef="#br0" timeOffset="145170.69">21252 12515 805 0,'17'-1'402'0,"-6"-6"-81"0,0 0-60 15,-6-4-25-15,-4 2-42 16,-4-5-74-16,-5-4-27 15,-7 5-35-15,-5-4-12 0,-4 8-22 16,-3 5-8-16,-1 5-9 16,2 9-3-16,3 9-2 15,5 3-2-15,8 7 0 16,3-3-2-16,9 0 1 16,4-9 1-16,7-4 1 15,1 0 3-15,5-10 1 16,1 0 1-16,-1-6 2 15,3-8 0-15,-5-1 1 16,-1-4 1-16,-3 3 1 16,-3 4 3-16,-3 8 12 15,2 5 5-15,-6 3 13 16,2 3 2-16,-3 4-9 16,2 2-7-16,1 0-14 0,-2 0-7 15,6-2-60 1,-5-10-48-16,5-2-138 0,1-7-82 15,2-4 196-15</inkml:trace>
  <inkml:trace contextRef="#ctx0" brushRef="#br0" timeOffset="145504.57">21423 12452 1111 0,'2'14'531'0,"4"-4"-175"16,-3 3-73-16,2 8-39 15,-1-1-61-15,-4 3-83 16,-1-1-32-16,-5-2-36 16,4-3-10-16,1-4-11 15,2-1-3-15,-1-8-3 16,-3-4-3-16,3-9-6 16,-1-7-6-16,8-1-6 15,5-5 0-15,-2-5 2 16,7 4 3-16,-2 1 6 15,-1 2 1-15,0 13 6 16,0 4 4-16,-1 11 12 16,0 8 7-16,-1 9 9 15,-2 2 0-15,-5-3-11 0,0 3-4 16,-2-7-12-16,0-6-52 16,4-4-145-16,3-6 105 15,4 0 4-15</inkml:trace>
  <inkml:trace contextRef="#ctx0" brushRef="#br0" timeOffset="146156.39">22198 12512 1026 0,'14'-32'451'0,"-7"28"-221"15,1 3 0-15,-3 11-39 16,-2 5-28-16,-3 11-52 16,0 4-29-16,0 0-40 15,-1-7-15-15,4-8-20 16,0-8-19-16,1-12-103 16,1-3-78-16,-8-12-301 15,-2 0 305-15</inkml:trace>
  <inkml:trace contextRef="#ctx0" brushRef="#br0" timeOffset="146531.48">22128 12324 632 0,'7'0'339'16,"8"1"-50"-16,3 2-76 16,3 2-41-16,6-1-28 15,4-2-51-15,7 1-25 16,-3 2-30-16,-2 2-7 0,-4 6-7 15,-10 5-2-15,-2 11-1 16,-1 5 4-16,-4 3 19 16,-4-3 7-16,-5-3 15 15,1-4 5-15,-2-8-8 16,-2-3-3-16,-3-15-14 16,1 0-11-16,-8-8-16 15,8-5-6-15,10-3-13 16,-10-8 0-16,16 0-2 15,-1 0-1-15,-4-1 2 16,9 10-1-16,-7 6 13 16,2 5 12-16,0 11 24 15,-3 0 10-15,-8 10 6 16,-2 3-7-16,-1 7-21 0,1-1-9 16,-1-3-20-16,4-2-33 15,5-15-112-15,3 1-65 16,5-6-171-16,3-1 219 15</inkml:trace>
  <inkml:trace contextRef="#ctx0" brushRef="#br0" timeOffset="146773.57">22831 12415 890 0,'6'-7'478'0,"-6"0"-51"15,-4 0-110-15,-8 5-80 16,0 4-45-16,-8 11-92 15,1 7-29-15,5 8-30 16,3 4-8-16,8 0-15 16,6-2-7-16,9-2-8 15,1-8-3-15,9-7-2 16,1-2-14-16,2-11-100 16,5-2-69-16,-2-6 109 15</inkml:trace>
  <inkml:trace contextRef="#ctx0" brushRef="#br0" timeOffset="147028.23">22968 12496 940 0,'-6'19'479'0,"6"2"-171"16,-2-4-75-16,2 0-6 16,4-2-67-16,-2-5-28 15,-1-1-48-15,1-5-18 16,-2-4-25-16,0-3-8 15,0 2-9-15,0 0-4 16,0-11-5-16,-5-12-5 0,-3-29-5 16,0 23-1-16,8 5-3 15,0 1-1-15,2 5-8 16,2 3-5-16,7 7-53 16,2 0-48-16,1 6-120 15,8 2-73-15,-1 1 189 16</inkml:trace>
  <inkml:trace contextRef="#ctx0" brushRef="#br0" timeOffset="147608.51">23155 12581 909 0,'12'1'446'0,"4"-3"-165"16,3-3-44-16,4-5-74 15,0 2-44-15,4-9-52 0,-1-3-4 16,-3 0-22-16,-2-6-5 16,-8 6-3-16,-8 5-2 15,-11 1-5-15,-6 4-5 16,-10 6-9-16,0 1-6 16,1 12-6-16,-1 3 0 15,8 10 2-15,0 1 4 0,8 4 1 16,5 2 1-1,5-6 6-15,5 0 5 0,5-12 15 16,5-2 3-16,4-8-2 16,-2-1-4-16,13-7-15 15,-7-3-5-15,2-11-7 16,-1-4 0-16,-16-3-5 16,3-1-1-16,-12 7 2 15,-1 6-1-15,-10 6 1 16,-2 6 0-16,3 6 0 15,-8 7 0-15,11 6 8 16,-1 5 4-16,0 0 11 16,4-2 7-16,-1-1 11 15,0-4 3-15,6-1-1 16,0-7-8-16,3-4-16 16,-3-2-6-16,5-6-5 15,0 0-1-15,1-2-1 0,-3 0-2 16,-5 4-1-16,-1 3-1 15,0 3-1-15,-1-1 1 16,-1 0-19-16,0 0-47 16,-1 6-119-16,4 0-81 15,-2-6 151-15</inkml:trace>
  <inkml:trace contextRef="#ctx0" brushRef="#br0" timeOffset="147892.15">23647 12401 1473 0,'-17'1'616'0,"-2"6"-375"15,-3 3-47-15,1 8-71 16,2 5-44-16,12 0-42 16,7-1-7-16,8-3-9 15,7-1-3-15,3-9-4 16,3 4-2-16,1-5 4 15,0-4 1-15,-4 5 5 16,-1-5 2-16,-8 4 0 16,-7-4 2-16,-10 3-4 15,-6-2-1-15,-5-2-8 0,-1 0-5 16,3-7-60-16,6-2-42 16,9-3-83-16,5-2-56 15,8-1-127-15,1-4-155 16,11-1 335-16</inkml:trace>
  <inkml:trace contextRef="#ctx0" brushRef="#br0" timeOffset="148503.42">23807 12453 631 0,'24'8'415'15,"-7"-1"85"-15,-1 3-155 0,-9 1-60 16,-2 4-32-16,-11 1-99 16,-2-1-49-16,4-4-68 15,0 0-15-15,8-4-17 16,-4-7-25-16,-1 0-65 15,0-1-30-15,0 0-55 16,0 0 10-16,-7-7 44 16,-5-14 21-16,-17-26 49 15,27 20 14-15,7 7 17 16,5 3 15-16,4 5 42 16,7 5 23-16,-4 12 40 15,1 3 9-15,-1 10-4 16,-7 0-9-16,2 7-21 15,3 5-15-15,-7-4-26 0,6 1-11 16,-3-11-14-16,-8-4-4 16,8-3-2-16,-5-6-1 15,5-2 1-15,-3-4-1 16,-2-9-13-16,0-5-14 16,-1-4-22-16,6 0-2 15,-1 2 10-15,-2 7 12 16,-2 7 16-16,-3 4 3 15,0 5 8-15,-2-3 11 0,0 0 12 16,0 0 3-16,0 0-1 16,1 6-5-16,4 7-8 15,0-2-4-15,27 20-4 16,-16-22-3-16,2-4-1 16,-2 3 0-16,3 10 1 15,0 6 3-15,3 15 7 16,1 3 1-16,-4 8-1 15,-3 2-2-15,-6-7 0 16,-9-5 11-16,-7-6 20 16,-12-9 7-16,-11-9 1 15,-2-1-10-15,-4-15-22 16,3-3-11-16,5-13-37 16,1-6-39-16,6-5-119 15,3-4-77-15,14 1 157 0</inkml:trace>
  <inkml:trace contextRef="#ctx0" brushRef="#br0" timeOffset="149100.43">24939 12374 800 0,'0'0'416'16,"0"0"-120"-16,0 0-50 16,0 0 5-16,-1 0-61 0,0 0-44 15,-1-1-74-15,1 0-24 16,-8 0-31-16,-2 2-5 15,-10 6-10-15,-25 22-3 16,38-9-6-16,0 1-1 16,25 1 1-16,4-1 3 0,6-2 4 15,2 0 2-15,-6-5 4 16,2-3 5-16,-7 0 7 16,2-4 3-16,-9 1 7 15,-3 0 4-15,-14-1 8 16,-7 1-1-16,-3 2-4 15,-2 1-7-15,4-2-16 16,0-2-4-16,4-7-36 16,2-2-40-16,3-11-117 15,6-3-85-15,9-4 163 16</inkml:trace>
  <inkml:trace contextRef="#ctx0" brushRef="#br0" timeOffset="149382.4">25127 12465 787 0,'8'10'416'0,"-2"10"-80"16,-1 1-39-16,-4 6-34 16,0 3-27-16,0-12-63 0,1-2-40 15,6-9-63-15,3-6-25 16,3-4-22-16,1-6-7 16,3-12-9-16,-4 3-6 15,0-6-13-15,-3 3-4 16,-4 5 0-16,-2-1 3 15,-4 11 5-15,-1-1 3 0,2 11 5 16,-2 10 1-16,0 10 14 16,1 4 5-16,2 6 2 15,0-6-1-15,6-7-9 16,2-4-4-16,-2-11-8 16,6 0-14-16,0-12-123 15,3-2-85-15,-1-10 131 16</inkml:trace>
  <inkml:trace contextRef="#ctx0" brushRef="#br0" timeOffset="149787.34">25435 12227 1067 0,'3'-5'502'0,"6"19"-205"15,2 7-49-15,-1 19-46 0,-1 8-47 16,-7 7-44-1,-1 5-22-15,1-6-37 16,0-7-12-16,2-12-22 0,1-12-6 16,-2-10 0-16,-2-8 3 15,-1-6 4-15,-6-7 0 16,1-6-6-16,4 1-8 16,-3-8-9-16,6 5-4 15,1-2-2-15,5 2 1 0,8 7 2 16,2 2 2-16,4 7 4 15,3 3 1-15,-4 2 7 16,-2 3 3-16,-8 1 11 16,-5 2 3-16,-9 2 8 15,-6 4 0-15,-8-1-9 16,-2-3-3-16,-4-1-10 16,2-1-4-16,3-6-44 15,4 0-50-15,8-8-136 16,3-5-39-16,14 3 150 15</inkml:trace>
  <inkml:trace contextRef="#ctx0" brushRef="#br0" timeOffset="150161.91">26041 12383 1008 0,'-30'-4'426'16,"-3"5"-237"-16,-1 1-8 16,7 8-35-16,7 1-15 15,8 6-26-15,1 1-12 16,3-3-16-16,3 3-4 0,5-7-9 16,12 3-4-16,3 1-7 15,-1 0-2-15,-1 0-1 16,-5-3 3-16,2 1 4 15,5-2 1-15,1-1-10 16,2 1-7-16,-17-2-5 16,-2-1 1-16,-6 1 5 15,-10-2 0-15,6-1-9 16,0 1-8-16,-3-7-14 16,-2 1-6-16,1-5-68 15,1-3-63-15,4 1-164 16,10 0-71-16,11 7 217 15</inkml:trace>
  <inkml:trace contextRef="#ctx0" brushRef="#br0" timeOffset="150480.04">26131 12648 1301 0,'3'-2'563'16,"0"-5"-312"-16,0 0-35 15,3-13-98-15,3-1-41 16,3-7-51-16,1-3-13 0,1 6-8 16,-5-4 0-16,-3 10-1 15,-6 3 1-15,-6 8-1 16,-3 0-2-16,-6 10-5 16,0 5-2-16,1 7 1 15,1 10 2-15,4-2 5 16,2 3 5-16,7 1 8 15,4-4 4-15,4-2 8 16,3-4-2-16,5-5-8 16,2-6-3-16,3-5-34 15,2-6-63-15,0-5 311 16,0 4-199-16</inkml:trace>
  <inkml:trace contextRef="#ctx0" brushRef="#br0" timeOffset="151058.64">26299 12616 1150 0,'3'2'516'15,"-1"-2"-201"-15,13 2-78 16,22-9-48-16,-24-6-42 16,1-3-81-16,-3-1-22 15,0-3-23-15,0 2-7 0,0-1-6 16,-1-4-1-1,-9 12-3-15,-5 0 0 0,-8 3-3 16,-3 5-1-16,-5 3-4 16,2 5-1-16,1 9 1 15,1 0 0-15,8 4 2 16,3-3 0-16,7-1 1 16,2 1 1-16,6-5 3 15,8 0 1-15,-7-4 1 16,-3-6 1-16,3 1-3 15,-3 0 0-15,0 8-1 16,0 6 1-16,-4 9 4 16,-4 10 2-16,-2 12 1 15,-4 8-2-15,6 1-4 16,6-5-1-16,4-11-2 16,9-9-1-16,0-8 0 15,-2-8-1-15,6-10 0 16,1-1 1-16,-2-9-6 0,-2-5-15 15,-11-4-36-15,-7-8-15 16,-13-5-8-16,-11 0 14 16,-15-6 37-16,1 3 17 15,0 8 41-15,4 7 19 16,8 10 40-16,2 6 21 16,6 3 16-16,1-1-2 0,16-1-24 15,5 0-16 1,7-1-37-16,4-3-14 0,7-5-17 15,6-1-10-15,2-5-129 16,7-1-95-16,6 2 132 16</inkml:trace>
  <inkml:trace contextRef="#ctx0" brushRef="#br0" timeOffset="152426.7">27294 12465 602 0,'50'1'405'16,"-57"1"67"-16,-2-2-212 15,-8 8-82-15,-1-1-41 0,4 5-63 16,-3 4-20 0,13 4-30-16,4 5-7 0,9-3-10 15,9 1-1-15,4-9-3 16,7-4 0-16,-6-9 4 15,-3-5 2-15,-2-6 4 16,-12-5 4-16,0-3 2 16,-6-3 0-16,-6-2 0 15,4 3-2-15,-8 0-1 16,-2 1 2-16,-5 5-2 16,-6 2-2-16,0 7-8 15,1 5-6-15,10 4-15 16,3 4-4-16,13 1-54 15,13 1-36-15,7-2-122 16,1-5-180-16,19-1 270 16</inkml:trace>
  <inkml:trace contextRef="#ctx0" brushRef="#br0" timeOffset="152770.07">27745 12295 1027 0,'-5'-8'486'16,"-13"8"-201"-16,-4 6-31 15,-3 16-97-15,-2 6-32 16,7 13-50-16,3 4-20 0,12 6-28 16,4 3-7-16,4-3-10 15,4-3-3-15,1-5-2 16,1-5 0-16,-3-7 0 16,-4-4-3-16,-5-12-78 15,-5-4-54-15,-4-10-122 16,-2-4-56-16,-1-9 3 15,3-7 51-15,1-7 121 16,-1-5 61-16,-4-7 79 16,2 4 37-16,2 5 91 15,6 4 39-15,8 10 54 16,6 1-6-16,7 7-46 16,4 2-31-16,5 7-55 15,1 0-28-15,3 4-38 16,2 2-80-16,12 5 43 15</inkml:trace>
  <inkml:trace contextRef="#ctx0" brushRef="#br0" timeOffset="153131.89">28464 12284 808 0,'-1'-11'408'15,"1"7"-125"-15,9 13-102 16,-8 12 8-16,-2 19-46 16,1 10-22-16,-3 13-40 15,-5 1-19-15,8-4-27 16,-2-5-12-16,5-16-33 16,8-6-36-16,-1-18-88 15,4-4-74-15,-1-11 123 0</inkml:trace>
  <inkml:trace contextRef="#ctx0" brushRef="#br0" timeOffset="153981.16">28559 12690 681 0,'36'-28'381'0,"-24"28"-108"16,6-2-28-16,0 0-31 0,5-9-60 16,0-2-31-16,1-1-43 15,0-4-13-15,-3 3-21 16,-4-7-10-16,-9 3-12 15,-5 3-3-15,-8-5-3 16,-6 8-2-16,-3 2-1 16,-3 1 1-16,1 13 0 15,-1 6 2-15,3 10-5 16,1 2-2-16,5 4-7 16,3-2-2-16,5 0-2 15,3 1 0-15,6-7 0 16,2 2 0-16,2-7-1 15,2-3-4-15,3-9-67 16,4-2-50-16,1-9-134 16,4-5-87-16,-5-3-31 15,1-2 49-15,-4 1 140 16,-12 3 105-16,6 7 192 0,-9 0 51 16,0 10 84-16,3 2 20 15,-5 7-31-15,4 5-19 16,-8 0-37-16,1 5-18 15,-4-2-46-15,-5 0-27 16,10-3-49-16,0-3-16 16,0-8-12-16,5-2-3 15,-3-6-4-15,-2 4-4 0,0 0-5 16,3-11-3-16,1-2-1 16,20-25 3-16,-16 35 2 15,1 4 1-15,-6 4 2 16,0 3 1-16,0 3 3 15,1-1 1-15,7 0-1 16,-2-2 0-16,5-5 1 16,4-2-1-16,-1-4 1 15,3-3-1-15,0-4 0 16,-2-2 2-16,-5-2 3 16,-4 0 3-16,-6 0 3 15,-3-4-1-15,-3 4-2 16,-3 0-2-16,0 8 2 15,0 11 0-15,-2 5 0 16,3 10 1-16,2 5-6 16,3 7-1-16,2 7-1 0,2 4 0 15,-1 10 0-15,1 4 0 16,-3 3 4-16,1 1 5 16,-2-7 6-16,-1-10 1 15,-5-14 1-15,-3-9 0 16,-3-11 4-16,-4-6 2 15,-3-7-6-15,-6-8-8 0,5-5-67 16,-2-4-46-16,8-3-88 16,8 1-52-16,6-5-113 15,9-1 219-15</inkml:trace>
  <inkml:trace contextRef="#ctx0" brushRef="#br0" timeOffset="154351.35">29230 12413 1171 0,'4'-6'519'15,"-2"4"-286"-15,-2 14-75 16,-1 8-28-16,-3 12-41 16,-1 2-7-16,5 2-23 15,3 2-12-15,5-4-22 16,6-3-11-16,4-12-13 0,2-6-3 15,2-13-72-15,0-2-53 16,-3-9-151-16,-8-5-95 16,-9-2-63-16,-6 0 21 15,-10 1 158-15,-5 0 120 16,-9 1 212-16,-3 4 88 16,-3 0 89-16,5 1 19 15,9 5 8-15,6 0-24 0,9 3-51 16,3 2-26-16,4 1-48 15,-2-1-26-15,0 1-36 16,13 2-14-16,12 4-35 16,29 13-6-16,-27-14-44 15,3-5-60-15,-6-1-181 16,6-8-243-16,10-2 322 16</inkml:trace>
  <inkml:trace contextRef="#ctx0" brushRef="#br0" timeOffset="154655.88">29448 12370 1128 0,'-6'6'490'0,"3"10"-245"15,0 8-20-15,-1 14-66 16,1 6-40-16,-1 2-59 0,3-3-17 16,1-12-15-1,2-10-4-15,4-12-11 0,2-4-3 16,-1-10 4-16,1 1 1 15,3-8-4-15,2-4-1 16,3 0-6-16,-3 0-1 16,2 4-1-16,-4 2 0 15,0 11 11-15,-3 2 10 0,-6 9 33 16,0 3 12-16,-1 1-2 16,0 0-8-16,5-5-32 15,-2-1-12-15,2-5-117 16,2-1-74-16,7 0 107 15</inkml:trace>
  <inkml:trace contextRef="#ctx0" brushRef="#br0" timeOffset="155250.15">30296 12654 1145 0,'42'-32'466'0,"-35"42"-239"16,11 11-59-16,-11 10 23 15,-7 5-18-15,4 8-45 16,-3 0-20-16,2-3-36 0,5-2-10 15,-10-8-14 1,2-7-2-16,0-7-7 0,-4-1-1 16,-1-6-4-16,-7-1-6 15,-9-3-13-15,-3-4-32 16,-9-11-101-16,-1-6-63 16,1-14-146-16,2-8-99 15,5-7 276-15</inkml:trace>
  <inkml:trace contextRef="#ctx0" brushRef="#br0" timeOffset="155380.6">30187 12425 953 0,'28'-3'384'0,"3"7"-264"16,-5 5-29-16,-7 6-69 15,-9 1-14-15</inkml:trace>
  <inkml:trace contextRef="#ctx0" brushRef="#br0" timeOffset="155606.82">30560 12701 884 0,'-1'-4'479'0,"5"3"-40"15,3-1-284-15,2 1-9 16,-2-1-58-16,3 4-34 16,2 2-38-16,-3 1-8 15,4 0-20-15,-1-1-56 16,3-1-181-16,3-2 167 16</inkml:trace>
  <inkml:trace contextRef="#ctx0" brushRef="#br0" timeOffset="155890.88">30896 12522 938 0,'3'6'498'15,"-1"1"-126"-15,-6 12-169 16,1 4-13-16,0 12-80 15,-12-1-33-15,10 3-34 16,-3-3-13-16,6-5-15 16,10 0-3-16,-3-6-8 15,-4-4 1-15,4-6-78 0,-6-4-68 16,1-6 89-16</inkml:trace>
  <inkml:trace contextRef="#ctx0" brushRef="#br0" timeOffset="159949.51">11201 13997 376 0,'2'1'237'0,"0"1"5"16,-2-2-24-16,0-1-30 15,0 0-15-15,0 0-18 16,0-10-13-16,1-12-17 16,-2-29-6-16,-7 26-14 15,-6 2-7-15,-5 0-22 16,-3 3-13-16,-7 5-23 15,-1 5-10-15,0 11-16 16,5 9-5-16,0 11-9 16,4 6-4-16,2 0-2 15,2 6 0-15,12 3 0 16,8 2 1-16,6 4-2 16,5-4 1-16,3-7 0 15,-4-8 0-15,10-8 3 16,1-8 2-16,2-12 2 0,3-7 1 15,-6-8 2-15,-1-6 0 16,-4 1 1-16,-3-1 1 16,-3 6 1-16,-4 8 3 15,-4 7 3-15,-4 5 2 16,0 9 6-16,0 2 0 16,0 13 6-16,1 5 4 0,0 2-2 15,2 1 0 1,2-4-10-16,-1-2-3 0,3-3-8 15,-1-4-3-15,0-3-48 16,1-3-56-16,0-9-145 16,3-5-150-16,0-10 244 15</inkml:trace>
  <inkml:trace contextRef="#ctx0" brushRef="#br0" timeOffset="160126.94">11367 14054 839 0,'15'-1'396'0,"-9"12"-90"16,0 3-74-16,1 7 4 16,-3 0-37-16,-3 0-91 15,0-1-37-15,1-2-45 16,-1-4-14-16,0-5-24 0,4-4-42 16,-7-9-103-16,1-6-99 15,1-6 152-15</inkml:trace>
  <inkml:trace contextRef="#ctx0" brushRef="#br0" timeOffset="160318.14">11367 13826 1209 0,'1'4'486'0,"-2"-4"-286"15,1-2-35-15,0 2-30 16,0 0-40-16,0 0-68 15,0 0-13-15,9 3-49 16,1 3-65-16,5-2-213 16,27 26 200-16</inkml:trace>
  <inkml:trace contextRef="#ctx0" brushRef="#br0" timeOffset="160760.15">11616 14125 1361 0,'-30'7'517'16,"33"-9"-376"-16,1 0 3 15,5 2-25-15,3 3-28 0,2 1-46 16,2 3-12-16,1 1-10 16,-2 2-7-16,2 3-9 15,-3 3-2-15,-4-1-2 16,-5 1 0-16,-9 1 3 16,-5-1 2-16,-9 1 4 15,-1-4 1-15,-3-1 1 16,0-4 0-16,3-2 18 15,5 0 12-15,8-4 8 16,4-1-1-16,11 1-16 16,8-2-14-16,8-2-8 15,5-2 0-15,2-3-4 16,-1 6 0-16,-4 1-4 16,-4 0-5-16,-10 3-107 15,-4-4-68-15,-7 1 104 16</inkml:trace>
  <inkml:trace contextRef="#ctx0" brushRef="#br0" timeOffset="161510.79">12358 13970 643 0,'-21'-11'394'0,"4"6"-22"15,-2 1-139-15,3-4-4 0,6 6-47 16,2-4-25-16,8 4-53 15,1 4-20-15,10 9-29 16,7 4-11-16,6 2-8 16,8 0-5-16,1-5-10 15,2-3-4-15,1-2-5 16,-4 2-1-16,-7-2 3 16,-3 1 2-16,-10 1 4 15,-2 2 6-15,-10-1 17 16,-9 1 6-16,-4 3 5 15,-9-2-4-15,1 3-19 16,-6 2-8-16,-5-4-13 16,4 0-4-16,3-4-6 15,4-1-6-15,9-5-88 0,4-1-53 16,8-3-105-16,14-5-64 16,23 2 206-16</inkml:trace>
  <inkml:trace contextRef="#ctx0" brushRef="#br0" timeOffset="162105.51">13214 14144 1012 0,'4'-3'436'0,"-3"-3"-220"16,1-2 6-16,-3-7-31 15,-2-2-37-15,-1-10-65 16,-5-7-17-16,-4 4-26 0,-1 0-8 16,-7 4-12-16,1 7-5 15,-7 5-9-15,-1 0-4 16,-1 10-8-16,1 8-3 16,10 8-4-16,2 9-1 15,11 8 2-15,6 3 1 16,2 4 6-16,6 1 4 15,5-4 4-15,1-4 2 0,4-12 4 16,1-4 2-16,0-11 3 16,0-3-1-16,2-7-2 15,-1-3-2-15,-3-5-3 16,-1 1 0-16,-4 4-3 16,-2 0 2-16,-3 9 6 15,-3 2 5-15,1 4 7 16,-1 7 0-16,-1 7-4 15,1 3-4-15,0 4-6 16,1-1-1-16,0 1-5 16,1-3-1-16,-2-5-12 15,-1-3-42-15,-2-8-113 16,-2-3-64-16,3-4-305 16,-3 0 335-16</inkml:trace>
  <inkml:trace contextRef="#ctx0" brushRef="#br0" timeOffset="162281.91">13443 14189 1113 0,'7'13'482'15,"1"4"-210"-15,1 1-32 16,-8 2-33-16,6 3-48 16,2 0-94-16,-8-5-28 0,8-4-27 15,1-6-17-15,-8-9-101 16,6-1-73-16,1-16 105 15</inkml:trace>
  <inkml:trace contextRef="#ctx0" brushRef="#br0" timeOffset="162443.78">13439 13958 1016 0,'1'-3'524'16,"1"3"-62"-16,-1 7-317 15,-1-7-13-15,0 0-57 16,0 0-34-16,5 7-123 16,3 2-88-16,13 8 106 15</inkml:trace>
  <inkml:trace contextRef="#ctx0" brushRef="#br0" timeOffset="162757.12">13732 14242 1325 0,'-3'8'571'15,"1"-4"-274"-15,1 6-122 16,1 2 0-16,1 7-51 15,1 4-33-15,1 1-35 16,0 2-8-16,0-2-9 16,-1-1-9-16,1-3-16 15,0-4-5-15,-1-2-4 16,0-5-3-16,-2-1-28 16,1-6-42-16,-1 0-102 15,0-2-73-15,0-1 143 16</inkml:trace>
  <inkml:trace contextRef="#ctx0" brushRef="#br0" timeOffset="165159.42">14102 14049 742 0,'-38'-10'345'0,"30"12"-114"16,6 2-36-16,2 3-16 15,6-2-18-15,4 1-47 16,2-2-22-16,5-1-34 16,4 2-17-16,2-3-19 15,-1 0-28-15,-1 3-143 16,-1-3 108-16</inkml:trace>
  <inkml:trace contextRef="#ctx0" brushRef="#br0" timeOffset="165326.82">14150 14131 989 0,'-39'30'427'0,"37"-26"-170"16,3 0-59-16,7 1-7 15,1-1-22-15,5 0-72 0,1-1-32 16,0 1-39-16,3-2-9 16,-1 1-102-16,3 2-87 15,3-1 106-15</inkml:trace>
  <inkml:trace contextRef="#ctx0" brushRef="#br0" timeOffset="165905.44">14846 14215 869 0,'13'3'443'16,"1"-1"-166"-16,-6-3-29 16,-6-2-14-16,-3-9-68 0,-2-3-36 15,-5-8-56-15,1-4-19 16,-9 2-24-16,-8-2-6 15,1 7-8-15,-1 4-4 16,1 9-7-16,1 7-5 16,2 9-2-16,1 8-3 15,3 11 0-15,3 1 0 16,9 6 1-16,4-4 2 16,9-4 2-16,3-4 2 0,4-7-1 15,1-5 2-15,3-9 2 16,1-4 0-16,0-10 4 15,-4-3 0-15,1-1 1 16,-5 1 1-16,-5 5 0 16,0 4 4-16,-6 10 18 15,-2 4 5-15,0 11 6 16,1 4-4-16,-1 3-18 16,3-2-8-16,1-6-17 15,1-5-52-15,4-6-120 16,5-5-60-16,1-11 124 15</inkml:trace>
  <inkml:trace contextRef="#ctx0" brushRef="#br0" timeOffset="166329.1">15214 13865 966 0,'-4'-5'486'0,"-3"3"-162"16,-5 6-120-16,-6 3-8 0,-4 14-78 15,-1 3-37-15,0 12-29 16,4 7-8-16,7 7-19 16,7 0-7-16,12 5-9 15,6-1-4-15,8-4 0 16,0 1-3-16,3-14 0 15,1-8 0-15,0-10-3 16,0-7-5-16,-3-7-74 16,-2-3-74-16,-4-12 95 15</inkml:trace>
  <inkml:trace contextRef="#ctx0" brushRef="#br0" timeOffset="166776.96">15539 14073 1083 0,'-1'-12'460'0,"1"9"-246"15,-1 6-3-15,1 12-33 16,0 11-38-16,3 14-52 15,0 6-11-15,2 11-16 16,-1 1-8-16,0 3-22 16,4 0-8-16,2-7-12 15,2-4-4-15,1-16-7 16,-2-8-20-16,-2-18-70 16,-3-8-46-16,-2-17-108 15,-2-10-36-15,-5-13-36 16,-4-5-8-16,-6-4 218 15</inkml:trace>
  <inkml:trace contextRef="#ctx0" brushRef="#br0" timeOffset="166997.63">15546 14168 709 0,'0'-26'430'15,"3"5"-56"-15,9 10-125 16,2 4-37-16,9 8-55 0,0 6-21 16,0 3-22-16,-2 2-8 15,-4 3-19-15,-1 3-11 16,-8 1-26-16,-1 4-8 15,-8 0-18-15,-5-3-5 16,-6 1-7-16,-3-2-3 16,-4-4-5-16,0 0-10 15,0-9-50-15,3-5-33 0,6 0-93 16,3-6-65 0,12-1-188-16,7-1 270 0</inkml:trace>
  <inkml:trace contextRef="#ctx0" brushRef="#br0" timeOffset="167275.5">15843 14170 890 0,'11'-4'489'15,"-7"0"-134"-15,-4 6-78 16,-6 6-32-16,-3 12-81 16,5 5-44-16,4 7-56 15,3-1-17-15,9-8-27 16,5-5-5-16,-1-10-2 15,-2-8 0-15,3-8 3 16,-3-4-2-16,1-9-2 16,-3-2 1-16,-6-1-1 15,-5-1 1-15,-10 3 2 16,3 2 0-16,-10 3-1 0,-2 6-4 16,1 7-10-16,2 4-18 15,2 5-84-15,3 4-56 16,11 2-129-16,6-1 167 15</inkml:trace>
  <inkml:trace contextRef="#ctx0" brushRef="#br0" timeOffset="167894.84">16176 14031 992 0,'-15'-10'516'0,"-7"13"-97"16,-2 5-149-16,-1 4-93 15,4 5-34-15,8-2-62 16,5 2-17-16,8 0-25 16,3-2-6-16,4 1-6 15,0-1-4-15,2 0-5 16,3-2-1-16,4 2-2 16,1-2 1-16,1-2 1 15,-2-2-1-15,1-1-1 16,-3-1-1-16,-6-5 0 15,-3-1 2-15,-5-2 8 0,0-1-1 16,-1 1 0-16,0 0-4 16,0-1-10-16,0 1-5 15,0 0-3-15,-1 0 0 16,1 0-2-16,1 0-1 16,0 0 0-16,0 0-1 15,0 1-1-15,0 0-17 16,0 0-64-16,0 0-31 15,0 0-49-15,0 0-1 0,0 0 38 16,0 0 29-16,-1 0 52 16,0 0 18-16,0 0 27 15,0 0 3-15,0 0 10 16,0 0 9-16,0 0 23 16,-2 1 12-16,2 0 23 15,-1 1 9-15,1-2 14 16,0 1 4-16,-2 3-4 15,-4-2-9-15,1 2-28 16,-2 0-15-16,-2-2-24 16,-1 3-9-16,-32 27-8 15,25-29-4-15,-1-2-6 16,-1 0-15-16,11-1-63 16,2-2-36-16,14-3-100 15,10-3-70-15,9-5 186 0</inkml:trace>
  <inkml:trace contextRef="#ctx0" brushRef="#br0" timeOffset="168385.3">16471 13947 1135 0,'-9'-10'508'0,"9"2"-165"15,-7-1-70-15,2 7-20 16,2 2-37-16,-5 8-106 16,-2 2-43-16,-5 6-46 15,-1 1-10-15,-4-5-8 16,2 1-2-16,8-6-1 15,3 0-1-15,7-1-1 16,2 0 1-16,1 1 0 16,3 1 1-16,-2 2 0 15,5-2 1-15,-2 2 0 0,1 1 1 16,2 5 2-16,-2 6 0 16,-5 5 0-16,0 4-1 15,-7 4-1-15,5 3-1 16,-1 0-1-16,2-4 0 15,6-7 1-15,-8-8-1 16,5-8-1-16,3-6 0 16,1-5 0-16,5 0-2 0,-3-3 1 15,-2-1-2-15,5-2-75 16,0-1-56-16,6-3-94 16,4-5 121-16</inkml:trace>
  <inkml:trace contextRef="#ctx0" brushRef="#br0" timeOffset="168635.16">16644 14133 1263 0,'-5'5'589'16,"0"2"-246"-16,3 4-109 15,1 3-11-15,1 7-82 16,1 5-45-16,4 10-45 15,2 4-9-15,4-1-9 0,-1-3-6 16,0 3-11 0,0-4-2-16,-4 1-5 0,-5 0-2 15,-3-10 0-15,-6-5-3 16,-5-9-50-16,0-9-46 16,-4-11-109-16,1-9-66 15,0-10-145-15,-2-1 251 16</inkml:trace>
  <inkml:trace contextRef="#ctx0" brushRef="#br0" timeOffset="168779">16541 14070 747 0,'9'-18'411'0,"7"8"-54"16,0 3-134-16,-5 7-99 15,-1 3-69-15,4 8-46 16</inkml:trace>
  <inkml:trace contextRef="#ctx0" brushRef="#br0" timeOffset="169201.61">16713 13991 1448 0,'-9'-28'543'16,"10"30"-412"-16,3-2-5 15,11 6-16-15,2-6-28 16,6 2-35-16,5 0-3 16,0-1-1-16,-4 0-3 15,0 4-9-15,-6-1-4 16,-3 6-1-16,1 4 3 0,-8-3 4 15,5 4 3-15,-6 1-5 16,-3 0-4-16,2 7-5 16,-6 2-2-16,1 4 3 15,1 3 2-15,2 0 6 16,2 2-1-16,-2-1-1 16,-4-3-1-16,-2-3 3 15,0-6 3-15,-5-9 0 16,4-1-2-16,-4-9-12 15,-4 0-7-15,-4-1-48 16,-5-4-48-16,-1 0-116 16,2-4-69-16,1-3-385 15,9-2 427-15</inkml:trace>
  <inkml:trace contextRef="#ctx0" brushRef="#br0" timeOffset="169684.39">17134 13726 927 0,'-10'-3'428'0,"11"3"-123"16,3 3-108-16,6 12-53 15,3 7 1-15,5 8-42 16,4 4-18-16,7 4-20 0,0-1-4 16,5-2-9-16,-1 2-9 15,-8 0-7-15,-1 5 1 16,-15 4 3-16,-9 0 1 16,-14 6-5-16,-9-2-4 15,-8-2-12-15,3-5-6 16,0-9-10-16,2-6-10 15,5-12-70-15,2-1-48 16,4-9-137-16,4-2-60 16,9-1 199-16</inkml:trace>
  <inkml:trace contextRef="#ctx0" brushRef="#br0" timeOffset="171151.96">17954 14001 781 0,'-13'-5'388'0,"13"8"-89"0,0 5-84 15,9 3-60-15,2 1-6 16,8 0-36-16,4-3-16 16,6-4-27-16,1-2-7 15,-4 2-14-15,-1-2-9 16,-8 4-14-16,-5 0-6 0,-8 1-6 15,-5 2 0 1,-9 3 1-16,-5 1 0 0,-8 1-4 16,-5-2-2-16,0-2-3 15,-1 2-2-15,2 2-1 16,1 0-1-16,-1 5-3 16,3-2-7-16,12-4-88 15,1-3-57-15,17-12-207 16,9-6 215-16</inkml:trace>
  <inkml:trace contextRef="#ctx0" brushRef="#br0" timeOffset="171330.27">18182 14204 1012 0,'-6'13'456'0,"-9"4"-183"15,-3 0-52-15,-8 2-35 0,-2-2-40 16,-2-5-73-16,-1 1-25 15,7-5-34-15,7-2-11 16,13-2-51-16,4-3-39 16,13-2-113-16,3-2-377 15,16-14 398-15</inkml:trace>
  <inkml:trace contextRef="#ctx0" brushRef="#br0" timeOffset="171986.5">19030 14180 900 0,'-4'0'451'16,"3"-4"-114"-16,1-6-46 16,-4-9-61-16,-1-3-40 0,-2-8-72 15,-6 2-28-15,-5 5-35 16,1 3-13-16,-5 12-26 16,1 2-8-16,-3 15-10 15,0 6-4-15,5 13-4 16,0 6 1-16,14 3 2 15,4 1 1-15,6-2 3 16,5-4-1-16,8-8 1 16,1-4 1-16,1-12 2 15,1-5 0-15,-5-12 4 16,-1-5 0-16,1-9 2 16,-3-2 1-16,0 5-2 15,-1 3 4-15,-4 13 13 16,-4 5 8-16,-4 11 16 15,-3 5 3-15,1 5-6 16,2 2-8-16,6-7-17 0,1 0-8 16,0-8-10-16,4-2-18 15,1-4-91-15,1-3-67 16,4-5 102-16</inkml:trace>
  <inkml:trace contextRef="#ctx0" brushRef="#br0" timeOffset="172692.85">19439 13821 536 0,'0'-5'341'15,"-1"2"-54"-15,1 3-30 16,-1-1-23-16,0 1-68 15,0 0-30-15,0 0-44 16,-7 6-8-16,-6 13-18 16,-29 30-5-16,36-15-11 15,-1 5-4-15,3 8-5 16,5 6-3-16,2-2-9 0,4 3-2 16,9-6-4-1,1-1-1-15,2-7-4 0,2-6-4 16,-7-10-6-16,-1-5-3 15,-3-8-2-15,2-5 0 16,-2-9-72-16,-1-3-60 16,4-9 80-16</inkml:trace>
  <inkml:trace contextRef="#ctx0" brushRef="#br0" timeOffset="173089.87">19724 14038 979 0,'3'-15'439'0,"2"2"-201"15,3 17-60 1,0 3 13-16,-1 22-20 0,1 11-20 16,-1 15-45-16,-4 6-20 15,1 4-32-15,2 0-14 16,0-8-22-16,4-3-6 15,-1-11-7-15,-4-8-1 16,-1-13-18-16,-4-6-31 0,-4-15-90 16,0-5-63-16,-5-16-195 15,-1-7 243-15</inkml:trace>
  <inkml:trace contextRef="#ctx0" brushRef="#br0" timeOffset="173331.39">19724 14093 873 0,'23'-9'439'16,"4"2"-153"-16,5 5-91 16,0 2-9-16,-5 3-44 15,-1 1-11-15,-3 6-23 16,-7 2-12-16,-7 9-26 16,-11 3-13-16,-8 7-24 15,7 1-7-15,-13-2-9 16,5-1-3-16,-4-9-6 0,-6-4 0 15,10-8-4-15,-4-5-22 16,1-3-73-16,4-6-47 16,9-5-144-16,6-2-107 15,9-3 250-15</inkml:trace>
  <inkml:trace contextRef="#ctx0" brushRef="#br0" timeOffset="173607.5">20082 14136 1063 0,'3'1'486'0,"-4"8"-209"16,-7 2-17-16,1 9-55 16,2 2-45-16,5-2-77 15,5 0-27-15,6-9-36 16,0-4-8-16,5-6-2 16,1-2-1-16,3-7 2 15,-2-3 1-15,-2-8-1 16,1 0 0-16,-8-8 0 15,-2 2 1-15,-10 1 1 16,-6 2 0-16,-9 7-3 16,-1 2-3-16,-1 8-8 15,1 5-27-15,7 5-99 16,7 7-59-16,5 0-169 16,3-1 210-16</inkml:trace>
  <inkml:trace contextRef="#ctx0" brushRef="#br0" timeOffset="173966.48">20429 14021 1071 0,'-2'-18'511'0,"-8"9"-191"16,0 2-93-16,-5 5-90 15,-4 1-40-15,4 5-47 16,0 3-12-16,4 1-19 15,5 4-5-15,7 2-8 16,4 1-2-16,9 5-2 16,-2-2 3-16,7 1 14 15,-4 0 8-15,0-2 16 16,7 2 6-16,-17-3 2 16,4 2 1-16,-6-3 4 15,-8 2 2-15,3-2-2 16,-8-3-7-16,-3-4-16 15,2-4-8-15,-5-7-15 16,2-2-5-16,0-6-39 16,2 1-42-16,4 2-99 15,2 0-58-15,7 4-229 0,6-3 293 16</inkml:trace>
  <inkml:trace contextRef="#ctx0" brushRef="#br0" timeOffset="174551.3">20749 13838 1026 0,'4'-10'504'16,"-2"1"-173"-16,-6 6-95 15,-6 7-15-15,-9 7-83 16,-4 3-50-16,-2 5-64 16,2-4-9-16,6-3-8 0,2 1-2 15,7-5-3-15,0-1 0 16,4 3-1-16,-1-1-1 16,4-1 0-16,1 5 0 15,3 0 2-15,3 1 0 16,4 6 5-16,-3 1 4 15,1 6 6-15,-1 3 2 16,-4 7 1-16,-1 1-3 0,-1 2-2 16,-1-3 0-16,3-4 5 15,2-5-1-15,2-9-3 16,3-4-3-16,5-7-6 16,1-2-1-16,5-2-1 15,2-4 1-15,1-3-1 16,0-2-2-16,-3-2-53 15,-3 1-63-15,-6-5-103 16,5 3 121-16</inkml:trace>
  <inkml:trace contextRef="#ctx0" brushRef="#br0" timeOffset="174835.48">20987 14110 885 0,'-9'-3'525'0,"9"4"38"16,0 10-337-16,2 3-21 15,-2 15-47-15,0 9-42 16,5 9-45-16,1 5-11 16,6 0-11-16,-1-8-5 15,-5-11-8-15,-3 0-3 16,-3-11-2-16,-7-3-4 0,-3-6-8 15,-1-6-7-15,-6-9-67 16,2-2-47-16,2-12-108 16,-5-6-58-16,-4-14-159 15,2-4 265-15</inkml:trace>
  <inkml:trace contextRef="#ctx0" brushRef="#br0" timeOffset="174980.01">20925 13889 1019 0,'22'-7'456'0,"-8"3"-207"16,0 0-80-16,-6 4-64 15,4 6-47-15,1 2-48 16</inkml:trace>
  <inkml:trace contextRef="#ctx0" brushRef="#br0" timeOffset="175241.17">21060 14214 1226 0,'-8'1'537'16,"8"-1"-262"-16,6 0-83 16,5-1-5-16,8 0-55 15,2 0-36-15,2 1-64 16,0 1-16-16,0 2-90 16,-4-1-88-16,3-1 102 15</inkml:trace>
  <inkml:trace contextRef="#ctx0" brushRef="#br0" timeOffset="175588.64">21340 14091 1026 0,'44'-30'468'0,"-43"39"-131"16,-1 7-80-16,1 11-67 16,-1 5-9-16,-2 6-87 15,2 2-28-15,0-2-35 16,2-5-9-16,0-12-15 15,3-8-13-15,-1-11-104 16,4-2-73-16,3-7 108 16</inkml:trace>
  <inkml:trace contextRef="#ctx0" brushRef="#br0" timeOffset="176186.27">21507 13832 980 0,'-11'5'409'0,"10"-3"-188"15,1 2-46-15,0-4-19 16,-1 0-12-16,1-1-51 16,0 0-24-16,7-1-21 15,12 1-6-15,27-2-8 0,-29 2-6 16,-4 1-13-16,0 1-5 16,-5 6-3-16,-2 0 0 15,-2 8 2-15,-3-1 4 16,-1 9 8-16,0 3 4 15,-1 6 4-15,0 3-2 16,1 4-3-16,1 2-2 16,2-1 0-16,1 2 3 15,0-4 9-15,-3-3 9 16,-2-4 9-16,-3-4 4 16,-3-6-2-16,-2-5-5 0,-3-4-13 15,0-5-8-15,-2-3-13 16,-3 0-7-16,3 0-18 15,2-2-44-15,2-2-111 16,7-1-66-16,9-1 128 16</inkml:trace>
  <inkml:trace contextRef="#ctx0" brushRef="#br0" timeOffset="176778.51">21836 13637 914 0,'6'4'370'0,"9"10"-214"15,2 7-25-15,7 14 9 16,0 6-21-16,-2 6-21 16,2 5-3-16,-5 6-2 15,-5 1-3-15,-3 3-9 16,-3-1-6-16,-7 1-12 15,-1 1-6-15,-7-8-15 0,-7-3-6 16,-3-9-14-16,-1-10-5 16,3-7-5-16,-1-1-2 15,1-10-5-15,1-1-11 16,-7-8-58-16,8-2-42 16,2-4-134-16,-3-7-91 15,3-1 208-15</inkml:trace>
  <inkml:trace contextRef="#ctx0" brushRef="#br0" timeOffset="181307.76">11355 15476 633 0,'1'0'318'0,"6"2"-73"15,26 11-24-15,-31-19-13 16,-1 1-28-16,-5-6-48 15,4-4-19-15,-9 0-25 16,-3-4-10-16,-4 5-22 0,-11 7-10 16,-2 8-19-16,-4 4-9 15,1 14-10-15,0 2-5 16,6 11-6-16,2 6-3 16,11 5-4-16,5 1-2 15,14-3-2-15,9-4 0 16,11-3-3-16,9-1-20 15,10-11-55-15,0-2-47 0,4-18-165 16,-3-5 192-16</inkml:trace>
  <inkml:trace contextRef="#ctx0" brushRef="#br0" timeOffset="181870.97">11537 15609 836 0,'-12'10'380'0,"14"6"-124"15,-5 3-64-15,6 4-8 16,3-1-25-16,-4-3-58 16,10 1-25-16,-2-9-37 15,3-1-12-15,0-11-16 16,-1-3-2-16,1-12-3 16,-5-2-2-16,-5 0-5 0,-5-6-4 15,-9 6-2-15,-6 0 3 16,-9 3 4-16,1 4 0 15,3 4 1-15,6 0-1 16,9 5-2-16,2 0-3 16,8 1-8-16,-3-1-1 15,0 0 1-15,2 1 2 16,18-2 7-16,39-4 1 16,-30 7 4-16,-1 4 8 15,-2 3 12-15,0 3 6 16,-4 6 6-16,1 0-2 0,-3 0-8 15,-3 1-3-15,-10-4-4 16,-2-1-1-16,-5-4 1 16,-4 0-1-16,0-3-2 15,0-5-5-15,3-6-9 16,2-8-4-16,5-9-7 16,4-3 1-16,3 0 6 15,3 4 3-15,-1 9 2 16,-2 4 0-16,-2 9 4 15,-2 4 6-15,3 7 15 16,-1 7 6-16,-5 8 4 16,3 4-7-16,-7 1-13 15,4 0-6-15,0-9-70 16,5-5-54-16,1-17-172 0,-4-13 172 16</inkml:trace>
  <inkml:trace contextRef="#ctx0" brushRef="#br0" timeOffset="182056.67">12021 15407 1366 0,'-4'20'554'0,"1"14"-366"16,3 9 0-16,0 8-59 16,8 2-49-16,1-6-57 15,3-2-11-15,7-18-13 16,-3-6-3-16,6-17-30 15,-2-6-39-15,-5-11-152 16,-4-11-357-16,-5-7 385 16</inkml:trace>
  <inkml:trace contextRef="#ctx0" brushRef="#br0" timeOffset="182370.84">11951 15518 937 0,'-8'-1'438'16,"4"1"-176"-16,6 0-106 15,7 2-3-15,4 2-39 16,3 1-22-16,9-2-36 0,2-1-13 16,6 0-21-16,3 2-6 15,-1 3-6-15,-2 5-1 16,-5 9 3-16,-2 5 3 16,-7 5 5-16,0 4 3 15,-6-4 2-15,-1-8-1 16,-4-8 0-16,-3-5 1 15,-4-10 15-15,-3-4 2 16,-4-10-6-16,-2-6-7 0,2-10-26 16,2 2-6-16,5-5-26 15,3 2-27-15,7 8-71 16,6 3-50-16,3 11-134 16,1 4-101-16,4 8 263 15</inkml:trace>
  <inkml:trace contextRef="#ctx0" brushRef="#br0" timeOffset="182736.27">12529 15592 617 0,'16'5'363'16,"-3"-3"-75"-16,-9-2-66 15,-4-2-32-15,-4-6-49 16,-1-4-16-16,-4-3-11 16,2-1-2-16,-8 3-4 15,-4 4-6-15,8 8-17 16,0 5-10-16,1 11-12 0,7 6-8 15,-5 7-15-15,-2 0-7 16,10-4-13-16,2-5-4 16,2-8-10-16,6-3-1 15,-2-5-1-15,0-3 0 16,6-4-1-16,-4-4 1 16,2-2 0-16,0-2-1 15,-1 4 1-15,4 0 0 0,-4 4 1 16,-2 0 0-16,-4 4 2 15,-3 6 1-15,0 4-1 16,0 3-1-16,2 1-26 16,2-1-53-16,4-7-119 15,3-6-96-15,4-6 168 16</inkml:trace>
  <inkml:trace contextRef="#ctx0" brushRef="#br0" timeOffset="183161.27">12800 15541 786 0,'-3'-14'461'16,"-2"-1"-103"-16,-3 2-50 15,-1 1-25-15,-3 6-85 16,0 2-43-16,-3 11-77 16,0 6-30-16,4 8-30 0,3 5-7 15,8 0-10-15,4 2-1 16,7-2 0-16,3-4-3 15,0-9-1-15,1-3 0 16,-1-11-1-16,4-6 0 16,2-11-14-16,-4-5-21 15,-1-11-47-15,0-2-14 16,-9-4 4-16,2 1 20 16,-7-3 48-16,-2 3 14 0,1 7 16 15,0 5 17-15,2 16 41 16,-2 5 14-16,-6 18 30 15,2 16 1-15,-5 18-15 16,4 9-3-16,5 7-23 16,6 0-15-16,10-6-27 15,0-7-10-15,8-13-15 16,-8-13-8-16,0-18-51 16,5-6-43-16,-7-18-131 15,6-5-97-15,9-10 207 16</inkml:trace>
  <inkml:trace contextRef="#ctx0" brushRef="#br0" timeOffset="183447.09">13130 15535 863 0,'-2'10'465'0,"3"12"2"0,1 7-189 16,-1 2-76 0,3 3-22-16,1-9-98 0,2-7-43 15,1-10-31-15,0-11-21 16,-1-9-89-16,-2-4-59 15,-5-10-132-15,-3 1-29 16,-8 0-8-16,-2 1 13 16,-7 0 104-16,-7-2 47 0,4-1 178 15,2 1 111-15,8 7 125 16,8 5 30-16,6 7-47 16,2 6-46-16,7 6-72 15,0 5-27-15,5 6-34 16,2 1-18-16,3-2-53 15,3 2-66-15,4-6-189 16,3-5-138-16,5-1 241 16</inkml:trace>
  <inkml:trace contextRef="#ctx0" brushRef="#br0" timeOffset="183616.36">13406 15524 497 0,'-1'-4'361'15,"-4"-1"-10"-15,-2 1-50 16,-3 4-22-16,-2 3-53 15,1 4-34-15,-2 7-61 0,0 4-30 16,4 7-55-16,1 5-17 16,6-3-18-16,4 0-7 15,9-9-8-15,1-4-8 16,10-8-66-16,2-7-63 16,-1-12-410-16,13-8 366 15</inkml:trace>
  <inkml:trace contextRef="#ctx0" brushRef="#br0" timeOffset="183820.91">13576 15373 1242 0,'-9'13'570'16,"-1"12"-246"-16,1 14-149 16,0 7-7-16,10 9-74 15,4 1-35-15,8-8-33 16,5-6-9-16,0-11-18 15,4-10-6-15,0-17-56 16,-1-4-48-16,-6-18-151 16,-3-10 158-16</inkml:trace>
  <inkml:trace contextRef="#ctx0" brushRef="#br0" timeOffset="184096.58">13489 15454 1075 0,'-4'-3'441'15,"7"5"-175"-15,5 2-96 16,1 1-23-16,-1 2-12 16,7 1-71-16,2 0-25 15,6-2-13-15,3-2-4 16,4-2-13-16,1 0-3 16,-3 0-1-16,-2 4-1 0,-6 4-1 15,-6 2 1-15,-5 9 1 16,-1 2 3-16,-4 7 6 15,-1 1 7-15,1-4 6 16,-1 0-2-16,0-15-8 16,2-6-8-16,-2-9-58 15,-1-10-51-15,0-11-428 16,0-6 360-16</inkml:trace>
  <inkml:trace contextRef="#ctx0" brushRef="#br0" timeOffset="184698.58">13840 15364 1054 0,'14'16'493'0,"-4"-1"-223"15,0 9-51-15,-3 3-4 16,0 4-65-16,1 7-39 16,1 1-57-16,-1 3-19 15,5-4-25-15,1-2-8 16,3-10-2-16,0-6-1 15,1-8-1-15,0-4 1 16,-3-8-1-16,0 0 0 16,-4-8-11-16,-1-6-9 0,-1-6-6 15,-6-3 0 1,-8 0 13-16,-8 0 10 0,-9 10 9 16,2 2 2-16,-4 8 14 15,-1 1 5-15,5 2 7 16,3 1 2-16,3 0-10 15,4-1-9-15,16-2-14 16,-4-1-2-16,9-2-6 16,6 1 0-16,-4-2 4 15,3 2 1-15,10 4 1 16,0 1 1-16,5 3 2 16,3 2 3-16,-7 1 4 15,-2 1 0-15,-5 1 1 16,-4 2 0-16,-8 1 1 15,-3 2 2-15,-5-2 0 16,0 0-1-16,0-3-3 0,-1-4-2 16,1-5-3-16,0-2-5 15,0 1-9 1,0 0-5-16,1-10-2 0,2-5 3 16,14-25 5-16,-9 30 4 15,0 9 3-15,-2 4 4 16,-1 11 18-16,-1 6 12 15,-1 5 17-15,1 0 1 0,2 1-11 16,2-3-12-16,2-7-71 16,1-1-84-16,5-14 82 15</inkml:trace>
  <inkml:trace contextRef="#ctx0" brushRef="#br0" timeOffset="184908.24">14780 15626 1318 0,'0'17'662'16,"-15"-3"-38"-16,-7 6-574 16,-2 4-22-16,-2-7-100 15,3-4-64-15,8-7-539 16,10-11 450-16</inkml:trace>
  <inkml:trace contextRef="#ctx0" brushRef="#br0" timeOffset="185679.2">15380 15322 1073 0,'8'-6'421'0,"-8"14"-219"15,11 12-62-15,-10 21 24 16,2 13-7-16,4 11-50 15,-5-3-26-15,5-5-35 16,2-8-15-16,0-16-20 16,-2-7-2-16,-5-12 2 15,-2-13 1-15,-2-6-12 16,-5-8-7-16,-1-14-12 16,1 0-4-16,0-6 7 15,6-1 3-15,9 3 2 16,-2 2 2-16,12 10-1 15,3 3 1-15,0 14 5 16,3 3 4-16,-5 14 17 16,-4 4 14-16,-5 8 24 0,0 1 9 15,-9 3 5-15,-1-3-5 16,-12-5-15-16,-1-2-9 16,-2-5-14-16,-5-5-7 15,2-4-11-15,1-1-17 16,3-6-81-16,8-1-63 15,11-5-150-15,1-5-328 16,23-8 425-16</inkml:trace>
  <inkml:trace contextRef="#ctx0" brushRef="#br0" timeOffset="186047.78">15792 15683 936 0,'16'11'474'15,"1"-1"-169"-15,-3-8-80 16,0-5-19-16,-4-11-80 16,2-5-34-16,-2-5-32 15,-3 0-7-15,-4 1-6 16,3 3-5-16,-2 2-7 16,-2 1-4-16,-2 3-1 15,-7 1-3-15,-3 3-1 16,-1 0-1-16,1 6 0 15,0 4 0-15,-2 5-4 0,2 5-3 16,-6 4-3-16,4 0-1 16,6 1-1-16,3-2-2 15,5 0-1-15,-1 0-3 16,7 5-3-16,2-3-1 16,5 3-3-16,5-2 0 15,1-1-1-15,-2-3-3 16,6-5-4-16,-1-5-43 0,9-11-120 15,4-3-81-15,7-10 140 16</inkml:trace>
  <inkml:trace contextRef="#ctx0" brushRef="#br0" timeOffset="186984.44">16289 15462 1110 0,'-2'-10'507'0,"-7"1"-177"16,0 0-81-16,-1 4-54 16,2 1-44-16,-1 4-88 15,2 2-28-15,2 1-27 16,2 3-8-16,-1 5-6 0,1 3-2 16,2 7 1-16,1 3 2 15,2 1 1-15,4-1 0 16,5 0 0-16,3-3-1 15,8-3 1-15,5-3 1 16,10-3 1-16,5-7 1 16,-6-6 1-16,0-3 0 15,-4-15 2-15,-3-2 3 0,2-3 4 16,-7-4 3 0,-14 2 4-16,-9 0 0 0,-12 3-1 15,-6 4-2-15,-4 8-6 16,-1 4-2-16,4 7-4 15,0 9-1-15,5 4 2 16,2 5 3-16,1 8 3 16,2 0 0-16,4 3 2 15,5-3 3-15,1-7 7 16,5-4 3-16,0-9 4 16,0 0-3-16,3-7-1 15,0-5-2-15,2-6-4 16,1-3-1-16,3-3-5 15,0 3 0-15,-4 3-2 16,-5 2-1-16,-3 7 1 16,-2 3 4-16,-4 7 6 15,-2 2 3-15,2 6 3 16,1 1 1-16,4 3-7 0,4-2-3 16,1-3-8-16,0 0-7 15,3-9-32-15,1-3-40 16,1-8-100-16,2-9-55 15,-7-1-90-15,2-2-34 16,-3 3-37-16,-3 2 38 16,1 0 122-16,-3-4 74 0,1 2 171 15,0-2 58-15,1 3 80 16,-1 6 41-16,-2 6 44 16,-1 4 0-16,-2 12-6 15,-1 3-11-15,-1 9-30 16,2-1-28-16,3-2-54 15,4-3-26-15,2-8-43 16,2-3-11-16,1-5-17 16,-1-5-3-16,0-7-5 15,1-3-3-15,0-8-20 16,1-3-13-16,1-4-20 16,1 0-3-16,-2 7 17 15,-1 5 10-15,-7 14 20 16,-2 3 5-16,-2 12 5 15,-3 2 10-15,3 4 18 0,2 1 3 16,4-5 8-16,6-1-7 16,0-4-18-16,2-4-7 15,-2-6-47-15,4-2-61 16,2-7-157-16,0-4-465 16,11-4 481-16</inkml:trace>
  <inkml:trace contextRef="#ctx0" brushRef="#br0" timeOffset="187463.84">16979 15423 1152 0,'-16'-1'590'15,"3"3"-142"-15,1 3-204 16,0 5-18-16,6 8-79 16,6 0-47-16,3 10-58 15,4 1-12-15,0 2-13 16,-2-3-7-16,1-8-5 15,2-3-1-15,-5-7-2 16,1-3 2-16,-5-3 2 16,-3-3 1-16,-3-3 4 15,0-1 0-15,-1-4-2 16,-1 1-3-16,6 0-6 16,2 2-4-16,4 1-4 15,8 2 1-15,4 1 2 16,4 0 3-16,5-2 2 0,6-1 0 15,5-7 0-15,0-3 0 16,1-2 0-16,-5-2 1 16,-11 1 2-16,-2 2-1 15,-14 0 2-15,-4 1 0 16,-6 4 0-16,-5 2 1 0,-3 7-2 16,-1 6-1-16,0 10 0 15,2 6 1-15,4 7 7 16,3 2 7-16,8 1 11 15,2 0 3-15,6-8-5 16,3-5-5-16,1-8-13 16,4-5-56-16,2-15-154 15,4-4-85-15,3-18 152 16</inkml:trace>
  <inkml:trace contextRef="#ctx0" brushRef="#br0" timeOffset="189975.23">18228 15534 708 0,'0'-1'362'0,"0"0"-67"15,0 0-57-15,0 1-23 16,1 8-16-16,5 20-41 15,1 29-26-15,-6-26-51 16,2-2-20-16,-1-9-35 16,0-2-12-16,0-11-32 0,1-7-50 15,-3-10-138-15,0-8-416 16,-3-13 416-16</inkml:trace>
  <inkml:trace contextRef="#ctx0" brushRef="#br0" timeOffset="190124.04">18185 15289 998 0,'5'7'394'15,"5"-1"-221"-15,3 5-98 0,5 4-11 16,3 2-11-16,5-4-85 16,6 6-194-16,-3 8 154 15</inkml:trace>
  <inkml:trace contextRef="#ctx0" brushRef="#br0" timeOffset="190471.35">18463 15662 985 0,'5'0'460'15,"4"0"-178"-15,-1 0-87 16,2 3 4-16,0 3-52 15,-2 0-35-15,-4 3-59 16,5 4-19-16,-7 1-14 0,-1 3-6 16,-1 3-3-16,-9-1-2 15,2 1-1-15,-6 0 0 16,-2-6 1-16,6-1 0 16,-5-5-1-16,3-3 1 15,6-3 21-15,1-2 3 16,11 0 6-16,1-2 6 15,8-7-15-15,4 0 0 0,2-3-3 16,5 5-5-16,1 2-10 16,-3 3-1-16,-3 1-110 15,1 0-76 1,3 1 106-16</inkml:trace>
  <inkml:trace contextRef="#ctx0" brushRef="#br0" timeOffset="191176.17">19480 15588 726 0,'-2'0'366'0,"1"0"-75"16,0 0-53-16,0 0-22 16,0 16-30-16,-8 31-57 15,7-25-27-15,-1 5-42 16,-2-1-18-16,10-3-26 15,-2-7 2-15,2-8-107 16,1-7-95-16,5-10 117 16</inkml:trace>
  <inkml:trace contextRef="#ctx0" brushRef="#br0" timeOffset="191319.32">19447 15438 923 0,'8'-4'379'0,"5"4"-218"16,-5 0-121-16,11 6-19 0,-2 0-202 16,9 1 137-16</inkml:trace>
  <inkml:trace contextRef="#ctx0" brushRef="#br0" timeOffset="191618.6">19764 15538 962 0,'-14'2'447'0,"-6"0"-174"16,1-2-16-16,0 2-50 16,5 1-25-16,4 4-57 15,7 3-30-15,6 8-44 16,3 4-17-16,8 4-19 16,-2 1-2-16,3-1-1 15,-1-3 0-15,-2 2 4 16,-1-4 5-16,-3-2 12 0,-8-5 8 15,-5-10 11-15,-4 3-2 16,-9-7-8-16,1 1-8 16,-3-3-17-16,1-5-5 15,4-1-12-15,2-3-32 16,6 7-89-16,4-4-61 16,8 4-130-16,7-1 183 15</inkml:trace>
  <inkml:trace contextRef="#ctx0" brushRef="#br0" timeOffset="192144.98">20558 15708 945 0,'10'5'424'0,"-2"-5"-185"16,-3-5-18-16,-3-13-68 0,0-6-36 15,-2-11-69-15,-5 1-18 16,-7 4-9-16,-2 7 0 16,-5 11-4-16,0 6-3 15,1 11-4-15,0 4-3 16,0 12 1-16,6 4 3 0,3 5 8 16,1 4 6-16,9-4 7 15,3-4 2-15,9-7 8 16,-2-3 8-1,3-5 17-15,0-9 5 0,-1-1-3 16,5-6-8-16,-1 1-4 16,-2-2 1-16,-2 2-1 15,-3 4-1-15,-5-1-21 16,-3 3-8-16,0 2-15 16,-2-4-7-16,0 0-81 15,0 0-66-15,0 0-70 16,14 2 105-16</inkml:trace>
  <inkml:trace contextRef="#ctx0" brushRef="#br0" timeOffset="193097.73">21350 15357 770 0,'14'-15'372'0,"-2"16"-91"0,-2 11-39 15,-3 11-18-15,0 13-21 16,-6 12-65-16,-2 1-33 16,1 5-54-16,0-6-16 15,5-8-21-15,8-7-4 16,-10-16-2-16,-1-7 3 15,-5-9 5-15,-7-7 2 0,3-5-1 16,3-2-4-16,-4-9-9 16,7-1-4-16,2-3-2 15,1 0-2 1,13 4-1-16,-5 1 1 0,5 10 1 16,-1 6 1-16,3 10 2 15,-3 8 5-15,-1 7 10 16,-2 4 4-16,-8 5 8 15,-4 0-1-15,-4 0-4 16,-11-5-1-16,-1-6-4 16,4-3-3-16,-1-7-3 15,10 2-1-15,-5-10-5 16,7 5-5-16,1-5-6 16,5-4-2-16,-4 3 0 15,11-3 2-15,18-7 6 16,30-21 0-16,-22 10 1 0,-4-2 1 15,-2-4 0-15,-3 4 1 16,-8 2 2-16,-6 2 1 16,-8 6 4-16,-6 1 2 15,-8 5 0-15,-3 0-1 16,-3 8-6-16,-1 2-3 16,3 14 0-16,1 5 3 15,6 9 5-15,2 4 2 0,5 0-1 16,3-5-1-16,5-5-5 15,0-8-2-15,5-12-2 16,5-2-1-16,3-14-82 16,4-10-71-16,2-7 95 15</inkml:trace>
  <inkml:trace contextRef="#ctx0" brushRef="#br0" timeOffset="193278.28">21924 15390 1183 0,'-2'27'581'16,"-5"7"-242"-16,-2 9-122 15,-3 6-31-15,5 1-108 16,12 0-36-16,7-15-31 0,4-7-6 16,2-12-16-16,-10-12-30 15,8-4-81-15,-3-7-60 16,-2-6-262-16,3-2 286 15</inkml:trace>
  <inkml:trace contextRef="#ctx0" brushRef="#br0" timeOffset="193492.2">21816 15505 913 0,'-8'-7'463'0,"8"4"-122"0,9 3-125 15,9 3-30-15,3 4-58 16,5 0-39-16,1 2-61 15,-2-6-11-15,5-1-21 16,-4-4-48-16,6-2-142 16,0 0-318-16,-5-1 330 15</inkml:trace>
  <inkml:trace contextRef="#ctx0" brushRef="#br0" timeOffset="193621.19">22123 15396 727 0,'-7'9'458'15,"3"6"13"-15,-2 12-223 16,1 7-35-16,-2 8-68 16,4 4-38-16,3-4-64 0,3-3-14 15,8-9-17-15,2-10-5 16,2-8-39-16,-1-7-56 16,-1-10-186-16,-4-2 176 15</inkml:trace>
  <inkml:trace contextRef="#ctx0" brushRef="#br0" timeOffset="193790.87">21993 15521 1219 0,'5'0'509'0,"3"2"-295"16,6 3-32-16,3-2-64 15,3 0-39-15,5-3-53 16,1-2-31-16,2-6-126 15,-1 0-87-15,-3 2 124 16</inkml:trace>
  <inkml:trace contextRef="#ctx0" brushRef="#br0" timeOffset="194249.54">22197 15580 1023 0,'11'65'455'0,"-1"-64"-210"16,1-1-29-16,3-11-66 0,3-5-42 15,0-3-66-15,4-5-12 16,-4-1-9-16,2 2-2 16,-15 0-1-16,-4 5 9 15,-5 9 6-15,-13 9 3 16,3 10 5-16,-4 6-6 16,3 3-6-16,4 3-1 15,5 3-3-15,6 2-3 16,9 1-4-16,4-5-1 0,8-3-2 15,1-3-2-15,5-6-3 16,0-4-2-16,0-11-5 16,5-6-3-16,-1-6-11 15,-2 1-14-15,-2 4-16 16,-2 5-1-16,-17 2 12 16,-2 4 12-16,-6 1 21 15,-9 2 5-15,4-2 5 16,-6-4 2-16,6-2 2 15,0-4-2-15,1-6-4 16,10 0-4-16,-5-6-4 16,-3 0-2-16,7 2-1 15,-5 4 0-15,4 4-6 16,8 6-4-16,-5 5-27 16,7 4-71-16,7 6 74 15</inkml:trace>
  <inkml:trace contextRef="#ctx0" brushRef="#br0" timeOffset="194919.42">23220 15532 901 0,'0'0'455'0,"0"2"-151"16,10 27-100-16,13 50-22 15,-14-28-66-15,0-3-34 16,1-6-45-16,6 1-13 15,-5-18-13-15,4-3-4 16,-7-13-46-16,-4-7-43 16,-4-6-88-16,-8-4-42 0,-6-10-19 15,-2-5 28-15,-3-8 71 16,-1-4 40-16,-1-8 60 16,0-5 14-16,5 1 23 15,6 5 39-15,10 10 83 16,8 6 35-16,10 9 43 15,5 3-12-15,9 5-34 16,0 5-14-16,1 6-11 16,-4 7-7-16,-15 8-20 15,0 3-11-15,-12 8-28 16,-2 3-15-16,0-1-22 16,-7-3-9-16,-9-5-10 15,2-2-1-15,-6-8-14 16,-1-4-29-16,5-8-78 15,-2-3-49-15,10-9-129 16,5-4 174-16</inkml:trace>
  <inkml:trace contextRef="#ctx0" brushRef="#br0" timeOffset="195135.94">23557 15401 1055 0,'3'12'461'15,"-1"20"-219"-15,-2 5-64 0,2 13-37 16,-1-2-35-16,9-8-49 16,2-5-20-16,2-12-23 15,0-5-4-15,-4-8-4 16,-1-4-2-16,-3-9-68 16,3-6-56-16,-2-3-133 15,0-3-118-15,3 2 236 16</inkml:trace>
  <inkml:trace contextRef="#ctx0" brushRef="#br0" timeOffset="195491.22">23778 15542 390 0,'9'-10'316'0,"-9"1"79"16,-4 4-50-16,-4 1-82 0,-5 0-35 15,-4 3-54-15,-5 1-19 16,1 6-27-16,-6 2-14 15,4 8-34-15,6 3-16 16,4 7-26-16,7 2-11 16,8 3-12-16,2-3-4 15,4-5-5-15,3-6-2 16,7-13-1-16,2-5-1 0,4-11 2 16,2-2 1-1,-1-9 0-15,-1 0-1 0,-2-1-1 16,-4 1 0-16,-9 8 0 15,2 7 0-15,-7 8 1 16,-5 4-1-16,-4 11 0 16,0 6 0-16,-1 8-2 15,6-2 0-15,0-9-92 16,4-3-72-16,5-17-180 16,2-6 194-16</inkml:trace>
  <inkml:trace contextRef="#ctx0" brushRef="#br0" timeOffset="195858.29">24007 15501 1022 0,'-5'-4'534'16,"-1"0"-165"-16,-4 9-140 0,1 4-34 16,-3 10-76-16,-2 4-24 15,14 6-27-15,-3 0-9 16,7-1-14-16,9-3-8 15,-2-7-7-15,11-3 0 16,8-12 0-16,0-3-1 16,1-12-8-16,-2-5-6 15,1-9-8-15,-2-5-3 16,-9-1-8-16,-1 3-7 0,-17 4 0 16,-3 6 2-16,-10 8 4 15,-4 4 4-15,-1 14 2 16,2 7 5-16,1 9 11 15,2 3 3-15,7 6 4 16,3-2-5-16,4-4-9 16,4-1-7-16,6-16-18 15,5-2-47-15,12-7-123 16,5-7-86-16,21-4 154 16</inkml:trace>
  <inkml:trace contextRef="#ctx0" brushRef="#br0" timeOffset="196179.98">24827 15362 853 0,'11'-9'478'15,"-5"7"-49"-15,0 21-224 16,-2 11-29-16,-2 16-52 16,0 7-31-16,2 0-44 15,-1-1-15-15,0-8-20 16,2-8-4-16,-2-6-18 15,8-8-38-15,-3-12-132 16,-3-6-142-16,5-15 192 16</inkml:trace>
  <inkml:trace contextRef="#ctx0" brushRef="#br0" timeOffset="196546.94">24715 15551 854 0,'-4'-5'399'0,"7"5"-124"15,7 1-65-15,10 3-53 0,4-1-19 16,15-3-45-16,1-1-14 16,-4-3-21-16,-4-2-8 15,-9 5-24-15,1 1-11 16,-10 7-9-16,0 3-2 16,-9 7 2-16,-4 5 1 15,2 3 3-15,2-2 2 0,0-7 1 16,0-7 0-1,5-10 2-15,-2-3-1 0,5-11-2 16,2 0-2-16,-3-5-3 16,-2 2-1-16,-5-1 3 15,-4 4 1-15,-4 0 1 16,-5-1 2-16,-7 4-2 16,-3-1-2-16,-4 10-9 15,6 5-3-15,-3 8-17 16,11 6-53-16,8 2-104 15,-1-2 114-15</inkml:trace>
  <inkml:trace contextRef="#ctx0" brushRef="#br0" timeOffset="198469.19">25991 15494 805 0,'-11'-41'392'15,"13"30"-110"-15,4 0-51 16,-10 0-31-16,-2 2-32 16,-5 1-63-16,-4 5-28 15,-6 2-41-15,-1 5-11 16,-1 8-13-16,-8 1-3 15,4 10-6-15,1 1 0 0,6 6-2 16,12-4-1-16,14 0 0 16,14-3-1-16,16-4 1 15,-1-2 1-15,4-6 2 16,0-2 8-16,-2-2 16 16,1-2 9-16,-8 3 16 15,-7 2 0-15,-12 4-1 16,-8-1-2-16,-13 0-5 15,-3 3-5-15,-10-6-15 16,-5 1-6-16,5-2-49 16,-4-6-30-16,14-1-76 15,9-5-70-15,12-12-446 16,15-6 442-16</inkml:trace>
  <inkml:trace contextRef="#ctx0" brushRef="#br0" timeOffset="198653.66">26235 15367 837 0,'6'11'459'0,"-6"6"-84"15,-6 23-186-15,-2 7-41 16,-1 10-55-16,3 2-25 16,9-6-31-16,6-5-14 15,10-16-15-15,-2-14-13 0,3-13-86 16,-2-9-80-16,-8-12 103 15</inkml:trace>
  <inkml:trace contextRef="#ctx0" brushRef="#br0" timeOffset="199164.38">26132 15522 830 0,'-9'-5'427'15,"7"2"-99"-15,9 3-145 16,6 4-27-16,12 0-41 15,6 2-30-15,13-2-43 16,3-3-16-16,3-1-14 16,0 0-4-16,-1 0-2 15,0-1-1-15,-3 1-1 16,-2-1 1-16,-11 1 1 16,-10-1 1-16,-16-1 8 0,-7 0 4 15,-14-4 1-15,-4 2-1 16,-8 4 2-16,-2 2 4 15,-3 9 16-15,-1 4 5 16,11 5-5-16,3 2-8 16,10-1-18-16,3-3-5 15,5-2-3-15,3-3 0 16,2-7 1-16,8 1 0 16,1-5 0-16,0-2 0 0,5-7 1 15,0-5 0-15,-1-5 0 16,-3-2 0-16,-3 5-3 15,-3 3-2-15,-4 10-4 16,-1 4 1-16,-3 9 2 16,0 4 1-16,-1 2 2 15,-1 0 0-15,1-3-1 16,1-2-2-16,1-4-1 16,0-1-29-16,3-6-100 15,-1-5-66-15,4-4-208 16,0-4 242-16</inkml:trace>
  <inkml:trace contextRef="#ctx0" brushRef="#br0" timeOffset="199446.8">26734 15551 852 0,'7'10'484'0,"-2"5"-95"16,1 7-103-16,-4 2-27 15,3 5-66-15,-1-3-27 16,0-8-60-16,-2-4-27 15,0-8-25-15,-4-6-19 16,-1-7-13-16,0-5-1 0,-3-6-8 16,4-2-5-16,2-4-5 15,0 2-2-15,8 1-5 16,0 5-6-16,7 5-38 16,-1 4-42-16,0 7-114 15,-1 0-61-15,0 2-147 16,3-2 244-16</inkml:trace>
  <inkml:trace contextRef="#ctx0" brushRef="#br0" timeOffset="199623.64">27055 15391 772 0,'-7'-17'411'0,"5"15"-26"16,-1 6-139-16,-3 19-64 15,-3 7-23-15,-1 15-68 0,2 1-21 16,8 4-24-16,7-4-9 16,10-6-21-16,5-6-5 15,8-12-8-15,-1-10-8 16,4-11-75-16,1-6-55 16,-3-11-248-16,-4-4 240 15</inkml:trace>
  <inkml:trace contextRef="#ctx0" brushRef="#br0" timeOffset="199776.36">27050 15493 1023 0,'-9'-2'499'15,"6"2"-152"-15,6 1-140 16,4 2-26-16,7 2-49 16,4 2-34-16,10 3-59 15,1-1-17-15,12-1-90 16,4 2-90-16,13-2 99 15</inkml:trace>
  <inkml:trace contextRef="#ctx0" brushRef="#br0" timeOffset="201215.36">28043 15611 765 0,'-30'28'358'16,"28"-28"-118"-16,3-1-34 15,-1-6-39-15,0-6-37 16,0-7-71-16,-4-4-23 16,1 2-13-16,-7 2-1 15,-6 4-3-15,0 4-3 16,-5 6-11-16,0 5-5 16,4 9-1-16,-2 7-2 15,2 8 4-15,6 6 3 0,2 0 4 16,8 1 1-1,6-3 1-15,1-4-1 0,1-9 3 16,-1-4 1-16,8-10 3 16,-2 0 1-16,6-1 6 15,0-3 7-15,-9-4 9 16,3 0 3-16,-1-2 1 16,-9 2-1-16,8 3-1 15,-4 1-1-15,-4 5-3 16,7 5-6-16,-9 4-12 15,1 6-5-15,0-2-7 16,1 1-7-16,2-9-78 16,3-3-43-16,6-7-185 15,3-7 184-15</inkml:trace>
  <inkml:trace contextRef="#ctx0" brushRef="#br0" timeOffset="201660.23">28196 15553 1016 0,'2'20'508'0,"-1"5"-212"16,-1 8-60-16,-2 1-42 15,-1-3-100-15,0-5-41 16,4-9-41-16,2-7-8 0,7-8-59 16,2-6-29-16,0-7-16 15,0-2 1-15,-7-3 58 16,-1 4 28-16,-9-2 15 15,-3 2 2-15,-3 0 0 16,2-2 1-16,5 1 21 16,2-3 16-16,6 0 28 15,3 3 10-15,4-2 2 16,2 3-10-16,5 5-13 16,-2 0 2-16,7 7 5 15,3 2 3-15,-7 7 1 16,1 8-7-16,-8 7-16 15,-5 3-7-15,-3 6-12 16,-4 0-4-16,1 2-7 16,-4-7-4-16,0-10-3 15,1-3-3-15,1-15-4 0,1-1-6 16,0-7-67-16,0-3-39 16,5-6-71-16,6 0-38 15,0-3 144-15</inkml:trace>
  <inkml:trace contextRef="#ctx0" brushRef="#br0" timeOffset="202009.28">29012 15536 1013 0,'4'4'451'0,"5"7"-218"16,-5 12-76-16,0 4 2 16,-4 7-47-16,0 4-28 15,1-4-45-15,0-2-16 16,3-11-15-16,2-10-32 16,1-9-95-16,-1-7-62 15,0-9-211-15,-2-2 241 16</inkml:trace>
  <inkml:trace contextRef="#ctx0" brushRef="#br0" timeOffset="202430.94">28997 15426 684 0,'-14'-20'361'0,"14"11"-90"16,6 6-104-16,3 3-59 16,4 2-9-16,6 6 5 15,4 2-1-15,7 4-26 16,-3 4-14-16,1 0-29 15,-4 4-9-15,-4 3-11 16,-5 3 1-16,-6 7 10 16,-6 1 4-16,-5 3 4 15,-2 1-4-15,-1-7-8 16,-2-5-3-16,3-12 1 16,0-8 3-16,3-12-2 0,1-12-1 15,5-12-6-15,4-5-7 16,7-3-2-16,3 2-2 15,3 8 6-15,-1 4 11 16,-2 12 41-16,-1 3 14 16,-6 12 19-16,1 6 0 15,-4 10-20-15,-1 5-10 16,-6 1-21-16,-4 1-12 0,6-4-21 16,-4-1-13-1,10-8-83-15,3-4-36 0,-3-7-85 16,6-3-53-16,2-1-120 15,6 4 236-15</inkml:trace>
  <inkml:trace contextRef="#ctx0" brushRef="#br0" timeOffset="202714.38">29656 15569 1043 0,'0'-8'557'15,"-6"1"-166"-15,-9 6-178 16,-6 3-39-16,-6 7-102 16,0 2-25-16,3 5-11 15,3 4-2-15,12 4-7 16,5 1-4-16,12 4-11 0,4-1-4 16,8-4-2-16,-1-1-1 15,4-9-1-15,2-5 1 16,-5-2-4-16,0-2-6 15,-4-5-86-15,1 4-67 16,-2-4 95-16</inkml:trace>
  <inkml:trace contextRef="#ctx0" brushRef="#br0" timeOffset="203252.26">30435 15532 1068 0,'-5'-10'445'16,"-6"5"-272"-16,-7 3-30 15,-8 4-49-15,-4 3-32 16,0 6-27-16,3 3-4 0,6 3-2 16,5 0-2-16,15 6-7 15,9 1-6-15,8-1-2 16,8 0 0-16,4-3 9 16,-2-5 10-16,-2-1 27 15,-7-1 15-15,-4-1 9 16,-2 0-2-16,-7-3-10 15,-4-1-6-15,-4-2-7 16,-7 0-6-16,-6-2-17 16,2 0-9-16,-7-1-17 15,-1 2-6-15,4-2-48 16,1-2-50-16,11 0-128 16,7 0-82-16,21-1 186 15</inkml:trace>
  <inkml:trace contextRef="#ctx0" brushRef="#br0" timeOffset="203794.38">30616 15607 1166 0,'-1'-2'467'0,"0"1"-299"15,0 0 2-15,-1 0-24 16,-4-3-33-16,0 3-44 16,1 3-9-16,3 22-6 0,-26 41-1 15,35-30-9-15,5-3-12 16,1-13-17-16,0-2-3 16,2-14-2-16,-1-3 0 15,2-11 1-15,2-4-2 16,1-8-2-16,4 0-1 15,2-4-2-15,-4-1 0 16,-6 4 1-16,-8 0 0 16,-8 13-2-16,-1 5-2 0,-3 15-1 15,-3 8 0 1,5 12 1-16,-2 0 1 0,5 1 0 16,6-4 0-16,1-7-1 15,4-4-1-15,4-8-3 16,-1-5-42-16,4-9-153 15,-2 0-147-15,6-10 202 16</inkml:trace>
  <inkml:trace contextRef="#ctx0" brushRef="#br0" timeOffset="204193.13">30984 15401 1389 0,'-4'3'503'0,"4"10"-403"16,2 10 11-16,-8 10 23 0,1 5-16 16,-2 5-24-16,-1 1-19 15,4-3-31-15,4-3-9 16,0-6-17-16,3-5-8 16,3-9-3-16,-4 0-1 15,0-14-10-15,-3-4-8 16,0-11-4-16,4-3-2 15,4-8 9-15,3 2 4 0,2-1 3 16,-1 1 1-16,1 8-3 16,1 2 0-16,2 8 1 15,1 2 0-15,1 3 3 16,-1 3 0-16,-6 1 4 16,-1 3 3-16,-8 2 5 15,-3 2 2-15,-8 5 1 16,-5-3-2-16,-4 2-4 15,-1-3-4-15,2-5-43 16,-1-2-46-16,7-7-125 16,7-1-84-16,13 1 178 15</inkml:trace>
  <inkml:trace contextRef="#ctx0" brushRef="#br0" timeOffset="204610.73">31401 15579 1007 0,'2'-16'400'0,"-4"-1"-238"16,-13 3-70-16,-3 3 13 15,-10 7 15-15,-4 3-2 16,-6 5-19-16,1 4-2 0,5 6-21 15,6 3-11-15,13 3-28 16,4 0-15-16,14 1-16 16,4-2 0-16,8-1 11 15,6-1 6-15,5-5 14 16,-3-1 4-16,3 1 4 16,-4-2-3-16,-8 2-8 15,0 3-4-15,-15-4-9 16,-2 0-2-16,-10-2-3 15,-4-5-3-15,-7 0-8 16,3-3-26-16,4-1-82 16,4 1-56-16,9-3-136 15,1 2-68-15,4-5 231 16</inkml:trace>
  <inkml:trace contextRef="#ctx0" brushRef="#br0" timeOffset="205477.76">31321 15761 702 0,'80'-13'391'0,"-64"6"-44"16,7-3-221-16,0-2-24 16,3-7-54-16,-3-4-15 15,1-8-1-15,-1 0 18 0,-7 6 30 16,-3 2 10-16,-12 10-8 16,-5 2-17-16,-10 8-21 15,-2 5-5-15,-7 6 2 16,3 4 0-16,3 5-3 15,0 2-4-15,7 7-11 16,2 1-4-16,3-1-1 16,5-4 4-16,9-5 0 15,6-4-3-15,5-3-9 16,5-6-6-16,-1-4-8 16,-2-6-38-16,-1-5-86 15,2-1-36-15,-2-3-40 16,1-2 19-16,-3 1 62 15,-5 4 10-15,-5 3 4 16,-6 3 7-16,0 4 8 0,-2 2 25 16,-2 0 44-16,0 0 12 15,0 0 41-15,1 0 31 16,0 7 49-16,1 5 21 16,0-4 19-16,14 25 0 15,-9-27-27-15,2-10-17 16,4-5-44-16,1-7-26 15,4-7-19-15,3 0 2 16,-1-2 2-16,-5 3 3 16,-5 3 1-16,-8 1-5 0,-12 6-5 15,0 3 1-15,-15 9 3 16,-2 6 6-16,2 9 4 16,0 7-4-16,8 3-10 15,5 3-6-15,9-2-6 16,3-2 0-16,5-8 0 15,6-6 1-15,6-5 1 16,3-6-1-16,7-6 1 16,0-1 0-16,3-5 0 15,-6 2-1-15,-11 8-1 16,-2 5-1-16,-10 18 3 16,-8 7 1-16,-5 16 3 15,-8 6-1-15,-5 6-5 16,4 3-1-16,5-1-1 15,6-3 1-15,11-11 1 16,2-11 0-16,10-15-1 0,2-10-1 16,8-14-25-16,-1-8-11 15,2-10-2-15,-6-4 3 16,-10-3 30-16,-9 0 12 16,-27-2 4-16,-6 2 0 15,-8 13 5-15,4 3 7 0,9 14 19 16,6 4 17-16,11 5 7 15,6 1-11-15,11-1-17 16,9 1-19-16,8-5-15 16,3 0 0-16,8-1-11 15,2-4-37-15,-6-3-145 16,-3-5-76-16,-14 8 149 16</inkml:trace>
  <inkml:trace contextRef="#ctx0" brushRef="#br0" timeOffset="206174.6">28079 16440 992 0,'-6'-5'392'16,"-2"1"-266"-16,-28-1-1 16,28 20-22-16,5 1-30 15,7 6-38-15,8 1-8 0,8 0-8 16,2-1 0-16,3-9-5 16,-2-6 0-16,1-9-1 15,-2-8-1-15,-4-9 1 16,-1-3 1-16,-11-3-1 15,-2-3-1-15,-9 1-1 16,-3 2-2-16,-9 3-2 16,-1 5 0-16,-2 7-3 15,-1 1-2-15,1 8-2 16,4 2-4-16,2 5-3 16,4 5-1-16,9 4-1 15,4 2-10-15,12 3-130 16,5-2 108-16</inkml:trace>
  <inkml:trace contextRef="#ctx0" brushRef="#br0" timeOffset="206363.06">28569 16179 1136 0,'-18'-3'463'15,"-14"8"-294"-15,-1 10-18 16,3 9-59-16,6 5-30 15,13 13-43-15,2 2-9 0,11 6-6 16,-1 3 0-16,14 1 1 16,7-1 0-16,-7-12-1 15,4-1 2-15,-9-13 6 16,-4-7-37-16,-2-9-170 16,-3-6 141-16</inkml:trace>
  <inkml:trace contextRef="#ctx0" brushRef="#br0" timeOffset="206535.19">28360 16455 1075 0,'8'-16'450'0,"2"3"-238"16,2 1-69-16,11 4-44 16,5 3-25-16,5 2-44 15,6 4-17-15,10 6-391 0,3 5 283 16</inkml:trace>
  <inkml:trace contextRef="#ctx0" brushRef="#br0" timeOffset="206879.66">29196 16208 863 0,'5'-24'373'0,"3"14"-179"16,2 9-44-16,-4 18-4 16,0 18-22-16,-6 17-35 15,-1 7-15-15,-3 3-30 16,1-6-11-16,4-7-13 0,5-7-5 16,5-13-108-16,2-8-109 15,2-15 127-15</inkml:trace>
  <inkml:trace contextRef="#ctx0" brushRef="#br0" timeOffset="207208.67">29263 16543 868 0,'18'1'379'16,"23"5"-157"-16,-25-6-54 0,4-8-9 15,3-9-36-15,9-8-61 16,-2-3-21-16,1-5-21 15,-6 4-5-15,-9 3-3 16,-2 3 0-16,-14 5 2 16,-4 2 0-16,-9 8-2 15,-3 4 1-15,-3 5 3 16,-1 7 4-16,5 9 3 16,2 4 1-16,3 8-6 15,5-1-3-15,-1 0-5 16,4-1 0-16,6-4-1 15,7-5-1-15,9-6 0 16,2-4-1-16,7-8-41 16,-2-3-63-16,9-8-248 0,-2-5 224 15</inkml:trace>
  <inkml:trace contextRef="#ctx0" brushRef="#br0" timeOffset="207789">29749 16389 884 0,'-4'2'479'0,"-3"4"-114"15,-4 7-121-15,0 3-27 16,0 0-43-16,0 0-30 0,3-5-60 16,2-4-27-16,5-5-40 15,1-2-6-15,4-5-8 16,-4 4-4-16,0-1-6 16,10-3-2-16,7-8-1 15,30-25 1-15,-30 31 3 16,-5 1 2-16,-3 5 3 15,-8 1 1-15,4 3 3 16,0 3 1-16,-3 5 5 16,1 3 0-16,-4 5 0 15,0-2-1-15,6 2-6 16,6-1-1-16,5-5-1 16,0-2 0-16,1-9-3 15,-1-5-1-15,1-7-3 16,1-3 1-16,0-3 3 15,-3 1 2-15,-5 2 1 0,-4 1 1 16,-1 2 0-16,-2 1 1 16,0 1-1-16,0 1 2 15,-3 2 1-15,0 2 2 16,-3 0 2-16,2 2 1 16,0 1 1-16,0 0-2 15,-11 3 9-15,4 0 1 0,-4 19-1 16,-18 34 0-16,34-22-11 15,-1 9-1-15,8 0-1 16,-6 0-1-16,0-3 1 16,-2-5 0-16,-1-7 0 15,3-3 1-15,-11-10 2 16,0-8 2-16,-7-7-21 16,-3-6-24-16,2-6-48 15,-2 0-33-15,-1-6-85 16,-4-2-54-16,1-6 162 15</inkml:trace>
  <inkml:trace contextRef="#ctx0" brushRef="#br0" timeOffset="208028.68">30057 16247 953 0,'4'1'424'0,"5"9"-147"0,-4 8-99 15,-8 11-48-15,-3 6-9 16,0 8-55-16,3-2-19 16,8-7-24-16,4-3-7 15,6-13-10-15,0-9-6 16,2-11-98-16,-1-9-84 16,-6-7 112-16</inkml:trace>
  <inkml:trace contextRef="#ctx0" brushRef="#br0" timeOffset="208223.54">30019 16326 762 0,'-14'-3'425'16,"1"-3"-107"-16,8 7-109 15,4 3-42-15,1-1-72 16,0-3-25-16,0 0-36 16,0 0-11-16,23 11-11 15,31 4-3-15,-22-16-7 16,-3-2-24-16,-1-2-132 15,-3-1-203-15,1 4 224 16</inkml:trace>
  <inkml:trace contextRef="#ctx0" brushRef="#br0" timeOffset="208468.39">30284 16236 946 0,'-3'-1'452'16,"-4"7"-166"-16,2 2-33 15,-4 11-53-15,2 5-25 16,-2 7-53-16,-1 4-28 15,4 1-47-15,1-2-12 16,6-7-12-16,4-5-4 16,4-12-9-16,3-5-1 15,2-6-1-15,-2-5 0 0,0-6-2 16,4-2-1-16,-1-2-1 16,-1 0 0-16,-2 4-1 15,-2 3 1-15,-4 7-2 16,-6 2 11-16,-1 7 19 15,-3 5 14-15,-3 3 18 16,3 1-10-16,2-2-19 16,-2-2-17-16,8-2-92 15,3-2-74-15,4-3-147 16,5-1 167-16</inkml:trace>
  <inkml:trace contextRef="#ctx0" brushRef="#br0" timeOffset="209026.65">30897 16490 932 0,'1'-3'403'0,"0"3"-176"16,2 4-55-16,-3-4-6 15,0 0 1-15,0 25-9 16,2 32-8-16,3-22-20 15,-7-3-20-15,-6-1-43 16,4-1-15-16,-8-8-27 16,3 1-5-16,-5-5-4 15,-6-4-1-15,-6-2-2 16,-6-7-2-16,-1-7-82 16,1-6-82-16,5-13-305 15,5-1 284-15</inkml:trace>
  <inkml:trace contextRef="#ctx0" brushRef="#br0" timeOffset="209204.85">30807 16293 970 0,'36'-3'392'16,"-18"3"-248"-16,3-4-76 15,-12 9-184-15,12 7 88 0</inkml:trace>
  <inkml:trace contextRef="#ctx0" brushRef="#br0" timeOffset="209362.58">31048 16504 1109 0,'15'-3'468'0,"3"0"-256"16,3 0-62-16,-5 1-52 15,-1 2-35-15,-4 4-91 0,-3-1-52 16,-1 0-301-16,1 1 253 16</inkml:trace>
  <inkml:trace contextRef="#ctx0" brushRef="#br0" timeOffset="209570.01">31354 16329 1143 0,'1'-16'473'16,"-3"15"-225"-16,5 2-65 0,-3 14 7 16,-1 10-21-16,-2 15-65 15,-10 0-34-15,-2 12-42 16,5 1-8-16,5-7-5 15,7-2-4-15,8-14-11 16,-2-11-29-16,6-11-127 16,-3-6 107-16</inkml:trace>
  <inkml:trace contextRef="#ctx0" brushRef="#br0" timeOffset="209826.21">31694 16776 1426 0,'-2'-23'508'16,"-3"11"-409"-16,1 0-24 0,2 9 19 15,-1 0 9-15,2 7-10 16,0-4-28-16,0 0-38 16,0 0-76-16,-1 8 36 15</inkml:trace>
  <inkml:trace contextRef="#ctx0" brushRef="#br0" timeOffset="210295.83">32060 17212 907 0,'14'3'327'16,"-2"8"-219"-16,-4 5 22 15,-8 8 43-15,-2 7-5 16,-5 1-53-16,0 1-31 0,0-8-40 16,3-4-14-16,4-8-17 15,0-6-6-15,1-7-24 16,2-3-38-16,0-10-132 15,3-6-113-15,-3-4 179 16</inkml:trace>
  <inkml:trace contextRef="#ctx0" brushRef="#br0" timeOffset="210614.1">32041 17201 550 0,'-5'-10'364'16,"3"3"1"-16,2 4-162 15,2 2-43-15,-2 0-56 16,0 0-17-16,10 0-16 15,11-2 2-15,31-1 4 16,-23 1-5-16,5 0-26 16,1 0-13-16,-1 1-20 15,-5 5-5-15,-12 3-5 16,-2 4 5-16,-5 9 22 0,-4 4 9 16,-6 6 9-16,-4 0-4 15,-4 8-22-15,-2-1-8 16,3 4-7-16,0 1-2 15,1-7 0-15,3-4-1 16,5-12-16-16,-5-8-53 16,0-9-150-16,-2-4-128 15,-4-6 199-15</inkml:trace>
  <inkml:trace contextRef="#ctx0" brushRef="#br0" timeOffset="210801.63">32059 17499 1198 0,'-11'0'529'16,"3"-3"-261"-16,6-3-109 16,2-4-22-16,7 1-57 15,3-3-29-15,6 3-39 16,5 3-8-16,-1 1-4 16,1 5 0-16,0 2-1 15,-1 1-1-15,3 0-13 16,0-2-16-16,-3-1-81 15,-3-2-70-15,-4 0-343 16,-3 1 340-16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customXml" Target="../ink/ink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12 – Dynamic Programming II</a:t>
            </a:r>
          </a:p>
          <a:p>
            <a:endParaRPr lang="en-CA" dirty="0"/>
          </a:p>
          <a:p>
            <a:r>
              <a:rPr lang="en-CA" dirty="0"/>
              <a:t>25 June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Monotonicity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448408" y="1103438"/>
                <a:ext cx="1130251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Once we only keep the best subproblems, then we have the following useful property.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&gt;…&gt;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Intuition</a:t>
                </a:r>
                <a:r>
                  <a:rPr lang="en-CA" sz="2000" dirty="0"/>
                  <a:t>: A longer increasing subsequence is harder to be extended than a shorter increasing subsequence.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8" y="1103438"/>
                <a:ext cx="11302511" cy="1938992"/>
              </a:xfrm>
              <a:prstGeom prst="rect">
                <a:avLst/>
              </a:prstGeom>
              <a:blipFill>
                <a:blip r:embed="rId2"/>
                <a:stretch>
                  <a:fillRect l="-593" t="-1572" r="-1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53E0D6-5EB7-4F9F-97F2-E993BA34E784}"/>
                  </a:ext>
                </a:extLst>
              </p14:cNvPr>
              <p14:cNvContentPartPr/>
              <p14:nvPr/>
            </p14:nvContentPartPr>
            <p14:xfrm>
              <a:off x="670320" y="1624320"/>
              <a:ext cx="10968120" cy="468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53E0D6-5EB7-4F9F-97F2-E993BA34E7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60" y="1614960"/>
                <a:ext cx="10986840" cy="47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1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 fontScale="90000"/>
          </a:bodyPr>
          <a:lstStyle/>
          <a:p>
            <a:r>
              <a:rPr lang="en-CA" dirty="0"/>
              <a:t>Updating the Best Subproblems by 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&lt;…&lt;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707886"/>
              </a:xfrm>
              <a:prstGeom prst="rect">
                <a:avLst/>
              </a:prstGeom>
              <a:blipFill>
                <a:blip r:embed="rId2"/>
                <a:stretch>
                  <a:fillRect l="-612" t="-43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107E15-3039-4088-B93F-3CE926F97707}"/>
                  </a:ext>
                </a:extLst>
              </p14:cNvPr>
              <p14:cNvContentPartPr/>
              <p14:nvPr/>
            </p14:nvContentPartPr>
            <p14:xfrm>
              <a:off x="1175760" y="1425600"/>
              <a:ext cx="10989000" cy="451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107E15-3039-4088-B93F-3CE926F97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400" y="1416240"/>
                <a:ext cx="11007720" cy="45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2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Fast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D24AB-3B65-4385-982A-39D5C341F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6" y="1267431"/>
            <a:ext cx="4522862" cy="49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40BC0-F4B0-4812-95E2-03364A7E7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6" y="1872575"/>
            <a:ext cx="4267570" cy="522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FD277-9FA0-4F8B-BC2D-412590E26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6" y="2504391"/>
            <a:ext cx="11030906" cy="609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E025C4-AECA-4D87-B4E0-AAA7323D9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36" y="3223845"/>
            <a:ext cx="11850127" cy="647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2E134B-720D-4F83-9E4B-5AC80D4D5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36" y="3981429"/>
            <a:ext cx="1436494" cy="4648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C0B4DD-AE78-4761-A567-4609B782C1B5}"/>
                  </a:ext>
                </a:extLst>
              </p14:cNvPr>
              <p14:cNvContentPartPr/>
              <p14:nvPr/>
            </p14:nvContentPartPr>
            <p14:xfrm>
              <a:off x="9407160" y="3172320"/>
              <a:ext cx="1107360" cy="20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C0B4DD-AE78-4761-A567-4609B782C1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7800" y="3162960"/>
                <a:ext cx="1126080" cy="2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3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10,   18,   25,    6,    70,   32,   2,    40,   11,   38,   21,   33,   86,  17,   51,   24,   57</a:t>
            </a:r>
          </a:p>
          <a:p>
            <a:endParaRPr lang="en-CA" sz="2000" dirty="0"/>
          </a:p>
          <a:p>
            <a:endParaRPr lang="en-CA" sz="2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AE848F5-159A-4091-B395-549EDF39E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05378"/>
              </p:ext>
            </p:extLst>
          </p:nvPr>
        </p:nvGraphicFramePr>
        <p:xfrm>
          <a:off x="823058" y="3001270"/>
          <a:ext cx="812800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118">
                  <a:extLst>
                    <a:ext uri="{9D8B030D-6E8A-4147-A177-3AD203B41FA5}">
                      <a16:colId xmlns:a16="http://schemas.microsoft.com/office/drawing/2014/main" val="2227760668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109094829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4194737579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041751864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108379127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78080627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849760421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296298346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737344988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4244148327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636087016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224829220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412559501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233313488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43317947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72893285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099063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7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1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10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2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43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35925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5E005B2-E68B-48B4-A9CD-D4B058199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24600"/>
              </p:ext>
            </p:extLst>
          </p:nvPr>
        </p:nvGraphicFramePr>
        <p:xfrm>
          <a:off x="823058" y="1933681"/>
          <a:ext cx="812800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118">
                  <a:extLst>
                    <a:ext uri="{9D8B030D-6E8A-4147-A177-3AD203B41FA5}">
                      <a16:colId xmlns:a16="http://schemas.microsoft.com/office/drawing/2014/main" val="412604915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11964897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723495655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497278239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545214445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25672984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42395130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986550571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093601724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929085108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4267925927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985547906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332821880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210039004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974364499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811905500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397024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9682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E6925FB-5C4B-4F44-A4C8-88B033A01283}"/>
              </a:ext>
            </a:extLst>
          </p:cNvPr>
          <p:cNvSpPr/>
          <p:nvPr/>
        </p:nvSpPr>
        <p:spPr>
          <a:xfrm>
            <a:off x="8480180" y="486215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3A995-77A9-4DFA-A986-5BF6EA6A553F}"/>
              </a:ext>
            </a:extLst>
          </p:cNvPr>
          <p:cNvSpPr/>
          <p:nvPr/>
        </p:nvSpPr>
        <p:spPr>
          <a:xfrm>
            <a:off x="8003932" y="486509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BF03F5-F826-4BB8-AA0C-279E5D4DEAF2}"/>
              </a:ext>
            </a:extLst>
          </p:cNvPr>
          <p:cNvSpPr/>
          <p:nvPr/>
        </p:nvSpPr>
        <p:spPr>
          <a:xfrm>
            <a:off x="7532080" y="486802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DFA730-410A-4B58-96FD-E49A8D687138}"/>
              </a:ext>
            </a:extLst>
          </p:cNvPr>
          <p:cNvSpPr/>
          <p:nvPr/>
        </p:nvSpPr>
        <p:spPr>
          <a:xfrm>
            <a:off x="7049958" y="486508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48F821-A6A7-46BB-9EAF-D0FB7C5B4A60}"/>
              </a:ext>
            </a:extLst>
          </p:cNvPr>
          <p:cNvSpPr/>
          <p:nvPr/>
        </p:nvSpPr>
        <p:spPr>
          <a:xfrm>
            <a:off x="6573710" y="486802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FC9DB-1D76-472D-8CF3-3D5541AECB4D}"/>
              </a:ext>
            </a:extLst>
          </p:cNvPr>
          <p:cNvSpPr/>
          <p:nvPr/>
        </p:nvSpPr>
        <p:spPr>
          <a:xfrm>
            <a:off x="6101858" y="486656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DD878-05C5-48B3-A95A-6E959BF62FA5}"/>
              </a:ext>
            </a:extLst>
          </p:cNvPr>
          <p:cNvSpPr/>
          <p:nvPr/>
        </p:nvSpPr>
        <p:spPr>
          <a:xfrm>
            <a:off x="5612402" y="486509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258A9-1CD3-4C7A-8DEB-2FED23761C41}"/>
              </a:ext>
            </a:extLst>
          </p:cNvPr>
          <p:cNvSpPr/>
          <p:nvPr/>
        </p:nvSpPr>
        <p:spPr>
          <a:xfrm>
            <a:off x="5136154" y="486802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C4101D-CA8C-496A-8817-5A19F2C31ED7}"/>
              </a:ext>
            </a:extLst>
          </p:cNvPr>
          <p:cNvSpPr/>
          <p:nvPr/>
        </p:nvSpPr>
        <p:spPr>
          <a:xfrm>
            <a:off x="4664302" y="487095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F1CB7-FC04-4FBB-BF03-6F03E290C4B6}"/>
              </a:ext>
            </a:extLst>
          </p:cNvPr>
          <p:cNvSpPr/>
          <p:nvPr/>
        </p:nvSpPr>
        <p:spPr>
          <a:xfrm>
            <a:off x="4182180" y="486802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21253-EA6B-48EA-8D48-A1EA64E8B39F}"/>
              </a:ext>
            </a:extLst>
          </p:cNvPr>
          <p:cNvSpPr/>
          <p:nvPr/>
        </p:nvSpPr>
        <p:spPr>
          <a:xfrm>
            <a:off x="3705932" y="487095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F37791-6DD5-46DE-B002-E0A81526E839}"/>
              </a:ext>
            </a:extLst>
          </p:cNvPr>
          <p:cNvSpPr/>
          <p:nvPr/>
        </p:nvSpPr>
        <p:spPr>
          <a:xfrm>
            <a:off x="3234080" y="486949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32661-F081-4053-8D39-05BBF405B362}"/>
              </a:ext>
            </a:extLst>
          </p:cNvPr>
          <p:cNvSpPr/>
          <p:nvPr/>
        </p:nvSpPr>
        <p:spPr>
          <a:xfrm>
            <a:off x="2753418" y="486802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570EB5-DF3A-4D3D-B577-DB38591EA93C}"/>
              </a:ext>
            </a:extLst>
          </p:cNvPr>
          <p:cNvSpPr/>
          <p:nvPr/>
        </p:nvSpPr>
        <p:spPr>
          <a:xfrm>
            <a:off x="2277170" y="487095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FDAC10-6D28-4713-8892-1BE57FB69CC0}"/>
              </a:ext>
            </a:extLst>
          </p:cNvPr>
          <p:cNvSpPr/>
          <p:nvPr/>
        </p:nvSpPr>
        <p:spPr>
          <a:xfrm>
            <a:off x="1805318" y="487389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DFFC6C-481B-4378-A4A3-F075D3DD614C}"/>
              </a:ext>
            </a:extLst>
          </p:cNvPr>
          <p:cNvSpPr/>
          <p:nvPr/>
        </p:nvSpPr>
        <p:spPr>
          <a:xfrm>
            <a:off x="1323196" y="487095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06E107-272B-4A50-BE20-E9F653802D91}"/>
              </a:ext>
            </a:extLst>
          </p:cNvPr>
          <p:cNvSpPr/>
          <p:nvPr/>
        </p:nvSpPr>
        <p:spPr>
          <a:xfrm>
            <a:off x="846948" y="487389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D6E610-5456-4883-ABE6-25D59E9FC880}"/>
              </a:ext>
            </a:extLst>
          </p:cNvPr>
          <p:cNvSpPr/>
          <p:nvPr/>
        </p:nvSpPr>
        <p:spPr>
          <a:xfrm>
            <a:off x="8469923" y="193722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2595C-D52F-4804-BED4-97E70AEA78BC}"/>
              </a:ext>
            </a:extLst>
          </p:cNvPr>
          <p:cNvSpPr/>
          <p:nvPr/>
        </p:nvSpPr>
        <p:spPr>
          <a:xfrm>
            <a:off x="7993675" y="194016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C48A31-CFB0-4964-A397-A9832D88E8BE}"/>
              </a:ext>
            </a:extLst>
          </p:cNvPr>
          <p:cNvSpPr/>
          <p:nvPr/>
        </p:nvSpPr>
        <p:spPr>
          <a:xfrm>
            <a:off x="7521823" y="194309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135BC1-A299-448A-9960-3F8CE921C91F}"/>
              </a:ext>
            </a:extLst>
          </p:cNvPr>
          <p:cNvSpPr/>
          <p:nvPr/>
        </p:nvSpPr>
        <p:spPr>
          <a:xfrm>
            <a:off x="7039701" y="194015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02C111-D122-4A9E-A52A-A4FAF8F98A4D}"/>
              </a:ext>
            </a:extLst>
          </p:cNvPr>
          <p:cNvSpPr/>
          <p:nvPr/>
        </p:nvSpPr>
        <p:spPr>
          <a:xfrm>
            <a:off x="6563453" y="194309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7C9229-E168-4D83-ABB6-CC7CE36BBEEE}"/>
              </a:ext>
            </a:extLst>
          </p:cNvPr>
          <p:cNvSpPr/>
          <p:nvPr/>
        </p:nvSpPr>
        <p:spPr>
          <a:xfrm>
            <a:off x="6091601" y="194163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0BF0B3-E9D5-4F29-96FD-751E896FBA43}"/>
              </a:ext>
            </a:extLst>
          </p:cNvPr>
          <p:cNvSpPr/>
          <p:nvPr/>
        </p:nvSpPr>
        <p:spPr>
          <a:xfrm>
            <a:off x="5602145" y="194016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178587-76F8-473F-B739-031C610882CD}"/>
              </a:ext>
            </a:extLst>
          </p:cNvPr>
          <p:cNvSpPr/>
          <p:nvPr/>
        </p:nvSpPr>
        <p:spPr>
          <a:xfrm>
            <a:off x="5125897" y="194309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AF402E-D86E-49B4-9AC0-7570E4D56454}"/>
              </a:ext>
            </a:extLst>
          </p:cNvPr>
          <p:cNvSpPr/>
          <p:nvPr/>
        </p:nvSpPr>
        <p:spPr>
          <a:xfrm>
            <a:off x="4654045" y="194602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58459C-AE5A-4C2E-AF56-B0A11D5F2536}"/>
              </a:ext>
            </a:extLst>
          </p:cNvPr>
          <p:cNvSpPr/>
          <p:nvPr/>
        </p:nvSpPr>
        <p:spPr>
          <a:xfrm>
            <a:off x="4171923" y="194309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FDC16A-69D9-4604-8A2B-064CC5059A45}"/>
              </a:ext>
            </a:extLst>
          </p:cNvPr>
          <p:cNvSpPr/>
          <p:nvPr/>
        </p:nvSpPr>
        <p:spPr>
          <a:xfrm>
            <a:off x="3695675" y="194602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580AF6-0B99-4C7B-A951-BFC1EF5B09CF}"/>
              </a:ext>
            </a:extLst>
          </p:cNvPr>
          <p:cNvSpPr/>
          <p:nvPr/>
        </p:nvSpPr>
        <p:spPr>
          <a:xfrm>
            <a:off x="3223823" y="194456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25B927-34ED-459B-A984-97280748DC2F}"/>
              </a:ext>
            </a:extLst>
          </p:cNvPr>
          <p:cNvSpPr/>
          <p:nvPr/>
        </p:nvSpPr>
        <p:spPr>
          <a:xfrm>
            <a:off x="2743161" y="194309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CC2A2-5BE6-4FEC-B339-A69E553F2465}"/>
              </a:ext>
            </a:extLst>
          </p:cNvPr>
          <p:cNvSpPr/>
          <p:nvPr/>
        </p:nvSpPr>
        <p:spPr>
          <a:xfrm>
            <a:off x="2266913" y="194602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7FAD55-CA97-46F7-9782-41B330E7EDB6}"/>
              </a:ext>
            </a:extLst>
          </p:cNvPr>
          <p:cNvSpPr/>
          <p:nvPr/>
        </p:nvSpPr>
        <p:spPr>
          <a:xfrm>
            <a:off x="1795061" y="194896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4AFE70-B494-4A56-A61E-79A4027E621C}"/>
              </a:ext>
            </a:extLst>
          </p:cNvPr>
          <p:cNvSpPr/>
          <p:nvPr/>
        </p:nvSpPr>
        <p:spPr>
          <a:xfrm>
            <a:off x="1312939" y="194602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A620CE-E839-42B2-B9A8-024D6A739B9F}"/>
              </a:ext>
            </a:extLst>
          </p:cNvPr>
          <p:cNvSpPr/>
          <p:nvPr/>
        </p:nvSpPr>
        <p:spPr>
          <a:xfrm>
            <a:off x="836691" y="194896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535BC9-0737-4FC0-92C5-335DB17F1FCD}"/>
              </a:ext>
            </a:extLst>
          </p:cNvPr>
          <p:cNvSpPr/>
          <p:nvPr/>
        </p:nvSpPr>
        <p:spPr>
          <a:xfrm>
            <a:off x="8472853" y="449433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7E28B-30B9-4245-8D06-D4447D0BDA91}"/>
              </a:ext>
            </a:extLst>
          </p:cNvPr>
          <p:cNvSpPr/>
          <p:nvPr/>
        </p:nvSpPr>
        <p:spPr>
          <a:xfrm>
            <a:off x="7996605" y="449727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45429D-8739-4581-BC7D-7E6428389A54}"/>
              </a:ext>
            </a:extLst>
          </p:cNvPr>
          <p:cNvSpPr/>
          <p:nvPr/>
        </p:nvSpPr>
        <p:spPr>
          <a:xfrm>
            <a:off x="7524753" y="450020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3BAC4E-8211-4EC6-923A-ACB471F6539A}"/>
              </a:ext>
            </a:extLst>
          </p:cNvPr>
          <p:cNvSpPr/>
          <p:nvPr/>
        </p:nvSpPr>
        <p:spPr>
          <a:xfrm>
            <a:off x="7042631" y="449726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2024AF-DB80-48ED-833F-8E6F34387BCD}"/>
              </a:ext>
            </a:extLst>
          </p:cNvPr>
          <p:cNvSpPr/>
          <p:nvPr/>
        </p:nvSpPr>
        <p:spPr>
          <a:xfrm>
            <a:off x="6566383" y="450020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07B684-5CB5-4BB5-80F4-6DDDBFE3E0FE}"/>
              </a:ext>
            </a:extLst>
          </p:cNvPr>
          <p:cNvSpPr/>
          <p:nvPr/>
        </p:nvSpPr>
        <p:spPr>
          <a:xfrm>
            <a:off x="6094531" y="449874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CE87AE-3AD3-4A22-965D-C1D260EA49CB}"/>
              </a:ext>
            </a:extLst>
          </p:cNvPr>
          <p:cNvSpPr/>
          <p:nvPr/>
        </p:nvSpPr>
        <p:spPr>
          <a:xfrm>
            <a:off x="5605075" y="449726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F564FB-E9CE-4135-AE14-6E9E7FAEFE53}"/>
              </a:ext>
            </a:extLst>
          </p:cNvPr>
          <p:cNvSpPr/>
          <p:nvPr/>
        </p:nvSpPr>
        <p:spPr>
          <a:xfrm>
            <a:off x="5128827" y="450020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1DB2B91-01CB-4709-9943-3F91B0578A37}"/>
              </a:ext>
            </a:extLst>
          </p:cNvPr>
          <p:cNvSpPr/>
          <p:nvPr/>
        </p:nvSpPr>
        <p:spPr>
          <a:xfrm>
            <a:off x="4656975" y="450313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82E207-D2ED-4785-89D4-D1AE2C15AA54}"/>
              </a:ext>
            </a:extLst>
          </p:cNvPr>
          <p:cNvSpPr/>
          <p:nvPr/>
        </p:nvSpPr>
        <p:spPr>
          <a:xfrm>
            <a:off x="4174853" y="450020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893977-C2AF-488E-8C0F-CE7CAAC2494A}"/>
              </a:ext>
            </a:extLst>
          </p:cNvPr>
          <p:cNvSpPr/>
          <p:nvPr/>
        </p:nvSpPr>
        <p:spPr>
          <a:xfrm>
            <a:off x="3698605" y="450313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87AE5B-CE18-4F0D-B587-F84FF9F0C963}"/>
              </a:ext>
            </a:extLst>
          </p:cNvPr>
          <p:cNvSpPr/>
          <p:nvPr/>
        </p:nvSpPr>
        <p:spPr>
          <a:xfrm>
            <a:off x="3226753" y="450167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92D845-24DA-49FB-8520-CD150F7852C1}"/>
              </a:ext>
            </a:extLst>
          </p:cNvPr>
          <p:cNvSpPr/>
          <p:nvPr/>
        </p:nvSpPr>
        <p:spPr>
          <a:xfrm>
            <a:off x="2746091" y="450020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E53DFF-73BE-4AB3-9BEA-A85E6AF1A940}"/>
              </a:ext>
            </a:extLst>
          </p:cNvPr>
          <p:cNvSpPr/>
          <p:nvPr/>
        </p:nvSpPr>
        <p:spPr>
          <a:xfrm>
            <a:off x="2269843" y="450313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0EDC25B-C779-4076-976E-A966A9BBDF64}"/>
              </a:ext>
            </a:extLst>
          </p:cNvPr>
          <p:cNvSpPr/>
          <p:nvPr/>
        </p:nvSpPr>
        <p:spPr>
          <a:xfrm>
            <a:off x="1797991" y="450607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CB5D18-3333-420F-BACC-FD8C1578D716}"/>
              </a:ext>
            </a:extLst>
          </p:cNvPr>
          <p:cNvSpPr/>
          <p:nvPr/>
        </p:nvSpPr>
        <p:spPr>
          <a:xfrm>
            <a:off x="1315869" y="450313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1F091A-4DD7-4D47-BF03-9ED4AFE8ED8E}"/>
              </a:ext>
            </a:extLst>
          </p:cNvPr>
          <p:cNvSpPr/>
          <p:nvPr/>
        </p:nvSpPr>
        <p:spPr>
          <a:xfrm>
            <a:off x="839621" y="450606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D9ABC4-EFC4-43F6-9881-CFD0F38992DA}"/>
              </a:ext>
            </a:extLst>
          </p:cNvPr>
          <p:cNvSpPr/>
          <p:nvPr/>
        </p:nvSpPr>
        <p:spPr>
          <a:xfrm>
            <a:off x="8475787" y="412359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8003A0A-3570-423D-978B-26EB430ADABE}"/>
              </a:ext>
            </a:extLst>
          </p:cNvPr>
          <p:cNvSpPr/>
          <p:nvPr/>
        </p:nvSpPr>
        <p:spPr>
          <a:xfrm>
            <a:off x="7999539" y="412653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DE6D1E3-1FC7-458E-970D-7889F2B14033}"/>
              </a:ext>
            </a:extLst>
          </p:cNvPr>
          <p:cNvSpPr/>
          <p:nvPr/>
        </p:nvSpPr>
        <p:spPr>
          <a:xfrm>
            <a:off x="7527687" y="412946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324D37-6EE0-420E-A73E-C7BF2B78C144}"/>
              </a:ext>
            </a:extLst>
          </p:cNvPr>
          <p:cNvSpPr/>
          <p:nvPr/>
        </p:nvSpPr>
        <p:spPr>
          <a:xfrm>
            <a:off x="7045565" y="412653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0127FF6-00E8-452A-9BF4-3B7F2ABB74BB}"/>
              </a:ext>
            </a:extLst>
          </p:cNvPr>
          <p:cNvSpPr/>
          <p:nvPr/>
        </p:nvSpPr>
        <p:spPr>
          <a:xfrm>
            <a:off x="6569317" y="412946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EB5EC3-C855-4A8E-ADC5-FCAD5DEA9EEF}"/>
              </a:ext>
            </a:extLst>
          </p:cNvPr>
          <p:cNvSpPr/>
          <p:nvPr/>
        </p:nvSpPr>
        <p:spPr>
          <a:xfrm>
            <a:off x="6097465" y="412800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C492267-EF63-460B-B753-45DDD7CFA8A4}"/>
              </a:ext>
            </a:extLst>
          </p:cNvPr>
          <p:cNvSpPr/>
          <p:nvPr/>
        </p:nvSpPr>
        <p:spPr>
          <a:xfrm>
            <a:off x="5608009" y="412653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D12E755-20F9-4293-BB96-BCD64168CF3C}"/>
              </a:ext>
            </a:extLst>
          </p:cNvPr>
          <p:cNvSpPr/>
          <p:nvPr/>
        </p:nvSpPr>
        <p:spPr>
          <a:xfrm>
            <a:off x="5131761" y="412946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EC61191-03C9-432B-98D4-AA39B6A6D65D}"/>
              </a:ext>
            </a:extLst>
          </p:cNvPr>
          <p:cNvSpPr/>
          <p:nvPr/>
        </p:nvSpPr>
        <p:spPr>
          <a:xfrm>
            <a:off x="4659909" y="413240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ADF2CD-79C3-478B-9AFD-3D9023644D54}"/>
              </a:ext>
            </a:extLst>
          </p:cNvPr>
          <p:cNvSpPr/>
          <p:nvPr/>
        </p:nvSpPr>
        <p:spPr>
          <a:xfrm>
            <a:off x="4177787" y="412946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DCAC96C-5B79-41A0-9665-6ECED9D14B00}"/>
              </a:ext>
            </a:extLst>
          </p:cNvPr>
          <p:cNvSpPr/>
          <p:nvPr/>
        </p:nvSpPr>
        <p:spPr>
          <a:xfrm>
            <a:off x="3701539" y="413239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B8B27B5-AD05-4FE6-AE3C-B5ACBE631433}"/>
              </a:ext>
            </a:extLst>
          </p:cNvPr>
          <p:cNvSpPr/>
          <p:nvPr/>
        </p:nvSpPr>
        <p:spPr>
          <a:xfrm>
            <a:off x="3229687" y="413093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CA47AB3-ED0C-427C-8A54-CE10BCD22376}"/>
              </a:ext>
            </a:extLst>
          </p:cNvPr>
          <p:cNvSpPr/>
          <p:nvPr/>
        </p:nvSpPr>
        <p:spPr>
          <a:xfrm>
            <a:off x="2749025" y="412946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1253DF-5D02-44C0-AFF9-9741954699EF}"/>
              </a:ext>
            </a:extLst>
          </p:cNvPr>
          <p:cNvSpPr/>
          <p:nvPr/>
        </p:nvSpPr>
        <p:spPr>
          <a:xfrm>
            <a:off x="2272777" y="413239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D3BF6DB-331B-40CD-9F7E-C2BB888A379C}"/>
              </a:ext>
            </a:extLst>
          </p:cNvPr>
          <p:cNvSpPr/>
          <p:nvPr/>
        </p:nvSpPr>
        <p:spPr>
          <a:xfrm>
            <a:off x="1800925" y="413533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D8C8E0-C0A0-4C30-BC32-E8621BE72925}"/>
              </a:ext>
            </a:extLst>
          </p:cNvPr>
          <p:cNvSpPr/>
          <p:nvPr/>
        </p:nvSpPr>
        <p:spPr>
          <a:xfrm>
            <a:off x="1318803" y="413239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39AEF3-7FBA-425D-8B32-4D09537AC81A}"/>
              </a:ext>
            </a:extLst>
          </p:cNvPr>
          <p:cNvSpPr/>
          <p:nvPr/>
        </p:nvSpPr>
        <p:spPr>
          <a:xfrm>
            <a:off x="842555" y="413533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FAA4ED3-65F1-452D-98E4-8F92A7A798FD}"/>
              </a:ext>
            </a:extLst>
          </p:cNvPr>
          <p:cNvSpPr/>
          <p:nvPr/>
        </p:nvSpPr>
        <p:spPr>
          <a:xfrm>
            <a:off x="8465528" y="375286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BDC2A83-A539-4369-93B4-67A99B61374F}"/>
              </a:ext>
            </a:extLst>
          </p:cNvPr>
          <p:cNvSpPr/>
          <p:nvPr/>
        </p:nvSpPr>
        <p:spPr>
          <a:xfrm>
            <a:off x="7989280" y="375579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A17A84-1D48-44FB-837B-6DFFDF61A228}"/>
              </a:ext>
            </a:extLst>
          </p:cNvPr>
          <p:cNvSpPr/>
          <p:nvPr/>
        </p:nvSpPr>
        <p:spPr>
          <a:xfrm>
            <a:off x="7517428" y="375872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10A349-255A-4E22-8179-E6E8FC1CAE05}"/>
              </a:ext>
            </a:extLst>
          </p:cNvPr>
          <p:cNvSpPr/>
          <p:nvPr/>
        </p:nvSpPr>
        <p:spPr>
          <a:xfrm>
            <a:off x="7035306" y="375579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E047CF-697E-42EF-AA96-9D995F083099}"/>
              </a:ext>
            </a:extLst>
          </p:cNvPr>
          <p:cNvSpPr/>
          <p:nvPr/>
        </p:nvSpPr>
        <p:spPr>
          <a:xfrm>
            <a:off x="6559058" y="375872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8394D3-83FF-4AD8-B8C2-B273298FE767}"/>
              </a:ext>
            </a:extLst>
          </p:cNvPr>
          <p:cNvSpPr/>
          <p:nvPr/>
        </p:nvSpPr>
        <p:spPr>
          <a:xfrm>
            <a:off x="6087206" y="375726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AB1CF5-D5AF-49EB-B2B5-5042F21384E1}"/>
              </a:ext>
            </a:extLst>
          </p:cNvPr>
          <p:cNvSpPr/>
          <p:nvPr/>
        </p:nvSpPr>
        <p:spPr>
          <a:xfrm>
            <a:off x="5597750" y="375579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68E260-1BCB-4485-983D-0B54FEE06435}"/>
              </a:ext>
            </a:extLst>
          </p:cNvPr>
          <p:cNvSpPr/>
          <p:nvPr/>
        </p:nvSpPr>
        <p:spPr>
          <a:xfrm>
            <a:off x="5121502" y="375872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DBAF928-8F6B-407D-BBFD-481428A45C56}"/>
              </a:ext>
            </a:extLst>
          </p:cNvPr>
          <p:cNvSpPr/>
          <p:nvPr/>
        </p:nvSpPr>
        <p:spPr>
          <a:xfrm>
            <a:off x="4649650" y="376166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0E99D9D-BF50-4156-80D4-CBC4022369D8}"/>
              </a:ext>
            </a:extLst>
          </p:cNvPr>
          <p:cNvSpPr/>
          <p:nvPr/>
        </p:nvSpPr>
        <p:spPr>
          <a:xfrm>
            <a:off x="4167528" y="375872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5BBFBEA-2A67-4D42-8F13-B0D4087C3A02}"/>
              </a:ext>
            </a:extLst>
          </p:cNvPr>
          <p:cNvSpPr/>
          <p:nvPr/>
        </p:nvSpPr>
        <p:spPr>
          <a:xfrm>
            <a:off x="3691280" y="376165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F73421A-ED9E-4156-9409-5022167BCD06}"/>
              </a:ext>
            </a:extLst>
          </p:cNvPr>
          <p:cNvSpPr/>
          <p:nvPr/>
        </p:nvSpPr>
        <p:spPr>
          <a:xfrm>
            <a:off x="3219428" y="376019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5345918-36CA-438A-A682-C0418F238C38}"/>
              </a:ext>
            </a:extLst>
          </p:cNvPr>
          <p:cNvSpPr/>
          <p:nvPr/>
        </p:nvSpPr>
        <p:spPr>
          <a:xfrm>
            <a:off x="2738766" y="375872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E801C71-1A16-4BC4-AF4A-C0DA62448A91}"/>
              </a:ext>
            </a:extLst>
          </p:cNvPr>
          <p:cNvSpPr/>
          <p:nvPr/>
        </p:nvSpPr>
        <p:spPr>
          <a:xfrm>
            <a:off x="2262518" y="376166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66E9C0D-BF98-4B82-BB73-DD68D7B0E67E}"/>
              </a:ext>
            </a:extLst>
          </p:cNvPr>
          <p:cNvSpPr/>
          <p:nvPr/>
        </p:nvSpPr>
        <p:spPr>
          <a:xfrm>
            <a:off x="1790666" y="376459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5FB1BC6-063A-433D-8778-21647D3A3F2A}"/>
              </a:ext>
            </a:extLst>
          </p:cNvPr>
          <p:cNvSpPr/>
          <p:nvPr/>
        </p:nvSpPr>
        <p:spPr>
          <a:xfrm>
            <a:off x="1308544" y="376165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AADFA39-2D84-4FA7-8C76-C95CCBF23031}"/>
              </a:ext>
            </a:extLst>
          </p:cNvPr>
          <p:cNvSpPr/>
          <p:nvPr/>
        </p:nvSpPr>
        <p:spPr>
          <a:xfrm>
            <a:off x="832296" y="376459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6E19149-5C75-416F-8F07-9AA08540A04E}"/>
              </a:ext>
            </a:extLst>
          </p:cNvPr>
          <p:cNvSpPr/>
          <p:nvPr/>
        </p:nvSpPr>
        <p:spPr>
          <a:xfrm>
            <a:off x="8464066" y="336893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FA2830B-EA6C-4D17-ACCA-E2B70C3C4671}"/>
              </a:ext>
            </a:extLst>
          </p:cNvPr>
          <p:cNvSpPr/>
          <p:nvPr/>
        </p:nvSpPr>
        <p:spPr>
          <a:xfrm>
            <a:off x="7987818" y="337187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D219E7D-DBE4-4B21-9153-6F8615BE8B10}"/>
              </a:ext>
            </a:extLst>
          </p:cNvPr>
          <p:cNvSpPr/>
          <p:nvPr/>
        </p:nvSpPr>
        <p:spPr>
          <a:xfrm>
            <a:off x="7515966" y="337480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CF81E2D-2128-45E9-8350-3EF0F47E76CF}"/>
              </a:ext>
            </a:extLst>
          </p:cNvPr>
          <p:cNvSpPr/>
          <p:nvPr/>
        </p:nvSpPr>
        <p:spPr>
          <a:xfrm>
            <a:off x="7033844" y="337186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F5EDBC6-90F2-4B38-A148-5811C73F12D7}"/>
              </a:ext>
            </a:extLst>
          </p:cNvPr>
          <p:cNvSpPr/>
          <p:nvPr/>
        </p:nvSpPr>
        <p:spPr>
          <a:xfrm>
            <a:off x="6557596" y="337480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114DDE5-4558-4575-869F-DD7DA4F1A7BB}"/>
              </a:ext>
            </a:extLst>
          </p:cNvPr>
          <p:cNvSpPr/>
          <p:nvPr/>
        </p:nvSpPr>
        <p:spPr>
          <a:xfrm>
            <a:off x="6085744" y="337334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B0F92B8-6816-4930-A891-11C47BE58A89}"/>
              </a:ext>
            </a:extLst>
          </p:cNvPr>
          <p:cNvSpPr/>
          <p:nvPr/>
        </p:nvSpPr>
        <p:spPr>
          <a:xfrm>
            <a:off x="5596288" y="337187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1840B37-282F-498F-B648-44D0ADD54FAC}"/>
              </a:ext>
            </a:extLst>
          </p:cNvPr>
          <p:cNvSpPr/>
          <p:nvPr/>
        </p:nvSpPr>
        <p:spPr>
          <a:xfrm>
            <a:off x="5120040" y="337480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FE4B684-46A9-4B25-A613-672762CFB52D}"/>
              </a:ext>
            </a:extLst>
          </p:cNvPr>
          <p:cNvSpPr/>
          <p:nvPr/>
        </p:nvSpPr>
        <p:spPr>
          <a:xfrm>
            <a:off x="4648188" y="337773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75926C-E9F4-4008-BFD7-24EE2E01ACD8}"/>
              </a:ext>
            </a:extLst>
          </p:cNvPr>
          <p:cNvSpPr/>
          <p:nvPr/>
        </p:nvSpPr>
        <p:spPr>
          <a:xfrm>
            <a:off x="4166066" y="337480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9D31DFE-2105-4615-97AE-C8AA3F122D7C}"/>
              </a:ext>
            </a:extLst>
          </p:cNvPr>
          <p:cNvSpPr/>
          <p:nvPr/>
        </p:nvSpPr>
        <p:spPr>
          <a:xfrm>
            <a:off x="3689818" y="337773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41F6CE5-EAF6-4047-9B72-1606E11EFBA7}"/>
              </a:ext>
            </a:extLst>
          </p:cNvPr>
          <p:cNvSpPr/>
          <p:nvPr/>
        </p:nvSpPr>
        <p:spPr>
          <a:xfrm>
            <a:off x="3217966" y="337627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82079DD-A6F7-412B-A180-E65BAF6CC704}"/>
              </a:ext>
            </a:extLst>
          </p:cNvPr>
          <p:cNvSpPr/>
          <p:nvPr/>
        </p:nvSpPr>
        <p:spPr>
          <a:xfrm>
            <a:off x="2737304" y="337480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AA535CF-C352-4663-BEA7-4CD2C068FE60}"/>
              </a:ext>
            </a:extLst>
          </p:cNvPr>
          <p:cNvSpPr/>
          <p:nvPr/>
        </p:nvSpPr>
        <p:spPr>
          <a:xfrm>
            <a:off x="2261056" y="337773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32A1888-E412-4773-B1B0-CB931183BD34}"/>
              </a:ext>
            </a:extLst>
          </p:cNvPr>
          <p:cNvSpPr/>
          <p:nvPr/>
        </p:nvSpPr>
        <p:spPr>
          <a:xfrm>
            <a:off x="1789204" y="338067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80A1495-2843-45DB-845A-10DAE7A58586}"/>
              </a:ext>
            </a:extLst>
          </p:cNvPr>
          <p:cNvSpPr/>
          <p:nvPr/>
        </p:nvSpPr>
        <p:spPr>
          <a:xfrm>
            <a:off x="1307082" y="337773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168A65D-F182-4683-905A-C62F53859554}"/>
              </a:ext>
            </a:extLst>
          </p:cNvPr>
          <p:cNvSpPr/>
          <p:nvPr/>
        </p:nvSpPr>
        <p:spPr>
          <a:xfrm>
            <a:off x="830834" y="338067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CE4A849-4079-4A89-BD86-716A9DE51299}"/>
              </a:ext>
            </a:extLst>
          </p:cNvPr>
          <p:cNvSpPr/>
          <p:nvPr/>
        </p:nvSpPr>
        <p:spPr>
          <a:xfrm>
            <a:off x="8471398" y="3006999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B6443F1-ACC3-4AA8-905E-39DBE7CB1AC1}"/>
              </a:ext>
            </a:extLst>
          </p:cNvPr>
          <p:cNvSpPr/>
          <p:nvPr/>
        </p:nvSpPr>
        <p:spPr>
          <a:xfrm>
            <a:off x="7995150" y="3009933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D9B7902-C8A5-4565-BCB7-804833866436}"/>
              </a:ext>
            </a:extLst>
          </p:cNvPr>
          <p:cNvSpPr/>
          <p:nvPr/>
        </p:nvSpPr>
        <p:spPr>
          <a:xfrm>
            <a:off x="7523298" y="301286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C7B56AF-4699-4D6F-AFC4-BF4E65358B5F}"/>
              </a:ext>
            </a:extLst>
          </p:cNvPr>
          <p:cNvSpPr/>
          <p:nvPr/>
        </p:nvSpPr>
        <p:spPr>
          <a:xfrm>
            <a:off x="7041176" y="300993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6A55E84-B0B5-4CA5-A39D-48BB7A7CA885}"/>
              </a:ext>
            </a:extLst>
          </p:cNvPr>
          <p:cNvSpPr/>
          <p:nvPr/>
        </p:nvSpPr>
        <p:spPr>
          <a:xfrm>
            <a:off x="6564928" y="301286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4D1875-A95B-4947-ABEE-4E38C67B8C95}"/>
              </a:ext>
            </a:extLst>
          </p:cNvPr>
          <p:cNvSpPr/>
          <p:nvPr/>
        </p:nvSpPr>
        <p:spPr>
          <a:xfrm>
            <a:off x="6093076" y="301140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D3018F-0394-4FB8-B644-4E245BD5B884}"/>
              </a:ext>
            </a:extLst>
          </p:cNvPr>
          <p:cNvSpPr/>
          <p:nvPr/>
        </p:nvSpPr>
        <p:spPr>
          <a:xfrm>
            <a:off x="5603620" y="300993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EA8E41E-07D3-49E8-8EDC-BBB0C39F0A41}"/>
              </a:ext>
            </a:extLst>
          </p:cNvPr>
          <p:cNvSpPr/>
          <p:nvPr/>
        </p:nvSpPr>
        <p:spPr>
          <a:xfrm>
            <a:off x="5127372" y="301286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31976F4-B652-45F6-BDA9-F5AA1FA45BF5}"/>
              </a:ext>
            </a:extLst>
          </p:cNvPr>
          <p:cNvSpPr/>
          <p:nvPr/>
        </p:nvSpPr>
        <p:spPr>
          <a:xfrm>
            <a:off x="4655520" y="301580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01EAB2E-8E35-4B11-9B8F-476DEF897E12}"/>
              </a:ext>
            </a:extLst>
          </p:cNvPr>
          <p:cNvSpPr/>
          <p:nvPr/>
        </p:nvSpPr>
        <p:spPr>
          <a:xfrm>
            <a:off x="4173398" y="301286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9A9F9A6-5694-4E81-9BD0-D8C05215E69A}"/>
              </a:ext>
            </a:extLst>
          </p:cNvPr>
          <p:cNvSpPr/>
          <p:nvPr/>
        </p:nvSpPr>
        <p:spPr>
          <a:xfrm>
            <a:off x="3697150" y="301579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9C4A759-0285-4898-8A3D-D489E9C43BC0}"/>
              </a:ext>
            </a:extLst>
          </p:cNvPr>
          <p:cNvSpPr/>
          <p:nvPr/>
        </p:nvSpPr>
        <p:spPr>
          <a:xfrm>
            <a:off x="3225298" y="3014337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46B8AA3-01A2-4AE8-86C8-AB913567EFD5}"/>
              </a:ext>
            </a:extLst>
          </p:cNvPr>
          <p:cNvSpPr/>
          <p:nvPr/>
        </p:nvSpPr>
        <p:spPr>
          <a:xfrm>
            <a:off x="2744636" y="3012866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8A20EEC-264A-4314-ABDE-79C8B9B60EBB}"/>
              </a:ext>
            </a:extLst>
          </p:cNvPr>
          <p:cNvSpPr/>
          <p:nvPr/>
        </p:nvSpPr>
        <p:spPr>
          <a:xfrm>
            <a:off x="2268388" y="301580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5DF05EA-1B32-4029-BE38-A4684636C09A}"/>
              </a:ext>
            </a:extLst>
          </p:cNvPr>
          <p:cNvSpPr/>
          <p:nvPr/>
        </p:nvSpPr>
        <p:spPr>
          <a:xfrm>
            <a:off x="1796536" y="3018735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6F3C30-5DA5-4E17-BAAB-3A5F07B1561E}"/>
              </a:ext>
            </a:extLst>
          </p:cNvPr>
          <p:cNvSpPr/>
          <p:nvPr/>
        </p:nvSpPr>
        <p:spPr>
          <a:xfrm>
            <a:off x="1314414" y="3015798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4EFE9B5-D677-4824-81B0-D8D45BB7D55A}"/>
              </a:ext>
            </a:extLst>
          </p:cNvPr>
          <p:cNvSpPr/>
          <p:nvPr/>
        </p:nvSpPr>
        <p:spPr>
          <a:xfrm>
            <a:off x="838166" y="301873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A1B730C-6906-4DA5-886C-5153E7158F0A}"/>
              </a:ext>
            </a:extLst>
          </p:cNvPr>
          <p:cNvSpPr/>
          <p:nvPr/>
        </p:nvSpPr>
        <p:spPr>
          <a:xfrm>
            <a:off x="4181695" y="485861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27ADE59-7E89-437E-AF8A-317F12ED43D9}"/>
              </a:ext>
            </a:extLst>
          </p:cNvPr>
          <p:cNvSpPr/>
          <p:nvPr/>
        </p:nvSpPr>
        <p:spPr>
          <a:xfrm>
            <a:off x="4174368" y="4490790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F49CBC3-9D35-4AB5-BDCE-74D89FFA4440}"/>
              </a:ext>
            </a:extLst>
          </p:cNvPr>
          <p:cNvSpPr/>
          <p:nvPr/>
        </p:nvSpPr>
        <p:spPr>
          <a:xfrm>
            <a:off x="4177302" y="4120052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9F14C66-56E9-476A-9A85-DFA2C7881C6C}"/>
              </a:ext>
            </a:extLst>
          </p:cNvPr>
          <p:cNvSpPr/>
          <p:nvPr/>
        </p:nvSpPr>
        <p:spPr>
          <a:xfrm>
            <a:off x="4167043" y="3749314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F52771B-D63B-49CF-9E03-2B603C28ED6F}"/>
              </a:ext>
            </a:extLst>
          </p:cNvPr>
          <p:cNvSpPr/>
          <p:nvPr/>
        </p:nvSpPr>
        <p:spPr>
          <a:xfrm>
            <a:off x="4165581" y="3365391"/>
            <a:ext cx="448408" cy="34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5F5CC1-2EB6-4791-8B84-29C098F9F9C5}"/>
                  </a:ext>
                </a:extLst>
              </p14:cNvPr>
              <p14:cNvContentPartPr/>
              <p14:nvPr/>
            </p14:nvContentPartPr>
            <p14:xfrm>
              <a:off x="991080" y="2071080"/>
              <a:ext cx="9475560" cy="3114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5F5CC1-2EB6-4791-8B84-29C098F9F9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720" y="2061720"/>
                <a:ext cx="9494280" cy="31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6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10,   18,   25,    6,    70,   32,   2,    40,   11,   38,   21,   33,   86,  17,   51,   24,   57</a:t>
            </a:r>
          </a:p>
          <a:p>
            <a:endParaRPr lang="en-CA" sz="2000" dirty="0"/>
          </a:p>
          <a:p>
            <a:endParaRPr lang="en-CA" sz="2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AE848F5-159A-4091-B395-549EDF39EEB9}"/>
              </a:ext>
            </a:extLst>
          </p:cNvPr>
          <p:cNvGraphicFramePr>
            <a:graphicFrameLocks noGrp="1"/>
          </p:cNvGraphicFramePr>
          <p:nvPr/>
        </p:nvGraphicFramePr>
        <p:xfrm>
          <a:off x="823058" y="3001270"/>
          <a:ext cx="812800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118">
                  <a:extLst>
                    <a:ext uri="{9D8B030D-6E8A-4147-A177-3AD203B41FA5}">
                      <a16:colId xmlns:a16="http://schemas.microsoft.com/office/drawing/2014/main" val="2227760668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109094829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4194737579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041751864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108379127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78080627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849760421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296298346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737344988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4244148327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636087016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224829220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412559501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233313488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43317947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72893285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099063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7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1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10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2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43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335925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5E005B2-E68B-48B4-A9CD-D4B058199D2D}"/>
              </a:ext>
            </a:extLst>
          </p:cNvPr>
          <p:cNvGraphicFramePr>
            <a:graphicFrameLocks noGrp="1"/>
          </p:cNvGraphicFramePr>
          <p:nvPr/>
        </p:nvGraphicFramePr>
        <p:xfrm>
          <a:off x="823058" y="1933681"/>
          <a:ext cx="812800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118">
                  <a:extLst>
                    <a:ext uri="{9D8B030D-6E8A-4147-A177-3AD203B41FA5}">
                      <a16:colId xmlns:a16="http://schemas.microsoft.com/office/drawing/2014/main" val="412604915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11964897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723495655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497278239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545214445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25672984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423951302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986550571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093601724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929085108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4267925927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985547906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332821880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210039004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974364499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3811905500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1397024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968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5F5CC1-2EB6-4791-8B84-29C098F9F9C5}"/>
                  </a:ext>
                </a:extLst>
              </p14:cNvPr>
              <p14:cNvContentPartPr/>
              <p14:nvPr/>
            </p14:nvContentPartPr>
            <p14:xfrm>
              <a:off x="991080" y="2071080"/>
              <a:ext cx="9475560" cy="3114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5F5CC1-2EB6-4791-8B84-29C098F9F9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720" y="2061720"/>
                <a:ext cx="9494280" cy="31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39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Longest Increasing Subsequence (LIS)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Faster Algorithm for LIS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Longest Common Subsequence (LCS)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Edit Distance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6966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Longest Common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383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Two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is a symbol.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The largest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such that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One example is that we are given two DNA sequences and want to identify common structure.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Note that longest increasing subsequence (LIS) is a special case of longest common subsequence (LCS).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3838936"/>
              </a:xfrm>
              <a:prstGeom prst="rect">
                <a:avLst/>
              </a:prstGeom>
              <a:blipFill>
                <a:blip r:embed="rId2"/>
                <a:stretch>
                  <a:fillRect l="-612" t="-635" r="-278" b="-19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4D2355-47A6-453D-B74C-EBCAF0D1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17" y="3347496"/>
            <a:ext cx="5322972" cy="737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B8C966-B107-4DA2-AFAF-80C024E34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016" y="3429000"/>
            <a:ext cx="2386714" cy="3685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A446BE-C00C-48EC-84DE-E1816001A8C9}"/>
                  </a:ext>
                </a:extLst>
              </p14:cNvPr>
              <p14:cNvContentPartPr/>
              <p14:nvPr/>
            </p14:nvContentPartPr>
            <p14:xfrm>
              <a:off x="2533680" y="5042880"/>
              <a:ext cx="8185680" cy="99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A446BE-C00C-48EC-84DE-E1816001A8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4320" y="5033520"/>
                <a:ext cx="8204400" cy="10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6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73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Subproblems</a:t>
                </a:r>
                <a:r>
                  <a:rPr lang="en-CA" sz="2000" dirty="0"/>
                  <a:t>: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length of a longest common subsequence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732573"/>
              </a:xfrm>
              <a:prstGeom prst="rect">
                <a:avLst/>
              </a:prstGeom>
              <a:blipFill>
                <a:blip r:embed="rId2"/>
                <a:stretch>
                  <a:fillRect l="-612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5DC005-D202-4C06-BEBF-33695901B4ED}"/>
                  </a:ext>
                </a:extLst>
              </p14:cNvPr>
              <p14:cNvContentPartPr/>
              <p14:nvPr/>
            </p14:nvContentPartPr>
            <p14:xfrm>
              <a:off x="1166400" y="1645560"/>
              <a:ext cx="8932320" cy="447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5DC005-D202-4C06-BEBF-33695901B4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7040" y="1636200"/>
                <a:ext cx="8951040" cy="44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17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97883C-1D87-49C5-A08B-D51798A0926D}"/>
                  </a:ext>
                </a:extLst>
              </p14:cNvPr>
              <p14:cNvContentPartPr/>
              <p14:nvPr/>
            </p14:nvContentPartPr>
            <p14:xfrm>
              <a:off x="1636920" y="1564560"/>
              <a:ext cx="5410080" cy="1969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97883C-1D87-49C5-A08B-D51798A092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7560" y="1555200"/>
                <a:ext cx="5428800" cy="19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46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Bottom-Up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904FF-43CC-45BB-9774-D5318A3B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44" y="1223113"/>
            <a:ext cx="9533446" cy="502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C0D67-7837-4B48-86A1-CFE19BDE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44" y="1863337"/>
            <a:ext cx="4541914" cy="5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0D68A-E0FC-47DD-A020-711C4C247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44" y="2564569"/>
            <a:ext cx="4667654" cy="495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1601A-4A4B-407D-9890-B72FEAD1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44" y="3206095"/>
            <a:ext cx="8611346" cy="445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E70C7-63AE-4CCD-A1B2-BBB09B652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44" y="3798087"/>
            <a:ext cx="7220576" cy="533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3539B8-07A1-401B-BBA4-70CA22C28CD1}"/>
                  </a:ext>
                </a:extLst>
              </p14:cNvPr>
              <p14:cNvContentPartPr/>
              <p14:nvPr/>
            </p14:nvContentPartPr>
            <p14:xfrm>
              <a:off x="7532280" y="4117680"/>
              <a:ext cx="2525040" cy="210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3539B8-07A1-401B-BBA4-70CA22C28C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2920" y="4108320"/>
                <a:ext cx="2543760" cy="21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9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Longest Increasing Subsequence (LIS)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Faster Algorithm for LIS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Longest Common Subsequence (LCS)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Edit Distance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06240C-1BCE-413F-A13B-DF419FA2034D}"/>
                  </a:ext>
                </a:extLst>
              </p14:cNvPr>
              <p14:cNvContentPartPr/>
              <p14:nvPr/>
            </p14:nvContentPartPr>
            <p14:xfrm>
              <a:off x="3711960" y="2107080"/>
              <a:ext cx="329040" cy="20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06240C-1BCE-413F-A13B-DF419FA20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2600" y="2097720"/>
                <a:ext cx="34776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Longest Increasing Subsequence (LIS)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Faster Algorithm for LIS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Longest Common Subsequence (LCS)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Edit Distance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45696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628022" y="1103438"/>
                <a:ext cx="11122897" cy="196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Two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is a symbol.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The minimum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:r>
                  <a:rPr lang="en-CA" sz="2000" dirty="0"/>
                  <a:t> we can do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add/delete/change operations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2" y="1103438"/>
                <a:ext cx="11122897" cy="1963679"/>
              </a:xfrm>
              <a:prstGeom prst="rect">
                <a:avLst/>
              </a:prstGeom>
              <a:blipFill>
                <a:blip r:embed="rId2"/>
                <a:stretch>
                  <a:fillRect l="-548" t="-12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A5A23A0-3F7F-490B-80FA-8AE32183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03" y="2770994"/>
            <a:ext cx="6812870" cy="11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73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Subproblems</a:t>
                </a:r>
                <a:r>
                  <a:rPr lang="en-CA" sz="2000" dirty="0"/>
                  <a:t>: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edit distance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732573"/>
              </a:xfrm>
              <a:prstGeom prst="rect">
                <a:avLst/>
              </a:prstGeom>
              <a:blipFill>
                <a:blip r:embed="rId2"/>
                <a:stretch>
                  <a:fillRect l="-612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1C1460-E8A4-4EDF-97EA-4820E75C2EBD}"/>
                  </a:ext>
                </a:extLst>
              </p14:cNvPr>
              <p14:cNvContentPartPr/>
              <p14:nvPr/>
            </p14:nvContentPartPr>
            <p14:xfrm>
              <a:off x="1315800" y="1633320"/>
              <a:ext cx="9535320" cy="485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1C1460-E8A4-4EDF-97EA-4820E75C2E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440" y="1623960"/>
                <a:ext cx="9554040" cy="48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17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b="1" u="sng" dirty="0"/>
              <a:t>Important Exercise</a:t>
            </a:r>
            <a:r>
              <a:rPr lang="en-CA" sz="2000" dirty="0"/>
              <a:t>: Bottom-up implementation.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b="1" u="sng" dirty="0"/>
              <a:t>Recent Result</a:t>
            </a:r>
            <a:r>
              <a:rPr lang="en-CA" sz="2000" dirty="0"/>
              <a:t>: </a:t>
            </a:r>
            <a:r>
              <a:rPr lang="en-US" sz="2000" dirty="0"/>
              <a:t>Edit Distance Cannot Be Computed in Strongly </a:t>
            </a:r>
            <a:r>
              <a:rPr lang="en-US" sz="2000" dirty="0" err="1"/>
              <a:t>Subquadratic</a:t>
            </a:r>
            <a:r>
              <a:rPr lang="en-US" sz="2000" dirty="0"/>
              <a:t> Time (unless SETH is false)</a:t>
            </a:r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7A39AF-E31E-410F-8DC1-E75B27E95EA8}"/>
                  </a:ext>
                </a:extLst>
              </p14:cNvPr>
              <p14:cNvContentPartPr/>
              <p14:nvPr/>
            </p14:nvContentPartPr>
            <p14:xfrm>
              <a:off x="2176560" y="1543680"/>
              <a:ext cx="5757120" cy="124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7A39AF-E31E-410F-8DC1-E75B27E95E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200" y="1534320"/>
                <a:ext cx="5775840" cy="12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4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Graph Searching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AD671-5BC6-499E-BFEA-4BE751DE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520" y="1407589"/>
            <a:ext cx="4773186" cy="49244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37CB12-A58C-4E72-9464-2C7A2673DB24}"/>
                  </a:ext>
                </a:extLst>
              </p14:cNvPr>
              <p14:cNvContentPartPr/>
              <p14:nvPr/>
            </p14:nvContentPartPr>
            <p14:xfrm>
              <a:off x="3517560" y="1432800"/>
              <a:ext cx="6741000" cy="471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37CB12-A58C-4E72-9464-2C7A2673DB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8200" y="1423440"/>
                <a:ext cx="6759720" cy="47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0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3087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, a subsequence is a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subsequence is </a:t>
                </a:r>
                <a:r>
                  <a:rPr lang="en-CA" sz="2000" i="1" dirty="0"/>
                  <a:t>increasing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an increasing subsequence of maximum length.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3087705"/>
              </a:xfrm>
              <a:prstGeom prst="rect">
                <a:avLst/>
              </a:prstGeom>
              <a:blipFill>
                <a:blip r:embed="rId2"/>
                <a:stretch>
                  <a:fillRect l="-612" t="-7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93FC54-627C-472D-AB04-8BD00F80DF40}"/>
                  </a:ext>
                </a:extLst>
              </p14:cNvPr>
              <p14:cNvContentPartPr/>
              <p14:nvPr/>
            </p14:nvContentPartPr>
            <p14:xfrm>
              <a:off x="3150360" y="3988800"/>
              <a:ext cx="8204040" cy="143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93FC54-627C-472D-AB04-8BD00F80DF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1000" y="3979440"/>
                <a:ext cx="8222760" cy="14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7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Subproblems</a:t>
                </a:r>
                <a:r>
                  <a:rPr lang="en-CA" sz="2000" dirty="0"/>
                  <a:t>: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CA" sz="2000" dirty="0"/>
                  <a:t> be the length of a longest increasing subsequence 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and using the numbers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only.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169551"/>
              </a:xfrm>
              <a:prstGeom prst="rect">
                <a:avLst/>
              </a:prstGeom>
              <a:blipFill>
                <a:blip r:embed="rId2"/>
                <a:stretch>
                  <a:fillRect l="-612" t="-26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D876FC-7071-41CF-BBE0-D1AEF1321165}"/>
                  </a:ext>
                </a:extLst>
              </p14:cNvPr>
              <p14:cNvContentPartPr/>
              <p14:nvPr/>
            </p14:nvContentPartPr>
            <p14:xfrm>
              <a:off x="1257840" y="2068920"/>
              <a:ext cx="7077600" cy="319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D876FC-7071-41CF-BBE0-D1AEF13211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480" y="2059560"/>
                <a:ext cx="7096320" cy="32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9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Bottom-Up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94858-7CBE-4111-903C-B4048B15C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352382"/>
            <a:ext cx="4637172" cy="522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C3921-1271-471F-9E70-BCFCD7FCF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887400"/>
            <a:ext cx="4294242" cy="533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C6E45E-A5E3-422A-BDBD-A866A084A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2442631"/>
            <a:ext cx="4591448" cy="483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9AFA48-DB3C-4274-8432-2D06057DA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2943938"/>
            <a:ext cx="5627858" cy="514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9F4E7-2461-40C1-8403-2553C2A51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" y="3484518"/>
            <a:ext cx="5925063" cy="4762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C25BAD-F80F-42D5-BF3F-EBA3C040E691}"/>
              </a:ext>
            </a:extLst>
          </p:cNvPr>
          <p:cNvSpPr txBox="1"/>
          <p:nvPr/>
        </p:nvSpPr>
        <p:spPr>
          <a:xfrm>
            <a:off x="790940" y="4541260"/>
            <a:ext cx="1095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Time complexity</a:t>
            </a:r>
            <a:r>
              <a:rPr lang="en-CA" sz="2000" dirty="0"/>
              <a:t>:</a:t>
            </a:r>
          </a:p>
          <a:p>
            <a:endParaRPr lang="en-CA" sz="2000" dirty="0"/>
          </a:p>
          <a:p>
            <a:r>
              <a:rPr lang="en-CA" sz="2000" u="sng" dirty="0"/>
              <a:t>Example</a:t>
            </a:r>
            <a:r>
              <a:rPr lang="en-CA" sz="2000" dirty="0"/>
              <a:t>:   3, 8, 7, 2, 6, 4, 12, 14, 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2ED280-A438-45EC-A699-3C43E3D67CE7}"/>
                  </a:ext>
                </a:extLst>
              </p14:cNvPr>
              <p14:cNvContentPartPr/>
              <p14:nvPr/>
            </p14:nvContentPartPr>
            <p14:xfrm>
              <a:off x="1878120" y="1462320"/>
              <a:ext cx="8672760" cy="442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2ED280-A438-45EC-A699-3C43E3D67C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8760" y="1452960"/>
                <a:ext cx="8691480" cy="444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5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Longest Path in Directed Acyclic Graphs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Printing a solution: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The longest increasing subsequence can be reduced to finding a longest path in a directed acyclic graph.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b="1" u="sng" dirty="0"/>
              <a:t>Exercise</a:t>
            </a:r>
            <a:r>
              <a:rPr lang="en-CA" sz="2000" dirty="0"/>
              <a:t>: Design a dynamic programming algorithm to find a longest path in a directed acyclic graph.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45491-6FDF-4E79-88A2-45D90B8F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4" y="3326941"/>
            <a:ext cx="4889435" cy="19616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5C43DF-63FE-4C5B-8551-33CA139894E7}"/>
                  </a:ext>
                </a:extLst>
              </p14:cNvPr>
              <p14:cNvContentPartPr/>
              <p14:nvPr/>
            </p14:nvContentPartPr>
            <p14:xfrm>
              <a:off x="556200" y="1242360"/>
              <a:ext cx="9684720" cy="536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5C43DF-63FE-4C5B-8551-33CA139894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840" y="1233000"/>
                <a:ext cx="9703440" cy="53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7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Longest Increasing Subsequence (LIS)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Faster Algorithm for LIS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Longest Common Subsequence (LCS)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Edit Distance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5C8B5E-565A-4BCD-B187-EA3BE69906A1}"/>
                  </a:ext>
                </a:extLst>
              </p14:cNvPr>
              <p14:cNvContentPartPr/>
              <p14:nvPr/>
            </p14:nvContentPartPr>
            <p14:xfrm>
              <a:off x="7704360" y="1938960"/>
              <a:ext cx="2933640" cy="1347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5C8B5E-565A-4BCD-B187-EA3BE69906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5000" y="1929600"/>
                <a:ext cx="2952360" cy="13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2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Faster Algorithm: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Now we present a clever implementation that solves LIS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bottleneck is to find an increasing subsequence to extend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which takes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000" dirty="0"/>
                  <a:t> times.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observation is that we don’t need to store all the subproblems for future computation,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because some subproblems are “dominated” by other subproblems.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For each length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, we will only store the “best” position to start an increasing subsequence of length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Then, these “best subproblems” satisfy a monotone property, which allows us to use binary search.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For example, given     …………, 3, 8, 7, 2, 6, 4, 12, 14, 9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247317"/>
              </a:xfrm>
              <a:prstGeom prst="rect">
                <a:avLst/>
              </a:prstGeom>
              <a:blipFill>
                <a:blip r:embed="rId2"/>
                <a:stretch>
                  <a:fillRect l="-612" t="-717" b="-15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B063E6-1626-4B3C-B054-3561116A4103}"/>
                  </a:ext>
                </a:extLst>
              </p14:cNvPr>
              <p14:cNvContentPartPr/>
              <p14:nvPr/>
            </p14:nvContentPartPr>
            <p14:xfrm>
              <a:off x="3290040" y="4567680"/>
              <a:ext cx="4185360" cy="126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B063E6-1626-4B3C-B054-3561116A41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0680" y="4558320"/>
                <a:ext cx="4204080" cy="12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3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Best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655028" y="1103438"/>
                <a:ext cx="11095892" cy="5087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Suppose we have already computed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and we would like to compute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Suppose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, what is the best subproblem to keep for computation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Define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CA" sz="2000" dirty="0"/>
                  <a:t> to be the best position to extend a subsequence of length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be the length of a longest subsequence we have computed so far.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Then we will only store the subproblems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for future computations.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For example, ……, 2, 7, 6, 1, 4, 8, 5, 3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8" y="1103438"/>
                <a:ext cx="11095892" cy="5087483"/>
              </a:xfrm>
              <a:prstGeom prst="rect">
                <a:avLst/>
              </a:prstGeom>
              <a:blipFill>
                <a:blip r:embed="rId2"/>
                <a:stretch>
                  <a:fillRect l="-549" t="-599" b="-10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E44C00-6BA8-4DCD-B6F5-DFA0553657C9}"/>
                  </a:ext>
                </a:extLst>
              </p14:cNvPr>
              <p14:cNvContentPartPr/>
              <p14:nvPr/>
            </p14:nvContentPartPr>
            <p14:xfrm>
              <a:off x="2636640" y="1993680"/>
              <a:ext cx="7811280" cy="460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E44C00-6BA8-4DCD-B6F5-DFA0553657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280" y="1984320"/>
                <a:ext cx="7830000" cy="46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2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7548</TotalTime>
  <Words>1055</Words>
  <Application>Microsoft Office PowerPoint</Application>
  <PresentationFormat>Widescreen</PresentationFormat>
  <Paragraphs>347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Longest Increasing Subsequence</vt:lpstr>
      <vt:lpstr>Recurrence</vt:lpstr>
      <vt:lpstr>Bottom-Up Implementation</vt:lpstr>
      <vt:lpstr>Longest Path in Directed Acyclic Graphs</vt:lpstr>
      <vt:lpstr>Today’s Plan</vt:lpstr>
      <vt:lpstr>Faster Algorithm: Overview</vt:lpstr>
      <vt:lpstr>Best Subproblems</vt:lpstr>
      <vt:lpstr>Monotonicity</vt:lpstr>
      <vt:lpstr>Updating the Best Subproblems by Binary Search</vt:lpstr>
      <vt:lpstr>Fast Algorithm</vt:lpstr>
      <vt:lpstr>Example</vt:lpstr>
      <vt:lpstr>Example</vt:lpstr>
      <vt:lpstr>Today’s Plan</vt:lpstr>
      <vt:lpstr>Longest Common Subsequence</vt:lpstr>
      <vt:lpstr>Recurrence</vt:lpstr>
      <vt:lpstr>Analysis</vt:lpstr>
      <vt:lpstr>Bottom-Up Implementation</vt:lpstr>
      <vt:lpstr>Today’s Plan</vt:lpstr>
      <vt:lpstr>Edit Distance</vt:lpstr>
      <vt:lpstr>Recurrence</vt:lpstr>
      <vt:lpstr>Analysis</vt:lpstr>
      <vt:lpstr>Graph Searching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335</cp:revision>
  <dcterms:created xsi:type="dcterms:W3CDTF">2020-05-12T11:50:13Z</dcterms:created>
  <dcterms:modified xsi:type="dcterms:W3CDTF">2021-06-30T17:17:12Z</dcterms:modified>
</cp:coreProperties>
</file>