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336" r:id="rId4"/>
    <p:sldId id="338" r:id="rId5"/>
    <p:sldId id="339" r:id="rId6"/>
    <p:sldId id="367" r:id="rId7"/>
    <p:sldId id="340" r:id="rId8"/>
    <p:sldId id="341" r:id="rId9"/>
    <p:sldId id="342" r:id="rId10"/>
    <p:sldId id="356" r:id="rId11"/>
    <p:sldId id="343" r:id="rId12"/>
    <p:sldId id="344" r:id="rId13"/>
    <p:sldId id="357" r:id="rId14"/>
    <p:sldId id="345" r:id="rId15"/>
    <p:sldId id="346" r:id="rId16"/>
    <p:sldId id="347" r:id="rId17"/>
    <p:sldId id="348" r:id="rId18"/>
    <p:sldId id="349" r:id="rId19"/>
    <p:sldId id="358" r:id="rId20"/>
    <p:sldId id="350" r:id="rId21"/>
    <p:sldId id="351" r:id="rId22"/>
    <p:sldId id="352" r:id="rId23"/>
    <p:sldId id="353" r:id="rId24"/>
    <p:sldId id="354" r:id="rId25"/>
    <p:sldId id="355" r:id="rId26"/>
    <p:sldId id="359" r:id="rId27"/>
    <p:sldId id="360" r:id="rId28"/>
    <p:sldId id="361" r:id="rId29"/>
    <p:sldId id="368" r:id="rId30"/>
    <p:sldId id="363" r:id="rId31"/>
    <p:sldId id="364" r:id="rId32"/>
    <p:sldId id="36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5:21:24.36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11941 7080 318 0,'-1'-2'243'0,"2"2"-8"16,2 0-50-16,-4-1-15 16,0 0-64-16,0 0-19 0,1 0-19 15,0 0-5-15,0 0-13 16,0 0-9-16,0 0-14 16,19 1-6-16,30 6-8 15,-28 0-2-15,1-1-2 16,1 2-1-16,-4 2 1 15,-1-1-1-15,-1 2 1 16,-2 1-1-16,-4-2-1 16,0 2 2-16,-8 2 2 15,-3 2 1-15,-2 6 1 16,-6 3-2-16,-2 0-2 16,-1-1-1-16,-2-3 0 15,1-3 1-15,-3-2 1 16,-2-3 0-16,3-1 4 15,-2-1 4-15,4-5 8 16,-2-1 1-16,6-1 1 16,-1-3-4-16,7 1-7 0,5 0-2 15,-3 0-8-15,0-1-2 16,0 0 0-16,0 0 2 16,0 0 6-16,0 0 0 15,0 0 1-15,0 0-3 16,0 0-3-16,0 0-1 15,10 9-2-15,7-1-1 16,25 27-1-16,-29-32 1 16,2 1-2-16,0 0 1 0,-1 4 0 15,1 6-2-15,-2-5 2 16,-1 4 2-16,-3-7 2 16,-1-3 3-16,-4 0 3 15,1 3 1-15,-1 0-1 16,-1 2-1-16,-1-3-2 15,0-5 0-15,-2 0 3 16,0 0 0-16,-2-1-9 16,1 1-24-16,0-1-102 15,0 1-89-15,0 0 124 16</inkml:trace>
  <inkml:trace contextRef="#ctx0" brushRef="#br0" timeOffset="553.6">12210 7676 713 0,'-12'28'389'16,"10"-32"-82"-16,0-1-144 16,0-3 9-16,2 3-86 15,-1-2-36-15,4 3-32 16,4-1-9-16,2 2-5 16,3 3-1-16,-3 0 0 15,0 2-1-15,-4 2 2 16,-1 0 0-16,-4 5 4 15,0-3 1-15,-4 3 3 16,-1-3 2-16,-3 0 1 16,0 0 2-16,-3-2 1 15,0-2-1-15,0-2 4 16,0-2 0-16,3-2 2 16,3 3-2-16,1-3-10 0,3 2-4 15,1 1-8-15,0 0-2 16,0 0 0-16,0 0 1 15,7-3 2-15,5 0 2 16,-4 2 1-16,24-5 1 16,-28 11 4-16,-2 1 1 15,-2-2 5-15,-1-3 0 0,0 0 0 16,0 0 0-16,-1 0-6 16,1 0-10-16,0 0-91 15,-7 2-84-15,5-2 107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5:58:11.024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9729 6849 546 0,'-2'2'282'16,"-1"2"-74"-16,2-3-3 0,0-1-37 16,0 0-27-16,0 0-41 15,-1 0-11-15,1 0-13 16,0 0-7-16,0 0-12 16,0 0-7-16,0 0-8 15,0 0-3-15,0 0-6 16,1 0 0-16,0 0-2 15,3 1-4-15,10 4 1 16,1-2-3-16,32 8-3 16,-25-11-2-16,4 2-7 15,5 0-3-15,2 0-2 16,-2 0-1-16,0-2 2 16,1 0-1-16,-1-4 2 15,7 3 0-15,6-2-1 16,4 0 0-16,6-2-3 15,0-1 0-15,16 3 0 16,-7 0-1-16,5 0 1 16,-2 2 0-16,-9-2 2 15,8 0 1-15,-3 0-1 0,2 2 0 16,1-2 3-16,-3-1 1 16,-5-1 6-16,-4-2 3 15,-4 4 4-15,-5-3 0 16,-3 3 2-16,-4 2 1 15,-12 1 1-15,-1 2 0 16,-8 2-1-16,-4 0 2 0,-4-2-1 16,-3-1 2-16,-1-1 7 15,-2 0 2-15,-1 0 5 16,0 0 3-16,0 0 1 16,0 0-3-16,0 0-6 15,0 0-5-15,0-1-13 16,0 1-5-16,0 0-9 15,0 0-2-15,0 0-1 16,0 0 1-16,0 0 9 16,-1-1 3-16,-1 0 1 15,1 0 1-15,-7-1-112 16,-13-5-90-16,-23-17-109 16,32 7 145-16</inkml:trace>
  <inkml:trace contextRef="#ctx0" brushRef="#br0" timeOffset="959.71">11868 6772 560 0,'-17'2'331'0,"6"0"-92"0,-1-1-24 16,5 3-18-16,1-4-53 15,0 2-15-15,2-2-23 16,3 0-9-16,0 0-21 15,0-1-12-15,0 0-18 16,1 1-7-16,0 0-5 16,0 0 3-16,0 0 6 15,4 1 4-15,15 1-3 16,31 3-6-16,-25-3-9 16,11 1-5-16,0-1-7 15,-1-2-2-15,12 0-5 16,-1-3 0-16,13 1-4 15,10-1-1-15,12 1-1 16,-4 0-1-16,10 2 3 16,2 0 1-16,2 2 4 0,16 3 3 15,-4 0 5-15,4 0 1 16,1 1-2-16,-7-3-1 16,4-1-4-16,-5 1-1 15,-2-2-1-15,-2 1 0 16,-1-1 0-16,1-2 0 15,-9 0 5-15,-14-4 2 16,0 2 8-16,-7-1 3 16,0 3-2-16,7 2 0 0,-4-1-5 15,5 0-2-15,-24 1 3 16,-3-1-2-16,-18 1 0 16,-11 1-2-16,4-3-6 15,-9 1 1-15,-4-1-1 16,-4 1 0-16,-2 0 2 15,0 0-2-15,-3 0-1 16,0 0-1-16,0 0-59 16,-1 0-77-16,0 0-231 15,0 0 220-15</inkml:trace>
  <inkml:trace contextRef="#ctx0" brushRef="#br0" timeOffset="1504.94">10581 6061 919 0,'1'6'426'16,"-1"-6"-209"-16,1 11-28 0,4 7 15 15,-4 4-59-15,2 8-27 16,-2 2-32-16,0-4-9 15,-1-3-31-15,3 1-12 16,-2-4-18-16,0-1-6 16,1-5-1-16,-1-6 0 15,-1-4 4-15,-1-3 0 16,-2-1-43-16,2-2-36 16,-1 0-138-16,1 0-128 0,1-1 211 15</inkml:trace>
  <inkml:trace contextRef="#ctx0" brushRef="#br0" timeOffset="2297.9">13166 5939 841 0,'1'5'371'0,"6"-4"-176"16,4 4-29-16,5-1-5 15,4 1-44-15,4 3-43 16,0-1-8-16,0 4-16 16,-1-3-10-16,-5 3-13 15,-6-5-3-15,-9-1 8 16,-3 3 6-16,-11 1 6 15,-3 6-2-15,-6 2-13 0,-3 1-8 16,4-3-11 0,0 0-1-16,7-3-8 0,2-4-3 15,6 0-11-15,3-1-7 16,4-1-6-16,6 3-1 16,4 1 6-16,4 2 5 15,3 0 10-15,5-1 6 16,0 1 21-16,-5 0 9 15,-1-2 14-15,-14-4 6 0,-5 4 6 16,-1-2 2 0,-9 1 1-16,4 4-3 0,-11-4-17 15,4-1-9-15,-3-2-14 16,-1-1-4-16,4 0-20 16,0-4-38-16,1 0-119 15,1-1-75-15,5-3 136 16</inkml:trace>
  <inkml:trace contextRef="#ctx0" brushRef="#br0" timeOffset="3482.7">7825 6658 756 0,'28'-27'331'16,"-27"16"-137"-16,-1 1-2 16,0 4 1-16,3 6-43 15,0 8-75-15,3 5-27 16,-2 17-23-16,-4 7 0 0,-2 17 2 15,-1 3-4-15,4 2-11 16,4-5-4-16,8-13-4 16,-1-8-1-16,3-16 3 15,-1-2-52-15,-2-17-203 16,2-9 176-16</inkml:trace>
  <inkml:trace contextRef="#ctx0" brushRef="#br0" timeOffset="3915.98">7750 6388 988 0,'-30'32'386'16,"0"7"-286"-16,0 6-10 15,3 0 1-15,8 5-47 16,7 2-17-16,12 10-26 0,7 8-1 15,10 12 2-15,4 1-2 16,5 1-1-16,5-9-2 16,8-18-3-16,6-9 2 15,14-18 4-15,0-6 2 16,4-19 10-16,0-7 2 16,-3-20 7-16,5-11 2 0,-4-17 3 15,0-7 1-15,-10-8 8 16,-9 0 3-16,-16-4 8 15,-14-3 2-15,-25-2 1 16,-9-2-1-16,-22 4-7 16,-2 8-4-16,-10 18-11 15,-3 8-6-15,-5 24-12 16,2 3-4-16,-2 11-9 16,5 9-3-16,3 1-7 15,-2 1-11-15,17 1-49 16,3-2-52-16,18 3 79 15</inkml:trace>
  <inkml:trace contextRef="#ctx0" brushRef="#br0" timeOffset="5709.37">10483 8409 551 0,'-16'-8'292'0,"15"6"-6"16,8 1-95-16,-5 0-22 15,-2 1-17-15,0 0-43 16,0 0-11-16,10 1-9 16,16 2-6-16,44 5-17 15,-15-7-6-15,14-1-4 16,13 0-2-16,10-2-6 15,7-2-2-15,8 0 4 16,-1 1-2-16,6 3 11 16,-42 1-2-1,1 1 9-15,49 0 0 0,6 0-6 16,-24-1 5-16,-33 2-21 16,-18-3-3-16,-24 2-14 15,-10 0-4-15,-17 0 6 16,-1 0 5-16,-6-2-2 15,-8-2-14-15,2 0-63 16,-1 1-45-16,-6 1-106 0,6 1-51 16,-9 2-463-16,0 8 476 15</inkml:trace>
  <inkml:trace contextRef="#ctx0" brushRef="#br0" timeOffset="6265.58">11148 8745 1021 0,'-3'5'387'0,"3"-8"-235"0,8 0-49 15,7-5 15 1,7 6-10-16,11 2-38 0,2 3-16 15,3 5-15-15,-4 1-9 16,-3 2-13-16,-6 0-2 16,-11 6 0-16,-4 3 3 15,-10 3 8-15,-4 1 2 16,-8-1 0-16,-2-2-1 16,-2-5-5-16,-3 2-1 15,5-5-5-15,0-5-3 0,9-1 1 16,1-4 1-16,5 2 0 15,6 0 1-15,8-2 4 16,4 2 3-16,7-5 14 16,4 0 10-16,-6-2 9 15,4 1-2-15,-9 1-14 16,-2 0-12-16,2 3-63 16,2 0-76-16,9-1 71 15</inkml:trace>
  <inkml:trace contextRef="#ctx0" brushRef="#br0" timeOffset="6793.18">12602 8381 951 0,'-17'-2'441'0,"2"0"-194"15,7 2 0-15,1-4-65 16,8 7-47-16,14 1-50 15,1-3-14-15,19 7-3 16,8-7 1-16,18-1-3 0,11 1-1 16,7-3-9-16,-2 1-5 15,-8 0-17-15,-9-4-5 16,-8 2-9-16,-3 0-4 16,-12 3-3-16,-5 1-1 15,-15 1-1-15,-5-1 0 16,-9-1-65-16,-6-2-65 15,-4 2-171-15,-8-6 171 16</inkml:trace>
  <inkml:trace contextRef="#ctx0" brushRef="#br0" timeOffset="7134.91">13014 8547 1115 0,'-1'0'178'0,"1"0"6"15,-3 0 228-15,2 0-236 16,0 0 0-16,-12 5-92 16,-8 2-51-16,-33 43-33 15,33-27-3-15,11-1-9 16,0 0-6-16,13-6-9 15,9 2-1-15,7-2 4 0,2-3 6 16,2 1 18-16,1-6 8 16,4-1 10-16,8 1 4 15,-2-4-1-15,-4 0-2 16,-8 0-3-16,-8-4-4 16,-7-2-65-16,-1 4-89 15,-3 1 92-15</inkml:trace>
  <inkml:trace contextRef="#ctx0" brushRef="#br0" timeOffset="7339.72">13067 8684 1059 0,'-7'15'480'0,"8"-1"-177"15,0 4-79-15,-1 4-27 16,-2 2-62-16,0 3-86 15,2 3-18-15,0-4-16 16,2 2-5-16,5-8-13 16,-2-5-18-16,10-3-119 15,3-5-82-15,3-4 130 16</inkml:trace>
  <inkml:trace contextRef="#ctx0" brushRef="#br0" timeOffset="7851">13778 8346 934 0,'-28'-1'476'16,"2"-1"-166"-16,7 4-86 0,3-2 8 16,7 0-79-16,8 4-37 15,6-4-45-15,7 1-14 16,13 3-15-16,8-1-1 16,19-1 0-16,2 2-1 15,8-4-6-15,-2-1-4 16,-5-3-8-16,-2 1-5 15,-4-1-8-15,-9-1-1 16,-7 4-6-16,-8 0-2 16,-5 1-63-16,-5 3-34 0,-7 0-79 15,-3-1-71-15,-6 5 165 16</inkml:trace>
  <inkml:trace contextRef="#ctx0" brushRef="#br0" timeOffset="8248.59">14102 8509 1170 0,'-6'-6'499'0,"5"5"-207"16,-1 1-94-16,-4 3-25 15,5-3-57-15,0 0-103 0,-2 1-13 16,-7 13-2 0,-30 29-3-16,29-28-2 0,9 1-2 15,2-2-4-15,7 1-2 16,7 4 1-16,-3-2 10 16,9 4 18-16,2-1 11 15,4 2 21-15,2 0 7 16,-1 0 12-16,-2 1 4 0,-2-6-3 15,-2 0-6-15,-8-3-15 16,-5 0-6-16,-8 1-3 16,-5 2-1-16,-10-2-2 15,-4-1-3-15,-6-5-39 16,0-4-52-16,1-11-130 16,-2-9-91-16,9-15 166 15</inkml:trace>
  <inkml:trace contextRef="#ctx0" brushRef="#br0" timeOffset="8444.61">14064 8588 1092 0,'20'-3'509'0,"8"-2"-204"16,1 0-29-16,-2 1-66 0,4-1-48 15,-1 3-77-15,3 2-29 16,2 1-35-16,0 2-16 15,-1-1-148-15,-2-3 38 16</inkml:trace>
  <inkml:trace contextRef="#ctx0" brushRef="#br0" timeOffset="9846.54">14264 8363 347 0,'0'-1'199'16,"-1"0"-19"-16,0-1-47 15,0 1-44-15,0 0-9 16,0 0-19-16,0 0-9 0,0 0 4 15,0 0 7-15,0 0 19 16,0 0 14-16,-1 0 14 16,1 1 3-16,-3 0-3 15,0 0-6-15,0 0-15 16,2 0-10-16,1-1-23 16,0-1-9-16,0 1-12 15,0 0-4-15,1 0 4 16,4-1 0-16,22-5-4 15,35-2-2-15,-25 4-6 16,2 5-2-16,5-1-7 16,-7-4-1-16,6 4 1 15,0-6 4-15,-2-2 9 16,3 2 4-16,-9 0 7 16,-4 3 1-16,-10 2-4 15,-6 2-2-15,-8 2-5 0,-2-2-2 16,-3 2 1-16,-1-2 1 15,-1 0 3-15,0 0-2 16,0 0-11-16,-1 0-41 16,1 0-133-16,-12 0-54 15,6-2 110-15</inkml:trace>
  <inkml:trace contextRef="#ctx0" brushRef="#br0" timeOffset="10641.99">14604 5938 492 0,'-1'-4'280'0,"2"-3"-17"16,1 2-38-16,-1 1-1 16,0 4-35-16,-1-1-46 15,0 1-13-15,0 0-23 0,0 0-9 16,0 0-18-16,2 21-7 15,4 37-19-15,-6-21-10 16,0 1-16-16,-1-2-7 16,1-2-10-16,2-5-2 15,0-2-3-15,3-3 0 16,-3-10-1-16,1 0 0 16,-2-10 5-16,0-1-21 15,-1-3-74-15,-1-1-69 16,0 0 86-16</inkml:trace>
  <inkml:trace contextRef="#ctx0" brushRef="#br0" timeOffset="10914.78">14512 6140 718 0,'0'1'405'15,"1"5"-57"-15,-2 2-157 16,3 6 13-16,0 2-67 15,6 0-32-15,3 2-30 16,-3-4-9-16,8-3-7 16,-1-3-3-16,0-3 2 15,2-1 0-15,-3-3-8 16,3-1-5-16,-1-5-13 16,0 0-7-16,0-8-10 0,0 0-3 15,-1-2-5-15,0-2-11 16,-1 1-131-16,-2-3-60 15,-2-1 110-15</inkml:trace>
  <inkml:trace contextRef="#ctx0" brushRef="#br0" timeOffset="11523.11">14800 5271 613 0,'37'-14'377'0,"-31"8"-106"15,-2 1-14-15,0-3-28 16,-1-2-69-16,-2 1-15 15,-1-4-27-15,-7 0-11 16,-7-4-26-16,-3-2-11 16,-3 6-13-16,-3-1-9 0,5 10-12 15,-2 0-6-15,3 4-15 16,4 3-9-16,5 6-17 16,2 6-6-16,3 9-1 15,1 6 4-15,2 8 9 16,2 7 4-16,4 5 2 15,0 3 1-15,3-1 1 16,0-5-1-16,2-9 0 16,0-1 0-16,-1-11-1 15,-2-6 3-15,-5-1 4 16,-3-6 4-16,-4-3-24 16,-1-2-50-16,-5-9-124 15,-1-6-114-15,-1-11 179 16</inkml:trace>
  <inkml:trace contextRef="#ctx0" brushRef="#br0" timeOffset="11737.03">14566 5414 668 0,'-14'0'376'16,"14"0"29"-16,4-2-153 16,6 0-31-16,6 0-17 15,7 1-63-15,3 1-21 16,7-2-30-16,-2 1-17 0,6 1-32 15,1 0-12 1,3 4-19-16,-2 0-5 0,3-1-63 16,-9 2-69-16,-2-1-242 15,7-1 232-15</inkml:trace>
  <inkml:trace contextRef="#ctx0" brushRef="#br0" timeOffset="21841.12">16956 6050 618 0,'-2'-1'293'0,"-6"-2"-117"0,9 1 7 16,-1-1-12-16,0-1-22 15,-1 3-12-15,0 0-5 16,0 0-15-16,-9-5-10 16,-7-2-24-16,-33-15-11 15,14 16-21-15,1 4-8 16,-10 1-13-16,2 2-5 15,1 0-7-15,-3-5-3 16,-3 1-3-16,-2-3-2 16,2 4-3-16,-2 2-1 0,-4 2-1 15,-2 0-1-15,-3 1-1 16,-1 3-1-16,3 2-2 16,3 0-1-16,6 3-1 15,22-4-2 1,0 1 1-16,-18 2 1 0,-9 2-1 15,4-1 1-15,1-1-3 16,3 1-1-16,8 4 0 16,2 0-1-16,1 2 0 15,3 4 1-15,0-4 1 16,5 3-1-16,3-2 1 16,-1 0 0-16,4 2 0 15,-2 1 0-15,3-1 0 16,-5-4 0-16,8 4-1 15,1-2-1-15,1 3 0 16,6 1 1-16,-8 2 0 0,-2 1 2 16,0-2 2-16,1 3 0 15,1-1 1-15,-1 0-1 16,4-4-2-16,1 4-3 16,3-4-2-16,4-3-1 15,2 7-1-15,-1-5 1 0,3 5 3 16,1-1 1-1,0 1 2-15,0-1 0 0,1-2 0 16,1 2-2-16,2-2 1 16,2 0-1-16,2 0 0 15,1-1 1-15,3 2-2 16,1 1 0-16,2-2-1 16,7 2 0-16,4-1 1 15,3-2 2-15,4 0 3 16,-3 4 0-16,7-5 0 15,0 0 1-15,9 1 0 16,1-5 1-16,3 4 0 16,4-2 1-16,4 4 0 15,8 2 0-15,-3-3 0 16,-1 1-1-16,3-2 1 16,-3-1-1-16,6 1 1 15,5-2 0-15,2-3 0 0,-5 0 0 16,4-6 1-16,0 1-1 15,-5-6-1-15,11 3 2 16,5-3-1-16,-1-2 0 16,5-2 3-16,1-2 4 15,-6-1 5-15,12-1 1 16,-2 1 2-16,-1-4-4 16,3-1-3-16,-2-2-2 15,8-3 1-15,6-1-2 0,-2-6 1 16,1-1 1-16,-9-3 2 15,-3 0 1-15,-3-3 9 16,-9 1 4-16,-14 0 8 16,-3 1 5-16,-14 1 2 15,0-1 0-15,-7 4 5 16,-13-6 3-16,-4 0 6 16,-10 1 4-16,-4-5 2 15,-6 4-2-15,-8-3-3 16,-3 0-3-16,-9-1-8 15,-1-1-4-15,-9-3-8 16,-3-4-4-16,-7-1-4 16,-5-2-2-16,-7-1-3 15,1 2-4-15,3 2-5 16,-3-3-3-16,-5 2-6 0,-6-2-2 16,-7 0-7-16,-1 2-3 15,0 1-2-15,0 2 0 16,5 2 1-16,-2 2 0 15,2 2 2-15,-2 0 1 16,-5 5 0-16,1 2-3 16,2 4-7-16,3 5-2 15,3 5-4-15,2 2 0 0,3 2 5 16,4 4 1-16,-3-3-1 16,5 3-1-16,3 1 0 15,2 0-1-15,11 1 2 16,1 0-4-16,7 0-11 15,5 1-7-15,3 2-19 16,3 0-7-16,6-1-14 16,-2 0-10-16,5-1-43 15,0 0-46-15,0 0 117 16</inkml:trace>
  <inkml:trace contextRef="#ctx0" brushRef="#br0" timeOffset="23508.56">17222 8006 713 0,'-1'-12'355'15,"-1"4"-56"-15,-2 2-61 16,-3 1-12-16,-2-2-35 0,-5-2-77 15,-4-3-21-15,-6-4-28 16,-2 7-10-16,-10-1-17 16,-3 0-7-16,1 1-8 15,-3 1-3 1,21 4-5-16,0 1 0 0,-70-9-5 16,-6 3-2-16,-14 3-4 15,36 6-1-15,7 2-3 16,-2 0 0-16,-3 0-1 15,0 1-2-15,-7 8-1 16,2 2-1-16,8 2-1 16,6-1 1-16,2 0 1 15,1-1 1-15,-2 1-1 16,-2 3 2-16,6 1-3 16,6 2-1-16,7 3-1 0,6 0-2 15,7-1-2-15,-5 2-1 16,11 0-1-16,-2 0-1 15,6 3-3-15,5 0-2 16,4 1 0-16,3 5 0 16,2-1 7-16,2-2 2 15,2-1 5-15,-4-4 2 0,4 4 0 16,0-2 0-16,3 2-3 16,2 1-2-16,6-1-4 15,1-2 0-15,4 2-1 16,1 0 1-16,5 6 2 15,2 3 0-15,3 2 0 16,3-1 0-16,8 2 0 16,5-5 1-16,9 0 3 15,2 0-1-15,7-2 2 16,6 3 0-16,8-2 1 16,-1 0 1-16,5 2 3 15,0-1 0-15,-2-3 1 16,9-3 1-16,7-3 1 15,-1-5 0-15,5-4 0 16,0-3-1-16,0-3 1 16,8-2-1-16,0-1 1 0,2 0 0 15,-6-6 0-15,-3 5 2 16,7-4 2-16,-5-3 2 16,5-2 1-16,-3-2 1 15,-7-3 1-15,5-4 0 16,-7 0-2-16,0-7 0 15,-4-4-3-15,-5 4 0 16,3-6 2-16,3-1 2 16,-9-7 6-16,-2-3 1 0,-4-3 6 15,-7-3 0-15,-2 2-1 16,0 1-3-16,-4 1-6 16,0 2-2-16,-2 1-1 15,-4-2 2-15,-16 0 7 16,-4 4 4-16,-18-4 12 15,-8 2 4-15,-3-1 6 16,-7-4 0-16,-3-1-8 16,-6-2-5-16,-8 2-10 15,-6-3-5-15,-6 5-5 16,0 1 0-16,-10-4 0 16,0 6-1-16,-7-2-1 15,-2 0-2-15,-4 2-4 16,-2-2-4-16,9-1-6 15,0 0-5-15,-7-3-7 0,-3 0 0 16,-10 0 2-16,0 1 2 16,10 9 5-16,0 6 0 15,4 6-3-15,-2 2-2 16,-6 5-3-16,-4-1-6 16,-3 5-13-16,1 2-9 15,10 2-10-15,6-2 1 16,5 0 9-16,1 1 10 0,6-3 16 15,7 5 3-15,4 1 7 16,4 1-1-16,4 3-1 16,-2 2-11-16,9-1-51 15,4-3-46-15,7 0-147 16,4-1-170-16,4 9 279 16</inkml:trace>
  <inkml:trace contextRef="#ctx0" brushRef="#br0" timeOffset="29597.12">14851 8796 322 0,'28'28'214'16,"-26"-28"3"-16,-1 1-37 16,-3 1-59-16,2-2-14 15,-1 0-15-15,0 0-3 16,0 0-7-16,-1 0-3 0,2 0-7 15,0 0-8-15,0 0-17 16,0 0-8-16,0 0-12 16,0 0-4-16,0-1-3 15,0 0 0-15,2-7 7 16,0-8 6-16,8-35 11 16,-13 26 4-16,3 0-3 15,-1-1-4-15,0 4-11 16,0 4-5-16,-4 2-9 15,1 4-3-15,-1 0-5 16,3 1-2-16,3 2-3 16,-2 0 0-16,0 3-2 15,-2-1 0-15,2 3-1 16,1-1 0-16,0 0-1 16,0 2 1-16,0 2 0 0,0-1 2 15,0 1 0-15,0 0-1 16,0 0 1-16,0 0-1 15,0 0-1-15,0 1-1 16,0 0-5-16,0 0 0 16,0 0-30-16,-1 0-35 15,0 0-103-15,0 0-75 16,0 0 150-16</inkml:trace>
  <inkml:trace contextRef="#ctx0" brushRef="#br0" timeOffset="30024.74">14753 8669 400 0,'0'3'239'0,"-1"-3"-29"16,0 0-14-16,1-2-42 15,0 1-38-15,0 0-46 16,0 0-9-16,2-9-11 15,2-5-5-15,13-31 5 16,-11 26 6-16,2 1 8 16,-2-3 2-16,3 3 2 15,1-1-4-15,0 3-9 0,-1 0-8 16,-2 5-18-16,1 4-10 16,-4 3-12-16,5 4-5 15,-1 4-4-15,2 6-2 16,5 1 4-16,-3 4 1 15,2 3 9-15,-6-3 1 16,1 2 6-16,2 0 2 0,-6-8 3 16,5 2 1-16,-5-3-2 15,-2-2-2-15,1-1-4 16,-5-2-4-16,1-2-4 16,0 0-1-16,0 0-25 15,0 0-53-15,0 0-180 16,0 0 165-16</inkml:trace>
  <inkml:trace contextRef="#ctx0" brushRef="#br0" timeOffset="30730.98">15032 9249 477 0,'8'1'319'0,"-3"-1"-64"16,-3-3 2-16,1 3-31 15,-3-1-52-15,-2 0-16 16,1 0-38-16,0-2-11 16,-2-9-31-16,-3-5-14 15,-11-21-17-15,9 30-6 16,2 1-14-16,-4-3-5 0,-4 3-7 15,1 0-4-15,5 6-7 16,2 1-4-16,2 5-7 16,0 5-2-16,-1 10-3 15,0 5 1-15,4 9 7 16,0 4 0-16,2 6 3 16,3 2 0-16,0-3 0 15,3-1 0-15,-4-3 1 16,-3-3 0-16,6 1 0 15,-5-2-1-15,3-3 3 16,7-5 1-16,-11-10 6 16,0-4 1-16,0-5-17 15,-4-7-43-15,-3-3-144 16,0-4-124-16,-1-12 188 16</inkml:trace>
  <inkml:trace contextRef="#ctx0" brushRef="#br0" timeOffset="30952.23">14815 9425 830 0,'12'-11'397'15,"9"2"-130"-15,1-1-25 16,1 4-36-16,2-1-37 0,-4 1-58 16,0 1-22-16,-2 5-30 15,-1-1-13-15,6 1-21 16,0 0-6-16,-4-3-8 15,1 3-3-15,-6-2-17 16,-3-1-53-16,2 3 26 16,2 3 8-16</inkml:trace>
  <inkml:trace contextRef="#ctx0" brushRef="#br0" timeOffset="32789.46">20050 6602 723 0,'-11'-1'405'16,"2"3"-42"-16,-5 0-188 15,-5 0 19-15,-2 3-62 16,-6-2-33-16,-3 0-42 16,-9-2-14-16,-10 0-17 15,-5 0-5-15,-3-2-7 16,4 0-2-16,7 0-5 16,4-1-3-16,7 0-4 15,2 2-2-15,9-2-26 0,6 1-38 16,9 1-142-1,8 0-193-15,16 4 252 0</inkml:trace>
  <inkml:trace contextRef="#ctx0" brushRef="#br0" timeOffset="33104.25">19600 6445 1143 0,'-5'1'474'0,"-5"1"-312"15,-1 1-3-15,-8 8-73 16,-1 3-39-16,-2 7-36 16,-3 2-5-16,6-1-3 15,1 2-2-15,2 0 1 16,7 1 0-16,2 5 2 16,2-3 2-16,7 3 2 15,5-2 1-15,2-1 2 16,4-2 0-16,3-4-1 15,1-2 0-15,2-8 1 16,0 0-1-16,-2-4 0 16,-4-3-1-16,2-1-61 15,-2-2-53-15,3-6 63 16</inkml:trace>
  <inkml:trace contextRef="#ctx0" brushRef="#br0" timeOffset="33699.71">20880 6532 825 0,'4'-4'393'0,"0"-1"-160"16,-3 4 8-16,-7 1-82 16,5 0-31-1,0 0-45-15,0 0-15 0,-24 0-14 0,-39 4-6 16,24 1-17-16,15-1-8 16,3 6-10-16,3-1-5 15,4 1-11-15,5 0-8 16,7 7-15-16,5 2 0 15,12 5 5-15,6 2 6 16,8-4 14-16,3 0 1 16,-1-6 3-16,2 1 2 0,-11-3 15 15,-2-1 5-15,-8-2 21 16,-6 0 13-16,-6-2 15 16,-7-1 2-16,-10 0-10 15,-6-2-13-15,0-4-27 16,-3-2-8-16,4-1-66 15,6-5-50-15,3 1-141 16,4-2-149-16,7-4 249 16</inkml:trace>
  <inkml:trace contextRef="#ctx0" brushRef="#br0" timeOffset="34134.44">21238 6737 1205 0,'4'-6'496'0,"0"0"-331"0,-4-3 6 15,-6-4-49-15,-3-1-42 16,-7-5-35-16,1 3-19 16,-7 5-17-16,-2 0-5 15,1 7-14-15,-5 4-6 16,4 7-4-16,2 5-1 15,3 7 5-15,2 0 2 0,10 1 0 16,3 1-2-16,6-2 1 16,3-3 1-16,1-3 7 15,0-3 4-15,5-5 6 16,3-2 3-16,2-7 2 16,3-3 0-16,-1-4-3 15,-2-2-1-15,-1 3-3 16,-2 3-1-16,-3 7-4 15,0 0 1-15,-2 7 11 16,-3 1 4-16,-1 5 9 16,-3 1 0-16,1 1-8 15,2 0-3-15,1-3-7 16,-1-3-1-16,0-1-60 16,1-2-93-16,0-9 99 31</inkml:trace>
  <inkml:trace contextRef="#ctx0" brushRef="#br0" timeOffset="34785.08">21395 6750 1779 0,'2'4'93'16,"-4"1"-14"-16,-1 5 74 15,2-1-84-15,-3 0-23 0,6-2-30 16,1-2-5-16,-2 0-3 15,-1-3-1-15,-4-2-1 16,4 0-1-16,0 0-1 16,0-1-3-16,0 0-2 15,0 0-3-15,0-1-2 16,6-8 0-16,-3-5-1 16,37-23 1-16,-28 31-2 15,-5 5 2-15,2 2 8 16,-2 6 6-16,-1 5 13 15,3 1 3-15,-7 3 0 16,7 1-4-16,-8-5-5 16,3-3-3-16,4-6-3 15,-6-1 1-15,4-3 0 16,-2 0 2-16,-4 1-4 0,0 0-2 16,0 0-8-16,0 0-5 15,4-5-6-15,4-2 0 16,-3 4-8-16,-1 1 1 15,1-1 1-15,0 3 0 16,6 4 12-16,1 2 4 16,36 18 6-16,-24-14 3 0,9-9 2 15,5-5 1-15,7-7 0 16,-4-3-1-16,-6-2 1 16,-5-2 1-16,-11 1 5 15,-6 0 5-15,-6 5 11 16,-7-2 4-16,-4 7-4 15,1 2-4-15,-8 6-8 16,3 5-3-16,-2 8 4 16,0 1 3-16,3 3 3 15,0 2 1-15,9 1 0 16,6-2-1-16,13 1-8 16,1-5-5-16,3-4-11 15,-1-3-3-15,2-5-49 16,3-2-53-16,-4 1-115 15,0 1 128-15</inkml:trace>
  <inkml:trace contextRef="#ctx0" brushRef="#br0" timeOffset="35310.18">20065 7553 483 0,'6'-6'295'0,"3"5"8"0,-3 0-28 16,-3 0-7-16,-3-1-29 16,-1 2-39-16,0 0-16 15,0 0-44-15,0 0-27 16,-24 16-51-16,-31 31-19 16,29-23-22-16,0 0-5 15,1-3-8-15,4-3-3 16,-1-5-9-16,3-3-31 0,10-5-83 15,0-2-61-15,0-4-238 16,3-3 265-16</inkml:trace>
  <inkml:trace contextRef="#ctx0" brushRef="#br0" timeOffset="35545.78">19780 7532 955 0,'1'3'445'15,"1"7"-237"-15,-3 7-46 16,-5 6-13-16,0 6-76 16,-1-1-22-16,3 0-25 15,-1-1-7-15,5-2-11 16,0-1-1-16,7-2-4 16,3-4-1-16,7-3 2 0,1-2 0 15,6-3 0-15,4 0-2 16,1-9 9-16,5-1-56 15,11-7 35-15</inkml:trace>
  <inkml:trace contextRef="#ctx0" brushRef="#br0" timeOffset="36196.72">22433 6842 989 0,'4'4'390'0,"0"-5"-246"15,7 1-33-15,5-10 3 16,0-2-25-16,16-7-32 16,-3-5-17-16,5-1-17 15,-2 2-5-15,-12 4 3 16,-5 1 3-16,-9 3 11 15,-5 2 6-15,-5 2 3 16,-6-1 0-16,-3 4-12 16,0 2-2-16,-2 3-9 15,1 3-1-15,-1 6-7 16,3 5-9-16,2 4-11 16,5 5-6-16,7 1 1 15,1-3 5-15,12 1 7 16,1-2 4-16,3 0 1 15,0-3-1-15,3-3-4 0,1-3 1 16,4-4-90 0,1-3-90-16,2-6 113 0</inkml:trace>
  <inkml:trace contextRef="#ctx0" brushRef="#br0" timeOffset="36408.51">22805 6657 866 0,'7'-4'401'15,"-4"6"-128"-15,3 3-69 0,2 4-18 16,4 5-25-16,3 2-49 16,1 1-23-16,1 3-34 15,-4-1-13-15,0 1-19 16,2-1-10-16,4-6-8 16,1-4-2-16,2-1-52 15,1-1-46-15,-7-7-139 16,2 0-115-16,-2-10 219 15</inkml:trace>
  <inkml:trace contextRef="#ctx0" brushRef="#br0" timeOffset="36570.08">23052 6658 1204 0,'-14'2'509'0,"-5"10"-305"15,-6-1-21-15,2 6-88 0,4-1-29 16,2-2-41-16,9-2-13 15,7-2-14-15,-5-3-23 16,8-3-110-16,2-2-83 16,7 1 129-16</inkml:trace>
  <inkml:trace contextRef="#ctx0" brushRef="#br0" timeOffset="36790">23204 6544 1105 0,'7'-5'478'0,"-9"9"-229"16,-3 4-88-16,-4 14-27 15,-2 3-39-15,1 10-45 16,3 4-15-16,7 2-23 16,3-5-6-16,11-7-6 15,1 0 0-15,7-10-2 16,3-3-9-16,-5-11-97 15,-1-2-76-15,-3-6 110 16</inkml:trace>
  <inkml:trace contextRef="#ctx0" brushRef="#br0" timeOffset="36986.75">23117 6645 1164 0,'0'-1'475'15,"6"2"-305"-15,2 3 1 16,7 0-57-16,5-1-25 16,6-2-42-16,6-1-14 0,3 0-23 15,-2-1-4-15,3 1-134 16,-4 3-124-16,-3 7 157 16</inkml:trace>
  <inkml:trace contextRef="#ctx0" brushRef="#br0" timeOffset="37575.57">23430 6787 817 0,'0'0'437'15,"1"-2"-137"-15,6-2-119 16,0-4-21-16,5-5-79 16,1-1-16-16,2-2-18 15,-5 0-2-15,-6 2 3 16,-4-1 6-16,-9 4 2 15,2 3-5-15,-6 2-14 16,5 4-10-16,-5 4-14 0,-1 3-3 16,4 8-6-16,-1 1-4 15,6 5-10-15,5 1-3 16,-2-2 1-16,6 1 2 16,3-4 7-16,1-3 2 15,11-6 0-15,0-3-2 16,6-6-5-16,0-1-3 15,6-5-26-15,-1-1-8 16,0 1-2-16,-2-1 4 0,-8 1 31 16,-4 1 11-16,-9 6 11 15,-2 0 1-15,-5 5 13 16,-4 4 4-16,0 3 1 16,-1 2 4-16,3 0-14 15,2-2-2-15,4-4-4 16,1-1-4-16,1-5 1 15,1-2 0-15,0-4 1 16,0-2-2-16,1-2-3 16,1-1-3-16,3-2-3 15,1 2 0-15,0 4-1 16,2 1-1-16,-4 5 1 16,-4 1 1-16,0 3 6 15,-4 3 5-15,1 5 3 16,0 2 0-16,1 0-5 15,0 1-2-15,2-2-9 0,3-4-17 16,3-4-124-16,1-1-105 16,9-9 150-16</inkml:trace>
  <inkml:trace contextRef="#ctx0" brushRef="#br0" timeOffset="37898.61">24095 6653 1025 0,'-10'-11'535'0,"3"8"-59"16,-3 2-257-16,-1 1-29 16,0 0-58-16,3 3-76 15,0 1-21-15,6 4-33 16,2 0-4-16,6 4-2 16,4 0 3-16,6 0 3 15,0 0 3-15,1-4 2 16,0 0 3-16,-4-1 12 15,-1 1 5-15,-6 1 10 16,-3-3 13-16,-5 1 6 16,-7 0 0-16,-8-1-4 15,-1 0-13-15,0-3-24 16,2-2-30-16,8-3-77 16,4-4-51-16,8 1-106 0,6-3-51 15,10-1-365-15,4 0 439 16</inkml:trace>
  <inkml:trace contextRef="#ctx0" brushRef="#br0" timeOffset="38046.18">24317 6666 662 0,'13'1'457'0,"-4"5"19"16,-4 7-213-16,2 2-21 16,-2 1-111-16,-3 1-44 0,7-3-63 15,0-2-13-15,-2-3-22 16,6-7-54-16,-6-7-159 15,5-4 148-15</inkml:trace>
  <inkml:trace contextRef="#ctx0" brushRef="#br0" timeOffset="38212.18">24288 6539 1299 0,'8'0'504'0,"0"-3"-372"15,2 3-10-15,2 2-45 16,3 2-31-16,0 3-22 16,6-2-57-16,1 0-152 0,-2 1-162 15,14 3 199-15</inkml:trace>
  <inkml:trace contextRef="#ctx0" brushRef="#br0" timeOffset="38783.04">24585 6631 655 0,'-4'7'378'0,"-1"8"-14"0,1 2-59 16,-2 1-19-16,2-2-45 16,2-2-81-16,2-4-40 0,4-1-63 15,4-3-16-15,4-1-19 16,3-3-6-16,4-3-3 16,-3-2-1-16,0-3-1 15,-2 0 1-15,-6-1 2 16,-4-2-1-16,-7-3-7 15,-5-2-6-15,-9-7-11 16,-2-2-4-16,-2 3-1 16,-1 5-2-16,7 5 0 15,2 6 1-15,7 4-6 16,4 0-7-16,5 2-9 16,-3-2-2-16,0 0 6 15,12 4 10-15,11 3 16 16,30 7 3-16,-26-8 4 15,-1 0 0-15,-2 4 2 16,-3 2 0-16,-5 2 4 16,-2 1 1-16,-6-3 5 0,-4-1 5 15,-4-1 4-15,-1-4 2 16,-1 0 1-16,-1-2 0 16,3-2 0-16,0-2-1 15,0-1-13-15,0 0-8 16,0 0-18-16,0 0-4 15,5-4 4-15,8-2 7 0,30-16 7 16,-29 19-1-16,-6 4 3 16,3 4 6-16,-8 4 17 15,-2 1 8-15,1 5 5 16,-2 2-5-16,-1 0-17 16,4 3-9-16,5-5-47 15,2-2-63-15,7-5 69 16</inkml:trace>
  <inkml:trace contextRef="#ctx0" brushRef="#br0" timeOffset="39082.17">25240 6648 1590 0,'0'-7'632'16,"-8"5"-428"-16,-3 0-48 15,0 4-54-15,-1 4-35 16,1 4-33-16,3 2-19 16,2 3-17-16,4 0-2 15,5 2-1-15,7-2 4 16,4 2 6-16,2-1 5 16,1-1 14-16,-3 1 7 0,-3-6 11 15,-3-4 6-15,-6 0 2 16,-2-5 2-16,-6-1-2 15,-3 0-6-15,-8-4-63 16,2 3-51-16,-1-3-119 16,-1-2-71-16,2 0 161 15</inkml:trace>
  <inkml:trace contextRef="#ctx0" brushRef="#br0" timeOffset="43946.66">8229 8519 772 0,'-7'-1'371'0,"0"-1"-121"16,3 1-23-16,2 0-28 16,0 0-37-16,1 0-50 15,0 0-20-15,0-1-27 16,0 1-15-16,0 0-26 15,0 0-11-15,1 0-13 16,13 0-1-16,15 6 1 16,34 16 0-16,-33-4 1 15,-2-1 0-15,-13 2 1 16,-4-1 2-16,-9 4 5 16,-6 3 4-16,-10-1 3 0,-5 2 0 15,-6-5-1-15,-1 0-1 16,4-5 0-16,0-3-3 15,6-3-3-15,4-3-4 16,9 2-16-16,4-3-4 16,5 0-1-16,7-1 1 15,10 0 18-15,6-3 9 16,10 0 9-16,5 0 4 0,-5-3 3 16,-5-1-3-1,-9 1-6-15,-5 0-4 0,-7-1-10 16,4 3-2-16,-1-1-58 15,-2-5-47-15,4 1-156 16,-5-3-165-16,1-8 271 16</inkml:trace>
  <inkml:trace contextRef="#ctx0" brushRef="#br0" timeOffset="44473.77">8072 8307 819 0,'-20'-2'343'0,"1"2"-216"16,0 5-28-16,-7 0-1 16,8 4-51-16,-8 5-21 15,0 5-21-15,3 8-1 16,-5 12 6-16,7 6 3 15,4 9 9-15,5 5 2 16,12 5 1-16,11 1-1 0,15 1-10 16,8-8-4-1,12-8-5-15,-1-2-1 0,5-14 0 16,1 0-1-16,4-15 1 16,5-6 2-16,7-11 0 15,3-5 2-15,0-9 0 16,-3-8 2-16,-10-7 24 15,-9-6 9-15,-8-8 24 16,-5-3 13-16,-13-7 4 16,-5-2 4-16,-15-2-9 15,-5 0-6-15,-19 1-16 16,-11 2-9-16,-16 1-14 16,-7 5-16-16,-15 7-23 15,-8 6-11-15,-3 12-9 16,-2 6-1-16,7 8-2 15,11 5-1-15,13 5-9 16,5 2-14-16,9 5-38 0,6 1-33 16,13-1-170-16,4 1 191 15</inkml:trace>
  <inkml:trace contextRef="#ctx0" brushRef="#br0" timeOffset="49516.68">10764 11078 768 0,'0'0'403'0,"0"0"-104"15,0 0-105-15,0 0-6 16,0 0-69-16,3 9-34 16,4 11-29-16,9 30-7 15,-7-26-16-15,8 1-10 16,2 0-11-16,11-2-3 16,-4-5-1-16,-6-6-1 15,-5-7 1-15,-3-3-1 16,-3-8 3-16,0-2 1 15,3-5 1-15,-2-2 1 0,-7-6-2 16,5 2 0-16,-5 1 0 16,-3 3-2-16,4 7-1 15,1 1-2-15,1 8-2 16,-4-1 1-16,3 12 7 16,0 4 6-16,0 5 12 15,8 3 4-15,1-6 6 16,0-5 3-16,1-3 4 15,2-4-1-15,-1-4-5 16,-3-2-7-16,2-3-13 16,-4-6-3-16,3-5-6 15,1-6-3-15,1-5-11 16,-1 0-32-16,0-2-89 16,-2 8-60-16,-1 3-201 0,-3 6 238 15</inkml:trace>
  <inkml:trace contextRef="#ctx0" brushRef="#br0" timeOffset="50088.67">11291 11262 730 0,'8'12'413'0,"6"-2"-113"16,-2-6-60-16,3 0-10 0,5-5-74 16,-3-7-33-16,5-6-44 15,-5-7-20-15,-1-4-31 16,0-2-8-16,-6 4-2 15,-8 12 1 1,2 0 5-16,-6-5 1 0,-12 2-5 16,1 4-6-16,-4 10-11 15,-3 5-4-15,2 5-3 16,0 5 2-16,9 1 3 16,5 0 2-16,6 2 2 15,2-2-1-15,11-1-2 16,0-1 0-16,0-5-3 15,5-3-1-15,1 0-19 16,0-5-25-16,8 2-58 16,-4-2-29-16,-1 1-14 15,0-1 14-15,-9-1 53 0,-1-2 31 16,-3 1 33-16,-1-1 12 16,-2 3 7-16,1 0 13 15,-1 2 36-15,-2 3 21 16,0 1 36-16,-2 6-2 15,-1-3-34-15,-1-2-23 16,0-3-45-16,0-4-36 16,-1-7-81-16,-1 5-63 15,-1 0-125-15,-3-21-14 0,-18-28 63 16,2 26 54-16,-2-1 126 16,-2-3 46-16,8 5 54 15,6 7 56-15,3 4 74 16,5 4 12-16,2 1-3 15,2 1-27-15,5 6-56 16,5 4-15-16,0 3-37 16,4 3-23-16,6-2-139 15,1 4-132-15,5 5 160 16</inkml:trace>
  <inkml:trace contextRef="#ctx0" brushRef="#br0" timeOffset="50438.27">11820 11250 536 0,'17'11'373'15,"3"-2"-28"-15,1-5-68 16,-3-3-38-16,-4-5-85 0,-3-5-31 16,-1-7-31-16,1 0-6 15,0-1-6-15,-2-1-3 16,-9 2-15-16,-7-2-5 16,-5 4-7-16,4 5-7 15,-7 3-9-15,2 2-7 16,-3 4-10-16,-3 2-3 15,6 5-8-15,4 5-3 0,10 13-1 16,1 2 0-16,12 14 4 16,4 4 2-16,-4 0 2 15,12 2 6-15,-9-7 6 16,-9-5 1-16,2-7 5 16,-7-3-2-16,-3-9 2 15,-1-1 0-15,-5-6-7 16,-5-4-16-16,-1-7-67 15,6-7-51-15,-7-10-135 16,3-8-81-16,-2-10 205 16</inkml:trace>
  <inkml:trace contextRef="#ctx0" brushRef="#br0" timeOffset="50778.48">12041 10974 1023 0,'7'9'486'15,"4"1"-125"-15,-2 4-82 16,-2 11-38-16,-4 5-45 16,4 8-98-16,-6 0-35 15,1-2-33-15,2-5-11 16,2-8-13-16,1-6-4 16,1-7-2-16,-1-2 0 0,-4-10 0 15,0-1 0-15,0-12 0 16,4-2 0-16,2 0 0 15,1 1 0-15,2 6 3 16,-4 4 1-16,0 3 0 16,-2 2 3-16,-2 8 8 15,0 3 1-15,0 5 1 16,1 5-2-16,2-4-15 16,1-2-10-16,4-5-89 15,4-7-63-15,2-5-218 16,3-7 229-16</inkml:trace>
  <inkml:trace contextRef="#ctx0" brushRef="#br0" timeOffset="50960.2">12387 11004 1148 0,'10'13'518'0,"-9"6"-195"0,1 8-92 15,-2 9-36-15,-1 6-53 16,5 0-90-16,2-6-25 15,9-5-24-15,4-11-5 16,-2-12-7-16,9 0-32 16,-5-13-119-16,-1-5-81 15,-3-6 134-15</inkml:trace>
  <inkml:trace contextRef="#ctx0" brushRef="#br0" timeOffset="51126.25">12290 11043 1158 0,'-6'2'506'0,"5"3"-184"16,2 1-106-16,6-1-32 16,7 2-33-16,6-3-92 15,9-1-23-15,3-3-24 16,4 1-16-16,8 4-135 16,2-1 72-16,14-1 13 15</inkml:trace>
  <inkml:trace contextRef="#ctx0" brushRef="#br0" timeOffset="51574.75">13386 11042 902 0,'-30'13'398'0,"8"-4"-93"16,6 1-89-16,7-3-2 15,0 5-20-15,4 5-82 16,2 0-29-16,4 7-26 16,5-1-8-16,7-4-27 15,3 2-9-15,4-10-8 16,10-5-1-16,-7-6 0 15,-4-7 2-15,-1-5 4 16,-8-3 4-16,-7-4 6 16,-1-2 3-16,-6 0 4 15,-9-1 1-15,-2 6-2 16,0 2-1-16,-7 3-8 16,-3 3-4-16,0 4-10 15,-1-1-5-15,10 8-16 0,5 3-8 16,11 4-71-16,6 1-48 15,12 0-154-15,12-3-187 16,17-4 317-16</inkml:trace>
  <inkml:trace contextRef="#ctx0" brushRef="#br0" timeOffset="51782.43">13731 10905 1043 0,'-8'-13'520'16,"-9"2"-138"-16,-3 4-91 15,-3 10-73-15,0 4-51 0,6 16-83 16,4 9-25-16,7 14-33 16,6 10-8-16,7 8-9 15,3 3-3-15,2-3-5 16,4-5-1-16,-1-13 0 16,0-7-20-16,-5-12-100 15,-7-12-55-15,-5-12-197 16,-7-6-148-16,-6-14 339 15</inkml:trace>
  <inkml:trace contextRef="#ctx0" brushRef="#br0" timeOffset="51922.96">13514 11167 903 0,'3'-17'441'0,"13"11"-159"16,7 3-48-16,7-1-76 0,4 4-41 15,6-4-42-15,1-5-75 16,8 7 0-16</inkml:trace>
  <inkml:trace contextRef="#ctx0" brushRef="#br0" timeOffset="52299.49">14840 10953 962 0,'17'-18'488'16,"-2"2"-178"-16,-5 8-79 0,-6 5-16 16,-4 14-74-16,-4 10-30 15,-3 21-42-15,0 5-11 16,2 5-26-16,3-3-14 16,9-11-17-16,11-4-2 15,0-12-9-15,5-4-21 16,1-10-90-16,-8-9-58 15,-1-6-215-15,-12-6 240 16</inkml:trace>
  <inkml:trace contextRef="#ctx0" brushRef="#br0" timeOffset="52455.09">14658 11068 829 0,'-20'-1'478'15,"7"1"-86"-15,12 0-190 16,4 2-26-16,13-1-77 15,5-1-34-15,11 2-15 16,1-2-11-16,8-4-63 16,2 1-71-16,0-4 63 15</inkml:trace>
  <inkml:trace contextRef="#ctx0" brushRef="#br0" timeOffset="52973.91">15023 10866 790 0,'-5'0'459'16,"2"2"-24"-16,0 9-213 0,-3 9-9 16,5 12-46-16,-7 5-32 15,7 4-52-15,0-5-21 16,4-4-33-16,4-7-12 16,3-7-13-16,0-4-4 15,-1-11-1-15,0 1-1 16,-4-4-1-16,0 0-6 0,-4-3-12 15,-1 2-6-15,0 0-4 16,0 0 2-16,0 0 4 16,0 0 1-16,0-5 0 15,0 3 2-15,0 2 7 16,0 0 3-16,12-1 10 16,10 5 3-16,35 20 9 15,-21-7 5-15,14-7 2 16,3-3-1-16,3-10-3 15,-4-7-2-15,-15-5 3 16,-8-2 4-16,-15-5 10 16,-7 3 4-16,-11-8 1 15,-3 2 3-15,-10 5 6 16,0 2 2-16,-1 10 1 16,0 3-1-16,6 11-7 0,0 5-4 15,1 9-5-15,5 4-2 16,5 10-8-16,4 1-3 15,19-1-8-15,0-2-6 16,15-11-11-16,7-5-28 16,14-9-131-16,17-6 17 15,16-17 69-15</inkml:trace>
  <inkml:trace contextRef="#ctx0" brushRef="#br0" timeOffset="54376.38">16636 11033 479 0,'1'0'301'0,"2"0"-3"16,2-1 0-16,-3 0-37 16,0-1-19-16,3-5-43 15,0-7-24-15,1-26-54 16,-19 26-24-16,-5 5-42 16,-4 2-14-16,-2 7-25 15,2 4-11-15,-1 11-12 0,4 5-5 16,7 9-6-16,-2 3 2 15,14 5 0-15,-2-5 1 16,12-4 4-16,4-2 0 16,5-8 4-16,6-3 0 0,-2-8-20 15,2-5-34 1,2-6-110-16,2-10-71 16,5 0-253-16,1-8 307 0</inkml:trace>
  <inkml:trace contextRef="#ctx0" brushRef="#br0" timeOffset="54688.68">16840 11040 508 0,'3'-4'353'0,"-3"12"11"16,-3 4-42-16,-4 8-100 16,-1 3-30-16,2 0-31 15,-2-3-11-15,9-4-28 16,6 0-20-16,3-6-42 16,4 0-19-16,0-9-26 15,2-3-5-15,4-3-4 16,-4-6-2-16,1-2-3 15,5-1-1-15,-7-2-5 16,3 4 0-16,-7 1 2 16,-8 7 0-16,-2 4 3 15,-3 0 2-15,1 0 1 0,0 0 0 16,-1 3 5-16,-4 13 2 16,-6 29 3-16,12-32 0 15,3-3-6-15,2 0-4 16,1-9-6-16,8 2-5 15,1-4-91-15,2-9-70 16,5-2 102-16</inkml:trace>
  <inkml:trace contextRef="#ctx0" brushRef="#br0" timeOffset="54939.65">17190 11056 998 0,'0'11'527'16,"0"3"-176"-16,-1 1-92 15,1 2-13-15,1-3-100 16,0 2-45-16,1-8-35 16,-2-4-14-16,0-1-21 15,0-3-3-15,-1-1-9 16,0 0 0-16,0 0-3 16,0 0-6-16,0 0-9 15,-2-9-5-15,-2-8-27 16,3-29-23-16,11 32-72 15,2-5-49-15,4 3-158 16,4 1-186-16,1 5 335 0</inkml:trace>
  <inkml:trace contextRef="#ctx0" brushRef="#br0" timeOffset="55230.12">17416 11030 885 0,'-4'13'446'16,"8"1"-131"-16,-2 3-10 0,4-2-53 15,3 3-45-15,-9-4-79 16,-1-4-30-16,2 0-43 16,-1-7-23-16,2-1-19 15,2 2-4-15,-4-5-1 16,0 0 0-16,0 0-1 16,0 0-1-16,0 0-5 15,0-9-2-15,1-12-22 16,4-32-22-16,5 26-59 15,-7-3-33-15,8 5-53 16,4 4-36-16,0 9-127 16,5 8 222-16</inkml:trace>
  <inkml:trace contextRef="#ctx0" brushRef="#br0" timeOffset="55789.78">17632 11121 1043 0,'3'17'470'16,"5"-8"-159"-16,0-7-107 16,4-3-50-16,1-4-39 15,5-8-81-15,3-2-12 16,-1-2-4-16,-1-2-2 16,-8 2 3-16,-7 1 3 0,-6 6 9 15,-4 3 3-15,-5 2 3 16,-3 1-1-16,1 5-6 15,0 1-2-15,2 9-2 16,2 6-1-16,2 5 2 16,5-2 1-16,2 2-3 15,1-1-3-15,5-8-11 16,3-1-5-16,7-7-7 16,5-7-3-16,8-7-23 15,1-3-21-15,3-6-29 16,0 0-7-16,-2 2 15 15,-4 2 20-15,-10 6 30 16,-4 7 9-16,-12 0 11 16,0 7 11-16,2 3 31 15,-3 1 14-15,1 5 30 16,-3-4 6-16,-1-2-16 0,3-1-11 16,1-1-33-16,4-7-14 15,1-4-13-15,3 1-4 16,-3-7-2-16,2 1-3 15,3-3-2-15,2 3 0 16,-2 4 3-16,-2 4 1 16,-8 7 2-16,-1 0 2 15,-2 5 2-15,2-2 0 0,0 0-4 16,2-2-1-16,3-3-1 16,1 4-36-16,1-8-101 15,3 0-75-15,4-8-287 16,5-9 313-16</inkml:trace>
  <inkml:trace contextRef="#ctx0" brushRef="#br0" timeOffset="55948.16">18199 10920 1233 0,'0'19'521'0,"-3"12"-296"15,1 7-36-15,0 6-36 16,2 0-40-16,9-7-53 15,4-8-17-15,5-8-34 16,4-8-18-16,4-7-81 0,-1-6-69 16,-7-8 97-16</inkml:trace>
  <inkml:trace contextRef="#ctx0" brushRef="#br0" timeOffset="56111.24">18090 10962 1223 0,'-8'0'575'0,"5"0"-267"16,9 3-119-16,6 2-17 0,11-1-82 16,3 0-26-16,11-1-35 15,6-2-25-15,13-1-116 16,7 1-82-16,12 1 115 16</inkml:trace>
  <inkml:trace contextRef="#ctx0" brushRef="#br0" timeOffset="56517.83">19318 11051 1073 0,'7'-6'476'16,"2"5"-247"-16,-1 8-70 15,1 9-5-15,-4 18-47 16,1 7-21-16,2 17-22 16,-2 3-10-16,1 0-21 15,-2-2-11-15,-1-13-14 16,0-9-3-16,1-19-39 16,-2-9-51-16,-4-14-132 15,-2-4-119-15,-4-12 204 16</inkml:trace>
  <inkml:trace contextRef="#ctx0" brushRef="#br0" timeOffset="56753.68">19257 11056 820 0,'8'-15'392'0,"14"9"-109"16,3 2-66-16,9 3-3 0,3 4-16 15,-5 4-48-15,0 3-23 16,-10 4-53-16,-8 0-25 15,-8-1-18-15,0 1-2 16,-9 2 4-16,-7-2 0 16,-2 4-4-16,-10-3-6 0,3-5-11 15,5 4-6-15,-6-10-31 16,4 0-25-16,-1-2-83 16,0-7-63-1,10 5 122-15</inkml:trace>
  <inkml:trace contextRef="#ctx0" brushRef="#br0" timeOffset="57154.75">19823 11128 1198 0,'24'-16'508'0,"-16"2"-265"15,-6-4-42-15,-10 1-34 16,-12-4-41-16,-5 3-66 15,-2 5-17-15,-1 11-19 16,3 5-11-16,4 13-10 16,-1 1-2-16,8 6 0 0,4 5 1 15,9-11-1-15,2 3 0 16,9-10 0-16,2-5 1 16,2-2 3-16,0-3 2 15,4 0 2-15,-2-9 2 16,4 1-1-16,2-2 3 15,-2-2 7-15,-2 8 3 16,-5 4 5-16,-6-4 1 16,1 10 2-16,-3 3 4 15,3 0 3-15,-2 10-3 0,-7-7-11 16,-1-1-9-16,2-1-20 16,2-6-40-16,5-3-115 15,3-2-72-15,4-10-234 16,-1-3 284-16</inkml:trace>
  <inkml:trace contextRef="#ctx0" brushRef="#br0" timeOffset="57399.08">19996 11092 692 0,'8'10'457'16,"-1"3"-3"-16,-2 2-175 16,6 3-15-16,-3 0-78 15,3-1-39-15,0-5-70 16,-2-6-29-16,2-5-26 15,-2-4 2-15,-6-7 6 0,-3 1 2 16,-4-6-4-16,-3 3-4 16,1-5-10-16,0 1-6 15,4 1-9-15,2 0-6 16,2 3-29-16,5 3-30 16,3 7-75-16,3 1-39 15,3 2-90-15,2 1-51 0,2-1 210 16</inkml:trace>
  <inkml:trace contextRef="#ctx0" brushRef="#br0" timeOffset="57620.8">20316 10928 1033 0,'7'6'472'0,"-7"1"-149"15,1 5-71-15,-2 9-10 16,-4 4-49-16,-1 7-96 15,2 3-35-15,7-2-42 16,4 1-11-16,11-6-13 16,-1-4-4-16,4-7-10 15,6-3-19-15,-8-8-72 16,0-3-57-16,-5-5-185 0,0-4 216 16</inkml:trace>
  <inkml:trace contextRef="#ctx0" brushRef="#br0" timeOffset="58413.65">20248 11004 1139 0,'-1'2'477'15,"4"0"-255"-15,4 2-32 16,8 1-21-16,3 1-35 16,6-3-62-16,5 0-23 15,0-3-29-15,0-2-36 0,-1 2-95 16,-3-3-59-16,6 2-131 15,0 0-47-15,-5 0 30 16,-4 1 60-16,-13 5 194 16,-1 5 132-16,-5 6 169 15,-2 4 45-15,-1-1 15 16,-1-1-24-16,0 1-51 16,-1-5-31-16,2 1-60 15,-1-6-32-15,0-6-60 16,1 0-13-16,-1-4-53 15,1 1-50-15,0-1-89 16,0 0-50-16,-1-2-52 16,-3-20 27-16,-9-28 66 15,0 28 46-15,-3-4 88 16,4 5 24-16,3 6 53 16,4 3 12-16,7 10 9 0,-1 3-4 15,6 6-36-15,5 6-23 16,7 2-60-16,3 6-26 15,5 1-5-15,2-1 17 16,4-2 62-16,2-1 55 16,-1-7 57-16,1-4 22 0,-7-4 39 15,-5-2-6-15,-9-4 0 16,-4-6-2-16,-11-3-16 16,-2-5-15-16,-5 2-20 15,-3 0-6-15,0 8-13 16,-5 0-10-16,-1 9-29 15,1 7-15-15,1 9-20 16,0 5-3-16,7-1-4 16,2 3-1-16,6-4 0 15,3-7 2-15,2-2 4 16,1-5 3-16,1-6 2 16,1-3 1-16,3-7-1 15,-3-2-3-15,5-4-3 16,3 4 0-16,-2 3 0 15,1 6 0-15,-4 4 1 0,-6 2 2 16,-4 8 6-16,-1 6 3 16,0 5-1-16,2 4-1 15,-2-5-8-15,1-9-4 16,8-3-28-16,-3-4-32 16,4-13-129-16,0-6-92 15,4-14 171-15</inkml:trace>
  <inkml:trace contextRef="#ctx0" brushRef="#br0" timeOffset="58571.28">20953 10907 1062 0,'5'1'523'0,"-1"15"-117"16,-2 6-118-16,-3 14-54 16,0 8-35-16,0 4-84 15,2-2-18-15,1-6-32 16,6-5-19-16,6-10-24 15,-2-5-10-15,6-6-71 16,-4-6-56-16,0-9-133 16,4-2 144-16</inkml:trace>
  <inkml:trace contextRef="#ctx0" brushRef="#br0" timeOffset="59112.38">21944 10983 1038 0,'0'-5'455'0,"1"-8"-167"16,-1 0-47-16,-6 0-20 15,-1 1-47-15,-4 5-106 16,-3 3-34-16,-8 6-29 15,-5 6-5-15,-2 9-6 16,0 4-2-16,8 3 1 16,7 3 0-16,13-4 1 15,4-3 1-15,17 1 5 0,4-3 3 16,4-4 6-16,3 1 5 16,-9-2 14-16,-6 2 9 15,-7-2 17-15,-3-1 7 16,-6 1 8-16,-2-5 1 15,-2-1-6-15,-9 0-10 16,-9-4-21-16,-7 0-12 16,-8 0-63-16,6-1-38 15,8-3-91-15,11 0-62 16,12-4-120-16,4-2-119 0,9 0 304 16</inkml:trace>
  <inkml:trace contextRef="#ctx0" brushRef="#br0" timeOffset="59398.18">21918 11157 919 0,'9'10'437'0,"-4"1"-132"16,4 2-32-16,1 7-54 15,-1-6-35-15,7 0-79 16,3-5-33-16,5-9-34 16,6-3-11-16,0-10-12 15,-3 1-1-15,-7-2 1 16,-4-2 1-16,-10 2 7 15,-5-4 4-15,-10 1 2 16,-5-2 0-16,-8 2-7 0,-3 4-4 16,-4 5-11-1,3 2-4-15,2 5-15 0,8 4-12 16,6 9-53-16,9 5-39 16,7 1-97-16,7 2-65 15,17 0 175-15</inkml:trace>
  <inkml:trace contextRef="#ctx0" brushRef="#br0" timeOffset="59689.57">22304 10868 921 0,'6'2'475'15,"4"7"-150"-15,-7 7-97 16,-1 9-9-16,-2 16-59 16,-2 1-31-16,5 9-53 15,2-4-21-15,2-6-34 16,5-6-11-16,-1-13-18 15,2-6-34-15,1-14-83 0,2-1-64 16,3-15-230-16,-1 0 265 16</inkml:trace>
  <inkml:trace contextRef="#ctx0" brushRef="#br0" timeOffset="60002.49">22500 11077 1172 0,'-3'12'508'16,"3"4"-260"-16,-2 2-17 0,6 2-38 15,2-3-39-15,1-4-65 16,3-1-21-16,6-8-34 16,1-3-10-16,6-10-8 15,2-3-3-15,-4-8-5 16,-1-2-2-16,-5 2 1 16,-4 0-1-16,-5 10 4 15,-4 2 0-15,-3 6 0 16,-3 4 0-16,-2 8 0 15,-1 2 3-15,2 9 7 16,0-1 3-16,5-3-2 16,0 4-4-16,5-9-10 15,2-2-7-15,7-8-6 16,1-5-28-16,4-7-102 16,2-4-66-16,6-6-120 0,-1-5 180 15</inkml:trace>
  <inkml:trace contextRef="#ctx0" brushRef="#br0" timeOffset="60186.43">22925 10884 1240 0,'-6'19'543'16,"1"19"-256"-16,1 7-50 16,-4 9-20-16,7 1-56 0,1-8-76 15,0-5-22-15,6-9-46 16,3-4-28-16,2-16-82 15,9-7-56-15,-1-11-135 16,0-8 169-16</inkml:trace>
  <inkml:trace contextRef="#ctx0" brushRef="#br0" timeOffset="60520.58">22775 10947 1033 0,'-10'0'464'0,"10"5"-164"15,0 2-88-15,15 3-27 16,3 1-24-16,7-4-66 16,4 0-19-16,-2-4-31 15,4 1-15-15,-8-1-19 0,4 0-5 16,1 0-23-16,-1 2-28 16,5 3-61-16,-5-3-27 15,-3 0-18-15,-4-2 22 16,-6-3 62-16,-3 2 28 15,-7 2 68-15,-4 3 35 16,0 9 54-16,-4 0 25 0,0 6 17 16,-3-1-6-1,2-1-30-15,0-2-24 0,2-2-47 16,3-3-22-16,0-9-56 16,0-3-56-16,4-6-104 15,1-14 112-15</inkml:trace>
  <inkml:trace contextRef="#ctx0" brushRef="#br0" timeOffset="61173.21">23163 10891 1124 0,'2'2'505'0,"5"6"-155"15,1-1-147-15,5 5-24 16,3 0-20-16,4 3-72 15,0 2-19-15,0 2-32 0,1-1-14 16,-6 7-11 0,0-1-3-16,-2 3-1 0,2 6 1 15,-2-5-2-15,-2 0 0 16,2-8-1-16,-5-4-2 16,5-9 0-16,0-3-1 15,1-5 0-15,-5-8 0 16,0-1-1-16,2 0-3 15,-6-3-12-15,2 2-7 16,-15-9-13-16,0 4-2 0,-8-3 10 16,-6 3 8-16,5 7 15 15,-7 2 10-15,1 5 19 16,8 5 2-16,4 2 3 16,5 4-6-16,8-5-17 15,1 1-5-15,11-5-3 16,6-1-1-16,3 1 1 15,-1 0 0-15,1 4 2 16,-3-1 2-16,4 7 8 16,3-3 3-16,-4 5 5 15,-1-1 3-15,-5 2-4 16,-6 3-1-16,-5-4-3 16,-3-1-3-16,0-4-2 15,-3-4-2-15,1-3-8 16,-1-1-5-16,0 0-8 0,0 0-2 15,4-7 5-15,3-1 4 16,7-1 6-16,24-19 0 16,-26 28 13-16,0 1 8 15,-1 2 15-15,2 3 6 16,2 11-3-16,-1-3-4 16,2 3-18-16,5 0-7 0,1-10-25 15,2 1-48-15,3-9-132 16,-5-4 446-16,14-4-239 15</inkml:trace>
  <inkml:trace contextRef="#ctx0" brushRef="#br0" timeOffset="62413.52">12720 12475 689 0,'-50'9'418'15,"32"-6"-15"-15,7-3-181 16,2-1-9-16,9 0-73 16,2-2-29-16,11-1-36 15,7 3-12-15,10 2-3 16,2-1-11-16,11 3-22 16,2-2-8-16,1-1-9 0,-1 0-3 15,-11-4-1-15,-7-4-16 16,-9-3-116-16,-5 0-72 15,-2-8 112-15</inkml:trace>
  <inkml:trace contextRef="#ctx0" brushRef="#br0" timeOffset="62608.12">12858 12312 647 0,'1'0'366'0,"2"2"57"16,0 5-165-16,-3 8-37 15,0 5-14-15,-9 9-89 16,1 5-34-16,4 2-40 16,2 0-13-16,5-3-20 15,6-3-5-15,5-5-80 16,1-4-58-16,4-6 81 16</inkml:trace>
  <inkml:trace contextRef="#ctx0" brushRef="#br0" timeOffset="68965.39">14206 12242 1026 0,'0'-4'443'0,"2"-4"-244"16,-2-2-6-16,-6-2-35 15,0 1-39-15,-3 1-43 16,-2 0-7-16,-2 5-16 15,-3 4-11-15,1 2-20 16,0 4-7-16,-2 9-11 16,2 2-4-16,2 12 0 15,4 9-1-15,8 11 1 16,4 4-1-16,7 4-1 16,0-6 0-16,5-1 3 15,1-3 3-15,-2-8 3 16,-1 1 0-16,-5-10-1 15,-4-6 1-15,-2-9 0 16,-2-5-30-16,-2-9-107 0,-2-3-79 16,-3-12 116-16</inkml:trace>
  <inkml:trace contextRef="#ctx0" brushRef="#br0" timeOffset="69215.06">13918 12425 772 0,'8'6'364'16,"0"1"-105"-16,1-5-45 0,10 0-7 16,11 3-40-16,-2-9-70 15,7 0-26-15,4 3-31 16,-6-2-11-16,-2 6-14 16,0 4-7-16,-6 3-4 15,-1 3 0-15,-3 3 1 16,-3 3 0-16,-5-3 2 15,-1 0 0-15,-7-1 0 16,0-7 1-16,-4-1 3 16,0-2 1-16,-3 0-36 15,-2-5-67-15,3-1 60 16</inkml:trace>
  <inkml:trace contextRef="#ctx0" brushRef="#br0" timeOffset="69648.85">14249 12395 713 0,'19'5'383'0,"3"-5"-45"0,4 0-59 15,2 1-31-15,-5 0-40 16,0 5-68-16,-5 3-19 16,-3 5-22-16,-3 6-15 15,-5 1-27-15,-4 1-10 0,-3 1-19 16,-3-2-7-16,3-5-12 15,-2-5-3-15,1-6-16 16,1-2-19-16,0-6-38 16,0 2-11-16,0 0-3 15,0 0 18-15,1-2 35 16,3-11 13-16,4 2 14 16,27-27 2-16,-28 32 7 15,1 1 10-15,3 6 21 16,-7 2 13-16,4 9 18 15,-1 4-2-15,-5-2-13 16,2-1-13-16,-3-5-24 16,3 1-12-16,1-4-47 15,6 1-59-15,1-7-173 0,3-6-150 16,6-6 257-16</inkml:trace>
  <inkml:trace contextRef="#ctx0" brushRef="#br0" timeOffset="69766.75">14693 12462 1085 0,'1'11'489'16,"0"4"-234"-16,0 2-3 15,-1-2-58-15,2 3-47 0,1-7-73 16,2-2-25-16,-2-2-40 16,-1-6-41-16,-1 0-128 15,1-2-99-15,-2 0 146 16</inkml:trace>
  <inkml:trace contextRef="#ctx0" brushRef="#br0" timeOffset="70124.25">14643 12377 669 0,'1'0'325'0,"10"0"-60"16,3 1-91-16,6 3 5 15,3 0-16-15,7 3-27 16,5 1-11-16,1-2-24 15,1 1-11-15,-5-2-28 16,-9 0-10-16,-9 1-9 0,-2 1 0 16,-13-4 2-16,0 6 1 15,-8 0 4-15,-7-3-5 16,5 2-15-16,0-2-3 16,4 0-13-16,7-2-6 15,3 5-7-15,1-6-1 16,6 2 1-16,-4 5 3 15,1-4 4-15,1 3 2 0,-3 2 10 16,1-2 3-16,-5 2 5 16,-6-2 1-16,-5-4-8 15,5 0-4-15,-2-4-53 16,5-1-46-16,-4-4-108 16,-3-5-89-16,3-8 175 15</inkml:trace>
  <inkml:trace contextRef="#ctx0" brushRef="#br0" timeOffset="70480.61">14998 12304 1022 0,'9'6'502'0,"-4"8"-172"16,5 5-5-16,-3 9-71 15,-2 6-54-15,3 4-82 16,-4 4-35-16,2-9-44 15,4-6-13-15,-2-8-14 0,2-11-5 16,-1-2-5-16,-4-4-2 16,-1-2-10-16,-1-1-5 15,-3 0-3-15,0 0 0 16,0 0 7-16,4-7 4 16,2-2 6-16,-5 8 1 15,4-3 3-15,2 1 2 16,-3 0 4-16,0 1 3 0,1 1 7 15,0 2 2-15,-1 2 0 16,0 1-3-16,2 5-8 16,-3-3-6-16,3 0-91 15,1-1-72-15,1-1 212 16,3 1-99-16</inkml:trace>
  <inkml:trace contextRef="#ctx0" brushRef="#br0" timeOffset="71016.58">15354 12475 1048 0,'4'10'549'15,"3"4"-168"-15,-5-3-117 16,2-1-5-16,-1 2-119 0,-3-1-56 16,3-1-54-16,-3 0-11 15,-2-10-14-15,0-1-4 16,0 1-12-16,1-1-7 15,0 1-8-15,1 0 0 16,0 0 10-16,0 0 6 16,0-2 7-16,0 1 3 15,0 0-1-15,0 0 1 16,0 0 2-16,0 0 1 16,11-2 1-16,2 1 0 0,29-3-2 15,-19 5 0-15,-6-5-2 16,1-6-1-16,2 1 2 15,-10-7 1-15,-3 9 4 16,-2 4 5-16,-5-2 13 16,0 6 6-16,-4-2 9 15,3 2-1-15,0 0-10 16,0 0-7-16,-3 20-5 16,-7 28 2-16,17-20 11 15,6 4 10-15,8 5 15 16,5 3 4-16,-3 0-6 15,-3-2-6-15,-7 2-16 16,-6-3-7-16,-10-2 0 16,-8-6-1-16,-10-8 1 15,-1-5-4-15,-3-11-14 0,3-2-17 16,2-7-66-16,0-8-37 16,4-11-105-16,-2-11-62 15,12-4 182-15</inkml:trace>
  <inkml:trace contextRef="#ctx0" brushRef="#br0" timeOffset="71458.07">16234 12308 1023 0,'0'-1'449'16,"0"-1"-224"-16,0 1-70 16,0 0 9-16,0 1-26 15,0 0-12-15,9 29-15 16,3 54-5-16,-13-29-31 15,1-1-21-15,1-12-33 0,5-9-11 16,4-12-49-16,1-8-64 16,4-7-154-16,-1-5 158 15</inkml:trace>
  <inkml:trace contextRef="#ctx0" brushRef="#br0" timeOffset="72384.67">16116 12419 1156 0,'-7'-3'494'0,"10"2"-279"16,3 1-21-16,10 0-59 15,2 1-29-15,8-1-36 16,2 0-13-16,5 0-21 16,1 0-12-16,-1 3-16 15,6 6-4-15,-12-1-3 16,1 1-2-16,-11-2-26 15,-7-2-13 1,1-1-4-16,3 1 2 0,-5 5 28 16,0-1 15-16,-9 1 10 15,4 2 3-15,-4-3 26 16,-4-1 15-16,1 1 30 16,-1-3 7-16,2-1-18 15,1 0-17-15,-3-5-36 0,3-2-18 16,0 1-27-16,1 0-23 15,0 0-53-15,0-3-16 16,4-16-3-16,7-27 17 16,-7 28 53-16,5 2 21 15,1 7 21-15,-2 0 3 16,5 5 9-16,-3 0 16 16,1 5 33-16,3 5 17 0,-3 7 23 15,1 7 6-15,-2 3-5 16,-4 1-10-16,0-2-23 15,-1-6-16-15,-2-1-24 16,1-5-8-16,-2-6-7 16,-2-2-6-16,0-3-23 15,0 0-11-15,0 1-20 16,0 0-3-16,0 0 15 16,1-3 7-16,2-5 19 15,0 2 7-15,-3 5 8 16,0 1 5-16,2-1 8 15,1 0 8-15,-2 1 17 16,1 0 2-16,1 1-4 16,3 1-9-16,-1 0-19 15,1 0-5-15,0 0-3 0,2-1 0 16,-1-1 0-16,2 0 0 16,-2 0 0-16,-3 0 0 15,1 0 1-15,-2 1 1 16,0 1 2-16,0 0 2 15,2 2-2-15,-1 0-1 16,5 3 1-16,2-1-1 16,33 16 0-16,-24-21-1 0,3-4-3 15,3-4-2-15,0-4 2 16,-5 1-1-16,-9 0 2 16,-1 1 1-16,-8 0 1 15,-2-1 2-15,5 5 2 16,-6 1 3-16,3 2 2 15,1 3 2-15,-7 1-1 16,2-1 0-16,0 0-2 16,-1 4-3-16,-2 15-4 15,10 27-3-15,8-32-10 16,5-5-30-16,20-7-121 16,7-3-233-16,17-15 252 15</inkml:trace>
  <inkml:trace contextRef="#ctx0" brushRef="#br0" timeOffset="72848.87">17973 12457 882 0,'-6'0'411'0,"6"-7"-129"16,-2 0-51-16,-1 7-37 15,-2 6-50 1,1-4-80-16,2 1-22 0,-8 21-14 15,6-7-2 1,2-8-9-16,1-1-3 0,4 29-7 16,7-14-3-16,-4-15-3 15,2-8 1-15,1-5 1 16,-6-8 0-16,6 2 6 16,-3-4 3-16,-6 1 6 15,4 6 4-15,-13-7 1 16,3 5 1-16,-4 1 1 0,0 0 0 15,3 4-5-15,1 2-6 16,1 2-16-16,0-1-16 16,5 5-67-16,0-3-50 15,0 0-151-15,4 2 172 16</inkml:trace>
  <inkml:trace contextRef="#ctx0" brushRef="#br0" timeOffset="73076.75">18334 12233 1173 0,'-8'-1'499'0,"-9"11"-247"15,0 7-80-15,-1 15-35 16,8 7-19-16,9 10-35 16,1 2-12-16,6 4-23 15,0 2-11-15,7-7-18 16,-1 0-5-16,-1-12-5 15,2-5-2-15,-8-10-39 16,-5-7-60-16,0-8-180 16,-8-8-161-16,-4-10 261 15</inkml:trace>
  <inkml:trace contextRef="#ctx0" brushRef="#br0" timeOffset="73237.16">18102 12459 1206 0,'-9'-1'512'15,"12"2"-269"-15,4 2-68 16,9 1-49-16,5 1-30 16,12-4-50-16,3 0-19 15,13 0-47-15,5-2-55 16,9 1-222-16,15-2 198 0</inkml:trace>
  <inkml:trace contextRef="#ctx0" brushRef="#br0" timeOffset="73570.78">19442 12313 1174 0,'3'0'525'0,"0"1"-255"15,-5 11-77-15,1 7 3 16,-3 14-58-16,0 3-35 16,4 5-52-16,0 3-14 15,9-10-23-15,2-1-6 16,1-11-10-16,2-8-9 15,3-5-50-15,-1-9-39 16,0-6-120-16,-2-2-172 16,-7-9 256-16</inkml:trace>
  <inkml:trace contextRef="#ctx0" brushRef="#br0" timeOffset="73744.28">19328 12430 958 0,'7'6'443'15,"3"0"-209"-15,11 3-84 16,-1-1-2-16,0-1-60 16,1 1-24-16,3-5-33 15,0 2-17-15,8-6-48 16,2 0-51-16,-6-5-179 16,1-7-120-16,-9-2 229 15</inkml:trace>
  <inkml:trace contextRef="#ctx0" brushRef="#br0" timeOffset="74218.88">19631 12319 794 0,'-4'-12'428'0,"3"6"-102"0,0 3-61 16,1 6-78-16,0-3-24 15,0 2-29-15,1 27-4 16,3 41-35-16,-2-29-18 16,2-3-29-16,4-8-12 15,5-8-19-15,2-6-8 16,1-11-11-16,0 0-3 0,-4-6-5 15,-4-3-3-15,-3 0-3 16,-4-4 0-16,0 0 5 16,2 4 5-16,-2 0 4 15,1 2-2-15,-2 2 1 16,0 0 1-16,0 0 5 16,9 4 7-16,16 7 6 15,35 11 4-15,-25-19 2 16,0-3-1-16,0-8-3 15,1-6-5-15,7-6-5 16,-1-6-4-16,-10-1 0 16,-6 1 1-16,-23 6 11 15,-7 3 4-15,-15 6 1 16,-3 5 1-16,-6 2-7 16,6 7-1-16,5 6 6 0,5 5 0 15,6 4-2-15,-1 3-2 16,11 3-8-16,-1-1-4 15,13-2-6-15,5-1-9 16,11-14-41-16,10-4-50 16,20-10-124-16,7-11-496 15,26-13 495-15</inkml:trace>
  <inkml:trace contextRef="#ctx0" brushRef="#br0" timeOffset="74557.75">21158 12074 1059 0,'1'10'429'0,"1"8"-216"0,1 9-68 16,-2 12 3-16,0 5-26 15,3 3-64-15,2-2-20 16,3-4-23-16,5-5-3 15,3-6-86-15,6-6-74 16,6-1 93-16</inkml:trace>
  <inkml:trace contextRef="#ctx0" brushRef="#br0" timeOffset="74941.2">21483 12401 1088 0,'1'-20'490'0,"-8"-1"-261"16,0 2-27-16,-2 0-67 16,-4 4-28-16,7 9-16 15,-6 3-9-15,0 10-34 16,3 8-17-16,2 9-21 16,4 1-5-16,5 0-5 15,2 0-1-15,-1-6-1 16,0-5-1-16,1-5 1 15,3-7 1-15,1-2 1 16,6-4 3-16,-4-5 2 0,-3-1 1 16,3-2 1-16,-2 0 4 15,-2 5 12-15,0 3 5 16,-2 4 16-16,3 2 6 16,-1 7-7-16,2 2-5 15,0 1-19-15,1 2-9 16,4-3-102-16,3-4-74 15,8-6-513-15,5-7 444 16</inkml:trace>
  <inkml:trace contextRef="#ctx0" brushRef="#br0" timeOffset="75187.3">21795 12291 1437 0,'-16'6'599'0,"2"5"-367"15,4 2-8-15,3 5-61 16,5 2-44-16,6 0-48 16,4-2-11-16,7 3-20 15,3 0-1-15,-1-2-10 16,4 1-5-16,-7-2-8 16,-5-3-4-16,-5-2-3 15,-9 2 1-15,-9-5-4 16,-3-4-17-16,-4 0-62 0,0-5-37 15,3-2-92-15,6 1-54 16,8-11-167-16,2-4 263 16</inkml:trace>
  <inkml:trace contextRef="#ctx0" brushRef="#br0" timeOffset="75374.13">21991 12214 1120 0,'11'14'530'15,"-6"8"-239"-15,-1 15-115 16,-2 6-25-16,0 9-64 16,7-3-22-16,8-5-29 15,4-7-15-15,11-15-20 16,1-2-12-16,0-15-86 16,-2-3-71-16,-7-9 101 15</inkml:trace>
  <inkml:trace contextRef="#ctx0" brushRef="#br0" timeOffset="75537.98">21974 12279 1132 0,'-16'0'468'0,"19"3"-237"16,2 3-98-16,12 3-43 0,11 1-16 15,16-3-47-15,8-2-53 16,19-5-141-16,11 0-173 15,15-3 205-15</inkml:trace>
  <inkml:trace contextRef="#ctx0" brushRef="#br0" timeOffset="75852.09">23117 12307 1332 0,'-8'11'558'0,"-9"31"-335"16,17-21-20-16,-1-2-79 15,-1 0-42-15,1-2-55 16,1-3-11-16,0-7-11 16,0-2-9-16,0-5-50 0,-2-5-35 15,1 3-123-15,0 1-69 16,-1-11 176-16</inkml:trace>
  <inkml:trace contextRef="#ctx0" brushRef="#br0" timeOffset="76219.85">23034 12195 784 0,'17'0'384'16,"7"3"-115"-16,0 4-19 15,5 0-16-15,3 4-12 0,-3 4-27 16,0 1-10-16,-6 6-39 16,-7 2-29-16,-8 3-47 15,-3 1-20-15,-5-2-29 16,-2 0-4-16,0-7-7 15,0-4-4-15,-1-9-4 16,1-2-7-16,2-4-26 16,0-1-7-16,0 0-11 15,0 0 3-15,11-20 23 16,24-26 6-16,-20 32 12 16,6 0 4-16,-5 8 4 15,-4 0 3-15,1 7 15 16,-8 7 11-16,0 8 9 15,-4 5 0-15,3 6-15 0,1 0-12 16,3-5-16-16,1-4-23 16,4-14-79-16,7-5-68 15,7-15-174-15,8-7 210 16</inkml:trace>
  <inkml:trace contextRef="#ctx0" brushRef="#br0" timeOffset="76420.93">23648 12161 1011 0,'0'-3'493'0,"0"17"-97"16,-2 6-133-16,-3 18-47 15,2 7-32-15,2 6-81 16,1 4-26-16,9-7-35 16,4-3-15-16,10-11-26 15,2-12-22-15,9-8-69 16,0-11-60-16,-3-9-168 15,-7-3-180-15,-15-11 317 16</inkml:trace>
  <inkml:trace contextRef="#ctx0" brushRef="#br0" timeOffset="76600.48">23599 12250 953 0,'-1'2'500'0,"2"2"-142"16,6 3-114-16,4-2 3 15,1 1-84-15,5-3-43 16,6-2-61-16,3-1-22 16,8 0-34-16,-1 0-46 15,4 1-134-15,-4 2-91 16,-5 4 150-16</inkml:trace>
  <inkml:trace contextRef="#ctx0" brushRef="#br0" timeOffset="77121.25">23870 12477 1074 0,'12'24'498'16,"-6"-11"-231"-16,-3-3-33 0,6-8-87 15,-2-2-52-15,4-9-49 16,2-3-7-16,-1-6-5 16,-1-3-5-16,-3 3-6 15,-4-2 1-15,-8 1 0 16,-2 2 1-16,-4 4 1 15,5 2 4-15,-1 8 4 16,-1 4 0-16,2 11 1 16,-3 4-5-16,3 8 0 15,0 4 1-15,5-1-1 16,-1 0-1-16,11-7-6 0,-3-4-4 16,8-3-9-16,10-5-5 15,-2-4-9-15,8-2-15 16,2-9-40-16,-6-5-25 15,1-1-28-15,-2-2 3 16,-7 0 31-16,1 3 25 16,-4 4 33-16,-1 1 13 15,-6 6 23-15,-2 2 17 0,-3 7 31 16,-1 3 15-16,0 1 10 16,0 1-5-16,2-3-10 15,-1-2-7-15,0-1-5 16,-1-4 0-16,-3-3-1 15,0-6-7-15,0 5-16 16,-2 0-10-16,2-9-20 16,0-8-5-16,9-38-10 15,1 32-30-15,0 0-106 16,3-1-62-16,0 9-135 16,-2 2-129-16,9 8 312 15</inkml:trace>
  <inkml:trace contextRef="#ctx0" brushRef="#br0" timeOffset="77379.2">24443 12393 929 0,'-8'7'465'15,"8"1"-83"-15,1 2-81 16,2 4-7-16,2 4-33 16,-1 0-86-16,4 1-40 15,-3 1-67-15,0-4-25 16,6-1-26-16,2-3-5 15,4-7-3-15,3 1-1 0,-6-6-3 16,-1-3 0-16,1-4-2 16,-2-5 0-16,0-7-2 15,0-3-5-15,0 0-61 16,2-1-49-16,1 1-120 16,3 4-84-16,-2 4 200 15</inkml:trace>
  <inkml:trace contextRef="#ctx0" brushRef="#br0" timeOffset="77762.39">24887 12476 1126 0,'7'9'504'0,"-3"-6"-223"16,-3-3-3-16,-1-3-39 16,0 2-43-16,0 0-89 15,-1-9-36-15,-2-11-50 16,-10-25-11-16,3 32-5 0,3 4-3 15,-6 7-7-15,-1 3-4 16,-2 12-1-16,-1 8 2 16,7 6 8-16,-1-1 5 15,8 0 5-15,3-3 1 16,6-8 2-16,6-2 0 16,8-8 2-16,-1-2 0 15,-1-3-2-15,-2-7 0 16,-2 2-2-16,0-2-1 0,-4-1 4 15,1 7 3-15,-2 2 9 16,-1 1 6-16,-2 5 8 16,-2-1 1-16,-3 3-8 15,0-1-8-15,0 2-18 16,2 1-32-16,0-9-89 16,4-1-57-16,6-3-171 15,0-14-95-15,16-5 278 16</inkml:trace>
  <inkml:trace contextRef="#ctx0" brushRef="#br0" timeOffset="77952.43">25138 12266 1121 0,'1'0'520'0,"2"10"-168"16,-3 6-78-16,-1 16-36 15,-6 6-30-15,1 13-78 0,1-3-28 16,3-4-45-16,3-4-21 15,4-13-25-15,3-2-7 16,-1-8-69-16,2-4-74 16,-2-6 398-16,3 2-244 15</inkml:trace>
  <inkml:trace contextRef="#ctx0" brushRef="#br0" timeOffset="144949.25">14330 7153 444 0,'-1'0'253'16,"-4"0"-24"-16,-4 0-17 16,-3 0-38-16,-29 0-23 15,29 0-45-15,1 1-17 0,4-1-17 16,2 0-7-16,3-1-16 16,1 1-8-16,1 0-18 15,0 0-7-15,0 0-2 16,20 0 0-16,43 6-2 15,-22-2 0-15,8 0-1 16,-4-1-1-16,6 0-2 16,4 1-1-16,1-1-3 15,6 2-2-15,1-1 0 16,-3-1 0-16,-1 2 0 16,-4-4 1-16,-20-1 2 15,-11 2 3-15,-10-2 3 16,-3 0 4-16,-2 1 8 15,-4-1-15-15,-6 2-94 16,-9 3-88-16,1 2 99 16</inkml:trace>
  <inkml:trace contextRef="#ctx0" brushRef="#br0" timeOffset="145940.34">14538 8038 765 0,'-16'2'370'16,"0"0"-151"-16,7 2-15 15,-2-1-73-15,4 0-31 0,4-2-39 16,0-2-13-16,7-1-14 15,-4 1-6-15,0-1-1 16,14-1 2-16,15-1-3 16,38-1-3-16,-14 6-7 15,8 2-6-15,15 0-6 16,2 0-1-16,-2-1-1 16,-8 2 2-16,-14 0 1 15,-9-1 0-15,-12 3 4 16,-5-1 3-16,-14 2-46 15,-5-1-73-15,-9 3 70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6:01:54.727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11305 8472 631 0,'15'-28'288'0,"-14"29"-129"16,5 1 11-16,2 2 7 16,-2 1-29-16,2 6-31 15,1 3-9-15,-5 7-25 16,5 3-15-16,-2-1-21 16,-1-1-10-16,0-1-11 15,-6-2-4-15,-1 0-5 16,-4 1-1-16,-7-5-1 15,5-4 0-15,-2-6 1 16,6-2-2-16,1-7-6 16,3-1-6-16,-1 4-7 15,0-9-2-15,2-20 1 16,4-29 3-16,-2 27 1 16,6 0-1-16,5 4-4 0,4 4-3 15,1 7 7-15,3 2 4 16,-2 8 18-16,0 3 12 15,4 4 18-15,-5 0 6 16,-2 3 10-16,-4 0-1 16,-4 10-7-16,0 7-4 15,-3 7-12-15,-2 0-8 16,-1 4-10-16,2-2-4 0,-3-9-7 16,0-1-3-16,-3-8-3 15,2-1-4-15,-1-5-51 16,2 0-46-16,2 0-105 15,1 1-81-15,1 0 175 16</inkml:trace>
  <inkml:trace contextRef="#ctx0" brushRef="#br0" timeOffset="351.78">11739 8659 799 0,'51'32'408'16,"-41"-32"-182"-16,4-1-12 16,4-3-12-16,-3-8-94 0,5-5-32 15,-5-4-36-15,5-1-9 16,-5-7-8-16,-5-1-5 16,0 0-2-16,-11 0 3 15,-2 4 4-15,-3 2 1 16,-4 9 3-16,2 5 0 15,-11 10 3-15,4 8-1 16,-8 10-2-16,3 5-1 0,5 8-5 16,4 3 1-16,8-4-2 15,3-2-2-15,5-5-5 16,1-4-3-16,8 0-4 16,5-4-1-16,1-2-4 15,4-4-3-15,2-9-2 16,-2 0-35-16,0-11-111 15,-4-6-90-15,2-6-282 16,-5-4 321-16</inkml:trace>
  <inkml:trace contextRef="#ctx0" brushRef="#br0" timeOffset="540.7">12051 8444 413 0,'0'-14'338'16,"2"5"39"-16,3 9-80 15,1 1-15-15,5 11-61 16,1 4-29-16,5 6-51 15,1 6-29-15,5 0-31 16,-1-1-17-16,2-2-26 0,-2-5-7 16,-6-3-15-16,-1-4-6 15,-6-5-37-15,-1-4-47 16,-4-5-113-16,-1-5-82 16,2-7 162-16</inkml:trace>
  <inkml:trace contextRef="#ctx0" brushRef="#br0" timeOffset="730.42">12339 8437 937 0,'-5'2'483'0,"-4"5"-188"0,-7 13-51 16,-7 2-32-16,-4 13-86 16,-6 1-32-16,5 2-39 15,2-3-10-15,12-8-26 16,5-7-13-16,7-10-27 15,6-2-33-15,7-7-126 16,5-2-111-16,5-15 177 16</inkml:trace>
  <inkml:trace contextRef="#ctx0" brushRef="#br0" timeOffset="971.63">12489 8271 1273 0,'-4'13'520'0,"2"1"-315"16,1 0-82-16,-7 24 6 15,2 13-49-15,0 2-28 16,7-6-28-16,6-2-5 0,6-9-10 16,12-2-5-1,-1-9-4-15,5-3-1 0,-4-7-11 16,-4-6-46-16,0-8-139 15,-8-5-197-15,0-12 241 16</inkml:trace>
  <inkml:trace contextRef="#ctx0" brushRef="#br0" timeOffset="1153.41">12390 8458 1136 0,'-4'-10'517'0,"-3"7"-99"15,10 6-222-15,4-4-36 16,3 0-5-16,7 2-83 16,-4-3-29-16,13 3-26 15,-4-3-9-15,9-1-123 16,11-1-85-16,5 2 121 0</inkml:trace>
  <inkml:trace contextRef="#ctx0" brushRef="#br0" timeOffset="1524.01">13104 8185 950 0,'-42'-37'434'0,"32"35"-96"15,-1 3-128-15,-6 11-17 16,1 8-34-16,-4 15-91 16,9 12-19-16,1 6-16 15,8 1-4-15,2 0-10 16,2-5-4-16,14-3-8 15,-1-3-1-15,11-10-5 16,-5-6-6-16,4-8-54 0,2-3-63 16,5-7-293-1,2-8 271-15</inkml:trace>
  <inkml:trace contextRef="#ctx0" brushRef="#br0" timeOffset="1703.98">13339 8451 1612 0,'4'20'631'0,"7"3"-483"15,-4-1 3-15,4 0-35 16,-1-2-60-16,-3-4-30 16,0-4-12-16,0-6-15 15,-1-2-44-15,2-4-107 16,-1-4-78-16,-5-7 128 15</inkml:trace>
  <inkml:trace contextRef="#ctx0" brushRef="#br0" timeOffset="1858.43">13287 8270 937 0,'12'7'422'0,"-2"-2"-79"16,-3-2-150-16,3 7-36 0,3 3-16 15,0-1-239-15,6 0-300 16,5-4 269-16</inkml:trace>
  <inkml:trace contextRef="#ctx0" brushRef="#br0" timeOffset="2166.09">13546 8160 1577 0,'-13'4'560'0,"16"-2"-413"15,4 3-52-15,6 5 25 16,5 3-18-16,6 7-58 16,4 2-9-16,0 8 4 15,-1 1-2-15,-5-1-12 16,-2 4 0-16,-8 1-7 15,-7 0 0-15,-5 6 0 16,-7-2 1-16,-7-10 0 16,-3 0-2-16,-7-10-8 15,1-2-20-15,3-5-74 16,5-6-53-16,9-6-164 16,5-3-124-16,19-6 270 0</inkml:trace>
  <inkml:trace contextRef="#ctx0" brushRef="#br0" timeOffset="2434.33">14063 8328 1688 0,'-44'28'629'0,"43"-27"-450"16,-2 0-31-16,7-1 9 16,-4 0-49-16,8 0-81 15,19-1-9-15,31-3-4 16,-28 0-6-16,-1 0-24 16,-2 2-48-16,-8 0-145 15,-4-1-99-15,-11 8 178 16</inkml:trace>
  <inkml:trace contextRef="#ctx0" brushRef="#br0" timeOffset="2608.4">14043 8460 1087 0,'-11'7'479'16,"10"-3"-171"-16,8 3-83 16,-3-4-19-16,-2-3-34 15,9-1-79-15,5-1-20 16,3 1-23-16,3-3-15 15,2 4-48-15,0-2-72 16,3 2-125-16,2 9 130 0</inkml:trace>
  <inkml:trace contextRef="#ctx0" brushRef="#br0" timeOffset="3753.17">14789 8445 420 0,'8'-3'265'0,"-7"2"85"16,-1-1-109-16,1 1 8 15,0-2-22-15,1 1-61 16,5-4-11-16,-3 4-10 15,2 1-9-15,-2 2-24 16,-3 7-17-16,2 19-31 16,26 26-13-16,-27-28-23 15,-2-1-7-15,0-9-10 16,0-3 0-16,2-5-1 0,4-4 0 16,-9-3 5-16,1-2-3 15,1 1-7-15,0 0-6 16,-1-9-16-16,1-16-4 15,6-34 3-15,5 25 1 16,4 3 7-16,-3 16 1 16,0 2 0-16,10-2 1 15,5 5 4-15,-9 6 9 0,0 12 18 16,0 3 8-16,-4 8 6 16,4 5-3-16,-6 0-3 15,-1 3-3-15,-4-1-4 16,0-1-3-16,-4-2-9 15,2-4-1-15,-4-7-3 16,0-2-41-16,1-8-126 16,2-1-74-16,8-9 124 15</inkml:trace>
  <inkml:trace contextRef="#ctx0" brushRef="#br0" timeOffset="3981.08">15214 8454 1155 0,'15'-10'507'0,"6"9"-202"16,3-4-74-16,6 5 13 0,-3 0-58 15,2 1-95-15,-3-1-14 16,-7-1-37-16,2 0-11 16,-7 0-17-16,0 0 0 15,-2-1-86-15,-5 1-67 16,-7-3-156-16,5 7 165 15</inkml:trace>
  <inkml:trace contextRef="#ctx0" brushRef="#br0" timeOffset="4166.59">15379 8326 1233 0,'7'13'575'16,"-2"5"-283"-16,4 6-87 15,-5 5 15-15,-2 8-100 16,0 0-38-16,-1 3-32 16,4-6-9-16,-2-10-24 15,0-6-10-15,1-10-17 16,1-4-43-16,3-5-122 16,2-3-84-16,5-6 147 15</inkml:trace>
  <inkml:trace contextRef="#ctx0" brushRef="#br0" timeOffset="4417.29">15666 8299 1450 0,'5'9'605'16,"2"7"-374"-16,-2-1-22 15,1 4-30-15,1 7-66 16,0 1-65-16,2 1 0 0,0 3-25 15,-4-4-4-15,1-4-3 16,-4 0-4-16,-1-8-3 16,1-3-3-16,-2-9-23 15,0-3-33-15,-1-3-87 16,0 2-48-16,0 0-115 16,0-1 179-16</inkml:trace>
  <inkml:trace contextRef="#ctx0" brushRef="#br0" timeOffset="6984.7">17226 8460 752 0,'33'-42'349'16,"-32"47"-8"-16,0 5-186 0,1 10-10 16,1 3 11-16,-1 7-69 15,2 2-26-15,-1-8-26 16,1-2-7-16,0-11-11 15,-1-5-1-15,1-7-79 16,-4-4-80-16,-1-10 92 16</inkml:trace>
  <inkml:trace contextRef="#ctx0" brushRef="#br0" timeOffset="7162.88">17226 8190 1096 0,'6'2'438'16,"1"1"-298"-16,2 3-60 16,1 1 7-16,6 4-123 0,5 0-160 15,15-1 129-15</inkml:trace>
  <inkml:trace contextRef="#ctx0" brushRef="#br0" timeOffset="7421.46">17708 8170 1181 0,'-10'-8'514'16,"-4"-1"-191"-16,0-1-94 0,-5 5-12 15,-2 4-45-15,-1 9-99 16,2 6-30-16,-1 12-32 16,4 9-11-16,6 10-15 15,5 2-5-15,9 7 1 16,3-2 1-16,6-1 8 15,1 2 5-15,0-4 5 16,-1 1 1-16,-4-6 3 16,-3 0-9-16,-5-11-87 15,0-11-56-15,-2-10-229 16,-1-12 230-16</inkml:trace>
  <inkml:trace contextRef="#ctx0" brushRef="#br0" timeOffset="7554.25">17450 8427 1133 0,'-3'-12'479'0,"7"10"-214"0,4-2-89 15,6 3-6-15,5-2-41 16,4 1-77-16,2 2-23 16,9 0-71-16,5 6-72 15,10 3 73-15</inkml:trace>
  <inkml:trace contextRef="#ctx0" brushRef="#br0" timeOffset="8104.42">18926 8321 859 0,'15'0'403'15,"-11"-3"-137"-15,-2-1-7 16,-5 0-14-16,0 1-56 16,-7-4-90-16,-1 4-34 15,0 1-38-15,-15 0-9 16,-15 1-8-16,4 3-3 16,10 7-5-16,3 2-1 15,13 1-8-15,2 0-5 0,9 5-6 16,8 0 0-16,7 3 6 15,5 1 5-15,5-4 8 16,2-1 4-16,2-2 8 16,-4 2 5-16,-10-3 6 15,-5 2 3-15,-8-2 8 16,-5-1 4-16,-6 0 5 16,-2 0 0-16,-12-2-9 15,3-2-9-15,-5-4-23 16,0-4-39-16,10-3-106 15,2-4-80-15,13-5-289 16,6-1 324-16</inkml:trace>
  <inkml:trace contextRef="#ctx0" brushRef="#br0" timeOffset="8461.53">19042 8372 929 0,'9'0'488'0,"-1"1"-191"16,-5 5-25-16,-3 3-45 15,-2 7-87-15,-1 4-31 16,1 0-57-16,1-3-15 16,6-1-20-16,2-4-7 0,3-6-5 15,3 0 0-15,-2-7-1 16,0-3 1-16,1-3-5 16,-1-4 0-16,1-5-6 15,1-2-1-15,-1-3 1 16,-3 0 1-16,-1 5 5 15,0 5 2-15,-5 3 2 16,3 8-2-16,-6 0-3 16,0 3-3-16,0-3-1 15,0 0 3-15,4 25 5 16,9 23 1-16,-4-31 0 16,1 1-3-16,5-8-5 15,3 1 4-15,4-7-116 16,1-3-81-16,0-1 122 15</inkml:trace>
  <inkml:trace contextRef="#ctx0" brushRef="#br0" timeOffset="8659.6">19476 8344 1228 0,'-6'-1'513'15,"1"4"-319"-15,-7 6-23 16,6 6-60-16,-3 3-37 0,3 3-35 15,3 0-12 1,4 2-19-16,1-5-8 16,7 0-9-16,7-6-4 0,1-8-11 15,5-1-35-15,4-12-134 16,-1-5-168-16,5-4 221 16</inkml:trace>
  <inkml:trace contextRef="#ctx0" brushRef="#br0" timeOffset="8999.64">19646 8176 1167 0,'-3'16'497'15,"-3"9"-311"-15,2 12-50 16,-1 7 9-16,5 4-60 16,2-2-18-16,3-6-14 15,2-6-12-15,0-14-18 16,2-3-3-16,-2-11-10 15,-2-3 1-15,1-6 0 0,-3-4-5 16,1-9-17-16,3-2-8 16,2-5-8-16,3 3 1 15,2 8 9-15,0 3 5 16,1 7 4-16,-1 2 7 16,2 6 24-16,-2 4 10 15,0 9 29-15,0-1 0 16,-7 4-3-16,2 1-5 0,0-5-26 15,-3-1-5-15,1-7-31 16,-1-5-58-16,0-7 25 16,14 0 11-16</inkml:trace>
  <inkml:trace contextRef="#ctx0" brushRef="#br0" timeOffset="9566.81">20777 8404 920 0,'9'-6'455'0,"-2"0"-200"0,0-5-44 16,-5-3 9-16,-4 3-91 16,-2-3-33-16,-8-2-44 15,-3 0-14-15,-1 0-13 16,-3 5-1-16,1 5-8 15,-1 3-6-15,3 6-10 16,1 6-2-16,7 8-5 16,2 3 2-16,5 4 5 15,3-3 3-15,4-4 10 16,1-2 2-16,3-7 4 16,2 0 1-16,1-4 0 15,3-4-1-15,1-7-5 16,3-4-2-16,2-3-4 15,0 4-3-15,-8 2 0 16,-1 4-2-16,-1 7 0 16,-6 2 2-16,6 6 10 15,-5 4 6-15,-5 4 5 16,4-3 0-16,1-3-14 0,-2-2-8 16,9-6-44-16,0-2-70 15,14-3 72-15</inkml:trace>
  <inkml:trace contextRef="#ctx0" brushRef="#br0" timeOffset="10015.29">21954 8391 1039 0,'0'-3'422'0,"-2"8"-191"16,4 10-85-1,-1-9 24-15,0 2-12 0,-1 38-46 16,1 10-13-16,7 12-23 16,-7-16-9-16,5-6-14 15,0-5-4-15,-7-12-5 16,7-5 2-16,-6-3-11 15,-7-2 1-15,-2-5 1 0,-9-2-31 16,-11-12-97-16,-2-9-69 16,-6-13-134-16,-3-12 164 15</inkml:trace>
  <inkml:trace contextRef="#ctx0" brushRef="#br0" timeOffset="10155.16">21725 8109 1037 0,'36'-6'462'0,"-6"5"-179"16,5 1-159-16,-5 2-20 15,-8 3-34-15,3 6-166 16,-2 4 76-16</inkml:trace>
  <inkml:trace contextRef="#ctx0" brushRef="#br0" timeOffset="10944.87">23110 8474 640 0,'-1'-1'373'0,"0"-1"78"15,-1-7-228-15,0 0-23 16,0-2-24-16,-13-30-81 15,5 27-25-15,-5 2-27 16,-2 0-6-16,-4 8-14 16,1 1-11-16,1 8-21 15,4 9-7-15,4 6-10 16,4 8-2-16,0 3 3 16,3-3 1-16,2-1 7 15,2-4 2-15,15-6 6 16,-4-5 4-16,4-8 6 15,-1-4 6-15,-3-12 3 16,6-7 0-16,0-12-6 16,0-4-3-16,-2-3-1 0,-2 1 0 15,-3-3 4-15,0 1 2 16,-4-1 2-16,0 3 1 16,-3 11 1-16,-3 5 3 15,1 13 1-15,-1 7-3 16,-1 12-2-16,0 12 2 15,0 16 5-15,0 6 8 0,2 7 7 16,2-4-3 0,3-8-9-16,-1-2-4 0,4-11-7 15,1-5-3-15,1-7 8 16,3-4-50-16,3-6-130 16,2-5 119-16</inkml:trace>
  <inkml:trace contextRef="#ctx0" brushRef="#br0" timeOffset="11273.47">23369 8416 945 0,'-9'10'480'15,"-4"3"-85"-15,0 5-271 16,3-3 10-16,3 2-57 15,5-2-24-15,6-3-30 0,-1-3-6 16,6-4-1-16,1-1 1 16,0-3 3-16,4-2 2 15,-5-7 3-15,2-3 2 16,-3-8-1-16,-5 0 2 16,-2-5 4-16,7 1 2 15,-10 1 5-15,1 3-1 16,-6 4-6-16,-13-1-4 0,13 12-20 15,-8 0-10-15,7 7-27 16,2 3-18-16,0 2-127 16,6-1-80-16,7 0 154 15</inkml:trace>
  <inkml:trace contextRef="#ctx0" brushRef="#br0" timeOffset="11619.74">23608 8482 1083 0,'-4'0'445'0,"3"0"-266"16,2 0-22-16,-1 0-9 16,0-1-24-16,0 0-25 15,1 0-1-15,16-8-18 0,30-17-19 16,-28 8-29-16,1-4-12 15,-5 4-8-15,-6-2 3 16,-7 4 8-16,-3 2 4 16,-11 1-4-16,-4 4-7 15,-6 3-16-15,-2 4-7 0,0 10-8 16,2 1 0 0,2 6-6-16,4 6-3 0,8 1-4 15,6 1 0-15,7 1 8 16,5-2 4-16,6-3 5 15,3-3 2-15,9-6-91 16,1-3-84-16,15-4 116 16</inkml:trace>
  <inkml:trace contextRef="#ctx0" brushRef="#br0" timeOffset="11898.32">24000 8306 1370 0,'-20'3'561'0,"3"5"-368"16,0 5 7-16,5 3-65 16,5 1-47-16,2-1-53 0,5-3-16 15,0-1-11-15,3 0-1 16,8-2-1-16,-6 3 0 16,5-1 1-16,-2-1 1 15,-2 1 0-15,10-2 1 16,-9-1 2-16,1-1 3 15,-8-3 15-15,-2-2 3 16,-4-1 2-16,5-2-28 0,0-2-86 16,0 1-53-16,0 0-145 15,0 0-146-15,0 0 278 16</inkml:trace>
  <inkml:trace contextRef="#ctx0" brushRef="#br0" timeOffset="12274.52">24178 8326 1175 0,'4'6'500'0,"-3"3"-254"15,0 2-52-15,-6 6-21 16,1 6-47-16,-1 0-68 16,2-1-21-16,3-4-27 15,1-6-6-15,2-9-2 16,1-1 0-16,0-3 1 15,-4 0 0-15,0 0-5 0,0 0-5 16,1-5-5-16,8-9-1 16,29-25 5-16,-26 30 3 15,1 4 4-15,1 1 3 16,2 5 10-16,-1 0 5 16,-2 4 4-16,-2 9-1 15,0 5-1-15,-5 3-3 16,-1 1-3-16,4-3-3 15,-6-5-10-15,11-3-6 0,-2-10-111 16,-1-3-75-16,9-6 115 16</inkml:trace>
  <inkml:trace contextRef="#ctx0" brushRef="#br0" timeOffset="12432.93">24535 8235 1293 0,'6'11'496'0,"3"7"-353"16,-2 9 13-16,-2 5-20 16,1 4-34-16,-1 6-53 15,6-2-19-15,4-4-19 16,7-4-3-16,1-14-6 16,1-9-9-16,-3-9-127 15,-7-8 123-15,-7-2-27 16</inkml:trace>
  <inkml:trace contextRef="#ctx0" brushRef="#br0" timeOffset="12613.99">24500 8276 1302 0,'6'0'553'0,"2"0"-361"15,8 2-15-15,1 2-23 0,4 1-70 16,-1 0-22-16,-2-4-40 15,-3 0-27-15,-5-2-147 16,-2-1-316-16,-9-13 308 16</inkml:trace>
  <inkml:trace contextRef="#ctx0" brushRef="#br0" timeOffset="12784.64">24385 8034 1158 0,'4'0'477'0,"-5"16"-216"16,1 2-109-16,-7 6-6 15,2 2-38-15,-4-5-79 16,-4-2-32-16,7-3-115 0,3-1 86 16</inkml:trace>
  <inkml:trace contextRef="#ctx0" brushRef="#br0" timeOffset="13333.25">25369 8526 963 0,'12'-7'415'0,"-5"5"-181"16,-1 0-79-16,6-5 6 0,6 0-39 16,7-9-60-1,1-2-20-15,6-7-25 0,-1-2-2 16,-11 3 9-16,-3-1 5 16,-13 2 12-16,-5 2 4 15,-8-1-6-15,-7 2-1 16,-5 5-13-16,-1 3-8 15,-1 9-15-15,8 6-9 0,4 12-21 16,1 2-6-16,8 13-1 16,-2 0 5-16,8 1 16 15,0-2 10-15,12-2 8 16,5-3 3-16,2-8-1 16,4 0-2-16,0-11-19 15,0-3-67-15,0-4 57 16</inkml:trace>
  <inkml:trace contextRef="#ctx0" brushRef="#br0" timeOffset="13523.04">25730 8281 942 0,'12'16'435'0,"0"-2"-141"15,3 4-108-15,2 4 16 16,6 2-44-16,-4-1-61 15,5 1-17-15,-7-4-41 0,1-3-13 16,3-4-11-16,-7 0-4 16,4-4-25-16,-9-3-48 15,0 0-166-15,-2-6-132 16,6-1 212-16</inkml:trace>
  <inkml:trace contextRef="#ctx0" brushRef="#br0" timeOffset="13700.8">25933 8305 1170 0,'-12'13'525'0,"4"5"-285"0,-4 3-83 15,1 7-12-15,-2-4-83 16,-3-2-23-16,6-6-30 16,8-3-10-16,-1-5-32 15,3-2-28-15,6 0-117 16,-1-3-78-16,11-1 157 15</inkml:trace>
  <inkml:trace contextRef="#ctx0" brushRef="#br0" timeOffset="13881.38">26148 8353 715 0,'10'6'426'0,"0"11"61"0,-2-3-252 15,-5 4-16-15,-1 5-51 16,1-8-91-16,-1 3-22 15,0-9-33-15,0-3-4 16,-2-6-65-16,2 0-52 16,-2-1-170-16,-1 0-131 15,0-7 248-15</inkml:trace>
  <inkml:trace contextRef="#ctx0" brushRef="#br0" timeOffset="14016.99">26080 8207 795 0,'-5'-2'415'0,"9"3"-66"15,2 6-195-15,3 3-67 16,0 3-33-16,4 3-26 16,3-3-66-16,8-1-206 15,6-2 175-15</inkml:trace>
  <inkml:trace contextRef="#ctx0" brushRef="#br0" timeOffset="14366.5">26506 8258 1107 0,'-15'0'506'0,"0"0"-223"16,0 5-8-16,-3-2-89 0,3 3-35 15,0 2-66-15,-1-1-22 16,2 0-29-16,5-1-10 16,7 3-16-16,1-1-8 15,5 6-3-15,7 0-1 16,0-1 6-16,5 4 2 15,0-4 6-15,-4-3 5 16,3-1 9-16,0-1 3 0,-5-1 2 16,-4 2 6-1,-5 1 8-15,-4-1 1 0,-6 3 5 16,2 0-9-16,-10-3-13 16,2-3-6-16,-3-3-46 15,2-3-44-15,9 0-112 16,2-3-67-16,5-7-166 15,6 0 250-15</inkml:trace>
  <inkml:trace contextRef="#ctx0" brushRef="#br0" timeOffset="14554.89">26775 8120 1249 0,'16'10'479'0,"-12"13"-344"15,-4 6-25-15,-6 16 4 16,-1 1-31-16,5 2-31 0,8 0-19 16,10-13-28-16,4-3-1 15,7-9 0-15,-9-10 0 16,1-3-14-16,-7-4-42 16,-3-6-179-16,1-3 157 15</inkml:trace>
  <inkml:trace contextRef="#ctx0" brushRef="#br0" timeOffset="14718.28">26613 8217 1350 0,'5'13'495'0,"17"-5"-380"16,7-1-30-16,6-1 23 15,5 1-26-15,1 0-32 16,-3 4-17-16,-3-5-65 15,-5-1-70-15,-4-4 66 16</inkml:trace>
  <inkml:trace contextRef="#ctx0" brushRef="#br0" timeOffset="17258.84">7610 10313 641 0,'-21'-1'313'0,"-3"-4"-92"15,1 3 4-15,3-1-25 16,0 1-22-16,12 2-41 0,-7-3-14 15,5-1-17-15,5 2-8 16,1-4-24-16,6 7-18 16,7 3-28-16,-1-2-12 15,10-1-13-15,5-2 1 16,21-3 1-16,9-2 1 16,21 2-1-16,13 0 1 15,11 1-3-15,4 1 0 16,0 1 0-16,4 0 1 15,3 1 1-15,5 3 0 0,4 4 6 16,2-2 5-16,2 1 18 16,-43-2 3-1,1 0 13-15,58 7-3 0,15 5-10 16,-31-3-2-16,-36-9-10 16,-7 1-2-16,-23-5-1 15,-5 0-2-15,-15 0-1 16,-10-2 0-16,-17 2 4 15,-6-2 6-15,-10 0 3 16,-2 2-1-16,-6-3-63 16,-3 2-58-16,-2-2-143 15,-5 1-87-15,0 6 196 16</inkml:trace>
  <inkml:trace contextRef="#ctx0" brushRef="#br0" timeOffset="19150.32">8252 10708 502 0,'-50'0'325'15,"41"1"-46"-15,-1-1-49 16,2 0-29-16,0 0-42 16,1 0-12-16,4 0-12 15,1 0-3-15,2 0-12 16,0 0-6-16,0 0-30 15,0 0-16-15,0 0-30 16,1 0-14-16,23 2-10 16,33 4-1-16,-16-6 0 15,6 3 2-15,5-3 4 0,-4-3 2 16,-5 3-1-16,-4-3 2 16,-5 1 0-16,1 6-1 15,-12-5 0-15,-6-2 0 16,-12 2 4-16,-4 0 9 15,-8-1 9-15,-7 1 1 0,-12-6-11 16,1-4-13-16,1-1-46 16,1 1-38-16,7 0-99 15,3 3-59-15,4 3 134 16</inkml:trace>
  <inkml:trace contextRef="#ctx0" brushRef="#br0" timeOffset="21110.9">8617 11061 528 0,'-43'7'288'16,"37"-7"-59"-16,0 2 0 15,3 2-40-15,0-2-24 0,2-2-33 16,-1 0-10-16,1 0-22 15,0 0-9-15,1 0-20 16,0 0-10-16,16 4-16 16,41 6-8-16,-18-11-8 15,6-2 1-15,10-2 3 16,2 3 0-16,4-1-4 16,7 3-5-16,-5 1-5 15,4 0-4-15,3 2-3 16,-4 0 10-16,3-3 16 15,-7 0 7-15,-13-4 7 16,-7 3-8-16,-22 0-9 16,-9 0-3-16,-9 1 12 15,-3 0 0-15,-9-4-8 0,2-1-5 16,1 0-26-16,-3-1-7 16,4 5-12-16,0 1-6 15,-1 0-35-15,3 0-28 16,-2 3-92-16,-1 1-73 15,-3-1 155-15</inkml:trace>
  <inkml:trace contextRef="#ctx0" brushRef="#br0" timeOffset="22126.19">9094 10792 516 0,'-4'-2'259'0,"-5"0"-94"16,2-4-36-16,-2 1-68 15,-27-16-24-15,27 19-26 16,-2-2-1-16,1-1 17 16,-3-1 14-16,2 0 25 15,1 2 14-15,2 1 20 16,5 0 5-16,-1 3 7 15,4 0 5-15,-1 0 2 16,0 0 3-16,0 0 5 0,-1 0-2 16,1 0-16-16,0 0-10 15,0-1-21-15,0 0-9 16,0 0-16-16,-1 0-11 16,1 0-17-16,0 0-9 15,-1 0-13-15,1 0-3 16,0 1 1-16,1 0 1 0,0 0 2 15,0 0 0-15,6 0 2 16,1 0 0-16,10 2 0 16,18 1 0-16,-17-3-2 15,0 1-1-15,1-2-1 16,10 1 1-16,2-2-1 16,3-1 0-16,6 0 0 15,2 2 0-15,6-1-1 16,5 4 0-16,0-1 0 15,-5 3 0-15,0-4 1 16,0-4 0-16,8 0 1 16,6-3 1-16,11 6 3 15,7 1-2-15,-5 0 3 16,1 0-2-16,1-1 3 16,-5 1 2-16,11 2-1 0,4 2 1 15,-1 2 2-15,-34-6-1 16,-1 1 4-1,37-1 0-15,5 3-2 0,-14-2-1 16,-7 0 0-16,-7-1-1 16,-13-3 2-16,-6 0-1 15,-16 0 0-15,-3 4-1 16,-5 2-3-16,-4-3 0 16,-11 0-1-16,0 2-1 15,-7-4-1-15,0 2 0 0,-1 0-3 16,0 0-5-16,0 0-76 15,-1 0-60-15,-2 0-113 16,-8 3 140-16</inkml:trace>
  <inkml:trace contextRef="#ctx0" brushRef="#br0" timeOffset="22880.16">9971 10374 875 0,'0'-2'371'15,"7"0"-185"-15,-6 0 5 16,-1 0 1-16,0 1-24 15,0 0-44-15,5-2-14 16,15-4-29-16,32-8-17 0,-19 11-24 16,4-2-5-16,4 2-8 15,0-1-1-15,-1 0-6 16,2 3-2-16,-6 0-1 16,-5-2-1-16,-7 2-1 15,-9 0 0-15,-10 0 10 16,-4 0 3-16,-9 2-18 15,-5 1-33-15,-13-1-118 16,-3 3-82-16,0 3 130 16</inkml:trace>
  <inkml:trace contextRef="#ctx0" brushRef="#br0" timeOffset="23660.99">9791 11012 549 0,'-1'0'361'0,"-1"0"-57"16,1 0-50-16,0 0-27 15,0 0-64-15,-8 3-15 16,2-1-21-16,-1 0-10 0,6-2-28 16,0 0-14-16,1 0-31 15,0 0-13-15,-1 0-13 16,1 0-5-16,1 0-1 15,14 3 2-15,14 1 3 16,41 1 1-16,-31-7 5 16,-2 1 0-16,1-1-4 15,-4-2-2-15,10 1-7 16,5-1-2-16,8 0-2 16,3 1-1-16,9 1-1 15,-2 1 0-15,-8 2 0 16,-4 3 0-16,-15 4 1 15,3-2 0-15,0 3 1 16,1-2 0-16,-5-3 1 16,-4 2 1-16,-7-6 0 15,-3 1 1-15,-11-1 1 0,-6 0 4 16,-8 0-37-16,-4-4-75 16,-4-4 67-16</inkml:trace>
  <inkml:trace contextRef="#ctx0" brushRef="#br0" timeOffset="24660.75">10883 10393 453 0,'-7'-9'289'15,"-3"2"54"-15,-27-16-83 16,27 18-4-16,1 2-25 15,1-2-47-15,2 1-13 16,0 1-23-16,1-1-5 16,0 0-24-16,1 1-10 15,0 2-20-15,-1-3-11 16,3 3-17-16,1 0-11 16,0 0-22-16,1 0-10 15,0 0-14-15,7 0-2 0,21 0-1 16,41 1-1-1,-30 3 1-15,11 1-1 0,7 0 0 16,2-4 0-16,20 0 0 16,6-2 0-16,5-1 1 15,7 2-1-15,1-4 1 16,-3-1 1-16,10 6-1 16,-10 0 1-16,-3 0 0 15,-34 2-1 1,0 2 0-16,36-1 0 0,14-1 0 15,-21 0 1-15,-30-2 1 16,-13-2 0-16,-19 2 2 16,-7 2-2-16,-12-1 3 15,-2 0-6-15,-8-1-49 0,3 0-38 16,0-1-131-16,-20 1-86 16,-44 10 190-16</inkml:trace>
  <inkml:trace contextRef="#ctx0" brushRef="#br0" timeOffset="25487.97">11134 11035 506 0,'-54'16'276'0,"41"-18"-35"15,-3 0-7-15,7 2-18 16,3-2-23-16,2 2-51 15,4-2-27-15,0 2-33 16,0 0-9-16,0 0 4 16,0 0 8-16,17 1 6 15,34 2-6-15,-21-4-23 16,4 1-10-16,14-3-15 16,8 2-5-16,8 1-7 15,1-1-3-15,8 1-2 0,4 2 0 16,7 0 5-16,14 4 3 15,-3 0 14-15,3-1 2 16,5-3-3-16,-3 1-4 16,12 3-14-16,-10-5-3 15,-7 4 0-15,-5-3 4 16,-21 1 2-16,-3 2-1 16,-17 1-2-16,-12-3-3 15,-18 0-7-15,-6-2-1 0,-13 0 0 16,-5 3-16-16,-11-4-76 15,-3 0-46-15,-8-3-127 16,0 0-40-16,7 2 185 16</inkml:trace>
  <inkml:trace contextRef="#ctx0" brushRef="#br0" timeOffset="26442.36">11426 10784 361 0,'-1'-4'215'0,"6"4"-8"16,-1 0 4-16,-4 0 8 15,0 0-2-15,0-1-1 16,0 0-8-16,0 0-42 16,-1 0-29-16,0 0-57 15,0 0-21-15,-7-5-25 16,-5-1-5-16,-23-15-1 15,32 19-2-15,-1 2-5 16,3-1-3-16,2 1-6 16,-1 0-4-16,0 0-2 15,1 0-1-15,0 0 2 16,0 1 2-16,0 0 10 16,0-1 6-16,5 0 13 15,13-1 4-15,31 0 3 16,-30 2-3-1,0 0-9-15,23 1-6 0,7-1-7 0,3-2-5 16,-7 0-2-16,-2 1 0 16,-4 1 0-16,-6 0-1 15,-9 1-3-15,-6-1-1 16,-9 2-2-16,-2 3 0 16,-11 0-29-16,-1 2-35 15,-3-4-99-15,-2-1-77 16,3 5 141-16</inkml:trace>
  <inkml:trace contextRef="#ctx0" brushRef="#br0" timeOffset="27115.17">12090 10682 744 0,'-22'1'382'0,"7"-1"-50"16,4-1-110-16,6 4-35 15,5-3-32-15,4 1-57 16,-4-1-19-16,0 0-15 16,12 1 5-16,16 0-8 15,36 6-9-15,-16-4-12 16,8-3-2-16,16-1-1 15,6 0 1-15,9-6-3 16,0 3-5-16,6 1-7 16,7-4-5-16,-8 8-6 15,-4-1-1-15,-10 0 0 0,-7 4 1 16,-5-7 2-16,0 3 1 16,-14-1-2-16,-2-3 1 15,-16 3 0-15,-14-5 0 16,-12 3 14-16,-13 3-2 15,-8-3-47-15,-1-2-41 16,-8 2-153-16,0-5-482 0,-11-4 482 16</inkml:trace>
  <inkml:trace contextRef="#ctx0" brushRef="#br0" timeOffset="28333.75">7121 9979 929 0,'-34'-35'390'16,"33"30"-197"-16,1 4-21 15,2 4-17-15,-2-3-27 16,0 0-46-16,3 21 6 16,0 43 5-16,-5-26-11 15,0 3-26-15,-1-3-16 0,6-9-23 16,0-4-5-16,3-8-6 16,2-5-1-16,-5-4 3 15,1 0-45-15,-2 0-118 16,2 1-98-16,8 10 138 15</inkml:trace>
  <inkml:trace contextRef="#ctx0" brushRef="#br0" timeOffset="29080.52">7757 10606 856 0,'-7'-3'405'15,"3"1"-202"-15,4 0-24 16,3 0-15-16,-3 2-70 0,0 0-22 15,16 3-22-15,37 12-5 16,-27-3-10-16,0 2-10 16,-7 2-10-16,-7-3-1 15,-8 3 5-15,-4 2 2 16,-11-5 3-16,-5 1 1 16,-9-3-5-16,-3 0-3 0,4 0-4 15,2-1-1 1,6-3-3-16,-1-3-1 0,9-1-4 15,0-1-5-15,8-1-15 16,3 3 3-16,13 0 5 16,3-2 8-16,12 2 21 15,2-4 0-15,-1 0 1 16,3 0-4-16,-12 0-7 16,3 4-3-16,-4 1-98 15,0 3 68-15</inkml:trace>
  <inkml:trace contextRef="#ctx0" brushRef="#br0" timeOffset="30023.18">8325 11167 729 0,'-8'-1'311'16,"-1"-3"-142"-16,-1 1 15 15,2 2-3-15,1-1-12 16,2 0-42-16,2-3-16 15,3 0-28-15,5 3-15 0,5-2-27 16,5 4-10-16,6 5-8 16,-1-4-3-16,0 8-6 15,2 4-4-15,-7-3-3 16,-6 3 1-16,-10 0 4 16,-12 0 1-16,-6 7 1 15,-3 2-1 1,2-2-4-16,-3-2-2 0,3-3-2 15,1-3-1-15,6-4-1 16,4-2-2-16,7 0-10 16,4 1-3-16,10 0-4 15,7 1 2-15,8 0 9 16,4-2 2-16,-2 3 5 16,2 1 2-16,-7 3 1 15,-6 0 2-15,-7 1 2 16,-11-1 6-16,-3-1 21 15,-6-1 6-15,1-3 7 0,-1 0-5 16,-11-5-17-16,2 0-8 16,-7-4-8-16,-1-3-33 15,6-6-103-15,5-4-80 16,5-7 114-16</inkml:trace>
  <inkml:trace contextRef="#ctx0" brushRef="#br0" timeOffset="31185.35">9032 10423 336 0,'-1'-1'195'0,"0"0"49"16,0 0-57-16,0 0 26 16,-1 0-15-16,1 0-39 15,0 0-10-15,0 0-21 16,0 0-16-16,0-1-44 16,0 2-22-16,-11 4-26 15,-2 2-7-15,-20 29-8 16,25-17-2-16,3 3-4 0,6-2-4 15,0-6-2-15,7 0 1 16,8-4 5-16,-4-3 2 16,8-4 5-1,4-2 0-15,5-1-1 0,1-1-1 16,-2 1 0-16,-2 0 1 16,-8-2-10-16,-4 1-45 15,-8-3-167-15,-2 0 148 16</inkml:trace>
  <inkml:trace contextRef="#ctx0" brushRef="#br0" timeOffset="31357.37">9156 10449 1077 0,'-31'-20'433'0,"26"33"-279"15,-1 4 0-15,-1 10-40 16,1 1-31-16,3 5-48 15,-1-3-13-15,4-2-15 16,5-2-18-16,6-5 7 16</inkml:trace>
  <inkml:trace contextRef="#ctx0" brushRef="#br0" timeOffset="32574.41">9770 11171 584 0,'20'-28'358'15,"-20"30"-39"-15,-4 3-148 16,-2 3-18-16,-4 6-74 16,0 6-28-16,-2-1-22 15,0-3-6-15,2 0-10 16,0 0-2-16,6-4-1 16,2-2 0-16,4 1-2 15,2-3-1-15,7 7 0 16,5-1 1-16,1-1 4 0,3 1 9 15,-1-1 18-15,0 0 8 16,-4 1 6-16,-6-1-1 16,-12 2-12-16,-6 0-3 15,-8 2-9-15,-1-2-5 16,1-4-42-16,-2-5-53 16,6-10-179-16,3-3 162 15</inkml:trace>
  <inkml:trace contextRef="#ctx0" brushRef="#br0" timeOffset="32733.49">9748 11220 922 0,'12'-5'457'16,"2"4"-184"-16,4-1-43 16,5 2-24-16,2 0-67 15,-3-1-35-15,3 1-57 16,-10-2-16-16,4 2-22 15,0 0-20-15,-5 2-154 16,-1-5-250-16,7 9 266 16</inkml:trace>
  <inkml:trace contextRef="#ctx0" brushRef="#br0" timeOffset="33386.37">10084 9785 825 0,'-31'-70'387'0,"30"64"-168"15,-2 4-64-15,-2 2 4 16,4 0-77-16,-1 0-44 16,-16 23-29-16,-4 16-3 15,0 0-1-15,4 11 0 16,10 7 0-16,8-4 0 15,6-15-3-15,4-4-1 16,2-11-1-16,2-5-1 0,0-15 1 16,-2-3 4-16,3-9 7 15,-1-4 4-15,-1-4 6 16,-1-3 4-16,-9-1 3 16,-5 1 0-16,-5 0 3 15,-9 1 0-15,-1 5-7 16,2 2-2-16,-1 11-14 15,4 1-8-15,-1 9-12 16,-3 5-5-16,10 2-76 16,3 3-122-16,17-4 142 15</inkml:trace>
  <inkml:trace contextRef="#ctx0" brushRef="#br0" timeOffset="35588.25">10831 9933 672 0,'-12'-3'304'0,"6"4"-118"15,6 0-18-15,-1-1-25 16,1 0-25-16,0 0-28 16,0 0-3-16,6-1 11 15,13-2-3-15,24-3-23 16,-22 5-13-16,-8-1-24 0,-2 1-9 16,1 2-12-16,-6-1-3 15,1 2-5-15,1 1 0 16,-10-2 0-16,7 2 0 15,-3-1 0-15,-3-2 0 16,1 0 1-16,0 0-1 16,0 0 0-16,0 0-1 0,0 0 0 15,0 0-1-15,0 0 0 16,0-2 1-16,0 2 0 16,4 0 1-16,-4 0 1 15,0 0-2-15,0 0-1 16,1 0-2-16,-1 0-2 15,5 0 0-15,-1 0 0 16,-4 0 0-16,14 3 0 16,-13-3 2-16,-1 0-1 15,1 0 1-15,-1 0-1 16,0 0 1-16,5 1 1 16,-5-1 1-16,0 0 0 15,0 0 1-15,0 0 2 16,0 0 2-16,0 0 2 15,0 0 2-15,1 3 5 16,2 10 2-16,0 8 2 16,0 29-1-16,-2-23-3 15,-3-1-4-15,-7 0-4 0,5-1-2 16,-5-4-3-16,7-3-1 16,5-4-3-16,1-1 0 15,-1-4-1-15,-1 0 7 16,0-4-103-16,5-3-88 15,16 0 117-15</inkml:trace>
  <inkml:trace contextRef="#ctx0" brushRef="#br0" timeOffset="36374">11348 11361 970 0,'0'0'406'0,"0"0"-223"16,0 0 10-16,0-2-5 15,13-2-33-15,-2-2-52 16,31-27-10-16,-28 15-20 16,-11-3-11-16,3 5-18 15,1-2-8-15,-9 0-9 16,-3 1-3-16,-6 3-4 15,-10 1-3-15,-4 6-9 16,0 5-3-16,-8 2-6 16,4 5-3-16,4 4-3 15,1 2-3-15,13 4-9 16,4 0-3-16,10 1-2 16,7 3 2-16,6 4 10 15,1 0 6-15,-3 2 3 0,1 3 3 16,-2-3 0-16,-3 1 2 15,3-3 1-15,-7-2 2 16,-1-5 6-16,-1-3 3 16,-11-3 5-16,-1-3 2 15,-9-5-3-15,-4 0-2 16,0-5-5-16,-1-4-2 16,1-4-2-16,1-1-2 0,5 0-5 15,3-1-5-15,6 1-14 16,4-1-7-16,12 0-25 15,5-4-32-15,15-3-78 16,4-1-59-16,7-4-308 16,15 6 344-16</inkml:trace>
  <inkml:trace contextRef="#ctx0" brushRef="#br0" timeOffset="37065.43">11573 10544 490 0,'-30'33'278'0,"31"-36"35"16,4 1-72-16,2-4 2 15,-5-7-38-15,7-6-97 16,0-5-31-16,5-2-23 16,-1-2-3-16,-6 3 4 15,-1 2-3-15,-7 3-15 16,-8 2-4-16,-5 7-9 15,-3 5-7-15,-9 6-9 0,7 5-4 16,-2 2-4-16,-3 1-1 16,11 2-3-1,0-4-3-15,9 1-11 0,5 1-3 16,0-1 0-16,8 1 1 16,1 2 11-16,-1-3 5 15,5 1 12-15,-13-1 9 16,8-1 9-16,-3 3 4 15,1 1 1-15,5 1 0 0,-3 3 0 16,-3 1 2-16,-2 2 3 16,-4-1 3-16,-1 5-4 15,1 4-3-15,-5-6-11 16,2-3-8-16,0-4-10 16,3-8-3-16,6 0-113 15,3 0-83-15,11-9 120 16</inkml:trace>
  <inkml:trace contextRef="#ctx0" brushRef="#br0" timeOffset="37742.35">13586 10455 880 0,'-39'1'403'16,"38"-1"-132"-16,-1 0-74 0,-2 7-32 15,0 6-36 1,1 8-67-16,1 7-28 0,4 2-20 16,2-3-1-16,-1-4-5 15,0-4-2-15,2-2-1 16,1 4 4-16,2-5-64 15,-3 1-56-15,1-9-191 16,-2-4 181-16</inkml:trace>
  <inkml:trace contextRef="#ctx0" brushRef="#br0" timeOffset="38031.55">13713 10507 1058 0,'-5'12'414'0,"0"10"-228"16,-4 5-47-16,5 1 10 0,0 4-31 16,10-7-62-16,7-7-10 15,2-7-8-15,3-2-3 16,0-11-12-16,0 1 0 16,-1-4 2-16,2-5 2 15,-4-4 4-15,-1-2-1 16,-8-4-4-16,-6-1 1 0,-6-2-5 15,-6 2-2-15,-7 1-19 16,1 2-19-16,1 8-49 16,2 0-33-16,0 8-134 15,2 3-151-15,3 8 248 16</inkml:trace>
  <inkml:trace contextRef="#ctx0" brushRef="#br0" timeOffset="40982.43">16343 10641 573 0,'9'-1'343'0,"-6"1"-46"15,8 1-81-15,-8 0 8 0,1 0-60 16,-4-1-29-1,7 27-37-15,22 30-9 0,-21-28-22 16,-5-3-12-16,-3-6-12 16,1-6-4-16,-1 0-5 15,-2-3-2-15,-1-10-7 16,1 0-3-16,-3-8-14 16,3-5-6-16,10-8-9 15,0-4-6-15,0-5-2 16,5-3 0-16,1 6 3 15,-3-4 2-15,7 10 2 16,1 6 1-16,0 3 5 16,3 11 2-16,-5 6 12 15,-1 6 9-15,-5 6 13 16,-1 5 7-16,-1 0 2 0,-3 3-3 16,1-2-8-16,-2 1-8 15,-1-1-10-15,0-7-5 16,-2-6-45-16,0-3-62 15,1-6-181-15,2 3 174 16</inkml:trace>
  <inkml:trace contextRef="#ctx0" brushRef="#br0" timeOffset="41301.39">16707 10819 1015 0,'44'-8'420'0,"-24"8"-202"15,4-1-26-15,2-5 15 16,0-1-49-16,2-6-86 16,-4-4-24-16,-11-1-22 15,1 0-3-15,-8-2-4 16,-5 3-3-16,-1 5-13 16,-13-5-7-16,0 9-8 15,-2 1-3-15,-7 4 2 16,7 4 2-16,-5 9 3 15,3 1 3-15,7 6 11 16,2 4 7-16,7 1 7 16,2 3-1-16,9 3-5 15,3 0-4-15,7-4-6 0,-2-1-2 16,2-9 0-16,-1-2-12 16,-2-5-108-16,1-2-74 15,8-5 112-15</inkml:trace>
  <inkml:trace contextRef="#ctx0" brushRef="#br0" timeOffset="41512.97">17076 10663 857 0,'-4'6'437'0,"13"6"36"16,3 5-223-16,-3-4-24 15,5 2-20-15,-1 0-95 16,2 1-35-16,3 3-32 15,-3 1-4-15,4-1-32 16,-1 1-5-16,3-6-68 16,1-2-60-16,-1-9-144 15,-3-7-125-15,-3-7 247 16</inkml:trace>
  <inkml:trace contextRef="#ctx0" brushRef="#br0" timeOffset="41701.85">17312 10635 1187 0,'-5'2'510'0,"-10"6"-228"0,3 5-82 16,-10 4-23-16,-3 5-44 15,1 7-75-15,0-2-22 16,5-1-23-16,6-1-8 16,6-8-11-16,6-5-8 15,6-7-65-15,3-1-46 16,5-9-157-16,2-1 169 0</inkml:trace>
  <inkml:trace contextRef="#ctx0" brushRef="#br0" timeOffset="41918.54">17463 10481 1362 0,'-1'1'553'0,"-2"14"-374"16,0 8-11-16,-2 14-40 15,-1 9-50-15,4 4-44 16,3 1-5-16,3-4-10 16,7-5-10-16,5-9-9 15,5-5-3-15,3-13-2 16,1-7 3-16,-2-11-91 16,-2-4-78-16,1-9 107 0</inkml:trace>
  <inkml:trace contextRef="#ctx0" brushRef="#br0" timeOffset="42096.39">17352 10571 1534 0,'2'11'573'0,"9"-4"-453"16,0 0 0-16,10 0 0 15,0-2-52-15,1 1-48 16,2-2-8-16,2 0-143 15,7 2-340-15,9 1 320 16</inkml:trace>
  <inkml:trace contextRef="#ctx0" brushRef="#br0" timeOffset="42397.41">17844 10451 1368 0,'0'4'561'0,"-7"5"-304"16,-11 11-127-16,-2 6 10 15,1 15-36-15,3 5-32 16,9 3-30-16,5-2-6 15,6-8-14-15,6-5-7 16,11-5-11-16,2-3-3 16,7-10-4-16,0-4-1 15,-5-7-89-15,-3-5-71 0,5-4 101 16</inkml:trace>
  <inkml:trace contextRef="#ctx0" brushRef="#br0" timeOffset="42620.68">18110 10546 1354 0,'-2'18'564'16,"-2"6"-350"-16,-2 6-76 15,0 5 7-15,2-2-66 16,4 0-30-16,5-5-18 15,1-3-1-15,2-6-16 16,-2-5-4-16,-2-6-34 0,1-1-64 16,-1-7 58-16</inkml:trace>
  <inkml:trace contextRef="#ctx0" brushRef="#br0" timeOffset="42871.12">18221 10434 1395 0,'22'4'525'0,"5"7"-281"15,3 2-83-15,4 7 10 16,-4 5-1-16,-5 6-67 16,0 7-22-16,-12-1-10 15,-3 1-10-15,-4-2-28 16,-10-1-5-16,-5-1-9 15,1 1-19-15,-6-4-104 16,-5-4-64-16,-2-7-125 16,-6-1 161-16</inkml:trace>
  <inkml:trace contextRef="#ctx0" brushRef="#br0" timeOffset="50513.51">9725 11012 243 0,'-1'0'174'0,"0"0"24"16,0 0-26-1,0 0-47-15,0 0-15 0,-1 0-31 16,1 0-14-16,0 0-3 16,0 0-1-16,0 0 4 15,0-1 2-15,0 1 3 16,0 0-2-16,0 0-2 15,-2 0-2-15,0 0-14 16,2 0-5-16,0 0-15 16,0 0-5-16,0 0-8 15,0 0-3-15,0 0 3 16,0 0 3-16,-1 0 12 16,2 0 5-16,0 0 1 15,0 0-2-15,0 0-9 16,4 7-6-16,-4-6-6 15,11 2-2-15,0 4-3 16,28 11 0-16,-28-21-2 16,-3 2 1-16,-3 0 0 0,-3-3 2 15,-1 4 4-15,-2-2 4 16,0 2 1-16,0 0-1 16,0 0-5-16,0 0-3 15,0-1-4-15,-11 0 0 16,-1 0-1-16,-29 2 0 15,28 4-2-15,2-2 1 16,3-3 1-16,1 0-1 0,7 2 0 16,1 3-3-16,0-5-4 15,0 0-2-15,0 0 1 16,0-2 1-16,0 2 2 16,5 0 1-16,6 2 0 15,0-1 1-15,28 3 1 16,-26 0-1-16,0-4 1 15,0 0 0-15,-4 0 1 16,-1-3 0-16,-5 4 6 16,-3-1 5-16,-3 0 2 15,2 0 1-15,0 0-5 16,-1 0-3-16,-2 0-4 16,-10 2 0-16,0 1-1 15,-26 1-2-15,30-5 0 16,2 0-1-16,2-1-2 15,3-2 0-15,3 3 0 0,0 0 0 16,0 1-1-16,0 0 1 16,0 0 0-16,0 0 0 15,0 0 1-15,0 0 0 16,0 0-1-16,0 0 1 16,11 1 1-16,1-1-1 0,25 0 1 15,-28-4 0-15,-3 4 1 16,-2 0 1-16,-4 1 8 15,0-1 3-15,-1 0 1 16,0 0 0-16,-1 0-8 16,1 0-1-16,-1 0-2 15,-9-1 1-15,-3-1-2 16,-27-7 0-16,32 8-1 16,-1 2-2-16,4-1-1 15,3 1 0-15,0-1-7 16,3-1-2-16,0 1 1 15,0 0 0-15,0 0 7 16,0 0 1-16,7 1 0 16,3 0 1-16,1 0 0 15,27 5 0-15,-27-6 1 16,-1 0-1-16,0-1 1 16,-2-1 0-16,-3 0 0 0,0 1 0 15,-3 3 3-15,-2-2 3 16,-1-1 3-16,0 0 1 15,0 0-1-15,-1 0-4 16,-4 0-3-16,-6 0-1 16,0 0-2-16,-28 0 0 15,29 1 0-15,3 2 0 0,2 3-1 16,2-5 0-16,2 2-2 16,1-2-3-16,1-1-4 15,0 1 0-15,0 0 2 16,0-1 1-16,0 0 5 15,7-1-2-15,6-2-23 16,27-10-24-16,-30 8-61 16,-4 2-67-16,-5 5 113 15</inkml:trace>
  <inkml:trace contextRef="#ctx0" brushRef="#br0" timeOffset="52533.73">18745 10648 552 0,'-13'0'260'0,"4"-1"-40"15,1-3-47-15,7 3 11 16,1 1-25-16,3 3-50 15,-3-3-18-15,0 0-17 16,18-2-2-16,41-2-28 16,-22 4-12-16,-4-3-17 15,-14 1 1 1,-1-1-104-16,11 2-121 0,5 5 135 16</inkml:trace>
  <inkml:trace contextRef="#ctx0" brushRef="#br0" timeOffset="52715.32">18763 10780 868 0,'-8'0'431'15,"2"0"-196"-15,8 0-52 0,6-1-19 16,13-3-74-16,4-1-18 16,10-2-14-16,-1-1-11 15,-1 0-17-15,4 2-10 16,-2 0-60-16,3 3-87 15,-2 3 84-15</inkml:trace>
  <inkml:trace contextRef="#ctx0" brushRef="#br0" timeOffset="53173.15">19470 10364 1296 0,'-15'-9'484'0,"5"9"-380"15,-5 4-17-15,-4 13-4 16,-6 10-41-16,-5 14-34 15,-1 10-5-15,4 11-2 16,6 0-1-16,12 1 0 16,9-4 2-16,14-13 2 15,6-6 0-15,12-13 2 0,2-8-1 16,-3-11 1-16,1-5 0 16,-5-11 3-1,-2-7 2-15,-1-4 6 0,-11-8 4 16,-10 2 10-16,-4 2 4 15,-17-1-4-15,-2 3-2 0,-4 6-13 16,-6-1-7-16,6 9-10 16,-2 5-7-16,-3 2-8 15,6 5-21-15,3 4-98 16,4-1-91-16,12 5 136 16</inkml:trace>
  <inkml:trace contextRef="#ctx0" brushRef="#br0" timeOffset="55343.37">20867 10511 922 0,'16'7'377'0,"-11"-3"-179"15,1 4-37-15,-6 5 28 16,-3 3-29-16,1 10-64 15,5 1-19-15,-1 0-28 16,0-9-12 0,-1-10-13-16,2 1-3 0,2 16-6 15,-6-3-3-15,3-5-2 0,-6-15-2 16,2-1 2-16,1-1-1 16,-1-1-5-16,2 0-3 15,0 0-9-15,2-17-1 16,9-38-2-16,1 29 2 15,0-1 3-15,6 4 1 16,1 6 3-16,1 2 0 16,1 11 3-16,0 3 3 0,-3 12 7 15,-3 6 5-15,-2 8 5 16,-3 5 0-16,-1-1-3 16,-3-3-4-16,2-2-7 15,0-3-2-15,-3-6-3 16,1-1 5-16,-4-4-120 15,0-8-70-15,4 7 110 16</inkml:trace>
  <inkml:trace contextRef="#ctx0" brushRef="#br0" timeOffset="55688.98">21199 10733 1186 0,'40'17'481'0,"-22"-17"-309"0,-2-7 9 16,8-1-47 0,-3-5-43-16,4-3-56 0,1-2-15 15,-6-1-10-15,-7-2-1 16,-5 1-5-16,-8 3-3 16,-7 2-1-16,-3 5 0 15,-9 4-1-15,-3 2 1 16,-3 6 0-16,4 2 0 15,2 6 2-15,5 1-1 0,7 4 2 16,6 7 4 0,4 0 1-16,4 4 1 0,5-5-2 15,5 1-2-15,1-4-3 16,7-4-2-16,1-2-17 16,-4-5-50-16,2-2-182 15,-5-5-328-15,8-1 368 16</inkml:trace>
  <inkml:trace contextRef="#ctx0" brushRef="#br0" timeOffset="55904.32">21502 10623 1028 0,'-1'3'450'0,"4"6"-223"16,3 1-8-16,2 3-40 15,2 3-49-15,2 1-71 0,0-3-18 16,0 2-22-16,2 1-7 15,-1-1-10-15,2 0-4 16,-2-5-75-16,0-4-76 16,-2-7-311-16,-3-3 295 15</inkml:trace>
  <inkml:trace contextRef="#ctx0" brushRef="#br0" timeOffset="56067.81">21673 10585 1112 0,'-6'8'516'0,"-1"1"-258"0,-7 8-64 16,-2 5-5-16,-4-5-97 15,-1-4-38-15,6 4-41 16,4-5-11-16,8 2-27 16,3-1-48-16,6-10-96 15,3 0-60-15,9-3 130 16</inkml:trace>
  <inkml:trace contextRef="#ctx0" brushRef="#br0" timeOffset="56274.07">21901 10383 1168 0,'7'5'510'0,"2"10"-274"15,-11 15-103-15,-12 7 10 16,4 16-69-16,-3 2-27 15,13-4-26-15,5-3-6 16,9-11-12-16,6-10-1 16,2-10-2-16,2-3 1 15,6-13-64-15,-1-4-76 16,2-6 89-16</inkml:trace>
  <inkml:trace contextRef="#ctx0" brushRef="#br0" timeOffset="56464.83">21741 10475 1386 0,'0'7'514'0,"5"0"-333"16,5-1-84-16,13 1 21 16,8-1-8-16,1-3-49 15,7 0-15-15,-10 1-23 16,-1 0-10-16,10 0-97 15,0 0-98-15,14 1 115 16</inkml:trace>
  <inkml:trace contextRef="#ctx0" brushRef="#br0" timeOffset="56736.57">22431 10412 1414 0,'-12'4'516'0,"-1"9"-417"15,1 4-5-15,-5 12-1 16,4 3-22-16,13 6-25 16,-3 0-13-16,9-1-13 15,4-4-6-15,-3-9-9 16,11-1-3-16,3-7-62 15,2-3-61-15,10 1-360 16,3-2 316-16</inkml:trace>
  <inkml:trace contextRef="#ctx0" brushRef="#br0" timeOffset="57096.68">22612 10533 1240 0,'1'-1'531'0,"7"0"-292"16,5 1-123-16,1 0 6 16,6 3-45-16,0 2-22 15,0 4-20-15,-1 4-1 16,-3 2-23-16,-2-1-1 16,-9-1-3-16,-3 2 0 0,-7 2 6 15,-7-1 4 1,-6-1 8-16,-5-5 1 15,1 1 23-15,3-3 5 0,7-4 3 16,4 0 0 0,9-6-30-16,5-1-10 0,8 2-14 15,5-2-1-15,8 3 0 16,2 0-1-16,1 0-1 16,2-1-49-16,-8 1-159 15,0 0 139-15,0-8-11 16</inkml:trace>
  <inkml:trace contextRef="#ctx0" brushRef="#br0" timeOffset="57295.71">22934 10426 1279 0,'11'12'524'0,"3"3"-306"16,0 5-91-16,1 0 11 15,1 5-24-15,2 2-29 16,-9 4-26-16,0 4-4 16,-9-3-30-16,-5 0-4 15,-2 1-7-15,-9-3-5 16,-1-2-48-16,5-1-59 16,-2-10-93-16,-2-1 108 0</inkml:trace>
  <inkml:trace contextRef="#ctx0" brushRef="#br0" timeOffset="64624.57">23427 10652 1070 0,'-1'0'448'15,"0"0"-268"-15,1-1-17 16,0 1-42-16,0-1-41 16,0 0-44-16,14-2-6 0,14-4-7 15,27-8-5-15,-28 11-8 16,-3-1-2-16,-4 2-6 15,-3 4-9-15,-7 3-62 16,-2 2-48-16,-9 1-186 16,-7 4-125-16,-8 5 265 15</inkml:trace>
  <inkml:trace contextRef="#ctx0" brushRef="#br0" timeOffset="64786.51">23496 10723 462 0,'-26'12'277'0,"12"-3"-2"15,1-2-22-15,7-4-45 16,6 0-30-16,1-1-38 15,6 2-15-15,4-1-20 16,0 0-5-16,8-3-31 16,1-2-15-16,3-6-22 0,1 4-8 15,-2 2-10-15,-3 1-56 16,2 4-115-16,-1 5 108 16</inkml:trace>
  <inkml:trace contextRef="#ctx0" brushRef="#br0" timeOffset="65207.82">24150 10423 1126 0,'5'-12'427'0,"-1"7"-250"15,-2-1-44-15,-1 5 34 16,-2 1-19-16,0 0-69 16,0 0-26-16,0 1-27 15,-13 19-4-15,-35 34 0 16,27-26-1-16,4 3-4 16,1-3-2-16,8-6-2 15,3-1-3-15,9-2-4 16,6-3-2-16,8 0-1 0,3-2 2 15,7-5 1-15,-1-1 1 16,8-5-1-16,1 0-1 16,6-2-1-16,0 1-3 15,-1-3-1-15,-8-1-2 16,-9 1-78-16,-6-4-42 16,-8 4-134-16,1-2-140 15,-5-14 262-15</inkml:trace>
  <inkml:trace contextRef="#ctx0" brushRef="#br0" timeOffset="65388.51">24331 10443 1100 0,'-4'0'475'0,"3"7"-257"16,0 5-19-16,-5 11-54 16,1 7-26-16,5 8-36 15,-2 2-12-15,6-2-24 16,1-5-12-16,1-1-17 15,8-4-6-15,-6-1-7 16,-3-3-2-16,1-4-23 16,-6-3-45-16,3-4-143 15,-2 1-86-15,-8 2 170 16</inkml:trace>
  <inkml:trace contextRef="#ctx0" brushRef="#br0" timeOffset="67192.35">16759 11649 523 0,'0'1'285'0,"1"0"-60"16,0 1-35-16,-1-2 22 15,0 0-23-15,0 0-24 16,3 22-25-16,6 33-10 0,-8-25-39 16,1 1-20-16,0-4-27 15,1-3-9-15,-3-7-13 16,-2-3-2-16,0-5 2 15,0-4 1-15,2-4-1 16,0-1-5-16,0-1-15 16,0 0-3-16,1-9-7 15,7-16 0-15,17-32 5 16,-12 28 1-16,3 6 1 16,-4 14 1-1,1 1 0-15,3-5 0 0,8 9 0 16,-4 4 1-16,-10 6 4 15,4 10 0-15,-7 5 6 16,0 9 2-16,-2 2-1 16,0-1-2-16,-5-2-5 0,3-5-3 15,5-8-21-15,-6-1-63 16,14-4-170-16,1-2 164 16</inkml:trace>
  <inkml:trace contextRef="#ctx0" brushRef="#br0" timeOffset="67496.66">17119 11921 724 0,'8'12'369'0,"8"-10"-17"15,3-1-122-15,0-4 7 16,0-6-41-16,3-6-94 16,1-5-41-16,0-5-42 15,-1 2-4-15,-8-1-6 16,-3 2 0-16,-10 4 4 15,-3 0 2-15,-11 5 4 16,-4 2-1-16,-5 4-5 16,3 2-3-16,2 5-11 15,3 4-3-15,4 10-7 16,2 5 2-16,5 12 6 16,6 3 3-16,6 4 5 15,5-1 0-15,9-6-3 16,3-5-2-16,5-14 2 15,4-5-35-15,-3-10-117 0,3-6-78 16,-6-9 123-16</inkml:trace>
  <inkml:trace contextRef="#ctx0" brushRef="#br0" timeOffset="67658.64">17428 11757 1090 0,'-4'-9'500'15,"3"6"-214"-15,5 3-64 16,0 3-78-16,-4-3-41 0,0 0-50 15,3 5-8-15,8 12-9 16,30 28-7-16,-25-29-16 16,-7 0-3-16,10-3-6 15,0 0-2-15,0-3-91 16,2-2-75-16,-5-8 101 16</inkml:trace>
  <inkml:trace contextRef="#ctx0" brushRef="#br0" timeOffset="67833.77">17620 11736 968 0,'-9'0'525'15,"-1"9"-61"-15,-9 10-269 16,2 7 4-16,-4 7-85 16,-3-2-47-16,9-1-47 15,2-2-10-15,8-7-16 0,6-5-2 16,3-8-92-16,2-3-62 15,5-8 102-15</inkml:trace>
  <inkml:trace contextRef="#ctx0" brushRef="#br0" timeOffset="68062.75">17748 11582 1270 0,'0'12'502'15,"-3"4"-306"-15,-4 15-94 16,-2 8 16-16,3 11-29 16,5 0-31-16,8-1-28 15,6-2-9-15,10-9-13 16,4-5-4-16,2-11-3 16,0-7-2-16,-5-13-120 15,-1-7 52-15,0-15 21 16</inkml:trace>
  <inkml:trace contextRef="#ctx0" brushRef="#br0" timeOffset="68240.55">17598 11685 1612 0,'2'6'558'15,"10"3"-499"-15,6 3 4 16,9-3 8-16,3-4-24 15,11-1-36-15,1-2 2 16,8 1-112-16,-4 0-65 16,12 4 100-16</inkml:trace>
  <inkml:trace contextRef="#ctx0" brushRef="#br0" timeOffset="68480.86">18206 11548 1486 0,'-20'7'595'15,"1"4"-384"-15,-2 8-105 16,-1 8 5-16,5 13-53 16,2 3-23-16,11 4-17 15,4-1-5-15,12-8-8 16,3-2-4-16,8-7-3 15,2-6 1-15,4-5-74 0,2-5-63 16,5-9 86-16</inkml:trace>
  <inkml:trace contextRef="#ctx0" brushRef="#br0" timeOffset="68924.92">18410 11652 1325 0,'3'-2'535'0,"-3"-3"-271"16,1 5-174-16,-1 0 18 0,0 0-30 15,0 0-35-15,0 0-27 16,0 0-5-16,7 7-4 16,-4-1-2-16,-2 3 0 15,0 0 1-15,6 1 3 16,9 28-1-16,-25-29 1 15,2 1 0-15,-3-5-1 16,8 1 0-16,0-2-6 16,-1-2-4-16,3-2-6 15,0 0 1-15,0 0 2 16,0 0 4-16,21 9 3 16,27 13 1-16,-29-12 7 15,0 2 6-15,-12 1 11 0,1 0 7 16,-9 1 15-16,-5 1 3 15,-5-1-4-15,-5 1-5 16,0-3-19-16,-1-1-8 16,-3-9-54-16,11-2-44 15,0-5-108-15,1-4-67 16,7-3-388-16,2-1 425 16</inkml:trace>
  <inkml:trace contextRef="#ctx0" brushRef="#br0" timeOffset="69156.06">18541 11575 1180 0,'8'-4'489'0,"3"4"-294"16,3 1-12-16,0 9-37 16,5 7-33-16,5 7-29 15,1 3-8-15,1 7-18 16,-1 1-2-16,-7 3-17 15,-4 1-8-15,-10 0-2 16,-4-3-8-16,-7-8-9 16,-1-1-1-16,-4-11-47 15,-1-5-53-15,0-6-130 0,-2-1-72 16,5-11 172-16</inkml:trace>
  <inkml:trace contextRef="#ctx0" brushRef="#br0" timeOffset="69777.93">19097 11736 1061 0,'-94'-24'472'15,"79"22"-164"-15,12 1-194 16,2 0-11-16,7 1-43 16,-6-1-41-16,14-1-29 15,43-5 6-15,-26 2-25 16,1 1-54-16,-6 7 56 16</inkml:trace>
  <inkml:trace contextRef="#ctx0" brushRef="#br0" timeOffset="69973.19">18998 11841 1124 0,'-2'1'479'0,"2"-1"-256"16,11 0-56-16,2-1 9 16,10-1-45-16,1 0-38 15,0-3-45-15,4 0-14 16,1 1-14-16,1 0-60 0,0 3-139 15,-4 2 125-15</inkml:trace>
  <inkml:trace contextRef="#ctx0" brushRef="#br0" timeOffset="74516.39">19558 11700 686 0,'-2'-68'319'16,"16"60"-88"-16,0 2-36 0,-5-1 7 16,1 6-33-1,-2 0-51-15,-4 0-11 0,-1 1 1 16,-3 0 6-16,-2 0-6 16,1 0-12-16,-3 2-40 15,-20 6-19-15,-31 42-27 16,32-25-3-16,6-2-5 15,5 3-2-15,8-3-2 16,0-2-1-16,7 2 2 16,5-2 1-16,4-1 2 15,3-1 3-15,4-3 1 16,-2 2 4-16,4 0 6 16,0-1 3-16,-8-5 11 15,-1-1 5-15,-10 1 7 16,-2-3 2-16,-5 2-5 15,-3 3-6-15,-7-10-11 16,-2 3-30-16,1-7-96 0,-2-6-59 16,3-3-156-16,0-8-137 15,6-13 298-15</inkml:trace>
  <inkml:trace contextRef="#ctx0" brushRef="#br0" timeOffset="74689.5">19442 11730 1097 0,'10'-12'454'0,"8"4"-268"16,-4 0-4 0,1 2-25-16,18-4-34 0,8 3-48 15,-4-4-18-15,-7 9-27 16,2 2-9-16,-1 1 2 16,1 5-57-16,5 2-135 15,-3 0-423-15,4 5 381 16</inkml:trace>
  <inkml:trace contextRef="#ctx0" brushRef="#br0" timeOffset="75725.28">21334 11776 795 0,'8'-9'312'15,"-5"6"-125"-15,2-1-44 16,-1 3 29-16,0 2-3 15,3 7-56-15,4 7-16 16,-11 8-15-16,3 3-13 16,-1 7-29-16,-3-2-14 15,6-1-14-15,-4-4-3 0,1-10-2 16,-2-10 1 0,0-3 4-16,1 0 3 0,-1-3-3 15,-1-1-2-15,1 0-11 16,1-15-7-16,9-41-2 15,0 26 1-15,3 3 2 16,-2 2 3-16,6 9 3 16,1 5 1-16,1 10 5 15,4 3 2-15,-8 11 10 16,2 3 3-16,-5 7 4 16,0 3 1-16,-1 2-8 15,-1-4-4-15,-1-2-7 16,-1-3-3-16,-1-5-48 15,1-4-70-15,1-8 75 0</inkml:trace>
  <inkml:trace contextRef="#ctx0" brushRef="#br0" timeOffset="76046.06">21691 11952 1008 0,'43'30'468'0,"-27"-24"-258"15,4-9 1-15,1-6-8 0,1-6-93 16,2-6-28-16,-8-3-53 16,-6 0-11-16,-1 3-7 15,-1 1 1-15,-8 4 3 16,0-1 3-16,-9 2 4 16,-10 1-1-16,2 3-6 15,-2 2-5-15,3 7-10 16,3 2-3-16,2 11-8 15,2 5-1-15,4 9 6 16,4 3 3-16,7 2 3 16,8-2 3-16,5-2-3 15,0-3-2-15,5-7-3 16,1 1 0-16,-4-11-67 16,-1 0-70-16,1-8 91 15</inkml:trace>
  <inkml:trace contextRef="#ctx0" brushRef="#br0" timeOffset="76237.57">22003 11795 1014 0,'0'1'475'0,"-3"5"-159"16,7 4-150-16,5 4 5 16,0 1-50-16,8 2-45 15,1 1-37-15,-2-1-1 0,2 1-24 16,-2 0-5-16,-1-6-5 15,1 1 8-15,-3-6-87 16,-2-3-78-16,-2-5 99 16</inkml:trace>
  <inkml:trace contextRef="#ctx0" brushRef="#br0" timeOffset="76424.93">22183 11778 1299 0,'-8'1'516'0,"-6"12"-314"16,-1 3-40-16,-8 6-8 16,0 2-47-16,3 2-72 15,1-2-16-15,9-4-21 16,4 1-11-16,7-7-49 0,8 0-37 16,5-7-122-16,1-5 134 15</inkml:trace>
  <inkml:trace contextRef="#ctx0" brushRef="#br0" timeOffset="76650.98">22362 11647 1204 0,'19'0'480'0,"-27"21"-220"15,-7 8-145-15,8 20-10 16,-5 4 5-16,9 7-54 15,5-4-24-15,6-10-20 16,7-5-5-16,5-18-5 16,1-1-1-16,3-13-4 15,-5-5-48-15,-3-13-416 16,10-10 337-16</inkml:trace>
  <inkml:trace contextRef="#ctx0" brushRef="#br0" timeOffset="76821.06">22212 11773 1130 0,'0'-5'500'0,"5"6"-143"0,6 2-224 16,12-2-38-16,4 2 7 16,13-3-41-16,-2-3-25 15,-5 1-7-15,-4 0-65 16,1 5 31-16</inkml:trace>
  <inkml:trace contextRef="#ctx0" brushRef="#br0" timeOffset="85588.74">22824 11596 578 0,'29'-19'298'0,"-33"17"-54"16,-1-7-26-16,5 4-11 16,0 5-34-16,-1-3-57 15,0 3-24-15,0 0-36 0,-3 2-15 16,-16 20-19-16,-28 39-4 15,29-14-6-15,5 8-2 16,6 1-4-16,6 0-2 16,10-5-3-16,7-8-1 15,7-9 1-15,0-7 0 16,3-11 1-16,-6 1 1 16,-5-7-1-16,2 3 0 15,-9-10-12-15,-1-2-27 16,-2-1-105-16,-7-4-112 0,2 1 155 15</inkml:trace>
  <inkml:trace contextRef="#ctx0" brushRef="#br0" timeOffset="86736.26">23096 11635 642 0,'-2'-34'351'0,"2"20"-122"15,1 5-7-15,0 2-10 16,0 0-51-16,0 5-18 16,-1 1-21-16,-1 1-16 15,0 0-40-15,0 0-21 16,-7 7-34-16,-15 11-5 15,-24 41-3-15,24-29 0 0,9-2-1 16,3 3 0-16,7-11-1 16,4 0 0-16,6-2 1 15,10-4 1-15,4 0 3 16,6-3 0-16,0-2 1 16,1-1 0-16,2-4 0 15,1-2-1-15,-2-2-1 16,-2 1-1-16,-6-3-2 15,-3 0-13-15,-7 0-77 16,-4-1-72-16,-4 0 95 16</inkml:trace>
  <inkml:trace contextRef="#ctx0" brushRef="#br0" timeOffset="86971.34">23177 11665 1114 0,'2'1'452'16,"-1"11"-197"-16,0 6-70 16,-1 10 1-16,0 4-20 15,-3 7-79-15,2 0-24 16,0 0-19-16,-1 0-8 0,3-7-15 16,0 3-5-16,4-12-8 15,1-4-2-15,-2-8-24 16,1-8-45-16,0-1-106 15,-2-4-71-15,-3 1 138 16</inkml:trace>
  <inkml:trace contextRef="#ctx0" brushRef="#br0" timeOffset="87719.28">23449 11418 862 0,'2'2'351'0,"-2"3"-201"0,6 6-5 16,9 9-4-16,2 7-29 15,3 1-45-15,-2 0-5 16,1 1-1-16,0 0-5 15,3 6-6-15,-7 1-6 16,-5 15-8-16,-7-5-4 0,-7 11-9 16,-4 1-1-16,-6-8-4 15,-3-1-2-15,1-14 0 16,-1-6-2-16,-1-12-7 16,4-3-25-16,0-7-114 15,10-3-86 1,1 1 125-16</inkml:trace>
  <inkml:trace contextRef="#ctx0" brushRef="#br0" timeOffset="93899.65">24069 11746 559 0,'-76'-8'333'0,"63"8"30"16,1 0-127-16,3 0-36 15,2 0-16-15,7 1-65 0,-2-1-29 16,2-1-45-16,0 1-14 15,12 0-8-15,14-1 0 16,34-4-6-16,-29-1-4 16,-1 2-6-16,-1 1-7 15,-5-2-123-15,-3 5-104 16,-8 7 138-16</inkml:trace>
  <inkml:trace contextRef="#ctx0" brushRef="#br0" timeOffset="94104.08">24002 11911 660 0,'-14'12'351'0,"14"-9"53"15,4-3-190-15,9-3-33 16,5-2 8-16,4-4-69 16,6-2-26-16,-1 0-27 15,-2 1-15-15,-4 5-26 16,-2 2-11-16,-4 3-37 15,-1 2-56-15,0 0-154 16,0 0-362-16,0-4 388 16</inkml:trace>
  <inkml:trace contextRef="#ctx0" brushRef="#br0" timeOffset="95410.35">24756 11708 636 0,'28'31'331'15,"-30"-31"-76"-15,7 2-63 16,-2-2 19-16,-3 0-35 16,0-2-33-16,0 1-41 15,4-3-18-15,8-9-28 16,31-38-13-16,-30 25-19 16,2 1-6-16,-7-3-2 15,-8 1 1-15,-8 4 2 16,-8 0-1-16,-5 8-5 15,-6 3-6-15,-4 10-10 16,-1 3-6-16,0 13-3 16,5 6 0-16,4 4 1 15,4 5 3-15,5 0 1 16,5-2 2-16,9-1 2 16,2-4 2-16,5-5 1 0,6-2 1 15,1-4 2-15,0-3 0 16,2-2 1-16,1-2 0 15,0 0 5-15,0 3 6 16,-1-3 9-16,-4 1 4 16,2 5 4-16,0 3 4 15,-10 7 15-15,-1 5 2 16,-4 6 5-16,1 0-7 16,3 4-17-16,2-3-7 0,-2-4-10 15,-1 0-2-15,4-8-6 16,-3-2-3-16,5-6-3 15,-6-6-3-15,0 1-19 16,1-5-37-16,3-2-90 16,3-1-66-16,-3-4-383 15,5 2 394-15</inkml:trace>
  <inkml:trace contextRef="#ctx0" brushRef="#br0" timeOffset="96702">16792 12757 779 0,'0'-4'374'16,"0"1"-163"-16,0 2-17 15,0 0 8-15,0 1-38 16,0 0-26-16,10 28-34 15,4 48-12-15,-14-38-39 16,3-4-15-16,1-5-19 16,-2-6-5-16,1-9-3 15,-3-3 0-15,0-9 1 0,-1-1-1 16,-2-2-4-16,3 0-3 16,0 0-7-16,0 0-4 15,5-16-2-15,16-35 0 16,-8 24 4-16,3-1 1 15,6 6 2-15,-4 0 2 16,1 5-1-16,0 5-1 16,-8 12 5-16,3 5 9 0,-2 16 16 15,-3 5 8-15,0 9 9 16,-2 0-4-16,1-3-16 16,0-6-4-16,0-5-16 15,4-4-2-15,-3-4-91 16,0-2-81-16,2-2 105 15</inkml:trace>
  <inkml:trace contextRef="#ctx0" brushRef="#br0" timeOffset="97073.17">17111 13000 643 0,'0'0'360'0,"12"3"94"16,1 5-248-16,30 5-28 15,-28-23-5-15,7-4-92 0,1-2-31 16,3-3-29-16,-5-1-5 16,-7-2 2-16,-9-2 0 15,-12 3 5-15,-2 4 1 16,-10 3-4-16,0 7-4 16,-1 6-6-16,0 1-3 15,6 4-6-15,1 4-1 16,7 6 5-16,2 9 1 15,1 7 10-15,3 3 4 16,4 2 0-16,3-2-3 0,8-5-5 16,1-4-6-16,6-7-4 15,4-1-2-15,3-6 2 16,2-5-31-16,2-5-136 16,-7-3-147-16,1-4 184 15</inkml:trace>
  <inkml:trace contextRef="#ctx0" brushRef="#br0" timeOffset="97260.53">17413 12863 1091 0,'4'10'452'0,"-3"-5"-154"16,-1 4-76-16,2 7-4 16,6 3-17-16,-4 2-100 15,2-6-34 1,-1 0-29-16,3 9-10 0,0-1-19 0,9-3-7 15,-3-7-46-15,3-5-39 16,-3-3-90-16,-2-3-70 16,3-8-186-16,-3-2 269 15</inkml:trace>
  <inkml:trace contextRef="#ctx0" brushRef="#br0" timeOffset="97435.43">17588 12822 1003 0,'-11'5'493'15,"-4"8"-165"-15,-5 10-128 16,-3 7-17-16,-4 8-68 16,1-3-34-16,6 0-55 15,5-6-14-15,9-8-17 16,5-2-6-16,10-7-43 16,0-2-40-16,5-5-126 15,4-5-73-15,8-4 177 16</inkml:trace>
  <inkml:trace contextRef="#ctx0" brushRef="#br0" timeOffset="97647.65">17762 12695 1382 0,'-3'13'525'0,"-6"22"-358"0,-1 7-53 16,3 7 0-16,5 4-37 15,7-3-55-15,7-5-11 16,9-5-8-16,3-11-3 16,8-9-1-16,-2-6-1 15,-1-13-83-15,-7-4-79 16,-9-11 102-16</inkml:trace>
  <inkml:trace contextRef="#ctx0" brushRef="#br0" timeOffset="97822.72">17672 12801 1467 0,'-9'7'577'0,"4"-3"-364"15,4-1-46-15,3 0-24 16,-2-3-47-16,0 0-75 16,15 3-9-16,42 6-7 15,-22-9-23-15,7 0-119 16,5 0-79-16,9-1 123 15</inkml:trace>
  <inkml:trace contextRef="#ctx0" brushRef="#br0" timeOffset="98091.13">18237 12676 1308 0,'-8'0'483'16,"-6"10"-338"-16,-1 6-17 16,-6 10 22-16,1 5-24 0,4 9-55 15,1 4-17-15,10 2-21 16,5-1-8-16,3-10-15 16,6-1-5-16,6-11-2 15,3-4-1-15,7 1-3 16,1-7 1-16,4-2-86 15,2-1-88-15,2-10 110 16</inkml:trace>
  <inkml:trace contextRef="#ctx0" brushRef="#br0" timeOffset="98394.63">18502 12726 1484 0,'-13'-1'560'0,"4"7"-368"16,3 5-74-16,-3 6-2 0,-5 5-34 16,8 0-69-16,0 1-5 15,5-2-3-15,1-2 0 16,8-1-1-16,3-1 6 16,1-3 13-16,3-1 4 15,-3-3 20-15,-1 2 0 16,0 0-3-16,-1 3 1 0,-10-1-9 15,-4-2 0-15,-11-1-3 16,-3-5-6-16,-3-1-56 16,5-4-59-16,-2-9-145 15,6 1-84-15,-3-26 190 16</inkml:trace>
  <inkml:trace contextRef="#ctx0" brushRef="#br0" timeOffset="98572.93">18433 12695 1322 0,'10'-2'510'0,"-6"4"-325"15,4 2-49-15,7 1 5 16,0 4-33-16,11-3-60 16,0 1-17-16,7-2-21 15,2 1-2-15,-2-2-123 0,2 2-83 16,-6-1 120-16</inkml:trace>
  <inkml:trace contextRef="#ctx0" brushRef="#br0" timeOffset="98857.88">18748 12572 1502 0,'15'5'508'0,"8"6"-423"16,6 5-9-16,2 11 29 16,0 3 6-16,-2 8-41 15,-4 0-2-15,-4 9-9 16,-1 3-7-16,-12 4-14 16,-2 0-12-16,-10-10-7 15,-5 0-3-15,-6-13-35 16,3-9-46-16,-4-8-136 15,5-6-110-15,3-8 188 16</inkml:trace>
  <inkml:trace contextRef="#ctx0" brushRef="#br0" timeOffset="99082.75">19343 12673 1567 0,'-4'-3'556'15,"2"2"-476"-15,3 1-22 0,-1 0-13 16,0 0-19-16,4 0-26 16,8 2 0-16,0 1 2 15,28 12-29-15,-23-9-126 16,0 2-91-16,-2 3 137 15</inkml:trace>
  <inkml:trace contextRef="#ctx0" brushRef="#br0" timeOffset="99255.62">19284 12792 1019 0,'-5'4'485'16,"4"-2"-168"-16,7 3-91 15,2-2 17-15,11-1-51 16,1 1-46-16,-1-3-64 15,11 1-24-15,-11 1-30 16,0 0-10-16,-1 0-76 0,-7-2-76 16,6-1-571-16,5-5 479 15</inkml:trace>
  <inkml:trace contextRef="#ctx0" brushRef="#br0" timeOffset="102370.63">10734 10313 240 0,'0'-1'186'16,"0"0"74"-16,0-1-47 0,0 1-15 16,-1 0-27-16,0 0-49 15,0 0-11-15,0 0-9 16,-1-2-6-16,1 1-16 16,0 0-10-16,-1 1-18 15,-1 0-12-15,0-1-18 16,0 1-6-16,2 0-11 15,0 1-1-15,0 0-2 16,-1 0-2-16,1 0 2 16,0 0 1-16,0 0 2 15,1 0 4-15,0 0 3 16,0 0 0-16,10 3 2 16,2-1 0-16,24 3 1 15,-27-7 1-15,-6 0 0 16,0 2 4-16,-5 0 3 15,1 0 1-15,0 0-4 0,0-1-4 16,-1 0-6-16,-14-2-2 16,-27-10-2-16,28 8-1 15,1 1-1-15,2 1 2 16,1 2 5-16,2 0 1 16,4 2 3-16,2 2-1 0,4 2-7 15,3 0-1 1,7-1-2-16,2-3 3 0,6 0 4 15,3 0 2-15,4-3 0 16,3 1 1-16,-2-1-3 16,0 2-1-16,-7-1-2 15,-2 1 0-15,-8 0 0 16,-8-2 5-16,-2 4 9 16,-6-1 3-16,5-1-1 15,-4 0-4-15,-21 0-12 16,-28 3-2-16,24 3-2 15,4 0-1-15,2 1 1 16,2-4-1-16,6-1-1 16,4 1-1-16,8-3-4 15,2 0-6-15,4-2-1 16,-2 1 5-16,0 0 6 16,3 0 10-16,15 0 9 15,27-4 1-15,-28 2 0 0,2 0-2 16,-4 3-7-16,-2 2-3 15,-3-1-22-15,-2 2-54 16,2-3-139-16,-3-1 133 16</inkml:trace>
  <inkml:trace contextRef="#ctx0" brushRef="#br0" timeOffset="104540.66">19886 12807 820 0,'29'29'366'0,"-29"-29"-167"0,0-2 11 15,3-2-17-15,-3 3-36 16,0 0-54-16,5-11-12 16,6-13-17-16,12-27-5 15,-14 29-8-15,-6-1-2 0,-3 4-3 16,-7-4-2-16,-5 3-9 15,-1 3-8-15,-3 5-15 16,-1 6-8-16,-3 2-11 16,-5 1-4-16,0 6-11 15,2 5-2-15,6 8-8 16,4 6 0-16,9 7 2 16,3 3 2-16,12 8 7 15,5 2 1-15,3 1 3 16,6-3 3-16,2 1 3 15,-4-4 1-15,1-7 3 16,-6 2 0-16,-4-8 3 16,-4 0 0-16,-10-4 5 15,-2-5 3-15,-5-1 7 16,-4-5 0-16,2-5 2 16,-4-3-1-16,-11-10-1 15,5-5-1-15,-6-8-6 0,2-1-4 16,9 0-9-16,-1 1-1 15,9 3-6-15,11 2-2 16,8 3-1-16,10 3 1 16,6 1-1-16,-4 0 3 15,4 6 0-15,-7-3 6 16,6 5-94-16,0-1-79 16,2-1 108-16</inkml:trace>
  <inkml:trace contextRef="#ctx0" brushRef="#br0" timeOffset="105577.23">21745 12835 1104 0,'0'0'438'0,"0"0"-251"0,0 0-17 16,0 7 8-16,0 3-34 15,2 10-73-15,1 28-24 16,-3-23-25-16,1-5-8 16,1-8-7-16,0-4-1 15,-2-8 6-15,0 3 5 16,-5-2 6-16,4-1 1 0,0-1-7 15,-5-1-4-15,-8-1-11 16,2-1-5-16,-20-27-8 16,31 8-3-16,7-5 0 15,6-3 3-15,10 0 2 16,6 3 1-16,6 7 2 16,6 3 1-16,-1 7 11 15,-10 3 7-15,-2 9 6 16,-8 4 2-16,-11 12-4 15,7 5-5-15,-9 4-1 16,3 4-3-16,-3 0-1 16,-1-2-1-16,-1-4-2 15,4 0-1-15,-1-7-3 16,1-2-27-16,2-9-117 16,-3-6-63-16,10-6 113 15</inkml:trace>
  <inkml:trace contextRef="#ctx0" brushRef="#br0" timeOffset="105873.75">22146 12960 1051 0,'7'4'466'0,"2"-3"-244"16,3-8-59-16,3-2 17 15,5-9-79-15,0-3-35 0,1-3-43 16,-2-4-8-16,-1 4-5 15,-4 1-1-15,-5 6 5 16,-7 4 2-16,-8 4 4 16,-7 3-1-16,-5 2-6 15,-3 2-5-15,2 4-6 16,2 4-2-16,5 9 1 16,1 3-1-16,7 9 2 15,4 1 0-15,6-2-1 16,7 2 0-16,7-8-1 15,3-5 0-15,7-4 0 16,1-2-24-16,3-4-79 16,-2-1-64-16,-2-7 93 15</inkml:trace>
  <inkml:trace contextRef="#ctx0" brushRef="#br0" timeOffset="106065.61">22484 12794 809 0,'-14'0'430'15,"15"6"11"-15,3 4-191 16,4 4-67-16,-3 1-1 16,6 3-71-16,-1-3-36 15,9 0-32-15,-2 3-14 0,1-2-25 16,0 4-19-16,-2-7-73 16,0-2-55-16,-3-11-176 15,-2-3-303-15,-2-10 414 16</inkml:trace>
  <inkml:trace contextRef="#ctx0" brushRef="#br0" timeOffset="106239.05">22638 12777 1291 0,'-6'4'522'0,"-4"8"-327"16,-5 3-30-16,-5 7-45 15,-1 3-37-15,2 2-51 16,2-1-14-16,5-6-18 15,8-2-5-15,1-9-55 16,7-2-46-16,9-11-119 16,4-3 132-16</inkml:trace>
  <inkml:trace contextRef="#ctx0" brushRef="#br0" timeOffset="106458.18">22863 12580 1267 0,'12'-4'510'16,"-18"15"-287"-16,-3 9-77 0,-8 24-15 16,4 7-19-16,4 8-53 15,6 4-19-15,12-10-24 16,6 0-11-16,12-15-5 16,0-11-4-16,0-11-15 15,5-9-29-15,-2-12-118 16,2-9-19-16,-2-17 99 15</inkml:trace>
  <inkml:trace contextRef="#ctx0" brushRef="#br0" timeOffset="106629.76">22692 12717 1451 0,'-8'0'554'0,"8"1"-394"16,7 0-8-16,9 2-11 0,6-3-31 15,15 0-53-15,6-2-22 16,3 0-47-16,0 2-50 16,3 7-70-16,3 3 77 15</inkml:trace>
  <inkml:trace contextRef="#ctx0" brushRef="#br0" timeOffset="106933">23490 12540 1493 0,'-15'14'528'0,"0"4"-434"15,-6 6-8-15,2 16 15 16,6 10-25-16,-8 11-45 16,12 4-14-16,3-1-11 15,4-5-2-15,15-15-4 16,9-8 1-16,2-16-2 16,3-6-6-16,8-10-72 0,-6-5-83 15,10-8 103-15</inkml:trace>
  <inkml:trace contextRef="#ctx0" brushRef="#br0" timeOffset="107338.75">23834 12686 1025 0,'9'-5'469'0,"-26"14"-87"15,-3 4-185-15,-6 10-25 16,3 8-4-16,4 6-81 16,3 5-34-16,12 4-39 15,4-3-5-15,13-7-4 16,4-6-2-16,10-16-1 16,6 0 0-16,-2-9-1 15,-12-6 0 1,0 1 1-16,2-7 2 0,-1-8 3 15,-8-2 2-15,-13-2 7 16,0 0 3-16,-15-3 2 16,0-1 2-16,-15 6-6 15,-3 1-2-15,-4 13-10 0,-2 5-5 16,14 5-12-16,6 4-7 16,12 1-36-16,8-2-29 15,12 2-84-15,8-4-65 16,13-3 146-16</inkml:trace>
  <inkml:trace contextRef="#ctx0" brushRef="#br0" timeOffset="107618.9">24009 12638 1380 0,'0'-7'540'0,"7"2"-354"15,4 5-16-15,4 10-15 16,7 7-31-16,-1 8-31 16,-3 3-9-16,-1 8-24 15,-5 4-2-15,-6 4-29 16,-6 2-9-16,-5 0-7 16,-7-4-3-16,-3-6-10 15,0-6-29-15,0-13-77 16,3-5-56-16,2-8-173 15,5 0 206-15</inkml:trace>
  <inkml:trace contextRef="#ctx0" brushRef="#br0" timeOffset="110715.22">24557 12769 929 0,'-74'13'382'0,"70"-12"-175"15,2-1-43-15,6 3 6 16,-4-3-18-16,0 0-61 16,19 1-29-16,32 4-36 15,-31-9-8-15,-2 2-5 16,1 1-33-16,-4 1-141 15,1 2-140-15,-9 5 174 16</inkml:trace>
  <inkml:trace contextRef="#ctx0" brushRef="#br0" timeOffset="110881.04">24498 13016 773 0,'-5'0'399'0,"6"2"-98"16,6-3-103-16,8 0-8 15,6 0-58-15,2-5-48 16,4 1-46-16,0 0-4 16,0-4-107-16,3 0-106 0,-5 0 115 15</inkml:trace>
  <inkml:trace contextRef="#ctx0" brushRef="#br0" timeOffset="111355.52">25111 12669 1009 0,'-19'-13'409'0,"4"5"-205"16,3 1-39-16,3 4 16 0,1-1-18 15,5 4-69-15,3 3-27 16,5 1-41-16,-5-4-14 16,8 1-4-16,18 4-1 15,36 3-1-15,-24-7 0 16,0-1-2-16,2-2 1 15,-6-1 0-15,-7 1 0 16,-9 0 1-16,-4 2 1 0,-12 2 7 16,-1 0 5-16,-5 11 8 15,-2 3 3-15,-2 12 6 16,-5 7-1-16,4 10-5 16,-3 1-3-16,3 4-13 15,9 7-4-15,-1-14-5 16,3-1-1-16,6-11-6 15,-6-13-33-15,11-5-85 16,-5-5-72-16,7-5 108 16</inkml:trace>
  <inkml:trace contextRef="#ctx0" brushRef="#br0" timeOffset="114293.33">26977 13092 1436 0,'-15'-1'517'16,"5"3"-426"-16,4-2-35 15,-1 0 3-15,4-2-14 16,2-2-19-16,1 3-59 16,0 0-68-16,4-2 62 15</inkml:trace>
  <inkml:trace contextRef="#ctx0" brushRef="#br0" timeOffset="114445.67">27479 12936 1272 0,'-3'0'438'0,"-4"-1"-526"0,6-3-226 16,0-1 209-16</inkml:trace>
  <inkml:trace contextRef="#ctx0" brushRef="#br0" timeOffset="114583.9">27778 12897 780 0,'22'23'283'0,"-16"-11"-227"16,1 0-47-16</inkml:trace>
  <inkml:trace contextRef="#ctx0" brushRef="#br0" timeOffset="114731.65">28103 12839 1142 0,'8'17'465'0,"0"-7"-304"15,-2-3-61-15,-5 0-65 0,-1-1-98 16,1-6 40 0</inkml:trace>
  <inkml:trace contextRef="#ctx0" brushRef="#br0" timeOffset="121452.68">3142 15249 522 0,'-34'5'290'15,"28"-13"-63"-15,3 2-32 16,0-2 15-16,2 4-46 16,1 4-25-16,5 4-31 15,2 4-2-15,2 14 0 16,1 7-8-16,2 23-28 15,-1 7-16-15,1 11-20 16,1 4-5-16,0 3-5 16,2-1-3-16,0-4-5 0,-2-5 0 15,-3-6-5-15,-2-2-2 16,-6-10-1-16,-1-6-1 16,-1-20-58-16,0-10-51 15,0-18-174-15,-1-15-320 16,0-16 394-16</inkml:trace>
  <inkml:trace contextRef="#ctx0" brushRef="#br0" timeOffset="121736.35">3147 15331 1186 0,'0'-16'427'0,"5"1"-332"15,5 1 12-15,9 2 13 16,2 3-10-16,6 3-32 15,6 5-17-15,3 10-13 16,2 0-2-16,1 11-9 16,-6-2-3-16,-6 3-9 15,-17-3-2 1,-1 0 2-16,-3 14 3 0,-10 11 5 16,-15-6 1-16,-13-8-1 15,-4-3-4-15,-6-7-8 16,3-3-5-16,5-5-36 15,3-5-40-15,11-5-112 16,4-1-88-16,15-9 157 16</inkml:trace>
  <inkml:trace contextRef="#ctx0" brushRef="#br0" timeOffset="122035.9">3577 15366 1165 0,'6'12'460'0,"1"7"-286"16,-1 4 5-16,-2 9-18 16,-1-1-38-16,4 2-68 15,-1-5-21-15,-1-6-9 16,-2-3 1-16,-1-11 2 16,-1 1 2-16,-2-9-1 15,-4-4-2-15,-2-7-9 16,0-7-9-16,3-9-12 15,4-4-4-15,5-7-3 16,1-4-1-16,5 3 0 16,3-3-8-16,5 6-85 15,1 2-51-15,3 10-195 16,3 7-157-16,0 12 326 16</inkml:trace>
  <inkml:trace contextRef="#ctx0" brushRef="#br0" timeOffset="122384.35">3991 15338 405 0,'0'0'328'15,"-7"0"102"-15,-7-5-94 16,-1 6-68-16,-3 1-41 16,2 6-69-16,-1 9-31 15,1 3-48-15,4 5-19 0,7 5-35 16,8-2-12-16,13-3-13 15,4 1-1-15,4-12 1 16,-1-3 2-16,-1-11 2 16,2-1 0-16,2-10 0 15,-1-5-1-15,0-4 2 16,-4-4 4-16,-15-5 10 16,-4-2 4-16,-10 4 5 15,-8 0-1-15,-5 1-4 16,-2 8-4-16,-3 4-8 15,6 7-5-15,4 8-20 16,-1 0-29-16,13 11-112 16,3 3-91-16,7 5 148 15</inkml:trace>
  <inkml:trace contextRef="#ctx0" brushRef="#br0" timeOffset="122888.03">4321 15196 1252 0,'-2'0'504'0,"1"0"-302"15,-1 13-66-15,0 16 14 16,1 60-34-16,5-24-31 16,3 7-51-16,4 5-13 15,6-4-9-15,3-7 0 16,4-11-5-16,-4-8 0 15,-3-14-3-15,-1-7-3 0,-8-11-67 16,-4-9-43 0,-4-15-141-16,-5-9-155 0,-5-20 267 15</inkml:trace>
  <inkml:trace contextRef="#ctx0" brushRef="#br0" timeOffset="123120.95">4298 15307 975 0,'2'-18'496'15,"5"3"-176"-15,13 13-105 16,5-3-32-16,14 7-70 16,0 3-23-16,3 5-26 15,0 3-10-15,-6 0-10 16,-2 2-7-16,-8 4-14 16,-6 1-4-16,-12 6-2 15,-7 0 3-15,-12 1 0 16,-4 3-1-16,-7-9-44 15,-5-1-29-15,1-10-65 0,3-3-41 16,2-7-119-16,3-3 175 16</inkml:trace>
  <inkml:trace contextRef="#ctx0" brushRef="#br0" timeOffset="123666.79">4676 15475 1040 0,'11'-2'470'0,"7"2"-164"16,3 0-81-16,-1-7-19 16,2 0-47-16,-2-12-79 15,0 1-28-15,-6-5-26 16,-3 0-3-16,-9 5-3 16,-4-5-2-16,-8 4-5 15,-2 3-2-15,-3 3-5 16,-1 1-1-16,0 9-5 15,0-1 0-15,1 11-6 16,2 6-3-16,4 12 0 16,4 11 2-16,4 10 7 15,3 7 2-15,13-3 3 16,4-7-2-16,9-14-3 16,2-9-1-16,9-15-4 15,-8-7-1-15,6-12-62 0,-1-6-37 16,-19-9-58-16,8-3-13 15,-18-6 55-15,-2 2 39 16,8 7 60-16,-10 4 17 16,5 14 36-16,-7 8 25 15,-1 9 38-15,7 13 21 16,-1 12 10-16,-3-1-7 0,1 8-9 16,-4-6-17-16,3-8-34 15,9-3-15-15,-4-12-26 16,-1-5-4-16,-6-2 4 15,-2-5 3-15,1-5 0 16,-3-3-2-16,2-10-8 16,-4-1-5-16,4-8-8 15,-5 2-2-15,8 3-31 16,9 1-49-16,0 4-119 16,14 5 127-16</inkml:trace>
  <inkml:trace contextRef="#ctx0" brushRef="#br0" timeOffset="123905.63">5449 15076 1671 0,'-4'9'622'15,"-4"18"-491"-15,3 6-4 16,-2 17-33-16,6 5-32 15,2 0-36-15,8 2-9 16,2-3-7-16,2-5-4 16,6-11-7-16,-4-10-5 0,3-13-48 15,6-6-53-15,-4-15-132 16,0-7 143-16</inkml:trace>
  <inkml:trace contextRef="#ctx0" brushRef="#br0" timeOffset="124492.16">5281 15209 1169 0,'-4'8'536'15,"3"-3"-175"-15,8 4-183 16,7 2-2-16,14 0-45 16,8 0-41-16,7-6-60 15,0-1-10-15,-8-3-11 16,-2-1-2-16,1 1-5 15,1-1-2-15,6 0-1 0,-5 0-4 16,-9-3-5-16,-3 0 1 16,-10 0 0-1,-5 3 4-15,-7 7 8 0,-3 6 1 16,-5 8 3-16,-2-1-1 16,1 9-1-16,4-1 2 15,4 1-3-15,5-4 0 16,8-9-3-16,2-5-1 0,8-7-1 15,4-3 1-15,7-7-1 16,3-3 1-16,-3-7 0 16,1-4 0-16,-10 1 1 15,-2-4 2-15,-6 5 4 16,-7 3 0-16,-3 4 1 16,-6 6-2-16,-3 10 2 15,6 7 4-15,3 15 12 16,1 9 7-16,6 15 8 15,2 1 0-15,3 2 4 16,6 0 1-16,1-2 14 16,-4 0 7-16,-6-4-3 15,-7-2 0-15,-10-7-13 16,-5 1-3-16,-13-4-4 16,-4-3-3-16,-10-8-7 15,-10-4-1-15,1-7-6 0,-3-7-3 16,-5-8-9-16,-2-11-11 15,-7-11-72-15,3-3-61 16,18-1-149-16,19-4-85 16,27 3 224-16</inkml:trace>
  <inkml:trace contextRef="#ctx0" brushRef="#br0" timeOffset="124699.97">6763 15187 1595 0,'-1'12'665'16,"-6"-7"-275"-16,-1-1-332 16,1 3-12-16,3 1-11 15,3 2-81-15,3-2-188 16,3-3-106-16,3-5 184 15</inkml:trace>
  <inkml:trace contextRef="#ctx0" brushRef="#br0" timeOffset="124817.2">6786 15399 1299 0,'7'3'524'0,"-7"3"-277"15,3 0-80-15,1-4-33 0,0-2-98 16,8-3-49-16</inkml:trace>
  <inkml:trace contextRef="#ctx0" brushRef="#br0" timeOffset="126200.47">8597 15084 602 0,'-1'-1'328'16,"0"0"-34"-16,0 0-20 15,0 0-29-15,-6-10-20 0,0-4-49 16,-20-31-18-16,13 28-37 16,-6 2-22-16,-1 6-41 15,-2 7-19-15,0 6-22 16,-2 8-6-16,4 11-10 15,1 4-1-15,6 15-4 16,10 4 2-16,9 12 2 16,9 3-1-16,10 6 1 15,-12-25 1 1,0 0 2-16,10 30 3 0,-8-1 1 16,-12-22 2-16,0-22-93 15,-6-11-62-15,-1-14-103 16,-6-8 125-16</inkml:trace>
  <inkml:trace contextRef="#ctx0" brushRef="#br0" timeOffset="126366.23">8238 15275 1023 0,'4'4'443'16,"6"-5"-154"-16,6 1-101 15,10-2-6-15,8 2-8 16,11-2-70-16,0-3-31 0,5 2-47 15,-3-5-39 1,3 2-141-16,1 0-93 0,-7-4 139 16</inkml:trace>
  <inkml:trace contextRef="#ctx0" brushRef="#br0" timeOffset="126856.24">8731 15204 1253 0,'0'49'481'0,"-1"-27"-300"16,3 2-10-16,9-2-10 16,3-1-27-16,6-7-67 15,5-5-19-15,2-2-16 16,3-3-7-16,-1-10-16 16,3-3-3-16,-9-5-2 15,-4-7-2-15,-7 4-13 16,-7-2-7-16,-6-5-6 15,-3 10-2-15,-22-3 11 0,-7 0 6 16,-7 10 8-16,0-3 1 16,17 5 0-16,5 2 0 15,14 2-13-15,3-2-2 16,11 3 4-16,4 4 4 16,14 3 14-16,10 1 12 15,-3 4 13-15,6 2 4 16,-4 1 4-16,-3 4-5 0,5 1-12 15,-6-1-8-15,-3 5-9 16,-6-2-1-16,-8-4 5 16,-5-1 4-16,-10-8 15 15,-2-2 5-15,-8-7 4 16,-2-1-3-16,-1-11-17 16,0-3-10-16,6-5-13 15,4-3-6-15,7-7-6 16,8-1-4-16,6 0-40 15,4-3-32-15,9 7-94 16,2 2-67-16,6 7 159 16</inkml:trace>
  <inkml:trace contextRef="#ctx0" brushRef="#br0" timeOffset="127184.72">10404 15192 1620 0,'2'14'566'16,"2"2"-451"-16,-2 9-4 15,3 2 6-15,3-2-19 16,4-4-73-16,-7-14-15 16,2 2-77-16,3-2-63 0,-1-7-173 15,-1-11 177-15</inkml:trace>
  <inkml:trace contextRef="#ctx0" brushRef="#br0" timeOffset="127734.48">10257 15008 1066 0,'12'-9'449'0,"6"11"-178"15,5 0-81-15,5 4 25 16,6 0-38-16,1 0-87 15,-5-1-37-15,-1 2-37 16,-7-2-6-16,3 5-6 16,2 3 0-16,-2 5-3 15,-1 4 1-15,-10 2 0 0,0 0 3 16,-7 1 2 0,-3 0 3-16,-5-1 4 0,-3 0 2 15,-2-4 4-15,2-1-1 16,1-1-3-16,2-3-3 15,1-3-7-15,1-4-3 0,-1-5-1 16,0 0-1-16,2-1 1 16,-2-3 2-16,0 0 2 15,0 0 1-15,0 0 1 16,0 0-2-16,0 0-2 16,3-10 0-16,3-6-4 15,12-31 0-15,-9 24 0 16,2 0-2-16,3 2 0 15,2 3 0-15,-2 6 1 16,0 4 2-16,-2 9 10 16,-2 4 6-16,-4 7 16 15,0 1 6-15,-3 7 8 16,0 2-1-16,2 2-8 16,0 3-8-16,3 0-15 15,2-3-6-15,1 0-5 0,0 2 0 16,-4-10-2-16,1 4-14 15,-5-8-103-15,2-5-68 16,-3 2 105-16</inkml:trace>
  <inkml:trace contextRef="#ctx0" brushRef="#br0" timeOffset="127951.39">11048 15051 1425 0,'-4'3'585'0,"5"7"-267"0,2 12-218 15,-1 11 5-15,-1 14-23 16,-1 3-37-16,6-2-34 16,2 0-6-16,9-11-7 15,2-5-9-15,2-12-78 16,0-8-56-16,-6-13 87 15</inkml:trace>
  <inkml:trace contextRef="#ctx0" brushRef="#br0" timeOffset="128133.56">10939 15171 1049 0,'5'7'526'0,"1"-3"-53"16,13-2-317-16,-7 2 11 15,13-4-36-15,2 0-40 16,5 0-63-16,5-2-36 16,-2 2-113-16,-1-3-80 15,-4-3 115-15</inkml:trace>
  <inkml:trace contextRef="#ctx0" brushRef="#br0" timeOffset="128622.26">11297 15347 1360 0,'7'0'543'0,"3"-1"-349"16,4-6 9-16,0-6-46 15,-2-5-46-15,7-3-72 16,-5-3-12-16,-11-3 0 16,5 8 1-16,-15-2-1 15,-6 6-3-15,-2 7-9 16,-8 1-6-16,-1 13-12 15,1 5-4-15,6 9-5 16,3 4-2-16,9 1 2 16,3 0 3-16,7-4 6 0,5 1 3 15,5-6 8-15,4 1 1 16,3-8-3-16,2-4-3 16,3-6-5-16,4-5-1 15,0 0 1-15,0-2-1 16,1 0 2-16,-7 2-2 15,-5 2 1-15,0 2 1 16,-12 2 1-16,1 2 3 16,-6 6 2-16,-3 4 0 15,-2 0 3-15,-1-2 0 0,-4-3 6 16,5-5 4-16,-5-5 3 16,-1-4-1-16,5-9-9 15,-3-7-5-15,6-7-11 16,3-5-5-16,6 1-18 15,2 0-34-15,7 6-123 16,0 2-75-16,5 8 150 16</inkml:trace>
  <inkml:trace contextRef="#ctx0" brushRef="#br0" timeOffset="128876.88">11775 15226 1493 0,'2'15'591'0,"4"-2"-380"16,3 0-12-16,5 0-27 0,4 2-49 15,3-2-72-15,1 0-12 16,0 2-6-16,-4-4-9 16,-1 0-8-16,-3-9-4 15,-8-3-7-15,5 1 3 16,-2-6 3-16,-2-3 0 15,-5-8-1-15,-2-3-7 0,-2-6-65 16,2 2-49-16,5-2-152 16,-2 1-103-16,24 0 229 15</inkml:trace>
  <inkml:trace contextRef="#ctx0" brushRef="#br0" timeOffset="129273.97">12297 15263 1173 0,'13'12'495'0,"-11"-12"-164"16,0 0-84-16,-3-8-13 15,-3 2-40-15,-3-10-131 16,-1-5-31-16,-4 1-14 16,-2-2-6-16,-1 8-7 15,-1 5-5-15,3 9-11 0,-2 4-6 16,4 13-4-16,2 3 3 15,0 7 9-15,3-1 4 16,4-2 10-16,2-2 10 16,4-6 9-16,2-1 2 15,4-10-5-15,3-3-6 16,3-6-7-16,3-5-2 16,1-2 0-16,-2-1-1 15,-1 2 1-15,-3-1 0 0,-2 8 6 16,-1 2 9-16,0 4 15 15,0 6 4-15,-3 3-3 16,-1 0-8-16,-2 2-18 16,0-2-4-16,-3-4-83 15,2-5-59-15,0-4-109 16,4-8 129-16</inkml:trace>
  <inkml:trace contextRef="#ctx0" brushRef="#br0" timeOffset="129485.6">12498 14957 1462 0,'-2'24'635'16,"2"8"-302"-16,-2 11-138 0,-6 5 5 16,8 7-68-16,-1-2-49 15,6-3-48-15,7 0-10 16,-4-11-13-16,4-5-6 15,1-10-80-15,-4-10-63 16,9-8-51-16,-2-6 90 16</inkml:trace>
  <inkml:trace contextRef="#ctx0" brushRef="#br0" timeOffset="129851.87">13223 15142 1419 0,'2'4'576'0,"3"9"-307"16,-2 1-41-16,1 6-57 16,1-5 2-1,-3-7-45-15,1 0-93 0,6 24-20 16,2-8-27-16,0-1-63 15,-4-18-152-15,-2-6-83 16,-2-14 170-16</inkml:trace>
  <inkml:trace contextRef="#ctx0" brushRef="#br0" timeOffset="130006.82">13208 14950 1036 0,'2'-20'516'0,"5"16"-98"16,-1 4-115-16,7 1-72 15,3 3-17-15,1 3-88 16,3 2-51-16,3 1-125 16,4-1-100-16,16 3 93 15</inkml:trace>
  <inkml:trace contextRef="#ctx0" brushRef="#br0" timeOffset="130276.05">14208 15431 1724 0,'-3'6'681'0,"0"6"-390"15,-6-3-97-15,-1-1-53 0,-6 4 6 16,-5-2-38-16,-6 2-154 16,-2-2-87-16,3-3-506 15,8 3 425-15</inkml:trace>
  <inkml:trace contextRef="#ctx0" brushRef="#br0" timeOffset="139916.34">15312 15151 931 0,'5'4'406'0,"-4"0"-141"16,1-2-81-16,-2-2-10 15,0 0-5-15,3 7-37 16,5 10-26-16,8 31-33 16,-11-32-15-1,-3-9-32-15,0 2-12 0,-1 14-14 16,4-2-48-16,-5-11-134 16,-5-10-70-16,-4-6 136 0</inkml:trace>
  <inkml:trace contextRef="#ctx0" brushRef="#br0" timeOffset="140110.81">15243 14988 1302 0,'9'1'471'16,"5"0"-373"-16,3-1 10 0,2 5-7 15,3-5-32-15,6-2-80 16,-2-1-54-16,2 2-166 15,-1 1-130-15,-10 7 215 16</inkml:trace>
  <inkml:trace contextRef="#ctx0" brushRef="#br0" timeOffset="140390.54">15514 15094 417 0,'10'19'299'0,"-4"0"55"16,-10 2-25-16,2 3-53 15,-6 4-33-15,-1 2-73 16,7 1-28-16,-1-6-56 15,1-3-27-15,2-10-40 16,1-6-12-16,5-5-7 0,-3-8-4 16,4-6-8-1,1-4-6-15,3-6-4 0,5 1-1 16,2-2 11-16,1-1 7 16,1 4 6-16,0 4 1 15,-3 8 6-15,0 4 6 16,-5 9 15-16,-1 6 11 15,-4 12 7-15,-1 4-3 16,0 4-13-16,0-2-11 0,-2-4-17 16,3-3-55-1,2-7-174-15,2-3-100 0,3-14 177 16</inkml:trace>
  <inkml:trace contextRef="#ctx0" brushRef="#br0" timeOffset="140614.34">15930 14970 990 0,'4'11'507'15,"-4"13"-9"-15,-4 15-380 16,-1 7 2-16,2 0-21 16,1 0-33-16,9-4-46 15,1-4-8-15,5-7-8 16,7-3-2-16,2-11-2 15,0-4-38-15,-1-9-141 0,-5-8 126 16</inkml:trace>
  <inkml:trace contextRef="#ctx0" brushRef="#br0" timeOffset="140783.75">15841 15077 1434 0,'0'1'535'0,"3"-1"-377"15,1 0-42-15,-4-1 1 16,4 0-28-16,20-2-54 16,31-3-16-16,-22 0-15 15,0 2-14-15,2 0-144 16,3 1-22-16,-3 7 91 16</inkml:trace>
  <inkml:trace contextRef="#ctx0" brushRef="#br0" timeOffset="141244.63">16174 15255 1115 0,'8'4'455'0,"3"-7"-280"16,2 0-9-16,2-11-34 16,3-1-36-16,-1-4-39 0,-2-6-5 15,-6 2 1 1,-7 0 6-16,-7 6 3 0,-8 3-5 15,-8 6-15-15,-3 8-13 16,0 7-27-16,1 7-6 16,5 8-8-16,5 1 0 15,9 1 5-15,4-2 2 16,5-2 5-16,3-2 4 16,3 3 3-16,1-6 0 0,5-1-2 15,2-5 0-15,6-8-4 16,4 3-1-16,2-1 0 15,4 4-1-15,-2-4-1 16,-2-1 0-16,-12-1 1 16,-6-2 1-16,-9 1 1 15,-3 0 2-15,0 0 3 16,-1 0 3-16,0 0 4 16,0-1 0-16,-1 0-2 15,0 0-2-15,0-1-5 16,-4-16-2-16,-4-30-2 15,10 28-3-15,3-2-5 16,2 2 1-16,-1 1-87 16,6-1-44-16,14 4 82 15</inkml:trace>
  <inkml:trace contextRef="#ctx0" brushRef="#br0" timeOffset="141548.2">16614 15065 1396 0,'0'0'567'0,"-1"0"-331"0,0 0-109 16,1 2 9-16,0 21-46 16,4 33-34-16,5-21-26 15,2-4-2-15,3-5-7 16,2-5-4-16,0-6-1 15,-1-7-1-15,-5-6-2 16,-1-2 0-16,-6-10-4 16,2 1 0-16,-1-7-6 15,3-4-11-15,1-2-60 16,6-2-58-16,2 0-119 16,4 0 145-16</inkml:trace>
  <inkml:trace contextRef="#ctx0" brushRef="#br0" timeOffset="141980.99">17052 15204 1123 0,'-11'11'484'16,"8"-15"-197"-16,-4-6-100 16,0-6-32-16,3-1-37 15,-4-8-77-15,0 6-7 16,2 0-2-16,-7 3-3 15,0 10-11-15,-2 4-8 16,-2 12-13-16,2 5-6 0,6 11-1 16,5 3 1-16,-5 3 9 15,8-2 6-15,0-4 8 16,3-2 1-16,9-8-1 16,-3-4-3-16,1-5-3 15,-1-6 1-15,2-6-1 16,1-6 0-16,10-6-2 15,1-2 0-15,-5-3-1 16,6 4 1-16,-15 4 0 16,0 3 2-16,-3 7 18 15,-5 4 9-15,1 11 14 16,-1 6-1-16,0 3-15 16,0 2-10-16,1-2-18 15,7-5-5-15,0-6-64 16,2-2-58-16,3-13 438 0,1-11-281 15</inkml:trace>
  <inkml:trace contextRef="#ctx0" brushRef="#br0" timeOffset="142150.62">17259 14908 1416 0,'6'7'544'16,"-13"20"-284"-16,-3 5-107 0,-2 14-19 15,0 3-2-15,9-2-85 16,3-1-27-16,9-11-20 16,5-5-1-16,5-12-81 15,4-9-69-15,6-10-142 16,0-7 165-16</inkml:trace>
  <inkml:trace contextRef="#ctx0" brushRef="#br0" timeOffset="142435.17">17543 15054 1302 0,'-24'1'567'15,"-1"2"-273"-15,5 4-102 16,2 1-1-16,7 3-58 16,4 1-43-16,4 4-52 15,3 1-9-15,5 2-8 0,-1-1 0 16,6 0 1-16,0-3 4 15,-1 2 8-15,3-2 6 16,-6-2 7-16,1-2 1 16,-5 0 3-16,1 1-1 15,-12-3-4-15,2 0-5 0,-10-8-27 16,0-5-38 0,7-1-108-16,-5-5-68 0,9 0 29 15,9-1 73-15</inkml:trace>
  <inkml:trace contextRef="#ctx0" brushRef="#br0" timeOffset="142758.34">18398 15117 958 0,'17'18'490'16,"-18"-1"-17"-16,10 3-278 15,-2 3-51-15,-4-2 9 16,-3-8-47-16,-1-3-42 16,-1-8-116-16,0-2-81 0,2-12 83 15</inkml:trace>
  <inkml:trace contextRef="#ctx0" brushRef="#br0" timeOffset="143141.6">18400 14957 1074 0,'15'-4'486'15,"12"3"-217"-15,-3 1-84 16,-1 0 6-16,3 6-46 16,-4 5-27-16,-1 8-38 15,1 7-11-15,-12 4-14 16,-2-1-7-16,-8 1-17 15,-2-3-5-15,-2-4-9 16,-1-4-3-16,1-10-4 0,2-2-4 16,-1-9-28-16,3-4-7 15,2-10-5-15,1-6 1 16,8-1 24-16,1 1 5 16,5 5 4-16,1 6 1 15,-1 6 14-15,-1 5 9 16,-3 6 16-16,-2 6 8 0,-4 8 15 15,-1 2-3-15,-3 3-10 16,-1 0-11-16,3-6-37 16,1-3-71-16,11-7 94 15,2-9-40-15</inkml:trace>
  <inkml:trace contextRef="#ctx0" brushRef="#br0" timeOffset="143844.76">19765 14795 921 0,'18'-5'423'0,"-4"-8"-191"0,-6-4-1 16,-1 4 37-16,-12-1-54 15,-5 3-45-15,-10 0-83 16,-7 0-27-16,-5 4-28 16,-2 2-7-16,1 6-16 15,1 2-6-15,5 3-6 16,7 4-7-16,9 3-11 16,7 4 1-16,9 4 8 15,7 3 6-15,5 5 15 16,2-5 4-16,4 2 3 15,-3-4 1-15,-5 4-1 16,-3 5 1-16,-9 4 2 16,-3 4 3-16,-9-4 5 15,-4 1 2-15,-5-4-2 16,-4-5 1-16,-6-9-1 0,2-5-2 16,-2-5-7-16,2-1-5 15,12-4-10-15,3 0-2 16,11-1-10-16,4 0-2 15,5 0 1-15,5 0 2 16,6 1 14-16,4 1 5 16,1 6 7-16,-2 2 1 0,-7 8 7 15,-1 5 3-15,-3 4 5 16,-2-2 1-16,-1 0-6 16,-1-3-6-16,-2 1-9 15,1-2-3-15,-2-6-16 16,1-4-51-16,1-8-144 15,5-5 70-15,3 0 41 16</inkml:trace>
  <inkml:trace contextRef="#ctx0" brushRef="#br0" timeOffset="144264.6">20158 15119 1438 0,'-2'12'560'0,"0"6"-354"16,-2 32-14-16,1-22-9 15,3-3-45-15,0-2-84 16,2-9-24-16,2-3-18 16,-1-7-49-16,4-7-144 15,-1-2-18-15,1-22 92 16</inkml:trace>
  <inkml:trace contextRef="#ctx0" brushRef="#br0" timeOffset="144420.81">20097 14933 1022 0,'-4'-21'481'0,"8"18"-105"0,5-2-125 15,1 2-71-15,1 7-22 16,2-2-96-16,3 2-27 16,6 3 40-16,3 1-55 15</inkml:trace>
  <inkml:trace contextRef="#ctx0" brushRef="#br0" timeOffset="145145.57">20382 15208 2485 0,'1'-2'46'15,"7"1"-8"-15,1-1 49 16,17-6-46-16,3 2-1 15,6-2-5-15,3-3-8 16,1 6-11-16,-4 1-5 16,-6 2-2-16,-3 0-43 15,-13-4-102-15,-3 0-59 0,-9-5 100 16</inkml:trace>
  <inkml:trace contextRef="#ctx0" brushRef="#br0" timeOffset="145354.26">20524 14930 1206 0,'0'17'516'15,"6"6"-276"-15,-3 11-97 16,-1 8 3-16,1 6-48 16,1 0-20-16,2-2-30 15,2-3-8-15,2-9-14 16,-3-4-9-16,4-7-13 15,0-5-31-15,-2-7-135 0,1-7-54 16,1-1 114-16</inkml:trace>
  <inkml:trace contextRef="#ctx0" brushRef="#br0" timeOffset="145637.28">20937 14947 1463 0,'-1'0'559'0,"0"4"-369"16,2 6-4-16,-1 9 9 16,1 10-35-16,-1 13-69 15,1 9-17-15,-5-1-21 16,4-1-13-16,4-8-22 15,-3-13-2-15,6-7-8 16,-3-3-2-16,-2-12-49 16,1 5-71-16,2-7-167 15,3-1-106-15,12-2 226 16</inkml:trace>
  <inkml:trace contextRef="#ctx0" brushRef="#br0" timeOffset="145845.51">21367 15323 1165 0,'33'10'571'16,"-42"-7"-49"-16,23 4-230 16,-17-3-89-16,-1 2-4 15,-1 7-105-15,-9-2-45 0,-1 4-58 16,-4-1-51-16,-3-3-139 15,3 1-34-15,7 2 127 16</inkml:trace>
  <inkml:trace contextRef="#ctx0" brushRef="#br0" timeOffset="146262.9">21787 15335 1225 0,'4'3'505'0,"-4"-3"-198"16,4 1-91-16,-4-1 1 15,0 0-21-15,0 0-103 16,0 0-40-16,0 0-61 16,2-1-71-16,9 0-48 15,9-1 69-15</inkml:trace>
  <inkml:trace contextRef="#ctx0" brushRef="#br0" timeOffset="146414.38">22145 15358 1083 0,'2'-1'486'0,"1"1"-140"0,1 0-94 15,-4 0-53-15,0-1-40 16,0 0-192-16,0 0-81 16,0-2 63-16</inkml:trace>
  <inkml:trace contextRef="#ctx0" brushRef="#br0" timeOffset="146549.38">22394 15351 1347 0,'1'7'552'0,"3"-1"-376"16,-6-8-20-16,2-2-62 16,3 0-93-16,-3 3-3 15</inkml:trace>
  <inkml:trace contextRef="#ctx0" brushRef="#br0" timeOffset="146676.5">22616 15278 1088 0,'0'14'512'16,"-2"1"-221"-16,1-8-161 16,-1 0-32-16,2-5-201 15,1-2 72-15</inkml:trace>
  <inkml:trace contextRef="#ctx0" brushRef="#br0" timeOffset="147367.5">23003 15086 1451 0,'-42'-27'523'15,"42"36"-401"-15,3 4-3 16,-1 14 6-16,2 5-26 16,-3 2-60-16,-1 1-13 15,5-9-9-15,-8-10-4 16,10-5-7-16,-6-9-1 16,-1-4 4-16,6 2-3 0,-8-1-6 15,1-1 0-15,-3-11-14 16,-3-9-1-16,-5-27 1 15,17 24-1-15,6 3 4 16,-3-1 2-16,11 7 5 16,-5 4 3-16,4 5 9 15,2 5 7-15,-3 4 7 16,1 2 7-16,-4 5 7 16,0 2 3-16,-4 6 4 15,1 1-1-15,-6 6-9 16,-1 1-5-16,-3-3-11 15,-1-3-5-15,1-4-34 16,-1 0-47-16,4-9-120 16,3 0 18-16,-1-8 84 15</inkml:trace>
  <inkml:trace contextRef="#ctx0" brushRef="#br0" timeOffset="147900.5">23238 15192 1423 0,'42'67'549'0,"-38"-67"-326"15,5-3-113-15,6-1-35 16,-3-4 4-16,8-6-37 15,0-4-20-15,-9-7-11 0,3 0-3 16,-12-3 1-16,-1 0 2 16,-1 5 4-16,-3 4 3 15,-8 4-1-15,-5 2-3 16,0 7-5-16,0 1-3 16,6 10-6-16,1 4-3 15,1 11 0-15,2 3 2 0,4 7 7 16,4-1 4-1,9 2 2-15,1-3 1 0,1-5-3 16,5-3-1-16,-1-7-6 16,1-1-3-16,5-7-92 15,-6-6-82-15,9-6 108 16</inkml:trace>
  <inkml:trace contextRef="#ctx0" brushRef="#br0" timeOffset="148088.78">23509 15081 1129 0,'-1'3'486'0,"7"5"-196"15,5 1-93-15,3 5-19 16,4 1-29-16,5 3-66 16,-2-1-21-16,0 0-22 0,-1-2-11 15,0-5-19-15,-2-2-27 16,-3-3-97-16,-5-2-69 15,-3-5 104-15</inkml:trace>
  <inkml:trace contextRef="#ctx0" brushRef="#br0" timeOffset="148263.31">23692 15031 1340 0,'-18'23'519'16,"-2"4"-330"-16,4 5-120 15,0 0-2-15,6-3-22 16,0-5-22-16,7-8-48 16,3-3-57-16,3-7-223 15,7-5 201-15</inkml:trace>
  <inkml:trace contextRef="#ctx0" brushRef="#br0" timeOffset="148491.87">23884 14868 1361 0,'0'5'524'0,"-3"16"-319"0,6 9-114 16,-6 13-14-16,4 4-11 15,8 7-42-15,-4 0-13 16,14-8-8-16,3-6-3 15,4-15-1-15,5-8-3 16,1-17-87-16,-4-7-56 16,-2-19 88-16</inkml:trace>
  <inkml:trace contextRef="#ctx0" brushRef="#br0" timeOffset="148688.01">23719 15031 1345 0,'0'1'531'0,"2"4"-264"16,6-1-100-16,6-1-19 15,6-3-6-15,8 0-79 16,4-3-23-16,4-3-22 16,-5 1-56-16,5-3-180 15,6 2 216-15,11 6-66 16</inkml:trace>
  <inkml:trace contextRef="#ctx0" brushRef="#br0" timeOffset="148957.51">24398 14741 1110 0,'-7'14'543'16,"-8"-5"-111"-16,-5 4-249 0,2 13-103 16,-4 7 2-16,5 7-34 15,6 7-22-15,9 2-16 16,2 1-4-16,11-2-4 16,2-4-1-16,11-9-2 15,6-6-25-15,-3-12-100 16,1-7-69-16,8-16 110 15</inkml:trace>
  <inkml:trace contextRef="#ctx0" brushRef="#br0" timeOffset="149476.66">24630 14932 1463 0,'-1'-1'539'0,"0"1"-391"16,0 0-8-16,-10 28 5 15,3 34-34-15,15-32-70 0,-1 0-18 16,3-10-13-16,-1-6-27 15,-3-9-140-15,2-3-78 16,-1-11 131-16</inkml:trace>
  <inkml:trace contextRef="#ctx0" brushRef="#br0" timeOffset="149634.01">24521 14738 1117 0,'-9'6'474'0,"14"-6"-218"16,2-5-136-16,7 4-80 16,-2-2 17-16,4 1-251 15,10 1 148-15</inkml:trace>
  <inkml:trace contextRef="#ctx0" brushRef="#br0" timeOffset="149969.34">24906 14689 1364 0,'11'10'521'16,"-6"-1"-304"-16,6 6-115 16,-1 9 21-16,5 5 7 0,6 10-30 15,-1 1-18-15,-4 4-26 16,-6 4-10-16,-10 3-13 16,-5 0-4-16,-9 4-8 15,2 0-4-15,-2-10-24 16,0-5-44-16,0-16-135 15,2-5-68-15,4-16 142 16</inkml:trace>
  <inkml:trace contextRef="#ctx0" brushRef="#br0" timeOffset="150268.37">25219 15077 1475 0,'4'-1'584'0,"6"-1"-331"0,5 1-161 16,6 0 2-16,5 2-25 16,2 2-33-16,-3 0-57 15,-2 1-74-15,8 1 64 16</inkml:trace>
  <inkml:trace contextRef="#ctx0" brushRef="#br0" timeOffset="150523.1">25705 14886 1268 0,'3'-8'559'15,"-1"7"-158"-15,0 6-279 0,-1 7-9 16,-2 11-3-16,-1 9-26 15,2 11-51-15,-2 2-8 16,4 1-7-16,2-3-5 16,0-7-37-16,3-4-48 15,-1-17-128-15,1-4 133 16,-6-20 4-16</inkml:trace>
  <inkml:trace contextRef="#ctx0" brushRef="#br0" timeOffset="151070.07">22932 15395 849 0,'1'-1'398'0,"-1"0"-146"15,-2 1-49-15,1 0-6 16,0 0-43-16,-1 0-44 16,-9 12-62-16,-45 32-20 15,19-32-99-15,0-1-69 16,2 2 84-16</inkml:trace>
  <inkml:trace contextRef="#ctx0" brushRef="#br0" timeOffset="152015.87">26164 14580 1190 0,'-15'-50'469'0,"12"50"-294"15,1 0-30-15,2 0-41 16,0 0-9-16,0 0-42 16,0 0-20-16,0 0-17 15,8 4-3-15,4 12-4 16,25 29-2-16,-28-28-3 16,0 1 0-16,-4-1 0 15,2 2 0-15,-3 1 1 0,-4-3 1 16,0 3-1-16,0-2 1 15,-2-5-1-15,2 1-1 16,0-4-2-16,-2-5 0 16,2 2-2-16,-1-5-2 15,1 3-1-15,2 6-1 16,2 0 1-16,2 6 1 16,1-2 1-16,3-4 1 0,2 4 0 15,1-4 1-15,-1-2 3 16,-1 5 0-16,-2-7 2 15,-4 1 0-15,-1 1 4 16,2 1 4-16,-6 9 11 16,2 4 8-16,2 4 8 15,-4 0 6-15,3-2 1 16,-2-2-3-16,-3-4-8 16,-1 3-8-16,0-1-10 15,-5-2-4-15,0-1-4 16,-4-2-1-16,0-2-1 15,0-1-9-15,-3-8-112 16,2 3-39-16,-4-16 82 16</inkml:trace>
  <inkml:trace contextRef="#ctx0" brushRef="#br0" timeOffset="153308.38">27205 14918 772 0,'33'-37'363'0,"-29"28"-140"0,-2-1 3 16,0 8-43-16,-2 2-37 15,-1 9-61-15,-3 7-18 16,1 15-24-16,0 5-7 15,7 4-12-15,5-2-6 16,10-11-11-16,0-3-3 16,5-10-2-16,2-2 1 15,-3-7 0-15,-4-5 1 16,-3-8 1-16,-2-5 0 0,-3-10 2 16,3 0 1-1,-13-7 4-15,-3-1 2 0,-11 1 0 16,-5 0 0-16,0 7-1 15,-4 5-1-15,0 5-3 16,2 5-3-16,6 1-7 16,7 5-8-16,7 7-7 15,4-1 1-15,2 9 7 16,4-2-42-16,6 2-148 16,1 6-132-16,4-3 186 15</inkml:trace>
  <inkml:trace contextRef="#ctx0" brushRef="#br0" timeOffset="153550.65">27540 14930 816 0,'-5'-4'372'0,"8"5"-107"0,-1 1-81 16,-2-2-10-16,0 0-19 16,7 23-57-16,33 29-17 15,-24-24-26-15,-1-2-6 16,3-3-10-16,0-1-5 15,0-6-3-15,-1-4 0 16,0-6-1-16,1-6-2 0,1-10-5 16,4-4-4-16,-2-10-5 15,-1-5-4-15,1-5-15 16,-4 1-30-16,-4 3-117 16,3 5-78-16,-4 9 133 15</inkml:trace>
  <inkml:trace contextRef="#ctx0" brushRef="#br0" timeOffset="154034.91">27852 15101 746 0,'13'18'388'16,"-8"-5"-54"-16,12-8-204 16,-5-7-10-16,4-8-38 15,6-8-26-15,2-8-22 16,6-1-3-16,-4-5-10 0,-6 5-1 15,-10 2 1-15,-9 2 3 16,-8 7 4-16,-6 3 2 16,-3 5 10-16,0 4 4 15,2 6 6-15,1 4-2 16,7 9-14-16,2 2-6 16,2 7-4-16,0-1 1 15,2-1 6-15,1 0-2 16,6-4-3-16,5-2-6 0,7-5-12 15,1-3-3-15,10-5-5 16,-2-1-2-16,3 0-1 16,1 0-2-16,-4-2 0 15,1 1 0-15,-5 2 5 16,-7-1 0-16,-6 2 4 16,-2 2 3-16,-8-4 1 15,0 1 2-15,-1-3 4 16,-1-1-1-16,0 0 2 15,0 0-1-15,-6-14-4 16,-17-38-2-16,16 23-9 16,3 1-6-16,8 2-48 15,6-2-46-15,10 11-118 16,4 0-77-16,-2 5 182 16</inkml:trace>
  <inkml:trace contextRef="#ctx0" brushRef="#br0" timeOffset="154399.2">28521 14734 989 0,'-3'14'433'15,"3"2"-162"-15,0 10-161 16,-1 8 4-16,-3 11-24 15,4 4-30-15,1 6-28 16,2-3-7-16,11-5-12 16,-2-7-6-16,9-12-28 15,3-4-56-15,2-11-187 16,3-5-243-16,3-8 312 0</inkml:trace>
  <inkml:trace contextRef="#ctx0" brushRef="#br0" timeOffset="154772.62">28906 15120 799 0,'8'-8'465'0,"-5"-4"-56"16,-3-8-187-16,0-1-43 15,-17-1-86-15,0 0-43 0,-3 6-25 16,-1 3-2-16,5 6 0 16,-2 6 0-16,0 8-8 15,-2 5-1-15,1 11 0 16,4 5 2-16,6 5 2 15,5-1-1-15,6-4-7 16,6-6-5-16,4-11-4 16,3-3 2-16,4-8 3 15,3-4 3-15,1 0 0 16,1-1-1-16,1-1 1 16,-11-2 0-16,-2 3 8 15,0 2 3-15,-9 3 3 16,3 3 0-16,0 5-3 15,-6 0-3-15,3 4-8 16,0-1-5-16,0-1-57 0,4-1-53 16,9-3-144-16,1-3-135 15,8-4 240-15</inkml:trace>
  <inkml:trace contextRef="#ctx0" brushRef="#br0" timeOffset="154984.17">29106 15031 1266 0,'1'5'469'0,"-1"14"-338"16,0 9-5-16,-2 16-1 15,0 6-16-15,2 5-45 16,1 0-11-16,5 0-21 16,2-3-7-16,2-5-13 15,-1-4-5-15,-4-12-41 16,-2-11-31-16,0-12-128 15,-3-10-71-15,-3-17-138 16,0-8-102-16,-5-14 332 16</inkml:trace>
  <inkml:trace contextRef="#ctx0" brushRef="#br0" timeOffset="155191.03">29056 15066 693 0,'6'-21'416'15,"5"4"-32"-15,6 14-180 16,1 3-32-16,4 6-38 15,2 4-10-15,4 4-7 0,-2 3-10 16,-4 2-17-16,-4 2-15 16,-9 2-31-16,-6 1-2 15,-7-1-14-15,-6-1-4 16,-6-8-14-16,-2-1-27 16,0-10-75-16,-2-2-45 15,2-4-118-15,2-6-259 16,6-9 352-16</inkml:trace>
  <inkml:trace contextRef="#ctx0" brushRef="#br0" timeOffset="155805.28">30112 15095 1213 0,'-9'0'480'15,"4"6"-297"-15,2 6-77 16,-2 7-47-16,0 6 0 0,4 2-20 16,1-1-13-16,5-6-10 15,7-4-3-15,1-11-1 16,4-5-2-16,4-7-6 15,-2-5-2-15,3-2-5 16,-1-1-5-16,-5-3-2 16,-2 3 0-16,-3 3 5 15,-3 1 4-15,0 5 2 16,1 4 6-16,-1 5 14 16,0 4 14-16,1 6 34 15,3 5 12-15,0 2 4 16,1 1-5-16,4-2-29 15,-3-6-12-15,-3-7-14 16,1-2-8-16,0-8-3 16,-1-3 0-16,-2-7-2 0,-2-4-3 15,-1-2-64-15,-6 0-54 16,10-2-141-16,0-2-110 16,8 3 227-16</inkml:trace>
  <inkml:trace contextRef="#ctx0" brushRef="#br0" timeOffset="155958.31">30672 15088 1244 0,'3'20'513'0,"-3"4"-305"16,0 4-22-16,-5 0-47 16,-1 1-47-16,2-5-66 15,0-4-29-15,7-9-129 16,1-8-94-16,8-15 134 15</inkml:trace>
  <inkml:trace contextRef="#ctx0" brushRef="#br0" timeOffset="156134.03">30636 15009 1025 0,'-14'-13'457'0,"7"7"-192"16,2 2-99-16,5 2-58 15,0 0-33-15,0 2-95 0,0-1-85 16,3 1-212-16,21 0 199 16</inkml:trace>
  <inkml:trace contextRef="#ctx0" brushRef="#br0" timeOffset="156356.6">31028 15023 1176 0,'-15'-2'522'0,"11"7"-150"15,-2 2-174-15,2 7-58 16,0 4-10-16,-5 6-77 16,1 3-30-16,-3 0-15 15,0 3-5-15,12-5-11 16,3-5-27-16,9-6-61 15,4-3-35-15,0-8-103 16,0 0-80-16,0-8 204 16</inkml:trace>
  <inkml:trace contextRef="#ctx0" brushRef="#br0" timeOffset="156553.76">30807 15108 982 0,'-2'1'482'0,"-3"-1"-108"0,6 0-194 16,-1-1-63-16,0 0-4 16,6 0-21-16,15 1-18 15,31 2-32-15,-26-1-14 16,1 2-90-16,6-1-52 16,2 0-144-16,1-2-124 0,4-3 246 15</inkml:trace>
  <inkml:trace contextRef="#ctx0" brushRef="#br0" timeOffset="156951.87">31250 14895 1252 0,'7'-4'464'0,"-4"2"-297"15,2 5-67-15,-2 11 21 16,-3 4 9-16,-2 17-30 15,-7 7-13-15,-3 7-22 16,3 1-14-16,-1-5-23 16,4-6-9-16,4-8-10 15,0-6-3-15,2-12-5 16,0-3-5-16,4-10-8 0,3-2-4 16,4-9 0-16,6-3 5 15,3-6 7-15,4-4 3 16,1 0 2-1,-5-3 4-15,-1 11 28 0,-7 5 9 16,-6 9 17-16,-4 6 5 16,0 10-21-16,-1 5-7 0,-2 6-14 15,1 0-8-15,1-2-12 16,4-4-31-16,-1-8-123 16,3 1-64-16,17-12 119 15</inkml:trace>
  <inkml:trace contextRef="#ctx0" brushRef="#br0" timeOffset="157268.22">32242 15056 1761 0,'4'17'640'0,"-6"4"-488"0,-2 3-140 15,-6 1-5 1,-3 3-21-16,5-5-15 0,2-7-23 16,5-4-16-16,1-5-82 15,-1-6 241-15,-3-12-95 16</inkml:trace>
  <inkml:trace contextRef="#ctx0" brushRef="#br0" timeOffset="157451.49">32158 14771 1731 0,'18'-5'640'16,"3"-2"-494"-16,1 1-101 16,-5 0-3-16,-6 5-21 15,0 1-18-15,-3 4-93 16,-4 4-80-16,-4 7 102 0</inkml:trace>
  <inkml:trace contextRef="#ctx0" brushRef="#br0" timeOffset="160563.57">15537 16446 634 0,'-47'-16'361'0,"46"20"52"16,1 5-201-16,-4 11-35 16,1 6 1-16,1 7-57 0,4 0-38 15,4-2-47-15,-3-6-9 16,3-7-13-16,-6-8-6 16,0-8-22-16,1-5-50 15,1 1-200-15,-2 1 176 16</inkml:trace>
  <inkml:trace contextRef="#ctx0" brushRef="#br0" timeOffset="160718.14">15393 16269 1163 0,'7'0'422'0,"2"0"-342"16,3 1-14-16,5-1-12 15,2-4-72-15,8-1 10 16</inkml:trace>
  <inkml:trace contextRef="#ctx0" brushRef="#br0" timeOffset="161100.81">15685 16435 968 0,'-4'17'428'0,"2"4"-173"16,1-2-53-16,0 2-37 0,0 2-29 16,1-1-69-16,0-3-30 15,2-7-28-15,0-2-4 16,0-7-5-16,1-2-2 16,0-2-10-16,-3 0-5 15,0 0-11-15,1-6-3 16,4-18 3-16,13-27 5 0,-6 27 13 15,3 2 6-15,3 7 10 16,-1 2 11-16,2 9 17 16,2 5 8-16,-4 8 7 15,-2 5 0-15,-2 7-8 16,-3 2-4-16,-4 3-12 16,4 0-6-16,-5-2-11 15,-2-3-9-15,1-5-87 16,0-3-79-16,-4-12 101 15</inkml:trace>
  <inkml:trace contextRef="#ctx0" brushRef="#br0" timeOffset="161306.24">16065 16213 1193 0,'1'18'489'0,"3"10"-289"15,-6 9-75-15,0 9 4 16,-2 8-48-16,2-1-29 16,9 2-36-16,1-4-7 15,7-13-7-15,1-5-2 16,-1-20-31-16,2-4-48 0,-2-14-172 16,-1-8 162-16</inkml:trace>
  <inkml:trace contextRef="#ctx0" brushRef="#br0" timeOffset="161481.41">15927 16361 1285 0,'0'-4'485'0,"0"4"-311"16,8 3-68-16,-1-1-2 15,6 0-1-15,10-2-41 16,2-2-23-16,12-5-23 15,0-5-48-15,6-3-153 16,3 1-391-16,-5 2 375 16</inkml:trace>
  <inkml:trace contextRef="#ctx0" brushRef="#br0" timeOffset="161974.87">16279 16558 1120 0,'14'22'435'15,"-3"-18"-254"-15,4-4-65 16,2-14-17-16,6-6-5 16,3-9-45-16,-2-5-23 15,-2-1-15-15,-10 0-1 0,-8 5 5 16,-5 5 4-16,-7 11 5 16,-4 3 0-16,-5 4-5 15,-2 4-5-15,-8 5-5 16,7 6-3-16,1 14 1 15,7 3 2-15,13 5 3 16,6 0 2-16,7-2 8 16,4-3 3-16,5-7-3 15,3-2-2-15,-1-9-10 16,-2-4-3-16,-1-8-4 16,1-3 1-16,4-4-3 15,-2 0 1-15,-5 6-1 16,-4 0 0-16,-9 5-1 15,1 1 0-15,-4 8 3 16,-2 3 2-16,-1 9 2 0,-1 3 2 16,0-4 6-16,0-3 4 15,-2-10 19-15,1-4 11 16,-2-5 4-16,-2-5-4 16,2-7-18-16,-1-6-14 15,4-1-15-15,3 0-3 16,7-2-22-16,2 0-36 15,6-1-116-15,4-2-64 16,4 9 138-16</inkml:trace>
  <inkml:trace contextRef="#ctx0" brushRef="#br0" timeOffset="162261.07">16864 16427 1237 0,'12'16'494'0,"-8"3"-253"16,1-3-75-16,1 3-13 16,1-1-8-16,3 1-61 15,1-3-28-15,0-4-28 16,-3-1-2-16,0-5-2 16,-4-3-1-16,2-3-2 15,0-5-1-15,-3-10-2 16,4-5-2-16,-2-8-3 0,-5-2-4 15,4-5-5 1,0-2-18-16,2-1-73 0,5 1-56 16,1 7-194-16,6 4 208 15</inkml:trace>
  <inkml:trace contextRef="#ctx0" brushRef="#br0" timeOffset="162649.04">17318 16389 829 0,'19'9'416'15,"-8"-1"-52"-15,-6-6-182 16,-3-2 10-16,-3-4-28 16,0 3-42-16,0-1-81 15,-7-16-22-15,-15-34-11 16,11 33-5-16,-2 6-3 16,-2 4-5-16,-2 13-8 15,2 4 0-15,-1 12 1 16,3 5 1-16,5 3 9 15,4 4 5-15,5-8 22 16,2-3 11-16,1-9 18 16,1-3 1-16,0-8-8 15,2-2-8-15,2-7-13 16,2-4-6-16,5-7-9 0,3 2-4 16,4 3-5-16,0 5-1 15,-4 7 1-15,0 7 1 16,-5 12 7-16,-1 2 4 15,-4 5 3-15,-3-2-3 16,1-4-7-16,-3-4-7 16,4-9-92-16,0-2-65 15,2-14 96-15</inkml:trace>
  <inkml:trace contextRef="#ctx0" brushRef="#br0" timeOffset="162826.34">17544 16107 1468 0,'0'25'541'0,"-4"9"-376"15,-3 11-23-15,0 9 10 16,-2 1-23-16,7 1-75 16,3-6-22-16,2-14-24 15,8-7-32-15,-2-12-118 16,1-7-84-16,9-10 129 15</inkml:trace>
  <inkml:trace contextRef="#ctx0" brushRef="#br0" timeOffset="163134.63">17816 16269 1405 0,'-7'-7'567'16,"-12"2"-340"-16,-6 2-23 15,-1 5-44-15,-1 4-41 0,7 8-73 16,5 1-19 0,10 5-15-16,4 0-1 0,7 3 1 15,6-1 2-15,7 0 12 16,2 0 7-16,2-2 7 16,-1-1 2-16,-4-3 2 15,-6-2-4-15,-6-4-3 16,-6 1 1-16,-10-1-5 15,-2 1-5-15,-9-4-39 16,-2-1-53-16,5-6-129 16,1-2-67-16,9-7 151 15</inkml:trace>
  <inkml:trace contextRef="#ctx0" brushRef="#br0" timeOffset="163574.5">18727 16359 478 0,'-1'0'340'16,"0"0"-3"-16,1 0-56 15,0 3-21-15,6 21-59 16,5 29-25-16,-8-26-43 16,-2-1-24-16,-1-5-36 0,-1-6-21 15,1-7-90-15,-1-8-59 16,-1-13 59-16</inkml:trace>
  <inkml:trace contextRef="#ctx0" brushRef="#br0" timeOffset="163969.19">18642 16165 1303 0,'10'4'502'16,"7"3"-352"-16,6 4-7 0,6 0-9 15,6-2-20-15,3-1-30 16,0-3-12-16,-6 6-24 16,-3 4-6-16,-9 7-7 15,-7 6-4-15,-6 7-4 16,-6 2-3-16,0 1-11 16,-1 0-2-16,0-8-6 15,-1-6-1-15,-1-11-16 16,5-8-21-16,0-7-26 15,9-8-7-15,-5-8 8 16,-3-7 19-16,7-3 25 16,-7-1 7-16,10 7 10 15,4 5 11-15,-3 6 24 0,0 7 14 16,-2 7 20-16,-1 7 5 16,-5 18-2-16,-4 0-7 15,-3 4-22-15,-2-3-13 16,2-6-59-16,0-3-55 15,1-7-43-15,11-7 63 16</inkml:trace>
  <inkml:trace contextRef="#ctx0" brushRef="#br0" timeOffset="164586.26">19968 15995 1311 0,'22'-15'507'15,"-27"6"-279"-15,-1-2-63 16,-15 0 2-16,-1 4-19 16,-10 4-81-16,-4 3-25 15,3 5-19-15,1 0-4 16,6 5-9-16,10 1-3 15,8 5-6-15,6 3-1 16,9 5 2-16,4 5 3 0,7 4 7 16,4 3 1-16,-3-1 2 15,-1-2-1-15,-2-4-3 16,-9-7-2-16,0 1 1 16,-6 0 3-16,-11-4 6 15,-4-1 3-15,-8-8 1 16,-3-1-4-16,2-6-8 15,2-3-5-15,8-4-7 16,5-2-4-16,7 2-9 16,3 4-1-16,9 3 2 15,4 4 4-15,6 7 14 16,2 6 6-16,-3 9 9 16,-6 4 3-16,-1 5 6 15,-7 2-1-15,5-4-7 0,-2-2-4 16,-4-8-43-16,4-4-77 15,-3-14 70-15</inkml:trace>
  <inkml:trace contextRef="#ctx0" brushRef="#br0" timeOffset="165329.18">20207 16352 1159 0,'9'-24'445'0,"-2"34"-273"15,-2 4-17-15,3 12 12 16,-1 4-23-16,-4 4-59 16,0 1-16-16,-1-8-16 15,0-5-9-15,-2-9-16 0,1-5-7 16,0-8-6-16,-1-3-5 16,0-8-8-16,1-3-5 15,2-8-11-15,0-3 0 16,5-5 2-16,2 0 4 15,7 3 5-15,6 4 2 16,4 9 2-16,-12 9 6 16,0 1 10-16,9 3 7 15,-5 8 13-15,-8 9 5 0,-6 10 8 16,1 3-1-16,4-2-9 16,-4-1-10-16,2-4-16 15,0-4-3-15,-7-5-97 16,4-5-76-16,7-8 100 15</inkml:trace>
  <inkml:trace contextRef="#ctx0" brushRef="#br0" timeOffset="165660.53">20558 16485 1268 0,'1'2'502'0,"7"1"-295"15,9-1-30-15,33-16-21 16,-29-10-40-16,1-9-79 0,-2-3-20 16,-8 4-8-16,-7 4 1 15,-11 7 2-15,-5 3 0 16,-6 9 0-16,-3-2-2 16,0 9-5-16,0 4-4 15,4 9-1-15,3 8 0 16,5 10 3-16,5 5 3 0,9 4 6 15,4-3 2-15,7-8 2 16,2-4 0-16,2-9-4 16,0-6-3-16,0-7-42 15,0-3-54-15,-4-8-142 16,1-3-96-16,-6-3 193 16</inkml:trace>
  <inkml:trace contextRef="#ctx0" brushRef="#br0" timeOffset="165841.69">20773 16303 1110 0,'3'8'494'16,"6"0"-205"-16,6 9-78 15,0 1 11-15,8 6-46 16,-1 2-47-16,-2-1-69 16,1-1-16-16,-7-4-19 15,3-3-6-15,-2-5-75 0,-1-2-51 16,2-4-152-16,-4-4-88 15,7-9 216-15</inkml:trace>
  <inkml:trace contextRef="#ctx0" brushRef="#br0" timeOffset="166017.51">20997 16330 1203 0,'-6'-1'567'0,"-1"3"-237"15,-4 7-113-15,6 1-20 16,-4 11-77-16,-2 2-36 0,5 6-51 15,0 1-14-15,0-5-16 16,2-4-5-16,4-10-79 16,1-2-49-16,7-9-132 15,3-4-103-15,14-4 234 16</inkml:trace>
  <inkml:trace contextRef="#ctx0" brushRef="#br0" timeOffset="166225.17">21134 16124 935 0,'0'8'501'15,"0"4"-25"-15,-7 18-318 16,0 10-19-16,-3 18-24 0,3 5-24 16,11-3-32-16,5-1-8 15,12-13-21-15,4-9-11 16,5-17-12-16,1-9-6 15,-1-14-65-15,2-9-51 16,-7-8 69-16</inkml:trace>
  <inkml:trace contextRef="#ctx0" brushRef="#br0" timeOffset="166388.7">21016 16241 1513 0,'-1'10'553'0,"14"-1"-400"16,3-4-53-16,10-1-7 16,5-2-15-16,7-2-93 15,2-2-75-15,6-1 57 16</inkml:trace>
  <inkml:trace contextRef="#ctx0" brushRef="#br0" timeOffset="166838.64">21533 16126 1191 0,'-7'-3'554'16,"4"2"-209"-16,-9 1-141 16,-3 4-11-16,-8 26-62 31,11-14-37-31,1-1-57 0,-5 45-14 0,5 6-11 16,11 5-5-16,9-29-6 15,-2-9-1-15,12-6-12 16,0-9-44-16,6-10-140 0,4-7 452 15,6-7-248-15</inkml:trace>
  <inkml:trace contextRef="#ctx0" brushRef="#br0" timeOffset="167015.31">21661 16360 957 0,'3'4'534'0,"0"9"53"0,0 4-393 15,0 3-15-15,-3 1-40 16,1 0-52-16,0-4-71 16,2-3-23-16,2-8-123 15,1-1-88-15,3-12 127 16</inkml:trace>
  <inkml:trace contextRef="#ctx0" brushRef="#br0" timeOffset="167206.46">21604 16232 867 0,'-11'-10'488'0,"11"3"32"15,2 3-286-15,4 0-111 16,4-1-11-16,5 3-98 16,3 0-67-16,6-1-137 15,3 3 119-15,1 0 10 16</inkml:trace>
  <inkml:trace contextRef="#ctx0" brushRef="#br0" timeOffset="167445.84">21898 16115 967 0,'22'9'455'0,"-8"-1"-118"15,-7 5-61-15,4 5-14 16,0 6-24-16,1 4-80 16,5 0-31-16,-7 5-56 15,0-1-13-15,-9 7-20 16,-2 2-14-16,-7 0-10 16,-6-6-16-16,0-8-87 15,-2-2-60-15,7-7-146 16,2-5 172-16</inkml:trace>
  <inkml:trace contextRef="#ctx0" brushRef="#br0" timeOffset="167748.81">22242 16627 1422 0,'1'22'600'0,"-4"-18"-281"15,0 2-117-15,-1-6-50 16,3 1 12-16,0-1-33 15,0 0-51-15,0 0-49 16,-19 6-31-16,-30 11-115 16,28-8-77-16,5-13 108 15</inkml:trace>
  <inkml:trace contextRef="#ctx0" brushRef="#br0" timeOffset="168162.64">22683 16501 1157 0,'-6'45'526'16,"8"-37"-143"-16,0-4-219 16,0-1-13-16,-1-2-18 15,-1-1-64-15,0 0-177 16,0-1-97-16,0 0 114 16</inkml:trace>
  <inkml:trace contextRef="#ctx0" brushRef="#br0" timeOffset="168305.37">22858 16572 1269 0,'5'11'503'0,"-5"-2"-294"16,4-5-158-16,3-1-7 16,-1-5-111-16,5-2-103 0,8-8 105 15</inkml:trace>
  <inkml:trace contextRef="#ctx0" brushRef="#br0" timeOffset="168430.92">23114 16538 1020 0,'0'19'411'0,"0"-9"-253"16,0 0-82-16,0-8-67 16,0-2-23-16,6-7-1 15</inkml:trace>
  <inkml:trace contextRef="#ctx0" brushRef="#br0" timeOffset="168548.65">23243 16564 1229 0,'0'14'540'16,"-1"-2"-251"-16,-2-5-147 0,2-1-54 16,0-6 395-16,1-6-374 15</inkml:trace>
  <inkml:trace contextRef="#ctx0" brushRef="#br0" timeOffset="169249.95">23917 16359 968 0,'2'-2'450'16,"3"3"-175"-1,-3-1-69-15,-2 0 18 0,0 0-13 16,0 0-21-16,2 27-55 16,1 30-24-16,-3-22-47 15,0-2-18-15,-2-5-25 16,-2-2-7-16,2-12-5 16,0-6-1-16,2-4-3 15,0-4-3-15,-4-4-7 16,3 3-8-16,0 0-6 15,0-9 0-15,2-17 5 0,2-31 4 16,13 24 7 0,-2 5 1-16,6 3 2 0,4 7 1 15,-2 8 7-15,4 6 6 16,-6 9 8-16,-2 5 5 16,-4 13 6-16,-4 4 1 15,-1 2 4-15,-2 2-1 16,-1-1-9-16,-1-3-6 0,-1-5-10 15,0-5-33-15,0-8-99 16,-1-3-53-16,1-3-123 16,1-4 171-16</inkml:trace>
  <inkml:trace contextRef="#ctx0" brushRef="#br0" timeOffset="169552.36">23687 16712 1584 0,'0'4'595'16,"-1"-4"-326"-16,-2 1-112 16,2-1-7-16,0 0-2 15,-14 2-92-15,-11 12-45 16,-29 29-73-16,26-31-44 16,7 1-163-16,7 0-445 0,18-5 489 15</inkml:trace>
  <inkml:trace contextRef="#ctx0" brushRef="#br0" timeOffset="172194.13">24712 15980 1009 0,'11'-34'362'0,"-7"29"-260"16,3 0 1-16,3 3 30 16,6 3-7-16,3 5-34 0,1-2-9 15,5 6-7-15,-4-4 0 16,-3 1-8-16,0-1-5 15,-5 0-10-15,-7 2-1 16,-2 7-8-16,-9 2-4 16,-7 12-9-16,-4 5-9 15,-6 4-10-15,4 6-4 16,-7 1-4-16,4-1-1 16,4-1-1-16,-1 0 0 15,9-8-1-15,3-2 0 0,5-12-4 16,1-7-3-16,7-7-3 15,6-3 0-15,4-4 4 16,5 0 2-16,2-4 3 16,3-3 0-16,-10 3 1 15,2 3 1-15,-3 6 1 16,-9 7 1-16,0 11 2 16,-5 4 2-16,2 10 7 15,0 2 4-15,3-2 8 16,4 2 9-16,-9-4 8 15,-2-11 10 1,0-12 7-16,0 1-4 0,-7 34-10 16,-5-2-9-16,-4-6-14 15,-5-18-4-15,-11-5-11 0,-6-3-24 16,-7-6-78-16,3-4-55 16,10-6-103-16,4-8 145 15</inkml:trace>
  <inkml:trace contextRef="#ctx0" brushRef="#br0" timeOffset="174604.41">25747 16380 268 0,'29'-27'208'0,"-26"27"53"16,0 1-6-16,-2-1-24 15,-1-1-27-15,0 0-44 16,0 0-13-16,0 0-21 16,0 0-11-16,0 1-17 15,0 0-4-15,0 0-7 16,0 0-8-16,0-1-17 16,0 0-8-16,0 1-21 15,0-1-7-15,0 1-11 16,0 0-4-16,0 0-1 15,0 0 2-15,0 0 7 16,3 20 3-16,-2 35-1 16,-5-25-3-16,0 1-7 15,-3-3-2-15,5-5-4 16,-1-2 0-16,0-13-2 16,3-2 0-16,1-7-6 0,3-4-5 15,-4 4-16-15,1-3-4 16,9-23 1-16,16-33 4 15,-6 28 12-15,4 0 6 16,0 4 4-16,-4 10 2 16,-3 8 7-16,-5 8 2 15,0 12 10-15,-3 5 3 16,1 13 5-16,-7 4 3 16,-1 3 1-16,-2-3-5 0,6-5-10 15,1-4-6-15,2-7-53 16,2-4-49-16,-5-9-154 15,1-5-109-15,12-12 215 16</inkml:trace>
  <inkml:trace contextRef="#ctx0" brushRef="#br0" timeOffset="174897.67">26116 16405 951 0,'-2'5'436'16,"-1"8"-172"-16,1 9-69 15,0 7-2-15,1 5-38 16,1-1-42-16,5-4-57 16,4-5-19-16,7-9-22 0,4-6-6 15,4-9-3-15,2-4 1 16,0-11 0-16,-3-4 1 16,-6-6 1-16,-1-3 2 15,-15 2 6-15,-4 1 4 16,-12 4 2-16,-6 2 0 15,-4 6-4-15,-3 4-5 16,0 9-13-16,4 1-9 0,7 8-58 16,4 2-32-16,11 3-118 15,3-4-100-15,10-2 204 16</inkml:trace>
  <inkml:trace contextRef="#ctx0" brushRef="#br0" timeOffset="175112.06">26382 16241 1129 0,'12'2'450'0,"-10"13"-278"16,0 8-36-16,-2 15-24 16,4 12-8-16,0 1-34 15,0 1-10-15,9-8-31 16,5-4-12-16,5-14-14 0,0-6-2 15,-1-13-64-15,-5-4-58 16,-1-11-183-16,-3-3 182 16</inkml:trace>
  <inkml:trace contextRef="#ctx0" brushRef="#br0" timeOffset="175268.79">26348 16374 1104 0,'-22'-12'515'0,"4"2"-191"15,16 5-115-15,0 4-31 0,11 3-51 16,4 2-46-16,9 3-49 16,11 2-8-16,5-1-94 15,4-1-80-15,16 1 93 16</inkml:trace>
  <inkml:trace contextRef="#ctx0" brushRef="#br0" timeOffset="175802.25">27391 16209 979 0,'-1'10'439'31,"1"-5"-164"-31,0 1-114 0,-18 23-80 0,-3 7-2 0,1 19-31 15,8-5-13-15,12-9-6 16,0-7-4-16,12-16-12 16,2-6-6-16,4-10-2 15,7-4 2-15,-11-13 3 16,4-5-1-16,-4-5 2 16,-1-6 2-16,-6-2 9 15,-4 1 11-15,-11 5 19 16,-8 6 7-16,2 5 3 15,-5 4-8-15,-5 5-24 16,3 3-9-16,-3 8-21 16,4 2-6-16,8 6-11 15,7 0-1-15,6 5-56 16,7-4-41-16,9-2-109 0,1-3-80 16,6-10-166-16,1-4 284 15</inkml:trace>
  <inkml:trace contextRef="#ctx0" brushRef="#br0" timeOffset="176041.47">27519 16243 637 0,'13'2'430'0,"-3"3"-18"0,-2 4-125 16,2 10-46-1,-1 0-68-15,-3 6-36 0,1 6-50 16,-1 0-19-16,2-3-35 16,4-4-3-16,3-8-15 15,2-5-5-15,-2-7-2 16,-1-3 0-16,0-5 2 15,-2-5 0-15,0-5-2 16,-1-5-15-16,1-4-57 16,0 0-40-16,1-4-120 15,1 6-91-15,-1 5 201 16</inkml:trace>
  <inkml:trace contextRef="#ctx0" brushRef="#br0" timeOffset="176499.74">27833 16450 979 0,'12'12'435'0,"1"-7"-201"0,1-2-18 16,-4-5-46-1,1-4-40-15,-4-11-64 0,2-4-16 16,1-4-22-16,2-1-10 16,-3-1-11-16,-7 0-2 15,-3 8-2-15,-2 2-1 16,1 10 2-16,-4 2 1 15,3 8 2-15,-9 1 2 16,1 10 3-16,6 9 3 0,-2 0 5 16,6 5 3-16,0-1 0 15,2-3 2-15,4-2-5 16,-1-4-4-16,6-7-10 16,2-4-5-16,6-6-2 15,4-1-2-15,2-7 0 16,1 0 1-16,4-9 1 15,-3 0 2-15,-3 0 5 16,-6 1 2-16,-10 8 4 16,-2 6 12-16,-5 4 16 15,-1 7 8-15,-2 4 13 16,-2 0-7-16,0 0-14 16,1-3-9-16,2-5-16 15,-1-3-4-15,2-2-6 16,1-1-1-16,0-1-4 0,0 0-2 15,0 0-5-15,0 0-11 16,0-1-75-16,4-14-71 16,33-24-156-16,-24 29 188 15</inkml:trace>
  <inkml:trace contextRef="#ctx0" brushRef="#br0" timeOffset="176827.4">28382 16105 1214 0,'1'1'491'0,"-3"5"-292"15,-1 5-51-15,-3 19-30 16,-3 8-26-16,2 7-45 16,0 7-8-16,2-5-16 15,5-1-8-15,3-7-10 16,5-8-5-16,3-13-32 16,2-5-45-16,-1-6-199 0,10-7 182 15</inkml:trace>
  <inkml:trace contextRef="#ctx0" brushRef="#br0" timeOffset="177163.58">28677 16376 979 0,'7'-14'497'16,"-7"3"-46"-16,-5-1-221 0,-8 0-85 16,-5 4-17-16,-6 0-73 15,0-2-23-15,2 6-15 16,1 4-3-16,5 8-10 15,3 7-4-15,3 3-2 16,3 3 1-16,6 4 6 16,1-1 2-16,7-5 3 15,2-4-1-15,-1-7-4 16,4-3 0-16,-1-6-2 16,0-4 2-16,3-4 1 15,0-4 0-15,0-4 5 16,0 3 3-16,-4 6 6 15,-1 6 5-15,-5 7 3 16,0 4-1-16,-1 7-8 16,-2 1-4-16,1 3-43 15,2-5-45-15,3-3-120 0,3-5-88 16,5-4 169-16</inkml:trace>
  <inkml:trace contextRef="#ctx0" brushRef="#br0" timeOffset="177356.34">28889 16318 1077 0,'0'-5'489'16,"0"5"-131"-16,-1 14-269 15,0 11-13-15,-2 15-9 16,-1 3-18-16,-3 9-11 16,5-2-1-16,3-2-12 15,0-5-11-15,8-8-12 16,-2-9-16-16,0-9-86 15,-1-4-74-15,-1-13-262 16,-5-7 271-16</inkml:trace>
  <inkml:trace contextRef="#ctx0" brushRef="#br0" timeOffset="177572.19">28792 16355 907 0,'11'-18'450'16,"2"3"-121"-16,7 6-157 15,1 2-1-15,1 9-16 0,-6 1-10 16,-1 10-14-16,-1 2-18 16,-4 10-35-16,1 5-20 15,-8-3-31-15,-2 1-5 16,-3-7-13-16,-5-3-19 16,-8-4-65-16,1-4-44 15,-3-6-132-15,-1-1-95 16,8-3 221-16</inkml:trace>
  <inkml:trace contextRef="#ctx0" brushRef="#br0" timeOffset="178218.83">29966 16167 928 0,'-4'20'446'0,"8"-4"-74"16,1 13-251-16,0 4 1 0,1 7-7 15,3 6-20-15,-4-5-25 16,1-6-12-16,3-12-17 15,1-9-8-15,3-12-21 16,2-3-4-16,0-14-13 16,1-7-10-16,4-8-10 15,0-3 0-15,2 5 9 16,-1 2 10-16,-1 12 6 16,0 12 3-16,-6 8 8 15,1 10 6-15,-8 7 14 16,2 1 7-16,2 1 11 15,3 1 5-15,4-9 5 16,-4-5-2-16,-2-5-11 16,-2-7-7-16,1-2-18 15,-1-5-8-15,-3-3-41 16,3-2-28-16,-1 0-51 16,3-1-26-16,-1 1-38 0,0-1-12 15,0 1 6-15,2 1 17 16,8 0 6-16,-2 0-41 15,4 2 137-15</inkml:trace>
  <inkml:trace contextRef="#ctx0" brushRef="#br0" timeOffset="178366.71">30537 16315 756 0,'27'23'425'16,"-29"-7"-58"-16,-2 1-61 0,-2-1-79 16,1 1-47-16,4-10-84 15,-2-2-35-15,4-5-129 16,-1-2-80-16,0 0 90 15</inkml:trace>
  <inkml:trace contextRef="#ctx0" brushRef="#br0" timeOffset="178499.41">30495 16135 1281 0,'-9'9'500'0,"10"-1"-313"16,6 1-114-16,4 4-26 15,0-1-10-15,7-1-169 0,0 2-109 16,9-4 147-16</inkml:trace>
  <inkml:trace contextRef="#ctx0" brushRef="#br0" timeOffset="178734.68">30929 16153 789 0,'-10'-1'385'0,"1"-6"-75"16,1 5-168-16,-1 0 22 0,3 10 1 15,-1 4-10-15,6 12-18 16,1 6-12-16,-3 8-39 16,3 2-25-16,2 2-36 15,-5-1-11-15,7-6-14 16,1-3-18-16,0-12-67 15,2-7-46-15,-1-10-137 16,4-4 161-16</inkml:trace>
  <inkml:trace contextRef="#ctx0" brushRef="#br0" timeOffset="178912.84">30748 16261 1381 0,'-8'0'538'0,"8"3"-365"0,3-2-22 16,7 2-24-16,2 1-29 16,6 3-49-16,6 0-14 15,1 4-35-15,2-1-45 16,0-4-115-16,-4-1-77 16,17-7 137-16</inkml:trace>
  <inkml:trace contextRef="#ctx0" brushRef="#br0" timeOffset="179285.52">31172 16014 1260 0,'0'2'453'0,"-2"11"-329"16,0 6-54-16,-4 15 30 16,0 4 19-16,0 10-1 15,2-2-6-15,1-1-15 16,-1-1-15-16,-1-10-25 15,-1-5-14-15,5-12-20 16,0-6-11-16,2-9-13 16,2-4-6-16,3-10-7 15,1-5 2-15,5-5 4 16,2-1 4-16,3 3 5 0,4 3 5 16,-1 10 17-1,-2-1 12-15,-3 8 23 0,-3 0 10 16,-1 8 5-16,-6 5-3 15,3 5-14-15,-4 4-10 16,-3-5-20-16,4-4-8 16,-3-1-106-16,3-3-97 15,0-3 115-15</inkml:trace>
  <inkml:trace contextRef="#ctx0" brushRef="#br0" timeOffset="179688.64">32133 16303 1001 0,'0'0'507'16,"0"0"-44"-16,0 3-301 15,4 23 0-15,2 39-29 16,-5-26-35-16,-1-5-61 16,0-2-15-16,0-11-71 15,0-8-59-15,0-13 67 16</inkml:trace>
  <inkml:trace contextRef="#ctx0" brushRef="#br0" timeOffset="179886.72">32045 16162 1494 0,'-7'3'546'0,"13"-3"-396"16,1 1-68-16,6-1 9 15,4 2-1-15,-1-1-32 0,0 0-27 16,-3 5-94-16,0-2-45 16,-1 2-168-16,0-3 166 15</inkml:trace>
  <inkml:trace contextRef="#ctx0" brushRef="#br0" timeOffset="195595.16">5540 16557 739 0,'-13'63'347'0,"13"-59"-54"15,-2-4-93-15,0 2 9 16,1-2-2-16,0 0-50 16,-1 0-30-16,1-1-43 15,0 0-15-15,0 0-29 0,-3-9-12 16,-7-17-17-16,-9-29-5 15,15 16-5-15,2-5 0 16,-1-2 0-16,1 15 1 16,0 1 0-16,-10-24-1 15,1 5 0-15,0 15-1 16,4 21-10-16,4 12-4 0,4 5-7 16,8 12-6-1,5 1-52-15,-1 2-61 0,5-2-222 16,-1-1 226-16</inkml:trace>
  <inkml:trace contextRef="#ctx0" brushRef="#br0" timeOffset="195944.14">5225 16348 1024 0,'-9'-11'394'0,"7"-1"-261"16,4-1-13-16,7-8-13 15,3 0-30-15,8-10-53 16,0 0-12-16,5-2 3 16,0-3 0-16,2 7 8 0,2 4 5 15,-4 12 8-15,-7 5 4 16,-2 8 3-16,-1 5-1 15,-1 3 1-15,5 6 0 16,-4 2 1-16,-5 0 1 16,0 2-9-16,-2-4-5 0,-2-2-12 15,6-1-6-15,-7-4-57 16,1 1-56-16,2-4-155 16,-6 1-348-16,12-4 401 15</inkml:trace>
  <inkml:trace contextRef="#ctx0" brushRef="#br0" timeOffset="197010.04">4940 17050 462 0,'27'16'291'16,"-26"-16"89"-16,-1-1-148 15,-4-3-11-15,3 2-12 16,0 1-55-16,0 0-23 0,-8-2-33 16,-2 0-10-16,-6 1-31 15,-34 2-14-15,33 9-20 16,1 3-7-16,9 4-7 15,1 0-1-15,7 6-2 16,2-2-1-16,13 0 0 16,4-1 0-16,12-2-1 15,-4 0 0-15,4-2 3 16,-3-1 5-16,-7-6 6 16,2 1 2-16,-8-1 2 15,-7 1 2-15,-9 3 9 16,-4-1 2-16,-13 1 3 15,5-1-5-15,-3-3-13 16,-5-1-6-16,5-5-61 16,-3 0-41-16,6-7-102 15,3-5-79-15,9-5 172 0</inkml:trace>
  <inkml:trace contextRef="#ctx0" brushRef="#br0" timeOffset="197531.01">5089 17108 710 0,'-3'13'390'16,"11"1"-16"-16,-1 2-117 16,6 2-32-16,-3 2-28 0,3-2-57 15,4 0-27-15,1-7-46 16,3-7-16-16,3-5-29 16,1-6-8-16,1-7-4 15,-2-2-2-15,-5-6-5 16,-4-1-7-16,-12 2-12 15,-5 0-8-15,-17 3-13 16,-4 3 2-16,-6 8 7 16,-1 1 7-16,5 4 13 15,3 4 5-15,10 1-5 16,4 0-4-16,7 1-12 16,2-3 0-16,8-1 5 15,3 2 5-15,6 1 12 16,2 0 1-16,3 1 3 15,1 1 4-15,3-1 14 16,2-2 9-16,1 11 12 0,-2-1 3 16,-1 7-8-16,-4 3-4 15,-10-8-7-15,0 2-4 16,-9-8 5-16,-4-1 8 16,-3-6 9-16,-4-1 1 15,-1-3-8-15,0-2-12 16,1-3-19-16,5-1-6 0,2-5-11 15,2-7-10-15,5-3-61 16,1-2-51-16,12 5 65 16,0-2 9-16</inkml:trace>
  <inkml:trace contextRef="#ctx0" brushRef="#br0" timeOffset="197698.57">5701 16893 1153 0,'-2'29'554'16,"0"3"-223"-16,2 10-123 15,1 2-21-15,4 1-95 16,4-4-43-16,9-7-40 16,1-4-6-16,5-17-35 15,5-1-44-15,-1-14-137 0,1-7-109 16,-16-11 194-16</inkml:trace>
  <inkml:trace contextRef="#ctx0" brushRef="#br0" timeOffset="197863.42">5618 16952 1020 0,'-22'2'490'0,"18"5"-91"15,4 1-181-15,14-1-68 16,7 3-16-16,6-2-72 15,6-2-26-15,9-3-37 16,4-5-72-16,14-2 49 16</inkml:trace>
  <inkml:trace contextRef="#ctx0" brushRef="#br0" timeOffset="198377.08">6571 16763 952 0,'-31'-2'483'0,"20"15"-11"16,7 1-253-1,-1 0-49-15,3 23-9 0,2 16-78 16,2 1-35-16,4-2-29 16,-3-1-5-16,5-10-3 15,-6-5-3-15,1-14-1 0,-2-9 3 16,-4-7-10-16,0-4-11 16,-4-7-21-16,2-5-9 15,1-5-6-15,3-5 7 16,4-6 12-16,8 0 5 15,3-1 11-15,1 1 2 16,6 7 5-16,2 5 0 16,3 8 20-16,-2 6 15 15,-5 8 32-15,-5 6 12 0,-8 9 5 16,-2 6-6-16,-8 2-19 16,-4 0-9-16,-8-3-16 15,-1-5-5-15,-1-4-16 16,1-5-34-16,5-7-97 15,4-7-63-15,7-7-225 16,5-5 255-16</inkml:trace>
  <inkml:trace contextRef="#ctx0" brushRef="#br0" timeOffset="198793.04">6807 16996 1162 0,'10'19'518'0,"-2"7"-220"15,1 2-17-15,0-2-45 16,4-3-40-16,0-9-90 0,8-2-32 16,-2-5-39-16,3-2-14 15,-3-11-12-15,-4-2-5 16,6-10-5-16,-11-6-7 16,8 0-14-16,-5-2-3 15,-2 5 1-15,-2 6 6 16,-8 6 17-16,0 5 3 15,-6 12-2-15,5 7 0 16,-3 16-3-16,1 1 2 0,3 8 13 16,3 1 8-16,8-2 9 15,2 4 3-15,2 0 5 16,0-1 1-16,-8-3-2 16,1-2 0-16,-10-5-5 15,-7-4-2-15,-9 1-1 16,-4-9 0-16,-5-5-4 15,-2-4-3-15,-6-12-19 16,-4-4-28-16,-2-7-86 16,1-7-64-16,18-5-141 15,15-3 24-15,9 0 171 16</inkml:trace>
  <inkml:trace contextRef="#ctx0" brushRef="#br0" timeOffset="199247.68">7748 16858 1786 0,'1'0'87'0,"-4"-1"88"15,0 0 20-15,-2 1-33 16,4 0-37-16,0 0-55 16,-2 0-14-16,-12 18-21 15,-27 30-9-15,29-29-7 16,5 0-4-16,5-2-8 15,6 4-3-15,7-1-4 16,7-3-1-16,7 1 0 16,3 1 2-16,7-4 8 15,7 1 5-15,-7-3 8 16,-4-1 3-16,-14-1 5 16,-9 3 5-16,-10-1 7 0,-12-3 1 15,-8 0-8-15,-9-2-25 16,-1-7-97-16,5-4-60 15,10-4-155-15,6-5-109 16,11-11 265-16</inkml:trace>
  <inkml:trace contextRef="#ctx0" brushRef="#br0" timeOffset="199405.45">8025 16797 1118 0,'3'1'510'0,"5"21"-168"15,2 8-89-15,-4 11-56 16,1 6-47-16,-3 4-98 16,1 1-28-16,11-6-18 15,-1-7-4-15,7-17-85 16,2-10-75-16,-4-15 99 16</inkml:trace>
  <inkml:trace contextRef="#ctx0" brushRef="#br0" timeOffset="199929.49">7956 16900 1020 0,'11'0'504'0,"-7"1"-97"16,15 6-273-16,2 2 1 16,10 0-54-16,7 1-34 15,7-8-34-15,8 0-10 16,7-2-35-16,1-2-17 0,0 1-35 15,-4-2-15 1,-16 1 9-16,-8 1 9 0,-15 2 33 16,-5 1 18-16,-11-1 39 15,-3-1 13-15,-13 0 30 16,-1-4 30-16,-5 0 37 16,-6 1 19-16,-1 3 13 15,-7 1-14-15,0 9-27 16,3 5-14-16,7 6-28 15,6 4-13-15,9 1-26 16,6-3-10-16,7-2-14 16,5-5-3-16,5-5-2 15,5-1 0-15,0-9-3 16,1-1 1-16,4-9-5 16,-1-10-15-16,-6-5-22 15,-1-4-2-15,-1 2 4 16,-5 5 14-16,1 8 20 0,-2 6 4 15,-9 11 3-15,3 6 3 16,5 7 12-16,-5 3 8 16,3 2 5-16,1-2 0 15,-5-2-9-15,5 0-7 16,-2-6-7-16,-3-3-50 16,4-6-137-16,5-2-71 15,8-4 133-15</inkml:trace>
  <inkml:trace contextRef="#ctx0" brushRef="#br0" timeOffset="200179.48">8717 16998 1119 0,'8'13'486'0,"0"0"-158"16,-1 1-36-16,-6 1-26 15,-1-2-27-15,-6-1-118 16,0-3-33-16,-2-7-33 15,0-3-14-15,2-6-24 16,1-1-10-16,1-4-10 16,4-2-6-16,2-2-1 15,4 0-1-15,3-4-12 16,5 0-27-16,1 0-81 16,2-3-55-16,3 3-136 15,-2 2 193-15</inkml:trace>
  <inkml:trace contextRef="#ctx0" brushRef="#br0" timeOffset="200464.47">9028 16637 1344 0,'-6'5'573'0,"2"8"-279"0,-1 12-146 15,0 7-9-15,5 18-57 16,0 3-42-16,5 6-30 16,4-1-4-16,10-8-7 15,4-9-3-15,5-15-29 16,4-10-48-16,-8-14-107 16,-2-2 116-16</inkml:trace>
  <inkml:trace contextRef="#ctx0" brushRef="#br0" timeOffset="200616.74">8878 16825 1590 0,'-4'2'629'0,"6"2"-443"0,3 0-14 15,-5-4-62-15,6 2-45 16,22 5-54-16,32 4-13 15,-18-10-135-15,6-2-40 16,5 1 98-16</inkml:trace>
  <inkml:trace contextRef="#ctx0" brushRef="#br0" timeOffset="200798.4">9368 16870 1390 0,'2'14'563'0,"0"9"-307"16,3 1-70-16,4 4-41 16,0-2-42-16,1-4-90 15,5-3-6-15,-9-11-93 16,3-2-72-16,0-8-279 16,-1-6 267-16</inkml:trace>
  <inkml:trace contextRef="#ctx0" brushRef="#br0" timeOffset="201331.77">9415 16845 1140 0,'15'0'487'0,"-1"5"-249"0,0 2-17 16,0 7-39-16,-1 3-30 16,3 2-46-16,-1 4-21 15,-5 1-30-15,0-2-11 16,-2 5-25-16,-3-4-5 15,0-7-5-15,2-3-4 0,-6-7-31 16,2-5-25-16,2-4-28 16,-5 2-6-16,0 0 24 15,0 0 21-15,1-9 26 16,7-1 5-16,32-23 4 16,-29 32 4-16,3 2 14 15,1 6 7-15,3 1 8 16,4-2 7-16,4-3-7 15,1-3-2-15,8-12-8 16,0-3-7-16,3-7-7 16,-12 0 0-16,-10 0 9 15,-10 2 5-15,-15 3 10 16,-5 3 1-16,-11 8-4 16,2 5-2-16,-1 10-2 15,9 6-1-15,9 12-3 16,-1 7-5-16,9 12-5 0,4 3 2 15,8 5 13-15,7 0 12 16,2-5 15-16,0-1 1 16,-8-3-11-16,-4-2-10 15,-10-2-12-15,-7-5 1 16,-11-4-2-16,-8-5-11 16,-6-7-36-16,3-5-29 15,2-9-71-15,6-7-38 0,6-12-193 16,-2-4 232-1</inkml:trace>
  <inkml:trace contextRef="#ctx0" brushRef="#br0" timeOffset="201664.63">10544 16862 2308 0,'0'26'30'0,"0"4"-9"15,-2 22 25-15,4-10-30 16,2-8-44-16,3-19-137 0,5-12-99 16,2-21 145-16</inkml:trace>
  <inkml:trace contextRef="#ctx0" brushRef="#br0" timeOffset="202007.99">10306 16862 1219 0,'1'0'472'0,"10"2"-284"16,7 1-46-16,8 0-3 16,10 1-21-16,-2-2-59 15,0-2-18-15,3 0-18 16,-4-2-8-16,9 2-9 15,1-1-16-15,-5 1-29 16,-2 3-14-16,-12 0-23 16,-5 0 1-16,-8 4 20 15,-3 0 13-15,-5 8 28 16,-2 0 20-16,-1 2 43 16,-1 2 19-16,1 0 48 15,0 0 19-15,0 1 10 16,1-5-1-16,0-3-34 15,-1-3-27-15,0-9-50 16,0-2-25-16,1-7-99 0,-1-5-68 16,1-11-173-16,-1-5 194 15</inkml:trace>
  <inkml:trace contextRef="#ctx0" brushRef="#br0" timeOffset="202648.52">10729 16735 1163 0,'10'5'493'16,"1"-1"-243"-16,2 7-2 0,1-5-45 16,3 5-40-16,2-3-74 15,5 4-18-15,2 6-12 16,-3-2-8-16,-3 9-22 16,-4 2-8-16,-9 1-5 15,1 1-3-15,-7-5-1 16,2-6-1-16,-3-6-1 15,0-1 2-15,4-6-15 16,-6-4-13-16,-1-4-25 16,3 1-10-16,0 1 1 15,1-10 8-15,6-7 19 16,17-29 7-16,-11 31 11 16,4 7 4-16,-2 4 10 15,-2 6 14-15,-1 10 19 0,-4 3 10 16,-1 7-1-1,1 2-8-15,-5-4-18 0,4-4-8 16,-4-5-9-16,-3-6-6 16,1-5-41-16,0-5-18 15,2-7-27-15,2-2-4 16,2 2 32-16,-2 3 17 16,5 4 21-16,-4 4 8 15,1 2 7-15,1 3 4 16,0 9 19-16,2 1 10 0,5 5 25 15,0 0 6-15,9-5-10 16,3-3-10-16,11-9-24 16,2-5-13-16,1-9-6 15,-3-6-1-15,-14-4-3 16,-5 2 1-16,-12 2 9 16,-7 2 6-16,-6 5 11 15,-4 2 2-15,-2 6 3 16,-3 2 4-16,5 5 4 15,2 6 4-15,3 6 9 16,4 3-3-16,4 6-4 16,7 0-7-16,4 1-20 15,3-4-8-15,8-9-92 16,0-6-80-16,14-12 104 0</inkml:trace>
  <inkml:trace contextRef="#ctx0" brushRef="#br0" timeOffset="204419.56">4218 16519 1134 0,'-2'0'426'15,"-3"3"-310"-15,-9 12-15 16,-35 47-11-16,23-21-24 15,2 15-42-15,2 6-13 16,3 11-11-16,8 3-3 16,14 8-7-16,6 6-2 15,16 5-3-15,6-2 3 0,6-3 7 16,6-10 5-16,16-7-57 16,11-9-78-16,24-6 88 15</inkml:trace>
  <inkml:trace contextRef="#ctx0" brushRef="#br0" timeOffset="205193.86">12053 16226 874 0,'15'20'349'0,"7"15"-219"16,4 12 10-16,2 11-25 15,1 7-28-15,7 14-42 16,-1-3-6-16,-3 1 7 16,-3-5 5-16,-12-6-2 15,-13-1-5-15,-12-2-11 16,-11-3-3-16,-13-6-4 16,1-2-2-16,-9-7-10 15,-1-3-35-15,-6-6-146 16,1-3 116-16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6:07:44.70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29440 3418 460 0,'-32'-34'304'0,"30"34"69"16,-2 1-159-16,1 7-8 15,5 2-18-15,-4 9-35 16,2 4-21-16,0 8-32 16,-2 2-15-16,7 2-25 15,-4 2-12-15,1-2-22 16,1-3-7-16,2 3-9 16,-4 0-4-16,3-2-1 15,0 4-2-15,-2-8 1 16,0-5-1-16,-3-8-3 15,1-5-31-15,0-7-104 16,1-4-88-16,1-5 129 0</inkml:trace>
  <inkml:trace contextRef="#ctx0" brushRef="#br0" timeOffset="431.58">29962 3450 633 0,'-5'-3'346'0,"3"2"-65"16,-4-3-18-16,2 3-66 16,-2-1-32-16,-3 3-60 15,2 5-28-15,-11 1-33 16,-3 3-10-16,1 0-12 16,-1-1-5-16,6 2-11 15,1 0-2-15,2 2-2 16,3 0-1-16,6 0 2 0,3 1 0 15,8-1 5-15,3 2 1 16,11 0 1-16,0-5 0 16,2 1-3-1,-1-2-3-15,-2-6-39 0,1-1-52 16,-2-3-231-16,5 1 208 16</inkml:trace>
  <inkml:trace contextRef="#ctx0" brushRef="#br0" timeOffset="632.25">29736 3775 962 0,'15'6'481'16,"4"-2"-196"-16,11 2-75 15,-2-2-61-15,2-4-72 16,0 2-28-16,3 1-31 15,2-3-27-15,-4 5-98 16,1-3-68-16,-9 1 99 16</inkml:trace>
  <inkml:trace contextRef="#ctx0" brushRef="#br0" timeOffset="975.83">30420 3612 1065 0,'-2'16'511'16,"3"-2"-209"-16,1 2-128 16,-1 2-47-16,6 1-62 15,-6 0-21-15,5-3-27 16,4 1-9-16,-3-5-5 16,6 3-4-16,-1-3-49 15,-4-1-39-15,-1-2-143 16,-1-4-162-16,1 0 252 15</inkml:trace>
  <inkml:trace contextRef="#ctx0" brushRef="#br0" timeOffset="1155.32">30445 3416 993 0,'0'1'468'0,"2"2"-241"16,3 1-33-16,-5-4-53 0,0 0-84 16,0 0-85-16,5 1 15 15</inkml:trace>
  <inkml:trace contextRef="#ctx0" brushRef="#br0" timeOffset="1705.88">31002 3459 678 0,'-4'0'396'15,"4"1"-100"-15,-11 1-76 16,0 2-51-16,-10 2-83 16,-4 0-29-16,1 4-29 15,2 0-5-15,6 2-9 16,3 0-2-16,8 1-1 15,0-3-1-15,5 0 2 16,8 2-1-16,-1-2 0 16,2 4-1-16,9 0-5 15,-3 1-1-15,12-4-3 0,7-4 0 16,-1-6-24 0,2-1-52-16,-9-3-278 0,-3 0 240 15</inkml:trace>
  <inkml:trace contextRef="#ctx0" brushRef="#br0" timeOffset="1883.11">30852 3745 694 0,'8'5'410'0,"-5"-3"-87"0,7 4-77 15,2-1-43-15,7 0-83 16,-1 0-36-16,7-2-44 15,2-2-15-15,-1-1-60 16,2 1-77-16,-4 3 74 16</inkml:trace>
  <inkml:trace contextRef="#ctx0" brushRef="#br0" timeOffset="2459.82">31301 3591 875 0,'7'13'427'0,"-1"4"-184"16,-4 0-55-16,1 5-44 15,0 0-65-15,3 0-28 16,0-3-30-16,-6-4-8 16,-2-4-4-16,1-2 1 0,1-5 6 15,4 0 7-15,-5-4 10 16,-5-1 0-16,-4 0-6 16,1-4-7-16,5 3-11 15,1-6-4-15,3 1-5 16,0-1 0-16,5-7-4 15,4 5-1-15,3-7 0 16,3-2-1-16,0 6 2 16,2-2 1-16,0 5 1 15,0 6 2-15,-2-1 3 16,2 4 4-16,0 7 6 16,0 1 5-16,1 9 7 15,-4-2 4-15,-1 3 2 16,-1-5 4-16,-2 5 7 15,-1 0 3-15,-2-5-2 0,-3 5-4 16,-4-5-14-16,0-1-7 16,-2 2-7-16,-2-5-4 15,0 0-14-15,-1 1-26 16,0-3-61-16,1 0-44 16,1-4-126-16,0 2-103 15,2 1 236-15</inkml:trace>
  <inkml:trace contextRef="#ctx0" brushRef="#br0" timeOffset="30745.96">3157 6581 316 0,'0'-1'176'0,"0"-2"-17"16,0-4-7-16,0 2-13 15,-1-3-1-15,-1 2-10 16,1 5-4-16,0-3-11 16,0 3-9-16,0 0-12 15,0-2-10-15,0 2-17 16,0 0-12-16,1 0-10 15,0-1 0-15,0 2 9 16,-1 17 3-16,-4 53 1 16,2-29-6-16,1 7-11 15,0-1-4-15,2-10-10 16,1 2-6-16,2-13-7 16,-1-7-3-16,3-8-4 15,-2-6-1-15,0-8-47 16,0-6-55-16,1-10-256 0,1-7 229 15</inkml:trace>
  <inkml:trace contextRef="#ctx0" brushRef="#br0" timeOffset="31463.69">3064 6336 771 0,'-28'1'327'0,"10"1"-172"0,3 1-1 16,-8 2-25-16,-2 5-33 15,-7 6-49-15,-6 7-16 16,6 7-6-16,2 4 1 15,-1 6-3-15,6 5-2 16,4 9-8-16,2 1-4 16,8 13-2-16,3 1 1 15,9 8 6-15,5 2 1 16,10-8 5-16,2-3-1 0,13-8-9 16,9-2-2-16,13-4-9 15,2-6-4-15,7-9-2 16,-2-8-2-16,6-14-2 15,4-12 2-15,9-21 5 16,3-9 3-16,-7-24 8 16,-8-3 7-16,-18-12 6 15,-14-2 5-15,-11-12 0 16,-7-3 0-16,-13-6-3 16,-4-5 1-16,-16-1 5 15,-9-3 2-15,-14 6 2 16,-5 7 1-16,-23 15-2 15,-1 11-4-15,-3 14-6 16,-3 8-5-16,9 15-10 16,4 5-4-16,0 15-7 0,0 5-5 15,3 11-7-15,2 4-2 16,16 6-46-16,7 1-37 16,20 5-146-16,8 4-179 15,12 0 276-15</inkml:trace>
  <inkml:trace contextRef="#ctx0" brushRef="#br0" timeOffset="45750.46">5142 6735 312 0,'-1'0'213'15,"0"0"-47"-15,-1 0 46 16,1 0-11-16,0 0-31 16,0 0-13-16,0-1-15 0,0-1-8 15,0 1-29-15,0 0-16 16,0 0-27-16,-5-8-10 16,-8 6-4-16,-29-28-2 15,24 33-12-15,0 3-5 16,2 6-13-16,1 1-5 15,5 6-7-15,0 1-3 0,1 4-2 16,6 5-3 0,4 1 0-16,1-3 1 0,9 0 1 15,-2-3 1-15,9-7 0 16,-4 3-1-16,8-9 0 16,4-4-1-16,1-7 2 15,5-4-3-15,-2-6-96 16,-1-6-87-16,-3 2 114 15</inkml:trace>
  <inkml:trace contextRef="#ctx0" brushRef="#br0" timeOffset="46266.01">5323 6561 1082 0,'7'-4'408'16,"-7"12"-281"-16,2 3-20 16,5 13 7-16,-2 9-22 15,2 6-38-15,2 4-18 16,-1 4-18-16,2-2-5 0,3 0-6 15,-4-9 0-15,0-9 1 16,-1-7 1-16,-3-17 4 16,3 1 3-16,-5-7-1 15,-4-5-5-15,1-7-9 16,0-8-5-16,3-9-3 16,7-1 2-16,-2 1 2 15,4 5 2-15,-4 7-1 16,0 3-2-16,4 11 6 15,-3 3 7-15,0 4 13 16,1 4 7-16,-3 9 9 16,1 5 4-16,0 5 5 15,0 2-3-15,-3-2-10 16,-1-1-8-16,3-6-16 16,-3-6-3-16,6-3-28 15,-2-6-45-15,4-8-140 0,5-3-123 16,1-10 197-16</inkml:trace>
  <inkml:trace contextRef="#ctx0" brushRef="#br0" timeOffset="46532.41">5717 6711 818 0,'0'12'421'0,"-3"5"-156"15,2 13-47-15,1 1-7 0,4 4-64 16,0-3-26-16,4-10-47 15,0-5-14-15,3-9-26 16,4-3-9-16,0-5-11 16,0-1-2-16,-1-6-1 15,-2-3 3-15,-2-6 7 16,-3-3 3-16,-5-3 8 16,-2 0 2-16,-8 2 5 15,-1 0 1-15,-8 3-5 16,-1 3-5-16,-1 7-16 15,-1 3-8-15,4 4-23 16,2 4-30-16,6 0-78 16,5 2-60-16,4 3-227 15,5 3 261-15</inkml:trace>
  <inkml:trace contextRef="#ctx0" brushRef="#br0" timeOffset="46882.44">6032 6730 1136 0,'-3'0'549'0,"-3"2"-276"15,-3 4-51-15,3 4-45 0,-5 7-94 16,-5 3-27-16,4 10-31 16,2 0-8-16,10 2-13 15,2-6-4-15,10-5 0 16,-1-6-3-16,3-5 1 15,8-1-1-15,0-9-1 16,0-4 2-16,-2-12 2 16,-2 2 5-16,-6-8 10 15,-1 5 5-15,-9-3 13 16,-2-1 6-16,-11 5 2 16,-2-2-1-16,-7 5-12 15,-2 3-7-15,2 6-35 16,-2 1-32-16,6 4-90 15,1 4-70-15,8 1-464 0,11 2 450 16</inkml:trace>
  <inkml:trace contextRef="#ctx0" brushRef="#br0" timeOffset="47440.21">6400 6674 908 0,'17'-10'460'15,"-20"5"-133"-15,1 0-13 16,-12 0-67-16,-13 4-67 0,3 1-95 16,-1 7-28-16,3 5-32 15,9 2-11-15,9 5-21 16,4 0-4-16,12 3-6 16,5 0 2-16,11 0 9 15,1 1 4-15,3-1 4 16,-3-3 3-16,-9 2 5 15,-8-7 2-15,-4-5 7 16,-8 1 6-16,-8-9 11 16,3 5 3-16,-13-3-4 15,0 2-7-15,3-4-36 16,-1 0-23-16,8-1-44 16,2-4-18-16,-1 3-6 15,10 0 11 1,0 0 32-16,-3 1 15 0,0 0 25 15,9 0 7-15,18 1 5 16,20-3 2-16,-30-9 10 0,-1-5 7 16,4-4 17-16,0-1 4 15,-1-3-2-15,0 1-3 16,-10 2-2-16,-5 3 2 16,-6 2 8-16,-4 5 2 15,-4 6-4-15,-3 2-4 16,-7 7-15-16,5 6-4 0,2 11-3 15,3 4-1-15,9 8 4 16,-3-2-5-16,13 1-2 16,4-2-2-16,5-8-5 15,3-5 0-15,5-10-5 16,5-1-42-16,13-13-86 16,7-13 90-16</inkml:trace>
  <inkml:trace contextRef="#ctx0" brushRef="#br0" timeOffset="47821.34">7558 6776 1272 0,'-3'8'522'0,"4"1"-296"0,8 6-110 16,2 5 11-16,-3 8-45 15,2 1-30-15,-1-2-31 16,0-2-7-16,-3-12-4 16,0 1-1-16,-3-10-29 15,2-2-32-15,-5-4-90 16,-2 1-67-16,1 0-135 16,-7-24-74-16,-18-36 262 15</inkml:trace>
  <inkml:trace contextRef="#ctx0" brushRef="#br0" timeOffset="48192.83">7490 6720 807 0,'-1'-12'374'0,"8"5"-131"16,10 0-27-16,5 7-39 0,11 1-10 15,2 5-34-15,-2 0-15 16,-2 4-33-16,-3 3-17 16,-8 6-29-16,-2 1-11 15,-7 5-9-15,-3 0-2 16,-5-1-5-16,-2-3-1 15,0-6-2-15,1-6-3 0,-1-6-8 16,1-4-9-16,1-10-9 16,0-2-7-16,6-7 1 15,2 3 4-15,3-4 6 16,4 2 5-16,3 3 3 16,-1 2 2-16,5 6 6 15,-5 5 8-15,-2 5 16 16,-1 6 7-16,-9 7 10 15,1 5-3-15,-5 7-8 16,-4 0-6-16,6-1-15 16,-3-7-7-16,5-8-61 15,3-4-58-15,-3-18-203 16,9-10 199-16</inkml:trace>
  <inkml:trace contextRef="#ctx0" brushRef="#br0" timeOffset="48383.73">8140 6556 1270 0,'2'24'515'15,"1"18"-320"-15,0 3 0 16,2 8-26-16,1 5-50 16,9-6-72-16,1-6-20 15,6-11-24-15,-1-13-4 16,1-11-7-16,1-2-10 15,-7-12-62-15,-3 1-54 0,-6-13-203 16,-7-7 209-16</inkml:trace>
  <inkml:trace contextRef="#ctx0" brushRef="#br0" timeOffset="48555.85">8052 6667 1210 0,'-14'-2'475'0,"14"7"-227"15,6 2-81-15,7 0 12 16,5 4-21-16,5-5-92 16,1-2-26-16,6-4-25 15,0-4-8-15,2-5-145 16,4-1-103-16,-5 6 146 16</inkml:trace>
  <inkml:trace contextRef="#ctx0" brushRef="#br0" timeOffset="49038.5">8400 6867 1114 0,'18'2'525'0,"4"1"-301"16,-9-7 8-16,3-6-23 16,-2-5-103-16,-3-4-28 0,0-7-32 15,-2 1-7-15,-9 1-2 16,0 1 1-16,-11 5-5 15,-4 5-10-15,1 9-23 16,-5 4-13-16,2 10-19 16,0 5 0-16,4 7-2 15,2 3-1-15,11 4 6 16,6 0 3-16,10-4 11 16,2-4 8-16,1-10 7 15,1-4 0-15,1-7 0 16,1-4 0-16,5-2 0 15,-1-4 0-15,1 1 0 16,0 3 0-16,-2 0 1 16,-2 5 0-16,-7 1 1 15,-1 6 0-15,-5 4 4 0,-2 3 2 16,0 0 1-16,-3-5 2 16,-1-3 0-16,-2-1 5 15,-3-4 18-15,0-1 2 16,-1 0-2-16,1 0-7 15,-10-19-27-15,-13-33-4 16,20 30-17-16,5 0-20 16,7 1-66-16,4 3-50 15,6 5-199-15,0 3 225 16</inkml:trace>
  <inkml:trace contextRef="#ctx0" brushRef="#br0" timeOffset="49318.02">8844 6702 1148 0,'35'20'533'15,"-35"-4"-285"-15,1 5-46 16,11 3-17-16,1 4-81 16,2 2-23-16,5-5-23 15,-7-1-1-15,4-9-20 16,0-4-12-16,-5-7-7 15,1-3-3-15,-2-4 0 16,-3-5 5-16,-3-5 1 16,3-3-2-16,-3-4-6 0,3-6-8 15,-1 1-33-15,4-2-42 16,2 4-121-16,2 4-85 16,6 10 165-16</inkml:trace>
  <inkml:trace contextRef="#ctx0" brushRef="#br0" timeOffset="49698.55">9273 6791 995 0,'4'3'520'15,"1"0"-202"-15,-4-3-56 16,-1 0-22-16,0-1-113 16,-1 0-41-16,-1 0-42 15,-1-10-10-15,-2 0-17 16,-23-24-8-16,16 35-14 15,-1 5-11-15,2 13-10 16,0 5-1-16,6 6 8 16,1 5 3-16,6-11 4 15,3-2 3-15,4-10 5 16,3-7 4-16,2-4 4 16,3-6 2-16,1-6 0 15,3-3-1-15,3-1-2 16,3 2 1-16,-3 1 17 15,-2 4 9-15,-3 7 16 0,-3 1 9 16,-8 6 1-16,3 3-1 16,-10 2-4-16,4 5-7 15,1-1-18-15,-7-5-9 16,5 2-13-16,-4-9-15 16,3-1-100-16,2-2-68 15,-5 0 105-15</inkml:trace>
  <inkml:trace contextRef="#ctx0" brushRef="#br0" timeOffset="49968.89">9653 6487 1777 0,'-1'21'678'0,"-2"-2"-502"15,2 11-14-15,-1 8-31 16,0 2-49-16,2 2-54 16,0-2-8-16,0-2-9 15,3-1-3-15,1-8-6 0,-2-7-2 16,0-8-51-16,0-4-34 16,-1-8-99-16,0-1-60 15,0-3-114-15,-1 1 213 16</inkml:trace>
  <inkml:trace contextRef="#ctx0" brushRef="#br0" timeOffset="50686.33">10581 6563 1024 0,'-14'-2'494'16,"5"0"-123"-16,6-2-186 15,3 4 9-15,1-1-60 0,-1 0-48 16,0 0-52-16,12-5-8 16,15 3-12-16,30-41-5 15,-25 28-6-15,0-1 1 16,-7 9 2-16,-6-3 0 15,-9 11 1-15,-5 4-1 16,-6 5 4-16,-1 9 2 16,-8 9 2-16,2 3 1 0,1 11 8 15,-1 4 4-15,5-5 16 16,-1 2 3-16,4-9-4 16,2-5-6-16,2-5-14 15,0-3-8-15,1-3-9 16,-2-2-2-16,0-8-4 15,0 0-25-15,-3-5-64 16,-3-2-44-16,-9-2-76 16,-5-2-12-16,-10 0 38 15,-1 2 41-15,-2 4 83 16,3 2 48-16,9 2 61 16,3 0 23-16,12-2 41 15,3-1 16-15,5 1 21 16,6-1 4-16,9 1 0 15,3 2-10-15,9-2-33 0,4 0-14 16,5-2-24-16,2 2-14 16,1-3-20-16,-6 0-10 15,-13-1-57-15,-4-1-79 16,-13-3 0-16,-16-11 42 16</inkml:trace>
  <inkml:trace contextRef="#ctx0" brushRef="#br0" timeOffset="50992.58">11382 6785 2169 0,'6'2'757'0,"-7"-2"-668"15,11 1-5-15,-5-1 16 16,-6 0-37-16,1-1-106 15,-1 0-80-15,0 0 79 16</inkml:trace>
  <inkml:trace contextRef="#ctx0" brushRef="#br0" timeOffset="57390.6">4756 8176 770 0,'-15'3'384'0,"1"1"-168"16,5-1-8-16,2-3-13 0,5 0-56 15,0 0-30-15,2-1-54 16,0 1-19-16,2-1-25 16,27 0-1-16,45-5-3 15,-27 0-2-15,2 0-2 16,-1 0 1-16,-14 2 0 15,-2-1-1-15,-8 2 6 16,-8 1-41-16,-6 2-181 16,-5 4 153-16</inkml:trace>
  <inkml:trace contextRef="#ctx0" brushRef="#br0" timeOffset="57610.2">4765 8335 991 0,'2'11'376'0,"7"-8"-232"16,7-1-4-16,14-2 30 0,10-1-22 15,5-3-48-15,0 1-28 16,-4-2-26-16,-6 0-8 16,-1-2-21-16,-4 3-5 15,-9 3-21-15,-5-4-48 16,-8 1-145-16,0-2-361 15,-1-18 368-15</inkml:trace>
  <inkml:trace contextRef="#ctx0" brushRef="#br0" timeOffset="57919.13">4935 7950 1141 0,'18'-9'417'0,"1"9"-329"15,-3 0 19-15,11 5 8 16,1 7-16-16,5-1-31 16,1 4-17-16,-1 2-16 15,-1 0-4-15,-3 7-8 16,-3 1-3-16,-4 7-5 16,-3 0-2-16,-7 1 1 15,-4 0 1-15,-8 1 3 16,-4 0 2-16,-10 2 3 15,-3-6 3-15,-10 0 1 0,-1-3-2 16,-4-6-4-16,0 3-5 16,3-9-27-16,0-5-35 15,14-6-122-15,0-2-108 16,20-2 167-16</inkml:trace>
  <inkml:trace contextRef="#ctx0" brushRef="#br0" timeOffset="65757.8">6516 8179 653 0,'0'7'369'0,"2"1"-73"15,0 2-63-15,1 2 26 16,-1 7-59-16,-4 1-33 16,-1 5-55-16,-1-1-20 15,3 1-36-15,2-3-18 16,0-7-22-16,1-1-8 15,0-8-23-15,2-3-44 16,-1-7-141-16,-1-5 132 0</inkml:trace>
  <inkml:trace contextRef="#ctx0" brushRef="#br0" timeOffset="66223.95">6453 8027 983 0,'21'0'383'0,"-8"3"-266"16,4-3-5-16,4 0-24 15,-4 0-31-15,9 1-48 16,-2 1-49-16,-2 6-126 16,4 4-45-16,-6 7-5 15,-1 4 44-15,-6 0 123 16,-2 1 48-16,-3 1 55 15,-4-1 31-15,2 2 66 0,-2 0 29 16,-3-1 8 0,-1-1-9-16,-2-5-47 0,-3-3-29 15,2-7-50-15,2-7-16 16,1-1-17-16,0-2-7 16,0-1-18-16,0 1-9 15,0-1-7-15,6-19 1 16,19-28 11-16,-8 26 3 15,4 6 4-15,0 3 1 0,0 10 12 16,-1 3 11-16,-1 9 35 16,-1 5 19-16,-9 13 23 15,0 3 3-15,-3 2-19 16,-6 0-17-16,0-10-36 16,3-3-19-16,0-13-70 15,8-6-75-15,8-19 85 16</inkml:trace>
  <inkml:trace contextRef="#ctx0" brushRef="#br0" timeOffset="66424.92">7062 8023 1052 0,'-7'17'514'15,"9"12"-89"-15,0 13-280 16,-2 4 16-16,2 4-44 0,0 2-35 15,7-10-53-15,2-4-10 16,2-11-10-16,0-5-4 16,1-8-17-16,2-6-37 15,-4-8-133-15,0-10-45 16,-1-21 124-16</inkml:trace>
  <inkml:trace contextRef="#ctx0" brushRef="#br0" timeOffset="66600.2">6938 8169 1302 0,'0'5'482'0,"15"3"-367"15,-3 1 0-15,0 0-13 16,5-3-29-16,7-4-49 16,8-3-11-16,5-4 3 15,2-3-52-15,-1 0-474 16,-3 0 376-16</inkml:trace>
  <inkml:trace contextRef="#ctx0" brushRef="#br0" timeOffset="67087.66">7368 8258 777 0,'15'11'364'0,"-12"-11"-77"0,-2-3-93 15,4-3 21-15,-4-4-43 16,3-8-80-16,3-6-31 15,-4 1-31-15,-2 2 2 16,-5 6 7-16,-6 4 4 16,-8 8 1-16,-1 5-6 15,-6 9-13-15,-3 6-8 0,4 3-9 16,5 1-4-16,10 0-5 16,4 0-3-1,8-3-1-15,5 1 1 0,6 0 3 16,2-4-1-16,7-1 0 15,7-4-2-15,4-8 0 16,1-3 2-16,0-10-3 16,-6-3-4-16,-2-4-9 15,-2 5-3-15,-7 7 2 16,-3 4 4-16,-8 4 11 16,-4-1 4-16,1 3 7 15,-4 2 3-15,0 1 8 16,0 3 7-16,-3 0 12 15,0-1 4-15,2-5 11 16,-2-2 0-16,3-2-15 0,-2-1-8 16,1 0-23-16,1 0-10 15,0-8-9-15,4-14-7 16,12-27-30-16,-6 25-17 16,6 4-54-16,2 5-41 15,-2 6-128-15,2 0 181 16</inkml:trace>
  <inkml:trace contextRef="#ctx0" brushRef="#br0" timeOffset="67346.23">7894 8172 875 0,'10'7'444'0,"-8"5"-139"15,5 4 9-15,2 9-96 16,-6 1-50-16,8 2-81 15,-5-7-24-15,4-7-29 16,8-2-14-16,-5-12-15 16,3 1-2-16,-8-7-1 15,2-2 0-15,-3-3 0 16,-4-1-2 0,-1 6 0-16,0 0-1 0,8-20-16 15,-1-8-17-15,2 0-69 16,-4 10-57-16,7 6 99 0</inkml:trace>
  <inkml:trace contextRef="#ctx0" brushRef="#br0" timeOffset="68631.61">8325 8293 672 0,'2'1'327'0,"-1"0"-109"15,2 0-59-15,-3-1 12 16,0-1-28-16,0 1-26 16,14 0-30-16,-6 0-11 15,31 0-27-15,-31-1-10 16,-3-9-7-16,1-1-1 15,-11-11 0-15,-1 1 1 0,-7-1-5 16,-3 4 0-16,-2 9-6 16,-3 4-4-16,0 7-17 15,0 6-6-15,4 6-9 16,5 2-3-16,6 5 3 16,1 0 1-16,5-3 4 15,3 1 1-15,4-9 0 16,2-5 1-16,2-5 1 15,3 0 2-15,0-4 5 16,0-2 0-16,3 1 2 16,-3-6 0-16,2 5-1 15,-2 2 1-15,-1 2 7 16,-1 2 7-16,-2 2 13 16,-3-1 5-16,-1 2 2 15,-1 4 0-15,-5-5-4 16,4 4-5-16,3 2-9 0,-5-6-8 15,1 0-31-15,1-2-50 16,-4-1 47-16</inkml:trace>
  <inkml:trace contextRef="#ctx0" brushRef="#br0" timeOffset="68847.97">8610 7922 1282 0,'-3'9'499'0,"5"15"-269"16,0 3-61-16,0 15 8 16,-2 7-19-16,2 2-82 15,0 1-33-15,2-8-26 16,1-4-5-16,2-12-11 16,1-7-4-16,4-12-71 15,1-1-55-15,1-11-150 16,5-9 164-16</inkml:trace>
  <inkml:trace contextRef="#ctx0" brushRef="#br0" timeOffset="69149.53">8938 8086 1483 0,'-6'3'587'0,"-8"5"-409"0,-7-3 6 16,-9 7-64-16,4 0-41 15,6 1-53-15,6 4-10 16,9-3-13-16,2-1-3 16,8 4-5-16,5-2 0 15,4 1 5-15,7 2 1 0,0-3 4 16,2 3 2-16,-6-3 8 16,-1-5 4-16,-10-5 20 15,-5-1 20-15,-6 2 20 16,-9 2 1-16,-3 3-15 15,-7-3-22-15,0-3-62 16,5 2-44-16,1-7-111 16,10 0-96-16,11-7 168 15</inkml:trace>
  <inkml:trace contextRef="#ctx0" brushRef="#br0" timeOffset="69444.53">9669 8032 1476 0,'-16'6'563'15,"7"8"-337"-15,3 3-75 0,5 2-1 16,0 2-27-16,2 3-80 16,0-1-23-16,2 2-13 15,0-2 0-15,-1-5-75 16,1-4-55-16,2-9-102 16,-1-3 120-16</inkml:trace>
  <inkml:trace contextRef="#ctx0" brushRef="#br0" timeOffset="69823.67">9629 7893 753 0,'11'4'391'16,"7"2"-25"-16,3 0-207 15,0-1 17-15,0 3-35 16,1 1-28-16,-2 9-49 0,-1 2-8 15,-4 4-9 1,-5-2-10-16,3-1-16 0,-2 2-6 16,-1-3-2-16,2-1-2 15,-9-9-2-15,0-4-3 16,-2-6-9-16,-4-1-5 16,3 0-9-16,0 0 0 15,4-9 6-15,-1-7 4 0,38-25 7 16,-36 32 0-1,3 6 6-15,2 4 9 0,2 8 30 16,3 7 12 0,-6 8 39-16,-9-1 6 0,1 4-21 15,0 0-12-15,5-7-44 16,4 0-18-16,-3-12-115 16,7-7-61-16,10-14 99 15</inkml:trace>
  <inkml:trace contextRef="#ctx0" brushRef="#br0" timeOffset="70510.72">11090 7739 917 0,'0'-3'453'16,"3"-5"-194"-16,-1-2 4 15,-3 0 19-15,-15-24-110 16,-3 29-55-16,-9 2-70 16,5 5-14-16,-3 4-15 15,3 4-4-15,7 3-11 16,2 1-4-16,6 1-17 15,10-1-6-15,1 3 1 16,5 3 2-16,2 0 16 16,3-1 6-16,6 2 4 15,6 0 2-15,-1 0 4 16,-11 1 2-16,0-3 4 0,-10 2 4 16,-4 6 8-16,-1 0 2 15,-10 0 3-15,-1 0-2 16,-1-8-4-16,-4-2-3 15,5-7-7-15,1-4-5 16,5-3-13-16,1 0-5 16,2-3-24-16,4 3-2 0,0-3 3 15,0 0 4-15,0 0 22 16,4 13 2-16,9 3 11 16,26 29 2-16,-27-28 6 15,0 2 0-15,-3-1-7 16,1-2-3-16,-2-1-4 15,5 0-46-15,4-4-71 16,5-7 74-16</inkml:trace>
  <inkml:trace contextRef="#ctx0" brushRef="#br0" timeOffset="70901.31">11426 7940 1606 0,'-6'0'581'0,"2"-4"-468"16,10 4-73-16,0-5 26 16,5 3-31-16,-2 4-16 15,5 5-10-15,1-2-1 16,-9 4-3-16,5 0 0 15,-4 4 6-15,-8 6 1 0,-4 9 6 16,-4 1-1-16,-5 3-4 16,7 1 0-16,2-11-3 15,0-3-1 1,3-9 1-16,2-6 2 0,3 0 5 16,5 1 0-16,5-2-2 15,-5 1-3-15,7-1-4 16,1-2-1-16,6-1-3 15,3-1-1-15,-2-2-33 16,-1 1-68-16,-1-3 66 16</inkml:trace>
  <inkml:trace contextRef="#ctx0" brushRef="#br0" timeOffset="71049.64">11847 8174 1336 0,'2'10'623'0,"-2"0"-286"16,-5 0-107-16,-4 4 10 16,-5 3-122-16,-4-5-73 15,2-6-151-15,1-2-74 16,7-15 98-16</inkml:trace>
  <inkml:trace contextRef="#ctx0" brushRef="#br0" timeOffset="71303">12233 8142 1961 0,'-1'6'679'0,"-1"-4"-568"16,2-2-20-16,0 0 7 15,0 0-21-15,0 0-171 16,0 0-67-16,0-1 94 16</inkml:trace>
  <inkml:trace contextRef="#ctx0" brushRef="#br0" timeOffset="71451.53">12548 8154 1381 0,'-9'12'508'16,"10"-8"-348"-16,2 0-93 16,-1-1-14-16,-2-3-65 0,0-1-1 15</inkml:trace>
  <inkml:trace contextRef="#ctx0" brushRef="#br0" timeOffset="71584.69">12777 8151 1320 0,'6'18'532'0,"-4"-5"-314"16,-1-4-42-16,-1-4-91 15,-3-5-102-15,1-7-17 16</inkml:trace>
  <inkml:trace contextRef="#ctx0" brushRef="#br0" timeOffset="71827">13216 8220 1243 0,'-2'16'613'16,"-1"-12"-22"-16,-3-1-433 15,-3 3-2-15,-8 2-37 16,-3 0-98-16,-4-4-177 16,1-2-96-16,7-5 143 15</inkml:trace>
  <inkml:trace contextRef="#ctx0" brushRef="#br0" timeOffset="72348.92">13608 7930 1348 0,'-9'-1'520'15,"8"6"-282"-15,0 3-65 16,1 9 13-16,0 4-36 15,-3 5-101-15,3 0-20 0,-2-6-15 16,3-2-4-16,3-9-5 16,-2-3-2-16,1-4-3 15,-3-2 0-15,0 0-5 16,0-1-1-16,0 0-4 16,0 0-3-16,6-10 1 15,-4-13 2-15,43-27 5 16,-25 28 3-16,1 8 2 15,0 8 0-15,-3 7 3 16,-3 5 1-16,-3 6 4 16,1 6 6-16,-2 7 6 15,1 4 1-15,0 1-4 16,0-4-4-16,-3-4-10 16,-4-6-22-16,-1-7-144 15,-1-3 78-15,0-10 18 16</inkml:trace>
  <inkml:trace contextRef="#ctx0" brushRef="#br0" timeOffset="72659">13876 8108 844 0,'61'-5'475'0,"-50"1"-100"16,8-5-134-16,3-2 8 0,-1-3-106 15,1-2-47-15,-7-5-48 16,-3 3-15-16,-6 2-12 15,-5 2 3-15,-4 4 7 16,-9 0 3-16,-6 7-6 16,2 1-9-16,2 5-17 15,3 5-5-15,2 1-2 16,3 7-1-16,-2 0 5 16,8 3 1-16,1 8 5 15,3-2 2-15,5 2 0 16,-5 0-2-16,7-10-3 15,5-2-2-15,3-8-8 16,4-7-52-16,3-6-40 16,-1-5 60-16</inkml:trace>
  <inkml:trace contextRef="#ctx0" brushRef="#br0" timeOffset="72839.25">14187 8022 1293 0,'9'17'545'16,"6"3"-353"-16,3 3 2 16,3 2-33-16,0-2-63 15,0-4-41-15,-3-1-21 0,0-5-25 16,-4-3-6-16,-6-5-97 16,-3-3-68-16,-5-3-473 15,0-7 413-15</inkml:trace>
  <inkml:trace contextRef="#ctx0" brushRef="#br0" timeOffset="72995.62">14356 7992 1336 0,'-4'8'545'0,"-13"10"-349"16,-3 5-11-16,-2 8-60 15,0-1-44-15,7-4-57 16,2-4-14-16,8-8-45 15,5-6-62-15,5-8-57 0,9-3 85 16</inkml:trace>
  <inkml:trace contextRef="#ctx0" brushRef="#br0" timeOffset="73197.36">14524 7844 1386 0,'-2'18'526'0,"-5"15"-394"16,7 9-4-16,-2 9-8 16,-2 3-39-16,7-3-43 15,4-3-11-15,9-15-18 16,6-8-9-16,2-15-43 16,0-5-57-16,0-15 63 15</inkml:trace>
  <inkml:trace contextRef="#ctx0" brushRef="#br0" timeOffset="73380.86">14457 7955 1339 0,'11'13'550'15,"-4"-5"-325"-15,16 2-117 16,-4-2 6-16,9-5-59 0,1 0-30 15,-1-3-15-15,3 0-55 16,0 5 34-16</inkml:trace>
  <inkml:trace contextRef="#ctx0" brushRef="#br0" timeOffset="73634.93">14976 7836 1450 0,'-15'18'582'15,"8"7"-373"-15,-7 1-88 16,1 5 10-16,2 8-56 16,3 2-32-16,15 5-20 15,-5-4-4-15,11-8-9 16,0-4-5-16,3-12-15 15,4-2-37-15,6-16-132 16,2-6 121-16</inkml:trace>
  <inkml:trace contextRef="#ctx0" brushRef="#br0" timeOffset="73847.78">15214 7928 1709 0,'0'11'669'16,"0"2"-499"-16,1 5-2 15,-1 8-31-15,2 0-66 0,1 1-43 16,0-3-10 0,1-7-14-16,1-2-20 0,1-8-83 15,-1 0-55-15,0-6-124 16,-2-1 160-16</inkml:trace>
  <inkml:trace contextRef="#ctx0" brushRef="#br0" timeOffset="74112.42">15415 7727 1346 0,'27'13'509'0,"-18"-3"-274"16,6-1-68-16,1 10 9 16,-5 3-14-16,12 4-75 15,-7 3-14-15,6 1-18 0,1 4 2 16,-15 2-23-16,-1 5-5 16,-17 5-2-16,-5-1-2 15,-5-5-33-15,-4-7-49 16,11-14-171-16,-11-15 294 15,35-18-106-15</inkml:trace>
  <inkml:trace contextRef="#ctx0" brushRef="#br0" timeOffset="74362.19">15732 8014 1630 0,'1'-8'597'0,"1"9"-370"15,1-1-127-15,8 0 8 16,6 0-9-16,6 1-77 16,2-1-9-16,4 4-7 15,-2-1-25-15,1 1-149 16,-10 0-248-16</inkml:trace>
  <inkml:trace contextRef="#ctx0" brushRef="#br0" timeOffset="74575.39">16150 7891 1749 0,'4'44'622'0,"-4"-19"-450"16,-1 6-86-16,-1 4 3 16,2 3-4-16,2-1-67 15,3-5-9-15,2-10-18 16,0-5-34-16,0-10-123 16,3-5-61-16,0-12 127 15</inkml:trace>
  <inkml:trace contextRef="#ctx0" brushRef="#br0" timeOffset="75078.13">16390 7671 1396 0,'18'-1'549'0,"-19"-8"-285"0,2-1-137 16,7 2-55-16,4 2 14 15,-2 6-48-15,-1 1-18 16,-5 3-9-16,1 3-1 16,2 4-3-16,0 4 0 0,2 6 3 15,-6 3 3-15,-4 9 1 16,-1 4 2-16,-8 0-3 15,1-2-4-15,3-7-1 16,0-9-1-16,6-4-2 16,2-7-3-16,-2-4-5 15,1-3-3-15,2-3-2 16,-3 2 1-16,0-1 3 16,0 1 3-16,9 1 1 15,1 1 1-15,-2 2 8 16,26 35 7-16,-33-19 19 15,3 8 12-15,-2-6 17 32,-1-11 2-32,1 0-2 0,4 31-6 0,-3 0-13 15,-3-3-6-15,-3-18-12 16,-7-6-9-16,4-1-95 0,-2-5-79 16,1-8 93-16</inkml:trace>
  <inkml:trace contextRef="#ctx0" brushRef="#br0" timeOffset="75919.8">17753 7899 578 0,'43'-14'338'0,"-39"5"-35"16,-2 1 0-16,-2 1-33 16,-2 3-47-16,-5-2-74 15,-1 3-28-15,-7-4-49 16,-2-6-17-16,-4 15-26 16,-2 0-14-16,0 14-20 15,4 7-12-15,5 7-13 16,7 0 0-16,11 7 1 15,6-1 4-15,12-5 8 16,6 1 4-16,13-12-22 16,1-5-35-16,4-12-101 15,0-5-60-15,0-11-244 16,-1-5 298-16</inkml:trace>
  <inkml:trace contextRef="#ctx0" brushRef="#br0" timeOffset="76248.3">18102 7948 448 0,'2'-23'357'0,"-6"6"71"0,-5 5-95 15,-4 8-104-15,-3-5-40 16,-1 6-54-16,4 3-22 16,-1 2-48-16,2 6-17 15,3 9-22-15,5-4-6 16,-1 1-4-16,2 13 1 0,5 5-5 16,4-13-5-16,1-9-4 15,-1-4 0-15,5-6-1 16,-1-4 1-16,5-3-1 15,6-1 0-15,-7-1 1 16,1 1 0-16,-4 2 0 16,1 4 1-16,-4 2 1 15,-1 5 0-15,-3 3 5 16,-1 1 1-16,-1 2 5 16,-1-2-1-16,1-2-7 15,0 1-4-15,3-5-73 16,2 0-79-16,6-7 94 15</inkml:trace>
  <inkml:trace contextRef="#ctx0" brushRef="#br0" timeOffset="76562.98">18309 7920 927 0,'9'10'482'0,"-1"5"-188"15,-2 3-47-15,3 5 1 16,-6 1-93-16,3-1-36 15,-2-6-52-15,-2-5-22 16,-1-8-28-16,3-4-6 16,0 0-9-16,-4-1-2 15,0 0-11-15,0 0-4 0,1-3 0 16,9-8 2-16,31-27 9 16,-26 28 4-16,-2 5 3 15,-8 0 3-15,4 6 3 16,-3 4 8-16,0 4 18 15,3 3 13-15,-8 2 26 16,6 0 1-16,-11 0-12 16,1-3-16-16,3-2-27 15,-3-4-41-15,5 0-145 16,4-3-409-16,24 1 381 16</inkml:trace>
  <inkml:trace contextRef="#ctx0" brushRef="#br0" timeOffset="77030.86">18774 8005 1293 0,'0'-1'493'0,"0"0"-309"16,0 1-47-16,0 0 21 16,5 6-33-16,2 13-70 15,8 29-17-15,-11-34-20 16,-2-4-7-16,-1-6-6 15,2-4-1-15,-2-2-7 16,-1 1-2-16,0 0-3 16,0 0-2-16,2-5 3 15,7-12 2-15,20-27 2 16,-17 24 2-16,2 5 1 16,5 3 1-16,-3 3 3 15,-2 5 2-15,4 8 7 16,-9 2 8-16,1 9 21 0,-2 3 7 15,-8 3 0-15,5 2-6 16,-4-4-23-16,3-4-5 16,0-7-118-16,5-4-80 15,5-5 112-15</inkml:trace>
  <inkml:trace contextRef="#ctx0" brushRef="#br0" timeOffset="77315.77">19093 7986 1268 0,'2'9'528'0,"2"7"-332"16,1 4 11-16,6-2-43 15,4-1-51-15,6-4-52 16,4-5-16-16,2-8-22 16,0-6-5-16,-2-8-5 15,-3-2-1-15,-10-2 4 16,-3 3 6-16,-11 2 18 15,-8-1 5-15,-6 3 1 16,-3-1-8-16,-3 8-23 16,2 3-12-16,5 7-23 15,2 2-11-15,6 1-49 0,4 1-51 16,9-2-122 0,6-2-81-16,7-5 204 15</inkml:trace>
  <inkml:trace contextRef="#ctx0" brushRef="#br0" timeOffset="77509.64">19445 7740 1187 0,'1'18'515'0,"-2"6"-307"0,-4 15-44 16,4 4 3-16,0-2-75 15,2 2-27-15,8-10-35 16,1-3-14-16,12-8-13 15,2-6 1-15,7-10-80 16,3-5-68-16,-4-8 92 16</inkml:trace>
  <inkml:trace contextRef="#ctx0" brushRef="#br0" timeOffset="77657.8">19464 7865 1248 0,'-7'4'483'0,"10"-4"-291"16,3 3-110-16,5-2 6 16,0 4-29-16,9 0-45 0,6-2-3 15,12-1-8-15</inkml:trace>
  <inkml:trace contextRef="#ctx0" brushRef="#br0" timeOffset="78473.92">20502 7686 1126 0,'0'-3'453'0,"7"4"-297"16,4 7-23-16,-9 15 4 0,-2 9-36 15,0 18-24-15,0 1-13 16,0-4-27-16,3-4-7 16,2-15-10-16,-2-6-7 15,-1-11-2-15,1-2 1 16,-3-9 4-16,0 1-5 16,-1-3-10-16,0 1-4 15,0 0-12-15,0-4-1 16,-2-9-3-16,0 0-3 0,9-28-1 15,9 34 1-15,8 0 11 16,4 0 5-16,-3 4 8 16,1 3 2-16,-5 2 4 15,-4 11 3-15,-4 3 10 16,-7-4 5-16,-5 2 8 16,-1-5 4-16,-7-3 10 15,-6 5 1-15,-1 0-1 16,-2 0-4-16,0-1-21 15,5-3-9-15,4 2-22 16,5-1-9-16,4 1-10 16,6 2 1-16,8-4 10 15,8-1 6-15,8-7 7 16,2-5 0-16,9-7 2 16,-4-4 0-16,3 0 1 15,-8 3 3-15,-18 4 7 16,-3 4 6-16,-14-1 35 0,-4 0 13 15,-9-2 10-15,5 2-5 16,-9 3-31-16,6 3-13 16,5 5-18-16,-1-2-4 15,7 8-3-15,1-1-1 0,5 7 1 16,2 1 1-16,5-2-2 16,5 1-3-16,7-7-6 15,1-4-55-15,14-8 192 16,10 2-111-16</inkml:trace>
  <inkml:trace contextRef="#ctx0" brushRef="#br0" timeOffset="79098.37">21965 7902 734 0,'-1'-7'378'0,"1"3"-110"15,-4 1 11-15,2 5-85 16,2-2-42-16,-1 0-74 16,0 14-27-16,1 9-21 15,1 27-9-15,7-27-10 16,1-2-2-16,5-11-3 16,11-2-1-16,0-13 0 15,1-5-1-15,-6-6 1 16,-4-1-2-16,-6-2 8 15,-5 0 7-15,-7 3 22 16,-7 1 9-16,-12 0 3 16,-3 5-5-16,-7 2-22 0,0-2-9 15,4 9-11-15,7 1-3 16,8 5-11-16,4 5-11 16,10 1-15-16,-1 1-3 15,9 0-20-15,10-2-41 16,10-9-137-16,8-3 151 15</inkml:trace>
  <inkml:trace contextRef="#ctx0" brushRef="#br0" timeOffset="79332.53">22315 7838 1551 0,'4'9'155'16,"-3"0"-45"-16,3 12 105 15,2 2-50-15,-2 1-74 16,4-1-27-16,3-8-29 15,4 1-7-15,-3-7-9 16,1-2-3-16,-2-2-6 16,0-4 2-16,-3-6 0 15,-2 1 0-15,2-6 0 16,-2 1-4-16,4-2-4 16,-1-5 0-16,2-3-71 15,-2-1-69-15,8-2 86 16</inkml:trace>
  <inkml:trace contextRef="#ctx0" brushRef="#br0" timeOffset="79823.42">22670 8020 1227 0,'17'7'490'15,"1"-4"-308"-15,1-3 3 0,-6-9-29 16,-1-6-33-16,-1-6-62 15,-5-5-18-15,0 5-23 16,-7 2-2-16,-5 4-4 16,0 5-4-16,-5 1-4 15,1 7-6-15,0 3-12 16,0 6-4-16,0 3-5 16,2 4 0-16,5 7 5 15,3 0 4-15,5-2 3 16,3-2 4-16,7-4 2 15,2-3 1-15,14-4 1 16,2-1 0-16,1-5-2 16,-1-1 1-16,-10-2 1 15,2 4 1-15,-10 5 0 16,-1 3 0-16,-6 5 1 16,-4-4 2-16,-2 1 7 0,1 0 7 15,-1-6 18-15,-3 0 8 16,-3-8 3-16,0-1-2 15,3-5-15-15,-4-4-9 16,10 1-11-16,-4-2-9 16,-1 1-12-16,10 1-11 15,-4-3-86-15,7 1-7 16,16 5 64-16</inkml:trace>
  <inkml:trace contextRef="#ctx0" brushRef="#br0" timeOffset="80107.69">23247 7756 1170 0,'5'20'466'0,"-4"1"-309"15,0 7-49 1,1 6 12-16,0 4-39 0,-1 2-17 16,6-2-40-16,3-1-9 15,3-9-10-15,5-5-47 16,10-11-182-16,8-6 156 15</inkml:trace>
  <inkml:trace contextRef="#ctx0" brushRef="#br0" timeOffset="80470.09">23653 8012 1063 0,'-3'-13'534'15,"0"-2"-220"-15,-4-1-110 16,-3-3-39-16,-7 6-74 15,0 4-12-15,-2 5-33 16,0 9-17-16,2 9-22 16,-2 4-7-16,7 10-7 15,-1-1 2-15,8-2 3 16,5-2 1-16,0-10 0 16,6-4 1-16,2-7 0 15,2-2 0-15,7-5 2 16,-1 0 0-16,1-4 1 15,-3 0 2-15,-1 5 0 16,-2 0 5-16,-3 4 10 0,-1 5 2 16,-2 2 5-16,-2 3-2 15,1 1-7-15,-2 0-5 16,0-2-21-16,1 1-55 16,-1-3-121-16,6-2 118 15</inkml:trace>
  <inkml:trace contextRef="#ctx0" brushRef="#br0" timeOffset="80685.78">23789 8001 859 0,'15'-6'498'0,"-8"17"59"16,-3 4-366-16,2 16-56 15,-5 7-22-15,-2 14-54 16,3 2-14-16,4 2-17 15,-1-4-10-15,11-9-10 16,-8-4-1-16,1-13-3 16,7-5 2-16,-16-12-59 15,5-6-36-15,-5-14-125 16,-7-7-60-16,-6-14-194 16,6-6 284-16</inkml:trace>
  <inkml:trace contextRef="#ctx0" brushRef="#br0" timeOffset="80903.23">23844 7912 925 0,'28'-11'424'0,"-5"7"-176"0,-3 6-61 15,-1 5-7-15,-8-4-33 16,6 7-14-16,2 1-7 0,-6 1-2 16,1 4-1-1,-13 0-7-15,-10-4-3 0,-6 1-24 16,-1 2-15-16,-3-7-37 15,8 3-39-15,-1-4-100 16,4-5-59-16,8 3-132 16,-8-2 133-16,8 11 80 15</inkml:trace>
  <inkml:trace contextRef="#ctx0" brushRef="#br0" timeOffset="81089.38">24406 8059 1823 0,'-4'0'678'0,"-2"2"-537"16,-1-2-96-16,-1-2-47 15,-8 2-142-15,0-1 93 16</inkml:trace>
  <inkml:trace contextRef="#ctx0" brushRef="#br0" timeOffset="87604.33">5490 9552 202 0,'0'0'143'15,"0"0"40"-15,0 0 1 16,0 0 8-16,0 0-1 15,0 0-9-15,0 0-11 16,0 0-18-16,0 0-10 0,0 0-16 16,0 0-8-16,0 0-20 15,0 0-9-15,0-1-26 16,-1 0-10-16,0 0-11 16,-4-7-2-16,3 3-5 15,-14-4-5-15,-32-8-13 16,27 24-8-16,-2 8-10 15,-1 4-5-15,3 9-4 16,6 3-2-16,8-2-2 16,7 1-1-16,12-2 3 15,7-3 2-15,9-1 6 16,-2-7 1-16,5-5 0 16,-1-2-1-16,-1-9-1 15,3-1-33-15,4-11-115 0,1-6-77 16,3-10 126-16</inkml:trace>
  <inkml:trace contextRef="#ctx0" brushRef="#br0" timeOffset="88002.34">5745 9408 906 0,'-2'-4'463'0,"0"-1"-181"0,2 5-58 16,0 0-15-16,0 0-76 15,1 17-26-15,4 47-24 16,-5-22-6-16,0 6-22 16,0-2-12-16,1-3-21 15,0-9-6-15,4-9-7 16,-1-5 0-16,1-12-4 16,-1-1-4-16,-2-6-5 15,0-2-4-15,5-5-8 16,1-9-7-16,0-6-12 15,2-2 0-15,0 0 9 16,1 4 8-16,1 5 17 16,1 5 1-16,-4 7 0 15,0 1 4-15,-2 9 7 16,-1 3 4-16,-1 8 10 16,-1 3-1-16,-2-2-5 15,8-2-4-15,-3-5-11 0,3 1-4 16,4-8-19-16,-6-4-41 15,10-2-138-15,2-10-97 16,0-9 171-16</inkml:trace>
  <inkml:trace contextRef="#ctx0" brushRef="#br0" timeOffset="88648.16">6040 9601 652 0,'-8'8'341'0,"8"4"-6"15,0 4-116-15,0 5 3 16,1 2-22-16,4-2-60 15,5 1-25-15,3-7-32 16,-1-2-15-16,4-5-25 16,-3-9-11-16,4-4-15 15,0-6-3-15,-4-3-3 16,-1-2-1-16,-8-6 3 16,-4 3 2-16,-7 0 10 15,-5 1 3-15,-9 6 0 16,0 0-5-16,-4 4-13 15,1 5-10-15,10 3-31 16,-2 4-32-16,11 2-76 0,4-1-34 16,7 3-57-1,9-1-5-15,11-2-37 0,2-1-27 16,2-4 34-16,6-2 37 16,-3-4 115-16,1-1 68 15,-6-4 54-15,-3 1 43 16,-4 2 102-16,-7-5 48 15,-8 5 89-15,-4-2-5 16,-4 1-23-16,-5 4-17 16,-1 5-58-16,-3 4-30 0,-4 12-63 15,1 7-27-15,3 7-30 16,4 3-6-16,7-3-13 16,6-4-5-16,7-7-3 15,4-3-1-15,3-8-1 16,3 1-1-16,-1-8-1 15,-1-3-2-15,-1-4 1 16,-7-4 1-16,-2-5 1 16,-8 1 1-16,-3-2 2 15,-4 0 2-15,-8 2 4 16,0 2 2-16,-10 0 1 16,-1 3-3-16,0 5-9 15,2 0-7-15,8 4-20 16,4 2-15-16,8 0-47 15,3 4-25-15,9-2-40 0,6-2-21 16,7-1-73-16,6-1-53 16,0-6 186-16</inkml:trace>
  <inkml:trace contextRef="#ctx0" brushRef="#br0" timeOffset="89166.16">6569 9550 682 0,'-4'-7'417'16,"-1"3"-22"-16,-3 0-58 15,1 3-97-15,0 1-37 16,2 7-64-16,-1 4-30 0,-1 7-51 16,6 4-15-16,-2 2-23 15,2-2-5-15,7-3-7 16,6 0-1-16,3-5 2 16,2-1 2-16,-6-5 2 15,-2 0 3-15,-4 0 5 16,-3-5 4-16,-2 5 9 15,-2-4 0-15,-5-4-4 16,-2 3-7-16,-4-3-28 16,-6-4-15-16,9 3-23 15,1-2-5-15,7 3-11 16,7 1 7-16,1 2 15 16,7-1 7-16,7-2 21 15,6 0 4-15,6-5 4 0,1 1 0 16,4-12 1-16,3-2 2 15,-1-2 1-15,-1-3-1 16,-8 1 3-16,-5 2 2 16,-17 2 12-16,-8 5 9 15,-10 4 9-15,-9 2 3 16,-5 7-4-16,1 5-8 16,1 4-7-16,6 4-3 15,7 6-3-15,3 0 1 16,6 5 1-16,3 3-1 0,11-4-2 15,7 0-3-15,11-11-12 16,9-5-8-16,6-8-110 16,8-9 412-16,13-22-248 15</inkml:trace>
  <inkml:trace contextRef="#ctx0" brushRef="#br0" timeOffset="89920.43">8073 9609 977 0,'0'0'418'0,"3"0"-219"16,0 1 13-16,-3-1-7 15,0 0-34-15,4 8-47 16,-3 16-14-16,35 33-35 16,-27-28-20-16,-2-8-31 15,2-6-12-15,-1-9-12 16,-3-6-16-16,-2-7-89 16,-3-7-57-16,-4-9-101 15,-4 0-20-15,-8-3-9 16,-2 3 6-16,-3 1 79 15,-6 2 38-15,10 3 140 0,9 0 96 16,-1 4 106-16,12 0 22 16,10 1-5-16,1 1-26 15,22 4-38-15,1 4-5 16,3 3 6-16,-2 5 2 16,-3 5-4-16,-5 5-4 15,-7 6-20-15,-7 4-14 16,-7 2-22-16,-4-2-13 15,-4-1-19-15,-1-3-8 16,0-9-11-16,0-1-5 0,0-8-9 16,0-5-2-16,5-7-4 15,0-4-2-15,3-8 4 16,6 2-1-16,0-1 2 16,1 2 0-16,3 7 3 15,-1 5-1-15,-9 6 1 16,1 5 3-16,1 10 8 15,-2 3 2-15,-1 10 4 16,3-2-2-16,-3-5-12 16,0-4-4-16,11-11-59 15,-1-9-74-15,9-12 87 16</inkml:trace>
  <inkml:trace contextRef="#ctx0" brushRef="#br0" timeOffset="90119.93">8680 9379 1200 0,'4'14'473'15,"-1"23"-251"-15,0 6-58 16,-1 12 18-16,1 3-37 16,4-2-81-16,3-6-26 15,7-12-24-15,0-7-5 0,-2-20-11 16,0-1-33-16,-7-17-131 15,-1-3 115-15</inkml:trace>
  <inkml:trace contextRef="#ctx0" brushRef="#br0" timeOffset="90317.14">8542 9518 925 0,'-9'2'462'0,"17"1"15"15,6 2-293-15,10 2-27 16,-2 2 1-16,8-2-77 16,2-1-29-16,6-1-30 15,1-5-9-15,3-1 5 16,0-2-50-16,-1 1-172 16,2 1-132-16,-6 0 183 0</inkml:trace>
  <inkml:trace contextRef="#ctx0" brushRef="#br0" timeOffset="90793.88">8956 9671 1010 0,'5'7'436'15,"2"-5"-248"-15,1-2 17 16,-2-8-54-16,3-4-50 0,3-9-58 16,-1 1-9-1,1-6-10-15,-6 2 2 0,-7 6 9 16,-4 2 7-16,-8 8 10 15,0 2 0-15,1 7-14 16,-2 4-9-16,4 6-17 16,0 4-5-16,6 4-3 15,-1 4 0-15,5 1 2 16,3-1 0-16,3-3 1 16,4-1 0-16,5-8-1 15,4-1-1-15,6-7-1 16,1-3-1-16,4-1-1 15,3 1 1-15,-4 0-1 16,1 0 0-16,-9 4-1 16,-5-1 0-16,-6 2 2 0,-3-1 1 15,-4 0 6-15,-3 0 6 16,-2-1 12-16,1-3 2 16,0 0-1-16,-1-1-4 15,0 0-16-15,-7-3-7 16,5 1-13-16,-4-10-6 15,-6-32-5-15,24 24-23 16,11-8-64-16,4 1-46 16,7-1-124-16,3 3 168 0</inkml:trace>
  <inkml:trace contextRef="#ctx0" brushRef="#br0" timeOffset="91041.74">9455 9501 623 0,'4'4'364'0,"-2"3"59"16,-3 1-147-16,8 2-6 16,-7 2-22-16,5 5-73 15,3 4-26-15,-6 6-39 16,12 0-22-16,-6-5-38 16,3-5-16-16,-4-7-19 15,-1-5-3-15,5-1-3 16,-6-4 0-16,2-3-2 15,3-2 1-15,-7-9-3 16,7 1 0-16,-5-8-5 0,2-4-25 16,4-2-72-16,-1-3-51 15,3 2-149-15,2 3 181 16</inkml:trace>
  <inkml:trace contextRef="#ctx0" brushRef="#br0" timeOffset="91458.36">9896 9559 1066 0,'17'8'466'0,"-5"-2"-238"16,-3-4 16-16,-8-4-57 15,-1-7-47-15,-4-5-82 16,-1-4-19-16,-5 0-19 16,-5 0-7-16,4 5-5 15,0 2-3-15,0 8-9 16,-1 5-5-16,-3 10-6 15,2 5 1-15,-1 11 7 16,6 1 7-16,5 3 16 16,-1-6 9-16,9-8 6 15,-1-6-2-15,7-7-13 16,4-1-5-16,4-8-6 16,1-2-1-16,-2-11 1 15,1 1-1-15,-6 1-2 16,-1 0 0-16,-2 12-1 0,-1 3-1 15,-2 8 1-15,-1 4 3 16,-1 2 4-16,-2 2 0 16,2-1-4-16,-2-3-2 15,5-5-103-15,1-3-76 16,7-16 108-16</inkml:trace>
  <inkml:trace contextRef="#ctx0" brushRef="#br0" timeOffset="91614.31">10111 9289 1073 0,'5'20'519'15,"-3"2"-198"-15,-2 15-109 16,-1 7 10-16,-2 9-82 16,3 3-42-16,2-5-55 15,4-9-17-15,4-11-52 16,1-8-45-16,8-17-98 15,2-6-80-15,-1-7 152 16</inkml:trace>
  <inkml:trace contextRef="#ctx0" brushRef="#br0" timeOffset="91888.21">10439 9480 896 0,'-8'-7'532'0,"3"4"-42"16,-8 3-228-16,-3 4-25 15,1 7-93-15,0 0-43 16,4 4-48-16,5 2-8 16,6 2-13-16,2 1-4 0,12 2 4 15,-4-2 4-15,6-3 11 16,-6 1 2-16,0-4-2 16,0 1-4-16,-8-5-6 15,-2-1-1-15,-9-1-5 16,-7-6-4-16,-3-2-74 15,2-2-63-15,-3-7-147 16,0 0-418-16,-1-15 460 16</inkml:trace>
  <inkml:trace contextRef="#ctx0" brushRef="#br0" timeOffset="94033.02">11883 9522 690 0,'27'-4'392'0,"-23"6"-122"15,0 8-8-15,-2 6-11 16,7 10-85-16,-3 0-38 15,-1 1-56-15,-1-19-20 32,-1-5-34-32,-2-1-11 0,0 1-122 0,-1-5-85 15,0 1 123-15</inkml:trace>
  <inkml:trace contextRef="#ctx0" brushRef="#br0" timeOffset="94404.9">11884 9437 761 0,'25'-2'372'16,"4"2"-163"-16,-9 1-36 15,-2 2-5-15,1 5-50 16,2 0-13-16,4 3-20 16,0 0-9-16,-9 5-8 15,-6 2-10-15,-3 9-17 16,-4 2-5-16,-3 1-14 15,-2-5-5-15,-1-8-4 16,1-6-3-16,2-7-1 16,0-4-8-16,4-7-13 15,0-4-4-15,5-6-5 16,3-3 5-16,5 0 11 0,2 5 1 16,2 6 4-16,0 5 5 15,-4 4 15-15,0 4 11 16,-4 6 25-16,-1 3 9 15,-3 4-5-15,-2 0-9 16,-1 2-27-16,-1-5-25 0,4-5-93 16,5-6 67-16</inkml:trace>
  <inkml:trace contextRef="#ctx0" brushRef="#br0" timeOffset="95062.81">13308 9241 1196 0,'2'-6'520'0,"-2"-6"-287"15,0 3-46-15,-7-8 20 16,-5 2-65-16,-2-1-34 16,-8 1-37-16,-2 5-13 15,-3 4-23-15,1 3-10 16,3 9-18-16,3 5-7 15,6 6-7-15,7 2-2 16,7 0 2-16,6-1 1 0,6 1 6 16,3-3 0-16,2-1 4 15,2-3 1-15,-5 1 2 16,-2 4 0-16,-7 2 2 16,-3 4-1-16,-9-3 3 15,-7-4 2-15,-5 6 2 16,-4-6 0-16,1-1-4 15,3-5-3-15,7-7-9 16,4-2-11-16,8-1-6 16,6 1 0-16,9 2 5 15,4 3 7-15,5 2 6 16,2 3 2-16,-6 2 3 16,-1 4 4-16,-6 4 10 15,-3 1 6-15,-3 5 7 16,-2 3 1-16,-5-4-6 0,0-1-4 15,0-5-10-15,0-3-8 16,4-5-42-16,3-2-60 16,6-9-161-16,2-1-62 15,1-4 182-15</inkml:trace>
  <inkml:trace contextRef="#ctx0" brushRef="#br0" timeOffset="95507.25">13660 9471 1261 0,'0'0'466'0,"8"9"-294"16,1 0-32-16,1 7 40 16,-1 1-19-16,-2 4-70 15,-3 0-19-15,-3 0-21 16,-1-3-13-16,0-7-13 16,0-1-2-16,-3-9-1 0,0-1 0 15,-3-2-10-15,5 1-11 16,0 0-12-16,1-9-4 15,7-17 0-15,19-30 6 16,-1 28 6 0,0 4 2-16,2 6 1 0,2 6 1 15,-5 11 6-15,-2 4 9 0,-4 16 21 16,-10 4 10 0,0 12 14-16,1 1-4 0,-4-1-18 15,0-5-12-15,-1-9-31 16,-2-7-54-16,4-12-154 15,6-5 488-15,7-14-264 16</inkml:trace>
  <inkml:trace contextRef="#ctx0" brushRef="#br0" timeOffset="95820.59">14027 9565 1215 0,'2'0'536'0,"18"1"-303"15,26-3 12-15,-30-8-88 0,1-1-54 16,-4-4-58 0,-1-2-10-16,-8 0-13 0,-2-2-3 15,-6 3 2-15,-4 2 0 16,-5 5 1-16,0 2-4 16,-1 5-8-16,-2 2-4 15,4 3-7-15,3 4 0 16,4 8-1-16,4 6 1 15,8 3 5-15,3 5 0 16,6-3 1-16,3-1-3 0,2-6-2 16,6-6-2-16,0-7-30 15,1-6-51-15,-2-11 225 16,0-7-133-16</inkml:trace>
  <inkml:trace contextRef="#ctx0" brushRef="#br0" timeOffset="95990.96">14343 9440 1140 0,'15'14'567'15,"-2"4"-248"-15,4-1-71 16,-1 2 4-16,-1 0-128 16,-2-3-46-16,0 4-43 15,-1-4-11-15,-3 0-14 16,-1-4-1-16,-5-6-105 0,7-4-69 15,2-8 100 1</inkml:trace>
  <inkml:trace contextRef="#ctx0" brushRef="#br0" timeOffset="96191.02">14552 9401 1003 0,'-21'-11'510'16,"13"15"-29"-16,-4 5-198 0,-2 6-55 15,0 6-35-15,1 4-116 16,-2 0-39-16,5-2-34 16,4-2-6-16,2-8-75 15,8-2-45-15,1-7-113 16,5-4-83-16,15-10 205 16</inkml:trace>
  <inkml:trace contextRef="#ctx0" brushRef="#br0" timeOffset="96408.74">14785 9219 1351 0,'-8'14'597'16,"-3"6"-286"-16,-3 9-138 0,-1 11 10 15,5 8-88-15,3 2-48 16,10 2-30-16,7-4-4 15,12-11-12-15,6-5-3 16,10-16-19-16,1-6-38 16,-4-15-132-16,-3-9 258 15,-9-13-98-15</inkml:trace>
  <inkml:trace contextRef="#ctx0" brushRef="#br0" timeOffset="96594.28">14624 9341 1353 0,'-3'0'523'0,"10"1"-252"15,2-1-108-15,7 3-5 16,2-4-10-16,7-2-101 16,6 0-22-16,8-1-13 15,6 0-29-15,2-2-368 16,4 3 283-16</inkml:trace>
  <inkml:trace contextRef="#ctx0" brushRef="#br0" timeOffset="96916.47">15323 9194 1636 0,'-4'17'597'0,"-13"5"-407"15,5 6-68-15,-4 6 7 16,6 6-26-16,8 7-82 15,5 3-10-15,13-2-7 16,3-9-4-16,16-11-7 16,-2-6-29-16,5-13-114 15,2-7-53-15,2-12 111 16</inkml:trace>
  <inkml:trace contextRef="#ctx0" brushRef="#br0" timeOffset="97116.53">15639 9288 1442 0,'-4'13'561'0,"5"4"-277"0,3 3-106 16,-3 13 12-16,0 0-27 16,0 6-102-16,1-5-21 15,3-5-16-15,-2-3-9 16,0-12-50-16,0-1-58 15,0-9-84-15,1-5 100 16</inkml:trace>
  <inkml:trace contextRef="#ctx0" brushRef="#br0" timeOffset="97348.78">15879 9175 1448 0,'32'13'583'0,"-14"-2"-350"16,4 7-45-16,-10-1 23 15,-4 5-43-15,-4 6-66 16,-3-1-9-16,-1 10-42 16,-7-1-19-16,-7 0-26 15,-1-2-33-15,-5-5-111 16,0-5-69-16,3-8 117 0</inkml:trace>
  <inkml:trace contextRef="#ctx0" brushRef="#br0" timeOffset="97578.69">16285 9582 1880 0,'-1'8'686'0,"-7"-2"-492"15,2-1-68-15,-3 2 10 16,-1 0-35-16,-2-1-123 16,2 0-78-16,2-1-198 15,4-6 187-15</inkml:trace>
  <inkml:trace contextRef="#ctx0" brushRef="#br0" timeOffset="97743.22">16511 9598 1508 0,'22'10'583'0,"-17"-3"-388"16,-1-2-128-16,-2-3-62 15,-1-5-484-15,-1 2 345 16</inkml:trace>
  <inkml:trace contextRef="#ctx0" brushRef="#br0" timeOffset="97868.54">16693 9638 1165 0,'9'11'540'16,"-3"-3"-275"-16,0-5-156 15,-5-3-30-15,1-12-80 16</inkml:trace>
  <inkml:trace contextRef="#ctx0" brushRef="#br0" timeOffset="98011.36">16930 9668 1636 0,'-2'13'576'0,"5"-4"-514"16,1-4-32-16,-5-8-146 0,13-8 86 16</inkml:trace>
  <inkml:trace contextRef="#ctx0" brushRef="#br0" timeOffset="98319.9">17492 9661 1467 0,'-11'10'615'16,"8"-5"-247"-16,1 1-209 16,1 3 4-16,-9 2-35 15,0-4-59-15,-1 4-97 16,-5-2-61-16,3-1-158 16,-4 0-120-16,-6-5 220 15</inkml:trace>
  <inkml:trace contextRef="#ctx0" brushRef="#br0" timeOffset="98850.43">17889 9431 1366 0,'4'0'525'0,"1"6"-369"16,2 5 17-16,-4 9 18 15,0 5-39-15,-3 4-61 16,-3 1-13-16,-3-5-27 16,1-4-15-16,3-8-15 15,0-6-5-15,2-7-11 16,3-5-5-16,-2-9-9 0,4-4-3 16,-1-7 2-16,8-2 0 15,1-1 5-15,2 2 2 16,6 5 3-16,-10 3 0 15,9 9 5-15,0 4-1 16,1 5 7-16,4 5 6 16,-5 10 17-16,-3 8 15 15,-7 9 19-15,-2 5 1 16,-4 2-13-16,-1-5-13 0,-1-10-25 16,0-6-7-16,-2-13-73 15,2-4-75-15,0-10-13 16,3-4 61-16</inkml:trace>
  <inkml:trace contextRef="#ctx0" brushRef="#br0" timeOffset="99442.72">18421 9011 1169 0,'9'-7'451'16,"-3"3"-257"-16,1 0-74 15,4 6 34-15,4 4-14 16,1 5-40-16,0 2-7 15,1-2-9-15,-3 0-8 16,0 0-14-16,-1 2-4 0,-11 9-2 16,-2 7 1-16,-10 9-2 15,-1 3-6-15,-1-5-18 16,4-1-10-16,7-10-10 16,0-5-3-16,6-2-4 15,-1-3-1-15,1-8-3 16,2 1-3-16,1-8 0 15,-1-3 0-15,1-2 1 16,4 3 2-16,-3 3 0 16,2 5 1-16,-4 5 2 15,-4 4 1-15,-2 8 3 16,0 5 3-16,2 5 16 16,0 1 9-16,2 2 13 15,0-1 5-15,-3-2-2 16,-2-5-4-16,-3-8-10 15,-5-5-6-15,-5-7-11 16,-1 1-12-16,-2-6-61 0,-3-2-48 16,4-2-131-16,-3-3 216 15</inkml:trace>
  <inkml:trace contextRef="#ctx0" brushRef="#br0" timeOffset="159893.53">6203 11033 351 0,'-1'0'160'0,"-1"0"-22"16,1 0-12-16,0 0 23 15,1 0-13-15,0 0-30 16,0 0-10-16,0 0 5 15,0 0 2-15,0 0-12 16,0 0-11-16,0 0-21 16,0 0-9-16,0 0-8 15,0 0-1-15,0 0 0 16,0 0 0-16,0 0-2 16,0 0-1-16,0 0-2 15,0 0-1-15,0 0-4 16,0 0-2-16,0-1-8 15,0 1-2-15,0 0-7 16,0 0 1-16,0 0 2 0,1 0 2 16,3 1 11-16,-1 1 4 15,-1 12 9-15,9 5 0 16,6 37-4-16,-20-27-3 16,0 0-10-16,2 0-5 15,1-6-7-15,-1-4-2 16,1-6-3-16,0-3 1 15,0-5 1-15,0-5 0 16,0-6-3-16,0 5-3 0,0 0-4 16,0-21-2-16,8-35-1 15,0 24 1-15,7 4 0 16,1-1 1-16,5 5-1 16,1 4 1-16,3 10-1 15,1 4 1-15,1 9 5 16,-1 7 3-16,-12 5 8 15,-1 8 4-15,-6 5-1 16,1 0-1-16,3 4-3 16,-2-7-3-16,-2-4-3 15,-6-4-2-15,0-7 0 16,-2-2 1-16,-3-8 0 16,6-3-3-16,-4 3-5 15,2 0-5-15,3-13-10 16,1-8-1-16,15-32-2 15,-5 33 1-15,-1 1 9 16,1-2 3-16,2 10 5 0,-5 1 0 16,2 9 2-16,-4 5 3 15,2 9 7-15,-4 7 9 16,-2 7 6-16,1 4 1 16,-4-3-4-16,4 0-7 15,0-4-7-15,2-3-5 0,2-4-6 16,0-5-18-16,4-4-112 15,0-5-90-15,7-5 133 16</inkml:trace>
  <inkml:trace contextRef="#ctx0" brushRef="#br0" timeOffset="160305.6">6964 11085 1013 0,'-11'-3'489'15,"1"3"-213"-15,-7-1-66 16,4 2-18-16,-5 3-84 16,-5 0-32-16,1 4-42 15,-1 2-9-15,6 7-4 16,3 4-3-16,10 3-3 16,3 0-1-16,3 0-2 0,4-2 0 15,6-4-5-15,0-5-2 16,6-6-4-16,0-3 0 15,2-10 0-15,2-6 0 16,0-9 1-16,-7-2 0 16,2-2 1-16,-7 2 0 15,-6 0 2-15,3 1 0 16,-7 5 1-16,0 2-1 16,0 8 0-16,8 6 1 0,-4 10 15 15,-2 4 7-15,2 11 16 16,-4 2 4-16,4-1-11 15,5 4-7-15,-2-10-15 16,5 1-7-16,3-8-10 16,1-4-41-16,3-4-120 15,-2-7-94-15,-1-5 145 16</inkml:trace>
  <inkml:trace contextRef="#ctx0" brushRef="#br0" timeOffset="160486.24">7167 11074 952 0,'1'5'456'0,"7"0"-114"16,1-1-78-16,4 8 6 15,1 3-53-15,0 8-82 0,2-1-40 16,0 1-53-16,2-4-7 16,0-7-19-16,-1 3-7 15,-1-7-49-15,-2 0-62 16,-2-5-161-16,4-5-122 15,-13-5 231-15</inkml:trace>
  <inkml:trace contextRef="#ctx0" brushRef="#br0" timeOffset="160665.97">7408 11022 1143 0,'-15'18'563'15,"-14"1"-181"-15,-2 6-174 16,0 3-9-16,8 4-88 15,3-4-40-15,9 1-55 16,6-3-12-16,5-5-12 16,4-4-42-16,7-8-121 15,2 0-84-15,6-9 142 16</inkml:trace>
  <inkml:trace contextRef="#ctx0" brushRef="#br0" timeOffset="160858.53">7570 11068 1162 0,'-1'19'512'16,"8"-2"-210"-16,0 3-66 15,3 2-16-15,-3-1-52 16,-1-2-85-16,2-3-32 16,-1-7-34-16,-2-3-10 15,-2-6-49-15,-2-4-55 16,-2-9-158-16,-2-5-103 15,-1-3 215-15</inkml:trace>
  <inkml:trace contextRef="#ctx0" brushRef="#br0" timeOffset="161411.37">7607 10945 642 0,'8'8'397'0,"6"0"68"15,3 2-206-15,0 2-19 16,-1 1-27-16,-3 3-58 15,-2 6-21-15,-5 3-42 16,-2 5-22-16,-3 0-37 16,0-1-11-16,-1-4-10 15,0-6-3-15,0-4-1 16,0-8 2-16,-1-2 0 16,-2-1-2-16,5-8-7 15,-2 3-3-15,0 0-8 0,1-9-2 16,7-13 3-16,21-27 1 15,-11 31 3-15,3 7 2 16,-1 2 3-16,1 5 1 16,-3 5 3-16,1 2 5 15,-3 11 13-15,1 5 7 16,-2 5 8-16,-5 1 0 16,0-3-11-16,-6-6-4 0,5-1-7 15,-3-7-3-15,-4-4-3 16,3 0-1-16,-6-9-3 15,4 3-2-15,0-12-2 16,-2-4-1-16,6 1 0 16,2-5-1-16,4 4 1 15,3 2 0-15,-9 5 1 16,0 4 1-16,3 7 2 16,1 6 4-16,1 5 7 15,-3 6 6-15,-5 6 5 16,-1 2-3-16,4-1-8 15,-1 0-7-15,3-7-10 16,0-5-6-16,-1-4-70 16,5-4-60-16,0-5-148 15,0-3 166-15</inkml:trace>
  <inkml:trace contextRef="#ctx0" brushRef="#br0" timeOffset="162177.29">8259 11063 777 0,'10'13'493'16,"-5"-1"115"-16,0 0-259 16,1 8-73-16,1-1-41 15,2 6-115-15,3 1-39 0,5-4-42 16,4-2-10-16,2-10-15 16,4-4-4-16,0-6-7 15,-2-10-2-15,0-8-1 16,-8-3-1-16,5-4-2 15,-1 6-2-15,-3-1 3 16,-2 4 1-16,-9 6 3 16,-5 0 5-16,-2 8 0 15,0 6 0-15,0 10-1 16,-2 1 1-16,2 9 6 16,3 1 6-16,5-1 3 15,6 1-3-15,1-10-9 16,0-5-7-16,1-8-3 15,-2-2-5-15,-1-4-36 16,-1-4-29-16,-3-1-68 0,-1-3-23 16,-2-2 8-16,0 2 21 15,-1-3 61-15,2 2 26 16,0 2 30-16,-1 1 10 16,0 8 26-16,1 2 25 15,0 5 58-15,0 4 26 16,0 8 22-16,-1 1-12 15,0 1-47-15,-2 2-26 16,1-7-39-16,-2-4-12 16,-1-7-15-16,1-2-3 15,0-2-9-15,-3 0-13 0,0 0-25 16,0 0-11-16,3-11-4 16,3-3 10-16,21-24 27 15,-17 28 13-15,-1 6 13 16,-1 3 3-16,-4 4 12 15,2 4 13-15,0 12 29 16,-3-3 11-16,2 6 0 16,-5-3-12-16,2-8-34 15,8-3-13-15,0-10-13 16,3-7-3-16,1-9-6 16,1-1-12-16,-8 0-6 15,1 12 0 1,1 0 10-16,8 5 12 0,-8 3 13 15,1 6 4-15,1 12 18 0,-10 0 9 16,8 6 6-16,-1-1-1 16,2-7-22-16,7-4-13 15,2-14-47-15,11-10-81 16,4-9 84-16</inkml:trace>
  <inkml:trace contextRef="#ctx0" brushRef="#br0" timeOffset="162672.97">10028 11034 1176 0,'-1'2'478'16,"0"3"-267"-16,0 3 4 16,3 11-1-16,0 10-29 0,7 16-62 15,0 12-24-15,3 15-37 16,-1 4-16-16,1 3-26 15,1-10-7-15,-1-16-6 16,0-12-2-16,-3-16-11 16,-1-7-43-16,-4-14-108 15,-3-6-78-15,-3-23-434 16,-1-15 440-16</inkml:trace>
  <inkml:trace contextRef="#ctx0" brushRef="#br0" timeOffset="162930.51">10069 10992 973 0,'17'2'426'0,"15"1"-164"15,0 5-49-15,-3 9 38 0,0 4-28 16,-6 3-40-16,-6 2-33 16,-7-3-56-16,-7 0-18 15,-6-2-38-15,-3-3-10 16,-5 1-6-16,-5-5-3 15,-3 0-7-15,-4-4-4 16,0-6-54-16,2-1-43 0,4-7-88 16,5 2-51-16,6-9-181 15,5 3 262-15</inkml:trace>
  <inkml:trace contextRef="#ctx0" brushRef="#br0" timeOffset="163176.74">10339 11098 875 0,'24'17'499'16,"-4"0"-117"-16,-7 5-79 16,1 8-27-16,-4-3-86 15,-1 2-40-15,-5-7-72 16,-3-9-21-16,1-5-29 16,-4-3-5-16,6-5-3 15,-6-4-4-15,0 3-9 16,1 0-7-16,-4-24-11 15,-2-29-7-15,7 29-7 0,3-3-12 16,10 4-40-16,0 2-23 16,4 0-82-16,6 4-62 15,-1 5-163-15,0 3 248 16</inkml:trace>
  <inkml:trace contextRef="#ctx0" brushRef="#br0" timeOffset="163485.19">10673 11098 461 0,'0'7'398'0,"0"3"56"0,-3 0-98 16,-1 6-23-16,-1-4-77 16,3 1-38-16,1 1-63 15,1-2-29-15,3-2-55 16,3-4-21-16,2-1-32 16,4-4-7-16,5-2-7 15,3-3-1-15,-1-4 0 16,2-2-1-16,-3-4 0 15,-2-3 1-15,-7-4 1 16,-9 0 1-16,-12 0-6 16,-8-1-5-16,-10 3-5 15,1 7-6-15,2 10-11 16,4 5-6-16,8 9-22 16,8 3-24-16,11 5-43 15,6 2-27-15,10 1-128 16,4-2-121-16,6-3 259 0</inkml:trace>
  <inkml:trace contextRef="#ctx0" brushRef="#br0" timeOffset="163720.84">11085 10872 1282 0,'-11'-16'576'0,"1"7"-264"0,3 5-26 0,-1 16-82 16,-1 11-59-16,0 24-81 15,4 9-13-15,3 7-11 16,8 8-4-16,11-5-13 16,-1-2-6-16,7-8-8 15,-6-10-2-15,1-14-2 16,-3-10-2-16,-7-13-48 16,-4-6-52-16,-9-11-140 15,-7-6-85-15,-11-11-173 16,-5-2 293-16</inkml:trace>
  <inkml:trace contextRef="#ctx0" brushRef="#br0" timeOffset="163861.81">10888 11058 1196 0,'27'11'497'0,"-1"-6"-285"16,6-4-52-16,-3-1-39 0,6 0-37 15,2-2-47-15,-1-2-10 16,-3-3-103-16,-5-3-76 15,-8-3 94-15</inkml:trace>
  <inkml:trace contextRef="#ctx0" brushRef="#br0" timeOffset="164024.79">11247 11034 1133 0,'29'51'593'0,"-29"-31"-203"0,7 0-98 16,-1 1-34-16,2-6-131 15,4 0-58-15,1-7-63 16,3 0-59-16,-4-12-157 16,0-4 143-16</inkml:trace>
  <inkml:trace contextRef="#ctx0" brushRef="#br0" timeOffset="164196.4">11253 10861 1393 0,'9'4'539'0,"1"4"-364"0,3 2-90 16,3-2-29-16,1-3-71 15,13-6-242-15,-3-5 179 16</inkml:trace>
  <inkml:trace contextRef="#ctx0" brushRef="#br0" timeOffset="164368.99">11685 10714 1222 0,'0'19'554'15,"-3"13"-173"-15,2 12-116 0,-2 9-45 16,3 7-53-16,11-5-115 16,5-5-30-16,9-13-22 15,4-11-5-15,10-13-9 16,-1-12-41-16,6-9-111 15,-9-9-68-15,-5-11 129 16</inkml:trace>
  <inkml:trace contextRef="#ctx0" brushRef="#br0" timeOffset="164540.97">11617 10888 1276 0,'-4'0'611'0,"8"2"-140"15,12 0-289 1,5-1 3-16,9-2-63 0,3-2-55 16,8-1-59-16,3 1-80 15,5-1-298-15,7-1 255 16</inkml:trace>
  <inkml:trace contextRef="#ctx0" brushRef="#br0" timeOffset="164966.81">13012 11004 1240 0,'-11'3'586'0,"7"-1"-254"16,-2-2-83-16,3 3-18 15,4-1-107-15,-1-2-55 16,0 0-57-16,16 1-3 0,47-2-6 16,-28-5-55-16,4 1-137 15,-6-1-67-15,-8 6 133 16</inkml:trace>
  <inkml:trace contextRef="#ctx0" brushRef="#br0" timeOffset="165130.1">12998 11195 1198 0,'-4'2'537'16,"4"1"-215"-16,9-3-125 15,9-4 2-15,8-3-50 16,6-2-50-16,5 1-57 15,1 0-8-15,-2 4-147 16,-2 3 230-16,-5 4-117 16</inkml:trace>
  <inkml:trace contextRef="#ctx0" brushRef="#br0" timeOffset="167339.84">14314 10968 658 0,'0'-2'356'0,"0"1"-68"0,-1 0 2 15,0 0-45-15,-1 0-29 16,1 0-50-16,0 0-22 15,0 0-44-15,0 0-20 16,0 1-30-16,1 2-4 16,8 26-9-16,11 38-7 15,-1-30-12-15,-3-2-4 16,4-4-6-16,-5-17-2 16,0 0-1-16,11 7 0 15,-3-7 0-15,-3-13 1 0,-14-10 0 16,0-5-1-1,-3 7-1 1,1 0 0-16,14-26-2 0,-5-1 1 0,3 6-1 16,-8 16-2-16,-5 8-6 15,3 7-1-15,0 13-1 16,0 1 1-16,6 11 8 16,1 1 4-16,5-2 12 15,2-1 7-15,0-6 13 16,-3-5 0-16,1-3-4 15,-4-9-6-15,-1-7-4 16,0-6-2-16,-1-12 0 16,1-2 0-16,-3-4-6 15,-2 1-3-15,-5-1-2 16,-2 5-2-16,-6 3-41 16,-2 6-39-16,0 10-119 0,-3 0-98 15,6 7 180 1</inkml:trace>
  <inkml:trace contextRef="#ctx0" brushRef="#br0" timeOffset="167885.1">15018 11312 1264 0,'-30'-30'559'0,"25"30"-233"16,5 2-111-16,-1 7 18 15,0-1-44-15,-1 15-48 16,7 12-44-16,-6 1-6 0,3-7-18 16,1 0-12-16,-3-5-21 15,2-4-8-15,-4-3-11 16,2-3-4-16,0-5-7 16,0-1-2-16,0-6-8 15,-3-2-4-15,5-1-66 16,-2 0-54-16,0-1-140 15,1-7-53-15</inkml:trace>
  <inkml:trace contextRef="#ctx0" brushRef="#br0" timeOffset="172261.95">15642 11108 809 0,'-43'27'383'0,"32"-27"-103"16,0-2-39-16,8 2-14 16,2-1-46-16,7-1-61 15,-6 2-21-15,6-2-14 0,20 1 2 16,33-5-18-16,-21 1-13 16,6 2-16-16,1 0-9 15,0 3-11-15,-21-1-3 31,-12 1-8-31,0 0-1 0,23 2-8 0,-7-2-50 16,-17-2-105-16,-11 0-83 16,-10-2 131-16</inkml:trace>
  <inkml:trace contextRef="#ctx0" brushRef="#br0" timeOffset="172503.66">15781 10957 1025 0,'7'0'447'0,"-3"3"-208"16,1 5-32-16,2 8-19 16,-2 7-30-16,3 11-44 15,-1 1-11-15,-3 1-19 16,0 1-18-16,0-6-29 16,1-2-12-16,1-6-14 15,-2-5-4-15,3-5-7 16,-2-3-30-16,4-6-88 15,-2-3-59-15,1-6-198 16,3-2 232-16</inkml:trace>
  <inkml:trace contextRef="#ctx0" brushRef="#br0" timeOffset="175116.04">16774 11043 316 0,'0'0'179'0,"0"0"0"16,0-1 1-16,0 0 10 15,0 0-2-15,0 0-12 16,0 0-7-16,0-1-14 0,0 1-6 16,0 0-25-16,0-2-13 15,-1 0-28-15,0-1-15 16,0 2-22-16,0 1-8 16,-5-3-13-16,-5-2-4 15,0 4-6-15,-26 2-3 16,27 10-1-16,3 1 0 15,-1 5 1-15,2 5 1 16,2 3 2-16,2 4 0 0,4-2-4 16,3-1-2-16,10-3-4 15,2-3 0-15,7-10 1 16,5-1 1-16,3-8 2 16,-4-6 1-16,-3-5 1 15,3-4 1-15,-11-2 4 16,3-1 1-16,-14-2 1 15,-3-3 1-15,-6 1 0 16,-5-2 1-16,-3 3-1 16,-4 1-1-16,-2 5-4 15,-3 2-4-15,2 8-7 16,-5 3-3-16,3 4-5 16,1 6-4-16,3-2-8 15,3 3-10-15,4 1-72 16,3 0-59-16,6 5-149 15,6-3 180-15</inkml:trace>
  <inkml:trace contextRef="#ctx0" brushRef="#br0" timeOffset="175392.65">17094 11009 843 0,'-7'3'453'15,"3"-5"20"-15,-1 1-297 16,3 1 3-16,1 0-39 16,0 0-49-16,-6 23-51 15,-10 36-1-15,11-16 1 16,3 4-6-16,1 6-13 16,0 2-5-16,4-2-6 15,1-4-2-15,4-6-1 16,1-4-2-16,-2-9-1 15,1-5 1-15,-4-12 0 16,-1-7-29-16,-3-11-104 16,1-5-93-16,0-15 125 15</inkml:trace>
  <inkml:trace contextRef="#ctx0" brushRef="#br0" timeOffset="175688.89">17023 11016 1173 0,'-3'-11'477'16,"17"1"-241"-16,4 1-53 16,3 6 17-16,4 2-36 15,5 1-66-15,-1 3-22 16,2 3-25-16,-2 2-7 0,-3 5-10 16,-2 4-6-16,-10 4-2 15,-6 5 1-15,-11-1 5 16,-11 0 0-16,-8-2-3 15,-3-5-2-15,-2-6-11 16,4-1-6-16,4-6-27 16,1 0-27-16,7-4-77 15,3-3-56-15,8-6-195 16,10 1 234-16</inkml:trace>
  <inkml:trace contextRef="#ctx0" brushRef="#br0" timeOffset="175921.9">17487 10786 1376 0,'-10'-11'543'0,"7"11"-313"0,-1 9-58 16,0 18-5-16,1 7-47 16,-4 23-83-16,3 4-13 15,-3 8-9-15,8-2-6 16,7-13-8-16,3-8-1 15,15-18-1-15,-2-7-2 16,7-10-20-16,0-9-43 16,-4-5-135-16,0-5 91 0,-8-3 33 15</inkml:trace>
  <inkml:trace contextRef="#ctx0" brushRef="#br0" timeOffset="176121.66">17413 10916 1383 0,'-1'2'561'0,"-1"-1"-259"16,3 2-83-16,-1-3-8 15,0 0-30-15,8 2-98 16,16 2-34-16,29 3-27 16,-21-6-7-16,7 0-61 15,0 4-65-15,2 0-136 16,-4 0 145-16</inkml:trace>
  <inkml:trace contextRef="#ctx0" brushRef="#br0" timeOffset="177250.09">18273 10740 576 0,'1'-10'298'0,"0"2"-92"16,-1-2-14-16,0 6 20 15,0 1-50-15,-3-1-33 16,2 4-44-16,0 0-16 16,0 0-21-16,-17 8-10 15,-27 42-19-15,29-20-6 16,3 8-2-16,3 2-1 15,1 11 5-15,2 1 4 16,6 4 11-16,1-1 5 0,8-5 5 16,3-4 0-16,4-8-8 15,2-3-4-15,2-9-7 16,0-3-4-16,-4-10-3 16,0-4-3-16,-7-7-2 15,-1-3 0-15,-3-3-57 16,-4-4-49-16,0-3-119 15,-1 4 123-15</inkml:trace>
  <inkml:trace contextRef="#ctx0" brushRef="#br0" timeOffset="177934.67">18689 10960 657 0,'-1'-1'329'0,"0"0"-15"15,1 0-72-15,0 1-14 16,0 0-14-16,0 0-76 16,6 19-29-16,6 37-36 15,-12-25-11-15,-1-3-25 16,1 0-11-16,0-9-14 16,0-4-1-16,-1-7 1 15,0 0 2-15,-1-6 5 16,0-1 1-16,0-2-6 15,0 0-7-15,2 0-10 16,0-8-6-16,6-20 0 16,11-28 2-16,-1 23 4 15,1 3 2-15,5 3 1 0,2 2 0 16,2 11 8 0,-2 6 6-16,-1 16 12 0,-5 7 9 15,-6 12 9 1,-1 4 4-16,-5 3-4 0,1-2-5 15,0 0-15-15,-2-4-5 16,-1-7-10-16,1 2-1 16,-5-13-16-16,0-1-42 15,0-2-110-15,5-4-81 16,8-2 137-16</inkml:trace>
  <inkml:trace contextRef="#ctx0" brushRef="#br0" timeOffset="178292.92">19012 11102 1309 0,'2'3'539'0,"6"1"-346"16,8 3-6-16,31 2-60 16,-25-13-50-16,-1-9-53 15,2 2-8-15,-4-5-7 16,-6-2-7-16,-6 1-25 15,-4-1-8-15,-9-2-4 16,-5 3 7-16,-7-1 24 16,-2 5 5-16,-2 5 6 15,0 6 4-15,1 6 8 0,3 8 8 16,5 10 13-16,3 2 5 16,6 4 0-16,7 0-3 15,6-4-9-15,6 0-7 16,7-2-8-16,-2-5-5 15,3-4-10-15,2-2-43 16,0-8-119-16,-1-3-95 16,-2-9 142-16</inkml:trace>
  <inkml:trace contextRef="#ctx0" brushRef="#br0" timeOffset="178470.43">19280 10957 978 0,'7'7'540'15,"-1"0"-12"-15,6 4-305 16,1 3 11-16,3 2-70 16,1 3-47-16,0 2-59 15,4-4-13-15,-3 2-17 16,1 1-15-16,-2-7-22 16,-7-2-36-16,6-4-96 15,-5-4-60-15,4-7-172 16,-1-6 226-16</inkml:trace>
  <inkml:trace contextRef="#ctx0" brushRef="#br0" timeOffset="178650.46">19510 10915 1388 0,'-12'8'565'16,"-3"9"-332"-16,-4 4-23 15,-3 10-34-15,-1 3-50 16,1-4-84-16,2 1-18 0,4-8-21 15,5-5-8-15,7-5-49 16,4-4-42-16,7-3-116 16,-1-3-69-16,4-6 171 15</inkml:trace>
  <inkml:trace contextRef="#ctx0" brushRef="#br0" timeOffset="178879.93">19644 10786 1278 0,'0'0'581'16,"-1"6"-271"-16,-4 16-124 15,-2 8 8-15,-3 14-81 16,1 6-43-16,5 5-38 16,4-1-12-16,8-8-19 15,6-4-2-15,7-16-5 16,4-5 1-16,2-10-31 15,2-5-41-15,-2-11-131 0,-2-6-364 16,-16-16 383-16</inkml:trace>
  <inkml:trace contextRef="#ctx0" brushRef="#br0" timeOffset="179058.93">19527 10888 1425 0,'-14'2'568'0,"13"1"-318"15,1-1-57-15,10 2 0 16,4-3-38-16,11-1-85 16,4 0-19-16,2 0-26 15,2 0-57-15,3 0-162 16,1 0 213-16,1 3-73 16</inkml:trace>
  <inkml:trace contextRef="#ctx0" brushRef="#br0" timeOffset="179355.4">20022 10854 1570 0,'-44'-30'615'16,"27"37"-421"-16,9 6-36 16,0 1-15-16,-10 19-60 15,-2 14-60-15,11 4-12 0,6-4-8 16,8-2-2-16,8-7-3 16,-2-6-2-16,8-10 0 15,3-1-35-15,5-9-101 16,6-9-75-16,3-4 118 15</inkml:trace>
  <inkml:trace contextRef="#ctx0" brushRef="#br0" timeOffset="179574.31">20222 11005 1381 0,'0'10'638'16,"-2"3"-329"-16,2 5-98 15,-1 2-17-15,0 3-114 16,1-1-40-16,2-3-26 0,3-3-7 16,5-2-31-16,-1-1-45 15,1-9-87-15,0-1-57 16,-5-12-220-16,-3-7 277 16</inkml:trace>
  <inkml:trace contextRef="#ctx0" brushRef="#br0" timeOffset="179704.75">20168 10882 1089 0,'0'-3'549'0,"-1"0"-138"0,2 1-174 15,-1 2-13-15,0 0-77 16,0 0-61-16,7 3-60 16,8 3-54-16,30 19 17 15,-25-16-4-15</inkml:trace>
  <inkml:trace contextRef="#ctx0" brushRef="#br0" timeOffset="180001.14">20438 10802 1531 0,'4'6'581'0,"3"5"-394"16,1 7-82-16,8 4 16 16,-2 7-9-16,6 1-26 15,0 6-22-15,-5 3-7 16,-2-2-17-16,-3 2-6 16,-10-3-9-16,-7 2-1 15,-4-7-5-15,-3-5-4 0,-1-8-38 16,1-5-35-16,2-8-96 15,0-5-60-15,8-4 130 16</inkml:trace>
  <inkml:trace contextRef="#ctx0" brushRef="#br0" timeOffset="181167.78">20746 10626 805 0,'10'4'369'0,"-1"0"-65"0,1 2-134 16,10 5-26-16,-1 6 8 16,6 6-51-16,4 6-23 15,0 8-23-15,-10-4-1 32,-10-16-5-32,1 0-3 0,18 58-9 0,-4-1-5 15,-22 5-11-15,-10-28-2 16,-11-4-3-16,-3-2-3 15,0-3-6-15,-4-2-10 0,2-5-39 16,-3-4-29-16,0-10-124 16,3-8-342-16,-2-6 367 15</inkml:trace>
  <inkml:trace contextRef="#ctx0" brushRef="#br0" timeOffset="194430.01">20077 9416 901 0,'-5'-5'336'16,"4"5"-154"-16,-2 1-29 16,-7 3 25-16,-2 0 6 0,-5 2-65 15,-6 2-21-15,-3-3-23 16,-6 2-12-16,-7-2-28 15,-3-4-11-15,-6 1-11 16,2-2-3-16,2-3-6 16,6 1-3-16,7-4-19 15,6 1-28-15,6 2-119 16,6-2-94-16,11 5 156 16</inkml:trace>
  <inkml:trace contextRef="#ctx0" brushRef="#br0" timeOffset="194713.83">19778 9224 1080 0,'-1'0'439'0,"-12"8"-229"0,-4 4-62 16,-7 8-3-16,-4 3-28 15,-4 5-53-15,3 2-15 16,2-1-14-16,1 3-3 15,8-2-2-15,5-2-2 16,4-1-3-16,2-3-2 16,7-3-6-16,7-1-2 0,8-1-2 15,8-3 2-15,8-4 0 16,-3-3-1 0,3-6-3-16,-3-3-1 0,-3-2-46 15,-6-1-72-15,-3-4 71 16</inkml:trace>
  <inkml:trace contextRef="#ctx0" brushRef="#br0" timeOffset="195266.54">20866 9250 1049 0,'0'-3'464'0,"-12"3"-266"0,0 10-59 15,-4 9 5-15,-3 12-72 16,1 3-21-16,8 5-24 16,6-2-7-16,13-8-10 15,8-4-3-15,10-12 0 16,5-5 2-16,0-9 1 15,-2-8 2-15,-4-7 1 16,-6 0 0-16,-8-7 4 16,-7-2 1-16,-10-1 2 15,-2-4-1-15,-5 5-3 16,-3 3-3-16,-12 2-9 16,-2 5-3-16,-7 6-6 15,1 3-5-15,8 8-16 0,7 5-36 16,12 9-117-16,6 1-75 15,10 2 146-15</inkml:trace>
  <inkml:trace contextRef="#ctx0" brushRef="#br0" timeOffset="195458.31">21067 9304 1105 0,'-2'11'459'0,"4"10"-205"16,1 2-53-16,-3 11-21 15,-1 2-34-15,1 4-93 16,3 3-23-16,1-3-19 16,2-3-4-16,4-4-4 15,1-9-2-15,1-6-15 16,-5-10-31-16,-3-4-74 16,0-7-67-16,-6-14-231 15,2-4 267-15</inkml:trace>
  <inkml:trace contextRef="#ctx0" brushRef="#br0" timeOffset="195692.07">21077 9255 1220 0,'10'-20'529'0,"5"8"-281"16,4 5-19-16,2 7-68 16,3 3-38-16,1 5-56 0,-3 3-16 15,-3 2-18-15,-4 2-4 16,-10 4-6-16,-5-2 0 15,-10 5-1-15,-6 3-2 16,-6 4-3-16,-2-2-3 16,3-6-25-16,4-7-30 0,3-8-77 15,6-6-60-15,3-7-196 16,4-3 237-16</inkml:trace>
  <inkml:trace contextRef="#ctx0" brushRef="#br0" timeOffset="195883.86">21356 9065 1048 0,'30'2'468'0,"-16"16"-194"15,-4 10-49-15,-15 17-28 16,0 7-50-16,-7 4-77 16,1 2-24-16,12-6-25 15,2-8-10-15,16-10-11 16,3-8-1-16,-2-14-24 15,2-7-38-15,-5-9-120 16,2-9-121-16,0-4 185 16</inkml:trace>
  <inkml:trace contextRef="#ctx0" brushRef="#br0" timeOffset="196029.28">21337 9244 1368 0,'0'3'553'16,"2"1"-348"-16,5 0-22 15,7 4-37-15,-1-1-41 16,11 0-60-16,1-2-13 16,14-5-153-16,14-1-84 15,6 1 122-15</inkml:trace>
  <inkml:trace contextRef="#ctx0" brushRef="#br0" timeOffset="196661.15">22227 9242 917 0,'2'8'426'0,"1"-3"-191"0,4 8-42 15,1 6 23 1,1 7-69-16,0-2-40 0,3-1-51 16,2-4-15-16,4-7-18 15,4-2-7-15,1-8-3 16,-5-3-1-16,0-6-3 16,-3-2-2-16,-2-4-12 15,-1-2-8-15,1 1-14 16,-4-4 0-16,0 6 6 15,-1 2 5-15,-5 9 7 16,1 6 1-16,4 7 4 16,2 4 9-16,3 3 29 15,1-2 13-15,0-3 25 16,3-3 5-16,-1-4-5 16,1-2-9-16,-3-7-13 0,-1-2-11 15,-1-9-9-15,-1-4-3 16,-1-2-11-16,-1-4-4 15,-2 0-25-15,1-5-32 16,-1 2-102-16,0 3-74 16,3 4-262-16,2 7 301 15</inkml:trace>
  <inkml:trace contextRef="#ctx0" brushRef="#br0" timeOffset="197068.34">22916 9338 750 0,'14'5'400'15,"-6"-2"-144"-15,-7-5-13 16,1-1-12-16,-6-10-93 16,-1 5-42-16,-2-7-54 15,-3 0-16-15,-2 5-8 16,0-2 1-16,-5 10-3 16,-3 0 1-16,3 7 0 15,-4 5 3-15,2 8 7 16,6 4 2-16,3 0 0 15,6 1-5-15,6-6-4 16,3-4-1-16,6-6 0 16,3-7 1-16,5-5-4 0,2 0-4 15,2-10-7-15,1 4-1 16,-9-5-3-16,-7 9 1 31,-4 2 1-31,1 2-3 0,4-3 0 0,-4 4 0 16,-3 10 0-16,-3 5 0 15,2 1 2-15,0-1-2 16,4-3-2-16,4-3-24 16,-5-7-75-16,8-3-52 0,5-4-168 15,0-1-152-15,7 4 305 16</inkml:trace>
  <inkml:trace contextRef="#ctx0" brushRef="#br0" timeOffset="197430.52">23046 9348 758 0,'0'-1'450'15,"0"1"-83"-15,0 1-84 16,2 17-22-16,6 21-83 16,0-25-41-16,3-8-72 15,5-5-22-15,4-8-28 16,3-6-6-16,4-3-9 16,-2-3-9-16,-2 2-20 15,-5 1-4-15,-6 4-4 16,-4 2 7-16,-3 6 13 0,-2 6 4 15,-2 5 8 1,-1 4 4-16,0 10 18 0,0 2 12 16,1 12 10-16,3 5 3 15,6 4-7-15,2 3-5 16,2-3 8-16,1-7 4 16,-3-2 8-16,-5-7 0 15,-8-9 7-15,-7 2-1 16,-19-11-2-16,-3-3-1 15,-11-5-22-15,-3-6-10 16,2-6-56-16,-1-5-47 0,6-9-114 16,5-3-74-16,17-3 166 15</inkml:trace>
  <inkml:trace contextRef="#ctx0" brushRef="#br0" timeOffset="197740.66">23913 9158 1329 0,'0'11'528'0,"1"4"-365"15,1 11-49-15,-1 8 12 16,-1 6-51-16,5-1-25 16,-3 0-28-16,2-4-7 0,6-4-11 15,-2-4-13-15,4-8-74 16,-1-6-49-16,-1-9-314 15,4-6 290-15</inkml:trace>
  <inkml:trace contextRef="#ctx0" brushRef="#br0" timeOffset="198097.78">23790 9303 1048 0,'9'-6'435'0,"0"7"-203"16,2-1-57-16,14 4 6 15,-3-1-30-15,3 0-71 16,7 1-20-16,-9-3-31 16,6 1-10-16,0-2-11 15,-4 0-2-15,0 0-4 16,-5 4-2-16,-5 5 0 0,-2 6-2 16,-5 8 2-16,-2 0 0 15,2 0 1-15,1-3 1 16,2-6 0-16,2-2 0 15,3-11 1-15,2-1 1 16,-1-10 1-16,-1-2 2 16,-6-8 6-16,-4-2 3 15,-8 3 8-15,-6-1 2 16,-10 2-1-16,-4 6-5 0,-1 2-16 16,-2 2-9-16,8 9-54 15,2 1-54-15,6 1-142 16,7 3 156-16</inkml:trace>
  <inkml:trace contextRef="#ctx0" brushRef="#br0" timeOffset="198546.95">25111 9327 1016 0,'7'-15'436'0,"-2"5"-203"16,-5-2-51-16,-9 3-37 15,-5 3-39-15,-5 3-72 16,-1 3-20-16,0 1-17 16,0 7-6-16,6 9-7 15,3 4 0-15,10 8 3 16,1 1 2-16,7 3 6 15,9-6 3-15,1-4 2 16,6-4 0-16,7-14 0 16,-2-5-37-16,6-12-158 15,1-6 137-15</inkml:trace>
  <inkml:trace contextRef="#ctx0" brushRef="#br0" timeOffset="198918.04">25377 9117 986 0,'-4'11'428'0,"1"12"-180"0,0 4-63 16,-2 10-1-16,3 2-34 15,2 0-58-15,-1-2-18 16,3-7-30-16,3-4-11 16,-2-10-17-16,4-2-5 15,-4-6-2-15,1-4-1 0,3-4-1 16,-7-3-6-16,3-5-15 15,5-1-6-15,-5-8-6 16,7 0 2-16,-3 1 13 16,0 1 5-16,-2 9 4 15,2 3 0-15,1 6 11 16,-4 7 10-16,5 5 18 16,-5 4 8-16,3 4 2 15,1-2-6-15,2-6-18 16,2-2-8-16,6-7-18 15,2-5-40-15,5-3-125 16,-1-8-99-16,-1-6 153 16</inkml:trace>
  <inkml:trace contextRef="#ctx0" brushRef="#br0" timeOffset="199908.37">25675 9304 888 0,'-4'9'426'0,"-2"9"-112"0,1 5-53 16,1 3 0-16,3-3-32 15,2-7-76-15,3-5-41 16,8-2-51-16,1-2-15 16,5-7-10-16,2-3-7 15,1-4-14-15,-1-5-3 16,0-3-4-16,-4 0 3 16,-10-3 2-16,-4-1-1 0,-15-1-5 15,-6 4-5-15,-3 4-8 16,-3 1-5-16,6 9-15 15,3-1-21-15,6 6-48 16,5 3-17-16,8 3-32 16,5 2-15-16,9-1-20 15,6-1-8-15,11-11 1 16,2-1 13-16,5-10 66 16,-3-1 29-16,-10 0 50 15,-3-1 42-15,-14 3 93 16,-7 6 44-16,-3 5 68 15,-3 4 16-15,-3 7-39 16,-4 0-26-16,0 5-45 16,7 2-25-16,-1 3-41 0,3 0-17 15,8-5-22 1,-4-3-6-16,8-6-7 0,5-2-1 16,2-4-1-16,4 0-2 15,3-5 0-15,-3-6 0 16,-4-4 3-16,-5-3 2 15,-10 0-3-15,-5 1-3 16,-10-3-12-16,-7 4-14 0,-3-3-29 16,2 5-25-16,2 5-53 15,8 5-33-15,7 5-24 16,2 5 11-16,4 5 24 16,7 3 31-16,7-4 48 15,4-2 15-15,7-4 43 16,-2-5 11-16,-1-4 13 15,0-3 14-15,-4 0 40 16,-4 1 29-16,-4 0 61 16,-10 2 15-16,-4-2 0 15,-4 3-21-15,-2 4-61 16,0 2-27-16,1 3-43 16,3 0-10-16,1 7-5 15,1-1-1-15,3 5 2 16,0 3 1-16,5-6 6 15,2-1 2-15,0 0 1 0,3 0 1 16,-4 0-3 0,-1 0-3-16,-1-4 1 0,-6-2 0 15,-6-1-14-15,-3-1-6 16,-4-2-9-16,0-2-7 16,5-2 9-16,3 0-7 15,4 2 0-15,5 0 2 16,-5 0 3-16,0 0 10 15,25 4 7-15,28 2 1 0,-18-10 1 16,0-4 1-16,-5-5 3 16,-5 1 3-16,-15-3 7 15,-2-1 6-15,-11 4 8 16,-1-3 2-16,-6-1 1 16,-1 6 1-16,-2 4 0 15,4 6-2-15,2 6-8 16,-1 3-5-16,7 5-11 15,0 4 0-15,2 5-3 16,5-2-2-16,1-4-7 16,8-4-36-16,14-5-130 15,12-5 16-15,23-2 70 16</inkml:trace>
  <inkml:trace contextRef="#ctx0" brushRef="#br0" timeOffset="200683.94">27378 9251 1218 0,'12'-2'522'0,"-10"-5"-261"16,-3-2-61-16,-4 3-50 16,-6-5-51-16,-3 3-73 15,4 1-16-15,-9 1-12 16,1 3-4-16,1 5-10 15,0 4-1-15,4 9-1 16,1 4 1-16,1 5 12 16,4 2 4-16,6 0 3 15,4-1 1-15,9-5-1 0,4-6 0 16,9-9 1 0,-2-7 1-16,3-12-2 0,1-7-2 15,-6-15-9-15,3 1 0 16,-6-5 2-16,-2 1 3 15,-4 3 7-15,-6 2 2 16,-5 7 1-16,-3 6 1 16,-2 13-2-16,1 6 1 15,0 13 1-15,-5 9 4 0,-2 17 14 16,-1 8 5-16,6 3 5 16,4 2-2-16,2-10-12 15,5-5-5-15,2-13-11 16,8-8-5-16,6-7-36 15,-1-9-29-15,7-5-85 16,-4-4-62-16,1-6-77 16,2 1-5-16,-5-8 59 15,-2-1 65-15,-6 6 132 16,-3 3 87-16,-8 16 127 16,-1 5 40-16,-2 9 61 15,-1 3-17-15,-2 4-50 16,1 2-31-16,1-1-67 15,1-3-35-15,3-8-49 16,1-3-13-16,1-8-44 0,0-2-39 16,1-4-90-16,-4-6-66 15,-2-2-135-15,-3-4-91 16,-5 1 285-16</inkml:trace>
  <inkml:trace contextRef="#ctx0" brushRef="#br0" timeOffset="201034.25">27618 9163 735 0,'4'2'398'0,"3"3"-78"16,5-2-151-16,3 0 4 0,7-2-34 16,3 0-16-16,12-1-39 15,-5-1-17-15,7-1-21 16,-4 0 0-16,-14 2-6 16,-3 3-6-16,-13-1-8 15,-5 0 5-15,-4 3 8 16,-2 2 1-16,-12 1-5 15,4 6-11-15,1-1-19 16,0 0-4-16,9-2-2 16,1 3 0-16,3-4 1 15,7 3 3-15,1 1 0 16,3-4 0-16,4-1 7 16,-1 3 3-16,1-3 7 15,-2-1 1-15,-6 4 2 16,-4-3 0-16,-11 0 8 0,-6 3 2 15,-5-8-2-15,-6 1-19 16,6-5-89-16,3-2-47 16,5-2-137-16,3-3-55 15,4 1 203-15</inkml:trace>
  <inkml:trace contextRef="#ctx0" brushRef="#br0" timeOffset="201258.87">28058 9240 1339 0,'19'24'577'0,"-6"-2"-334"16,-5 2-5-16,-4 11-85 15,-1 0-43-15,-3 10-51 16,0 1-19-16,-5 3-20 16,-1-2-2-16,-4-6-1 15,4-4-1-15,-5-13-1 16,-1-9-19-16,-1-11-88 15,-7-9-46-15,7-14-132 16,3-8-67-16,6-17 221 16</inkml:trace>
  <inkml:trace contextRef="#ctx0" brushRef="#br0" timeOffset="201399.87">28008 9038 1113 0,'15'-5'489'0,"13"6"-236"0,-4 0-53 15,-6 2-44-15,-4 1-54 16,-5-1-114-16,-1 1-89 16,2 2-418-16,1 3 347 15</inkml:trace>
  <inkml:trace contextRef="#ctx0" brushRef="#br0" timeOffset="201717.8">28248 9127 530 0,'40'33'380'16,"-33"-24"-40"-16,-10 6-27 15,1 6-41-15,-8 6-77 16,-2-1-32-16,6 4-64 16,3-3-27-16,8-5-41 15,2-3-13-15,10-9-10 16,0-6-1-16,7-3 0 15,2-2 1-15,-7-12-1 16,-3-2 4-16,-12-9 3 16,2-1 4-16,-7 2 1 15,-3 2-1-15,-8 1-6 16,-11-2-7-16,-2 8-33 16,-2 3-34-16,-1 10-133 0,7 4-117 15,3 5 193-15</inkml:trace>
  <inkml:trace contextRef="#ctx0" brushRef="#br0" timeOffset="202221.02">28446 9265 1097 0,'13'11'565'0,"-8"-1"-235"0,6 2-73 15,0 3-58-15,-4-2-109 16,-4-3-29-16,-3-2-38 15,1-2-17-15,-1-2-49 16,1 1-34-16,-2-7-91 16,0 1-49-16,0 0-51 15,-1-10-8-15,-3-12 12 16,-9-34 3-16,8 25 32 16,-3-1 44-16,8 7 179 15,-2 4 97-15,10 14 130 16,4 4 29-16,2 4-41 15,6 3-16-15,-2 8-10 16,4 6-6-16,-1 5-7 0,0-2-9 16,-4 4-33-16,-5-4-15 15,-4 2-33-15,-4 2-15 16,-4-11-20-16,0-2-10 16,0-5-20-16,-2-5-6 15,7 1-20-15,-4-2-19 16,0-1-40-16,1 0-8 15,13-1 8-15,0-14 14 0,28-24 40 16,-27 30 11-16,-4 6 8 16,-2 4 14-16,-3 6 29 15,-3 4 8-15,0 4 4 16,-3-2-10-16,1 1-32 16,2 2-11-16,3-5-71 15,5 0-63-15,5-10-148 16,5-3 161-16</inkml:trace>
  <inkml:trace contextRef="#ctx0" brushRef="#br0" timeOffset="202421.67">29005 9036 1141 0,'-12'11'479'0,"7"19"-243"16,-5 8-88-16,-2 13 15 0,-2 3-28 15,7-4-40-15,4-6-22 16,4-12-49-16,9-6-17 16,3-14-29-16,2-4-42 15,4-9-127-15,-6-6-112 16,-2-6 180-16</inkml:trace>
  <inkml:trace contextRef="#ctx0" brushRef="#br0" timeOffset="202571.34">28811 9182 908 0,'2'18'468'0,"-1"-10"-40"16,4 4-222-16,5-6-46 15,3-3-31-15,13 2-76 16,-4-6-12-16,9 0-98 16,2 0-76-16,10-6 84 15</inkml:trace>
  <inkml:trace contextRef="#ctx0" brushRef="#br0" timeOffset="203444.69">29819 9273 740 0,'3'0'365'15,"3"1"-148"-15,-2 0-20 16,-4-1 15-16,0 0-29 0,0 0-19 16,4 11-39-16,0 7-27 15,-3 33-47-15,-2-32-16 16,-4-5-28-16,6-6-25 16,-1-9-40-16,4-1-27 15,-3-6-51-15,-1-4 1 16,0-7 11-16,-1-4 22 15,-3-5 55-15,2 0 20 16,-2-1 25-16,-1 3 3 0,5 4 2 16,-1 5 0-16,10 10 9 15,0 2 9-15,5 9 21 16,4 5 9-16,0 2 26 16,6 3 8-16,4-1 15 15,-2-2-1-15,-1 3-21 16,-5 2-18-16,-7 7-28 15,-1 3-8-15,-7 2-8 16,-1 2 0-16,-3-7-2 16,0-2-1-16,0-13 0 15,2-3 2-15,1-10-1 16,1-3-2-16,6-9-4 16,2-5-6-16,5-2-2 15,0-3 1-15,3 7-1 16,2 3 4-16,-2 10 12 0,-4 7 4 15,-6 3 5-15,-6 8 0 16,-5 11-10-16,-5 0-3 16,1 6-6-16,1-1-4 15,4-11-63-15,5 0-44 16,5-11-142-16,2-8-167 16,-1-3 269-16</inkml:trace>
  <inkml:trace contextRef="#ctx0" brushRef="#br0" timeOffset="203658.14">30429 9056 1211 0,'0'10'494'0,"0"14"-291"16,-1 8-37-16,-6 11-7 15,-1 1-33-15,2 3-53 16,1-2-22-16,6-7-32 15,4 0-12-15,3-14-10 16,0-3-25-16,4-12-82 16,-3-4-59-16,-1-5-210 15,3-4 235-15</inkml:trace>
  <inkml:trace contextRef="#ctx0" brushRef="#br0" timeOffset="203828.65">30320 9125 1303 0,'5'1'509'16,"2"2"-362"-16,-3 0 9 15,9 3-22-15,0-1-42 16,5-5-50-16,10 2-39 0,6-5-145 16,5 0-75-16,9-2 121 15</inkml:trace>
  <inkml:trace contextRef="#ctx0" brushRef="#br0" timeOffset="204587.42">30596 9277 695 0,'0'10'344'0,"1"-6"-161"16,9 1-24-16,2-5-6 0,10-9-59 16,4-3-17-16,8-4-28 15,0 0-15-15,-5-4-14 16,-4 2-2-16,-10-3-2 16,-8-1 2-16,-8 2-1 15,-8 3 0-15,-14 5-4 16,2 5-1-16,-4 9 6 15,-1 7 2-15,4 10 0 16,2 6 0-16,6 9-3 16,3-3 0-16,9 2 6 15,4-4 2-15,9-9-1 16,5-1-3-16,7-9-8 16,2-3-4-16,6-7-33 15,-5-2-36-15,4-9-107 16,-2-2-62-16,-6-2-106 15,2-1-1-15,-14 4 93 16,1 1 64-16,-3 5 176 0,-4 3 82 16,-3 3 108-16,4 12 41 15,-7 2 28-15,-2 6-22 16,3 4-56-16,-2-5-28 16,3-2-41-16,1 0-9 15,-1-10-9-15,0 1-1 16,-1-5-4-16,1-2-4 15,8-1-13-15,-6-1-7 0,2-7-21 16,-3-6-14-16,0-5-19 16,6-6-8-16,3-4-20 15,6 0-22-15,2-1-47 16,-3 0-42-16,7 5-106 16,-5 3-87-16,3 6 203 15</inkml:trace>
  <inkml:trace contextRef="#ctx0" brushRef="#br0" timeOffset="204907.9">31115 9135 1061 0,'1'3'509'15,"3"1"-237"-15,2 7-75 0,0 7-28 16,-1 32-83-16,-8-25-29 15,-1-3-28-15,4-4-7 16,5-7-12-16,-2-4-2 16,4-1-1-16,-1-3-1 15,1 2 3-15,1-3 0 16,2-6 1-16,-1 0 0 0,3-3-2 16,-1-3-2-16,1 0-15 15,1-1-22-15,-2-9-47 16,1 1-36-16,0-5-81 15,0 0-33-15,1 8-104 16,1 3 199-16</inkml:trace>
  <inkml:trace contextRef="#ctx0" brushRef="#br0" timeOffset="205274.26">31458 9265 843 0,'0'4'410'0,"8"-6"-130"15,-1-2-75-15,-2-8-32 16,-1-3-49-16,-5-1-55 16,-5-1-9-16,1-1-6 15,-1 1-8-15,-2 0-12 0,-3 5-9 16,1 7-15-16,1 5-4 16,0 8-4-16,4 10-2 15,-5 4 0-15,0 2 1 16,4 2 5-16,-1-3 3 15,6-6 3-15,1-8 1 16,2-5 2-16,1-4 1 16,2-3-2-16,-5 3-1 15,0-1-6-15,12-3-1 0,8-4-1 16,21-11 0-16,-28 14 2 16,-2 2 2-16,-9 6 1 15,-2 3 1-15,-3 2-1 16,1 7-2-16,1-3-8 15,1 0-13-15,4-1-43 16,4-4-27-16,3-2-90 16,2-7-53-16,0-5 143 15</inkml:trace>
  <inkml:trace contextRef="#ctx0" brushRef="#br0" timeOffset="205486.69">31779 8905 1206 0,'6'17'448'0,"-12"14"-352"0,-10 7-3 15,-3 9 21-15,0 3-1 16,3-1-2-16,5-4-9 16,3-9-44-16,5-7-19 15,2-10-26-15,1-7-24 16,3-5-96-16,0-3-77 15,4-4 108-15</inkml:trace>
  <inkml:trace contextRef="#ctx0" brushRef="#br0" timeOffset="205830.7">31945 9082 1176 0,'3'2'495'0,"-3"0"-265"15,-5 0-54-15,4-2-21 16,-4 0-48-16,-14 6-61 16,-29 12-8-16,34-11-12 15,7 3-5-15,7 2-7 16,2 2-2-16,5 1-3 16,1-1-1-16,3-1 7 15,0-2 7-15,0 3 19 0,-1 0 9 16,-5 0 17-16,3-1 5 15,-1-3-2-15,-3-2-5 16,-3 0-16-16,-2-2-5 16,-10-6-14-16,0 0-17 15,-4-4-57-15,6 3-44 16,1-1-101-16,0 0-48 16,1-2-117-16,-7-1-222 15,-7 1 386-15</inkml:trace>
  <inkml:trace contextRef="#ctx0" brushRef="#br0" timeOffset="-189582.33">3244 12662 919 0,'-1'-1'405'0,"0"0"-193"15,0 0-28-15,0 0-32 16,0 0-40-16,0 0-43 16,1 0-12-16,7 0-3 15,21 2-4-15,31 8-14 16,-30-2-7-16,-3 5-11 16,-5 4-1-16,-13 2 3 15,-5 4 3-15,-10 1 2 16,-11 2 0-16,-5 2-2 0,-1-1-3 15,-4-1-2-15,2-3-2 16,3-1-3-16,4-5-4 16,7-4-9-16,6-1-2 15,7-5-2-15,8 5 3 16,13-6 12-16,6-2 7 16,12-8 12-16,4-2 6 15,1-2 12-15,-3 3-5 0,-1 6 13 16,-6-3-4-16,-4 3-13 15,-7-5 2-15,-9 5-22 16,-3 2 1-16,-10-3-54 16,-1 2-49-16,-1-2-142 15,-1 0-108-15,0 0 206 16</inkml:trace>
  <inkml:trace contextRef="#ctx0" brushRef="#br0" timeOffset="-189057.45">3202 12408 1127 0,'-27'-5'440'15,"-5"10"-330"-15,-1 13 3 16,-7 13-52-16,1 4-24 15,11 12-19-15,2-1-9 16,6 4-4-16,6 5 2 16,4 4 5-16,8 7 1 15,10 9 5-15,5 7 1 16,10 4 1-16,8-3 2 16,12-9 8-16,7-9-1 0,10-16-4 15,4-8-5-15,15-15-10 16,3-3 1-16,10-20 0 15,5-7 1-15,-4-20 6 16,5-16 0-16,-7-18 6 16,-10-8 1-16,-23-13 5 15,-21-4 3-15,-22 1 4 16,-16 0 4-16,-17 0-3 16,-15-1-6-16,-29 2-35 15,-7 2-19-15,-14 15-24 16,5 13-3-16,2 19 15 15,1 15 9-15,-1 16 10 16,2 5 2-16,7 16 3 16,3 3 0-16,13 3-3 15,6-2-27-15,9-1-101 0,14-2-124 16,18 2 161-16</inkml:trace>
  <inkml:trace contextRef="#ctx0" brushRef="#br0" timeOffset="-187692.67">5349 12758 1078 0,'0'0'449'0,"1"0"-271"16,2 0 5-16,1 0-45 15,0 0-27-15,1 2-33 0,4 0-3 16,-5 20-10-16,30 29-9 16,-34-25-17-16,0-5-8 15,0-3-10-15,-4-4-3 16,6-4-2-16,-2-4-2 15,0-4 0-15,-1 0-3 16,0-3-12-16,0 0-8 16,0 0-11-16,1-7-2 0,7-18 5 15,19-31 4-15,-9 27 8 16,4 3 0-16,-5 5 2 16,3 7 0-16,-2 9 5 15,-3 7 8-15,0 10 20 16,-5 7 10-16,-4 10 11 15,0 1-1-15,0 5-12 16,-3-5-7-16,2-6-16 16,5-3-6-16,2-8-63 15,3-4-65-15,4-11-166 16,-1-8 170-16</inkml:trace>
  <inkml:trace contextRef="#ctx0" brushRef="#br0" timeOffset="-187375.03">5754 12796 1126 0,'-2'19'548'0,"-1"4"-229"15,3-2-86-15,3 4-11 16,4-5-94-16,4-3-37 16,3-6-51-16,4-4-10 15,2-5-15-15,2-2-4 16,3-3-4-16,-3-4-2 15,-2-5 0-15,2-4-1 0,-13-6 1 16,2 0 1-16,-15-5 4 16,-8 1 0-1,1 5-3-15,-10 4-1 0,3 10-9 16,-2 4-9-16,-2 7-22 16,3 3-30-16,6 8-79 15,4 0-51-15,8 1-149 16,4-3 210-16</inkml:trace>
  <inkml:trace contextRef="#ctx0" brushRef="#br0" timeOffset="-187189.92">6038 12588 1199 0,'3'14'534'0,"-2"20"-300"0,1 11-13 15,-5 12-102-15,3 8-48 16,6-9-45-16,1-4-13 16,12-16-13-16,2-10-3 15,1-13-19-15,4-8-48 16,-7-12-146-16,0-13 141 16</inkml:trace>
  <inkml:trace contextRef="#ctx0" brushRef="#br0" timeOffset="-187007.81">5946 12695 1364 0,'7'-1'603'15,"-6"1"-307"-15,9 1-116 16,-1 1-6-16,9 1-72 16,11 0-35-16,7-2-39 15,7 2-32-15,5 2-166 16,3-3-397-16</inkml:trace>
  <inkml:trace contextRef="#ctx0" brushRef="#br0" timeOffset="-186509.76">7215 12759 946 0,'0'0'436'16,"0"-1"-172"-16,0 0-20 15,0-6-43-15,-3-6-49 16,-2 3-74-16,-33-26-20 15,15 35-20-15,0 1-10 16,3 7-17-16,-4 5-6 0,3 7-9 16,2 5-4-16,8 9-8 15,4 3-2-15,13 6 2 16,8-2 1-16,8-5 7 16,9-2 3-16,2-13-49 15,1-8-58-15,1-15-191 16,4-7 187-16</inkml:trace>
  <inkml:trace contextRef="#ctx0" brushRef="#br0" timeOffset="-186150.56">7414 12627 1402 0,'4'7'578'0,"-5"8"-338"16,-5 9-16-16,1 10-53 15,-1 7-47-15,-1 7-74 0,4-1-17 16,9-2-16-16,2-8-6 16,3-13-7-16,-4-8-2 15,-2-12-6-15,1-3-12 16,1-6-35-16,-1-2-20 16,-2-10-29-16,0-4 4 15,-2 0 29-15,3-3 20 16,2 5 34-16,0 2 9 15,0 2 11-15,2 7 12 0,-1 6 33 16,-4 4 16-16,7 14 29 16,-8 5-1-16,3 12-10 15,3-1-14-15,-4-3-30 16,4-2-12-16,0-10-24 16,2-5-10-16,3-10-95 15,7-3-63-15,2-7-150 16,1-3 175-16</inkml:trace>
  <inkml:trace contextRef="#ctx0" brushRef="#br0" timeOffset="-185851.72">7699 12855 926 0,'0'18'551'16,"0"-1"-72"-16,0 3-168 15,4 3-24-15,2-6-106 0,4-2-48 16,8-7-65-16,2-7-17 15,5-1-20-15,3-3-6 16,-1-13-11-16,0-1-3 16,-9-8-2-16,-8-1 0 15,-11 3-3-15,-6 1-1 16,-12 2-6-16,-4 3-3 16,-2 8-4-16,-3 1-4 0,8 12-6 15,4 5-4-15,7 7-13 16,4 3-25-16,6 2-57 15,3-4-37-15,7-6-100 16,5-5-66-16,4-8-212 16,9-3 328-16</inkml:trace>
  <inkml:trace contextRef="#ctx0" brushRef="#br0" timeOffset="-185553.84">7996 12792 1108 0,'-10'-5'531'0,"7"10"-207"15,-2 3-31-15,-3 9-87 16,2 4-36-16,6 0-55 16,-2 7-25-16,9-5-43 15,6 2-16-15,-1-4-15 0,9-11-4 16,3-6-2-16,4-5 1 16,2-10-3-16,-1 0 0 15,-2-9-3-15,-5-3 0 16,-8 0 3-16,-7-1 3 15,-12 3 1-15,-7 3-1 16,-11 0-7-16,-3 5-5 16,2 4-21-16,1 7-20 15,11 9-94-15,-3 3-80 16,16 6-397-16,16 2 396 0</inkml:trace>
  <inkml:trace contextRef="#ctx0" brushRef="#br0" timeOffset="-185011.56">8372 12735 1570 0,'-12'0'646'0,"-9"6"-413"16,-1 2-37-16,3 2-79 15,4 1-50-15,11 1-52 16,5 2-12-16,11 4-4 15,5-2 0-15,10-2 5 16,-1 0 4-16,2-2 7 0,-4-1 3 16,-7 3 1-16,0-5 0 15,-13 0 2-15,-7-4 1 16,2-1 4-16,-4 6 0 16,-10-6-9-16,1-3-11 15,8-1-23-15,-5-7-7 16,9 7-16-16,7 5 1 15,3-2 12-15,9 5 4 0,3-6 14 16,4-3 5-16,10-4 4 16,4-11 0-1,9-5 2-15,-2-6-1 0,-4-5 4 16,-7 1 2-16,-13 2 8 16,-12 5 6-16,-14 8 8 15,-8 4-1-15,-11 3-4 16,-1 7-6-16,2 6-5 15,0 5 1-15,6 7 2 16,7 4 2-16,10 7-1 16,4 1-2-16,8 0-5 15,2-1-4-15,6-10-6 16,5-5-10-16,9-10-122 16,6-5-88-16,13-16 132 15</inkml:trace>
  <inkml:trace contextRef="#ctx0" brushRef="#br0" timeOffset="-184028.6">10046 12713 1138 0,'-33'-30'481'0,"32"37"-256"16,1 5-14-16,-3 15-31 16,0 6-27-16,7 6-56 15,0 0-24-15,9-7-36 16,-3-8-15-16,-1-15-33 16,-2-5-47-16,-3-15-141 15,-1-7-82-15,3-11 158 16</inkml:trace>
  <inkml:trace contextRef="#ctx0" brushRef="#br0" timeOffset="-183647.54">9860 12582 1088 0,'23'0'463'0,"-4"7"-224"15,5-1-67-15,-1 0-12 0,-3-5-45 16,4-2-61-1,-2 1-19-15,0 0-16 16,8 6 0-16,-8 5 6 0,2 6 3 16,-6 13 1-16,-4 5 1 15,-3 6-7-15,-2 0-2 16,-2-8-4-16,-3-8-3 16,-2-12-2-16,-2-4 5 15,0-10-6-15,0-5-7 16,2-9-17-16,4-6-13 0,4-6-9 15,4-1 6-15,1 4 11 16,5 4 8-16,-1 7 11 16,0 3 7-16,0 8 25 15,0 3 11-15,-4 10 25 16,-3 7 3-16,-5 5-17 16,-4 2-8-16,-3-1-25 15,-1-3-37-15,3-7-111 16,5-5-77-16,10-18 112 15</inkml:trace>
  <inkml:trace contextRef="#ctx0" brushRef="#br0" timeOffset="-183436.79">10503 12498 1107 0,'0'10'524'0,"4"10"-150"0,-1 10-93 16,-3 19-41-16,-2 3-55 15,-5 11-98-15,1-5-31 16,8-7-32-16,6-8-11 16,10-20-16-16,-2-5-24 15,2-12-83-15,1-6-66 16,-7-7-179-16,2-5 215 16</inkml:trace>
  <inkml:trace contextRef="#ctx0" brushRef="#br0" timeOffset="-183271.19">10437 12664 1251 0,'8'3'595'15,"-1"-2"-286"-15,6 7-77 16,6 1-21-16,-2-2-108 16,3 1-40-16,3-7-39 15,3-2-14-15,7-7-123 16,2-1-96-16,1 4 127 15</inkml:trace>
  <inkml:trace contextRef="#ctx0" brushRef="#br0" timeOffset="-182771.6">10773 12753 960 0,'4'1'539'0,"2"-1"-129"15,0-2-140-15,0-7-36 16,1-6-108-16,-1-5-49 15,-1-6-44-15,1 1-4 16,-6 1-15-16,-1 5 1 0,-8 9-3 16,-6 5-4-16,-3 10-11 15,-1 7-4-15,1 13-4 16,3 4 1-16,3 6 6 16,6-2 4-1,10-5 1-15,5-2 2 0,10-9 2 16,2 0-1-16,8-10 0 15,8-5-2-15,8-11-9 16,0-8-19-16,7-6-43 16,-7-5-16-16,-2 4-7 15,-1 2 16-15,-15 10 44 16,0 5 17-16,-15 10 21 16,-1 6 13-16,-8 5 36 15,-3 2 20-15,-2 1 25 16,-5 0 13-16,2-2-1 15,-1-1-4-15,1-2-7 16,0-3-18-16,1-4-27 16,2-2-12-16,0-4-21 0,2-1-6 15,0 1-11-15,0-2-6 16,3-19-24-16,11-31-40 16,-1 19-105-16,3 0-59 15,3 0-70-15,2 7 166 16</inkml:trace>
  <inkml:trace contextRef="#ctx0" brushRef="#br0" timeOffset="-182477.02">11458 12715 1428 0,'4'10'590'0,"-4"4"-309"16,-4-2-56-16,9 2-23 15,-5-2-61-15,2 2-95 16,5-1-20-16,-1 0-11 16,-1-3-4-16,2-4-5 15,5 1-2-15,-8-6 0 16,5-1 3-16,-3-1 7 16,-6-4 2-16,1-1 3 15,-5-4-3-15,1-3-6 0,8-2-4 16,-4-6-6-16,12-2-1 15,1-5-42 1,-2-2-60-16,8-2-128 0,-3-2-63 16,5 10 169-16</inkml:trace>
  <inkml:trace contextRef="#ctx0" brushRef="#br0" timeOffset="-182024.1">11835 12732 1285 0,'5'2'624'16,"-5"-2"-239"-16,-4-6-177 15,0-3-14-15,0-6-115 16,-1-4-47-16,2 2-25 16,-6 3-1-16,-2 5-1 15,0 5-4-15,-3 4-4 16,1 4-4-16,-1 8-4 15,1 2-2-15,3 12 8 16,3 1 3-16,3 0 8 16,4-1 7-16,6-7 5 15,2-5 2-15,4-8 3 0,-1-7-1 16,0-10-3-16,3 0-2 16,0-5-7-16,1 2-1 15,0 4-5-15,-7 2-1 16,0 6 7-16,-1 4 5 15,-3 6 12-15,2 2 2 16,-6 4-4-16,2 2-8 16,-2-2-14-16,4 0-8 0,4-5-101 15,1-5-71-15,8-8-163 16,-8-9 192-16</inkml:trace>
  <inkml:trace contextRef="#ctx0" brushRef="#br0" timeOffset="-181860.3">12046 12477 1640 0,'3'16'693'0,"-6"11"-414"16,0 9-18-16,-7 10-81 16,2 5-69-16,3-5-67 15,5-4-15-15,3-7-15 16,4-4-11-16,2-11-78 15,-3-6-54-15,3-11-151 16,0-5 255-16,9-11-28 0</inkml:trace>
  <inkml:trace contextRef="#ctx0" brushRef="#br0" timeOffset="-181187.7">12886 12615 1520 0,'-1'0'614'0,"0"0"-376"16,0 0-19-16,0 0-44 15,1-1-60-15,0 0-87 0,2-1-19 16,13-20-9-16,19-34-3 16,-24 33 1-16,1 11 0 15,0 1 2-15,-1-5-2 16,7 16-3-16,-10 6 0 16,-9 16-2-16,-1 5 3 15,-2 9 4-15,5 6 0 16,4 4 6-16,9 4 5 0,-1-9 7 15,-2-5 2-15,-1-9-1 16,-11-7-4-16,4-6 1 16,-6-5 0-16,-5-3-8 15,3-2-13-15,-13-3-27 16,0-1-6-16,3-2 5 16,-5-2 13-16,1 1 17 15,17 0 3-15,-3 0 11 16,6 4 6-16,0-1 18 15,0 0 10-15,0 0 3 16,11 2 0-16,15 4-9 16,32 4-7-16,-22-10-13 15,0-3-3-15,-1 0-48 0,-4-1-82 16,-7-3-455 0,-1 2 389-16</inkml:trace>
  <inkml:trace contextRef="#ctx0" brushRef="#br0" timeOffset="-172635.7">7694 14184 830 0,'-64'42'483'16,"61"-25"-214"-16,1 5-158 0,1 2 59 15,1 4-48-15,-1-1-5 16,1-1-47-16,1-3-20 16,0-6-24-16,0-4-4 15,1-9-4-15,-1-1-2 16,0-9-4-16,-1 5-2 16,0 0-3-16,2-14-3 15,8-37-2-15,-1 26-2 0,3-3-4 16,1 2-2-16,6 5 5 15,2 3 2-15,0 10 12 16,-1 6 7-16,-1 11 13 16,-1 6 7-16,-2 9 8 15,-3 1 3-15,-1 3-1 16,-3-3-3-16,-1-2-7 16,-3-5-6-16,1-5-13 15,-1-3-6-15,-2-7-8 16,2-2-7-16,-2-5-7 15,5-4-5-15,-1-4-4 16,4-3-2-16,-1-1 0 16,3-2 0-16,-1 2 0 15,0 3 4-15,1 6 8 16,-3 4 5-16,-1 9 10 16,-1 6 5-16,4 4 5 15,-2 5 2-15,1 1 1 0,3-3 0 16,1 0-1-16,4-4-3 15,4-8-8-15,2-4-3 16,1-7-7-16,1-3-1 16,0-7-6-16,-2-1 2 15,-4-3 1-15,-4-1 2 16,-8-1 2-16,-3-1 1 16,-7 1 3-16,-6 1 3 0,-4 4 4 15,0 2-2-15,-3 6-2 16,1 4-1-16,0 9 1 15,0 5 0-15,5 9 1 16,2 3 0-16,4 2 0 16,2 2 1-16,4-3 1 15,2-2-1-15,5-6-2 16,1-3-1-16,-1-5-1 16,1-6 0-16,0-1 0 15,-2-7 0-15,0-3 1 16,0 0-1-16,-3-2 1 15,1 0 1-15,-2 1-2 16,-1 3 0-16,-2 4-3 16,1 4 1-16,-1 6-1 15,1 3-1-15,4 4-1 0,-1 2-3 16,6 0 1-16,3 1-15 16,1-4-59-16,3-2-42 15,1-8 91-15,4-4-63 16,-1-13-47-16</inkml:trace>
  <inkml:trace contextRef="#ctx0" brushRef="#br0" timeOffset="-172443.75">8536 14184 1315 0,'-1'16'665'0,"2"3"-363"15,9 3-181-15,4 3 50 16,4 2-13-16,2-1-42 15,3-1-32-15,5-2-46 16,-1-2-22-16,3-5-56 16,-1-2-39-16,1-7-68 15,-3 0-44-15,-3-11 128 16,1-2-113-16,-13-13-60 16</inkml:trace>
  <inkml:trace contextRef="#ctx0" brushRef="#br0" timeOffset="-172275.53">8856 14236 1198 0,'-11'0'648'16,"-2"14"-315"0,-3 6-192-16,-5 6 66 0,-2 4-33 15,-1 0-51-15,1 2-28 16,4-4-67-16,0-3-48 16,8-6-102-16,6-5-50 15,8-4 124-15,6-4-103 16,6-6-70-16</inkml:trace>
  <inkml:trace contextRef="#ctx0" brushRef="#br0" timeOffset="-171866.13">9753 14091 871 0,'6'0'585'15,"1"12"-233"-15,-1 9-200 16,1 20 138-16,0 1-135 16,2 14-50-16,2 3 0 15,2 3-46-15,-1-3-23 16,-1-8-19-16,0-6-18 16,-3-14-58-16,-3-6-46 15,-3-19-153-15,-2-7 205 0,-9-12-151 16,-3-12-109-16</inkml:trace>
  <inkml:trace contextRef="#ctx0" brushRef="#br0" timeOffset="-171648.12">9803 14125 1056 0,'23'-3'557'0,"5"4"-278"15,0 3-157-15,1 8 66 16,-2 2-32-16,1 4-24 15,-17-6-23 1,0 0-36-16,5 10-12 0,-4 3-11 16,-11-2-7-16,-2 0-13 15,-9-2-8-15,-5-2-21 16,-6-6-17-16,0-8-50 16,0-1-35-16,4-5-95 0,5-4-90 15,3-5 195-15,13-4-152 16,8-5-73-16</inkml:trace>
  <inkml:trace contextRef="#ctx0" brushRef="#br0" timeOffset="-171400.79">10129 14195 1047 0,'2'14'585'0,"-2"6"-286"16,1 2-177-16,1 2 61 15,0 0-22-15,-1-4-52 16,1-3-28-16,0-3-35 15,0-3-7-15,-1-7-10 16,0-4-4-16,-1-7-5 16,-1-5-1-16,1-4-6 15,0-5-2-15,3-3-10 16,0-2-16-16,6-2-51 16,0 2-30-16,5 4-84 15,2 4 134-15,2 8-106 16,-1 3-65-16</inkml:trace>
  <inkml:trace contextRef="#ctx0" brushRef="#br0" timeOffset="-171071.96">10327 14166 1244 0,'62'35'648'15,"-68"-24"-335"-15,3 0-185 16,-4 1 59-16,7 2-36 15,5 1-32-15,2 1-31 16,6-2-48-16,2-1-13 0,8-2-16 16,1-2-5-1,2-8-4-15,-1-3 0 0,-2-7 1 16,0-4 2-16,-8-5 4 16,-3 0 1-16,-12-7-2 15,-2 2-1-15,-9 2-5 16,-4 1-7-16,-4 5-19 15,2 2-11-15,0 7-30 16,2 5-22-16,5 6-47 16,3 5-34-16,8 5 107 15,10 1-81-15,7-4-30 16</inkml:trace>
  <inkml:trace contextRef="#ctx0" brushRef="#br0" timeOffset="-170842.22">10880 13938 1426 0,'-12'-15'709'0,"-5"14"-402"0,-5 7-197 16,1 15 54-16,1 6-22 16,5 15-51-16,3 6-29 15,7 9-36-15,5 2-8 16,7-1-8-16,3 0-2 0,6-6-4 15,0-6-12-15,-2-10-55 16,-2-8-35-16,-3-10 76 16,-9-8-52-16,-6-9-42 15</inkml:trace>
  <inkml:trace contextRef="#ctx0" brushRef="#br0" timeOffset="-170679.78">10632 14180 1212 0,'3'-3'601'0,"12"3"-341"16,6-3-168-16,13 2 43 15,6 0-68-15,8 1-84 16,-1 0-56-16,8 0 51 16,2 1-75-16,-5-1-54 0</inkml:trace>
  <inkml:trace contextRef="#ctx0" brushRef="#br0" timeOffset="-170522.31">11120 14174 1145 0,'71'37'676'15,"-73"-17"-306"-15,-1 3-217 16,0-2 87-16,3-1-67 16,2-4-82-16,2-3-70 15,1-11-153-15,2-5 113 0,0-11-112 16,-2-4-75-16</inkml:trace>
  <inkml:trace contextRef="#ctx0" brushRef="#br0" timeOffset="-170354.73">11124 13968 1294 0,'1'4'538'0,"8"1"-416"16,3 4-179-16,9 0 71 15,-1-1-28-15,5-4-57 16</inkml:trace>
  <inkml:trace contextRef="#ctx0" brushRef="#br0" timeOffset="-170183.57">11530 13926 1058 0,'-15'35'657'0,"-1"2"-290"15,7 7-231-15,2 3 103 16,7 1-109-16,5 0-20 16,10-5-70-16,8-5-46 15,7-11-80-15,4-8-40 0,3-15 91 16,-3-9-70-16,-6-9-42 16</inkml:trace>
  <inkml:trace contextRef="#ctx0" brushRef="#br0" timeOffset="-170005.93">11477 14074 1242 0,'-23'-7'614'0,"13"5"-338"16,7-1-169-16,13 4 56 16,5 2-54-16,8-1-60 15,5 0-61-15,7 2 18 16,6 2-40-16,3 1-47 15</inkml:trace>
  <inkml:trace contextRef="#ctx0" brushRef="#br0" timeOffset="-169350.01">12751 14069 1007 0,'-5'-2'579'0,"0"0"-272"15,3 0-182-15,2 2 78 16,0 0-60-16,0 0-40 15,9 1-28-15,17 3-125 16,27 5-78-16,-20-6 102 16,3 3-76-16,-10-2-63 15</inkml:trace>
  <inkml:trace contextRef="#ctx0" brushRef="#br0" timeOffset="-169164.7">12731 14232 855 0,'-2'14'656'0,"2"-3"-260"16,8-5-254-16,5-1 184 15,9-4-229-15,3 0-31 16,6 0 113-16,3-1-143 0,12-3 33 16,-1-3 43-16</inkml:trace>
  <inkml:trace contextRef="#ctx0" brushRef="#br0" timeOffset="-154312.45">14394 14132 827 0,'50'-12'420'16,"-51"0"-159"-16,0 1-45 16,-4 0-5-16,-4 1-74 15,4 3-34-15,-2 2-39 16,-2 0-13-16,-2 4-15 16,-3 2-5-16,3 7-14 15,-6 3-6-15,9 12-9 16,-5 2-2-16,9 10-5 15,4 4 0-15,6-2-1 16,7 1 0-16,8-8 1 16,-1-8 0-16,7-9 3 15,0-13 1-15,-3-6 3 16,-9-2 3 0,1-1 2-16,7-16 2 0,-6-4 4 15,-8 0 2-15,-13 3 1 16,-3 3 1-16,-2 2-3 0,-7 1-1 15,-1 3-4-15,0 4 0 16,-9 6-4-16,4 2-1 16,-2 6-7-16,-2 3-13 15,6 2-60-15,-1 1-43 16,8-1-175-16,3 1 184 16</inkml:trace>
  <inkml:trace contextRef="#ctx0" brushRef="#br0" timeOffset="-154045.98">14643 14063 1154 0,'5'1'489'0,"-1"7"-280"15,0 2 5-15,-2 15-48 16,-2 9-53-16,0 13-67 15,-2 5-14-15,2 6-13 16,2 3-4-16,3-5-7 16,2-3-2-16,1-9-3 15,0-11-1-15,-1-9-2 16,-2-6-1-16,-3-13-58 16,0-5-55-16,-3-17-303 0,-2-8 272 15</inkml:trace>
  <inkml:trace contextRef="#ctx0" brushRef="#br0" timeOffset="-153789.28">14604 14039 1102 0,'14'-5'508'0,"0"2"-242"0,9 3-62 16,-3 0-2-16,6 3-66 15,1 1-30-15,-2 1-29 16,1 6-7-16,-5 7-14 15,-2 2-8-15,-10 4-16 16,-5 1-6-16,-12-4-5 16,-8 1-2-16,-7-1-3 15,0 1-2-15,1-8-16 16,1-2-24-16,4-5-55 16,2-3-40-16,5-3-116 15,3-3-80-15,7-4 200 16</inkml:trace>
  <inkml:trace contextRef="#ctx0" brushRef="#br0" timeOffset="-153501.52">15031 13897 1309 0,'-3'0'612'0,"-3"7"-291"16,-4 9-105-16,-2 10-16 15,-3 17-108-15,0 8-41 16,6 10-34-16,9 4-7 16,10-8-10-16,6-7-1 0,9-13-7 15,0-12-1-15,9-7-3 16,1-7 0-16,2-12-58 16,-6-1-61-16,-7-17-562 15,-6-12 473-15</inkml:trace>
  <inkml:trace contextRef="#ctx0" brushRef="#br0" timeOffset="-153351.83">14919 14035 1196 0,'-7'5'553'16,"1"-3"-241"-16,13 0-128 15,0-2-4-15,6 1-67 0,7 3-33 16,-1-4-30-1,3 1-8-15,7 0-22 0,3 1-4 16,6 4-130-16,7-1-96 16,6 7 129-16</inkml:trace>
  <inkml:trace contextRef="#ctx0" brushRef="#br0" timeOffset="-153025.35">15685 13839 1325 0,'-14'-12'562'0,"-2"8"-319"16,-4 6-16-16,-6 12-61 16,1 14-58-16,3 10-74 15,6 5-14-15,10 14-10 16,5 0-5-16,11 2-5 16,5-2-2-16,10-8-8 0,3-8-4 15,2-11-102-15,3-2-81 16,3-14 122-16</inkml:trace>
  <inkml:trace contextRef="#ctx0" brushRef="#br0" timeOffset="-152628.1">15860 14033 1405 0,'14'-9'553'0,"-10"9"-286"15,10 4-110-15,-2-2-37 16,3 1 2-16,5 2-62 16,-2 2-20-16,7 3-14 15,-2 3 0-15,1 6-10 16,-1 1-5-16,-7 4-2 16,-5 1-1-16,-11 0 1 15,-4-2 2-15,-8-4 1 16,1-5 2-16,-4-8 2 15,-5-1 1-15,7-4 1 16,-1 0-2-16,6 1-3 16,8-2-2-16,-2 1-8 15,3-1-2-15,-1 0-2 0,1 0-2 16,28-1 3-16,34-2 1 16,-26 0-1-16,-5-2 0 15,-1 1-53-15,-1 1-65 16,-2-6 43-16,2-2 15 15</inkml:trace>
  <inkml:trace contextRef="#ctx0" brushRef="#br0" timeOffset="-152385.75">16297 13780 1526 0,'18'16'591'0,"-1"1"-358"15,5 5-62-15,4 4 2 16,-1 3-31-16,6 5-60 16,-4-4-15-16,-2 7-2 15,0 3-15-15,-4 4-27 16,-4 3-4-16,-17 2-3 16,-4-3-2-16,-15-3-3 15,-4-3-14-15,-4-6-82 16,-1-2-47-16,2-10-127 15,-1 3-5-15,-5-2 164 0</inkml:trace>
  <inkml:trace contextRef="#ctx0" brushRef="#br0" timeOffset="-137251.25">3718 15803 970 0,'-1'-2'406'0,"0"1"-223"15,0 0-7-15,-11-3-19 16,-2 0-26-16,-27-4-45 15,28 11-20-15,1 6-29 16,3 3-9-16,1 3-9 16,2 9-5-16,7 7-6 15,5 5-2-15,6 4-3 0,4-5 0 16,8-4-2-16,0-8 1 16,8-7-1-16,2-6 1 15,1-13-1-15,3-4 1 16,1-13 3-16,-6-3 4 15,-9-7 7-15,-10 0 5 16,-16-2 9-16,-7 1 2 16,-14 3 1-16,-4 2-2 0,-7 6-7 15,-4 3-5-15,4 10-5 16,4 0-4-16,3 7-11 16,6 6-6-16,6 9-26 15,5 4-32-15,12-1-90 16,5 4-79-16,11-5 141 15</inkml:trace>
  <inkml:trace contextRef="#ctx0" brushRef="#br0" timeOffset="-137010.15">4099 15773 1173 0,'-3'3'496'15,"0"7"-300"-15,-3 7-23 16,2 4-5-16,-2 20-60 0,2 4-36 16,3 14-48-16,1 3-8 15,5-2-9-15,1-4-2 16,5-8-2-16,0-11-2 16,1-8 0-16,0-6-1 15,-7-13-75-15,0-3-48 16,-4-13-170-16,-1-9-210 15,2-14 330-15</inkml:trace>
  <inkml:trace contextRef="#ctx0" brushRef="#br0" timeOffset="-136773.21">4059 15853 735 0,'3'-17'423'16,"7"5"-55"-16,5 7-179 15,5 3-11-15,7 5-53 16,1-2-14-16,1 2-25 15,1 3-7-15,-3 2-17 16,-2 6-9-16,-8 6-16 16,-8 4-4-16,-12 2-4 15,-5 0-3-15,-9-3-6 16,-2-3-4-16,-1-8-5 16,0 0-13-16,3-8-66 15,5-1-54-15,5-6-174 16,6-5 181-16</inkml:trace>
  <inkml:trace contextRef="#ctx0" brushRef="#br0" timeOffset="-136563.87">4503 15549 971 0,'8'-3'485'0,"-1"8"-125"15,-13 21-177-15,4 16 4 0,-8 19-65 16,2 9-40-16,8 9-51 15,-7-7-12-15,14-6-13 16,3-9-5-16,12-20-3 16,10-10-2-16,1-16-13 15,-1-9-28-15,-5-10-92 16,-6-10-75-16,-6-11 124 16</inkml:trace>
  <inkml:trace contextRef="#ctx0" brushRef="#br0" timeOffset="-136400.83">4426 15707 1361 0,'-5'5'579'15,"0"1"-333"-15,12 2-105 16,5 4-18-16,9 0-49 16,4-1-20-16,9-4-25 0,1-5-7 15,11 1-101-15,7 0-95 16,7-1 109-16</inkml:trace>
  <inkml:trace contextRef="#ctx0" brushRef="#br0" timeOffset="-135745.22">5181 15577 974 0,'-14'0'493'16,"-3"0"-156"-16,-2 13-154 15,-1 8-10-15,-1 11-70 16,2 8-27-16,11 7-41 16,2 0-15-16,12 4-14 15,9-2-2-15,7-3-3 16,4-2-1-16,5-9 0 0,-3-8-22 15,4-6-131-15,-2-7-84 16,2-14 134-16</inkml:trace>
  <inkml:trace contextRef="#ctx0" brushRef="#br0" timeOffset="-135533.93">5473 15682 1238 0,'9'25'505'0,"-8"2"-231"16,6 7-98-16,-7 6-7 16,0 7-32-16,3 3-84 15,-2 0-26-15,5-3-17 16,-2-4-2-16,4-16-24 16,-1-8-48-16,0-15-109 15,2-7-76-15,1-16 142 16</inkml:trace>
  <inkml:trace contextRef="#ctx0" brushRef="#br0" timeOffset="-135267.68">5629 15565 1357 0,'11'7'534'15,"7"6"-380"-15,7 10 4 16,6 14-58-16,5 9-7 15,9 9-6-15,0-2-6 16,-11 9-5-16,-20-21-17 16,1 1-28-16,-4 33-7 15,-12 4-8-15,-10-24-2 16,-7-30-60-16,-5-7-56 16,4-17-135-16,3-1-114 0,5-19 217 15</inkml:trace>
  <inkml:trace contextRef="#ctx0" brushRef="#br0" timeOffset="-134903.89">6550 15764 1179 0,'-18'17'452'16,"19"-13"-260"-16,8-3-84 15,5 1-1-15,8-2-7 0,6 1-50 16,4-1-17-16,5-2-17 16,-1 2-20-16,-2-3-128 15,-3 1-235-15,-11-2 238 16</inkml:trace>
  <inkml:trace contextRef="#ctx0" brushRef="#br0" timeOffset="-134742.47">6600 15973 1116 0,'-17'5'479'0,"19"0"-183"15,4 2-123-15,10-5-31 16,6-2-20-16,5-3-71 15,5-2-18-15,5-1-67 0,3 4-68 16,8 2 66-16</inkml:trace>
  <inkml:trace contextRef="#ctx0" brushRef="#br0" timeOffset="-133504.65">7737 15737 903 0,'-4'0'389'0,"3"0"-140"15,0 0-61-15,0 0 18 0,0 0-16 16,0 0-61-16,2 14-27 16,2 13-43-16,8 33-14 15,-5-23-20-15,-2 0-9 16,2-7-7-16,-1-6-3 15,-2-7 0-15,-1-5-1 16,0-7-3-16,-2-5 0 16,0-9-2-16,0-4-3 15,3-15-1-15,3-4-2 0,5-9 2 16,4 0 0-16,8 4 2 16,1 2 0-16,5 10 2 15,-2 6 1-15,-3 16 6 16,-2 4 7-16,-8 18 9 15,-9 7 1 17,-3-13-1-32,0-6-5 0,0-1-7 0,4 44-2 0,-4 2-3 15,2-11-2-15,-4-38-1 16,0-2-1-16,4-4-3 16,-5 2-3-16,0 0-5 15,1-7-3-15,3-18 2 16,16-30 2-16,2 25 6 15,-5 2 1-15,6 7 2 16,-5 3 1-16,-3 13 2 16,2 8 4-16,-7 12 6 0,1 8 1 15,-4 9 3-15,-1 0-4 16,1 2-5-16,-1-5-2 16,2-9-8-16,3 0-22 15,0-14-104-15,4 2-76 16,5-8 118-16</inkml:trace>
  <inkml:trace contextRef="#ctx0" brushRef="#br0" timeOffset="-133103.41">8506 15801 2455 0,'-7'-7'42'16,"9"-1"-2"-16,-4-4 44 15,-9-4-22-15,7 8-18 16,-6 4-16-16,-1 4-21 16,0 3-8-16,-1 8-12 15,6 5-1-15,1 7 2 16,2 4 3-16,3 1 5 16,-4-3 2-16,8-2 2 15,-1-2 2-15,6-10-1 0,-1-3 1 16,0-8 1-16,12 0 2 15,-10-9 1-15,0-2 0 16,8-7 0-16,-8-4-1 16,4 1 1-16,2-1 0 15,-7 6 3-15,1 10 0 16,-7 3 13-16,2 4 3 16,-2 10 8-16,1-1 1 0,5 12-10 15,1 1-5-15,1 0-9 16,0-1-2-16,-4-7-6 15,1-3-2-15,0-6-102 16,-1-4-55-16,4-4 115 16,3-6-31-16</inkml:trace>
  <inkml:trace contextRef="#ctx0" brushRef="#br0" timeOffset="-132901.53">8761 15778 1160 0,'7'7'519'0,"2"2"-200"16,1-3-73-16,8 10-36 16,5 7-49-16,7 1-74 15,3 2-25-15,0-3-25 16,-5-2-5-16,-3 0-21 16,6-4-3-16,-8-5-91 0,3-4-55 15,-3-8-154-15,-9-7-280 16,6-3 386-16</inkml:trace>
  <inkml:trace contextRef="#ctx0" brushRef="#br0" timeOffset="-132737.79">9071 15748 844 0,'-18'-3'561'0,"3"5"38"0,0 11-343 16,-7 1-23-16,4 15-100 15,-4 2-36-15,-1 4-52 16,3 4-20-16,-1-10-31 15,7-5-37-15,10-7-101 16,1-7-71-16,13-4 124 16</inkml:trace>
  <inkml:trace contextRef="#ctx0" brushRef="#br0" timeOffset="-131314.05">9987 15246 690 0,'11'3'338'0,"-7"-3"-92"16,4-2-10-16,-8 1-25 15,3-1-23-15,-3 1-44 16,2-4-14-16,3-9-14 16,-7 0-9-16,-13-25-19 15,2 28-16-15,-12 4-30 0,1 4-9 16,-9 6-19-16,-8 5-6 16,5 7-9-16,1 3-5 15,14 4-13-15,12 3-2 16,10 7 1-16,5-2 4 15,12 4 11-15,5-3 2 16,8 1 3-16,-2 0 1 16,-2-2 1-16,-4 2 0 15,-17-7 3-15,1 1 2 0,-10-5 3 16,-6-3 3-16,-5-6 1 16,-6-5-1-16,-1-2-3 15,-4-3-2-15,7-2-6 16,1 0-3-16,8-2-7 15,3 1-4-15,6 1-3 16,3 0 1-16,-3 0 4 16,0 0 4-16,20 6 5 15,28 19 0-15,-25-2 4 16,-4 5 5-16,-9 8 10 16,-3 5 2-16,-7 4 1 15,1-2-1-15,1-2-9 16,-4-4-3-16,0-5-4 15,6-4-4-15,3-7-5 16,7-5-6-16,4-8-55 16,3-4-41-16,15-13-162 0,8-7 165 15</inkml:trace>
  <inkml:trace contextRef="#ctx0" brushRef="#br0" timeOffset="-130133.49">10659 15684 1030 0,'-6'-6'417'0,"4"2"-241"16,0 4 13-16,2 0-6 16,0 0-37-16,0 3-62 15,4 25-21-15,12 52-20 16,-6-27-6-16,7-4-13 15,4-5-6-15,6-14-9 16,2-6-5-16,0-12-4 16,0-6 0-16,-1-9 0 0,-4-7 1 15,-6-9 6-15,-6-3 1 16,-5-5 1-16,1 2 0 16,0 5-3-16,2 6-1 15,-5 8-2-15,0 4 1 16,0 9 3-16,4 4 3 15,6 9 10-15,-7-6 7 16,1-1 15-16,5 8 7 16,-3-4 2-16,-1-6-6 0,0-11-17 15,-3-3-6-15,3-7-8 16,-2-7-2-16,2-2-2 16,-1-3-3-16,2-2-3 15,0 0-7-15,-3 4-76 16,1 2-65-16,-4 7 86 15</inkml:trace>
  <inkml:trace contextRef="#ctx0" brushRef="#br0" timeOffset="-129874.83">11317 16000 1409 0,'4'3'570'16,"-3"2"-325"-16,1 2-50 15,-5 7-24-15,0 3-52 16,0 5-82-16,2-1-16 16,1-4-12-16,0-1-3 15,3-9-7-15,-1-3-3 16,-2-2-72-16,1-3-50 15,-1 0-137-15,0 0 150 0</inkml:trace>
  <inkml:trace contextRef="#ctx0" brushRef="#br0" timeOffset="-129476.02">11633 15801 1087 0,'-16'6'516'0,"2"-3"-241"16,10-1-79-16,7 3-17 15,10-5-78-15,8 0-32 16,13 5-17-16,1-3-5 16,4 4-18-16,4-2-8 15,-2 0-12-15,-3 0-1 0,0 3-76 16,-10-4-65-16,-7 0-309 15,7 4 280-15</inkml:trace>
  <inkml:trace contextRef="#ctx0" brushRef="#br0" timeOffset="-129322.96">11816 15692 1078 0,'-5'0'538'16,"2"0"-224"-16,6 12-102 15,0 3-26-15,3 13-89 16,-1 7-24-16,1 2-32 16,1 2-11-16,4 1-19 15,2-5-23-15,4-6-105 16,-2-5-75-16,16-10 111 0</inkml:trace>
  <inkml:trace contextRef="#ctx0" brushRef="#br0" timeOffset="-128888.88">12567 15764 1493 0,'-15'10'594'0,"1"4"-365"16,1 2-60-16,0 8-39 16,2 2-35-16,9 1-61 15,8-1-18-15,2-7-12 16,1-2-4-16,4-9-2 16,-4 0-2-16,12-7-3 15,-3-2 0-15,3-7 3 16,-4-4 3-16,-6-3 5 15,-4-6 3-15,-7-4 7 16,-2-3 2-16,-7-4 6 16,-5 2 2-16,-6 7-1 0,-1 8-1 15,-4 10-12-15,4 6-7 16,3 7-15-16,2 4-11 16,9 8-68-16,6 3-52 15,9-1-143-15,6-4 168 16</inkml:trace>
  <inkml:trace contextRef="#ctx0" brushRef="#br0" timeOffset="-128678.2">12760 15724 1305 0,'0'13'560'0,"-3"-2"-242"16,0 6-112-16,-2 14-46 15,-1 5-41-15,3 16-81 16,2 1-19-16,5 10-13 16,2-1-3-16,9-10-4 15,3-8-5-15,5-13-38 16,-3-11-41-16,-6-9-123 16,-6-9-132-16,-8-15 212 15</inkml:trace>
  <inkml:trace contextRef="#ctx0" brushRef="#br0" timeOffset="-128432.06">12757 15745 1110 0,'15'-3'489'16,"4"0"-178"-16,2 3-91 16,3-2-12-16,1 5-28 15,1 6-59-15,-6 1-21 16,-2 7-29-16,-3-2-11 15,-9 3-25-15,4 2-9 0,-10-4-5 16,-8 5-2-16,-7-7-4 16,-4-1-12-16,-5-3-44 15,5-4-33-15,-2-5-89 16,2-3-66-16,15-8-187 16,4-4 258-16</inkml:trace>
  <inkml:trace contextRef="#ctx0" brushRef="#br0" timeOffset="-128242.98">13092 15542 1003 0,'10'-3'486'0,"-3"11"-122"16,-1 12-97-16,-4 25-62 0,-2 8-50 16,0 9-95-16,3 3-24 15,8-12-25-15,6-1-6 16,5-17-10-16,4-10-10 15,1-16-55-15,-4-9-69 16,-4-15 89-16</inkml:trace>
  <inkml:trace contextRef="#ctx0" brushRef="#br0" timeOffset="-128064.16">12959 15664 1402 0,'-3'3'641'15,"2"0"-316"-15,2 3-140 16,-1-6-24-16,0 0-96 16,7 2-35-16,21 4-18 15,41 2-30-15,-14-12-116 16,0-1-74-16,12-7 116 16</inkml:trace>
  <inkml:trace contextRef="#ctx0" brushRef="#br0" timeOffset="-127665.08">13906 15393 706 0,'2'-8'427'16,"-1"1"72"-16,-7 3-233 0,0 11-102 15,-13 9-16-15,-11 17-84 16,1 12-33-16,0 15-20 16,11 7-2-16,17 1-3 15,5-1-2-15,16-10-2 16,5-4-2-16,10-9-32 16,-2-7-43-16,1-10-151 15,0-9 144-15</inkml:trace>
  <inkml:trace contextRef="#ctx0" brushRef="#br0" timeOffset="-127260.95">14116 15693 1179 0,'-6'11'505'15,"6"-7"-185"-15,0 7-94 16,-1 6-41-16,0 2-23 0,-2 11-97 16,0 0-28-16,2-1-22 15,0-5-4-15,1-11-9 16,1-6 0-16,0-7 0 16,2 1-1-16,-3-2-1 15,0 0-4-15,0 0-5 16,0 0-1-16,2-17-1 15,10-32 2-15,0 27 3 16,1-5 3-16,3 10 2 16,2-1 2-16,-2 12 14 15,2 4 7-15,-2 8 20 16,-3 10 5-16,-3 6-3 16,-2 1-6-16,-4 5-17 15,1-5-6-15,-1-2-13 0,1-2-25 16,0-8-106-16,-1-2-64 15,5-6 109-15</inkml:trace>
  <inkml:trace contextRef="#ctx0" brushRef="#br0" timeOffset="-126943.27">14358 15841 1118 0,'76'-10'568'0,"-63"9"-199"0,0-3-139 15,1-4-11-15,-2-4-104 16,1-3-39-16,-2-4-40 16,0-1-18-16,-3-3-12 15,-3 1-6-15,-10-1-10 16,-3 3-5-16,-8 5-6 16,-1 3 5-16,-1 9 1 15,6 5 3-15,-1 12 6 16,2 6 1-16,9 13 7 15,1 0 2-15,3 3 3 16,5 0 0-16,0-11 3 16,3 0-2-16,6-9-8 15,3-4-2-15,2-6-56 0,2-6-63 16,3-6 79-16</inkml:trace>
  <inkml:trace contextRef="#ctx0" brushRef="#br0" timeOffset="-126736.63">14651 15696 1164 0,'-4'17'529'15,"6"-2"-160"-15,4 2-91 16,4 3-48-16,2 1-38 0,5-3-100 16,-1 0-33-16,4-1-19 15,3-2-17-15,0 0-25 16,-1-4-37-16,0 2-92 15,-5-5-60-15,-3-7-148 16,-2-2-104-16,-9-12 287 16</inkml:trace>
  <inkml:trace contextRef="#ctx0" brushRef="#br0" timeOffset="-126586.74">14838 15709 1145 0,'-6'10'579'16,"-10"1"-191"-16,-4 10-146 15,-3 4-41-15,0 3-92 16,2 0-40-16,4 1-73 0,5-8-52 16,8-1-114-16,4-4-70 15,9-10 137-15</inkml:trace>
  <inkml:trace contextRef="#ctx0" brushRef="#br0" timeOffset="-126348.42">15053 15509 1195 0,'-20'8'615'16,"10"11"-48"-16,-1 23-434 16,-3 8-16-16,11 13-40 15,0-1-29-15,11-7-34 16,10 0-5-16,4-15-9 15,4-5-8-15,1-14-31 16,5-12-32-16,-2-13-136 16,-4-9-64-16,-7-7 161 15</inkml:trace>
  <inkml:trace contextRef="#ctx0" brushRef="#br0" timeOffset="-126181.92">14917 15667 960 0,'-9'7'546'0,"9"-1"19"16,6-3-362-16,-1 0-8 16,13 4-54-16,-1 1-44 15,11-1-63-15,6 0-17 16,10-4-136-16,6-2-47 16,6-9 92-16</inkml:trace>
  <inkml:trace contextRef="#ctx0" brushRef="#br0" timeOffset="-125231.15">15946 15481 1215 0,'15'3'551'15,"-2"5"-265"-15,5 9-67 16,4 7 4-16,-1 10-49 16,-1 3-33-16,-9 12-46 15,-7 0-20-15,-8 1-38 16,-7-1-13-16,-4-6-39 15,0-3-51-15,3-13-135 16,-7-6-87-16,13-9 167 0</inkml:trace>
  <inkml:trace contextRef="#ctx0" brushRef="#br0" timeOffset="-124872.02">16223 15229 811 0,'12'23'431'0,"6"-2"15"15,3 7-200-15,7 10-54 16,5 5 9-16,2 14-52 16,2 3-28-16,-12 9-29 15,-2 9-12-15,-14-1-27 16,-10-24-13-1,1 1-20-15,-8 40-4 0,-10-1-67 0,-2-18-69 16,-6-39 75-16</inkml:trace>
  <inkml:trace contextRef="#ctx0" brushRef="#br0" timeOffset="-124307.85">17008 16070 1439 0,'-1'7'547'16,"-6"2"-397"-16,0 2-31 15,-6 2-15-15,-6-1-64 16,-3-5-160-16,0-4-91 16,-1-6 118-16</inkml:trace>
  <inkml:trace contextRef="#ctx0" brushRef="#br0" timeOffset="-123088.52">18026 15834 700 0,'-17'-35'343'15,"8"22"-126"-15,5 4-73 16,2 6-9 0,1 2-47-16,1 0-21 0,0 0-21 15,0 1-1-15,0 0 4 16,0 0 6-16,0 0 26 16,0 0 13-16,0 0 12 15,0 0-5-15,0 0-18 16,0 0-14-16,0 0-27 15,-1 0-9-15,-1 0-18 16,1 0-5-16,0 0-8 16,0 0-2-16,0 0 0 15,0 0 0-15,0 0 2 0,0 9 0 16,0 9-1-16,1 25 0 16,11-23-3-16,3-4-1 15,3-2-2-15,6-4 0 16,-1-3 1-16,3-3-1 15,0-5 3-15,-5-2 0 16,-1-10 3-16,-3-2 2 16,-9-9 6-16,-5 1 3 0,-9 2 1 15,-7 0 2-15,-4 2-2 16,-5 0-1-16,-7 0-2 16,5 3 0-16,2 9-5 15,-1 3-3-15,5 9-10 16,-1 1-12-16,6 5-65 15,7 5-43-15,13 0-140 16,11 0 159-16</inkml:trace>
  <inkml:trace contextRef="#ctx0" brushRef="#br0" timeOffset="-122871.71">18461 15777 691 0,'0'-3'449'16,"0"-1"4"-16,0 4-170 16,-1 0-23-16,0 0-71 0,0 1-37 15,-7 27-51-15,-4 43-19 16,12-15-31-16,-2 3-18 16,4 5-22-16,-1 2-8 15,-1-11-4-15,5-9-4 16,-1-11-61-16,7-9-49 15,4-10-170-15,-8-8-141 16,9-14 269-16</inkml:trace>
  <inkml:trace contextRef="#ctx0" brushRef="#br0" timeOffset="-122635.48">18393 15811 891 0,'7'-26'472'16,"4"11"-126"-16,6 3-106 15,3 3-24-15,-2 6-50 16,4 4-23-16,1 6-41 16,0 2-13-16,1 8-21 15,-2 0-9-15,-9 2-20 16,-3 4-9-16,-10 4-9 16,-6 0-3-16,-7-2-19 15,0-6-35-15,1-8-99 16,2-1-55-16,3-6-96 0,0-1-72 15,12-4 239-15</inkml:trace>
  <inkml:trace contextRef="#ctx0" brushRef="#br0" timeOffset="-122409.52">18753 15601 1200 0,'9'2'528'0,"-9"8"-188"15,-3 10-122-15,-7 17-52 16,-6 7-32-16,2 13-93 16,2-4-24-16,9-2-19 15,4-5-9-15,11-18-38 16,6-6-23-16,6-14-75 16,5-7-57-16,-2-10-156 15,-2-6 221-15</inkml:trace>
  <inkml:trace contextRef="#ctx0" brushRef="#br0" timeOffset="-122248.29">18687 15642 1069 0,'-14'-9'503'0,"8"4"-176"16,4 4-81-16,5 5-63 15,7 2-41-15,9 5-69 0,5-1-15 16,11 3-27-16,1 1-13 15,7-3-106-15,4 0-80 16,3-13 104-16</inkml:trace>
  <inkml:trace contextRef="#ctx0" brushRef="#br0" timeOffset="-121987.91">19249 15516 1434 0,'-6'1'562'0,"-8"14"-335"16,-2 6-103-16,-2 17-28 16,1 9-17-16,8 8-53 15,3 0-16-15,14 0-11 16,5-8-6-16,10-10-17 15,5-4-34-15,5-16-118 16,0-1-109-16,9-12 172 0</inkml:trace>
  <inkml:trace contextRef="#ctx0" brushRef="#br0" timeOffset="-121641.11">19426 15665 1179 0,'-1'5'534'0,"1"-3"-180"16,12 5-177-16,2-1 0 0,4 4-28 16,-5-1-35-16,3 2-46 15,1 2-9-15,-8 2-23 16,3 8-11-16,-7 2-11 16,-5 0-3-16,-8-5-2 15,-1-2-2-15,-6-5-2 16,2-5-1-16,-1-2 1 15,4-1 0-15,3-5-3 16,2 2-3-16,9 1-3 16,1-2-2-16,10 5 0 15,4-3 3-15,5-3 0 16,0 1-2-16,1-3-19 16,1 0-42-16,-1 0-157 15,3-5-29-15,0-4 135 16</inkml:trace>
  <inkml:trace contextRef="#ctx0" brushRef="#br0" timeOffset="-121399.54">19753 15523 1254 0,'9'0'537'0,"4"5"-278"16,8 1-73-16,4 3 8 0,3 3-41 15,-2 5-30-15,-4 7-33 16,-8 4-7-16,-4 10-21 16,-3 5-14-16,-3 1-21 15,-4 0-5-15,-1-2-6 16,-9-4-2-16,-4-7-14 16,4-5-20-16,-2-13-60 15,2-5-44-15,2-8-100 16,5-2-50-16,4-9 172 15</inkml:trace>
  <inkml:trace contextRef="#ctx0" brushRef="#br0" timeOffset="-120729.93">20380 15182 641 0,'19'2'397'0,"-11"-4"32"16,-1-3-160-16,0 5-107 15,1 1-5-15,2 5-47 16,2 3-28-16,-4 2-31 16,-3 4-4-16,4 2-8 15,-3 2-1-15,-6 6-2 16,-2-2-1-16,-8 13-3 15,-4 3-2-15,6 2-9 16,-2 1-2-16,7-2-6 16,4-1-4-16,-1-3-4 15,7-3-1-15,-5-12-4 16,-2-4-2-16,11-5-3 16,-5-4 0-16,5-6 1 0,0-2 2 15,-3-5 3-15,2 1 0 16,-4 4 4-16,0 5 2 15,-4 10 3-15,-4 4 7 16,-6 9 21-16,3 6 10 16,2 3 21-16,-1 1 3 0,4 0-4 15,-6-2-4-15,-1 2-6 16,7 3-2-16,-2 0-11 16,-5-2-5-16,0-3-14 15,-6-5-4-15,3-5-9 16,6-6-3-16,1-2-6 15,-3-6-7-15,2-6-61 16,-2 0-66-16,-3-8-58 16,6-15 97-16</inkml:trace>
  <inkml:trace contextRef="#ctx0" brushRef="#br0" timeOffset="-120514.23">21184 16103 1688 0,'3'20'637'16,"-11"-13"-492"-16,-2-1-167 15,-3 0-1-15,0-6-8 0</inkml:trace>
  <inkml:trace contextRef="#ctx0" brushRef="#br0" timeOffset="-111075.53">4075 17051 620 0,'-18'13'303'15,"0"1"-57"-15,12-14-48 0,-2 0-10 16,0 2-27-16,-4 0-60 16,2 2-19-16,2 5-23 15,-7-1-9-15,7 7-17 16,-3 0-9-16,4-3-13 16,5 3-5-16,6 4-6 15,6 3-5-15,3 1-3 16,8-2 1-16,6-8 3 15,4-7 3-15,7-4 1 16,-3-7 1-16,-2-4 1 0,-5-2 1 16,-8-5 2-16,-4 2 2 15,-10-9 9-15,-5 2 3 16,-9-2 8-16,-8 3 0 16,-6 5-4-16,1-4-4 15,-2 8-7-15,-2-2-3 16,7 4-5-16,-2 4-3 15,7 2-4-15,10 5-6 0,-1 2-20 16,2-1-39-16,2-3-141 16,0 0-322-16,12-2 349 15</inkml:trace>
  <inkml:trace contextRef="#ctx0" brushRef="#br0" timeOffset="-110823.2">4340 17019 1012 0,'7'8'397'0,"-7"-6"-223"15,-1-2-42-15,3 10 9 16,3 8-14-16,4 13-47 16,5 12-26-16,2 5-25 15,-4 0-6-15,4 3-8 0,-3-2-3 16,-3-4-5-16,0-4-1 15,-3-9 0-15,4-6-1 16,-4-9-30-16,-6-8-58 16,-2-16-290-16,-12-11 251 15</inkml:trace>
  <inkml:trace contextRef="#ctx0" brushRef="#br0" timeOffset="-110615.61">4381 17009 1139 0,'17'1'426'0,"-5"-3"-308"16,6 1-44-16,2 1 24 16,-3 2 0-16,-4 3-4 15,-2 0-12-15,4 6-27 16,-1 1-14-16,-1 4-15 16,-8 1-3-16,-6 1-1 15,-7 0 0-15,-1-3-1 16,-3 5-3-16,-3-7-16 15,7 0-28-15,-6-3-126 16,3-6-114-16,-3-4 159 16</inkml:trace>
  <inkml:trace contextRef="#ctx0" brushRef="#br0" timeOffset="-110387.24">4778 16699 1074 0,'6'1'448'16,"-9"16"-214"-16,-2 8-83 16,-9 23-32-16,0 8-12 15,0 16-50-15,6 1-20 0,12-13-26 16,8-2-7-16,10-18-3 16,4-7-1-16,10-12 1 15,-5-10-16-15,0-11-119 16,-3-5-34-16,-14-12 89 15</inkml:trace>
  <inkml:trace contextRef="#ctx0" brushRef="#br0" timeOffset="-110211.81">4621 16952 1306 0,'-6'1'497'16,"5"0"-340"-16,5 0-101 15,-4-1 0-15,4 0-15 16,20 0-12-16,39 3-18 16,-22-4-4-16,9 1-68 0,6 0-89 15,18-2 96-15</inkml:trace>
  <inkml:trace contextRef="#ctx0" brushRef="#br0" timeOffset="-109944.56">5538 16884 1560 0,'-65'-29'547'0,"51"33"-476"16,-9 9-4-16,4 15 2 15,2 9-18-15,11 7-35 16,6 2-8-16,10 2-8 16,5-4-1-16,2-6 0 15,10 0-2-15,0-8-53 16,1-3-59-16,6-8 72 16</inkml:trace>
  <inkml:trace contextRef="#ctx0" brushRef="#br0" timeOffset="-109748.79">5808 17028 1346 0,'-1'27'527'16,"-10"-2"-293"-16,2 6-107 16,0 0-8-16,1 0-17 15,5-5-61-15,3-7-19 0,2-1-29 16,4-11-53-1,1-5-143-15,2-4-58 0,-5-17 139 16</inkml:trace>
  <inkml:trace contextRef="#ctx0" brushRef="#br0" timeOffset="-109570.14">5685 16766 1158 0,'0'-4'471'15,"5"4"-228"-15,6 0-185 16,5 10 13-16,7 6-10 16,2 1-15-16,9 3-27 15,5 2-8-15,4-1-75 16,-2 3 69-16,3-1-19 0</inkml:trace>
  <inkml:trace contextRef="#ctx0" brushRef="#br0" timeOffset="-109322.22">6042 16798 1246 0,'3'6'488'0,"6"3"-285"16,2 10-126-16,3 8 21 0,3 4 12 15,4 4-8-15,3 5-27 16,2 7-14-16,-11 2-25 15,-4 2-8-15,-11-4-12 16,-3-2-1-16,-8-4-6 16,-3-9-4-16,-1-4-61 15,1-7-55-15,1-9-533 16,9-3 443-16</inkml:trace>
  <inkml:trace contextRef="#ctx0" brushRef="#br0" timeOffset="-108985.15">6860 16907 1518 0,'-21'1'564'0,"-1"-1"-388"16,8 1-86-16,15 2-22 16,10 0-10-16,18 0-42 15,11-1-14-15,3 1-1 16,0-3-2-16,-2 1-70 15,-7 1-87-15,-15 1 101 32</inkml:trace>
  <inkml:trace contextRef="#ctx0" brushRef="#br0" timeOffset="-108833.58">6895 17065 988 0,'-13'21'490'0,"5"-15"-66"15,-2-6-276-15,23 0-74 16,10 8 1-16,0-9-33 16,2 0-20-1,-12 0-52-15,1 1-51 0,49-16 51 16</inkml:trace>
  <inkml:trace contextRef="#ctx0" brushRef="#br0" timeOffset="-107786.6">8063 16819 1002 0,'-10'-8'443'0,"14"12"-160"15,1 5-120-15,-1 15-35 16,-4 2 15-16,0 11-30 15,0-1-35-15,-1-2-48 16,1-5-11-16,0-7-9 16,1-7-3-16,0-9-1 15,-1-3-2-15,-1-5-2 16,1 1-2-16,-1 0-5 16,1-1-1-16,1-20-1 15,6-26 1-15,3 23 1 0,3 2 2 16,10 4 3-1,-1-1 0-15,2 8 2 0,-1 4 0 16,-1 15 4-16,-5 6 0 16,-4 9 4-16,-2 5 0 15,-3 0-1-15,-2 1 0 16,-3-5-1-16,-3-5 0 0,-1-10 3 16,-3-4-1-16,2-5-11 15,1-5-11-15,1 5-15 16,0 0-5-16,3-19 4 15,12-31 10-15,0 30 9 16,0 3 4-16,2 5 5 16,4 3 1-16,-4 8 7 15,6 2 5-15,-3 12 11 16,-4 7 1-16,2 10-1 16,-9 2-4-16,5 1-12 15,-2-4-4-15,5-3-6 16,6-8-4-16,7-9-8 15,1-11-28-15,8-12-64 16,-1-4-19-16,6-6-13 16,-5 4 26-16,-6-4 66 15,-4 3 26-15,-16 5 31 16,-6-1 33-16,-12 5 55 0,-5 3 19 16,-11 2 29-16,-4 4-16 15,-2 4-37-15,-1 7-11 16,5 6-25-16,5 0-7 15,6 5-15-15,4 1-10 16,8 2-15-16,4 1-5 16,6-2-4-16,3-5-1 15,3-2-1-15,-1-4 1 16,3-5 0-16,-1 1-1 0,0-3 1 16,-1-3-1-16,-6-5 0 15,-1 1 1-15,-2-7-1 16,0 1 2-16,-2 4 1 15,0 0-2-15,-3 7 2 16,1 5-1-16,-1 9 0 16,2 0 0-16,3 3-16 15,1-2-48-15,5-6-103 16,11-1-49-16,-1-8-170 16,1-7 237-16</inkml:trace>
  <inkml:trace contextRef="#ctx0" brushRef="#br0" timeOffset="-107611.49">8944 16938 1007 0,'3'2'457'15,"1"3"-186"-15,2 10-127 0,5 7-16 16,5 7-46-16,0 1-31 16,8-1-25-16,3 1-8 15,-1-12-6-15,7 0-5 16,-4-7-49-16,-4-4-65 15,-1-10 69-15</inkml:trace>
  <inkml:trace contextRef="#ctx0" brushRef="#br0" timeOffset="-107453.74">9171 16929 1190 0,'-20'18'570'16,"1"12"-98"-16,-2 9-355 15,-4 3-11-15,6-4-30 16,5-7-34-16,8-13-95 16,4-5-65-16,18-6 73 15</inkml:trace>
  <inkml:trace contextRef="#ctx0" brushRef="#br0" timeOffset="-106607.77">10185 16641 1022 0,'-1'-1'399'0,"0"0"-236"16,1 0-39-16,0-8 15 15,0 0 14-15,0 1-10 16,-1 2-24-16,-2 0-11 0,0 0-20 16,-5 1-18-16,-17-4-40 15,-28 5-13-15,21 17-10 16,4 0-4-16,8 1-9 15,1-4-6-15,16 3-18 16,2 1-1-16,7 3 5 16,8 6 6-16,3-2 15 15,0-3 3-15,3 3 2 16,-1 0 0-16,-4 3 2 16,-3 2 1-16,-8 3 4 15,-5-2 3-15,-7 1 5 16,-5-4 1-16,-9-5 2 15,0-2-2-15,1-8-6 16,10 0-3-16,2-6-12 16,5 0-10-16,8 0-6 15,-5 1-1-15,11 3 7 0,2 3 9 16,1 3 6-16,5 3 0 16,0 6 5-16,1 2 5 15,-5 6 8-15,0 0 3 16,-4 5-5-16,-2 1-4 15,2-4-9-15,2 0-3 16,6-9-46-16,8-4-77 0,6-9 81 16</inkml:trace>
  <inkml:trace contextRef="#ctx0" brushRef="#br0" timeOffset="-106090.78">10812 16884 1224 0,'1'-5'489'0,"2"6"-262"0,1 7-108 15,2 7-14-15,4 5 1 16,-3 14-22-16,-3 1-23 16,4 5-26-16,3-3-6 15,5-8-16-15,4-7-6 16,1-7-4-16,-12-5-3 16,2-8-2-16,-4-1-1 15,2-13-3-15,5 0 1 16,-4-8 1-16,0-2 1 0,-1 5 3 15,5 3 0-15,-6 12 1 16,3 3 1-16,-6 15 0 16,-1-4 2-1,9 10 1-15,-3-1 2 0,6-8 3 16,1 3 3-16,-1-9 9 16,1-5 6-16,-2 1 8 15,-1-10 2-15,-4-4-2 16,1-1-5-16,-3-12-9 15,-1 4-5-15,-2-4-9 16,-3-4-30-16,2 3-106 16,0 2-77-16,4 1 115 15</inkml:trace>
  <inkml:trace contextRef="#ctx0" brushRef="#br0" timeOffset="-105895.98">11506 17144 963 0,'-2'20'491'15,"9"-12"-32"-15,-2 2-227 16,1 5-94-16,-6 1-4 16,2 3-74-16,1-5-34 0,5-1-14 15,7 1-57-15,-1-13-121 16,3 0 113-16</inkml:trace>
  <inkml:trace contextRef="#ctx0" brushRef="#br0" timeOffset="-105729.88">11491 16862 1177 0,'-12'-6'524'0,"13"12"-213"16,4 3-165-16,2 4-103 15,6 5-4-15,8-7-124 16,5 0-390-16,15-5 333 16</inkml:trace>
  <inkml:trace contextRef="#ctx0" brushRef="#br0" timeOffset="-105412.77">12060 16919 1222 0,'-11'4'455'0,"17"-1"-282"16,6-1-92-16,9 5 10 15,3-2-2-15,11 3-42 16,0 1-19-16,1 0-18 16,0 0-2-16,-3-3-90 15,-4-5-87-15,-8-6 106 16</inkml:trace>
  <inkml:trace contextRef="#ctx0" brushRef="#br0" timeOffset="-105228.27">12224 16807 1041 0,'-2'-5'420'16,"4"7"-185"-16,2 4-65 15,0 12 6-15,3 10-24 16,-3 12-84-16,2 5-26 0,3-1-21 15,0-6-8-15,8-5-57 16,0-8-80-16,15-10 81 16</inkml:trace>
  <inkml:trace contextRef="#ctx0" brushRef="#br0" timeOffset="-104772.2">12977 16861 1450 0,'-10'-2'545'16,"3"0"-362"-16,-6 5-109 15,-24 40-12-15,29-6-7 16,11-1-29-16,-1-3-12 16,14-6-7-16,2-4-1 15,-2-10-2-15,10-7-1 0,-5-6 0 16,2-8-1-1,2-7 0-15,-5-4 1 0,-8-7 3 16,-6 0 4-16,-10 0 9 16,-5-2 5-16,-8 4 3 15,-2 1 1-15,-1 6-3 16,-1 2-3-16,0 11-8 16,-4 2-8-16,5 5-17 15,8 8-18-15,4 2-98 16,13 4-83-16,7 0 129 15</inkml:trace>
  <inkml:trace contextRef="#ctx0" brushRef="#br0" timeOffset="-104546.83">13227 16778 1089 0,'1'-2'496'16,"-1"16"-167"-16,0 11-109 15,-1 9-81-15,-1 8-17 16,2 10-65-16,3 3-28 16,3 2-20-16,4-5-2 15,1-14-4-15,1-4-2 0,-1-16-36 16,-2 0-55 0,-7-8-170-16,-1-6 164 0</inkml:trace>
  <inkml:trace contextRef="#ctx0" brushRef="#br0" timeOffset="-104299.02">13132 16870 848 0,'5'-10'441'16,"8"5"-42"-16,8 5-256 16,3-1 5-16,5 1-20 15,2 2-17-15,3 2-32 16,-3 5-12-16,-4 1-20 15,-3 1-9-15,-6 4-11 16,-4-2 0-16,-21 5 1 16,-4 0 0-16,-14-1-6 0,-3-1-26 15,6-5-63-15,1-2-41 16,5-7-125 0,0-3-398-16,9-7 439 0</inkml:trace>
  <inkml:trace contextRef="#ctx0" brushRef="#br0" timeOffset="-104097.95">13536 16683 1375 0,'3'4'546'0,"-3"9"-341"16,2 11-51-16,-6 18-43 15,3 11-29-15,1 4-56 16,0-2-11-16,15-8-10 15,1-6-5-15,9-14-6 16,3-7-23-16,-4-16-102 16,-1-6-49-16,-7-16 100 15</inkml:trace>
  <inkml:trace contextRef="#ctx0" brushRef="#br0" timeOffset="-103932.6">13430 16823 1267 0,'-7'-10'514'16,"7"8"-275"-16,6 0-111 16,8 5-35-16,6 0-7 15,5 6-37-15,5 1-19 16,15-3-25-16,1-4-55 16,9-3 37-16</inkml:trace>
  <inkml:trace contextRef="#ctx0" brushRef="#br0" timeOffset="-102674.65">14193 16624 545 0,'-8'-35'338'0,"4"30"20"15,-2 3-160-15,-2 2-27 16,-5 12-45-16,-4 6-36 15,-1 12-47-15,-2 4-2 16,6 12-5-16,11-11-2 16,-1 1-14-16,7 29-6 0,9 12-10 15,4-13-2-15,3-21-1 16,1-4-1-16,3-11-22 16,3-7-66-16,-2-15 60 15</inkml:trace>
  <inkml:trace contextRef="#ctx0" brushRef="#br0" timeOffset="-101752.33">14561 16870 1024 0,'-32'-34'409'0,"30"32"-203"16,1 1-40-16,0 1 9 16,0 0-13-16,0-1-59 15,0 1-23-15,0 0-27 16,0 0-11-16,0 0-16 15,1 0-7-15,0 0-7 16,1 16 0-16,3 33-5 16,-4-26 0-16,3-2-2 15,-4 0-2-15,1-5 1 16,0-1 0-16,-4-7 2 16,4-4-1-16,-1-3 0 15,3-1-7-15,-2-1-13 16,0 0-5-16,0 0-5 15,5-18 2-15,14-35 9 16,-10 28 4-16,4-1 6 16,-1 4 3-16,3 3 1 0,1 7 1 15,0 7 1-15,0 4 1 16,-1 11 4-16,-3 5 2 16,-1 9 4-16,-3 3 1 15,-2 2 0-15,0-4-2 16,0-7-6-16,0 1-2 15,-1-7-11-15,-2-2-57 0,0-8 46 16</inkml:trace>
  <inkml:trace contextRef="#ctx0" brushRef="#br0" timeOffset="-101393.93">14890 16996 1112 0,'13'5'438'0,"-2"-5"-251"16,-1-1-65-16,3-6-20 15,0-6-24-15,-2-9-55 16,10-2-11-16,-13-3-4 16,2 3 1-16,-5 3 11 15,-13 3 8-15,-1 7 11 0,-2 1 2 16,-1 6-5-16,1 4-3 15,-5 5-4-15,2 5-1 16,0 10-5-16,6 2-2 16,8 4-8-16,5 4-4 15,2 1-4-15,-1-1-2 16,7-4-3-16,4-4-1 16,8-10-4-16,1-6-37 15,8-7-116-15,-4-10-76 0,4-9 129 16</inkml:trace>
  <inkml:trace contextRef="#ctx0" brushRef="#br0" timeOffset="-101211.64">15145 16835 1194 0,'-9'2'492'0,"6"8"-227"16,1 3-91-16,3 4-22 15,3-2-7-15,5 4-57 16,1-2-27-16,2 3-29 15,-2 0-10-15,3 1-14 16,1-3-6-16,2-4-64 16,5 0-62-16,-2-9-168 15,2-5-364-15,-5-10 436 16</inkml:trace>
  <inkml:trace contextRef="#ctx0" brushRef="#br0" timeOffset="-101005.08">15317 16858 1217 0,'-10'1'568'0,"-7"4"-216"16,-3 7-173-16,-4 3-17 15,-4 6-73-15,0 3-38 16,8 0-45-16,4 3-8 0,7-4-15 16,4 0-2-16,5-5-65 15,5-7-55-15,6-4-175 16,2-4 188-16</inkml:trace>
  <inkml:trace contextRef="#ctx0" brushRef="#br0" timeOffset="-97249.09">15564 15522 762 0,'-29'-37'354'15,"29"29"-134"-15,-4-1 2 16,0 5-31-16,0 3-27 15,-6 2-65-15,3 11-23 32,4-5-36-32,1-1-15 0,-9 33-11 0,-1 8-1 0,6 13-4 15,3-15-3-15,3-1-3 16,9-3-2-16,-6-8-1 16,6-3 0-1,3-8-2-15,-1-3 1 0,7-7-20 16,2 2-48-16,2-9-134 15,1-6 132-15</inkml:trace>
  <inkml:trace contextRef="#ctx0" brushRef="#br0" timeOffset="-96932.83">15740 15591 1333 0,'0'0'491'0,"0"0"-329"0,0 1-32 15,0-1 6-15,0 0-18 16,0 0-54-16,-1 6-11 16,0 17 1-16,-3 34 0 15,-1-24-10-15,1-2-5 16,2-2-8-16,2-4-9 15,0-4-12-15,4 1-3 16,0-5-4-16,1-1-1 16,1-3-1-16,-2-2-8 0,0-8-103 15,1-3-56-15,-2-7-118 16,0-4 150-16</inkml:trace>
  <inkml:trace contextRef="#ctx0" brushRef="#br0" timeOffset="-96157.98">15675 16805 724 0,'-7'-70'392'0,"3"70"-24"16,-3-4-134-16,-4 7-84 15,-3 7-16-15,-5 12-61 16,2 13-18-16,0 10-21 16,4 6-6-16,12 3-13 15,1 0-4-15,12-6-9 16,5-1-2-16,-1-15 0 16,3-6-12-16,0-8-93 15,1-6-67-15,0-11 100 16</inkml:trace>
  <inkml:trace contextRef="#ctx0" brushRef="#br0" timeOffset="-95783.71">15874 16903 1146 0,'5'0'430'16,"-6"1"-290"-16,-2 0-2 15,3-1 12-15,0 0-22 16,0 0-51-16,0 0-8 0,0 0-8 16,2 4-9-16,-1 1-11 15,0 0 1-15,1 1 2 16,-2-5 1-16,-2 1-7 16,2-2-9-16,-1 0-15 15,1 0-4-15,0 0-7 16,-1 0-3-16,0 0-2 15,0 0-2-15,0 0-3 16,1 0 1-16,0 0 2 16,0 0 1-16,0 0 3 15,0 0 0-15,0 0-23 16,0 0-38-16,0 0-76 16,0 0-35-16,0 0-76 15,0 0-44-15,0 0 197 16</inkml:trace>
  <inkml:trace contextRef="#ctx0" brushRef="#br0" timeOffset="-95077.8">15536 16800 773 0,'-123'1'424'0,"101"0"19"16,0 0-247-16,20 4-68 15,-3-3-2-15,11 2-46 16,13-2-37-16,4 0-27 15,6-2-3-15,4-3-4 16,-3 3-3-16,8 4-3 16,5 1-41-16,3 3-165 15,3-5 143-15</inkml:trace>
  <inkml:trace contextRef="#ctx0" brushRef="#br0" timeOffset="-94575.92">15931 16721 1861 0,'0'3'58'16,"-4"6"-9"-16,-1 8 47 15,2 7-44-15,-4 7-14 16,5 14-14-16,-1 4-2 15,1 4-10-15,2 0-4 16,2-11-8-16,1-5-2 16,8-11 1-16,-1-6-33 0,10-7-107 15,7-6-58-15,11-14 106 16</inkml:trace>
  <inkml:trace contextRef="#ctx0" brushRef="#br0" timeOffset="-94338.09">16144 16856 1403 0,'-3'0'551'15,"3"4"-296"-15,-2 6-153 16,-1 6 3-16,-1 9-13 15,3 1-38-15,0 7-40 16,3 1-5-16,3-3-7 0,0-4-7 16,6-9-104-16,-1-2-87 15,1-17 119-15</inkml:trace>
  <inkml:trace contextRef="#ctx0" brushRef="#br0" timeOffset="-94175.54">16166 16740 1390 0,'-1'-9'537'0,"2"7"-306"15,3 1-121-15,1 4-16 16,-5-4-15-16,0 1-91 16,0 0-91-16,19 9 67 15</inkml:trace>
  <inkml:trace contextRef="#ctx0" brushRef="#br0" timeOffset="-93893.76">16446 16672 2187 0,'2'9'70'0,"3"-5"-22"16,9 17 38-16,1 3-6 16,5 8-24-16,1 11-2 15,-6 8-4-15,1 2-5 16,-11 9-24-16,-3-5-6 16,-9-7-4-16,-1-6-8 0,-2-18-85 15,-1-12-54-15,5-10-171 16,2 1-372-16,10-17 463 15</inkml:trace>
  <inkml:trace contextRef="#ctx0" brushRef="#br0" timeOffset="-93386.58">16700 16562 1096 0,'-8'3'459'0,"8"-1"-265"15,2 2-46-15,9 8-64 16,3 7-2-16,8 4-2 16,3 6-11-16,1 6-14 15,-1 4-2-15,-7 13-8 16,3 3-8-16,-14 5-13 16,-5 4-6-16,-5-6-7 15,-11-2-2-15,5-13-25 16,-6-5-50-16,0-18-139 15,0-12-84-15,-2-1 165 16</inkml:trace>
  <inkml:trace contextRef="#ctx0" brushRef="#br0" timeOffset="-92798.81">17498 17191 1203 0,'-9'14'530'0,"8"-8"-278"16,-8-4-50-16,-1 12-136 15,-7-4-6-15,-5 4-22 16,8 4-43-16,-4-7-111 16,3 0-41-16,4-3 79 15</inkml:trace>
  <inkml:trace contextRef="#ctx0" brushRef="#br0" timeOffset="-92212.24">18560 16958 1295 0,'-38'0'534'16,"30"6"-304"-16,-1 11-141 15,0 7-19-15,4 11-31 16,0-3-10-16,5-7-24 15,7-3-3-15,5-16-2 16,1 3 0-16,1-2 0 0,4-6 0 16,1-6 0-16,-1-10-1 15,0-5 0-15,-5-3 1 16,-8-4 8-16,-4 3 4 16,-5-4 11-16,-7 4 5 15,-6 7 4-15,-1 4-2 16,-4 7-8-16,0 3-7 15,6 6-17-15,3 6-7 16,4 3-57-16,7 2-46 0,7 2-196 16,5-7 194-16</inkml:trace>
  <inkml:trace contextRef="#ctx0" brushRef="#br0" timeOffset="-91969.5">18823 16903 1468 0,'0'8'587'16,"-10"4"-340"-16,2 14-138 16,-1 5-13-16,2 10-25 15,1 3-26-15,6 0-32 16,1-2-6-16,7-3-4 15,3-1-3-15,3-3-14 0,-1-6-29 16,-4-10-71-16,-6-6-50 16,-3-13-165-16,-1-1 206 15</inkml:trace>
  <inkml:trace contextRef="#ctx0" brushRef="#br0" timeOffset="-91742.91">18759 16925 1073 0,'12'-11'460'0,"8"5"-226"16,3 3-64-16,7 3-39 16,2 4-9-16,-8 6-7 15,-1 1-2-15,-13 6-19 16,-3 2-13-16,-6 7-37 16,0 1-14-16,-4-1-12 15,-7-4-3-15,1-7-39 16,-6-8-33-16,5-3-73 15,-2-4-40-15,-2-2-92 16,5 2-28-16,-4-15 184 16</inkml:trace>
  <inkml:trace contextRef="#ctx0" brushRef="#br0" timeOffset="-91515.08">19134 16751 1044 0,'0'-1'502'16,"-5"13"-184"-16,-4 11-95 16,-3 17-138-16,0 7-9 15,5 6-33-15,4 4-21 16,9-8-18-16,5 1-3 16,8-12-4-16,5-11-5 0,6-12-70 15,0-8-67-15,0-15 91 16</inkml:trace>
  <inkml:trace contextRef="#ctx0" brushRef="#br0" timeOffset="-91342.88">19027 16932 1349 0,'-1'0'516'0,"3"3"-352"16,4-2-57-16,-6-1-29 15,6 1-22-15,23 2-39 16,39 0-24-16,-23-7-103 16,5-3 80-16</inkml:trace>
  <inkml:trace contextRef="#ctx0" brushRef="#br0" timeOffset="-91053.1">19662 16759 1002 0,'-2'-16'524'0,"-1"17"-86"16,-3 9-132-16,-5 1-148 15,-2 6-20-15,-2 14-81 16,2 6-24-16,4 13-18 16,7 2-5-16,4-1-5 15,6-11-4-15,5-6-9 16,1-6-42-16,10-14-140 16,3 1-60-16,4-18 135 15</inkml:trace>
  <inkml:trace contextRef="#ctx0" brushRef="#br0" timeOffset="-90872.98">19915 16987 1162 0,'-2'14'554'0,"2"3"-190"16,0 5-177-16,1 3-41 15,4 0-59-15,-5-1-37 16,0-6-41-16,0-6-9 0,1-7-91 15,4-4-83-15,1-9 108 16</inkml:trace>
  <inkml:trace contextRef="#ctx0" brushRef="#br0" timeOffset="-90727.99">19892 16854 807 0,'9'-12'458'0,"-6"13"-48"15,3 1-215-15,2 3-137 16,-4 3-8-16,10 0-33 16,0 0-81-16,16 3 40 15</inkml:trace>
  <inkml:trace contextRef="#ctx0" brushRef="#br0" timeOffset="-90499.75">20081 17110 1362 0,'0'1'552'0,"0"-4"-310"16,8 3-130-16,6-5-11 16,5 2-26-16,9 4-25 0,2-4-29 15,4-2-4-15,2 4-6 16,-1-2-37-16,-2 2-133 15,-5-6-34-15,-9-8 95 16</inkml:trace>
  <inkml:trace contextRef="#ctx0" brushRef="#br0" timeOffset="-90300.13">20249 16961 1157 0,'0'9'529'15,"-1"-2"-169"-15,2 8-185 16,3 5-33-16,1 9-26 16,-2-1-41-16,3 3-51 15,0-1-8-15,4-6-10 16,2 4-42-16,-1-15-133 16,3-1-70-16,-10-11 127 0</inkml:trace>
  <inkml:trace contextRef="#ctx0" brushRef="#br0" timeOffset="-90080.6">20478 16954 1369 0,'1'11'603'16,"-5"6"-299"-16,2 8-142 15,3 7-18-15,-2-2-70 16,5 6-34-16,-7-5-30 15,5-5-6-15,0 1-84 16,6-14-64-16,6-2-171 16,6-5 181-16</inkml:trace>
  <inkml:trace contextRef="#ctx0" brushRef="#br0" timeOffset="-89821.39">20623 16755 1250 0,'2'-4'519'16,"5"6"-242"-16,2 1-64 16,3 10-42-16,3 7-7 15,2 7-59-15,-1 10-23 16,1 4-25-16,-2 3-8 15,-3 4-20-15,-4 1-11 16,-6-4-11-16,-2-2-17 16,-5-8-90-16,-1-7-65 0,-3-2-143 15,-2-6 177-15</inkml:trace>
  <inkml:trace contextRef="#ctx0" brushRef="#br0" timeOffset="-89182.97">21103 16607 761 0,'-5'0'389'15,"7"-4"-67"-15,0 0-111 16,5 1-74-16,2 3 12 16,1 4-22-16,4 0-19 0,0-1-33 15,1 4-11-15,1 2-15 16,-1-1-4-16,-1 6-8 15,-4-5-5-15,-5 7-7 16,-4 0-1-16,-4 12-2 16,-3 4-2-16,-4 7-4 15,0 2-3-15,4-1-7 16,2-4 0-16,4-9-4 16,2-5 0-16,2-8-3 15,-1-4-4-15,-1-4-5 16,2-3-1-16,3-3 1 15,1-1 3-15,3 0 6 16,-4 1 1-16,4 1 2 16,-1 5 2-16,-1 10 5 15,0 5 2-15,-2 10 12 16,3 5 8-16,1 2 13 16,5-2 5-16,0 2 8 0,-2-2 1 15,-6 3 10-15,-10 2 5 16,-11-4 1-16,-7 1-4 15,-14-8-21-15,0-6-16 16,-3-9-68-16,3-7-58 16,10-11-133-16,1-6 32 15,16-13 102-15</inkml:trace>
  <inkml:trace contextRef="#ctx0" brushRef="#br0" timeOffset="-89035.5">21939 17280 1637 0,'27'2'638'0,"-13"8"-446"16,-6-1-82-16,-5-2-167 15,-2 0-53-15,7-4 63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6:15:38.042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14779 10976 189 0,'-19'0'91'0,"4"-1"-8"0,2-2 5 15,1 1 36-15,3 1 20 16,3 0 12-16,1-1-3 16,5 0-18-16,0 2-7 15,-1 0-4-15,1 0-8 0,0 0-17 16,0 0-14-16,0 0-32 15,0 0-9-15,0 0-8 16,5 1 1-16,9 2-2 16,1 0-2-16,30 7-4 15,-24-6-3-15,0-1 1 16,2 1-2-16,-3-1-1 16,1-2-1-16,1 0-3 15,-3 0-2-15,-2-1-3 16,-4 0-3-16,-2 0-4 15,-3 0-1 1,1 1-2-16,6 0 0 0,2 2-2 16,-1-2 0-16,-3-1 0 0,-2-1 0 15,2-2 0-15,-1 0 0 16,4 2 1-16,-1-1-1 16,0 1 0-16,-3 1 0 15,1 0 0-15,3 0 0 16,-2 0 1-16,1 1-1 15,-1-1 2-15,-1 0 0 16,0 1 3-16,-1-1 1 16,-1 4 1-16,1-2 1 0,-1 1-3 15,0 0 0-15,0-4-2 16,2 1-1-16,1 0-1 16,1 0-1-16,3 0 1 15,-1 1-1-15,1 2 0 16,-2 1-1-16,-3 0 0 15,-3 0-1-15,-1 0 2 16,-2-2-2-16,2 0 1 16,5-1 1-16,-6-1 0 31,-3 0 2-31,0 0 3 0,17 0 0 0,-1 0 3 16,-1 1-1-16,-8 2 0 15,3 1-1-15,-2-2-2 16,2-2-1-16,0-3-1 15,-1 1-1-15,2 2-1 0,1 2 0 16,2 0-1-16,2 1-1 16,2-2 0-16,4 2 0 15,3-1 0-15,1-4 0 16,3 2 0-16,-6-1 0 16,-1 1 1-16,-6 0-1 15,-1 0 0-15,1-1 0 16,2 0 1-16,3 0 2 15,-1-2 3-15,1-1 0 0,-6 1 1 16,3 1-1-16,-4 1-2 16,1 1-1-16,-1 1-1 15,-1 0 0-15,1 1-1 16,-1 2-1-16,3-2 1 16,2 1 0-16,-1-4 0 15,2 0 0-15,-1-1-1 16,-3-1 0-16,3 6 0 15,-3-3 0-15,-2 1 1 16,5 2-1-16,-8-3 0 16,5 0 0-16,3 0 0 15,-2-2 0-15,5 0 1 16,-2-1-1-16,0 1 1 16,1 0 0-16,1 1-2 15,0 2 1-15,1 0 0 0,0 2 1 16,-1 1 0-16,1-3-1 15,2 2 1-15,-1-2-1 16,3 1 0-16,-5 2 1 16,0-1-1-16,-5-1 0 15,3 0 0-15,4 1 0 16,-4 0 1-16,7 2-1 16,-1-2 0-16,1-1 0 15,4 1 0-15,-1-2 1 16,4 0 0-16,-1 0 1 0,8 0 1 15,-4-2-1-15,-5 1 0 16,-1 0-1-16,-10-1 0 16,4 2-1-16,-4-1 1 15,1 2 0-15,3 4-1 16,-2-6 1-16,4 2 0 16,-1-2-1-16,2 1 0 15,1-1 1-15,3-2 3 16,3-3 1-16,-2-1 2 15,-2 3-1-15,-5 2-2 16,-5 1-1-16,-5 0-1 16,-3 1 0-16,1-1 0 15,-2 0 0-15,5 0 0 16,3-1-1-16,-1 1 1 0,5 0 0 16,-7-1 2-16,-2-3 0 15,-4 3 3-15,-4 0 2 16,-4 1 5-16,-3 0 3 15,-3-1 8-15,1 1 3 16,-2-1-2-16,0 0-2 16,-2 0-10-16,1 0-5 15,0 0-57-15,0-1-56 0,0 1 320 16,0 1-202-16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6:18:23.454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3430 4687 512 0,'1'-6'269'0,"-4"-4"-93"16,3 2-10-16,-8-6-8 16,5 5-41-16,3-5-15 15,-5-4-32-15,7 9-2 0,-8-8-1 16,0 6-1-16,-6-2-5 16,-10-2-4-16,1 8-13 15,-4 1-6-15,-4 13-13 16,2 3-7-16,-7 15-8 15,4 7-2-15,-2 2-1 16,-2 4-1-16,10-2-1 16,5 1-1-16,10 1-3 15,9 1-1-15,5 0-1 16,1-1 1-16,10-5 0 16,2 1 0-16,5-9 0 15,6-4 0-15,1-7 0 16,3-5 0-16,4-5-46 15,3-6-75-15,8-8 80 16</inkml:trace>
  <inkml:trace contextRef="#ctx0" brushRef="#br0" timeOffset="389.66">3667 4814 1009 0,'-8'4'407'0,"3"2"-268"15,-2 1 12-15,5 7-61 32,1-8-21-32,1 2-38 0,-1 22-10 0,2 1-4 15,8 3-1-15,3-18-3 16,2-3-2-16,3-4 0 15,1-6-2-15,3-2 0 16,-3-4 1-16,-1-6 0 16,-1-2 0-16,-7-7 4 15,-2 3 3-15,-7-5 14 16,-5 1 6-16,-8-1 8 16,-3-1 0-16,-6 6-7 15,-3 0-7-15,-2 5-11 16,1 4-6-16,7 4-14 15,3 2-9-15,9 2-17 0,4 0-24 16,5 1-93-16,-2-3-64 16,0 0 123-16</inkml:trace>
  <inkml:trace contextRef="#ctx0" brushRef="#br0" timeOffset="1736.3">3988 4896 550 0,'0'0'280'0,"5"-2"-124"0,1 2 27 16,-6 0-12-16,0 0-35 16,0 0-18-16,0 0-32 15,0 0-10-15,6 13-17 16,1 3-9-16,28 29-13 16,-30-28-6-16,-1-2-9 15,1 0-2-15,-5-7-1 16,0-1 0-16,-3-7 4 15,4-2 4-15,-1 2 2 16,-1-1-2-16,1 0-13 16,-1-1-9-16,0-2-11 15,-3-20-3-15,0-33-1 16,15 24 0-16,3 1 0 16,4 1-1-16,3 0 3 15,-2 5-4-15,0 4-34 16,-2 5-43-16,0 10-198 15,-2 7 186-15</inkml:trace>
  <inkml:trace contextRef="#ctx0" brushRef="#br0" timeOffset="2102.01">4299 4827 920 0,'32'21'354'0,"-28"-13"-233"16,3 3 19-16,4 3-11 15,-2 5-13-15,3 3-49 16,-3 1-15-16,-3 2-16 16,1-3-7-16,-5-6-7 15,-1-3-2-15,-1-8 2 16,0-4 6-16,3 0 17 15,-3-2 1-15,-2 0-11 16,1-1-10-16,-4-15-25 16,-10-40-8-16,16 24-2 15,3-3 1-15,3 1 1 16,4 1 1-16,-1 6 1 16,6 3-1-16,-2 10 0 0,4 5-21 15,-2 6-135-15,-5 2-139 16,15 12 183-16</inkml:trace>
  <inkml:trace contextRef="#ctx0" brushRef="#br0" timeOffset="2462.3">4581 4955 999 0,'0'4'386'0,"1"-3"-264"15,1-1 14-15,-2-1-45 16,0 0-13-16,9-5-41 16,8 2-6-16,25-43-3 15,-27 26-3-15,-8 0-2 16,1 4-2-16,-7 3 7 16,-1 4 5-16,-7 3 7 15,-2 0 3-15,-6 5-4 16,1 2-4-16,-2 9-8 15,4 4-9-15,0 6-8 16,2 2-3-16,5 3-3 16,1 0 0-16,8-2-3 15,1-2-2-15,6-2-2 0,4-6-1 16,5-5-1-16,5-4 1 16,8-5-127-16,-8-12-80 31,-12 8 128-31</inkml:trace>
  <inkml:trace contextRef="#ctx0" brushRef="#br0" timeOffset="2678.91">5023 4735 929 0,'-18'0'502'16,"4"8"-103"-16,4 2-216 15,-2 4-16-15,1 8-90 16,1 2-27-16,7 4-39 15,4 2-11-15,5-4-7 16,5 0-1-16,0-6 0 16,5-4 1-16,8-9 2 15,3-4-1-15,7-10-78 16,2-7-82-16,3-17 106 16</inkml:trace>
  <inkml:trace contextRef="#ctx0" brushRef="#br0" timeOffset="2872.16">5256 4562 1142 0,'-8'21'477'0,"1"8"-320"16,2 14 2-16,-2 7-46 16,7 2-47-16,7 1-23 15,5-13-26-15,5-6-5 16,3-13-7-16,2-6 0 0,4-8-84 15,-1-6-82-15,-6-9 102 16</inkml:trace>
  <inkml:trace contextRef="#ctx0" brushRef="#br0" timeOffset="3065.66">5175 4694 1162 0,'5'9'444'16,"5"-3"-335"-16,8 2-7 16,2-5 3-16,6 1-37 15,3-1-20-15,5-3-36 16,0 2-1-16,3-2-176 16,-2-3 125-16</inkml:trace>
  <inkml:trace contextRef="#ctx0" brushRef="#br0" timeOffset="3671.53">5536 4697 642 0,'-3'7'420'0,"5"5"-15"16,-1 0-164-16,7 5-6 16,-4 5-87-16,-7 1-33 0,2 2-56 15,1-3-17-15,-3-5-24 16,6-5-6-16,1-6 0 15,-3-2 0-15,-2-4 1 16,0 0-2-16,0-2-6 16,0 1-5-16,1 0-4 15,1-9-2-15,5-9 3 16,14-27 0-16,-12 30 3 16,0 3-1-16,-1 7 0 15,2 1 0-15,0 10 1 16,-1 0 0-16,0 7 2 15,1 4 3-15,1 0 1 16,0 3 1-16,4-2-1 16,-1-3-2-16,-1-5-3 15,3-1-1-15,3-5-1 0,1 0-3 16,3-3-4 0,-1 0-23-16,-2-3-49 0,1-2-17 15,-2-4-10-15,-4-3 23 16,-2-6 52-16,-4 1 20 15,-5-2 19-15,-2-2 13 16,0 3 31-16,1-2 13 16,-1 4 25-16,-1 2 5 15,-1 5 5-15,1 5-2 16,-7 4-5-16,3 0-13 0,-5 7-33 16,-5 2-15-16,2 8-24 15,3 5-7-15,7 6-9 16,2 2-2-16,9-4-1 15,5-3 1-15,13-5 0 16,1-4-3-16,2-3-61 16,3-3-52-16,3-8-148 15,6-8-122-15,8-11 251 16</inkml:trace>
  <inkml:trace contextRef="#ctx0" brushRef="#br0" timeOffset="3980.68">6296 4595 1160 0,'-9'1'529'0,"-3"-1"-264"16,-1 7-54-16,-3-1-49 15,2 7-69-15,2 1-38 16,5 3-34-16,2 3-7 16,6 1-7-16,4-1-3 15,7-3-4-15,2-1 1 16,6-2 2-16,0-1 3 15,2-1 6-15,-1 0 4 0,0 0 9 16,-4-1 3-16,-6-2 17 16,-6-2 13-16,-7 0 17 15,-6-2 3-15,-6 1-13 16,-1-2-14-16,-3-4-48 16,1 0-40-16,4-3-94 15,2-2-56-15,8-2-147 16,3-3-370-16,10 2 482 15</inkml:trace>
  <inkml:trace contextRef="#ctx0" brushRef="#br0" timeOffset="4316.91">6716 4512 1053 0,'0'7'553'0,"-7"-5"-181"16,-4 1 2-16,-6 7-147 0,-3-1-68 15,1 3-83-15,1 3-34 16,8-1-34-16,5 1-10 16,7 1-10-16,7 1-3 15,5 1 5-15,5 3 3 16,4 0 7-16,-1-3 3 16,4 3 6-16,-1-3 5 15,-6-3 2-15,-3-1 4 16,-10-3 26-16,-5 0 15 0,-8 0 18 15,-4-1 3 1,-7 1-24-16,-3 0-16 0,1-1-25 16,0-2-13-16,7-4-61 15,2-3-49-15,7-1-126 16,4-4-77-16,12-1 192 16</inkml:trace>
  <inkml:trace contextRef="#ctx0" brushRef="#br0" timeOffset="4521.91">7415 4685 1547 0,'2'1'578'0,"3"-1"-469"15,-1 0-46-15,-4 0-9 16,0 0-119-16,0 0-100 16,0 0 103-16</inkml:trace>
  <inkml:trace contextRef="#ctx0" brushRef="#br0" timeOffset="4691.42">7353 4836 913 0,'8'6'503'15,"-5"-2"-55"-15,1-1-228 16,-1 1-2-16,-1-1-76 16,-2-3-41-16,0 0-65 15,0 0-16-15,10 0-37 16,-2 0-66-16,-6-1 57 16</inkml:trace>
  <inkml:trace contextRef="#ctx0" brushRef="#br0" timeOffset="11379.9">9209 4908 429 0,'-2'3'263'0,"-1"1"-25"15,0-1 2-15,0-1-69 16,1 2-33-16,1-2-58 15,0-1-19-15,1 1-24 0,0-1-2 16,28 10 1-16,38-5-4 16,-24-22-8-16,0-2-5 15,-4-3-5-15,-5-3-3 16,-15 1-1-16,-3 1 3 16,-9 3 9-16,-5 3 6 0,-2 1 13 15,-2 0 4-15,-7 0 1 16,-1 2-2-16,-9 2-6 15,-3 2-5-15,1 9-8 16,0 5-4-16,6 3-11 16,4 5-5-16,3 4-9 15,1 0-4-15,12 10-2 16,1-1 2-16,6 1 5 16,4 0 2-16,6-8 1 15,1-1 0-15,1-4 0 16,-1-3 0-16,-4-5-18 15,0-4-53-15,4-10-237 16,13-3 210-16</inkml:trace>
  <inkml:trace contextRef="#ctx0" brushRef="#br0" timeOffset="11577.15">9657 4674 775 0,'2'10'417'0,"4"5"-124"15,3 6-98-15,0 5-3 16,6 5-97-16,3-1-38 16,3-2-29-16,3-4-7 15,1-5-6-15,2-4-4 16,0-5-4-16,-2-2 4 16,-6-6-124-16,-5-2-107 0,-5-9 137 15</inkml:trace>
  <inkml:trace contextRef="#ctx0" brushRef="#br0" timeOffset="11766.16">9902 4765 1261 0,'-8'15'529'0,"-2"5"-332"16,-3 3 5-16,-9 5-81 15,-1 1-34-15,-1-2-44 16,4-2-14-16,10-5-19 15,1-6-9-15,8-7-46 16,1-2-58-16,5-9-171 16,4-5 171-16</inkml:trace>
  <inkml:trace contextRef="#ctx0" brushRef="#br0" timeOffset="11979.88">10021 4736 666 0,'-6'3'451'0,"6"10"22"16,0 9-227-16,-1 6-3 16,7 11-103-16,-5 4-44 0,4 5-44 15,-2 1-12-15,-2-7-18 16,3-19-6 0,0 0-6-16,5 11-1 0,-1-5 0 15,-2-8-4-15,-3-13-112 16,1-5-83-16,1-11 113 15</inkml:trace>
  <inkml:trace contextRef="#ctx0" brushRef="#br0" timeOffset="12229.9">9992 4740 947 0,'12'-9'415'0,"1"4"-233"16,4 2-12-16,-1 4-43 15,4 3-35-15,3 3-16 16,0 2-5-16,-2 3-5 16,-3 4-3-16,-7 2-4 0,-3 3 3 15,-9 0 3-15,-5 1-4 16,-5-2-11-16,-3-1-6 16,1-5-16-16,-1-3-7 15,3-7-58-15,1-2-52 16,-1-7-152-16,7-2 145 15</inkml:trace>
  <inkml:trace contextRef="#ctx0" brushRef="#br0" timeOffset="12480.13">10327 4577 783 0,'12'18'457'16,"-6"0"-91"-16,-3 10-142 15,-4 4-8-15,-3 7-110 16,1 6-40-16,6 0-39 16,3-2-10-16,4-4-12 15,5-5-1-15,1-10-33 16,2-4-54-16,3-10-425 16,10-7 353-16</inkml:trace>
  <inkml:trace contextRef="#ctx0" brushRef="#br0" timeOffset="12860.25">10645 4798 1024 0,'-7'-8'438'16,"1"4"-243"-16,-5-5-42 16,-8-1-40-16,3 2-37 15,-3 3-32-15,-1 5-10 16,4 7-11-16,-3 4-4 0,2 7-10 15,9 5 1-15,-2 7 3 16,7 0 1-16,6-3-2 16,-6-4 0-16,11-9-5 15,-4-4-2-15,3-7 0 16,5-3-1-16,3-8 0 16,2-4 0-16,4-2 1 15,-1 0-2-15,-6 2 1 16,0 3-1-16,-6 5 2 15,-1 3 1-15,-5 5 12 16,-1 6 9-16,0 6 11 16,0 3 1-16,0 1-11 15,4-2-11-15,1-7-17 16,3-2-8-16,5-11-63 16,0-6-47-16,2-10-152 15,-3-5-104-15,2-2 233 0</inkml:trace>
  <inkml:trace contextRef="#ctx0" brushRef="#br0" timeOffset="13162.01">10785 4832 581 0,'8'4'341'16,"-3"4"-30"-16,2 2-41 15,-3 2-70-15,-2 2-26 0,4 2-54 16,-3 1-26-16,2-4-36 16,0-4-16-16,-1-6-18 15,1-2-9-15,-1-5-7 16,1-2-2-16,1-5-6 15,5-2-1-15,-1-2-4 16,1-1-1-16,-2 4 4 16,1 1 0-16,0 5 2 15,-1 3-1-15,3 3 1 16,-5 0 0-16,0 6 7 16,0 1 1-16,-4 4 2 15,3 2 0-15,1-1-7 16,0 0-3-16,7-4-3 15,-5-3-2-15,8-2-78 16,6 1-68-16,-1 0-169 16,8 1-104-16,-4-1 260 0</inkml:trace>
  <inkml:trace contextRef="#ctx0" brushRef="#br0" timeOffset="13493.82">11291 4868 824 0,'3'-14'440'16,"-5"-1"-90"-16,-4 2-40 15,-6 5-78-15,-3 1-44 16,-4 3-78-16,0 4-34 16,-1 5-44-16,2 4-14 0,6 6-18 15,3 2-6-15,5 1-7 16,4 0-1-16,5-2 5 16,2-1 1-16,6-7 4 15,-1-2 2-15,4-8 2 16,-1-2 3-16,-2-5 1 15,3 1 0-15,-7 1 1 16,2 3-1-16,-5 0 1 16,-2 5 2-16,0 4 9 15,-3 2 3-15,1 7 0 16,1-1-1-16,3 0-12 16,2 0-4-16,3-5-8 15,1-3-11-15,4-6-67 16,-1-8-52-16,1-10-136 0,-1-4-114 15,-1-8 246-15</inkml:trace>
  <inkml:trace contextRef="#ctx0" brushRef="#br0" timeOffset="13649.66">11464 4700 549 0,'5'-3'404'0,"1"3"4"16,-4 10-127-16,2 9-48 15,-4 12-73-15,0 8-33 0,2 4-49 16,6 2-18-1,9-6-33-15,-1-7-2 0,10-12-16 16,0-7-4-16,0-13-56 16,2-4-80-16,-10-11 85 15</inkml:trace>
  <inkml:trace contextRef="#ctx0" brushRef="#br0" timeOffset="13833.26">11483 4762 1068 0,'-14'-11'444'0,"14"11"-179"16,2 3-117-16,6 1-18 15,3 2-19-15,8-2-72 16,-3 0-15-16,5-3-14 16,2-2-7-16,6-5-139 15,5 3-107-15,6-3 148 0</inkml:trace>
  <inkml:trace contextRef="#ctx0" brushRef="#br0" timeOffset="13997.82">11887 4772 547 0,'11'13'367'15,"-8"5"30"-15,6 1-48 16,-6 1-73-16,3 0-45 16,-1 0-97-16,-4-5-37 0,0-5-58 15,-2-3-20-15,-2-6-34 16,3-1-38-16,0-1-110 15,0 0-67-15,0 0 134 16</inkml:trace>
  <inkml:trace contextRef="#ctx0" brushRef="#br0" timeOffset="14663.67">11976 4721 649 0,'6'1'324'0,"-2"0"-115"16,9 3-2-16,0-2-38 15,6 3-22-15,-2 3-17 16,0 3-4-16,-4 4-11 16,1 5-7-16,-3 3-16 15,-2 0-16-15,0 1-25 16,-1-2-14-16,2-3-21 0,2-4-4 16,0-4-6-16,1-2-2 15,-2-5-2-15,-1 0 1 16,-4-4 0-16,-1-1-1 15,0-2-11-15,-2-4-14 16,0-2-33-16,-1-2-13 16,-2-10-19-16,-3-2-2 15,-5-3 23-15,-5-1 17 0,-3 8 37 16,-1 4 26-16,4 10 42 16,1 2 2-16,7 4-4 15,2 1-14-15,3 1-34 16,0-3-6-16,0 0-3 15,0 0 1-15,5 3 1 16,11 4 2-16,28 12-1 16,-26-15-1-16,1-1 1 15,-1 1 1-15,2-1 0 16,-3-1 0-16,-4 2 1 16,3 2 1-16,-7-1 1 15,0 3 3-15,-3 1 11 16,-3 1 10-16,-3 1 4 15,0 1 1-15,2-4-11 16,0 1-8-16,2-6-6 16,-1 0 0-16,-2-3-4 15,-2-2-2-15,1 1-1 0,0 0 0 16,0 0-1-16,0 0 1 16,0 0 0-16,11-6 0 15,-5 3 0-15,-2 2-1 16,-1 1 0-16,-1 1-1 0,-2 0 0 15,2 12 0-15,5 9-63 16,24 24-69 0,-3-44 84-16</inkml:trace>
  <inkml:trace contextRef="#ctx0" brushRef="#br0" timeOffset="14937.01">12781 4740 1220 0,'-4'-8'649'16,"-5"10"-89"-16,-1 2-376 15,3 3-2-15,2 3-94 16,0 1-43-16,5 4-28 16,4 1-6-16,5 1-6 15,4 1-1-15,3-3 0 16,2-1 0-16,-1-2 2 0,-2 1-1 15,-4-3 1-15,-4-1 3 16,-8-1 13-16,-8-3 6 16,-6 1 1-16,-3-2-19 15,2-3-79-15,4 0-55 16,4-5-135-16,4-3-50 16,4-5 193-16</inkml:trace>
  <inkml:trace contextRef="#ctx0" brushRef="#br0" timeOffset="15371.44">13595 4764 1470 0,'-40'-13'548'16,"33"23"-371"-16,4 5-119 16,3 6 9-16,2 1-17 0,6-2-31 15,7-4-10-15,2-6-1 16,4-5 0-16,-2-3 1 15,2-5-1-15,0-2 0 16,-6-8-3-16,-2-1 0 16,-7-3 6-16,-7-1 3 15,-10 2 5-15,-5 0 2 16,-5 4-3-16,-4 0-3 0,5 9-8 16,1 3-9-16,5 3-19 15,5 6-10-15,7 2-12 16,1 3 1-16,8 3-70 15,9 0-100-15,17-5 141 16</inkml:trace>
  <inkml:trace contextRef="#ctx0" brushRef="#br0" timeOffset="15605.66">14082 4523 927 0,'-23'9'526'15,"0"2"-4"-15,1 5-360 16,4 6-5-16,6 9-78 16,5 3-42-16,5 11-20 15,1 0-2-15,1 5-3 0,11-3 0 16,1-7-2-16,3-1 0 16,-1-6-2-16,-8-6-1 15,-1-8-37-15,-2-5-63 16,-3-8-212-16,2-3 196 15</inkml:trace>
  <inkml:trace contextRef="#ctx0" brushRef="#br0" timeOffset="15758.51">13905 4743 1262 0,'8'0'497'0,"1"1"-334"15,2 4-15-15,3-1-13 16,1 0-49-16,7-2-58 15,6 1-11-15,9-3-74 16,7 1 59-16,6 8-16 16</inkml:trace>
  <inkml:trace contextRef="#ctx0" brushRef="#br0" timeOffset="16756.22">15181 4801 653 0,'-27'-31'341'0,"31"31"-108"16,5 3-81-16,-2 1 19 0,4 9-50 16,0 4-16-16,-3 7-24 15,0 2-7-15,-4 0-24 16,-2-4-9-16,0-4-13 15,-1-4-1-15,1-6 10 16,-4-4 8-16,1-3 16 16,-2-1 3-16,2-1-13 15,0 0-11-15,0 0-23 16,-5-12-11-16,-1-10-9 16,-7-29-5-16,14 24-5 15,4-3 0-15,8 0 0 16,1 1 1-16,8 5 0 15,0 2-5-15,3 6-69 16,1 6-67-16,-2 10 96 16</inkml:trace>
  <inkml:trace contextRef="#ctx0" brushRef="#br0" timeOffset="17110.09">15461 4912 669 0,'7'4'374'0,"-5"-4"-91"0,5-1-124 16,-3-5 15-16,12-6-72 15,2-3-20-15,3-5-10 16,2 1-4-16,-12-2-21 16,-2 2-7-16,-9 3-8 15,-1 1 2-15,-4 5 5 16,-3 2 1-16,-2 4-6 15,-2 4-8-15,2 2-13 16,2 2-4-16,-3 7-2 16,3 1-3-16,5 6-2 15,0 3-2-15,6 2 1 16,3-3 1-16,5-2 0 16,0-3 0-16,6-5-3 15,5 0-2-15,4-8-28 16,8-3-46-16,3-10-319 15,4-3 273-15</inkml:trace>
  <inkml:trace contextRef="#ctx0" brushRef="#br0" timeOffset="17358.16">15892 4726 2151 0,'-8'4'55'15,"-2"4"-8"-15,-9 4 47 0,11 4-53 16,-2 3-16-16,9-1-19 16,1 3-4-16,3-2-2 15,4-2 1-15,6 1-1 16,0-3 0-16,8-3-3 16,2-1-1-16,0-9 2 15,6-3-26-15,8-10-141 16,2-4-111-16,6-4 161 15</inkml:trace>
  <inkml:trace contextRef="#ctx0" brushRef="#br0" timeOffset="17848.45">16165 4807 795 0,'0'-2'400'15,"0"1"-126"-15,0 0-4 16,-1 0-56-16,0 0-26 16,0 0-47-16,0 0-21 15,0 1-46-15,0 0-16 16,0 0-25-16,-1 0-12 16,-2 5-14-16,-1 5-6 0,1-1-1 15,-1 28 0-15,11-26 0 16,2-1 2-16,2 0-2 15,0-1 0-15,4-3-2 16,1 0-1-16,2-5 3 16,3-1 1-16,-3-6 2 15,-1-1 1-15,0-2-1 16,-3 0 1-16,-1 0 0 16,0 0 2-16,-5-2 2 15,-2-1 0-15,-3 3 3 16,0 2 2-16,1 5 3 15,-2 2 7-15,-1 0 6 16,0 0-1-16,-1 0-7 16,0 0-9-16,-1 9-12 15,2 6-3-15,10 29-2 16,-2-29 0-16,8-1-7 0,-1-2-7 16,-1-6-76-1,7-2-61-15,-5-9-337 0,13-6 317 16</inkml:trace>
  <inkml:trace contextRef="#ctx0" brushRef="#br0" timeOffset="18426.64">16587 4787 788 0,'-13'-3'447'0,"7"11"41"16,2 5-271-16,2 6-67 15,1 4-26-15,5 2-73 16,1-1-13-16,6-1-15 15,0-3-4-15,-3-6-2 16,0-5-3-16,-5-6 3 16,-1-3 5-16,-2-3 6 15,0 2 0-15,-1 0-2 16,0-7-6-16,-3-15-12 16,-5-25-5-16,9 26-12 15,0 1-7-15,6 4-42 16,2-1-28-16,5 6-41 15,2 2-32-15,3 5-64 16,3 2-34-16,1-2-59 0,0 4-4 16,-4-2 66-16,-4-2 69 15,-5 3 127-15,-3-1 93 16,-5 2 143-16,1 2 26 16,-2-1 33-16,0 0-31 15,0 0-62-15,0 2 13 16,1 12 15-16,1 1-3 15,6 28 7-15,-4-27-24 16,1-1-47-16,-1 2-17 0,0-1-41 16,4 3-16-16,0-2-18 15,-2-4-3-15,-2-3 0 16,-2-6 4-16,-2-4 10 16,-4-3 9-16,3 2-10 15,0 0-10-15,-2-7-25 16,-5-10-22-16,-8-35-25 15,16 29-4-15,5 2-22 16,6 2-13-16,1 4-33 16,4 1-39-16,-1 6-127 15,-3 5 187-15</inkml:trace>
  <inkml:trace contextRef="#ctx0" brushRef="#br0" timeOffset="18756.98">17005 4870 1033 0,'3'12'448'16,"6"-2"-265"-16,-1-2 14 15,-2-5-56-15,11-1-42 16,0-4-34-16,4-5-11 16,2-5-19-16,-4-5-2 15,-4-3-5-15,-4 0-6 16,-8 0 3-16,-4 1 6 0,-8 3 10 15,-2 1 1-15,-3 10-5 16,1 3-7-16,-3 9-21 16,4 5-8-16,0 9-11 15,2 3-3-15,9 4 1 16,3-2 4-16,8-3 8 16,2-2 0-16,4-6 2 15,2-5 0-15,4-10-2 16,2-3-44-16,4-14-150 15,1-4-125-15,1-4 181 16</inkml:trace>
  <inkml:trace contextRef="#ctx0" brushRef="#br0" timeOffset="19035.46">17392 4818 702 0,'11'6'369'0,"-8"4"-59"0,0 1-67 15,1 3 7-15,-1-1-45 16,0 3-68-16,1-4-26 15,-5-6-59-15,1 1-18 16,2-7-21-16,-3-2-8 16,1 0-11-16,0 1-11 15,7-14-19-15,25-32-2 16,-20 32 2-16,-4 0 8 0,-1 9 17 16,0 3 6-16,-3 1 5 15,3 5 2-15,2 4 10 16,-5 3 9-16,4 4 8 15,0 4 3-15,-1-1-9 16,6 1-10-16,2-3-9 16,3-4-3-16,7-9-70 15,1-5-72-15,6-9 89 16</inkml:trace>
  <inkml:trace contextRef="#ctx0" brushRef="#br0" timeOffset="19412.41">17884 4723 1459 0,'-4'7'584'0,"-4"5"-416"0,-1 2 0 16,2 4-60-16,-1 0-39 16,8 1-32-16,0 0-10 15,6-3-14-15,10-2-3 16,5-3-3-16,2-3-1 15,4-8-1-15,-1-2-1 16,0-8-2-16,-1-1-1 0,-5-1 0 16,-10-1-1-16,-4 1 4 15,-5 0 3-15,-9 0 10 16,0 1 3-16,-4 5 6 16,-3 3 2-16,8 3 0 15,-6 4-1-15,7 4-4 16,6 3-5-16,-1 5-7 15,0 2-1-15,5 0-2 16,6 1-1-16,9-5-7 16,9-3-3-16,11-10-63 15,-2-5-75-15,15-15 91 16</inkml:trace>
  <inkml:trace contextRef="#ctx0" brushRef="#br0" timeOffset="20070.08">19141 4741 950 0,'9'4'360'0,"4"19"-254"16,2 5 4-16,-4 0 27 15,1 5-32-15,-3-5-39 16,0-5-17-16,-2-3-18 16,-4-5 3-16,0-8 6 0,-2-2 9 15,-1-5 25-15,0-2 3 16,-1 1-7-16,0 0-10 15,0-2-36-15,-8-17-14 16,-9-29-10-16,13 29-3 16,5 2-8-16,0 0-6 15,9 3-7-15,2-1-1 16,7 3 3-16,4-1-16 0,9 2-87 16,0 1-63-16,4-2 107 15</inkml:trace>
  <inkml:trace contextRef="#ctx0" brushRef="#br0" timeOffset="20404.91">19528 4966 604 0,'5'4'362'15,"4"-1"-98"-15,0-3-28 16,1-2-40-16,2-6-70 15,-3-6-22-15,7-7-17 16,-1-1-2-16,-5-3-8 16,-1 4-1-16,-8 2-3 15,-2 3-4-15,-3 7-2 0,-1 1-7 16,-2 8-28-16,0 0-15 16,-2 8-31-16,0 4-11 15,0 5-8-15,4 2 3 16,5 1 11-16,4 1 6 15,8 0 7-15,4 0 1 16,5-3 0-16,0-2 10 16,9-8-111-16,6-3-69 0,2-21 109 15</inkml:trace>
  <inkml:trace contextRef="#ctx0" brushRef="#br0" timeOffset="20930.45">19937 4631 1157 0,'-4'12'487'16,"-3"4"-313"-1,2-1-63-15,-6 23-9 0,4 14-64 16,0-1-12-16,10-6-16 16,3-3-2-16,3-7-1 15,4-4-1-15,2-8-3 16,1-4-1-16,11-8-32 15,6-1-36-15,9-8-111 0,5-2-58 16,-3-9-72 0,-6-4 24-16,-11-3 117 0,-6-3 75 15,-10 3 219-15,-6 1 69 16,-8 0 81-16,-2 3 20 16,-8 2-61-16,-1 2-31 15,-3 4-52-15,0 3-24 16,1 5-43-16,2 3-19 15,2 3-31-15,2 1-10 0,6 2-17 16,0 1-5-16,6-2-6 16,0-1-2-16,4-1-3 15,3-1-1-15,4-7 3 16,1-1 0-16,4-2 4 16,1-3 2-16,-2 2 1 15,0 2 0-15,-5 0-1 16,-1 0 1-16,-2 7 0 15,3-2-1-15,-2 2-1 16,-2 1-1-16,0-3-6 16,-8 1-52-16,5-1-110 15,2-1-37-15,-3-12 102 16</inkml:trace>
  <inkml:trace contextRef="#ctx0" brushRef="#br0" timeOffset="21105.34">20484 4766 1282 0,'-7'22'503'15,"4"14"-345"-15,-3 2-30 16,4 5-22-16,2-2-38 16,8-9-36-16,3-5-13 15,4-10-9-15,-1-5 0 0,4-7-68 16,-2-4-75-16,-2-8 85 15</inkml:trace>
  <inkml:trace contextRef="#ctx0" brushRef="#br0" timeOffset="21512.09">20375 4821 1267 0,'11'4'469'0,"1"2"-369"15,0 2 19-15,1-1-25 16,2 0-22-16,2-1-40 16,-2-4-13-16,7 3-11 15,-2-4-5-15,5-1-97 0,4 0-62 16,-3-1-134-16,0 1-81 16,-5 0-34-16,-3 0 58 15,-7-1 146-15,-4-2 109 16,-2 1 254-16,-5-1 60 15,1 2 55-15,-2 0 0 16,1 0-88-16,-2 0-39 16,2 1-35-16,0 0-7 15,0 0 4-15,0 0 9 16,0 2-2-16,2 10 10 0,0 3-19 16,4 29-21-16,-2-23-24 15,-1-2-27-15,3 1-25 16,3-2-5-16,1-6-12 15,2-2-51-15,3-15-139 16,8-10 131-16</inkml:trace>
  <inkml:trace contextRef="#ctx0" brushRef="#br0" timeOffset="21657.44">20686 4707 1249 0,'2'-3'469'0,"1"3"-341"16,1 1-78-16,-4-1-13 0,0 0-17 16,4 1-89-16,16 7-91 15,37 16 103-15</inkml:trace>
  <inkml:trace contextRef="#ctx0" brushRef="#br0" timeOffset="22257.25">20974 4800 588 0,'1'23'390'0,"-1"1"-35"0,3 5-55 16,-5-1-39-16,2 2-68 16,5-1-41-16,-2-7-68 15,9 0-25-15,2-12-32 16,5-3-7-16,7-7-7 16,1-9-5-16,-1-6-4 15,-6-3 1-15,-6-2 2 16,-7 5 5-16,-9 0 6 15,-4 1 0-15,-9 1-6 16,-3 1-5-16,-4 1-7 16,-1 3 2-16,1 7 7 15,5 1 5-15,1 1 7 16,7 3-2-16,5-1-10 16,-5-1-10-16,12 1-16 15,-3-1-3-15,4-1 2 16,-4-1 4-16,2 0 5 0,21 0 2 15,35-3 2-15,-30 0 1 16,2 4 3-16,-3 1 1 16,-6 6 0-16,-1 0 1 15,-5 2 2-15,-3 3 2 16,-4-1 15-16,0 3 6 16,-7-3 21-16,-1 1 8 15,0-1-5-15,0-3-5 0,0 0-19 16,1-7-11-16,0-4-15 15,2 1-8-15,-3 0-7 16,0 0 0-16,6-3 2 16,9-3 5-16,28-15 4 15,-27 16 2-15,-8 6 3 16,4 1 1-16,0 6 3 16,-5 4 1-16,4 2 7 15,-4-1 3-15,-2-1 1 16,1-1 1-16,-3-4-6 15,4 0-39-15,-2-6-155 16,6-3 171-16,24-17-48 16</inkml:trace>
  <inkml:trace contextRef="#ctx0" brushRef="#br0" timeOffset="22419.45">21812 5008 1265 0,'23'19'565'16,"-19"-13"-272"-16,0 2-62 16,-7-6-55-16,-8 0-95 15,-6-1-183-15,-3 2-12 16,-6-7 39-16</inkml:trace>
  <inkml:trace contextRef="#ctx0" brushRef="#br0" timeOffset="23292.28">22821 4889 1136 0,'39'4'455'0,"-35"0"-286"16,-1 1-11-16,-3 6-32 0,0 0-21 15,2 4-44-15,-1 0-23 16,-1-3-26-16,2-2-4 16,-1-4-13-16,-1-3-54 15,0-3-269-15,0-1 229 16</inkml:trace>
  <inkml:trace contextRef="#ctx0" brushRef="#br0" timeOffset="23695.19">22747 4754 525 0,'22'-3'289'0,"3"7"-56"15,8 5-34-15,-4 0-21 16,-1 2-31-16,-4-2-20 16,-6 1-13-16,-5 3-30 15,4 2-11-15,-12 2-25 16,1 3-5-16,-2 2-11 15,-3 2-6-15,3 0-7 16,-6-3-6-16,5-5-4 16,-3-6 0-16,0-6 0 15,4 1 2-15,-7-7-22 16,3-5-15-16,3-4-26 16,3-8-9-16,9 0 15 15,-1 0 12-15,4 4 20 16,-1 7 8-16,0 6 17 0,-1 2 10 15,-3 5 15-15,0 2 4 16,-2 5-4-16,-1 2-6 16,-3 3-12-16,-1 1-6 15,2 2-25-15,3-4-80 0,10-6 65 16</inkml:trace>
  <inkml:trace contextRef="#ctx0" brushRef="#br0" timeOffset="23938.1">23470 4828 712 0,'-6'-14'423'0,"5"9"-38"16,-8 0-82-16,-2 6-97 15,2 4-52-15,-3 5-69 16,1 2-23-16,-2 4-27 15,-3 3-10-15,4 3-18 16,4 2-6-16,7 4-7 16,4-3-2-16,6 1-1 0,0-8 2 15,12-6-1-15,-1-5-26 16,10-8-83-16,9-5-74 16,3-15 110-16</inkml:trace>
  <inkml:trace contextRef="#ctx0" brushRef="#br0" timeOffset="24162.2">23648 4682 1222 0,'-2'7'494'0,"-2"10"-314"16,0 6-24-16,-1 12-57 15,1 5-18-15,2 3-36 16,2 0-7-16,4-6-14 15,3-6-7-15,5-11-11 16,2-2-3-16,4-9-23 16,2-2-48-16,0-4-141 15,1-7-140-15,8-9 209 16</inkml:trace>
  <inkml:trace contextRef="#ctx0" brushRef="#br0" timeOffset="24516.79">23873 4837 558 0,'5'-3'353'0,"0"7"5"16,-3 5-96-16,-2 9-50 0,-1 5-14 16,-2 4-12-16,3 3-20 15,3-5-45-15,5-6-22 16,0-4-44-16,-3-3-16 16,0-11-22-16,0-3-8 31,-3 1-10-31,-2-1-5 0,0 1-21 0,7-4-9 15,11-15-1-15,20-21 2 0,-34 34 20 16,-5 1 9-16,1 6 7 16,-2 0 0-16,1 0-3 15,1 0-1-15,-1 0 0 16,1 0 3-16,2 15 5 16,2 1 2-16,22 28-5 15,-10-32-2-15,6-4-13 16,4-5-52-16,2-5-146 15,5-3-112-15,4-6 182 16</inkml:trace>
  <inkml:trace contextRef="#ctx0" brushRef="#br0" timeOffset="24905.15">24321 4882 1134 0,'-10'-10'515'0,"-2"4"-238"16,-1 0-38-16,-1 7-93 0,2 5-45 15,0 7-70-15,-1 6-23 16,5 4-16-16,4 3 0 16,6-2 4-16,3-3 0 15,4-7 4-15,1-3-1 16,1-9-5-16,3-4-7 16,3-11-55-16,2-8-33 0,4-6-30 15,-5-4 3-15,3-2 54 31,-9-1 34-31,-5-2 37 0,-1 2 6 0,-4 2 11 16,-2 4 20-16,0 11 46 16,1 8 13-16,-1 9 16 15,0 4-18-15,0 16-44 16,-2 6-11-16,-1 17-15 16,4 4 1-16,0 2 8 15,5-3 2-15,2-11-3 16,-4-7-2-16,5-11-11 15,-2-7-6-15,-3-10-35 16,3-5-46-16,4-8-144 16,1-5-98-16,10-6 186 15</inkml:trace>
  <inkml:trace contextRef="#ctx0" brushRef="#br0" timeOffset="25470.08">24565 4896 899 0,'3'7'422'16,"2"4"-161"-16,1 3-2 15,-2 3-70-15,-1 2-38 16,-1-2-55-16,-1-1-27 16,2-4-30-16,-1-4 0 15,0-2-20-15,-1-6-3 16,-1-3-25 0,0 2-15-16,0 0-25 0,0 0-7 0,0 0 18 15,0 0 11-15,3-8 19 16,1 0 4-16,0 0 2 15,28-25 0-15,-23 31 5 16,-1 1 8-16,-2 3 12 16,0 0 4-16,3 6 4 15,0 3-2-15,4-3-4 16,2 4-3-16,3-6-7 16,1-4-4-16,2-1-7 15,-1-5 1-15,-2 0-1 16,2-1 0-16,-10 1 0 15,2-1 1-15,-8 2 3 16,-4 1 1-16,2 3 4 16,-2 0 0-16,0 0-6 15,0 0-3-15,0 0-4 0,0 0-1 16,5 11 1-16,3 4 4 16,16 34 2-16,-15-26 2 15,11 6 3-15,3 0 7 16,1-5 15-16,-1-1 7 15,-7-1 16-15,-2-1 3 0,-7-3 10 16,-7-3 9 0,-7-4 12-16,-1-1 0 0,-8-6-15 15,2-1-14-15,0-5-42 16,-2-4-31-16,5-2-87 16,3-3-63-16,-3-8-113 15,12 1 162-15</inkml:trace>
  <inkml:trace contextRef="#ctx0" brushRef="#br0" timeOffset="26135.47">25877 4684 776 0,'13'5'299'0,"-8"13"-192"16,3 8 13-16,-5 10 18 15,-1 4-16-15,1 7-30 16,-3 1-10-16,3-6-20 16,-3-7-9-16,3-16-15 15,-2-11-6 1,0-5-3-16,0 2 10 0,1-1 17 16,-2-4 0-16,-1-1-13 0,1 0-17 15,-1-1-33-15,0-14-12 16,1-26-9-16,0 23-6 15,6 4 2-15,1 2 5 16,16 5 15-16,-3 4 11 16,4 6 10-16,-1 3 6 15,-9 8 16-15,-3 4 9 16,-6 2 22-16,-3 2 7 0,-6-2 4 16,-1-2-2-16,-7-3-6 15,0-5-2-15,-1-2-10 16,-3-5-7-16,1-1-84 15,2 0-65-15,6-5-190 16,14-4 174-16</inkml:trace>
  <inkml:trace contextRef="#ctx0" brushRef="#br0" timeOffset="26534.42">26369 4938 1318 0,'1'-11'560'0,"-4"-9"-335"16,1 1-59-16,-13-4-108 15,-2 4-25-15,-6 7-25 0,-7 6-6 16,7 11-4-16,1 5-3 16,9 7-3-16,1 2 0 15,8 4 4-15,2 1 2 16,6-3 3-16,3-2 2 15,5-3-1-15,2-6 0 16,3-2 1-16,4-5-1 16,2-2 1-16,0-1 0 15,1-8 1-15,-5 4 1 0,-4-6 4 16,-4 2 0-16,-8 3 15 16,3 0 10-16,-10 5 8 15,3 1 0-15,1-1-17 16,0 0-11-16,0 0-12 15,0 4-3-15,1 2-29 16,0 0-58-16,-1-6-130 16,4 2-103-16,19 1 187 15</inkml:trace>
  <inkml:trace contextRef="#ctx0" brushRef="#br0" timeOffset="27022.58">26592 4822 1350 0,'-5'-3'578'0,"-1"4"-315"0,0 2-46 16,-2 5-101-16,1 2-32 15,3 3-51-15,2 3-12 16,3 2-9-16,5 2-3 16,4 0-2-16,2-2 0 15,-1-1-1-15,-1 0 1 16,-1-2 2-16,-6-4 0 15,-3-1 17-15,-2-3 8 0,-6-2 9 16,0-2 3-16,-1-3-14 16,1 0-16-16,3-7-50 15,2 3-22-15,2-1-28 16,2 1-4-16,-1 3 24 16,0 0 13-16,0 0 21 15,13-3 11-15,6-3 11 16,30-8 4-16,-24 4 3 15,0-2 1-15,0-5 0 16,0 0 2-16,-4-1 7 16,-7 1 9-16,-9 3 23 15,-5 1 14-15,-12 3 22 16,-1 3-1-16,-3 5-11 16,-1 3-12-16,3 5-30 15,2 6-9-15,8 6-16 0,2 4-5 16,6 3 0-16,5 2 0 15,7-3 0-15,3-2-2 16,13-8-53-16,3-5-62 16,6-11 96-16,13-9-21 15</inkml:trace>
  <inkml:trace contextRef="#ctx0" brushRef="#br0" timeOffset="27490.79">27943 4784 1277 0,'-6'-6'558'15,"-4"4"-292"-15,-1-1-35 16,5 3-107-16,-10 1-34 16,1 6-60-16,0 4-23 0,2 5-28 15,6 3-8-15,5 7-2 16,4-1 4-16,5 4 14 16,2 2 4-16,6-6 5 15,6 0 0-15,-1-10-21 16,9-7-43-16,2-8-116 15,-1-8-72-15,10-9 147 16</inkml:trace>
  <inkml:trace contextRef="#ctx0" brushRef="#br0" timeOffset="27876.52">28285 4835 733 0,'4'-13'449'0,"-11"2"-24"15,-2 1-72-15,-10 2-131 16,-1 3-39-16,-4 5-71 15,-1 0-23-15,3 7-38 16,0 3-14-16,8 8-23 16,4 0-9-16,5 1-7 0,5 3-3 15,1-4 1-15,2-1 0 16,4-5 3-16,2-3 1 16,0-6-1-16,3-3-1 15,5-5-3-15,0-3 0 16,4-6 2-16,-1 1 3 15,-5 3 4-15,-5 3 4 0,-7 6 9 16,0 1 2-16,-3 2 5 16,-2-2-2-16,1 0-8 15,0 0-3-15,0 3-8 16,-1 10-4-16,1-3-7 16,7 28-1-16,5-32-44 15,4 1-45-15,3-3-124 16,1 1-76-16,4-10 180 15</inkml:trace>
  <inkml:trace contextRef="#ctx0" brushRef="#br0" timeOffset="28388.62">28493 4770 1242 0,'-6'-4'581'15,"1"3"-270"-15,2 1-107 16,-3 0-57-16,5 0-81 15,0 0-29-15,0 0-37 0,0 7-7 16,3 13 2-16,5 27 2 16,5-27 4-16,-5-1 4 15,0-3 3-15,4 1 3 16,-9-2 6-16,-2-2 4 16,-4-3 6-16,-2-1 0 15,-4-5 2-15,1-2-7 16,2-2-20-16,-2-3-6 0,5-5-20 15,-7 2-2-15,6-2 1 16,5 0-9-16,1 3-8 16,10 3 0-16,4 0 8 15,-1 2 9-15,10 2 17 16,-1 1 3-16,4 0 2 16,5-2 2-16,0-3 0 15,1-5 1-15,1-9 1 16,-3-2 1-16,-3-4 6 15,-4-3 6-15,-13 2 15 16,-6 3 8-16,-9 3 18 16,-8 4 3-16,-5 6-11 15,0 0-7-15,-1 8-21 16,3 5-9-16,4 7-9 16,0 4-2-16,3 6-5 0,3 2-1 15,5 2 2-15,2-1-2 16,7-4-1-16,2-2 0 15,6-9-68-15,6 1-73 16,9-7 236-16,9-5-118 16</inkml:trace>
  <inkml:trace contextRef="#ctx0" brushRef="#br0" timeOffset="28675.72">29090 4766 1368 0,'-15'-7'574'0,"2"10"-339"16,0 2-44-16,2 4-69 16,2 1-39-16,6 4-44 15,3 1-20-15,8 3-10 16,2 2-1-16,6-1 1 16,0 0 2-16,2-1 2 15,-2 1 4-15,-4-2 14 16,-1-1 6-16,-6-6 9 15,-4 1 11-15,-8-4 8 16,-4 1 2-16,-7-2-6 16,-2-3-19-16,1-3-93 15,3-7-65-15,10 1-158 0,6-9 381 16,18-5-126-16</inkml:trace>
  <inkml:trace contextRef="#ctx0" brushRef="#br0" timeOffset="28848.26">29342 4977 1277 0,'19'16'558'0,"-17"-12"-328"16,-1-2-29-16,-1-3-105 16,0 0-28-16,0 0-86 15,0 0-66-15,0 0-416 16,0 0 331-16</inkml:trace>
  <inkml:trace contextRef="#ctx0" brushRef="#br0" timeOffset="70351.38">3267 7154 705 0,'-40'-5'384'0,"30"5"-146"15,5-2-6-15,2 2-30 16,4 0-78-16,-1 0-20 15,0 0-37-15,10 3-10 16,19 1-5-16,49 5-7 0,-21-11-16 16,1-3-6-16,2 0-7 15,-6-2-2-15,-4 2-4 16,-4-1-2-16,-13 2-2 16,-6-1-1-16,-14 2-7 15,-5 1-40-15,-8 3-162 16,-7 1 141-16</inkml:trace>
  <inkml:trace contextRef="#ctx0" brushRef="#br0" timeOffset="70577.25">3572 7165 980 0,'-3'7'467'0,"2"1"-200"16,7 7-2-16,-6 6-89 0,0 6-34 15,3 10-47-15,-3 0-18 16,3 5-31-16,0-4-10 16,-2-6-17-16,2-2-6 15,-2-10-7-15,2-2-1 16,-1-6-9-16,4 0-41 16,3-7-117-16,1-1-80 15,6-8 135-15</inkml:trace>
  <inkml:trace contextRef="#ctx0" brushRef="#br0" timeOffset="70753.61">3839 7335 910 0,'19'22'457'0,"-6"-5"-152"16,-4 5-32-16,-1 3-72 15,1 4-51-15,-6-4-66 16,0-2-29-16,0-8-38 15,0-6-6-15,3-5-135 16,1-4-92-16,-4-7 131 16</inkml:trace>
  <inkml:trace contextRef="#ctx0" brushRef="#br0" timeOffset="71484.75">3818 7277 912 0,'15'3'456'0,"5"0"-208"16,4 0-40-16,3 2-58 16,-4 0-62-16,3 3-16 15,-7 1-30-15,-6 1-10 0,7 7-13 16,-11-2-3-16,-2 5-3 16,0-1-1-16,-6-5-1 15,1 2 0-15,-2-4-3 16,-1-5-1-16,-4-3-1 15,5 0-6-15,2-11-8 16,5 1-9-16,-1-11-15 16,3-5 0-16,2 4 4 15,-2-2 6-15,6 6 12 16,-1 6 4-16,2 4 5 16,0 3 8-16,-3 5 16 15,-2 3 11-15,-4 5 20 16,0 8 4-16,-3 2 7 15,-2-1-2-15,-2-3-15 16,-1-7-9-16,1-7-18 16,0-2-8-16,1-1-16 0,-1-1-7 15,0-1-28-15,0 0-15 16,0 0-16-16,1-17-1 16,35-24 22-16,-29 29 15 15,-1 7 23-15,3 1 5 16,-1 4 3-16,1 2 2 15,3 8 7-15,1 7 6 16,2 5 10-16,3-3 5 16,9-4 3-16,0-3-1 0,9-10-6 15,-2-1-3-15,-2-6-8 16,-4-6-3-16,-5-9-3 16,-4-1 1-16,-5-1 4 15,-2 1 2-15,-12 5 9 16,-1-1 1-16,-13 4 1 15,-4 2-2-15,5 9-6 16,-1 3 1-16,6 10 5 16,4 4 0-16,1 9 2 15,2 4-2-15,5 4-3 16,3-1-1-16,7-3-5 16,9-4-5-16,7-11-13 15,13-2-35-15,10-14 81 16,5-4-42-16</inkml:trace>
  <inkml:trace contextRef="#ctx0" brushRef="#br0" timeOffset="72523.17">5430 7220 1164 0,'-3'-2'567'15,"-6"2"-269"-15,0 7-65 16,-2 5-44-16,-4 7-98 16,6 6-27-16,7 8-38 15,-2-2-11-15,15-4-10 16,1 1-4-16,8-11-3 16,4-2-2-16,4-4-5 15,-3-9-4-15,0-8-27 0,6-4-32 16,2-12-77-16,0-3-44 15,-5-3-17-15,-6 4 31 16,-16 5 93-16,-4 4 52 16,-2 14 86-16,-4 1 14 15,0 9 20-15,-1 6 17 16,2 8-9-16,1 0 3 0,4 4-2 16,6-7-9-16,5-3-22 15,3-2-13-15,5-8-26 16,2-4-12-16,2-10-12 15,1-1 1-15,-2-11 3 16,-2 4-5-16,-11 1-33 16,-7-5-17-16,-14 2-30 15,-10 0-3-15,-7 2 27 16,-4 4 17-16,-1 5 27 16,2 3 11-16,8 1 18 15,6 1 8-15,11 1-3 16,5 0-2-16,8 0-12 15,6 2-5-15,8-2 4 16,3 0 4-16,8 2 15 16,1-1 8-16,2 2 18 15,3 5 6-15,-5 2-4 0,-6 2-6 16,-11 2-17-16,-6-2-7 16,-4-3-9-16,1-1-2 15,-7-6-3-15,-1-1-1 16,0 0-6-16,0-1-6 15,0-1-8-15,0 0-3 16,0 0 2-16,0 0 4 16,5-8 5-16,-4-3 3 0,36-26 0 15,-34 31 2 1,-3 6 2-16,8 2 3 0,-1 10 7 16,1-1 3-16,3 8 3 15,-1-2-3-15,-2-6-8 16,2-2-2-16,-6-8-7 15,-1-3 0-15,2 1 2 16,-2 0-1-16,-3 1 1 16,0-1 1-16,0 1-1 15,0 0 0-15,0 0 0 16,3-2-1-16,6-4-1 16,-1 4-1-16,2 1 1 15,28 4 2-15,-27 10 2 16,0-1-1-16,0 1-2 15,-1-5-3-15,2-4-25 16,1-3-37-16,-1-9-111 0,0-3-80 16,-5-1 151-16</inkml:trace>
  <inkml:trace contextRef="#ctx0" brushRef="#br0" timeOffset="72737.8">6308 7307 672 0,'40'11'490'0,"-30"3"36"0,1 13-226 16,1 6-42-16,0 3-89 16,-2 6-38-16,3 4-64 15,0-1-9-15,-1 0-41 16,9-3-6-16,-6-14-10 16,1-7-4-16,-2-11-100 15,-4-10-41-15,-2-8-134 16,-2-4-74-16,-11-12-81 15,-3-1 248-15</inkml:trace>
  <inkml:trace contextRef="#ctx0" brushRef="#br0" timeOffset="72947.47">6334 7338 807 0,'10'-15'430'0,"11"1"-76"16,2 5-79-16,3 2-46 15,5 7-32-15,-12 0-43 16,5 3-16-16,-6 5-29 15,-7-1-17-15,-2 4-31 0,-9-1-15 16,-3 8-18-16,-7 0-2 16,-4 5-5-16,2-5-3 15,-6-7-57-15,2-2-49 16,4-9-100-16,3-5-74 16,-2-8-229-16,2-9 314 15</inkml:trace>
  <inkml:trace contextRef="#ctx0" brushRef="#br0" timeOffset="73394.86">6568 7097 729 0,'15'2'483'15,"3"5"-47"-15,-1 11-165 16,-4 7-37-16,-1 7-111 16,-1 7-27-16,-4 0-49 15,1-1-17-15,2-6-21 16,1-10-5-16,0-10-57 15,1-9-38-15,-3-4-98 16,-2 4-74-16,-1-8-137 16,-1 1-44-16,-1-4 69 15,-1-4 82-15,1 7 309 16,1 0 140-16,3 5 139 16,2 2 38-16,4-1-43 0,4 4-26 15,3-7-65-15,1-3-24 16,3-7-57-16,-3-4-19 15,-5-5-23-15,-3-3-18 16,-11 1-7-16,-3 1-7 16,-4 6-9-16,-7 5-5 15,-5 6-12-15,-3 5-7 0,-5 8-11 16,0 3-5-16,7 8-3 16,2 2 0-16,7 8 2 15,6 2 2-15,7-1 2 16,5-2-1-16,8-8-3 15,3-5-5-15,9-10-16 16,-2-4-50-16,1-11-200 16,4-3 187-16</inkml:trace>
  <inkml:trace contextRef="#ctx0" brushRef="#br0" timeOffset="73577.11">7037 7205 1056 0,'4'13'537'15,"6"2"-214"-15,4 5-43 16,1 0-49-16,5 1-90 16,2 1-34-16,-1-6-61 0,-2-3-20 15,-5-7-23-15,-1-3-69 16,-6-5-96-16,0 0 100 16</inkml:trace>
  <inkml:trace contextRef="#ctx0" brushRef="#br0" timeOffset="73719.97">7173 7228 999 0,'-10'18'572'0,"1"-2"-96"0,1 5-257 16,1 2-24-16,-2 0-128 16,5-4-50-16,0-7-160 15,5-4-103-15,14-17 145 16</inkml:trace>
  <inkml:trace contextRef="#ctx0" brushRef="#br0" timeOffset="73887.28">7397 7203 1349 0,'9'16'601'0,"1"8"-331"16,0 1-35-16,-10-3-131 15,5-1-46-15,0-9-61 16,-1-6-61-16,0-8-142 0,-3-11 133 16</inkml:trace>
  <inkml:trace contextRef="#ctx0" brushRef="#br0" timeOffset="74040.08">7267 6968 1332 0,'6'3'541'0,"2"4"-343"16,4-2-69-16,5 1-39 16,2 4-48-16,9 0-96 15,-7-5-52-15,16 5 64 16</inkml:trace>
  <inkml:trace contextRef="#ctx0" brushRef="#br0" timeOffset="74299.61">7606 6933 1491 0,'-3'16'594'0,"-2"11"-407"15,-2 4-6-15,3 15-61 0,4 6-38 16,7 2-46-16,4-2-13 15,12-13-19-15,4-6-11 16,5-17-32-16,3-10-38 16,-1-18-135-16,-3-11-234 15,-16-9 289-15</inkml:trace>
  <inkml:trace contextRef="#ctx0" brushRef="#br0" timeOffset="74807.35">7513 7075 1267 0,'12'0'510'0,"7"5"-340"15,9-4-26-15,3-6-37 16,6 1-39-16,9-7-34 16,-2-2-13-16,-1 2-11 15,-2 2-2-15,-8 9-1 16,-4 3-2-16,-9 7 2 15,-6 3 0-15,-8 8 5 16,-7 5 2-16,-5 4 13 16,-4-2 10-16,3-6 8 15,7-3-3-15,6-8-15 0,6-2-16 16,4-10-14-16,-2-5-2 16,3-10 1-16,-2-5 1 15,1-4 3-15,1 0 1 16,-5 6 2-16,-2 5 4 15,-7 8 4-15,-1 5 3 16,-2 1 7-16,0 0 2 16,0 0 6-16,0 0-2 0,0 28 19 15,2 34 9-15,10-14 16 16,-3 5 10-16,7 6-8 16,-2-1-8-16,-2-3-15 15,2 1-6-15,-8-3-5 16,-6-4 2-16,-9-6 9 15,-3-4 6-15,-16-11 5 16,2-3-2-16,-6-12-14 16,-9-14-12-1,20 0-66-15,1 1-56 0,-59-22-137 16,-2-11-68-16,18-12 176 16</inkml:trace>
  <inkml:trace contextRef="#ctx0" brushRef="#br0" timeOffset="74979">8509 7009 1683 0,'5'9'635'15,"-5"-3"-512"-15,2 0-7 16,-3-4-127-16,9 2 11 15</inkml:trace>
  <inkml:trace contextRef="#ctx0" brushRef="#br0" timeOffset="75145.37">8440 7201 1432 0,'8'10'606'0,"1"-1"-393"16,-1-3-14-16,-2-2-90 15,-3-4-70-15,7-6-152 16,19-3 83-16</inkml:trace>
  <inkml:trace contextRef="#ctx0" brushRef="#br0" timeOffset="78862.81">11209 6992 712 0,'-1'-2'433'16,"-2"-4"-78"-16,2 5-110 16,0 0-25-16,0 0-88 15,0 0-29-15,0 1-28 16,0 9-3-16,2 19-23 15,8 33-11-15,-2-30-14 16,1-1-7-16,-2-7-8 0,1-4 0 16,-5-9 0-16,2-2 5 15,-4-6 15-15,-4-2 1 16,-2-8-8-16,0-6-9 16,4-11-22-16,3-6-7 15,8-6 0-15,4-1 3 16,8 4 3-16,1 3 1 0,4 9 5 15,0 6 4-15,5 9 12 16,-3 7 9-16,-5 8 14 16,-2 7 10-16,-7 7 14 15,-7 1 1 1,-4-12-4-16,1 1-9 0,4 40-17 16,2-1-5-16,-8-1-10 15,-1-24-3-15,1-12-5 16,0-3-37-16,-2-10-103 15,4-4-73-15,7-12 111 16</inkml:trace>
  <inkml:trace contextRef="#ctx0" brushRef="#br0" timeOffset="79459.52">13022 6949 802 0,'0'-1'389'0,"4"-1"-141"15,2-6 7-15,-5 0-19 16,3 1-24-16,-6-2-39 15,-1 4-24-15,-7 3-49 16,-10-2-31-16,-5 4-40 16,-8 0-9-16,-3 0-14 15,-5 7-3-15,4 2-4 0,3 4-6 16,13 0-16-16,12 1-3 16,14 6-3-16,9-2 6 15,15 7 13 1,6 0 5-16,7-3 5 0,-3 1 0 15,-7-3 5-15,-5 1 2 16,-13-1 11-16,-4-1 8 16,-9-5 10-16,-4-1 5 15,-6-4-1-15,-6-1-5 0,-3-3-12 16,2-3-8-16,-3-5-62 16,9-3-50-16,5-3-136 15,-3-3-96-15,11-2 204 16</inkml:trace>
  <inkml:trace contextRef="#ctx0" brushRef="#br0" timeOffset="79789.86">13172 7024 928 0,'14'5'461'0,"-2"5"-152"16,-3 1-25-16,-3 12-89 15,0 0-33-15,-1 3-56 16,1 2-19-16,-1-9-31 15,3-1-18-15,3-9-26 0,2-5-9 16,5-6-5-16,-2-8 1 16,1-9 4-16,-1-3 2 15,-1-2 3-15,-2 0-1 16,-3 7 1-16,-1 6 1 16,-4 4-3-16,0 6-2 15,0 3-2-15,1 5 2 16,1 7 8-16,4 4 4 15,-1 5 7-15,1-1-2 16,0-3-9-16,2-2-4 0,0-10-11 16,6-1-21-16,3-11-120 15,-5-4-87-15,9-12 135 16</inkml:trace>
  <inkml:trace contextRef="#ctx0" brushRef="#br0" timeOffset="80208.3">13625 6776 1091 0,'10'15'564'15,"2"2"-253"-15,1 13-58 16,-1 5-44-16,-2 8-104 16,0 0-21-16,-1 2-27 15,-3-3-13-15,4-8-25 16,-2 1-6-16,-4-15-2 0,-1-2 0 15,-4-10 7-15,0-7 4 16,-3-2-5-16,-1-5-7 16,3-6-20-16,1-1-10 15,6-3-5-15,2-1 1 16,6 1 11-16,3 0 5 16,7 4 4-16,3 1 3 15,-1 8 2-15,-3 1 3 0,-6 4 13 16,1 7 12-16,-6 3 12 15,-1 4 4-15,-11 2 1 16,-9 0-5-16,-12 3-3 16,-3 0-3-16,-6-5-11 15,-2-5-6-15,8-5-59 16,3-3-54-16,13-3-122 16,5 1-89-16,8-3 189 15</inkml:trace>
  <inkml:trace contextRef="#ctx0" brushRef="#br0" timeOffset="80450.09">14131 6938 928 0,'-7'17'504'0,"5"0"5"15,-1 10-240-15,1 10-51 0,-1 9-42 16,3 10-99-16,6 3-22 15,3 0-26-15,2-4-10 16,4-9-8-16,-2-6-5 16,1-11-3-16,0-9-1 15,-6-5-4-15,0-8-29 0,-8-5-67 16,-4-3-62-16,-5-19-130 16,-5-11-103-16,-1-25 249 15</inkml:trace>
  <inkml:trace contextRef="#ctx0" brushRef="#br0" timeOffset="80668.14">14164 6971 975 0,'27'-3'463'0,"3"3"-200"16,1 0-11-16,4 4-55 16,-3 2-33-16,-3 6-35 15,-4 3-13-15,-13 2-35 16,-1 2-15-16,-12-2-17 15,-11-3-7-15,-9 0-10 16,-10 0-5-16,-3-5-17 16,6 0-34-16,8-5-103 0,6-3-56 15,11-1-186-15,4 1 225 16</inkml:trace>
  <inkml:trace contextRef="#ctx0" brushRef="#br0" timeOffset="80929.5">14532 7023 739 0,'1'3'447'16,"9"19"38"-16,-1 3-175 0,-6 2-45 15,-3 1-52-15,-1-6-86 16,-4-4-21-16,2-8-22 16,2-4-5-16,-5-6-19 15,4-3-5-15,1 2-25 16,0 0-19-16,-2-16-23 15,-6-38-6-15,12 24-2 16,3 2-3-16,5 4-25 16,4 4-31-16,5 9-97 15,2 3-77-15,5 3 156 16</inkml:trace>
  <inkml:trace contextRef="#ctx0" brushRef="#br0" timeOffset="81224.75">14917 7009 979 0,'-9'9'538'0,"1"2"-162"15,-2 3-122-15,5 2-24 16,0 3-110-16,5 2-36 16,6-1-44-16,2-4-17 15,12-6-16-15,-7-5-2 16,3-8-1-16,2-4 0 15,-4-6-1-15,8-3-2 0,-4-6 3 16,-2 2 6-16,-7-4 15 16,-13 1 9-16,-8-2 2 15,-5 5-3-15,-5 4-19 16,-1 1-12-16,-2 16-13 16,6 2-8-16,-1 12-8 15,2 1-23-15,16 0-97 16,-2 0-70-16,21 0 127 15</inkml:trace>
  <inkml:trace contextRef="#ctx0" brushRef="#br0" timeOffset="81680.83">15166 6715 1268 0,'3'15'580'0,"0"8"-328"16,-1 15-72-16,-2 6-19 16,1 10-85-16,-1-1-16 15,0-3-17-15,5-3-12 16,-3-13-21-16,5-4-3 16,-4-17-4-16,-2-7 1 0,0-6 9 15,-2-4-2-15,-1-8-3 16,2-5-5-16,0-4-11 15,3-5-3-15,5 2-1 16,2 7-1-16,6 2 2 16,2 5 1-16,3 5 9 15,2-1 4-15,0 9 17 16,2 5 9-16,-4 5 9 16,-4 1 6-16,-5 0 2 15,-3 4-4-15,-6-1-1 16,-1 3-3-16,-11-1-6 15,-7-5-1-15,-11-5-6 16,-3-4-19-16,0-6-66 16,3-3-53-16,8-6-148 15,6-6-225-15,11-4 320 16</inkml:trace>
  <inkml:trace contextRef="#ctx0" brushRef="#br0" timeOffset="81867.81">15576 6651 1004 0,'3'13'503'16,"4"19"-132"-16,-1 11-148 15,-6 13-50-15,-2 4-58 0,2-2-62 16,3-1-12-16,4-14-22 16,4-7-11-16,6-10-15 15,1-6-5-15,3-9-56 16,1-5-48-16,-2-7-144 15,-4-1-152-15,-3-2 261 16</inkml:trace>
  <inkml:trace contextRef="#ctx0" brushRef="#br0" timeOffset="82652.32">15745 7097 605 0,'0'-1'369'0,"0"0"1"16,0 0-70-16,0 0-33 15,5-1-26-15,7-1-46 16,5 1-30-16,34-3-58 15,-26-4-27-15,6-5-44 16,-8-5-6-16,-4-2-8 0,-1 2-1 16,-14-3 9-16,0 2 3 15,-4 1 0-15,-9 2-4 16,-4 3-9-16,-4 2-7 16,0 8-17-16,5 4-5 15,1 11-7-15,7 8 1 16,-4 7 10-16,1 4 3 15,13 2 6-15,-1-1 4 0,9-7 0 16,2 0-2 0,0-12-6-16,10-2-4 0,-3-9-4 15,-2-3-11-15,8-4-87 16,-5-4-48-16,3-1-95 16,5-1-41-16,-10-3 18 15,-1 2 34-15,-7 0 99 16,-1 6 53-16,-5 3 100 15,-2 4 53-15,-1 1 75 16,-2 5 32-16,-1 1 35 16,-1 4-10-16,2 3-32 15,-3-3-20-15,1-3-53 16,0-2-24-16,0-6-32 16,-1-1-11-16,0 0-20 15,0-1-8-15,0-5-29 16,2-11-6-16,13-30 3 15,-3 32 4-15,-1 1 16 0,1 7 5 16,-1 4 7-16,-2 4 2 16,0 7 16-16,-2-2 14 15,-2 2 26-15,-2 2 13 16,2 6 9-16,0 0-7 0,-1 5-4 16,1-5-10-1,-1-7-21-15,-3-2-7 0,-1-4-28 16,3-3-10-16,-3 0-38 15,0 0-18-15,3-3-17 16,11-9 2-16,27-29 34 16,-27 30 18-16,-3 4 23 15,-4 4 4-15,2 1 3 16,-9 3 8-16,9 7 20 16,-6 1 11-16,-2 6 9 15,9 3-6-15,-11-4-22 16,11 3-14-16,4-5-100 15,5-6-88-15,19-4 112 16</inkml:trace>
  <inkml:trace contextRef="#ctx0" brushRef="#br0" timeOffset="82903.23">16731 6861 1283 0,'0'11'638'15,"-4"-8"-155"-15,1 0-189 16,0 4-80-16,-1-1-70 16,3 8-93-16,1 1-12 15,3 1-11-15,6 2-6 0,1-7-8 16,1 1-2 0,-2-4 2-16,-3 2 1 0,-3-3 11 15,-4-1 9-15,-4 0 6 16,-6-3 0-16,-1 0-11 15,-2 0-14-15,2-4-52 16,1-1-45-16,0 1-136 16,1 1-48-16,0-7 156 15</inkml:trace>
  <inkml:trace contextRef="#ctx0" brushRef="#br0" timeOffset="84065.07">10844 8907 808 0,'3'8'385'15,"5"-1"-188"-15,1-3-42 16,6-3 5-16,5-7-51 15,5-5-13-15,2-8-14 16,-3-10-9-16,-3-8-21 16,-11-2-7-16,1 0-7 15,-11 2-1-15,-4 8 6 16,-1 3 5-16,-12 5 3 16,1 4-5-16,-7 8-11 15,-5 6-9-15,-2 15-16 16,1 10-6-16,5 13-7 15,8 4-1-15,19 8 1 16,9-2 2-16,12-7 1 16,5-3 0-16,4-12-1 15,0-4-1-15,9-11 2 16,1-3-35-16,2-8-105 0,3-8-77 16,0 3 119-16</inkml:trace>
  <inkml:trace contextRef="#ctx0" brushRef="#br0" timeOffset="84423.73">11351 8691 1042 0,'-13'-10'500'15,"-4"2"-183"-15,0 3-50 0,-5 5-58 16,-1 6-44-16,1 5-58 16,1 4-24-16,5 3-37 15,5 2-14-15,7 0-21 16,4 0-7-16,7-3-7 15,3-4-2-15,5-4-3 16,3-2 0-16,4-12 0 16,3 1 2-16,0-7 5 15,-3-4 1-15,-3 4 2 16,-2-3 2-16,-7 5 1 16,1 4 0-16,-10 4 3 15,0 3 0-15,0 4 3 16,-1-6 0-16,0 0-3 15,2 12-3-15,0 1-9 16,11 29-16-16,5-32-89 0,-7-10-54 16,28 2-204-16,-11-9 221 15</inkml:trace>
  <inkml:trace contextRef="#ctx0" brushRef="#br0" timeOffset="84599.62">11631 8658 1038 0,'-16'-5'519'0,"-2"5"-160"16,3 3-59-16,0 5-90 16,-2 9-60-16,7 6-82 15,0 4-26-15,14 7-30 16,7-6-9-16,10-4-9 16,7-2-5-16,5-16-9 15,3-6-30-15,6-13-96 16,-1-5-76-16,0-14 128 15</inkml:trace>
  <inkml:trace contextRef="#ctx0" brushRef="#br0" timeOffset="84938.39">11891 8501 958 0,'5'-5'498'16,"8"6"-149"-16,-12 13-96 15,-1 6-42-15,-1 15-47 16,-10 6-32-16,7 4-43 0,7 0-16 15,5-5-30-15,3-6-9 16,-3-15-21-16,-6-3-5 16,-2-15-6-16,-4-1-2 15,9 0 1-15,-5-1-2 16,0 0-2-16,0 0-2 0,6-15-1 16,20-26 3-16,-17 26 3 15,1 1 1 1,1 11 3-16,-1 2 1 0,-5 4 2 15,0 2 9-15,-3 8 17 16,-1 7 10-16,0-1 7 16,2-6-7-1,0 0-20-15,6 5-12 0,0-7-78 16,12 3-68-16,1-12-49 16,7 1 88-16</inkml:trace>
  <inkml:trace contextRef="#ctx0" brushRef="#br0" timeOffset="85475.39">13425 8617 845 0,'-10'-11'443'0,"-2"-3"-44"15,0 2-105-15,-11 5-35 16,-4 3-49-16,-5 5-94 16,2 4-27-16,7 4-34 15,4 3-16-15,10 6-22 16,4 2-8-16,11 4-8 16,7 5-1-16,15-1-4 15,8-1 0-15,8-7 2 16,-5-1 1-16,-11-9 3 15,-4 2 3-15,-13-6 3 16,4 3 3-16,-11-2 25 16,-4 0 7-16,-11 3 6 0,-11-5-1 15,-8-1-24-15,-5-4-11 16,5-1-30-16,4-2-34 16,14-2-104-16,5 1-58 15,8-8-146-15,11-1-117 16,17-8 311-16</inkml:trace>
  <inkml:trace contextRef="#ctx0" brushRef="#br0" timeOffset="85785.88">13569 8680 676 0,'17'4'450'15,"0"9"-39"-15,-8 4-75 16,-1 8-39-16,-3 0-68 16,-3-1-34-16,3-6-64 15,1-4-26-15,0-5-52 16,1-9-21-16,3 0-22 15,-2-11-5-15,6-3-3 16,3 0-1-16,-1-11-1 16,1 2-1-16,-1 2-1 15,-4 5 2-15,-3 11 1 16,-4 5 2-16,-2 3 0 16,0 7 1-16,-1 7 0 15,-1-3 2-15,4 7 6 16,5 0 3-16,7-2 1 15,-1 2-1-15,0-11-7 0,-4-7-7 16,-6-3-54-16,4-1-58 16,-3-1-142-16,9 3 151 15</inkml:trace>
  <inkml:trace contextRef="#ctx0" brushRef="#br0" timeOffset="86182.25">13997 8423 1369 0,'8'14'612'0,"-10"13"-353"15,5 2-5-15,4 14-103 16,-7 4-54-16,8 3-41 16,-3 2-14-16,2-9-27 15,3-4-5-15,-2-16-5 16,-5-6-2-16,1-10 0 15,-4-8 2-15,0-5 1 16,-3-6-1-16,1-2-1 16,0 1-4-16,1-4-4 15,1 1-2-15,11 2-1 16,5 2 0-16,4 4 4 16,3 4 2-16,0 6 1 0,0 1 2 15,-2 10 10-15,-2 0 9 16,-5 7 16-16,-3-1 4 15,-10-3 1-15,-4 2-4 16,-12-1-10-16,-3 1-4 16,-7-5-9-16,1-4-22 15,6-10-76-15,1 1-52 0,12-10-163 16,4-1-44-16,14-8 209 16</inkml:trace>
  <inkml:trace contextRef="#ctx0" brushRef="#br0" timeOffset="86423.9">14451 8609 1092 0,'3'15'589'16,"-3"6"-204"-16,3 15-114 16,5 7-18-16,-6 5-127 15,7 3-33-15,1 1-48 16,-2 0-16-16,4-4-20 15,-1-2-3-15,5-8-5 16,-3-6 1-16,-1-9-29 16,-3-8-38-16,-10-15-110 15,-5-6-87-15,-4-13-296 16,4-5 352-16</inkml:trace>
  <inkml:trace contextRef="#ctx0" brushRef="#br0" timeOffset="86647.65">14466 8599 922 0,'28'-5'447'16,"5"4"-117"-16,-5 1-77 0,6 1-13 15,-6 6-49-15,-3 7-68 16,0 2-17-16,-9 7-27 16,-4 0-12-16,-11-1-19 15,-4 0-4-15,-13-2-9 16,-5 1-5-16,-5-5-12 15,-3-6-22-15,6-10-70 16,1-6-58-16,8-3-154 16,9 6-102-16,15-2 242 15</inkml:trace>
  <inkml:trace contextRef="#ctx0" brushRef="#br0" timeOffset="86877.65">14797 8675 763 0,'31'18'435'0,"-3"0"-9"16,-12-1-112-16,-4 6-32 16,-3-1-47-16,-8-5-94 0,10-2-27 15,-7-7-32-15,-10-12-14 16,-2 0-14-16,-6-4-6 16,2-10-31-16,3 3-12 15,6-5-13-15,2-3-6 16,2 0-5-16,5 1-15 15,8 1-60-15,-2 5-51 0,5 5-136 16,9 4 169-16</inkml:trace>
  <inkml:trace contextRef="#ctx0" brushRef="#br0" timeOffset="87217.1">15090 8667 1284 0,'-7'3'553'0,"-2"1"-323"16,3 6-22-16,0 5-62 15,3 2-41-15,3 8-40 16,7-5-9-16,6-2-19 16,4-2-10-16,8-10-10 15,-1-3-2-15,6-6-6 0,1-8-2 16,-1-3 0-16,-2-5 2 15,-8-2 6-15,-8-2 5 16,-9 1 9-16,-7 3 4 16,-16 0-2-16,-5 4-6 15,-11 3-20-15,1 2-13 16,6 9-40-16,5 4-26 16,11 10-74-16,6 5-42 15,11 3-69-15,5-2 147 0</inkml:trace>
  <inkml:trace contextRef="#ctx0" brushRef="#br0" timeOffset="87646.29">15422 8353 1056 0,'6'17'528'16,"-3"11"-162"-16,2 16-199 15,1 9 8-15,-6 7-71 16,0 2-23-16,-3-6-19 16,11-5-10-16,1-19-24 15,0-6-10-15,1-11-7 0,-4-5 2 16,-5-4 15-16,2-5 3 16,-7-9 1-16,-6-10-4 15,2 0-21-15,1-6-6 16,9 2-13-16,8 3-7 15,2 1-1-15,3 1 0 16,4 4 9-16,0 5 5 16,7 5 6-16,-2 6 2 15,-1 7 17-15,-5 6 6 0,-9 5 28 16,-2-1 10-16,-11 5 9 16,-3-5 2-16,-11 4-20 15,-5-4-8-15,0-2-19 16,-4-4-10-16,4-13-45 15,5 1-48-15,9-7-130 16,9-8-80-16,15-13 170 16</inkml:trace>
  <inkml:trace contextRef="#ctx0" brushRef="#br0" timeOffset="88543.77">15798 8466 1160 0,'17'4'540'0,"-13"25"-204"16,1 4-75-16,-4 12-37 16,0 1-72-16,6 0-86 0,2 0-21 15,4-10-24-15,5-8-13 16,-3-12-11-16,1-6-4 16,-1-7 1-16,-3 1 0 15,1-3-2-15,10-1-2 16,-3-1 1-16,2-5 1 0,-2 3 6 15,-6-4 2-15,2-3 3 16,-1 1 0 0,2-10 4-16,3 2 1 0,-6-9 4 15,-3 0 2-15,-8-1 9 16,-3-1 4-16,-9 10 10 16,-4 3 3-16,-3 10 6 15,-5 4 2-15,2 5-6 16,5 4-3-16,0 8-15 15,9 7-6-15,4 7-10 16,1-2-2-16,8-2-5 16,0-7-2-16,3-6-3 15,6-3-2-15,5-4-2 16,1-2-2-16,5-4-46 16,1-4-28-16,2-5-53 15,1-2-20-15,-1-8 17 0,-2 4 23 16,-4-1 54-16,-7-2 24 15,-2 5 33-15,-5 3 7 16,-3 6 12-16,3 3 14 16,-6 4 41-16,-5 4 20 15,0-1 36-15,-7 6 5 16,1 1-16-16,2 0-17 16,6 2-40-16,-2-8-20 15,4-3-27-15,0-5-5 16,-5-4-3-16,1 5 1 15,0-1-1-15,0 0-1 0,0 0-4 16,0 0-2-16,8-12-1 16,-3-6 1-16,34-29 2 15,-27 30 3-15,-2 6 2 16,-4 4 2-16,2 8 3 16,-1 3 1-16,-1 7 7 15,-4 2 5-15,-1 4 19 16,1-2 8-16,2 3 2 15,1-3-4-15,-2-5-19 16,1 2-10-16,-1-9-13 16,-2-3-4-16,8-7-4 15,-3-6 0-15,6-3 3 16,4 1 2-16,-4 3 1 16,2 2 0-16,-6 5 2 0,-4 6 1 15,1 3 3-15,-1 0-1 16,-1 1 0-16,-1 0 0 15,-2-4-2-15,0 0-1 16,0 0 0-16,0 0-1 16,2 0-8-16,1 0-40 15,-1 0-149-15,0 0-83 16,3 2 156-16</inkml:trace>
  <inkml:trace contextRef="#ctx0" brushRef="#br0" timeOffset="88795.9">17292 8681 1239 0,'6'11'697'16,"-4"-5"-68"-16,-10 4-380 16,-4 3-5-16,-8 0-133 15,-5 2-63-15,5 0-136 0,2-10-77 16,3-1 99-16</inkml:trace>
  <inkml:trace contextRef="#ctx0" brushRef="#br0" timeOffset="89567.84">18051 8480 939 0,'-39'-26'421'16,"36"49"-145"-16,0 6-62 31,1-15-40-31,1 2-34 0,-4 52-86 0,3 0-22 16,3-4-22-16,8-50-5 15,1 2-6-15,8-1-3 0,10-3-45 16,-1-11-38-16,-5-4-95 16,-1-7-56-16,-7-9-116 15,-1-2-27-15,-4-5 83 16,-1 3 87-16,-4 8 283 16,-2 3 118-16,1 10 90 15,-3 3 6-15,1 9-51 16,-1 6-20-16,2 2-24 15,0 2-14-15,2-3-30 16,4-2-20-16,3-8-38 16,1-2-19-16,2-6-30 15,2-6-9-15,4-2-11 16,2-7-3-16,-4-3 0 16,-3-1 0-16,-12-2 4 15,-5 1 3-15,-14 3-1 0,-4 3-3 16,-3 7-10-16,0 1-8 15,8 8-10-15,1 5-7 16,3 7-19-16,5 5-22 16,4 0-60-16,4-2-37 15,10-5-84-15,4-5-41 16,10-6-76-16,2-7-42 16,2-6 255-16</inkml:trace>
  <inkml:trace contextRef="#ctx0" brushRef="#br0" timeOffset="89844.01">18465 8601 425 0,'5'-5'360'0,"-3"2"99"16,-2 2-62-16,-2 1-102 16,1 0-44-16,0 0-69 15,0 0-27-15,-4 24-40 16,-3 30-16-16,8-26-34 16,5-1-16-16,10-11-25 15,3-3-6-15,-2-9-6 16,7-6 1-16,-1-10-2 15,2-5 2-15,0-8 1 16,-8-1 4-16,-9 0 8 16,-5 0 3-16,-10 7 3 15,-5 2-3-15,-8 5-10 16,-3 1-8-16,-1 5-30 16,4 2-29-16,4 6-90 0,9 5-53 15,2 4-102-15,11 1-42 16,20 0 216-16</inkml:trace>
  <inkml:trace contextRef="#ctx0" brushRef="#br0" timeOffset="90056.29">18727 8408 1071 0,'5'0'502'0,"-2"12"-164"16,-2 10-97-16,-2 12-27 15,-3 8-55-15,-1 6-80 16,1 2-16-16,3-4-32 16,1-8-13-16,4-10-32 15,4-3-45-15,2-19-140 16,2-4 109-16,-1-18 17 16</inkml:trace>
  <inkml:trace contextRef="#ctx0" brushRef="#br0" timeOffset="90289.21">18859 8489 1183 0,'-9'1'601'0,"-10"5"-197"16,-3 7-178-16,2 4 6 16,3 0-97-16,6-1-33 15,8 1-38-15,3-1-11 16,9-1-24-16,6 2-8 15,8 0-8-15,8-1-4 0,2 0-5 16,-6-4-2-16,3-2-27 16,0-4-58-16,10-6-133 15,10-2 136-15</inkml:trace>
  <inkml:trace contextRef="#ctx0" brushRef="#br0" timeOffset="90773.9">19646 8553 871 0,'-36'-33'447'16,"36"40"-12"-16,2 7-211 15,4 16-49-15,-2 7 1 16,5 10-63-16,3-4-22 16,5-8-38-16,7-10-14 15,7-17-24-15,1-8-5 16,6-12 2-16,-3-7 1 0,-3-5 4 15,-6 0 1-15,-13 0-2 16,0 4-1-16,-12 6 0 16,1 1 1-16,-2 7 0 15,-5 3-4-15,7 8-2 16,2 7-1-16,-4 8 8 16,2 4 8-16,-2 6 4 15,0-5-1-15,6-4-14 16,0-6-7-16,-2-13-13 15,2 2-49-15,6-10-122 16,-1-2-80-16,10-7 142 16</inkml:trace>
  <inkml:trace contextRef="#ctx0" brushRef="#br0" timeOffset="91172.6">20088 8572 1065 0,'10'20'563'0,"1"7"-213"15,-1 16-63-15,1 5-42 16,-2 4-106-16,1 1-32 16,0-2-53-16,1-5-15 15,1-5-23-15,2-7-8 16,-5-18-11-16,-1-3-20 0,-8-13-54 16,-2-5-36-16,-8-9-68 15,-3-5-8-15,-1-9-29 16,-2-5-13-16,-3-16-76 15,0-4-58-15,0-7 69 16,5 0 112-16,13 17 269 16,6 6 140-16,12 17 102 15,4 6-14-15,7 7-41 16,2 5-21-16,-1 2-38 16,2 5-24-16,-6 4-43 15,-2 2-18-15,-11 3-38 16,-5 1-15-16,-17 3-28 15,-9 1-10-15,-6-1-15 16,-3-1-26-16,5-7-89 0,5-3-60 16,6-4-151-1,5-5 86-15,4-7 118 0</inkml:trace>
  <inkml:trace contextRef="#ctx0" brushRef="#br0" timeOffset="91539.57">21190 8366 1199 0,'9'3'512'0,"-3"14"-285"15,-4 6-6-15,-4 18-53 16,-4 8-41-16,1 6-61 15,5 0-24-15,8-11-32 0,5-9-9 16,10-18-13-16,2-8-10 16,6-16-84-16,1-10-62 15,-9-10-289-15,-8-2 287 16</inkml:trace>
  <inkml:trace contextRef="#ctx0" brushRef="#br0" timeOffset="92047.42">21072 8474 769 0,'0'-6'345'0,"14"5"-148"16,4 2-38-16,5 5 23 15,3 1-31-15,4 2-31 16,1-4-10-16,5 0-30 16,1-2-14-16,-5-3-21 15,-1 0-9-15,-6 1-15 16,-8 3-6-16,-5 7-5 15,-3 4 2-15,-8 5 0 16,-1 2 2-16,2 2-2 16,-2-1-3-16,7-7-6 15,4-3-3-15,-2-12 1 16,6-3 1-16,-8-9 2 16,4-3 0-16,1-3-1 15,-3 1 1-15,4 3 0 0,-6 1 0 16,-1 3-2-16,-3 2-5 15,1 7-6-15,5 6-1 16,2 8 2-16,1 5 5 16,3 2 7-16,0 2 5 15,3-1 11-15,2-4 6 16,3-9 11-16,-1-7 2 0,2-6 1 16,-1-4-2-1,-2-8-5-15,-2-2-4 0,-7-5-4 16,-1 0-1-16,-12 0 3 15,-4 0-1-15,-10 2-9 16,-5 0-10-16,-4 7-30 16,0 4-21-16,3 2-74 15,1 7-55-15,10 8-145 16,3 4 189-16</inkml:trace>
  <inkml:trace contextRef="#ctx0" brushRef="#br0" timeOffset="92590.8">22016 8564 947 0,'-49'-38'482'0,"39"36"-79"16,6 2-202-16,-2 11-62 15,-1 5-43-15,2 13-64 16,5 0-12-16,7 3-4 16,0-6 1-16,5-9 3 15,4-6 5-15,0-9 4 16,7-2 2-16,2-11 2 15,-8-6 0-15,1-6-1 16,-7 0-1-16,-5 3 2 0,-4 0 1 16,-8 3 0-1,-5 2-1-15,-9 1-9 0,-10 0-5 16,3 8-13-16,3 3-7 16,5 4-26-16,12 4-29 15,0 2-98-15,1 1-76 16,14 5 139-16</inkml:trace>
  <inkml:trace contextRef="#ctx0" brushRef="#br0" timeOffset="93082.95">23074 8488 887 0,'3'0'431'0,"1"2"-206"16,1 9-32-16,0 6-18 16,-1 14-58-16,1 7-15 15,5 7-33-15,1-3-19 0,5-9-24 16,0-9-7-16,4-14 7 15,-2-6 8-15,0-10 16 16,-1-5 7-16,-2-9-4 16,-3-4-4-16,-3-6-15 15,0 3-9-15,-4 1-14 16,-1 5-8-16,-2 4-66 16,-1-1-54-16,8 4-198 15,5 6 192-15</inkml:trace>
  <inkml:trace contextRef="#ctx0" brushRef="#br0" timeOffset="93516.97">23741 8679 979 0,'7'3'529'15,"-5"-3"-187"-15,-2-6-46 0,0-3-35 16,-5-9-103-16,1-2-38 15,-5-1-51-15,-3 0-15 16,-5 5-18-16,-4-2-8 16,0 5-14-16,1 2-8 15,4 6-15-15,3 5-7 0,2 7-9 16,0 8 1 0,3 4 7-16,4 3 4 0,5 1 6 15,7-2 2 1,4-5 1-16,1-4 1 0,2-8 3 15,-1-5 4-15,3-8 4 16,1-3 4-16,-1-5 1 16,-3 1-1-16,-3 4-4 15,-3 2-2-15,-4 7-6 16,0 3-3-16,-1 4 2 16,-1 6 1-16,-2 4 4 15,1 4 1-15,3 0-5 16,2 0-4-16,8-5-11 15,2-4-23-15,5-8-91 16,2-3-65-16,1-11 114 16</inkml:trace>
  <inkml:trace contextRef="#ctx0" brushRef="#br0" timeOffset="93727.21">23972 8304 1196 0,'0'12'523'16,"0"12"-286"-16,-6 5-10 0,2 16-79 16,1 3-39-16,0 3-46 15,1-2-17-15,8-11-23 16,4-5-11-16,6-10-12 16,5-5 0-16,-1-10-22 15,-2-5-38-15,2-8-145 16,1-7-103-16,1-9 182 15</inkml:trace>
  <inkml:trace contextRef="#ctx0" brushRef="#br0" timeOffset="94256.68">24223 8497 805 0,'1'14'477'16,"-1"7"-71"-16,1 6-155 15,1 0 4-15,4-2-95 16,1-3-30-16,2-5-42 15,1-5-16-15,0-8-23 0,0-3-11 16,2-4-19-16,2-4-3 16,-1 0-9-16,-2-3-8 15,1 1-22-15,1-2-6 16,-4 0-1-16,-1 0 7 16,-2 2 16-16,-5 2 3 15,1 3-9-15,4 3-1 16,-4 5 3-16,-2-4 5 0,0 0 15 15,7 11 6-15,1 8-3 16,38 27-3-16,-19-34-5 16,-1-2-3-16,6-8 1 15,-1-3 1-15,3-4 3 16,-4-4 4-16,-8-4 3 16,-4-1 4-16,-10-2 11 15,-4 2 2-15,-4-1 7 16,-1 1-1-16,-6-2-4 15,-1 2-1-15,-1 4-4 16,3 1-1-16,1 6-11 16,1 3-6-16,-3 4-13 15,-4 7-3-15,0 8 2 16,1 3 3-16,5 5 2 16,4-3-1-16,5-2-8 0,8-5-4 15,10-5-81-15,5-5-63 16,14-7 97-16</inkml:trace>
  <inkml:trace contextRef="#ctx0" brushRef="#br0" timeOffset="94494.33">25068 8527 966 0,'-22'2'520'0,"5"10"-35"16,0 1-266-16,8 3-31 15,5 0-55-15,6 2-57 16,7 0-10-16,6 3-5 16,-2-2 3-16,4 0-4 15,-1-1 0-15,-5-4-8 16,-1 0-3-16,-8-5 5 16,-3-2 3-16,-9-2-3 15,-3 1-6-15,-9-4-35 16,1 1-49-16,-2-6-120 15,0-2-70-15,9-2 127 16</inkml:trace>
  <inkml:trace contextRef="#ctx0" brushRef="#br0" timeOffset="98440.56">10980 10261 886 0,'-10'-1'401'0,"6"1"-184"15,0 2-40-15,8 1-45 16,-4-3-48-16,14 1-40 15,14 0 1-15,50 0-1 16,-33-5-2-16,0-4-15 16,1 0-5-16,0 6-10 15,-2 0-2-15,-5 2-2 16,-6 3-36-16,-18 0-147 16,-16 3-204-1,1 0 229-15</inkml:trace>
  <inkml:trace contextRef="#ctx0" brushRef="#br0" timeOffset="98640.2">11123 10373 801 0,'-2'0'397'0,"2"2"-143"16,9-2-77-16,4 2-24 16,9-1-47-16,3 2-25 15,9-2-27-15,1-1-6 16,2 0-13-16,4 0-5 15,-8-4-14-15,-3 4-5 0,-10-2-67 16,-8 0-83-16,-2-2 89 16</inkml:trace>
  <inkml:trace contextRef="#ctx0" brushRef="#br0" timeOffset="98957.14">11169 10058 831 0,'3'3'372'0,"15"1"-151"16,5 6-61-16,10 7-14 15,6 2-35-15,5 1-35 16,0 0-3-16,-4 1 6 16,-5-2-1-16,-1 3-13 15,-4 3-6-15,-10 3-11 16,-7-1 2-16,-13 6 6 0,-8 0 1 15,-7-4-6-15,-5-1-6 16,4-15-16 0,8-7-7-16,0 1-12 15,-21 14-11-15,8-9-65 0,2-2-50 16,19-9-150-16,5 0 159 16</inkml:trace>
  <inkml:trace contextRef="#ctx0" brushRef="#br0" timeOffset="99492.54">12573 10337 788 0,'11'1'399'0,"3"3"-169"0,1 12-38 15,2 7-6 1,-2 10-76-16,2 4-23 0,-2 2-23 16,-1-3-5-16,-1-5-12 15,-2-7-8-15,-3-10-2 16,-4-4 9-16,-4-8 37 15,-1-1 12-15,-5-2-3 16,4 0-13-16,1 0-44 16,-7-14-18-16,-21-42-13 15,19 26-5-15,2-7-5 16,4 0-2-16,6-2-2 16,7 1-1-16,4 6-18 15,5 5-23-15,3 12-62 16,2 3-45-16,3 13-124 15,2 8 175-15</inkml:trace>
  <inkml:trace contextRef="#ctx0" brushRef="#br0" timeOffset="99828.37">12970 10569 1046 0,'4'5'419'15,"4"-6"-226"-15,-2-8 5 0,7-12-55 16,4-4-10-16,1-11-76 16,3-2-10-16,-5-1-11 15,-4 5-4-15,-12 6 0 16,-2 9 1-16,-14 7 2 16,-1 3-3-16,-1 9-14 15,-3 2-5-15,4 10-7 16,0 5-2-16,5 9-3 15,9 5 1-15,1 6-2 16,10 0 1-16,9-4-1 16,-2-5-1-16,16-8-1 15,-1-6-1-15,10-8-30 16,3-6-52-16,7-10-77 16,-1-2 94-16</inkml:trace>
  <inkml:trace contextRef="#ctx0" brushRef="#br0" timeOffset="100544.98">13414 10438 711 0,'0'-2'384'0,"3"-6"-43"16,4-5-61-16,8-29-19 16,-21 28-43-16,0 3-71 15,-5 0-21-15,1 5-45 16,2 5-20-16,-6 7-33 15,0 6-14-15,-2 11-16 16,0 3-2-16,10 6-2 16,0 2-1-16,8-5 1 15,8 0-2-15,9-6 0 16,4-6-1-16,4-7 0 16,1-5-5-16,3-11-66 15,5-3-42-15,3-11-93 0,-3-5-37 16,-9-1 7-16,-5-1 35 15,-11 3 99-15,-4 3 47 16,-8 6 113-16,-2 3 45 16,-3 6 57-16,-2 5 12 15,0 9-19-15,-1 6-17 16,1 7-24-16,2 3-1 0,5 2-7 16,1-2-13-16,8 0-25 15,2-3-11-15,5-8-20 16,4-3-4-16,4-10-7 15,1 0-3-15,-1-9-5 16,-3-2 0-16,-3-5-3 16,-3-5-1-16,0 4 1 15,-4-2-1-15,-3 5 2 16,0 3 1-16,-7 4 2 16,1 4 0-16,-1 3-3 15,0 0-1-15,0 0-3 16,0 3 0-16,6 19 2 15,12 25-1-15,-2-25 0 16,-3-3-2-16,5-9 0 16,6 0-17-16,-11-12-149 15,8-8-63-15,-4-9 128 0</inkml:trace>
  <inkml:trace contextRef="#ctx0" brushRef="#br0" timeOffset="100862.31">14038 10382 1055 0,'0'12'541'0,"3"5"-223"0,-2 8-87 15,1 3-49-15,2 1-85 16,-2 0-26-16,4-7-25 16,3-5 0-16,-1-7-30 15,1-3-1-15,-6-4 4 16,-2-3 11-16,-2-2 15 15,0 1 1-15,0 0-4 16,0-3-14-16,-8-18-18 16,-10-26-7-16,19 29-9 15,2-2-4-15,8 2-27 16,2 1-21-16,5 1-76 16,4 4-40-16,0 6-90 15,6 4-62-15,-2 5 215 16</inkml:trace>
  <inkml:trace contextRef="#ctx0" brushRef="#br0" timeOffset="101155.11">14447 10378 1883 0,'-3'-2'135'15,"-2"-1"2"-15,1 1 122 16,3 1-98-16,0 0-30 15,-2 1-58-15,-10 0-21 0,10 0-28 16,0 0-9-16,2 0-11 16,-4 6-4-16,-2 11 1 15,6 27 1-15,8-28 3 16,5-1 2-16,-3-3 0 16,5 2-1-16,-2-4 2 15,-4-1 1-15,-4 1 9 16,-7-4 6-16,-5 1 5 15,-5 2 1-15,2-4-9 16,1 0-6-16,-2-5-68 16,3-4-65-16,-1-4-78 15,10-4 103-15</inkml:trace>
  <inkml:trace contextRef="#ctx0" brushRef="#br0" timeOffset="101322.39">14669 10382 1305 0,'6'27'557'0,"-3"3"-339"0,1 0-8 15,0-7-79-15,2-3-62 16,1-11-57-16,-1-4-25 16,-1-9-124-16,-2-5-438 0,-2-12 393 15</inkml:trace>
  <inkml:trace contextRef="#ctx0" brushRef="#br0" timeOffset="102034.97">14648 10235 1071 0,'5'6'450'0,"5"-3"-227"15,1 2-75-15,2 1-15 16,2-1-35-16,3 1-43 15,3 1-7-15,-2 3-2 16,1-2 0-16,-2 4-2 16,-1 0 0-16,-4 7-1 0,-1 0-4 15,-4 5-11 1,-1 3-5-16,-5-2-10 0,2 2-3 16,4-13-4-1,-4-6-1 1,1 0-1-16,12 20-2 0,6-8 1 0,-3-6-1 15,-8-16 0-15,-1-7-1 16,-9-7-18-16,6-4-16 16,-8-4-26-16,-2 0-8 15,0 1 0-15,-10-1 5 16,-12 4 24-16,-4 3 11 0,-9 7 29 16,-3 5 21-16,14 6 16 15,4 4 8-15,12-1-6 16,7 2-8-16,5-3-13 15,6 0-8-15,7 1-4 16,5 0-2-16,5-2-1 16,6 1-2-16,-1 1 0 15,-1-2 2-15,-2 4 5 16,-4 3 5-16,2 3 7 16,-2 1 1-16,-4 4-4 15,-5-1 0-15,-8 1-6 16,-2-2-1-16,-5-3 0 15,1-4-1-15,0-4-1 16,0-3-4-16,3-6-20 16,-1-4-14-16,5-6-16 0,1-4 0 15,6 3 16-15,0-1 12 16,1 4 16-16,0 3 5 16,-4 6 20-16,1 3 10 15,-1 6 22-15,-2 6 12 16,1 9-1-16,-2 3-3 15,1 2-21-15,-1-5-17 0,9-5-19 16,-1-6-20-16,9-9-118 16,4-1-70-16,1-10 116 15</inkml:trace>
  <inkml:trace contextRef="#ctx0" brushRef="#br0" timeOffset="105106.1">16554 10296 393 0,'-1'-1'239'0,"0"0"-18"16,0 0-5-16,0 0-17 15,-1 0-6-15,0-2-10 16,0 1-10-16,-12-5-40 15,-27-10-20-15,30 23-31 16,0 0-16-16,3 8-31 16,-2 3-11-16,9 7-17 15,5 1-3-15,8 2-3 16,6-3-1-16,4-6 0 16,4-6 1-16,6-7 1 15,0-5 1-15,-1-11 0 16,-5-6 2-16,-6-4 5 15,-6-4 3-15,-11 0 9 16,-5 0 3-16,-9 4 2 16,-5-2 0-16,-6 9-8 15,-2 3-4-15,-3 3-9 16,0 7-5-16,6 5-7 0,3 1-21 16,6 3-60-16,4 3-51 15,9 0-188-15,5 2 206 16</inkml:trace>
  <inkml:trace contextRef="#ctx0" brushRef="#br0" timeOffset="105339.02">16782 10244 1005 0,'7'7'464'0,"2"11"-216"16,-2 6-17-16,-3 19-70 15,2 1-49-15,-3 11-54 16,7 6-13-16,0-8-18 16,-1 0-8-16,7-16-10 15,-9-6-2-15,3-13-3 16,-1-7 1-16,-6-6-48 16,-1-5-45-16,-8-6-162 15,-3-4-164-15,-5-17 261 16</inkml:trace>
  <inkml:trace contextRef="#ctx0" brushRef="#br0" timeOffset="105606.82">16714 10249 838 0,'5'-24'407'0,"13"15"-93"0,5 5-81 16,7 0-23-16,7 4-35 15,0 0-63-15,-1 1-21 16,-11 4-22-16,-14 2-8 15,-5-4-15 1,-1 1-8-16,3 18-7 0,-8-5-1 16,0 0-5-16,-4 19-3 15,-9-7-9-15,0-5-3 0,0-11-48 16,5-4-36-16,-3-7-79 16,3-3-44-16,2-2-121 15,0-3 198-15</inkml:trace>
  <inkml:trace contextRef="#ctx0" brushRef="#br0" timeOffset="105809.71">17175 10035 1214 0,'-1'7'559'16,"-6"11"-289"-16,-1 14-102 15,0 8-25-15,4 10-83 0,7 1-19 16,9-6-17-16,7-7-6 16,11-7-13-16,4-10-4 15,11-11-2-15,-3-5-24 16,-5-10-91-16,-9-2-69 16,-7-5 105-16</inkml:trace>
  <inkml:trace contextRef="#ctx0" brushRef="#br0" timeOffset="105991.67">17009 10143 924 0,'-11'2'479'16,"7"-3"-71"-16,15 4-276 16,10 5-14-16,13-5-52 15,3 5-27-15,-5-8-24 31,-16 0 1-31,1 1-118 0,52-4-104 0,13-4 130 16</inkml:trace>
  <inkml:trace contextRef="#ctx0" brushRef="#br0" timeOffset="106239.71">17560 10037 1444 0,'-14'17'569'0,"0"10"-416"0,5 3-17 15,5 9-50-15,4-1-41 16,7-2-27-16,4-1-4 0,10-11-7 16,2-1-3-16,9-11-27 15,1-3-53-15,1-9-122 16,-1-4 124-16</inkml:trace>
  <inkml:trace contextRef="#ctx0" brushRef="#br0" timeOffset="106411.97">17890 10146 1152 0,'6'27'532'0,"-1"3"-203"16,-3 4-103-16,-4-2-43 15,5 1-69-15,-2-10-81 16,0-7-13-16,6-6-17 16,-9-6-47-16,-1-4-153 15,3-3-138-15,0 2 193 16</inkml:trace>
  <inkml:trace contextRef="#ctx0" brushRef="#br0" timeOffset="106636.13">18007 9983 1134 0,'26'11'547'0,"3"4"-270"0,-2 8-54 15,0 3-47 1,-6 5-57-16,-4 2-18 0,-9-1-25 16,-2 2-8-16,-13-2-33 15,-4 1-5-15,-6-5-12 16,-4-1-6-16,-2-7-50 15,3-5-50-15,8-4-129 16,-1-5 68-16,16 4 68 16</inkml:trace>
  <inkml:trace contextRef="#ctx0" brushRef="#br0" timeOffset="107779.8">19376 10176 826 0,'0'-1'402'0,"1"-5"-121"16,2-6-50-16,3-3-3 16,11-19-42-16,-26 27-61 15,3 6-25-15,-13 4-50 16,-6 6-20-16,-4 8-22 15,1 4-6-15,9 6-8 16,6-2-3-16,14 6-5 16,7-3 1-16,14 6 4 15,10 2 0-15,5-6-3 16,4-7-19-16,0-9-38 0,-1-6-19 16,7-11-32-16,-3-5-5 15,-2-9 4-15,-4-8 16 16,-13 2 42-16,-6-3 31 15,-12 4 46-15,-7 2 27 16,-9 5 46-16,-5-1 16 16,-5-2 20-16,-1 6-8 15,1 6-23-15,-1 6-12 0,2 7-17 16,0 3-12-16,7 3-21 16,3 5-7-16,9-4-13 15,7 7-2-15,3-4-2 16,1-3-2-16,0-5-1 15,0-3 0-15,-1-6 0 16,0 0-1-16,-2-2 1 16,-1-5-1-16,1-2 0 15,1-3 1-15,2 1 0 16,0 4-1-16,-3 1 2 16,-3 3 2-16,-1 4 2 15,-5 0 2-15,1 8 1 16,-1 4-1-16,1-3-4 15,1 3-5-15,2-5-21 16,3-3-35-16,1-2-89 16,-2-1-61-16,1-2-123 0,1-1-65 15,-2-5 251-15</inkml:trace>
  <inkml:trace contextRef="#ctx0" brushRef="#br0" timeOffset="108074.02">19778 10292 487 0,'38'-35'334'16,"-24"34"24"-16,-4 1-64 15,-4 5-69-15,-1 1-21 16,0 4-34-16,-2 2-19 0,5-4-49 16,3 2-28-16,-11-8-38 15,1-2-10-15,5-3-12 16,-6 2-3-16,0 0-4 16,0 0-3-16,0 0-2 15,6-5 0-15,7 4 0 16,30-28 0-16,-36 31 3 15,-1 4 2-15,0 3 8 16,-2 4 4-16,5 1 1 16,1-1-1-16,1-1-8 15,0-2-4-15,-6-3-31 16,3-1-60-16,2-4-192 16,11 3 180-16</inkml:trace>
  <inkml:trace contextRef="#ctx0" brushRef="#br0" timeOffset="108879.75">20724 10053 1109 0,'-1'-1'459'0,"1"0"-256"15,0 1-27-15,4 19-16 16,7 55-27-16,-7-22-46 15,1-2-20-15,3-8-31 16,0-6-10-16,1-14-15 16,-4-4-4-16,-3-11-1 15,-1-6 1-15,-5-3 3 16,2-5-2-16,-2-4-6 16,2-1-5-16,2-4-11 0,0-4-3 15,8 2 0-15,3 2 1 16,5 4 5-16,9 9 3 15,-4 1 8-15,1 2 2 16,-2 8 9-16,-6 0 3 16,-3 8 6-16,0 0 1 15,-7 0 4-15,3-1 5 0,-5 0 5 16,-2-1 3-16,-6-3-2 16,-4-2-4-16,0-3-6 15,-13-1-5-15,5-5-7 16,-1-1-6-16,-1-5-8 15,12 3-4-15,8 1-10 16,2 2-2-16,15 0 0 16,2 2 0-16,7-2 3 15,1 0-2-15,4-5-2 16,6-2 1-16,2-6 3 16,4-6 3-16,-3-1 6 15,-5-1 4-15,-15 2 7 16,-5 2 6-16,-15 3 9 15,-5 2 2-15,-9 5-2 16,-1 7 0-16,-4 4 1 16,0 1 0-16,4 9 5 15,0 1 0-15,7 8-5 0,5 3 0 16,6-1-5-16,5-2-2 16,9-3-4-16,6-6-6 15,8-4-15-15,7-5-52 16,14-7-148-16,3-3 162 15,24-1-23-15</inkml:trace>
  <inkml:trace contextRef="#ctx0" brushRef="#br0" timeOffset="109350.74">22180 10230 854 0,'14'-15'428'0,"-4"8"-42"16,-6-3-122-16,-9 3 1 15,-5 2-53-15,-11 0-104 0,-3 0-21 16,-6 1-26 0,-1 4-7-16,4 1-17 0,3 4-9 15,12 9-16-15,0-5-7 16,8 3-7-16,4 6-3 16,4 0 2-16,10 3 1 15,8-1 3-15,2-5 2 16,5-2 4-16,-1 0 3 15,-3-3 1-15,-2 1 3 0,-11-2 2 16,-6 0 6-16,-12 2 12 16,-9-3 2-16,-12 1-2 15,-3-2-9-15,-4-6-16 16,6 1-12-16,10-5-65 16,5-3-52-16,13-1-83 15,10-3-38-15,10 0-82 16,5-3-69-16,8 0 257 15</inkml:trace>
  <inkml:trace contextRef="#ctx0" brushRef="#br0" timeOffset="109611.79">22292 10269 704 0,'24'-1'412'0,"-7"0"-44"16,-11 5-51-16,1 9-75 16,-5-3-31-16,-2 9-59 15,6 0-34-15,-4-3-57 16,2-2-22-16,7-8-19 0,8-2-3 15,-3-5-4-15,2-4-1 16,0-2-3-16,-8-7-1 16,2 0 0-16,-3-1 3 15,-9-1 8-15,1 0 3 16,-9 0 0-16,2 4-3 16,-7-3-12-16,0 10-11 15,1 1-44-15,-6 2-36 0,-3 3-117 16,4 1-68-16,8 12 164 15</inkml:trace>
  <inkml:trace contextRef="#ctx0" brushRef="#br0" timeOffset="109841.4">22598 9997 1236 0,'1'19'510'0,"-1"16"-318"16,-3 10-13-16,-2 5-62 15,2 3-28-15,3-6-44 0,4-8-11 16,6-4-19-16,1-5-6 16,3-14-29-16,0-5-56 15,-3-11-166-15,-1-6 156 16</inkml:trace>
  <inkml:trace contextRef="#ctx0" brushRef="#br0" timeOffset="110069.86">22748 10230 1059 0,'4'23'560'16,"0"1"-200"-16,3 3-119 15,2 0-26-15,5-4-103 16,2-3-24-16,4-6-28 15,-3-6 0-15,1-8-12 16,2-5-4-16,0-8-10 16,2 1-9-16,-4-3-13 15,-8-4-4-15,-3 2-12 16,-3 1-31-16,-4 1-106 16,9 11-72-16,-2-2 121 15</inkml:trace>
  <inkml:trace contextRef="#ctx0" brushRef="#br0" timeOffset="110754.2">23119 10372 851 0,'8'-3'548'0,"2"-1"5"15,-1-8-305-15,1 0-1 16,-5-7-104-16,-4 0-36 15,-5-3-51-15,-3-2-22 0,-5 4-31 16,2 3-8 0,-2 10-9-16,0 1-6 0,1 7-6 15,0 3 1-15,1 8 4 16,3 9 3-16,6 5 8 16,4 0 2-16,13 2 0 15,4-4 2-15,14-5 3 16,7-3 1-16,9-11 1 15,8-2 0-15,-5-10-2 16,-7-6-1-16,-6-4-6 16,-5-2-2-16,-8 1 0 15,-2 0 5-15,-13-1 12 16,-8 6 11-16,-10-1 9 16,-8 2 2-16,-6 3 10 15,-2 0 5-15,7 11-1 16,4 2-4-16,-1 8-16 15,10 1-10-15,-5 2-8 0,6 3 0 16,5-2-1-16,5-2-1 16,3-7 0-16,2-3 1 15,5-8-1-15,-6-4 0 16,5-6-12-16,-3-9-13 16,3-2-22-16,-2-7-8 15,-1-1 5-15,-3 2 8 0,-5-5 15 16,-3 1 5-16,0 7 8 15,-2 4 3-15,-1 15 12 16,-1 7 6-16,0 15 9 16,0 11 5-16,0 13 12 15,2 5 6-15,4 2 11 16,1-5-2-16,5-5-13 16,4-3-9-16,5-9-19 15,4-5-6-15,1-5-66 16,3-5-71-16,3-2 67 15,1-4 2-15</inkml:trace>
  <inkml:trace contextRef="#ctx0" brushRef="#br0" timeOffset="111073.49">24738 10227 752 0,'12'8'437'0,"-4"8"41"16,0 4-269-16,-6 8-50 16,-2-1-35-16,0-3-69 15,0-4-20-15,0-9-28 16,1-7-37-16,-1-7-133 16,1-4-141-16,-1-9 180 15</inkml:trace>
  <inkml:trace contextRef="#ctx0" brushRef="#br0" timeOffset="111504.93">24592 10101 804 0,'12'3'366'0,"10"-1"-154"0,6-1-8 16,9 8-19-16,2-2-24 15,6 8-31-15,2 0-11 16,-10 0-16-16,-9 2-8 15,-15 2-22-15,-5 7-12 16,-6 0-27-16,-2 1-9 16,1-2-13-16,-1-5-3 0,6-7-5 15,-6-3-9-15,2-6-29 16,-4-4-11-16,-7-3-23 16,11-3 4-16,-2-6 19 15,6-2 11-15,1-5 19 16,-4-1 7-16,5 0 8 15,3 2 8-15,4 7 28 16,5 2 18-16,-1 7 23 16,1 5 4-16,1 7 0 15,-3 6-6-15,-5 5-15 16,-3-2-11-16,-2 0-23 16,-3-2-8-16,4-6-110 15,3 2-73-15,6-5 44 16,6-4 23-16</inkml:trace>
  <inkml:trace contextRef="#ctx0" brushRef="#br0" timeOffset="111986.89">26038 10165 1083 0,'-52'-39'499'16,"39"31"-259"-16,6-1-50 15,-3 6-20-15,1 14-78 16,3 5-23-16,-5 26-36 16,10 5-6-16,-1 4-2 15,2 2-1-15,9-11 0 16,3-3-1-16,16-11-2 16,6-5-3-16,9-13-4 15,-3-6 1-15,5-13-1 16,1-9 0-16,-6-10 1 0,1-5 0 15,-14-2 3-15,-6-1 3 16,-19 2 4-16,-11-3-2 16,-22-2-9-16,-11-2-6 15,-12-3-8-15,0 6-1 16,-3 7-1-16,7 9-2 16,5 15-7-16,12 9-6 0,12 7-11 15,1 2-11-15,16 1-105 16,0 0-83-16,25-3 139 15</inkml:trace>
  <inkml:trace contextRef="#ctx0" brushRef="#br0" timeOffset="112300.76">26710 10012 1138 0,'-16'-6'494'0,"-4"3"-252"0,-2 2-65 16,-3 7-50-1,1 8-36-15,-1 10-40 0,-1 7-12 16,8 15-21-16,3 7-2 15,9 1-7-15,5 0-3 16,10-7-3-16,7-5-2 16,7-6-1-16,6-9 1 15,3-10-77-15,0-7-52 16,7-10-144-16,1-2 153 0</inkml:trace>
  <inkml:trace contextRef="#ctx0" brushRef="#br0" timeOffset="112665.19">26891 10259 1246 0,'-1'9'546'0,"-2"6"-292"16,5 7-26-16,-1-2-85 16,-3 0-38-16,-2-3-47 15,-3-4-15-15,5-3-17 16,7-2-7-16,-5-6-6 15,7 0-1-15,-7-2-5 16,-1-1-10-16,-1 0-22 16,1 0-7-16,0-11-6 0,2-7 8 15,14-29 15-15,-6 24 5 16,7 3 4 0,-9 0 2-16,12 10 7 0,3 7 9 15,2 6 13-15,1 6 6 16,-5 4 6-16,-4 3 0 15,-5 3 1-15,-2 2-1 0,-7 2-9 16,-2-2-4-16,-4-3-13 16,-2-3-41-16,4-8-122 15,2-1-79-15,5-5 127 16</inkml:trace>
  <inkml:trace contextRef="#ctx0" brushRef="#br0" timeOffset="112924.48">27322 9992 1325 0,'24'20'549'0,"-1"10"-330"16,-5 2 3-16,-3 6-59 15,-6 2-27-15,-2 0-53 16,3 6-27-16,-10 2-28 0,2 1-10 15,-7 2-6-15,-11-4-3 16,6-4-11-16,-4-7-37 16,3-12-91-1,9-3-55-15,-5-12-108 0,16 4 172 16</inkml:trace>
  <inkml:trace contextRef="#ctx0" brushRef="#br0" timeOffset="113310.56">28287 10216 980 0,'12'7'446'16,"-12"17"-188"-16,0 8-57 15,-7 12-54-15,-2 3-38 16,2 1-53-16,4 0-13 16,8-9-19-16,6-3-8 15,5-11-10-15,7-6-16 0,-10-9-125 16,-11-12-126-16,1-15 158 16</inkml:trace>
  <inkml:trace contextRef="#ctx0" brushRef="#br0" timeOffset="113631.82">28093 10334 807 0,'-6'-9'378'0,"9"11"-129"16,2-2-54-16,10 5-27 16,2 2-27-16,11-1-48 15,2-1-15-15,12-5-29 16,-2-4-12-16,6 1-16 15,-2-1-6-15,-8-1-6 16,1 3-1-16,-12-1-1 16,-1 5 2-16,-1 5 6 15,-6 3 4-15,-3 5 13 0,-4 3 11 16,-7 5 18-16,-3 1 4 16,-2 1-4-16,-1 0-11 15,-1-6-23-15,-1-4-8 16,2-8-16-16,0-7-25 15,-2-6-82-15,3-4-60 16,-1-7-196-16,3-5 223 16</inkml:trace>
  <inkml:trace contextRef="#ctx0" brushRef="#br0" timeOffset="114393.08">28525 10193 796 0,'3'4'401'0,"13"2"-121"15,4 6-60-15,-6-4-36 16,4 6-32-16,-2 5-28 16,1-3-12-16,-3 6-32 15,-2 2-11-15,-4 0-19 16,-4 4-9-16,-3-3-14 16,-1-3-5-16,-1-4-7 15,-2-2-1-15,0-8-3 16,0-2 1-16,2-7-7 15,1-5-6-15,2-8-11 16,4-4-4-16,5-8 0 0,3 0 7 16,6 3 6-16,0 1 2 15,6 8 1 1,1 5 5-16,-1 8 16 0,-2 8 5 16,-7 3 11-16,-12 6 2 15,-1 4-3-15,-4 2-1 16,3 4-6-16,-3-3-4 0,-1-7-10 15,3-5-4-15,-5-6-9 16,8-5-3-16,-5-7-14 16,0-1-5-16,9-7-10 15,-5-4 0-15,9 1 8 16,1-4 6-16,-5 0 11 16,-1 1 3-16,2 5 2 15,2 6 0-15,-1 8 14 16,0 2 6-16,-2 10 10 15,-7 2 6-15,0 7-3 16,1 5 1-16,8 3 5 16,5-2 1-16,11-8-2 15,6-2-6-15,2-10-16 16,0-4-7-16,1-5-10 16,-1-4-4-16,-2-6-1 15,-4-2 1-15,-4-2 5 0,-9-1 3 16,-12 0 6-1,-3-1 1-15,-7 0 2 0,-2 2 0 16,-3 7 1-16,-2 2 3 16,1 9 0-16,0 1-1 15,2 12 0-15,0 6-4 16,3 5-1-16,2 5-1 16,4-2 1-16,1-3 3 0,5-6-1 15,0-2-1-15,4-5-6 16,3-3-4-16,2-2-16 15,7 0-35-15,0-4-94 16,5-2-58-16,-7-3-64 16,-9-1 147-16</inkml:trace>
  <inkml:trace contextRef="#ctx0" brushRef="#br0" timeOffset="114758.95">29578 10535 1434 0,'-35'36'586'0,"35"-31"-363"16,1-1-41-16,-3 0-59 15,0-3-38-15,0-1-101 16,1-1-84-16,1 0 62 16</inkml:trace>
  <inkml:trace contextRef="#ctx0" brushRef="#br0" timeOffset="124443.79">11480 12003 461 0,'0'0'280'0,"0"0"-12"15,0 0-29-15,0 0-52 16,0 0-22-16,0 0-35 15,0 0-12 1,0 0-24-16,0-1-11 0,0 0-24 16,0 0-8-16,-1-3-14 15,-2-1-5-15,-7-1-10 16,-9-1-4-16,-31 5-9 16,28 14-3-16,-3 2-2 15,6 3-1-15,9-2-3 16,7 1 0-16,7-4 0 15,6 5 0-15,9-1 2 16,-2 0 1-16,5 1 1 16,0-4 1-16,-3 3 2 0,-1-2 2 15,-1-1 7-15,-3 1 5 16,-6-3 8-16,1 0 9 16,-11-1 25-16,-5 1 8 15,-1 1 4-15,-3 0-4 16,-2 0-27-16,2-3-13 15,0-4-13-15,-5-1-6 0,1-4-6 16,2-2-7-16,-2-3-73 16,5 1-43-16,6-4-111 15,2 1-67-15,11-1 189 16</inkml:trace>
  <inkml:trace contextRef="#ctx0" brushRef="#br0" timeOffset="124754.01">11652 12061 545 0,'1'-10'321'0,"1"12"30"15,1 1-90-15,-3 6-24 16,-3 2-25-16,-1 5-71 16,-2 5-25-16,4 6-42 15,2 1-17-15,5-5-29 16,2-4-7-16,5-6-11 0,2-3-2 15,5-8 0-15,2-3-2 16,0-5 1-16,-1-4 1 16,-6-3 0-16,-3-1 0 15,-7-5 2-15,-3 1 0 16,-4 2 4-16,-6-2 1 16,-6 3-2-16,-3 5-2 15,-6 3-8-15,0 2-3 16,3 7-13-16,2-1-6 0,4 6-50 15,3 2-58-15,9 3-201 16,6 5 208-16</inkml:trace>
  <inkml:trace contextRef="#ctx0" brushRef="#br0" timeOffset="125078.19">11918 12105 914 0,'7'10'429'0,"0"2"-195"16,4 6-3-16,0-1-72 15,-1 3-51-15,-1-4-46 16,-1 0-10-16,-5-6-13 16,0-3 0-16,-3-4 28 0,2-3 11 15,-4-4-1-15,1 3-2 16,0 0-41-16,-5-15-19 15,-8-33-12-15,8 24-3 16,2 4-5 0,8 1-3-16,0 0-2 0,8 8-3 15,6 1-28-15,1-1-40 0,10 7-118 16,0 0-68-16,4-4 158 16</inkml:trace>
  <inkml:trace contextRef="#ctx0" brushRef="#br0" timeOffset="125341.26">12295 11870 1173 0,'0'4'476'0,"0"11"-293"16,-1 8-2-16,-5 15-25 0,1 5-45 16,0 3-61-16,2-3-14 15,9-6-16-15,4-4-9 16,12-8-6-16,6-4-2 16,1-9-1-16,-2-4-11 15,-4-6-116-15,-5-2-76 16,-1-2 117-16</inkml:trace>
  <inkml:trace contextRef="#ctx0" brushRef="#br0" timeOffset="125574.33">12238 11936 1137 0,'2'3'491'16,"2"-2"-251"-16,7 0-96 15,1 2 9-15,6 0-63 16,4 4-35-16,1-2-39 16,3 3 9-16,5-7-128 15,2-2 82-15</inkml:trace>
  <inkml:trace contextRef="#ctx0" brushRef="#br0" timeOffset="125753.92">12594 11919 1044 0,'-9'63'442'0,"11"-43"-200"0,0 3-88 16,3 3-1-16,2 1-45 15,-1-4-71-15,1 0-5 0,-1-7-19 16,-2-4-4-16,-1-4-27 15,-1-2-54-15,-2-7-191 16,0-2 173-16</inkml:trace>
  <inkml:trace contextRef="#ctx0" brushRef="#br0" timeOffset="125906.87">12576 11868 878 0,'-1'1'381'0,"8"1"-180"16,2 2-78-16,1 3-35 16,1-2-32-16,8 0-157 15,1-3 78-15</inkml:trace>
  <inkml:trace contextRef="#ctx0" brushRef="#br0" timeOffset="126576.43">12870 11959 798 0,'5'19'484'0,"-2"-1"-93"16,-5 5-116-16,-1-1-51 15,-4-7-118-15,6 3-43 16,1-9-43-16,0-3-6 16,0-4-8-16,-2-2-2 0,1-1-18 15,0 0-8-15,0 0-11 16,1-1-1-16,0 1 13 15,3-8 6-15,-2 0 10 16,12-1 2-16,21-26 5 16,-23 33 4-16,-1 3 9 15,-6 4 6-15,3 7 10 16,0 1 0-16,-1 4-5 16,3 2-6-16,1-3-12 15,0-3-3-15,6-4-2 16,0-2-2-16,7-2-1 15,-1-2 0-15,0-2-2 16,3 0-2-16,-1 0-11 16,3 0-4-16,3-3-2 15,1-4 1-15,0-5 11 0,-2-2 5 16,-4-7 4-16,-7-3 5 16,-10-3 8-16,-3 0 6 15,-13 4 11-15,-3 5 6 16,-5 4 11-16,-4 5 2 15,3 9-2-15,2 6-5 16,5 12-16-16,1 9-7 16,6 9-8-16,3-1-1 0,8 9-1 15,7 0 1 1,7 5-1-16,3 1 4 0,1-1 5 16,1-2 9-16,-3-6 12 15,-3 0 2-15,-10-6 6 16,-4-7 1-16,-16-6 3 15,-7-1 3-15,-7-6-1 16,-7 2-7-16,0-7-13 16,0-3-8-16,0-8-28 15,2-5-42-15,3-11-108 16,5-2-68-16,9-1 281 16,10-5-102-16</inkml:trace>
  <inkml:trace contextRef="#ctx0" brushRef="#br0" timeOffset="127806.11">15259 11849 1021 0,'0'-3'464'16,"-1"-5"-233"-16,-2 5-75 16,-2-2 4-16,-14-2-74 15,-26 3-28-15,29 24-31 16,3 6-7-16,6 10-7 16,7 7-3-16,9-2-4 15,5-2-2-15,11-3-1 16,6-8 0-16,13-4-1 15,3-6 1-15,1-9 0 16,-4-6 1-16,-7-6 0 16,-18-7 1-16,-1 0 4 0,8-14 4 15,-6-7 10-15,-13-2 4 16,-17-1 6-16,-5 0 1 16,-6 2-5-16,-6-1-5 15,-2 11-8-15,-8 1-6 16,-7 6-7-16,-2 4-3 15,3 6-5-15,6 3-1 16,10 4-56-16,7 4-42 16,15 6-134-16,6 6-116 0,14 3 224 15</inkml:trace>
  <inkml:trace contextRef="#ctx0" brushRef="#br0" timeOffset="128153.76">15915 11829 1077 0,'-8'-5'519'0,"0"0"-234"16,-6 8-86-16,-4 4-25 16,4 9-80-16,-8 5-28 15,14 13-31-15,4 2-11 0,6 7-15 16,9-3-3-16,8-4-4 15,4-2-1-15,4-9-1 16,2 2-18-16,0-6-99 16,3-1-63-16,3-2 102 15</inkml:trace>
  <inkml:trace contextRef="#ctx0" brushRef="#br0" timeOffset="128524.01">16167 11965 972 0,'0'13'437'0,"4"-4"-152"15,-1 3-67-15,-2 4-15 16,0 1-44-16,-1 6-79 16,0-5-26-16,-1-2-25 0,1-2-11 15,0-9-10-15,0 2-2 16,1-5-2-16,-1-3-2 15,0 0-6-15,0 0-7 16,0 0-7-16,1-11-1 16,5-8 3-16,15-28 4 15,-8 30 6-15,2 6 4 16,4 1 2-16,-3 8 4 16,2 6 11-16,0 5 5 15,0 12 9-15,-4 1 5 0,-2-2-7 16,-3 0-4-16,-2-7-8 15,2-1-7-15,-3 0 1 16,-3-4-37-16,-1 1-148 16,4-4 14-16,7-2 66 15</inkml:trace>
  <inkml:trace contextRef="#ctx0" brushRef="#br0" timeOffset="128764.47">16607 11753 1349 0,'-7'25'549'16,"-2"4"-354"-16,2 15-92 0,0 2 1 16,6-2-58-16,1 0-23 15,10-9-14-15,4-4-2 16,3-9-5-16,3-4-2 15,1-9-16-15,-4-2-42 16,0-3-117-16,-1-1-95 16,-1 1 158-16</inkml:trace>
  <inkml:trace contextRef="#ctx0" brushRef="#br0" timeOffset="129047.31">16800 11984 879 0,'2'17'484'15,"1"3"-116"-15,2 4-146 16,3-2 2-16,4-6-100 16,5 1-32-16,0-9-31 15,-4-5-11 1,0-1-9-16,10-2-10 0,-8-11-7 16,2-3-2-16,-17-4-3 15,4 2 1-15,-4 1 5 16,-7-1-1-16,-4-2-4 15,-11-2-4-15,3 7-12 16,7 2-5-16,0 11-25 16,4 1-28-16,4 7-56 0,0 4-43 15,6 2-131-15,10 2-139 16,2-2 271-16</inkml:trace>
  <inkml:trace contextRef="#ctx0" brushRef="#br0" timeOffset="129442.84">17061 12113 357 0,'33'3'306'0,"1"-5"91"0,-3-3-64 0,-2-4-63 16,-4-5-26-16,-7-1-50 15,-6 2-25-15,-7-4-52 16,-5-1-25-16,-8 0-32 16,-2 0-10-16,-5 4-18 15,3 2-7-15,0 5-8 16,1 2-4-16,2 5-13 15,2 3-12-15,1 8-6 16,5 2-3-16,2 10 6 16,6 8 7-16,2 3 5 15,2 3 3-15,4 4 3 16,1-3 5-16,5 3 6 16,-1-3 2-16,-4-7 4 15,-3-5 1-15,-8-6 11 16,-5-3 7-16,-11-6 7 0,-3-3 0 15,-8-6-12-15,0 0-10 16,4-5-36-16,2-3-37 16,8-2-98-16,3-5-75 15,4-7 133-15</inkml:trace>
  <inkml:trace contextRef="#ctx0" brushRef="#br0" timeOffset="129807.76">17636 11926 1339 0,'-1'16'592'16,"0"3"-337"-16,-2 6-83 15,-1-3-15-15,-2 0-93 16,2-2-30-16,1-9-19 15,1 2-5-15,1-4-3 16,-1-3 1-16,1-2 4 16,0-2-1-16,0-3-3 15,0 0-4-15,1 0-8 16,0 0-3-16,4-12 2 0,4-5 1 16,19-23 4-16,-11 32 0 15,0 2 6-15,1 6 3 16,-1 3 14-16,-1 3 6 15,0 6 8-15,-3 4 2 16,-4 0-8-16,2 1-8 16,-3-1-9-16,1-3-5 15,-1 2-3-15,1-3-44 0,6-1-118 16,4 1-76 0,12-1 123-16</inkml:trace>
  <inkml:trace contextRef="#ctx0" brushRef="#br0" timeOffset="130140.93">18327 11817 889 0,'12'-4'469'0,"-10"6"29"16,6 6-343-16,1 4-48 15,2 2 22-15,1 7-20 0,-4 1-22 16,5 5-20-16,-7 4-10 16,-2-2-17-16,-3 0-5 15,-7-3-7-15,-7-1-3 16,-3-5-8-16,-5-3-4 15,0-6-87-15,3-3-55 16,3-5-153-16,4-2 159 16</inkml:trace>
  <inkml:trace contextRef="#ctx0" brushRef="#br0" timeOffset="130494.4">19372 11737 957 0,'11'-1'437'15,"-4"20"-160"-15,-3 7-74 16,-6 16-13-16,0 8-43 16,-5 5-67-16,4-26-20 15,1 2-30-15,3 11-14 16,8-8-10-16,0-19-32 0,0-15-139 15,0-1-124-15,-4-12 168 16</inkml:trace>
  <inkml:trace contextRef="#ctx0" brushRef="#br0" timeOffset="130803.64">19165 11815 879 0,'-1'-3'399'0,"9"3"-116"15,4 1-98-15,11 2-53 16,3 0-2-16,9 2-53 16,1-1-13-16,3-1-14 15,-1-2-8-15,0 2-7 16,-4-3-2-16,-2 3-3 16,-1 2-3-16,-9 6-8 15,2 3-2-15,-12 7-4 0,-7 5 0 16,-4 2-1-16,-1-1-1 15,-1-9-3-15,1-2-3 16,0-6 3-16,0-3-8 16,-2-6-91-16,-1-4-74 15,-1-9-198-15,2-2 212 16</inkml:trace>
  <inkml:trace contextRef="#ctx0" brushRef="#br0" timeOffset="131452.59">19645 11794 791 0,'13'5'414'0,"2"11"-67"16,2 1-60-16,-3 5-53 15,-2 2-32-15,-3 3-74 16,-4-1-30-16,-1-2-44 16,-6-4-16-16,1-7-21 15,-1-4-6-15,0-8-5 16,3 0-22-16,-1 0-45 15,0-2-18-15,0 0-24 16,0 0 8-16,1-4 33 16,5-10 15-16,12-26 23 15,-9 32 12-15,0 0 15 16,1 3 12-16,-1 6 19 0,0 2 6 16,0 6 2-16,-1 3-3 15,-4 2-3-15,-1 3-3 16,0-4-7-16,-2-5-7 15,2-1-11-15,1-4-3 16,-2-1-3-16,1 0 0 16,-3-2-2-16,0 0 0 15,0 0-6-15,0 0-5 0,0 0-11 16,4-10-8-16,-1 1-5 16,16-27 0-16,-12 35 6 15,2 3 8-15,7 10 18 16,-3 3 8-16,0 4 14 15,1 1 7-15,3-9 5 16,10-1 0-16,8-9-1 16,3-7-5-16,1-5-7 15,-8-9-4-15,-11-4 1 16,-7-1 3-16,-13 0 10 16,-3 3 3-16,-8 5 1 15,0 4 4-15,1 7 0 16,3 5-1-16,2 5-7 15,0 7-6-15,4 9-11 16,1 6-2-16,4 2 2 0,4 3 0 16,3-7 0-16,3-6-2 15,1-2-4-15,5-7-3 16,1-2-22-16,0-2-50 16,-1-4-119-16,-2-1 120 15</inkml:trace>
  <inkml:trace contextRef="#ctx0" brushRef="#br0" timeOffset="132708.87">11649 13714 985 0,'-7'-3'405'0,"6"2"-210"16,0 1-38-16,0 0-2 16,0 2-19-16,0 24-44 15,3 29-18-15,-1-26-22 16,2-5-10-16,-1-2-16 15,0-6-3-15,-2-1-6 16,0-9-1-16,-3-2-1 16,0 0 0-16,-1-4 0 0,2 4-2 15,-3-12-8-15,3 1-5 16,2-11-6-16,1-6-3 16,7-5 2-16,2-4 2 15,5-1 2-15,1 1 2 16,6 12 0-16,2 7 1 15,1 12 0-15,1 5 3 16,-4 12 4-16,-2 6 5 16,-4 13 8-16,-2-1 1 0,-6 2-1 15,-4-3-4-15,0-13-9 16,4 3-2-16,-4-10-85 16,5-2-78-16,-4-5 99 15</inkml:trace>
  <inkml:trace contextRef="#ctx0" brushRef="#br0" timeOffset="133045.03">12028 13885 960 0,'5'9'458'0,"4"-4"-150"15,2-4-56-15,0-6-59 16,0 0-53-16,2-13-86 0,2-4-19 15,-2-7-16-15,-4-3-4 16,-3 4-3-16,-6 2 2 16,-6 9 4-16,-3 2 1 15,-5 5-1-15,0 1-3 16,0 5-6-16,3 4-4 16,2 7-3-16,-2 6-2 15,10 15 1-15,-4 0 1 16,11 7 0-16,5 0-1 15,3-5-1-15,6-4 1 0,3-11-2 16,4-3-1-16,-1-6-2 16,3-6-41-16,0-2-148 15,-1-4 134-15</inkml:trace>
  <inkml:trace contextRef="#ctx0" brushRef="#br0" timeOffset="133237.34">12323 13693 1086 0,'8'3'457'0,"2"9"-247"16,3 2-22-16,5 10 9 15,1 3-45-15,2 0-61 16,0-2-20-16,-4-2-46 0,0-5-8 16,6-3-11-16,-8-10-3 31,-7-2-38-31,-1 0-52 0,23-2-143 0,-3-5-159 15,-6-15 241-15</inkml:trace>
  <inkml:trace contextRef="#ctx0" brushRef="#br0" timeOffset="133411.91">12587 13642 1151 0,'-13'0'522'0,"-2"13"-209"15,-9 5-81-15,6 16-73 16,0 4-32-16,3 5-68 15,9-5-25-15,-3-8-25 16,1-7-7-16,6-12-63 16,0-5-51-16,8-5-117 15,1-1 130-15</inkml:trace>
  <inkml:trace contextRef="#ctx0" brushRef="#br0" timeOffset="133639.34">12767 13523 1360 0,'0'10'559'0,"-9"18"-292"0,1 8-120 16,1 12-30-16,2 4-33 15,8 1-61-15,8-2-7 16,12-7-7-16,7-7-3 15,3-16-6-15,-4-7-1 16,-5-11-83-16,2-3-65 16,-9-7 92-16</inkml:trace>
  <inkml:trace contextRef="#ctx0" brushRef="#br0" timeOffset="133838.51">12644 13647 1234 0,'-1'2'527'16,"3"1"-288"-16,8 4-107 16,4 2-11-16,9-1-44 15,2 1-23-15,6-1-24 16,5-1-8-16,5-4-13 16,5 0-63-16,-1-3-354 15,2 0 292-15</inkml:trace>
  <inkml:trace contextRef="#ctx0" brushRef="#br0" timeOffset="138076.22">15582 13411 904 0,'-13'28'376'0,"6"-29"-191"16,-3-5-20-16,1 0 3 15,-3-2-31-15,2 0-45 16,-3 1-7-16,-2 2-9 16,4 4-6-16,-1 2-21 15,-2 2-11-15,2 11-20 16,-4-1-6-16,1 9-11 16,5 6-2-16,10 6-4 0,7-5 0 31,-4-15-1-31,0 1 2 0,23 41 2 0,10-1 0 15,7-8 1-15,-2-24-1 16,2-11 2-16,-4-7 0 16,-4-9 2-16,-2-9 2 15,-7-9 2-15,-3-4 1 16,-10-8 3-16,-5-3 0 16,-9-1 9-16,-7 1 4 15,-11 5 8-15,-3 5 1 0,-12 2-5 16,-5 1-1-16,-5 10-13 15,-6 1-4-15,9 12-8 16,8 3-5-16,12 1-9 16,9 3-8-16,6 3-15 15,3 2-3-15,6 5-58 16,5 3-64-16,13 6 106 16</inkml:trace>
  <inkml:trace contextRef="#ctx0" brushRef="#br0" timeOffset="138576.76">16273 13395 801 0,'-7'-15'419'16,"2"3"-101"-16,0 2-89 15,1 4-7-15,-5 5-42 16,-1 2-41-16,-6 7-63 15,-1 7-23-15,-1 13-34 16,2 1-12-16,11 12-9 0,4-2-2 16,8 6-2-16,8 2 2 15,7-3 2-15,2-5-1 16,7-9-3-16,3-5 5 16,0-9-84-16,4 1-75 15,5-14 102-15</inkml:trace>
  <inkml:trace contextRef="#ctx0" brushRef="#br0" timeOffset="138994.29">16594 13562 1222 0,'0'8'550'16,"2"2"-271"-16,-2 7-111 15,0 1 0-15,1 4-89 16,0 1-40-16,1-2-27 16,0-2-1-16,-1-10-4 15,1 0 1-15,-2-9 3 16,3 0 3-16,-3-1 3 16,-1 0 0-16,-1 0-6 15,1-5-4-15,1-18-6 0,4-26 0 16,1 27 0-16,3 1 2 15,-1 6 2-15,3 2 2 16,1 5 4-16,-1 6 4 16,1 2 3-16,0 4 2 15,0 8 3-15,1-1-2 16,0 10-3-16,0 1-2 16,-3-1-7-16,1 3-5 15,0-6-1-15,0-3-35 16,2-7-91-16,1-3-56 0,-1-4-477 15,-3-2 443-15</inkml:trace>
  <inkml:trace contextRef="#ctx0" brushRef="#br0" timeOffset="139267.54">17017 13272 1376 0,'-10'8'591'15,"-7"4"-336"-15,8 11-94 16,1 7-2-16,0 9-82 16,4-1-34-16,-1 2-28 0,7-1-3 15,3-2-6-15,5 2-3 16,10-10-6-16,-2-5-5 15,5-8-36-15,0-7-31 16,-5-7-94-16,-1-2-82 16,0-7 157-16</inkml:trace>
  <inkml:trace contextRef="#ctx0" brushRef="#br0" timeOffset="139600.51">17178 13481 775 0,'-2'19'445'15,"2"3"28"-15,1 5-277 16,1 0-19-16,6-3-39 16,2-5-36-16,8-4-41 15,3-4-5-15,3-8-7 16,1 0-11-16,-1-7-18 16,-2-7-2-16,-4-7-4 15,-6-4 1-15,-4 2 2 16,-8-1 3-16,-4 2 5 15,-3 3 3-15,-17-4-3 16,1 7-5-16,-9 1-13 16,1 2-7-16,8 11-11 0,0 0-6 15,8 5-20-15,6 3-26 16,7 6-84-16,5-2-62 16,11 4-397-16,8 5 400 15</inkml:trace>
  <inkml:trace contextRef="#ctx0" brushRef="#br0" timeOffset="140011.6">17644 13617 862 0,'20'-8'479'16,"0"-1"-133"-16,0-2-106 16,-3-4-34-16,0-4-100 15,-2 2-35-15,-3-5-40 16,-4 2-8-16,-4 8 7 15,-4-6 7-15,-9 7 12 16,-2 1 4-16,-8 0-5 16,-1 4-7-16,-1 6-14 15,0 5-7-15,3 5-14 16,0 7-6-16,7 4-5 16,3 1-2-16,8 9 2 15,6 3 3-15,5 4 3 16,2 3 2-16,6-1 3 15,0-1 1-15,2-1 1 0,-2 2 0 16,-4-6 5 0,-5-3 3-16,-10-5 10 0,-4-8 7 15,-11-1 7-15,-4-2 0 16,-2-9-9-16,-1 3-24 16,1-10-77-16,5-4-58 15,1-8-152-15,5-9-56 16,10-9 206-16</inkml:trace>
  <inkml:trace contextRef="#ctx0" brushRef="#br0" timeOffset="140396.68">18142 13427 1375 0,'0'15'558'0,"1"7"-365"16,-1 1-28-16,-1-2-53 15,-1 2-45-15,0-7-46 16,1-5-5-16,0-3-5 16,0-5-3-16,1-3 0 15,0 1-2-15,0-1 0 0,0-1-1 16,0 0-5-16,0 0 0 15,1-6-3-15,2-6 0 16,4-2 1-16,19-28 1 16,-10 34 2-16,-2 5 4 15,2 4 9-15,0 5 9 16,-3 6 20-16,-2 0 10 0,-4 4 5 16,2 3-4-16,-6-4-18 15,0 0-9-15,1 0-16 16,-2-2-4-16,4-2-99 15,3-1-77-15,7-2 104 16</inkml:trace>
  <inkml:trace contextRef="#ctx0" brushRef="#br0" timeOffset="140743.1">18740 13176 1007 0,'19'0'392'0,"2"13"-210"16,5 3-2-16,6 7-9 16,-4 2 3-16,-4 4-56 15,-3 3-21-15,-5 3-25 0,-12-11-8 16,1 1-17-16,1 18-5 16,-5 5-4-16,-10-7-4 15,-5-11-10-15,-1-4-13 16,-6-9-82-16,2-2-55 15,4-9-155-15,-1-3 163 16</inkml:trace>
  <inkml:trace contextRef="#ctx0" brushRef="#br0" timeOffset="141196.28">19747 13281 1246 0,'0'10'474'15,"-2"15"-301"-15,-2 5-44 0,-2 11 4 16,-3 2-34-16,5-1-74 16,2 0-9-16,7-5-8 15,5-3-3-15,4-11 1 16,5-4-36-16,-2-10-121 16,2-5-90-16,-6-5 133 15</inkml:trace>
  <inkml:trace contextRef="#ctx0" brushRef="#br0" timeOffset="141521.97">19564 13372 1097 0,'-14'8'439'0,"16"-5"-234"15,8 2-49-15,7 0-65 16,4-1 4-16,9 0-55 0,1 2-22 15,9-3-11-15,2 1-1 16,9-3-3-16,-3 0 0 16,-5 0-1-16,-13 2-1 15,-13 3 0-15,-5 1-1 16,-3 3 1-16,9 5 0 16,-4 2 1-16,0-4 1 15,1 7 25-15,-7-4 18 0,-2 1 31 16,2 3 7-16,-9-5-17 15,0-2-14-15,-1-2-27 16,1-3-7-16,0-2-72 16,1-5-64-16,2-5 72 15</inkml:trace>
  <inkml:trace contextRef="#ctx0" brushRef="#br0" timeOffset="142258.31">20042 13369 1024 0,'11'4'464'0,"5"3"-217"15,-7 1-34-15,4 5-47 0,-1 1-31 16,0 2-40-16,-1 4-11 16,-3 2-35-16,-1 5-17 15,-3-2-16-15,0-4-5 16,-3-6-2-16,0-8-3 15,0-4 2-15,-1-2 3 16,0-2-12-16,-1 0-10 16,0 0-17-16,1 0-7 15,0-2 3-15,2-13 8 16,14-22 10-16,-7 24 3 0,1 7 8 16,1 2 2-16,-1 2 3 15,-2 8 3-15,-1 7 8 16,-3 5 2-16,-3 5 5 15,1-2-1-15,-1 0-9 16,0-8-2-16,0-3-5 16,-1-4 0-16,-1-5 3 15,1-1 1-15,-1 0-1 16,0 0-3-16,-1 0-3 16,1 0-2-16,1-1-2 15,0 1 0-15,0 0-1 16,0 0 1-16,0 0 6 15,0 0 5-15,7-2 5 16,9-1 2-16,33 12 0 16,-28 0-2-16,10-3-3 15,-4-5-2-15,4-7-4 0,5-2-2 16,-6-8-1-16,5 0-1 16,-4 2-4-16,-12-5-1 15,-7 4 1-15,-8 4 1 16,-9 0 5-16,-5 5 4 15,-2-1 3-15,-1 4 1 0,3-1 9 16,5 5 2-16,-1 7 9 16,-4 1 7-16,4 8 8 15,3-1 5-15,6 4 1 16,10-2-1-16,7-2-15 16,1-2-8-16,10-6-11 15,5-1-6-15,7-6-16 16,1-1-40-16,4-5-108 15,0 0-79-15,0 6 134 16</inkml:trace>
  <inkml:trace contextRef="#ctx0" brushRef="#br0" timeOffset="154483.87">22957 13397 914 0,'-2'2'448'15,"0"-1"-175"-15,-2-1-96 16,3 0-17-16,0 0-67 16,0 0-27-1,0 0-13-15,-1 0-1 0,-22 4-4 16,-26 2-5-16,25-5-11 16,8 3-7-16,1-1-13 0,1 0-6 15,3 2-11-15,2-3-22 16,5-2-82-16,4 0-86 15,3-8 117-15</inkml:trace>
  <inkml:trace contextRef="#ctx0" brushRef="#br0" timeOffset="154767.44">22841 13261 807 0,'4'0'393'0,"0"0"-114"0,-3 0-20 0,-1 0-33 15,-1 0-45-15,-1 0-75 16,-7 15-27-16,-44 37-40 16,31-26-10-16,2-2-17 15,6-5-4-15,4-5-2 16,5-4-3-16,3 1-2 16,3 0-1-16,5 0-2 15,6 4 1-15,8-2-1 16,5 4 0-16,2-4 3 15,-4-4-1-15,4-2 1 16,-14-2 6-16,2 3-112 16,2-4 289-16,-5 8-162 15</inkml:trace>
  <inkml:trace contextRef="#ctx0" brushRef="#br0" timeOffset="155457.07">23980 13151 963 0,'-12'-13'396'0,"10"14"-200"0,2 2-49 15,2 14-13-15,-1 9-9 16,5 10-40-16,-2 7-14 16,1-2-24-16,0-1-10 15,2-7-13-15,-1-2-6 16,-3-8-5-16,3-5-2 16,-6-7-1-16,0-8 2 15,0-3 4-15,-2 0 2 16,1-1-14-16,0 0-13 15,0 0-18-15,0-1-9 16,1-17 1-16,5-36 5 0,7 29 5 16,5-1 4-1,5 10 7-15,3 4 4 0,0 8 4 16,-2 7 3-16,0 8 11 16,-3 7 8-16,-6 4 23 15,-2 1 10-15,-9 4 8 16,-3-4-3-16,-7-1-12 15,-4-4-7-15,-5-5-9 16,1-1-2-16,-3-8-9 16,1 1-18-16,-1-4-44 15,0 0-28-15,5 0-68 16,-2-1-37-16,10-4-131 16,3-1-151-16,9-8 297 15</inkml:trace>
  <inkml:trace contextRef="#ctx0" brushRef="#br0" timeOffset="155600.09">24273 13331 702 0,'21'8'385'0,"-5"6"-64"0,0 3-45 15,-9 5-82-15,1 0-45 16,-7-3-76-16,0-2-28 16,0-6-33-16,-1-5-5 0,0-3-45 15,1 0-61-15,-2-4-439 16,1-1 369-16</inkml:trace>
  <inkml:trace contextRef="#ctx0" brushRef="#br0" timeOffset="156905.79">24356 13214 973 0,'15'7'434'0,"-2"3"-217"16,-1 2-14-16,-7 1-47 15,5 1-26-15,-3 4-28 16,-2 1-12-16,1 3-26 16,-6-1-11-16,0-1-22 15,-2-4-9-15,1-3-9 0,0-4-4 16,-1-6-2 0,2 1-3-16,0-7-10 0,0 2-16 15,0 0-26-15,0 0-10 16,1-4-7-16,7-14 12 15,22-28 23-15,-10 32 11 16,-3 6 16-16,-2 3 4 16,-1 9 13-16,-5 3 8 15,1 8 12-15,-1 5 2 0,1 4-7 16,7 1-6 0,3-3-12-16,0-3-5 0,7-7-5 15,0-6-1-15,4-5-2 16,3-2-2-16,3-5-12 15,-3 0-7-15,-6 1-2 16,-2-1-1-16,-14-1 14 16,-6-1 10-16,-2-4 12 15,-4-3 6-15,-2-2 7 16,3 0 3-16,-8 4 5 16,-5 4 3-16,-3 8 2 15,-4 2-1-15,3 7-7 16,2 1-6-16,3 5-8 15,-2 3-4-15,5 0-4 16,4 1 0-16,4-3-1 16,4 3-1-16,4-5-2 15,2-3-1-15,0-3-1 16,-4-6 0-16,6-1 0 0,-5-4 1 16,6 2-2-16,1 1-16 15,-4-6-38-15,8 1-22 16,-7-2-52-16,2-1-10 15,-7-3 3-15,0 5 16 0,-3 7 53 16,-1 3 24-16,3 11 40 16,-5 0 14-16,3 4 31 15,0-3 12-15,4-2 12 16,2-2-8-16,-3-8-24 16,0 1-11-16,-4 1-12 15,1-4-2-15,-4 0 0 16,0-1 0-16,1-1-13 15,0 1-15-15,0 0-25 16,0 0-16-16,0 0-31 16,0 0-15-16,3-7-26 15,8-7 8-15,32-26 37 16,-31 33 29-16,2-1 48 16,-3 5 21-16,-2 1 55 15,-1 3 29-15,-3 6 52 0,2-1 10 16,-5 4-17-16,1 0-22 15,0 0-50-15,1-3-24 16,3-5-35-16,1 0-6 16,1-3-3-16,2-2-8 15,1-3-20-15,1-4-1 16,0 3 2-16,-2-3 8 16,-1 6 19-16,-4 2 0 15,1 3 2-15,-2 1 1 16,4 0 7-16,1 2 1 15,1-3 0-15,4 0 0 0,4 0-9 16,5-5 0-16,-2-3-1 16,0 3-1-16,-5-4 3 15,-9 1 0-15,4 5 3 16,-8 1 2-16,-3 1 12 16,2 4 9-16,-4-3 19 15,-1 0 6-15,1 22-3 16,0 35-5-16,6-23-5 15,-4 0-5-15,4-1-6 16,0-5-4-16,-2 4-14 16,-3 0 2-16,0 4 5 15,1 2 9-15,-6-5 27 16,-2-2 10-16,-13-4 11 16,-1-7-3-16,-8-5-20 0,-3-4-12 15,3-10-17-15,-8 0-8 16,1-3-22-16,-1-4-30 15,-2-6-100-15,1-4-68 16,7-9-40-16,18 1 125 16</inkml:trace>
  <inkml:trace contextRef="#ctx0" brushRef="#br0" timeOffset="157439.51">26265 13337 678 0,'53'0'407'0,"-53"-6"-37"16,1-2-124-16,1-1-13 15,-6 0-72-15,-6-1-43 16,-7 4-57-16,-6 0-19 15,0 6-20-15,0 5-6 16,3 4-9-16,3 1-6 16,6 7-5-16,5 4-2 15,6 3 0-15,6 0 3 0,6 1 3 16,1-3 1-16,2-3 4 16,4 1 1-16,-1-7 8 15,-1-1 2-15,-2 0 4 16,-3-3 1-16,-6 0 9 15,-4-6 15-15,-9-3 12 16,-6-1 0-16,-5-1-12 16,-5 1-17-16,1-1-40 15,2-3-29-15,4-1-66 16,5 0-43-16,7 1-106 16,4 1-70-16,6 4 207 15</inkml:trace>
  <inkml:trace contextRef="#ctx0" brushRef="#br0" timeOffset="157682.59">26476 13495 941 0,'12'-3'453'16,"-5"2"-161"-16,-1-1-36 15,-4-1-56-15,4-1-38 16,-4 1-66-16,-3 2-24 15,0 0-42-15,0 0-17 0,0 0-29 16,0 0-13-16,-1 0-35 16,-4-2-21-16,0 1-44 15,0 1-33-15,4 1-100 16,-3 0-101-16,4 0 235 16</inkml:trace>
  <inkml:trace contextRef="#ctx0" brushRef="#br0" timeOffset="158557.53">26432 13472 959 0,'1'0'435'0,"2"0"-196"16,0 3-27-16,-3-3-54 15,0 0-42-15,20 0-54 16,31-7-14-16,-23-5-22 16,2-2-7-16,0-8-12 15,-7-1-4-15,-6-2-3 16,-5 1 0-16,-12 6 6 16,-2 2 3-16,-12 6 3 15,-2 3 0-15,-3 7 2 16,-3 3 0-16,2 11 3 15,-1 3 3-15,6 10-3 16,1 1 0-16,7 3-4 16,5-4-3-16,2-2-5 15,9 2-3-15,9-11-1 0,4 0-1 16,13-6 0-16,1-9-14 16,10-6-52-16,6-3-30 15,4-9-76-15,-1 0-29 16,-4-1-9-16,-8-7 24 15,-11-2 81-15,-4 2 44 16,-15 3 95-16,-9 6 48 16,-10 10 69-16,-4 1 26 15,-1 5 16-15,2 1-21 16,-4-1-31-16,-2 2-13 0,-2-1-21 16,-1 4-10-16,8 4-24 15,1 0-13-15,-1 4-28 16,5-1-11-16,-1 5-18 15,6-1-3-15,6 0-3 16,1 0-2-16,1-5 1 16,-2-3 1-16,2-5-1 15,-1-3 0-15,3-7-22 16,1-1-17-16,-4-3-18 16,2-4-3-16,1-1 22 15,-4 2 17-15,1-2 22 16,-1 9 5-16,-5 5 8 15,-1-2 1-15,-3 9-1 16,2-5 0-16,0 0-5 16,-1 6 1-16,0 7-5 0,1-5-4 15,4 27-81-15,-4-33-98 16,17-4 116-16</inkml:trace>
  <inkml:trace contextRef="#ctx0" brushRef="#br0" timeOffset="158794.07">27164 13359 1064 0,'3'21'548'0,"-3"-3"-190"0,-3 4-102 15,-3 0-17-15,-4-6-88 16,4 4-39-16,-2-7-51 16,1-3-26-16,5-4-17 15,0-4-4-15,2-6-4 16,-1 3-2-16,1 0-4 15,0 0-1-15,0-15-3 16,4-31-3-16,0 24-20 16,1-5-25-16,6 3-69 15,2 0-44-15,7 6-143 16,3 4 188-16</inkml:trace>
  <inkml:trace contextRef="#ctx0" brushRef="#br0" timeOffset="159057.97">27588 13265 981 0,'-12'-5'521'0,"-2"3"-154"16,-7 2-141-16,1 2-44 15,2 8-92-15,-1 5-35 16,6 8-35-16,3 5-10 0,3 0-9 15,2-1 0-15,10-2-2 16,0-9 0-16,9-3 0 16,6-4 0-16,0-8-29 15,5 0-48-15,1-10-125 16,2-2-285-16,3-21 317 16</inkml:trace>
  <inkml:trace contextRef="#ctx0" brushRef="#br0" timeOffset="159420.31">27775 13099 1064 0,'4'-2'496'0,"-1"12"-170"15,-1 2-67-15,-4 15-61 16,-2 7-43-16,-7 8-75 16,2 5-23-16,1-1-22 0,2-4-4 15,6-11-9-15,-2-4-3 16,5-13-3-16,1-2-3 15,-1-7-5-15,-2-4-2 16,1-4-7-16,-2 2-3 16,0 0-3-16,0 0 1 15,15-11 3-15,31-33 3 16,-30 35 2-16,-1 1 1 16,2 9 2-16,-8 0 1 0,-1 6 4 15,-2 5 3-15,-3 2 1 16,3 3 0-16,-2 1-5 15,1-1-2-15,-2-8-22 16,-2-1-45-16,7-1-143 16,-8-6 112-16,16 1 15 15</inkml:trace>
  <inkml:trace contextRef="#ctx0" brushRef="#br0" timeOffset="161502.28">10778 15115 947 0,'4'-3'410'0,"-4"2"-161"16,0-1-61-16,0 1-14 16,0 0-17-16,0 0-57 15,0 0-24-15,0 1-21 16,5 29-4-16,-8 58-7 16,-8-32-9-16,2 1-17 15,6-4-7-15,7-9-8 16,6 0-3-16,6-16-33 15,2-6-45-15,4-12-110 16,3-9 115-16</inkml:trace>
  <inkml:trace contextRef="#ctx0" brushRef="#br0" timeOffset="161975.19">10659 15270 1117 0,'-18'-1'489'0,"12"-1"-223"0,4 2-61 16,3 0-61-16,-1-1-45 16,0 0-72-16,19-1-13 15,45-2-5-15,-22 4-1 16,7-1-3-16,-3 1 0 0,-1-1-3 16,-7 1-1-16,-11 0 1 15,-2-1 0-15,-13 2-1 16,-4 0 0-16,-7 3 0 15,1 2 0-15,-5 7 3 16,-3 1 3-16,2 6 0 16,-1 1-1-16,1-4 1 15,9 4-1-15,3-3 2 16,-2-4-1-16,11-2 0 16,-4-5-2-16,7-6 1 15,5-1-2-15,-1-6 1 16,0-5-1-16,-4-1 2 15,-6-5 0-15,-5-3 5 16,-7 1 4-16,-10-4 8 16,-6 2-1-16,-8 5 0 15,-5 1-5-15,5 6-12 16,1 2-5-16,6 3-25 0,9 3-35 16,4 2-125-16,2 2-83 15,0-3 159-15</inkml:trace>
  <inkml:trace contextRef="#ctx0" brushRef="#br0" timeOffset="162174.01">11336 15062 933 0,'8'5'493'16,"-8"4"-86"-16,0 15-194 15,-5 8-4-15,-4 12-80 16,5 6-47-16,5 0-61 15,5-3-11-15,13-4-5 16,2-7-2-16,2-10-4 16,2-4-1-16,-10-12-35 15,-5-8-53 1,1 0-422-16,3-2 356 0</inkml:trace>
  <inkml:trace contextRef="#ctx0" brushRef="#br0" timeOffset="162353.04">11236 15196 1204 0,'-3'2'509'0,"3"-2"-268"15,10 5-106-15,5-2-14 16,10 2-42-16,7 2-27 16,7 2-37-16,0-3-8 15,2 0-58-15,4 2-82 16,10-3-215-16,2 1 214 15</inkml:trace>
  <inkml:trace contextRef="#ctx0" brushRef="#br0" timeOffset="162734.21">11875 15268 821 0,'-2'0'452'0,"-9"-4"-56"16,0 2-102-16,-8-9-83 15,-2 3-30-15,-1-2-61 16,0 1-20-16,3 5-36 15,2 5-16-15,3 8-27 16,2 7-14-16,5 12-11 16,3-1-5-16,6 0 3 15,7-5 3-15,6-4-1 16,4-4 0-16,-1-7 2 16,5-4 1-16,-2-5 2 15,1-5 3-15,-2-6-1 16,-5 0-1-16,-5-6 1 0,1 2 0 15,-1 1 1-15,-6 4 1 16,4 8 2-16,-7 2 3 16,-7 10 6-16,7 1 2 15,-2 8 2-15,2 4-4 16,11-1-7-16,-11-1-4 16,2-1-6-16,3-4-4 15,-6-8-77-15,14 2-58 0,1-8-13 16,-1-5 63-16</inkml:trace>
  <inkml:trace contextRef="#ctx0" brushRef="#br0" timeOffset="162955.63">12099 15061 1403 0,'-1'9'572'0,"-2"15"-337"16,1 11-22-16,-1 13-21 15,-1 4-45-15,5-1-73 16,3-4-13-16,7-3-23 16,2-6-13-16,1-7-12 15,-2-3-2-15,-3-12-6 16,-2-2-8-16,-4-7-71 0,-2-3-41 16,-1-4-94-16,0-2-75 15,-1 1 187-15</inkml:trace>
  <inkml:trace contextRef="#ctx0" brushRef="#br0" timeOffset="163793.91">13112 15138 762 0,'-83'35'455'0,"81"-33"47"15,-2 1-276-15,6 0-111 16,-2-3-7-16,0 0-48 16,0 0-30-16,0-1-37 15,0-1-56 1,3 2 44-16</inkml:trace>
  <inkml:trace contextRef="#ctx0" brushRef="#br0" timeOffset="163949.31">13061 15298 1045 0,'-5'7'457'0,"5"-5"-205"15,0-4-63-15,1 1-48 16,-1 0-37-16,0 0-65 0,0 0-34 16,12 0-109-16,11-1 75 15</inkml:trace>
  <inkml:trace contextRef="#ctx0" brushRef="#br0" timeOffset="164669.93">14261 15162 873 0,'20'-14'463'16,"-31"2"-127"-16,-3 1-95 16,-4 1-19-16,-4 8-76 0,-3 3-44 15,-2 16-56-15,-1 5-18 16,6 16-18-16,5 3-6 16,11 3-4-16,6-4 0 15,16-2-2-15,7-3 0 16,13-4 1-16,7 0 0 15,11-8 1-15,10-6 1 16,-6-12 1-16,-1-4 1 16,-13-12 1-16,-11-4 0 0,-2-9 5 15,-8-1 3-15,-12-6 14 16,-8 0 11-16,-17-6 14 16,-4 0 1-16,-14-2-9 15,-2-3-9-15,-2 6-16 16,-9-1-6-16,-5 13-13 15,-3 7-19-15,5 8-46 16,7 7-28-16,18 5-65 16,8 6-41-16,15 15-414 15,7 5 418-15</inkml:trace>
  <inkml:trace contextRef="#ctx0" brushRef="#br0" timeOffset="164947.74">15000 15077 1299 0,'-16'0'555'16,"-1"1"-288"-16,0 11-82 0,-9 14-58 15,2 11-37-15,7 10-50 16,2 4-16-16,14-4-13 16,7-2-6-16,12-6-5 15,7-5-3-15,1-7-6 16,2-4-7-16,6-9-78 16,-1-8-77-16,10-8 106 15</inkml:trace>
  <inkml:trace contextRef="#ctx0" brushRef="#br0" timeOffset="165311.91">15216 15240 1060 0,'0'17'528'0,"0"4"-213"16,0 1-81-16,0 4-26 15,0-4-96 1,0-1-39-16,0-6-43 0,0-4-9 15,1-3-8-15,1-3-1 16,-2-2-2-16,0-3-1 16,0-2-4-16,0 1-3 15,0 0-2-15,1-9-2 16,4-7 0-16,17-27 1 16,-7 28 1-16,1 0 0 0,3 5 1 15,0 7 0 1,-2 2 8-16,4 4 7 0,-2 6 19 15,-2 4 6-15,-2 5 2 16,-6 0-5-16,-2 2-17 16,1-3-6-16,-4-4-26 15,-1 2-59-15,5-6-153 16,-7-1 189-16,24-3-35 16</inkml:trace>
  <inkml:trace contextRef="#ctx0" brushRef="#br0" timeOffset="165538.96">15682 15034 1377 0,'-1'9'548'16,"-6"17"-274"-16,1 6-96 15,1 12-15-15,-1 4-28 16,6 1-91-16,1-1-21 15,9-6-12-15,5-6-3 16,7-7-5-16,2-2-3 16,4-9-33-16,-4-3-56 15,0-13-138-15,-3-2 142 0</inkml:trace>
  <inkml:trace contextRef="#ctx0" brushRef="#br0" timeOffset="166231.84">15873 15324 1231 0,'4'29'535'0,"0"-5"-240"15,1 3-72-15,8-3-37 16,-1-4-53-16,-2-7-74 16,4-5-21-16,4-8-14 15,-5-7-3-15,10-6-10 16,-4-5 0-16,-7-1 1 15,-7-1 3-15,-13 0 7 16,-4 1 4-16,-8-1-1 0,-1 0-2 16,0 5-9-16,-5 2-8 15,4 6-12 1,3 7-10-16,3 7-13 0,6 0-3 16,7 10-38-16,3-1-25 15,6 4-79-15,7 4-64 16,6-4-97-16,5 2-49 15,-4-8-39-15,7-1 68 16,0-1 145-16,2-5 100 0,8 1 241 16,-4-2 60-16,3-4 109 15,-1-1 17-15,1-3-41 16,0-5-25-16,3-4-51 16,-4-2-15-16,-11-3-34 15,0-3-17-15,-15-1-27 16,-6-2-12-16,-5 2-15 15,-10 0-8-15,-5 5-21 16,1 1-7-16,0 6-19 16,1 3-8-16,2 4-18 15,3 5-9-15,2 11-9 16,2 7 0-16,8 14 6 16,5 6 4-16,9 8 4 15,6 0 2-15,2 7 3 16,5 0 2-16,-3-3 3 0,-6 0 0 15,-9-13 1 1,-10-5 1-16,-6-6 6 0,-8-7 2 16,-3-5 0-16,-4-2-7 15,-15-14-36-15,3-3-27 16,-4-5-76-16,2-3-44 16,4-6-99-16,1 2-435 15,16-16 493-15</inkml:trace>
  <inkml:trace contextRef="#ctx0" brushRef="#br0" timeOffset="166629.94">16667 15195 1503 0,'-10'24'571'0,"1"7"-425"16,4-4-5-16,1 4-26 15,2-7-40-15,4-6-50 16,1 0-6-16,-1-12-5 0,1 2-1 16,-3-8 2-16,0 2 3 15,0 0 8-15,0-2 0 16,-1-1-7-16,1 0-6 15,0-3-12-15,2-17 1 16,13-20-1-16,-4 25 2 16,3 3 1-16,1 3 1 15,2 6 4-15,3 4 4 16,-1 10 15-16,-2 4 9 0,-1 6 11 16,-7-2-2-16,-2 1-12 15,1-1-10-15,-4-6-13 16,4 3-4-16,-6-5-11 15,-1-2-43-15,-2-1-134 16,-2-2-74-16,-5 4 139 16</inkml:trace>
  <inkml:trace contextRef="#ctx0" brushRef="#br0" timeOffset="166914.67">16951 15010 1293 0,'15'12'525'16,"-3"11"-276"-16,2 3-34 16,2 8-12-16,2 1-28 15,4 3-57-15,2 0-22 16,-4-3-8-16,-2-1-20 15,-9-7-31-15,-8-1-4 16,-9 1-4-16,-7 3-1 16,-10 2-7-16,-4-1-31 0,-5-8-123 15,-1-8-79-15,6-5 118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6:21:54.01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22853 6169 514 0,'13'-37'262'0,"-12"29"-75"15,5 3 24-15,-3 4-42 16,-2-1-16-16,-1 2-32 15,0 0-18-15,0 0-9 16,0 0-3-16,0 0-11 16,-1 19-6-16,-1 35-18 15,3-25-7-15,-1 6-14 16,-3 4-4-16,4 5-8 16,1 4-5-16,4 2-5 15,-1-2 0-15,4-1-1 16,-5-3-2-16,-3-4-1 15,6 1-1-15,-10-10 0 16,3-1 0-16,-1-9 0 0,5-5 0 16,-4-6 0-16,3-4 2 15,-2-6-50-15,-5-5-47 16,7-9-223-16,2-7 197 16</inkml:trace>
  <inkml:trace contextRef="#ctx0" brushRef="#br0" timeOffset="1312.12">22857 6060 1052 0,'-8'-3'456'16,"5"1"-284"-16,7 3-5 15,-3-3-6-15,-1 2-66 16,0 0-22-16,0-1-32 16,0 1-5-16,6 0-3 15,12 1-3-15,30 6-10 16,-23-6-5-16,0-1-6 0,9 0-1 15,8-3-3-15,-3 2 1 16,12 0-2-16,-2-1-1 16,8 0 0-16,3 0-1 15,-6 0-1-15,-14-1 0 32,-20 2 1-32,1 0-1 0,58-7 1 0,1 3-1 15,9 1 0-15,-22 5 1 0,-3 1-2 16,-6-1 1-16,2 3 0 15,-2-4 0-15,10 4-1 16,11 3 0-16,7-4 0 16,0 6 0-16,0 0-1 15,3-2 1-15,-3 2 0 16,7 0 1-16,5-5 0 16,-6 2-1-16,3-5 1 15,-2-2-1-15,5 1 1 16,7-6 0-16,-12 3 0 15,-5-5-1-15,-4 0 1 16,-2 1-1-16,9 3 1 16,-2 0-1-16,-1 4 1 15,-7-1 0-15,-5-1 0 16,2 2 0-16,7-1-1 0,2 0 0 16,-4 1 1-16,-5-2-1 15,-1 1 1-15,0-3 0 16,8 0 0-16,5 0 1 15,-14-1-1-15,-3 2 0 16,-9-4 0-16,-1 4 1 16,1 0-1-16,0-5 0 15,-1 3 0-15,-4-2 0 16,-4 3-1-16,-1 3 0 0,-3 2 0 16,3 3 0-16,7 3 0 15,3-6 1-15,5 3 0 16,0-2-1-16,-7-1 1 15,-1 4 0-15,-6-3 0 16,-1-2 0-16,1 1 0 16,-3 0 0-16,-6-1 1 15,-4 1 0-15,-5-4 0 16,-2-1 1-16,-4 4 0 16,-3-4 0-16,-5 1 0 15,-1 2 1-15,-3-5 1 16,-2 6-2-16,-8 0 5 15,-2-3 10-15,-1 2 17 16,-7-3 8-16,1 4 9 16,-1-1-8-16,1 1-13 0,0 0-9 15,0 0-12-15,0 0-5 16,0 0-3-16,0 0 0 16,-1 0-1-16,1 0 0 15,0 0-1-15,0 0-2 16,0 0-1-16,0 0 0 15,0 0 1-15,0 0 0 16,0 0 1-16,1 11-1 0,1 8 1 16,3 34 0-16,0-24 1 15,-2 4 0-15,0 8 0 16,7-1 0-16,0 6-2 16,-3 2 1-16,6 4 0 15,-6 5 0-15,-2-8 1 16,3 3 0-16,0-1 0 15,-1-4 0-15,4 1 2 16,-1-4-1-16,-3-6 2 16,2-4 0-16,-2-8 2 15,-2-7 0-15,-3-8-4 16,-1-6-30-16,-1-9-66 16,-4-2-49-16,-5-12-108 15,-2-2 108-15,0-6 72 16</inkml:trace>
  <inkml:trace contextRef="#ctx0" brushRef="#br0" timeOffset="2787.32">23058 6807 396 0,'-18'2'246'16,"12"-3"71"-16,1 1-151 0,4-2 20 15,1 2-19-15,-1 0-51 16,1 0-18-16,0 0-26 15,0 0-6-15,0 0 0 16,0 0 0-16,0 0-4 16,0 0-5-16,11 2-16 15,4 1-5-15,34 8-10 16,-29-11-2-16,9 0-4 16,0 0 0-16,6-2-3 15,4 2-1-15,1 0-3 16,1 0-1-16,-6 1-2 15,0-1-1-15,-3 0 0 16,-1 0 1-16,11-3 0 16,2-1 1-16,6-1 1 15,3 0 0-15,4 1 0 16,-1 2 0-16,1 2-2 16,-6 3-2-16,-10 0-2 0,0 1 0 15,3-1-1-15,5-2 1 16,6 4 0-16,-1-3 0 15,1 2-1-15,-2 0-1 16,-1-1 0-16,-3 1 0 16,-5-3-1-16,2 0 1 0,5 1 0 15,6-2-1-15,2-2 1 16,5 2-1-16,0-1 0 16,2 2 0-16,-9 2 0 15,1-2 0-15,-1 1 1 16,-1 0-1-16,12-1 1 15,-2 1 0-15,6 4-1 16,-4-3 0-16,-4 0 1 16,-7-4 0-16,1-1 2 15,2-1 0-15,7-1 2 16,9 6 0-16,-6-1 1 16,3 1-2-16,-13 1 1 15,-2-3-1-15,-3 1 0 16,-4 0 0-16,10 1-1 15,3 0 0-15,2 1 1 16,-2 3-1-16,-9-3-1 0,0 2 0 16,-4-3-1-1,3 0 0-15,3 1 0 0,-5-2 0 16,4 0 1-16,1 1 0 16,-4-2 1-16,-7 0 1 15,-9-4 1-15,-2-1 0 16,4 3 0-16,6-1 1 15,2 1-1-15,-1-4-1 0,1 4-2 16,2 0 0-16,2 2-2 16,2 2 0-16,-7 1 0 15,-6 0-1-15,2-3 0 16,-1-3 1-16,7 2-1 16,4 0 1-16,-7 1 1 15,0 2-1-15,-8-2 1 16,2 4-1-16,-1-3 1 15,0-2-1-15,-6 1 1 16,-2 0-1-16,-1 0 0 16,-2-1 0-16,8-2 0 15,-1 1 0-15,2-2 0 16,-4 1 0-16,-2-1 0 16,-1-1 0-16,0 4 1 15,1 0 0-15,1-2 1 16,2 1 0-16,3 2-1 0,-2-2 1 15,-7 3-1-15,2-1 0 16,-11-1 0-16,-2 1 1 16,-2-1 1-16,-12 1 3 15,1-1 7-15,2 0 5 16,-6 0-32-16,-1 0-26 16,1-1-56-16,0 1-36 0,0 0-30 15,-1-2-13-15,-1-4-52 16,-1 1 136-16</inkml:trace>
  <inkml:trace contextRef="#ctx0" brushRef="#br0" timeOffset="3701.38">23616 6182 432 0,'-1'-4'237'0,"0"-1"-47"15,1-2 23-15,0 3-35 16,1-3-16-16,-1 4-36 16,0 1-21-16,0 1-29 15,0 0-11-15,0 0-17 16,0 1-4-16,0 0-5 15,3 15 0-15,8 42-1 16,-7-22 1-16,-1 8 3 16,1 5 1-16,-1 6 0 15,2 0-3-15,0-2-9 16,1-2-6-16,3-7-8 16,0-4-3-16,-2-8-2 15,0-6 2-15,-4-11 0 16,-2-4 3-16,0-7-10 15,-1-3-33-15,-5-2-140 16,3 1-143-16,1 0 184 0</inkml:trace>
  <inkml:trace contextRef="#ctx0" brushRef="#br0" timeOffset="4020.61">23292 6356 1047 0,'8'9'416'0,"-2"3"-280"16,1 3 16-16,-4 4-14 15,5 1-26-15,-2 6-31 16,-1-3-18-16,-3-3-18 16,1 0-7-16,4-6-13 15,-1 2-5-15,2-7-8 16,-7 1-1-16,0-4-2 16,-1-1-6-16,-1 0-115 15,4-3-91-15,-3-2 122 0</inkml:trace>
  <inkml:trace contextRef="#ctx0" brushRef="#br0" timeOffset="4520.01">24464 6161 1095 0,'-4'-2'462'0,"4"0"-265"16,-5 2-6-16,4 0-67 0,0 0-33 16,0 0-48-16,-2 13-10 15,2 15-3-15,-1 46-1 16,3-26-6-16,2 1-6 15,3-2-8-15,-2-4-1 16,3-5-2-16,-4-5 0 16,-1-4 1-16,3 1-1 0,1-6 0 15,-6-2 3 1,0-2-66-16,1-3-55 0,-4-3-179 16,7 1 172-16</inkml:trace>
  <inkml:trace contextRef="#ctx0" brushRef="#br0" timeOffset="4914.16">23988 6392 989 0,'-5'-2'408'0,"8"1"-247"15,5 0 4-15,4-1-54 16,4 1-14-16,4 0-29 0,1-1-13 16,2 3-20-16,-1 4-9 15,-6 2-16-15,-3 4-3 16,-6-3-3-16,-3 5 1 16,-5 2 4-16,-3-2 2 15,-5 7 2-15,-2-3 1 16,-3-4 0-16,-3 1 2 15,1-3 4-15,1-2 7 0,3-6 13 16,3 1 4 0,6-4-5-16,-1-1-13 0,8 1-23 15,-4 0-6-15,5 0-3 16,21 4 2-16,33 1 4 16,-28-7 1-16,1 3-50 15,1 0-29-15,-7 17 46 16</inkml:trace>
  <inkml:trace contextRef="#ctx0" brushRef="#br0" timeOffset="5191.35">24977 6671 939 0,'-17'-3'491'0,"32"2"1"15,-11-1-358-15,-5-1-32 16,0 2-15-16,0 0-46 15,1 0-23-15,0 0-159 16,0 0 104-16</inkml:trace>
  <inkml:trace contextRef="#ctx0" brushRef="#br0" timeOffset="5333.09">25340 6683 766 0,'18'-3'436'0,"-17"3"27"16,1 1-304-16,-2-1-28 16,0 0-60-16,-1 0-60 15</inkml:trace>
  <inkml:trace contextRef="#ctx0" brushRef="#br0" timeOffset="5485.12">25688 6645 1110 0,'4'3'468'16,"0"5"-306"-16,-1 0-24 15,-1-6-64-15,2-2-66 0,3-2-7 16</inkml:trace>
  <inkml:trace contextRef="#ctx0" brushRef="#br0" timeOffset="5604.7">25955 6644 876 0,'2'6'382'15,"4"1"-193"-15,7 3-140 16</inkml:trace>
  <inkml:trace contextRef="#ctx0" brushRef="#br0" timeOffset="6355.37">27627 6211 975 0,'-11'-36'434'0,"8"30"-252"16,3 2 6-16,-2 2-24 15,1 0-45-15,1 2-22 0,0 0-45 16,0 0-14-16,0 0-17 16,0 11-6-16,1 17-4 15,6 31-1-15,0-15-3 16,-1 2-2-16,2 1-2 16,-1 2 0-16,1-5 0 15,-1-3-1-15,-2-1 2 16,-4 1 0-16,-1-5 1 15,-1-2 2-15,0-4-1 16,0-9 1-16,1-5-1 16,1-4-2-16,0-8-49 15,-1-3-24-15,2-5-142 16,-2 3 129-16</inkml:trace>
  <inkml:trace contextRef="#ctx0" brushRef="#br0" timeOffset="6835.42">27907 6405 1091 0,'4'13'409'0,"-2"-7"-299"15,0 1-6-15,-4 7 7 16,2 1-17-16,-2 2-31 15,0 2-19-15,2 2-17 16,-1-5 0-16,1-4 4 16,0-1-1-16,-2-8 2 15,2 1-3-15,-3-4 3 16,2-1 3-16,-1 0 1 16,1-1-4-16,0 1-15 15,1 0-8-15,1-4-11 16,5-13-4-16,12-28-1 15,-9 30 1-15,0-2 1 16,1 7 1-16,-2 6 1 16,4 2 1-16,4 10 4 15,-2 2 6-15,6 6 8 16,-6 0 7-16,-3 0 8 0,1 4 2 16,-5-4 0-16,-2 2-3 15,0-2-8-15,-4-1-4 16,-1-3-3-16,0-1-2 15,-1-4 0-15,-1-1-6 16,2-1-78-16,-1-3-57 16,1-1-522-16,0 0 438 15</inkml:trace>
  <inkml:trace contextRef="#ctx0" brushRef="#br0" timeOffset="12372.49">23269 5872 298 0,'0'1'238'16,"0"0"5"-16,0 0-26 0,0-1-27 15,0 0-37-15,0 0-14 16,0 0-22-16,0 0-6 16,0 0-21-16,0 0-11 15,0 0-25-15,0 0-11 16,0 0-18-16,0-1-5 15,2-1-8-15,4-2-3 0,2 1 1 16,-2-8 1-16,31-26 1 16,-24 26 2-16,-4 0 2 15,5 1 0-15,-5-3-1 16,-1 0-2-16,5 0-2 16,-2-1-1-16,-1 0-2 15,1 0 1-15,-5 2-2 16,-1 2 0-16,3 4-2 15,1 0-1-15,1 2-1 16,-1-1 0-16,-2-2-1 16,3 3-1-16,-2-1 0 15,7 5-1-15,-1 0 0 16,-3-4 1-16,5 2 1 16,-3-1 0-16,0 0 0 15,1 3 1-15,-3-1-1 16,-1-2 2-16,1 3 1 0,0-3 0 15,2 3-1-15,2-5 0 16,3 4-1-16,1-2 0 16,-1 2 0-16,-1 3 0 15,-2-1-1-15,-2 4 1 16,-1-5 1-16,0 4 0 16,-1-2 1-16,1 4 0 15,-1 5-1-15,1-3 0 16,2 4 0-16,-2 0 0 15,3-1 0-15,-2 4 2 0,-3 2 5 16,-5-1 2-16,9 2 4 16,-14-4 1-16,6-1-1 15,4-3-2-15,-9-1-2 16,12 0 0-16,-9-5-1 16,-2 0 0-16,-2 0 1 15,-1-3-2-15,1-1-1 16,-1 0 0-16,1 0-4 15,0 0 0-15,0 0-1 16,0 0 0-16,0 0 3 16,0 0 2-16,0 0-1 15,0-1-9-15,0 0-73 16,0-1-56-16,0 1-199 16,0 0 202-16</inkml:trace>
  <inkml:trace contextRef="#ctx0" brushRef="#br0" timeOffset="12757.96">23846 5762 875 0,'-3'2'356'0,"-1"-1"-222"15,7-1 12-15,-3 0-43 16,0 0-20-16,0 0-38 15,0 0-15-15,0 0-7 16,12 12 2-16,30 28 7 16,-24-29 3-16,-9 0 8 15,-4 0 1-15,1-1 1 16,-6 1 0-16,7-4-2 16,0-2 0-16,-3-4 2 15,6-1 4-15,-3-6 5 16,0-1 2-16,1-5-1 15,-3-6-4-15,9 0-12 16,0 0-6-16,3-3-11 16,1 5-5-16,-7 1-6 15,-6 1-2-15,-2 6-6 16,-2 4-15-16,-1 2-69 16,1 0-51-16,-1 1-179 0,0 1 193 15</inkml:trace>
  <inkml:trace contextRef="#ctx0" brushRef="#br0" timeOffset="14465.98">23266 5776 499 0,'27'13'294'15,"-27"-12"-84"-15,0-1 19 16,-4-1-28-16,4 1-45 16,0-1-14-16,0-1-34 15,0 1-9-15,0 0-15 16,0 0-13-16,0 0-23 16,-1 0-9-16,0 0-14 15,-1 0-6-15,1 0-8 0,1 0-2 16,0 0-3-16,0-1 1 15,0 1-1-15,0 0 0 16,0 0-1-16,0 0-1 16,0 0-2-16,1-6 1 15,4-2-1-15,0-3-1 16,29-30 2-16,-20 24 0 16,-1 1 1-16,5-3 0 15,-5-4 3-15,3 5 0 0,1-2 1 16,-5-1 2-16,10 3-1 15,-3-4 0-15,-2 3 0 16,2 2-2-16,-3-1-1 16,4 1-2-16,3 0 0 15,2 2-1-15,-2 0-1 16,-2 1 1-16,3 2 0 16,-2-1-1-16,2 3 1 15,-2-1 1-15,-2 1-1 16,-1 1 1-16,4 1 0 15,-5 1-2-15,-1 1 1 16,4 0-1-16,-11-1-1 16,14 4-1-16,-6-1 1 15,-3-1-1-15,11 2 0 16,-5 0 0-16,2 2 0 0,3 1 0 16,-3-1-1-16,0-2 1 15,5 2 0-15,-3-2 0 16,2 1 0-16,2 3 0 15,0 0 1-15,3 3 1 16,1-2 1-16,-1 0 0 16,-2-1 1-16,-6 0 0 15,5 4 1-15,-6-1 2 16,-2 0-1-16,6 3 1 0,-7-1-2 16,0-1 0-16,0 2 0 15,-1-2 0-15,-1 1 0 16,2-2 1-16,1 0 0 15,-1 1 0-15,-2-2 0 16,3 1 0-16,0 1 0 16,-3 1-1-16,1 1 0 15,-2 1-1-15,1 2-1 16,-1-1 0-16,6 3 1 16,-2 1-1-16,2 2 0 15,5-1-1-15,-4-2 1 16,-2 3-1-16,-3 0 1 15,-5-1-1-15,0 5 1 16,6 0 2-16,-1-1-1 16,5 0 1-16,0 0 0 0,-5-6 0 15,3 2 0-15,0 2 0 16,0-2-1-16,1 4 1 16,1 2-1-16,0-1 0 15,0-2 1-15,0 2 0 16,1-4 0-16,-1 3-1 15,3-1 1-15,-1-2-1 16,-6 2 0-16,-3-3 1 0,-4 2-1 16,-1-2 0-16,-5 1 0 15,9 0-1-15,-3 0 0 16,-6 2 1-16,7 1 1 16,-7-2 0-16,4-1 1 15,1-3 1-15,2 2-2 16,-4-2 0-16,-3-2 2 15,3 1 1-15,-4-4 2 16,2 0 1-16,-3-1 1 16,-5-5 0-16,0 1 0 15,-2-3 0-15,2 1-3 16,-1 1-2-16,1-1-3 16,0 1-1-16,0 0-3 15,0 0 0-15,0 0 1 16,0 0-1-16,0 0 2 0,0 0-1 15,0 0 1-15,0 0-2 16,0-1-79-16,0 0-51 16,0 0-128-16,0 0-118 15,0 0 245-15</inkml:trace>
  <inkml:trace contextRef="#ctx0" brushRef="#br0" timeOffset="14933.34">25392 5887 857 0,'0'5'382'0,"0"-5"-165"15,3 1-15-15,-4-1-23 16,0 0-33-16,1 0-59 15,0 0-23-15,0 0-24 16,0 0-1-16,0 0-4 16,0 0-1-16,7 4-7 15,6 4-5-15,27 17-8 16,-28-21-3-16,-3 4-4 16,0-3-1-16,1 1 1 15,-3-2 3-15,4-3 15 0,-5-2 12 16,2-2 23-16,-2-4 8 15,-4-11-1-15,6-1-7 16,-6-11-22-16,4-2-8 16,2 2-15-16,-1-2-4 15,-2 3-6-15,0 2-2 16,-3 4 0-16,-1 0-1 0,2 8-3 16,0 7-6-16,-2 1-48 15,2 8-47-15,-3 0-135 16,0-1-99-16,0 0 207 15</inkml:trace>
  <inkml:trace contextRef="#ctx0" brushRef="#br0" timeOffset="17091.8">24247 6928 77 0,'0'0'104'0,"0"0"81"15,0 0 31-15,0 0 15 16,0 0-7-16,0 0-28 16,0 0-19-16,0 0-45 15,0 6-23-15,0-6-47 16,0 0-22-16,0 3-27 16,0 3-6-16,0 9-2 15,7 23 0-15,4-22 2 16,4 0 0-16,4 1 1 15,5 1 1-15,2-1 0 0,-6-2 1 16,-3 0-1-16,0-1-1 16,4 0 0-16,4 0 1 15,9-7 8-15,0-1 7 16,0-7 14-16,1-7 6 16,-1-3 5-16,-4-2 2 15,-5-2 0-15,-3 2 1 16,-7 0-1-16,0-1 1 15,-1 2-6-15,-3-1-5 0,-4 1-7 16,1 3-3-16,-6 3-1 16,1-1-2-16,1 6-2 15,-4-2-2-15,0 0-8 16,0 3-3-16,0 0-4 16,0 0-2-16,0-2-4 15,0 2 1-15,0 0-1 16,0-1-1-16,0 0 3 15,0 1 0-15,0 0-1 16,0 0-16-16,0 0-80 16,0-1-63-16,-1 0-370 15,-1 0 344-15</inkml:trace>
  <inkml:trace contextRef="#ctx0" brushRef="#br0" timeOffset="17483.68">24654 6954 936 0,'-8'0'395'16,"7"0"-239"-16,1 1 10 0,1-1-62 16,-1-1-30-16,0 0-38 15,0-1-8-15,0 1-3 16,5-2 4-16,11-5-2 15,28-11 0-15,-25 18-6 16,0 2-3-16,-2-5-1 16,0 7-1-16,-5-3-4 15,-3 2-1-15,1 1-5 16,-8 1 1-16,8 6 0 16,-2-1 0-16,-5 5 2 15,6-5-1-15,-2 4 4 16,-3 0 2-16,-1-4 7 15,-3 6 0-15,4-5-1 16,3-2-4-16,-3-1-5 16,1-3 0-16,-5-4 2 15,-5-2-12-15,2 2-75 0,2-1-73 16,0 0 85-16</inkml:trace>
  <inkml:trace contextRef="#ctx0" brushRef="#br0" timeOffset="18161.95">24230 7022 11 0,'0'-2'2'0</inkml:trace>
  <inkml:trace contextRef="#ctx0" brushRef="#br0" timeOffset="19364.99">24230 7003 267 0,'0'-1'218'0,"0"0"8"16,0 0-14-16,0 1-12 15,0 0-36-15,0-1-20 16,0-1-38-16,0 1-21 0,0 1-32 15,0 0-13-15,0 0-15 16,0 0-5-16,0-1-1 16,0 1 0-16,0 0 3 15,0 0 1-15,0 0 1 16,0 0 1-16,0 0-2 16,0 0-1-16,0 0-2 15,5 8-2-15,-2-3-4 16,1 3-1-16,0-1-2 15,-3-4-1-15,4 7-2 16,-3-6-1-16,5 9-4 16,15 26 0-16,-13-28-1 15,-3 3 0-15,-1-8 0 32,-3-2 0-32,1 0 0 0,14 12 0 0,-12-4 0 0,5 2 0 15,-2-8 0-15,-7-1 0 16,5 1 1-16,0 0-1 15,-1 2 0-15,5 2-1 16,-8-1 0-16,3 0 0 16,-4 1 0-16,-1-2 0 15,6 2 0-15,3-2 0 0,0-3 0 16,-2 1 1-16,-1-2-1 16,-3 2 0-16,0 0 0 15,3 1 0-15,2 0 0 16,-7-4 1-16,2 2-2 15,1 1 1-15,3 2 0 16,3 1-1-16,4 2 1 16,-2-1-1-16,1-5 2 15,1 2 2-15,-4-4 0 16,1-3 1-16,2 2 0 16,3 7-1-16,-2-1-1 15,1 2 0-15,3-4-1 16,-2-6 0-16,2 5 0 15,-1-1 1-15,0 0-1 16,2 6 1-16,1-6 1 16,2 0-1-16,4 4 1 0,-1-6 0 15,4 3-1-15,3 4 1 16,-10-5-1-16,4 5 0 16,-8-3 1-16,0-3-1 15,9-2 4-15,0 0 2 16,7-1 3-16,-2 0 2 15,2-2 1-15,1-4 0 16,2-1 2-16,-5-1 1 16,4 3 0-16,-2 6-1 0,-1-1-1 15,0-5 0-15,-6-1-3 16,-12-2 0 0,0 0-3-16,4-5 1 0,0-1 0 15,-2 1 0-15,3 1 4 16,1 1 0-16,4-5 1 15,1-3 1-15,-1-4-3 16,1-1-2-16,2 1-3 16,-3 0-1-16,-1 1 0 15,0 1-1-15,-2 1 0 16,0 1 0-16,-3-1-1 16,3 0 1-16,-4 1 0 15,5 2 1-15,-2 1 0 16,-11-2 2-16,3 6-2 0,-6 1 0 15,-2 3-2-15,5-1 0 16,-6 3-2-16,0-2 0 16,-3 1-1-16,5 5 0 15,-6-2 1-15,1 3 1 16,-1 0 1-16,0 0-1 16,0 0 0-16,0 0-2 15,0 0-1-15,0 0-1 16,0 0-1-16,0 0 1 0,0 0 1 15,0-1 0-15,0 1 0 16,0 0 1-16,0 0-22 16,0 0-23-16,0 0-63 15,0 0-52-15,0 0-141 16,0 0-179-16,0 0 308 16</inkml:trace>
  <inkml:trace contextRef="#ctx0" brushRef="#br0" timeOffset="19937.55">25713 6976 708 0,'-5'4'330'16,"0"-4"-114"-16,1-3-43 15,3 3 25-15,1 0-35 16,0 0-46-16,0 0-26 16,0-1-47-16,0 1-11 15,0-2-11-15,0 2-1 16,4-1-8-16,8-2-2 16,2-1-4-16,27-9-2 0,-25 8 1 15,-2 0-2-15,3 1-1 16,-3 1 1-16,-2 5 0 15,4 3 2-15,-6-5 0 16,1 2 1-16,2-2 1 16,-5 3 1-16,0 2-1 15,-2-3 0-15,1 1-1 16,-3-3 0-16,3 0 1 16,-2 3 2-16,-5-3 9 15,4 3 5-15,-5-3 12 16,-1 0 2-16,1 0 2 15,0 0 0-15,0 0-2 16,0 0-4-16,-2 14-9 16,1-2-6-16,-4 21-10 15,12-24-2-15,-4-1-3 16,1 1-1-16,1 0-1 0,-4-6 1 16,8 1-2-16,-6 0 0 15,-2-4-45-15,0 0-46 16,-1 0-121-16,0 0-61 15,1 0 163-15</inkml:trace>
  <inkml:trace contextRef="#ctx0" brushRef="#br0" timeOffset="45848.68">27113 8101 516 0,'0'0'245'0,"2"0"-31"0,2 0-190 16,-3 0 14-16,1 0 19 15,0 0 11-15,-2 0 23 16,2 0 18-16,-2 0 40 16,0 0 10-16,0 0 1 15,0-1-16-15,0 0-43 16,-1 0-14-16,0 0-14 16,-14-1-2-16,-42-5-3 15,24 4-2-15,-6 2-9 16,-5 1-5-16,-11 2-11 15,-7 0-4-15,-13 1-5 16,-5-1-4-16,-1 2-6 16,5-1-2-16,5 0-7 15,-4-1-2-15,0 0-2 0,-3 0 0 16,-2-1 1-16,9 0 1 16,7 0 3-16,2-1 1 15,4-1 0-15,-1 0 0 16,3-1-3-16,6 1-1 15,11-2-5-15,4 2-1 16,9-1-1-16,2 1-1 16,4-1 2-16,-1 0-2 15,4 1 0-15,0-2 0 16,3 1-1-16,1 1 0 16,2 0-1-16,3 0 0 0,-4-1-2 15,6 2-1-15,0 0-2 16,-3-3-2-16,8 3-4 15,-2 0-3-15,3 0-15 16,0 0-27-16,0 0-76 16,0 0-56-16,0 0-155 15,0 0-289-15,5 2 422 16</inkml:trace>
  <inkml:trace contextRef="#ctx0" brushRef="#br0" timeOffset="46340.38">25739 7879 1070 0,'0'-1'442'16,"-4"1"-265"-16,-2 2-12 15,5-2-15-15,-1 0-38 16,-21 8-47-16,-34 13-15 15,21-5-18-15,-2 0-5 0,1 0-1 16,4-1-1-16,6-2-7 16,5-1-3-16,2-2-5 15,4 1 0-15,4 0 0 16,-1-2 0-16,6 2 1 16,2-3 1-16,5 3 2 15,0 0 2-15,5 2 3 16,0 2 0-1,-1 1 0-15,8 3 0 0,1-1-1 16,-4 0 0-16,7-1 2 16,2 2 0-16,3-2 1 15,7 1 0-15,-5-3 1 16,-2 2-1-16,-3-2-3 16,0-2-1-16,-5 0-1 15,-2-7 1-15,-4 1 4 0,-5-3 2 16,-2-4 9-1,-1 1 4-15,0-2-15 16,0 0-32-16,0-1-120 0,0 1-80 16,-4-5 120-16</inkml:trace>
  <inkml:trace contextRef="#ctx0" brushRef="#br0" timeOffset="47556.5">28487 6801 283 0,'-1'0'207'0,"0"0"-2"15,0 0-35-15,0 0-11 16,0 0-19-16,0 0-12 16,0 0-27-16,0 0-15 15,0 0-39-15,-1 0-13 16,1 0-18-16,0 0-7 15,1 0-6-15,0 0-1 0,1 0 0 16,11 5-1-16,-3-2 2 16,28 15 0-16,-31-15 0 15,-2-2 2-15,-2-1 2 16,-2 0 3-16,0 0-15 16,-1 0-19-16,0 0-53 15,0 0-50-15,0 0-146 16,-6 0 174-16</inkml:trace>
  <inkml:trace contextRef="#ctx0" brushRef="#br0" timeOffset="64061.82">28779 6047 434 0,'-15'-5'239'0,"-5"-5"-74"15,-25-25 10-15,29 30-16 16,4 1-19-16,2 1-12 0,6 0-27 16,-1 2-12-16,2 1-23 15,2 0-18-15,1 0-30 16,0 0-15-16,0-1-11 16,13 1-1-16,16 1 0 15,45 4 2-15,-23-5 1 16,1 0 2-16,2 0 2 15,4-1 0-15,2 1 2 16,-2-4 0-16,-4 3 1 16,-3-4 1-16,-6 0 0 15,0 4 0-15,-8-2 3 16,-8 3-1-16,-9-1 2 16,-7-3 0-16,-9 2 1 15,-1 0 2-15,-5 1 2 16,2 1 3-16,-1-1 3 15,0 0 0-15,0 0-2 16,0 0-3-16,0 0-8 16,1 1-6-16,0 0-9 0,0 0-3 15,0 0 1-15,0 0 2 16,4 19 6-16,4 30-1 16,-4-23 0-16,2 5 1 15,-1 0 2-15,1 7 0 16,-5 2 2-16,1 2-1 0,1 6 0 15,0 2 0-15,6 5 1 16,-6-5 1-16,5 0 2 16,0-3-1-16,1-8 2 15,0 2 0-15,-1-7-1 16,1-2 0-16,-4 1-1 16,6 0 0-16,0-2-1 15,-1-3 2-15,-2 2-3 16,-4-8-15-16,-1-7-80 15,-2-3-98-15,-3-8 119 16</inkml:trace>
  <inkml:trace contextRef="#ctx0" brushRef="#br0" timeOffset="64398.51">28703 6866 623 0,'0'8'291'0,"7"-10"-25"15,7-1-227-15,14 3 41 16,6-2 11-16,9 3-9 15,7 3-20-15,8 4-44 16,6 0-10-16,8 3-4 16,-1 0 0-16,2 0 0 15,-1-1 1-15,-10-2 1 16,-6-4-2-16,-11-5-20 16,-8-3-24-16,-13 0-137 15,-5-2 117-15</inkml:trace>
  <inkml:trace contextRef="#ctx0" brushRef="#br0" timeOffset="64943.57">28761 6312 612 0,'6'-3'260'16,"-3"-1"-161"-16,1 2 36 15,0 0 16-15,-4 2-49 16,0 0-28-16,0 0-56 15,0 0-13-15,6 17 2 16,15 32 2-16,-10-28 0 16,1-2-1-16,-6-3-1 15,2-7 1-15,-6-1 3 16,-1-1 1-16,3-5 1 16,-9-1-1-16,5-4-3 15,0 2-2-15,0 0-7 16,0-1-2-16,6-9-5 15,3-6 0-15,21-31 0 16,-19 27 0-16,2 1 2 16,8 7 2-16,-11 5 2 15,3 4 5-15,2 8 21 0,-7 5 10 16,9 5 16-16,-8 4 1 16,0 1-12-16,0 1-7 15,-3-3-14-15,0-2-4 16,-3-4-3-16,-2-4-4 15,0-3-54-15,0-4-40 16,1-2-192-16,-2 1 173 0</inkml:trace>
  <inkml:trace contextRef="#ctx0" brushRef="#br0" timeOffset="65118.21">29072 6346 495 0,'16'5'273'16,"5"-3"-85"-16,3-1-56 16,3 0-11-16,-4-3-68 15,1-1-17-15,-3-1-137 16,-7-3-153-16,-10 3 164 16</inkml:trace>
  <inkml:trace contextRef="#ctx0" brushRef="#br0" timeOffset="65353.9">29171 6259 600 0,'-1'-1'277'0,"1"0"-105"0,0 1 13 15,0 4-17-15,1 15-40 0,-1 29-63 16,-4-28-31-1,3-2-24-15,0-4-4 0,1-1-10 16,1-6-39-16,0-2-145 16,0 1-170-16,2-8 218 15</inkml:trace>
  <inkml:trace contextRef="#ctx0" brushRef="#br0" timeOffset="65564.75">29359 6220 803 0,'13'6'346'0,"-9"9"-175"15,1 2-17-15,-5 6-13 16,-5 1-23-16,5 2-37 16,-1-1-22-16,2-3-34 0,-1 1-6 15,0-8-7-15,6 5-2 16,-5-7-4-16,0-4-14 15,2 2-78-15,-5-7-64 16,3 0 88-16</inkml:trace>
  <inkml:trace contextRef="#ctx0" brushRef="#br0" timeOffset="66429.03">29105 7220 712 0,'-1'0'329'0,"0"0"-123"16,0 0-7-16,0 0-34 15,-1 0-34-15,1 0-66 16,0 0-32-16,-5 3-27 0,-4 1-6 16,3 1-11-16,1 11-3 15,-22 33 0-15,28-26 1 16,5 4 5-16,6-3 2 16,7-8 3-16,5 1 2 0,6-10 3 15,-1-7 3 1,2-1 4-16,0-6 1 15,1-9 8-15,-4 2 4 0,-9-8 9 16,-5-3 7-16,-13-4 10 16,-4 0 1-16,-12 0 1 15,-1 3-8-15,-5 8-15 16,-1 2-9-16,1 6-20 16,1 4-6-16,5 6-12 15,2 2-4-15,2 6-11 16,-2 1-16-16,7-1-72 15,1-3-81-15,6-2 128 16</inkml:trace>
  <inkml:trace contextRef="#ctx0" brushRef="#br0" timeOffset="66726.84">29261 7060 885 0,'5'-3'371'0,"-8"5"-233"0,0 4-36 16,-4 7-28-16,-4 4-13 16,-3 14 3-16,-4 9-9 15,-2 14-23-15,1 8-8 16,1-3-11-16,4-2-4 16,7-9-3-16,3-9-1 0,4-5 1 15,2-7-1-15,-1-7 1 16,2-4 0-16,-1-9-29 15,0-1-34-15,0-5-165 16,-1-2 145-16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5T15:21:08.85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19666 7686 354 0,'-1'-1'194'0,"-1"0"-43"16,1 0 10-16,0 0-20 0,0 0-24 16,0 0-22-16,1-1-6 15,0 2-2-15,0 2 0 16,6 26-8-16,5 43-7 15,-7-27-20-15,-2 6-10 16,2 2-16-16,0-4-7 16,-1 0-9-16,1-6-1 15,-1-8-2-15,1-4-1 0,-3-8 1 16,1-4 1-16,-1-8-1 16,-1-5-13-16,0-3-81 15,0-2-82-15,0-1 102 16</inkml:trace>
  <inkml:trace contextRef="#ctx0" brushRef="#br0" timeOffset="350.54">19684 7973 793 0,'-17'-27'315'16,"20"29"-205"-16,1-4-10 15,10 1-1-15,3 1-26 16,9-2-28-16,7 4-10 15,8-1-14-15,0-1-5 16,-1-3-4-16,-1 1-4 0,-2-3-3 16,-4-1 1-16,-2 6 4 15,-7-1 2-15,-12 1 3 16,-2 1 2-16,-6 4-42 16,-3-3-70-16,-1 1 63 15</inkml:trace>
  <inkml:trace contextRef="#ctx0" brushRef="#br0" timeOffset="629.55">20053 7680 879 0,'2'7'383'0,"2"12"-216"0,-2 2-4 15,-1 11-39-15,-1 9-39 16,3 1-37-16,1 2-8 16,1 2-16-16,3-3-3 15,2 2-6-15,-1-4-2 16,0-9-4-16,-1-3 1 16,-4-9 0-16,-2-5 1 15,0-7 0-15,-1-4-19 16,-1-5-85-16,2-7-99 0,4-8 114 15</inkml:trace>
  <inkml:trace contextRef="#ctx0" brushRef="#br0" timeOffset="1343.72">20400 7811 873 0,'4'-1'372'0,"0"0"-235"16,-1 1-15-16,-3 0 7 0,-1 0-61 16,0 0-23-16,0 10-21 15,1 17-4-15,9 36-4 16,-4-38-3-1,1 0-4-15,4 17-1 0,4 6-2 16,0-13-1-16,0-15-1 16,4-3 1-16,-6-8-2 15,2-3 1-15,0-6-1 16,-2-5 1-16,4-8-2 16,-2-5 1-16,-2-4-1 15,1 0 2-15,-5 5 2 16,-2 0 1-16,-2 10-3 15,-2 0-5-15,0 7-7 16,1 3-4-16,5 10 3 16,1 5 5-16,5 5 10 0,2 1 6 15,3-3 11-15,2-3 2 16,1-2 0-16,-2-4 1 16,3-6-2-16,-1-1-3 15,5-8-1-15,-2-4-3 16,-8-8 3-16,2-7 7 15,-11-8 18-15,2-1 11 16,-9-1 9-16,-1 1-1 16,-4 3-15-16,-9 0-11 15,4 5-20-15,-7 2-9 0,0 8-41 16,5 3-29-16,0 8-91 16,4 2-78-16,3 11 146 15</inkml:trace>
  <inkml:trace contextRef="#ctx0" brushRef="#br0" timeOffset="2305.9">21650 7675 970 0,'-5'-3'393'0,"0"0"-225"16,3 0-41-16,1 2-26 0,-1 0-41 15,1 0-60-15,0 0-12 16,1 0 0-16,16 1 3 16,40 9 5-16,-24 1 2 15,1-2 2-15,-1 5 0 16,-5 1 1-16,-5 0 2 16,-11 4 5-16,-9 0 5 15,-6 2 5-15,-11-1 3 16,-4 1 1-16,-7-2 0 0,-4-7-2 15,3-2 0-15,-1-3-2 16,8-1-2-16,6 1-1 16,5 0-3-16,5-1-10 15,4-1-5-15,8 2-8 16,4 1-1-16,9 4 5 16,2-2 4-16,11 2 3 15,0-1 3-15,-1 1 7 16,-3 2 2-16,-10 2 4 15,-5 3 6-15,-7-2 7 16,1 4 6-16,-9 0 13 16,0 1 6-16,-6-1 16 15,-10-2 8-15,-5-4 13 16,-8-3 2-16,-7-3-12 16,0-2-9-16,-1-4-21 0,2 1-13 15,6-3-20-15,2 0-6 16,8 0-14-16,4-3-6 15,6 2-21-15,6 0-21 16,3-1-63-16,6-1-43 16,-6 2-143-16,0-1 185 15</inkml:trace>
  <inkml:trace contextRef="#ctx0" brushRef="#br0" timeOffset="45716.01">19807 9972 332 0,'2'-2'247'16,"0"0"0"-16,-1 1-52 15,-1 0 2-15,0 0-53 16,4-2-23-16,-4 2-29 15,0 0-12-15,3-1-22 16,-1 1-7-16,4 0-7 0,1 2 0 16,0 4 4-16,4 24 1 15,29 31-3-15,-36-23-3 16,-3-5-9-16,-1-16-1 31,0-7-3-31,0 0-2 0,-5 15-4 0,5-6-2 16,8-6-6-16,-8-10-2 15,7-1-1-15,-6-1-3 0,-2-1-5 16,1 0-3-16,0 0-5 16,0-14-1-16,2-8-2 15,7-29 1-15,-2 32 0 16,-4-2 0-16,3 8 2 16,-1 1-1-16,6 4 2 15,4 0 0-15,-3 6 2 16,3 1 0-16,-2 3 1 15,1 3 0-15,3 6 1 16,-4 3 1-16,-1 4 2 16,-1 3 4-16,-7 1 3 15,1-1 0-15,-3-1-1 16,1-4-2-16,0-1-3 16,-1 1 0-16,-1-8-1 15,-1-2 0-15,0-5 0 16,0-2 0-16,0 1-4 0,0 1-1 15,0-1-5-15,0 0-2 16,0 0 2-16,11-10 1 16,29-34 1-16,-26 31 2 15,4 0-1-15,2-4 2 16,-1 5 0-16,0-1 1 16,-4 4 1-16,-2 5 0 15,2 5 0-15,-5 1-1 16,-3 5 4-16,-1 4 3 0,-2 5 7 15,0 5 5-15,-2 2-1 16,1-1-2-16,-2-3-7 16,1-2-3-16,1-3-5 15,1-3-2-15,-2-1-3 16,-2-3-34-16,4 1-93 16,0-3-84-16,10-7 121 15</inkml:trace>
  <inkml:trace contextRef="#ctx0" brushRef="#br0" timeOffset="45930.49">20525 10063 687 0,'-12'19'384'0,"9"-3"10"16,3 4-165-16,-2-4-26 15,2 2-38-15,1-1-80 0,1 0-23 16,1 0-31-16,1-4-12 15,1 1-16-15,-1-5-4 16,3 0-8-16,2 1-27 16,-1-9-73-16,2-3-64 15,5-9 98-15</inkml:trace>
  <inkml:trace contextRef="#ctx0" brushRef="#br0" timeOffset="46102.97">20531 9877 799 0,'-6'-8'445'16,"2"3"-127"-16,4 5-105 16,0 0-14-16,0 0-102 15,0 0-35-15,0 0-36 16,0 0-9-16,0 0-3 16,4 3-58-16,12 3-298 15,32 36 248-15</inkml:trace>
  <inkml:trace contextRef="#ctx0" brushRef="#br0" timeOffset="46659.67">20965 10118 858 0,'-16'3'393'15,"14"-10"-118"-15,0-3-114 16,-2-1-17-16,4-1-31 16,-6-3-56-16,0 1-8 0,0 3-7 15,-3 4-6-15,-3 3-12 16,0 4-6-16,-6 8-14 16,1 4-5-16,4 8-7 15,-3 3-2-15,6 3 1 16,-1 0 1-16,11-1 0 15,4-4 2-15,8-3 1 16,3-2 0-16,-1-3 2 16,4-1 0-16,-2-7 3 15,4-5 0-15,-4-6 1 16,0-6 1-16,-4-9 1 16,4-5-1-16,4-7 0 15,-4-2 0-15,0-1 2 16,-8-1 2-16,-3 0 2 15,1 3 1-15,-3 4 1 16,-3 7 2-16,0 10 2 16,-6 5 6-16,2 11 3 0,0 6 2 15,1 12 1-15,0 8-5 16,0 10-3-16,0 4-2 16,2 2-4-16,2-2-1 15,8-5-4-15,-2-8-2 16,7-8-3-16,1-3-3 15,3-7-4-15,2 0-32 0,-1-4-102 16,2-6-92-16,3-2 132 16</inkml:trace>
  <inkml:trace contextRef="#ctx0" brushRef="#br0" timeOffset="46966.94">21418 9838 1072 0,'-6'1'481'0,"1"7"-274"15,3 8-51-15,-2 7-11 16,2 10-69-16,-5 8-18 15,1 7-23-15,5 7-11 16,3-2-12-16,1-7-3 16,6-7-5-16,-3-7-3 15,3-7-6-15,3-2-2 16,3-10-54-16,-2-2-45 16,0-13-217-16,7-1 205 15</inkml:trace>
  <inkml:trace contextRef="#ctx0" brushRef="#br0" timeOffset="47183.3">21288 9967 1115 0,'-2'1'483'0,"-4"1"-241"16,4 1-69-16,2-3-38 15,0 0-42-15,0 0-51 16,13 4-10-16,10 2-14 15,26 7-7-15,-24-9-7 16,1 1-2-16,1-1 1 16,6 1-35-16,3-3-130 15,-1 0-126-15,1 0 166 16</inkml:trace>
  <inkml:trace contextRef="#ctx0" brushRef="#br0" timeOffset="47556.78">21644 10258 748 0,'3'4'413'16,"5"0"2"0,7-4-309-16,3-2 13 0,4-6-37 15,4 0-26-15,4-7-19 16,1-3-12-16,2-4-15 15,-6-1-1-15,-7 0 4 16,-10 2 6-16,-17 0 12 16,-3 1 4-16,-12 4 1 15,-3 4-3-15,-1 12 2 16,-2 3 1-16,2 14 1 16,2 6 1-16,5 10-9 15,7-1-6-15,9 2-6 16,6-3-5-16,11-3-5 15,3-2-1-15,9-5-2 16,3-6-1-16,9-9-5 16,2-5-29-16,-3-16-135 0,3-6-151 15,7-14 191-15</inkml:trace>
  <inkml:trace contextRef="#ctx0" brushRef="#br0" timeOffset="47901.38">22048 10165 1038 0,'-18'61'430'15,"19"-42"-271"-15,0-7-4 0,0-3-34 16,3 2-37-16,0-5-36 16,2 4-15-16,-2-4-15 15,-4-1-5-15,3-1-5 16,-2 1 1-16,-1-3 5 15,0-2 6-15,-1-1 9 16,0 0 1-16,-1 0-3 16,1 0-2-16,0-1-1 15,-1-8-2-15,-1-6-3 16,-27-30-3-16,32 24-8 16,1-1-4-16,8-1-3 15,2 2-1-15,2 0-2 16,1 7-1-16,0 2-4 0,-2 3-8 15,-1 7-124-15,0 0-92 16,-1 5 140-16</inkml:trace>
  <inkml:trace contextRef="#ctx0" brushRef="#br0" timeOffset="48537.53">22239 10129 915 0,'33'33'454'16,"-29"-25"-154"-16,0 1-135 15,-1 2 11-15,1 7-73 16,-4-3-29-16,1 5-34 16,1-1-14-16,3 1-14 15,0-1-3-15,-2-6-2 16,1-2 1-16,-7-10 5 15,1 0 2-15,-1-5-2 16,2 3-5-16,0-1-11 16,-1-12-6-16,0-8-3 15,15-27 0-15,0 28 4 16,2 8 2-16,-1 0 3 16,-1 6 1-16,4 5 5 0,-4 2 7 15,0 8 10-15,-1 1 4 16,-8 2 8-16,5 3 1 15,-4 1 3-15,-5 3-1 16,1-2-5-16,-2-1-5 16,0-4-10-16,3-1-3 15,-2-3-5-15,3-3-2 16,-3-4-7-16,1-8-9 0,1-8-22 16,4 0-10-16,7-5-3 15,-2-2 7-15,5 4 19 16,-6-2 10-16,2 5 8 15,-1 7 2-15,0 7 1 16,1 2 3-16,-2 9 17 16,0-2 11-16,-5 11 16 15,1-2 5-15,-2 5-10 16,-2 1-9-16,3-5-17 16,-1 1-4-16,-1-5-8 15,1 0-5-15,-2-4-41 16,0-6-45-16,1-1-161 15,2-4-214-15,-5 1 294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6:28:25.434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8840 7093 738 0,'29'-32'364'0,"-26"32"-120"0,-1-2-23 15,-1 2-45-15,-1 0-27 16,0 0-25-16,0 0-3 15,6 24-10-15,3 32-10 16,-9-23-24-16,-3 0-12 16,3-2-19-16,1-3-6 15,4-4-13-15,-3-6-5 16,4 0-6-16,-1-3-2 0,-6-5-3 16,-1 1-1-16,-10-6-13 15,5-1-26-15,6 0-100 16,0-3-77-16,7-4 120 15</inkml:trace>
  <inkml:trace contextRef="#ctx0" brushRef="#br0" timeOffset="237.16">9276 7373 964 0,'11'24'466'0,"-9"-17"-17"16,0-2-262-16,1 0 19 0,-4-3-21 15,-1-2-88 1,1 0-25-16,-6 12-40 0,0 1-8 16,-35 24-51-16,27-30-55 15,4-5-170-15,1-3 157 16</inkml:trace>
  <inkml:trace contextRef="#ctx0" brushRef="#br0" timeOffset="828.82">9782 6991 1233 0,'4'0'475'15,"11"2"-348"-15,5 1 3 0,12 5-20 16,4 0-28-16,-1 3-31 16,-3-4-8-16,-8 5-14 15,-2 0-6-15,-12 2-4 16,-1 3 5-16,-12 1 9 16,-10-1 1-16,-1 1-1 15,-6-2-4-15,4-2-8 16,6-3-3-16,-7-2-7 15,6-2-4-15,-1-2-8 16,6 2-6-16,12 0-4 16,3 2 1-16,8 0 7 15,-4 0 3-15,8-3 6 16,1 0 6-16,-7 0 18 16,4 3 12-16,-12 4 15 15,-7 2 8-15,0 4-1 16,-11-2-6-16,-3 2-9 0,-1-1-8 15,-5-5-13-15,1 1-6 16,-8-6-11-16,-5-3-31 16,2-2-98-16,4-3-61 15,19-2-191-15,10 2 225 16</inkml:trace>
  <inkml:trace contextRef="#ctx0" brushRef="#br0" timeOffset="965.8">10289 7399 1051 0,'8'11'565'16,"-6"-1"-221"-16,-7-3-76 15,-5 0-46-15,-8 3-131 16,-2 1-27-16,-3-1-97 16,2-6-68-16,8-3 62 15</inkml:trace>
  <inkml:trace contextRef="#ctx0" brushRef="#br0" timeOffset="1394.54">11143 7071 1014 0,'-1'0'492'16,"1"0"-221"-16,1 7-45 15,-1 7 0-15,0 10-63 16,-2 4-29-16,-4 13-43 16,1 0-20-16,1 2-40 15,4-1-12-15,4-18-19 16,1-6-6-16,5-10-90 15,1-4-61-15,3 0-232 16,1-5 235-16</inkml:trace>
  <inkml:trace contextRef="#ctx0" brushRef="#br0" timeOffset="1713.34">11366 7138 942 0,'18'-3'443'0,"-11"13"-117"0,-3 6-95 16,-3 11-28-16,4 6-44 0,4 1-81 16,5-1-22-1,9-9-21-15,5-5-6 0,2-11-10 16,6-6 1-16,4-12-1 16,-3-7-2-16,-4-12-1 15,-6-2-2-15,-11-2 8 16,-9 2 7-16,-10 6 12 15,-10 0 3-15,-14 4-8 16,-6 0-13-16,-5 10-22 16,-1 6-11-16,6 5-43 15,10 5-30-15,7 4-81 16,6 2-54-16,11 10 135 16</inkml:trace>
  <inkml:trace contextRef="#ctx0" brushRef="#br0" timeOffset="1952.9">12228 7290 1159 0,'4'14'544'0,"-4"-10"-127"15,0 1-139 1,-7 5-27-16,-3 3-57 0,-7 5-121 16,-5 4-28-16,1-4-41 15,-3-4-46-15,7-6-134 16,7-4-100-16,10-4 157 16</inkml:trace>
  <inkml:trace contextRef="#ctx0" brushRef="#br0" timeOffset="2280.75">12738 7058 1197 0,'1'2'499'16,"0"11"-260"-16,0 6-58 16,2 9-1-16,-1 3-53 15,2 5-65-15,4 0-16 0,0-5-18 16,1-6-9-16,1-9-11 15,-3-7-37-15,-2-6-159 16,-5-3-195-16,0-12 230 16</inkml:trace>
  <inkml:trace contextRef="#ctx0" brushRef="#br0" timeOffset="2626.37">12927 7099 926 0,'27'-3'448'0,"-6"4"-120"16,4 2-85-16,-2 2-28 15,-1-1-56-15,4 3-85 0,-2 3-20 16,-2 0-27-16,0 6-9 16,-11-1-7-16,-6-1 3 15,-7 4 11-15,-8-2 4 16,-11 3 6-16,-4-3-2 15,0-1-11-15,4-4-2 16,8-2-11-16,7 1-5 16,7-2-7-16,1 1-1 15,11-1 1-15,6 0 3 16,5 0 5-16,1 1 0 16,3-3-2-16,-6-3 0 0,-6-3-32 15,-3 0-74-15,-6-4 70 16</inkml:trace>
  <inkml:trace contextRef="#ctx0" brushRef="#br0" timeOffset="2816.02">13403 7325 1168 0,'20'21'538'0,"-18"-13"-150"15,0 4-158-15,-5 2-21 16,-3 4-59-16,-9-1-97 16,-4-6-29-16,-5-1-97 0,-7-10-67 15,12 3-263-15,8 7 249 16</inkml:trace>
  <inkml:trace contextRef="#ctx0" brushRef="#br0" timeOffset="3196.93">13954 7032 1211 0,'5'2'533'16,"0"0"-269"-16,-2 0-85 15,-3-2 16-15,0 0-53 16,6 26-34-16,1 40-32 15,-7-22-14-15,-3 1-29 0,-1-6-12 16,8-6-15-16,0-11-3 16,4-12-27-16,-5-2-39 15,1-7-105-15,3-1-69 16,-1 0 140-16</inkml:trace>
  <inkml:trace contextRef="#ctx0" brushRef="#br0" timeOffset="3468.37">14348 6931 1123 0,'8'-1'511'0,"-6"8"-225"16,-8 0-38-16,-5 13-55 16,-3 1-56-16,0 7-79 15,7 2-12-15,8 0-19 16,9-3-6-16,13-3-3 15,4-2 0-15,7-10 3 16,2-1-2-16,2-8-1 16,4-3-1-16,5-4-6 15,-2-2-2-15,-4-2-3 16,-7 0 5-16,-13 1-98 0,-7 2-62 16,-10-2-259-16,-4 3 243 15</inkml:trace>
  <inkml:trace contextRef="#ctx0" brushRef="#br0" timeOffset="3671.72">14619 6977 1268 0,'-1'8'552'16,"1"7"-311"-16,-2 8-1 0,0 8-51 15,-3 4-52-15,2 8-55 16,-1 1-18-16,5-2-37 15,4-2-13-15,4-5-17 16,4-8-34-16,4-4-125 16,1-6-91-16,4 4 146 15</inkml:trace>
  <inkml:trace contextRef="#ctx0" brushRef="#br0" timeOffset="7471.69">19014 6923 543 0,'-1'-3'310'0,"-1"-4"-57"0,1 3-7 15,0 2-69-15,0 0-26 16,0 1-46-16,-1 0-18 16,1 0-25-16,1 1-9 15,0 16-3-15,5 37-2 16,-2-23-7-16,1 5-4 15,1 0-12-15,-4 0-7 16,1-1-8-16,-2-5-2 16,2-2-4-16,0-4 0 0,2-7 0 15,0-1-1-15,-1-8-27 16,3-2-32-16,4-5-89 16,1-5-78-16,4-9 137 15</inkml:trace>
  <inkml:trace contextRef="#ctx0" brushRef="#br0" timeOffset="7813.62">19313 6967 1014 0,'-6'2'435'0,"-9"2"-254"15,-2 2-6-15,-8-2-44 16,-2 2-29-16,1 6-25 15,0-5-7-15,2 4-13 0,4-2-6 16,4-3-10-16,4 5-7 16,3-7-12-16,4 1-6 15,3 2-8-15,2 1-3 16,6 4-1-16,0 0 2 16,10 2 8-16,-1-1 6 15,5-4 9-15,0 1 3 16,4-4 2-16,2-1-5 15,-7-1-7-15,0 0-4 0,-5 2-7 16,-3 0-3-16,0 3-39 16,1-1-54-16,-1 0-157 15,2-2 152-15</inkml:trace>
  <inkml:trace contextRef="#ctx0" brushRef="#br0" timeOffset="8141.1">19723 7027 1038 0,'-52'-11'449'15,"43"11"-209"-15,3 4-37 16,3-8-19-16,3 7-50 16,4-4-81-16,-4 0-19 0,0 0-23 15,16-2-2-15,35-7-5 16,-30 7 0-16,2 3-90 15,-4 2-100-15,-1 3 118 16</inkml:trace>
  <inkml:trace contextRef="#ctx0" brushRef="#br0" timeOffset="8331.51">19685 7149 923 0,'-1'0'444'15,"3"0"-158"-15,7 0-112 16,2 0 13-16,7-2-50 16,3 0-39-16,3-2-33 15,2-1-19-15,-1 1-25 16,2 0-64-16,-4-1-154 16,4 3 137-16</inkml:trace>
  <inkml:trace contextRef="#ctx0" brushRef="#br0" timeOffset="8835.16">20200 6873 1187 0,'1'0'477'0,"6"-1"-330"16,3 4 2-16,6 0-30 15,3 1-33-15,7 2-29 16,-3-6-11-16,3 5-22 15,-4 5-5-15,-8 0-6 16,-2 7-2-16,-10-1 1 0,-2-1 0 16,-5 9-4-16,-5-4-1 15,-7-1-2-15,-2-1-1 16,-1-6 4-16,3 2 1 16,1-7-1-16,3 1 0 15,7-2-6-15,4-3-3 16,4 0-5-16,9-1 2 15,12 0 4-15,4 0 5 16,4-2 8-16,-1-1 0 0,-4-2 2 16,-1 2-2-16,-4 0-8 15,-4 0-53-15,4 1-157 16,-13-5-390-16,17 10 384 16</inkml:trace>
  <inkml:trace contextRef="#ctx0" brushRef="#br0" timeOffset="9340.99">20568 6713 1087 0,'-9'-9'440'0,"9"0"-265"16,5 3-25-16,-1-3 13 0,2-1-42 15,3 1-45 1,1-1-7-16,5 3-21 0,3 0-9 16,2 4-16-16,2-1-6 15,3 1-11-15,0 1-1 16,3 0-2-16,2 2 0 16,-2 0 0-16,-1 0 1 15,-9 0 1-15,-5 0 2 16,-4 2 6-16,-2 0 5 0,-7-1 7 15,-1 2 3-15,0-3-3 16,-1 0-6-16,1 0-9 16,0 0-4-16,-4 7-5 15,-5 13 1-15,-5 31 1 16,15-22 1-16,-5 7 6 16,3 4 1-16,-1 8 4 15,-1 1-1-15,4-4-4 16,2 1-2-16,1-8-3 15,2-1 0-15,3-4-2 16,-3-3 1-16,5-6-1 16,-6-3 0-16,1-5-1 15,2-3 0-15,-4-4-1 16,8-2-11-16,-9-3-74 16,-2-3-48-16,4-1 4 0,-4-1 52 15</inkml:trace>
  <inkml:trace contextRef="#ctx0" brushRef="#br0" timeOffset="13296.23">19676 7797 764 0,'-2'0'339'0,"1"0"-137"16,0 0-42-16,1 0-6 16,0 0-26-16,2 5-41 15,6 13-2-15,16 24-20 16,-12-21-13-16,-1-2-23 15,0-2-7-15,0 0-11 16,-1-2 0-16,0-4-57 16,0-2-63-16,6-3-245 0,6-1 224 15</inkml:trace>
  <inkml:trace contextRef="#ctx0" brushRef="#br0" timeOffset="13628.88">20022 7830 603 0,'-6'2'349'0,"4"0"35"0,0 3-120 0,1-5-41 16,-1 0-51-16,-11 7-109 15,-5-3-23-15,-34 35-20 16,34-24-7-16,-2-3-7 16,-1-5-2-16,8 4-4 15,2-2-3-15,6 0-3 16,1 4 1-16,5 3 3 15,2-1 3-15,5 3 11 16,3 0 6-16,-1 0 13 16,-2 1 4-16,-2 0 2 15,-6-2-1-15,0 2-11 16,1 0-5-16,-3 0-7 16,2 1-3-16,-1-3-4 15,2-1-7-15,1-6-79 16,-2-3-55-16,7-3-164 0,-5-6 176 15</inkml:trace>
  <inkml:trace contextRef="#ctx0" brushRef="#br0" timeOffset="14237.72">20141 7918 756 0,'-38'-3'418'16,"30"1"-109"-16,5 2-106 15,0-2-17-15,5-1-91 16,-2 3-35-16,0-1-34 16,7 0-7-16,14-1-7 15,30-8-1-15,-25 5-4 16,0 2-1-16,0 0-1 16,-1 2-1-16,-2 0-26 15,-3 0-49-15,-10-1-223 16,-4-4 196-16</inkml:trace>
  <inkml:trace contextRef="#ctx0" brushRef="#br0" timeOffset="14449.3">20185 7864 651 0,'-5'9'329'16,"4"-1"-63"-16,1 1-56 15,0 7-29-15,0 5-31 16,-1 5-63-16,2 6-16 15,1-3-28-15,1 0-10 16,2-4-16-16,-2-4-3 16,3-3-6-16,-2-5 1 15,-1-6-50-15,2 0-65 0,-2-4-286 16,2-3 255-16</inkml:trace>
  <inkml:trace contextRef="#ctx0" brushRef="#br0" timeOffset="14615.84">20203 8059 784 0,'2'-47'382'0,"8"43"-146"15,5 4-28-15,1-3-53 16,3 1-43-16,2-1-53 16,1 1-15-16,0 0-28 15,-1 0 1-15,-4 2-115 16,-7 1-112-16,-2 8 133 15</inkml:trace>
  <inkml:trace contextRef="#ctx0" brushRef="#br0" timeOffset="14816.17">20231 8126 669 0,'0'2'325'0,"7"0"-93"0,2-2-35 15,5-2-19-15,5-1-29 16,3-1-53-16,1-1-17 15,6-1-35-15,-9 1-14 16,2 0-95-16,-7-2-124 0,15 3 123 16</inkml:trace>
  <inkml:trace contextRef="#ctx0" brushRef="#br0" timeOffset="15156.92">20740 7791 1178 0,'-7'2'498'0,"-4"-2"-270"16,-2 4-72-16,-3 3-43 15,-2 0-44-15,4 5-48 16,1-4-9-16,6 5-11 16,3 2-4-16,4 0-8 15,4 5 0-15,8-7 0 0,5 3 2 16,7-3 7-16,1-2 3 15,3 4 12-15,-1-2 10 16,-4 1 10-16,-6-2 9 16,-10 1 10-16,-3-3 2 15,-10 1 18-15,-4 0 1 16,-3-1-6-16,-5 0-7 16,2-4-23-16,-2-2-10 15,3-3-13-15,1-2-10 0,3-1-63 16,4-2-47-16,7 3-136 15,2-1-95-15,8 3 212 16</inkml:trace>
  <inkml:trace contextRef="#ctx0" brushRef="#br0" timeOffset="16364.4">22564 7689 543 0,'0'0'339'15,"0"0"-78"-15,0-1 9 16,0 0-17-16,-1 0-53 16,0 0-21-16,0 0-52 15,0 0-19-15,-15-2-31 16,-28-32-12-16,21 26-21 16,-1 3-12-16,7 3-17 15,1 2-4-15,12 3-15 0,2 4-8 16,3 1-9-1,0 4-2-15,-1 6 8 0,3-1 6 16,-3 7 8-16,8 1 1 16,-4 0 1-16,-4 0 2 15,2-2 1-15,-6 0 2 16,3-2 2-16,0-2 1 16,-3-6 3-16,-3-3 1 15,1-4 4-15,-2-1-1 16,-1-2-2-16,1-2-3 15,4 0-4-15,3 0-2 0,0 0-4 16,1 0-2-16,-1 0-10 16,0 0-5-16,1-1-8 15,0 0 0-15,0 1 4 16,10 0 5-16,4 2 5 16,28 16 4-16,-31-6 6 15,1 6 3-15,-8 1 11 16,1 3 2-16,-1 6 4 15,-4 2 0-15,6-1-6 16,-4 0-3-16,6-3-4 16,-2-3-2-16,-1-3-3 15,-3-4 0-15,-1-4-2 16,2-3-2-16,4-6-22 16,4-3-41-16,8-5-137 0,-1-5-149 15,12-6 214-15</inkml:trace>
  <inkml:trace contextRef="#ctx0" brushRef="#br0" timeOffset="16929.91">22983 7791 868 0,'0'0'412'15,"-4"-3"-177"-15,10 0-102 16,3 3 2-16,1-5-59 15,4 4-19-15,2 2-17 16,1-1-8-16,3 8-5 16,-3-1-1-16,-3-1-3 0,-4 7-2 15,-4-3-3-15,-3 1 2 16,-5 4 1-16,-7-1 1 16,-4-2-2-16,-2 0-3 15,-1-4-4-15,6-4-1 16,3 2-4-16,1 1-1 15,6-5-11-15,-1 2-6 16,6-4-5-16,-5 0 0 16,0 0 7-16,3 1 4 15,13 7 9-15,29 12 8 16,-29-13 15-16,-3 3 6 0,-7 0 12 16,-2-2 5-16,-5 0 9 15,-5-1 2-15,-5 4-7 16,-5-1-9-16,-4 0-22 15,0-1-7-15,3-5-62 16,5-1-51-16,6-3-141 16,5 1-127-16,10 3 227 15</inkml:trace>
  <inkml:trace contextRef="#ctx0" brushRef="#br0" timeOffset="17124.24">23376 8043 741 0,'26'-2'434'0,"-17"7"40"0,-1 2-248 15,-8 1-10-15,-2 1-49 16,-9 2-64-16,-9 1-43 16,0-2-38-16,-1-1-26 15,1-5-95-15,11 2-75 0,1-6-425 16,10 0 393-1</inkml:trace>
  <inkml:trace contextRef="#ctx0" brushRef="#br0" timeOffset="17503.7">23761 7777 1206 0,'3'3'481'0,"-3"-2"-322"0,1 7-13 16,-1 5-29-16,-2 1-38 15,0 11-41-15,-3 0-10 16,5 5-13-16,0-1-4 16,8-6-6-16,-3-2-2 15,2-10-26-15,1 2-43 0,-2-2-155 16,1-4-173-16,3 5 243 15</inkml:trace>
  <inkml:trace contextRef="#ctx0" brushRef="#br0" timeOffset="17812.77">23973 7849 1029 0,'-3'8'437'0,"-3"8"-260"15,1 4-1-15,-5 4-72 16,10 2-25-16,4-5-32 16,1-2-8-16,13-4-6 15,3-6 3-15,9-5 4 16,3-3-4-16,-5-10-3 0,-4-2-1 16,-6-7 4-16,-5-4 5 15,-10 4 14-15,-5-3 2 16,-11 2-8-16,-7-1-9 15,-5 2-24-15,-4 1-13 16,4 5-20-16,7 7-12 16,0 3-56-16,9 3-36 15,2 9-97-15,4 4-62 0,12 14 177 16</inkml:trace>
  <inkml:trace contextRef="#ctx0" brushRef="#br0" timeOffset="18021.39">24438 8030 1351 0,'3'1'579'0,"-7"2"-366"15,-1 3-8-15,-2 4-102 16,-11 1-52-16,0 1-55 15,-2 1-43-15,1-2-128 16,7-1-96-16,-1-4 160 16</inkml:trace>
  <inkml:trace contextRef="#ctx0" brushRef="#br0" timeOffset="18358.84">24687 7742 1096 0,'2'9'431'0,"1"-4"-259"15,-1 2-31-15,-2 7 22 16,-2 5-29-16,-3 6-53 16,2 1-19-16,-2 4-35 15,3-6-10-15,2-3-13 16,2-4-4-16,2-5-36 16,0-2-49-16,1-5-197 15,2 2 183-15</inkml:trace>
  <inkml:trace contextRef="#ctx0" brushRef="#br0" timeOffset="18616.46">25017 7675 1125 0,'-6'1'476'15,"5"6"-263"-15,-1 2-11 16,-8 8-25-16,-2 3-42 15,-1 4-56-15,5 0-20 0,6-2-32 16,2-2-11-16,10-3-13 16,-5-3-2-16,13-2-2 15,3-1 0-15,3-4 2 16,7-1 1-16,2-3 0 16,2-2 2-16,-1-2-4 15,-2 0-4-15,-8-3-90 16,-3 5-68-16,-15-1 98 15</inkml:trace>
  <inkml:trace contextRef="#ctx0" brushRef="#br0" timeOffset="18858.34">25151 7731 1085 0,'-1'1'455'0,"1"-1"-281"15,0 6-27-15,0-6 3 16,0 1-37-16,-1 24-15 16,-7 34-39-16,2-26-14 15,0 2-20-15,2-7-9 16,7-4-15-16,3 1-5 0,2-12-45 16,3 0-59-16,0-7-349 15,4 5 309-15</inkml:trace>
  <inkml:trace contextRef="#ctx0" brushRef="#br0" timeOffset="19488.55">25451 7596 1151 0,'-7'-8'509'0,"7"4"-217"15,4 3-203-15,-3-2 6 16,-1 3-42-16,0 0-17 16,8 0-15-16,9 4-9 0,27 11-5 15,-28-11 0-15,-4 2 0 16,-3 2 0-16,-8 2 1 16,-2 3 0-16,-8 5 0 15,0-1 0-15,0 5-5 16,1-1-2-16,7 1-2 15,1-3-1-15,3-3-2 16,1-4 0-16,1-1 0 16,3-4 1-16,1 1 1 15,6 3 0-15,0-7 2 16,2 3 0-16,-1 0 3 16,-3-1 0-16,-1 4 14 15,-4 5 9-15,-4 1 10 16,0 1 10-16,-3 5-3 15,2 0-7-15,-1 5-1 16,-2 1-7-16,0 1 5 16,0 0 1-16,-3-4 5 0,0 0-1 15,-6-5-3-15,-5-2-2 16,-3-3-7-16,0-3-6 16,-3-5-82-16,0-1-67 15,0-6-122-15,-2-5 138 16</inkml:trace>
  <inkml:trace contextRef="#ctx0" brushRef="#br0" timeOffset="20949.22">19291 9285 718 0,'2'-5'321'16,"2"4"-94"-16,-3 1-37 16,-1 0 2-16,0 0-20 15,0 0-52-15,0 0-9 16,1 10-21-1,-1-4-12-15,5 22-31 0,2 55-14 0,-8-24-17 16,0 4-5-16,2-30-6 16,3-4-2-16,3-7-14 15,0-7-40-15,3-8-138 16,-2-5-126-16,7-8 187 16</inkml:trace>
  <inkml:trace contextRef="#ctx0" brushRef="#br0" timeOffset="21255.67">19595 9403 1197 0,'-4'-1'518'0,"-5"2"-304"16,-4 2-31-16,-9 2-71 15,3 2-50-15,-6 2-39 0,5 3-3 16,-1 1-8-16,0-1-1 15,7 0-1-15,-5 1 0 16,12 1 4-16,-1-2 1 16,-1 0-2-16,7 0-2 15,2 1-3-15,1 0-2 16,11 0-1-16,6 0 4 16,-4-3 3-16,4-1 1 0,2-4-1 15,-2 0-2-15,-1 0 3 16,2-2-59-16,-4-1-138 15,5 1 128-15</inkml:trace>
  <inkml:trace contextRef="#ctx0" brushRef="#br0" timeOffset="21549.26">19769 9442 1251 0,'-4'-1'479'15,"4"1"-330"-15,7 2-29 16,-7-2-3-16,8 0-27 15,16 3-45-15,29 2-7 16,-26-5-23-16,-3 0-7 16,2 0-150-16,-10 0-41 0,11 9 100 15</inkml:trace>
  <inkml:trace contextRef="#ctx0" brushRef="#br0" timeOffset="21725.9">19855 9585 1048 0,'4'2'468'16,"2"-1"-217"-16,4-2-100 15,4-1 14-15,6-4-42 16,-2 0-36-16,6 0-32 16,3 0-20-16,0 2-81 15,6 0-83-15,6 2 82 16</inkml:trace>
  <inkml:trace contextRef="#ctx0" brushRef="#br0" timeOffset="22415.56">20465 9370 580 0,'-11'-8'341'0,"3"-1"32"0,5 4-121 31,1 3-30-31,1 0-30 0,0 1-82 0,0 0-22 16,1 0-28-16,0-1-10 15,15 1-7-15,31 5-4 16,-24 1-15-16,-5 2-6 16,0 5-9-16,-3 1-1 15,-6 4-1-15,-1 4 0 0,-6 2 3 16,-3 2 1-1,-12-3 2-15,-1 1 2 0,-5-3-1 16,0-5 0-16,7 1-4 16,2-3-3-16,6-3-7 15,4-3-2-15,5-2-5 16,-1-1-1-16,11-3 6 16,4-1 5-16,5-1 9 15,7-3 4-15,-4-1 3 16,-2 2-2-16,-7 3-4 15,-1 0-1-15,-6 0-5 16,-5 1-18-16,-1-1-109 16,0-2-92-16,-4 1 124 15</inkml:trace>
  <inkml:trace contextRef="#ctx0" brushRef="#br0" timeOffset="23448.95">20957 9377 663 0,'-33'31'313'0,"35"-26"-92"16,8-2-24-16,-5-3 3 15,5 0-18-15,-1-7-42 16,-4-5-10-16,11-2-37 16,3-2-18-16,-1-5-31 15,1 1-8-15,-9-2-13 16,-2-3-3-16,-7 5 0 15,-4 1-2-15,-8 0-5 0,-3 2-4 16,-7 2-11-16,6 4-7 16,-6 8-10-16,3 5-1 15,2 6 2 1,-1 5 5-16,4 1 5 0,2-2 1 16,9-1-1-16,-1-1 0 15,3 0 2-15,5 2 2 16,-1-1 3-16,2 1 1 0,2-3 7 15,-2 1 5-15,4 2 11 16,-3-2 6-16,2 8 9 16,-3 1 5-16,-1 4 6 15,0 4 2-15,-4 6 0 16,1 1-4-16,2 8-6 16,-1-2-3-16,1-3-9 15,-2 1-2-15,2-9-9 16,-2 0-6-16,-1-3-1 15,-1-3-2-15,-3-6-1 16,-2-2 1-16,5-5-3 16,0-2-6-16,0-8-46 15,-1 1-43-15,2-8-145 16,6-4-232-16,12-19 305 16</inkml:trace>
  <inkml:trace contextRef="#ctx0" brushRef="#br0" timeOffset="25156.58">21312 6667 842 0,'35'-26'402'0,"-27"27"-212"0,2 2-4 16,3 1 3-16,2 2-76 16,1-1-22-16,0 1-31 15,-4 0-13-15,-4 0-14 16,-4 1-5-16,-4 4-5 15,-3 4-2-15,-7 4-2 16,-8 4 0-16,1 0-8 16,-4-3-1-16,7-2-4 15,3-4-2-15,3-3-4 16,8 1-1-16,-1-5-3 16,2 1 0-16,1 0 1 15,-1-6 3-15,3 2 4 16,4 1 3-16,0-5 0 15,1 3-1-15,-1-3 1 16,-5 0-25-16,2-1-148 16,2 5 121-16</inkml:trace>
  <inkml:trace contextRef="#ctx0" brushRef="#br0" timeOffset="25327.09">21367 7172 1062 0,'-1'10'465'16,"-1"-2"-262"-16,7-2 0 0,-2-2-69 16,-2-3-44-16,-1-1-47 15,0 0-13-15,0-1-59 16,0 0-74-16,0 0 67 16</inkml:trace>
  <inkml:trace contextRef="#ctx0" brushRef="#br0" timeOffset="26164.41">21445 9249 994 0,'-2'-2'409'0,"3"0"-174"15,0 0-189-15,-1 1 8 16,0 0 8-16,15 1-20 0,32 4-11 16,-30 0-7-16,-4 5-11 15,-7-4-1-15,-1 5 1 16,-5-1 3-16,-7 6 1 15,-5 1 0-15,-5 3-2 16,1-5-4-16,-1-5-3 16,9 4-1-16,3-8-3 15,-2 3 0-15,4-4-1 16,-2-3 1-16,5 4 13 16,4-1 8-16,1 0 14 15,0-1 3-15,9 2-4 16,-3 1-6-16,4-1-11 15,-2 1-4-15,-4-4-15 16,3 3-49-16,-2-1-188 16,0-1 162-16</inkml:trace>
  <inkml:trace contextRef="#ctx0" brushRef="#br0" timeOffset="26305.29">21558 9588 843 0,'-1'13'452'0,"3"1"-152"15,1-4-68-15,1-2-34 16,1-4-93-16,0-2-36 16,1 0-35-16,-2-1-50 0,4-4 5 15,3-3 4-15</inkml:trace>
  <inkml:trace contextRef="#ctx0" brushRef="#br0" timeOffset="182419.44">5910 13182 617 0,'-13'9'296'0,"7"0"-69"16,1 0-58-16,7-4 8 16,9 0-24-16,0-3-39 15,2-3-14-15,5-6-14 16,-2-5-4-16,7-7-16 16,-2-2-12-16,-2-7-22 15,-2-4-8-15,-6 4-6 16,0 2 1-16,-7 5 6 15,-6 6 4-15,-11-2 3 16,-1 1-1-16,-9 5-5 16,2 0-4-16,-1 11-7 15,-6 1-4-15,4 10-6 16,-2-1-3-16,5 1-6 16,10 3-3-16,9 3 3 0,7 10 3 15,8 6 4-15,7 4 3 16,2 4 1-16,-1 0 0 15,1-1 2-15,-2 0 3 16,0-2 6-16,0 2 3 16,-3-5 11-16,-4 1 5 15,-3-7 3-15,-1 0 3 16,-8-6-4-16,-1-4-1 0,-9-3-1 16,-5-3-3-16,-1-5-3 15,-8-3-6-15,-4-5-9 16,2-5-6-16,-4-5-10 15,2-3-13-15,2-1-80 16,6-4-61-16,12-4-163 16,11 0 188-16</inkml:trace>
  <inkml:trace contextRef="#ctx0" brushRef="#br0" timeOffset="183579.31">6179 13177 1356 0,'-5'0'504'0,"10"0"-360"16,3 0-17-16,7-7-7 0,2 1-20 16,7-11-52-16,0-4-14 15,4-6-12-15,-3-1-3 16,-4 4-2-16,-9 1 1 15,-12 8 8-15,-5 2 6 16,-11 6 1-16,-2 1 0 16,-1 6-9-16,-3 6-5 0,4 1-8 15,2 3-4-15,6 4 2 16,4 4 2-16,4 10 6 16,1 5 4-16,4 3 0 15,1-3 0-15,5-5-6 16,0-6-4-16,5-9-6 15,0-3-5-15,4-10-5 16,4-7-32-16,6-7-96 16,-1-6-55-16,0-3-103 15,-3-2-12-15,-2 3 41 16,-5 0 56-16,-6 5 111 16,0 1 53-16,-9 3 122 15,0 4 43-15,-1 6 76 16,0 4 32-16,3 11-7 15,2 7-6-15,-3 6-38 0,3 6-26 16,-3 0-42-16,3-4-34 16,-4-4-40-16,0-9-13 15,-1-10-16-15,-2-2-2 16,1-4-3-16,0 1-2 16,0 0-2-16,1-9-1 15,3-14-2-15,12-27 0 0,-11 32 2 16,8 4 1-1,-6 8 0-15,1 3 0 0,2 4 0 16,-7 2 2-16,6 7 4 16,-2 4 1-16,4 7-2 15,3 3-1-15,3-2-2 16,1-1-1-16,0-8-1 16,5-2 0-16,2-8-1 15,5 0 0-15,9-3 0 16,-2-1-1-16,3-8-1 15,-2-1 0-15,-8-7 3 16,-4-4 0-16,-12-1 2 16,-3-5 4-16,-4 4 2 15,-6-2 2-15,-1 3 3 16,-7 6 3-16,-3 7 3 16,4 8-2-16,-1 0-3 15,-9 4-3-15,-2 10-5 0,9 3 0 16,5 11 2-16,1 7 2 15,4 4 0-15,0 2-1 16,4-10-5-16,4-5-4 16,9-10-2-16,-8-5-2 15,3-5-1-15,9-4 1 16,-4-5 0-16,6 0 1 16,0-5-19-16,-3 1-13 15,-2-3-25-15,-3-2-20 0,-3 3 20 16,-5-2 14-16,-2 5 28 15,-1 3 20-15,-4 5 8 16,-1 4 3-16,-1 10 4 16,-1 1 12-16,-1 5 14 15,1-2 1-15,2-6 0 16,0-6-14-16,0-2-18 16,0-4-1-16,0-1-2 15,-1-1 1-15,0 1-2 16,1-7-4-16,0-11-6 15,9-30-3-15,2 27-4 16,4 1-42-16,6 2-116 16,3 3-68-16,5 4-236 15,-1 0 288-15</inkml:trace>
  <inkml:trace contextRef="#ctx0" brushRef="#br0" timeOffset="183947.45">7542 13116 950 0,'3'10'468'15,"-5"-7"-137"-15,0-1-10 16,-3-2-54-16,4-1-39 16,0 0-83-16,0 0-36 15,-7-1-52-15,1-6-19 0,-1 0-24 16,-27-24-7-16,25 37-11 16,4 5-4-16,-2 11-7 15,3 4-1-15,8 4 5 16,-3-1 2-16,3-5 6 15,2-4 3-15,3-8 2 16,2-3 2-16,5-8 0 16,-2-6-2-16,5-9-1 15,-2-5 1-15,-2-6 0 16,1 0 0-16,-4 3 1 16,0 6 0-16,-3 12 1 15,-2 4 3-15,-4 12 7 16,1 3 5-16,2 8 8 15,-1 1-2-15,2-4-6 16,0-5-6-16,1-5-12 16,0-6-2-16,1-5-53 0,1-6-57 15,-1-10-167-15,-1-2-128 16,4-7 247-16</inkml:trace>
  <inkml:trace contextRef="#ctx0" brushRef="#br0" timeOffset="184136.43">7784 12861 1155 0,'14'14'572'16,"-1"11"-144"-16,0 12-77 0,-2 14-71 15,-2 4-59-15,3 13-111 16,3-6-39-16,5-5-33 16,1-5-16-16,-1-22-15 15,-6-6-6-15,0-11-17 16,-6-9-40-16,-2-5-110 15,0-4-72-15,0-12 136 16</inkml:trace>
  <inkml:trace contextRef="#ctx0" brushRef="#br0" timeOffset="184766.78">8719 13105 1109 0,'-1'-1'455'0,"0"0"-254"16,-1-1-4-16,2 2-12 15,2 3-26-15,1 25-51 16,38 37-17-16,-26-30-23 15,-2-2-14-15,2-7-20 16,4-3-7-16,0-9-9 16,2-3-1-16,0-8-2 15,-6-6 2-15,2-8 4 16,-1-9 3-16,-1-8-3 16,-2-7-4-16,0-6-6 15,-3 1-3-15,-3 0-15 0,4 12-47 16,-3 6-133-16,4 9-89 15,8 9 155-15</inkml:trace>
  <inkml:trace contextRef="#ctx0" brushRef="#br0" timeOffset="185260.61">9114 13272 976 0,'14'14'495'0,"0"-4"-189"0,7-6-61 16,0-3-34-16,1-9-81 15,0-4-34-15,2-11-48 16,-2-5-13-16,-3-6-14 16,-5-3-1-16,-12 6 2 15,-5 4 2-15,-9 10 4 16,-2 8-1-16,-2 7-6 16,1 3-4-16,2 7-8 15,3 5-1-15,4 11 0 16,3 3 3-16,3 6 1 15,0-1 1-15,5-7-2 16,2-4-4-16,6-6-1 16,2-5-3-16,4-3-2 15,2-3-1-15,-1-6 0 0,3-4 0 16,-5-3-1-16,1-2-3 16,-5 2-6-16,-1 3-3 15,-1 6 2-15,0 3 1 16,4 3 9-16,-7 3 1 15,0 2 5-15,-3-1 1 16,-10-2 4-16,4-1 4 0,-2-4 11 16,-5 1 8-16,8-6 12 15,-6-3 1-15,3-9-9 16,2-5-10-16,0-9-16 16,2-2-6-16,3-1-8 15,4 2-3-15,5 7-75 16,-7 1-65-16,11 9-158 15,-5 0 175-15</inkml:trace>
  <inkml:trace contextRef="#ctx0" brushRef="#br0" timeOffset="185627.41">9819 13059 1218 0,'0'-7'575'0,"-9"7"-192"15,1-3-87-15,-6 3-55 0,2-2-66 16,2 5-92-16,-1 1-34 16,0 3-27-16,1 5-5 15,2 0-7-15,5 1-3 16,3 3-3-16,2 0 0 16,9 3-2-16,1 0 0 15,8 0 1-15,2-4 0 16,6-3 3-16,-1 0 1 15,-6-3 7-15,-3 1 5 0,-9 1 10 16,-9-1 7-16,-5 2 7 16,-5-1-2-16,-6-5-11 15,1 0-7-15,-3-6-17 16,4-2-29-16,-2-6-101 16,5-1-66-16,5-2-155 15,3-1 196-15,3-2 64 16</inkml:trace>
  <inkml:trace contextRef="#ctx0" brushRef="#br0" timeOffset="185769.68">10015 13099 1333 0,'3'16'603'0,"6"8"-270"16,-4 2-19-16,-1 5-98 15,5-2-59-15,-6-7-98 0,2-4-30 16,1-12-56-16,-3-4-62 15,2-8-137-15,-1-5-54 16,3-11 157-16</inkml:trace>
  <inkml:trace contextRef="#ctx0" brushRef="#br0" timeOffset="186458.4">9968 13018 1117 0,'10'5'457'15,"-4"-5"-285"-15,9 1-23 0,6 2-43 16,4 4-36-16,0-4-43 16,-4 3-10-16,-4 0-8 15,2-5-2-15,-6 8 4 16,-2 2 10-16,-3 5 28 16,-4 10 13-16,-2 9 25 15,-1 2 8-15,-1-1-5 16,2-7-5-16,5-8-22 15,1-2-15-15,6-11-22 16,2-11-6 0,-8 1-9-16,1 1-1 0,33-21-4 0,4-9-1 15,-3-10-3-15,-22 9-1 16,-24 6-3-16,-14 6-3 16,-18 10-1-16,-8 2 1 15,-1 10 3-15,3 1 1 16,12 1 1-16,9 1-1 15,15-1-6-15,5-2 1 16,11 3 4-16,5 0 1 16,2-3 6-16,5 0 1 15,1-2-2-15,2 1 0 16,5 3 6-16,0 0 3 0,-1 6 6 16,1 0 2-16,-8 3-4 15,-6 0-2-15,-5-1-5 16,-7-2-2-16,-3-2-1 15,4-2-1-15,-6-2-1 16,1 0-2-16,-1-4-20 16,0-1-10-16,-1 0-15 15,0 0-8-15,1-14 8 16,1-4 7-16,15-28 11 16,0 30 7-16,-1 10 14 15,5 2 3-15,4 13 33 16,0 8 16-16,0 12 18 15,-1 1 19-15,-4 3-14 16,-3-5-13-16,3-8-18 0,-2-4-21 16,-5-7-24-16,-3-5-45 15,-5-5-144-15,-1-5-222 16,-3-7 258-16</inkml:trace>
  <inkml:trace contextRef="#ctx0" brushRef="#br0" timeOffset="189375.83">13672 12823 766 0,'-52'20'365'0,"42"-20"-59"16,5 3-102-16,4-2-39 16,2 2-8-16,-1-3-61 15,0 0-32-15,23 8-27 16,38 10-7-16,-14-10-12 15,3-4-2-15,5-4-1 0,6 0 0 16,-13-6-3 0,2 6-2-16,-18-3-1 0,-8 0 1 15,-5 3 0-15,-11-4-8 16,-7 1-75-16,-9 1-60 16,-10 0-100-16,-8 0-39 15,2 2-34-15,2 0 43 16,-13-2 81-16,0-2 38 15,-13-1 131-15,-6-2 55 0,14 6 95 16,5 2 48-16,4 5 49 16,6 1-8-16,4 2-28 15,4 3-21-15,11-4-51 16,2 5-29-16,6 1-47 16,7-2-7-16,8 3-5 15,6-7 6-15,7 5 10 16,2-2 0-16,2 7-10 15,7 6-8-15,-2-5-16 16,-7 6-7-16,-9 0-7 16,-7-2-3-16,-9 8-1 15,1-1-1-15,-9 2 3 16,-8 1 2-16,-7 0 0 16,-3 0 2-16,-7-4-2 15,0-4 1-15,0-3 0 0,6-3 0 16,5-6-2-16,7-4-2 15,5-5-7-15,3-3 0 16,15 4 4-16,4 2 6 16,15-1 8-16,-7-4 4 31,-14-1 9-31,0 0 3 0,36-1 7 0,-7-1-3 16,-7 1-11-16,-20 0-8 0,-3 1-20 15,3 1-45-15,-9 3-127 16,-8-4-77-16,-5 9 142 15</inkml:trace>
  <inkml:trace contextRef="#ctx0" brushRef="#br0" timeOffset="189600.11">13712 13759 966 0,'4'18'481'16,"1"-3"-14"-16,1 4-339 16,-1-2 6-16,-1 3-24 15,0-6-40-15,2 4-54 16,-1-3-7-16,-1-5-5 0,2 7-5 16,-5-19-77-1,0 2-71-15,-3-5 92 0</inkml:trace>
  <inkml:trace contextRef="#ctx0" brushRef="#br0" timeOffset="189779.05">13661 13609 1045 0,'-2'-13'449'0,"5"11"-186"0,4-1-88 0,3 5-28 15,3 4-28-15,2 2-69 16,1 2-25-16,3 0-129 15,6 1-97-15,-1 2 125 16</inkml:trace>
  <inkml:trace contextRef="#ctx0" brushRef="#br0" timeOffset="190379.42">14093 13701 990 0,'-6'-1'459'0,"1"1"-221"16,-2-2-48-16,-1 2-3 16,2-3-55-16,1 0-23 15,-3 0-29-15,3 1-11 16,3 1-28-16,-3 1-13 15,4 0-22-15,1 0-6 16,0-1-4-16,0 1-1 0,0-1 5 16,0 1 5-16,0 0 13 15,0-1 8-15,0 1 5 16,0-1 0-16,0 0-6 16,0 0-7-16,0-1-8 15,0 1-4-15,0 0-2 16,0 0 0-16,0 0 2 15,0 0 2-15,0 0 2 16,0 1 1-16,0 0-2 16,0-1-1-16,0 0 0 15,-2 0 1-15,1 1 2 16,0 0 2-16,0 0 3 16,0 0 0-16,0 0 0 15,0 0-1-15,0 0-4 16,-6 0-3-16,-5 3-8 15,2 1-4-15,-30 34-9 0,28-16-4 16,4 7 1-16,6 1 1 16,5-1 3-16,4 2 2 15,-1-8 2-15,3 1 1 16,3-8 1-16,2-4 3 16,12 0 1-16,-2-6 0 15,6 0 1-15,3 5-29 0,-5-11-100 16,0 0-73-1,-7-5 113-15</inkml:trace>
  <inkml:trace contextRef="#ctx0" brushRef="#br0" timeOffset="190611.87">13975 13821 917 0,'-5'4'473'15,"-5"-4"-130"-15,11 1-123 16,-1 0-6-16,9 3-44 16,3-2-22-16,0-1-37 15,7 1-16-15,-8-4-41 16,2 1-20-16,-2-5-23 16,3 1-4-16,2 1-99 0,-1-2-62 15,3 4-188-15,1-1 193 16</inkml:trace>
  <inkml:trace contextRef="#ctx0" brushRef="#br0" timeOffset="191223.64">14443 13677 978 0,'0'-6'543'0,"3"0"40"15,-8-2-402-15,5 3-5 16,-9 4-57-16,-4 1-61 15,5 6-50-15,-3 1-6 16,-5 3-6-16,3 3-4 16,1 1-6-16,-5 2 0 0,17 3-3 15,0 4 1-15,8 3 3 16,9 1 2-16,2-5 7 16,2-1 3-16,7-2 8 15,-5-8 8-15,-5 1 16 16,-1-4 1-16,-10-5 5 15,6 9-4-15,-12-4 2 16,-1 3 6-16,-8 3-1 16,-11-7 3-16,6 6-14 15,-11-3-8-15,-6-6-9 16,8-2-6-16,-2-5-48 16,4 0-46-16,14-5-133 15,-1-2-76-15,8-7 180 16</inkml:trace>
  <inkml:trace contextRef="#ctx0" brushRef="#br0" timeOffset="191799.48">15040 13350 735 0,'-17'50'425'0,"17"-47"92"16,-4-3-233-16,1-8-38 15,-3 1-8-15,3-5-96 16,6-4-53-16,-4-5-50 15,1-4-10-15,-5-1-10 16,-10 0-2-16,8 3-2 16,-6 2 0-16,-1 7-4 15,1 7-5-15,-12 9-11 16,0 7-6-16,-4 10-10 16,3 5-1-16,15 8 4 0,5 4 3 15,12-2 12 1,5 1 5-16,4-8 10 0,-3-11 3 15,13-5 1-15,-5-6-3 16,-3-6-5-16,6-3 0 16,-11-4-2-16,0-2 1 15,3 1 0-15,-5 1 0 16,0 2 4-16,-2 4 1 16,0 4 5-16,1 3 4 0,-2 8 0 15,-1-4 0-15,4 5-3 16,0 2-5-16,1-1-6 15,0-3-3-15,-2-1-39 16,-1-8-55-16,4 0-165 16,3 3-60-16,1-14 179 15</inkml:trace>
  <inkml:trace contextRef="#ctx0" brushRef="#br0" timeOffset="191960.87">15282 13431 1465 0,'3'16'628'0,"-1"2"-391"16,-2-4-7-16,-1 5-89 15,-1-5-69-15,2-1-54 0,1 1-37 16,3-6-121-16,1-2-74 16,-3-6 121-1</inkml:trace>
  <inkml:trace contextRef="#ctx0" brushRef="#br0" timeOffset="192151.41">15237 13227 1461 0,'4'-2'595'0,"-2"2"-324"16,3 2-112-16,-5-2-34 15,0 0-42-15,1 0-121 16,16 7-80-16,44 12 74 15</inkml:trace>
  <inkml:trace contextRef="#ctx0" brushRef="#br0" timeOffset="192616.01">15938 13150 1297 0,'12'-14'527'15,"-6"5"-321"-15,1 0 13 0,-6 9-26 16,0 0-41-16,-8 6-68 16,-5 3-23-16,-2 5-29 15,0 6-5-15,-10 0-9 16,-5 2-3-16,-3-4-3 16,-4-1-2-16,10-3-1 15,6 0 0-15,7-2 0 16,8 3 1-16,5-2 3 15,7 2 1-15,11-1 4 16,3-2 3-16,11 1 3 16,0-3 0-16,2 1-4 15,-4-4-3-15,-6-3-7 16,-9-4-5-16,5 0-99 16,-9 0-77-16,-1-2-241 15,-1-3 242-15</inkml:trace>
  <inkml:trace contextRef="#ctx0" brushRef="#br0" timeOffset="192782.43">15780 13464 1300 0,'1'18'541'16,"1"-10"-285"-16,4 0-24 16,9-6 2-16,0-5-38 15,7 2-60-15,-2-7-25 0,-4 8-44 16,4 0-19-16,-6-1-44 15,0 3-58-15,11 0-136 16,0 0-101-16,16 5 164 16</inkml:trace>
  <inkml:trace contextRef="#ctx0" brushRef="#br0" timeOffset="193655.04">16658 12970 686 0,'-2'-13'336'0,"3"1"-28"16,-1-3-68-16,0 8-9 15,0 3-9-15,0 5-67 16,0 5-27-16,1 12-24 16,3 10-7-16,-1 9-20 15,1 6-11-15,-4 17-25 16,-2 3-9-16,2 11-15 16,0 1-4-16,0-16-4 15,2-3-3-15,1-17-1 16,0-5-1-16,2-10-1 15,-1-3-21-15,1-12-123 0,-1-8-93 16,5-8 137-16</inkml:trace>
  <inkml:trace contextRef="#ctx0" brushRef="#br0" timeOffset="194004.81">17028 13129 1301 0,'-2'-3'542'0,"-9"3"-359"16,-4 1-15-16,-4 5-78 16,-4 3-32-16,-3 3-16 15,-5 2 1-15,-2 4 2 16,1 1 2-16,0-1 7 16,5-4 4-16,4-3 4 15,3-1 1-15,9-1-1 16,1 2-4-16,8 2-4 15,4 4-2-15,9 3-4 16,5 2 4-16,15 2-3 16,6-3-6-16,6-1-12 15,4 1-6-15,-15-6-5 16,1 3 0-16,-1 1-1 16,-10-7-2-16,3 2-5 15,-8-8-1-15,-10-5-21 16,0-1-48-16,-3-1-139 0,1-6 189 15,3-15-45-15</inkml:trace>
  <inkml:trace contextRef="#ctx0" brushRef="#br0" timeOffset="196815.26">18696 13026 674 0,'2'-34'376'0,"-7"27"-8"16,1-1-71-16,3 7-40 16,-1-4-31-16,2 14-94 15,3 1-35-15,1 14-45 16,3 8-7-16,0 8-8 15,-3 9-4-15,0 5-12 16,0 1-6-16,-2-7-6 16,1 0-1-16,-2-11 0 15,-1-8 0-15,-1-9 5 16,-2-14 5-16,-1-3 5 16,1 3-1-16,-2-9-7 15,0-4-7-15,0-12-13 16,3-4-5-16,2-4-4 15,4 2-1-15,8 3 1 16,5 2 1-16,4 6 3 16,8 4 2-16,2 7 5 15,-2 4 3-15,-4 8 7 16,-4 3 5-16,-15 5 10 16,-4 1 4-16,0 4 7 0,-8-11 0 15,1 1-2-15,-3 7-2 16,-9 0-9-16,-8-6-3 15,6-4-9-15,2-3-10 16,6-3-68-16,5-3-49 0,5-6-122 16,1-3-76-1,10-3-223-15,4-1 335 0</inkml:trace>
  <inkml:trace contextRef="#ctx0" brushRef="#br0" timeOffset="197109.09">18962 13311 775 0,'15'0'415'0,"-2"8"-78"15,-3 4-49-15,-9 11-53 16,3 5-22-16,-4-5-54 16,2 0-30-16,5-11-61 15,1-6-27-15,4-5-33 16,-4-7-5-16,5-5-3 16,1-2-3-16,-1-9-12 15,2 4-2-15,-3 2 0 16,-3-2 5-16,-1 9 12 15,-4 1 2-15,0 6 7 16,1 3 7-16,-3 8 10 0,-1 3 8 16,2 6 12-16,0 4-4 15,1-3-11-15,5-2-9 16,3-6-21-16,1-5-3 16,4-6-58-16,0-8-53 15,2-8-171-15,0-12-26 16,-4-10 177-16</inkml:trace>
  <inkml:trace contextRef="#ctx0" brushRef="#br0" timeOffset="197294.33">19392 13077 1273 0,'5'32'539'0,"-7"14"-310"16,-9 4-27-16,15 9-37 15,2 0-47-15,9-11-60 16,3-7-14-16,5-19-31 15,1-4-13-15,5-16-33 16,1-5-36-16,-7-9-102 16,-4-5-76-16,-14-5 150 15</inkml:trace>
  <inkml:trace contextRef="#ctx0" brushRef="#br0" timeOffset="197439.59">19286 13184 1163 0,'-17'0'562'15,"7"2"-228"-15,8 1-129 0,3 3-22 16,15 1-94-16,11 2-42 16,4-1-30-16,2 0-9 15,10-2-101-15,6-2-92 16,21 1 115-16</inkml:trace>
  <inkml:trace contextRef="#ctx0" brushRef="#br0" timeOffset="198435.05">20695 13272 1157 0,'6'7'504'0,"-2"-7"-168"16,2 4-129-16,1 6-59 0,-5 2 15 16,1 9-56-16,-2 2-36 15,-2-1-33-15,0 1-10 16,-2-8-11-16,1 2-5 15,1-8-2-15,-3-5-1 16,1-4 0-16,0-5-4 16,2 4-11-16,0 0-13 15,0-7-21-15,1-15-3 16,6-33 1-16,3 23 8 16,4 6 16-16,5 1 7 0,3 11 5 15,7 5 2-15,2 8 7 16,-3 6 8-16,-8 10 11 15,-4 7 4-15,-7 7 2 16,-5-3-1-16,2-2-4 16,-4-4-2-16,0-7-5 15,8-2-4-15,-9-4-4 16,2-7 0-16,-4-7-2 16,-3-1-4-16,2-12-5 15,5 3-2-15,4-4-2 16,2 0 1-16,2 3 1 15,1 2 0-15,2 7 2 16,-6 2 1-16,6 8 4 16,-8 8 3-16,0 6 6 15,2 6 2-15,-3 2 0 0,5 2-2 16,1-4-3-16,12-1-3 16,3-7-4-16,6-5-1 15,5-3 0-15,-3-9 0 16,-1-4 1-16,0 0-1 15,-4-6-2-15,-1 1-2 16,-5-3-1-16,-8 2 2 16,-11-5 3-16,-3 1 5 0,-16-1 6 15,-4 0 1-15,-3 4 3 16,-4 5 2-16,3 10 1 16,2 2 0-16,1 13-2 15,2 3-2-15,5 3 0 16,7 1-2-16,7-3-3 15,1-2-1-15,9-3-4 16,0-1-2-16,5-3 2 16,0-3-1-16,0-5 0 15,2-2 1-15,-3-7 1 16,0-1 0-16,-1-3 1 16,-1 0 1-16,-4 5-3 15,-1 2 1-15,-4 5-2 16,-2 3-1-16,6 6 0 0,1 2-2 15,3 2-3 1,1-3-13-16,2-2-87 0,2-2-57 16,1-6-111-16,2-7 148 15</inkml:trace>
  <inkml:trace contextRef="#ctx0" brushRef="#br0" timeOffset="198619.18">21459 13155 1164 0,'6'17'584'16,"-1"3"-213"-16,3 7-152 16,11 0-10-16,3 3-99 15,5-3-38-15,4 2-28 16,-3-4-22-16,-4-5-15 16,2-2-25-16,-4-9-107 15,-1-1-70-15,-5-6-220 16,0-2 248-16</inkml:trace>
  <inkml:trace contextRef="#ctx0" brushRef="#br0" timeOffset="198800.1">21714 13233 1256 0,'0'6'574'0,"-10"5"-238"15,-2 5-46-15,-7 4-64 0,-3 6-58 16,-2 1-90-16,0-1-27 15,5-2-38-15,5-2-10 16,9-6-32-16,2-8-40 16,7-8-121-16,2-2-88 15,10-7 166-15</inkml:trace>
  <inkml:trace contextRef="#ctx0" brushRef="#br0" timeOffset="200025.86">21828 13253 1078 0,'55'49'460'0,"-62"-26"-197"15,15 5-122-15,-3-3-73 16,-5-7-2-16,11-2-46 15,-12-11-17-15,6-1-105 16,5-2-88-16,-10-19 116 16</inkml:trace>
  <inkml:trace contextRef="#ctx0" brushRef="#br0" timeOffset="200202.5">21754 13134 1072 0,'4'-2'492'0,"2"4"-216"16,4-1-96-16,3-1-13 16,7 3-76-16,-1-2-45 15,5-1-59-15,3 2-51 16,-4 1-182-16,5 3 160 16</inkml:trace>
  <inkml:trace contextRef="#ctx0" brushRef="#br0" timeOffset="200696.29">22050 13280 906 0,'0'19'445'0,"-3"-2"-146"16,1-1-15-16,-4-7-63 15,3 1-45-15,0-8-68 16,-3-2-35-16,4-2-40 16,2 1-17-16,0 0-23 15,0 0-11-15,1-8-16 16,4-4 2-16,15-25 4 15,-11 27 5-15,3 4 18 16,-3 2 3-16,2 2 5 0,-1 2 5 16,-1 1 10-16,0 3 9 15,0 2 17 1,0 3 7-16,-5 4 11 0,-1 2 4 16,-3 1-2-16,-3-1-3 15,3 1-14-15,-1-8-9 16,1-3-19-16,1-7-8 15,3-9-13-15,2-1-8 16,4-4-9-16,1 0-1 0,1 3 2 16,0 1 5-16,0 4 9 15,-3 5 3-15,-1 3 3 16,-4 2 4-16,-1 8 7 16,1 0 6-16,-3 6 7 15,-1-1 1-15,1 0-5 16,0-2-6-16,2-4-11 15,-1 0-8-15,0-6-90 16,4 0-64-16,2-10-168 16,3-4-42-16,4-9 224 15</inkml:trace>
  <inkml:trace contextRef="#ctx0" brushRef="#br0" timeOffset="200815.48">22447 13238 1105 0,'0'17'569'15,"3"1"-130"-15,-2 1-178 0,-1-2-42 16,1-2-90-16,-3-9-71 16,1-4-100-16,1-3-52 15,-1 0-161-15,1 0-141 16,0 0 251-16</inkml:trace>
  <inkml:trace contextRef="#ctx0" brushRef="#br0" timeOffset="200955.27">22371 13053 824 0,'-7'-14'396'0,"13"10"-158"16,-2 4-62-16,12 4-103 15,2 5-23-15,-1 2-64 16,0-2-73-16,11 7 57 16</inkml:trace>
  <inkml:trace contextRef="#ctx0" brushRef="#br0" timeOffset="201391.15">22622 13081 778 0,'-6'-1'477'15,"2"2"-25"-15,2-1-211 16,1 0-49-16,1 0-63 16,0 0-29-16,0 0-23 15,0 0-3-15,5 1-25 0,3 12-14 16,26 24-16-16,-30-26-6 15,0 2-6-15,-4 4 0 16,-5-5-3-16,-4 2-1 16,-4-2 1-16,1-2-1 15,-1-1 0-15,1-3 0 16,5 0-5-16,4-2-3 0,4 3 2 16,4 1 2-1,1 3 8-15,3 5 3 0,1 1 4 16,5 3 3-16,6 4 7 15,0-2 6-15,1 0 9 16,0 8 0-16,-13-9-2 16,1 8-1-16,-10 0-7 15,-6-6 4-15,-10 5-5 16,-3-7-3-16,-3-7-38 16,1-8-44-16,7-9-133 15,3-7-85-15,5-16 164 16</inkml:trace>
  <inkml:trace contextRef="#ctx0" brushRef="#br0" timeOffset="201692.13">22726 13271 1062 0,'20'9'471'0,"8"-3"-176"0,1 0-82 15,6-6-60-15,1-2-15 16,-3-10-69-16,1-4-30 15,-13-2-24-15,2-3-2 16,-11 3-17-16,-6 0-10 16,-9 3-10-16,-10 1-1 15,-7 2 16-15,10 5 10 0,-2 6 16 16,9 2 7-16,-4 9 10 16,-2 4 13-16,-1 7 18 15,-5 4 1-15,12 0-1 16,-9 0-12-16,13-3-25 15,8-3-9-15,-1-5-13 16,4-3-5-16,14-7-26 16,-3-3-43-16,11-4-106 15,8-5-79-15,-2 0 149 16</inkml:trace>
  <inkml:trace contextRef="#ctx0" brushRef="#br0" timeOffset="202013.2">23276 13129 831 0,'1'-3'405'0,"-2"-3"-134"0,-4 4-1 16,4 1-7-16,0 0-40 16,0 0-52-16,0 1-17 15,0 0-35-15,-4 2-15 16,-2 3-25-16,2 12-12 15,-26 30-25-15,32-26-10 16,3-2-14-16,3 0-4 0,5-4-3 16,3 1 0-16,-2-3 2 15,-1 0 3-15,-6-2 3 16,-5-1 5-16,-7-1 6 16,-5-1 1-16,-7-1-13 15,-6-5-35-15,-4-6-101 16,2-2-68-16,15-7 148 31,6 6-24-31</inkml:trace>
  <inkml:trace contextRef="#ctx0" brushRef="#br0" timeOffset="203079.49">24517 12903 1132 0,'-25'9'459'0,"22"-10"-243"0,1 3-58 16,7 5-12-1,9-3-6-15,4 4-45 0,10-3-10 16,13-1-27-16,6 1-14 15,10-5-9-15,4 0-6 16,-3 0-8-16,-9-1-4 16,-7 1-7-16,-18-2-1 15,-7 1-55-15,-5-4-39 0,-15 2-76 16,3 4-53-16,-19-6-32 16,-4 0 14-16,-9-2 69 15,-11 0 52-15,-5 0 95 16,-3-2 31-16,-7 4 41 15,3-3 22-15,6 7 38 16,4 6 8-16,13 2 13 16,6 7-1-16,10 0-27 15,6 2-13-15,16 2-36 16,7-5-14-16,19 7-5 16,7-4 0-16,8-2 4 15,0 8-3-15,-4-5-9 16,-2 3-4-16,-7 8-11 15,-4-2-2-15,-6 7-2 16,-12-2 1-16,-18 0 3 16,-7 0-3-16,-21-3-4 0,-2 1-4 15,-7-3-5-15,-2 0 0 16,7-6 0-16,1 2-2 16,16-3 0-16,2-6-4 15,16 3 3-15,8 0 1 16,21-2 8-16,7 1 2 15,12-4 4-15,2-4-1 16,1-3-2-16,2-1-1 16,-3 2-4-16,-24-1-5 15,0 0-87-15,3 3-57 0,3 7-177 16,-12-4 184-16</inkml:trace>
  <inkml:trace contextRef="#ctx0" brushRef="#br0" timeOffset="203316.12">24582 13880 1043 0,'1'27'438'0,"7"-15"-183"15,0 4-76-15,0 3-34 0,0-1-11 16,2 4-71-16,-1-1-23 16,0-4-26-16,-2 0-19 15,-1-8-128-15,0-6-87 16,-3-7 127-16</inkml:trace>
  <inkml:trace contextRef="#ctx0" brushRef="#br0" timeOffset="203490.27">24562 13761 1034 0,'7'3'459'0,"-1"1"-231"0,7 4-125 16,2 3-18-16,7-3-186 16,6-2 76-16</inkml:trace>
  <inkml:trace contextRef="#ctx0" brushRef="#br0" timeOffset="203755.51">25021 13872 984 0,'-7'5'497'0,"0"-9"-143"0,-10-1-65 15,2-2-88-15,2 3-46 16,-7 2-69-16,11 3-19 15,1 5-34-15,-9 0-13 16,14 8-15-16,-3 3-2 16,1 2 0-16,8 8 1 15,0-2-1-15,2-2 0 16,12-1-2-16,0-5-1 0,2-4-1 16,6-1-1-16,-9-5-90 15,5-5-73-15,-5-7-510 16,5-4 444-16</inkml:trace>
  <inkml:trace contextRef="#ctx0" brushRef="#br0" timeOffset="203907.97">24943 13953 1311 0,'0'5'538'0,"-1"-5"-325"15,2-3-25-15,-1 3-41 16,0-1-41-16,13 0-59 15,8 0-11-15,35 1-116 16,-22-4-68-16,6 2-210 16,2-6 205-16</inkml:trace>
  <inkml:trace contextRef="#ctx0" brushRef="#br0" timeOffset="204211.68">25414 13827 1202 0,'-19'-1'599'0,"-1"-4"-220"16,-5 2-158-16,0 3-36 16,2 1-87-16,8 4-34 0,6 2-27 15,6 3-16-15,13 0-9 16,2 5 0-16,8 1 2 16,5 2 2-16,-2 2 13 15,0-4 7-15,-7 0 7 16,-8 0 1-16,-1-4-11 15,-3 0-4-15,-8 1 4 16,1-2-1-16,-11 0-1 16,-9-3-6-16,-7-4-39 15,-4-1-28-15,2-6-88 16,10 3-51-16,13-9-111 16,6-3 208-16,6 1 25 15</inkml:trace>
  <inkml:trace contextRef="#ctx0" brushRef="#br0" timeOffset="205454.97">26006 13434 1130 0,'-2'-16'460'0,"-1"-10"-272"15,-8-1-41-15,0 0-39 16,-8 0-25-16,4 4-40 16,1 3-7-16,3 2-11 15,-2 3-6-15,-8 8-12 16,2 4-4-16,-8 10-5 16,3 9 0-16,4 10 1 15,3 5 1-15,7 10 4 16,3-6 1-16,12-2 1 15,5-5 2-15,11-15 9 16,8 4 4-16,0-14 3 16,-4-3 1-16,-5-3-6 0,-1-8-5 15,-6-5-1-15,6-6 0 16,-2 3 2-16,-3 1 3 16,-2 6 4-16,-3 7 2 15,-6 7 14-15,-3 3 4 16,4 12 8-16,-5 0 5 15,2 9-9-15,-1-4-5 16,0-1-12-16,2 2-8 0,-1-11-14 16,1 6-5-16,6-7-80 15,-3-6-63-15,7 3-127 16,1-6 148-16</inkml:trace>
  <inkml:trace contextRef="#ctx0" brushRef="#br0" timeOffset="205616.3">26230 13514 1156 0,'4'16'578'15,"0"1"-212"-15,0-2-120 16,-3 0-42-16,3-6-102 16,-3 1-49-16,1-3-94 15,-2-5-57-15,3-1-134 16,-3-2 47-16,0 0 93 0</inkml:trace>
  <inkml:trace contextRef="#ctx0" brushRef="#br0" timeOffset="205780.14">26241 13270 1160 0,'12'6'510'15,"1"-8"-226"-15,2 2-81 16,0 0-40-16,5 0-35 0,0 0-64 15,-6-1-19-15,-2-1-102 16,-3-3-91-16,2-1 93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5T14:09:58.466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19922 10236 511 0,'-1'-1'291'15,"0"0"4"-15,0 0-90 16,0 0-34-16,-1 0-21 0,1 0-55 15,0-1-17-15,0 1-20 16,1 1-7-16,0 0-5 16,0 0-3-16,6 9-12 15,-1 1-5-15,-2 4-9 16,33 26-4-16,-22-31-6 16,-2 2-1-16,-2-3-5 15,-7 0-1-15,2-2-70 16,2-1-71-16,-2-5 88 15</inkml:trace>
  <inkml:trace contextRef="#ctx0" brushRef="#br0" timeOffset="369.22">20167 10215 485 0,'0'1'295'0,"0"2"-9"16,-3 0-35-16,2-3-57 0,0 0-43 15,-10 21-68-15,-35 29-8 16,29-30-17-16,0-4-9 16,4-4-7-16,1-3-4 15,2-1-5-15,3 0-2 32,4-1-6-32,1 2-3 15,2 1-6-15,0-2-4 0,3 2-5 16,0 0 0-16,4 2 3 15,-2 1 5-15,1 7 17 16,3 5 6-16,-3 8 5 16,0 2-2-16,-1-1-15 15,2-1-6-15,-2-9-8 16,2-4-2-16,-3-9-6 0,-2-5-3 0,2 2-43 16,-2-4-46-16,2-4-182 15,2-6 172-15</inkml:trace>
  <inkml:trace contextRef="#ctx0" brushRef="#br0" timeOffset="653.99">20308 10393 904 0,'0'-1'399'0,"-2"0"-197"0,2-2-71 16,0 2 0-16,0 1-41 15,0-1-32-15,8 0-24 16,4 0-9-16,4-1-12 16,38-5-3-16,-36 3-2 15,4 2-1-15,-3-1-2 16,-8 0 0-16,3 2 1 0,-4-1 0 0,-2 2-60 15,-1 0-76-15,-5 1 82 16</inkml:trace>
  <inkml:trace contextRef="#ctx0" brushRef="#br0" timeOffset="885.43">20363 10381 594 0,'1'2'325'15,"4"9"-30"-15,0 3-69 16,2 4-44-16,-4 2-17 16,2 6-49-16,3-1-18 0,-1 5-29 15,0 2-17-15,-7 0-24 16,3-3-7-16,-3 1-15 16,4-3-4-16,4-5-4 15,-2-2-33-15,-2-12-87 16,0-4-96-16,2-6 127 0</inkml:trace>
  <inkml:trace contextRef="#ctx0" brushRef="#br0" timeOffset="1069.79">20397 10570 513 0,'11'1'320'16,"-3"-1"-51"-16,8 2-85 15,-1-2-25-15,3 0-66 16,-1 0-26-16,-3 3-31 0,-2 1-15 16,-4-1-41-16,-1 0-87 0,-4 1 74 15</inkml:trace>
  <inkml:trace contextRef="#ctx0" brushRef="#br0" timeOffset="1238.72">20403 10723 602 0,'0'6'314'0,"0"-6"-90"16,3 0-65-16,-3-1-7 16,0 0-28-16,4 0-14 15,17-5-27-15,28-6-14 16,-24 9-24-16,-3-3-12 16,0 4-62-1,1 1-82-15,-4-4 72 16</inkml:trace>
  <inkml:trace contextRef="#ctx0" brushRef="#br0" timeOffset="1670.51">20892 10315 1227 0,'-4'-2'473'0,"-15"-3"-346"16,5 3-25-1,-5 2-29-15,-3 2-31 16,7 4-34-16,-2 0-6 16,10 6-17-16,4 5-8 15,6 3-3-15,7 3 2 16,6 0 7-16,4-3 7 15,5 2 9-15,2-1 4 16,0-2 11-16,-2-2 6 0,-3-1 14 16,-6-4 9-1,2-1 13-15,-4 0 9 0,-9-4 12 16,-1 4 7-16,-13-2 7 16,-1 3-4-16,-7-3-12 15,-8-2-12-15,7 1-23 16,-3-3-11-16,6 1-19 15,-1-2-9-15,2-1-25 16,-1-5-34-16,5-3-115 16,6-2-106-16,5-10 171 15</inkml:trace>
  <inkml:trace contextRef="#ctx0" brushRef="#br0" timeOffset="2587.96">22487 10250 385 0,'25'-31'239'0,"-25"30"29"16,0-4-54-16,-2-3-6 16,0 1-15-16,-1 4-41 15,-6-1-12-15,-2 4-28 16,2 2-19-16,-4-4-25 16,8 6-9-16,-4-2-17 15,3 0-8-15,1 0-16 0,1 10-10 0,-5-3-15 16,9 4-6-16,0 2-2 15,0-1 1-15,8 4 8 16,-6 1 2-16,1 0 4 16,7 3 3-16,-6 1 1 15,2 4-1-15,-3-3 1 16,-3 0 0-16,-5-3 3 0,3-3 1 16,-3-4 5-16,-3-3 2 15,4-4 0-15,-5-3 0 16,5-4-6-16,0 0-5 15,1 0-7-15,3-1-7 16,0 0-8-16,0 0-1 0,0 0 2 31,3 0 4-31,8 1 8 16,0 1 5-16,4 1 10 16,27 16 4-16,-30-5 10 15,5 8 0-15,-11-3 6 16,2 6 0-16,0 4 4 15,-5-4 2-15,1 1-7 0,-4-5-3 16,3-3-9-16,-1 0-4 0,3-3-7 16,3 0-4-16,-2-5-10 15,4-3-4-15,1-5-95 16,1-6-91-16,11-15 126 16</inkml:trace>
  <inkml:trace contextRef="#ctx0" brushRef="#br0" timeOffset="4880.18">22948 10300 679 0,'0'-1'302'15,"-1"-2"-167"-15,11 6-36 32,-7-3-8-32,14 2-31 15,2 2-9-15,-1-1-1 16,9 6 0-16,-6-1 2 0,-1-2 0 16,-6 3-6-16,-3 1-2 15,-8 1 0-15,-1 3 2 16,-5 5-3-16,-4-1-6 15,-6 2-11-15,-1-3-4 0,-2-4-7 16,-2-5-2-16,1-1-4 16,7 0-1-16,7-6-5 15,3 2-3-15,3-3-10 16,-3 0-6-16,0 0-3 16,0 0-1-16,2 0 8 15,16 4 6 1,29 11 6-16,-28-8 6 15,-2 1 16-15,-3 1 7 0,-4-1 16 16,-1 3 4-16,-6 1 8 16,2 3 2-16,-7-2-1 15,-4 4-5-15,-7 2-14 16,-8-3-7-16,-1 1-15 16,-1-6-4-16,3-4-23 15,3-1-40-15,7-3-132 0,-1-2-110 16,20 1 174-16</inkml:trace>
  <inkml:trace contextRef="#ctx0" brushRef="#br0" timeOffset="5081.2">23478 10677 983 0,'-2'6'448'0,"-4"-4"-217"0,-2 5-30 0,-2-1-79 16,-4 0-47-16,1-1-57 16,5-3-26-1,1 1-78-15,0-1-52 0,-2-3-275 16,6 1 267-16</inkml:trace>
  <inkml:trace contextRef="#ctx0" brushRef="#br0" timeOffset="5566.1">23913 10428 669 0,'2'-6'328'0,"-3"4"-110"0,5 2-4 16,-4 0-46-16,0 0-18 16,0 1-37-16,4 17-20 15,3 32-30-15,-3-24-14 0,-1 3-21 16,0-2-7-16,-4-1-12 15,3 2-3-15,0-7-7 32,3-1-29-32,0-10-104 0,-3-8-107 15,12-8 142-15</inkml:trace>
  <inkml:trace contextRef="#ctx0" brushRef="#br0" timeOffset="5928.66">24121 10383 708 0,'5'-3'312'0,"6"5"-142"16,1 2-34-16,6 2 8 16,-2 0-28-16,3 4-41 15,0 1-9-15,-7 0-24 16,-1 2-8-16,-7 6-5 15,-4-2-2-15,-4 5-3 16,-5 0-1-16,-2-3-2 16,-2 0 1-16,1-6-3 15,1-1 2-15,1-4 10 16,4-2 2-16,4 0-1 16,2-5-3-16,5 4-11 0,2-5-5 15,9 2-3-15,1 1-3 16,5-3-3-16,4 2-3 15,2-2 0-15,-3 0 0 16,-6 3-36-16,-2 1-70 16,-8 5 70-16</inkml:trace>
  <inkml:trace contextRef="#ctx0" brushRef="#br0" timeOffset="6113.79">24553 10669 959 0,'1'-1'458'0,"-1"1"-201"15,-1 1-24-15,0-1-107 16,0 0-51-16,0 0-95 16,-10 7-50-16,-2 5-157 15,-28 22-219-15,43-24 288 16</inkml:trace>
  <inkml:trace contextRef="#ctx0" brushRef="#br0" timeOffset="6536.64">24804 10337 817 0,'4'-1'377'0,"2"3"-170"16,-3 3 0-16,1 7-30 15,-1 6-38 1,0 6-42-16,5 7-24 0,-8 7-31 16,1 1-8-16,-1 3-14 15,0-5-6-15,2-12-7 16,2-5-2-16,2-10-5 15,-4-6-11-15,2 0-93 16,-2-6-92-16,-2 0 121 16</inkml:trace>
  <inkml:trace contextRef="#ctx0" brushRef="#br0" timeOffset="6830.58">25038 10332 641 0,'-9'-7'366'0,"3"8"-14"16,2 4-101-16,-5 9-51 16,-5 3-57-16,-1 8-87 15,3-1-26-15,3 0-29 16,4-1-3-16,4-6-1 16,2-1-1-16,12-6 9 15,5-1 7-15,11-4 7 16,6-1 3-16,8-1 0 15,5-3-2-15,-1 0-3 16,0-1-2-16,-4-2-4 16,-3 0-2-16,-13 2-8 15,-11 1-43-15,-15-3-201 16,-1 1 170-16</inkml:trace>
  <inkml:trace contextRef="#ctx0" brushRef="#br0" timeOffset="7037.6">25207 10420 821 0,'-1'9'428'31,"1"3"-158"-31,-1 6-86 16,0 4-27-16,0 5-66 15,-2 1-18-15,2 0-27 0,0 0-15 16,1-4-23-16,1-1-7 15,2-8-28-15,0-4-49 16,2-7-144-16,2-5-170 16,1-8 240-16</inkml:trace>
  <inkml:trace contextRef="#ctx0" brushRef="#br0" timeOffset="8571.78">25526 10177 696 0,'-30'-13'319'0,"30"11"-143"16,1-2-11-16,1-2-48 16,-2 5-24-16,0 0-30 15,0 0-15-15,15-4-14 16,3 2-4-16,29-3-5 16,-28 7 1-16,-4 4 6 15,-3 3 4-15,-5 4 3 16,-3 3-2-16,-4 4-1 0,-3 4-4 15,-5 1-1-15,1 4 0 16,0 3-2-16,0-1-2 16,4 1-3-16,2-5-3 15,2-3-8-15,2-3-5 16,3-6-7-16,2-2-2 16,-1-3-4-16,2-2 0 0,2-3 1 15,-2-1 2-15,0-3 3 16,-2 0 2-16,0 0 3 15,-1 0 2-15,-1-1 1 16,-1 1-1-16,-2 1-2 0,-2-1-1 16,0 0-4-16,0 0 2 15,5 13 4 1,-1 5 5-16,9 31 9 16,-11-26 6-16,-1-2 11 15,-1 2 3-15,-1 1 2 16,0-4-1-16,-1 5-9 15,-1-5-5-15,-2-2-9 16,-1 4-2-16,-2-10-4 16,-2 1-7-16,0-6-55 0,-2-5-51 15,1-2-187-15,2-3 178 16</inkml:trace>
  <inkml:trace contextRef="#ctx0" brushRef="#br0" timeOffset="9790.37">19541 11486 694 0,'-47'5'315'15,"46"-5"-135"1,1 0-13-16,-3 3-8 16,3-3-24-16,0 0-27 15,0 0-4 1,3 18-13-16,5 39-10 0,-8-16-23 16,4 1-13-16,-1 4-20 15,-1 1-7-15,4-1-10 16,-6-5-2-16,5-8-2 0,2-4-2 0,-2-11-5 15,2-3-13-15,-3-11-81 16,4-4-80-16,4-10 108 16</inkml:trace>
  <inkml:trace contextRef="#ctx0" brushRef="#br0" timeOffset="10122.66">19815 11675 723 0,'-6'0'371'0,"-5"5"-90"16,-6 4-114-16,-4 1-10 15,-9 2-37-15,2 4-29 0,-1-4-26 16,4 2-5-16,8-2-10 16,1-5-4-16,10 2-9 15,2 1-9-15,6 0-12 16,2 2-2-16,6 1-3 15,1-3 0-15,7 2 2 0,2-2 0 16,6 0 1-16,1 0 4 16,0 0 5-16,4 1 5 0,-6-1-1 15,-2 0-2-15,-8 0-10 16,-8-4-6-16,-1 2-36 16,-5-1-62-16,-1-3-428 15,5-2 358-15</inkml:trace>
  <inkml:trace contextRef="#ctx0" brushRef="#br0" timeOffset="10440.95">20167 11696 1183 0,'-9'0'467'16,"7"0"-319"-1,2 1-30-15,3-1-29 16,-3 0-35-16,0-1-39 15,13 0-3-15,11-2-6 16,29-2-3-16,-25 5 7 16,-6-3-52-16,-6 6-206 0,-2 2 177 15</inkml:trace>
  <inkml:trace contextRef="#ctx0" brushRef="#br0" timeOffset="10608.54">20201 11815 845 0,'-4'2'367'0,"6"-2"-180"16,4-1-19-16,7 0-22 16,1 0-15-1,7 0-41-15,2-1-16 16,-2-1-36-16,7 1-13 16,-7 2-17-16,-6 1-66 15,-1 3-384-15,4-2 314 16</inkml:trace>
  <inkml:trace contextRef="#ctx0" brushRef="#br0" timeOffset="11425.57">20699 11584 812 0,'-1'-1'358'16,"0"0"-162"-16,0 0-42 16,0 0-22-1,1-1-21-15,0 2-42 16,2 0-9-16,12 2-18 16,1-1-9-16,26 11-7 15,-28-7-2-15,-2 1-7 16,-1 2-2-16,-1 0-2 15,-5 4-1-15,-4 1 1 16,-6-1-1-16,-7 3 1 0,-3-2 1 0,1-2 2 16,0-2-1-16,1-4-2 15,3-2 0-15,4-2-6 16,4 3-7-16,3-2-11 16,5-2-3-16,-5 0 2 15,1 0 5-15,26 5 9 16,33 11 2-16,-25-12 4 0,-5-1 5 15,-6 4 17-15,-6-2 7 16,-6 4 9-16,4 0 0 16,-12-1-6-16,2 5-1 15,-5-1 4-15,-8 1-1 16,1 3-4-16,-5-1-4 16,-3-2-15-1,3-4-3-15,0-4-6 16,-8-3-4-16,5-2-17 15,0-2-15-15,0-4-50 16,13 2-40-16,-4-3-104 16,4 0-68-16,8-3 179 15</inkml:trace>
  <inkml:trace contextRef="#ctx0" brushRef="#br0" timeOffset="11710.8">21159 11581 740 0,'2'7'375'15,"1"0"-73"-15,-1-2-31 16,-2 9-31-16,1 0-31 16,1 12-78-16,0 4-20 15,4 4-32-15,0 1-18 16,0-6-18-16,0-3-8 0,-1-3-13 15,-3-1-4-15,-1-1-6 16,-1-1-2-16,0-6-3 16,0-4-3-16,-1-6-38 15,0-3-32-15,-3-4-101 0,3 2-70 16,0 0-287-16,0 0 333 16</inkml:trace>
  <inkml:trace contextRef="#ctx0" brushRef="#br0" timeOffset="12326.61">21588 11445 779 0,'4'-1'356'15,"-1"-4"-178"-15,6 3-31 16,-2 1 8-16,2 1-39 16,2 0-23-16,-1 3-23 15,1 4-15-15,2 0-24 16,0 4-8-16,1 1-9 15,-2-2-2-15,-4 4-2 16,-4-2 1-16,-6 1 7 0,-5 1 2 0,-8-1 2 16,1 1 0-16,-2 0-4 15,0-6-2-15,4 1 3 16,2-2 3-16,3-3 3 16,1-1 1-16,5 2-8 15,1-4-4-15,7 2-4 16,2 3-2-1,2-4 0-15,2 1-2 16,1 0-2-16,0 3 0 16,1 0-1-16,-1 4 2 15,-6 1-80-15,-2-1-100 16,-3 9 113-16</inkml:trace>
  <inkml:trace contextRef="#ctx0" brushRef="#br0" timeOffset="12527.04">21737 11841 918 0,'2'6'410'0,"3"-1"-182"16,-2-2-3-16,1 1-8 0,1-1-40 0,-2-1-74 16,-3-2-25-16,0 0-46 15,0 0-15-15,0 0-45 16,0 0-51-16,0 0-172 15,0 0-216-15,0-1 294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5T14:14:26.868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22725 11635 416 0,'0'-1'255'15,"0"0"-8"-15,0 0-23 16,0 0-52-16,0 0-20 0,0 0-39 31,0-2-19-31,0 0-29 0,0 2-15 16,0 0-24-16,0 1-8 15,2 15-10-15,2 46-4 16,-2-14-2-16,-2-2-1 16,4-5 0-16,-1-1 1 15,-1-11 1-15,3 2-1 16,-1-5 0-16,-1-2 1 0,1-4-2 16,-2-4 1-16,0-10-4 15,-1-4-5-15,0-7-3 16,3-3-2-16,-3-8 5 15,3-3 1-15,-3-3-5 16,-1-2-7-16,-2 0-18 16,-5 1-3-16,3 1 5 0,-3 1 8 15,2-3 18-15,2 4 4 0,3 6 4 16,0 1 0-16,2 11 0 16,-1-3 2-16,-1 5 4 15,0 1 4-15,0 0 9 16,0 0 4-16,0 0 5 31,0 0 1-31,0 0 0 16,8 9-2-16,7 6-4 15,29 28-4-15,-25-26-2 0,-4-4-2 16,0 4-4-16,4 0-1 16,-7 1-6-16,2 1-1 15,1-1-1-15,2 2-1 16,1-3 1-16,0 0 0 15,-3-10 3-15,-5-4 5 16,-3-3 17-16,-1-6 8 0,-2-4 14 0,-4-5 2 16,-1-13 2-16,1-1-2 15,-8-9-7-15,1-3-6 16,-1 0-16-16,4-1-6 16,2 5-11-16,-3 1-4 0,8 14-4 15,-12-2-6-15,12 16-21 16,-4 5-23-16,1 5-85 15,8 10-70-15,-7 3 128 16</inkml:trace>
  <inkml:trace contextRef="#ctx0" brushRef="#br0" timeOffset="501.45">23204 11760 724 0,'-1'-11'340'0,"-3"1"-138"0,1 5-23 16,-2 4-48-16,0 1-28 15,-1 0-43 1,1 0-15-16,-2 11-25 16,1 6-8-16,1 8-9 15,2 7-3-15,6 1-6 16,4-1-1-16,8-3 0 16,2-6 1-16,6-5 2 15,1-5 3-15,-1-5 3 16,3-6 4-16,-1-9 5 0,-7-7 7 0,-1-11 12 15,-3-4 2-15,-11-3 4 16,-2-1-3-16,-2 5-1 16,-9 3 1-16,-8 4-3 15,0 5-4-15,-12 7-13 16,4 5-9-16,2 7-10 16,4 4-5-16,4 1-9 15,4 2-9-15,4-1-18 16,4-2-14-16,6-3-54 15,1-3-38-15,7 0-208 0,0-1 232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5:25:27.052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15343 7246 285 0,'0'0'170'0,"0"0"-14"15,0 0-25-15,0 0-48 16,0 0-21-16,0 0-29 16,0 0-7-16,0 0 0 0,0 0 8 15,0 0 11-15,0 0 3 16,0 0 1-16,0 0-4 16,0 0-11-16,0 0-6 15,0 0-7-15,0 0-1 16,-1 0 2-16,1 0 4 15,0 0 7-15,0 0 1 16,-1 0-1-16,0 0 0 0,0 0-2 16,0 0 0-16,-1 0-2 15,-2 1-2-15,-3 2-6 16,5-3-3-16,-3 6-3 16,-1-3-1-16,1 4 0 15,-4-6 0-15,5 5-2 16,-2 3-2-16,3 2-4 15,-24 34-2-15,27-31-2 16,0 3-2-16,0-4-1 16,4 2-1-16,-1-3-1 15,2-2-1-15,1 2 1 16,1-4 1-16,5 3 1 16,0 1 0-16,5 0 1 15,4-5 0-15,-2-2 1 16,5-1 0-16,-10-9-1 15,-5 1 2-15,3 0 1 0,-10-7-1 16,8 3 3-16,1-4-1 16,-3 0 4-16,9 5 2 15,-10-8 12-15,-5-2 8 16,-2-4 14-16,-3-1 7 16,-2 2 0-16,2 4-3 15,-3 2-5-15,-2 1-4 16,2 5-6-16,-10 0-3 0,6 3-10 15,-2-1-5-15,-3 4-7 16,5 0-4-16,-5 2-3 16,1-1-1-16,4 1-2 15,7 2-1-15,-6 0-3 16,8 4-2-16,-5-1-6 16,1 2 0-16,3-2-33 15,-1 1-32-15,4-3-90 16,-1-3-78-16,0 0 154 15</inkml:trace>
  <inkml:trace contextRef="#ctx0" brushRef="#br0" timeOffset="2495.46">15982 6780 647 0,'-7'0'346'16,"1"0"-137"-16,-1-2-17 15,3 2-24-15,-1-1-48 16,4 0-12-16,1 1-23 16,-1 0-13-16,0 0-32 0,1 0-14 15,0 0-12-15,5 1-3 16,23 4 2-16,33 4-1 15,-15-9 4 1,-4-5 0-16,4 1 1 0,-1-2 0 16,-1 1-2-16,-10-3 0 15,-10 3-2-15,5 1 0 16,-17 1-1-16,-8 3 0 16,1 0-42-16,-18-4-53 0,3 4-211 15,6 0 188 1</inkml:trace>
  <inkml:trace contextRef="#ctx0" brushRef="#br0" timeOffset="2775.58">16112 6820 581 0,'-5'3'342'15,"2"-3"-104"-15,2 3-56 16,1-3-18-16,0 0-74 15,0 0-17-15,0 3-6 16,5 13-4-16,14 38-11 16,-10-25-4-16,-4 2-7 15,-2-1-4-15,1 1-8 16,-2 2-5-16,1 0-7 16,-1 0-5-16,3-6-6 0,-2-3-1 15,1-4-1-15,2-3-1 16,-3-8-43-16,-1-3-47 15,1-5-176-15,-2-1-238 16,-1-1 322-16</inkml:trace>
  <inkml:trace contextRef="#ctx0" brushRef="#br0" timeOffset="2971.67">16116 7034 1068 0,'0'0'453'0,"5"-2"-273"15,5 8 12-15,2-8-36 16,3 0-34-16,1-4-32 16,0 0-16-16,4 6-31 15,0 1-13-15,-2 0-20 16,2 2-27-16,-2-3-110 16,5 7-79-16,-1-4 118 15</inkml:trace>
  <inkml:trace contextRef="#ctx0" brushRef="#br0" timeOffset="3314.59">16666 6902 719 0,'-8'-3'392'16,"0"4"-151"0,-2-1-34-16,-1 0-23 0,1 5-72 15,-2 1-17-15,1 8-25 16,1 0-14-16,-1 12-24 16,-1-6-8-16,4 7-11 15,5 2-3-15,4-5-4 16,7 5-1-16,0-7-4 15,2 0 0-15,2-3-2 16,-1-4-1-16,7-1-13 16,-3-4-35-16,5-7-142 15,-1-3-154-15,3-4 212 16</inkml:trace>
  <inkml:trace contextRef="#ctx0" brushRef="#br0" timeOffset="3744.24">16835 7022 990 0,'4'4'460'0,"-2"4"-236"15,-2 3-66-15,6 8 9 16,-3 0-81-16,0 5-20 16,3-3-20-16,1 0-14 15,-2-4-12-15,-5-5-7 16,-3-3-2-16,-6-7 1 0,5-1 5 15,6 1 2-15,0-1-7 16,-2-1-8-16,0-1-12 16,0 0-6-16,0-2-1 15,7-15 3-15,12-26 6 16,-2 32 2-16,-9-2 1 16,-8 1 1-16,10 4-1 15,-7 2 1-15,10 5 7 16,-2 2 9-1,-6 0 17-15,2 1 8 0,9 4 4 16,6 4 2-16,-8 5-5 16,-9-1-6-16,-4 4-8 15,-6-2-6-15,8 1-10 16,-1-1-2-16,2-5-1 16,4-2-1-16,-9-3-48 15,2-4-36-15,2 0-129 16,-4-2-106-16,1 0 199 0</inkml:trace>
  <inkml:trace contextRef="#ctx0" brushRef="#br0" timeOffset="4038.58">17201 6853 1096 0,'16'14'458'0,"-1"-6"-246"16,0 2-43-16,3 5 11 15,-4 4-47-15,3 3-45 16,0-1-12-16,-1 5-13 16,-7-11-7-16,-3 7-20 15,0 2-1-15,-7-2-6 16,-5 4-3-16,-5 0-4 16,-5-3-3-16,-6-2-13 15,7-1-25-15,-5-6-75 16,5 0-47-16,-1-5-130 15,2-2-140-15,0-4 269 16</inkml:trace>
  <inkml:trace contextRef="#ctx0" brushRef="#br0" timeOffset="5408.62">15191 7699 369 0,'0'0'263'16,"0"0"-31"-16,0 0-33 16,0-1-18-16,0 0-39 15,0 0-8-15,0 0-4 16,0 0-1-16,0 0-22 15,0 0-12-15,0 1-34 16,0 0-18-16,-1 0-26 16,0 0-9-16,-22 23-8 15,-38 35-4-15,26-12-1 16,-4 5 0-16,-7 11 2 0,1 6 0 16,-13 1 2-16,-3 1 0 15,-1 0 1-15,1-1 2 16,6 5 1-16,-2-4 0 15,8-3 0-15,4-3 0 16,9-10-1-16,14 2 1 16,-5-15-2-16,-5-9 1 15,13-4 0-15,-6-9 0 0,14-7 0 16,8 5-1-16,-2-13 0 16,2-1-1-16,3-2-10 15,0-1-9-15,0-1-44 16,0 0-45-16,0 0-95 15,8-4-87-15,1-2 179 16</inkml:trace>
  <inkml:trace contextRef="#ctx0" brushRef="#br0" timeOffset="5894.79">14235 8875 750 0,'-1'-1'268'16,"0"1"-218"-16,0 0-6 0,0 0 3 16,-7 12-8-16,-2 9 1 15,-4 24 5-15,17-25 9 16,10 7-3-16,-1-10-19 16,5 1-5-16,6-8-9 15,4-4-1-15,0-3 0 16,3-5 2-16,-6-4 6 15,-9-7 6-15,2-7 14 16,-6-1 3-16,-6-1 4 16,0 2-3-16,-5 1-4 15,-1 6-2-15,-15-1-5 16,-1 0-4-16,-3 7-12 16,-5 2-4-16,7 1-11 15,4 7-6-15,-1-1-29 16,3-2-34-16,5 2-105 15,-3-9-100-15,9 10 165 0</inkml:trace>
  <inkml:trace contextRef="#ctx0" brushRef="#br0" timeOffset="6578.05">12493 8808 755 0,'-18'-1'335'0,"4"-2"-154"15,10 6-7-15,-3-3-16 16,3-1-41-16,7 1-64 16,7 2-16-16,4 4-22 15,12 2-1-15,8-4 13 16,0-3 2-16,12-2 5 15,-2-7 3-15,2 4-8 16,-3-6-5-16,3 7-9 16,-1 5-3-16,-9-2-2 0,1 5 3 15,-23-5-69 1,-10-3-78-16,-10 3 86 0</inkml:trace>
  <inkml:trace contextRef="#ctx0" brushRef="#br0" timeOffset="6833.03">12550 8908 917 0,'-7'8'389'0,"5"3"-219"16,6 6 4-16,-1-3-8 16,-3 3-36-16,6 8-33 15,2 5-10-15,2 10-23 16,3 4-13-16,-4-1-25 15,-2-5-8-15,2-7-7 16,-3-11-2-16,1-3-3 16,1 7-15-16,-5-20-59 15,0 8-35-15,-3-11-114 16,0-13-109-16,2 2 214 16</inkml:trace>
  <inkml:trace contextRef="#ctx0" brushRef="#br0" timeOffset="7009.4">12565 9068 985 0,'0'0'422'16,"2"0"-194"-16,7 0-42 15,4-1 3-15,4 1-31 16,6-1-53-16,2 1-16 16,1 0-33-16,-1-1-17 15,3 1-25-15,-1-4-6 16,5 4-93-16,7 1-84 15,-6-2 105-15</inkml:trace>
  <inkml:trace contextRef="#ctx0" brushRef="#br0" timeOffset="7308.68">13129 8888 811 0,'-4'-13'440'16,"1"11"15"-16,-3-2-320 15,-4-2 5-15,-4 11-43 16,-6-3-45-16,6 16-27 16,4 14-3-16,-3-2-6 15,7 7-6-15,3-3-7 0,1-1-2 16,11-2-1-16,-3-3-2 15,9-3-1-15,2 0 0 16,-1-12-40-16,9 2-55 16,-6-15-257-16,0-8 233 15</inkml:trace>
  <inkml:trace contextRef="#ctx0" brushRef="#br0" timeOffset="7695.16">13243 8980 1174 0,'4'4'488'0,"-4"1"-305"16,4 5-9-16,-3 4-37 15,-1 0-48-15,0 5-49 16,-2-1-7-16,-1-2-16 16,3-1-5-16,0-6-4 15,0-4 1-15,0-2 2 16,0-3 1-16,-1 0-3 15,0-1-6-15,1-1-8 16,0 1-5-16,0-3 0 16,5-12 1-16,14-30 4 15,-6 28 0-15,5 1 3 16,-4 3-1-16,5 7 3 0,-6 1 3 16,2 7 13-16,3 6 5 15,-5 3 8-15,2 5 3 16,-5 2-9-16,-7-4-3 15,3 3-8-15,-1 1-2 16,-4-5-3-16,3 0-10 16,-4-5-82-16,1 0-64 0,4-5 88 15</inkml:trace>
  <inkml:trace contextRef="#ctx0" brushRef="#br0" timeOffset="7870.31">13493 9070 963 0,'0'-1'502'16,"5"-2"-163"-16,4-1-119 15,1 2 2-15,0 0-110 16,29-3-42-16,-28 6-45 16,0-1-10-16,-2 3-56 15,3-1-58-15,-3-1-215 16,5 1 200-16</inkml:trace>
  <inkml:trace contextRef="#ctx0" brushRef="#br0" timeOffset="8109.54">13721 8988 1002 0,'34'-26'442'15,"-30"36"-157"-15,-1 3-80 0,0 5-23 16,-1 1-42-16,3 3-88 16,-3 1-23-16,1 3-16 15,3 1-4-15,-2 1-6 16,3-2-1-16,-1-11-53 16,5 1-56-16,-8-14-221 15,0-5 208-15</inkml:trace>
  <inkml:trace contextRef="#ctx0" brushRef="#br0" timeOffset="8363.79">13876 8830 1276 0,'12'2'513'0,"-1"3"-356"16,8 5-33-1,-9-2 19 1,1 1-45-16,6 8-17 0,9 11-16 0,-16-4-1 16,-4 7-17-16,-1 4-11 15,-5-2-8-15,-3 0-8 16,0-2-21-16,0-2-27 16,-4-2-71-16,4-3-50 15,-10-9-163-15,11 1 196 0</inkml:trace>
  <inkml:trace contextRef="#ctx0" brushRef="#br0" timeOffset="9290.89">15805 7685 686 0,'-4'-4'372'0,"4"3"-130"16,0 1-52-1,0-2-15-15,0 2-77 0,0 0-25 16,0 0-23-16,5 11-2 16,18 14-9-16,38 39-3 15,-33-27-5-15,-3 1-2 16,10 5-10-16,0 1-3 15,20 13-3-15,7 5-1 16,4 5-3-16,2-7 1 16,5 4 5-16,-22-22 2 15,-26-22 11-15,1 2 5 16,67 57 3-16,-4-1 2 0,-15-18-3 16,-35-26-3-16,-13-10-6 15,-4-2-1-15,-12-8-3 16,-8-6-1-16,-2-4 2 15,4 1 0-15,-5-5-48 16,0 0-50-16,0-1-174 16,0-1 153-16</inkml:trace>
  <inkml:trace contextRef="#ctx0" brushRef="#br0" timeOffset="9701.82">16942 8649 932 0,'-9'-2'445'0,"7"2"-230"15,-6 0-65-15,2 6-8 16,-7 5-96-16,-3 4-22 0,-2 9-18 15,4-1-3-15,15 6-5 16,5-4-2-16,7-8 3 16,-5-3 1-16,8-5 6 15,-7-2 3-15,10 1 7 16,14 7-1-16,-12-14 3 16,0-7 0-16,0 0 5 15,-11-14 4-15,0 7 16 16,0 0 8-16,-14-9 0 15,-7 4-4-15,-11-4-16 16,-2 2-12-16,2 2-16 16,-2 3-15-16,7 7-30 15,7 2-24-15,4 5-102 16,12 1-94-16,5 2 165 16</inkml:trace>
  <inkml:trace contextRef="#ctx0" brushRef="#br0" timeOffset="10117.7">17434 8863 676 0,'-5'7'360'0,"0"-7"31"16,2-1-191-16,10 2-36 15,-11-8-10-15,15 7-72 16,2-2-7-16,10 2 6 16,14 2-11-16,4-1-15 15,8-1-8-15,-3-2-18 0,-2 3-8 16,-10-1-6-16,-5 0-4 16,-9 0-44-16,-11-5-57 15,-10 2-360-15,-3 6 305 16</inkml:trace>
  <inkml:trace contextRef="#ctx0" brushRef="#br0" timeOffset="10329.08">17503 8888 1011 0,'-5'8'418'0,"8"7"-206"15,7 3-64-15,-10 6 21 16,8 3-39-16,-4 5-53 15,-3 1-8-15,10 4-19 16,-11-4-12-16,5-1-20 16,5-5-6-16,-5-9-25 15,7-5-39-15,-7-10-130 16,-5-3-137-16,7-7 194 16</inkml:trace>
  <inkml:trace contextRef="#ctx0" brushRef="#br0" timeOffset="10527.71">17536 9056 1125 0,'-2'-1'499'0,"11"0"-213"0,7 0-84 16,3-2 2-16,5 2-54 16,3 1-65-16,2-1-19 15,1 2-32-15,1 3-12 16,0-2-54-16,0-1-68 15,1-1-512-15,-6 0 424 0</inkml:trace>
  <inkml:trace contextRef="#ctx0" brushRef="#br0" timeOffset="10795.62">18063 8916 1232 0,'-16'-7'502'16,"11"12"-258"-16,-4 0-176 15,-2 6 0-15,-1 8-27 16,-5-2-26-16,5 12-8 16,0 0 0-16,8 7 2 0,16 4 1 15,0-5-2 1,8-2-2-16,-5-8-2 0,-9-9-1 15,9-2-3-15,3-1-11 16,4-13-118-16,0-2-139 16,-2-21 167-16</inkml:trace>
  <inkml:trace contextRef="#ctx0" brushRef="#br0" timeOffset="11176.2">18202 9062 1216 0,'0'14'546'0,"-3"0"-304"0,3 4-85 16,1 8-13-16,0-3-80 15,5 5-22-15,-2-10-18 16,0-5-3-16,0-9-17 16,-3-9-3-16,2 2 4 15,-3-3 1-15,1-6 3 16,4 5-1-16,1-14-7 15,-1 0-2-15,5 0-2 16,-1-1 1-16,8 8 1 16,0 2 1-16,1 5 2 15,-1 4 10-15,0 5 18 16,7 6 11-16,-12 0 19 0,4 5-2 16,-14 3-8-1,0-3-9-15,4 2-18 0,-5-2-8 16,2-1-21-16,-3-1-30 15,0-4-78-15,8 4-45 16,-8-9-132-16,-7-2-102 16,6-3 256-16</inkml:trace>
  <inkml:trace contextRef="#ctx0" brushRef="#br0" timeOffset="11362.05">18507 9114 1307 0,'11'0'537'0,"1"-2"-345"16,6-3-5-16,1 5-47 15,-2-4-48-15,5 5-52 16,-1 1-12-16,-6-2-28 16,2 6-53-16,-9-10-161 15,-2-2-221-15,-2-2 265 16</inkml:trace>
  <inkml:trace contextRef="#ctx0" brushRef="#br0" timeOffset="11696.66">18679 9018 1220 0,'7'-6'513'0,"10"-3"-334"16,33-4-36-16,-30 13 23 15,8 3-66-15,-3 4-21 0,-7 2-29 16,-1 3-15-16,-16 0-12 16,-3 2-3-1,-9 5-1-15,-2 1-4 0,-5 3-4 16,5-1-2-16,1-5-5 16,-3-7 0-16,11-3-2 15,4 1-1-15,2-3-2 16,4 1-3-16,7-1 0 15,-3-7 4-15,11 3 1 16,7-1 2-16,-5-2 0 16,5 3-2-16,-12-5-19 15,-7-3-47-15,-3-3-151 16,-1-4 141-16</inkml:trace>
  <inkml:trace contextRef="#ctx0" brushRef="#br0" timeOffset="11960.47">18985 8894 1104 0,'10'1'434'16,"6"4"-248"-16,0 2-33 16,3 3 43-16,-4 2-25 15,5 8-44-15,-2-1-4 16,0 11-27-16,-3-4-12 0,-5 1-27 15,-2 0-14-15,-8 0-6 16,-7-3-10-16,-5 1-13 16,-1 2-21-16,-2-13-88 15,2 2-52-15,1-10-130 16,-6-8-132-16,6-4 270 16</inkml:trace>
  <inkml:trace contextRef="#ctx0" brushRef="#br0" timeOffset="13028.24">14129 9342 196 0,'-2'-30'184'16,"4"25"19"-16,0 3-11 16,-1 2-21-16,-1-1-18 15,0 0-6-15,0 0-6 16,-1 0-1-16,0 0-1 15,0 0 1-15,0 0-15 16,0 1-14 0,-1 0-36-16,1 0-19 0,-6 9-25 15,-22 19-11-15,-39 55-9 16,28-36-4-16,-5 12-2 0,-1 12-1 16,-12 7 0-16,-1 6-1 15,-7 6 0-15,-4 0 0 16,10 7 1-16,-7-8-1 0,13 3 0 15,16-35 0 1,0 0 2-16,-33 38 0 0,3 13 1 16,-1-31 1-16,23-17-1 15,2-8 0-15,14-12-2 16,1-9 0-16,17-15-4 16,2-10-6-16,9-6-39 15,1-3-37-15,11-4-136 16,3-4-184-16,10-1 259 15</inkml:trace>
  <inkml:trace contextRef="#ctx0" brushRef="#br0" timeOffset="13445.95">12980 10727 881 0,'-14'-7'361'16,"6"8"-198"-16,9 8-59 0,-13-4-15 15,-2 6-29-15,-8 6-32 16,-1 4-4-16,19 11 6 15,4 6 2-15,10-7-5 16,1 0-5-16,5-8-7 16,8-3-3-16,-2-8-1 15,8-3 1-15,-12-15 0 16,1-5 1-16,-3-6 5 16,-10-6 4-16,-1 2 9 15,1 2 2-15,-13-2 0 16,1 0-3-16,-3 3-11 15,-7 0-4-15,2 11-6 16,2-1-4-16,-1 7-5 16,-8-8-15-16,14 9-89 15,7 7-75-15,-2-6 106 16</inkml:trace>
  <inkml:trace contextRef="#ctx0" brushRef="#br0" timeOffset="14180.78">11084 10849 627 0,'-24'-5'317'0,"6"4"-63"16,-7-3-27-16,13 2-12 16,11 3-28-16,-5-1-48 15,12 3-26-15,-6-3-44 16,0 0-17-16,0 0-30 16,24 8-1-16,46 11 8 15,-33-16 4-15,10-2-3 16,1-1-4-16,0 0-9 0,-6-1-5 15,-7 1-4-15,0-2 0 16,-19 2-6-16,2 0-32 16,-16 1-127-16,-18 1-116 15,-10 4 160-15</inkml:trace>
  <inkml:trace contextRef="#ctx0" brushRef="#br0" timeOffset="14422.74">11028 10963 1018 0,'-1'9'427'0,"2"-3"-221"15,-11 2-13-15,11 13-7 16,4 6-43-16,-3 6-67 16,8 2-16-16,-2 6-21 15,-4-4-11-15,4 2-13 16,3 1-4-16,-3-7-5 15,-4-3 0-15,1-6-17 16,-2-3-35-16,-2-10-123 16,5-3-71-16,-1-8 138 15</inkml:trace>
  <inkml:trace contextRef="#ctx0" brushRef="#br0" timeOffset="14614.52">11059 11205 1008 0,'-5'-6'433'16,"15"0"-180"-16,4-1-67 16,3 4 10-16,5-6-38 15,-4 7-73-15,-1 0-24 16,5 2-31-16,-1 4-9 0,2 1-13 16,0-2-15-16,0-3-129 15,3 8-79-15,-9-6 123 16</inkml:trace>
  <inkml:trace contextRef="#ctx0" brushRef="#br0" timeOffset="15257.9">11637 10950 680 0,'-6'-2'412'16,"3"1"-63"-16,-4-3-113 15,-6 1-14-15,-24-1-89 16,26 15-39-16,0 4-42 16,6 6-12-16,-4 3-21 0,-2 1-8 15,4 10-11-15,1 0 0 16,5 6-2-16,12 2 0 16,-2-5 0-16,2-3 1 15,5-5 0-15,-9-8-17 16,8-5-113-16,0-7-87 15,4-8 127-15</inkml:trace>
  <inkml:trace contextRef="#ctx0" brushRef="#br0" timeOffset="15665.92">11700 11119 1092 0,'2'3'478'15,"2"5"-243"-15,1-5-103 16,0-3 3-16,-1 6-55 16,4 3-28-16,-4 9-27 15,1 5-5-15,0-5-11 16,-4 0-1-16,1-4-1 16,0 0 0-16,-1-4 3 15,0-1 1-15,-2-8-4 16,-2-6-5-16,3-2-9 15,-2-9-5-15,4 1 2 0,2 3 1 16,3-6 5-16,4 0 2 16,0 2 1-16,3-5 0 15,6 10 2-15,-3 1 6 16,4 7 14-16,7 10 5 16,-14-3 11-16,1 3 2 0,-6 4 0 15,-11-6-2-15,10 17-9 16,-2-2-7-16,-2 0-15 15,-1-2-4-15,-1-10-84 16,4-2-71-16,7-4 95 16</inkml:trace>
  <inkml:trace contextRef="#ctx0" brushRef="#br0" timeOffset="15875.08">12051 11161 994 0,'3'0'486'16,"9"8"-205"-16,0-5-89 15,-2-9-6-15,5 7-80 16,-5-8-31-16,8 8-33 16,-2-1-11-16,-2 0-20 0,1 5 2 15,-5-9-99-15,0 4-46 16,-8 0 78-16</inkml:trace>
  <inkml:trace contextRef="#ctx0" brushRef="#br0" timeOffset="16311.87">12194 11036 1187 0,'0'0'440'0,"0"0"-290"16,5 0-106-16,3-1-5 16,1 0 0-16,0 0-27 15,2 1-2-15,27 5 12 16,-31-10 10-16,7 7 24 16,4 4 9-16,-1-3-2 15,1 4-6-15,1 3-16 16,1-2-9-16,-6 4-7 15,-1 2-4-15,-11 1-2 16,-8-6-1-16,4 10-4 16,-6 5-1-16,-1-4-2 15,5 4-1-15,-7-8-1 16,4-1 1-16,-4-5 0 0,-4-5 0 16,4 2-4-16,-1-4-2 15,9 0-8-15,8 3-7 16,5-4-1-16,4-2-1 15,10 0 6-15,-7-3 5 0,6-3 2 16,13 7 0 0,-18-3 0-16,9 2-40 0,-12 1-137 15,-4-1 122-15</inkml:trace>
  <inkml:trace contextRef="#ctx0" brushRef="#br0" timeOffset="16583.75">12471 10966 1253 0,'10'11'474'0,"1"-8"-261"16,3 1-76-16,7 4 12 15,-8-1 13-15,13 10-41 16,4 7-18-16,-5 3-25 0,0 2-10 15,-12-1-30-15,-4 4-10 16,-9-6-9-16,-3 5-4 16,-7-3-12-16,-1-7-24 15,-1-5-83-15,5-1-50 16,-1-13-124-16,2 2 164 16</inkml:trace>
  <inkml:trace contextRef="#ctx0" brushRef="#br0" timeOffset="17616.53">14180 9590 668 0,'-2'-1'391'16,"-1"-1"-36"-16,2 0-173 15,0 1-6-15,1-1-89 16,0 1-43-16,0 0-34 15,0 0-4-15,0 0-4 16,0 0 1-16,0 0-1 16,0 0 1-16,0 0 5 15,0 1 10-15,0 0 21 0,0 0 13 16,0 0 20-16,0 0 1 16,0 0-15-16,0 0-10 15,0-1-30-15,0 0-16 16,0-1-27-16,-3-14-12 15,-2-27-4-15,-1 28 6 16,3 7 21-16,3 6 10 16,-1 0 4-16,2 3 0 0,-1-1 0 15,0 0 1-15,0 0 15 16,0 0 9-16,0 0 21 16,-1-1 8-16,1 0 6 15,0 1-2-15,0 0-7 16,0 0-7-16,0 0-8 15,1 4-3-15,5 17-5 16,13 35-2-16,-6-19-4 16,3 4-3-16,5 13-7 15,4 4-5-15,10 9-7 16,6 1 0-16,-2 8 0 16,8 2-1-16,-5-1 2 15,-6-1 0-15,2-15 0 16,-8-6 3-16,-1-8 0 15,1-1 0-15,-3-2 3 16,-3-7 0-16,-4-8 3 16,-4-3 0-16,-7-16 3 0,-4 4 4 15,-5-14 7-15,-2 0-4 16,-7-3-31-16,-2-4-25 16,2 2-58-16,-2-1-22 15,4 3-47-15,3-1-56 16,0 4 145-16</inkml:trace>
  <inkml:trace contextRef="#ctx0" brushRef="#br0" timeOffset="18024.43">14685 10603 1050 0,'-7'34'443'0,"2"-36"-203"15,-1-7-87-15,3 14-21 16,-1 2-42-16,2 6-68 16,0-1-11-16,5 6-4 15,0-3 1-15,8 4-2 16,5 7 1-16,0-14 4 15,3-2 0-15,3-7 0 0,-3-7-1 16,4-5-1-16,-2-4 0 16,-3-7 1-16,-6-1 2 15,-6-1 4-15,-4-1 4 16,-12 5 6-16,0 7 0 16,-11-1-7-16,-2 3-7 15,2 4-22-15,-4 3-25 16,8 5-117-16,3 4-109 15,4 4 159-15</inkml:trace>
  <inkml:trace contextRef="#ctx0" brushRef="#br0" timeOffset="18412.77">14395 11079 1155 0,'0'-2'442'15,"4"-1"-288"-15,9-3-60 16,5 3 2-16,9-3-20 0,12 3-31 16,-7-8-2-16,12 8-1 15,2 5-4-15,-4-2-12 16,-2 7-5-16,-11-6-4 15,-6 2-32-15,-13-3-122 16,-9-8-111-16,-9 3 140 16</inkml:trace>
  <inkml:trace contextRef="#ctx0" brushRef="#br0" timeOffset="18619.56">14504 11059 1037 0,'-1'16'437'0,"0"0"-237"16,0 0-33-16,8 8-20 16,-3 2-36-16,1 0-45 0,6 5-9 15,-4-2-17-15,0 0-11 16,0-3-16-16,-2-6-5 16,2-5-40-16,-1-4-49 15,-3-9-145-15,-6-4-169 16,9-4 247-16</inkml:trace>
  <inkml:trace contextRef="#ctx0" brushRef="#br0" timeOffset="18785.16">14562 11259 915 0,'-30'-40'431'0,"34"38"-113"16,6 2-100-16,5-2-16 15,1-6-36-15,10 8-73 16,-3-4-22-16,2 3-29 15,1-1-13-15,1 2-104 16,0 2-93-16,2 3 106 16</inkml:trace>
  <inkml:trace contextRef="#ctx0" brushRef="#br0" timeOffset="19039.55">15025 11027 1283 0,'-10'0'543'0,"-5"1"-318"15,-1 5-100-15,10 14-11 16,-3-2-52-16,10 11-16 16,0 5-12-16,1 0-4 15,6 4-9-15,-12-10-4 16,12 0-12-16,0-3-5 15,7-6-8-15,6 0-32 0,1-16-87 16,0-2-72-16,-3-8 114 16</inkml:trace>
  <inkml:trace contextRef="#ctx0" brushRef="#br0" timeOffset="19437.8">15165 11151 1113 0,'0'10'495'0,"3"7"-221"16,0 5-42-16,-1 0-42 16,0-3-51-16,0 0-74 15,1-2-18-15,-2-3-20 16,4 3-9-16,-1-11-10 16,-3-2 0-16,-1-4 0 15,0-4-2-15,-1 2-3 0,0 1-3 16,-1 0-4-16,1-11-1 15,2-8-1-15,10-21 0 16,-2 22 3-16,4 4 1 16,2 7 2-16,-1-5 1 15,2 11 7-15,-2 2 6 16,0 4 10-16,-1 4 6 0,0 5 3 16,-4-4-4-1,4 7-8-15,-9 4-5 0,-1 1-9 16,5 3-3-16,-8-4-37 15,1-2-42-15,-1-9-141 16,-5-6-103-16,4-3 194 16</inkml:trace>
  <inkml:trace contextRef="#ctx0" brushRef="#br0" timeOffset="19606.86">15458 11217 1199 0,'8'-2'555'16,"-11"-4"-251"-16,3 1-130 15,10 5-11-15,-3 0-86 0,9 7-31 16,4-3-34-16,-22-7-16 16,16 3-104-16,1-5-69 15,3-2 103-15</inkml:trace>
  <inkml:trace contextRef="#ctx0" brushRef="#br0" timeOffset="20036.84">15585 11032 1272 0,'7'4'500'0,"2"-4"-342"15,11 7 10-15,-7-3 12 16,4 1-33-16,0 5-36 15,-2-3-13-15,-1 3-36 16,-5 2-17-16,-6-3-24 16,-3 2-6-16,-9 0-16 15,-2 1-11-15,-5-4-12 16,-1-5-1-16,5 6 5 16,0-9 8-16,8 5 2 15,3 0-2-15,3 0 3 16,2-2 0-16,9 6 7 15,3 4 3-15,3-7 4 16,4 9 4-16,-3-6 12 0,-1-3 7 16,-3 7 5-16,-6-5 1 15,-5 4-1-15,-5 2-4 16,-11 2-4-16,-3 0-5 16,-4-2-13-16,-2 1-8 15,3-8-39-15,2-3-23 16,9-2-68-16,0-3-46 15,6-3-81-15,3 0 153 0</inkml:trace>
  <inkml:trace contextRef="#ctx0" brushRef="#br0" timeOffset="20248.08">15829 11052 844 0,'27'13'469'0,"-13"-8"23"15,3-1-231-15,-5 3-51 16,6 9-17-16,8 5-62 16,4 10-28-16,8 8-28 15,-12-5-16-15,-3 6-26 16,-5-4-3-16,-8 2-11 16,-7-1-6-16,-11-8-29 15,-4-1-35-15,-8-19-91 16,0-2-61-16,2-10 122 15</inkml:trace>
  <inkml:trace contextRef="#ctx0" brushRef="#br0" timeOffset="21054.06">17227 9203 519 0,'7'-12'339'16,"-3"1"-40"-16,-2 2-55 15,1 4-4-15,-4 3-75 16,1 6-31-16,-2-4-39 16,0 9-13-16,-6 20-20 15,-17 39-8-15,7-19-18 16,-1 5-9-16,3 12-11 16,0 12-6-16,2 3-5 15,-3 5-1-15,2 13-3 16,0-1 0-16,0 3 2 15,8 1 0-15,-3-20 1 16,4-6-1-16,1-11 0 16,-3-10 0-16,-5-2 1 15,7-4-1-15,-2-5 1 0,-6-7-1 16,14 2-2-16,-11-14 1 16,11 0-2-16,2-13-2 31,-1-5-21-31,2-1-17 0,3 5-31 0,0 3-24 15,-6-11-64-15,3-5-28 16,-5 0-119-16,1 1 182 0</inkml:trace>
  <inkml:trace contextRef="#ctx0" brushRef="#br0" timeOffset="21413.78">16989 10697 571 0,'-28'43'281'16,"27"-25"-33"-16,2 2-161 16,0 4 6-16,4-3 1 15,1-5-13-15,11 3-6 16,-5-5 3-16,3-5 1 0,7 0-3 15,-2-11-7-15,13-2-7 16,-13-12-13-16,-2-5-5 16,-3-5-5-16,-4-3-3 15,-10-1-5-15,-5-3-3 16,-10 5-7-16,-6 2-1 16,-3 6-4-16,-3 6-5 15,2 9-7-15,8 4-5 16,0 4-19-16,-6-3-26 0,12 11-121 15,-7-3-114-15,25 17 172 16</inkml:trace>
  <inkml:trace contextRef="#ctx0" brushRef="#br0" timeOffset="21831.6">17083 11028 984 0,'-10'-4'453'16,"2"2"-211"-16,5 4-5 16,1 0-80-16,6 0-37 0,-4-2-44 15,2 0-14-15,24 5-11 16,23 1-4-16,-16-6-12 15,0-7-5-15,5 6-8 16,7 2-6-16,-9-3-7 16,-3-2-4-16,-10 1-22 15,-6-4-36-15,-9 2-111 16,-8 5-77-16,-10-5 142 16</inkml:trace>
  <inkml:trace contextRef="#ctx0" brushRef="#br0" timeOffset="22063.81">17162 11027 883 0,'-4'2'401'0,"4"4"-185"0,1 2-13 16,4 13-30-16,1 5-42 15,0 7-51-15,-1 6-9 16,1 5-19-16,-2 2-9 15,1 3-10-15,1-3-8 16,-1-13-12-16,1-8-5 16,-3-14-44-16,1-4-62 15,-3-10-225-15,-1-7 209 16</inkml:trace>
  <inkml:trace contextRef="#ctx0" brushRef="#br0" timeOffset="22233.83">17161 11235 889 0,'1'-4'427'0,"10"4"-112"16,2 1-84-16,8-4-24 15,4-1-37-15,4-1-75 16,-2-6-26-16,5 11-42 16,-5-6-16-16,1 7-136 15,-4 1-85-15,4-2 126 16</inkml:trace>
  <inkml:trace contextRef="#ctx0" brushRef="#br0" timeOffset="22496.91">17619 11015 1298 0,'-8'12'497'0,"0"0"-320"15,1 6-119-15,1 1 2 16,4 8-12-16,2 3-15 0,2-3-6 16,5 13 2-16,2-10-3 15,-2-5-3-15,3 3-11 16,1-8-4-16,-1-6-6 16,0-4-19-16,2-5-89 15,2-4-64-15,-4-5-251 16,5-1 261-16</inkml:trace>
  <inkml:trace contextRef="#ctx0" brushRef="#br0" timeOffset="22850.18">17764 11142 978 0,'7'5'483'0,"-1"5"-149"15,-1 0-64-15,-1 8-75 16,-6-3-44-16,-1 4-70 15,3-1-19-15,-3-3-18 0,7 6-18 16,-4-13-14-16,-1-4-4 16,1-4-8-16,-3-3-1 15,3 2-5-15,0 0-2 16,0-1 1-16,3-12 1 16,4-8 1-16,19-21 1 0,-10 29 3 15,-6 0 1 1,8 11 2-16,-14-9 5 15,12 12 10-15,2 5 4 0,-9 2 4 16,3 4 1-16,-6 3-4 16,-8 2-2-16,6 4-7 15,1 1-4-15,-5-7-57 16,0-4-55-16,0-2-137 16,-1-5 143-16</inkml:trace>
  <inkml:trace contextRef="#ctx0" brushRef="#br0" timeOffset="23020.19">18000 11248 1040 0,'0'-6'415'0,"3"-4"-220"0,-1-3-91 15,12-14-7-15,-7 19-29 16,8 10-58-16,10 8-20 15,-7-11-29-15,-2-1 26 16</inkml:trace>
  <inkml:trace contextRef="#ctx0" brushRef="#br0" timeOffset="23458.2">18140 11006 1358 0,'-1'0'547'16,"1"0"-305"-16,0 0-130 15,12 4 13-15,10 2-17 16,29 0-30-16,-33-5-32 16,-2 4-12-16,-10-1-17 15,-6 8-4-15,-4-1-9 16,-7-3-4-16,-2 6-9 15,-2 0-3-15,1-1 4 16,2 3 3-16,1-8 4 16,1-6 0-16,6 4-5 15,3 1 0-15,3-6-1 16,5 11 2-16,1-10 6 0,3 0 3 16,4 7 6-16,2-6 6 15,1 2 11-15,5 10 3 16,-8-8 6-16,-6-2 5 15,-3 8 3-15,-6 0 1 16,-8 7-3-16,-3 2-7 16,-10-7-14-16,-5-9-7 15,5-3-30-15,-2-3-40 0,5-8-121 16,6 2-81-16,5-11 153 16</inkml:trace>
  <inkml:trace contextRef="#ctx0" brushRef="#br0" timeOffset="24169.45">17706 9431 685 0,'-5'-7'333'0,"4"7"-80"15,2 2-56-15,4 0-10 16,-5-2-21-16,0 0-38 16,6 2-9-16,15 3-19 15,33 43-9-15,-25-20-16 16,10 7-7-16,-9 9-15 16,9 7-8-16,-2 4-14 15,3 4-8-15,16 6-8 16,-1 2-4-16,21 6-4 0,-4-3 2 15,6 3 1-15,4-2 0 16,-8-10 1-16,-2-4 0 16,-2-4-2-16,-3-4 2 15,-7-4 1-15,-5-3-1 16,-10 0 1-16,-14-8 0 16,-6 9-1-16,-4-6 1 0,-9-3 7 15,12 4 1-15,-14-15 0 16,4 3-1-16,-1-10-11 15,-11-6-4-15,4-4-81 16,-3-4-60-16,-4-3-107 16,8 0 130-16</inkml:trace>
  <inkml:trace contextRef="#ctx0" brushRef="#br0" timeOffset="24603.5">19162 10791 954 0,'-43'-25'430'0,"25"26"-191"16,7 7-131-16,0 1 7 16,8 5-44-16,1 6-13 15,8 1-4-15,4 6-1 0,3-5-4 16,3-2-6-16,4-8-10 16,4-3-3-16,-1-9-6 15,2-4-3-15,-4-10-4 16,-7-9 1-16,-4-4-1 15,-4-1 1-15,-10-3 8 16,-2 5 1-16,-8 7-1 16,-5 3-1-16,-6 9-11 15,-3 5-6-15,1 2-12 16,2 0-13-16,7 7-64 16,6 4-53-16,10 7-173 15,3 5 189-15</inkml:trace>
  <inkml:trace contextRef="#ctx0" brushRef="#br0" timeOffset="25272.14">18458 10938 977 0,'0'3'430'0,"0"1"-192"16,9 2-55-16,0 3-26 15,-1 3-33-15,10 9-47 16,9 7-8-16,-7 4-11 16,0 4-2-16,-7-2-6 15,-7 1-3-15,-4 3-8 16,-2 4-7-16,-5-2-9 16,-4-3-5-16,-3-6-9 15,-2-8-19-15,4-7-71 16,-1-6-46-16,8-6-106 15,4-1-78-15,6-5 202 16</inkml:trace>
  <inkml:trace contextRef="#ctx0" brushRef="#br0" timeOffset="25769.01">19394 11121 871 0,'-12'1'439'0,"8"-2"-60"15,-12-2-134-15,15 3-58 16,8 0-35-16,8 5-79 15,6-2-20-15,7-1-6 16,8 8-3-16,3-12-6 16,7 3-1-16,-4-5-6 15,-10-4-7-15,-4 7-11 16,-6-4-3-16,-9 5-68 0,-2 2-57 16,-13-4-170-16,-4-3 168 15</inkml:trace>
  <inkml:trace contextRef="#ctx0" brushRef="#br0" timeOffset="25918.81">19462 11113 957 0,'-5'24'461'16,"3"-1"-212"-16,4 10-102 16,1 1-19-16,3 0-66 15,6 9-13-15,-3-4-5 16,-9-4-5-16,9-5-14 15,-2-5-6-15,1-9-11 16,4 0-32-16,-6-10-134 16,-3-7 111-16</inkml:trace>
  <inkml:trace contextRef="#ctx0" brushRef="#br0" timeOffset="26104.89">19488 11334 1005 0,'-5'7'474'0,"14"-2"-119"0,-1-1-107 16,13-3-52-16,-2-1-37 15,3-2-98-15,6 0-24 16,-5 2-46-16,-1-2-78 16,3 2-186-16,5-3 175 15</inkml:trace>
  <inkml:trace contextRef="#ctx0" brushRef="#br0" timeOffset="26354.22">19946 11100 1509 0,'-10'3'580'0,"4"4"-421"16,-2 1-50-16,7 5-39 15,-4 7-27-15,4 11-25 16,9 10-4-16,-8-1-2 16,7 0-2-16,5-3-5 15,0-4-1-15,3-7-5 16,-12-7-1-16,16-5-61 16,-6-9-54-16,12-1-189 15,9-4 186-15</inkml:trace>
  <inkml:trace contextRef="#ctx0" brushRef="#br0" timeOffset="26723.79">20133 11232 1259 0,'-2'7'551'16,"2"7"-296"-16,3 10-36 15,-3-4-79-15,0 2-49 16,0-3-56-16,0-4-7 0,0-4-11 15,0-5-4-15,0-3-4 16,0-1-2-16,-1-3-2 16,0 0-1-16,1 0-6 15,-1-4-2-15,1-12-1 16,9-27 1-16,-3 26 3 16,6 10 1-16,-3-2 0 15,-2-6 4-15,6 13 9 16,0 2 5-16,2 2 9 15,2 12 4-15,-5-1 1 16,-5-3-3-16,2 9-8 16,-3-3-3-16,-1 1-9 15,2 2-3-15,-6-7-37 16,-1-2-38-16,-1-4-109 16,1-3-76-16,-2-5 156 0</inkml:trace>
  <inkml:trace contextRef="#ctx0" brushRef="#br0" timeOffset="26907.98">20398 11243 1349 0,'3'2'615'16,"8"-1"-326"-16,-4 0-116 15,4-1-27-15,3 0-95 16,-1 1-21-16,5-1-17 15,5 5-33-15,-8-6-128 16,2-2-56-16,0 3 109 16</inkml:trace>
  <inkml:trace contextRef="#ctx0" brushRef="#br0" timeOffset="27175.54">20670 11086 1412 0,'-4'9'534'0,"-1"-5"-376"0,1-2-39 15,-1 10 0-15,1 5-29 16,2 0-43-16,2 5-3 16,4 4 4-16,1-5-5 15,10 4-12-15,4 0-6 16,2-10-13-16,4-1-3 15,-4-11 0-15,-1-2-5 16,2-1-55-16,-11-6-62 0,0 0 43 16,2 6 12-16</inkml:trace>
  <inkml:trace contextRef="#ctx0" brushRef="#br0" timeOffset="27372.43">20750 11173 1312 0,'0'15'568'0,"-4"-4"-270"16,3 10-76-16,-3-1-47 15,0 2-59-15,0 7-85 16,2-3-11-16,2-1-15 16,0-3-12-16,2-4-64 15,2-4-36-15,-1-8-91 16,2 1-78-16,-3-11 181 15</inkml:trace>
  <inkml:trace contextRef="#ctx0" brushRef="#br0" timeOffset="27598.1">20911 11078 1151 0,'12'13'530'0,"-6"-4"-188"0,4 4-154 15,-4 1 24-15,6 13-48 16,-5 0-41-16,-2-1-60 16,4 8-20-16,-9-3-26 15,8 2-5-15,-7-3-44 16,-1-3-38-16,-6-11-116 16,-14-4-64-16,7-4 152 15</inkml:trace>
  <inkml:trace contextRef="#ctx0" brushRef="#br0" timeOffset="28478.35">12805 11414 753 0,'27'5'373'0,"-28"-10"-145"15,-1 2-36-15,-6-4 9 16,1 4-53-16,-2 0-24 15,-4 4-26-15,0 7-11 16,-10 7-20-16,-6 7-11 0,-9 17-16 16,-7 9-5-1,-10 10-7-15,15-11-4 16,-1 2-10-16,-46 39-2 16,-15 22-5-16,4-4-2 0,16-6-2 15,12 6-3-15,-3-4 1 16,9 5 0-16,-1-19 1 15,-5-13 0-15,18-10 1 16,3-11-1-16,13-13 0 16,9-8 1-16,8-18-13 15,4-9-18-15,10-6-79 16,5-5-45-16,12-10-154 16,2-5 185-16</inkml:trace>
  <inkml:trace contextRef="#ctx0" brushRef="#br0" timeOffset="28836.97">11604 12725 693 0,'-41'10'325'0,"34"-2"-81"15,-9 2-83-15,10 10-20 16,-6 1-12-16,13 5-41 16,4 0-21-16,5 1-14 15,9-4-3-15,-1-3-9 16,3-6-8-16,3-8-17 16,3 3-3-16,-7-12-2 15,-1-4 1-15,-5-6 4 16,-3-6 5-16,-6 0 4 15,-3 1 3-15,-7-6 1 16,-6 1-2-16,-6 0-6 16,-4 3-5-16,-5 10-16 15,3 4-12-15,-1 6-40 16,2 1-36-16,8 6-141 16,5 2 148-16</inkml:trace>
  <inkml:trace contextRef="#ctx0" brushRef="#br0" timeOffset="29438.97">10330 12986 848 0,'-31'0'376'0,"6"5"-139"15,4 3-44-15,10-3-11 16,5 6-32-16,11-4-65 16,7-6-18-16,17 7-15 0,6 0 7 15,11 1 6-15,-3 1-2 16,-2-5-13-16,-1 1-7 16,-7-6-16-16,2 2-6 15,-8-4-8-15,-3-1-2 16,-7 0-11-16,-8-8-25 15,-5 7-75-15,-4-2-51 16,-9 6-153-16,2 10-175 0,-8 2 312 16</inkml:trace>
  <inkml:trace contextRef="#ctx0" brushRef="#br0" timeOffset="29606.6">10378 13073 652 0,'-7'-1'379'16,"0"-2"-57"-16,11 14-84 15,-2 1-21-15,7 18-55 16,-4 10-31-16,0 2-48 16,2 8-13-16,-4-3-23 15,12 0-12-15,-10-6-19 16,0-11-6-16,2-5-5 16,-10-10-28-16,6-5-120 15,0-4-79-15,0-7 124 16</inkml:trace>
  <inkml:trace contextRef="#ctx0" brushRef="#br0" timeOffset="29787.18">10386 13320 956 0,'5'3'453'0,"-1"-3"-186"16,11 0-92-16,7 3-7 15,0-3-53-15,0 1-30 16,3-1-40-16,0 2-12 15,2-2-16-15,2 1-32 16,1-3-120-16,3-7-69 0,2-5 108 16</inkml:trace>
  <inkml:trace contextRef="#ctx0" brushRef="#br0" timeOffset="30030.31">10929 13161 1372 0,'-13'2'546'0,"1"9"-369"15,-7 3-13-15,2 8-57 16,0 0-29-16,7 6-39 16,-1-2-12-16,13 7-17 15,0 0-5-15,10-4-6 0,6-1-4 16,-1-10-33-16,6-1-36 15,-4-15-121-15,4 2-86 16,-3-14 170-16</inkml:trace>
  <inkml:trace contextRef="#ctx0" brushRef="#br0" timeOffset="30387.23">11026 13273 910 0,'3'5'477'0,"-6"-2"-169"0,4 2-64 15,-7 3-19-15,6 6-76 16,12 7-30-16,-8 2-45 16,-3 0-18-16,-1 0-30 15,1-2-10-15,-2-8-10 16,6 4-2-16,-5-15-1 16,-4-3-3-16,7-3-11 15,-3 3-12-15,0 0-18 16,2-11-4-16,5-12 6 15,15-31 8-15,-4 36 16 16,-1 1 7-16,3 10 7 16,-6 1 3-16,4 8 17 15,-3 3 7-15,-2 10 17 16,0 7 4-16,-5 2-11 0,-2 1-7 16,-1-3-17-16,-1 0-6 15,-2-8-55-15,-1-9-65 16,4 0-9-16,-2-4 52 15</inkml:trace>
  <inkml:trace contextRef="#ctx0" brushRef="#br0" timeOffset="30573.69">11356 13351 1018 0,'15'11'482'0,"-10"-11"-129"15,5 3-129-15,4 0-50 16,-5-6-33-16,7 3-80 16,0-1-18-16,0 0-49 15,5 1-61-15,-2-5-167 16,-6-7 153-16</inkml:trace>
  <inkml:trace contextRef="#ctx0" brushRef="#br0" timeOffset="30965.71">11525 13169 983 0,'5'4'458'0,"5"1"-178"16,2 1-117-16,-5-4 12 16,7 4-38-16,-2-2-24 15,0 4-34-15,3 3-13 16,-8 0-30-16,1 0-11 15,-8-1-8-15,-1-1 0 16,-6 0-3-16,1 2-1 0,-4-5-3 16,-3-2-3-16,4 0-3 15,-1-2-4-15,10 2-11 16,5 2-2-16,10 1-1 16,4 1 4-16,7 3 9 15,3 1 1-15,0 2 1 16,-2 2 2-16,-6 1 7 15,-6 1 3-15,-9 0 6 16,-6-2 3-16,-10 1-3 16,-4-6-2-16,-7 1-29 15,1-2-33-15,4-7-87 16,6 5-77-16,5-10 128 16</inkml:trace>
  <inkml:trace contextRef="#ctx0" brushRef="#br0" timeOffset="31210.25">11777 13225 944 0,'13'3'463'0,"-4"0"-105"16,10 3-218-16,0 3 10 15,4 4-19-15,6 7-13 16,-10 5-24-16,6 3-8 0,-14 3-24 15,1 3-9-15,-4-3-17 16,-12-5-5-16,4 2-6 16,-4-5-6-16,-12-3-51 15,11 1-34-15,-14-14-81 16,-4-3-72-16,10-5 142 16</inkml:trace>
  <inkml:trace contextRef="#ctx0" brushRef="#br0" timeOffset="31857.64">12951 11457 837 0,'-3'1'412'0,"-2"-1"-154"16,3 4-80-16,2-4-8 0,0 4-54 15,9 23-20-15,11 32-20 16,-11-26-3 0,6 10-10-16,-5-2-9 0,11 17-17 15,1 4-9-15,6 12-14 16,5 7-3-16,3 5-5 15,4 4 0-15,-3-4-2 16,1-4-1-16,11-3-1 16,-6-8-1-16,4-12 0 15,-25-27 0 1,0 0 3-16,7 9 2 0,-6-4-38 16,-18-15-31-16,0-16-109 15,-2-2-97-15,-3-6 170 16</inkml:trace>
  <inkml:trace contextRef="#ctx0" brushRef="#br0" timeOffset="32262.41">13529 12714 1174 0,'-77'-22'452'16,"65"30"-320"-16,3 8-84 15,14 5-1-15,-5-1-32 16,-3-1-8-16,12-1 1 15,0-3 3-15,10-3 7 16,10-1 2-16,-5-9 3 16,-2-3 1-16,-4-6 2 15,-10-8 1-15,1-1 6 16,-4-2 7-16,-10-5 11 16,-1 3 0-16,-11-3-9 15,3 3-9-15,-4 5-19 16,6 5-20-16,-4 3-76 15,13 7-57-15,-4 9 80 0</inkml:trace>
  <inkml:trace contextRef="#ctx0" brushRef="#br0" timeOffset="32988.21">13212 13124 679 0,'-63'-9'388'0,"45"10"28"15,6-1-157-15,5 0-56 16,2 3-28-16,10-1-82 15,1 3-32-15,14 1-30 16,6 3 2-16,8-4 0 16,9 1-4-16,-3-5-7 15,10 1-3-15,-10-3-6 16,-21 0-2 0,-9 0-1-16,-1 1-24 0,15-1-128 15,-15 0-79-15,-4 3 123 16</inkml:trace>
  <inkml:trace contextRef="#ctx0" brushRef="#br0" timeOffset="33197.31">13190 13181 1073 0,'0'8'453'16,"4"1"-244"-16,2 7-13 15,2 3-40-15,-3 3-27 16,2 9-47-16,-3 3-14 15,1 5-24-15,2 3-10 0,0-7-17 16,0-6-5 0,-2-7-5-16,-4-13-37 0,3-3-124 15,1 4-87-15,0-12 133 16</inkml:trace>
  <inkml:trace contextRef="#ctx0" brushRef="#br0" timeOffset="33376.22">13266 13314 889 0,'9'8'469'15,"2"-4"-133"-15,4 1-125 16,0-2-18-16,6-2-74 16,1-2-36-16,0-1-38 15,3 2-7-15,-8-2-79 16,-7-2-94-16,10-3 87 15</inkml:trace>
  <inkml:trace contextRef="#ctx0" brushRef="#br0" timeOffset="33702.57">13729 13114 1193 0,'-14'7'511'16,"-6"6"-228"-16,-1 9-166 15,1 6-3-15,4 3-49 16,5 7-36-16,8 3-31 15,6 4-4-15,8-1-3 16,3-3-1-16,7-9 1 16,1-4-9-16,-1-10-80 15,-2-8-58-15,0-7-186 16,-3 0 204-16</inkml:trace>
  <inkml:trace contextRef="#ctx0" brushRef="#br0" timeOffset="34058.44">13802 13335 851 0,'8'12'426'15,"1"-4"-69"-15,-4-2-101 16,4 4-57-16,-1 0-39 16,-4 3-87-16,8 8-28 0,-11-12-22 15,5 3-4-15,-4-8-9 16,-5-3 1-16,2 1 0 15,1-2-1-15,-2-1-5 16,1 0-5-16,0 0-5 16,0 0-3-16,2-7 2 15,0-3 0-15,2 2 4 16,23-24 1-16,-15 29 4 16,6-1 5-16,-1 2 13 15,-4 2 12-15,-2 1 17 16,-3 4 4-16,-4 2-5 15,-6-1-9-15,1 6-16 16,3-3-7-16,0 1-62 16,-1 1-51-16,7 4-144 15,-5-10-32-15,12-11 160 0</inkml:trace>
  <inkml:trace contextRef="#ctx0" brushRef="#br0" timeOffset="34250.17">14051 13355 1167 0,'-1'0'507'15,"1"0"-244"-15,0 0-64 0,0 0-47 16,20 6-44-16,24 4-63 16,-25-4-14-16,-6-5-41 15,0-3-71-15,-3-1-206 16,0-10 187-16</inkml:trace>
  <inkml:trace contextRef="#ctx0" brushRef="#br0" timeOffset="34527.6">14269 13210 1171 0,'3'5'458'0,"-3"2"-261"15,1-1-50-15,-2 4 9 16,0 2-26-16,0 4-56 0,1 2-9 16,1 4-15-16,2-3-12 15,7-1-20-15,1-3-7 16,9-2-7-16,4 2-2 16,1-7-2-16,6 2-1 15,-4-5 0-15,-14-11-1 16,7 3-23-16,-16-8-35 15,3-5-120-15,5 4-104 16,1-12 172-16</inkml:trace>
  <inkml:trace contextRef="#ctx0" brushRef="#br0" timeOffset="34724.67">14446 13236 1081 0,'-2'14'502'0,"-2"6"-190"15,-2 2-84-15,5 6-70 16,7 5-48-16,-5-5-70 16,4 1-16-16,0-6-15 15,-4-4-7-15,3-3-30 16,0-3-40-16,-1-6-132 16,-2-7-286-16,12-3 319 15</inkml:trace>
  <inkml:trace contextRef="#ctx0" brushRef="#br0" timeOffset="34971.44">14556 13157 1079 0,'-7'-4'465'15,"17"9"-144"-15,-2 1-117 16,7 7-35-16,4 6 5 0,-3 0-55 15,4 4-27-15,-4 4-17 16,-3-1-12-16,-4 7-29 16,-5 3-8-16,-5-2-9 15,-6-7-4-15,-4-1-27 16,-2-7-33-16,-3-5-92 16,5 10-63-16,1-15 120 15</inkml:trace>
  <inkml:trace contextRef="#ctx0" brushRef="#br0" timeOffset="50389.12">23861 10977 453 0,'34'28'290'15,"-34"-28"-6"-15,-3-2-104 16,-10-3 1-16,13 2-40 16,-1 0-21-16,3 2-8 15,-2 1-1-15,0 0-7 0,0-2-8 16,0 1-25-16,0 0-11 15,-1 0-19-15,1 0-6 16,-1 0-6-16,0 0-3 16,0 0-4-16,-10-1-3 15,-6-7-5-15,-31-1-4 16,23 22-5-16,4 4-3 16,-6 4-3-16,-1-1-2 15,6 4-3-15,-2 1-3 0,8 6-1 16,-2-1-1-16,12 16 6 15,1 4 3-15,8 0 2 16,8 5 0-16,9-11-2 16,11-4-2-16,13-4 2 15,7-7 2-15,3-8 4 16,-1-3 4-16,-11-14 2 16,-2-2 1-16,-6-13 0 15,2-8 1-15,-7-11 4 16,-4-3 4-16,-13-9 5 15,-9-4 1-15,-11 0 0 16,-13-8-2-16,-4 5-7 16,-11 0-3-16,5 12-4 15,4 9-3-15,-5 9-3 16,17 12-4-16,-18 6-7 16,6 4-7-16,-2 8-32 15,-8-9-25-15,23 9-106 0,2 2-89 16,11 0 166-16</inkml:trace>
  <inkml:trace contextRef="#ctx0" brushRef="#br0" timeOffset="51047.15">24478 11030 534 0,'-3'-10'353'0,"5"5"-28"15,-8-2-72-15,10 4-4 0,-10-1-64 16,-6 1-28-16,4 3-45 16,-3 0-24-16,4 9-30 15,-17-4-13-15,5 13-20 16,-3 1-5-16,0 10-9 15,12 4-4-15,4 5-1 16,4 10-2-16,9 2 3 16,3 2 0-16,2 0 4 15,1-6 1-15,4-1 1 16,-2-6-1-16,7-6-4 16,6 0 0-16,-7-11-2 15,-1-3 1-15,-9-9 3 16,-14-10 1-16,2 0 10 15,-3-4 3-15,3 3-50 16,1 1-41-16,-1-1-143 16,0 0-127-16,0-15 214 0</inkml:trace>
  <inkml:trace contextRef="#ctx0" brushRef="#br0" timeOffset="55007.68">24989 11226 876 0,'-14'-9'409'0,"12"9"-116"15,2 0-80-15,0 0-33 16,0 0-33-16,0 0-70 0,0 0-18 15,2 13-13-15,-1 11 0 16,4 37 0-16,-8-33-4 16,8 5-11-16,0-1-6 15,1-3-11-15,-1-2-3 16,-3-7-4-16,-3-2-1 16,0-7-1-16,3-1-12 15,0-6-81-15,5-2-44 0,-4-4-114 16,-3-7-106-16,14-1 234 15</inkml:trace>
  <inkml:trace contextRef="#ctx0" brushRef="#br0" timeOffset="55190.31">25152 11474 926 0,'2'4'436'0,"3"-2"-176"16,-1-1-6-16,-4-1-55 15,0 0-37-15,0 0-62 16,0 0-29-16,0 0-45 16,0 0-8-16,0 0-116 15,0 0-83-15,1 0 112 16</inkml:trace>
  <inkml:trace contextRef="#ctx0" brushRef="#br0" timeOffset="55558.63">25414 11188 1355 0,'-4'0'543'16,"0"1"-344"-16,1 11-49 0,-17 9-35 15,10 8-37-15,-1 11-48 16,-7-1-9-16,9 4-13 15,3-4-4-15,13-4-5 16,13 0-3-16,-5-14 0 16,2-5 0-16,-3-9 0 15,-6-7 0-15,9 1 2 16,-6-3 2-16,-2-7 6 16,-9-5 8-16,-2-5 9 15,-2 1 3-15,-4 0 4 16,5 6-2-16,-8 0-9 15,-4 2-6-15,-2 6-11 16,0-1-5-16,6 5-25 16,0 4-36-16,11 0-118 0,6 3-84 15,6-2 158-15</inkml:trace>
  <inkml:trace contextRef="#ctx0" brushRef="#br0" timeOffset="56330.12">25655 11479 1434 0,'-5'1'628'16,"5"4"-354"-16,0-4-93 15,-1-2-25-15,1 0-78 16,0 1-27-16,0 0-11 16,0 0-5-16,0 0-1 15,0 0-5-15,0 0-12 16,0 0-5-16,1 0-16 15,-1 0-32-15,0 0-52 0,3 0-20 16,-2 0-24-16,0-1 18 16,1 0 36-16,-2 0 1 15,0 1-36-15,0 0-29 16,0-1-44-16,0 0 9 16,0 0 66-16,0 0 40 15,0 0 64-15,-1-1 21 16,0 1 32-16,0 0 18 0,0 0 32 15,0 0 6-15,-1 0-2 16,2 0-5-16,0 0-8 16,0 0-2-16,0-5-5 15,2-3-5-15,0-8-11 16,8-29-7-16,-8 26-3 16,-1-3 0-16,1 8-2 15,-2 1 2-15,0 3-6 16,0 3-2-16,0-1-14 15,-4 1-6-15,3 4-11 16,1 3-5-16,0 2-9 16,0-1-5-16,0 0-4 15,-1 16 0-15,-5 42 6 16,3-23 3-16,2 1 4 16,1 0 1-16,2-8-1 15,0-6 0-15,0-9 1 0,0 2-1 16,-2-11-1-16,0-4 0 15,0 1-1-15,0-2 0 16,0 0-5-16,0 0-19 16,0 0-44-16,0 1-27 15,-1-1-52-15,0 0-16 16,0-1-61-16,-3-16 135 16</inkml:trace>
  <inkml:trace contextRef="#ctx0" brushRef="#br0" timeOffset="56922.86">25961 11275 1016 0,'-4'-5'528'15,"5"3"-110"-15,0-5-212 16,11 4-2-16,-3-9-75 15,2-3-41-15,0-2-50 16,-6-4-15-16,5 6-14 16,-2 4-2-16,-8-2 4 15,-2 2 1-15,-11 0 2 16,-5-3-2-16,-2 9-8 16,3-1-4-16,-2 6-7 0,8 4-1 15,-3 3-3-15,10 7-2 16,-1-1-1-16,3 6 0 15,5 0 0-15,-5-2 3 16,10 10 5-16,0-2 3 16,2 5 5-16,10 5 4 15,-7-3 2-15,-2-3 1 16,6 0-1-16,-5-4-1 0,-4-1-2 16,6 2 0-16,-14-4 5 15,-6-2 3-15,2-6 6 16,-2 2 3-16,-6-12-1 15,-5-2-2-15,3-1-4 16,-7-9-2-16,9 4-5 16,8 0-2-16,-8-13-3 15,-5-2-3-15,5 1-4 16,-6-5-2-16,13 8-10 16,9 3-5-16,3-1-3 15,12 5 0-15,-2-4 8 16,3 3 6-16,1-1 5 15,-3 0-22-15,4 6-76 16,3 2-69-16,-2 1 98 16</inkml:trace>
  <inkml:trace contextRef="#ctx0" brushRef="#br0" timeOffset="57547.07">26331 10938 984 0,'0'1'465'16,"3"-1"-186"-16,1 1-97 15,-4-1 9-15,0 0-45 16,0 0-21-16,0 0-29 15,0 3-13-15,1 14-30 0,10 28-15 16,-10-28-23-16,6 1-5 16,-6-7-4-16,3-3 0 15,-6-6 2-15,-2-4 3 16,3 1-2-16,-1 0-1 16,1 0-8-16,1 0-7 15,0-2-2-15,1-15 1 16,18-27 4-16,-12 26 3 15,9 4 1-15,-3 6 0 0,-3 2 6 16,1 4 4 0,7 5 11-16,8 3 8 0,-5 6 12 15,3 3 4-15,-13-1-3 16,-1 5-4-16,-5-5-15 16,-3-2-5-16,-3 1-6 15,-1-3-5-15,-2-1-39 16,-1 1-38-16,4-8-93 15,1 4-60-15,1-3-108 16,-1-2 197-16</inkml:trace>
  <inkml:trace contextRef="#ctx0" brushRef="#br0" timeOffset="57982.99">26827 10928 867 0,'7'0'362'0,"-4"0"-122"16,0 3-90-16,-3-3 11 15,0 0 1-15,7 19-44 16,32 32-10-16,-24-19-12 16,-6 2-2-16,5 6-16 15,2 0-13-15,1 1-21 16,2 3-8-16,-10 5-10 15,-6 2-1-15,-7 7-8 16,-8-2-3-16,-3-5-3 16,9 2-2-16,-8-19 0 15,12 0-1-15,-8-14-10 0,-3-6-20 16,5-3-64-16,-6-4-47 16,0-2-146-16,2-4 172 15</inkml:trace>
  <inkml:trace contextRef="#ctx0" brushRef="#br0" timeOffset="78013.87">11666 12582 495 0,'-4'-35'293'16,"-4"29"-33"-16,1 1-15 15,-5 0-75-15,-3 1-32 16,2 1-49-16,-3-2-19 16,-2 9-27-16,3 5-13 15,-7-3-17-15,-2 2-7 16,-1 8-3-16,-3 0-1 0,1 5-2 15,3 4 1-15,0-3-1 16,-2 1 0-16,4 4 3 16,2 4-1-1,2-4 2-15,3 3-2 0,6 2-1 16,5 4 0-16,5 2-1 16,9-1 0-16,6 0 0 15,3-11 2-15,14 6 0 16,3-3-1-16,3-4-1 15,1 3-1-15,7-12-2 16,-1-5 1-16,7-7 1 16,3-7 1-16,-8-13 2 15,1-4 2-15,-6-2 2 16,-3-4 0-16,-8 0 3 16,-5-6 1-16,-2-8 4 15,0 0 5-15,-10-12 6 16,-3 1 6-16,-15-3 5 0,-10 2 1 15,-4 4 0-15,-10 6 1 16,-8 9 4-16,-3 2 4 16,-10 15-8-16,-6-3-6 15,4 13-20-15,1 8-7 16,6-1-5-16,5 12-4 16,5-6-4-16,9-2-3 0,8 6-13 15,8-3-24-15,5 11-81 16,-3 0-69-16,14 8 118 15</inkml:trace>
  <inkml:trace contextRef="#ctx0" brushRef="#br0" timeOffset="78799.13">11522 13629 565 0,'-17'-10'303'0,"16"9"-14"16,-1 0-64-16,-2-2-18 0,3 2-26 16,-1 0-64-1,1 0-22-15,0-1-28 0,0 1-10 16,0 1-18-16,0 0-10 16,-2 6-17-16,-6 22-6 15,-29 52-6-15,-4-23 0 16,-3 20-1-16,-10 3 0 15,-3 22 1-15,3 5 0 16,-11 12 1-16,9 9 1 0,0-7-1 16,7-1 0-16,0-16 1 15,-6-13 0-15,15-2 1 16,-3-10 1-16,11-11-1 16,8-3 0-16,2-23 0 15,6-9-2-15,8-13-2 16,2-5-7-16,8-12-14 15,0-11-15-15,13-11-89 16,2-15-76-16,10-18 125 16</inkml:trace>
  <inkml:trace contextRef="#ctx0" brushRef="#br0" timeOffset="79567.89">11651 13531 619 0,'-7'-3'283'16,"1"1"-102"-16,-1 2 8 16,1 1-19-16,1 3-37 15,3 7-64-15,5 11-19 16,3-1-18-16,2 5-5 0,9 4-11 16,2 4-2-16,10 9-5 15,5 3 0-15,13 12 0 16,9 8 0-16,-1 8 1 15,2 7-2-15,0 13 0 16,-9-1-2-16,8 7 1 16,0-3 3-16,-1-5 3 15,3 1 3-15,0-3 4 16,-20-26-1 0,0-1 2-16,30 49 2 0,1 6-2 15,-13-20 0-15,-15-35-3 16,-5-14-2-16,-5-5 0 15,-1-2 0-15,-13-13-2 16,-5-2-1-16,-6-15-13 16,-3-6-24-16,-5-9-96 15,-5-1-117-15,-7-19 147 0</inkml:trace>
  <inkml:trace contextRef="#ctx0" brushRef="#br0" timeOffset="81412.92">10755 15007 25 0,'7'-4'29'0,"-3"2"22"16,0 0 21-16,-3 1 40 16,1 0 18-16,-2 0 25 15,0 0-1-15,0-1-2 16,0 1-10-16,0 0-23 16,0 0-20-16,0 1-48 0,0 0-21 15,0 0-24-15,0 0-5 16,0 1 2-16,1 7 1 15,-1-3 3-15,0 3 0 16,-1 2 0-16,-2 1-2 16,-22 37-4-16,11-22 0 15,-5 8-1-15,0 10 0 16,-3 2 2-16,-2-2 1 16,0 9 22-16,1 1 13 15,-2-1 24-15,-6 0 12 16,9-8-7-16,-2-4-7 0,9-6-20 15,8 0-10-15,-2-11-13 16,9 5-3-16,-7-11-2 16,2-9-1-16,5 7 0 15,4-16 0-15,0 5 6 16,1-2 5-16,-2-2 5 16,-14-4 2-16,8 3-2 15,-2 3-5-15,5-4-8 16,0 1-5-16,1 0-4 15,-1 0-2-15,1 0 1 16,8 3 0-16,-9-3 2 16,16 6 1-16,29 10-1 15,-27-13 0-15,17-1 0 16,-3 5 0-16,2-7 1 0,-10-5 0 16,4 5 0-16,2 3 0 15,2 1-1-15,8 4 0 16,-4-4-2-16,-1-7-1 15,12 7 0-15,-9-1 1 16,0-3 0-16,7 6 0 16,-7-1-1-16,8 9 0 15,6-6 1-15,0-1 1 16,2 0 1-16,-10-12 1 0,4 6 0 16,4 4 0-16,-3-2-2 15,7 1 1-15,2 4-1 16,-8-4-1-16,3 4 1 15,-2-1 0-15,2 3 0 16,6 3-1-16,-7-8 0 16,-11 5 0-16,2-2 0 15,-4-5-1-15,3 5 0 16,14 3 0-16,-9-7-1 16,1 1 0-16,5 2 1 15,-2-3 0-15,0 1 2 16,-2 1 2-16,-10-1 3 15,0-2 2-15,1 1 1 16,0-1 1-16,6 0-2 16,-1 0 0-16,-1 1 1 15,-1 1 2-15,0-2 0 0,-7-3 0 16,-1 1-1-16,0-1-1 16,-18-1 1-16,9 1 1 15,-22-2 2-15,-4 0 0 16,8 1 2-16,-8 0-1 15,6-1 0-15,-6 4 0 16,-1-2 0-16,0-2 1 16,1 2 3-16,0-1-3 0,0 0-3 15,0 0-2-15,0 0-7 16,0 0 0-16,0-3-2 16,-1-6-1-16,-1-1-1 15,-2-3 0-15,-2-23-2 16,4 31 0-16,-2-4-1 15,4 3 0-15,-2-3 0 16,2 2-1-16,-1-6 1 16,-5-4 1-16,-1 3 0 15,-4-13 1-15,10 10 1 16,-10-2-1-16,8-7 1 16,-4 7-1-16,-14-6 0 15,7-1 0-15,-8 3 1 16,2-2 0-16,8 2-1 0,2 2 0 15,2-3-1-15,0-1-1 16,-1-2 0-16,0-1 1 16,0 1 0-16,0 4-1 15,4 0 0-15,-2 3-1 16,5 6-1-16,2 7-2 16,0 8-5-16,3 1-1 15,-2-3-3-15,-1 1-2 16,0 0-41-16,0 0-28 15,0 0-71-15,0 0-53 0,0 0-128 16,0-5 207-16</inkml:trace>
  <inkml:trace contextRef="#ctx0" brushRef="#br0" timeOffset="82703.97">14849 10926 312 0,'51'-9'180'0,"-51"9"11"16,1-2 24-16,2 2 9 15,-4-1-26-15,0 1-61 16,0 0-24-16,0 0-32 16,-1 0-16-16,-9 14-28 15,-32 42-9-15,15-13-13 16,-1 3-4-16,0 13-5 0,2 9-1 15,-4 5-3 1,1 11 1-16,-4 0-2 0,-5 0 0 16,11 8-1-16,-3-1 1 15,3-3 0-15,1 0 0 16,2-16 0-16,2-4 0 16,4-6-1-16,11-20-2 15,1 1-9-15,-10 32-3 0,2 5-1 16,9-12 3-16,-3-25 8 15,7-6 4 1,-2-11 3-16,2-3 0 0,-1-13-4 16,1-3-19-16,1-7-77 15,-7-8-68-15,7 2-200 16,3-3 223-16</inkml:trace>
  <inkml:trace contextRef="#ctx0" brushRef="#br0" timeOffset="83529.25">14929 10864 1343 0,'0'-2'46'0,"0"2"-6"0,-12-4 40 15,8 6-37-15,-2 2-6 16,7 4-8-16,9 4-2 16,-1 6-2-16,5 3-1 15,-5 3-4-15,3 4 1 16,-1 4 0-16,3 2-2 15,0 1-3-15,9 11-2 16,5 1-2-16,-6 6-1 16,6 9-2-16,-5-3-2 0,11 11 0 15,0 1-1-15,13 3 5 16,5 0 2-16,0 3-1 16,1-1 2-16,-2 5-3 15,-7-6 1-15,3 0-1 16,1-5 0-16,-4 6-3 15,4 5 0-15,-5-5 3 16,-4-4 1-16,3-13 1 16,3-2 1-16,-18-14 1 15,14 3-3-15,-21-9 0 16,-6-4-2-16,10-3-2 16,-18-8-2-16,5-4 0 15,-8-5 2-15,2-8-53 16,-7-4-57-16,-2-7-254 15,-1-8 227-15</inkml:trace>
  <inkml:trace contextRef="#ctx0" brushRef="#br0" timeOffset="84431.93">14350 12585 456 0,'-20'6'233'0,"3"-1"-49"15,-1-6-3-15,12-1-23 16,3 4-20-16,0-4-52 16,3 2-12-16,0-1-10 15,0 0-1-15,0 0-2 16,0 0-8-16,3-1-13 15,2 0-6-15,4-1-7 16,-4 0-4-16,8 0-8 16,25-8-4-16,-9 9-4 15,-5-3-1-15,10 4-3 16,9 1 0-16,3 4-1 0,13 5 1 16,4-4 3-16,8-2 1 15,0 0 3-15,-3-5 1 16,4 3-2-16,-7 1 0 15,-1-4-1-15,3 4 1 16,7-2 8-16,8 6 3 16,-8 1 3-16,0 0-1 15,-8 4-6-15,-9-6-2 0,12 7-4 16,-1-1-1-16,4 2-1 16,-10-2 1-16,-13-6 6 15,-7-2 2-15,-17-2 5 16,-4 4 0-16,-8-3-1 15,-11-1 0-15,-4 0 6 16,-4-3 3-16,5 1-3 16,-1 0-35-16,1 0-85 15,0 1 62-15</inkml:trace>
  <inkml:trace contextRef="#ctx0" brushRef="#br0" timeOffset="86732.48">17113 11335 505 0,'-1'-1'261'0,"0"0"-69"15,0 0 5-15,0 0-23 16,0 0-23-16,0 0-34 15,0 0-12-15,0 0-26 16,0 1-12-16,-1 0-19 16,-12 24-4-16,-28 52-10 15,13-18-3-15,7 29-13 16,-1 14-4-16,-3 16-7 16,2 3-2-16,1 1 0 15,2-5-1-15,-5-6 8 0,7 3 3 16,-8-14 6-16,5-2-1 15,4-14-5-15,-2-8-3 16,5-10-5-16,-1-12-1 16,9-11-2-16,2-13-1 15,4-11-1-15,3 2-5 0,-2-16-46 16,2 6-35-16,1-15-121 16,1-14-107-16,8-13 198 15</inkml:trace>
  <inkml:trace contextRef="#ctx0" brushRef="#br0" timeOffset="87365.39">17173 11437 471 0,'-22'-12'117'0,"2"-3"-165"15,2 1 9-15,6 0 72 16,6 5 3-16,5 3-7 16,0 3-5-16,4 3 16 15,-3 0 25-15,0 0 54 16,0 0 18-16,9 12 20 15,7 11-8-15,29 32-24 16,-25-25-11-16,6 8-32 16,4 2-16-16,12 10-25 15,0 2-13-15,4 9-11 16,5 8-2-16,-3 12 2 16,8 10 4-16,0 2 4 15,1-2 6-15,4-1-1 16,5 2-3-16,-1-5 3 0,-11-5-4 15,0 4-1 1,-8-6 2-16,0 0-10 0,2 3-4 16,-7-17-2-16,-7-12-1 15,-7-11 3-15,-2-9 1 16,-7-15-3-16,-5-2-3 16,-10-12-26-16,-3-3-35 15,-13-12-160-15,-3-10-212 16,-7-9 270-16</inkml:trace>
  <inkml:trace contextRef="#ctx0" brushRef="#br0" timeOffset="87997.51">16616 13007 279 0,'35'-8'177'0,"8"-1"4"15,3-1-4-15,13 4-31 16,6 6-5-16,-5-4-17 16,2 2-13-16,5 1 3 15,1 0-8-15,18 2-20 16,7 10-7-16,-5-3-30 15,1 2-5-15,-5 5-6 16,1-4-4-16,8-2 3 16,2 6 3-16,-6-3 9 0,-9-4 0 15,-21-3-1 1,-12-5-6-16,-16-1-14 0,-4 0-4 16,-15 1-6-16,-6-5 1 15,-10 4-61-15,-8-5-64 16,-7-1 67-16</inkml:trace>
  <inkml:trace contextRef="#ctx0" brushRef="#br0" timeOffset="89336.21">14143 16299 843 0,'0'6'389'0,"-6"-4"-148"16,1 7-11-16,-8-7-18 16,-5-5-41-16,-11-3-64 15,-6-6-23-15,-7-1-31 16,5 1-7-16,-5-3-14 16,-6 2-8-16,-1-4-11 15,-6 0-5-15,3-3-4 16,4 3-4-16,2-5-2 15,2-1-2-15,11 3-7 16,-4 1-10-16,17 5-23 16,1 4-18-16,8 5-50 0,7 3-42 15,-2 3-138-15,11 2 181 16</inkml:trace>
  <inkml:trace contextRef="#ctx0" brushRef="#br0" timeOffset="89670.49">13534 15832 1118 0,'-12'-9'441'0,"3"8"-305"16,-8-2-31-16,3 6-27 15,-4-1-31-15,13 9-30 16,-4 12-7-16,-15-7-7 15,12 10-1-15,-21-6-2 16,11-2 1-16,6 8 5 16,-2-4 3-16,6 6 9 15,3-1 1-15,6 2 2 16,3-1-3-16,12 3-4 16,0 3-1-16,20-1-3 15,-5-4-2-15,1-4-2 16,-4-5-1-16,-7-5 0 0,4 2-1 15,-13-13 6-15,8-1-39 16,-8 0 24-16</inkml:trace>
  <inkml:trace contextRef="#ctx0" brushRef="#br0" timeOffset="90353.24">14672 15861 827 0,'4'-4'353'16,"1"-4"-174"-16,-1-1-23 16,4-2-18-16,1-10-32 15,6-9-52-15,5-8-14 16,9-13-9-16,8-7-2 16,3-17-8-16,1-7-3 0,-7-12-7 15,0-2-2 1,1-16 2-16,-3-2 2 0,-6-15 1 15,-8-10 1-15,-8-1-4 16,-7-2-2-16,-1 6-1 16,-2 3 0-16,0 15 12 15,0 8 5-15,0 22 3 16,-1 10 3-16,0 13-7 16,-2 1-5-16,3 9-4 15,5 5-4-15,-3 0-7 16,3 7-1-16,-1 7-2 15,-3-5 0-15,3 16 1 16,1 3 0-16,-3 3 0 16,3 13-1-16,-3-1-1 15,-1 2-1-15,0 3-16 16,-3-3-24-16,0 5-48 16,1 0-57-16,0 0-179 0,0 24 211 15</inkml:trace>
  <inkml:trace contextRef="#ctx0" brushRef="#br0" timeOffset="90747.85">14799 13705 923 0,'-8'-1'352'0,"2"-3"-206"15,-3-4-31-15,6-1-9 16,5 1-22-16,5-10-63 16,8-4-20-16,7-9-4 15,1-2-1-15,7-5 0 16,-8-4-1-16,10 7 4 16,-4-5 4-16,-11 6 17 15,9 5 12-15,-16 1 20 16,3 9 6-16,1 8-5 15,-1 5-9-15,3 8-15 16,-8 0-4-16,9 8 4 16,-5-1 1-16,4 5 5 0,1-2-3 15,-1 0-11-15,2 2-4 16,-4-6-9-16,0 1-4 16,-4-3-13-16,0 5-24 15,1 2-109-15,2 2-80 16,1 2 132-16</inkml:trace>
  <inkml:trace contextRef="#ctx0" brushRef="#br0" timeOffset="91566.16">14736 16008 934 0,'0'0'371'15,"0"0"-200"-15,0 0-125 16,6 6-10-16,21-4-4 16,35 27-12-16,-13-36-3 15,11-6 5-15,5-20 12 16,7-3 7-16,13-13-9 15,6-6-5-15,4-3-10 16,6-11-4-16,2-15-2 16,-3-15 1-16,14-5 2 15,-14-6 1-15,9-11 3 16,-5 4-1-16,-4-12-2 16,13-1-2-16,-26 2-3 15,-3 1-2-15,-15 4 2 0,-10-1 2 16,4 13 2-16,-5 0-1 15,-1 16 0-15,1 12-3 16,-9 9-4-16,-5 4-1 16,-2 4-2-16,-4 6 0 15,-8 10 0-15,-1 10 1 16,-10 9 1-16,-2 5-1 0,-3 10 0 16,-2-5 0-16,1 12-2 15,-2-3 1-15,3 1-1 16,1 3-1-16,-1-7 1 15,3 5 0-15,0-12 1 16,1 2 1-16,0-5 0 16,-4-1 0-16,-5 10 3 15,-7 4-27-15,-4 3 17 16</inkml:trace>
  <inkml:trace contextRef="#ctx0" brushRef="#br0" timeOffset="91959.18">16965 13338 1017 0,'-10'-13'354'0,"10"0"-288"0,0-2 6 15,11 6 7-15,11 4-11 16,-5 0-42-16,-15-5-8 15,20 7 1-15,-2 0 2 16,6 3 3-16,12 4-1 16,-7-2-2-16,0 1 0 0,2-2 1 15,3 1 0-15,0 4 4 16,0 2 4-16,-9 9 10 16,2 8 8-16,-20 7 17 15,-6-1 5-15,-9 8 3 16,-10-1-6-16,3 3-23 15,0 4-11-15,-3-4-18 16,3-7-6-16,2-5-4 16,-2-7-3-16,7-8-60 15,-1-3-43-15,4-7-85 16,3-3 101-16</inkml:trace>
  <inkml:trace contextRef="#ctx0" brushRef="#br0" timeOffset="92776.68">15075 16352 1235 0,'3'0'104'0,"-2"-3"4"15,0-8 87-15,0 3-53 0,-1-2-25 16,-4-1-33-16,0 11-12 15,-10-8-23-15,-4-4-12 16,-7 6-21-16,6 2-6 16,0 5-6-16,0 7-1 15,13 4-4-15,-14-6-3 16,7 8-6-16,12 3-4 16,-5 1 0-16,16 9-1 0,4-2 5 15,-4 0 5-15,12 1 5 16,-3-4 3-16,4 2 5 15,3-2 1-15,-5-2 2 16,-9-2 1-16,-2-5 6 16,-1 1 6-16,-7-6 22 15,0 2 12-15,-8-5 10 16,-5-3-3-16,-2 1-21 16,-6-6-15-16,-3 0-20 15,4-5-9-15,-7-3-56 16,9 1-43-16,16 4-147 15,-4-7-123-15,19 1 233 16</inkml:trace>
  <inkml:trace contextRef="#ctx0" brushRef="#br0" timeOffset="93177.99">15468 16505 705 0,'15'-9'333'15,"-10"-8"-137"-15,2 2 11 16,-13-10-37-16,-10-4-46 16,3 1-46-16,-1 4-4 15,-13 8-13-15,4 4-4 0,-4 9-24 16,0 4-10-16,8 9-11 16,-3 9-3-16,11 7-5 15,-2-1 1-15,12 3 1 16,4-1 0-16,5-6 2 15,5-1 0-15,2-8-1 16,-5-6 0-16,8-5-2 16,-3-3 0-16,5-8 0 15,-2 2 0-15,0-5 1 16,2 2-1-16,-2 5 0 16,3 0 1-16,-5 8 6 15,-7 2 3-15,1 7 6 16,0 2 2-16,-3 1-3 15,4 5-2-15,-7-7-5 16,-4-3-3-16,0-3-62 0,-2-6-65 16,5-1-454-1,-3 0 385-15</inkml:trace>
  <inkml:trace contextRef="#ctx0" brushRef="#br0" timeOffset="93816.55">15698 16418 1048 0,'4'9'433'0,"-1"6"-228"16,-3 0-22-16,0 3-19 16,-2-1-41-16,1-2-78 15,1-3-21-15,1-6-17 16,2 0-5-16,0-6-6 16,-2-6 0-16,2-3 1 15,0-4 0-15,4-1 4 16,5 0-1-16,0 1 0 15,3 2 0-15,0 1 1 16,-6 1 0-16,0 5 0 16,-1 2 1-16,0 6 2 15,4 6 0-15,0 1 1 16,5 0 1-16,-10 1-2 16,1-6-1-16,-6-1-2 15,-1-2-1-15,3-3-1 16,-5-1 0-16,1 0-1 0,0 0 0 15,0 0-14-15,0-1-3 16,0 1 0-16,6-11 0 16,-1 4 14-16,13-26 2 15,-12 34 0-15,-4 3 2 16,-1 6 1-16,4 2 1 16,2 4 6-16,8 0 2 15,-5-3 3-15,-1 0 3 0,4-6-2 16,-2-5 0-16,13-4-4 15,5-5-2-15,2-6-3 16,1-3 0-16,-8-5-1 16,-3-2 2-16,-12 0 3 15,-5 5 7-15,-8 1 10 16,-3 5 2-16,-3 7 17 16,-6-2 5-16,5 16 3 15,1 6 5-15,4 11-9 16,4 8-2-16,4 1-4 15,4-2-6-15,10-4-11 16,6-2-8-16,5-7-14 16,4-7-4-16,7-11-102 15,9-3-33-15,12-16 77 16</inkml:trace>
  <inkml:trace contextRef="#ctx0" brushRef="#br0" timeOffset="94761.12">17248 16305 504 0,'1'1'306'16,"4"4"-27"-16,-3-10-54 15,2 3 7-15,-3-10-39 0,0-3-28 16,-2-1-39-16,-2-1-12 16,-5 10-30-16,0 4-16 15,-9 3-33-15,0 3-11 16,-7 2-14-16,-5-5-3 15,3 6-5-15,-2 1-2 16,7 5-7-16,4 5-4 16,12 3-6-16,6 2-3 15,10 3 3-15,5 0 4 0,4 2 9 16,3-1 4-16,0-1 6 16,-2-3 1-16,-3 2 6 15,-2-2 2-15,-7-2 4 16,-1-5 2-16,-8-3 7 15,-8-3 3-15,-3-4 1 16,-2 4-3-16,-4-6-16 16,-2-5-7-16,4 2-43 15,3-1-28-15,5-9-76 16,7 2-42-16,7-12-51 16,5-7-25-16,9 3 28 15,3 0 40-15,2 0 89 16,0 2 51-16,7 4 104 15,-1 2 53-15,-1 12 77 0,-1 2 27 16,-12 7-3-16,-13 1-24 16,2 8-41-16,-4 2-16 15,0 4-38-15,13 0-21 16,-8-4-33-16,2-1-12 16,1-7-14-16,-2 0-5 15,-4-10-1-15,10-4 1 16,-5-6 0-16,0-4 3 15,4 0-2-15,-5 1 0 0,-1 2 0 16,-8 2-1-16,5 8 0 16,-5 2 0-16,0 6 4 15,0-5 2-15,0 0 5 16,5 16 0-16,9 32-3 16,-9-30-1-16,1-1-10 15,0-3-1-15,1-9-67 16,5-4-42-16,1-15-45 15,3-8 73-15</inkml:trace>
  <inkml:trace contextRef="#ctx0" brushRef="#br0" timeOffset="95158.51">17705 16145 1118 0,'0'16'474'0,"0"-2"-213"16,0 3-102-16,3 14-51 0,-1 5 3 15,0 7-32-15,3 3-23 16,1 3-25-16,1-3-6 16,3-5-12-16,-3-5-3 15,1-14-5-15,0-3 1 16,-7-11 2-16,-1-6 1 16,-2-5-8-16,-2-8-4 0,4-8-10 15,0 0-6-15,5-3 5 16,5 2 0-16,3 5 4 15,2-1 1-15,10 10 5 16,-5 0 2-16,1 6 5 16,1 9 4-16,-10 1 19 15,4 1 9-15,-10 5 20 16,-6 0 8-16,-3 1-5 16,-1 2-7-16,-7-5-17 15,-1-3-11-15,-5-3-20 16,-8-1-21-16,10-5-61 15,0-2-35-15,5 0-91 16,9 0-62-16,5-3 173 16</inkml:trace>
  <inkml:trace contextRef="#ctx0" brushRef="#br0" timeOffset="95722.45">18079 16366 1272 0,'-6'3'491'15,"0"-2"-315"-15,4 11-87 16,4 9 1-16,5 11-15 15,-3 9-23-15,8 10-22 16,-2-1-2-16,3 4-8 16,4-8-5-16,-2-5-7 15,1 3-2-15,-5-18-1 16,0 1-2-16,-8-16-27 16,0-10-28-16,-6-7-87 15,-1-13-44-15,-6-6-43 16,-2-2 0-16,-6-16 36 15,0 4 20-15,-6-14 36 0,-2-5 28 16,9 9 85 0,0 3 76-16,17 15 126 0,3 7 29 15,6 11 4-15,10 6-37 16,1 2-56-16,3-2-16 16,5 6-11-16,-2 1-9 15,0 6-23-15,-1 3-11 16,-4 5-9-16,-6 1 0 15,-7 5 7-15,-6-1 0 16,-8 1-5-16,-6-1-5 0,-7-4-16 16,-1 0-7-16,1-7-21 15,1-3-20-15,6-2-54 16,1-3-40-16,8-1-141 16,3-4-119-16,11-6 239 15</inkml:trace>
  <inkml:trace contextRef="#ctx0" brushRef="#br0" timeOffset="96016.26">18425 16401 830 0,'22'2'369'0,"-21"12"-100"16,-4 1-61-16,1 9-23 16,-4 2-17-16,8-1-80 15,-2-5-27-15,4-5-22 16,-1-4-8-16,-4-7-12 0,6-2 2 15,-5-5 1-15,-1 2 2 16,0 0-2-16,-1-14-7 16,-1-6-11-16,3-32-3 15,4 27-5-15,-6-3-1 16,8 4-2-16,4 2 0 16,-3 4-1-16,13 10 0 15,-5 1-25-15,2 10-44 16,0 6-120-16,-5-2 123 0</inkml:trace>
  <inkml:trace contextRef="#ctx0" brushRef="#br0" timeOffset="96410.39">18704 16394 998 0,'-2'-37'498'15,"-3"28"-128"-15,1 6-193 16,3 3-25-16,-1 8-72 0,2 10-39 16,3 8-39-16,1 1-1 15,6 6 2-15,0-3-1 16,10-6-2-16,0-5 0 15,5-7 1-15,2-5 0 16,-5-10 3-16,-2-4 1 16,-12-9 7-16,-6-3 4 15,-2-1 5-15,-9-2 2 16,-5 1-1-16,0 3-4 16,-9 1-7-16,2-2-21 0,6 5-51 15,-4 2-32-15,12 8-132 16,7 2-117-16,6 13 219 15</inkml:trace>
  <inkml:trace contextRef="#ctx0" brushRef="#br0" timeOffset="96873.72">19027 16141 986 0,'-10'6'481'0,"8"-3"-65"15,2 4-321-15,2 6-11 16,-3 5-9-16,2 6-14 16,4 10-22-16,1 8-2 15,-1 2-6-15,-1 6-6 16,-3-10-7-16,-1-7-4 15,0-11-3-15,0-9 2 16,-2-8 4-16,-9-5 0 16,8-7-4-16,-8-6-8 15,9-8-11-15,3-4-3 0,1 1-2 16,6-1 0-16,3 6 0 16,5 5 1-16,4 3 3 15,4 5 2-15,-3 6 4 16,-1 4 2-16,-2 5 4 15,-6 6 4-15,-2 2 11 16,-1 4 2-16,-8-1 4 16,-1-1-1-16,-8 0-8 15,-2 0-2-15,-4-6-15 16,-4-4-11-16,1-4-33 16,-2-1-23-16,4-4-51 15,8 1-24-15,2-4-78 16,3-4-90-16,8-4 203 15</inkml:trace>
  <inkml:trace contextRef="#ctx0" brushRef="#br0" timeOffset="97707.89">19288 16187 1000 0,'15'8'421'15,"-11"0"-187"-15,-2 9-73 16,-3 16-24-16,-2 4-20 15,2 11-55-15,1 2-14 0,8-4-15 16,-2-6-5-16,11-6-11 16,7-3-5-16,-7-6-5 15,3-5-2-15,2-8-1 16,-9-7-1-16,14-5-2 16,-8-8 1-16,2-8 2 15,-1-4 1-15,-7-5 3 16,6 1 2-16,-17 0 7 15,-5 1 5-15,-5 2 5 16,-1 7 7-16,1 5 17 16,4 6 3-16,-4 6-7 15,-5 6-12-15,7 9-24 16,-2 3-9-16,8 9-2 16,2 0 1-16,4 2 0 15,5-4-1-15,2-2-2 0,4-6-3 16,0-10-3-16,-3-8 1 15,1-10-73-15,5-4-45 16,3-11-102-16,7-4-43 16,-4-7 42-16,-2-1 43 15,-3 5 106-15,-2 8 42 16,-5 6 83-16,-1 4 38 16,-8 10 76-16,-5 2 31 15,0 11-4-15,-6 7-12 0,0 5-56 16,4 1-27-16,-2-2-36 15,1-4-18-15,1-6-12 16,0-7-5-16,2-4-4 16,-1-3-5-16,1 1-11 15,0-1-2-15,2-5-7 16,5-12 1-16,21-29 1 16,-8 33 2-16,-6-2 4 15,4 6 0-15,-12 6 2 16,-6 3 1-16,6 8 5 15,-7 6 2-15,1 6 7 16,2 0 0-16,-2 0-2 16,4-2-3-16,-2-6-6 15,-2-4-3-15,2-6-1 16,-3-3 0-16,1 2 0 16,0 0 0-16,0 0 0 0,7-10-1 15,3-1-1-15,24-25 1 16,-32 29 0-16,7 4-1 15,-4 5 1-15,-7 1-1 16,3 9 2-16,-2 3-1 16,1 6-1-16,5 1-1 15,5 0-5-15,5-4-21 16,-1-10-91-16,10-5-71 0,-3-14 110 16</inkml:trace>
  <inkml:trace contextRef="#ctx0" brushRef="#br0" timeOffset="98008.25">20200 16326 794 0,'-4'-8'476'0,"-6"6"15"16,0-1-200-16,-2 1-117 16,-2-2-37-16,5 5-66 15,1 5-21-15,4 5-15 16,2-1-5-16,3 10-10 15,4 6-2-15,1-2 0 16,1 3 2-16,-1-6 3 16,0-2 1-16,-1-3 1 0,-1 0-1 15,-4 0-1-15,0-3 0 16,-4-1 2-16,-5-3-2 16,-5-7-10-16,-2-2-21 15,-2-3-73-15,0-3-49 16,4-2-114-16,6 2 144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6:30:23.159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5248 8123 326 0,'0'-1'181'16,"0"0"-36"-16,0 0-39 16,0 0-44-16,0 0-16 15,0-1-9-15,0 1 0 16,0 0 3-16,0 0 1 0,0 0-7 16,0 0-4-16,0 0-4 15,0 0 1-15,0 0 11 16,0 0 9-16,0-1 20 15,0 1 5-15,0 0 2 16,0 0-4-16,0 0-13 16,0 0-5-16,0 0-12 15,0 0-5-15,0 0-9 16,0 0-3-16,0 0-2 16,0 1 1-16,0 0 4 15,0 0 1-15,0 0-5 16,0 0-3-16,0 0-8 15,0 0-3-15,0 0-1 16,0 0 3-16,2 6 4 16,5 13 3-16,8 32 4 15,-11-21 1-15,0 0 2 16,-2-2 0-16,3-2 0 0,-2-7 0 16,-2-7 0-16,0-1 0 15,-1-7 4-15,-2-4 3 16,-2-3-5-16,3 2-5 15,0 0-15-15,-1-5-6 16,-1-15-4-16,-2-32-1 16,8 27-2-16,4 3 1 15,3 3-3-15,4 1 0 0,7 6-2 16,1 3 0-16,5 8 7 16,-1 2 5-16,-7 8 18 15,-1 1 7-15,-7 6 13 16,1 3 4-16,-4 5 0 15,4 3-2-15,-4 0-5 16,-4-2-6-16,-2-1-4 16,-2-4-2-16,0-7-5 15,-4-2 0-15,1-5-4 16,0-5-1-16,-3 2-2 16,6-2-13-16,0-1-91 15,0 0-71-15,0 0 95 16</inkml:trace>
  <inkml:trace contextRef="#ctx0" brushRef="#br0" timeOffset="608.04">6595 8229 673 0,'-28'10'345'16,"28"-10"-105"-16,1 0-4 16,-1 0-67-16,0 0-28 15,0 0-32-15,-1 0-8 16,1 0-4-16,1 8-1 16,7 19-11-16,14 32-6 15,-14-22-20-15,0 1-7 16,0-1-13-16,-3 0-2 0,-1-5 0 15,-3-3 2-15,-3-8 10 16,-4-3 1-16,-4-7-2 16,-1-3-3-16,-6-3-26 15,-1-5-40-15,-2-5-168 16,4-7-106-16,-5-12 167 16</inkml:trace>
  <inkml:trace contextRef="#ctx0" brushRef="#br0" timeOffset="749.18">6448 7968 694 0,'31'-7'400'0,"-20"7"-66"16,-3 1-96-16,0 6-87 16,0 2-65-16,5 4-57 0,4-3-83 15,6 3 40-15</inkml:trace>
  <inkml:trace contextRef="#ctx0" brushRef="#br0" timeOffset="1102.41">6759 8185 1046 0,'-2'7'485'16,"0"0"-242"-16,0 5-65 15,2 3-25-15,4 7-73 16,1-2-23-16,3-1-37 16,4 3-9-16,8-13-6 15,4-4-1-15,7-6 2 16,1-4 3-16,-4-7 3 16,-2 1 1-16,-16-9 5 15,-7-4 5-15,0-2 7 16,-9-2 4-16,-3 5 4 15,-6 1-3-15,-15 10-8 16,3 4-8-16,-4 8-16 0,7 2-6 16,7 6-14-16,4 0-8 15,9 4-41-15,4 0-47 16,10-1-172-16,4-3 181 16</inkml:trace>
  <inkml:trace contextRef="#ctx0" brushRef="#br0" timeOffset="1556.48">7085 7816 824 0,'-6'6'487'0,"3"0"-29"0,7 16-248 15,1 5 4-15,0 15-84 16,1 5-32-16,1 7-52 15,-1-1-16-15,3-5-15 16,-1-3-5-16,-1-11-1 16,-1-6 0-16,-4-11 7 15,-1-7 4-15,-2-5 12 16,-2-1 3-16,-4-7-8 16,-1-4-6-16,2-9-21 15,-1-7-9-15,7-1-12 16,3 2-3-16,7 2-3 15,6 3 3-15,8 4 7 0,4 2 6 16,2 4 8-16,-1 4 3 16,0 5 3-16,-4 3 6 15,0 6 16-15,-3 5 7 16,-9 1 8-16,-4 2 1 16,-14 4-1-16,-7-2-2 0,-8-1-3 15,-2-5-5-15,1-7-12 16,3-3-6-16,2-6-58 15,5-3-59-15,4-2-166 16,2-4-120-16,10-3 237 16</inkml:trace>
  <inkml:trace contextRef="#ctx0" brushRef="#br0" timeOffset="1895.07">7646 7918 1385 0,'-8'7'590'0,"-5"3"-350"16,1 3-11-16,-6 0-112 15,3 6-39-15,6-4-54 16,2-1-13-16,9 4-17 0,3-4-3 16,11 3 1-16,4-1 3 15,9-4 10-15,2 0 2 16,-7-1 20-16,-5-1 13 15,-11-1 43-15,-5 2 27 16,-6-1-1-16,-6 2-7 16,-5 1-34-16,0 1-26 15,-5-2-16-15,2-1-7 16,1-3-11-16,4-2-9 16,8-2-79-16,0-5-58 0,8-4-170 15,5-3-509-15,9-11 561 16</inkml:trace>
  <inkml:trace contextRef="#ctx0" brushRef="#br0" timeOffset="12687.44">10523 8104 1145 0,'-2'0'471'16,"2"3"-303"-16,1 0-2 16,-1-3-21-16,0 3-29 15,4 25-24-15,5 30-12 0,-2-27-30 16,0-4-15-16,2-8-20 15,8-2-6-15,-1-11-4 16,-2 2-1-16,-3-8-3 16,-2-1-1-16,-1-6-1 15,2-4-2-15,-2-1 3 16,0-1 1-16,1 1 1 16,-4 3 0-16,2 8 0 15,-1 1 0-15,2 8 1 16,2 1 0-16,2 5 1 15,3 3 1-15,1-2 3 16,0-2 6-16,1-7 18 16,1 0 5-16,0-4 6 15,-4-1-1-15,-3-2-8 16,-1-6-1-16,-1 0-4 16,2-3-3-16,-6-4-10 15,-1-2-5-15,-2-1-24 0,-3-2-45 16,2 3-137-16,-2-2-85 15,1 3 159-15</inkml:trace>
  <inkml:trace contextRef="#ctx0" brushRef="#br0" timeOffset="12834.37">11057 8300 1221 0,'6'17'576'16,"3"-2"-318"-16,-1 0-18 15,0-1-46-15,-5-5-100 16,2 0-31-16,-3-2-35 16,-1-4-9-16,0 0-76 15,-1-3-82-15,0 0 88 16</inkml:trace>
  <inkml:trace contextRef="#ctx0" brushRef="#br0" timeOffset="12992.27">11022 8185 1095 0,'7'3'525'0,"2"-2"-256"15,-3-1-79-15,1 0-58 16,5 0-85-16,3 0-9 16,5 0-107-16,6 0 56 15</inkml:trace>
  <inkml:trace contextRef="#ctx0" brushRef="#br0" timeOffset="13358.55">11616 8158 1232 0,'-11'3'571'16,"3"1"-319"-16,7-2-61 15,1 3-38-15,10 0-97 0,3 0-21 16,5 1-13-16,1-2-4 16,4-2-8-16,3-2-3 15,1-3-19-15,-1-3-59 16,-3-1-173-16,-5-1 162 16</inkml:trace>
  <inkml:trace contextRef="#ctx0" brushRef="#br0" timeOffset="13533.74">11655 8315 1249 0,'4'6'506'0,"3"-3"-341"16,2-1 11-16,7-2-43 16,4-3-37-16,3-1-43 15,2 3-12-15,-1 1-21 16,1 0-44-16,2 2-171 15,-4-7 139-15</inkml:trace>
  <inkml:trace contextRef="#ctx0" brushRef="#br0" timeOffset="13942.82">12307 8017 736 0,'7'-13'443'0,"-4"14"101"15,-3 0-279-15,0 5-48 16,0-6-25-16,-1 12-92 16,-1 17-26-16,-3 55-34 15,5-32-9-15,7-5-18 16,5-9-6-16,5-11-5 15,-3-18-2 1,1 1 0-16,10-3-36 0,-2-6-117 16,-8-10-67-16,-8-13 119 15</inkml:trace>
  <inkml:trace contextRef="#ctx0" brushRef="#br0" timeOffset="14128.27">12181 8096 1202 0,'1'0'495'16,"10"4"-275"-16,2 3-69 0,7-2-7 15,4-2-47-15,9 0-60 16,0-3-11-16,4 0-15 16,0 0 5-16,-2-3-168 15,3 1 117-15</inkml:trace>
  <inkml:trace contextRef="#ctx0" brushRef="#br0" timeOffset="14306.46">12600 8139 882 0,'-4'17'462'0,"5"4"-17"15,4 2-193-15,1 1-39 16,-2-1-48-16,3-6-104 15,-3-3-25-15,1-6-18 16,-1-7-43-16,-3-2-145 0,-1-8 122 16</inkml:trace>
  <inkml:trace contextRef="#ctx0" brushRef="#br0" timeOffset="15071.1">12604 8014 1123 0,'5'4'478'0,"9"4"-275"16,-2-1-11-16,4 4-42 15,-2 0-31-15,1 4-41 16,0 2-13-16,-2 1-24 16,-1 3-15-16,-3 1-12 15,-2 2-3-15,-2-2-3 16,0-3-1-16,-3-4 1 15,-1-6 2-15,-1-4 4 16,0 1 3-16,0-6-2 16,0 0-7-16,0-1-11 15,0 0-6-15,0-2-6 16,5-17 4-16,15-30 5 16,-5 31 1-16,3 6 4 15,1 2 0-15,-3 7 1 16,0 4 3-16,1 4 2 0,-1 4 3 15,-7 5 5-15,2 3 7 16,-12 0 3-16,-2 0 0 16,4-4-4-16,-2-4-7 15,-1-3-5-15,3-3-2 16,-1-2-2-16,0 0-3 0,0 0-4 16,0-1-4-1,0 0-15-15,0 0-11 16,2-8-22-16,2-12-5 0,11-23 11 15,-7 30 12-15,-1 7 27 16,-2 6 6-16,-1 10 7 16,2 6 7-16,3 11 10 15,5 0 4-15,3-2 16 16,1-3 2-16,4-9-3 16,4-6-3-16,3-8-15 15,-2-4-7-15,3-9-4 16,-7-1-1-16,-4-5-3 15,-2-1 0-15,-9 4 3 16,-3-1 3-16,-7 6 10 16,-4 2 7-16,-3 4 11 15,-5 3 6-15,3 4 3 0,2 2-2 16,3 5-7 0,2 2-9-16,7 4-8 0,5 3-5 15,9 3-1-15,6 0 1 16,10-3-1-16,4-4-2 15,7-7-6-15,-1-4-4 16,-5-3-10-16,-5-3-51 16,-12-6-156-16,6-1 145 15</inkml:trace>
  <inkml:trace contextRef="#ctx0" brushRef="#br0" timeOffset="19039.04">15572 8174 595 0,'-30'-18'338'0,"28"12"-68"16,0 3-1-16,1 3-65 0,1-1-30 15,0 1-45-15,-1 0-23 16,1 0-39-16,0 0-15 16,0 3-12-16,5 19-2 15,12 36-4-15,-6-28-4 16,3-3-11-16,1-4-5 15,-2-11-4-15,1-1-1 0,1-8 4 16,0-3 7 0,1-4 9-16,0-6 6 15,1-6 0-15,1-4-5 0,3-1-10 16,-2-1-7-16,0 0-9 16,-4 5-2-16,2 0-69 15,-1 3-59-15,-2 6-172 16,1 0 176-16</inkml:trace>
  <inkml:trace contextRef="#ctx0" brushRef="#br0" timeOffset="19226.25">15987 8312 860 0,'-5'9'488'16,"4"-3"-68"-1,0 0-201-15,2 4 15 0,4 2-84 0,-5-1-42 16,4 1-43-16,-1-1-17 16,-4-4-29-16,3 2-8 15,-2-6-25-15,0-2-59 16,7-1-162-16,-7-1 154 16</inkml:trace>
  <inkml:trace contextRef="#ctx0" brushRef="#br0" timeOffset="19382.27">15956 8139 1123 0,'6'-2'493'0,"-2"0"-269"16,-1 0-30-16,-3 2-68 16,0 0-53-16,0 0-66 15,10 1-52-15,19 3 29 16</inkml:trace>
  <inkml:trace contextRef="#ctx0" brushRef="#br0" timeOffset="19695.07">16287 8214 1454 0,'-1'0'558'0,"5"0"-432"15,3 0 7-15,10 2-41 16,3-2-33-16,1 2-26 15,5 3-9-15,-2-3-13 16,-2-2-2-16,3 0-104 16,-4-3-88-16,6-2 114 15</inkml:trace>
  <inkml:trace contextRef="#ctx0" brushRef="#br0" timeOffset="19891.45">16356 8310 1454 0,'3'4'554'0,"7"-1"-410"15,0-2-4-15,3-1-12 0,-1-1-43 16,3-1-51-16,0 2-11 16,-1-3-5-16,7 3-57 15,-1-1-159-15,9-3-445 16,15-6 413-16</inkml:trace>
  <inkml:trace contextRef="#ctx0" brushRef="#br0" timeOffset="20315.52">17044 8174 745 0,'-7'3'391'16,"6"-2"-65"-16,0 0-91 16,-5 5-11-16,3 2-48 15,1 7-60-15,4 28-21 16,0-28-34-16,1 2-19 15,1-7-26-15,-1 1-6 16,-2-8-21-16,-1-2-57 0,2-1-169 16,-3-1 157-16</inkml:trace>
  <inkml:trace contextRef="#ctx0" brushRef="#br0" timeOffset="20841.98">16984 8007 972 0,'5'0'131'0,"-1"0"12"16,10 2 97-16,-6-1-27 16,5 1-47-16,1 1-54 15,1-1-22-15,1 2-38 16,-1 2-15-16,3 1-19 0,-3 2-6 15,0 2-7-15,1 0-1 16,-5 4-1-16,-3 0 0 16,-1 5 0-16,-4 3 1 15,0 4 1-15,-3-2 1 16,0-2 1-16,1-5 1 16,-2-3 10-16,-1-7 7 15,2-4 11-15,-2-2 5 0,2-4-7 16,0 1-7-16,0-1-20 15,0 1-7-15,0 0-8 16,0 0-1-16,1-2 6 16,0-15 0-16,42-25 3 15,-28 24 0-15,0 6 0 16,-1 2 3-16,0 5 5 16,-2 4 9-16,2 3 14 15,-3 3 8-15,-2 3 5 16,2 3 6-16,-8 4-6 15,2 4-6-15,-2 2-7 16,-3-1-12-16,0-1-9 16,0-3-2-16,-1-3-16 15,2-2-51-15,0-7-139 16,1 3-77-16,1-6 150 0</inkml:trace>
  <inkml:trace contextRef="#ctx0" brushRef="#br0" timeOffset="21085.25">17594 8115 1128 0,'-8'-3'560'16,"1"-1"-125"-16,-5 0-161 0,-1 4-50 16,-6 1-71-16,3 7-103 15,-2 4-17-15,4 6-30 16,3 5-7-16,8 3-8 15,5 0-3-15,0-1 3 16,6 0 0-16,6-5-10 16,-6-4-40-16,13-6-118 15,4-2-84-15,1-9 151 16</inkml:trace>
  <inkml:trace contextRef="#ctx0" brushRef="#br0" timeOffset="22067">17744 8165 847 0,'-2'6'508'16,"-4"2"-11"-16,1 6-301 15,-2 2 15-15,2 5-87 0,3 0-32 16,3 0-38-16,3-2-22 16,7-5-14-16,0-3-4 15,3-6-4-15,3-3-3 16,1-3-3-16,1-4-2 15,0-5-2-15,-6-1-1 0,-6-5-12 16,-3-2-6 0,-9-4-7-16,-5 0 1 0,-10 3 12 15,-4 0 7-15,-3 7 9 16,3 4 2-16,5 5 2 16,4 3 0-16,7 1-1 15,3 1-4-15,4-1-9 16,1 2-6-16,0-3-1 15,0 0 2-15,0 0 7 16,10 4 3-16,9 4 2 16,30 8 0-16,-21-12 1 15,2 0-1-15,0 0 1 16,-2-1 1-16,-6 3 0 16,-6-1 2-16,-8 3 2 15,-1 2 2-15,-7 3 5 16,0 2 3-16,-3 3-1 15,2-2-2-15,0-2-5 0,-3-6-1 16,3-4 5-16,-5-4 1 16,6-2-11-16,-1 1-8 15,0 0-20-15,1 0-8 16,2-11 1-16,5-6 6 16,16-23 10-16,-16 27 5 15,3 6 10-15,0 5 1 16,-5 3 4-16,3 3 2 15,-5 7 9-15,4 4 9 16,-3 5 5-16,-4-1 0 0,-3-4-7 16,1-3-11-16,2-7-4 15,4-1 0-15,3 0 0 16,-3-3-2-16,2-1-10 16,-6-6-14-16,3-7-33 15,-3 1-8-15,5-3-4 16,6 2 12-16,0 3 30 15,0 3 11-15,-2 6 12 16,-5 2 5-16,4 5 12 16,0 4 9-16,3 3 8 15,1 4 3-15,5-1-1 16,4-1-1-16,4-1-1 16,3-7-5-16,0-6-7 15,6-2-5-15,-4-10-8 16,-1 1-2-16,-4-6-5 0,-6-2 0 15,-9-1 2-15,-7-3 2 16,-5 3 8-16,-7 0 5 16,0 8 7-16,-4 1 3 15,-1 11 7-15,4 2 1 16,3 7-2-16,2 6-2 16,7 3-8-16,3 4-2 15,6-2-1-15,0-2 0 0,5-6-1 16,-3-1-3-16,8-1-6 15,-6-3-2-15,0-1-10 16,-2-3-22-16,-3-4-109 16,4-3-71-16,11-5 115 15</inkml:trace>
  <inkml:trace contextRef="#ctx0" brushRef="#br0" timeOffset="155752.22">5798 11438 840 0,'26'32'355'15,"-26"-32"-181"-15,0-1 8 16,0-6-10-16,-1 6-20 16,0 0-37-16,0-2-16 15,-6-9-23-15,3 1-11 16,-49-21-29-16,25 30-12 15,-3 9-17-15,4 5-4 16,2 4-4-16,4 2-4 16,9 0-2-16,3 1-3 0,9 3 2 15,3 2 2-15,10 1 2 16,6 1 1-16,6 5-2 16,2-5 0-16,4-1 1 15,-3-2 3-15,1-5 5 16,-2 3 3-16,-9-5 4 15,-4 2 0-15,-11-2 6 16,-5-2 1-16,-8 0 4 16,-5-3 2-16,-5-5-4 15,1-2-4-15,-2-4-7 16,3-2-6-16,6 0-19 16,3-1-28-16,9 0-67 15,4 0-38-15,11-2-79 16,7-2-34-16,9-1-51 15,1-3 20-15,5-1 95 16,-1-2 63-16,-8-3 171 0,4 5 68 16,-17-3 88-16,-4 8 38 15,-5 3 17-15,-6 3-14 16,0 1-32-16,0 0-22 16,0 0-44-16,0 7-25 0,-1 13-47 15,1 32-19-15,1-33-27 16,5-2-8-16,8-4-9 15,0-5-3-15,4-7-1 16,0-2 0-16,-3-9-7 16,0-3-11-16,0-7-17 15,-7-4-5-15,1 0 6 16,0-2 12-16,-3 4 19 16,2 5 5-16,-2 9 2 15,-2 5 1-15,1 8 18 16,1 7 10-16,-1 7 21 15,1 3 4-15,0 2-8 16,1-1-7-16,1-5-19 16,-1-1-6-16,1-8-13 15,-1-2-1-15,-1-5-81 16,1-2-77-16,-3-5 100 16</inkml:trace>
  <inkml:trace contextRef="#ctx0" brushRef="#br0" timeOffset="156146.6">6382 11415 1147 0,'23'19'514'16,"-13"6"-228"-16,3 5-43 0,-7 7-40 16,-1 3-59-1,6 4-73-15,0 3-20 0,0-4-25 16,1-2-7-16,-5-12-12 15,5-5-5-15,-10-12-2 16,1-5 0-16,0-7 4 16,-3-6 0-16,-1-5-4 15,-1-4-9-15,0-6-10 16,-2-1-3-16,7-3 1 16,3 1 5-16,6 9 7 15,7-3 2-15,-2 9 7 16,0 7 0-16,2 2 7 15,-2 8 3-15,-3 8 16 16,-2 4 5-16,-6 4 4 16,-1 0-1-16,-6 0-10 15,-5-2-5-15,-6-2-4 16,-5-5-3-16,-2-5-13 0,2-3-23 16,0-6-78-16,7-1-60 15,6-2-439-15,10-3 404 16</inkml:trace>
  <inkml:trace contextRef="#ctx0" brushRef="#br0" timeOffset="156932.03">6954 11562 1192 0,'-6'-1'565'0,"2"-5"-276"16,-2 0-72-16,0 3-24 16,-2-3-93-16,-3 2-28 15,-3 0-30-15,-3-1-8 16,-8 5-9-16,1 3-3 15,0 1 0-15,5 5-1 16,5-9-3-16,5 3-4 0,5 2-7 16,2-5-5-16,4 6-1 15,0-6-1-15,-2 0 0 16,0 0 1-16,0 0 1 16,4 1 1-16,8 2-1 15,2 2 2-15,25 12 0 16,-28-18 0-16,-2 2 4 15,-2-1 1-15,-4 0 15 16,-2 1 9-16,-2-1 11 16,0 0 0-16,0 0-14 15,0 0-8-15,0 0-13 16,0 0-2-16,-2 0-3 16,0 0-1-16,1 0-3 15,1 0-1-15,0 0-3 0,-6 11-2 16,5 1-1-16,13 28 0 15,17-21 1-15,3-1 0 16,-3-4 3-16,1-1 0 16,-9-2 3-16,-6-1 0 15,-4-4 4-15,2 1 0 16,-7-2 7-16,-5 0 1 16,-7 2 4-16,-9 0-1 15,-7 4-3-15,0 0-2 0,-2-5-7 16,-2 2-3-16,6-7-45 15,3-1-47-15,10-3-126 16,8-3-76-16,6-3 176 16</inkml:trace>
  <inkml:trace contextRef="#ctx0" brushRef="#br0" timeOffset="157229.7">7122 11668 761 0,'7'0'446'15,"3"-1"-78"-15,4 0-144 16,1 1-32-16,3-7-97 16,-1 1-33-16,-1-5-41 15,-3-5-6-15,-5 0-2 16,-2 0-1-16,-5 2-3 0,-1 2-1 16,-6-2-1-16,-3 3 0 15,-3 5 1-15,-2 6 0 16,-1 9 13-16,7 4 10 31,3-7 19-31,1 2 11 0,-6 27-4 0,6 3-8 16,9 3-21-16,9-13-9 15,5-5-15-15,3-3-4 16,3-8-44-16,3-5-71 0,9-11 76 16</inkml:trace>
  <inkml:trace contextRef="#ctx0" brushRef="#br0" timeOffset="157440.38">7526 11426 1013 0,'-15'33'552'0,"7"9"-26"16,5 5-312-16,0 9-61 15,2-2-47-15,14-3-57 16,1-3-29-16,12-13-26 15,4-4-12-15,1-15-64 16,5-7-47-16,-8-9-161 0,-3-5-270 16,-10-7 370-16</inkml:trace>
  <inkml:trace contextRef="#ctx0" brushRef="#br0" timeOffset="157595.97">7488 11561 1203 0,'-19'3'568'15,"13"-1"-212"-15,6 3-119 16,4 0-75-16,6 2-57 0,11-1-65 16,-4-1-13-16,15 1-21 15,2-1-66-15,8 0 144 16,6 5-80-16</inkml:trace>
  <inkml:trace contextRef="#ctx0" brushRef="#br0" timeOffset="157824.37">7763 11733 1256 0,'-6'0'550'16,"6"4"-179"-16,11-4-296 15,8-3 6-15,13 0-19 0,6-5-21 16,4 4-17-16,-3-5-48 16,2 4-549-16,7 10 426 15</inkml:trace>
  <inkml:trace contextRef="#ctx0" brushRef="#br0" timeOffset="158178.04">8285 11545 1424 0,'-11'9'624'0,"-8"-8"-265"16,1 3-164-16,-2-2-44 16,1 0-53-16,2 3-72 15,1 1-17-15,6 5-19 16,2 1-5-16,7 1-6 15,6 3 1-15,5 1 7 16,8-1 2-16,4 3 4 16,4-4 2-16,4 1 4 15,-1-3 2-15,1-2 6 16,-7 0 6-16,-11-2 22 0,-8 2 10 16,-13-2 7-16,-3 2-1 15,-8-3-22-15,-2-1-15 16,2-7-67-16,5-2-48 15,9-5-112-15,6-3-79 16,8-5-269-16,5-4 357 16</inkml:trace>
  <inkml:trace contextRef="#ctx0" brushRef="#br0" timeOffset="158766.51">8503 11605 1087 0,'12'4'546'0,"-13"4"-178"16,5 5-37-16,-1 6-101 15,-2 1-55-15,13 6-86 16,-4-9-26-16,4-1-41 16,0-7-14-16,-1-8-8 15,3-1-5-15,-1-6-6 16,1-5-2-16,-1-1-18 16,0-4-5-16,-6 1-1 15,-4 2 6-15,0 5 23 16,-5 4 9-16,1 4 8 15,-1 4 1-15,0-4 1 16,0 0 6-16,0 0 15 16,0 7 6-16,1 6-1 15,1 1-6-15,7 20-20 0,-4-26-8 16,2-4-6-16,0-3-5 16,4-2-31-16,1-2-16 15,3-6-23 1,-4 2-4-16,-1-2 26 0,-2-2 16 15,-1 0 28-15,1 4 7 16,1 1 5-16,2 5 3 0,5 4 14 16,0 1 13-16,2 6 17 15,-3 2 17-15,-2-1-9 16,-6-1-13-16,2-5-18 16,-2-3-19-16,0-4-5 15,6-1-2-15,-3-4-7 16,-1-3-5-16,0 3-1 15,-3-1 1-15,-4 3 9 16,-2 4 4-16,4-2 4 16,-4 3 3-16,0 0 17 15,0 0 11-15,0 0 12 16,11 2-1-16,2 0-15 16,29 10-13-16,-28-11-11 15,4 3-41-15,8 0-131 16,4-5 439-16,5 5-258 15</inkml:trace>
  <inkml:trace contextRef="#ctx0" brushRef="#br0" timeOffset="172324.72">10363 11423 1075 0,'8'4'449'0,"0"0"-292"16,2 3-63-16,7 1-49 15,7 0-40-15</inkml:trace>
  <inkml:trace contextRef="#ctx0" brushRef="#br0" timeOffset="172645.93">10799 11472 1197 0,'-21'18'505'0,"-10"0"-259"15,1 4-73-15,4-4-16 16,2 2-47-16,12-5-60 16,4-5-22-16,11 7-17 15,7-1-4-15,9 2-1 16,7 6 3-16,3-1 7 15,2 2 3-15,5 2 5 16,0-4 4-16,-4-3 5 16,-9-1 5-16,-9-5 18 15,-14-2 13-15,-8-1 11 0,-4-2-2 16,-9-2-19-16,4-1-14 16,-3-5-26-16,0-1-24 15,2-4-122-15,5-3-76 16,9-4-378-16,6 0 366 15</inkml:trace>
  <inkml:trace contextRef="#ctx0" brushRef="#br0" timeOffset="173149.21">10476 11634 877 0,'-3'5'406'0,"5"1"-91"16,6 4-77-16,-6 2-8 16,0 7-35-16,-4 4-98 15,1-1-29-15,0 5-29 16,4-5-13-16,2-9-15 16,-3-4-3-16,2-7-50 15,-6-3-44-15,2-3-126 16,0 2 126-16</inkml:trace>
  <inkml:trace contextRef="#ctx0" brushRef="#br0" timeOffset="173832.81">12001 11768 750 0,'6'-2'381'0,"3"1"-88"15,-5-3-19-15,-4-1-38 16,-2-7-47-16,1-9-82 15,-6-2-29-15,2 0-31 16,-7-3-9-16,-3 10-17 16,3 4-5-16,-2 3-6 15,4 7-3-15,-12 4-7 16,3 5-3-16,-4 15-6 16,3 4-1-16,14 7 6 0,3 1 4 15,6-2 9-15,9-4 6 16,0-9 5-16,3-7 4 15,-1-10 5-15,3-4 2 16,-1-6 6-16,0-4 4 16,-4-1 10-16,0 0 7 15,-3 3 5-15,-5 5 1 0,4 3-7 16,-8 2-5-16,-2 6-11 16,-2 4-6-16,2 4-10 15,7 3-10-15,6-4-9 16,5-6-63-16,6-7-167 15,7-4-43-15,10-5 130 16</inkml:trace>
  <inkml:trace contextRef="#ctx0" brushRef="#br0" timeOffset="174174.54">13080 11661 975 0,'-24'-14'489'0,"-5"5"-65"0,8 9-180 16,-2-3-38-16,-6-6-43 16,5 9-80-16,-11-7-21 15,-1 10-18-15,4 5-7 16,9-2-13-16,6 3-9 15,13 2-8-15,5 3-3 16,12 8-5-16,6 6-2 16,12-2 2-16,-2-1 0 0,3-3 1 15,-6-4 2-15,-12-4 2 16,6-2 2-16,-11-2 4 16,-3 0 4-16,-2-1 7 15,-11 3 3-15,-5-1 1 16,-2-1-4-16,-11-3-14 15,1-6-34-15,3-4-114 16,4-5-78-16,15-5 123 16</inkml:trace>
  <inkml:trace contextRef="#ctx0" brushRef="#br0" timeOffset="174389.93">13152 11710 1089 0,'0'0'533'0,"1"16"-131"16,0 9-110-16,1 12-52 0,0 5-65 16,3 11-109-16,0-1-28 15,6-2-28-15,1-1-4 16,-1-13-7-16,3-3-4 16,-7-11-79-16,-1-6-47 0,-6-8-112 15,-6-8-105 1,-4-10 229-16</inkml:trace>
  <inkml:trace contextRef="#ctx0" brushRef="#br0" timeOffset="174872.65">13216 11733 1112 0,'24'-10'515'0,"2"10"-215"15,0 1-19-15,-5 11-65 16,1 5-46-16,-7 2-71 15,-7 6-27-15,-10 2-27 16,-10-3-10-16,-10 3-12 16,0-4-2-16,0-4-10 15,1-5-19-15,8-6-58 16,3-1-32-16,7-4-48 0,2-3 8 16,6 3 47-16,-5-4 27 15,0 0 48-15,15 1 7 16,11-1 4-16,30-4 3 15,-19-4 16 1,-2 0 14-16,8-10 13 0,-1-4 5 16,-3-7-2-16,-2 0-3 15,-15 1 3-15,-7 5 4 16,-13 7 2-16,-5 0-3 0,-12 7-10 16,-3 3-6-1,-3 7-14-15,-3 4-6 0,6 6-7 16,6 4 0-16,1 4-1 15,7 4-1-15,4 1-2 16,0 0-2-16,15-4-3 16,3-3-1-16,5-9 1 15,6-5-31-15,2-6-108 16,2-5-89-16,8-9 132 16</inkml:trace>
  <inkml:trace contextRef="#ctx0" brushRef="#br0" timeOffset="175314.64">13797 11649 1222 0,'-10'3'543'0,"-2"6"-264"15,-1 6-23-15,4 11-75 0,3 0-49 16,8 5-74-16,7-2-23 16,7-9-29-16,7-3-6 15,11-11-4-15,-1-3-3 16,9-11-9-16,1-4-28 15,-3-7-85-15,3-6-56 16,-7-2-140-16,-2 4-43 16,-8 3 26-16,-10-3 62 15,-8 13 208-15,-8-2 152 0,0 10 163 16,1 6 22-16,0 5 20 16,0 9-45-16,-1 0-50 15,0 4-3-15,0 1-62 16,2-5-29-16,1-6-51 15,1-5-25-15,-1-6-36 16,-2-2-37-16,-1-12-99 16,-1-1-52-16,-4-9-86 15,-1-4-12-15,-5 2 39 16,-1 1 33-16,-3-2 96 16,-1 0 53-16,3 3 125 15,3 2 66-15,9 9 61 16,0 7 3-16,9 9-58 15,5 0-43-15,7 12-45 0,7 1-48 16,5-9-151-16,5-4-148 16,10-4 185-16</inkml:trace>
  <inkml:trace contextRef="#ctx0" brushRef="#br0" timeOffset="175687.9">14501 11600 612 0,'8'1'358'15,"-2"2"10"-15,-2-3-24 16,-12 0-34-16,-3 0-26 15,-7-6-92-15,-6 1-34 0,2 0-74 16,5 2-26-16,-6 7-43 16,12 11-18-16,3 1-17 15,1 0-2-15,8 7 5 16,-5-8 4-16,11 3 9 16,4 0 4-16,5-9 3 15,4-1 3-15,-4-5 0 16,-5-2-1-16,1-5-2 15,1-1 1-15,-4-2 1 16,3-6 3-16,-2 1 6 16,-4-2 1-16,1-1 4 15,-1 4 2-15,-1 5 0 16,-1 3 0-16,-2 11-5 16,-1-1-3-16,-1 10-5 0,2 2-2 15,1 1-2 1,0 0-1-16,1-6-4 0,1-2-29 15,1-6-90-15,2-5-65 16,0-5-148-16,3 0 196 16</inkml:trace>
  <inkml:trace contextRef="#ctx0" brushRef="#br0" timeOffset="175881.14">14714 11355 1360 0,'9'26'601'0,"-9"26"-248"16,-3 9-101-16,-3 9-31 16,0 0-68-16,6-5-98 15,2-7-24-15,4-12-25 16,-1-9-9-16,1-18-88 16,1-7-55-16,0-11-121 15,-1-2-81-15,0-6 225 16</inkml:trace>
  <inkml:trace contextRef="#ctx0" brushRef="#br0" timeOffset="177044.41">15762 11639 1222 0,'10'-52'484'0,"-22"40"-230"16,-1-3-58-16,-1 8 20 15,-4 2-25-15,-6 5-93 16,-1 7-33-16,-7 7-32 16,-2 8-10-16,7 5-21 15,2 2-6-15,16 9-14 16,8-1-4-16,6 3-1 16,8-1 3-16,14-6 5 15,5-4 4-15,10-9-1 16,7-7-1-16,7-13-3 15,6-4-18-15,4-14-36 16,1-2-12-16,-9-6-3 0,-8 0 20 16,-20 1 46-16,-9-1 22 15,-18 5 32-15,-9-5 14 16,-12 11 36-16,-3 1 12 16,-5 9 6-16,-2 4-8 15,9 9-21-15,-6-1-10 16,10 8-14-16,6 6-6 15,-3 2-15-15,18 6-9 16,-5-2-8-16,6-7-5 0,4-5-7 16,-10-8 0-16,8-6-1 15,4-1 0-15,2-5 1 16,6-2 2-16,-2-3 3 16,-6-1 1-16,-3 5 2 15,-5 0 0-15,-1 8-3 16,-1 2-1-16,0 5-3 15,-1-1-1-15,6 2-7 16,2-2-13-16,8-6-84 16,2-4-41-16,8-9-90 15,4-4-37-15,1-5-73 16,5 2-42-16,1 1 26 16,-12-5 50-16,4 6 163 15,-10-5 102-15,-8 5 202 16,1 4 81-16,-13 3 124 0,3 4 40 15,-12-2-42-15,2 5-45 16,-8 0-83-16,-6 2-44 16,8 8-83-16,-1 1-30 15,5 4-43-15,7 3-10 16,1 5-10-16,4 0-2 16,8 4-4-16,0-2-2 15,3-2 0-15,-5 0 1 0,-6-6-1 16,-2-3 0-16,-6-3 2 15,3-3 0-15,-6-2 1 16,-3-3 0-16,4 0-4 16,-1 0-4-16,6 0-9 15,8 2-2-15,5-1-1 16,-6 1 0-16,12-3 5 16,-3-1 1-16,3-8 0 15,7-3 2-15,-3-6 2 16,1-4 2-16,-1-4 4 15,-5-1 4-15,-8 2 8 16,-7 0 2-16,-6 7-1 16,-5 4-2-16,-8 7-9 15,6 7-4-15,-3 10-2 16,2 5-1-16,9 9 3 16,-1 3 5-16,5 4 6 15,-2-2 1-15,7-5 3 0,6-6-5 16,7-5-9-16,13-5-12 15,5-7-124-15,7-1-87 16,18-8 132-16</inkml:trace>
  <inkml:trace contextRef="#ctx0" brushRef="#br0" timeOffset="177608.59">17942 11705 1119 0,'9'-5'453'0,"-5"15"-198"0,3 8-34 16,-4 18-7 0,-1 4-13-16,4 10-93 0,-3 1-30 15,5-10-34-15,2-10-16 16,5-12-21-16,2-11-4 15,7-9 0-15,-4-4 2 16,-2-12 5-16,-2-1 0 0,-5-6 0 16,-1 2-2-16,-2 1-2 15,-1 7-3-15,2 6-6 16,1 5-1 0,2 7 0-16,2 7 3 0,4 7 17 15,2 0 12-15,4 0 13 16,2-5 2-16,5-5-7 15,-2-6-6-15,1-8-9 16,-5-4 0-16,-14-6 0 16,3-4-2-16,-10 2-29 15,0-1-39-15,-2-2-122 16,-9-2-71-16,5 0 142 16</inkml:trace>
  <inkml:trace contextRef="#ctx0" brushRef="#br0" timeOffset="178164.95">18607 11466 1264 0,'6'25'595'15,"5"8"-227"-15,-1 6-74 16,-3 8-59-16,-2 2-67 16,-1 2-89-16,-1-3-24 15,0-5-33-15,2-7-9 16,2-12-8-16,0-8-2 15,-3-10-2-15,-4-3 1 0,-1-4-6 16,0 0-4-16,0 0-4 16,0 0-1-16,0-3 3 15,-1-6 1-15,0-1-3 16,2 2 1-16,11-25-1 16,0 31 2-16,4 4 6 15,1 5 2-15,12 7 5 16,6-1 3-16,13 0 1 15,-6-3-3-15,5-9-4 16,-6-2-1-16,-1-9 1 16,6-4 0-16,-20-5 8 15,-2-1 5-15,-21-1 8 16,-7 2 0-16,-10 2-4 16,-2 2-5-16,-3 5-8 15,5 3-2-15,2 8-2 0,-3 8 0 16,11 8 4-16,6 7 5 15,-1 3 12-15,7 1 3 16,-2 0 6-16,-5-5-1 16,8-3-6-16,-1-1-3 15,4-5-10-15,3 0-2 16,1-3-7-16,3-1 0 16,0-6-78-16,3-2-73 0,1-2-174 15,-1-7 57-15,5-4 140 16</inkml:trace>
  <inkml:trace contextRef="#ctx0" brushRef="#br0" timeOffset="178510.89">19279 11774 931 0,'9'-4'500'0,"-6"7"38"15,-1 4-202-15,3 5-47 16,2 4-23-16,-1 7-124 15,-2 1-41-15,1 3-48 16,-2-3-14-16,2-2-24 16,-3-8-4-16,1-4-6 15,0-6 3-15,-9-7 3 16,3-3-2-16,-5-7-3 0,-1-2-6 16,9-5-6-16,2 1-2 15,5-1 1-15,-2 1 1 16,9 5 3-16,1 1 2 15,-2 3 3-15,3 1 5 16,-9 5 9-16,-2 3 0 16,0 1 2-16,-3 4-3 15,2 2-4-15,-5 1-3 0,4 3-20 16,-1 0-59-16,3-6-179 16,9-4-41-16,4-4 152 15</inkml:trace>
  <inkml:trace contextRef="#ctx0" brushRef="#br0" timeOffset="178893.68">19498 11949 1434 0,'-4'0'626'16,"8"-2"-359"-16,4-6-104 0,-3-2 13 16,14-5-98-16,-5-1-28 15,5-1-26-15,4-1-10 16,0 2-9-16,2-3-1 16,-4-2-1-16,-5 3 2 15,-9-1 10-15,-7 5 3 16,-13 4 2-16,-4 5 0 15,-5 7-12-15,-2 3-2 0,3 11 7 16,5 2 4-16,5 5 15 16,6 3 8-16,6-3 5 15,4 0 3-15,8-1-1 16,3-1-6-16,8-5-10 16,2-2-9-16,8-8-14 15,3-5-34-15,10-4-111 16,7-6-74-16,9-13 117 15</inkml:trace>
  <inkml:trace contextRef="#ctx0" brushRef="#br0" timeOffset="179993.6">21397 11778 924 0,'0'-2'493'16,"0"0"-85"-16,0 1-206 15,0 1-6-15,2 9-46 16,6 20-33-16,9 42-37 16,-5-34-22-16,7-10-31 15,2-7-8-15,2-13-11 16,2-7-1-16,-4-5 2 15,-3-6 1-15,-1-5 6 16,-8-3-1-16,-2-2 0 0,0 4-1 16,-4 5-4-16,0 4-3 15,-1 7-7-15,-1 4-3 16,2 13-3-16,0 5 2 16,3 7 11-16,4 3 7 15,5-8 12-15,2-4 2 16,7-11-3-16,2-4-1 15,8-6-3-15,-2-3 2 16,-6-11 7-16,-6-4 3 0,-6-7-2 16,-7-1-3-16,-4 2-8 15,-2 2 1-15,-3 4-88 16,-1 2-77-16,-3 6 270 16,4 3-153-16</inkml:trace>
  <inkml:trace contextRef="#ctx0" brushRef="#br0" timeOffset="180204.54">22068 12054 1417 0,'1'16'662'15,"3"3"-329"-15,0-1-81 16,-1 3-41-16,0 0-110 15,1-2-36-15,-1-3-53 0,1-4-6 16,1-5-61-16,-1-4-48 16,-1-4-136-16,1-5-94 15,-2-1 208-15</inkml:trace>
  <inkml:trace contextRef="#ctx0" brushRef="#br0" timeOffset="180348.31">22056 11839 1257 0,'-1'-2'562'0,"8"2"-256"16,3 0-54-16,3 3-85 15,3 0-54-15,1 4-137 16,3-2-95-16,5 0 75 16</inkml:trace>
  <inkml:trace contextRef="#ctx0" brushRef="#br0" timeOffset="180609.24">22403 11945 1487 0,'1'6'613'16,"2"-6"-408"-16,4-4-24 16,3-2-50-16,12 0-60 15,-3 0-40-15,0 3-23 16,5 1-158-16,-8 1-87 16,9 5 139-16</inkml:trace>
  <inkml:trace contextRef="#ctx0" brushRef="#br0" timeOffset="180777.96">22451 12079 1284 0,'-2'2'563'0,"6"-1"-291"16,3 0-28-16,7-4-62 16,5 0-54-16,4-5-70 15,4 1-18-15,4 5-96 16,-3-3-88-16,3-2-173 15,0 0 184-15</inkml:trace>
  <inkml:trace contextRef="#ctx0" brushRef="#br0" timeOffset="181093.54">22885 11831 1403 0,'-2'0'648'0,"3"4"-324"16,6 7-114-16,0 3-27 0,4 9-80 16,-2 1-28-16,-5 2-13 15,4 0-9-15,4-3-12 16,-2-2-2-16,9-8-6 16,-7-7-2-1,-6-4-4-15,0 1 0 0,17-3-3 16,1-6 1-16,-2-8 0 15,-7-7-3-15,-5-4 0 16,0-2-4-16,-3 2-32 16,-2 3-62-16,2 5-161 15,2 0-85-15,5 6 180 16</inkml:trace>
  <inkml:trace contextRef="#ctx0" brushRef="#br0" timeOffset="181294.52">23417 12059 1150 0,'5'24'633'0,"-1"-1"-65"16,-3-4-284-16,1-5-48 15,-3-5-94-15,0-3-73 16,1-6-80-16,1-2-46 15,-1 1-121-15,0 0-94 0,0-12 162 16</inkml:trace>
  <inkml:trace contextRef="#ctx0" brushRef="#br0" timeOffset="181458.57">23397 11803 912 0,'11'-2'585'16,"-5"3"-27"-16,7 4-207 15,-9-1-40-15,-2 0-111 16,8 0-60-16,-3-1-76 16,3-2-23-16,8-1-151 15,-4-3-91-15,13 5 122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6:32:55.117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5790 11998 512 0,'6'2'331'16,"0"2"-42"-16,-3 3-52 16,-2-4-19-16,0 2-30 15,-1-3-11-15,0-2-43 16,-1 0-23-16,0 0-50 15,0 0-20-15,0 0-32 16,-7 1-35-16,1-1-79 16,1-2-60-16,5 1 95 15,0 0-46 1</inkml:trace>
  <inkml:trace contextRef="#ctx0" brushRef="#br0" timeOffset="86099.45">16405 4322 345 0,'0'-2'206'0,"0"1"-26"15,0 0 7-15,0 0-26 16,0 0-26-16,0 0-15 16,0 0-7-16,0 0-13 15,0-1-5-15,0-1-19 16,0 1-11-16,-1 1-21 16,0 0-10-16,0 0-16 15,-6 2-7-15,-16 7-7 16,-24 18-1-16,28-7-3 15,3-2-1-15,6 5-1 16,3 0-1-16,4-1-1 0,3-1 0 16,9-1 2-16,4-1 1 15,8-5 4-15,4 0 3 16,3-5 1-16,1-5 0 16,-3-4-1-16,3-6 2 15,-4-6 1-15,0-2 1 16,-5-4 2-16,-8-3 4 0,-4 1 7 15,-4-2 6-15,-4 4 8 16,-3-2 0-16,-8 2 0 16,-4 3-3-16,-3 4-3 15,0 3-3-15,-2 5-10 16,0 0-5-16,0 2-9 16,2 2-4-16,8 0-4 15,-3 2-2-15,5 2-5 16,0-1-4-16,1 0-42 15,7 4-41-15,-4 0-152 16,7 3-163-16,3 2 261 16</inkml:trace>
  <inkml:trace contextRef="#ctx0" brushRef="#br0" timeOffset="87768.23">17083 3839 314 0,'-1'-3'258'0,"-4"-2"79"16,2 2-74-16,-2 1-35 15,-2-2-44-15,0-1-58 16,0 0-21-16,-2 2-33 15,-1 1-13-15,-29 1-15 16,30 6-8-16,-3 3-11 16,4 6-5-16,1 0-10 15,1 6-1-15,2 5-4 16,-4-2 0-16,9 5-1 0,2-4 0 16,14-6-3-16,3 0 0 15,5-7 2-15,4-3 1 16,2-6 5-16,4-3 3 15,-5-7 5-15,-3-5 3 16,-5-5 5-16,-5 1 3 16,-3-6 5-16,-6 0 3 15,-6-2 3-15,-3-1 0 0,-7 5-4 16,-3 0-3-16,-7 4-7 16,0 3-5-16,-5 6-6 15,-5 3-4-15,1 5-7 16,-1 4-2-16,5 3-5 15,3 3-3-15,2-1-8 16,6-1-10-16,7-2-64 16,5 0-56-16,5 1-213 15,8 2 223-15</inkml:trace>
  <inkml:trace contextRef="#ctx0" brushRef="#br0" timeOffset="88071.54">17171 3566 1106 0,'-2'3'460'16,"-3"6"-258"-16,-1 3-58 16,-4 9-9-16,-2 9-40 15,-4 7-42-15,-3 8-14 16,1 10-22-16,-2 3-6 15,8 2-5-15,-1-7-2 16,4-2 0-16,-2-4 1 16,0-8 0-16,5-4-1 0,0-10 1 15,3-8 0-15,2-4-2 16,2-2 0-16,-1-5-6 16,4 2-30-16,3-8-69 15,-5 0-53-15,7-4-187 16,-4-6 217-16</inkml:trace>
  <inkml:trace contextRef="#ctx0" brushRef="#br0" timeOffset="89331.42">16186 4746 562 0,'13'-28'315'15,"-11"26"-65"-15,-2 1 23 16,0 0-46-16,-1 1-35 15,0 0-46-15,0 0-24 16,0 0-48-16,0 0-16 0,-8 7-30 16,-17 17-12-16,-34 41-11 15,22-19-2-15,-3 16-2 16,-5 2 0-16,1 7 0 16,3-1 0-16,0-7 3 15,6 0-1-15,-2-11 2 16,0-2 2-16,11-6 2 15,0-5-1-15,9-7 2 16,2-4 1-16,3-8-3 16,1 0 1-16,2-6-3 15,4-3 0-15,-1-2-3 16,3-5 0-16,1-2-2 16,0-2-2-16,3-1-11 15,0 0-6-15,0 0-9 16,0 0-31-16,0 0-131 15,3-4-174-15,12-13 224 0</inkml:trace>
  <inkml:trace contextRef="#ctx0" brushRef="#br0" timeOffset="89995.67">15558 5742 592 0,'-7'-5'312'16,"0"1"-42"-16,4 2-68 16,-3-3-28-16,0 2-44 15,-2 1-74-15,-5 1-18 16,-26 11-24-16,22 5-5 0,2 5-7 16,4 0-1-1,9 4-4-15,-1 1-2 0,9 2-2 16,5 0 1-16,0-6 4 15,12-1 2-15,-1-10 5 16,4-3 2-16,3-7 4 16,-6-2 3-16,1-11 7 15,-5-7 3-15,-6-3 11 16,-5-3 7-16,-8 2 6 16,-6-1 1-16,-7 4-6 15,-2 2-5-15,-2 5-10 16,-1 4-3-16,0 5-9 15,-4 0-7-15,2 3-11 16,6 4-10-16,1 2-84 16,5 2-82-16,8 5 110 0</inkml:trace>
  <inkml:trace contextRef="#ctx0" brushRef="#br0" timeOffset="94305.55">16730 4746 369 0,'0'-3'285'16,"0"0"1"-16,0 1-64 16,-1-1-23-16,0 2-58 15,0 0-15-15,0 0-26 16,0 0-15-16,0 0-25 16,0 0-15-16,-1 0-23 15,1 0-7-15,1 0-7 0,0-1-1 16,0 2 0-1,3 4 1-15,9 20-2 0,31 29 1 16,-19-19-3 0,3 4 0-16,7 10-2 0,3 4-1 15,0 4 0-15,0 1 0 16,3-3 3-16,-3-5 5 16,4 3 7-16,0-2 7 15,-4-1 9-15,2-1-1 0,-4-3 2 16,0-1 0-16,1-10 3 15,-7 0 2-15,-7-8 2 16,-2-3-1-16,-10-5-4 16,2-3-2-16,-4-5-5 15,-5-7-2 1,0 0-3-16,-2 0-2 0,-1-3 1 16,0 0-13-16,0 0-66 15,0 0-55-15,0 0-206 16,-1 0 198-16</inkml:trace>
  <inkml:trace contextRef="#ctx0" brushRef="#br0" timeOffset="94775.02">17597 5762 873 0,'-2'-1'427'0,"-10"-2"-208"0,-5 1-34 16,-25-26-25-16,23 35-77 15,2 3-20-15,8 6-34 16,-7 2-12-16,12 6-12 15,2 0-3-15,6-1-3 16,5-1-2-16,6-6 1 16,1-3 0-16,3-2 2 15,3-4 4-15,-2-5 8 16,4-1 4-16,-2-9 8 16,0-7 2-16,-4-4 8 15,-5-4 5-15,-9 1 19 16,-4 1 8-16,-7 2 6 15,-7 1-4-15,-3 1-21 16,-1 0-13-16,1 4-19 16,-1 1-8-16,5 5-15 15,6 6-12-15,-1 1-54 16,7 2-52-16,1 7-214 0,3 0 216 16</inkml:trace>
  <inkml:trace contextRef="#ctx0" brushRef="#br0" timeOffset="96041.49">14351 5710 475 0,'48'-12'307'0,"-43"11"-70"0,-3-4 10 16,-2 0-28-1,-4-2-62-15,2-1-25 0,-5 1-37 16,-3 1-15-16,-3 0-26 16,-6 2-9-16,-4-1-19 15,0 5-8-15,1 6-13 16,1 3-5-16,7 4-10 16,3-3-3-16,6 4-7 15,2-1-3-15,3 1 3 16,6 4 4-16,2-2 9 15,1 0 7-15,6 1 6 16,-1 0 2-16,0 1 4 16,0 0-1-16,-4 2 4 15,-1 3 1-15,-9-1 4 0,-4 0 3 16,-6-6 7-16,-3 1 3 16,-3-6 0-16,-1-1-3 15,1-5-7-15,2-5-4 16,4 0-9-16,4 1-3 15,3-1-9-15,1 0-11 16,2 0-15-16,0-1-3 16,0 0 3-16,0 0 7 15,14 0 22-15,1 2 7 16,25 9 14-16,-26-4 6 0,-7 4 12 16,-1 3 6-16,-3 5 6 15,-3 3-3-15,3-2-13 16,4 3-8-16,-1-4-14 15,4-3-4-15,-2-2-7 16,-3-3-2-16,6-3-5 16,0-2-10-16,7-3-119 15,4-1-88-15,1-4 132 16</inkml:trace>
  <inkml:trace contextRef="#ctx0" brushRef="#br0" timeOffset="96257.03">14635 5831 1344 0,'-4'14'552'0,"1"4"-364"0,1 6 7 16,-1 4-57-16,-1-1-45 15,4 0-47-15,0-1-13 16,4-3-19-16,0-4-5 15,1-6-6-15,0-2-2 16,-2-6-1-16,0-4-29 16,-3-2-87-16,0 0-62 0,0 0-206 15,0-1 237-15</inkml:trace>
  <inkml:trace contextRef="#ctx0" brushRef="#br0" timeOffset="96720.3">14774 5642 905 0,'12'-11'423'0,"-6"10"-135"16,3 0-69-16,-1 0-16 16,3 3-49-16,3-1-78 15,-1 0-17-15,0 3-24 16,-3 0-9-16,-2 3-7 0,-3 3-2 15,-5 6-1-15,-3 2-1 16,-5 5-1-16,-2 4-2 16,2-4-6-16,1 3-3 15,3-5-3-15,0-3-1 16,9-2-2-16,-1-6-1 16,5-3-2-16,5-1 0 15,-5-6 0-15,3 0 3 16,0-6 3-16,-4 1 1 0,1 1 3 15,-2 3 0-15,-5 3 0 16,1 2-1-16,1 7 3 16,-3 2 1-16,2 12 3 15,2 2 4-15,-5 3 7 16,6 2 5-16,-2-6 8 16,-2-10 5-1,-1 2 5-15,0 9 1 0,-5 1-6 16,-2-9-4-16,-5-10-8 15,1-2-36-15,-9-6-122 16,1-1-36-16,-13 2 80 16</inkml:trace>
  <inkml:trace contextRef="#ctx0" brushRef="#br0" timeOffset="98281.89">18189 5649 819 0,'13'-34'383'15,"-14"28"-176"-15,-1 5 20 16,-2-3-57-16,3 3-35 16,0-1-41-16,0 1-19 15,0 0-30-15,0 0-7 0,-3 0-17 16,-2-1-7-16,4 1-11 15,0 0-3-15,0 0-5 16,1 0-2-16,0-1-4 16,0 1-1-16,0 0 2 15,0 0 1-15,0 0 4 16,0 1 2-16,0 0 3 16,0 0 1-16,-1 0 4 15,1 0 3-15,0 0 4 16,0 0 2-16,0 0 4 15,0 0 0-15,0 0-2 16,0 0-4-16,0 0-1 16,0 0 0-16,0 0 4 15,-1 0 7-15,1 0 3 16,0 0 2-16,0 0-6 16,0 0-4-16,0 0-9 0,0 0-4 15,-2 1-5-15,-6 2-4 16,0 15-8-16,-24 30-2 15,33-24-3-15,2 5 2 16,9-2 5-16,2-1 4 16,5-4 8-16,4-4 4 15,2-7 5-15,3-1 3 0,2-10 0 16,1-2 2-16,6-9 4 16,-7-5 2-16,-6-5 4 15,-4-5 3-15,-13 0 6 16,-2-1 5-16,-7 4 8 15,-5 4 1-15,-7 4-9 16,-4 5-6-16,-3 1-20 16,-1 2-7-16,-2 3-17 15,4 3-19-15,1 3-55 16,4 2-45-16,4 2-152 16,4 3 177-16</inkml:trace>
  <inkml:trace contextRef="#ctx0" brushRef="#br0" timeOffset="98547.13">18298 5369 1126 0,'11'13'471'15,"-21"14"-241"-15,-3 8-63 16,-4 16-6-16,-4 5-30 15,3 9-58-15,2 0-19 16,3 2-34-16,3 1-8 16,2-6-5-16,3-5-2 15,0-10-2-15,2-6-1 0,1-17-1 16,0-3-4-16,1-12-55 16,1-2-51-16,0-6-143 15,2-10-163-15,3-17 264 16</inkml:trace>
  <inkml:trace contextRef="#ctx0" brushRef="#br0" timeOffset="99489">15394 6241 382 0,'33'-37'250'0,"-33"29"30"16,0 1-44-16,0 4-13 16,1 1-24-16,-1 2-38 15,0 0-7-15,-1 0-25 16,0 0-18-16,0 0-40 16,-2 3-20-16,-26 26-30 15,-33 41-10-15,16-5-8 16,-4 12-3-16,-2 14 0 15,1 3 1-15,5 0 0 16,1 4 2-16,4-7 0 16,-1-2 0-16,-2-6 1 15,1-10 0-15,-2-5-1 0,7-4 2 16,3-8-1 0,4-7 1-16,8-8-1 0,2-8-1 15,7-10 0-15,2-7-1 16,3-6-1-16,3-1-17 15,6-8-91-15,1-1-70 16,9-9 102-16</inkml:trace>
  <inkml:trace contextRef="#ctx0" brushRef="#br0" timeOffset="99888.88">14558 7561 699 0,'-15'-8'340'0,"6"8"-64"15,-2 4-75-15,-2 7-23 16,2 3-33-16,4 9-74 15,4 3-21-15,10 5-28 16,7 0-8-16,7-4-9 16,6-4-2-16,1-8 1 0,2-3 1 15,1-12 4-15,-6-5 6 16,-4-9 14-16,-4-4 9 16,-9-4 16-16,-5-2 3 15,-7-4-1-15,-7-2-4 16,-9 6-11-16,-2-1-5 15,-4 10-13-15,-2 4-7 0,1 6-15 16,3 3-10-16,8 3-53 16,-2 2-46-16,14 2-167 15,0 4 172-15</inkml:trace>
  <inkml:trace contextRef="#ctx0" brushRef="#br0" timeOffset="100742.75">13246 7380 841 0,'0'-2'372'16,"0"1"-134"-16,0 0-45 0,0 0-2 15,0-5-35-15,-2-2-75 16,-1 0-20-16,-1 2-30 15,-13 1-8-15,-31-23-6 16,24 28-3-16,-2 5-3 16,-1 3-1-16,4 6-2 15,1 3-1-15,3 1-2 16,1 3-2-16,7-2 0 16,1 0-3-16,10-1 0 15,5 1 3-15,2-1 5 16,2-5 3-1,-5-6 4-15,2-1-1 0,9 19-1 16,1 1 0-16,-8-4 2 16,-8-6 1-16,-5 1 2 15,-1-2-1-15,-4 0-1 0,0-2-2 16,-3-3-2-16,-1 0-1 16,4-4-4-16,1-3-3 15,3-3-8-15,2 0-4 16,0-1-8-16,4 1-4 15,0 0-3-15,0 0 1 16,0 0 6-16,0 0 6 16,0 0 7-16,9 5 6 15,1 1 12-15,-2 8 6 0,30 31 7 16,-29-29-1-16,-5 2-7 16,-2 0-2-16,2 2-8 15,-5 0-2-15,2-3-4 16,2 1-4-16,0-8-21 15,7-1-47-15,1-6-130 16,3-10 25-16,10-10 80 16</inkml:trace>
  <inkml:trace contextRef="#ctx0" brushRef="#br0" timeOffset="100940.36">13290 7558 1283 0,'1'1'537'0,"0"8"-315"16,0 4-7-16,-2 10-33 0,-3 4-53 15,1 5-67-15,0 2-14 16,2-3-24-16,0-3-9 16,1-4-11-16,1-2-3 15,0-8-66-15,2-4-65 16,2-8-172-16,-1-7 180 15</inkml:trace>
  <inkml:trace contextRef="#ctx0" brushRef="#br0" timeOffset="101123.54">13484 7754 963 0,'1'10'464'0,"-3"-2"-158"16,5 5-26-16,-10 3-76 15,1 4-59-15,-2 1-95 16,-8-3-18-16,8-1-28 16,-1-4-46-16,2-8-140 15,5-4-103-15,-2-11 162 16</inkml:trace>
  <inkml:trace contextRef="#ctx0" brushRef="#br0" timeOffset="101490.37">13599 7570 1094 0,'0'-11'477'16,"7"9"-207"-16,1 1-70 16,1 1-20-16,1 3-46 15,1 3-77-15,0 0-14 16,-3 4-22-16,-1 2-2 0,-7 7-1 15,-1-2-1-15,-8 4 1 16,-4-1-1-16,0 1-4 16,-1-2-2-16,2 1-4 15,4-3-3-15,3-3-5 16,4-3-3-16,5-5 1 16,3-4 4-16,4-2 13 15,6-2 4-15,4-3 2 16,2 1-3-16,-2 0-8 15,0 2-2-15,-8 2-4 16,-3 0-47-16,-2 0-155 16,-3-2-307-16,-2-10 319 15</inkml:trace>
  <inkml:trace contextRef="#ctx0" brushRef="#br0" timeOffset="101962.65">13807 7418 1091 0,'16'-7'476'15,"-4"6"-209"-15,4 2-57 16,-7 2-31-16,-3-2-49 0,3 3-78 16,-3 3-16-16,-2-1-17 15,-1 7-3-15,-8-1-2 16,-4 1-1-16,-5 6-5 15,2-4-1-15,5 2-4 16,5-2-3-16,2-4 0 16,1 0-4-16,4-5 1 15,-2 0 0-15,4-2 0 16,0 1 1-16,1-1 1 16,5 1 0-16,0-3 4 15,-1-2 1-15,-5 2 14 16,-1-1 7-16,-6 2 14 15,-1 3 5-15,-1-6-4 16,1 4-3-16,-1 19-12 16,-3 32-3-16,3-28-4 15,3 2-1-15,2-1 3 0,1 1 3 16,3-6 3-16,-8-2 1 16,1-5-4-16,-7 0-2 15,-8-3-7-15,2-4-2 16,0-2-41-16,1-6-59 15,2-2-76-15,-2-7 91 16</inkml:trace>
  <inkml:trace contextRef="#ctx0" brushRef="#br0" timeOffset="102768.17">15563 6231 654 0,'-7'-3'283'0,"7"4"-103"16,2 2-37-16,3 7 12 15,-2 4-7-15,2 14-35 16,3 4-10-16,3 18-16 16,7 6-11-16,5 13-19 15,3 7-11-15,7 6-14 16,1-1-1-16,7-1 3 16,0-6 3-16,5-2 3 15,-23-28 1-15,0-1-2 16,13 31 3-16,1 4-4 0,-11-18-7 15,-4-19-4-15,-7-7-8 16,-6-13-5-16,-2-7 0 16,-3-10-21-16,-2-4-41 15,-2-8-130-15,0-3-113 16,4-10 173-16</inkml:trace>
  <inkml:trace contextRef="#ctx0" brushRef="#br0" timeOffset="103182.8">16082 7416 1003 0,'-5'0'485'15,"-2"-1"-202"-15,0 0-79 16,3-1-5-16,-3 1-79 16,2-1-38-16,-3 7-37 0,-5-1-16 15,3 10-19-15,-1 5-8 16,10 0-8-16,1 8-2 16,10-5-3-16,7 0 3 15,3-6 3-15,9-5 2 16,-1-9 3-16,1-2 4 15,-8-9 6-15,-3-3 5 16,-6-4 14-16,-5-4 7 16,-7 2 12-16,-5-2 2 0,-4 7-7 15,-5 0-5-15,-3 3-17 16,-1 1-11-16,1 1-53 16,0 6-46-16,5 2-138 15,4 9-87-15,8 15 193 16</inkml:trace>
  <inkml:trace contextRef="#ctx0" brushRef="#br0" timeOffset="103943.29">15882 7595 1104 0,'6'-1'498'16,"-6"-3"-242"-16,2 0 3 16,-8-1-69-16,-6-2-56 0,-5 2-75 15,-2 1-12-15,-4 0-18 16,0 0-11-16,2 4-14 15,2 0-1-15,5 3-6 16,3 2-4-16,5 0-8 16,2 2-2-16,4 1 3 15,5 3 4-15,2 2 11 16,4 4 4-16,2-2 8 16,-1 1 1-16,-2-1 0 15,-2-2 1-15,-4 1 0 16,-4 2 2-16,-3 0 1 15,-5-2 1-15,-5 2 0 16,0-3-4-16,0 0-3 16,0 0-3-16,3-5-2 15,2-2-1-15,3-6-6 16,2 1-3-16,1-5-14 16,2 3-6-16,0 0-3 15,0 0 2-15,0 0 9 0,12-3 6 16,1 4 8-16,26 6 6 15,-29 6 10-15,-3-2 3 16,-1 5 5-16,-1 5-2 16,1-3-4-16,-1 5-3 15,3 0-6-15,-4-4-3 16,4-4-5-16,2-2-4 16,-2-8-13-16,1-3-32 0,1-3-85 15,-1-6-64-15,3-7-219 16,0-4 262-16</inkml:trace>
  <inkml:trace contextRef="#ctx0" brushRef="#br0" timeOffset="104162.69">15954 7775 746 0,'3'3'460'16,"1"4"-41"-16,-2 4-136 15,-2 1-15-15,-1 7-72 16,1 3-41-16,0 1-64 15,1 0-27-15,1-5-38 16,2 0-11-16,1-6-5 0,-3 0-44 16,3-5-108-1,1-6-59-15,3-7-216 16,3-11 257-16</inkml:trace>
  <inkml:trace contextRef="#ctx0" brushRef="#br0" timeOffset="104522.67">16066 7749 800 0,'0'-2'406'0,"7"0"-74"0,4 0-72 15,0 0-31-15,0 0-31 0,0 2-70 16,0 0-24-16,-3 7-39 16,-1 5-18-16,-4 5-19 15,-3 0-4-15,-5 5-4 16,-1 0-2-16,-2-3-6 15,2-1-2-15,5-6-8 16,0-4-3-16,3-5-7 16,3-2-2-16,1-1 0 15,3-1 1-15,2-2 4 16,-1 0 3-16,0 3 3 16,-1-1 1-16,-3 7 2 15,1 3 1-15,-3 2 5 16,-1 2 4-16,0 1 3 15,-2 3 2-15,0 0 0 16,-2 0-2-16,0-2 4 0,-3-3-2 16,1-3 1-16,-1-2-2 15,-1-1-5-15,1 1-14 16,-1-3-109-16,2-3-69 16,1 2 102-16</inkml:trace>
  <inkml:trace contextRef="#ctx0" brushRef="#br0" timeOffset="105607.02">17661 6244 415 0,'0'-1'273'0,"0"0"45"16,0 0-64-16,0 0-24 16,0 0-36-16,0 0-70 15,0-1-22-15,-1 2-32 16,0 0-12-16,-1 4-19 16,-11 21-7-16,-16 43-15 15,12-22-3-15,-3 10-4 16,0 4-2-16,1 3-3 15,3 4 1-15,6 1 1 16,-3-1-1-16,4 1 1 16,5-27 2-1,-1 1 2-15,-4 23 2 0,0 0 1 0,2-20 0 16,4-17-4-16,-5-2-2 16,5-12-3-16,3-2-2 15,-1-5-8-15,3-4-18 16,6 0-32-16,-8-2-16 15,4 0-18-15,-4-1 6 16,-1 0-4-16,1 0-17 16,-1 0-124-16,1-1 149 0</inkml:trace>
  <inkml:trace contextRef="#ctx0" brushRef="#br0" timeOffset="106047.26">17341 7244 795 0,'-9'6'402'15,"-4"2"-179"-15,3 5-52 0,1 0-25 16,1 9-68-16,6 2-15 16,4 1-11-16,7 5-9 15,5-9-12-15,5-3-5 16,8-8-9-16,1-3 0 16,0-7-2-16,2-5 0 15,-6-4 3-15,-5-8 2 0,-2-4 11 16,-7-2 4-16,-7-1 10 15,-4-1 3-15,-7 1-1 16,-9 2-3-16,-4 4-9 16,-1 6-8-16,-9 6-23 15,-1 5-9-15,-2 8-39 16,4 3-28-16,6 5-86 16,5-2-65-16,10 1 138 15</inkml:trace>
  <inkml:trace contextRef="#ctx0" brushRef="#br0" timeOffset="106831.67">17169 7613 772 0,'4'-11'370'0,"-4"8"-74"15,0-1-60-15,0 1-23 16,0 0-38-16,0-1-93 15,-2 2-23-15,0-1-21 16,-6 0-10-16,-9 0-11 16,-26-26-5-16,30 31-6 15,1 1-2-15,3 3-4 16,6 2-2-16,3-1-4 0,5 1-1 16,3 5 4-16,2 0 3 15,3 2 5-15,0 4 3 16,-2 0 5-16,-2 0 1 15,-4 0 1-15,-3-1 2 16,-2-1 1-16,-5-1 0 16,-1 0 3-16,-2-3 1 0,0-1-1 15,0-5 0-15,0-3-2 16,0-2-4-16,3-2-5 16,1-3-5-16,4-2-12 15,0-1-5-15,0-1-5 16,4 3 0-16,2 0 12 15,2-2 7-15,2 6 13 16,0 0 6-16,0 7 5 16,-2 0 0-16,1 5 1 15,0 3-3-15,-1 3-4 16,-4 0-2-16,-1 4-5 16,-2-2-2-16,-1-3-3 15,0-2-1-15,1-6-3 16,-1-4 0-16,3-1-76 15,-2-2-61-15,-1-3-148 0,0 0 158 16</inkml:trace>
  <inkml:trace contextRef="#ctx0" brushRef="#br0" timeOffset="107415.14">17348 7696 956 0,'30'7'492'0,"-32"-10"-188"16,4 3-82-16,3-1-29 15,-5 1-78-15,0-1-27 16,0 1-27-16,3 0-11 16,9 2-22-16,-2 2-8 15,29 20-10-15,-32-10-2 16,-4 2-2-16,-3 2 1 16,-4 1-7-16,-1 0-2 15,2 1-1-15,-3-1 2 0,-1-8 6 16,-2-3 4-16,1-1 3 15,2-4-2-15,4 1-4 16,5 0-6-16,0-4-6 16,-3-1-2-16,0 0-2 15,0-1 4-15,10-1 3 16,12-2 0-16,21-6-56 16,-34 5-51-16,4-1-171 15,3 1 170-15</inkml:trace>
  <inkml:trace contextRef="#ctx0" brushRef="#br0" timeOffset="107888.4">17602 7614 1084 0,'0'0'499'0,"3"-1"-248"16,-1-3-67-16,-2 3-5 15,0 0-63-15,0 0-23 16,0 0-27-16,7 0-14 16,-3 0-20-16,1 0-8 15,-3 1-12-15,-1 0-3 0,-1 0-1 16,8 17-1-16,-2 33-4 16,-10-26-3-16,4 0-4 15,1-1-2-15,5-6-2 16,2-4 1-16,1-5 2 15,0-4 1-15,-2-2 3 16,0 0 1-16,0-2 2 16,2 0 2-16,0 0 0 15,0-1 0-15,-4 1 1 16,2 2-1-16,-3 3 2 16,-1 4 1-16,1 6 3 15,-3 2 1-15,-1 4 3 16,-1 1 3-16,-3-2 9 15,0 0 6-15,0-5 11 16,-2-1 2-16,-4-5-3 0,1-1-4 16,-4-4-35-16,-2 1-45 15,-1-5-144-15,0-3 28 16,8-10 70-16</inkml:trace>
  <inkml:trace contextRef="#ctx0" brushRef="#br0" timeOffset="108530.98">17973 6307 883 0,'-9'0'382'0,"8"0"-185"16,1 0-48-16,9 7-11 15,-1 3-24-15,15 13-30 16,2 4-8-16,8 15-21 16,3 1-6-16,3 7-8 15,8 6-3-15,11 1-6 16,5 6-2-16,3 7 0 16,4 1-3-16,-4-1-1 15,0-2-2-15,-5-9-7 16,-4 0-2-16,-2-6 0 15,-5-3 2-15,-3-8 3 16,-4-3 4-16,-19-9 1 16,-6-8 1-16,-14-9 6 15,-6-10 11 1,0-1-56-16,-2-6-46 0,3 3-127 16,0 0-90-16,-9-7 170 15</inkml:trace>
  <inkml:trace contextRef="#ctx0" brushRef="#br0" timeOffset="108903.43">18973 7309 1140 0,'-8'0'519'15,"4"-2"-274"-15,-8 3-93 16,3 3-32-16,-1 4-79 16,4 4-24-16,5 5-24 15,4 3-7-15,4-7 1 16,1 5 5-16,2-10 5 16,-2-1 3-16,5-5 7 15,1-4 1-15,0-3 2 16,-1-2 1-16,-2-4 13 15,-7-1 11-15,-4-3 25 16,0 1 12-16,-13-1 5 16,3 3-7-16,-5-1-26 15,-3 7-16-15,5 6-52 0,0 2-51 16,6 9-142 0,-2-2-256-16,10 6 305 0</inkml:trace>
  <inkml:trace contextRef="#ctx0" brushRef="#br0" timeOffset="109347.38">19269 7523 708 0,'-5'-16'390'0,"-7"14"20"16,0 2-249-16,1 9-36 16,2 5-21-16,1 8-53 15,5 6-11-15,4 1-17 16,5 2-6-16,5-4 5 16,3-3 2-16,8-4 6 15,2-3 1-15,4-9 4 16,1-3-1-16,3-6-1 15,-6-2-1-15,-4-6 0 16,-1-5 6-16,-7-3 22 0,-2-4 11 16,-6-3 13-16,-8 0-1 15,-13-1-19-15,0 1-12 16,-3 6-19-16,-2 3-11 16,2 6-17-16,-2 5-10 15,-4 3-40-15,2 5-31 16,-1 8-79-16,2 1-48 15,9 2-139-15,4 0 211 16</inkml:trace>
  <inkml:trace contextRef="#ctx0" brushRef="#br0" timeOffset="109583.85">19426 7363 1205 0,'0'14'512'0,"-2"15"-297"16,-9 3-7-16,-5 18-60 15,-3 4-37-15,0 8-46 16,3 4-21-16,4-4-25 16,4-9-5-16,5-12-7 15,3-6-1-15,0-12-2 16,0-4-19-16,1-5-93 0,-2-11-72 15,1-4 103-15</inkml:trace>
  <inkml:trace contextRef="#ctx0" brushRef="#br0" timeOffset="110489.88">14585 8089 662 0,'-33'-34'350'15,"29"28"-118"-15,2 0-39 16,0 2 0-16,0 0-47 16,0 3-21-16,1 0-8 15,0 0-5-15,0 1-23 16,0 0-13-16,0 0-28 15,-3 21-12-15,-45 45-16 16,21-17-6-16,-8 14-8 16,-12 7-1-16,-8 18-3 0,-3 2 1 15,1 12-1-15,4 6 0 16,8-2-1-16,-1-1 0 16,10-10 1-16,3-8 1 15,4-14 0-15,5-7 0 16,0-14 1-16,0-9-1 15,7-14 1-15,2-7-3 0,7-12-9 16,5-8-29 0,4-3-105-16,6-7-65 0,7-4 119 15</inkml:trace>
  <inkml:trace contextRef="#ctx0" brushRef="#br0" timeOffset="110977.25">13786 9337 967 0,'-3'-11'415'16,"-7"10"-220"-16,-2 1-53 15,-2 11-37-15,-2 7-46 16,0 7-49-16,3 5-4 16,4 4-4-16,5-2-1 15,8-3-1-15,5-5 0 0,5-5 0 16,1-2 2-16,5-7 0 15,3-4 2-15,4-7 7 16,0-6 5-16,1-8 13 16,-5-2 4-16,-12-4 10 15,0-2 1-15,-18-4-1 16,-4-1-1-16,-5 4-5 16,-6 2-5-16,1 7-10 15,-2 4-6-15,3 6-11 16,0 0-10-16,5 5-61 15,4 0-59-15,5 2 76 16</inkml:trace>
  <inkml:trace contextRef="#ctx0" brushRef="#br0" timeOffset="111836.5">11973 9286 988 0,'-6'-11'423'0,"-5"-1"-210"16,2 0-20-16,-12 5-38 15,-2 4-42-15,-7 4-62 16,-3 4-17-16,6 6-11 16,-4 0-3-16,8 1-5 15,1 2-2-15,6-2-1 16,4-3 0-16,6 0-4 16,5-3-3-16,7 4-1 15,3 4 2-15,5-2 3 16,2 2 3-16,-1 2 1 15,0 0 0-15,-3 7 0 16,0 0 2-16,-9 1 2 16,-3-2 1-16,-6 1 2 0,-6 0 0 15,-2-5-1-15,-1 0-2 16,-2-6-4-16,0-4-2 16,2-4-5-16,1-3-1 15,4-1-5-15,3 0-4 16,4-1-9-16,3-1-4 15,0 2-2-15,0-1 1 16,0 0 7-16,11-2 3 0,4 2 9 16,28 7 7-16,-33 8 17 15,-1 2 6-15,-6 9 9 16,0 5-1-16,-2-2-9 16,-1-4-6-16,3-8-14 15,0-8-8-15,2-2-41 16,5-1-52-16,8-10-119 15,-2 0 127-15</inkml:trace>
  <inkml:trace contextRef="#ctx0" brushRef="#br0" timeOffset="112052.06">12017 9439 1166 0,'2'-1'536'0,"-2"3"-232"16,-3 8-94-16,4 6 0 16,-8 10-63-16,-1 3-46 15,6 6-38-15,-5 0-12 16,5-2-25-16,1-2-11 16,-3-10-10-16,4-2-25 15,2-9-129-15,0-4-87 0,7-6 135 16</inkml:trace>
  <inkml:trace contextRef="#ctx0" brushRef="#br0" timeOffset="112268.9">12182 9641 1336 0,'1'5'572'0,"0"2"-315"15,0 2-13-15,-4 3-55 16,-4 2-63-16,-4-1-79 16,-2 0-13-16,-1 1-17 0,1-2-7 15,3-2-94-15,4 0-64 16,6-7-217-16,1-6 215 16</inkml:trace>
  <inkml:trace contextRef="#ctx0" brushRef="#br0" timeOffset="112657.87">12270 9501 1247 0,'9'-3'528'0,"2"1"-299"16,1 0-11-16,3 4-47 15,-2 2-46-15,0 4-62 16,-1 1-15-16,-4 2-23 15,-2 1-7-15,-6 5-2 16,-5 3 0-16,-8 1 2 16,-3 1-2-16,-1-3-3 15,4 0-2-15,2-5-5 16,3-4-4-16,7-1-5 16,1-5-3-16,6 2 0 15,3-2 2-15,4-4 4 16,5 3 0-16,2-3 2 15,0 0 1-15,0 3-1 16,-1-2 0-16,-4 5-33 0,-7-4-65 16,-2-3-209-16,-2-11 197 15</inkml:trace>
  <inkml:trace contextRef="#ctx0" brushRef="#br0" timeOffset="112842.65">12579 9651 1340 0,'-11'13'602'16,"2"-5"-291"-16,1 0-96 15,0 3-13-15,-5 1-96 16,-1 1-58-16,1 3-41 15,0-1-12-15,8-1-111 16,0-4-88-16,7-8 123 16</inkml:trace>
  <inkml:trace contextRef="#ctx0" brushRef="#br0" timeOffset="113253.53">12657 9396 1063 0,'10'-10'473'16,"4"5"-169"-16,3 2-63 15,-1 3-30-15,2 1-35 16,-2 8-78-16,-1-4-27 16,-7 9-31-16,-1 4-6 15,-7 2-19-15,-4 3-2 0,-2-4-16 16,-4-2-10-16,2-4-8 15,-1-6-4-15,4 0 12 16,1-2 7-16,0-1 3 16,2-1-4-16,3-1-5 15,-1-2 0-15,0 0 1 16,0 0 11-16,12 1 22 16,5 0 10-16,25 9 14 15,-30-3 4-15,-7 7 5 16,-6 1 1-16,-9 7-5 15,-3 0-8-15,-3-1-18 16,3 0-9-16,2-8-22 16,-1-4-38-16,5-7-133 15,0-6-80-15,5-10 147 16</inkml:trace>
  <inkml:trace contextRef="#ctx0" brushRef="#br0" timeOffset="113680.89">12937 9281 932 0,'4'1'525'0,"-2"3"-39"16,1 1-238-16,-3-5-20 16,0 0-78-16,2 8-56 0,2 6-51 15,6 21-10-15,-9-27-13 16,-1 4-3-16,-1-1-7 15,-2 4-1-15,4 2-6 16,-1-3-3-16,9 0-3 16,-3-3 0-16,1 0 1 15,5 0 1-15,0-1 1 16,3-3 1-16,-2 0 1 16,-6-3 0-16,0-1 0 15,-4-1 1-15,1-1 1 16,-4-1 2-16,-1 0 1 15,-1 0-2-15,-2 23-2 16,-4 34 9-16,5-18 22 16,-2 2 13-16,2-4 18 15,3-17-2 1,0 0-15-16,2 12-11 0,3-6-14 0,-2-9-6 16,-2-8-4-16,-3-6-6 15,-4-2-97-15,2 3-85 16,4-3 105-16</inkml:trace>
  <inkml:trace contextRef="#ctx0" brushRef="#br0" timeOffset="114529.47">14696 8038 578 0,'-1'-3'356'0,"0"3"-13"15,1 3-164 1,0-3 1-16,0 0-41 0,6 16-23 15,25 46-17-15,-8-18-10 16,10 10-24-16,1 8-9 16,2 9-19-16,-9-10-8 31,-14-31-12-31,2 1-4 0,36 95-3 0,5 4-1 16,3-1 2-16,-17-48 2 0,0-7 5 15,0-5 1-15,-3-10-1 16,-1-4 0-16,-9-8 1 15,-6-7 0-15,-8-8 0 16,-6-4 0-16,-6-7-2 16,-3-2-1-16,0-9 2 15,0-5 0-15,-1-4-13 16,-2-2-23-16,2 0-87 16,0 0-81-16,0 0 112 15</inkml:trace>
  <inkml:trace contextRef="#ctx0" brushRef="#br0" timeOffset="115032.67">15283 9445 628 0,'2'-6'324'0,"-2"5"-33"16,0 0-86-16,0 0-41 15,-1 0-31-15,0 0-72 16,0-1-12-16,0 1-15 16,-1 1-4-16,1 0-9 15,0 18-3-15,8 28-5 16,2-29-3-16,5-5-5 16,0-4 1-16,8-6 6 15,4-2 5-15,2-8 4 16,-5-7 2-16,-6-5 7 15,-6-5 8-15,-8 2 18 16,-3 2 7-16,-7 2-1 16,-3 1-7-16,-13 3-22 0,-1 1-8 15,-9 6-23 1,-3 3-22-16,3 5-65 0,4 3-60 16,9 13 87-16</inkml:trace>
  <inkml:trace contextRef="#ctx0" brushRef="#br0" timeOffset="117748.78">15076 9520 614 0,'-1'-1'384'0,"0"0"-61"0,-4-6-74 16,-6 1-18-16,-4 0-103 15,-30-25-44-15,28 29-47 16,1 2-14-16,2 4-8 16,1-1-2-16,4 1-2 15,-3 2 2-15,4 2 1 16,1 0 2-16,3 7 2 15,6 1 2-15,7 5 1 16,1 0 0-16,1-1-1 16,-1 1 0-16,-6-1-1 15,0-2-2-15,-6-1 1 16,-2-1 1-16,-1-3 1 16,4 2 0-16,-5-5-3 15,1-2-2-15,-6-3-5 16,-6-6-1-16,10-1-6 15,-3-2-4-15,9-1-9 16,3 1-1-16,4-4-2 0,0 1 2 16,5 3 1-16,1-1 1 15,1 5 4-15,2 4 7 16,-4 0 13-16,-3 5 6 16,-4 7 12-16,2 4 0 15,-6 4 0-15,-2 1-4 16,2 0-11-16,0-6-6 0,1-1-11 15,3-2 4-15,-1-9-96 16,2 2-75-16,7-9 104 16</inkml:trace>
  <inkml:trace contextRef="#ctx0" brushRef="#br0" timeOffset="117932.37">15191 9642 919 0,'3'9'447'0,"3"4"-109"16,-3 1-68-16,-1 7-44 15,-2-1-42-15,-1 8-96 16,0-2-25-16,-1-1-39 0,2 1-13 16,0-8-46-16,3-1-49 15,2-9-150-15,1-2-90 16,-1-1 192-16</inkml:trace>
  <inkml:trace contextRef="#ctx0" brushRef="#br0" timeOffset="118365.23">15368 9764 742 0,'12'4'442'16,"1"-1"-77"-16,-5 2-121 15,-3 1 2-15,-5-3-106 16,2 0-39-16,-5-2-37 16,2-1-7-16,0 0-9 15,0 0-9-15,0 0-13 16,0 0-5-16,-3 0-11 16,-3 2-3-16,4-1-6 15,-3 1-1-15,2 0-5 16,1-1-1-16,-1 2 0 15,0 3 0-15,2-3 2 16,1-3 3-16,-1 0 1 16,1 0 2-16,0 0-1 15,0 0 0-15,0 0 1 16,0 0-1-16,0 0 6 0,0 0 3 16,1 0 6-16,0 0 3 15,0 6-4-15,-1-3-2 16,0 5-7-16,-2 0-16 15,-1 2-90-15,-17 26-74 16,13-30-329-16,2 0 320 0</inkml:trace>
  <inkml:trace contextRef="#ctx0" brushRef="#br0" timeOffset="118697.82">15480 9685 1012 0,'9'-4'517'16,"-1"-3"-202"-16,7 3-71 15,-4-1-25-15,3 5-81 16,-2 0-30-16,2 3-42 16,0 3-17-16,-3 4-24 15,-4 3-7-15,-7 4-4 16,-5 5 0-16,-4-4-4 15,-2-1 0-15,-3 0-4 0,2-4-1 16,6-2-1-16,-1-1 0 16,5-5-4-16,2 0-3 15,2-2-1-15,-2-3 1 16,0 0 3-16,2 0 3 16,14-1 2-16,27-2-2 15,-27 3 0-15,-4-2 8 16,0 0-128-16,-3-2-49 15,1 4 99-15</inkml:trace>
  <inkml:trace contextRef="#ctx0" brushRef="#br0" timeOffset="119139.43">15725 9543 850 0,'9'1'452'0,"-1"-1"-27"16,2-2-162-16,4 2-59 16,-3 0-28-16,-4 0-86 15,0 2-24-15,-6 5-25 16,0 3-8-16,-4 5-8 16,-2 0-2-16,1 4-9 0,-2-3-5 15,6-1-5-15,0 0-3 16,3-4-1-16,3 1 0 15,2-2 0-15,0-4 1 16,3 4 5-16,-1-4 2 16,4 3 5-16,-5-5 2 15,-2 2 4-15,3 2-1 16,-7-5 1-16,6 9 1 16,-6-2 11-16,-6-3 3 15,0 7 11-15,-6 0 2 0,3-2-10 16,3 2-4-16,1-3-12 15,-1-3-5-15,2 2-9 16,-1 0-1-16,-3-4-6 16,-3 3-37-16,-2-5-117 15,0 1-77-15,-4 4 129 16</inkml:trace>
  <inkml:trace contextRef="#ctx0" brushRef="#br0" timeOffset="123513.93">22550 7646 571 0,'-68'-1'315'0,"57"-3"-26"15,2 0-69-15,8-1-11 16,-2 0-43-16,13-2-53 16,1 3-14-16,3-3-24 15,9 2-2-15,2 4-15 16,2 1-12-16,3 5-18 16,-1 5-8-16,0 7-12 15,-4-1-2-15,-2 6-2 16,-2 0-2-16,-7 3 1 0,-4 2 0 15,-9 3 6-15,-2 1 3 16,-12-2 7-16,-5 0 0 16,-4-3 4-16,-3-4 0 15,1-6-1-15,2-4 1 16,5-5-2-16,2-7 0 16,7 2 1-16,2-2-3 15,6 0-9-15,6 2-1 16,-6-3-2-16,13-1 2 15,15-2 9-15,48-7 4 0,-32 7 4 16,-4 4-3-16,-5 1-4 16,-4 2-7-16,-13 1-7 15,-4-1-6-15,-10-3-123 16,-2-2-95-16,4-7 132 16</inkml:trace>
  <inkml:trace contextRef="#ctx0" brushRef="#br0" timeOffset="123965.95">22962 7406 1295 0,'2'-8'515'0,"5"4"-335"16,-2 4-11-16,0 0 4 0,1 5-34 15,0 5-46-15,-3 4-22 16,-5 6-39-16,0 0-8 16,-2-2-11-16,3-3-5 15,2-6 0-15,-1-2 0 16,2-5 4-16,-3 4 1 16,1-6-1-16,0 0-3 0,0-1-7 15,0 0-1-15,0-1-2 16,0 1-1-16,4-13 2 15,8-2 0-15,32-24 1 16,-27 34 2-16,-1 3 4 16,-4 2 1-1,0 5 4-15,-2 0 3 0,-3 7 5 16,-1 2 2-16,-2 2 0 16,0 2-1-16,-1-4-7 15,-1 1-3-15,-1-1-6 16,-1-2-3-16,1-3-71 15,0 0-67-15,1-5 66 16,3 4 1-16</inkml:trace>
  <inkml:trace contextRef="#ctx0" brushRef="#br0" timeOffset="126125.57">21951 7489 536 0,'-37'-14'283'16,"33"18"-82"-16,-5 9-77 16,-8 0 14-16,3 14-46 15,1 9-17-15,-1 5-16 16,0 5-10-16,10 6-4 15,3-1-3-15,10-2-13 16,8-3-7-16,6-11-16 16,-3-6-1-16,4-8-2 15,-6-9 2-15,8-8 3 16,2-9 2-16,2-8 6 16,2-4 1-16,-4-11 6 15,-4-1 3-15,-11-5 3 16,-4-4 1-16,-9 1 1 0,-6 2 0 15,-9 0-3-15,-7 3-3 16,-7 0-5-16,-1 6-1 16,-8 2-6-16,6 6 4 15,1 10 12-15,1 1 2 16,9 9 13-16,1 6-3 16,8 6-14-16,4 2-6 15,8 2-13-15,-2 1-5 0,7-3-3 16,7 2-3-16,6-3 0 15,2-3-1-15,7 0 1 16,3-4 1-16,6-4-1 16,10-4-8-16,4-3-113 15,1-3-125-15,-3-5 156 16</inkml:trace>
  <inkml:trace contextRef="#ctx0" brushRef="#br0" timeOffset="126571.93">22406 7255 932 0,'-12'-1'377'0,"2"7"-239"16,-2 7 7-16,-6 16-15 15,0 9-28-15,-4 13-41 16,3 8-20-16,3 9-26 16,5 2-4-16,5 8-4 15,6 2-3-15,3-8-3 16,6 3-1-16,13-13-2 16,4-1-2-16,11-2-2 15,3-10-3-15,9-8-116 16,4-12 92-16</inkml:trace>
  <inkml:trace contextRef="#ctx0" brushRef="#br0" timeOffset="127031.85">23445 7109 1058 0,'4'-4'391'0,"9"13"-299"15,6 7 20-15,4 11 23 16,2 8-19-16,2 9-26 16,0 6-18-16,-3 9-24 15,-4 1-7-15,-2 2-12 16,-6 2-6-16,-10 1-5 15,-3 5 0-15,-16 3 0 0,-7 0 1 16,-6-6-2-16,-4-10-3 16,0-5-15-16,3-7-29 15,3-11-76-15,-4-1-58 16,-2-13-255-16,-1-4 271 16</inkml:trace>
  <inkml:trace contextRef="#ctx0" brushRef="#br0" timeOffset="154094.34">6771 12395 321 0,'0'1'225'0,"1"2"16"15,0-1-26-15,-1-1-43 16,0-1-12-16,0 0 2 16,0 0 1-16,0 0-9 15,0 0-13-15,0 0-48 16,0-1-23-16,0 0-35 15,0-11-12-15,-2-9-6 16,-11-25-1-16,0 28 1 16,-4 3 1-16,-1 4-4 15,-3 3-2-15,-1 7-4 16,0 5-2-16,1 4-5 16,3 4-1-16,3 8-2 15,1 2-1-15,5 4 1 16,2 4 0-16,7 3 1 15,0-2 0-15,4-2-1 16,3-5 2-16,4-4 0 0,2-3 0 16,5-6 0-16,2-2 1 15,1-9 1-15,2-2 2 16,-2-10 1-16,-1-3 0 16,-2-4 0-16,0-4 1 15,-5 1 0-15,-1 1-1 16,-4 3 1-16,-1 2 0 0,-2 8 0 15,-3 2 3-15,-2 5 8 16,0 1 4-16,0 0 11 16,0 0 2-16,0 4 2 15,4 19-1-15,4 30-5 16,-4-29-3-16,0 1-10 16,3-3-3-16,-2-4-5 15,-1-3-2-15,-2-3-3 16,3-2-2-16,2-3-30 15,0 0-43-15,6-3-126 16,1-6-96-16,8-7 175 16</inkml:trace>
  <inkml:trace contextRef="#ctx0" brushRef="#br0" timeOffset="154323.49">7039 12505 658 0,'-11'10'363'15,"10"4"12"-15,4 4-124 16,0 4-15-16,5 4-30 16,-2-3-79-16,-5 1-35 15,2 1-40-15,-3-1-13 16,0-3-19-16,4-1-5 16,-4-6-6-16,0-2-2 15,0-4-49-15,0-4-46 0,-2-3-140 16,7-2-133-16,-5 0 226 15</inkml:trace>
  <inkml:trace contextRef="#ctx0" brushRef="#br0" timeOffset="154765.01">7406 12411 648 0,'-12'7'367'0,"-6"-8"48"16,6 0-203-16,5 1-16 15,1-2-20-15,7 2-76 16,4 0-25-16,-5 0-38 15,0 0-6-15,15 0-7 16,30 3-7-16,-22-3-9 16,-3-1-3-16,-1-1 1 15,3 1-44-15,-5 2-126 16,2 2-105-16,-8 10 149 16</inkml:trace>
  <inkml:trace contextRef="#ctx0" brushRef="#br0" timeOffset="154964.5">7456 12596 656 0,'-10'2'366'0,"1"1"-53"16,-1-2-16-16,8-1-68 0,-5 0-41 15,11 2-51-15,3-3-19 16,5 1-18-16,0-1-12 16,1-2-34-16,0 3-17 15,0 0-21-15,3 2-6 16,5 1-9-16,-6 0-39 15,7 1-132-15,0 0-92 16,5 7 146-16</inkml:trace>
  <inkml:trace contextRef="#ctx0" brushRef="#br0" timeOffset="157396.84">8110 12241 508 0,'-61'-35'262'16,"48"28"-52"-16,3 3-8 15,6 0-16-15,-2-1-29 16,4 2-49-16,3 2-22 16,2 0-23-16,-3 1-7 0,0 0-10 15,9 0 2-15,8 2-5 16,35 9-3-16,-33-5-9 16,1 2-4-16,0 4-9 15,-1-1-3-15,-3 2-3 16,-4 1 2-16,-7 2 4 15,-5 2 3-15,-7 4 3 16,-5 1 1-16,-8 1-4 16,0 0-2-16,-3-5-5 15,0-3-1-15,5-4-2 16,1-6 1-16,5-2-3 16,3-4-2-16,6 0-11 15,1 0-10-15,4-3-6 16,-2 3 2-16,0 0 7 15,16 1 10-15,39 10 8 16,-25-4 4-16,0-1 7 0,-2 4 3 16,-5 1 7-16,-2 4 2 15,-4 3 10-15,-5-3 7 16,-6 5 8-16,-6-5 5 16,-8 4-1-16,-2-1-6 15,-5-3-11-15,-1-1-7 16,-2-5-11-16,-1-1-3 15,0-2-4-15,0 1-3 16,-2-2-5-16,2-4-2 16,3 0-7-16,2-1-7 0,9-2-69 15,2 2-59-15,10 0-151 16,4-2-203-16,13 2 317 16</inkml:trace>
  <inkml:trace contextRef="#ctx0" brushRef="#br0" timeOffset="161985.79">9613 12553 529 0,'0'3'274'0,"1"-2"-28"16,2-2-46-16,-3 0-9 15,0 0-29-15,0 0-56 16,0 0-21-16,3-8-18 16,2-10-6-16,0-35-19 0,-11 31-2 15,-7 2 1-15,-2-1 0 16,-6 3-2-16,-4 4-4 15,0 7-6-15,3 6-3 16,-6 8-2-16,8 8-3 16,-6 11-9-16,-1 5-1 15,6 6-1-15,1 1 0 16,13 0-2-16,7-1-2 0,9-2-2 16,4-4 0-16,6-8-2 15,-1-6 0-15,3-7 0 16,-2-4 0-16,-1-5 1 15,6-1 1-15,-1-5 1 16,2-3 2-16,-2-4 2 16,-6-1 1-16,-5 1 1 15,-1-2 0-15,-5 2-1 16,1 3-2-16,0 5 0 16,-3 0 3-16,0 7 2 15,-1 0 4-15,-3-2 3 16,0 0-1-16,3 7-3 15,2 12-3-15,7 26-3 16,-8-30-35-16,3-5-102 0,3-1-81 16,6-2 114-16</inkml:trace>
  <inkml:trace contextRef="#ctx0" brushRef="#br0" timeOffset="162404.41">9827 12539 947 0,'6'3'385'0,"-2"-3"-204"16,0 2-24-16,7-1 5 15,0 1-34-15,6 1-49 16,1 2-10-16,-5-2-7 15,4 4-5-15,-7 5-17 16,1-1-8-16,-4 6-9 16,0 0-2-16,-11 3-3 15,2-1 0-15,-3 2-2 16,-7-2 0-16,0-3-1 16,-10-1-1-16,0-4-2 15,2-1-3-15,8-4-5 16,5-3-3-16,12-1-1 15,0-1 0-15,15 0 5 0,4-1 4 16,3 0 4-16,2-2-1 16,-3 0-2-16,-2 0-3 15,0 2-20-15,5 0-59 16,-2 0-216-16,4-1 194 16</inkml:trace>
  <inkml:trace contextRef="#ctx0" brushRef="#br0" timeOffset="162637.24">10218 12449 1410 0,'-2'15'528'0,"0"-15"-313"16,4 2-91-16,5 1 5 15,4 0-10-15,8-3-74 16,-1 0-22-16,9 0-15 16,1-2 0-16,-2 2-12 15,2 0-32-15,-5 0-110 16,-13-2-92-16,-4 7 139 0</inkml:trace>
  <inkml:trace contextRef="#ctx0" brushRef="#br0" timeOffset="162818.6">10249 12599 1108 0,'2'0'477'16,"7"3"-243"-16,3-4 10 15,9 2-9-15,4 0-33 16,3 1-64-16,0 1-29 16,-4-3-53-16,-4 0-20 0,-4 0-24 15,4 0-38-15,-3-5-113 16,2-1-91-16,11 6 129 15</inkml:trace>
  <inkml:trace contextRef="#ctx0" brushRef="#br0" timeOffset="164793.6">11037 12341 707 0,'-36'3'366'16,"29"-5"-107"-16,-1-3-26 0,0 2-64 15,2-1-26 1,3 2-30-16,5 0-8 0,-2 1-25 16,0 0-15-16,0 1-26 15,0 0-11-15,0 0-10 16,7 1 0-16,11 7-1 16,37 17-2-16,-24-7 0 15,1-1-1 1,1 1-2-16,-1 1 0 0,-9 0-2 15,-2 0 0-15,-12 2 4 16,-7 6 2-16,-9-1-1 16,-7 5 1-16,-9-3-2 15,-3-4 0-15,-5-2-3 16,0-4 0-16,7-7-1 16,5-3-2-16,7-7 1 15,7-1-2-15,6 1-4 16,6-1 3-16,9 3 12 15,6-2 8-15,7-2 16 0,1-2 1 16,8 2-10-16,-2-1-7 16,-1 2-13-16,-2 0-3 15,-8 2-3-15,-4-2 1 16,-8 1-87-16,-8 2-69 16,-5 0 91-16</inkml:trace>
  <inkml:trace contextRef="#ctx0" brushRef="#br0" timeOffset="167559.07">12598 12533 439 0,'-9'28'289'0,"11"-30"-35"16,2 0-37-16,-2 2-6 16,-2-1-59-16,0 0-25 15,0 0-30-15,0 0-10 16,0-3-28-16,1-13-13 0,-3-27-19 15,-3 28-3-15,-2-3-4 16,-3 2-2-16,-3-1-1 16,0 2 2-16,-4 7 4 15,1 5 0-15,-2 5-2 16,2 6-5-16,-1 9-9 16,-8 1-4-16,8 7-3 15,-6 3-1-15,7 0-2 16,15 5 1-16,2 2 2 15,8 0 4-15,9-1 6 16,-11-4 1-16,8-9-1 16,-2-4 0-16,0-10-2 15,3-6-1-15,1-6 2 16,5-4 0-16,-5-5 3 0,5-4 1 16,-7-2 1-16,-3 0-2 15,-6 3 2-15,2 7 0 16,-5 2 19-16,-1 2 6 15,0 4 9-15,-2-4 2 16,0 11-12-16,2 2-6 16,2 7-6-16,2 4-2 15,0 6-7-15,1 0-4 16,-1 0-5-16,-1-2-2 0,1-4-4 16,0-2-2-16,4-4-83 15,1-3-53-15,3-5-200 16,2-3 198-16</inkml:trace>
  <inkml:trace contextRef="#ctx0" brushRef="#br0" timeOffset="168183.49">12849 12609 1027 0,'-7'-6'431'0,"3"5"-232"16,3 1-19-16,2 0-31 0,-1 0-40 15,0 0-57-15,0 0-8 16,0 0-5-16,0 0-4 16,9 1-6-16,0 0 0 15,5 2 1-15,20 2-1 16,-29-4-4-16,4 0-3 15,-9-1-3-15,5 1-2 16,-6-2 1-16,0 1 2 16,0 0 1-16,0 0 1 0,0 0-5 15,0 0-4-15,0 1-6 16,-4 8-2-16,1-1-1 16,-1-1 1-16,-15 26 0 15,10-26 1-15,2-4-2 16,-1-1-1-16,7 0-3 15,1 1 0-15,0-2-4 16,1-1-2-16,0 0 2 16,0 0 0-16,0 0 4 15,0 0 2-15,7 1 2 16,5 1 2-16,3 1 3 16,27 7 3-16,-35-3 2 15,9-1 1-15,-6 5 0 16,2 1-1-16,-1 1-2 15,-6 0 0-15,0-1 3 16,-8 2 1-16,-2 1 2 16,-4 3 0-16,-5-2-4 0,3-1-2 15,1 0-5-15,-7-6-1 16,-2 0-1-16,-1-2-1 16,0-2-2-16,7 1-2 15,5-6-26-15,1 0-50 16,1-5-130-16,4-2 130 0</inkml:trace>
  <inkml:trace contextRef="#ctx0" brushRef="#br0" timeOffset="168934.31">13279 12458 652 0,'-2'6'335'15,"1"-6"-35"-15,0 0-72 16,-3 4-15-16,1-1-40 16,0 2-81-16,1 1-25 15,2-2-28-15,2-1-6 16,10-1-8-16,12-1-6 0,26 25-8 16,-27-27-3-16,-4-2 7 15,-5-3-44-15,-3 1-180 16,1 3 150-16</inkml:trace>
  <inkml:trace contextRef="#ctx0" brushRef="#br0" timeOffset="169122.92">13266 12653 902 0,'4'0'458'15,"3"0"-187"-15,6-4-25 16,1 2-5-16,7-2-82 15,1-2-39-15,3 1-56 16,-4 0-22-16,-5-2-25 16,4 3-60-16,-10 4-139 0,9-2 124 15</inkml:trace>
  <inkml:trace contextRef="#ctx0" brushRef="#br0" timeOffset="169759.03">13742 12289 1021 0,'-1'-1'432'16,"0"0"-247"-16,0 0-1 15,0 0-56-15,0 0-40 16,0-1-53-16,1 1-11 16,0 1-6-16,5 0-4 15,20 4-6-15,30 2-3 0,-24-6 0 16,-3 0 0-16,-4 1 0 15,-3 0 1-15,-8 5 1 16,-4-2 2-16,-6 3 12 16,2 1 8-16,-4 4 16 15,0 4 7-15,-1 8 3 16,-3 5-1-16,0 4-3 16,2 7-5-16,1-1-8 15,0 2-3-15,1-6-6 16,0-4 1-16,-1-5-4 15,3-2-1-15,-3-1-6 16,1-2-4-16,2-7-5 16,-3-5-3-16,3-7-60 15,-4-3-56-15,2-6-13 16,-1 6 49-16</inkml:trace>
  <inkml:trace contextRef="#ctx0" brushRef="#br0" timeOffset="170575.67">15196 12605 871 0,'1'-12'421'0,"-1"-2"-165"15,0-2-4-15,-5-3-83 16,-1 3-42-16,-5-5-51 16,-1 3-10-16,-4 6 0 15,-3-2-7-15,-1 9-17 16,-5 1-10-16,4 5-18 15,7 9-6 1,8-5-10-16,0 0-1 0,-11 25 1 16,4 4-1-16,7 7 4 15,8-10 1-15,4-4 0 16,4-4 2-16,3-10 1 16,3-4 3-16,2-12 3 15,2-4 1-15,-2-8 2 16,0-1-1-16,0-3-5 15,1 1 0-15,0 8 0 16,-2-1 3-16,-5 7 14 0,-3 4 7 16,-3 7 11-16,-2 6 1 15,-1 5-5-15,0 1-5 16,2 4-11-16,-1-1-6 16,4-1-10-16,-2-2-3 15,0-7-19-15,0-1-40 0,0-6-138 16,-2-3-50-16,3-2 134 15</inkml:trace>
  <inkml:trace contextRef="#ctx0" brushRef="#br0" timeOffset="170826.03">15483 12588 910 0,'-3'0'453'0,"1"4"-42"16,-5 4-135-16,1 6-33 15,-1 4-27-15,3 0-93 16,-3 0-34-16,10-2-40 16,3-1-11-16,3-2-25 15,8 1-5-15,4-3-5 16,3-3 0-16,7-5-1 16,1-3-1-16,-1-5 0 0,1 0-1 15,-6-3-62 1,-3 1-61-16,-8-4-156 0,-3-1-243 15,-7 0 340-15</inkml:trace>
  <inkml:trace contextRef="#ctx0" brushRef="#br0" timeOffset="171003.53">15660 12575 895 0,'-2'10'490'0,"-1"1"-147"0,0 8-49 15,-2 3-33-15,1 9-94 16,1 2-44-16,-1-2-60 15,2-1-18-15,1-6-23 16,1-5-8-16,1-5-22 16,3-5-39-16,0-6-127 15,0-3-79-15,7-3 144 16</inkml:trace>
  <inkml:trace contextRef="#ctx0" brushRef="#br0" timeOffset="171273.14">15951 12522 1272 0,'-11'2'543'0,"5"1"-286"15,6-1-96-15,5 1-1 16,-5-3-58-16,0 0-42 16,9 2-35-16,11 3-7 0,25 1-12 15,-23-9 2-15,4 3-101 16,-3-2-70-16,-2 2 100 16</inkml:trace>
  <inkml:trace contextRef="#ctx0" brushRef="#br0" timeOffset="171471.55">16004 12648 1166 0,'0'0'501'0,"11"2"-252"16,1 1-9-16,4-1-24 16,2-1-46-16,0-1-80 15,5 0-28-15,-2 0-33 16,0-1-53-16,1 0-152 15,2-2 124-15</inkml:trace>
  <inkml:trace contextRef="#ctx0" brushRef="#br0" timeOffset="171995.62">16607 12600 1254 0,'0'-11'491'0,"4"4"-256"15,4 1-57-15,-1-7 13 16,0 0-40-16,-1-10-97 16,1-3-22-16,-4 1-13 15,-3 1-4-15,-1 3 2 16,-8 2 2-16,-7 3 0 15,-4 1-1-15,-10 3-7 16,1 1-6-16,2 6-5 16,2 5-1-16,7 3-6 15,3 3-3-15,7 4-3 16,4 4 0-16,9 9 3 16,1 2 4-16,0 10 4 15,5 3 1-15,4 2 1 16,4 2 3-16,8 0 3 15,-1-4 2-15,-3-5 3 0,-4-1 1 16,-8-7 2-16,-2-2 1 16,-11-2 7-16,-4-3 4 15,-11-4 6-15,-9-3 2 16,-2-5 0-16,-6-4-1 16,7-5-3-16,8-4-5 15,7-6-13-15,9-3-9 16,5-6-8-16,7 0-5 0,5 0 1 15,7 0 0-15,6 6 1 16,0-1 0-16,1 6-89 16,-1 4-72-16,3 7 104 15</inkml:trace>
  <inkml:trace contextRef="#ctx0" brushRef="#br0" timeOffset="172242.25">17318 12758 1256 0,'11'0'656'15,"-16"0"-23"-15,-1-1-457 16,6 1-126-16,0-2 0 16,0 1-121-16,0 0-111 15,0 0 112-15</inkml:trace>
  <inkml:trace contextRef="#ctx0" brushRef="#br0" timeOffset="172400.97">17685 12684 1475 0,'8'9'570'0,"-2"-1"-429"15,-1-1-34-15,-1-1-107 16,-2-2 188-16,5-2-161 16</inkml:trace>
  <inkml:trace contextRef="#ctx0" brushRef="#br0" timeOffset="172530.72">18031 12707 1444 0,'5'13'498'0,"1"-3"-466"0,2-3-79 16,8-7 34-16</inkml:trace>
  <inkml:trace contextRef="#ctx0" brushRef="#br0" timeOffset="172674.16">18396 12600 876 0,'30'9'492'0,"-18"2"0"16,1 0-252-16,-3 2-92 16,1 0-38-16,3-2-193 15,4-5-316-15,15-1 276 16</inkml:trace>
  <inkml:trace contextRef="#ctx0" brushRef="#br0" timeOffset="180437.74">17179 11327 171 0,'0'-1'89'0,"0"-1"-16"15,0 1-20-15,0 0-9 16,0 0 0-16,0 0 0 15,0 0-3-15,0 0-1 16,0 0 1-16,0 0 5 16,0 0 2-16,-1 0-3 15,0 1-4-15,0 0-6 16,0 0-5-16,1 0-7 16,0 0-1-16,0 0-4 0,0 0-2 15,0 0-2-15,0 0 1 16,0 0 7-16,0 0 6 15,0 0 6-15,0 0 0 16,0 0-8-16,0 0-6 16,0 4-10-16,-1-2-3 15,0 1-3-15,1 0-2 16,-2-1 0-16,2 4 0 0,0-2 0 16,-1 2 0-16,1 0 1 15,-1-2 2-15,1 4 7 16,0-3 3-16,-1 1 6 15,0-1 1-15,0 1-2 16,0-1-2-16,0-1-5 16,0 4-5-16,0 0-4 15,0-2-2-15,-1 6 1 16,-1 25 0-16,4-29 0 16,-1 5 2-16,0-3 4 15,1 7 0-15,-1-1 3 16,1 3-2-16,2 2 0 15,-1-3-1-15,0 3-1 16,0 2-2-16,0 0-2 0,-2-1 0 16,0 2-2-16,1-3 0 15,-1 2 1-15,0 1 1 16,0 0 2-16,0 0 0 16,0 0 1-16,2 0 0 15,-1 1-1-15,1 3 0 16,1 3 2-16,-1-2 0 15,-2 2 0-15,3-3-1 16,-5-1 0-16,2 5-1 0,2-2 1 16,-2 3 0-16,0-3 2 15,-2 0-1-15,1-4 1 16,1-3 2-16,1 0 1 16,2-1 3-16,-2 1 1 15,-1 1 0-15,0 0-2 16,0 1-2-16,0-1-4 15,2 6-1-15,0-2-2 16,1 2-1-16,1 1-1 16,-1-3 0-16,1 2 1 15,0 0-2-15,0-1 2 16,-2-1-1-16,-1 2 4 16,1-3 4-16,-2 3 4 15,3-2 2-15,-1 0-2 16,0 0-2-16,-1-2-6 15,0-2-1-15,1 2-1 0,2 0-1 16,0-1 1-16,-1 2 2 16,2 2 3-16,-2-2 1 15,1 5 1-15,2 0 0 16,-3 3 1-16,3 0 0 16,-6-2 2-16,2 3 1 15,-2-4-1-15,1 0-1 0,1-3-2 16,-2-2-1-1,1-7-3-15,0-1-1 0,1 0-1 16,2 0 0-16,-1 2 1 16,0-3 1-16,1 5-1 15,-3 3 0-15,0-2 0 16,-1 1 0-16,0-2 0 16,3-4 0-16,-3 1 2 15,2-1 0-15,-2-1 1 16,-1-1 0-16,2 4-1 15,0-1 1-15,0 3 2 16,3 4-1-16,-2-2 0 16,1-1-1-16,3-4-4 15,-2-4 0-15,-2-2 1 16,3 3 1-16,-3-1 1 16,-1 2 2-16,-1-5 3 0,-1 0-1 15,-1 1 0-15,-1-2-2 16,3 4-4-16,-2-4 0 15,-1-1-3-15,3 0 0 16,-1-4-1-16,1 3-1 16,2 1-1-16,-3-1 1 15,0 2-1-15,1 0 2 16,0-1 0-16,1-2 0 16,0-3 0-16,-1 0-2 15,0-5-6-15,1-1-24 0,-1-1-83 16,0 0-75-16,0 0 111 15</inkml:trace>
  <inkml:trace contextRef="#ctx0" brushRef="#br0" timeOffset="184880.72">11084 14350 693 0,'-9'-7'364'16,"6"5"-90"-16,-2 3-69 15,3 4-2-15,1-5-46 16,0 4-31-16,-5 24-33 16,0 8-7-1,0 2-25-15,3 5-13 0,3 7-25 16,0-7-6-16,3-14-9 15,3-3-2-15,0-8-2 16,4-4-1-16,-3 1 0 16,1-4 1-16,-5-3-74 15,1-5-62-15,-2-6-193 16,1-10 192-16</inkml:trace>
  <inkml:trace contextRef="#ctx0" brushRef="#br0" timeOffset="185365.26">10859 14172 1020 0,'-8'-2'400'16,"-11"0"-226"-16,3 1-69 16,-3 2-3-16,1 5-17 15,1 8-48-15,0 5-20 0,3 12-15 16,0 4-1-16,5 9 2 15,3 3-1-15,6 4 3 16,2 4 0-16,8 7-1 16,4-1 0-16,8 5-2 15,4-5-2-15,14-8-1 16,1-4 0-16,4-20-1 16,4-4 1-16,3-16 0 15,2-9 0-15,5-15 0 16,-3-6 1-16,-4-13 1 15,-2-5 1-15,-9-11 0 16,-8-8 2-16,-15-6 4 16,-9-2 1-16,-10-2 4 15,-7 7 1-15,-21 3 7 0,-9 1 1 16,-20 10 1-16,-5 2-2 16,-2 16-6-16,7 7-3 15,8 19-7-15,3 4-1 16,5 12-4-16,3 4-3 15,3 5-5-15,6 6-2 16,13 0-7-16,2 0 16 16,15 1-118-16,5-14 90 15</inkml:trace>
  <inkml:trace contextRef="#ctx0" brushRef="#br0" timeOffset="188604.37">12855 14566 558 0,'55'-4'331'0,"-49"-4"-33"16,-1-1-100-16,-3-4 3 15,0 1-59-15,-2-1-32 16,-5-2-30-16,3 3-4 16,-4-3-6-16,-7 0-3 15,-4-1-15-15,-12 2-8 0,-7 2-11 16,5 2-5-16,3 10-9 15,3 0-2-15,5 7-8 16,0 7-2 0,8 9-8-16,6 4-3 0,6 12-2 15,3 0-2-15,6-1 3 16,4-5 3-16,3-11 0 16,4-5 1-16,0-7 1 15,-2-4 1-15,2-6 1 16,-1-6 0-16,0-7 1 15,2-2 0-15,-2-8 2 16,0-2-1-16,-4-2 2 16,-3 3 1-16,-5 11 8 15,-7 2 8-15,0 9 18 16,0 4 5 0,0 1-2-16,0-3-5 0,0 1-14 15,2 24-6-15,0 26-5 0,-2-27-3 16,3-3-5-16,-1-4 0 15,0-2-2-15,1-1-38 16,1-3-128-16,1 0-84 16,14-6 135-16</inkml:trace>
  <inkml:trace contextRef="#ctx0" brushRef="#br0" timeOffset="188809.7">13135 14662 1073 0,'-2'11'511'16,"1"2"-230"-16,1 3-64 16,-1 2-19-16,1 0-88 15,0 0-45-15,2-1-40 16,0 0-7-16,0-10-14 16,0 3-3-16,2-3-59 15,0-4-46-15,0-1-130 16,-1-1 136-16</inkml:trace>
  <inkml:trace contextRef="#ctx0" brushRef="#br0" timeOffset="190137.99">13759 14598 748 0,'5'0'413'16,"-1"3"-8"-16,-2-7-201 16,-1-2 12-16,-4-5-51 15,-1-6-42-15,-4-1-71 16,0-1-8-16,-2 0 1 16,-2 3-2-16,-2 7-7 15,-4 3-4-15,-1 4-11 16,2 2-5-16,3 8-10 15,2 4-4-15,4 10-4 0,2 3-2 16,6 4 2-16,0-3 0 16,8-5 2-16,-1-5 0 15,4-6 0-15,0-2 0 16,3-7 0-16,2-1-2 16,1-2 2-16,-1-4 0 15,-1 0 1-15,1-1-1 16,-2-2 2-16,2 1-1 15,-4-3 1-15,1 3 1 16,-6 4-1-16,-2 1 2 0,2 6 1 16,1 2 3-16,1 6 2 15,-4-1 1-15,-4 0-1 16,0-2-2-16,-2-4-4 16,0-1-1-16,0-2-17 15,0-1-30-15,1-1-55 16,0 0-37-16,0 0-80 15,0 0-16-15,1-10 34 16,8-6 36-16,28-23 97 16,-23 24 44-16,-5 7 63 15,2-1 34-15,-4 4 67 16,-5 5 29-16,-1 3 17 16,1 4-2-16,-2-6-26 15,0 0-16-15,1 4-42 0,1 6-25 16,-1-3-38-1,-1-4-12-15,0-3-20 0,0 1-7 16,0-1-6-16,0 0-8 16,0 0-32-16,0 0-12 15,6 0-8-15,-6-1 5 16,2 0 32-16,-2 0 13 16,2-1 15-16,0-1 0 0,2 1 2 15,0 1 2-15,-4 1 1 16,3 1 0-16,1 1-2 15,6 9-3-15,9 0-3 16,32 25-4-16,-21-32 2 16,1-5-24-16,0-2-44 15,-1 0-19-15,-1-1-35 16,1-1 16-16,-1-1 43 16,-4 0 20-16,-3 0 37 15,-9-1 11-15,-9-2 15 16,1 3 16-16,-11-3 44 15,0-1 19-15,-4 3 25 16,-4-2 2-16,-1 3-23 16,3 6-14-16,1 4-31 15,0 5-14-15,5 11-22 16,-1 3-5-16,6 3-8 0,2-1-2 16,6-7-1-16,3-4-1 15,5-7-1-15,4-5-1 16,2-5 0-16,-2-5 0 15,-3-8 0-15,2-4-1 16,-8-12-5-16,-1-1-2 16,0-4-6-16,-7-1-1 15,2 1 4-15,-2 16 4 16,2 0 9-16,-4-10 6 0,1 10 8 16,0 13 3-16,-1 20 0 15,0 8-2-15,-7 15-4 16,6 5-2-16,-1 9-1 15,3 1-1-15,8-6-5 16,-4-5-2-16,9-14-6 16,1-7-8-16,6-10-96 15,6-2-31-15,9-12 80 16</inkml:trace>
  <inkml:trace contextRef="#ctx0" brushRef="#br0" timeOffset="190705.51">15216 14616 1207 0,'-7'-4'493'0,"2"0"-253"16,-2-3-30-16,-1-2-21 15,-1-6-41-15,-3-5-87 16,2 1-20-16,-4-2-11 16,-1 7 0-16,-3 4-6 15,0 0-2-15,1 7-7 16,-1 2-3-16,4 5-9 15,3 5-3-15,1 10-2 16,2 0-4-16,3 9 3 16,-6 3 3-16,9-1 0 15,1-2 2-15,6-5 1 16,4-4-1-16,-1-7-1 16,3-3 0-16,-1-9 0 15,4-2-1-15,2-6 3 16,-2-3-1-16,1-5 1 0,-2 0 1 15,-3 0 0-15,2 4 0 16,-7 6-1-16,0 1 1 16,-3 7 3-16,0 4 1 15,0 3 7-15,3 8 1 16,0 1-3-16,3 2-1 16,0-1-9-16,3-2-3 15,4 0-32-15,-1-3-63 16,3-5-165-16,3-4-346 0,-3-8 391 15</inkml:trace>
  <inkml:trace contextRef="#ctx0" brushRef="#br0" timeOffset="191103.99">15394 14666 1051 0,'10'1'479'16,"-1"0"-214"-16,1 3-93 15,-1-1-5-15,-1 1-57 16,4 1-34-16,1 2-37 16,-6 3-5-16,0 1-10 15,-1 1-1-15,-8 3-3 16,-1 0-1-16,-5 0 0 16,-1-2 0-16,-2-3-1 0,7-2-3 15,0-3-9-15,-3-2-7 16,7 0-9-16,0 0-2 15,2-2 2-15,-2-1 5 16,0 0 6-16,9 2 3 16,13 5 9-16,21 12 6 15,-27-9 18-15,-7-2 12 16,-7 3 24-16,-2-1 8 16,-8 2 11-16,-1 5-2 0,-10-2-18 15,1-1-13-15,3-4-28 16,-2-4-14-16,5-6-22 15,3 0-24-15,2 0-82 16,6-1-57-16,7 1-50 16,6 3 114-16</inkml:trace>
  <inkml:trace contextRef="#ctx0" brushRef="#br0" timeOffset="193274.69">11143 16097 804 0,'-69'36'370'0,"58"-34"-93"0,5 1-76 15,3-1-17-15,2-1-21 16,1-1-79-16,0 0-31 16,0 0-40-16,20 2-3 15,35 5 2-15,-27-5-2 16,-4 5-2-16,0 2-1 16,-2 4-2-16,-2 5 0 15,-7 3 2-15,-6-2 1 0,-10 7 4 16,-4-3 1-1,-9 1 2-15,0 2-1 0,-3-4 0 16,0-1-1-16,2-4-1 16,1-3-1-16,6 0-4 15,3-5-1-15,6-3-3 16,3-1-2-16,10-2 4 16,4-1 0-16,8-4 7 15,5-4 5-15,5-5 14 16,1-1 6-16,-3 3-1 15,-3 2-3-15,-10 7-14 16,-6 0-8-16,-5 1-4 16,-3 1-3-16,0-2-44 15,0 0-39-15,-3-2-83 16,-2 1-65-16,0 0 142 0</inkml:trace>
  <inkml:trace contextRef="#ctx0" brushRef="#br0" timeOffset="193791.02">10960 15878 969 0,'-23'0'365'15,"-3"2"-255"-15,-4 10-44 16,-3 5 3-16,2 6-14 16,4 4-19-16,7 3-32 15,2 0-5-15,8 4-5 16,5 6 1-16,7 13 5 16,7 3 3-16,10 18 4 15,9 4 0-15,9 1-2 16,5 2-2-16,2-12-3 15,-12-36-1 1,1 0-2-16,27 12 0 0,10-10 2 16,-1-18 1-16,-8-18 2 15,-1-9 2-15,-2-14 2 16,-6-6 1-16,-10-15 4 0,-5-8 3 16,-11-15 8-16,-8-6 3 15,-14-9 10-15,-7 1 4 16,-21-3 5-16,-8 0 1 15,-21 1-5-15,-12 5-8 16,-14 17-9-16,-2 13-3 16,0 27-1-16,10 10-3 15,13 22-8-15,4 12-8 16,15 14-13-16,1 8-4 0,18 0 8 16,8-2-69-16,24-1 59 15</inkml:trace>
  <inkml:trace contextRef="#ctx0" brushRef="#br0" timeOffset="194516.04">13063 16272 896 0,'17'0'394'0,"-5"-5"-197"16,-1 0 9-16,-8-4-26 15,0-1-28-15,-5-7-32 16,-4-1-10-16,-9-3-18 16,1 2-9-16,-8 4-25 15,8 8-10 1,0 1-18-16,-14 1-9 0,-3 3-12 16,9 8-5-16,2 9-11 15,9 7-6-15,3 9-4 0,7 1-1 16,10 6 6-16,0-8 3 15,8-2 4-15,-1-9 0 16,4-9 3-16,1-4 2 16,0-7 1-16,1-4 1 15,0-5 2-15,0 1 1 16,-4-9 4-16,-2 6 4 0,-9 1 9 16,-2 0 3-16,-3 9 7 15,-2 0-1 1,0 5-4-16,0-3-2 0,0 0-10 15,2 19-4-15,12 32-10 16,-4-26-4-16,6-2-56 16,0-1-56-16,5-9-140 15,-3-4-99-15,0-5 215 16</inkml:trace>
  <inkml:trace contextRef="#ctx0" brushRef="#br0" timeOffset="194812.37">13390 16300 1005 0,'12'-5'483'0,"0"3"-204"15,-5 2-72-15,3 0-21 16,3 6-68-16,-2 1-31 16,1 6-46-16,-7 4-14 15,-5 4-12-15,3 0-2 16,-1-1-2-16,-2-3 3 15,-5-3 6-15,-5-2 1 16,2-1 4-16,5-1 8 16,2-6 4-16,-1 0-3 15,3-1-8-15,-1-3-11 0,0 0-12 16,0 0 1-16,14 0 0 16,6 0-1-16,30 3 0 15,-27-2 6-15,-1 1-122 16,0-2-9-16,2 3 65 15</inkml:trace>
  <inkml:trace contextRef="#ctx0" brushRef="#br0" timeOffset="195396.55">14212 16186 1168 0,'-2'1'515'0,"0"1"-229"16,-1-2-103-16,2-1 4 0,0 0-51 16,0 0-46-16,-4-8-44 15,-12-4-4-15,-31-24-13 16,27 28-6-16,-2 6-10 16,2 3-6-16,4 5-10 15,8 4-6 1,0 1-7-16,1 15-4 0,3 8 3 15,5 2 3-15,12-3 7 16,-1-10 3-16,7-7 4 16,-1-4 1-16,2-11 1 15,1-1 1-15,-2-2 0 16,1-6 0-16,-4-2 1 16,-3-3-1-16,-3 0 2 15,-1 7-1-15,-4 0-1 16,0 7-1-16,0-2 0 15,0 5 0-15,-4-3 1 0,0 0 0 16,6 11-2-16,1 2-1 16,27 27-6-16,-20-32-3 15,5-1-66-15,1 2-42 16,-5-10-140-16,3-4-111 16,-10-1 236-16</inkml:trace>
  <inkml:trace contextRef="#ctx0" brushRef="#br0" timeOffset="196010.09">14450 16213 606 0,'5'0'380'0,"-1"7"5"16,-4-5-83-16,0 7-80 15,0 2-22-15,-1-4-61 16,1 5-34-16,6-2-57 16,-6-7-18-16,-1 1-15 15,0-3-8-15,-1-2-21 16,1 0-10-16,0 0-13 15,0-1 0-15,0 1 11 16,0 0 5-16,1 0 9 16,0 0 4-16,0 0 6 15,0 1 2-15,2 0-1 16,7 3-1-16,5 4-1 0,30 11 0 16,-21-19 2-16,2-2 1 15,-1-6 1-15,3 4 2 16,-7-3-1-16,-1-3 1 15,-7 0 2-15,-2 0 2 16,-7 4 7-16,-3 2 3 16,-2 0 3-16,-4 0 0 15,0 2 3-15,-1-1 4 16,0 8 2-16,-1 1 2 0,3 5-2 16,0 5-6-16,5-1-4 15,0 5-3-15,6-4-4 16,2-4-1-16,6-4-3 15,-1-4-2-15,3-6-3 16,0-2-2-16,2-14-2 16,-2-4-4-16,0-6-7 15,-3-6 0-15,-4-4 3 16,-5-2 4-16,-4-2 5 16,-3 4 2-16,1 14 4 15,-1 9 3-15,2 15 6 16,-1 6 2-16,0 16 2 15,2 10 1-15,3 16 12 16,5 0 3-16,6 0-3 16,6-6-6-16,5-9-19 15,3-4-23-15,4-10-120 16,8-3-60-16,9-10 110 0</inkml:trace>
  <inkml:trace contextRef="#ctx0" brushRef="#br0" timeOffset="196498.73">15708 16182 1257 0,'-2'3'515'0,"0"-3"-317"15,-3-1-7-15,4-1-24 16,0 1-60-16,-2-2-69 16,-6-13-7-16,-33-27-9 15,22 29-3-15,-5 3-6 16,2 3-1-16,0 6-4 16,0 2-3-16,14 11-4 15,-11 3-1-15,10 10 1 16,9-3 1-16,0 1 7 15,-7 13 2-15,18 4 1 16,-2-9-1-16,4-19-4 0,5-1 0 16,-1-10-2-16,4 0 0 15,1-9-2-15,2-1 1 16,-2-2 0-16,-5-5 0 16,-3 8 1-16,-3 1 1 15,-3 4 0-15,-3 4 2 16,-1 2 12-16,-1 1 5 15,-2-3 3-15,0 0-1 0,4 11-14 16,1 5-7-16,15 27-35 16,-9-30-48-16,1-1-122 15,0-4-78-15,1 2 163 16</inkml:trace>
  <inkml:trace contextRef="#ctx0" brushRef="#br0" timeOffset="196729.05">15873 16219 1054 0,'5'4'502'0,"-8"3"-152"15,3 7-140-15,-3 7-78 16,4 0-27-16,9 6-56 16,1-1-11-16,6 0-13 15,0-5-3-15,2-3-3 16,5-5-3-16,-1-6-5 0,-1-1-4 15,-1-6 0-15,-3-4-31 16,-1-6-120-16,1 1-83 16,-2 1 125-16</inkml:trace>
  <inkml:trace contextRef="#ctx0" brushRef="#br0" timeOffset="196912.21">16045 16245 1210 0,'-12'15'529'0,"7"8"-199"16,2 6-91-16,-5 5-50 16,-1 6-38-16,4-3-96 15,0 1-31-15,10-6-18 16,6-4-6-16,0-8-67 16,3-5-59-16,4-14 78 15</inkml:trace>
  <inkml:trace contextRef="#ctx0" brushRef="#br0" timeOffset="206124.96">17403 14573 390 0,'-2'-1'228'0,"1"0"59"15,0 0-53-15,0 0-29 16,1 0-2-16,0-1-48 16,-1 2-28-16,2 11-7 15,-1 18-7-15,2 53-36 16,9-31-18-16,-7 0-28 0,0-17-9 31,-2-17-12-31,1 1-2 0,8 40 1 0,-2-10-24 16,4-13-119-16,-7-26-97 15,1-9 132-15</inkml:trace>
  <inkml:trace contextRef="#ctx0" brushRef="#br0" timeOffset="206387.24">17372 14539 1017 0,'10'-7'439'16,"-5"1"-218"-16,9 3-94 15,3 3 6-15,-3 6-37 16,5 2-21-16,1 3-24 16,-2-2-8-16,7 6-9 15,-1 2-5-15,-13 2-9 16,5 3 0-16,-18-3 3 15,-2-2 1-15,-1 2 2 16,-5-1-1-16,-1 0-4 16,-2-4-5-16,-9-5-34 15,2-5-39-15,5-1-129 16,-1-3-118-16,15-8 188 0</inkml:trace>
  <inkml:trace contextRef="#ctx0" brushRef="#br0" timeOffset="206832.54">17796 14674 946 0,'6'0'452'0,"-4"0"-185"0,4-1-61 16,-7-3-16-16,0 3-72 15,0 0-35-15,-1 0-48 16,-2-4-5-16,-7-10-4 15,-35-24-4-15,25 33-12 16,1 4-5-16,3 7-9 16,2 2-6-16,6 5-5 15,4 1-1-15,5 5 2 16,0 0 5-16,4-1 2 16,2 2 2-16,1-5 1 15,1-4 0-15,3 2-2 16,-3-7 1-16,3-3-1 15,4 2 0-15,-3-10 2 16,0 0 2-16,-1-2 2 16,0-1 2-16,-5 4 2 15,2 0 2-15,-3 4 2 16,-5 0 2-16,1 2 5 0,-1-1-1 16,0 0-2-16,0 0-3 15,0 13-8-15,1 2-8 16,9 20-97-16,-1-31-74 15,-1-8-172-15,2-4-209 16,3-7 364-16</inkml:trace>
  <inkml:trace contextRef="#ctx0" brushRef="#br0" timeOffset="207097.48">17918 14678 422 0,'12'2'298'0,"-8"-1"42"15,5 4-38-15,-10 4-60 16,1-2-34-16,4 5-71 15,-1-3-26-15,0-1-39 16,-4-4-6-16,-4-1-3 16,-3 1 1-16,4-3-8 15,2 3-13-15,4-3-18 16,-2-2-8-16,-2 1-16 16,1-1-7-16,0 0-9 15,0 0-2-15,1-6-50 16,1-11-36-16,8-31-134 15,3 29-128-15,9 1 235 16</inkml:trace>
  <inkml:trace contextRef="#ctx0" brushRef="#br0" timeOffset="207269.08">18078 14513 645 0,'-1'0'388'0,"0"0"-34"16,1 3-91-16,0-3-9 15,0 7-62-15,0 21-51 0,3 41-68 16,2-26-23-16,0 1-35 16,5-3-9-16,5-7-6 15,2-5 1-15,1-14-97 16,2-6-81-16,-5-15 111 16</inkml:trace>
  <inkml:trace contextRef="#ctx0" brushRef="#br0" timeOffset="207650.56">18030 14545 1246 0,'0'-3'515'16,"-6"1"-288"-16,5 3-131 16,1-1-3-16,0 0-38 15,0 0-21-15,25 11-20 0,28 8-4 16,-22-10-8-16,-3-5 0 15,2 3-2-15,0-3-1 16,-1-2 0-16,-4 1 1 16,-2 2 1-16,-2 0 2 15,-8 0 1-15,6 1 0 16,-11-3 0-16,1 0 1 16,-5 2 2-16,-4 1 2 0,-3 7 3 15,1 3 2-15,0 7 2 16,-1 1-4-16,6 0-3 15,-3-5-5-15,4-7-8 16,-1-8-40-16,-6-5-97 16,5-3-72-16,-3 3-227 15,-3-10 274-15</inkml:trace>
  <inkml:trace contextRef="#ctx0" brushRef="#br0" timeOffset="208126.98">18274 14468 423 0,'12'-2'275'0,"2"6"13"16,-1 6-111-16,5 10-84 16,-2 0-11-16,3 7-29 15,3-3-18-15,-2-9-27 0,3 2-2 16,-3-9-2-16,5 0-1 16,-2-5 1-16,-7-1-1 15,-1 0 2-15,-6-2 3 16,-6 0 19-16,-2-2 7 15,-3-1 7-15,1 2 9 16,0 0 11-16,0 0 10 16,-7-2 18-16,-5-2 0 15,-23 6-9-15,32 15-4 16,0 4-13-16,0 5-8 16,3-2-17-16,-1 0-9 0,-3-8-13 15,5 0-5-15,2-7-5 16,8 0-2-16,5-4-4 15,-3-11 0-15,4 1 0 16,-7-7 0-16,2-5 1 16,2 7 2-16,-5-4 0 15,1 3 2-15,-5 4 3 16,-1 4 4-16,-3 4 4 16,-1 5-1-16,1-5-4 15,-1 0-4-15,0 16-7 16,5 27-1-16,3-31-5 15,1-1-9-15,0-8-84 16,0-3-56-16,-2-10-309 0,3-9 294 16</inkml:trace>
  <inkml:trace contextRef="#ctx0" brushRef="#br0" timeOffset="208284.24">18682 14496 970 0,'3'4'502'0,"-2"5"-158"0,-5 14-132 15,2 8-23 1,-2 10-65-16,1 5-26 0,6 0-36 16,0-5-17-16,6-8-27 15,1-3-8-15,0-14-28 16,1-4-46-16,4-11-146 16,0-4-322-16,2-11 346 15</inkml:trace>
  <inkml:trace contextRef="#ctx0" brushRef="#br0" timeOffset="208714.27">19413 14504 1159 0,'-12'-2'479'0,"0"-1"-256"0,-3-1-41 15,-4 4-31-15,-5 1-24 16,-3 0-48-16,2 2-25 16,4-2-21-16,6 2-7 0,6 4-16 15,3 1-9 1,6 8-7-16,1 2-2 0,9 9 2 15,3-1 1-15,10-3 5 16,-1-3 0-16,6-4 5 16,0-2 3-16,-10-1 3 15,1 0 2-15,-12-4 4 16,-3-1 6-16,-4-2 9 16,-2 0 2-16,-7-2-1 15,-4 2-11-15,-8-3-48 16,3 1-33-16,-1-6-77 15,2-2-42-15,7-3-137 16,3-4-161-16,10-2 311 16</inkml:trace>
  <inkml:trace contextRef="#ctx0" brushRef="#br0" timeOffset="209396.68">19455 14629 897 0,'-4'7'442'0,"5"11"-122"0,2 5-43 15,-3 4-66-15,6 1-45 16,-3-3-85-16,3-5-32 16,5-7-29-16,-2-3-8 15,7-8-8-15,0 1-4 16,-4-7-7-16,3-3-10 0,-6-4-14 16,0-4-2-16,0 1 6 15,-3-1 8-15,-2 2 17 16,0 5 4-16,-3 2 5 15,-1 2 2-15,0 4 12 16,0 0 8-16,0 0 7 16,0 0-1-16,1 13-12 15,3 4-9-15,9 22-11 16,-4-27-1-16,1-8-4 16,-1-3-4-16,1-1-35 15,0-1-17-15,-1-2-31 16,-2-1-12-16,3-2 25 15,-1-4 18-15,1-2 34 16,2 4 17-16,-1-1 10 16,-1 0 2-16,1 4 30 15,-4-1 15-15,0 4 30 0,2 4 13 16,-5 0-13-16,3 7-11 16,-6 3-26-16,0-3-14 15,1 0-17-15,-2-3-5 16,2-4-7-16,0 1-5 15,-2-3-7-15,0 0-4 16,0 0-1-16,0-1 2 16,0 0 9-16,4-1 5 0,5-1 3 15,-2-1 1-15,3 1 2 16,25-7 5-16,-33 11 10 16,1 4 5-16,2 6 11 15,-2 3 4-15,5 1 5 16,0 2 0-16,-1-7-11 15,0-1-8-15,0-1-19 16,-2-2-7-16,3-3-66 16,-1-5-46-16,1-5-149 15,-2-7-110-15,18-6 234 16</inkml:trace>
  <inkml:trace contextRef="#ctx0" brushRef="#br0" timeOffset="209599.63">20149 14598 1326 0,'-4'2'575'0,"3"3"-277"16,2-1-132-16,-1-4-15 15,0 0-61-15,0 0-41 16,7 2-36-16,11 3-4 15,33 5-25-15,-30-8-66 0,-4 2-159 16,4-1-122-16,-8-2 208 16</inkml:trace>
  <inkml:trace contextRef="#ctx0" brushRef="#br0" timeOffset="209780.71">20213 14745 1403 0,'0'2'577'0,"0"-1"-327"16,5 1-44-16,-5-3-47 16,0 1-41-16,9 0-75 15,8 0-17-15,33 4-45 16,-28-2-73-16,4 1-107 16,2-4 120-16</inkml:trace>
  <inkml:trace contextRef="#ctx0" brushRef="#br0" timeOffset="210029.84">20657 14615 1565 0,'-8'4'574'0,"1"8"-397"16,3 4-80-16,-2 12-12 15,1 1 1-15,5 4-44 16,0-3-21-16,5-3-16 16,4-4-5-16,5-11-3 15,4 4-20-15,1-11-88 16,1-8-49-16,0-4-156 16,-1-7-170-16,-4-16 322 15</inkml:trace>
  <inkml:trace contextRef="#ctx0" brushRef="#br0" timeOffset="210300.18">20846 14645 1256 0,'-9'27'534'0,"4"6"-294"0,1 3-42 16,8-4-35-16,6-3-55 16,5-12-57-16,5 0-10 15,2-10-10-15,-6-7-4 16,3-5-10-16,-8-5-3 15,2 1-4-15,-5-6-1 16,-8-1 1-16,-2-5 3 16,-9-7 0-16,3 5 2 15,-1 2-2-15,4 1-3 16,-3 6-11-16,-12 2-16 0,2 6-57 16,-3 3-47-16,-2 5-114 15,13 7-241-15,-10-2 317 16</inkml:trace>
  <inkml:trace contextRef="#ctx0" brushRef="#br0" timeOffset="211576.87">17661 16269 793 0,'-9'-32'344'0,"7"28"-130"15,0-2-36-15,0 4-13 16,0 1-25-16,1 0-62 16,0 1-16-16,0 0-18 15,0 0-9-15,1 0-19 16,0 0-3-16,0 0-1 16,0-1 0-16,0 1 6 15,0 0 2-15,0 0 8 16,0 0 1-16,0 0-2 15,0 0-3-15,0 0-9 16,0 0-2-16,0 0-3 16,0 0-1-16,0 0-1 15,0 0-1-15,0 0 1 0,0 0 1 16,0 0-1-16,0-1-1 16,0 0-2-16,-1 0-3 15,1 0 0-15,0-1-1 16,0 1-2-16,0 0 0 15,0 1 2-15,0 0 2 16,1 11 1-16,0 18 0 16,2 41-2-16,-1-23-2 15,2 10 0-15,1 2-2 0,4-2 0 16,1-6-1-16,2-8 3 16,-1-10 0-16,0-10 4 15,-3-2-21-15,-3-9-76 16,-2-3-44-16,-4-7-165 15,-2-11 185-15</inkml:trace>
  <inkml:trace contextRef="#ctx0" brushRef="#br0" timeOffset="211847.44">17621 16218 1048 0,'13'-6'408'0,"5"4"-273"16,4 2-5-16,5 4-12 0,2 2-13 16,2 1-25-16,-1 7-9 15,-6-1-17-15,-2 3-8 16,-11 3-10-16,-5-2-1 16,-6 3-2-16,-6-1 0 15,-8 0-7-15,-4 0-5 16,-4-3-7-16,1-1-11 15,2-8-45-15,1-1-39 0,1-4-137 16,3-2 137-16</inkml:trace>
  <inkml:trace contextRef="#ctx0" brushRef="#br0" timeOffset="212246.16">18092 16348 1062 0,'2'-6'438'0,"0"-1"-247"15,-2-9-50-15,-4 3-36 16,-2-3-34-16,-5 2-46 16,-1 4-4-16,0 1-3 15,1 7-4-15,-5 3-11 16,2 0-8-16,1 4-9 0,8 4-2 15,-1 1 2-15,8 8 3 16,0 10 7-16,4-4 3 16,1-10 3-16,-2 1 4 15,3-10 3-15,2-1 1 16,-2-4 1-16,1-5 0 16,3-3-2-16,-1 0 0 15,-1-2 4-15,2 4 3 16,-3 3 5-16,-2 3 5 0,1 2 6 15,-3 1-2-15,3 5-4 16,-1 3-8-16,-1-2-11 16,0 1-41-16,1-5-135 15,2-2 118-15</inkml:trace>
  <inkml:trace contextRef="#ctx0" brushRef="#br0" timeOffset="212490.4">18242 16350 599 0,'44'-18'380'0,"-40"25"82"15,-2 2-153-15,1 1-94 16,-2-2-22-16,0-3-96 16,0-4-37-16,-1-1-25 0,0-1 3 15,-1 0-2-15,0 0-5 16,0 0-14-16,0-1-11 15,0 1-12-15,0-12-2 16,1 1-10-16,7-26-28 16,4 29-99-16,-2 1-71 15,2 5 125-15</inkml:trace>
  <inkml:trace contextRef="#ctx0" brushRef="#br0" timeOffset="212733.21">18471 16174 1187 0,'0'2'489'0,"-1"-2"-247"16,0 4-62-16,0-4-33 16,0 0-31-16,0 21-75 15,-2 33-14-15,8-24-14 16,0 1-6-16,4-2-7 15,4-2-2-15,5-8-35 16,0-7-50-16,1-7-158 0,-4-5 155 16</inkml:trace>
  <inkml:trace contextRef="#ctx0" brushRef="#br0" timeOffset="213453.13">18451 16203 1004 0,'5'4'452'0,"-2"-3"-176"16,7 3-135-16,-5-1-15 0,4 3-33 16,10 0-33-16,-2 1-25 15,8 1-4-15,3-5-12 16,-4 0-7-16,2 0-5 16,-2 2-3-16,-4-1 0 15,-2 6 0-15,-5 2 1 16,-2 2 2-16,-5 5 13 15,1-4 7-15,-2 2 4 16,-1-1-1-16,-1-8-12 16,-1-5-8-16,-2-3-46 15,-1-3-38-15,0 2-130 16,0 0-57-16,-4-18-39 16,-11-35 12-16,5 29 67 15,0-3 41-15,1 3 77 16,1 4 29-16,7 3 92 15,1 7 39-15,4 4 55 0,5 2 16 16,3 8-17-16,4 4-20 16,5 4-41-16,3 3-8 15,6-2 6-15,1 0 5 16,5-4 6-16,-1-4-2 16,-4 0-6-16,-6-4-2 15,-14 0 4-15,-3 1 1 16,-7 0 36-16,-4-3 8 0,2 3-6 15,1-2-5-15,0 0-39 16,-1-1-13-16,1 1-13 16,-2 1-7-16,-5 1-10 15,2 3-4-15,3-3-1 16,-6 15 0-16,-2 26 0 16,14-31 0-16,4-4 1 15,-7-4 2-15,5-2 0 16,-3-1 0-16,-2-1 1 15,0 0-1-15,0-1 1 16,3-4-1-16,1-6-1 16,-1 5 0-16,16-27 0 15,-14 32 9-15,-1 4 18 16,2 7 8-16,0 4 7 16,-4 5-6-16,-1-4-19 15,1 0-8-15,0-6-7 0,4-2-39 16,3-4-108-16,-7-5-77 15,13-8 120-15</inkml:trace>
  <inkml:trace contextRef="#ctx0" brushRef="#br0" timeOffset="213641.55">19092 16015 1087 0,'-3'15'532'16,"-1"8"-188"-16,1 15-131 15,-1 4-22-15,2 4-68 16,-1-3-39-16,7-9-44 16,3-4-13-16,5-10-23 15,4-1-21-15,-1-10-82 16,1-6-58-16,3-3 90 16</inkml:trace>
  <inkml:trace contextRef="#ctx0" brushRef="#br0" timeOffset="214098.99">19732 16105 1195 0,'-15'-9'511'0,"0"-2"-258"0,-6 0-123 16,0 3-20-16,7 7-41 31,6 1-29-31,2 0-28 0,-21 3-5 0,9 5-7 16,1 5-2-16,19 6-4 15,1 0 1-15,6 6 1 16,3-1 2-16,2-3 6 16,2 2 6-16,-4-8 10 15,-1-2 9-15,-4-1 22 16,-4-1 10-16,-4-1 13 16,-4 3 3-16,-6-4-11 15,-3-3-11-15,-2 3-22 16,1-3-16-16,2-1-64 15,2-2-42-15,7-6-92 16,4-1-74-16,11-9 162 0</inkml:trace>
  <inkml:trace contextRef="#ctx0" brushRef="#br0" timeOffset="214716.22">19801 16188 1000 0,'7'22'508'0,"-3"-1"-138"15,-3 2-101-15,4 3-23 0,-1-7-76 16,2-3-56-16,-1-7-79 16,2-5-17-16,3-1-18 15,2-4-3-15,3-6-9 16,-3-3-8-16,-1-7-10 16,-3 2-3-16,0 3 2 15,4 3 11-15,-5 4 17 16,-3-1 5-16,-4 6 13 15,-2 0 0-15,1 0 5 16,0 0 6-16,0 2 5 16,-1 16 4-16,1 28-3 15,3-33-8-15,-2-1-15 16,0-5-8-16,4-4-30 16,5 2-23-16,0-11-59 15,1-4-34-15,5-2-26 16,-2-3 11-16,1 3 51 15,-2-2 37-15,-5 4 55 0,-3 2 11 16,-2 5 37-16,0 3 20 16,0 2 36-16,-2-2 19 15,0 0 16-15,0 0-5 16,2 7-30-16,1 2-17 16,-1-6-47-16,-2-1-15 15,9 3-11-15,0-2-2 16,-1-3-1-16,-1-1 4 15,-1-1 2-15,-2 0 1 0,1 0 3 16,-4 1-1-16,1-1 6 16,-2 1 1-16,2 1 3 15,1 1 7-15,2 2 14 16,1 1 5-16,1 0-1 16,0 2-6-16,2 3-16 15,26 26-6-15,-27-30-7 16,1-2-19-16,-3-3-164 15,4 4 495-15,0 5-286 16</inkml:trace>
  <inkml:trace contextRef="#ctx0" brushRef="#br0" timeOffset="-214569.81">20412 16135 1499 0,'-1'6'559'15,"1"-5"-379"-15,0 1-56 0,0-2-21 16,0 0-14 0,11 2-62-16,8 2-15 0,25 2-69 15,-29-7-70-15,5-2 80 16</inkml:trace>
  <inkml:trace contextRef="#ctx0" brushRef="#br0" timeOffset="-214377.25">20447 16265 1159 0,'5'11'486'0,"1"-8"-249"15,2 2-68-15,1 0-36 16,3-3-34-16,8-2-61 15,1-1-7-15,9-3-151 16,1 3-410-16,5-5 369 0</inkml:trace>
  <inkml:trace contextRef="#ctx0" brushRef="#br0" timeOffset="-214193.72">20928 16170 1136 0,'-8'25'574'0,"6"-4"-87"16,-2 1-351-16,3 6-53 15,6 3-34-15,-3-3-24 0,12-2-23 16,-2-4-2-16,-1-12-42 16,-2-9-40-16,-1-8-114 15,6-5-92-15,-6-7 178 16</inkml:trace>
  <inkml:trace contextRef="#ctx0" brushRef="#br0" timeOffset="-213900.25">21050 16203 995 0,'-3'32'465'0,"5"-2"-146"15,1-1-37-15,2 0-47 16,5-5-42-16,7-3-95 15,1-1-26-15,5-5-31 0,1-6-10 16,0-6-18-16,-1-4-5 16,-3-13-4-16,-4-2-1 15,-7-9-6-15,-5-2-5 16,-12-1-3-16,-7 2-4 16,-6 1-3-16,-2 2 2 15,-1 4-3-15,3 4 5 0,3 8 1 16,3 3-9-16,4 6-65 15,1 3-68-15,7 10 96 16</inkml:trace>
  <inkml:trace contextRef="#ctx0" brushRef="#br0" timeOffset="-202340.55">22096 8991 342 0,'0'-1'247'0,"0"0"28"15,0 0-2-15,0 0-41 16,0 0-37-16,0 0-52 16,0 0-21-16,0-1-37 15,-1 1-15-15,0 0-22 16,0 1-8-16,-23 4-11 15,-38 56-4-15,22-15-9 16,0 5-2-16,-12 11-3 16,2 3 0-16,-8-1-1 15,1 0 0-15,13-10-2 16,4-2 0-16,5-2-3 0,1-3 0 16,3-4 1-16,-2-3 0 15,16-10 3-15,-1-3 0 16,5-6 2-16,11-6 1 15,-2 0 2-15,3-6-1 16,2-7-1-16,-1-1-1 31,0 0-6-31,0 0-2 0,0 0-2 0,0-1 2 0,0 0 1 16,0-1 1-16,0 1 1 16,0 0-2-16,0 0 0 15,0 0 1-15,0 1-2 16,0 0 0-16,0 0 0 15,0 0-2-15,0-1 1 16,0 0-1-16,0 0-1 16,0 0 1-16,0 0-1 15,0 0 0-15,0-1 0 16,0 1 0-16,0 0 1 16,0 0 1-16,0 0 0 15,0 1 1-15,0 0 0 16,0 0 1-16,0-1-1 15,0 0-1-15,0 0-3 16,0 1-4-16,0 0-19 16,0 0-7-16,0 0-10 0,0 0-4 15,0 0 6-15,2 0-2 16,-1-1-19-16,-1 0-36 16,0-1-352-16,7 2 314 15</inkml:trace>
  <inkml:trace contextRef="#ctx0" brushRef="#br0" timeOffset="-200254.45">21364 9943 425 0,'4'0'279'0,"-2"0"3"15,-2 0-24-15,0 0-63 16,0 0-26-16,0 0-46 16,0 2-23-16,-6 19-40 15,-24 33-17-15,-4-10-21 16,-1 7-8-16,-8 14-7 15,-2 5-4-15,-7 12-1 16,0 4-1-16,7 12-1 16,-3 4 1-16,8 3-1 15,-8 4 1-15,-7-2 1 16,8-5-1-16,1-4-1 0,13 0 0 16,6-15 1-16,2-1 0 15,5-12 0-15,1-8 1 16,5-13 0-16,1-9 0 15,4-13 0-15,4-8-9 16,7-15-152-16,5-9-249 16,10-24 265-16</inkml:trace>
  <inkml:trace contextRef="#ctx0" brushRef="#br0" timeOffset="-199795.72">21496 9976 807 0,'-8'2'321'0,"4"-2"-161"15,1-2-40-15,3 0 3 16,0 2-4-16,0 0-42 0,0 0-10 16,22 6-13-16,24 44-3 15,-20-14-3-15,8 8-5 16,3 9-5-16,5 3-2 16,12 18-9-16,0 6-2 15,-2 15-7-15,3 10-5 16,-8 5-3-16,2 2-2 15,6 4-2-15,-4-5-1 0,-4-2 1 16,-4-2-1-16,-7-9 1 16,-3-1-1-16,-6-16 0 15,-3-8 0-15,-3-16 1 16,-2-5 1-16,-7-15 0 16,-6-9 2-16,-8-13-19 15,1-8-30-15,-10-9-85 16,-7-5-55-16,-3-7-193 15,-10 1 232-15</inkml:trace>
  <inkml:trace contextRef="#ctx0" brushRef="#br0" timeOffset="-199359.76">20732 11700 1035 0,'9'-5'394'15,"16"0"-270"-15,6 1-13 16,16 7 23-16,3 1-26 15,15 4-33-15,13 3-13 0,9-5-5 16,18 0 2-16,3 1-3 16,5 0-1-16,9 6-14 15,3 1 0-15,-8 2-6 16,1 2-4-16,-15 2-2 16,-11-1-7-16,-2-2-5 15,-11 0 0-15,-30-6 0 16,-12 1 0-16,-17-6 5 15,-16-2 4-15,0-4-48 16,-8-1-43-16,3 0-142 16,-11-4-51-16,-17-7 153 15</inkml:trace>
  <inkml:trace contextRef="#ctx0" brushRef="#br0" timeOffset="-198122.29">20670 9322 607 0,'1'-12'340'16,"-1"7"-34"-16,-3 2-50 16,-4-6-34-16,-2 5-41 15,-3-1-64-15,-2-1-19 16,-3 6-31-16,2-3-12 16,1 5-19-16,-1 1-8 15,1-3-14-15,2 4-5 0,3-4-9 16,3 0-4-16,6 1-12 15,3 3-2-15,-3-4 2 16,0 0 3-16,14 10 10 16,27 36 2-16,-29-26 1 15,-3-1 2-15,-6 3 2 16,-3-2 1-16,-5 3 3 16,-3 0 0-16,-4-3 1 15,-2-3 1-15,0-6-3 16,2 0 1-16,1-6-3 15,1 0-1-15,2-4-2 16,3-1-2-16,5 0-4 16,-3-1-3-16,3 0-4 15,0 0-1-15,0 0 2 16,0-1 2-16,4 1 3 0,7-1 2 16,2 1 3-16,27 12 3 15,-31 7 7-15,-1 0 5 16,-2 5 4-16,0 0 0 15,0-3-5-15,1 3-3 16,-1-6-7-16,1-1 1 16,3-3-68-16,-1-10-78 15,2-5 91-15</inkml:trace>
  <inkml:trace contextRef="#ctx0" brushRef="#br0" timeOffset="-197919.56">20848 9448 987 0,'14'3'444'0,"-12"11"-160"15,-2 2-75-15,-4 7-10 16,-1 2-49-16,0 5-79 16,5 1-26-16,3 1-29 15,-2-5-8-15,7-5-14 16,-5-1-35-16,5-9-114 15,4-3-375-15,2-16 355 16</inkml:trace>
  <inkml:trace contextRef="#ctx0" brushRef="#br0" timeOffset="-197723.78">21070 9625 1060 0,'-6'17'521'0,"2"-4"-184"16,-6 1-164-16,-3 1 4 0,-4 1-94 16,5-1-37-16,4-2-31 15,0-3-33-15,4-6-136 16,0-4-146-16,9-10 179 16</inkml:trace>
  <inkml:trace contextRef="#ctx0" brushRef="#br0" timeOffset="-197343.82">21154 9461 863 0,'8'-8'429'0,"4"5"-99"16,2-1-92-16,0 1-39 15,-2 3-43-15,-4 2-78 16,-2 1-21-16,-5 7-28 15,-2 3-8-15,-8 2-6 0,0 3-2 16,-5-3-11-16,1-3-5 16,3 0-6-16,2-2-2 15,1-2 3-15,4-3-1 16,3 2-1-16,1 1 0 16,5 0 0-16,4 3 4 15,5-2 6-15,1 0 4 16,0-1 11-16,-1-2 4 0,-6 4 10 15,-3-2 5-15,-6 0 5 16,-2 4-1-16,-8 0-5 16,-1 0-5-16,-4 1-31 15,0-5-38-15,2-6-88 16,2-7-71-16,4-4 117 16</inkml:trace>
  <inkml:trace contextRef="#ctx0" brushRef="#br0" timeOffset="-196921.9">21277 9407 935 0,'18'-6'489'16,"-1"2"-170"-16,-1 2-111 15,2 2-24-15,-1 4-80 16,-7-1-21-16,-2 3-36 0,-4 2-12 15,-5 5-13-15,-1 6-3 16,-3 3-2-16,-4 2-3 16,-3-2-4-16,5-3-2 15,1-4-4-15,5-2-4 16,3-4-1-16,3-3-2 16,1-3 2-16,2 2 1 0,-3-5 2 15,2 0 2-15,-3-1 0 16,2-2 0-16,4 5 0 15,-4 1-1-15,3 6 4 16,-4 2 5-16,-5 4 9 16,3 1 5-16,-2 0 12 15,2 4 5-15,1-2 6 16,-4 2-1-16,-5 0-7 16,-4-7-6-16,1 0-13 15,-1-5-20-15,2-2-96 16,-1-1-66-16,0-1 91 15</inkml:trace>
  <inkml:trace contextRef="#ctx0" brushRef="#br0" timeOffset="-195926.39">24775 9170 844 0,'6'1'372'15,"-2"-1"-176"-15,0 1-19 16,2 2-18-16,2-1-29 16,4 25-37-16,35 32-17 15,-21-14-17-15,4 2-6 16,6 7-10-16,7 1-2 16,8 7-8-16,4 0-3 15,1 0-5-15,-5-1-3 16,-5-3-5-16,-2 1 1 15,-7-2 3-15,-10 0 1 0,-9-11-3 16,-9-9-2-16,-9-15-2 16,5-6-5-16,-12-10-35 15,3-5-24-15,-6-3-81 16,-3-3-62-16,4-5-199 16,-10-1 244-16</inkml:trace>
  <inkml:trace contextRef="#ctx0" brushRef="#br0" timeOffset="-195112.26">25850 9689 971 0,'-10'-6'428'0,"-2"2"-245"16,-3 4-33-16,1 1-4 15,-1 4-56-15,2 3-20 16,-1 1-31-16,1 3-10 15,4 1-10-15,3 1-5 16,6 3-5-16,2-7-1 0,7 0-2 16,2 6 0-16,3-3 1 15,3 7 0-15,-3-3 5 16,-1-5 4-16,-6-1 7 16,-5-5 4-16,1-1 12 15,-6 1 0-15,-1 1-5 16,-4-2-5-16,-6-1-14 15,2 0-6-15,-3-3-4 16,6 3-1-16,-2-2-4 16,1 0 0-16,3 0-3 15,1 2-4-15,6-1-4 16,0 0-1-16,3 5 2 16,6 2 4-16,1 5 7 15,-1 3 3-15,-1 2 6 16,-4 1 2-16,-1 2 2 15,-1 0 1-15,1 0 0 16,0-3-1-16,3-3-2 0,-1-2-3 16,-2-10-26-16,1 3-49 15,4-8-165-15,-2-6 151 16</inkml:trace>
  <inkml:trace contextRef="#ctx0" brushRef="#br0" timeOffset="-194791.25">25986 9924 1102 0,'-8'-3'467'0,"7"2"-227"16,2 2-74-16,10 1-15 16,-1 0-32-16,8 3-51 15,-6 0-14-15,-2 4-25 16,0 2-6-16,-12 5-7 15,-1 3-1-15,-8 4-1 16,-5 0-1-16,2-2-2 16,1-3-2-16,5-5-1 15,5-2-1-15,4-5-4 16,1-5-1-16,2 1 3 16,-4-2 0-16,0-1 2 15,0 0-1-15,16-4-6 0,34-11-26 16,-23 8-81-16,-1-1-64 15,-1-1-175-15,-2-2 210 16</inkml:trace>
  <inkml:trace contextRef="#ctx0" brushRef="#br0" timeOffset="-194579.25">26326 10064 905 0,'0'13'501'16,"0"-1"-147"-16,-7 4-81 15,-5 1-28-15,-2 0-115 16,-1-2-41-16,2-5-64 16,2-5-33-16,4-6-91 15,4 1-75-15,5-7-200 16,2-8 227-16</inkml:trace>
  <inkml:trace contextRef="#ctx0" brushRef="#br0" timeOffset="-194366.04">26454 9854 1055 0,'0'1'510'15,"0"2"-227"-15,-1 6-93 0,-2 3-23 16,-5 5-69-16,2 1-17 16,2 4-22-16,4 0-11 15,10 0-15-15,4-3-8 16,3-5-13-16,6-5-4 15,2-5-4-15,0-3 0 16,5-2-7-16,-5-2-27 16,-5-4-89-16,-4-1-64 15,-6-4-226-15,-4-1 255 16</inkml:trace>
  <inkml:trace contextRef="#ctx0" brushRef="#br0" timeOffset="-194201.86">26628 9824 777 0,'-5'8'470'16,"1"5"-48"-16,-1 8-212 16,-3 3-26-16,2 9-90 15,-2 2-30-15,3-2-22 16,-1 0-9-16,4-7-17 16,2-3-31-16,2-9-105 15,3-4-68-15,2-3 104 16</inkml:trace>
  <inkml:trace contextRef="#ctx0" brushRef="#br0" timeOffset="-193739.53">26847 9809 1257 0,'5'-3'487'0,"0"1"-341"16,-3 2-59-16,-2-1 9 0,0-1-31 16,0 2-12-16,6 0-34 15,2 2-8-15,-4-1-4 16,-2 0 0-16,3 10 2 16,0 8 1-16,-8 36-1 15,-12-24-1-15,5-1-2 16,-4-3 0-16,3-9 4 15,6-2 3-15,5-6 2 16,5-4 1-16,3-2 1 16,2-1-3-16,0-2 0 15,-1 0 0-15,1 4-1 16,-4 1-1-16,-4 3 2 16,2 5 4-16,0 2 4 15,2 2 3-15,4 1-1 0,-10 0-6 16,3-7-6-16,-3-1-3 15,0-5-9-15,-3-3-21 16,-5-2-41-16,2 3-25 16,-12 2-62-16,-1-2-44 15,-9 9 126-15</inkml:trace>
  <inkml:trace contextRef="#ctx0" brushRef="#br0" timeOffset="-193039.53">25289 10265 737 0,'2'1'339'0,"3"-1"-121"16,-3 0-17-16,-3 0-16 15,0 0-28-15,0 0-55 16,0 0-22-16,-15 20-33 16,-33 39-11-16,20-15-13 15,-3 7-8-15,-8 16-9 16,-1 4-2-16,-3 10-3 15,-1 7-1-15,1 6 0 16,-1 4-1-16,-5 5 1 16,-1-2 1-16,-2-2 1 15,0 2-1-15,1-2 1 0,0-4 0 16,-1-1-1-16,1-5 2 16,9-8 0-16,3-6 0 15,7-18-1-15,7-8 0 16,5-19-12-16,5-11-39 15,10-15-168-15,6-8 148 16</inkml:trace>
  <inkml:trace contextRef="#ctx0" brushRef="#br0" timeOffset="-192440.17">25400 10261 696 0,'2'-6'311'0,"1"6"-107"16,0 1-27-1,-3-1-10-15,0 0-18 0,5 6-57 16,5 13-19-16,24 34-28 16,-15-24-7-16,4 5-8 15,7 8 0-15,4 12 0 16,2 11 3-16,2 12-1 16,3 11 0-16,2 12-9 15,6 3-4-15,1 7-9 16,-19-36-2-1,-1-1 0-15,22 55-1 0,4 11 4 16,-5-19 1-16,-5-28 3 16,2-5 2-16,1-2-3 15,-3-5-1-15,-2-17-6 16,-5-7-1-16,-9-16-1 16,-4-8 2-16,-22-12-39 15,-3-8-33-15,-14-14-110 16,-8-8-64-16,-3-11 145 0</inkml:trace>
  <inkml:trace contextRef="#ctx0" brushRef="#br0" timeOffset="-191744.87">24196 12159 282 0,'-16'9'140'16,"6"3"-14"-16,7-4-15 15,9 1 28-15,6-2-13 0,14-1-30 16,8 3-4-16,15-5-17 16,5 3-7-16,9-4 13 15,5 0 9-15,7 2 24 16,9-2 3-16,16 4-11 15,0-2-5-15,13 4-18 16,3 0-8-16,4-1-13 16,5 6-8-16,-8-2-10 15,-4 2-4-15,-5 5-11 16,-2-3-3-16,-7 3-5 16,-4-2-1-16,-15-4 1 15,-8-1-1-15,-9-4-4 16,-4 1-1-16,-15-5-2 15,-11 0 0-15,-17 1 3 16,-9-6-1-16,-9 1-57 0,-9-5-61 16,-7-2-238-16,1-5 215 15</inkml:trace>
  <inkml:trace contextRef="#ctx0" brushRef="#br0" timeOffset="-170129.67">23102 12809 588 0,'6'9'316'0,"-3"-3"-69"16,2 1-2-1,-5-4-31-15,0-1-34 0,-4-2-48 16,3 0-11-16,0-1-19 16,-7-2-11-16,-19-9-19 15,-23-23-12-15,20 3-26 16,2-2-10-16,3-7-15 16,-8 1-3-16,2 3-2 15,-3 5-2-15,0 9-1 16,4 7-1-16,6 7-5 15,5 4-5-15,9 3-19 16,5-2-24-16,5 8-73 16,4-2-62-16,6 2-244 15,6 4 277-15</inkml:trace>
  <inkml:trace contextRef="#ctx0" brushRef="#br0" timeOffset="-169750.16">22666 12573 873 0,'-40'23'378'16,"37"-22"-146"-16,1-3-41 16,2 0-31-16,0 1-23 0,0 0-72 15,0 0-19-15,3-12-18 16,3-2-5-16,18-33-9 15,-12 25-3-15,0-2-3 16,1 0 0-16,-7 3 2 16,-1 0 1-16,-4 7 8 15,-1 4 6-15,-1 5 8 16,1 2 0-16,-1 4-15 16,1 0-9-16,0 0-10 15,1 3-2-15,1 16 5 16,47 29 2-16,-26-33 0 15,5 1 1-15,-1-9-2 16,-8-4 0-16,0-2-3 16,-5 0-7-16,-1 0-142 15,6 5-82-15,10-5 135 0</inkml:trace>
  <inkml:trace contextRef="#ctx0" brushRef="#br0" timeOffset="-169225.94">23981 12887 856 0,'-19'13'425'16,"16"-4"-69"-16,2-6-227 0,5-1-14 31,0 2-22-31,-4-4-32 0,8-2-28 0,21-5-6 16,41-27-13-16,-24 0-4 16,5-8-4-16,-3 0-1 15,-4-1-2-15,-8 6 2 16,-15 9 3-16,-8 5 1 15,-16 10-17-15,-4 1-19 16,-11 7-32-16,-4 2-24 0,-3 3-52 16,-2 8-21-16,3 0-204 15,2-2 233-15</inkml:trace>
  <inkml:trace contextRef="#ctx0" brushRef="#br0" timeOffset="-168951.15">24104 12506 668 0,'-6'-5'346'0,"8"1"-10"15,2-1-126-15,6 0-51 16,2 5-14-16,6 0-71 16,2 1-19-16,4 2-13 15,1-3-5-15,7 0-10 16,3 4-5-16,-4 2-9 0,2 2 0 15,-14 3 5-15,-4 3 5 16,-5 5 9-16,-4 1 3 16,1 3-1-16,-2-1-3 15,1-4-11-15,0 3-4 16,-6-5-7-16,6-1-2 16,-9-7-42-16,3-1-43 15,3-2-135-15,-11 2 129 16</inkml:trace>
  <inkml:trace contextRef="#ctx0" brushRef="#br0" timeOffset="-168320.79">22901 13374 1064 0,'0'-8'472'16,"-4"-3"-239"-16,3 1-61 15,-3-1-3-15,-4-1-70 16,-2 2-42-16,-12 1-37 15,-7 3-8-15,0 6-8 16,6 3-4-16,5 4-8 16,4 3-3-16,5 5-4 15,6 4-2-15,9 4 2 16,4 1 2-16,15 0 6 16,0-2 3-16,4-4 4 15,3-1 5-15,-8-4 5 16,-4 3 3-16,-9-4 9 15,-6 1 6-15,-5-1 10 16,-1-1 6-16,-3-1 7 16,-5-3-1-16,-6-1-9 0,-8-2-6 15,-8-3-15-15,-2-2-9 16,-2-4-61-16,8-2-49 16,3-2-141-16,6-2-53 15,14 5 177-15</inkml:trace>
  <inkml:trace contextRef="#ctx0" brushRef="#br0" timeOffset="-167860.45">23164 13464 1074 0,'9'-8'439'0,"-7"-6"-282"16,-2-1-14-16,-10 2-23 15,-1-2-39-15,-5 4-31 16,-3 3-6-16,-2-1-14 16,-1 6-8-16,3 4-9 15,1 5-1-15,3 8-3 16,2 8 0-16,5 0-1 16,4 2-1-16,6-4-2 15,3-5-1-15,6 0-2 16,1-9 0-16,1 0 1 15,4-9-1-15,1-1 0 16,0-5 0-16,1-3 2 0,-1 2-1 16,-1-6 1-16,2 4-1 15,-2 1 1-15,-3 5-1 16,-4 4 5-16,-7 2 4 16,-1 8 12-16,0 1 3 15,-3 6 0-15,1-1-6 16,0 1-13-16,3-3-4 0,3-6-5 15,1 1-1-15,0-6-26 16,-2-1-32-16,1-2-97 16,0-6-79-16,3-3-311 15,0-4 350-15</inkml:trace>
  <inkml:trace contextRef="#ctx0" brushRef="#br0" timeOffset="-167274.03">23392 13421 614 0,'3'5'366'0,"-2"3"-9"15,5 4-55-15,-10 5-85 16,1-1-40-16,3 2-86 16,-3-5-28-16,4-7-37 15,-1-2-6-15,-2-5-8 16,0 1-5-16,2-1-10 16,0-1-6-16,0 1-16 15,0 0-3-15,0 0 3 0,5-7 2 16,-2 3 16-16,5 1 5 15,1 1 3-15,-3-2 2 16,0 2 2-16,-6 2 3 16,3-1 1-16,2 4 1 15,-2-2 1-15,4 3-3 16,1 0-4-16,-2-1-4 0,6 1-23 16,26 0-8-1,-26-8-13-15,-8 1 0 16,2-1 22-16,-4 0 10 0,-2-2 17 15,2 2 4-15,-4 2 0 16,2 2 0-16,0 1-4 16,0 0-1-16,0 0 2 15,0 0 7-15,0 0 11 16,0 0 5-16,16 3 3 16,31 30-4-16,-22-33-9 15,1-3-4-15,1-5-9 16,-1-2-2-16,-3-1-1 15,-1 1-1-15,-11 0 7 16,-4 2 5-16,-8 0 10 16,-7-1 2-16,-6 8 0 15,0-1 3-15,-3 4 10 16,2 5 8-16,4 0 12 16,3 7-1-16,4-1-7 0,2 2-5 15,3 1-16-15,5-1-5 16,6-2-16-16,6-4-8 15,7-9-91-15,8-3-81 16,10-6 106-16</inkml:trace>
  <inkml:trace contextRef="#ctx0" brushRef="#br0" timeOffset="-166840.21">24357 13539 1140 0,'-1'9'456'0,"-4"-6"-281"16,6 2-38-16,1-4-15 15,5-4-23-15,12-5-40 16,2-2-10-16,1-7-23 0,0 0-7 16,0-1-8-1,-9-7-2-15,1 7-2 0,-3 1 4 16,-11 3 4-16,-3 2 0 16,-7 3 1-16,1 2-5 15,-6 7-11-15,1 1-1 16,2 8-4-16,-1 0 2 15,8 7 4-15,6 5 5 0,0-3 2 16,0 1 2-16,4-3-2 16,-1-2 0-16,10 0-1 15,0-1-2-15,4-6-11 16,-2-5-45-16,2-6-140 16,5 0 128-16</inkml:trace>
  <inkml:trace contextRef="#ctx0" brushRef="#br0" timeOffset="-166649.81">24652 13426 1109 0,'3'15'530'16,"2"-2"-229"-16,4 3-113 16,1 0-18-16,3-4-81 15,4 0-35-15,1-3-21 16,1-1-15-16,1 2-31 0,2-2-43 15,-7-5-119-15,3 2-69 16,-5-5-288-16,-1-6 335 16</inkml:trace>
  <inkml:trace contextRef="#ctx0" brushRef="#br0" timeOffset="-166484.25">24816 13416 1039 0,'-5'-5'497'0,"-3"5"-192"16,-4 5-46-1,-4 6-87-15,-4 5-43 0,-3 4-61 16,3-3-25-16,5-1-34 16,4-2-10-16,8-4-73 15,3-2-54-15,11-3-195 16,3-5 198-16</inkml:trace>
  <inkml:trace contextRef="#ctx0" brushRef="#br0" timeOffset="-166255.48">25104 13268 1068 0,'-9'2'493'0,"2"8"-172"16,-4 7-120-16,-6 17-75 15,2 4-28-15,5 5-60 0,5 1-12 16,10-4-13-16,6-1-7 15,5-8-4-15,3-5-2 16,3-10-24-16,-2-6-50 16,-3-14-139-16,2-4 138 15</inkml:trace>
  <inkml:trace contextRef="#ctx0" brushRef="#br0" timeOffset="-166074.39">24941 13363 1200 0,'0'12'546'16,"4"2"-277"-16,-4 1-112 15,12-2-20-15,0-2-79 16,7-5-27-16,11-2-18 16,2-4-6-16,10-2-83 15,2 2-83-15,-4 0 100 16</inkml:trace>
  <inkml:trace contextRef="#ctx0" brushRef="#br0" timeOffset="-165480.66">25314 13505 871 0,'1'7'373'0,"2"-6"-203"0,5-4-55 15,7-2-39-15,-1-7-34 16,4-3-30-16,-1 4-1 15,-3-4 5-15,-6-2 14 16,-4 6 34-16,-3-5 18 16,-8 4 16-16,0 4-6 15,-4 1-19-15,-10 7-6 0,4 3-9 16,-3 4 0-16,1 10-10 16,8 3-7-16,3-1-17 15,4 2-7-15,4-5-9 16,5-3-5-16,8 1-2 15,0-3-1-15,7-6-3 16,-1 0-2-16,0-9-28 16,3-2-19-16,4-2-48 15,2-8-19-15,6-2 18 16,-4 1 20-16,-8-2 51 16,-2 7 21-16,-9 7 11 15,-6 4 5-15,-5 3 23 16,-1 4 14-16,-2 3 37 15,0 2 12-15,-1 3-6 0,0-3-11 16,2-2-36-16,1 1-15 16,3-8-23-16,2 1-4 15,4-4-32-15,3-4-20 16,4-5-48-16,3 1-10 16,-1-5 23-16,-1 0 22 15,-3 5 51-15,-6-4 15 16,-1 9 4-16,-2 3 1 15,-3 4 24-15,-1 5 14 0,-1 4 33 16,-1 1 14-16,-3 1-12 16,0 1-13-16,3 0-35 15,2-2-17-15,3-3-127 16,5-3-75-16,6-8 113 16</inkml:trace>
  <inkml:trace contextRef="#ctx0" brushRef="#br0" timeOffset="-165135.87">25917 13341 1201 0,'-5'-1'562'16,"-1"1"-237"-16,1 1-175 15,1 0-30-15,-3 4-64 16,2-1-19-16,1 4-12 0,-1 2-5 15,7 2-6-15,3 3 0 16,2-3 0-16,3 0 0 16,-1 0 5-16,2-4 4 15,1 1 7-15,-1-3 5 16,-5 1 1-16,-1-2 0 16,-2 3-1-16,-3-3-2 0,0 2-4 15,0 1-4-15,-8-4-15 16,2 0-31-16,1-2-82 15,-4-2-39-15,3-2-65 16,4 0-26-16,-4-3-115 16,5-1 223-16</inkml:trace>
  <inkml:trace contextRef="#ctx0" brushRef="#br0" timeOffset="-164992.87">26162 13359 825 0,'4'25'488'16,"1"-1"-88"-16,-5-2-184 16,-4-3-50-16,0-9-103 0,-1-1-60 15,4-3-159 1,1-1 114-16</inkml:trace>
  <inkml:trace contextRef="#ctx0" brushRef="#br0" timeOffset="-164821.28">26133 13224 851 0,'-1'0'493'0,"1"0"3"0,0 1-350 16,0-1-34-16,0 0-58 16,0 0-50-16,5 1-134 15,15 5-85-15,37 9 122 16</inkml:trace>
  <inkml:trace contextRef="#ctx0" brushRef="#br0" timeOffset="-164251.35">26394 13307 817 0,'-6'17'447'16,"6"1"-125"-16,-4 4-105 15,1 2-43-15,1-1-89 16,2 0-33-16,5-4-36 15,3-4-4-15,4-5-2 0,-5-7 1 16,10-3-4-16,-1-3 0 16,4-6-5-1,2 2-2-15,-7-3-17 0,-5 2-6 16,-9-4-4-16,-3-1 0 16,-12-5 17-16,-1 2 9 15,-1 1 6-15,-1 0 5 16,3 10 11-16,1 0 3 15,7 5 2-15,-2-3-2 16,8 3-15-16,6 0-6 0,-2 1-3 16,-4-1-1-16,0 0 3 15,1 0 1-15,17 3 4 16,32 2 2-16,-27-1 8 16,-1 3 2-16,-4 1 3 15,-1 2-2-15,-4 4-3 16,-2 0-3-16,-5 4-1 15,-1-2 0-15,-4 0 0 16,-1 0 0-16,-1-6-1 16,-1-1-2-16,1-4-5 15,-1-4-9-15,2-1-19 16,0-1-3-16,0 0-2 16,0 0 6-16,0 0 13 15,5-8 2-15,3-7 1 16,30-23-3-16,-26 31-14 15,-3 3-7-15,-1 6-6 16,-3 7 1-16,-3 4-6 0,-1 4-26 16,1 1-134-16,3-4-164 15,6-7 227-15</inkml:trace>
  <inkml:trace contextRef="#ctx0" brushRef="#br0" timeOffset="-163905.74">27006 13299 1276 0,'-13'13'557'0,"2"4"-302"15,-4 0-33-15,9-1-86 16,-1-2-41-16,1-1-50 15,4 3-14-15,-2-4-14 16,10 2-3-16,5 0 0 16,1 0 2-16,0-3 5 15,-2 4 2-15,-4-4 9 16,1 1 2-16,1 1 4 16,-11-7 0-16,2 6-2 15,-3-4-2-15,-6-2-7 0,6 0-3 16,-7-4-45-16,-5-2-45 15,1 0-104-15,-2-2-75 16,2 3 149-16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6:39:45.621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3615 6232 667 0,'-1'0'334'0,"0"0"-118"15,0 0 9-15,0 0-53 16,0 0-17-16,0 0-28 0,0-1-13 15,0 0-34-15,-2-8-11 16,0-12-20-16,0-25-10 16,0 28-12-16,-6-3-3 15,0 6-6-15,-5-2 0 16,0 4-2-16,-5 3-2 0,5 9-2 16,-2 1-2-16,1 6-2 15,5 3 0-15,3 0 0 16,-4 4 2-1,-1 8 1-15,-3 1 2 0,8 5 0 16,6-1 0-16,9 0-1 16,5-6-2-16,-2-4-3 15,1 0-2-15,3-2-1 16,0-1-2-16,-1-7 2 16,2-6-1-16,2-3 0 15,-2-7 0-15,4-4 1 16,0 0 2-16,-9-4 1 15,3 3 2-15,-8-2 1 16,0 4 0-16,-1 3 0 16,-2 4-1-16,-3 5-2 15,0 1-2-15,0 3-1 0,0-3 4 16,0 0 5-16,0 10 4 16,0 10 0-16,3 26-4 15,-1-30-6-15,3-1-3 16,0-3-4-16,2-2-1 15,1-6-76-15,-2-4-60 16,4-9-180-16,2-4-352 16,2-4 447-16</inkml:trace>
  <inkml:trace contextRef="#ctx0" brushRef="#br0" timeOffset="364.22">3805 6113 528 0,'6'-4'387'0,"-2"12"97"15,3 10-167-15,-2-1-50 16,-2 3-48-16,2 3-78 16,0-2-36-16,0 2-49 15,5-3-21-15,-4-6-18 16,0-5-3-16,1-3-3 16,-6-4 3-16,-1-2 9 15,1 1 0-15,-1-2-13 16,0 0-10-16,0 0-19 15,0-7-9-15,3-18 3 16,16-27 4-16,-4 29 8 16,2 2 5-16,-3 10 5 15,-5 0 0-15,8 11 3 0,-2 2 5 16,-7 4 20-16,7 7 11 16,-15 4 18-16,2 3-1 15,1 6-12-15,-1-2-8 16,6-3-16-16,-2-4-5 15,1-7-3-15,-3-4-3 0,-5-4-64 16,-1 1-63-16,2-4-160 16,0 1-154-16,4-1 273 15</inkml:trace>
  <inkml:trace contextRef="#ctx0" brushRef="#br0" timeOffset="726.65">4314 5970 1306 0,'-4'9'576'0,"-12"3"-310"15,-1 0-20-15,-4-1-94 16,0 8-44-16,6-6-55 16,3 2-15-16,6-2-25 15,5-4-11-15,2-3-12 0,5 4-4 16,6 0-1-1,2 1 2-15,10 0 8 0,1-4 2 16,6-3 6-16,-3 0 4 16,0 1 6-16,-7-1 5 15,-7 2 3-15,-7 2 5 16,-4-2 16-16,-4 5 6 16,-13 0 3-16,3 2-1 15,-8-4-21-15,1-1-8 16,4-4-15-16,1-2-27 15,6-2-98-15,1 0-61 0,7-5-159 16,4-3-132-16,3-5 307 16</inkml:trace>
  <inkml:trace contextRef="#ctx0" brushRef="#br0" timeOffset="1120.57">4488 6048 889 0,'11'14'442'0,"-7"1"-144"15,1 2-24-15,-3 1-77 16,2-1-43-16,8 1-64 16,4-1-26-16,3-7-38 15,0-2-1-15,0-7-9 16,-4-1-3-16,1-9-2 0,-1-2-3 16,-1-3-1-16,-2-3-2 15,-3 1 1-15,-2 3 1 16,-4 2 5-16,-1 3 5 15,-2 7-4-15,-1 1-5 16,-2 5-8-16,2-5-2 16,0 0 7-16,1 15 9 0,5 31 13 15,1-29 4 1,3-8 2-16,-1 2-2 0,3-5-2 16,-1-3-1-16,1-2-5 15,0-2-1-15,-1-5-5 16,0-1-2-16,-1-4-3 15,4 0-3-15,-2-8-4 16,5 2-2-16,-6-6-37 16,-3-2-48-16,0 7-150 15,-7-4 13-15,-4 17 113 16</inkml:trace>
  <inkml:trace contextRef="#ctx0" brushRef="#br0" timeOffset="1712.85">4997 6182 1224 0,'0'4'543'0,"7"2"-322"16,-2-6-33-16,0-4-48 16,6-3-73-16,-2-4-25 15,6-7-17-15,0-2-5 16,-1-4-3-16,-4-1-1 15,-7 2 0-15,-2 0 2 16,-4 8 8-16,1 4 0 0,-9 5-5 16,2 6-2-16,-3 5-16 15,-1-1-4-15,2 5 2 16,0 7 5-16,6 2 20 16,-4-2 8-16,15 12 4 15,-1-7-4-15,5-3-17 16,7-1-7-16,-3-10-13 15,5-3-4-15,4-8-4 16,-1-3-19-16,5-5-67 16,2-2-41-16,-3 0-82 15,0-4-21-15,-2 7 27 16,-3-4 37-16,-1 10 87 16,-1 5 41-16,-5 6 44 15,3 11 31-15,-6-3 43 16,6 5 32-16,-4-6 71 15,-5-3 3-15,-3 0 0 0,-4-5-24 16,-1-2-37-16,2 0-10 16,-3-5-20-16,0 1-3 15,0 0-28-15,-9-3-18 16,-2-11-19-16,-23-27-6 16,34 29-15-16,0 0-10 15,7-2-11-15,3 2-3 0,11 1 1 16,9 5 3-16,-1-3-49 15,4 2-53-15,-5-4-143 16,0-7 160-16</inkml:trace>
  <inkml:trace contextRef="#ctx0" brushRef="#br0" timeOffset="2295.63">6207 6009 1178 0,'-51'24'538'0,"40"-25"-212"15,2 1-40-15,9 1-65 16,0 2-59-16,6-3-100 16,-6 0-24-16,5-1-21 15,19-2-3-15,33-1-4 16,-28 1-4-16,1 2-7 0,4 5-49 16,-7-5-125-16,-3 1-74 15,-9 3-295-15,-11 2 341 16</inkml:trace>
  <inkml:trace contextRef="#ctx0" brushRef="#br0" timeOffset="2466.39">6230 6125 1007 0,'-5'-2'472'0,"5"1"-194"16,2 1-37-16,-2 0-52 16,0-2-34-16,0 2-51 15,13 0-23-15,4-1-42 16,28-1-15-16,-27-1-4 15,-1 0-45-15,-2 4-154 16,-4 4-124-16,-14 3 167 16</inkml:trace>
  <inkml:trace contextRef="#ctx0" brushRef="#br0" timeOffset="16968.6">7628 6016 362 0,'-1'0'258'0,"0"0"-19"16,0 0-41-16,0 0-31 15,0 0-41-15,0 0-12 16,0 0-24-16,-1 0-7 0,2 0-15 16,-1 0-7-1,1 0-9-15,0 0-7 0,0 0-10 16,0 0-5-16,0 0-5 16,0-1-1-16,0 0-3 15,0 0 0-15,0 0-5 16,0 0-2-16,0 0 0 15,0 0-1-15,0 0 5 16,0 0 3-16,0-1 3 16,0 1 1-16,0 0-1 15,0-1-2-15,0-2-3 16,0-2-2-16,-1 0-3 16,0 1 1-16,0 2-2 15,0 2 1-15,-2-1-4 16,-9-5-2-16,-4 4-3 15,-29 0-3-15,32 14-2 16,2-2-1-16,4 1-4 0,-2 3-1 16,1-3-3-16,1 3-1 15,6 3-1-15,1-2-2 16,0 2-2-16,0 0 0 16,0-2 1-16,5 1 2 15,9 2 5-15,2-3 3 16,4-2 6-16,1 0 4 15,-4-4 5-15,1 0 4 0,-7-1 8 16,-3 2 6-16,-7-3 17 16,-3 2 7-16,-7 2 4 15,-2 0-3-15,-4-2-16 16,2 3-8-16,-3-3-10 16,-3-5-4-16,2 2-4 15,7-4-3-15,1-1-5 16,7 0-4-16,0 0-70 15,-3 0-61-15,5-1-142 16,0 0-138-16,6-2 261 16</inkml:trace>
  <inkml:trace contextRef="#ctx0" brushRef="#br0" timeOffset="17356.59">7757 6068 928 0,'4'-6'438'0,"-4"8"-144"16,-1 2-64-16,0 5-47 0,-4-1-42 16,1 7-67-16,2 4-17 15,0 2-20-15,2 2-7 16,3-2-12-16,2-2-5 16,4-6-6-16,0-2-4 15,2-8-3-15,1-1-2 16,2-5 1-16,1-5 1 0,5-7 0 15,0-5 1-15,-1 2 3 16,1-3 1-16,-6 11 3 16,-6 2 1-16,-1 6-2 15,-7 2 0-15,0 3 4 16,-2-3 4-16,1 0 7 16,1 1 4-16,3 16-3 15,6 29-3-15,-4-31-5 16,4-1-4-16,-8-6-5 15,6 0-3-15,-1-6-47 16,-4-2-54-16,9-2-161 16,-3-7-140-16,9-2 244 15</inkml:trace>
  <inkml:trace contextRef="#ctx0" brushRef="#br0" timeOffset="17854.08">8078 5860 917 0,'1'12'488'0,"3"4"-157"16,0 6-94-16,0 4-25 15,0 6-83-15,-3-1-33 0,-1 4-37 16,0-5-11-16,2 0-23 16,1-2-7-16,1-7-6 15,0-1-1-15,-3-8 1 16,0-2 2-16,-1-7 6 15,0 0 1-15,0-3-4 16,0-2-7-16,0 1-14 16,0 0-6-16,0 0-5 15,1-17 1-15,9-30 1 16,-1 32 1-16,3 0 0 16,3 6 0-16,2 4 4 15,-1-1 1-15,2 7 10 16,-3 2 6-16,-1 3 14 15,-2 6 7-15,-5 5 9 16,-3 0 5-16,-5 1 3 0,-4 2 4 16,-8 2-2-1,0 0-4-15,-6 0-7 0,1-5-7 16,0-3-8-16,-3-5-4 16,5-5-9-16,4-1-25 15,5-3-111-15,4-2-76 16,9-4-200-16,5-2 237 15</inkml:trace>
  <inkml:trace contextRef="#ctx0" brushRef="#br0" timeOffset="18186.8">8535 6013 1319 0,'-9'0'601'15,"-2"0"-331"-15,-4-3-62 16,-3-3-38-16,1 5-80 16,-2-1-25-16,6 4-27 15,-1 4-13-15,2-2-28 16,5 6-12-16,13 4-13 16,-3-3 0-16,12 11 11 15,3 0 5-15,-5-6 8 16,2 3 1-16,1-3 6 15,-1-5 6-15,-5 0 13 0,0 0 8 16,-5-2 18-16,-7-2 10 16,-5 2 13-16,3 2 0 15,-9-1-10-15,-3 2-12 16,7-5-22-16,-7-1-7 16,8-3-16-16,4-3-29 15,4 0-95-15,-1-3-59 16,1 2-146-16,0 0-81 15,0 0 262-15</inkml:trace>
  <inkml:trace contextRef="#ctx0" brushRef="#br0" timeOffset="18590.09">8626 6074 663 0,'2'-6'393'0,"-2"7"-28"15,0 7-44-15,-1 4-78 16,-1 4-38-16,1 6-71 15,-2 2-29-15,4-2-46 16,3-2-19-16,1-6-25 16,2-2-7-16,2-5-6 15,0-2-2-15,3-5-1 16,-1-3 1-16,0-6 0 16,1-3 2-16,3-6 1 0,1 0 0 15,-1 1 1 1,-2 3 2-16,-4 6 2 15,-3 5 2-15,-3 3-3 0,0 0-2 16,-3 0 1-16,0 0 3 16,0 0 10-16,0 0 6 15,6 17 7-15,7 25 0 16,-9-27-8-16,-2-3-4 16,1-4-10-16,-1-1-4 0,-1-5-56 15,0 1-47-15,-1-3-108 16,0-1-64-16,0 0-124 15,0 0-93-15,7-13 316 16</inkml:trace>
  <inkml:trace contextRef="#ctx0" brushRef="#br0" timeOffset="19058.93">8947 6093 578 0,'8'3'393'16,"4"3"-21"-16,-4 4-66 15,-4 2-24-15,-1 3-53 16,-5 1-32-16,-1 2-65 15,1-2-31-15,0-1-47 16,2-3-15-16,3-7-16 16,-3-2-3-16,0 0-4 15,0-3-4-15,-1-1-20 0,0-1-11 16,1 1-18-16,0-2-3 16,8-12 9-16,19-30 7 15,-12 30 14-15,2 0 7 16,-3 4 2-16,0 5 1 15,-4 6 3-15,0 5 6 16,-1 3 18-16,-2 3 7 0,-5 5 12 16,1 0-1-16,-1-2-13 15,0-2-8-15,0-9-14 16,0-2-6-16,3-3-5 16,-5 1-2-16,0 0 0 15,0 0 0-15,6-12 2 16,4-4 1-16,27-25 0 15,-27 32 2-15,-2 5-1 16,-1 2-1-16,-2 6 2 16,-1-1 3-16,0 11 13 15,0 3 5-15,0 7 5 16,1 1-3-16,1-3-12 16,0-5-5-16,0-6-96 15,2-4-83-15,2-9 107 16</inkml:trace>
  <inkml:trace contextRef="#ctx0" brushRef="#br0" timeOffset="19684.56">9796 5870 895 0,'3'2'439'0,"-3"-2"-141"15,-1-1-22-15,0 1-47 16,0-1-50-16,0 0-73 16,0 0-25-16,-14 1-38 15,-30 0-8-15,24 3-13 16,-1 0-4-16,-4 1-5 16,-2-1-3-16,2 0-3 15,2-1 0-15,7 1 6 0,2 1 2 16,9-4 3-16,5 1-2 15,2 3-7-15,4-1-1 16,3 5-2-16,2 0 3 16,2 3 5-16,1 3 1 15,-2 2 3-15,-2 5 1 16,-6 2-1-16,-3 5-1 16,-4 3-4-16,-2 4-1 15,-1-2-3-15,-1-2-1 0,3-5-2 16,2-3-1-16,1-4-3 15,2-5-1-15,1-1-1 16,2-1 1-16,4-1-1 16,4 1 0-16,1-4 0 15,2-4 1-15,7-1 4 16,1 0 1-16,1-2 3 16,1 1 1-16,-9 0-1 15,-3 1-1-15,-3 0-84 16,-2-1-88-16,1-2 103 15</inkml:trace>
  <inkml:trace contextRef="#ctx0" brushRef="#br0" timeOffset="20279.39">10075 6002 855 0,'-39'-6'492'0,"39"8"-98"16,-2 0-145-16,2-1-12 16,0-1-79-16,0 0-28 15,0 0-38-15,1 14-12 16,3 15-26-16,4 23-9 15,-5-24-11-15,-1-2-5 16,-1-6-9-16,1-1-4 0,-1-5-4 16,1-2-1-16,-1-5 2 15,-4-1-5-15,-1-5-70 16,3-1-53-16,1-1-160 16,0 0-102-16,0 0 236 15</inkml:trace>
  <inkml:trace contextRef="#ctx0" brushRef="#br0" timeOffset="20792.68">10203 5795 1282 0,'-5'-1'570'0,"-2"1"-324"15,7 0-96-15,3 0-21 16,-3 0-82-16,0 0-20 16,13 1-5-16,8 0-1 15,35 2-9-15,-23-5-1 16,3 0-3-16,0 0-1 0,-10 0 2 15,-4 2 1-15,-10 2 4 16,-6 2 5-16,-4 5 13 16,0 3 6-16,0 7 7 15,0 2-3-15,-2 9-13 16,-6 0-5-16,9 7-10 16,0 1-3-16,8-4-2 15,2 3 3-15,-4-8 15 16,-2-2 9-16,-7-4 25 15,4 2 9-15,-11-7 9 16,2 2-1-16,-3-2-8 16,-6-2-11-16,-2-2-17 15,-3-3-11-15,-5-3-13 16,0-1-3-16,-4-7-61 16,1-1-58-16,6-9-176 0,2-4 403 15,12 1-150-15</inkml:trace>
  <inkml:trace contextRef="#ctx0" brushRef="#br0" timeOffset="21384.94">10910 5801 1036 0,'8'-2'512'16,"-3"-2"-197"-16,-6 1-108 15,2 1 9-15,-2 1-58 16,0 0-29-16,0-1-38 15,-1 2-18-15,-9 0-47 16,-13 2-10-16,-28 4-9 16,30-5-2-16,3 1-3 15,4 1-2-15,4 0-6 0,3 1-5 16,5 3-12 0,1 1-3-16,3 2 7 0,3 4 5 15,2 1 15-15,0 2 6 16,3 8 4-1,-3-2 1-15,1 8 4 0,-1 3 1 16,-6 1-1-16,1 7-1 0,-1-2-5 16,0 0-3-16,0-7-3 15,2-5 0-15,-1-7-1 16,2-4 0-16,3-2 0 16,-2-3 2-16,5-2 7 15,2-3 4-15,4 1 11 16,3-4 3-16,3 2 6 15,1-2 0-15,-2 1-4 16,-3 0-4-16,-2 0-7 16,-2 0-5-16,-8-3-8 15,-2 0-57-15,-1-3-167 16,-2 0 237-16,0 0-82 16</inkml:trace>
  <inkml:trace contextRef="#ctx0" brushRef="#br0" timeOffset="21638.12">11175 5883 1293 0,'1'11'612'0,"1"-1"-294"15,-1 6-105-15,2 0-11 16,-2 12-105-16,2 3-35 15,0 5-25-15,-1 1-6 0,4 1-16 16,0-1-5-16,3-6-5 16,1 0-3-16,-3-14-13 15,0-3-48-15,-3-8-138 16,-1-5-91-16,1-4 161 16</inkml:trace>
  <inkml:trace contextRef="#ctx0" brushRef="#br0" timeOffset="21945.6">11455 5934 1132 0,'-3'5'580'16,"-13"0"-178"-16,-6 6-187 16,-1 2-18-16,-6 4-81 0,0-1-23 15,5 1-24 1,1-5-8-16,9-1-14 0,4-1-8 15,5-4-8-15,1 5 0 16,6-2-4-16,4-1 0 16,8 3-3-16,4-2 1 15,9 4 9-15,3 1 3 16,4 3 6-16,-1-2-5 16,-6 1-9-16,-3-2-6 0,-10-2-10 15,-5-2-2-15,3-3-60 16,-11-2-77-16,3-5 312 15,2 0-186-15</inkml:trace>
  <inkml:trace contextRef="#ctx0" brushRef="#br0" timeOffset="22459.74">11598 5753 1474 0,'-14'-2'600'0,"10"4"-297"16,4-2-112-16,1 0-35 0,-1-2-34 16,0 1-89-16,4 0-17 15,16-2-7-15,29-5-3 16,-21 6-4-16,-1 0 1 15,-1 0 1-15,-1 3 0 16,-7 0 1-16,-5 1 1 16,-4 5 4-16,-3 0 2 15,-3 5 8-15,-2 4 3 16,-1 2 0-16,0 6-1 0,0 5-8 16,0 2-2-1,4 3-4-15,0-3 0 0,6 3-2 16,6 1 1-16,-1-1 2 15,1-1 4-15,-1-3 18 16,-7-1 8-16,-7-1 10 16,3 1 2-16,-10-2-5 15,-1 0-1-15,-3-2-6 16,-9-1-2-16,3-4-9 16,-6-3-6-16,1-8-4 15,1-4-12-15,-3-5-90 16,-1-4-74-16,0-10 22 15,3-8 45-15</inkml:trace>
  <inkml:trace contextRef="#ctx0" brushRef="#br0" timeOffset="40544.65">4002 7602 971 0,'0'-9'461'16,"-2"-1"-242"-16,0-3-6 16,-6 0-43-16,-4 1-54 15,2 0-17-15,-5 4-29 16,4 7-10-16,-6 3-27 15,2 8-12-15,-1 12-22 16,1 5-7-16,3 12-8 16,1 1-3-16,16 1-3 15,-1-4-1-15,16-2 3 16,5-5 1-16,2-7 2 16,-3-8-11-16,5-12-112 15,-2-7-75-15,8-13 127 0</inkml:trace>
  <inkml:trace contextRef="#ctx0" brushRef="#br0" timeOffset="41361.06">4188 7663 567 0,'-2'0'345'0,"2"5"-43"16,0 7-85-16,0 4-37 16,1 9-24-16,0 1-9 15,2 0-33-15,2-2-15 16,3-7-36-16,1-4-14 0,2-6-28 15,3-7-7-15,0 0-6 16,1-1-1-16,-1-5 0 16,-2-3 2-16,-5-9 5 15,-3 0-9-15,-8-6-36 16,-3 5-22-16,-6-3-35 16,-3 2 0-16,-3 9 28 15,1 3 16-15,2 4 29 16,1 4 8-16,5-1 6 15,1 0 1-15,4 0 6 16,4 1-1-16,2 0-5 16,-1 0 0-16,0 0 4 15,0-1 5-15,11 0 15 16,12-3 4-16,30-3 3 0,-21 1-1 16,3 2-5-16,-3 4-2 15,1 2-4-15,-6 3-2 16,-6 6 0-16,-4 1-2 15,-9 3 1-15,-3 0 3 16,-7 0-1-16,2-2 0 16,-1-3-3-16,6 0-1 15,-2-8-2-15,-3-2-3 16,1-1-12-16,-1 1-11 0,0-1-16 16,0 0-3-16,0 0 7 15,2-4 5-15,4-8 9 16,-3 5 3-16,20-26 2 15,-11 31 0-15,-2 4 11 16,5 6 10-16,-3 9 27 16,-2 1 12-16,-1 7 5 15,-4-4-7-15,1-1-20 16,2-5-12-16,-1-9-14 16,2-1-3-16,-2-9-4 15,2-1-3-15,1-8 2 16,1 2 1-16,1-1 2 15,-2-3 2-15,-2 4-2 16,-1 0 1-16,0 3 0 16,-2 2 1-16,0 4 1 0,-1 3 2 15,-2 0 4-15,-2 0 9 16,0 0 22-16,0 0 8 16,0 2 2-16,1 9-8 15,-1-2-23-15,0-5-7 16,0 2-9-16,0-2-3 15,0-3-37-15,1 3-39 16,-1-4-92-16,0 0-73 16,3 1-225-16,6 1 295 0</inkml:trace>
  <inkml:trace contextRef="#ctx0" brushRef="#br0" timeOffset="41581.08">4890 7663 910 0,'0'19'446'0,"4"13"-146"16,0 8-20-16,-2 10-82 16,0 3-31-16,2-1-68 15,0-1-27-15,9-8-39 16,-3-5-13-16,5-13-12 16,-3-9-4-16,-7-10-33 15,2-6-36-15,-8-10-86 16,-2-5-50-16,-7-14-80 15,2-6-20-15,-3-1-120 16,0-4 260-16</inkml:trace>
  <inkml:trace contextRef="#ctx0" brushRef="#br0" timeOffset="41775.9">4875 7707 414 0,'7'-21'319'16,"14"10"68"-16,2 6-73 16,-1 4-67-16,2 1-35 15,-9 6-46-15,-2 1-14 16,-3 2-26-16,-1-1-7 0,-1 2-26 15,-4 2-15-15,-2 2-26 16,-3 2-9-16,-1-1-13 16,-8-1-6-16,-3-2-31 15,5-3-35-15,-10-7-95 16,11-2-60-16,6-8-144 16,3-7 205-16</inkml:trace>
  <inkml:trace contextRef="#ctx0" brushRef="#br0" timeOffset="42108.8">5165 7586 735 0,'10'5'429'15,"-1"4"-95"-15,-1 7-22 16,-5 3-42-16,0 8-65 16,-1-1-46-16,0 2-77 0,1-4-26 15,3-9-35-15,0-3-9 16,4-11-13-16,1-2-5 15,4-11-6-15,2-3 0 16,1-7 3-16,-1-1 2 16,-1 1 6-16,-2 3 1 15,-1 6 5-15,-5 6 1 16,-3 5 1-16,-1 2-1 16,-3 5 3-16,1 0 2 15,1 7 2-15,-2 5 1 0,5-2-5 16,-4 2-3-16,10-3-7 15,3-4-3-15,-1-8-19 16,8-5-55-16,2-13-164 16,2-7-303-16,6-9 345 15</inkml:trace>
  <inkml:trace contextRef="#ctx0" brushRef="#br0" timeOffset="42274.2">5600 7433 819 0,'-13'13'438'0,"11"18"-59"16,-3 4-114-16,5 14-35 16,0 5-52-16,6-3-78 15,6-3-38-15,3-17-42 0,3-7-13 16,3-15-53 0,0-6-74-16,0-16 78 0</inkml:trace>
  <inkml:trace contextRef="#ctx0" brushRef="#br0" timeOffset="42454.34">5491 7574 1261 0,'-4'-2'527'0,"6"2"-296"16,2 4-40-16,-4-4-45 15,0 0-43-15,19 0-60 16,37-3-20-16,-21-3-53 15,-2-4-79-15,5 8 71 16</inkml:trace>
  <inkml:trace contextRef="#ctx0" brushRef="#br0" timeOffset="42778.62">5906 7729 1063 0,'17'5'525'15,"-6"-3"-252"-15,9-2-27 16,-10-3-59-16,3-9-92 0,4-6-31 16,-3-12-33-16,-2-3-5 15,-6 1 1-15,-6 2 4 16,-9 7 6-16,2 5-3 16,-4 8-9-16,-1 6-9 15,0 9-16-15,-10 6-2 16,10 12 1-16,2 5 5 15,8 6 16-15,6 4 5 16,5 0 0-16,10 0-5 0,9-8-9 16,6-9-3-16,20-19-5 15,2-9-74-15,21-24 53 16</inkml:trace>
  <inkml:trace contextRef="#ctx0" brushRef="#br0" timeOffset="43410.23">7679 7429 1001 0,'2'-1'433'0,"2"-5"-213"16,1 0-17-16,-3 0-11 0,-1 2-42 15,-4-1-50-15,-3 3-20 16,-8 0-26-16,-6-1-11 15,-8 6-26-15,-5 0-9 16,0 7-8-16,1 3-4 16,6 3 0-16,5-3-5 15,16 1-16-15,0 1-9 0,16 0-4 16,-3 3 5-16,8-1 19 16,8-1 12-1,-1 2 14-15,9-3 10 0,-8 0 12 16,-1 3 5-16,-7-4 0 15,-3-1-2-15,-9-1 14 16,-4-3 3-16,-5 2 6 16,-4 0-4-16,-4-3-23 15,-4 0-8-15,3-6-38 16,0-2-43-16,6-3-107 16,5-6-68-16,9-7-227 15,9-5 285-15</inkml:trace>
  <inkml:trace contextRef="#ctx0" brushRef="#br0" timeOffset="43728.87">7811 7501 609 0,'15'0'363'15,"-1"15"-17"-15,-3 1-41 16,-3 6-48-16,3 2-49 16,-4-3-76-16,-1-2-29 15,6-3-48-15,-3-7-13 16,5-6-19-16,4-3-4 15,-4-10-6-15,-2-6-4 16,0-2-2-16,-3-3-1 16,-1 1-1-16,3 6 1 15,-4 6-4-15,-2 5 0 0,-4 6 4 16,-2 4 3-16,1 7 11 16,-5 6 3-16,4 2 3 15,4 1 0-15,0-5-6 16,4-1-4-16,6-7-6 15,-4-2-4-15,2-5-5 16,-1-3-29-16,-2-5-146 16,2-2-88-16,7-5 147 15</inkml:trace>
  <inkml:trace contextRef="#ctx0" brushRef="#br0" timeOffset="44135.55">8201 7337 855 0,'9'33'549'16,"-2"0"-50"-16,2 6-213 0,1 6-21 15,-1 3-129-15,1 1-36 16,2-2-56-16,-1-5-14 16,2-10-17-16,-2-8-3 15,-4-11-2-15,-2-6 1 16,-5-7 9-16,-4-5-1 15,-1-7-11-15,-1-5-8 0,6-6-22 16,4-3-3-16,8 1 1 16,1 2 5-1,7 6 8-15,-1 1 3 0,1 9 9 16,5 3 2-16,-12 4 5 16,4 8 6-16,-6 4 16 15,-8 2 6-15,2 4 6 16,-5 1 3-16,-13 1-5 15,-3 1-2-15,-7-2-3 16,-4-4-6-16,0-4-15 16,1-4-36-16,5-7-120 15,4-4-77-15,12-6-236 16,9-2 277-16</inkml:trace>
  <inkml:trace contextRef="#ctx0" brushRef="#br0" timeOffset="44460.52">8645 7447 1024 0,'0'-5'616'0,"-1"4"-120"15,-4-2-179-15,-3 4-52 16,-3 2-143-16,-4 0-44 16,0 9-44-16,1 1-14 0,6 7-14 15,2 0-5-15,6 2-3 16,2 0-2-16,5-2 1 15,7 2 0-15,5-2 3 16,3-4 2-16,3-2 9 16,-5-1 6-16,-2-4 9 15,-4-2 5-15,-5 0 7 16,-2-3 1-16,-7-1 9 16,-6 2 0-16,-6-1-9 15,-4 2-6-15,-2-2-26 16,3-3-37-16,4-3-100 15,3-2-56-15,6-3-133 16,2-2-52-16,7 0 239 16</inkml:trace>
  <inkml:trace contextRef="#ctx0" brushRef="#br0" timeOffset="45149.08">8811 7546 663 0,'22'-9'422'16,"-5"9"-2"-16,2 5-67 15,-10 7-62-15,-2 6-39 16,-4 5-59-16,-3 1-37 16,0-2-70-16,-1-4-28 15,9-8-37-15,0-3-9 0,6-3-8 16,5-4-3 0,-7-4-3-16,-1-6-2 0,2-4-5 15,-3-2 0-15,0-1-1 16,1 3 1-16,-6 3 0 15,2 3 2-15,-4 6 2 16,-1 2 3-16,6 4 2 16,-11 2 1-16,4 5 5 15,-2 3 3-15,-1 3 4 16,3-2 1-16,4-3-3 16,2-4-4-16,2-5-4 15,2-3-3-15,-1-3-1 16,0-2-1-16,0-1-8 15,-3 0-20-15,1 0-31 16,-2-2-10-16,2 0-7 16,0-1 20-16,1 1 31 0,-1-3 10 15,2 1 13-15,0 1 3 16,-2 4 1-16,-2 5 2 16,-1 4 14-16,-1 2 11 15,1 5 35-15,1 3 10 16,-1-1-2-16,-1-1-10 15,-1-4-34-15,-1-4-12 0,1-3-14 16,1-1-2-16,-4-1-6 16,0 0-1-16,0 0 2 15,0 0 2-15,0 0 4 16,6-5 2-16,-1 4 2 16,-1-2 1-16,-1 0 1 15,0 2 2-15,0 1 4 16,-1 1 7-16,4 2 13 15,0 3 2-15,3-2-2 16,0 5-7-16,29 26-16 16,-27-28-3-16,-2-1-4 15,0-2-2-15,0-1-151 16,3-2 111-16,16-4-7 16</inkml:trace>
  <inkml:trace contextRef="#ctx0" brushRef="#br0" timeOffset="45710.27">10175 7277 1142 0,'-1'0'560'16,"0"0"-230"-16,0 0-75 16,0 0 8-16,0 0-84 15,-1 0-38-15,-4 3-63 16,-12 6-25-16,-35 20-32 15,24-13-6-15,2-3-8 16,2-1-3-16,5-7-2 16,7 0-1-16,0-1-1 15,4-2-2-15,-3-1-5 16,5 0-3-16,8 7-10 16,-3 0-2-16,10 5 2 15,-3-1 4-15,-2-1 10 0,6 3 6 16,0 6 5-16,-4 4 10 15,2 9 8-15,-7 3 0 16,-1 3-3-16,0 0-6 16,1-2-7-16,2-5-2 15,3-7-1-15,-1-7-2 0,5-7-1 16,-3-1 1-16,6-3-1 16,-2-1 2-16,2 4 0 15,4 0 0-15,-1-1-1 16,1 0-2-16,2-5-35 15,0 0-66-15,2-4 353 16,3-5-222-16</inkml:trace>
  <inkml:trace contextRef="#ctx0" brushRef="#br0" timeOffset="46240.43">10612 7550 1133 0,'-35'-6'503'0,"36"18"-194"15,5 6-65-15,0 9-8 16,1 3-50-16,1 2-87 15,-1-1-27-15,1-6-38 0,-2-6-12 16,2-8-16 0,-1-5-23-16,-1-9-118 0,-1-8-84 15,2-13 126-15</inkml:trace>
  <inkml:trace contextRef="#ctx0" brushRef="#br0" timeOffset="46406.44">10473 7357 848 0,'6'8'521'16,"0"-5"-21"-1,-1 0-290-15,7-1-5 0,3 2-117 16,0 1-36-16,2-5-113 16,5 4-174-16,6-5 159 15</inkml:trace>
  <inkml:trace contextRef="#ctx0" brushRef="#br0" timeOffset="46867.58">11006 7301 1053 0,'-84'34'568'16,"68"-34"27"-16,13 2-347 16,3-2-54-16,1 1-43 15,-1-1-99-15,0 0-26 16,5 0-18-16,9 3-2 16,11 2-3-16,23 2 0 0,-25-6 0 15,9 2 0-15,-12 1 0 16,0 1 0-16,-2 7 0 15,-8-1 1-15,-5 6 0 16,2 6 0-16,-4 1 0 16,0 4 0-16,1 5-2 15,-1-2 1-15,1 2-1 16,1 2 1-16,-1-6 0 16,2 3 1-16,-3-3 3 15,0-3 9-15,-2 0 19 16,-3-5 13-16,-6-5 19 15,-5 0-3-15,-6-9-13 16,-6 2-12-16,-4-6-50 16,0-3-47-16,10-1-146 15,3-4-85-15,13-9 170 0</inkml:trace>
  <inkml:trace contextRef="#ctx0" brushRef="#br0" timeOffset="47396.93">11700 7242 1192 0,'-3'2'640'15,"-1"-5"-93"-15,-2-1-332 16,1 2 15-16,-3 0-107 15,-3 2-50-15,-4 3-47 16,-5 3-12-16,-4 2-11 16,1 0-2-16,5-1-1 15,3-1-2-15,5 0 0 16,4 0-1-16,-3 1 0 16,3-3 1-16,3 3-4 15,0-3 0-15,4 0 1 16,-3 3 2-16,3 1 5 15,-1 8 3-15,-1 7 3 16,6 9-1-16,-9 7 1 16,1 0-3-16,-1 9 0 0,0 0-3 15,6-1-1-15,0-1 1 16,-1-9-1-16,0-1 0 16,-1-5-1-16,4-2 2 15,0-3-1-15,2-9 0 16,3 0 1-16,1-5 1 15,2-3 6-15,7-1 5 16,3-1 9-16,-1-2 3 0,3 1-4 16,-5-3-3-16,-3 0-9 15,-1 0-5-15,-5-3-73 16,-1-2-85-16,2-5-98 16,1-6 133-16</inkml:trace>
  <inkml:trace contextRef="#ctx0" brushRef="#br0" timeOffset="47776.89">11913 7488 1388 0,'13'1'599'0,"-9"12"-280"0,-2 3-86 16,-2 7-10-16,0 2-72 15,0 5-88-15,6 5-20 16,-6 6-19-16,0-3-8 16,1-3-10-16,1-2-1 15,6-12-2-15,-3-2 0 16,-1-5 0-16,-4-5 0 16,1-3 0-16,0-2 0 15,2 0-2-15,0-2 1 16,-3-2 1-16,0-1 2 0,0 0 5 15,9 0 4-15,12-3 6 16,31 0 1-16,-22 0 1 16,-6 1-5-1,1 2-6-15,-5-1-4 0,-7 2-5 16,-2-1-63-16,-6 3-174 16,-2-4-206-16,0-12 257 15</inkml:trace>
  <inkml:trace contextRef="#ctx0" brushRef="#br0" timeOffset="48226.39">12185 7338 1413 0,'6'1'621'0,"-1"-1"-369"16,5 0-60-16,2 0 2 16,2 0-96-16,7-3-26 15,9-1-28-15,1 1-9 16,8 0-12-16,-2 3-7 0,-6-2-6 16,-7 2-2-16,-3 4 0 15,-7-2-2-15,-5 8 1 16,-1-1 2-16,-11 4 0 15,0 3 0-15,4 5-1 16,3 6-3-16,3 4-2 16,-1 4 0-16,-2 3 0 15,1 0 0-15,3-3-1 16,-2-1 3-16,-3-6 12 16,-3-1 9-16,-3-4 21 15,2 0 8-15,-3-3 7 16,-3 0-2-16,-8-3-14 15,-3-4-10-15,3-2-17 16,-2-5-17-16,-3-1-113 0,-6-5-89 16,-8-6 118-16</inkml:trace>
  <inkml:trace contextRef="#ctx0" brushRef="#br0" timeOffset="51276.15">4196 9162 490 0,'-1'0'277'0,"1"0"-30"0,0 0-10 16,-1 0-25-16,-1 0-15 15,1 0-29-15,0 0-11 16,0 0-24-16,0 0-15 16,0 0-32-16,0 0-15 15,0 0-31-15,0 0-12 16,0 0-17-16,-2 11-3 16,-1 17 2-16,-5 36 1 15,5-20 3-15,-1-2-1 16,2 2-4-16,3 0-1 0,-1-11-1 15,0-1-1-15,1-10 2 16,0-5 0-16,0-5-1 16,1-4-2-16,0-5-4 15,1-2-2-15,1-4-91 16,-3 2-72-16,0 0 101 16</inkml:trace>
  <inkml:trace contextRef="#ctx0" brushRef="#br0" timeOffset="51867.68">3945 8911 703 0,'-26'15'300'15,"-6"10"-146"-15,-3 6-5 0,3 10-38 16,1 4-29-16,10 7-48 16,3 6-6-16,8 6 4 15,7-4 6-15,11 6 3 16,6-2 2-16,10 7 1 15,10 2-7-15,9-3-14 16,1-2-6-16,4-12-8 16,-2-5-2-16,2-13-1 15,4-6 0-15,3-13 2 16,1-10 0-16,4-15 1 16,2-10 0-16,1-13 2 15,-6-8 0-15,-8-13 2 16,-6-4 2-16,-11-9 7 15,-3-1 2-15,-14-8 19 16,-5-1 7-16,-8 1 20 16,-7 4 7-16,-14 4 2 0,-6 4-4 15,-12 4-16-15,3 0-9 16,-20 7-21-16,-3 3-9 16,-6 16-19-16,-12 9-7 15,11 16-13-15,5 7-4 16,5 6-1-16,6 1 0 15,15 10 0-15,1 0 1 16,12 0 1-16,3 3-11 16,7-6-83-16,4-2-60 15,6-3-270-15,10 1 278 0</inkml:trace>
  <inkml:trace contextRef="#ctx0" brushRef="#br0" timeOffset="54920.66">6072 9347 664 0,'0'-2'391'15,"0"-1"-90"-15,1-4-39 16,-1 6 1-16,0 0-83 16,-1 0-32-16,-1-6-51 15,-3-6-14-15,-23-19-26 16,15 30-14-16,-7 2-23 16,1 7-9-16,1 9-15 15,-4 5-5-15,7 8-7 0,1 4-3 16,8-1-4-1,5 0-2-15,12-5 1 0,3-2 2 16,3-5 8-16,5-4 3 16,-1-8 9-16,6-7-32 15,7-8-122-15,2-9-94 16,4-8 140-16</inkml:trace>
  <inkml:trace contextRef="#ctx0" brushRef="#br0" timeOffset="55354.97">6231 9155 396 0,'0'3'312'0,"1"-3"28"0,1 2-98 16,-2-2 15-16,0 0-68 15,0 0-24-15,0 0-26 16,0 0-10-16,0 1-14 15,0-1-6-15,3 7-20 16,-1 1-8-16,2 12-25 16,6 31-11-16,-9-19-17 0,2 3-8 15,2 4-8 1,1 0-4-16,2-4-3 16,1-4 0-16,-3-9-1 0,-1-5 0 15,-2-8-2-15,-2-5-12 16,0-4-37-16,-1-2-17 15,0 1-35-15,0 0 1 16,0-5 25-16,5-12 18 16,12-30 32-16,-7 28 11 0,4 6 6 15,2 0-1-15,-2 9 8 16,-1 4 11-16,-1 5 26 16,0 8 11-16,3 4 12 15,-5 1-5-15,-2 6-18 16,1-3-9-16,-8-1-17 15,9-3-5-15,-3-7-7 16,-2-4-26-16,2-5-102 16,2-2-82-16,9-9 121 15</inkml:trace>
  <inkml:trace contextRef="#ctx0" brushRef="#br0" timeOffset="55641.9">6574 9391 680 0,'0'15'407'15,"2"5"-74"-15,1 6-84 16,0-1-26-16,3-4-52 16,3-2-25-16,3-8-43 0,2-4-22 15,4-6-37-15,0-2-11 16,0-10-11-16,0-5-3 16,-4-6-3-16,-2-2 0 15,-9 1 5-15,-3 2 5 16,-9-1 7-16,-6 6 0 15,-4 3-7-15,-2 2-7 0,2 8-15 16,0-2-8 0,8 8-16-16,1 4-9 0,7 6-78 15,5 2-54-15,7-1-204 16,6-3 220-16</inkml:trace>
  <inkml:trace contextRef="#ctx0" brushRef="#br0" timeOffset="55981.71">6892 9309 999 0,'-2'2'470'0,"-4"6"-198"15,-6 1-29-15,0 12-82 16,2 2-31-16,1 5-49 16,9-2-19-16,11-3-25 15,3-3-8-15,12-6-4 16,1-5 1-16,0-9-4 0,-2-3-2 15,-8-9-4-15,9-3-2 16,-4-8-2-16,-3-3-1 16,-1-2-1-16,-12 1-1 15,-3 5 10-15,-3 1 4 16,-8 7 6-16,-7-3-1 16,-5 2-15-16,-2 8-12 15,-1 2-20-15,2 7-8 16,4 5-13-16,4 4-9 15,6 1-45-15,3 1-34 0,9 7-108 16,10-4-89-16,4-3 209 16</inkml:trace>
  <inkml:trace contextRef="#ctx0" brushRef="#br0" timeOffset="56521.28">7277 9219 438 0,'9'-8'348'0,"-7"3"85"15,-2-5-53-15,-5 2-81 16,-2 5-49-16,-2 5-95 16,-1 3-37-16,1 4-58 15,3 4-23-15,2 4-24 16,4 4-5-16,5 4-2 16,5 0 1-16,6-5 5 15,6 0 6-15,3-8 13 0,-2-2 5 16,1 3 9-16,-9-7 1 15,-9 1 9-15,-2-1 8 16,-13-1 4-16,-3 1-2 16,-8-2-20-16,-2 0-16 15,4-3-27-15,4-1-27 0,9 0-52 16,1-1-25-16,4-2-17 16,0 3 15-16,0 0 40 15,9-1 22-15,15 1 24 16,26-2 8-16,-23-1 6 15,-2-2 2-15,1-3 3 16,3-3 2-16,-6-4 6 16,2-3 3-16,-7-6 6 15,-7-1 2-15,-6 1 7 16,-6 4 2-16,0 9 5 16,-6 2 0-16,-2 7-8 15,3 3-2-15,-6 7-3 16,3 4-2-16,-2 11 3 15,-1 2 0-15,7 2-1 16,4-1-2-16,8-5-3 0,1-4-4 16,7-4-7-16,5-3-2 15,8-9-3-15,10-1 0 16,5-11-136-16,10-3 329 16,9 1-178-16</inkml:trace>
  <inkml:trace contextRef="#ctx0" brushRef="#br0" timeOffset="58477.65">8841 9316 584 0,'32'4'321'0,"-30"-9"-39"15,-2-2-58-15,0-5-35 16,-4-9-40-16,0-2-46 16,0-1-7-16,-3 1-3 15,-3 3 0-15,-2 6-18 16,-2-2-11-16,-2 10-20 0,0-2-9 15,-5 10-12-15,-2 8-7 16,-2 7-15-16,1 1-4 16,5 10-6-16,5-4-2 15,6 3 1-15,5 4 1 16,6-7 3-16,3-1 2 16,5-2 4-16,0-6 1 0,2-8 3 15,5-2 1-15,2-10 0 16,3-1 1-16,1-6 0 15,-4-4 1-15,2-5 1 16,-4 2 4-16,-6 4 27 16,-2 3 10-16,-4 11 15 15,-4-3 1-15,2 9-15 16,-4 5-6-16,1 6-7 16,4 4-1-16,1 6-8 15,3-3-3-15,3 0-7 16,-2-1-2-16,1-4-4 15,4-1-3-15,-5-7-10 16,5-4-42-16,-4-8-135 16,4-2-20-16,13-3 98 15</inkml:trace>
  <inkml:trace contextRef="#ctx0" brushRef="#br0" timeOffset="58660.02">9204 9385 1002 0,'4'18'534'0,"2"3"-159"16,1 1-104-16,0 0-1 16,1 1-119-16,0-2-52 15,-2-7-65-15,-2-2-14 0,-1-9-43 16,-3-3-52-16,3-3-116 16,-3 1-92-16,0 1 169 15</inkml:trace>
  <inkml:trace contextRef="#ctx0" brushRef="#br0" timeOffset="58824.52">9188 9193 1069 0,'5'0'561'16,"3"-1"-204"-16,0 1-69 16,0-3-20-16,2 5-120 15,-1-1-47-15,3-2-65 16,2-1-17-16,2-2-78 15,4 1-86-15,6-2 93 16</inkml:trace>
  <inkml:trace contextRef="#ctx0" brushRef="#br0" timeOffset="72136.77">8083 10669 604 0,'-5'0'314'0,"4"-1"-90"16,-7-1 2-16,6 2-64 16,1 0-38-16,0 0-39 15,0 0-10-15,-2 15 1 16,2 5 4-16,3 37-10 16,-1-25-6-16,3 4-18 15,2 0-9-15,0-7-14 16,1-5-5-16,-3-5-3 15,-3-6 1-15,0-5 8 16,-1-1 8-16,-2-5 13 0,2-2 2 16,-1-1-6-16,0 0-8 15,0-2-15-15,-8-19-5 16,-7-32-7-16,10 26 0 16,1 0-6-16,4 3 0 15,1 4-3-15,9 7-1 16,4-3-2-16,3 1 0 15,4 1-1-15,0-1 2 0,3 4 2 16,1 1-1-16,1 3-66 16,0-2-58-16,-3 6-205 15,-1 5 203-15</inkml:trace>
  <inkml:trace contextRef="#ctx0" brushRef="#br0" timeOffset="72470.07">8306 10906 605 0,'10'5'372'15,"0"-3"-11"-15,6-3-149 16,2-2 12-16,7-4-61 16,0-4-32-16,-3-7-52 15,-1-2-17-15,-8-3-24 16,-4 0-6-16,-2 2-5 0,-3 3 1 15,-4 6 3-15,-4-2-1 16,-11 4-8-16,1 4-3 16,-8-1-14-16,-1 7-5 15,6 9-10-15,3 4-4 16,5 11 2-16,8 3 4 16,1 6 6-16,5-1 1 0,11-6 1 15,-8-2 0-15,7-7-2 16,4-4 0-16,-4-7 3 15,10-3-44-15,3-13-153 16,0-8 138-16</inkml:trace>
  <inkml:trace contextRef="#ctx0" brushRef="#br0" timeOffset="72666.72">8672 10604 1045 0,'-4'37'444'0,"1"7"-213"16,1 4-40-16,2 0-15 16,4 4-48-16,5-11-75 15,3-6-24-15,5-8-21 16,0-8-4-16,5-9-6 0,0-5-33 16,-2-12-131-16,-5-6-119 15,-5-5 165-15</inkml:trace>
  <inkml:trace contextRef="#ctx0" brushRef="#br0" timeOffset="73164">8548 10717 1142 0,'2'3'443'0,"6"1"-324"15,10 4 3-15,3-4-35 16,3 2-31-16,5-5-33 15,-2-3-5-15,6-4-5 16,0 0-1-16,-2 1-1 16,-1 2-2-16,-6 2-1 15,-2 4-2-15,-7 5 2 16,-1 4 5-16,-5 9 13 16,-6 0 8-16,-3 2 14 15,4 1 1-15,-7-5-4 16,6-2-8-16,1-7-18 15,-4-4-6-15,9-2-10 16,-3-3-2-16,4-4 0 16,-1-1 2-16,0-9 1 0,5-2-2 15,-3-11-2-15,2 0-3 16,-4 0-3-16,0 2 1 16,-5 8 1-16,1 6 0 15,-1 10-2-15,-2 4 1 16,3 8 5-16,-3 3 12 15,3 8 21-15,-1 1 12 0,1 4 19 16,1 0 1-16,-3-6-14 16,0-3-11-1,5-11-25-15,1-2-10 0,0-7-50 16,0-6-55-16,3-10-164 16,1-3-152-16,6-4 257 15</inkml:trace>
  <inkml:trace contextRef="#ctx0" brushRef="#br0" timeOffset="73421.85">9219 10758 648 0,'8'15'416'15,"2"1"-15"-15,0 7-133 16,0 1-3-16,-1-3-69 16,0 0-37-16,-1-8-44 15,-4-2-17-15,-3-7-24 16,-1-3-3-16,-4-3-23 15,3 1-6-15,0 0-14 0,-4-7-10 16,-6-14-14-16,-8-28-5 16,19 30-13-16,2-1-7 15,6 1-58-15,3-1-43 16,7-1-125-16,3 7-92 16,3 5 214-16</inkml:trace>
  <inkml:trace contextRef="#ctx0" brushRef="#br0" timeOffset="73798.35">9474 10739 890 0,'0'16'480'15,"4"1"-159"-15,2 2-63 16,-2 0-30-16,2 1-69 16,-3-3-30-16,-3-3-48 15,5-2-14-15,-3-5-35 16,2-3-8-16,-3-4-7 15,-2 0-3-15,0-1-14 16,0 0-6-16,1 0-15 16,0-8-6-16,2-8 1 15,11-33 2-15,-3 29 4 16,-3 0 4-16,4 2 5 0,2 7 3 16,-1 6 4-16,5 3 2 15,-1 6 22-15,-1 5 16 16,-3 7 27-16,-2 1 11 15,-1 7 3-15,-4 0-8 16,-2 2-17-16,1-2-10 16,-1-5-21-16,0-6-8 15,0-7-45-15,0-2-63 16,2-7-21-16,4-4 54 16</inkml:trace>
  <inkml:trace contextRef="#ctx0" brushRef="#br0" timeOffset="74158.84">10656 10602 923 0,'1'-1'424'0,"2"1"-199"16,0 11-32-16,1 7 13 15,-2 16-63-15,-1 5-39 16,2 12-48-16,2 3-16 0,6-8-20 16,5-1-8-16,5-17-11 15,3-4-1-15,-1-13 3 16,0-7-35-16,-6-8-109 16,-4-8-90-16,-6-4 128 15</inkml:trace>
  <inkml:trace contextRef="#ctx0" brushRef="#br0" timeOffset="74368.84">10583 10742 726 0,'6'-2'414'16,"0"2"-131"-16,9 0-28 15,3 1-29-15,5 2-83 16,2 0-33-16,5 0-56 0,1 0-22 16,0-3-71-16,3 0 7 15,3 11 11-15</inkml:trace>
  <inkml:trace contextRef="#ctx0" brushRef="#br0" timeOffset="74697.73">10991 10793 1096 0,'2'6'502'16,"0"3"-232"-16,6 6-96 16,-2 1 3-16,-1 5-80 15,5 1-37-15,-3-3-31 16,3-3-5-16,-3-5-3 15,-5-3 3-15,1-7 16 16,-3-1 9-16,-4-8 3 16,0-1-5-16,-4-7-21 15,-2-4-12-15,2-6-11 16,-2-2-2-16,8 0-6 16,5 1-6-16,7 4-7 15,5 3-6-15,5 6-74 16,0 4-65-16,5 7-273 0,1 5 271 15</inkml:trace>
  <inkml:trace contextRef="#ctx0" brushRef="#br0" timeOffset="75259.69">11289 10744 896 0,'0'-1'438'15,"-3"5"-66"-15,2 3-134 0,0 8-33 16,1 4-30-16,2 4-86 16,3 0-26-16,3-2-28 15,5-3-10-15,3-5-13 16,0-5-4-16,2-6-1 16,-2-3 1-16,0-6 3 15,-1-4 0-15,-3-9-6 16,2-1-9-16,-5-5-12 15,1-3-1-15,-2 4 3 16,-5 0 8-16,1 13 9 16,-5 10 0-1,1 1 0-15,0 0-1 0,0 1 9 16,0 4 7-16,1 24 16 0,11 35 8 16,1-32 9-16,7-5 3 15,2-9-8-15,4-4-7 16,2-11-17-16,0-5-9 15,-3-12-13-15,-3-5-18 16,1-9-60-16,-3-3-33 16,-3 6-43-16,-2-1 7 15,-11 11 56-15,-5 2 34 16,-9 4 51-16,-2 2 11 0,-2 8 24 16,-2 5 12-16,6 7 27 15,1 4 15-15,5 5 16 16,4 2 4-16,5 2-9 15,6 1-9-15,7-3-29 16,4-3-15-16,6-11-23 16,2-6-7-16,2-6-31 15,2-7-60-15,1-6-142 16,-3-1-105-16,7 7 188 16</inkml:trace>
  <inkml:trace contextRef="#ctx0" brushRef="#br0" timeOffset="75633.97">12897 10684 1008 0,'4'10'489'16,"-1"0"-190"-16,4 6-80 15,1 6 10-15,-3 3-91 16,10 4-48-16,-8-9-58 16,0-3-15-16,-1-9-38 15,1-5-59-15,-6-3-139 16,3-7-196-16,7 2 256 16</inkml:trace>
  <inkml:trace contextRef="#ctx0" brushRef="#br0" timeOffset="75765.78">12851 10591 977 0,'14'3'412'15,"0"3"-257"-15,4-1-32 16,5 1-45-16,-3-4-82 16,12-1 2-16</inkml:trace>
  <inkml:trace contextRef="#ctx0" brushRef="#br0" timeOffset="76036.67">13450 10452 1022 0,'-18'-9'557'16,"0"-1"-134"-16,-13 6-159 16,2 3-21-16,-1 7-97 15,5 7-43-15,8 15-59 16,6 6-14-16,11 16-21 15,5 6-5-15,11 3-4 16,4 2-1-16,6-3-2 16,0-1 2-16,0-4 2 15,-4-4 2-15,-11-9 5 16,-5-6-30-16,-7-13-105 16,-7-10-66-16,-3-12-246 15,-2-6 271-15</inkml:trace>
  <inkml:trace contextRef="#ctx0" brushRef="#br0" timeOffset="76189.37">13184 10734 943 0,'18'-12'462'16,"11"10"-129"-16,3 1-69 16,8 5-55-16,0 2-52 0,3-3-89 15,-6 0-29-15,1-5-90 16,1-5 457-16,12 2-321 15</inkml:trace>
  <inkml:trace contextRef="#ctx0" brushRef="#br0" timeOffset="77413.73">15044 10579 861 0,'-25'29'388'0,"27"-29"-176"15,1-1 11-15,4-2-18 16,-2-1-26-16,0-4-39 16,-5-1-17-16,0-1-26 15,-5-3-13-15,-2 4-25 0,-4 3-13 16,-11 3-23-16,4 4-10 15,-10 5-13-15,1 3-2 16,-2 9-6-16,-5 0-1 16,7 3-4-16,6 4-5 15,15-5-6-15,9 1-1 16,21 1-1-16,4-6 4 16,8 3 8-16,-1-3 3 15,-5-4 9-15,-3-1 2 0,-8 0 15 16,-3-1 7-16,-7 1 18 15,-8 0 7-15,-1-1 6 16,-9-1-1-16,-5 1-8 16,5-1-7-16,-5-1-15 15,-1-4-6-15,11-4-31 16,-6-1-37-16,4-6-108 16,6-1-82-16,-1-4-209 15,9-4 275-15</inkml:trace>
  <inkml:trace contextRef="#ctx0" brushRef="#br0" timeOffset="77744.97">15203 10653 763 0,'14'6'427'0,"-5"5"-61"16,-4-3-24-16,0 11-78 0,-4-1-39 16,-1 8-80-16,0 1-34 15,0-3-51-15,3 0-22 16,4-10-27-16,2-6-5 15,4-8-3-15,0-6 0 16,4-11 0-16,0 0 0 0,0-8-1 16,0 1-1-16,-4 1-1 15,-8 13 1 1,1 0 0-16,2 3 0 0,-5 2 1 16,-1 9 1-16,1 9 2 15,-1-1 2-15,4 8 2 16,-5 2-2-16,4 0-3 15,1-1-3-15,6-4-2 16,1-4-2-16,-3-8-9 16,4-2-45-16,-5-7-141 15,-3-5-91-15,12-9 161 16</inkml:trace>
  <inkml:trace contextRef="#ctx0" brushRef="#br0" timeOffset="78161.77">15546 10436 1211 0,'4'4'543'0,"4"14"-271"0,-1 8 1 15,3 15-75-15,-3 6-47 16,-1 5-64-16,-1-5-16 16,-2-3-26-16,0-4-13 15,-1-10-17-15,2-3-4 16,-2-16 0-16,-2-4 5 15,-3-9-3-15,-1-3-2 16,-2-8-12-16,0-5-14 0,5-2-16 16,1-1-3-16,6 2-3 15,2-1 6-15,9 3 11 16,3 7 6-16,2-3 9 16,3 7 3-16,-4 6 6 15,0 0 8-15,-2 14 22 16,-6-3 11-16,-5 7 13 15,-9-5 0-15,-13 4-14 16,-2 3-7-16,-9-4-14 16,1 2-6-16,3-9-20 15,2-2-35-15,10-5-111 16,6-1-74-16,9-1-137 16,6 0 206-16</inkml:trace>
  <inkml:trace contextRef="#ctx0" brushRef="#br0" timeOffset="78472.38">16065 10568 1043 0,'-8'-6'542'15,"-6"6"-143"-15,-2 2-75 16,-5 6-90-16,-3 2-66 16,4 1-76-16,0 4-26 15,7 1-29-15,4-3-9 0,1 2-18 16,5-1-7-16,9-3-3 15,1 8-1-15,9 0 2 16,-1-2 4-16,0 3 9 16,-1-7 8-16,0-1 13 15,-2-1 4-15,-7-4 7 16,-3 0 3-16,-9 0-2 16,-1-1-4-16,-5-1-14 15,-4-5-11-15,4-4-63 16,-3-1-47-16,4-2-116 15,7 3-74-15,4-7-139 16,8 0 251-16</inkml:trace>
  <inkml:trace contextRef="#ctx0" brushRef="#br0" timeOffset="78814.89">16151 10613 843 0,'2'5'519'0,"1"7"-60"16,-3 7-145-16,2 7-19 15,-2 2-92-15,0-1-45 16,5-3-62-16,1-4-26 16,7-5-36-16,2-5-11 15,1-9-13-15,3-4-1 16,1-12-3-16,-1-2-1 0,1-3-2 16,1-2-1-16,-4 5-2 15,-1-1 1-15,-6 5 1 16,-2 7 2-16,-2 3-1 15,-3 3 0-15,-2 9-1 16,-4-1 0-16,-2 10 3 16,0 4 4-16,3 4 3 15,10-1 0-15,-1-7-2 16,2-1-4-16,-3-10-3 16,-1-1-3-16,6-7-103 15,-8-7-80-15,6-8-92 16,1-5 136-16</inkml:trace>
  <inkml:trace contextRef="#ctx0" brushRef="#br0" timeOffset="79247.78">16521 10686 842 0,'-10'15'464'0,"14"3"47"0,2 4-203 16,-3 2-20-16,0-1-20 15,-3-2-110-15,-2-3-41 16,1-9-58-16,-1-6-20 15,2-4-21-15,0-6-8 0,3-6-13 16,4-4-9-16,1-2-17 16,4 1-4-1,-2 3 5-15,2 4 3 0,0 0 17 16,-4 3 4-16,2 3 4 16,0 3 2-16,-3 8 9 15,-1 3 9-15,-1 6 16 16,-2 1 6-16,-2 0 2 15,0-2-7-15,1-6-17 16,3-6-9-16,2-7-12 16,3-4-3-16,6-12-17 15,0-2-8-15,3 1-8 16,-2 0 0-16,-3 11 15 16,-2 3 9-16,-4 8 9 15,-2 6 3-15,-4 7 5 16,-1 6 7-16,0 6 8 15,-1 3 3-15,3 0-4 0,3-3-4 16,7-9-14-16,1-5-26 16,4-12-110-16,6-8 93 15</inkml:trace>
  <inkml:trace contextRef="#ctx0" brushRef="#br0" timeOffset="80049.75">17285 10407 1174 0,'45'-15'501'0,"-39"9"-257"16,0 2-1-16,-4-1 3 15,-2 3-39-15,-6-1-69 16,-4 0-26-16,-10 0-50 16,-5 3-20-16,-2 3-21 15,-3 3-9-15,1 4-12 16,2 2-4-16,8 2-2 15,2-2-1-15,7-4-3 16,5-1-2-16,5-2-5 16,1-1 0-16,7 7 1 15,2 3 4-15,3 1 5 0,1 1 6 16,1 0 13 0,1 1 8-16,-3 3 12 0,1 3 2 15,-4 7-3-15,-4 0-4 16,-2 3-8-16,-1 1-5 15,-2-2-7-15,2 3 0 16,-1-4-3-16,0-4 0 16,1-7-1-16,0-3 0 0,3-6-1 15,1-1-1-15,4-4-1 16,2-1-1-16,7-5-4 16,6-6-2-16,5-6-98 15,-1-2-76-15,1 2 112 16</inkml:trace>
  <inkml:trace contextRef="#ctx0" brushRef="#br0" timeOffset="80822.72">17674 10629 679 0,'-1'-1'394'0,"0"0"37"16,0 0-172-16,0 1-41 15,1 0-4-15,2 11-51 16,2 15-24-16,5 32-52 16,-8-27-22-16,1-4-38 15,4-2-14-15,1-7-12 16,2-4-31-16,-1-8-112 15,0-4-76-15,-2-8 122 16</inkml:trace>
  <inkml:trace contextRef="#ctx0" brushRef="#br0" timeOffset="80994.42">17627 10453 1187 0,'10'-3'514'15,"0"0"-306"-15,2 3-10 16,-2 4-96-16,2 0-43 16,4 5-24-16,3 1-69 15,3 4 28-15</inkml:trace>
  <inkml:trace contextRef="#ctx0" brushRef="#br0" timeOffset="81242.25">17928 10718 1201 0,'-10'3'539'0,"6"0"-189"16,2-3-107-16,3 2-48 15,-1-2-41-15,0-2-82 16,10 0-15-16,16-3-15 15,29-6-6-15,-20 8-16 16,0 1-6-16,-5 6-29 16,-3-1-55-16,-7 1-143 0,-8-2 24 15,-5 2 86-15</inkml:trace>
  <inkml:trace contextRef="#ctx0" brushRef="#br0" timeOffset="81450.75">18021 10544 1172 0,'6'6'526'0,"1"9"-260"15,2 0 3-15,-2 10-74 16,-1 5-45-16,-1 4-64 16,-5-3-24-16,-3 1-32 15,1-1-11-15,3-10-49 16,4-1-40-16,4-9-102 15,2-4-78-15,6-6 154 16</inkml:trace>
  <inkml:trace contextRef="#ctx0" brushRef="#br0" timeOffset="81684.97">18330 10544 1397 0,'9'5'602'16,"-2"7"-322"-16,-2 1-16 16,-2 13-44-16,-3 1-65 15,-1 6-78-15,-2 2-21 16,2-4-31-16,-2-2-8 16,3-9-11-16,0-4-11 15,-1-11-105-15,2-3-77 0,-1-2-320 16,0-1 313-16</inkml:trace>
  <inkml:trace contextRef="#ctx0" brushRef="#br0" timeOffset="82761.25">18340 10359 835 0,'-11'-7'451'0,"-5"4"12"16,7 2-226-16,9 1-62 16,4-2-26-16,11 3-82 15,6 1-28-15,3 2-17 16,2 2-1-16,-1-3 1 16,0-1 0-16,2 2-3 15,-1-3-1-15,-3 1-4 16,-4 0-1-16,-9 1-1 15,1 7 4-15,-6 3 10 0,-3 2 4 16,1 5 5-16,-3 1-1 16,2 6-8-1,1 3 0-15,4 9 1 0,-3 4 3 16,3 1 7-16,0 2 0 16,0-6 1-16,1-5-2 15,-3-3 3-15,-2-3 1 16,-3-5 1-16,0-1 2 0,-7-8-3 15,-4-4-2-15,-8-4-11 16,-3-5-20-16,1-2-111 16,2 0-76-16,-2-9-390 15,20 2 364-15</inkml:trace>
  <inkml:trace contextRef="#ctx0" brushRef="#br0" timeOffset="84170.9">19118 10295 424 0,'-11'-31'322'0,"11"28"24"15,0-1-98-15,1 4-10 16,-1-1-43-16,0 0-12 16,-1 0-20-16,0 1-17 15,0 0-42-15,0 0-20 16,0 0-38-16,0 0-15 15,-13 6-12-15,-32 18-5 0,25-17-6 16,-7-5-2-16,9 6 0 16,1-4-2-16,5 5 0 15,2 0-2-15,1-5-2 16,-1-3 0-16,6 0-4 16,0 1-2-16,7-1-4 15,-2-1 0-15,0 0 4 16,0 0 4-16,0 0 9 15,3 9 4-15,2 8 6 16,6 31 0-16,-10-19-2 16,-1 5-4-16,3 4-5 15,-5 1-4-15,4 1 0 16,0-17-1 0,0 0 1-16,4 19 0 0,-2 5 0 15,0-7 0-15,-2 2 2 0,-2 1 0 16,-2 2 0-16,2 0 1 15,2-10 2-15,3-5 0 16,1-7 6-16,6-9 2 16,3-5 4-16,-6-5 0 15,10-4 1-15,-3 1-2 16,-1-1-5-16,3 0-2 16,-1-6-7-16,-2 2-28 0,-1-3-135 15,1-1 478-15,4-8-286 16</inkml:trace>
  <inkml:trace contextRef="#ctx0" brushRef="#br0" timeOffset="86256.47">19527 10440 559 0,'-33'-14'303'16,"31"8"-39"-16,2 4-46 15,1-1-26-15,-1 2-36 16,0-1-49-16,0 2-10 15,0 0-10-15,0 0 0 16,5 9-10-16,5 15-9 16,2 39-23-16,-10-23-13 0,-2 5-18 15,1 0-5-15,0-6-2 16,-1-4-2 0,0-8 0-16,0-7 1 0,2-4-1 15,-2-5 2-15,-2-7 1 16,1-1 2-16,0 0 2 15,1-3-1-15,0 0 1 16,0 0-1-16,14 2 6 16,6 0 6-16,35-2 18 15,-27-2-1-15,5-7 21 16,0 2-3-16,1 1-3 16,-1-4 5-16,-4 8-20 15,-3-1-1-15,-11 0-12 16,-3 3-4-16,-4 1-9 15,-4 4-2-15,-4-2-16 0,1 3-37 16,-6-2-103-16,0-3-63 16,4 3-215-16,-4 3 260 15</inkml:trace>
  <inkml:trace contextRef="#ctx0" brushRef="#br0" timeOffset="86721.21">20244 10618 953 0,'-8'5'467'15,"-3"-5"-123"-15,2 2-79 16,3 1-31-16,-1-3-44 16,6 0-76-16,1-1-28 15,0 1-42-15,0 0-10 16,6 0-12-16,20 1 1 16,35 0 0-16,-25-3-4 0,-2 0-4 15,-5-1-1-15,-11-1-6 16,2 3-1-16,-11 1-19 15,5 2-54-15,-5 4-161 16,-1-6 21-16,15 0 93 16</inkml:trace>
  <inkml:trace contextRef="#ctx0" brushRef="#br0" timeOffset="87247.46">20900 10685 859 0,'11'-13'472'0,"-5"3"-68"15,-7-11-235-15,0-2 11 16,-1 2-81-16,-3 6-30 15,1 1-17-15,-1-5-5 16,-10 1-4-16,-8 5-3 16,3 10-20-16,-3 7-6 0,1 9-11 15,3 5-2-15,-1 9-2 16,4 3-4-16,6 2 2 16,6-1 2-16,5-3 4 15,4-4 5-15,4-4 3 16,1-3 1-16,4-11-2 15,1-4 0-15,5-3-2 16,4-6 0-16,1-6 2 16,1 2-1-16,-11-3 1 15,-4 1 2-15,-3 6 12 16,-5-2 6-16,6 4 9 16,-6 4 6-16,3 4 3 15,-1 4-2-15,-3 5-3 16,7 2-5-16,-7 0-17 15,8 6-4-15,-1-3-8 0,-4 1-2 16,0-4-2-16,1 1-3 16,-2-1-50-16,3-2-68 15,4-1-80-15,1-1 106 16</inkml:trace>
  <inkml:trace contextRef="#ctx0" brushRef="#br0" timeOffset="87439.06">21191 10837 1102 0,'5'17'576'15,"1"2"-194"-15,-2 3-158 16,0 1-14-16,-2 0-116 16,0-2-16-16,0-5-85 15,1-5-58-15,1-11-139 16,-2-6-176-16,1-16 232 15</inkml:trace>
  <inkml:trace contextRef="#ctx0" brushRef="#br0" timeOffset="87597.04">21134 10622 1494 0,'4'2'633'0,"2"3"-403"0,-1 2-14 15,1 0-118-15,-1-3-49 16,4-2-103-16,1-1-74 16,5 4 79-16</inkml:trace>
  <inkml:trace contextRef="#ctx0" brushRef="#br0" timeOffset="88215.4">21507 10348 1229 0,'-7'-7'525'0,"-1"-2"-304"15,-1 4 2-15,7 1-73 16,-2-2-40-16,9 5-56 15,5 1-21-15,4-1-19 16,9 4-2-16,0 3-1 16,1 0 1-16,1 3 2 15,-2 0 4-15,-3-3 1 16,-2 2 1-16,-3 0-1 16,-2-2-1-16,-2 4-1 15,-2 1 3-15,-4 3 2 16,-2 3 4-16,-3 6 0 15,0 4-2-15,1 7-1 16,2 9-4-16,1-3 5 16,2 2 2-16,0-2 0 15,1-5 4-15,-2-3 8 0,-1-2 4 16,-4-4 7-16,-1-3 1 16,-5-1-9-16,1-1-6 15,-4-7-9-15,-4-1-4 16,-3-5-10-16,0-3-7 15,-2-3-88-15,3-1-73 16,-2 1 80-16,0 0 0 16</inkml:trace>
  <inkml:trace contextRef="#ctx0" brushRef="#br0" timeOffset="95401.82">4345 12454 683 0,'-26'45'400'15,"13"-43"-68"-15,-2-2-108 16,0-1 0-16,5 1-55 15,2 0-15-15,6-1-36 16,1-1-20-16,3-1-37 16,-2 3-18-16,0 0-26 15,14 1-3-15,15 1-4 0,36 4-1 16,-27-6-1-16,-3 4-1 16,-9 4 0-16,-2-3-1 15,-10 6-1-15,-1 5 0 16,-6 4 1-16,-2 5 1 15,-8 2 3-15,-1 0 1 16,-12-1 0-16,4 1-1 0,-3-1 0 16,-9-6-2-16,3-3 0 15,-2 1-2-15,6-6-3 16,8 0-2-16,11-2-5 16,6-3-1-16,9 0 2 15,7-4 3-15,5-4 8 16,-1-2 0-16,7-5 6 15,1 1 2-15,-2 4-3 16,-2 1 0-16,-4 2-8 16,-7 1-2-16,-3 0-21 15,-1 0-40-15,-2-1-100 16,-4-2-70-16,-6-2-403 16,0-2 416-16</inkml:trace>
  <inkml:trace contextRef="#ctx0" brushRef="#br0" timeOffset="95862.11">4455 12277 783 0,'-35'-27'341'16,"-3"10"-134"-16,1 7-72 15,-4 10-23-15,1 7-11 16,5 8-41-16,3 7-9 15,3 12-17-15,2 6-5 0,1 16-4 16,-3 8-4-16,9 3-3 16,6 3-5-16,13-3-10 15,10 3-1-15,15 0-3 16,10-3 1-16,13-11 2 16,9-4 2-16,15-16-1 15,6-4 1-15,5-15-1 16,0-9 1-16,-5-16 3 15,1-11 0-15,5-13 1 16,-6-8 0-16,-15-8 1 16,-15-8 1-16,-22-8 4 15,-5-1 4-15,-17-2 8 16,-4 1 2-16,-19-4 5 16,-20-3-4-16,-27-1-17 15,-8 5-9-15,-15 17-10 0,3 10-5 16,15 22 3-16,-1 9 2 15,7 14-6 1,4 11-3-16,11 7-6 0,12 3 7 16,25 5-118-16,11 1-113 15,14-2 158-15</inkml:trace>
  <inkml:trace contextRef="#ctx0" brushRef="#br0" timeOffset="96678.87">6163 12665 741 0,'-17'-73'357'0,"21"76"-41"15,2 1-143-15,2 10-14 16,-1 5-9-16,-3 11-58 16,3 2-24-16,-3 1-31 15,1-6-9-15,0-9-11 16,1-5-5-16,-2-6-1 15,-2-3 2-15,-2-4 7 16,0 0 3-16,-1-1-4 16,0 0-4-16,1 0-13 0,1-12-4 15,5-13-4-15,15-29 1 16,-1 24 2 0,3 6 3-16,11 3 4 0,-1 4 5 15,1 11 7-15,-7 0 1 16,-9 11 3-16,-2 5 2 15,-3 11 8-15,-1 4 4 0,-6 3 1 16,0 2-3-16,-2-6-13 16,-4-3-5-16,-1-7-8 15,-2-2-1-15,1-5-1 16,2 0-31-16,7-4-100 16,2-2-79-16,1-5-246 15,-1-4 279-15</inkml:trace>
  <inkml:trace contextRef="#ctx0" brushRef="#br0" timeOffset="96921.82">6578 12612 703 0,'1'3'371'15,"-1"5"-95"-15,4 14-67 16,0 4-14-16,1 6-29 16,4 0-24-16,5-6-51 15,4-4-23-15,4-10-31 16,2-4-9-16,4-8-11 15,-1-8-4-15,-2-6-3 0,-2-5-1 16,-10-4 4-16,-4 1 4 16,-14-1 8-16,-4 1 2 15,-9 0-1-15,-4 0-3 16,-2 5-9-16,-1 6-6 16,0 3-16-16,2 7-25 15,6 7-81-15,5 1-68 0,12 9 110 16</inkml:trace>
  <inkml:trace contextRef="#ctx0" brushRef="#br0" timeOffset="97152.52">6935 12374 1062 0,'10'14'462'0,"-8"10"-198"15,-3 6-94-15,1 13-25 16,0 3-40-16,-1 0-61 16,6 0-17-16,10-5-14 15,2-5-5-15,4-10-3 16,-5-7 3-16,4-10-83 16,-3-3-76-16,1-7 96 15</inkml:trace>
  <inkml:trace contextRef="#ctx0" brushRef="#br0" timeOffset="97313.1">6826 12527 1319 0,'-5'-5'530'16,"12"5"-359"-16,5 2-28 0,14 2-55 16,3-1-35-16,7-3-32 15,1 2-9-15,9-2-45 16,9 2-62-16,12-1 62 15</inkml:trace>
  <inkml:trace contextRef="#ctx0" brushRef="#br0" timeOffset="97749.48">7978 12602 814 0,'6'-7'417'15,"-6"-4"-76"-15,-1 3-54 16,0 0-21-16,-9-6-40 16,-1-4-85-16,-1 9-34 0,-5 9-53 15,-1 3-22-15,-6 8-25 16,0 0-9-16,4 9-15 16,3 4-2-16,13 6-2 15,9 6 3-15,10-2 9 16,4-1 1-1,7-7 1-15,-3-4-1 0,2-10-75 16,9-5-47-16,1-11-141 16,4-11 153-16</inkml:trace>
  <inkml:trace contextRef="#ctx0" brushRef="#br0" timeOffset="98116.4">8230 12386 1047 0,'-5'8'477'0,"-1"6"-165"0,-1 7-105 16,-2 11-34-16,1 7-40 16,5 0-68-16,3-1-23 15,3-3-19-15,4-2-3 16,0-7-7-16,0-4-2 16,1-8-6-16,-2-4 0 15,0-5-1-15,-1-3-3 16,-1-3-2-16,1-5-3 0,1-5-2 15,-2-4 2-15,1-7 2 16,2 4 2-16,2 0 2 16,0 1 0-16,-2 11 2 15,-1 0 1 1,-1 6 3-16,0 7-1 0,1 6 2 16,0 4-2-16,3 4-1 15,3 0-1-15,4-3-4 16,1-3-1-16,4-7-1 15,1-4-2-15,-4-4-69 16,1-6-50-16,-6-5-166 16,3 0 170-16</inkml:trace>
  <inkml:trace contextRef="#ctx0" brushRef="#br0" timeOffset="98369.68">8523 12570 643 0,'-11'7'388'0,"11"6"57"0,0 4-174 15,0 0-38-15,5 2-29 16,4-4-83-16,1-2-29 16,3-4-33-16,0-4-13 15,5-5-11-15,1-4-11 16,4-8-13-16,-2-7-2 16,-4-1-1-16,-8-2 0 15,-7 3 10-15,-7 2 6 0,-13 1 2 16,-2 5-1-16,-6-2-10 15,-2 9-6-15,9 2-13 16,0 2-10 0,7 6-38-16,2 6-32 0,5 7-88 15,3-2-72-15,12 0 152 16</inkml:trace>
  <inkml:trace contextRef="#ctx0" brushRef="#br0" timeOffset="98734.53">8841 12527 742 0,'4'1'504'15,"-8"-2"-23"-15,-7 2-199 0,1 5-58 16,-6 6-120-16,3 6-35 16,3 3-38-16,4 1-7 15,5-1-10-15,3 1-5 16,5-3-2-16,5-5 0 15,6-4 0-15,3-3 0 16,1-6 1-16,3-2-2 16,-8-7 0-16,-2-2 1 15,2-2 2-15,-10-4 3 16,0 1 5-16,-8-2 7 0,-12 2 4 16,1-1 1-16,-11 1-5 15,1 3-7-15,-4 1-23 16,0 5-13-16,5 6-72 15,8 8-53-15,8 7-120 16,5 3-113-16,7 5 241 16</inkml:trace>
  <inkml:trace contextRef="#ctx0" brushRef="#br0" timeOffset="99445">9123 12529 1060 0,'-12'-3'479'0,"0"1"-229"0,-1-4-2 16,1 3-60-16,4 0-28 16,3 2-44-16,4 5-20 15,-3-3-42-15,3-1-14 16,0 0-23-16,0 0-5 15,1 0-4-15,-1 0-1 0,0 0 0 16,-1 0 2-16,1 0 0 16,0 0 1-16,-3 7 0 15,1-2-1-15,-5 6-3 16,-17 24-1-16,26-24-4 16,3 4-1-16,4-3-1 15,2 2 0-15,3 2 0 16,3-4 0-16,-1-2 1 15,-1-1 2-15,-1-1 0 16,-4-4 1-16,-5 4 1 16,-3 0 2-16,-10 0 4 15,0 2 1-15,-6-1 0 16,-4-2-2-16,5-5-13 16,-3-3-12-16,3 0-34 15,2-3-23-15,3 1-50 16,8 2-35-16,2-2-14 0,4 1 15 15,-5 0 48-15,5 1 43 16,19 0 43-16,28-1 7 16,-29 2 14-16,1-1 15 15,2-2 39-15,-1-3 18 16,4-5 30-16,0-2-6 16,-1-7-24-16,0-1-14 15,-6 1-25-15,-8-1-1 16,-12 6 15-16,-4 4 5 15,-14 1 6-15,0 4-5 0,-1 5-22 16,-2 2-10-16,6 6-14 16,2 1-4-16,4 5 0 15,3 5 2-15,3 5 6 16,1 4 2-16,6-4-2 16,3-5-1-16,8-1-4 15,2-4-2-15,11-6-10 16,6-4-46-16,0-9-109 15,6-3 107-15</inkml:trace>
  <inkml:trace contextRef="#ctx0" brushRef="#br0" timeOffset="100865.68">10679 12566 482 0,'0'0'374'0,"0"0"28"16,0 0-107-16,0 0-24 16,0 0-64-16,0 0-32 15,0-1-38-15,0 0-13 16,0 0-35-16,3-16-14 16,-9-29-23-16,-11 26-10 15,-6 3-14-15,-4 1-5 16,0 4-11-16,-2 2-4 0,5 8-8 15,3 3-4 1,-1 13-11-16,6 8-3 0,2 5-9 16,-1 6 0-16,13 0 6 15,2-2 3-15,6-4 10 16,6-4 5-16,4-10 2 16,-2-2 1-16,7-5 2 15,2-3-1-15,2-5 2 16,3-4-1-16,-1-2 1 15,0-2 0-15,-4 0 1 16,-3-5 2-16,-8 8 6 16,-1 0 5-16,-7 7 3 15,0-1 1-15,-1 3-6 16,-3-2-3-16,0 0-5 0,0 0 0 16,3 10-3-16,4 7 0 15,13 30-2-15,-13-29 0 16,0 3-2-16,0-1 0 15,3-5-60-15,1-1-68 16,3-5 123-16,3-3-42 16</inkml:trace>
  <inkml:trace contextRef="#ctx0" brushRef="#br0" timeOffset="101026.88">11120 12709 1107 0,'0'15'492'0,"8"3"-164"16,1 2-95-16,-2 1-24 16,0-1-47-16,-4-5-99 15,0-1-32-15,-1-8-19 16,1-3-46-16,0-3-152 16,-3-1-85-16,0 0 145 15</inkml:trace>
  <inkml:trace contextRef="#ctx0" brushRef="#br0" timeOffset="101192.83">11118 12469 1159 0,'-7'2'500'0,"8"-1"-208"0,4 0-90 16,0 3-32-16,2 2-41 15,1-1-84-15,2 2-20 16,5-1-60-16,1-2-74 15,9 3 71-15</inkml:trace>
  <inkml:trace contextRef="#ctx0" brushRef="#br0" timeOffset="104535.85">8614 13906 573 0,'-5'0'297'16,"4"2"-77"-16,1 1-82 15,0-3 0-15,0 0-24 16,2 3-13-16,14 21-17 16,27 33-9-16,-28-25-12 15,-1-5-9-15,-4 0-11 16,0-5-5-16,-5-7-7 16,-2-8 2-16,-3-6 8 15,0-1-1-15,-2-8-10 16,-1-3-8-16,0-11-17 15,-1-7-3-15,0-3 1 16,2-3 1-16,-3 3-1 16,3 4 0-16,3 2-1 15,3 2-2-15,7 2-4 16,3 1-4-16,6 8-3 0,3 2 11 16,5 7-100-16,4-1-101 15,1 9 131-15</inkml:trace>
  <inkml:trace contextRef="#ctx0" brushRef="#br0" timeOffset="104866.87">9013 14017 804 0,'11'-3'397'0,"5"1"-127"15,0-1-28-15,-1 0-61 16,2-9-37-16,-2 0-61 15,-1 0-20-15,-3-5-26 16,-2 4-9-16,-8-3-4 16,-2-2 1-16,-7 4-1 15,-5 5 1-15,-3 4-8 16,-2 3-7-16,1 5-9 16,-1 2-4-16,4 11-7 15,2 2 0-15,9 5-1 16,0 0 3-16,10 2 5 15,-1-2 2-15,6 1 1 16,5-4-1-16,4-7-3 16,8-2 1-16,4-10-53 15,1-3-68-15,3-8 80 0</inkml:trace>
  <inkml:trace contextRef="#ctx0" brushRef="#br0" timeOffset="105077.9">9420 13766 1191 0,'0'19'494'0,"-13"8"-266"16,5 9-25-16,-1 2-28 15,2 2-43-15,10-1-77 16,1-4-24-16,11-3-23 16,0-3-7-16,9-11-3 15,-3 1-12-15,7-14-75 16,1-5-62-16,-3-7-435 15,3-3 389-15</inkml:trace>
  <inkml:trace contextRef="#ctx0" brushRef="#br0" timeOffset="105551.26">9325 13880 1130 0,'4'2'446'16,"3"1"-300"-16,2 0-13 15,13 0-19-15,3 8-41 16,-1-5-47-16,-2-2-7 31,-11-3-8-31,0 1-3 0,28 0-3 0,1-4 0 16,-1 3-1-16,-19 2 1 16,-8 2-1-16,-4 3 3 15,-5 3 11-15,-1 0 10 0,-2 8 14 16,1 0 3-16,1-4-2 15,2-1-8-15,1-4-12 16,1-1-7-16,2-2-7 16,-1-3-4-16,4-1-3 15,-1-2-1-15,4-7-1 16,4-1-3-16,1-11-7 16,1-2 1-16,-4 1 0 15,-4 3 5-15,-8 10 6 31,-3 3 2-31,1 1 2 0,-2 1 1 0,0 1 12 16,0 0 5-16,0 9 8 16,1 7-1-16,2 28-11 15,3-27-7-15,4-3-13 16,2-3-1-16,3-7-23 0,0 0-48 16,-3-7-161-1,-2-4-183-15,1-4 253 0</inkml:trace>
  <inkml:trace contextRef="#ctx0" brushRef="#br0" timeOffset="105780.29">9977 13936 884 0,'0'9'431'16,"7"5"-136"-16,-3-3-11 0,5 5-50 16,-4 4-32-16,-12-11-49 15,7 2-18-15,-5-5-32 16,-1-3-11-16,5 3-29 15,-5-5-8-15,4-1-15 16,1-1-11-16,1 0-19 16,-2 0-10-16,1 0-9 15,0-1-14-15,1-3-52 16,2-7-39-16,6-3-93 16,26-28-59-16,-14 28 169 15</inkml:trace>
  <inkml:trace contextRef="#ctx0" brushRef="#br0" timeOffset="106105.93">10195 13906 850 0,'6'18'474'0,"1"0"-135"16,-4 1-67-16,-2-2-33 16,0-6-75-16,-1 3-36 15,-2-7-47-15,0-2-20 16,0-2-35-16,-2-3-14 15,4-1-26-15,0 0-16 16,0 0-29-16,3-7-5 16,2-7 10-16,19-23 11 0,-14 26 26 15,3 5 9-15,-1 4 8 16,0 3 2-16,1 3 18 16,-3-1 17-16,1 4 39 15,-2 2 13-15,0 9 1 16,-2-1-13-16,1 0-40 15,2 3-16-15,1-6-71 16,3-1-68-16,14-2 74 16</inkml:trace>
  <inkml:trace contextRef="#ctx0" brushRef="#br0" timeOffset="106412.58">11338 13637 1302 0,'-12'36'479'0,"-2"19"-365"16,4 6-3-16,5 1-7 16,5-4-33-16,11-12-54 15,9-7-7-15,2-11-7 16,3-4-3-16,-2-9-4 16,-8-9-34-16,2-6-126 15,0-6 114-15</inkml:trace>
  <inkml:trace contextRef="#ctx0" brushRef="#br0" timeOffset="106798.57">11140 13772 1182 0,'7'6'466'0,"11"-2"-335"0,5 1 12 16,12 0-38-16,3-5-35 15,10 1-39-15,3 1-8 16,-6-2-13-16,-4 0-4 16,-6-2-2-16,1 4-1 15,2 4 0-15,-1 4 0 16,-4 7-2-16,-6 4 0 16,-7 7 1-16,-4-2 4 15,-4-1 22-15,-3-4 19 16,-6-8 41-16,-1-4 20 0,-4-3 9 15,-1-3-6-15,-4-2-28 16,1 1-17-16,-1-8-31 16,0 3-12-16,3-10-19 15,1-1-5-15,3-1-8 16,3-5-5-16,4 2-44 16,3 1-46-16,4-3-115 15,5 4-77-15,4-2 181 16</inkml:trace>
  <inkml:trace contextRef="#ctx0" brushRef="#br0" timeOffset="107316.08">11974 13779 926 0,'1'12'476'0,"-1"5"-140"0,6 3-19 15,-8 7-89-15,0-6-55 16,1 3-86-16,1 0-27 15,3-7-44-15,3-1-10 16,-1-13-6-16,-1-6-3 16,6-4-15-16,4-1-20 15,3 1-41-15,-1-3-17 0,-3-2-1 16,-10-4 16-16,2 3 43 16,1 3 19-16,-3 1 20 15,3 4 6-15,-5 5 2 16,-1 4 9-16,-1-4 22 15,0 0 17-15,1 9 29 16,1 10-2-16,13 23-17 16,0-30-16-16,8-4-29 15,5-5-8-15,7-7-7 16,1-3-4-16,-1-12-7 16,-4 0-18-16,-6-1-16 15,-8-2-1-15,-11 0 5 16,-5 0 15-16,-13 2 14 15,1 4 2-15,0 6 2 16,1 6 3-16,0 7 11 16,2 9 5-16,1 10 13 0,4 4 5 15,7 1 3-15,5 6 1 16,13-11-6-16,6-2-5 16,7-7-11-16,5-9-9 15,3-3-47-15,1-6-70 16,13-6 71-16</inkml:trace>
  <inkml:trace contextRef="#ctx0" brushRef="#br0" timeOffset="107624.61">13313 13798 1586 0,'35'69'594'0,"-36"-51"-440"15,1 5-28-15,-1-2-14 0,2 1-44 16,9-4-63-16,-3-5-3 16,4-4-91-16,-2-6-63 15,-2-10-187-15,-7-4 194 16</inkml:trace>
  <inkml:trace contextRef="#ctx0" brushRef="#br0" timeOffset="107771.43">13208 13645 1044 0,'5'0'472'16,"5"3"-239"-16,7 8-112 15,0 1-19-15,8 4-54 16,13 0-83-16,5-10-204 16,9-1 172-16</inkml:trace>
  <inkml:trace contextRef="#ctx0" brushRef="#br0" timeOffset="108000.75">13862 13531 1120 0,'-20'-3'520'0,"-6"6"-191"16,0 4-71-16,-1 6-81 16,4 8-46-16,3 13-77 0,4 6-20 15,8 10-13-15,7 5-6 16,8 4-8-16,3-1-2 15,4-8-3-15,0-3-2 16,6-6 0-16,1 0-3 16,-1-1-25-16,-2-6-48 15,-18-6-179-15,-6-8-172 16,-17-16 258-16</inkml:trace>
  <inkml:trace contextRef="#ctx0" brushRef="#br0" timeOffset="108163.75">13629 13830 727 0,'32'2'340'15,"7"2"-175"-15,11 1-64 16,10-3-25-16,15-3-260 16,13-7 138-16</inkml:trace>
  <inkml:trace contextRef="#ctx0" brushRef="#br0" timeOffset="108707.62">15625 13680 974 0,'-7'-5'415'0,"5"4"-159"16,-4-5-54-16,-3 1 0 16,0-1-41-16,-33-16-87 15,24 22-26-15,-1 2-22 16,-4 3-5-16,3 6-18 16,1 0-5-16,8 6-11 15,0-3-5-15,11 3-8 16,3 6-1-16,5 1 5 15,6 2 5-15,10-2 10 16,-4-6 5-16,7 0 2 0,-1-2 1 16,-11 0 2-16,2-3 1 15,-8-3 6-15,-7 1 4 16,-6-3 7-16,-8 0 2 16,-4 1-5-16,0 1-5 15,-5-7-64-15,3-2-40 16,3 0-116-16,7-1-185 15,20-4 262-15</inkml:trace>
  <inkml:trace contextRef="#ctx0" brushRef="#br0" timeOffset="109031.78">15724 13792 834 0,'14'7'428'0,"-2"5"-93"15,-2 3-49-15,-2 4-77 16,-2-4-45-16,1 2-88 15,3-8-30-15,5 1-30 16,2-3-6-16,0-8-7 16,-1-5-1-16,4-5-2 15,-3 2-1-15,0-8 1 16,-3 2 1-16,-9-3 5 16,-2 1 4-16,-3 7 8 15,-3 2 6-15,3 4-1 0,0 7-1 16,2 8-5-16,1 10-3 15,-2 4-4-15,5-1 1 16,-5-2-6-16,8-8-3 16,6-4-2-16,0-4-4 15,9-9-86-15,2-2-75 16,-1-18 102-16</inkml:trace>
  <inkml:trace contextRef="#ctx0" brushRef="#br0" timeOffset="109420.39">16136 13480 1046 0,'4'4'537'15,"0"3"-173"-15,4 13-132 16,-4 4-29-16,0 18-71 16,1 3-33-16,1 9-36 15,4 1-15-15,3-10-26 16,0-2-8-16,1-15-6 15,-2-5-2-15,-7-13 2 16,-2-5 2-16,-4-4 5 16,-5-4-2-16,2-1-13 15,-3-2-6-15,2-8-15 0,2-1-3 16,3-4 6-16,1 3 2 16,8 3 7-16,5 3 2 15,6 2 5-15,5 3 1 16,0 6 2-16,-3 0 3 15,-3 9 2-15,0 2 1 16,-13 0 1-16,0 0 4 16,-8 2 4-16,-11-1-1 0,-4-1 0 15,-6 4-5-15,-2-9-38 16,2 0-42-16,4 0-112 16,4-7-53-16,7 0 137 15</inkml:trace>
  <inkml:trace contextRef="#ctx0" brushRef="#br0" timeOffset="109737.98">16649 13608 1364 0,'-4'-6'624'0,"-7"3"-300"15,-1 0-75-15,-2 9-116 16,0 1-54-16,1 9-52 15,3 2-10-15,9 2-9 16,1 1-5-16,7-2-1 0,2-1-1 16,3-1 2-16,2-1 2 15,5-2 2-15,-2 4 0 16,3-1 0-16,-3-2 0 16,-5-1 0-16,-4-2 0 15,-8-2 5-15,-7 2 4 16,-8 1 4-16,-1-9-3 15,-4-3-63-15,2 3-50 16,6-9-118-16,6 1-84 0,7-6 188 16</inkml:trace>
  <inkml:trace contextRef="#ctx0" brushRef="#br0" timeOffset="110477.24">16877 13681 996 0,'7'8'490'0,"-11"12"-156"16,1 5-57-16,0 6-102 16,4 1-52-16,11-6-85 15,1-3-18-15,3-12-13 16,3-3-2-16,1-8-4 16,-4-6-3-16,6-5-27 15,-4-5-15-15,-2-4-10 0,-2-2 3 16,-8 6 29-16,-4 0 17 15,-4 10 19-15,-1 3 4 16,1 4 9-16,1-1 4 16,0 0 13-16,-1 5 4 15,-1 15-2-15,-5 29-5 16,8-36-20-16,1 0-10 16,6-8-11-16,0-3-18 15,6-3-59-15,1-6-34 0,-2-6-116 16,2-4-65-16,-2-9-139 15,0 3-30-15,4 6 104 16,-1-1 101-16,0 12 325 16,-1 0 135-16,-6 4 136 15,1 4 25-15,-6 6-53 16,-1 0-28-16,-1 6-60 16,-1 0-27-16,-1 0-67 15,0-2-36-15,0-5-59 16,1-5-16-16,0-2-18 15,0-1-5-15,0 0-39 16,0 0-14-16,2-3-10 16,7-11 2-16,29-23 35 15,-28 30 15-15,0 6 15 16,-3 2 2-16,-3 6 23 16,0 2 19-16,-3 5 25 15,1 5 14-15,4 0 0 16,-3-1-9-16,7-2-11 0,-6-7-9 15,3-4-18-15,-2-1-9 16,2-8-18-16,3 0-7 16,2-6-4-16,1-1-1 15,1 2-1-15,-1 2 1 16,-6 5-1-16,0 3 0 0,-5 3 2 16,1 5 2-16,-4 2 1 15,2 3 1-15,-2-2-1 16,1-2-37-16,10-1-97 15,4-3-61-15,17-12-359 16,11-3 361-16</inkml:trace>
  <inkml:trace contextRef="#ctx0" brushRef="#br0" timeOffset="110973.26">18142 13400 1513 0,'-3'-1'609'15,"0"-2"-389"-15,-3 0-38 16,-7-1-40-16,-2 6-61 15,-7 1-72-15,-2 2-7 16,-3 5-4-16,-2-4-4 16,6-1-1-16,4-1 1 0,10 8-2 15,6-3-3-15,5 1-5 16,0 1 0-16,-2-5 3 16,1 0 5-16,-3 2 8 15,1 2 2-15,2 3 6 16,3 4 0-16,-4 13 2 15,0 5-1-15,0 14-4 16,-3 6 1-16,3 2-1 16,0-4 0-16,2-10 2 15,3-10 1-15,-1-8 0 16,2-4-1-16,0-8-2 16,5 6-2-16,3-5-3 15,4 0 0-15,-1-3 0 16,3-2-7-16,4-5-117 15,2 0-75-15,7-4 118 16</inkml:trace>
  <inkml:trace contextRef="#ctx0" brushRef="#br0" timeOffset="111153.22">18361 13769 1246 0,'8'17'527'0,"-8"-2"-238"16,-2 4-108-16,4 4-36 16,2 1-37-16,1-6-80 15,4 1-13-15,-5-4-41 16,-4-7-66-16,10-3-326 16,4 2 283-16</inkml:trace>
  <inkml:trace contextRef="#ctx0" brushRef="#br0" timeOffset="111298.26">18281 13559 1149 0,'8'-6'460'0,"0"6"-242"16,2 1-104-16,3 6-36 15,6 0-15-15,5 3-212 0,-2 0 112 16</inkml:trace>
  <inkml:trace contextRef="#ctx0" brushRef="#br0" timeOffset="111630.68">18643 13761 1059 0,'-36'30'493'0,"33"-29"-188"15,2 0-58-15,3-1-54 16,-2 0-40-16,0 0-64 15,6 2-9-15,19 4-17 16,30 8-15-16,-20-10-21 16,1-1-6-16,2 0-14 15,0 0-7-15,-10-1-96 0,-4-2-71 16,-9-3 100-16</inkml:trace>
  <inkml:trace contextRef="#ctx0" brushRef="#br0" timeOffset="111829.96">18781 13683 971 0,'4'8'459'0,"-3"9"-145"16,2 3-100-16,-1 8-55 16,1 5-39-16,3 0-64 15,0-2-17-15,3-7-19 16,3-1-26-16,-1-11-148 15,-5-2-171-15,13-1 200 16</inkml:trace>
  <inkml:trace contextRef="#ctx0" brushRef="#br0" timeOffset="112020">19032 13684 1220 0,'-6'14'510'0,"5"12"-267"16,-1 7-62-16,-4 6-17 0,4-3-37 16,-2-2-63-16,3-9-19 15,5-5-25-15,2-6-29 16,2-10-98-16,0-1-81 16,-1-6 110-16</inkml:trace>
  <inkml:trace contextRef="#ctx0" brushRef="#br0" timeOffset="112472.12">19069 13404 1629 0,'3'2'599'0,"3"-2"-477"15,4-1-5-15,5-1-15 16,4 0-30-16,4 0-38 16,-2 6-6-16,-1-2-9 15,-1 0-4-15,-5 0-6 16,-1 3-2-16,-3 2-2 16,1 3-1-16,-1 5-1 15,0 2 1-15,5 8-2 16,2 1 1-16,3 9-1 15,-3 0 0-15,-2 5 0 0,-4 1 1 16,-3 1 3-16,8 3 6 16,-5-4 19-16,-5-2 8 15,2-9 11-15,-8-6-2 16,-2-5-8-16,1 0-5 16,-2-4-6-16,-3 1-4 15,-11-5-36-15,-1-7-58 0,-14-4-157 16,-2 0-7-16,6-16 118 15</inkml:trace>
  <inkml:trace contextRef="#ctx0" brushRef="#br0" timeOffset="113095.39">19749 13322 1144 0,'2'1'526'0,"-2"-1"-244"16,-1 4-93-16,0-4-15 0,0 0-83 16,-2 5-37-16,-16 8-38 15,-24 25-6-15,26-32-3 16,2 1-1-16,8-6-3 15,0 2 2-15,5-3-2 16,0 1 0-16,1 2-1 16,1-4 0-16,0 1-5 15,0 0-3-15,0 0 1 16,0 1 0-16,2 18 6 16,3 31 2-16,-1-19 1 15,-3 3-1-15,3 11-2 16,1-1 0-16,2 1-1 15,4 1-1-15,-1 0 1 16,4 2 1-16,0-6 1 16,-1-6 1-16,1-9 3 0,-3-3 2 15,2-10 19-15,-1 1 9 16,2-9 20-16,1 0 5 16,1-2-4-16,5-1-8 15,-8-3-22-15,1-3-6 16,-3 3-100-16,-3-5-72 15,13 1 92-15</inkml:trace>
  <inkml:trace contextRef="#ctx0" brushRef="#br0" timeOffset="113517.59">20209 13429 1304 0,'3'9'518'0,"-1"0"-346"16,4 8-16-16,-3 9-32 15,1 5-36-15,0 12-43 16,-3 0-11-16,2 5-15 15,1 2-6-15,5-5-4 16,2-4 0-16,4-6 1 16,0-3 5-16,-2-11 15 0,-2-4 9 15,-5-4 18-15,1-7 3 16,-4 1-3-16,-1-4-7 16,3-3-8-16,0 3-2 15,1-4-6-15,4 0 2 16,3-3-6-16,5-2-3 0,3 3-4 15,0-1-2-15,-1-1-5 16,-8 3 0-16,3 2-5 16,-7 0-3-16,2 4-47 15,-7-4-62-15,0-2 1 16,11 0 39-16</inkml:trace>
  <inkml:trace contextRef="#ctx0" brushRef="#br0" timeOffset="114139.79">20724 13279 999 0,'4'0'470'16,"1"-1"-203"-16,2-1-103 16,2-2-15-16,6 3-68 15,1 0-28-15,5 2-28 16,4 1-7-16,-2 2-6 16,7 1-2-16,-13 1-1 15,-8-2 1-15,1 0 4 16,-14 1 3-16,5 2 6 15,2 4-1-15,-5 4-2 16,-3 1-3-16,5 5-9 16,3 0-3-16,0 8-2 15,5 3 0-15,-11 2 9 16,6 10 6-16,2 5 16 0,2 3 8 16,5 8 14-16,-8-8 2 15,1-4-2-15,-2-3-1 16,-1-13-6-16,1-2-1 15,-6-11 0-15,1-6-2 16,-4 1-7-16,5-1-5 16,-5-7-11-16,0 5-6 0,-3-5-18 15,-5-1-47-15,1-5-146 16,-9-1-199-16,-18-8 240 16</inkml:trace>
  <inkml:trace contextRef="#ctx0" brushRef="#br0" timeOffset="119947.87">4916 15977 409 0,'32'-6'262'0,"-27"5"49"15,-7-4-70-15,3-2-14 16,-1-2-31-16,5-5-58 0,0 2-19 16,0 0-20-16,-5-2 0 15,-9-1-1-15,1 5-8 16,-7-1-13-16,-8-1-9 15,-9 9-26-15,-4 2-10 16,-8 8-15-16,5 7-7 16,3 7-10-16,3 3-1 0,10 6-8 15,6 0-2 1,13-2-4-16,8-3-1 0,14-1 6 16,4 0 3-16,8-2 6 15,4-4 1-15,9-2 3 16,2-1 4-16,-2-1 6 15,0 2 3-15,-12-3 7 16,-19-7 1 0,-6-2 1-16,0 0 4 0,6 10 14 15,-10-1 2-15,-8 1 0 16,-5-4-4-16,-4-4-21 16,0-1-7-16,0-3-38 15,0-4-33-15,0 0-70 16,3-3-39-16,7-5-83 15,8 0-40-15,11-4 188 16</inkml:trace>
  <inkml:trace contextRef="#ctx0" brushRef="#br0" timeOffset="120282.8">5098 16058 553 0,'11'0'372'0,"1"1"-10"15,-7 5-89-15,1 7-28 16,-2 7-50-16,-2 2-27 15,4 2-61-15,-1 0-24 16,4-6-40-16,3-6-14 0,-1-7-13 16,0-4-3-1,0-3-7-15,-1-2-1 0,1-7-2 16,-1-4-1-16,1-7 0 16,-2 0 0-16,1 1 1 15,-1 1-1-15,-1 9 2 16,-3 1-1-16,0 9 1 15,-3 2 0-15,2 10 2 16,-1 5 3-16,5 5 6 16,3 1 2-16,4 1-2 15,4-5-2-15,0-5-8 16,0 0-2-16,1-9-31 16,-2 2-57-16,-4-12 126 15,2-12-58-15</inkml:trace>
  <inkml:trace contextRef="#ctx0" brushRef="#br0" timeOffset="120767.16">5481 15765 993 0,'10'13'451'16,"-5"0"-133"-16,0 3-78 15,6 12 7-15,-4 3-44 16,1 13-79-16,3-1-30 15,-4 11-32-15,1 3-14 0,2-6-27 16,-3 0-7-16,3-16-6 16,0-6-3-16,-2-13-1 15,-1-5 0-15,-6-9-4 16,-2-4-7-16,0-5-5 16,0 6-2-16,0-2-1 15,-1-19 6-15,5-32 0 16,2 29 1-16,5 4 2 15,4 4-2-15,5 7 2 16,2 1 1-16,2 8 3 16,-9 6 2-1,-8-3 6-15,2 1 5 0,13 18 10 16,-4 3 4-16,-11 4 4 16,-12-5-1-16,-5-3-4 15,-6 2-5-15,-3-4-5 0,1-5-4 16,-3-8-17-1,2 2-25-15,6-4-83 0,3-1-60 16,9-2-108-16,6-9 164 16</inkml:trace>
  <inkml:trace contextRef="#ctx0" brushRef="#br0" timeOffset="121110.3">6064 15979 1373 0,'-15'-3'591'0,"-4"-1"-322"16,2 4-22-16,-1 4-86 15,2 3-46-15,4 5-70 16,-3 2-18-16,4 1-18 16,7 1-6-16,4 4-6 15,6 1-2-15,11 3 3 16,-5-2 2-16,5-5 3 15,6-2 3-15,2-4 5 16,5 1 1-16,-7-1 5 16,-3-5 3-16,-13 4 11 15,-6-4 14-15,-7 0 13 0,-4 5 1 16,-6-5-10 0,-4 1-14-16,0-2-28 0,6-5-27 15,7 0-85-15,1-1-46 16,8-3-100-16,1 1-49 15,6-11-170-15,6 0 293 16</inkml:trace>
  <inkml:trace contextRef="#ctx0" brushRef="#br0" timeOffset="121450.61">6238 15997 915 0,'6'3'459'0,"-2"10"-131"16,-1 9-25-16,-1 9-58 15,1 4-37-15,2-1-70 16,1-3-30-16,4-6-48 16,1-3-19-16,3-8-22 15,2-4-5-15,-1-5-8 16,-2-6-2-16,0-5-3 16,-1-6 0-16,-3-3-1 15,5-2-2-15,-2-1-4 16,-1 1 0-16,6 2 1 15,-13 3 4-15,2 5 2 16,-6 3 3-16,-2 5 4 16,2 3-1-16,-1-4 0 0,1 0 0 15,0 20-1-15,5 28 1 16,5-30-2-16,-2-2-1 16,0-9-3-16,0-1-1 15,-1-2-41-15,-1-5-45 16,1-7-113-16,2 0-92 15,2-9 178 1</inkml:trace>
  <inkml:trace contextRef="#ctx0" brushRef="#br0" timeOffset="121945.05">6601 16032 751 0,'8'6'454'16,"3"7"-73"-16,-2 6-66 15,-1 5-27-15,0 3-71 16,-1 1-40-16,-3-5-76 15,-1-4-30-15,-2-7-36 16,-1-6-11-16,0-1-13 16,0-3-3-16,0-2-11 15,0 0-2-15,0-1-1 16,0 0 0-16,0 0 3 16,8-14 1-16,19-32 0 15,-15 28 0-15,3 2 2 16,-1 3 1-16,0 7 1 0,-2 1 0 15,-2 11 5-15,0 3 4 16,-2 12 13-16,-1 3 7 16,-2 5 7-16,1-2-1 15,0-9-11-15,-1 0-6 16,1-12-12-16,-3-1-5 16,0-7-7-16,3 0-4 15,3-6-9-15,2-4-5 16,4 0-2-16,2-3 1 15,-3 0 8-15,3 6 6 0,-1 4 7 16,-6 4 2-16,1 7 6 16,-8 3 2-16,3 4 5 15,-2 1 2-15,-1 3 0 16,5-1-2-16,-9-2-5 16,4 0 0-16,0-7-99 15,-2 1-75-15,19-6 103 16</inkml:trace>
  <inkml:trace contextRef="#ctx0" brushRef="#br0" timeOffset="122703.07">7657 15781 821 0,'-8'-5'433'0,"3"0"17"16,0 6-213-16,-4-1-53 15,-2-7-9-15,-4 11-89 16,-6-5-39-16,-1 3-34 0,6 1-4 16,1 0-5-16,-10 3 0 15,0 1-1-15,7 0-1 16,10 0 1-16,-4-2-1 15,7 5 2-15,-3 1-1 16,8-1 2-16,5 2 0 16,0-1 3-16,-1-4 0 0,-2 8 1 15,6-3 0-15,-7 5 0 16,7 7-1-16,-9 1-2 16,-6 6 0-16,14 4-2 15,-14 0 0-15,14 2 0 16,3-2 1-16,-7-4 2 15,9-6 3-15,-11-8 7 16,1-2 3-16,0-8 1 16,5 2-2-16,4-2-6 15,3 0-2-15,1-1-4 16,3 0 0-16,-3-1-2 16,-2-1-3-16,4 2-8 15,-4-1-47-15,3 3-149 16,0-7 5-16,2-3 91 15</inkml:trace>
  <inkml:trace contextRef="#ctx0" brushRef="#br0" timeOffset="122890.15">7930 16000 981 0,'8'9'539'0,"-9"7"-56"0,8 8-245 15,-1 3-14-15,-3 4-77 16,5-4-51-16,-7 0-62 16,7-6-16-16,3-8-31 15,-6 0-49-15,5-13-135 16,-8-11-89-16,8-14 164 16</inkml:trace>
  <inkml:trace contextRef="#ctx0" brushRef="#br0" timeOffset="123059.04">7910 15824 1113 0,'11'-3'480'0,"-11"2"-191"16,0 1-110-16,5 2-32 16,-5-2-36-16,0 0-80 15,1 0-27-15,17 10-110 16,38 20 77-16</inkml:trace>
  <inkml:trace contextRef="#ctx0" brushRef="#br0" timeOffset="123504.06">8198 15732 1311 0,'-5'2'576'0,"4"2"-314"0,3-2-136 16,-2-2-19-16,0 0-76 16,0 0-19-16,15 3 0 15,3 3 2-15,29 8 6 16,-29-11 3-16,-3 1 5 16,-2-2 1-16,-5-1 2 15,1 4 1-15,-2 2-4 16,3 1-4-16,2 5-7 15,-3-4-4-15,-2 2-5 16,-1 3 5-16,3 4 15 16,-5 8 8-16,6 8 11 15,2 2 1-15,-7 2-8 16,3 2-4-16,4 0-5 0,-8-4 1 16,3-6 2-16,-1-5 9 15,-12-11 20-15,1-1 4 16,-14-1-5-16,-6-2-10 15,-11 0-35-15,-2-1-35 16,3-8-92-16,5 2-62 16,14-7-139-16,5-5-296 15,11-13 412-15</inkml:trace>
  <inkml:trace contextRef="#ctx0" brushRef="#br0" timeOffset="124147.2">8834 15593 784 0,'8'4'487'16,"-8"-1"74"-16,-6 0-265 15,-6 4-120-15,0-1-25 16,-6 1-81-16,1 2-25 0,-6 0-19 16,-3 1-2-16,-2 0-4 15,2-1-3-15,6-5 3 16,5 1-1-16,4-2 1 16,4 1-2-16,5 0-12 15,3 0-5-15,5 2-2 16,0-3-1-16,5 11 4 15,0 3 3-15,-1 6 1 16,-1 6-3-16,-4 3 0 16,-3 6-3-16,-2 7 2 15,0 2 0-15,-4 0 1 16,0-3 1-16,-1-5 0 16,0 0 0-16,0-6-1 15,2-4 0-15,3-7 0 16,5-3 1-16,3-8 2 15,4 3 4-15,5-6 7 0,5-1 3 16,2 2 1-16,3-4-3 16,-1 1-7-16,2-3-5 15,-1 3-44-15,1-3-69 16,-2-1 135-16,-5 1-57 16</inkml:trace>
  <inkml:trace contextRef="#ctx0" brushRef="#br0" timeOffset="124595.29">9118 15771 1382 0,'-4'5'533'0,"3"-5"-341"16,-1 0-19-16,2 0-15 16,0 0-26-16,0 0-55 15,1 9-7-15,1 11-4 16,4 24-10-16,-6-18-23 16,-4 2-8-16,1 11-14 0,-1 4-4 15,4 1-4-15,1 0-2 16,3-3 1-16,3-4 0 15,0-9 1-15,0-7 1 16,-1-9-2-16,3 2-1 16,2-8 0-16,2 1-1 15,5 0 2-15,4-6 2 16,6 3 10-16,7-1 6 16,7-3 5-16,-6-3 5 0,1 3 1 15,-11 0-2-15,-5 0-7 16,0 3-6-16,-16-2-6 15,2 0-26-15,-7 0-141 16,0-1 145-16,0-1-38 16</inkml:trace>
  <inkml:trace contextRef="#ctx0" brushRef="#br0" timeOffset="125083">9516 15619 1366 0,'3'1'532'0,"-6"-1"-351"16,7 1-92-16,-4-1 0 15,0 0-34-15,4 0-20 16,15 3-10-16,26 7 4 15,-27-7 4-15,-4 1-1 16,-3-1-9-16,-1 0-3 16,-4-1-5-16,2 4-1 15,-2-1 2-15,1 2 0 0,0-1 1 16,-1 1-1-16,2 3-3 16,0-1-4-16,1 1-3 15,3 4-2-15,3 3-3 16,0 1 0-16,1 6 2 15,-2 0 8-15,0 8 14 16,-1 7 7-16,2 8 7 16,1 3 1-16,-1-2 4 15,-1-5 3-15,-8-7 10 16,-5-2 4-16,-2-4-1 16,-6-3-2-16,-8-5-10 15,0-1-8-15,-6-6-13 16,1-5-8-16,6-8-32 15,2 0-36-15,2-6-108 16,-1 2-74-16,1-8 137 0</inkml:trace>
  <inkml:trace contextRef="#ctx0" brushRef="#br0" timeOffset="125832.49">10316 15843 1197 0,'-2'0'482'0,"2"0"-337"16,4 3-18-16,-4-3-47 15,0 0-24-15,18 1-5 0,37 6 3 16,-31-7 3-16,-1-2-6 16,-5-1-12-16,-2 1-9 15,-2 2-17-15,0 2-4 16,-2-2-5-16,-2 0-4 15,-3 1-129-15,-3-1-101 16,-2 9 141-16</inkml:trace>
  <inkml:trace contextRef="#ctx0" brushRef="#br0" timeOffset="125996.67">10413 15989 868 0,'11'6'462'15,"-8"-1"-124"-15,10-1-131 16,-4 0-26-16,3-3-84 16,1-1-37-16,-3-1-40 15,1 0-9-15,10 1-8 16</inkml:trace>
  <inkml:trace contextRef="#ctx0" brushRef="#br0" timeOffset="131219.88">12162 15830 804 0,'4'-10'380'0,"0"2"-106"16,2 0-58-16,-1-11-12 15,-2 4-28-15,-2-6-55 16,-1 1-13-16,-5 5-20 16,-6 0-4-16,-7 5-18 15,-5 3-16-15,-5 8-32 16,-1 5-10-16,-1 2-12 16,3 4-4-16,9 2-2 15,3-1-2-15,15 5-8 16,-2-2-1-16,7 0 0 15,4-3 1 1,-1 0 6-16,11 9 3 0,13 2 3 0,2-3 3 16,-5-5 7-16,-3-2 6 15,-6-1 3-15,-6 0 5 16,-9 0 7-16,-5 0 2 16,-8-1 4-16,-2-1-2 15,-5-3-9-15,0-3-4 16,-1-1-10-16,0-4-19 0,2-1-68 15,3-3-44-15,1-1-118 16,2 0-80-16,11-3 209 16</inkml:trace>
  <inkml:trace contextRef="#ctx0" brushRef="#br0" timeOffset="131564.78">12300 15719 789 0,'14'1'440'15,"0"6"-96"-15,-5 5-88 16,0 4-24-16,-3 7-62 16,-1 3-34-16,1 0-52 15,-1-5-19-15,3-3-32 16,2-2-14-16,3-10-12 16,-4 1 0-16,-3-8 1 15,4-6 0-15,-1-6-1 0,-2-6-1 16,3 1-3-16,-8-2 0 15,2 5 0-15,4 4 1 16,-6 8-2-16,4 1 0 16,-5 2-1-16,-1 0 2 15,0 0 4-15,0 0 3 16,7 16 4-16,8 26 3 16,-7-25-3-16,3 0-2 15,-8-2-6-15,9-3-8 0,-6-6-122 16,-3-1-85-16,14-13 125 15</inkml:trace>
  <inkml:trace contextRef="#ctx0" brushRef="#br0" timeOffset="131990.24">12644 15464 1067 0,'0'6'535'15,"0"5"-116"-15,1 12-218 16,0 7 2-16,-1 14-71 16,0 5-47-16,1 5-46 15,4 1-9-15,2-8-12 0,4-7-7 16,1-9-6-16,-3-10 1 16,-3-10 1-16,-4-6 5 15,-3-5 4-15,-3-5-2 16,0-7-4-16,-1 1-7 15,3-11-8-15,2 1-2 16,9-1-1-16,5-1-1 16,8 7 3-16,5 0 1 15,2 9 2-15,2 6 3 0,2 5 1 16,-8 5 3-16,-4 6 4 16,-6 2 3-16,-7 1 3 15,0 4 3-15,-11-6 2 16,-11 0 1-16,-10-1-1 15,-6-1-5-15,0 0-26 16,4-2-31-16,8-5-78 16,4 0-54-16,6-4-185 15,7-2 227-15</inkml:trace>
  <inkml:trace contextRef="#ctx0" brushRef="#br0" timeOffset="132328.91">13167 15667 691 0,'5'3'476'0,"-9"-4"117"0,-4 1-201 15,-8 1-120-15,-4 1-32 16,-6 5-113-16,0 2-41 16,-1 0-53-16,9 6-13 15,5-2-20-15,11 1-5 16,11 4-10-16,2-4-1 15,15 3 7-15,1-2 5 0,10 0 9 16,1 1 5 0,-1-4 8-16,-2 3 2 0,-8-1 5 15,-3-1 0-15,-13 2 5 16,-7 0 3-16,-11-2 0 16,-4 0-3-16,-5-3-20 15,-3-4-32-15,2-6-92 16,-1-2-53-16,5-2-108 15,3-3-56-15,7 3 215 16</inkml:trace>
  <inkml:trace contextRef="#ctx0" brushRef="#br0" timeOffset="132712.59">13408 15783 1033 0,'9'8'481'0,"-2"7"-171"0,-7 5-33 15,-1 4-45-15,-5 3-44 16,1 1-81-16,8-1-31 16,5-5-40-16,2-4-12 15,-1-9-16-15,1-1-2 16,4-6-2-16,-6-2-1 16,13-8 0-16,-5-4-1 15,-3-5-3-15,8-2-1 16,-10-4-1-16,3 2 1 0,-3 4 2 15,-3 1 2-15,-3 10 3 16,-5 1 2-16,-2 10 3 16,0 2 1-16,-5 9 9 15,5 5 6-15,0 4 1 16,2 0-1-16,1-4-13 16,2-4-7-16,7-5-7 15,-1-3-1-15,4-6-95 16,0-3-68-16,0-7-185 15,2-6-246-15,1-5 391 16</inkml:trace>
  <inkml:trace contextRef="#ctx0" brushRef="#br0" timeOffset="133165.62">13804 15814 622 0,'20'0'446'0,"-9"10"81"0,1 4-172 15,-6 7-98 1,-3 4-27-16,-4 0-63 0,-2-2-34 15,2-6-59-15,-3-5-22 16,4-5-22-16,-1-5-9 16,1-2-14-16,0-1-6 15,0 0-6-15,0 0-4 16,1-2-7-16,3-8-3 0,10-3 4 16,23-27 4-16,-22 30 7 15,-9-3 4-15,5 6 1 16,0 6 0-16,-7 2 4 15,7 5 1-15,-5 4 5 16,-5 1 0-16,1 3 2 16,3 1-2-16,-4-3-4 15,4-3-2-15,-3-4-2 16,-5-3-1-16,2-2-11 16,1 0-19-16,0 0-40 15,0 0-11-15,8-14 4 16,25-30 18-16,-20 33 40 15,3 1 13-15,-6 7 8 16,0 1 8-16,0 9 28 16,0 8 15-16,-5 9 21 15,-3 4 2-15,-2 0-22 0,0-4-12 16,2-8-25-16,1-3-56 16,3-9-141-16,-1-5-36 15,9-1 103-15</inkml:trace>
  <inkml:trace contextRef="#ctx0" brushRef="#br0" timeOffset="133781.46">14626 15538 859 0,'4'-35'467'15,"-2"30"-32"-15,-1 2-182 16,-3 2-10-16,1 1-38 0,0 0-44 16,-2 0-89-16,-14 4-22 15,-31 17-23-15,20-12-9 16,8-1-11-16,0 2-2 16,1-2-1-16,7 0 0 15,-3-3-1-15,1-2 0 0,8 1-2 16,-2-1-1-16,3 1-6 15,7 3-4-15,1 6 2 16,7 6 3-16,2 7 6 16,-1 5 4-16,-5 4 5 15,-1-1 0-15,-1 3 5 16,-3 0-1-16,0 1-4 16,4 2-1-16,-1-4-6 15,0 0 0-15,3-4-1 16,-3-4-1-16,3-5 1 15,-2-4 2-15,5-6 3 16,-3-2 1-16,2-2 1 16,-2-4-1-16,-1-3-3 15,6-2-1-15,5-1-77 16,4-4-84-16,5-6 100 16</inkml:trace>
  <inkml:trace contextRef="#ctx0" brushRef="#br0" timeOffset="133967.73">15002 15852 1215 0,'-5'3'545'0,"12"12"-177"16,1 4-111-16,-4 6-74 15,-4 3-29-15,1-2-97 16,2-1-29-16,-2-9-25 15,5-3-46-15,-2-9-164 16,-1-4 149-16,16-9-16 16</inkml:trace>
  <inkml:trace contextRef="#ctx0" brushRef="#br0" timeOffset="134149.84">14973 15646 1216 0,'4'0'528'16,"1"1"-264"-16,1 2-131 16,4 2-16-16,3 2-104 15,0 0-88-15,11-2 40 16</inkml:trace>
  <inkml:trace contextRef="#ctx0" brushRef="#br0" timeOffset="134356.31">15226 15839 1413 0,'0'2'569'0,"0"0"-293"16,6 2-110-16,10-2-54 15,2-2-7-15,12 1-60 16,3-1-15-16,1-1-11 15,-7-3-5-15,-3 4-12 16,-9 0-47-16,-5 5-147 16,-1-4-89-16,3 6 154 15</inkml:trace>
  <inkml:trace contextRef="#ctx0" brushRef="#br0" timeOffset="134549.81">15374 15724 954 0,'12'18'461'0,"-11"-6"-95"16,10 8-64-16,-6 2-84 0,-2 2-20 15,2 5-99-15,-1-1-40 16,-3 0-33-16,5 0-6 16,-2-8-50-16,-1-5-54 15,10-11-121-15,-5-4-72 16,14-3 164-16</inkml:trace>
  <inkml:trace contextRef="#ctx0" brushRef="#br0" timeOffset="134876.1">15630 15697 1149 0,'1'3'537'16,"2"-1"-204"-16,-2-2-109 15,-1 0-26-15,0 0-46 16,0 0-35-16,0 0-48 16,0 0-8-16,0 0-15 15,0 0-11-15,0 0-15 16,3 6-3-16,0 5-2 16,-1 6-1-16,1 30-4 15,-5-25 0-15,-1 4-4 16,1 1-1-16,3 7-3 15,0-1-2-15,4-2-1 0,2-4-1 16,-2-13-70-16,4-4-45 16,-2-9-135-16,-3-3-90 15,3-4 217-15</inkml:trace>
  <inkml:trace contextRef="#ctx0" brushRef="#br0" timeOffset="135264.21">15757 15489 1414 0,'6'-2'558'15,"2"0"-340"-15,4 2-114 16,2 0 3-16,6 4-25 16,3 2-20-16,1 2-23 15,1-1-2-15,2-1-1 16,-7-1-4-16,-3 3-11 15,-8-1-1-15,-7 6 8 16,1 1 2-16,-1 1 6 16,0 3-1-16,0 1-12 15,-2 3-8-15,0 3-6 16,1 3-4-16,-1-1 0 16,0 5 0-16,1 2 0 0,-5-2 0 15,7 5 4-15,-4-5 5 16,-8 0 14-16,8 3 6 15,-7-4 5-15,1 0-3 16,-2-7-11-16,-5-3-5 16,-7-5-18-16,-4-4-30 0,0-5-111 15,0-5-68 1,-2-5 118-16</inkml:trace>
  <inkml:trace contextRef="#ctx0" brushRef="#br0" timeOffset="136088.44">16280 15588 548 0,'31'-6'311'16,"-22"2"-61"-16,0 1-52 16,-1 1-6-16,1 2-28 15,-4-1-11-15,-2 1-24 16,1 0-3-16,-4-2 3 16,0 2-5-16,0 0-20 15,-1 0-13-15,0 0-41 16,-23 2-18-16,-37 5-19 15,26-1-3-15,7-1-6 0,5 1-2 16,7-1-2 0,1 2-4-16,8-2-4 0,0 0-4 15,7 1-2-15,1 3 0 16,4 5 7-16,1 0 7 16,3 6 8-16,-1-1 2 15,-1 6-1-15,-2 4-1 0,-2 1-1 16,0 4-2-16,-1-2-2 15,1-5 0-15,-1 3 0 16,-1-3-1-16,2-6-1 16,3 0 1-16,0-6 0 15,3-3 1-15,2-3 3 16,2-2 3-16,5 1 0 16,1 0 1-16,3 0-4 15,-1-1-1-15,-1-3-5 16,3 0-39-16,-5-3-123 15,2-3 112-15</inkml:trace>
  <inkml:trace contextRef="#ctx0" brushRef="#br0" timeOffset="136460.94">16642 15565 1248 0,'0'8'495'16,"2"9"-294"-16,0 8-40 16,-2 14-11-16,-2 7-46 15,-2 0-72-15,4 2-15 16,0-8-9-16,3-7-2 0,1-2-2 15,0-8 0-15,1-5 1 16,0-2 3-16,0-3 9 16,-1-3 8-16,4-2 12 15,2 1 10-15,3-2 23 16,6-3 7-16,9-1 15 16,3-3 0-16,1-1-12 15,0-1-7-15,-7 1-23 16,-3 0-13-16,-8 1-19 15,-10 0-56-15,1 0-170 16,-4 0-68-16,-1-1 141 16</inkml:trace>
  <inkml:trace contextRef="#ctx0" brushRef="#br0" timeOffset="136698.62">16966 15820 1233 0,'-3'-2'606'0,"8"1"-78"15,0 0-328-15,-5 0-4 16,13 1-22-16,12-1-47 0,30-2-77 16,-31 3-18-16,2 1-22 15,-2 2-20-15,-1 3-125 16,-1 0-76-16,-3-4-516 15,3 0 471-15</inkml:trace>
  <inkml:trace contextRef="#ctx0" brushRef="#br0" timeOffset="137227.47">17579 15823 1081 0,'-11'-11'487'16,"5"6"-172"-16,0-10-72 15,-1-2-80-15,1 3-24 16,-3-7-74-16,-4 5-20 15,-4 0-9-15,2 3-1 16,-1 7-13-16,5 6-12 0,4 10-19 16,-6 3-8-16,3 13-5 15,-3 2 0-15,2 3 9 16,8-1 2-16,5-7 6 16,-2-5 4-16,5-1 4 15,2-7 3-15,1-5 5 16,6-3 2-16,3-8 1 15,0-1 0-15,0-4-1 16,0-3-2-16,-6 0 2 16,5 2 5-16,-5 0 15 15,3 4 8-15,0 7 12 16,-4 0 2-16,-4 8 0 16,-1 5-1-16,-4 9-14 15,0 1-8-15,1 4-17 16,-1 2-6-16,1-5-61 15,2-2-59-15,6-7-168 0,2-4-81 16,7-5 215-16</inkml:trace>
  <inkml:trace contextRef="#ctx0" brushRef="#br0" timeOffset="137415.6">17742 15946 1553 0,'42'7'642'0,"-40"13"-377"16,-2 3-68-16,0 3-66 16,1-3-51-16,1-6-66 15,3 1-7-15,-2-11-102 16,-3-2-78-16,3-9-197 16,-2-7 211-16</inkml:trace>
  <inkml:trace contextRef="#ctx0" brushRef="#br0" timeOffset="137567.21">17687 15762 1458 0,'5'0'598'0,"3"0"-376"16,0-4-51-16,4 4-66 15,0-1-46-15,4-1-138 0,5 5-93 16,8-6 107-16</inkml:trace>
  <inkml:trace contextRef="#ctx0" brushRef="#br0" timeOffset="138103.87">17940 15497 1289 0,'-1'-10'507'0,"5"7"-299"15,-5-1-32-15,5 0-50 16,10 4-1-16,-4 2-56 15,6 4-27-15,3-1-16 16,-6 0 2-16,4-2 0 16,4-2-1-16,-7 1-7 15,0-1-4-15,-8 2-5 0,0 1-1 16,-2 3 1-16,-3 0 1 16,3 6 1-16,0 2-1 15,0 2-4-15,0 3-1 16,2 4-3-16,2 4-1 15,-3 5-1-15,3 4 1 16,-2 6 4-16,1 1 5 0,1 5 13 16,-3-2 7-16,-4-4 16 15,-1-5 6 1,-6-10 9-16,-5-6 3 0,-4-8-9 16,-2-3-10-16,-2-5-22 15,1-3-20-15,2-3-66 16,1-2-59-16,4-4-139 15,3-1 458-15,14-3-197 16</inkml:trace>
  <inkml:trace contextRef="#ctx0" brushRef="#br0" timeOffset="139254.31">19618 15604 906 0,'0'-1'441'16,"-2"0"-101"-16,1 0-74 16,-2-5-50-16,0 1-35 15,-8-1-84-15,-32-5-34 0,29 30-38 16,1 9-8-16,8 13-12 16,4 4-2-16,5 4-1 15,9-3 1-15,10-5 1 16,7-4 0-16,15-9 2 15,3-2 2 1,9-15 1-16,5-5 1 0,-13-11 1 16,0-9-2-16,-18-9 3 15,-9-7 0-15,-9-4 4 16,-10 0 2-16,-4-3 1 16,-4 2 0-16,-5-3 1 15,-8-4-1-15,-5 6-5 16,-4 1-2-16,-14 7-6 15,4 9-5-15,-4 9-19 16,-3 6-19-16,15 6-56 16,6 3-47-16,12 2-154 0,9-2-113 15,9 3 252-15</inkml:trace>
  <inkml:trace contextRef="#ctx0" brushRef="#br0" timeOffset="139906.66">20054 15434 975 0,'12'0'455'16,"4"6"-180"-16,-1 11-63 16,4 8-11-16,-3 14-44 15,-1 10-34-15,0 12-38 16,-1 2-10-16,1-6-16 15,2-8-13-15,-2-13-25 16,-4-8-6-16,-3-12-15 16,-6-5-34-16,-2-11-82 15,-2-5-39-15,-6-9-92 16,1-6-6-16,-4-10 4 16,-4 0 5-16,0-7 74 15,-5 0 44-15,-3-3 74 0,-1-5 50 16,2 1 84-16,5 1 42 15,8 12 82-15,7 5 15 16,7 10-19-16,8 6-26 16,6 2-50-16,5 3-14 15,8 1-6-15,-1-1-2 16,7 5-10-16,2 1-6 16,0 6-25-16,-5 2-12 15,-6 2-21-15,-10 3-7 16,-10 3-7-16,-8 3 3 15,-6 0 4-15,-7-2-1 0,-13-2-7 16,3-2-4-16,-9-1-8 16,7-1-2-16,7 0-3 15,6 1-2-15,7-2-3 16,2 1 0-16,8-1 3 16,6 2 4-16,7 2 4 15,5 3 5-15,1 1 9 16,7 2 5-16,-5 3 11 15,-6-1 2-15,3 2-1 16,-10-4-4-16,5 0-11 16,-1-4-5-16,-6-4-5 15,0-1-1-15,-9-6-17 16,-2-2-35-16,-5-4-113 16,3 0-69-16,0 0-518 15,0 0 493-15</inkml:trace>
  <inkml:trace contextRef="#ctx0" brushRef="#br0" timeOffset="140499.51">19561 16256 872 0,'-20'-9'433'16,"14"8"-112"-16,2-2-42 15,2 1-92-15,2 2-20 16,0-2-59-16,14 2-27 15,16 2-17-15,70 5 6 16,-22 4 4-16,1-1-3 0,6 2-5 16,3-3-7-16,-3-2-13 15,9 3-5-15,0-2-13 16,-10 1-2-16,-15 1-2 16,-18-4 1-16,-16 2-3 15,-3-1-4-15,-17-4-4 16,-4 0-3-16,-10-3-53 15,-2-2-54-15,-4-4-106 16,-5 1-72-16,6-1 167 16</inkml:trace>
  <inkml:trace contextRef="#ctx0" brushRef="#br0" timeOffset="143798.34">22044 15607 536 0,'-14'36'340'15,"14"-36"28"-15,2-2-150 16,0-3-12-16,-2 4-23 0,-1 0-25 16,0 0-36-16,0 0-10 15,-4-7-17-15,2-1-11 16,-19 4-22-16,-26-28-12 15,27 34-21-15,1 5-10 16,2 6-19-16,-8 4-3 16,6 6-7-16,7 2-4 15,7-4-5-15,10 3-1 16,12-2 3-16,-1-1 5 0,6 4 8 16,1-5 3-16,-3 0 5 15,4-3 2-15,2 2 7 16,-14-7 1-1,-6-6 3-15,2 2 0 16,10 17 8-16,-9-2 3 0,-11-5 6 16,-10-6 0-16,-3-3-9 15,3-2-5-15,-4-5-20 16,2-1-24-16,5 0-60 16,4 0-34-16,6-2-92 15,3-1-52-15,7-8 169 16</inkml:trace>
  <inkml:trace contextRef="#ctx0" brushRef="#br0" timeOffset="144154.76">22196 15732 751 0,'4'6'408'16,"-3"4"-41"-16,1 7-72 15,-5 2-66-15,0 6-29 16,1-2-76-16,2-3-34 15,3 0-49-15,4-4-14 16,3-7-20-16,1-2-3 0,2-7 0 16,1-1-1-1,0-7-7-15,0-3-9 0,0-3-11 16,0 0 0-16,-3 0 8 16,-6 1 9-16,0 1 12 15,-3 0 5-15,-4 7 12 16,2 1 8-16,0 5 7 15,0-1 3-15,0 0-1 16,1 4-2-16,2 13-6 16,9 26-6-16,-3-27-14 15,2-1-7-15,6 0-49 16,-1-2-53-16,0-6-145 16,4-1 45-16,10-3 98 15</inkml:trace>
  <inkml:trace contextRef="#ctx0" brushRef="#br0" timeOffset="144643.38">22550 15493 1011 0,'-8'-4'513'0,"7"6"-62"0,1 8-248 16,-1 6-34-16,2 12-18 15,2 8-41-15,-1 9-55 16,2 6-12-16,-1-3-18 16,0-5-9-16,4-10-7 15,-2-4-3-15,-1-12 0 16,0 0 1-16,-5-12 3 16,-1-2-2-16,-2-3-8 15,3-2-6-15,0 1-13 16,0 0-3-16,-1-5 0 15,-1-12 1-15,2-28 5 16,10 34 4-16,10 1 4 16,3 2 2-16,5 5 4 15,3-1 1-15,-1 10 6 16,-1 4 5-16,-4 8 7 0,1 4 5 16,-10-1 6-16,-5 1 0 15,-10-1-1-15,-7 2-2 16,-10-3-3-16,-1-2-3 15,-3-6-20-15,-1-5-20 16,-1-5-48-16,2-1-27 16,2-2-58-16,4-3-30 15,7 1-117-15,3-1-187 16,10 5 321-16</inkml:trace>
  <inkml:trace contextRef="#ctx0" brushRef="#br0" timeOffset="145715.91">23109 15715 986 0,'1'-4'445'16,"-2"-6"-206"-16,-3 3-114 16,-14 2-15-16,-32-23-44 15,25 28-18-15,2 4-18 16,6 1-9-16,3 3-11 16,5 4-4-16,8 6-6 15,1-4 0 1,0 0 3-16,16 14 2 0,7 4 11 15,4-8 7-15,0-4 21 16,-5-6 11-16,-4-3 13 16,-7 1 3-16,-7-2 1 15,-4 1 1-15,-7-1-2 16,-1-2-2-16,-4 3-16 16,1-1-11-16,-2-1-18 15,2-1-7-15,-4-5-26 0,2-2-36 16,2-1-105-16,1-3-87 15,14-3 141-15</inkml:trace>
  <inkml:trace contextRef="#ctx0" brushRef="#br0" timeOffset="146087.14">23253 15726 859 0,'7'24'429'0,"-6"-5"-97"15,-1 0-81-15,4 4-67 16,-2-2-31-16,3 0-71 16,4-1-23-16,6-5-30 15,1-2-7-15,1-5-9 16,4-6-2-16,-6-3-2 16,4-8-2-16,-6-6-12 15,0 1-6-15,-4-5-5 16,0 5 0-16,-2 3 10 15,-5-1 6-15,0 5 8 16,-2 2 3-16,0 2 4 16,0 2 1-16,0 1 4 15,0 0 2-15,-1 7 5 16,1 17 0-16,6 26-3 0,1-27-5 16,0-6-10-16,-3-3-3 15,4-4-44-15,1-5-59 16,4-5-144-16,1-7-18 15,3-3 140-15</inkml:trace>
  <inkml:trace contextRef="#ctx0" brushRef="#br0" timeOffset="146600.81">23591 15784 946 0,'2'12'492'15,"1"3"-159"-15,3 3-105 16,-2 0-22-16,2 4-77 15,-2-3-36-15,-2 0-42 16,0-4-19-16,0-5-18 16,0 0-5-16,-2-8-1 15,1-1-2-15,-1-2-9 16,0 0-10-16,0 0-13 16,0-2-4-16,5-14 2 15,17-29 8-15,-8 32 11 16,0-3 4-16,-2 8 8 15,2 6 7-15,-4-1 16 16,2 10 6-16,-2 2 9 16,-2-1 1-16,0 9-7 15,-4-6-5-15,1 1-8 0,-4-1-6 16,-1-5-5-16,0 2 0 16,0-6-13-16,0-2-21 15,0 0-42-15,0 0-22 16,0-2-25-16,4-11 7 0,7-4 35 15,30-27 21 1,-27 33 35-16,0 5 12 0,0 4 21 16,0 1 15-16,-7 11 27 15,-3-2 14-15,0 12 9 16,-3 6 0-16,-1-1-8 16,-1 0-10-16,1-2-26 15,1-4-12-15,2-5-52 16,6-4-58-16,-7-8-147 15,8-2 143-15</inkml:trace>
  <inkml:trace contextRef="#ctx0" brushRef="#br0" timeOffset="147069.53">24603 15342 1268 0,'-9'0'573'0,"-4"2"-272"16,-8 3-136-16,-1 1-24 16,-6 3-75-16,-4-5-34 15,4-1-26-15,1 4-16 16,0-6-32-16,2 5-14 0,-5-3-6 15,-1-3 11-15,5-4 25 16,4 2 8-16,6 3 9 16,1 2-1-16,8 7 5 15,1 2 5-15,10 6 11 16,5-1 10-16,8 10 13 16,4-1 6-16,-2 5 5 15,-1 1 1-15,-3 9-6 16,-7 1-5-16,-3 5-10 15,1 4-8-15,-5-3-8 16,1 6-3-16,0-1-3 16,3-3-1-16,1-2 1 15,1-6-1-15,-3-11 1 16,1-5 1-16,0-11 0 16,1-4 0-16,2-6 0 0,-2-1 1 15,3-4 1-15,4-5-1 16,0-2-72-16,3-3-82 15,18-8 94-15</inkml:trace>
  <inkml:trace contextRef="#ctx0" brushRef="#br0" timeOffset="147292.51">24706 15807 1318 0,'0'13'554'16,"-2"1"-286"-16,0 5-140 15,-2 3-27-15,4 4-39 16,0-1-33-16,4-2-25 16,3-2-13-16,1-8-91 15,-2-5-71-15,0-8 101 16</inkml:trace>
  <inkml:trace contextRef="#ctx0" brushRef="#br0" timeOffset="147471.17">24633 15639 1082 0,'8'5'513'0,"3"-2"-214"16,0 3-126-16,2 1-33 15,1-3-92-15,2 0-79 16,9 0-192-16,6-3 150 16</inkml:trace>
  <inkml:trace contextRef="#ctx0" brushRef="#br0" timeOffset="147681.26">24928 15877 1235 0,'-1'-4'526'0,"2"4"-243"15,5-1-105-15,8 1-54 16,-1-4-20-16,13 1-59 16,4 3-13-16,0-2-16 15,0 2-41-15,-8 2-144 16,-4-2 40-16,-4 9 46 15</inkml:trace>
  <inkml:trace contextRef="#ctx0" brushRef="#br0" timeOffset="147870.22">24996 15777 1002 0,'-2'15'475'0,"5"0"-165"16,0-3-85-16,-2 4-79 15,2 4-38-15,5 2-67 16,2 5-17-16,5-1-59 16,1-2-68-16,4-7-159 15,2-3 160-15</inkml:trace>
  <inkml:trace contextRef="#ctx0" brushRef="#br0" timeOffset="148084.5">25326 15685 1214 0,'14'12'539'0,"-11"5"-249"16,-2 3-57-16,0 9-61 16,-3 3-43-16,2 4-63 15,3 3-18-15,1-1-26 0,0-4-7 16,0-9-9-16,6-2-13 15,-10-9-84-15,8-5-67 16,-4-9 93-16</inkml:trace>
  <inkml:trace contextRef="#ctx0" brushRef="#br0" timeOffset="148525.2">25360 15415 1212 0,'9'-12'507'0,"2"13"-248"15,-2-1-62-15,1 1-51 16,-1 0-19-16,7 4-64 16,7 0-15-16,2-3-14 15,2 0-1-15,1-2-7 16,-4 3-3-16,-1 2-7 15,-2 4-2-15,-10 1 3 16,-3 8 4-16,-5 11 3 16,0 4 0-16,1 12-8 15,2 2-4-15,1 2-7 0,2 1-1 16,0-5-1-16,0-2 0 16,2-6 0-16,-2-4 0 15,-1 1 2-15,-2-1 2 16,-8-6 12-16,-2-2 5 15,-8-6 7-15,-4-4 1 16,-7-2-24-16,-5-1-25 16,-1-4-94-16,-1-4-64 15,7-4-234-15,11-7 255 0</inkml:trace>
  <inkml:trace contextRef="#ctx0" brushRef="#br0" timeOffset="149040.31">25973 15468 1219 0,'-14'-9'542'0,"10"5"-223"16,-2 1-72-16,2 5-64 16,-1 2-44-16,-4 0-88 15,-2 3-25-15,-5-1-20 0,3 3-2 16,2 0-4-16,-5-2 0 16,8-1-2-16,1-1-1 15,4-2 0-15,3 1 0 16,2 0-1-16,-2-4 0 15,0 0 0-15,0 0 1 16,0 0 4-16,2 10 4 0,2 8 3 16,14 32 0-16,-18-17-3 15,0 5-1-15,-3 5-1 16,5 0-3-16,-10-1 1 16,8 0 0-16,0-1 0 15,-5 1 0-15,14-6 2 16,-9-3 2-16,0-6 5 15,5-2 3-15,-4-6 5 16,7 1 4-16,0-7 4 16,-2 1 0-16,5-3 0 15,-5-1-2-15,8-1-6 16,-4-1-4-16,6-2-7 16,1 1-16-16,0-3-97 15,2-2-70-15,2-7 101 16</inkml:trace>
  <inkml:trace contextRef="#ctx0" brushRef="#br0" timeOffset="149432.76">26208 15680 1168 0,'4'10'563'0,"-1"2"-226"0,0 10-130 16,-2 7-30-16,-6 2-71 16,2 4-30-16,1 7-30 15,0-4-10-15,2 5-12 16,0-3-5-16,1-9-5 16,1-5-2-16,5-10-1 15,-2-2-2-15,5-7 2 16,2-1 2-16,7-2 5 15,1-1 5-15,9-3 4 16,-4 0 2-16,1-3 2 16,-2 1-4-16,-12-1-6 15,7 0-7-15,-11 1-42 16,-2-2-46-16,10-2-99 16,-8-3-64-16,20-1 141 0</inkml:trace>
  <inkml:trace contextRef="#ctx0" brushRef="#br0" timeOffset="149877.84">26514 15411 1346 0,'0'-4'568'15,"0"2"-313"-15,7-1-107 16,1 2-5-16,4-1-47 16,5-1-27-16,3 4-29 15,3-1-9-15,0 0-6 16,1 0-3-16,-2 0-3 16,-1 2-2-16,-4 2-6 15,-4 0-3-15,-4 3-4 16,-3-1 1-16,-4 6 0 15,0 6 0-15,-1 5 0 16,0 4-2-16,3 4-1 16,2 3 0-16,1 4 0 0,2 2 0 15,2 5 6-15,-1 1 5 16,2-5 14-16,1 2 4 16,-5-5 9-16,-5-1 3 15,-3 4 3-15,-6-4 0 16,-4-4 0-16,0-1-5 15,-6-9-10-15,1-2-3 16,-1-7-9-16,0-4-10 16,1-7-101-16,1-3-93 15,-2-11 113-15</inkml:trace>
  <inkml:trace contextRef="#ctx0" brushRef="#br0" timeOffset="150085.94">27262 16131 1347 0,'9'12'640'15,"-9"-10"-204"-15,-3 2-235 16,-4-4-52-16,1 0-98 15,-1-2-100-15,1-3-185 0,2-2 140 16,0-8 14-16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6:42:32.522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4369 5649 446 0,'34'-7'309'15,"-32"7"-31"-15,-2 0-29 16,3 0-41-16,-4-1-48 16,1 0-19-16,0 0-24 15,0 0-7-15,0-1-14 16,5-1-9-16,2-10-17 15,14-22-6-15,-24 23-12 16,-6 5-5-16,-4 5-10 0,-10-4-7 16,-13 6-13-16,-5 3-4 15,-1 7-7-15,4 8-3 16,6 0-3-16,4 2-1 16,6-2-7-16,6-1-2 15,11 1-5-15,4-2 0 16,10 4 3-16,4 1 3 0,8 1 4 15,5-2 0-15,9-5 2 16,3-2 1-16,6 0 1 16,1-1 1-16,-10 2 2 15,5 0 3-15,-24-1 5 16,2 2 7-16,-10 0 17 16,-10-3 10-16,0 1 16 15,-16-1 1-15,-2-1-11 16,-9 1-8-16,-6-5-19 15,7 1-6-15,-2-2-9 16,5-3-5-16,5-3-30 16,2-5-31-16,7 1-91 15,4-2-54-15,9-4-179 16,8-3 235-16</inkml:trace>
  <inkml:trace contextRef="#ctx0" brushRef="#br0" timeOffset="413.48">4677 5663 1279 0,'-10'-7'559'0,"2"7"-303"15,0 5-26-15,-1 10-94 16,1 6-45-16,1 10-56 15,2 6-13-15,5 3-11 16,5 1-4-16,5-7-3 16,3-5-3-16,5-7-1 15,1-3-2-15,6-12-2 16,2-3-1-16,5-12-1 16,-1-9-1-16,0-11 0 15,4-2 1-15,-13-5 8 16,-5 3 3-16,-6 7 7 15,-8 4 4-15,-3 9 6 16,3 3 5-16,-1 7 5 16,-2 2 0-16,0 8-5 15,3 6-6-15,-4 5-7 0,6 5-2 16,2 5-5-16,-7-3 0 16,8-4-6-16,-3-3-2 15,5-11-64-15,6-5-84 16,-2-10 96-16</inkml:trace>
  <inkml:trace contextRef="#ctx0" brushRef="#br0" timeOffset="847.29">5102 5388 750 0,'-6'14'451'0,"11"0"68"16,1 9-303-16,2 12 6 15,-2 6-47-15,-3 14-60 16,-2 1-26-16,0 3-38 16,3-2-14-16,-1-9-18 15,2-7-5-15,2-10-4 16,-3-4 0-16,-1-8 2 16,-3-6 2-16,-3-6 3 15,0-4 1-15,0-5-7 16,-2-4-5-16,1-6-14 15,2-5-8-15,3-9 1 16,3-5 1-16,9-3 7 16,2 3 4-16,3 8-3 0,6 5 1 15,4 9 2-15,-2 5 2 16,4 8 7-16,-1 7 2 16,-5 7 6-16,0 3 1 15,-6 4 1-15,-9 3 1 16,-5-1 5-16,-5 3 2 15,-10-7 2-15,-1 0-1 16,-12-6-4-16,-2-7-3 0,-4-1-40 16,-2-7-39-16,7-2-104 15,2 0-71-15,9-4 142 16</inkml:trace>
  <inkml:trace contextRef="#ctx0" brushRef="#br0" timeOffset="1219.27">5725 5646 809 0,'13'-15'445'0,"-9"13"-15"16,-4 2-116-16,-11 1-23 16,-8 2-61-16,-8 9-106 15,-8 6-36-15,2 5-36 16,3 3-12-16,6-2-16 15,9-3-7-15,11-1-10 0,-1-2-6 16,17 2-4-16,4 1-2 16,4-2 1-16,11 2 3 15,-1-4 2-15,-2-3 4 16,-3-2 6-16,-3-1 1 16,-8 1 14-16,-4 0 9 15,-10 1 25-15,-9 2 4 16,-7 1-3-16,-5 4-9 0,-5-6-28 15,4-7-9-15,5-5-77 16,3-5-68-16,14-3-130 16,3-8-83-16,11-8 210 15</inkml:trace>
  <inkml:trace contextRef="#ctx0" brushRef="#br0" timeOffset="1583.03">5922 5754 951 0,'11'6'508'16,"-7"5"-182"-16,-1 8-38 16,-2 4-48-16,4 4-74 15,-3 1-34-15,4-3-61 0,4 0-25 16,-2-10-29 0,4-4-9-16,4-8-6 0,-1-4-2 15,1-10-8-15,1-2-2 16,-4-10-9-16,2-3-6 15,-1 0 3-15,-3 2 5 16,0 7 11-16,-4 1 6 16,-4 7 10-16,0 1 3 15,-2 7 3-15,-1 2 2 16,1 6 3-16,-1-7 0 0,0 0 2 16,2 20 0-16,4 31 4 15,-4-25-1-15,0-2-2 16,1 1-6-16,-1-13-11 15,1-3-18-15,2-7-143 16,3-4-94-16,8-10 145 16</inkml:trace>
  <inkml:trace contextRef="#ctx0" brushRef="#br0" timeOffset="2068.63">6354 5773 1244 0,'11'12'551'0,"-3"8"-271"16,0 2-14-16,1 8-80 16,-8-4-37-16,2-4-65 15,-2-4-25-15,-1-8-30 0,3-1-9 16,-2-8-11-16,2 0-6 16,-6-5-14-16,3 3-7 15,0 0-6-15,0-14 3 16,6-8 9-16,13-27 5 15,-6 31 6-15,1 4 1 16,-5 6 1-16,2 2 2 16,-5 7 4-16,1 4 5 0,3 11 5 15,-4 6 5-15,4 7 2 16,-3-2-2-16,1-3-6 16,-3-5-3-16,-2-9-8 15,8-4-3-15,-10-5-8 16,9-4-7-16,0-10-10 15,-4-5-4-15,6-8 0 16,-4 2 4-16,2-1 8 16,1 5 6-16,-1 5 7 15,-2 3 2-15,2 11 5 16,-2 2 3-16,-3 7 11 16,1 9 5-16,-2 8 7 15,0 5 3-15,0 1-7 16,1-4-6-16,2-9-9 15,0-1-50-15,6-16-107 16,7-3 100-16</inkml:trace>
  <inkml:trace contextRef="#ctx0" brushRef="#br0" timeOffset="2548.05">7645 5479 933 0,'-10'-13'454'0,"3"2"-140"0,2 2-33 16,-6 9-50-16,1 9-48 15,-8 8-77-15,-1 8-27 16,3 9-36-16,-4 3-11 16,16 7-17-16,2 3-5 15,-1 4-6-15,15-1 0 16,-6-5-2-16,5 0-1 16,13-8-4-16,-6-3-1 15,12-9-94-15,-2-6-80 0,5-15 111 16</inkml:trace>
  <inkml:trace contextRef="#ctx0" brushRef="#br0" timeOffset="2733.28">7991 5707 953 0,'6'5'487'0,"1"13"3"16,-10-2-260-16,7 9-11 15,2 4-27-15,-2 0-92 16,2 4-34-16,-5-7-37 16,10-3-12-16,-7-12-41 0,2-6-67 15,5-11-139 1,-11-8-231-16,21-16 288 0</inkml:trace>
  <inkml:trace contextRef="#ctx0" brushRef="#br0" timeOffset="2878.62">7962 5497 1163 0,'12'7'492'15,"0"-4"-300"-15,1 7-4 0,2 1-72 16,-1 1-48-16,4 5-76 16,3-5 478-16,11 18-360 15</inkml:trace>
  <inkml:trace contextRef="#ctx0" brushRef="#br0" timeOffset="3109.18">8584 5857 1509 0,'-11'17'638'0,"5"-10"-340"16,0 4-41-16,-7 3-33 15,-5 0-68-15,-5 4-92 16,-3-2-26-16,1 2-34 0,-2-3-40 16,7-5-112-16,0-4-62 15,9-6-142-15,1-7 206 16</inkml:trace>
  <inkml:trace contextRef="#ctx0" brushRef="#br0" timeOffset="3537.76">8876 5418 1300 0,'23'14'520'0,"-20"2"-237"15,-2 2-85-15,-2 13-9 16,-8 7-9-16,-5 7-88 15,-5 6-33-15,-3 5-33 16,5 1-6-16,6-6-10 16,2-4-4-16,8-13-1 15,1-9-1-15,2-8-2 16,2-3-2-16,5-6-1 16,8 2 0-16,4-3 2 15,2 1 5-15,7 0 5 16,-4-4 8-16,3-3 13 0,-3-1 3 31,0 1 9-31,20-1 0 0,10-1-3 0,-8 3-1 16,-20-2-8-16,-4 1-7 15,-14-1-9-15,-1 0-1 16,-9 3-24-16,-4-1-62 16,-1-2-158-16,4-1-203 0</inkml:trace>
  <inkml:trace contextRef="#ctx0" brushRef="#br0" timeOffset="3848.69">9344 5307 1445 0,'8'0'553'16,"-2"1"-426"-16,19 7-17 16,-2 5 6-16,7 11-41 15,-1 5-16-15,-3 8-1 16,3 3 6-16,-2 3 3 16,1 0-9-16,-7 4 5 15,-8 1 0-15,-13 7-9 0,-9 3 1 16,-7 0-18-1,0-3-9-15,-2-10-9 0,4-5-2 16,-4-17-6-16,5-8-12 16,3-8-84-16,-4-5-61 15,3-3-193-15,6-7 203 16</inkml:trace>
  <inkml:trace contextRef="#ctx0" brushRef="#br0" timeOffset="12872.73">6661 7466 559 0,'-29'-11'356'16,"26"10"-19"-16,1 6-161 15,4 3 8-15,-1 5-63 16,3 5-15-16,-1 6-9 15,1 2-8-15,0 3-15 16,-1-4-12-16,1-1-24 16,-1-3-10-16,0-3-13 15,-3-1-3-15,0-6-5 16,0-4-48-16,1-6-159 16,1-2-195-16,6-10 235 15</inkml:trace>
  <inkml:trace contextRef="#ctx0" brushRef="#br0" timeOffset="13049.2">6575 7279 912 0,'-8'2'454'0,"8"-2"-158"16,1 1-156-16,0 0 0 15,-1-1-79-15,0 0-24 0,0 0-24 16,10 7-19-16,19-4-264 15,35 35 200-15</inkml:trace>
  <inkml:trace contextRef="#ctx0" brushRef="#br0" timeOffset="13387.81">7205 7236 1013 0,'-17'-12'505'16,"1"2"-215"-16,-4-2-62 16,-1 3-32-16,0 4-81 15,-1 1-27-15,-1 6-42 16,4 4-13-16,0 11-22 0,4 5-7 16,9 15-6-16,0 2-2 15,5 15 2-15,1 3 1 16,0 7 0-16,7 9 1 15,2-1-1-15,5 2 0 16,9-9 1-16,-1-3 0 16,3-14 1-16,-6-11 1 15,-7-9 5-15,-5-12-41 16,-6-9-122-16,-2 0-94 0,-4-9 136 16</inkml:trace>
  <inkml:trace contextRef="#ctx0" brushRef="#br0" timeOffset="13545.14">6823 7624 815 0,'17'-8'412'0,"2"6"-78"16,1-1-138-16,9 0-29 16,0 1-33-16,-1-2-52 15,0 1-19-15,3-3-29 16,1 2-12-16,0 0-9 15,8 2-25-15,3 2 9 16</inkml:trace>
  <inkml:trace contextRef="#ctx0" brushRef="#br0" timeOffset="14141.52">8341 7273 935 0,'-7'-16'490'0,"0"2"-182"16,-1 2-60-16,0 2-31 15,-2 9-78-15,-1 2-30 16,-3 11-47-16,-1 8-19 16,2 12-25-16,-1 11-7 15,8 7-6-15,4 1-2 0,8 4-1 16,6-3 1-1,7-5-1-15,4 0 1 0,0-8 0 16,5-8 0-16,-11-3 1 16,1-7-1-16,-4-7 0 15,-3-4 0-15,-8-7-1 16,0 0-1-16,2-3-30 16,-8-2-59-16,3 1-257 15,0 0 230-15</inkml:trace>
  <inkml:trace contextRef="#ctx0" brushRef="#br0" timeOffset="15021.77">9000 7266 665 0,'-5'0'351'16,"5"-1"-19"-16,7 1-143 15,1 2-38-15,-3 5-18 16,3 11-36-16,-1 5-6 16,-4 10-13-16,0 7-10 15,2 6-30-15,-4 2-14 16,3 4-12-16,-4-5-4 15,0-9-1-15,-3-5 0 16,0-11 3-16,0-8 0 0,3-5 12 16,0-2 4-16,0-5-2 15,3 1-3-15,-3-3-12 16,0 0-3-16,2 0 1 16,17 3 7-16,34 4 17 15,-26-6 9-15,1-1 17 16,5-1 4-16,-4 0-1 15,1 1-1-15,-5 1-13 16,-3 1-6-16,-7-1-13 16,-5 1-5-16,-5 0-5 15,0-2-1-15,-3 0-16 16,-3 0-50-16,0-2-150 16,0 1 133-16</inkml:trace>
  <inkml:trace contextRef="#ctx0" brushRef="#br0" timeOffset="16237.3">9703 7339 1163 0,'-48'34'549'0,"41"-29"-280"15,5-2-78-15,3-3-44 16,8 3-97-16,4-1-27 15,13-5-14-15,5 1 1 0,5-8-2 16,6 2 0 0,1 5-3-16,-1-6 0 0,-8 3 2 15,-2-3-50-15,-16 2-133 16,-3 4-126-16,0 5 169 16</inkml:trace>
  <inkml:trace contextRef="#ctx0" brushRef="#br0" timeOffset="16434.98">9745 7503 932 0,'2'1'448'16,"1"-2"-188"-16,10 5-74 16,3-2-1-16,10-2-55 15,2 4-19-15,1-6-36 16,5-1-18-16,-10-1-26 0,-6-2-10 15,2 6-89-15,-11 0-86 16,19 2 97-16</inkml:trace>
  <inkml:trace contextRef="#ctx0" brushRef="#br0" timeOffset="16954.87">10413 7328 859 0,'4'8'410'0,"0"-3"-112"0,-4 0-75 16,-6 7-46-16,-3 4-39 16,-1 9-72-16,5 7-17 15,9 3-14-15,5 1-5 16,4 0-5-16,4-4-1 15,6-9-3-15,2-3-2 16,6-14-4-16,2-6-1 16,3-12 0-16,0-11 0 15,-6-11 0-15,-5-3 2 16,-12 3 6-16,-6 2 5 0,-9 11 12 16,-9 0 5-16,-12 2-1 15,-6 4-4-15,-8-1-15 16,-8 3-10-16,10 7-13 15,17 6-5 1,0 0-13-16,-17 3-13 0,20 9-71 16,2 5-76-16,13-7 111 15</inkml:trace>
  <inkml:trace contextRef="#ctx0" brushRef="#br0" timeOffset="17596.5">11006 7069 953 0,'-7'-8'385'0,"12"7"-230"0,-5 0-37 16,17 10-14-16,5 0-21 16,6 10-20-16,7 5 1 15,-1 6 13-15,3 7 3 16,0 4 5-16,0 7-3 16,-2 2-5-16,-6 1-2 15,-13 3-11-15,-7-1-3 16,-13-1-14-16,-10 3-5 0,-10-7-11 15,-5-4-3-15,0-8-8 16,1-9-3-16,1-8-47 16,4-3-49-16,1-9-142 15,4 1-124-15,13-5 211 16</inkml:trace>
  <inkml:trace contextRef="#ctx0" brushRef="#br0" timeOffset="19973.55">12951 7306 977 0,'2'1'425'0,"2"5"-252"15,3 1 6-15,0 7-46 16,-4 0-27 0,0 0-17-16,7 13-5 0,1 7-15 15,1-4-10-15,0-2-13 16,1 1-7-16,-2-3-12 15,-1 2-3-15,-3-12-8 16,-2-3-2-16,-2-7 7 16,-3-4 16-16,-3-3 16 15,2 0 1-15,0-1-8 16,-3-5-18-16,-4-21-21 16,-12-35-5-16,18 30-4 15,-1 0-2-15,7-1-3 16,7 7-2-16,4-4-5 0,6 5-24 15,3 6-52-15,7 3-28 16,-4 6-91-16,0 4-49 16,0 8 168-16</inkml:trace>
  <inkml:trace contextRef="#ctx0" brushRef="#br0" timeOffset="20293.32">13311 7586 777 0,'9'0'372'0,"-4"2"-88"16,4-2-80-16,2-5 7 15,4-2-37-15,4-11-67 16,2-4-26-16,-3-2-38 16,2-3-9-16,-11 3-11 15,0-2-2-15,-7 8 3 16,-4 1 4-16,-3 3 5 15,-6 4 2-15,0 0-6 16,-5 8-9-16,-1 6-12 16,3 5-5-16,-1 8-1 15,3-1 2-15,7 6 2 16,4 2-1-16,7 1-1 0,5-2-1 16,4-1-1-16,-1-4-1 15,8-5-3-15,-6-5-11 16,10-8-102-16,-1-5-78 15,11-5 116-15</inkml:trace>
  <inkml:trace contextRef="#ctx0" brushRef="#br0" timeOffset="20512.9">13708 7198 1212 0,'-3'20'574'0,"-2"7"-299"0,-1 11-56 15,-1 8-18-15,3 2-110 16,4 2-30-16,6-3-30 16,2-7-10-16,10-6-11 15,2-5-4-15,5-13-7 16,3-6-5-16,3-10-71 16,-3-4-58-16,0-6-184 15,-12-6 191-15</inkml:trace>
  <inkml:trace contextRef="#ctx0" brushRef="#br0" timeOffset="20692.55">13625 7322 1175 0,'0'3'482'16,"7"-2"-309"-16,1 2-24 15,9 3-26-15,1-2-52 16,5 4-45-16,2-2-8 15,1-4-5-15,2-2-50 16,5-3-169-16,3-1 145 0</inkml:trace>
  <inkml:trace contextRef="#ctx0" brushRef="#br0" timeOffset="21066.21">13915 7318 605 0,'2'5'392'0,"2"2"-17"0,-1 1-135 16,0 3 15-16,13 37-59 16,-19-26-26-16,7 5-38 15,-1 2-24-15,0-6-47 16,4-2-17-16,0-8-25 16,3-2-5-16,0-10-10 15,8-2-2-15,1-9-2 16,2-7-4-16,3 1-1 0,-2-2 1 15,-4-2 1-15,-3 2 3 16,-7 3 4-16,-4 4 3 16,-2 11 7-16,-2-4 2 15,-2 5-1-15,1-1-2 16,0 0-4-16,0 6-1 16,0 18-1-16,0 24 0 15,5-31-5-15,1-1-2 16,2-10-1-16,1 1-44 0,0-5-121 15,2-6-82-15,1-2 135 16</inkml:trace>
  <inkml:trace contextRef="#ctx0" brushRef="#br0" timeOffset="21330.88">14261 7503 802 0,'71'2'476'16,"-62"8"-77"-16,1 2-121 15,-6-1 4-15,-4 4-85 16,3 0-38-16,-3-4-40 16,0-4-15-16,0-3-29 15,-4-4-12-15,0-5-23 16,3 4-10-16,0 0-21 16,-4-11-9-16,-2-12-10 0,-4-27-6 15,12 24-21 1,4 4-16-16,8 6-38 0,1-1-22 15,1 5-38-15,3 6-18 16,-3-2-56-16,0 7-52 16,1 4 182-16</inkml:trace>
  <inkml:trace contextRef="#ctx0" brushRef="#br0" timeOffset="21721.66">14606 7407 1032 0,'0'14'552'16,"0"1"-184"-16,2 0-111 16,-1 4-14-16,0 0-112 15,3 0-38-15,-3-2-41 16,2-4-11-16,-1-7-24 16,-1-2-5-16,1-4-3 15,-2 0-1-15,0-1-4 16,0 0-4-16,0 0-5 15,0 0-4-15,2-11-2 16,2-5 2-16,20-30 3 16,-10 31 4-16,3 4 2 15,-3 1 2-15,-1 9 4 16,3 2 3-16,-6 5 12 16,0 3 10-16,-2 4 22 0,-4 3 4 15,1 6-3-15,-2 0-10 16,-1-3-23-16,-1 0-8 15,3-7-54-15,-3-1-67 16,4-5-76-16,5 2 99 16</inkml:trace>
  <inkml:trace contextRef="#ctx0" brushRef="#br0" timeOffset="22558.67">15783 7243 970 0,'2'-10'493'16,"1"2"-195"-16,-1 7-76 15,-1 1-37-15,-1 9-81 16,0 7-21-16,-5 15-20 16,1 8-6-16,2 10-13 15,-1 0-11-15,6-5-18 16,8-4-6-16,7-7-6 16,2-7-2-16,7-12-8 15,0-8-35-15,3-14-133 16,-1-8-60-16,4-4 130 15</inkml:trace>
  <inkml:trace contextRef="#ctx0" brushRef="#br0" timeOffset="22729.42">15619 7343 1229 0,'4'3'478'16,"9"0"-347"-16,5-2 3 15,8 2-20-15,4-1-29 16,5 1-36-16,4-3-14 16,3-1-20-16,-13-4 3 31,-13 3-126-31,-1 0-92 0,49-11 125 0</inkml:trace>
  <inkml:trace contextRef="#ctx0" brushRef="#br0" timeOffset="23038.09">16070 7315 902 0,'2'9'476'15,"5"6"-177"-15,12 32-64 16,-11-29-31-16,-2 4-84 16,-2-1-29-16,-1-3-36 15,1-1-13-15,-2-3-15 16,-1-6-2-16,0-4 1 15,0-3 6-15,-1-1 12 16,-1-1 1-16,0 0-10 16,0-1-12-16,-1-13-22 0,-4-33-3 15,13 27-4-15,1-3 0 16,6 1-1-16,0-1 2 16,0 4-32-16,1 4-34 15,1 6-121-15,0 3-70 16,-1 1 157-16</inkml:trace>
  <inkml:trace contextRef="#ctx0" brushRef="#br0" timeOffset="23614.25">16375 7380 1167 0,'4'5'494'0,"-4"5"-244"15,4 2-73-15,-4 3 5 16,6 7-46-16,-3-3-63 16,1-1-17-16,3-2-23 15,5-1-13-15,0-4-9 16,-2-4-2-16,4-6-4 16,-3-2-2-16,3-8-3 15,0-2 0-15,-3-3-2 0,-3-7 1 16,-1 2 1-16,0 4 1 15,-1 0 3-15,-1 8 1 16,-5 0 4-16,0 6 2 16,-1 4 0-16,0-3-2 15,0 0 1-15,0 7 1 16,2 14 6-16,10 28 3 16,6-30 5-16,5-2 1 15,7-3-2-15,1-5 1 16,5-6-9-16,1-5-5 0,0-8-7 15,3-1-3-15,-5-3-8 16,-4-2-6-16,-9-2-11 16,-3 2 0-16,-14-6 8 15,-4 6 8-15,-6 3 21 16,-5-2 4-16,-8 7 4 16,1 1 0-16,-3 7 2 15,2 7 2-15,8 11 1 16,2 3 3-16,8 2 3 15,2 0 2-15,12 0 1 16,4 0-3-16,5-5-11 16,2-5-6-16,1-5-10 15,3-2-4-15,-3-3-35 16,0 2-50-16,6-3-126 16,1 3 129-16</inkml:trace>
  <inkml:trace contextRef="#ctx0" brushRef="#br0" timeOffset="43148.95">6851 9059 319 0,'0'0'279'15,"0"0"21"-15,0 0-45 16,0 0-27-16,0 0-54 16,0 0-19-16,0 0-34 15,0 0-14-15,0 0-25 16,2 5-8-16,2 17-8 15,26 35-1-15,-26-25-7 16,-3 0-2-16,1-4-14 16,5-2-4-16,-1-5-10 0,-1-4-4 15,1-2-5-15,-6-3-3 16,0-10-2-16,0 3-3 16,2-7-19-16,-2 1-47 15,0-1-148-15,2-12-136 16,0-15 200-16</inkml:trace>
  <inkml:trace contextRef="#ctx0" brushRef="#br0" timeOffset="43382.43">6810 8896 1049 0,'3'-2'443'0,"0"6"-216"15,1 6-41-15,5 0-15 16,6 5-32-16,1-1-61 15,2-3-27-15,3 0-26 16,1-2-7-16,2 0-39 16,0-3-67-16,0 4-247 15,9 0 221-15</inkml:trace>
  <inkml:trace contextRef="#ctx0" brushRef="#br0" timeOffset="43669.85">7451 8861 782 0,'0'-13'440'0,"-7"0"-122"15,-4 0-58-15,-3-2-23 16,-9 4-70-16,-4 1-23 16,0 8-37-16,-6 0-13 15,2 8-34-15,1 8-17 16,1 8-31-16,4 11-12 0,7 9-13 15,7 5-4-15,12 12 0 16,8 8 1-16,8 9 8 16,3 3 1-16,2-5 5 15,0-8 1-15,1-7 2 16,-2-10 3-16,-5-6 1 16,-3-5 3-16,-7-14 4 15,-3-4-19-15,-4-13-124 16,-4-7-97-16,-8-16 131 15</inkml:trace>
  <inkml:trace contextRef="#ctx0" brushRef="#br0" timeOffset="43860.5">7087 9182 1072 0,'6'6'520'0,"8"-7"-202"16,5 1-106-16,4-2 2 15,4 0-75-15,-1 1-32 16,5-3-55-16,-1 3-16 16,2-3-17-16,3 1-6 15,3-2-48-15,-1 0-67 16,-4 2-153-16,-3-6 155 0</inkml:trace>
  <inkml:trace contextRef="#ctx0" brushRef="#br0" timeOffset="44687.44">8594 8878 1008 0,'-20'-8'448'0,"3"1"-222"16,4-1 1-16,2 5-61 16,-1 8-42-16,4 10-61 15,-3 11-21-15,2 18-20 16,6 4 0-16,3 10 2 15,8 2 2-15,3-4 5 16,-3-4 3-16,10-7-1 16,-2-8 1-16,6-8-2 15,6 0-3-15,-5-9 0 16,-2-4-4-16,-5-5-3 16,-4-2-2-16,-6-7-1 15,2 1-1-15,-3-3-2 16,1-1-3-16,-3-3-44 15,-2-5-47-15,3 0-136 0,-2-2-477 16,0 11 475-16</inkml:trace>
  <inkml:trace contextRef="#ctx0" brushRef="#br0" timeOffset="45735.67">9519 9124 631 0,'-45'-12'355'16,"43"3"-108"-16,-1 1-3 16,2 3-1-16,0 1-58 15,-11 2-27-15,10 2-43 16,4 4-16-16,0 9-24 16,8 3-9-16,-5 13-7 15,-3 1-3-15,6 5-15 16,-6-16-8-1,1 1-14-15,3 7-6 0,3-3-5 16,-4-11 0-16,1-7-4 16,0-4-29-16,-4-8-99 15,5-3-87-15,3-17 120 16</inkml:trace>
  <inkml:trace contextRef="#ctx0" brushRef="#br0" timeOffset="45941.44">9356 8755 1351 0,'12'11'516'16,"-9"-9"-322"-16,-3-1-52 16,5 6 6-16,1-7-29 15,5 3-66-15,6 1-21 0,-5-2-17 16,4 8-8-16,3-5-152 15,2 4-344-15</inkml:trace>
  <inkml:trace contextRef="#ctx0" brushRef="#br0" timeOffset="54921.99">10090 9022 812 0,'-56'-17'384'0,"48"13"-123"15,-6 0-39-15,8-1-11 16,2 1-36-16,-4 4-53 16,6 0-23-16,0 1-41 15,3 5-15-15,-1-6-22 16,0 0-3-16,14 4-1 15,6 7-2-15,31 24-4 16,-24-29-2-16,2 1-3 16,0 0 0-16,0 0-2 15,0 2 0-15,-4 0 1 16,-3 0 0-16,-6-1 1 0,-3 0 2 16,-8 1 23-16,-5 1 12 15,-8 3 18-15,-7 2 6 16,-4 7-15-16,-3-1-10 15,-4-4-13-15,1 4-6 16,-3-9-8-16,1-1-3 16,2 4-3-16,2-7-3 15,3 5-3-15,4-3-3 0,6-3-6 16,-1-1-8-16,6-5-58 16,5 5-48-16,8-4-137 15,8-2-85-15,14 0 212 16</inkml:trace>
  <inkml:trace contextRef="#ctx0" brushRef="#br0" timeOffset="55807.17">10727 9074 691 0,'-1'-1'364'15,"0"0"-103"-15,0 0-5 16,-1 0-70-16,1 0-31 16,0 0-50-16,0 0-23 15,0 0-27-15,0 0-6 16,0 1 0-16,-6 23 5 16,1 42-6-16,6-26-6 0,2-2-7 15,0-3-4 1,-2-11-3-16,1-1-2 0,-1-11-4 15,0-4-2-15,0-5-2 16,-2-4-3-16,1-6-4 16,0-6-4-16,1-8-7 15,0-2 0-15,4-10-4 16,2-1 1-16,6-1-2 16,2 1 1-16,3 7 2 15,5 7 0-15,-1 7 2 16,1 6 3-16,0 8 8 15,-2 1 5-15,1 9 14 16,-5 4 7-16,-2 9 11 16,-5 6 0-16,-4 2-7 15,2 2-7-15,-4-3-16 16,2-6-4-16,-3-3-5 0,1 0-1 16,-2-8-2-16,1 0 1 15,-1-7-3-15,-2-4-1 16,-1-1-54-16,1-1-49 15,0-1-126-15,1-1-71 16,0 1 181-16</inkml:trace>
  <inkml:trace contextRef="#ctx0" brushRef="#br0" timeOffset="56266.75">11099 8770 915 0,'0'-4'421'0,"1"-2"-211"16,5 5-49-16,5 4 1 15,2 6-57-15,4 6-19 16,6 5-5-16,1 0 4 16,7 6 4-16,2 6-1 15,1 8-4-15,-4 6-6 16,-7 9-18-16,2 3-6 15,-11 4-14-15,-11-25-4 16,0 0-5-16,-2 22-4 0,-8 0-8 16,-4-13-2-16,-1-21-2 15,1-3 0-15,-4-7-8 16,-2-7-22-16,3-1-83 16,3-4-49-16,5-3-136 15,3 0-106-15,3 0 254 16</inkml:trace>
  <inkml:trace contextRef="#ctx0" brushRef="#br0" timeOffset="59075.71">13212 8936 764 0,'-36'-42'348'16,"32"36"-107"-16,0 4-61 15,8 5-17-15,0 8-25 16,6 12-50-16,2 5-1 16,0 8 1-16,1 1-13 0,0 1-25 15,1 1-12-15,-4-8-16 16,0-5-3-16,-3-11-2 15,-2-5-1-15,-4-10 17 16,-1-2 7-16,-3-13 7 16,-2-5 2-16,-3-12-19 15,-1-2-9-15,2-3-12 16,1-1-3-16,4 3-5 16,3 0-1-16,6 7-1 15,-1 3-2-15,4 4-2 16,3 5-1-16,2 3-5 15,3 3-11-15,4 5-69 16,-1 1-59-16,1 4-198 16,1 4 214-16</inkml:trace>
  <inkml:trace contextRef="#ctx0" brushRef="#br0" timeOffset="59434.85">13520 9009 806 0,'1'0'415'16,"9"1"-84"-16,2-1-57 15,4-2-32-15,1-5-47 0,6-2-74 16,-4-3-27-16,3-2-41 16,2 0-13-16,-5-6-17 15,-2 3-6-15,-10 0-1 16,-5 2 0-16,-7 4 1 15,-8 1-3-15,-7 6-5 16,-4 3-7-16,-1 8-6 16,2 6-4-16,4 8-3 15,3 7 0-15,8 4 4 16,4 6 3-16,7-3 4 16,8 1 1-16,6-8 0 15,4 0 0-15,3-9-1 16,4-4-1-16,1-11-51 15,2-6-72-15,5-19-526 16,-5-6 445-16</inkml:trace>
  <inkml:trace contextRef="#ctx0" brushRef="#br0" timeOffset="59631.71">13939 8757 1205 0,'-3'21'592'0,"-5"4"-265"15,4 12-82-15,-5 4-37 16,6 4-105-16,2 3-39 16,3-3-34-16,5-2-8 15,5-8-17-15,6-7-6 0,6-14-38 16,4-6-48-16,-3-13-116 16,1-7-90-16,-2-9 176 15</inkml:trace>
  <inkml:trace contextRef="#ctx0" brushRef="#br0" timeOffset="59808.78">13804 8903 883 0,'5'-7'430'0,"4"7"-58"16,5 0-160-16,6 3-46 15,-1-3-26-15,4 2-84 16,0 1-18-16,5-6-17 15,1 6-22-15,3-6-136 16,2 2-100-16,-1 1 138 0</inkml:trace>
  <inkml:trace contextRef="#ctx0" brushRef="#br0" timeOffset="60164.92">14116 8895 644 0,'0'0'444'0,"0"0"-21"16,2 8-109-16,-1 15-26 0,-2 33-78 15,-3-25-39-15,3 0-61 16,5-3-29-16,4-7-46 16,4-2-11-16,4-9-10 15,-1-5-3-15,2-6-4 16,0-7-1-16,1-8-16 16,0-5-20-16,5-6-37 15,-1-3-15-15,1 4 7 16,0 3 18-16,-8 10 36 15,-3 5 14-15,-8 10 13 16,-4 8 10-16,-4 9 28 16,0 5 15-16,1 3 17 15,3-1-2-15,0-4-23 16,2-1-14-16,3-8-25 16,3-2-8-16,-1-8-72 15,3-3-77-15,2-10 92 0</inkml:trace>
  <inkml:trace contextRef="#ctx0" brushRef="#br0" timeOffset="60419.98">14571 9047 1460 0,'2'21'616'0,"3"3"-380"15,0 2 2-15,-3-2-66 16,0-2-57-16,0-6-58 15,-2-9-10-15,-2-1-8 16,1-4-5-16,-4-6-6 16,-1-2-3-16,3-9-13 15,2-5-6-15,1-6-6 16,8-4-2-16,2-3-3 16,1-1-6-16,7 5-52 15,1 4-53-15,3 7-139 16,0 5-84-16,1 13 206 15</inkml:trace>
  <inkml:trace contextRef="#ctx0" brushRef="#br0" timeOffset="60776.25">14943 8975 1307 0,'6'3'557'0,"-7"7"-277"0,1 4-32 15,-8 4-18-15,3 4-60 16,5 2-95-16,-8-1-22 16,7-6-28-16,3 1-9 0,-2-10-9 15,-1-2-1-15,1-4-1 16,0-2-5-16,0-1-8 16,0 0-4-16,1-7-8 15,4-11 0-15,16-34 3 16,-13 29 2-16,5 4 6 15,2 2 4-15,-8 9 5 16,8 8 3-16,-11 3 17 16,2 9 7-16,2 4 20 15,-6 3 6-15,7 5-4 16,-9-1-7-16,3 2-19 16,3 1-13-16,3-6-78 15,7-6-81-15,9-13 94 16</inkml:trace>
  <inkml:trace contextRef="#ctx0" brushRef="#br0" timeOffset="61252.47">16232 8802 1076 0,'0'-11'468'0,"1"0"-255"0,-1 4 14 16,-4-6-35-16,-3 0-41 16,-3-1-43-16,-2 2-8 15,-3 5-26-15,-3 4-15 16,-2 3-27-16,-1 8-15 16,2 10-17-16,5 2-5 15,5 17-4-15,5 6 0 0,3 11 4 16,3 9 3-1,6 4 1-15,0 1 0 0,6-6 1 16,-1-2 0-16,0-14 2 16,-1-8-1-16,-2-17-40 15,-3-5-59-15,-6-12-159 16,-1-4-174-16,-4-18 264 16</inkml:trace>
  <inkml:trace contextRef="#ctx0" brushRef="#br0" timeOffset="61416.5">15874 9009 1001 0,'21'-7'462'0,"-1"5"-168"16,6 2-67-16,-5 1-23 16,7 3-40-16,6 0-68 0,0-1-21 15,9-4-40-15,-1-1-19 16,-6 3-114 15,-18-1-95-31,1 1 117 0</inkml:trace>
  <inkml:trace contextRef="#ctx0" brushRef="#br0" timeOffset="61842.8">16535 9012 1074 0,'-13'-7'553'0,"1"0"-199"0,1-3-103 15,0 2-28-15,-1 3-93 16,3 2-35-16,-2 5-44 16,-1 2-16-16,6 8-24 15,-5 6-8-15,4 6-5 16,2 2-2-16,-1 0 0 16,8 2 1-16,0-5 3 15,5-4 0-15,3-8 1 16,1-5 1-16,6-11 2 15,-1-3 0-15,5-11 1 16,-4-3 0-16,2 0-1 16,-2 3 2-16,-4 0 0 15,0 3 2-15,-7 3 12 16,1 3 5-16,-6 6 17 0,0 4 3 16,-1 8-3-16,0 2-3 15,-1 6-14-15,1 4-7 16,4 1-9-16,1-2-5 15,2-4-5-15,-1-2-16 16,1-10-98-16,2-3-57 16,2-10-150-16,0-5-115 0,3-6 285 15</inkml:trace>
  <inkml:trace contextRef="#ctx0" brushRef="#br0" timeOffset="62029.92">16741 8747 754 0,'10'2'474'0,"-2"9"92"16,-2 5-214-16,-1 13-79 16,-3 6-34-16,-2 8-105 15,-1 4-42-15,1 1-46 16,0 4-16-16,3-9-25 16,4-4-7-16,8-14-90 15,4-11-56-15,1-12-144 16,0-5-115-16,2-16 263 15</inkml:trace>
  <inkml:trace contextRef="#ctx0" brushRef="#br0" timeOffset="62424.94">17066 8855 1501 0,'-8'-2'656'15,"-7"2"-372"-15,-4 0-38 16,1 6-95-16,1-1-65 15,6 7-57-15,5-2-10 16,2 0-16-16,-5 13-4 0,4 2-5 16,7 0 1-16,2-3 4 15,10 0 3-15,0-3 9 16,1-3 3-16,2-2 9 16,-2 1-1-16,-1-2 0 15,-4 0-2-15,-6-2-2 16,-1-3 2-16,-11-2-10 15,-7-2-19-15,-8 0-52 16,-5-4-32-16,9-1-55 16,-3-5-15-16,16 0-27 15,6 2-2-15,10 0-3 16,15 2-10-16,9 2 3 16,5 0 9-16,4 0 57 15,1-1 40-15,2-2 70 16,2-2 20-16,-1-4 9 15,-3 0 8-15,-16-1-290 16,-5 1 212-16</inkml:trace>
  <inkml:trace contextRef="#ctx0" brushRef="#br0" timeOffset="62836.39">17221 9109 513 0,'7'0'340'0,"3"0"13"15,3 2-31-15,2-1-46 16,0 0-15-16,5-1-29 16,4 0-15-16,-3-5-53 15,0 0-28-15,-8-3-51 16,-13-3-19-16,6-2-30 15,1-3-11-15,-1-4-12 16,6 1-3-16,-12 1-4 16,-1 1 2-16,-6 3 3 15,-3 4 1-15,-5 5-3 16,-5 5-2-16,-7 10-9 16,2 6-2-16,2 10-2 0,7 6 1 15,12 3 5-15,7 2 3 16,11-2 4-16,6-5 2 15,10-8-1-15,3-7-2 16,-2-10-4-16,0-5 0 16,0-8-102-16,-2 0-88 15,11-13 117-15</inkml:trace>
  <inkml:trace contextRef="#ctx0" brushRef="#br0" timeOffset="64893.89">19519 8736 666 0,'-1'-1'351'0,"-1"-2"-27"15,1 2-72-15,-1 0-4 0,1-1-33 16,0 1-70-16,0 1-23 15,-11 6-41-15,-1 12-15 16,-34 46-26-16,26-24-14 16,3 2-17-16,-3-1-4 15,3-6-4-15,3-5-1 16,5-6-5-16,2-5-26 16,4-10-84-16,-3-5-71 0,11-6-182 15,7-5 223-15</inkml:trace>
  <inkml:trace contextRef="#ctx0" brushRef="#br0" timeOffset="65106.85">19659 8664 830 0,'1'5'485'16,"-3"3"-89"-16,-8 10-143 15,-6 7 7-15,-11 15-113 16,-2 3-43-16,3 6-54 15,3-2-16-15,3-7-22 16,8-3-6-16,0-11-6 16,0-4-2-16,7-7-45 15,3-4-39-15,4-6-143 16,6-3-131-16,12-2 226 0</inkml:trace>
  <inkml:trace contextRef="#ctx0" brushRef="#br0" timeOffset="65607.84">20235 8914 805 0,'33'-37'423'0,"-33"29"-119"16,-1-3-2-16,-6 2-68 0,-2-4-44 15,0 5-56 1,-3 2-23-16,-6 4-43 0,-1 4-21 16,-2 7-34-16,-1 6-13 15,1 8-19-15,3 2-4 16,8 8-2-16,6 1 3 15,8 0 6-15,5-4 4 0,7-7 2 16,1-2 0 0,6-7-91-16,2-5-87 0,4-9 117 15</inkml:trace>
  <inkml:trace contextRef="#ctx0" brushRef="#br0" timeOffset="66197.09">20468 8944 1100 0,'-7'19'520'16,"1"3"-238"-16,1-2-95 15,4 1 6-15,4-5-91 16,7-5-32-16,3-7-37 16,3-1-10-16,5-6-10 15,-5-6-3-15,5-6-1 16,-1-4-4-16,-9-3-11 0,-1 2-4 15,-11-1-9-15,-8 1-3 16,-7 4 2-16,-9-2 3 16,-3 1 8-16,5 6 5 15,-2 3 4-15,7 5 1 16,11 5 1-16,-5-2 1 16,8 3-1-16,1 4-3 15,5 0-5-15,8 5-2 16,5-4 4-16,6-1 4 0,0-4 2 15,3-3 3-15,5-2 1 16,-2-3 1-16,1 2-1 16,-1 0 3-16,-5 4 4 15,-3 3-1-15,-6 3 0 16,-1 2-2-16,-5 3-3 16,0 0 2-16,-5 1 1 15,-1 0 1-15,1-4 1 16,-2-1 1-16,-1-3 3 15,-1-4 1-15,0-3-7 16,2 1-8-16,0 0-21 16,0-2-15-16,6-16-8 15,16-31 4-15,-9 37 13 16,0 3 9-16,-1 6 11 16,-1 5 2-16,-5 7 5 15,-1 4 10-15,-5 10 10 0,-2 2 1 16,2 1-6-16,0-2-8 15,10-5-13-15,-1-4-24 16,8-5-93-16,1-4-82 16,-1-3 119-16</inkml:trace>
  <inkml:trace contextRef="#ctx0" brushRef="#br0" timeOffset="66499.47">21028 8869 975 0,'-6'-11'555'15,"2"3"-145"-15,-4 5-111 16,4 3-30-16,-2 6-109 16,-3 1-41-16,10 6-51 15,-5-1-20-15,3 1-28 16,3 3-7-16,4 0-8 16,5 1-1-16,4-1-1 15,-1 0 1-15,-2-2 2 16,-2 0 1-16,-6 0 4 15,-4-3 3-15,-8-4 6 16,-1-1 1-16,0-4-31 16,-2-2-38-16,1-2-92 0,2-2-50 15,2-5-90-15,7-1-40 16,10-1-124-16,5-1-63 16,5-1 322-16</inkml:trace>
  <inkml:trace contextRef="#ctx0" brushRef="#br0" timeOffset="66637.02">21132 8936 627 0,'18'-2'382'15,"-2"3"-9"-15,-2 4-41 16,-3 5-67-16,-3 4-36 16,-5 3-66-16,-2 1-34 0,-3-5-61 15,1-2-19-15,-2-7-47 16,2 0-43-16,-1-4-157 16,1-1-108-16,0-1 177 15</inkml:trace>
  <inkml:trace contextRef="#ctx0" brushRef="#br0" timeOffset="67565.61">21096 8802 881 0,'7'0'415'0,"8"2"-143"16,0 3-77-16,5 5-30 16,0 0-36-16,7 2-51 15,1-6-16-15,10 1-25 16,3-1-10-16,-2-5-10 15,-16-1-1-15,0 0-4 16,8-1-2-16,-4-2 3 16,-12-1 2-16,-13 1 41 0,-3-1 10 15,-7-5 9-15,-2 3 4 16,-5-1-36-16,0 2-10 16,-2 8-11-16,1 4-6 15,1 12-4-15,2 5-2 16,5 5-6-16,5 2-2 0,8 0-3 15,2-5 0-15,7-5 2 16,2-6 3-16,4-5 2 16,-1-4 0-16,1-5-1 15,-2-4-2-15,-1-11-6 16,3-3-11-16,2-13-28 16,-4-2-8-16,-7-5 3 15,-3-3 9-15,-9-5 26 16,-6 0 10-16,0 7 3 15,-3 6 4-15,0 18 18 16,3 8 4-16,-4 17 9 16,4 9 3-16,2 14-9 15,0 4 3-15,10 5-4 16,2-1 0-16,8-2-8 16,5-2-5-16,0-6-5 15,5-5-1-15,-3-10-2 16,0-6-2-16,0-10-1 0,-2-2-2 15,1-9-3-15,1-3-7 16,-4-10-14-16,-3-3-2 16,-6-3 4-16,-6-2 8 15,-9 7 15-15,-3 1 5 16,-8 12-2-16,1 7 2 0,-1 6 7 16,4 10 4-1,4 12 11-15,3 5 3 0,6 3-4 16,1 1-2-16,8-5-8 15,5-6-7-15,3-6-7 16,3-4-5-16,8-9-8 16,-1 0-13-16,9-7-56 15,-1-1-36-15,-2-6-64 16,-3 0-11-16,-4 0 24 16,-1 1 34-16,-5 6 71 15,1 0 23-15,-9 7 33 16,-3 3 14-16,-4 5 45 15,-2 4 26-15,-2 4 52 16,1-3 18-16,-2 0-7 16,0-5-19-16,0-6-40 15,0-4-21-15,-2-5-26 16,1 3-7-16,0 0-11 0,-2-14-8 16,-3-9-11-16,-8-28-5 15,14 28-13-15,0 0-18 16,2 4-69-16,7 5-45 15,0 6-121-15,4 5 159 16</inkml:trace>
  <inkml:trace contextRef="#ctx0" brushRef="#br0" timeOffset="68269.7">22300 9128 1323 0,'1'3'575'16,"1"-3"-334"-16,8-5-82 15,1-6 13-15,7-7-91 16,0-2-33-16,2-9-26 16,2 3-8-16,-9 1-4 15,0 2 0-15,-13 5 7 16,-3 2 2-16,-6 2 1 15,-1 2-3-15,-4 7-8 16,2 6-1-16,-2 10 0 16,-5 4-3-16,2 10 0 0,3 0-2 15,10 4-6-15,4-1-1 16,14-1-2-16,3-2 0 16,8-5 2-16,0-5 0 15,8-7 1-15,-2-8-1 16,7-10-1-16,0-3-4 15,-6-7-8-15,-1 2-1 16,-14-2 6-16,-5 1 9 0,-11 2 13 16,-3 3 5-16,-7 5 1 15,-3 2-3-15,-2 7-1 16,-2 4 0-16,1 8-2 16,2 3 0-16,7 5-1 15,6 3-2-15,4-2 3 16,7 1-1-16,5-3-1 15,0-7-1-15,5-5-1 16,-2-6 0-16,3-8-1 16,0-5 0-16,-3-9-1 15,-1 0-1-15,-6-8 0 16,-2-3 1-16,-3-3 1 16,-5-5 1-16,-3-2 0 15,0 10 0-15,-2 8 1 0,-1 9 2 16,2 16 4-1,-2 2 1-15,-2 17 8 0,2 6 2 16,3 13 4-16,1 4 2 16,7-1-9-16,4-4-5 15,11-6-14-15,8-6-4 16,5-2-65-16,3-3-62 16,4-4-92-16,5-4 120 15</inkml:trace>
  <inkml:trace contextRef="#ctx0" brushRef="#br0" timeOffset="68847.57">23900 9071 1063 0,'8'-14'514'0,"-1"-2"-237"15,-7-5-55-15,3 0-7 16,-5-1-87-16,-7 2-30 16,-7 4-51-16,-7-1-18 15,-11 11-23-15,1 3-8 0,2 11-9 16,0 11-2 0,8 8-2-16,3 6 3 0,9-1 5 15,6-1 1-15,9-10 5 16,6-1 1-16,5-9 5 15,3-4 1-15,5-9 3 16,-1-6 1-16,2-7-1 16,2-2 0-16,-6-1-1 15,-2-2-1-15,-5 4-1 16,2 7-3-16,-12 6-1 16,0 6 2-16,-3 6 8 15,-2 5 5-15,4 5 6 16,2 3 0-16,-2-2-8 15,-2-3-5-15,5-7-16 16,1-4-52-16,2-10-126 16,6-4-339-16,7-12 340 0</inkml:trace>
  <inkml:trace contextRef="#ctx0" brushRef="#br0" timeOffset="69053.63">24084 8837 1341 0,'6'9'599'16,"3"11"-301"-16,-4 7-36 0,-1 3-65 16,-3 3-59-16,1 3-65 15,0 0-24-15,4-6-29 16,-1-4-10-16,2-7-22 16,-1-8-40-16,2-9-86 15,2-4-37-15,-3-11-76 16,1-3-24-16,-3-8-67 15,-3-2-50-15,-3-8 249 16</inkml:trace>
  <inkml:trace contextRef="#ctx0" brushRef="#br0" timeOffset="69232.23">24187 8840 595 0,'14'-29'402'0,"2"17"34"16,-2 4-60-16,2 13-79 16,-6 6-35-16,-3 11-66 15,0 7-31-15,-7 8-55 16,-1 1-20-16,-4-1-38 15,1-4-15-15,2-6-24 0,2-4-3 16,2-7-113-16,6-2-72 16,5-5-152-16,3-1 174 15</inkml:trace>
  <inkml:trace contextRef="#ctx0" brushRef="#br0" timeOffset="69914.5">25131 8922 1278 0,'0'-1'557'0,"0"0"-317"0,0 0-64 16,0 1-8-16,0 1-77 15,-2 18-29-15,-5 26-43 16,6-31-10-16,3-8-9 16,0-1 0-16,-1-5-1 15,0 0 1-15,-1-1 0 16,0 0 1-16,0-5-1 16,-1-16 0-16,2-28-2 15,5 28-2-15,2-3-2 16,8 4-2-16,2 5 11 15,4 6 11-15,3 11 22 16,-3 3 15-16,0 13 17 16,-4-2 1-16,-4 9-1 15,-3 4-7-15,-2-2-21 16,-5 0-9-16,3-5-17 0,4-3-5 16,-5-6-38-16,5-3-42 15,-4-7-94-15,-3-2-57 16,7-6-174-16,-6-4 247 15</inkml:trace>
  <inkml:trace contextRef="#ctx0" brushRef="#br0" timeOffset="70279.33">25498 8826 1069 0,'2'12'538'16,"3"5"-205"-16,-4 4-62 15,1 4-18-15,1 0-80 16,1-4-39-16,1-2-64 15,5-5-20-15,3-5-28 16,2-3-9-16,5-6-6 16,1-4-3-16,-1-6-15 15,-1-1-15-15,-4-3-20 16,-2-2-3-16,-7-2 14 16,0 3 13-16,-3 0 19 15,-2 1 4-15,0 6 5 16,-1 0 3-16,1 4 4 15,2 6 6-15,-1 6 10 16,-1 5 2-16,2 4 2 16,-1 3-6-16,4 1-12 0,0-3-5 15,2-1-8-15,1-3-2 16,-3-5-33-16,0-1-59 16,-3-4-153-16,0-1-102 15,0-3 203-15</inkml:trace>
  <inkml:trace contextRef="#ctx0" brushRef="#br0" timeOffset="70749.14">25889 8857 721 0,'9'0'520'0,"-5"5"48"0,-2 6-230 16,5 2-14-16,-5 2-117 15,-2 4-50-15,0-1-84 16,-2-5-24-16,0-2-23 15,-5-8-5-15,6-2-5 16,-1 2-3-16,5-3-17 16,-3-1-10-16,0 0-17 15,0 0-2-15,0-1 8 16,5-12 4-16,0 2 9 16,18-27 4-16,-14 29 3 15,-1 7 2-15,0 3 4 16,1 6 3-16,0 6 9 0,0 2 4 15,-7 4 5-15,-2-1 1 16,2-3-4-16,1-3-4 16,-1-7-7-16,4 0-3 15,-2-8-12-15,0-2-14 16,7-9-36-16,2-3-13 16,2-2-5-16,1 0 11 15,-1 4 33-15,-1 5 13 16,-3 5 13-16,-2 6 6 0,-4 4 22 15,-2 2 9-15,-2 9 15 16,2-2 0-16,-2 1-13 16,0 0-6-16,2-4-13 15,0-1-7-15,2-5-30 16,-2-1-40-16,3-3-122 16,-3-3-60-16,-3 2 140 15</inkml:trace>
  <inkml:trace contextRef="#ctx0" brushRef="#br0" timeOffset="71629.08">26306 8614 1261 0,'13'20'584'16,"-3"7"-299"-16,-2 12-41 15,-6-1-24-15,-2 6-80 0,0-1-33 16,0-8-56-16,7 1-16 15,-6-11-17-15,-1-4-5 16,0-8-1-16,-6-4 1 16,4-8-21-16,-4-2-10 15,2-9-20-15,-3-3-9 16,0-7 10-16,5 0 6 0,1-1 10 16,5 0 5-16,5 8 4 15,1-2 1-15,5 10 2 16,-1 4 1-16,-3 1 9 15,0 2 6-15,-6 2 13 16,-3 3 5-16,-1 2 0 16,0 1-2-16,3 4-5 15,-4 1-3-15,-3-2-2 16,-7 0 0-16,-3-8-4 16,1-1-3-16,3-4-5 15,8 0-4-15,2 1-14 16,4-1-2-16,-5 0-1 15,0 0 3-15,0 0 10 16,17 2 1-16,28 3 2 16,-16-8-1-16,-4-9 0 15,2-4 0-15,3-4 0 0,-6 0 1 16,-5 1 2-16,-6 2 2 16,-10 1 4-16,-4 0 3 15,-9 6 2-15,-1 3 1 16,0 4-2-16,-2 2 2 15,1 5 4-15,1 3 5 16,-1 7 5-16,2 9 0 16,6 3 0-16,-2 3-3 15,6 2-4-15,3-8-1 0,4-6-3 16,4-4-2-16,4-7-6 16,5-2-5-16,1-7-24 15,4-4-20-15,-2-7-39 16,2-4-14-16,-2 0-6 15,-2-2 13-15,-4 4 37 16,-2 3 19-16,-8 5 37 16,-1 1 25-16,-4 8 33 15,-3 3 9-15,-4 6 16 16,0 2-11-16,0 3-22 16,1 1-6-16,4-4-17 15,0 2-4-15,1-9 1 16,0-2-1-16,-1-3 7 15,-1-1 2-15,0 0-2 16,0 0-3-16,0 0-16 0,0-5-11 16,3-10-13-16,11-28-13 15,3 30-60-15,2-5-41 16,9 1-108-16,4 0-69 16,3-1-189-16,-1-1 301 15</inkml:trace>
  <inkml:trace contextRef="#ctx0" brushRef="#br0" timeOffset="71939.81">27212 8697 1018 0,'2'4'519'0,"-12"2"-148"15,-7 1-15-15,-10 5-108 16,-2 1-52-16,1 4-90 16,3-3-37-16,7 0-38 15,7 1-9-15,6-2-8 16,4 1-1-16,7 2 1 15,0-1 3-15,5 1 12 16,1-4 6-16,0 0 18 16,0-1 8-16,-3-3 4 15,-3-1-2-15,-6-3-7 16,-5 0-7-16,-6-3-15 16,-2 0-8-16,-6 1-27 0,0 1-32 15,0 1-93-15,-2-1-68 16,2 3-26-16,4 5 111 15</inkml:trace>
  <inkml:trace contextRef="#ctx0" brushRef="#br0" timeOffset="73455.67">7023 10661 1054 0,'-11'8'432'0,"6"-5"-232"16,4 2-22-16,4 6 3 16,0 4-33-16,3 4-56 15,0 4-21-15,7 4-23 16,-6-2-9-16,2-1-12 15,-6-2-7-15,-3-7-15 16,-3-3-46-16,-2-5-137 16,9-6-115-16,1-3 166 15</inkml:trace>
  <inkml:trace contextRef="#ctx0" brushRef="#br0" timeOffset="73628.97">6993 10459 976 0,'3'-1'417'16,"5"0"-196"-16,0 0-48 15,5 2-27-15,-1 3-46 16,4 0-70-16,6 3-44 0,5 2-135 16,5 1-136-16,8 0 167 15</inkml:trace>
  <inkml:trace contextRef="#ctx0" brushRef="#br0" timeOffset="73938.17">7617 10407 627 0,'-4'-23'345'0,"-7"0"-58"16,-3 2-18-16,1 9-56 15,-5 4-32-15,1 12-64 16,-3 4-20-16,-2 15-34 15,1 8-6-15,6 13-6 0,4 7-4 16,8 11-11-16,3 1-7 16,6 8-9-16,1 1-4 15,5-1-3-15,-3 0-3 16,4-9-1-16,2-5 1 16,-10-12 0-16,3-8 2 15,-10-17-43-15,2-8-51 16,-4-12-9-16,-4-9 36 15</inkml:trace>
  <inkml:trace contextRef="#ctx0" brushRef="#br0" timeOffset="74093.59">7233 10734 1299 0,'21'-11'536'0,"13"5"-322"16,6 1 2-16,6 5-54 15,0 2-40-15,-3-2-67 16,-4-2-19-16,3 2-19 16,1 3-18-16,6 0-129 15,0 0 488-15,-5 7-307 16</inkml:trace>
  <inkml:trace contextRef="#ctx0" brushRef="#br0" timeOffset="75668.89">8967 10318 817 0,'-1'-12'416'16,"2"6"-151"-16,-8-4-54 15,3 6 0-15,-8 4-71 16,-1 3-31-16,-4 13-41 16,-7 7-14-16,-2 14-17 0,2 14-6 15,6 11-9-15,9 7-2 16,9 1 0-16,9-5-2 15,11-3-3-15,3-6 1 16,6-8 2-16,-2-2 4 16,-1-11 6-16,-7-9 2 15,-3-6 2-15,-4-6-2 0,-1-5-5 16,-6-3-3-16,-5-6-7 16,-2 0-3-16,-4-4-20 15,6 3-30-15,0 0-79 16,0 0-55-16,0 0-456 15,3-8 427-15</inkml:trace>
  <inkml:trace contextRef="#ctx0" brushRef="#br0" timeOffset="78676.42">9709 10436 547 0,'0'-42'310'0,"-3"33"13"0,3 0-87 16,-1 6-27-16,1 3-27 16,2 3-51-16,-2-3-17 15,0 0-13-15,8 25 2 16,3 40-18-16,-11-21-17 15,-3 10-28-15,-3 0-13 16,3 1-14-16,-1-4-4 0,4-11-3 16,0-5 1-1,0-13 1-15,0-5 3 0,-4-5 2 16,1-3 3-16,0-4 0 16,2-3-1-16,3-2-5 15,-2 0 0-15,0-1 4 16,5 0 1-16,23-4 10 15,35-1 6-15,-19 1 18 16,0 0 7-16,-5-1 5 16,-4-1-2-16,-10 1-8 15,2 3-4-15,-6 3-10 16,-5 0-5-16,-6 2-10 16,-2-1-5-16,-7 1-4 15,0 2-1-15,-1-3 1 16,-1-1-17-16,0 0-108 15,1 0-65-15,0 0-113 16,0 0 155-16</inkml:trace>
  <inkml:trace contextRef="#ctx0" brushRef="#br0" timeOffset="79308.03">10658 10481 683 0,'41'-9'370'16,"-33"6"19"-16,-2 1-124 15,-3 1-9-15,-3 1-21 16,-1 0-79-16,0 0-30 16,0 0-41-16,-17 19-23 15,-43 38-30-15,26-26-8 16,0-1-15-16,3-1 0 16,8-4-3-16,1-7 0 0,4-1 0 15,5-4 0-15,6-4 5 16,3-1 0-16,10 0 2 15,5-3 1 1,-5-2 10-16,0 0 12 0,26 10 18 16,5 0 7-16,4-4 3 15,-9-4-6-15,-1 1-10 16,-1 3-8-16,-7-1-13 16,-3 1-6-16,-9-1-6 15,-6-3-1-15,-3-1 5 16,-2-1-3-16,0-3-61 15,0 0-48-15,0 0-132 16,0-1-91-16,-1 0 198 16</inkml:trace>
  <inkml:trace contextRef="#ctx0" brushRef="#br0" timeOffset="79837.17">11144 10604 1196 0,'-15'-3'548'15,"-3"2"-268"-15,2 4-81 16,-3 3-11-16,6 12-90 16,5 6-38-16,5 7-38 15,8 4-5-15,12 1-3 16,5-3 1-16,8-5 12 15,2-5 3-15,3-12 11 16,4-6 1-16,5-13-9 0,1-7-2 16,-4-12-7-1,-8-1-1-15,-11-9 1 0,-18 15 3 16,1 1 5-16,-6-14 2 16,-15-3-3-16,-16 13-4 15,-8 6-12-15,-7 3-10 16,3 12-12-16,1 4-9 15,8 8-29-15,6 6-24 16,12 3-79-16,8 1-68 0,12-2-170 16,9 3 234-16</inkml:trace>
  <inkml:trace contextRef="#ctx0" brushRef="#br0" timeOffset="80191.14">11541 10281 1307 0,'-16'-13'494'0,"16"13"-299"16,4 0-45-16,15 12-4 15,4 9-9-15,9 8-44 0,2 9-13 16,8 6 2-16,1 3 1 16,0 3-28-16,-3-3-2 15,-5-1-16-15,-12-5-1 16,-10 1 7-16,-13-3-4 16,-18-1-2-16,-4-1-3 15,-12-9-9-15,6-1-22 0,2-12-86 16,3-2-55-16,5-6-120 15,2-2-53-15,7 1 199 16</inkml:trace>
  <inkml:trace contextRef="#ctx0" brushRef="#br0" timeOffset="81050.37">13433 10544 892 0,'12'9'408'15,"7"-2"-186"-15,-5 6-68 16,6 6 16-16,-1 5-59 16,-9 2-28-16,6 5-29 15,-4-1-7-15,-1-3-9 16,-1-3-6-16,-4-6-7 15,0-6-2-15,-4-9 10 16,-2-3 13-16,-2-7 5 16,1 6 0-16,0-2-15 15,-8-19-16-15,-10-36-14 16,9 26-3-16,10 0-6 16,3 0-5-16,5 4-5 15,7 5-3-15,4 6-42 16,1 0-39-16,6 7-97 0,2 5-101 15,-4 5 187-15</inkml:trace>
  <inkml:trace contextRef="#ctx0" brushRef="#br0" timeOffset="81405.09">13823 10732 839 0,'22'-3'397'0,"-9"-2"-102"16,4 1-63-16,-2-9-15 16,-1-1-44-16,3-7-85 15,-10 3-29 1,1 2-31-16,8-13-7 0,1-3-4 16,-12 4 1-16,-6 14 1 15,-5 2 1-15,-10 8-4 16,8 4-4-16,-3 7-8 15,-10 4-3-15,4 7-5 16,3 3-1-16,10 4 0 16,6 3 1-16,9 0 0 15,1-3-1-15,3-3 1 16,2-5 0-16,5-3 0 16,3-4-23-16,5-10-118 15,11-4-80-15,-1-14 127 0</inkml:trace>
  <inkml:trace contextRef="#ctx0" brushRef="#br0" timeOffset="81593.98">14259 10361 1026 0,'1'-2'453'0,"-5"23"-150"16,-2 9-96-16,-1 19-23 15,1 6-29-15,7 2-82 16,6-5-22-16,11-11-23 15,6-6-9-15,8-12-14 16,3-4-5-16,0-15-54 16,-2-4-56-16,-9-13-189 15,-3-3 185-15</inkml:trace>
  <inkml:trace contextRef="#ctx0" brushRef="#br0" timeOffset="82084.89">14190 10515 973 0,'0'7'422'0,"7"-4"-180"15,4 2-83-15,5-1-8 0,5-1-42 16,11 2-60-16,0 0-11 16,6 1-14-16,2-1-9 15,-6 1-10-15,-3-1-1 16,-4-4-3-16,-1-1 1 15,-3 0 1-15,-4-2 0 16,-6 2 4-16,-9 1 0 0,-4 6 8 16,2 2 17-1,-10 8 33-15,4 4 17 0,-1-1 13 16,2 1-9-16,6-5-27 16,4-3-14-16,4-6-22 15,1-2-7-15,2 0-9 16,0-8-5-16,2-4-5 15,2-1-17-15,1-15-37 16,-3 5-12-16,-3-5-7 16,-3-1 13-16,-4 8 37 15,-1 1 13-15,-4 11 11 16,0 2-1-16,0 11 4 16,0 3 8-16,1 7 18 15,-1 2 8-15,3 0 5 16,0 0-6-16,4-3-14 15,2-1-10-15,0-7-25 0,2-4-47 16,2-9-129-16,1-3-81 16,-4-6 155-16</inkml:trace>
  <inkml:trace contextRef="#ctx0" brushRef="#br0" timeOffset="82336.23">14949 10603 733 0,'12'16'483'15,"-7"-4"-9"-15,4 5-166 16,-6-4-14-16,0-2-87 16,-2 0-39-16,-5-6-52 15,1-2-19-15,-2-5-30 16,-4-2-15-16,1-5-28 16,3 3-8-16,1-6-21 15,7-4-10-15,1-1-16 16,6-4-11-16,3 2-34 15,-1 4-29-15,3 4-71 16,-4 2-37-16,4 3-109 16,-2 0-69-16,3 4 252 15</inkml:trace>
  <inkml:trace contextRef="#ctx0" brushRef="#br0" timeOffset="82608.14">15105 10536 547 0,'38'12'354'0,"-31"4"24"16,1 1-31-16,-3 2-39 0,1 1-22 15,-5 0-50-15,-1-1-31 16,-1-4-64-16,0-2-32 16,0-8-55-16,1-1-22 15,2-5-31-15,-2 0-6 16,0 0-27-16,0 0-11 16,1-17-11-16,37-24 0 0,-27 25 18 15,0 5 14-15,1 3 15 16,-1 5 5-16,-1 4 4 15,0 2 4 1,-2 7 8-16,-1 1 2 0,-1 7-2 16,-1 0-3-16,7 0-63 15,5-4-76-15,17-5 19 16,12-6 36-16</inkml:trace>
  <inkml:trace contextRef="#ctx0" brushRef="#br0" timeOffset="83014.11">16518 10289 1282 0,'-11'-9'537'16,"-1"0"-276"-16,1-1-60 15,1-1-33-15,1 4-52 16,0-1-78-16,-6-8-12 0,-2 6-11 16,-10 2-5-16,7 15-7 15,0 8-3-15,-2 13-4 16,9 7 1-16,4 15 5 15,6 5 3-15,6 10 5 16,4 7 3-16,4 0 0 16,3 0 4-16,-1-13 3 15,3-5-2-15,-1-12 0 16,-9-7-4-16,3-13-53 16,-5-7-57-16,-10-18-171 15,1-8-302-15,-13-7 370 16</inkml:trace>
  <inkml:trace contextRef="#ctx0" brushRef="#br0" timeOffset="83181.86">16082 10479 1178 0,'15'0'509'16,"8"1"-282"-16,3 4-20 15,3 1-76-15,3 0-46 16,5-1-53-16,3-2-42 15,10 2-139-15,-2 0-135 16,14-1 166-16</inkml:trace>
  <inkml:trace contextRef="#ctx0" brushRef="#br0" timeOffset="83536.98">16688 10493 981 0,'-17'-5'480'0,"-2"-2"-133"16,0 0-86-16,-2 5-48 15,-1-1-36-15,3 6-68 16,3 5-27-16,4 10-43 16,3 7-16-16,7 10-20 15,-1-1-3-15,6 1-1 16,4-9-2-16,5-10 3 16,5-3 0-16,0-15 1 15,2 0 0-15,0-8 0 16,1-5 0-16,-3-4 1 15,0-6 1-15,-5 0 4 16,-3 6 1-16,-1 3 5 0,-5 6 4 16,0 7 28-16,-3 1 10 15,-3 6 4-15,2-4-4 16,0 0-29-16,-1 11-11 16,0 9-11-16,3 27-4 15,6-32-23-15,2-5-37 16,5-5-105-16,0-1-74 0,0-11 140 15</inkml:trace>
  <inkml:trace contextRef="#ctx0" brushRef="#br0" timeOffset="83750.28">16947 10244 1247 0,'2'28'585'15,"-1"11"-268"-15,-8 12-99 16,0 6 4-16,6 4-103 16,1-4-42-16,3-12-48 15,-1-10-13-15,9-12-29 16,1-8-53-16,9-10-142 16,6-4-73-16,8-20 155 15</inkml:trace>
  <inkml:trace contextRef="#ctx0" brushRef="#br0" timeOffset="84293.1">17211 10398 1345 0,'-12'-4'647'0,"-5"1"-285"0,-2 4-152 16,-1 4-13-16,1 6-115 15,3 1-32-15,5 6-30 16,2 1-7-16,7 3-8 15,3 2 0-15,7-2 5 16,3-2 4-16,5-4 9 16,2-3 2-16,1-3 2 15,0-2-2-15,-4-4-10 16,-4-1-4-16,-5-3-23 16,-5-2-28-16,-5 0-57 15,2 1-22-15,1 0-14 16,-3 0 9-16,-7 0 45 15,1 0 17-15,6 0 26 16,2 1 12-16,0 0 9 16,1 0 1-16,0 0 13 15,1 0 7-15,0 0 15 0,19 8 6 16,43 0 6 0,-21-20-2-16,7-7-7 0,0-2-6 15,-10-2-6-15,-9-4-2 16,-8 1 2-16,-3 3 1 15,-13 5 11-15,-1 4 3 16,-12 9-4-16,-9 4-4 16,-1 8-12-16,1 10 2 0,-4 10 28 15,1 5 11-15,9 4 12 16,-3-1 6-16,8-2-17 16,8-4-9-16,3-7-19 15,3-3-12-15,13-8-34 16,-6-4-54-16,14-3 359 15,19 4-233-15</inkml:trace>
  <inkml:trace contextRef="#ctx0" brushRef="#br0" timeOffset="85059.08">19567 10116 869 0,'-10'5'419'0,"4"1"-95"16,-1 3-98-16,-9 12-40 16,1-1-23-1,1 1-63-15,-10 27-24 0,-6 10-32 16,8-1-15-16,10-9-21 16,-5-5-3-16,11-8-5 15,-2-10 1-15,1-14-72 16,7-6-61-16,-1-7-188 15,5-6 189-15</inkml:trace>
  <inkml:trace contextRef="#ctx0" brushRef="#br0" timeOffset="85259.98">19683 10127 1197 0,'-3'27'521'0,"-10"5"-229"0,-6 4-56 15,-7 13-24-15,-1 3-51 16,0 2-86-16,2 0-25 16,4-5-30-16,4-7-9 15,7-10-6-15,5-8-32 0,5-12-103 16,5-5-62-16,0-7-188 16,5-5 229-16</inkml:trace>
  <inkml:trace contextRef="#ctx0" brushRef="#br0" timeOffset="87704.95">20800 10306 546 0,'1'-3'371'15,"1"1"-43"-15,-2 1-61 16,1-3-31-16,-1 2-69 16,-1 1-24-16,0 0-42 15,0 0-18-15,-10-1-27 16,0 3-11-16,-1 3-16 0,-25 49-5 16,34-25-13-16,3 3-3 15,7-8-6-15,8-2-2 16,8-9 1-16,4-5 0 15,6-6 5-15,-6-3-1 16,5-10 3-16,-10-5 2 0,-5-7 3 16,5-4 3-16,-16 1 5 15,-2-2 1-15,-7 3 3 16,-7 2-1-16,-3 4-5 16,-1 3-3-16,-8 1-8 15,-5 2-4-15,2 8-12 16,-3 6-8-16,7 8-19 15,8 4-24-15,4 3-74 16,9 2-46-16,8 4-185 16,5 0 226-16</inkml:trace>
  <inkml:trace contextRef="#ctx0" brushRef="#br0" timeOffset="88021.93">21081 10215 1097 0,'1'6'475'16,"-1"5"-253"-16,-1 5-1 16,0 9-60-16,1 2-43 15,7-2-60-15,5 0-18 16,8-6-17-16,0-3-4 15,6-4-4-15,-2-4-1 0,-6-5 4 16,0-2 0-16,-7-3 4 16,-1-4 2-16,-3-2 1 15,1-7-1-15,1-4-7 16,1-3-4-16,2-7-25 16,-1 1-38-16,0 3-110 15,1 2-77-15,-7 12 138 16</inkml:trace>
  <inkml:trace contextRef="#ctx0" brushRef="#br0" timeOffset="88640.33">21350 10391 963 0,'13'4'446'0,"4"-6"-193"16,-2-4-23-16,2-9-72 15,3-4-53-15,-4-5-69 0,6-3-13 16,-1-1-10-16,-7 2 0 16,-5 9 4-16,-6 0 1 15,-9 8 0-15,-3 4 0 16,-4 0-7-16,-3 1 0 16,7 5-2-16,-2 4-1 15,3 9 3-15,-2-1 1 0,3 8 2 16,4 3 0-16,0 1-3 15,6 5-4-15,-2-6-4 16,10-3 0-16,6-9-2 16,0-4-1-16,9-5-2 15,1-7-19-15,2-8-53 16,2-2-30-16,-6-1-52 16,-4-1 3-16,-5 3 48 15,-4 3 30-15,-5 2 56 16,-2 4 17-16,-2 5 29 15,-2 1 20-15,-1-2 30 16,-1 0 12-16,0 7 2 16,1 9-5-16,0 22-6 15,2-28 3-15,0-5-8 16,-1 0-5-16,-1-5 7 0,-1 0-3 16,0-2-6-16,0 1-6 15,0 0-31-15,0 0-14 16,-2-11-17-16,3-5-4 15,12-30-6-15,3 25 1 16,1 7-2-16,2 1-1 16,0 5-54-16,2 5-51 15,2-4-126-15,1 3-122 0,9 5 229 16</inkml:trace>
  <inkml:trace contextRef="#ctx0" brushRef="#br0" timeOffset="89167.02">22612 10104 727 0,'-1'-3'367'0,"1"3"-58"16,0 5-90-16,-1-5-22 15,0 15-26-15,-7 49-70 16,2-25-25-16,2 4-47 16,3-3-12-16,6-4-15 15,4-3-2-15,7-9-21 16,2-6-52-16,4-15-196 15,-1-3 179-15</inkml:trace>
  <inkml:trace contextRef="#ctx0" brushRef="#br0" timeOffset="89361.83">22439 10218 1162 0,'1'-4'480'0,"6"3"-293"15,7 0-16 1,7 3-44-16,-2-1-23 0,8 2-39 16,-2 1-17-16,3-3-28 15,3 0-31-15,3-2-122 16,1-2-78-16,4-5 117 16</inkml:trace>
  <inkml:trace contextRef="#ctx0" brushRef="#br0" timeOffset="89891.39">22857 10023 1119 0,'0'7'489'0,"-1"12"-269"16,3 7-13-16,-6 8-38 0,8 10-45 16,-8-5-41-1,4 0-14-15,4-3-32 0,-4-10-9 16,10-5-14-16,-10-5-3 15,6-9-2-15,-6-4 0 16,0-3 2-16,3-2-6 16,-4 1-8-16,0 0-4 15,0 0-3-15,0 0 4 16,0-10 6-16,-1 0 0 16,2 6-6-16,7-23-2 0,-4 31 0 15,4 5 2-15,3 6 8 16,-4 1 6-16,12 3 2 15,3-5 1-15,14-9-3 16,8-4-3-16,7-11-4 16,-1-4 0-16,-3-5 2 15,-7 0 0-15,-13 2 8 16,-9 3 6-16,-17-1 6 16,-9 3 3-16,-11-1-3 15,-5-1-3-15,2 4-2 16,2 3-1-16,7 8-2 15,2 12-1-15,6 8-2 16,1 4 0-16,5 7 0 16,5-4-2-16,6 0-6 15,6-5-3-15,15-4-4 0,4-7-15 16,16-6-127-16,6-5-85 16,5-5 136-16</inkml:trace>
  <inkml:trace contextRef="#ctx0" brushRef="#br0" timeOffset="90229.5">24021 10107 1237 0,'-3'-3'510'0,"3"7"-314"15,0 7-13-15,-2 6-40 16,1 10-31-16,-3 5-41 15,-1 3-16-15,-3 4-27 0,5-2-11 16,3 2-15-16,7-4-3 16,10-7-41-16,2-5-44 15,1-11-127-15,0-5-69 16,0-7 167-16</inkml:trace>
  <inkml:trace contextRef="#ctx0" brushRef="#br0" timeOffset="90421.29">23856 10202 1182 0,'10'-3'508'0,"-3"3"-251"16,4 0-46-16,7 0-42 16,-2 0-34-16,7 0-63 15,5 2-22-15,3-1-31 16,8 4-29-16,6-1-116 15,-3-1-78-15,4 7 116 16</inkml:trace>
  <inkml:trace contextRef="#ctx0" brushRef="#br0" timeOffset="90828.21">24482 10302 964 0,'-11'-11'489'15,"0"-2"-160"-15,-4-4-127 0,3 1-27 16,0-1-66-16,-3 3-27 16,4 5-41-16,2 6-17 15,-3 9-14-15,2 4-5 16,-1 8-7-16,-1 2-2 16,5 1 0-16,2 1 2 15,6-4 0-15,0 1 1 0,8-7 1 16,2-6 0-16,1-5 1 15,6-4 1-15,-2-8-1 16,-3-2 1-16,6-3 0 16,-6 0 3-1,-2 3 1-15,-2 2 8 0,-9 9 20 16,3 2 10-16,-3 8 22 16,1 4-1-16,1 2-15 15,-4 4-9-15,4-1-25 16,-2-2-8-16,7-3-19 15,6-3-38-15,-1-6-91 16,6-3-51-16,-2-7-142 16,-1-4-147-16,-2-1 318 15</inkml:trace>
  <inkml:trace contextRef="#ctx0" brushRef="#br0" timeOffset="91082.21">24629 10239 982 0,'10'2'463'16,"-1"4"-192"-16,-1 1-31 15,0 7-71-15,-3-1-27 16,3 6-35-16,-2-2-16 16,-1 0-29-16,1-2-11 15,-3-5-18-15,-1-4-2 0,-2-5 7 16,-1-1 0-16,0-1-4 16,0 0-5-16,-1-6-16 15,-4-15-5-15,-4-30-10 16,10 30-4-16,1 0-23 15,4 2-23-15,2 2-73 16,4 1-44-16,1 3-173 16,0 6 213-16</inkml:trace>
  <inkml:trace contextRef="#ctx0" brushRef="#br0" timeOffset="91448.89">24916 10345 967 0,'24'15'468'0,"-2"-6"-180"16,3-2-15-16,-2-7-85 16,-1-5-47-16,1-8-64 0,-5-4-20 15,-3-6-18-15,-5 2-3 16,-10-3-3-16,-4 1-3 16,-9 6-4-16,-3-3-3 15,-4 9-8-15,-1-1-2 16,3 6-7-16,1 3-1 15,4 4-4-15,6 12 1 16,3 8 2-16,2 7 2 0,3 12 1 16,-1 0 1-1,5 6 2-15,7 1 2 0,6-1 9 16,-2 0 3-16,-1-5 3 16,-7-6 3-16,-4-6 0 15,0-7 4-15,-12-12 8 16,-4-3-2-16,-4-8-24 15,-5-4-33-15,5-11-115 16,0-4-64-16,1-13-201 16,2-3 241-16</inkml:trace>
  <inkml:trace contextRef="#ctx0" brushRef="#br0" timeOffset="91760.88">25153 10335 1008 0,'37'-10'524'0,"-1"0"-204"16,3-4-87-16,-2-3-35 16,-7 0-101-16,0-4-25 15,-15-3-34-15,-7 3-6 16,-6 2-5-16,-7 9 0 16,-9 3-11-16,1 6-8 15,-7 4-9-15,-1 6-2 0,7 7 3 16,-6 0 7-16,13 3 8 15,2 3-1-15,6 1 5 16,7 0 1-16,5-2 0 16,-1-6 0-16,7-1-7 15,2-5-5-15,-1-9-20 16,7-3-37-16,-4-10-113 16,5-1-85-16,4-7 143 15</inkml:trace>
  <inkml:trace contextRef="#ctx0" brushRef="#br0" timeOffset="91948.99">25644 10039 1061 0,'-2'12'493'0,"-7"8"-164"16,0 8-69-16,-3 15-49 16,2 3-35-16,7 5-80 0,4 0-28 15,11-6-32-15,1-4-18 16,9-11-18-16,3-9-8 15,4-13-58-15,1-7-35 16,-3-8-112-16,-5-6-82 16,-11-4 189-16</inkml:trace>
  <inkml:trace contextRef="#ctx0" brushRef="#br0" timeOffset="92126.9">25521 10163 1094 0,'5'0'545'15,"7"-1"-201"-15,5 1-96 16,6 1-16-16,3 3-78 16,4-4-41-16,1 2-52 15,2 3-17-15,0-5-43 16,0 3-47-16,-7-3-143 16,-1 0-39-16,-13 4 122 15</inkml:trace>
  <inkml:trace contextRef="#ctx0" brushRef="#br0" timeOffset="99106.87">7229 12623 736 0,'11'1'358'0,"-3"-2"-81"16,1-3-57-16,27-23 4 16,-31 11-31-16,-4-5-55 15,-1 4-27-15,-7-4-33 16,-6 1-9-16,-6 6-17 16,-4 2-11-16,-8 10-16 15,-2 2-9-15,-4 9-9 0,-1 7-4 16,5 10-4-16,1-1-2 15,4 5-1 1,3 0 0-16,18-2 0 0,9 6 3 16,11 0 1-16,12-1 0 15,8-3 6-15,5 0 0 16,11-6 9-16,-2-3 6 16,-6-4 9-16,-8 1 6 15,-15-4 1-15,-7 0 2 0,-14 0 2 16,-6 1-3-16,-10 0-5 15,-4-1-5-15,-3-6-12 16,1-3-4-16,3-5-41 16,4-3-41-16,8-1-85 15,3-2-51-15,8-1-93 16,5-4-51-16,12 0 226 16</inkml:trace>
  <inkml:trace contextRef="#ctx0" brushRef="#br0" timeOffset="99447.8">7419 12741 754 0,'21'-15'392'0,"-5"9"-97"16,-6 6-22-16,-3 12-58 15,-1 8-26-15,-10 11-42 16,4 3-24-16,0-2-34 0,1 0-16 16,10-13-32-16,-4-3-13 15,5-10-17-15,-5-8-4 16,11-8-3-16,-3-5 0 15,-2-8-1-15,7-3-2 16,-8-2-2-16,0-1-3 16,1 1 3-16,-3 3 1 15,-2 3 1-15,-1 4 1 0,-3 11-4 16,-2 4 0-16,1 13 3 16,-3 8 4-16,1 9 14 15,1 6 5-15,0 1 4 16,2-2-3-16,1-8-11 15,2-6-5-15,3-11-38 16,1-6-58-16,2-10-155 16,3-8 153-16</inkml:trace>
  <inkml:trace contextRef="#ctx0" brushRef="#br0" timeOffset="99885.92">7829 12425 1210 0,'7'12'516'0,"0"6"-271"0,-6 10 12 16,1 12-44-16,-1 6-48 15,-1 11-80-15,7 1-23 16,-3-4-26-16,4-4-8 16,1-12-15-16,-1-7-5 15,-2-12-1-15,-4-8 0 16,1-6 3-16,-4-4 3 15,-1-3-5-15,2 1-4 32,0 0-12-32,0 0-6 0,1-21-7 0,12-39-1 0,8 24 5 15,0 17 0-15,4 6 8 16,-2 3 3-16,-5 11 3 16,1 1 3-16,-6 10 5 15,-1 1 4-15,-4 4 9 16,-8 2 2-16,-10 2 3 15,-5 6-1-15,-6-1-3 16,-6 2-2-16,-8-7-7 16,3-5-12-16,-3-4-92 15,9-8-65-15,15-3-184 16,2-5-176-16,19-8 334 16</inkml:trace>
  <inkml:trace contextRef="#ctx0" brushRef="#br0" timeOffset="100209.98">8319 12659 741 0,'20'-17'467'0,"-11"2"-58"15,-12 4-69-15,-8 7-20 16,-10 5-107-16,-4 7-51 16,-3 7-76-16,-4 4-19 0,5 4-19 15,5 1-11-15,9 0-18 16,8-3-7-16,10 1-8 15,6-2-2-15,8 1 0 16,4-1 2-16,7-4 6 16,2-3 4-16,2 2 9 15,-6-4 4-15,-4 2 2 16,-9-2-1-16,-12 0-1 16,-5 2-1-16,-16-2-2 15,-2 0-3-15,-6-5-13 16,1-1-34-16,5-6-110 15,4-3-72-15,8-8-171 16,7-1 222-16</inkml:trace>
  <inkml:trace contextRef="#ctx0" brushRef="#br0" timeOffset="100528.37">8529 12716 1072 0,'8'16'549'0,"-3"6"-209"15,1 10-55-15,-6 2-39 16,7-1-98-16,-3-2-45 16,4-11-61-16,8-2-14 15,0-12-17-15,4-4-4 0,2-9-3 16,-1-8-3-16,0-5 1 16,-2-3 0-1,0-1 0-15,-4 2 0 0,-3 2 2 16,-2 4 1-16,-5 5 2 15,-2 3 2-15,-3 8-5 16,-2 4-2-16,-3 11 0 16,1 3 1-16,2 11 4 15,2 2 2-15,5-5-2 16,2-1-3-16,2-12-4 16,-2-5 0-16,3-4-75 15,0-7-64-15,3-3-157 16,1-3-428-16,-1-12 492 15</inkml:trace>
  <inkml:trace contextRef="#ctx0" brushRef="#br0" timeOffset="100974.96">8977 12761 943 0,'6'11'524'0,"-1"8"-136"16,-2 5-79-16,2 4-23 15,-5 3-96-15,-1-2-49 16,-5-4-74-16,1-5-22 15,4-11-31-15,1-4-9 0,-1-9-10 16,7-4-8-16,1-6-13 16,-4-4-4-16,8-1 1 15,-9-3 2-15,2 4 12 16,4 3 5-16,3 2 4 16,2 4 1-16,-2 5 3 15,2 3 6-15,-1 6 20 16,0 7 11-16,-1 8 15 15,-1 6 0-15,-4-1-15 16,0-2-8-16,0-12-17 16,0-4-6-16,3-7-5 15,-1-5-2-15,2-3-5 16,-2-7-4-16,-1 0-1 16,-2 1 0-16,-1 0 6 15,-2 3 6-15,2 1 0 16,1 1 0-16,1 6 0 15,3 4 1-15,0 9 6 0,-2 5 4 16,0 10 2-16,0 2-2 16,0 0-10-16,5-2-24 15,8-13-113-15,4-7-70 16,10-22 118-16</inkml:trace>
  <inkml:trace contextRef="#ctx0" brushRef="#br0" timeOffset="101367.82">10028 12388 1163 0,'-17'1'539'16,"-1"3"-227"-16,-1 17-104 16,9 13-13-16,-6 15-60 15,12-5-36-15,1 1-53 0,4 40-16 16,-2 8-16-16,13-11-7 15,6-30-6-15,6-5-1 16,10-14-38-16,4-8-50 16,5-12-139-16,2-10 10 15,-3 1 113-15</inkml:trace>
  <inkml:trace contextRef="#ctx0" brushRef="#br0" timeOffset="101515.11">10461 12855 1373 0,'2'18'626'16,"-1"1"-298"-16,-1 9-110 15,2 0-9-15,-1-2-104 16,-1-3-48-16,3-6-43 16,3-5-41-16,-3-9-113 15,-2-5-80-15,16-10 120 16</inkml:trace>
  <inkml:trace contextRef="#ctx0" brushRef="#br0" timeOffset="101665.53">10408 12615 1082 0,'20'-4'467'0,"-9"11"-200"0,-5 2-95 15,1 7-46-15,7 3-22 16,0-2-198-16,0 1-109 15,20 5 122-15</inkml:trace>
  <inkml:trace contextRef="#ctx0" brushRef="#br0" timeOffset="101846.3">10890 12902 1120 0,'8'16'570'16,"-8"-1"-179"-16,-9 2-122 15,-3 5-25-15,-9 0-116 16,-4-3-67-16,6-3-132 16,1-2-66-16,6-9-266 15,5 0 248-15</inkml:trace>
  <inkml:trace contextRef="#ctx0" brushRef="#br0" timeOffset="102196.46">11142 12500 1327 0,'11'10'546'16,"-1"4"-242"-16,-5 6-86 16,-5 13-10-16,-3 6-40 15,-5 15-103-15,0 1-33 16,3-4-21-16,3-3-3 15,2-11-4-15,2-7 1 0,-1-9 0 16,1-3-1-16,2-6-2 16,0-3 0-16,5-1-2 15,2-3 3-15,4-1 8 16,4 2 6-16,5-4 17 16,3 0 5-16,8-1 7 15,5 0 0-15,-3 0-7 16,-3-1-5-16,-9-1-11 15,-3-1-7-15,-5 0-91 16,2-2-91-16,-2-4-212 16,6-6 222-16</inkml:trace>
  <inkml:trace contextRef="#ctx0" brushRef="#br0" timeOffset="102465.9">11661 12379 1350 0,'16'13'592'0,"8"-3"-196"15,3 13-219-15,-1 3 6 16,-3 10-17-16,-5 1-47 16,-3 6-65-16,-7 3-15 15,-6 8-17-15,-5 1-4 0,-11-2-8 16,-2-1-2-16,-7-13-37 15,-1-6-42-15,6-16-107 16,3-5-62-16,6-12-118 16,5-7 211-16</inkml:trace>
  <inkml:trace contextRef="#ctx0" brushRef="#br0" timeOffset="102741.03">12255 12589 1361 0,'-6'-1'569'0,"-3"2"-229"15,10 5-188-15,8-3 1 16,8-2-19-16,9 2-47 16,10-3-66-16,3 1-11 15,2 4-10-15,-5-1-54 0,-6 4-149 16,-1-2-95-16,-4 7 162 16</inkml:trace>
  <inkml:trace contextRef="#ctx0" brushRef="#br0" timeOffset="102914.38">12372 12758 1346 0,'-9'2'561'0,"6"1"-313"15,3-1-12-15,5 2-37 16,-5-4-50-16,5 0-83 16,17 2-21-16,34 2-37 15,-29-7-60-15,5-3-92 16,10 1 91-16</inkml:trace>
  <inkml:trace contextRef="#ctx0" brushRef="#br0" timeOffset="104821.5">13761 12621 640 0,'38'-22'335'0,"-33"15"-33"15,-3-4-48-15,-1 7-9 16,-6-4-33-16,-7 4-73 16,-1 3-27-16,-6-2-41 15,-1 1-13-15,-4 2-22 16,1 4-9-16,-1 2-13 16,2 5-3-16,6 4-7 15,4 0-4-15,10 8-4 16,3 0-2-16,12 0 1 15,8 1 2-15,7-4 4 16,0-1 8-16,2-3 14 16,-3-5 9-16,-4 0 7 15,-4-2-3-15,-12 1 1 16,-7 1 2-16,-7-1 3 16,-7 0 1-16,-3-2-9 0,-2-2-10 15,1-3-28-15,1-3-34 16,6-1-93-16,2-4-51 15,9-3-129-15,2-4-108 16,11-4 275-16</inkml:trace>
  <inkml:trace contextRef="#ctx0" brushRef="#br0" timeOffset="105137.28">13987 12603 741 0,'11'5'440'0,"-3"3"-84"0,-1 12-70 16,-5 2-19-16,-1 5-66 15,0 3-34-15,0-4-62 16,2-1-22-16,4-6-41 16,0-4-14-16,2-7-18 15,7-5-3-15,2-7-2 16,2-7-2-16,1-7-3 16,-3-3-7-16,-2-5-5 15,-2 1 1-15,-4 5 6 16,-1 5 5-16,-5 9 0 15,-1 6 0-15,-2 4 0 16,-1 7 5-16,0 10 12 16,0 1 4-16,4 2 3 15,1 1-4-15,5-6-9 0,1-3-6 16,1-4-34 0,0-4-64-16,1-12-128 0,0-9 136 15</inkml:trace>
  <inkml:trace contextRef="#ctx0" brushRef="#br0" timeOffset="105539.82">14421 12348 1125 0,'12'28'578'16,"-3"5"-215"-16,2 17-97 15,-6-9-22 1,-3-20-108-16,2 0-45 0,1 65-36 15,6 2-11-15,-3-12-21 16,-3-36-7-16,-2-19-6 16,-1-9 3-16,-2-12 0 15,0-6-3-15,0-9-5 16,-6-6-8-16,7-5-11 16,0-2-1-16,3 2-2 15,2 5 2-15,6 4 1 16,5 5 1-16,7 7 5 15,0 3 3-15,0 7 9 0,1 5 11 16,-3 4 18-16,-3 1 7 16,-6 5 5-16,-5 0-6 15,-10 1-9-15,-5 0-4 16,-9-1-7-16,-3-2-2 16,-3-7-50-16,2-4-33 15,5-7-89-15,3 0-51 16,4-6-83-16,-1-4-58 15,11-6 226-15</inkml:trace>
  <inkml:trace contextRef="#ctx0" brushRef="#br0" timeOffset="106999.47">15127 12588 1157 0,'-3'-35'442'0,"5"29"-295"15,-2 4 5-15,-5 0 5 0,4 1-29 16,0 1-55-16,-16 1-10 15,-37 9-13-15,28 5-7 16,1 1-15-16,12-2-6 16,0 0-8-16,-2 13-3 15,6-1-7-15,5-2-2 16,14-9 0-16,0-1 2 16,8 0 12-16,1 0 8 15,2-3 9-15,1-2 3 16,-6-1-4-16,1 1-3 15,-8 0-6-15,-3 2 1 0,-7 2 3 16,-4 0 0-16,-6-1 0 16,-3-1-5-16,4-6-9 15,-5-1-32-15,7-4-96 16,0-4-51-16,1-3-146 16,4-4-163-16,13-6 319 15</inkml:trace>
  <inkml:trace contextRef="#ctx0" brushRef="#br0" timeOffset="107346.09">15236 12624 899 0,'17'4'490'16,"-3"9"-91"-16,-2 8-161 16,-2 2 0-16,-4 7-77 0,0-2-43 15,3-7-64-15,5-2-20 16,8-9-26-16,2-5-6 15,0-7-2-15,-1-5 0 16,-5-6 2-16,-3-1 1 16,-3-1 2-16,-1-2-2 15,-4 0 0-15,1 3 2 16,-7 1 1-16,3 6 3 0,-4 2 0 16,-1 3-1-16,1 4-4 15,-1-2-2-15,0 0 2 16,-1 20 3-16,-2 35 3 15,8-28 1-15,-2-5-4 16,4-4-4-16,1-8-1 16,-1-3-39-16,2-4-132 15,-4-3-62-15,15-6 121 16</inkml:trace>
  <inkml:trace contextRef="#ctx0" brushRef="#br0" timeOffset="107851.99">15676 12690 1168 0,'4'13'530'0,"-2"4"-235"15,2 3 5-15,-4 1-61 0,0-1-57 16,0-4-93-16,-1-2-29 16,1-5-35-16,0-5-9 15,0-5-16-15,2-2-7 16,-2 2-8-16,0 0-10 15,3-7-6-15,5-8 1 16,20-30 4-16,-15 29 10 16,-1 4 12-16,-1 3 2 0,1 7 2 15,-1 3 5-15,0 7 15 16,0 6 6-16,-4 4 12 16,-1 4 3-16,-3 2-6 15,-3-3-3-15,0-2-8 16,2-2-7-16,3-7-11 15,1-6-5-15,0-6-7 16,1-6-13-16,0-7-28 16,6-2-9-16,0 0-6 15,0-1 10-15,0 3 31 16,-3 3 10-16,-4 4 11 16,-1 5 4-16,-3 4 25 15,-1 4 11-15,5 6 22 16,-5 4 6-16,-1 7-14 15,-4 0-9-15,4 0-22 0,0-1-11 16,8-8-44 0,2-5-60-16,11-9-119 15,6-7 128-15</inkml:trace>
  <inkml:trace contextRef="#ctx0" brushRef="#br0" timeOffset="108351.4">16574 12374 728 0,'-12'-9'418'15,"3"-5"35"-15,2 4-160 16,-1 6-58-16,-5 5-24 16,-5 17-94-16,0 9-37 15,-2 16-38-15,2 3-6 16,13 9-4-16,6 3-2 16,7 0-9-16,3 1-4 15,4-2-7-15,-8-6-2 0,9-5-3 16,0-2 0-1,2-13-6-15,2-4-8 0,-1-11-119 16,0-4-90-16,2-6 132 16</inkml:trace>
  <inkml:trace contextRef="#ctx0" brushRef="#br0" timeOffset="108678.06">16922 12634 1217 0,'12'-6'495'15,"-4"12"-249"-15,2 9-62 0,-4 12 9 16,-4 5-36-16,-4 7-78 16,-2-2-23-16,7-4-29 15,-2-9-13-15,9-6-42 16,-1-8-47-16,3-10-129 15,-3-6-109-15,8-16 188 16</inkml:trace>
  <inkml:trace contextRef="#ctx0" brushRef="#br0" timeOffset="108844.14">16933 12425 1099 0,'3'4'473'0,"4"-4"-191"15,5 3-60-15,2 5-33 16,-1 4-26-16,2 0-87 16,-1-1-27-16,5 1-145 0,5 1-44 15,9 10 81 1</inkml:trace>
  <inkml:trace contextRef="#ctx0" brushRef="#br0" timeOffset="109047.98">17184 12732 1315 0,'3'0'607'0,"3"-1"-300"0,10-2-106 16,5 1-6-16,11 1-100 16,2-2-36-16,12 3-32 15,-6 0-10-15,-7 1-66 16,2 1-65-16,-12-1-133 15,3 1 144-15</inkml:trace>
  <inkml:trace contextRef="#ctx0" brushRef="#br0" timeOffset="109229.87">17393 12538 1164 0,'0'3'508'0,"0"13"-194"0,0 6-89 15,5 10-38-15,-7 3-30 16,0 2-81-16,3 0-23 16,0-5-23-16,0-2-12 15,6-6-83-15,1-2-85 16,2-4 95-16</inkml:trace>
  <inkml:trace contextRef="#ctx0" brushRef="#br0" timeOffset="109457.43">17637 12506 1336 0,'2'5'584'0,"0"10"-278"16,-2 4-42-16,-3 9-43 15,-1 7-67-15,-3 4-94 16,3 3-20-16,0-2-21 15,4 0-9-15,6-10-10 16,-1-6-49-16,6-6-144 16,1-6-56-16,5-12 129 15</inkml:trace>
  <inkml:trace contextRef="#ctx0" brushRef="#br0" timeOffset="109679.76">18064 12844 1725 0,'-11'13'668'0,"4"-5"-400"16,1 1-111-16,-11 3 6 15,-5 0-51-15,4 0-98 16,-3 2-49-1,5-2-116-15,6-1-74 0,4-3 124 16</inkml:trace>
  <inkml:trace contextRef="#ctx0" brushRef="#br0" timeOffset="110131.92">18515 12356 1264 0,'-14'2'558'0,"4"5"-257"15,4 11-147-15,-2 10-1 16,-1 10-55-16,0 7-32 15,4 4-34-15,2 0-6 16,6 0-14-16,-3-4-5 16,0-6-3-16,4-4 0 15,-3-10 1-15,7-6 0 16,-3-3 20-16,1-4 11 0,5-2 21 16,-3-1 10-16,6-5-4 15,3 4 5-15,-1-7-5 16,6-1-3-16,4 0-7 15,-6-2-11-15,1-2-15 16,1 2-6-16,-5 0-12 16,-1 0-1-16,-2 3-108 15,-1 2-86-15,4 0-149 16,1-1 179-16</inkml:trace>
  <inkml:trace contextRef="#ctx0" brushRef="#br0" timeOffset="110329.58">18846 12723 1296 0,'11'-4'553'0,"3"0"-311"16,7-3-95-16,-1 1-8 0,6 1-63 15,-1 0-30-15,10 4-31 16,2 1-47-16,4 3 425 16,-1 5-304-16</inkml:trace>
  <inkml:trace contextRef="#ctx0" brushRef="#br0" timeOffset="110797.05">19610 12831 989 0,'-6'-17'495'16,"4"-9"-122"-16,-1-8-220 15,-3-3-5-15,-1 0-63 0,-4 1-32 16,-8 3-29-16,2 6-4 15,-7 7-11-15,1 6-3 16,2 10-6-16,-2 5-3 16,6 16 2-16,2 7 0 15,5 14 1-15,1 4 1 16,7 2 1-16,2-4 3 16,6-8 9-16,2-7 5 15,3-14 12-15,6-7 7 0,3-8 3 16,1-8-2-16,2-4-9 15,0-4-8-15,3-2-9 16,-2 1 4-16,-2 4 14 16,-6 4 4-16,-7 8 19 15,-4 5 10-15,-5 12 7 16,-1 7 0-16,-3 4-14 16,1 4-17-16,3-1-25 15,0 0-6-15,5-3-8 16,3-5-53-16,1-5-155 15,2-2-93-15,6-5 161 16</inkml:trace>
  <inkml:trace contextRef="#ctx0" brushRef="#br0" timeOffset="110987.68">19907 12798 1247 0,'9'19'619'0,"-7"2"-202"15,0 3-192-15,1 0-12 16,-3-7-107-16,2 0-51 16,1-11-38-16,-5 3-6 15,0-7-108-15,1-2-64 16,0-6-127-16,1 5 150 0</inkml:trace>
  <inkml:trace contextRef="#ctx0" brushRef="#br0" timeOffset="111174.4">19875 12603 1293 0,'13'-7'567'0,"-9"6"-212"16,3 3-93-16,-4 1-41 16,0 1-55-16,5 1-115 15,-5 0-40-15,3 2-155 16,6 4-73-16,-1 2 123 15</inkml:trace>
  <inkml:trace contextRef="#ctx0" brushRef="#br0" timeOffset="112630.71">20219 12325 1141 0,'6'0'445'0,"11"9"-293"16,5 6 10-16,10 14 20 15,3 5-19-15,0 5-19 0,-4-2-5 16,-12 3-17-16,-2 0-11 16,-12 2-30-16,-5 6-15 15,-8 3-26-15,-8 1-12 16,-7-8-38-16,-3-5-46 16,-4-16-126-16,-1-9-89 15,3-9 159-15</inkml:trace>
  <inkml:trace contextRef="#ctx0" brushRef="#br0" timeOffset="113953.48">21819 12361 1243 0,'-5'-7'524'0,"-7"0"-266"16,-2 7-47-16,-5 8-38 16,-2 9-41-16,-5 17-72 15,1 8-15-15,6 7-16 16,4-1-9-16,14-2-13 16,3-5-5-16,14-7-3 15,7-3-1-15,20-6 1 16,8-9-2-16,5-13-1 15,-3-7 1-15,-7-17 3 16,-6-6 3-16,-5-8 6 16,-3-5 4-16,-18 1 9 15,-7-1 4-15,-21 3-2 16,-7 0-3-16,-9 2-11 16,-2 2-6-16,-1 0-4 15,-1 3-2-15,-6 7-20 0,2 4-8 16,1 13-20-1,5 6-14-15,17 10-49 0,7 2-42 16,12 6-26-16,6 2 94 16</inkml:trace>
  <inkml:trace contextRef="#ctx0" brushRef="#br0" timeOffset="114193.64">22212 12316 1078 0,'17'11'503'0,"-4"10"-169"16,-2 2-86-16,-2 14-73 15,-4 7-43-15,-3 3-81 16,2 1-17-16,-3-4-18 16,3-4-3-16,2-9-6 15,-2-3-1-15,-3-15-20 16,-1-5-38-16,-9-14-81 15,-2-7-43-15,2-9-67 16,0-5-23-16,-1-8-192 16,2-3 296-16</inkml:trace>
  <inkml:trace contextRef="#ctx0" brushRef="#br0" timeOffset="114556.51">22208 12298 717 0,'12'-17'438'15,"2"5"-50"-15,9 11-129 0,3 2-24 16,3 7-58-16,1 1-21 15,-3 3-38-15,0 3-20 16,-9 3-37-16,-1 2-14 16,-5 2-27-16,-5 0-4 0,-5 0-3 15,-2-1 0-15,-7-4 3 16,4 3 0-16,-6-9 2 16,1 1-1-16,-6-4-1 15,-5-5-1-15,5-1-3 16,-3-3-1-16,9 1-11 15,5 0 2-15,8 6 0 16,1 1 0-16,14 4 10 16,-7 1 0-16,11 3 8 15,4 0 7-15,-3 0 10 16,9 1 4-16,-8-1-4 16,3-2-7-16,-6 2-14 15,-5-5-6-15,-3 1-16 16,-1-2-45-16,-8-4-99 15,1 2-63-15,-6-5-113 16,-1 1 190-16</inkml:trace>
  <inkml:trace contextRef="#ctx0" brushRef="#br0" timeOffset="115325.26">21627 13002 1067 0,'-13'0'483'16,"4"-1"-253"-16,11 1-65 15,9 3 0-15,15 7-49 16,14-1-15-16,23 2-20 16,8-3-7-16,9-3-4 15,6-5 1-15,-2 0-1 16,6-2-5-16,4-2-18 16,-4 5-8-16,-16 0-11 15,-39-1-4-15,1 0-6 0,7 3-4 16,-13-2-8-16,-14-2-3 15,-19 1-65-15,-3 0-55 16,-5-3-127-16,-3 0 220 16,10 6-24-16</inkml:trace>
  <inkml:trace contextRef="#ctx0" brushRef="#br0" timeOffset="116194.54">23959 12516 744 0,'9'-2'378'0,"-9"-11"-73"15,0 6-43-15,-8-2-41 16,-4 0-38-16,1 7-86 16,-8 2-31-16,-14 2-43 15,-6 5-11-15,-7 5-10 16,2 3-2-16,13 4-10 15,10 1-3-15,13 0-5 16,8 0 1-16,11 0 13 16,7-4 7-16,9 0 16 15,7 0 7-15,3-2 12 16,-6 0 5-16,-4 0 1 16,-12-2-3-16,-7 1-10 15,-1-1-2-15,-7 0 4 16,-4 0 2-16,-13-3-1 15,0-3-5-15,-11-3-35 0,6-3-36 16,7-2-78-16,-2-4-65 16,17-5 113-16</inkml:trace>
  <inkml:trace contextRef="#ctx0" brushRef="#br0" timeOffset="116557.73">24079 12612 971 0,'10'18'486'16,"-4"2"-174"-16,0 8-95 16,2 1-24-16,3-6-67 15,2-3-36-15,4-9-44 16,2-4-12-16,-1-9-14 16,0-3 0-16,0-7-4 15,-2-2-2-15,-1-7-5 16,0 1-1-16,-3 0-2 15,-1 2 2-15,-5 4 3 16,0 0 1-16,-6 8 1 16,0 0-3-16,0 6-3 15,1 4 1-15,-1-4-1 16,0 1 1-16,3 23-3 16,7 27-2-16,0-30-5 0,0-2-4 15,7-7-15 1,2-7-47-16,2-6-137 0,2-9-123 15,-2-5 192-15</inkml:trace>
  <inkml:trace contextRef="#ctx0" brushRef="#br0" timeOffset="116958.9">24514 12315 1037 0,'1'1'472'0,"7"19"-195"16,-2 9-56-16,-1 14-43 15,-4 7-17-15,2 1-38 16,0-1-16-16,4-1-38 16,3-3-18-16,-2-6-23 15,1-4-7-15,-1-13-8 16,-5-5 0-16,-3-9 6 16,-2-5 4-16,-2-4-2 15,-2-3-5-15,3-4-18 16,2-4-13-16,2-4-8 15,3-5-1-15,5-2 4 16,1 2 2-16,4 5 5 16,7 4 2-16,-2 5 6 15,1 3 4-15,-1 5 5 0,-4 4 4 16,-3 4 6-16,-1 3 1 16,-5 4-1-16,-4 1 1 15,-6 2 1-15,-6-2 0 16,-7-1 0-16,-5-4-3 15,-1-2-34-15,3-3-40 16,3-7-107-16,4-3-68 16,11-7-106-16,4 1 197 0</inkml:trace>
  <inkml:trace contextRef="#ctx0" brushRef="#br0" timeOffset="117294.46">25014 12532 1121 0,'9'-10'545'0,"-11"7"-209"16,-10 0-47-16,-3 3-108 15,-6 4-65-15,-2 0-73 16,5 4-21-16,3 4-15 16,7-1-4-16,13 6-5 15,-5-1-1-15,8 3 2 16,-1-1 3-16,3 3 16 15,7-1 10-15,-2-3 14 16,1 4 6-16,-4-6 1 0,-2 1-6 16,-9-3-3-1,-1-3-2-15,-15-2-5 0,-3-2-2 16,4-3-11-16,-6-1-32 16,15-2-96-16,-2 0-56 15,7-5-134-15,12-3-58 16,7-2 230-16</inkml:trace>
  <inkml:trace contextRef="#ctx0" brushRef="#br0" timeOffset="117635.97">25227 12551 1197 0,'-1'16'526'0,"-4"10"-245"15,-2 5-40-15,1-4-68 16,5 1-42-16,4-6-73 15,7-5-21-15,5-5-16 16,1-4-3-16,2-8-3 16,1-1-3-16,1-11-3 15,-2-2-1-15,0-4-3 16,3-2-2-16,-7 4 0 16,-1 3 0-16,-12 2 2 15,-3 4-1-15,-1 5-4 16,0 3-1-16,2-1-1 0,0 0 2 15,0 16 6-15,-4 31 1 16,7-26 2-16,0-1-2 16,-2-6-8-16,6 0-2 15,-4-10-112-15,8-4-71 16,7-9-178-16,7-4 200 16</inkml:trace>
  <inkml:trace contextRef="#ctx0" brushRef="#br0" timeOffset="118082.32">25589 12569 1053 0,'-2'15'533'16,"-4"5"-181"-16,0 9-81 15,-3-4-15-15,0 0-79 16,5-3-45-16,4-5-72 16,0-7-24-16,2-8-24 15,-2-2-3-15,2-7-5 16,-2 6-2-16,0 0-6 15,0 0-7-15,5-11-6 16,-2 2-1-16,21-26 5 16,-14 30 3-16,-1 4 7 15,-2 1 3-15,-1 4 2 0,-3 2 4 16,-1 3 4 0,-2 4 3-16,3 2 2 0,-3-2 0 15,3-5-5-15,0 0-2 16,0-7-4-16,3-2-1 15,0-7-14-15,2-6-14 16,5-4-18-16,1 3-3 16,4-1 13-16,1 4 12 15,-4 7 15-15,-2 1 4 16,-4 7 13-16,-1 4 12 16,-5 5 18-16,1 5 7 0,-3 4 2 15,-1 3-8-15,1-4-14 16,6-2-8-16,1-5-17 15,0-4-19-15,7-4-102 16,-2-4-76 0,-7 0 114-16</inkml:trace>
  <inkml:trace contextRef="#ctx0" brushRef="#br0" timeOffset="118806.24">26509 12408 778 0,'-23'-25'370'15,"12"13"-124"-15,0 0-45 16,-4 12-36-16,-6 8-30 0,-8 17-46 16,10 9-9-16,-8 13-11 15,7 2-10-15,6 4-20 16,3-2-13-16,18-1-18 16,0-4-4-16,12-6-4 15,3-3-2-15,-3-9 0 16,3-4 6-16,-7-9-92 15,6-5-68-15,6-10 98 16</inkml:trace>
  <inkml:trace contextRef="#ctx0" brushRef="#br0" timeOffset="119067.05">26818 12578 1056 0,'7'1'471'0,"-8"8"-177"16,-1 10-75-16,-2 9-29 15,-4-1-35-15,0 6-78 16,2-4-27-16,6-10-39 15,5-2-10-15,3-9-82 16,4-3-72-16,-2-3 96 16</inkml:trace>
  <inkml:trace contextRef="#ctx0" brushRef="#br0" timeOffset="119253.6">26789 12436 1135 0,'15'2'487'0,"0"1"-258"0,-4 1-50 15,2 0-54-15,-3 4-40 16,4-3-51-16,3-1-51 16,2 3-167-16,3-3 129 15</inkml:trace>
  <inkml:trace contextRef="#ctx0" brushRef="#br0" timeOffset="119541.89">27004 12754 982 0,'-8'-2'480'15,"5"1"-188"-15,7 0-86 16,5-1-14-16,10 2-70 16,1-2-29-16,13 2-47 15,0 0-15-15,-1 0-15 16,-9 0-33-1,-12 0-104-15,1 1-79 0,28-1 112 16</inkml:trace>
  <inkml:trace contextRef="#ctx0" brushRef="#br0" timeOffset="119747.54">27165 12577 784 0,'-5'-2'375'15,"5"13"-136"-15,-1 7-45 0,0 9-51 16,1 6-29-16,0 3-38 16,0-2-12-16,1-2-21 15,0 0-13-15,3-11-29 16,0-6-64-16,6-11-146 16,2-6 137-16</inkml:trace>
  <inkml:trace contextRef="#ctx0" brushRef="#br0" timeOffset="119964.12">27492 12477 1003 0,'-4'16'481'0,"-1"0"-156"15,2 9-75-15,-7 9-57 16,-1 3-40-16,1 4-72 0,-2-2-23 15,3 2-34-15,5-4-13 16,4-5-40-16,6-5-50 16,10-6-154-16,2-9-267 15,11-9 322-15</inkml:trace>
  <inkml:trace contextRef="#ctx0" brushRef="#br0" timeOffset="120187.54">27918 12840 1486 0,'-3'7'598'0,"-6"5"-410"16,5-2-38-16,-2 2-68 15,-5 2-38-15,-3-6-116 16,-7 0-71-16,3 0 88 16</inkml:trace>
  <inkml:trace contextRef="#ctx0" brushRef="#br0" timeOffset="121550.62">28326 12491 673 0,'5'-7'400'0,"-4"5"-3"0,-1 2-106 16,1 1-73-16,-1-1-18 15,0 0-42-15,0 12-25 16,-5 16-42-16,-16 30-21 16,1-21-38-16,0-2-11 15,5-4-11-15,1 2-3 0,6-9-4 16,0-3 0-16,6-2-1 16,1-3-1-16,2 1-1 15,4-2-1-15,4-1 1 16,3-5 8-16,8-4 22 15,4-3 10-15,7-3 16 16,2-1 0-16,0-4-7 16,3-1-4-16,-3-1-11 15,3 2-5-15,-7 3-11 16,-2-1-6-16,-8 5-16 16,-4 2-46-16,-7-3-131 15,0 1-79-15,3-1 145 16</inkml:trace>
  <inkml:trace contextRef="#ctx0" brushRef="#br0" timeOffset="121898.98">29006 12198 1074 0,'-2'-4'443'0,"7"5"-247"0,3 11-69 16,5 7 2-16,7 12-6 16,3 9-12-16,5 5-16 15,0 4-3-15,2 3-8 16,-3 0-7-16,0 4-18 15,0-2-13-15,-8 3-17 16,-3 0-6-16,-16 4-3 16,-6 0-1-16,-12-9 0 15,-4-6-1-15,0-17-46 16,1-6-41-16,6-15-116 16,3-3-75-16,6-5 159 15</inkml:trace>
  <inkml:trace contextRef="#ctx0" brushRef="#br0" timeOffset="122092.61">29684 12997 1750 0,'-2'5'666'15,"-6"-7"-485"-15,-3 5-121 16,-1 1-50-16,0 1-118 16,8-1-82-1,2-2-257-15,-1 0 279 0</inkml:trace>
  <inkml:trace contextRef="#ctx0" brushRef="#br0" timeOffset="140592.44">18583 13231 262 0,'-2'0'203'16,"-1"0"1"-16,0 0-23 15,2 0-12-15,0 0-40 16,0 0-21-16,0 0-23 15,-3 3-10-15,-2 9-17 16,3 4-7-16,2 31-12 16,8-25-5-16,1 4-9 15,3-7-5-15,0 2-6 16,1 0-2-16,2-6-2 16,0 4 0-16,1-7 0 15,-2-2 1-15,-5-3 2 0,0-1 1 16,-4-4 1-16,-1 4 1 15,-3-6-4-15,0 0 0 16,0 0-2-16,0-2-1 16,0 1 0-16,0 0-1 15,0 0-2-15,7-4 0 16,9-1-3-16,31-37-1 0,-21 26-3 16,2 5-2-16,7 0-2 15,1 2 0-15,-5 2 3 16,0 0 0-16,1 3 2 15,3 1 0-15,5 2 2 16,2 1 1-16,-1 1 5 16,-1 1 2-16,-3 6 3 15,1 2 1-15,-1 5-1 16,0 1-2-16,-2 2 0 16,-19-5 0-1,1 0 5-15,6 7 3 0,-7 2 3 16,-5-9 5-16,-4-4 8 15,-7 0 2-15,-1-2 1 16,-4-1-4-16,4-5-8 16,2 0-3-16,-1-1-9 0,0 0-1 15,0 0-6-15,1-7-2 16,0-11-2-16,9-23-3 16,-5 32-5-16,3 1-3 15,10 3-5-15,-1-4 1 16,10-2 3-16,3 3 0 15,3 1 4-15,5 4 0 16,2 3 2-16,-1 2 2 16,7 5 4-16,2 0 4 0,0-1 4 15,-4 2 0-15,-10-3-1 16,-6-3 1-16,-3 5 0 16,-4-7 1-16,-4-1 1 15,-1-2 4-15,-9-6 3 16,4 4 0-16,-2-9-3 15,-1 0-5-15,-2 0-8 16,0 0-3-16,-2 9-3 16,0 2-14-16,-1 5-87 15,-3 5-61-15,3 8 96 16</inkml:trace>
  <inkml:trace contextRef="#ctx0" brushRef="#br0" timeOffset="147762.34">16825 13216 433 0,'0'-1'231'15,"0"0"19"-15,0 0-176 16,0 1-7-16,0 0 5 16,2 5-15-16,0 3-27 15,4 4-8-15,27 27 0 0,-19-26 3 16,7 1 2-16,-13-2-1 16,5 3-5-16,-3 0 0 15,-7-7 6-15,6 1 2 16,-5-6 7-16,0 0 3 15,-3-2 4-15,-1-1 2 16,-1-1-4-16,1 0-5 16,0 1-11-16,-2-2-3 0,1 2-2 15,0-1-3-15,0 0-4 16,0 0-3-16,1 0-6 16,0 0-1-16,0 0-3 15,4-8-3-15,1-3-1 16,44-25 0-16,-24 28-2 15,-4 1 0-15,9 6 1 16,-2 0 1-16,2 1 3 16,0 1 2-16,1 2 5 15,1 0 3-15,2 2 4 16,-1 0 1-16,-6-1 0 16,-4 1 2-16,-4 2 2 15,-7 2 2-15,-3 3 2 16,-5-1 0-16,-1-3-2 15,3 1-2-15,-8-4-3 16,4-2 1-16,-4-2 9 16,1-1 2-16,1 0 0 0,0 0-4 15,0 0-13-15,1-9-4 16,3-3-6-16,8-27 0 16,-6 28-4-16,-1 2-2 15,7 0-3-15,3 4-1 16,6 4 0-16,2 1 1 15,-3 2 5-15,5-1 3 0,-2 1 4 16,1-1 1-16,0 1 4 16,-4-1 2-16,-7 0 2 15,-3-2 3-15,-5 1 1 16,-3-1 1-16,0 0-8 16,-2 1-49-16,0 0-97 15,0-1 90-15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6:45:51.720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4611 4352 853 0,'-5'-18'371'0,"3"-2"-192"16,0 1 4-16,-4 1-40 15,0 2-15-15,-7 5-25 16,-5 0-12-16,-4 11-16 16,-3 7-11-16,-2 13-24 0,-4 7-9 15,-4 8-12-15,2 2-7 16,8 3-12-16,11-1-7 16,18 3-6-16,10 3-2 15,12-3 3-15,6-1 2 16,2-8 0-16,3-6-9 15,8-10-98-15,5-7-82 16,8-8 120-16</inkml:trace>
  <inkml:trace contextRef="#ctx0" brushRef="#br0" timeOffset="559.97">4898 4478 1265 0,'-9'14'508'0,"2"10"-338"16,0 8-18-16,7 4-67 15,2 0-20-15,14 1-33 16,5-9-8-16,5-5-15 16,8-4-5-16,-5-18-3 15,1-5 0-15,3-13 2 16,-7-8 2-16,-1-8-6 15,-6-1-7-15,-11-3-3 0,-6 4 1 16,-12 4 14-16,-7 3 7 16,-11 10 4-16,-5 1-1 15,2 10-6-15,3 3-1 16,6 2 3-16,2 2 0 16,4 3 0-16,2 0-4 15,8 0-22-15,6 2-8 16,10-4-7-16,7 0 2 15,2-3-10-15,2-4-18 0,10-6-23 16,3 0-6-16,8 3 21 16,5 2 23-16,-4 9 25 15,0 7 5-15,-1 7 6 16,-2 5 12-16,-2 3 36 16,-2 1 16-16,-10-1 30 15,-4-2 3-15,-9-4-10 16,-4-3-5-16,-7-11-12 15,-3-3-2-15,-4-1 1 16,4-3-2-16,0 0-15 16,0 0-11-16,0 0-24 15,0 0-8-15,-1-15-5 16,-3-31-21-16,11 28-86 16,-3-1-69-16,5-2 103 0</inkml:trace>
  <inkml:trace contextRef="#ctx0" brushRef="#br0" timeOffset="849.29">5616 4572 821 0,'0'19'447'0,"1"-2"-157"15,0-3-48-15,1-1-49 0,1-1-84 16,1 0-29-16,-2-5-33 15,0 0-3-15,-1-4 6 16,-1-3 11-16,-1-1 4 16,0 0-3-16,0 0-26 15,-1-4-18-15,-7-16-14 16,-12-32-4-16,16 27-3 16,4 0-5-16,5 3-10 15,5 3-6-15,8 1 7 16,2 1-42-16,4 1-114 15,1 1-100-15,2 5 150 16</inkml:trace>
  <inkml:trace contextRef="#ctx0" brushRef="#br0" timeOffset="1190.75">5783 4586 686 0,'-2'17'434'0,"1"-7"-21"15,2-5-204-15,4-1-27 16,2-8-80-16,6 2-26 0,6-9-36 16,2-5-7-1,2-5-12-15,2-2-4 0,-3-2 1 16,-7 0 1-16,-2 5 7 16,-11 1 6-16,-4 7 6 15,-2 2 1-15,-7 8-3 16,-2 3-1-16,-9 10-6 15,1 3 0-15,0 10-2 16,7 3-6-16,10 1-5 16,6 2-5-16,8-9-7 15,4-5-3-15,10-7-7 16,1-7-1-16,5-4-106 16,5-4-94-16,13-9 131 15</inkml:trace>
  <inkml:trace contextRef="#ctx0" brushRef="#br0" timeOffset="1404.62">6241 4358 1320 0,'-15'8'558'16,"-4"9"-351"-16,0 4-19 15,2 4-107-15,2-1-38 16,8 3-46-16,4-2-11 15,9-3-14-15,6-1-3 16,9-8 4-16,2-3 3 0,7-9-16 16,0-4-44-16,12-11-141 15,3-7 145-15</inkml:trace>
  <inkml:trace contextRef="#ctx0" brushRef="#br0" timeOffset="1597.58">6507 4228 1165 0,'-2'22'546'15,"-6"4"-283"-15,3 15-67 16,-1 5-52-16,7 3-79 16,4-2-23-16,2-8-22 15,8-9-11-15,-3-12-12 16,5-5-33-16,-1-12-97 15,-2-1-75-15,2-10 119 0</inkml:trace>
  <inkml:trace contextRef="#ctx0" brushRef="#br0" timeOffset="2282.53">6380 4326 850 0,'3'-4'490'16,"1"4"-24"-16,8 0-273 15,-4 1-23-15,11 0-66 16,1-1-31-16,4 0-40 16,3 0-9-16,5 1-13 15,3 2-4-15,1 1-4 16,4 2-1-16,-5-1 0 16,-5 3-1-16,-6 6-2 15,-4 3-1-15,-9 4 2 16,-4 3 2-16,-7 2 8 15,0 0 2-15,-3-5 8 16,-1-3 4-16,1-9 11 16,-1-5 2-16,1-4-7 15,2-3-10-15,1 2-26 0,0-2-10 16,7-21-8-16,17-30 2 16,-4 35 6-16,5 2 4 15,0 10 6-15,-4 1 1 16,-5 5 5-16,-4 1 2 15,-4 4 10-15,2 5 4 16,-2 8 6-16,-1 0 0 16,1 5-2-16,-4-1-5 15,7-5-6-15,4-2-4 16,3-7-5-16,0-7-2 16,0-5-4-16,2-6-1 0,4-6-2 15,1 1-1-15,-3-3 0 16,-5 2 5-16,-8 1 11 15,-2 1 9-15,-6 2 15 16,-1 0 3-16,-4 3 0 16,0 2 0-16,-3 6 2 15,3 2 2-15,-4 4 1 16,2 6-2-16,0 6-9 16,2 4-6-16,4 9-7 15,4-1-4-15,8-1-8 16,5-7-4-16,9-7-19 15,4-7-45-15,7-10-105 16,2-7-66-16,3-8-175 0,3-1-120 16,-7-1 345-16</inkml:trace>
  <inkml:trace contextRef="#ctx0" brushRef="#br0" timeOffset="2554.87">7479 4351 493 0,'-11'-15'379'15,"-1"4"107"-15,1 3-118 16,4 5-66-16,-2 3-46 15,8 5-87-15,1 4-37 16,-6 5-56-16,7 3-18 0,2 0-21 16,1 1-3-16,8-1-7 15,0-1-2-15,2-1-2 16,-3-3-3-16,-2-2-4 16,0-2-3-16,-3-1-1 15,-2-2 0-15,-2 2 4 16,0 0 2-16,-3-3 7 15,-4 1 3-15,-4-3 1 16,-7-2-3-16,7-2-26 16,0-2-26-16,-2-2-71 15,9 0-47-15,-5-1-103 16,4-4-40-16,12 0-93 16,5-6-123-16,14-2 337 15</inkml:trace>
  <inkml:trace contextRef="#ctx0" brushRef="#br0" timeOffset="2818.03">7665 4311 546 0,'8'-5'411'0,"-3"1"20"16,-4 2-113-16,-1-2-29 15,-1 4-44-15,-1 0-25 16,1 0-48-16,0 0-30 16,-4 8-58-16,-3 5-19 15,-9 32-32-15,21-30-11 16,5 1-12-16,3-2 2 0,2-3 7 15,2-1 4-15,2 0 8 16,1-2 1-16,-1 2 0 16,-1 0-2-16,-4 0-6 15,-5-1-3-15,-3-3-2 16,-4-1-1-16,-5-4-14 16,-5 0-41-16,-9-3-143 15,1-1-86-15,-3-4 149 16</inkml:trace>
  <inkml:trace contextRef="#ctx0" brushRef="#br0" timeOffset="8050.4">8661 4337 1122 0,'4'1'447'0,"4"4"-303"0,1 0 16 16,4 2-32-16,-1 2-31 15,4-3-47-15,-1 0-15 16,1-4-21-16,-3 2-68 16,-4 0 40-16</inkml:trace>
  <inkml:trace contextRef="#ctx0" brushRef="#br0" timeOffset="8218.04">8691 4561 1093 0,'0'7'516'0,"0"-6"-246"0,1-1-70 16,-1-1-2-16,0 0-99 15,0 0-34-15,0 0-48 16,0 0-20-16,9-2-152 15,5-1 113-15</inkml:trace>
  <inkml:trace contextRef="#ctx0" brushRef="#br0" timeOffset="12030.01">10537 4385 794 0,'-28'-9'380'0,"28"8"-159"15,7 3-8-15,1 7-59 16,3 2-26-16,3 9-35 15,-10 2-15-15,3 3-24 16,-1 4-11-16,0-2-15 16,2-4-3-16,0-8-8 0,-2-4-1 15,-6-10 3-15,3 0 4 16,-3-2 8-16,-2 0 2 16,1 0-4-16,0 0-4 15,-4-22-11-15,-8-29-2 16,5 23-6-16,6-1-3 15,-1 0-4-15,3 0-4 16,5 3-6-16,3-1-1 0,1 6-15 16,4 5-33-16,2 4-112 15,1 3-102-15,8 12 163 16</inkml:trace>
  <inkml:trace contextRef="#ctx0" brushRef="#br0" timeOffset="12379.31">10782 4469 512 0,'5'12'306'0,"1"-7"47"16,3-3-128-16,7-3 4 16,2-4-42-16,10-4-78 15,-2-6-24-15,1-1-32 16,2-9-12-16,-7-1-13 0,-6 0-3 15,-5 2 5-15,-7 5 6 16,-6 4 7-16,-1 2 3 16,-8 4-8-16,-3 5-6 15,-5 6-12-15,-1 5-6 16,-1 8-4-16,6 4-2 16,6 5-5-16,1 1-1 15,11-1-2-15,-1-1-1 0,10-2 0 16,10-3 0-16,1-3-5 15,8-4-2-15,0-10-89 16,4-1-90-16,8-11 119 16</inkml:trace>
  <inkml:trace contextRef="#ctx0" brushRef="#br0" timeOffset="12593.52">11314 4251 1308 0,'-15'-4'564'0,"-2"5"-324"16,-1 9-20-16,-1 4-76 15,0 5-43-15,4 4-51 16,3 0-16-16,7 3-27 16,6 0-10-16,9-1-8 0,6-4 0 15,11-3-6-15,4-2-14 16,6-6-108-16,10-2-84 15,-1-11 134-15</inkml:trace>
  <inkml:trace contextRef="#ctx0" brushRef="#br0" timeOffset="12993.82">11637 4260 1155 0,'-17'10'550'16,"1"3"-280"-16,-1 5-40 15,2 4-41-15,4 1-83 16,3-1-27-16,10-2-39 16,3-2-17-16,11-5-15 15,2-2-4-15,5-6-4 16,1-2-3-16,0-8-5 16,2-5-3-16,2-8 2 15,-3-4 0-15,-2-1 4 16,-3 0 3-16,-9 6 7 15,-4 6 8-15,-6 6 10 16,-1 1 3-16,-3 4-4 16,2 0-5-16,0 0-4 15,0 0-1-15,-7 17 2 16,-3 31 1-16,13-29-6 0,5-2-3 16,4-6-6-16,4-3-3 15,4-5-40-15,1-3-61 16,4-6-148-16,-1-5-188 15,4-1 272-15</inkml:trace>
  <inkml:trace contextRef="#ctx0" brushRef="#br0" timeOffset="13219.05">12025 4309 690 0,'-5'2'407'0,"13"10"44"15,4 1-171-15,-1 6-26 16,2 0-52-16,-3-1-83 15,-3-3-27-15,1-5-37 16,-2-3-7-16,-3-3-19 16,-2-4 4-16,-1-1 11 15,-1 0 0-15,0-1-7 16,-1 1-10-16,-2-8-19 16,-2-8-3-16,-10-29-9 15,16 27-9-15,0-1-41 16,5-1-31-16,7 2-93 15,1 3-72-15,4 4 158 0</inkml:trace>
  <inkml:trace contextRef="#ctx0" brushRef="#br0" timeOffset="13531.28">12290 4337 835 0,'1'1'432'0,"2"4"-136"16,-3 3-9-16,0 4-83 15,0 1-37-15,-3 2-46 16,1-2-21-16,-1-1-37 16,0-1-14-16,1-4-16 15,0-2-5-15,2-5 1 16,0-4-7-16,0 3-14 15,0 0-7-15,2-20-11 16,5-33 0-16,1 24 0 16,2 1-1-16,4 2-15 15,0 4-46-15,3 5-147 16,2 0-15-16,-1 12 119 16</inkml:trace>
  <inkml:trace contextRef="#ctx0" brushRef="#br0" timeOffset="14190.68">12490 4417 1097 0,'2'3'517'0,"7"0"-275"0,-1-4-48 16,-1-1-5-1,6-10-98-15,3-3-28 0,2-9-25 16,2-3-10-16,-4 0-7 15,-6 1 0-15,-8 4 6 16,-2 3 2-16,-6 8 2 16,-5 4-1-16,-2 7-13 15,-1 5-4-15,-3 6-6 16,2 5 1-16,0 6 4 16,2 1 0-16,9 4-1 15,4-3-3-15,9-5-1 16,1-3 0-16,7-8-2 15,0-3 0-15,2-7-7 16,2-4-4-16,5-8-47 0,-1-4-43 16,5-1-94-1,-2-4-48-15,-5 5-36 0,-4 2 36 16,-8 8 101 0,-6 4 64-16,-5 5 129 0,0 4 39 15,-2 2 55-15,0 4 12 16,0 0 1-16,1 1-3 15,1-2-13-15,0 0-10 16,1-3-28-16,2 0-22 0,-2-4-39 16,0-1-15-1,4-2-23-15,-5-1-8 0,0 0-4 16,0 0-4-16,7-11-1 16,10-6 2-16,28-21 1 15,-27 27 1-15,-4 6 2 16,3 5 0-16,-7 1 2 15,2 7 2-15,-10 3 5 16,3 2 1-16,4 5 0 16,-8-1-2-16,7-2-6 15,-5 0-3-15,3-4-64 16,0 0-85-16,12-4 98 16</inkml:trace>
  <inkml:trace contextRef="#ctx0" brushRef="#br0" timeOffset="14571.91">13106 4258 2519 0,'-4'10'19'15,"-1"5"6"-15,0 11 17 16,6 0-19-16,8 1-4 15,10-8-15-15,7-3-1 0,8-7-1 16,3-6 0-16,8-4-3 16,0-6-2-16,-2-8-2 15,-3-2 0-15,-10-4 4 16,-6-3 1-16,-13 3 8 16,-3-3 3-16,-12 3 7 15,-2 7 4-15,-5 4 1 16,-2 7-1-16,2 7 4 15,-7 4 2-15,4 7 16 16,4 6 4-16,10 4 0 16,3 1-1-16,9 1-12 15,1-4-5-15,5-8-10 16,-1-3-7-16,6-9-15 16,7-4-49-16,0-10-161 15,10-3 432-15,3 2-225 16</inkml:trace>
  <inkml:trace contextRef="#ctx0" brushRef="#br0" timeOffset="16723.41">15043 4304 532 0,'-1'-1'312'0,"0"0"-24"16,1 0-34-16,0 0-45 15,0 0-20-15,0 1-34 16,0 0-17-16,3 7-44 16,4 10-23-16,8 25-34 15,-7-27-12-15,-5-7-8 16,-1-1-41-16,0-7-138 15,-3-2-126-15,1 1 162 0</inkml:trace>
  <inkml:trace contextRef="#ctx0" brushRef="#br0" timeOffset="17116.12">15018 4184 683 0,'6'-5'384'0,"5"-1"-122"16,7 1-47-16,-1 3-29 0,5 2-61 15,1 3-20 1,-1 1-29-16,-1 2-15 0,-4 5-25 16,-2-1-7-16,-7 11-7 15,-1 0-2-15,-4 3-1 16,-2 2-2-16,-1-9-4 16,0 2-1-16,0-7-3 15,0-4 0-15,0-6-4 16,1-2-5-16,4-8-9 15,1-2-6-15,8-8-3 16,-1-2 3-16,2 2 2 16,1 2 4-16,3 11 9 15,-1 0 4-15,-2 12 11 16,2 2 6-16,-11 6 16 16,2 7 3-16,-2 2-1 15,-6 2-4-15,2-1-19 0,6-5 5 16,-3-9-152-16,13-5-122 15,21-10 160-15</inkml:trace>
  <inkml:trace contextRef="#ctx0" brushRef="#br0" timeOffset="17316.03">15624 4187 1078 0,'-17'1'550'16,"0"6"-167"-16,2 3-211 15,0 3-6-15,4 7-97 16,4 7-31-16,4 0-30 16,5 0-7-16,5-3-7 15,6-4-3-15,10-8-4 16,1-3-4-16,6-8-56 16,-1-5-49-16,1-6-145 15,-1-4 161-15</inkml:trace>
  <inkml:trace contextRef="#ctx0" brushRef="#br0" timeOffset="17527.93">15853 4042 1067 0,'2'26'502'15,"-4"7"-199"-15,-1 5-71 16,-3 1-53-16,0 3-60 15,3-4-67-15,4-1-14 16,4-9-26-16,5-5-7 16,8-11-18-16,-3-6-45 15,6-7-131-15,-2-8-102 0,5-5 168 16</inkml:trace>
  <inkml:trace contextRef="#ctx0" brushRef="#br0" timeOffset="17856.46">16029 4214 902 0,'-7'11'488'16,"-3"0"-148"-16,6 9-86 16,4 3-10-16,-4-3-78 15,11 0-31-15,-3-5-56 16,3-4-27-16,9-4-28 16,0-1-5-16,5-7-11 15,4-4-6-15,-2-10-5 16,-2-2-1-16,-2-2 4 15,-4-1 3-15,-5 4 10 16,-3 2 5-16,-6 8 8 0,-1 3 1 16,-1 3-4-16,0-1 1 15,0 1-5-15,0 0-2 16,-1 0-2-16,1 10-6 16,0 6-3-16,2 28-2 15,3-33-6-15,0 1-5 16,5-6-90-16,2-1-66 15,4-5-161-15,5-3 184 0</inkml:trace>
  <inkml:trace contextRef="#ctx0" brushRef="#br0" timeOffset="18333.39">16460 4230 901 0,'-2'-2'460'0,"-1"-1"-83"16,2 1-106-16,1 2-13 16,0-1-32-16,-1 0-68 15,0 0-26-15,0 0-55 16,0 0-23-16,-1-1-27 16,-9-3-10-16,-5 1-22 15,-22 0-9-15,29 21-11 16,0 5-1-16,3 2 3 0,-1 3 3 15,11-3 7-15,2-4 3 16,6-8 5-16,5-6 3 16,0-6-3-16,2-6-1 15,1-7-4-15,-2-5-2 16,0-11-14-16,1 0-3 16,-2-5 3-16,-3-1 6 15,-3 1 23-15,-8 0 9 0,-3 6 8 16,-4 5 0-16,-1 13 5 15,-4 1-1-15,2 15-6 16,1 6-3-16,-4 11-9 16,3 10 0-16,2 4 0 15,-1 3-1-15,7 1 0 16,5-3-1-16,3-8-5 16,3-6-2-16,3-12-88 15,2-4-61-15,5-12-173 16,0-7-340-16,5-4 446 15</inkml:trace>
  <inkml:trace contextRef="#ctx0" brushRef="#br0" timeOffset="18851.08">16703 4224 988 0,'0'1'476'0,"-3"11"-174"16,-2 5-30-16,-2 5-44 0,-1-2-37 15,5-2-60-15,0-5-30 16,3-5-57-16,1-5-19 15,1-3-25-15,0-4-16 16,-2 2-36-16,0 1-12 16,0 0-4-16,2-5 13 15,1-2 27-15,-1 4 10 16,-2 1 7-16,6-1 1 0,-1 1 5 16,2 2 4-16,2 3 10 15,2 2 3-15,36 23 2 16,-26-19-1-16,12-8-7 15,7-3-2-15,-1-16-1 16,1-1-2-16,-7-7 4 16,-6 5 2-16,-10 7 8 15,-11 9 7 1,-3 2 18-16,1 1 11 0,-3 3-1 16,-2 0-3-16,-1 0-17 15,0 10-11-15,-3 18-5 16,3 35-1-16,14-29-1 15,5 2-1-15,14 3 3 16,-3 1 1-16,1-1 5 16,-2 0 1-16,-6-7 2 0,-4-2 2 15,-10-8 9-15,-5-2 6 16,-8-2 10-16,-8-3 5 16,-9-5-2-16,-6-2-23 15,-13-14-92-15,-3-5-78 16,-4-16-173-16,-2-8-61 15,7-7 227-15</inkml:trace>
  <inkml:trace contextRef="#ctx0" brushRef="#br0" timeOffset="19516.84">18064 3900 1078 0,'0'0'418'15,"2"12"-271"-15,-2 8-24 16,0 17 8-16,-1 9-8 0,-5 10-30 15,3-1-19-15,1-11-37 16,5-7-13-16,4-18-13 16,-2-3-1-16,2-10 2 15,-5-3 5-15,-2-3 17 16,0-2 6-16,-1 1-2 16,0 0-7-16,0 0-23 15,0 0-10-15,0 0-17 16,-1 0-9-16,0-6-7 15,2 2 0-15,4-3 13 16,2-3 12-16,45-24 15 16,-30 30 5-16,-2 5 5 15,-1 5 0-15,-6 5-2 16,-1-2 5-16,-6 7 16 0,-4 0 11 16,-4 3 24-16,-4 1 5 15,-6-1-5-15,-1-2-5 16,-5-5-17-16,2-1-8 15,-1-8-57-15,2-2-69 16,4-3-167-16,3-4-64 16,16 9 180-16</inkml:trace>
  <inkml:trace contextRef="#ctx0" brushRef="#br0" timeOffset="19898.47">18530 4242 1007 0,'5'-4'560'16,"-4"0"-178"-16,-5-3-88 16,-8-4-28-16,-2-1-135 15,-3 1-46-15,-2 2-48 16,2 1-14-16,-2 7-22 16,1-1-10-16,9 7-23 15,0 8-8-15,9 0-7 16,3 7 5-16,-2-6 15 15,9 1 10-15,-5-4 17 16,11-5 4-16,-1-2 1 16,2-7 1-16,7-7-1 0,-11-3 3 15,8-4 4 1,-8 4 1-16,-5 3 10 0,3 3 5 16,-8 7 13-16,-2-2-1 15,-1 3-11-15,-1-1-10 16,0 0-20-16,-1 0-3 15,2 11-5-15,0 3-1 16,14 23-95-16,1-26-74 16,11-7-201-16,3-2 219 0</inkml:trace>
  <inkml:trace contextRef="#ctx0" brushRef="#br0" timeOffset="20379.99">18807 4129 1360 0,'-16'6'576'0,"-1"0"-341"16,1-2-10-16,3 6-90 16,4-1-42-16,4 6-52 15,7 5-21-15,8-3-14 16,3 1-1-16,9-2 1 16,0-2 0-16,-3 0 3 15,-3-2 2-15,-10-2 1 16,-1-2 1-16,-5-1 5 15,0-2 3-15,-5 0 4 16,1-2 1-16,-5-2-7 0,3 1-5 16,-2-2-13-16,0-2-7 15,8 1-27-15,-1-2-11 16,10 0-3-16,7 0 2 16,0-4 15-16,15-2 4 15,-5-3 2-15,-1-5 5 16,1-1 11-16,-14-4 9 15,1 4 16-15,-2 6 7 0,-11 3 16 16,0 2 8-16,-9 4 8 16,-4-3-1-16,3 7-7 15,2 5-3-15,3 1-8 16,-1 7-2-16,1 2-10 16,4 0-6-16,1 3-9 15,7-6-4-15,5 0-4 16,-5-3-3-16,8-3-30 15,3-2-76-15,10-5-17 16,9 1 61-16</inkml:trace>
  <inkml:trace contextRef="#ctx0" brushRef="#br0" timeOffset="21181.44">20223 4149 1283 0,'-8'-6'551'0,"3"2"-293"15,-1 3-7-15,0-4-46 16,-4-2-40-16,-4 1-58 15,-3 0-35-15,-5 6-39 16,-1 4-11-16,2 2-18 16,1 6-10-16,4 2-18 15,7 4-3-15,9 9 1 0,4-2 4 16,11 3 11-16,6 1 2 16,10-7 1-1,6-3 2-15,9-7-3 0,9-3-3 16,4-9-1-16,1-5 0 15,-1-5 1-15,-5-3 3 16,-8-2 5-16,-7-2 3 16,-11-1 5-16,-11 2 5 15,-11 2 10-15,-6 3 4 0,-12-2 7 16,-5 2-1-16,-8 2-6 16,0 2-1-16,-1 7-6 15,4 7-2-15,7 5-1 16,0-1-5-16,10 5-4 15,1-1 0-15,1-2-2 16,4 1 0-16,8-3-1 16,-1-4-1-16,8-3 1 15,4-4 1-15,-5-5 1 16,5 1 0-16,-3-1 2 16,-3 2-1-16,-4-1 4 15,-2 1 1-15,-6 2 1 16,-2 1 1-16,0 1-3 15,-1-1-2-15,0 0-3 16,0 0-2-16,1 2-6 16,0 8-1-16,1-4-106 0,1-1-72 15,6-3-171-15,13-1 196 16</inkml:trace>
  <inkml:trace contextRef="#ctx0" brushRef="#br0" timeOffset="21665.45">20885 4152 1017 0,'-1'-5'634'0,"-3"5"13"0,-2 7-447 15,-6 2-15-15,-3-2-113 16,5 3-25-16,4 2-28 16,5 1-9-16,3 3-7 15,2 0 0-15,9 1-1 16,-7-7 1-1,0-1 1-15,5 8 1 0,-1-2 3 16,-5-5 2-16,-9-6 13 16,2 0 5-16,-2-3 4 15,3-1-3-15,-1 0-17 16,1 0-13-16,0 0-29 16,0 0-4-16,1 0 0 15,0 0 7-15,13 2 20 16,-8-2 2-1,-3 0-4-15,26 2 0 0,41-5 4 16,-28-6 2-16,0-4 9 0,-16 1 8 16,-15 3 16-16,-2-2 10 15,-11-1 8-15,-3-2-1 16,-6-1-9-16,0 3-9 16,-1 4-11-16,-2 5-7 15,2 4-11-15,3 2-6 16,2 4-4-16,4 3 1 0,2 8 0 15,1 2 1-15,6 2-1 16,8-2-1-16,9-5-18 16,5-3-43-16,5-7-111 15,3-3-70-15,5-2-209 16,0-3 283-16</inkml:trace>
  <inkml:trace contextRef="#ctx0" brushRef="#br0" timeOffset="21917.94">21465 4234 1249 0,'-14'-10'569'0,"8"8"-254"16,-3 2-40-16,3 6-103 15,0 5-23-15,3 1-48 16,-2 3-22-16,-1-1-30 16,5 0-10-16,2 3-15 15,11-2 2-15,2-2 6 0,-2 0 5 16,-4-1 10-16,-3 1 3 15,-2-2 4-15,0 0 1 16,-5-4 1-16,-5-1-4 16,-2-2-9-16,-2-2-6 15,-1-3-49-15,1-4-38 16,0 1-120-16,-4-1-78 0,-2-2 149 16</inkml:trace>
  <inkml:trace contextRef="#ctx0" brushRef="#br0" timeOffset="23808.44">4807 6293 718 0,'4'-9'384'0,"0"-1"-89"16,0 1-6-16,-4 3-62 15,0 2-24-15,0 4-44 16,0 0-23-16,-1 0-50 15,-2 21-20-15,-6 58-36 16,3-20-6-16,6 11-10 16,3 3-5-16,13-7-8 15,5-4-2-15,15-16-10 16,1-12-3-16,3-16-49 16,-3-15-47-16,-9-17-144 15,2-8 156-15</inkml:trace>
  <inkml:trace contextRef="#ctx0" brushRef="#br0" timeOffset="23993.18">4659 6563 1189 0,'-7'-6'469'16,"14"5"-316"-16,4-2-9 15,12-5-58-15,7-1-14 0,12-4-36 16,5 1-12-16,6 5-15 15,3 2-2-15,-7 2-52 16,3 2-91-16,-3 1 90 16</inkml:trace>
  <inkml:trace contextRef="#ctx0" brushRef="#br0" timeOffset="24142.67">5263 6527 585 0,'4'14'377'0,"-2"0"44"15,0 1-136-15,1 0-60 16,0-3-56-16,2 0-89 16,-1-3-32-16,0-5-47 15,-1-1-55-15,-2-6 37 16</inkml:trace>
  <inkml:trace contextRef="#ctx0" brushRef="#br0" timeOffset="24873.05">5284 6348 828 0,'21'13'379'15,"6"-3"-150"-15,5 4 0 16,-4 2-11-16,-2 0-24 16,-7 7-48-16,-4 1-20 0,-9 4-48 15,2 1-18-15,-5-8-32 16,0-1-11-16,2-10-8 15,-3-4-3-15,0-5 0 16,-2 0-1-16,-1-2 3 16,1 0-2-16,-1 0-3 15,1 0-3-15,1-9-11 16,3-6-3-16,16-30-4 16,-7 29 2-16,6 4 3 15,-2 3 1-15,0 9 5 16,1 7 3-16,-3 8 6 15,-1 2 8-15,1 7 12 16,-5-6 2-16,0 0 1 16,-1-3-5-16,-4-7-7 0,2 1-3 15,-5-11-1-15,0 2 2 16,0-4 0-16,-2 4-1 16,0 0-3-16,0 0-3 15,0-3-4-15,2-4-2 16,-2 4-4-16,0 2-2 15,0 1-1-15,0 0-1 16,0 0 2-16,7 1 3 16,7 4 5-16,32 18 2 0,-21-13 7 15,8-5 0-15,6-7-2 16,8 1-1-16,-8-9-3 16,-4-5-1-16,-2-1-1 15,-11-4 0-15,-1 0 2 16,-3 8 2-16,-11-1 11 15,-7 2 4-15,-9 2 7 16,1-6 2-16,-2 6-5 16,-6-2-2-16,7 6-3 15,-4 5 3-15,3 3 5 16,7 8 3-16,-3 8 4 16,4 5-1-16,0 2-7 15,4 0-2-15,9 2-6 16,-4-6-4-16,11 0-5 15,1-4-1-15,4-8-7 16,10 5 2-16,0-8-137 0,3 3-85 16,11-7 132-16</inkml:trace>
  <inkml:trace contextRef="#ctx0" brushRef="#br0" timeOffset="25049.4">6540 6487 1384 0,'-10'7'544'0,"14"-4"-351"15,1-4-92-15,0 1-19 16,4 0-59-16,-2-3 148 16,4 3-132-16</inkml:trace>
  <inkml:trace contextRef="#ctx0" brushRef="#br0" timeOffset="25216.59">6588 6597 1160 0,'1'5'523'0,"2"-2"-253"16,-3 0 10-16,0-3-81 16,0 0-53-16,0 0-84 15,0 0-26-15,0 0-110 0,0 0-83 16,20 2 99-1</inkml:trace>
  <inkml:trace contextRef="#ctx0" brushRef="#br0" timeOffset="32181.22">9196 6286 780 0,'-1'0'352'16,"0"0"-168"-16,1 0-22 16,0 0-26-16,0 0-26 15,0 0-17-15,0 0 0 16,0 0 2-16,2 4-1 0,5 11 0 15,7 31-4-15,-14-26-17 16,0-1-10-16,-1 0-26 16,0 2-9-16,1-4-14 15,0 0-2-15,0-7-1 16,1-7 3-16,-2 1 8 16,0-2 5-16,0-2 2 15,-1 0-5-15,1-1-19 16,0 0-8-16,0-10-16 15,4-14-2-15,22-35 4 16,-5 25 5-16,7 3 6 16,0 1 2-16,-2 10 1 15,-1 8 0-15,1 10 9 16,2 4 5-16,-6 9 13 16,-1 5 3-16,-4 7-2 15,-5 4 3-15,4 3 2 16,-4-6 1-16,-5 2 7 0,7 2-2 15,-10-6-5-15,-1 3-5 16,1-11-7-16,-6-4-5 16,5 1-3-16,-6-8-2 15,1 5 1-15,3-4 0 16,-7-3-10-16,9 2-21 16,-2-3-103-16,0 0-69 15,0 0 112-15</inkml:trace>
  <inkml:trace contextRef="#ctx0" brushRef="#br0" timeOffset="33222.1">9886 5920 781 0,'7'1'379'0,"-9"-4"-98"16,6 1-49-16,-4 2-38 15,0 0-38-15,0 0-74 16,0 0-21-16,0 0-16 16,5 22 0-16,14 41 7 15,-15-25 3-15,1 14-3 16,-4 3-4-16,-4 3-15 15,7 2-6-15,-6-6-11 16,3-3-3-16,1-11-3 0,-2-1-2 16,1-15-2-16,0-4-1 15,2-8-2-15,-2-8-1 16,-1-2-6-16,0-4-11 16,0 1-66-16,0 0-49 15,0 0-147-15,11-22-194 16,33-41 307-16</inkml:trace>
  <inkml:trace contextRef="#ctx0" brushRef="#br0" timeOffset="33624.91">10271 6062 918 0,'4'0'468'0,"-4"0"-169"15,-6 0-3-15,5 0-102 16,0 0-54-16,-24 7-63 15,-33 19-16-15,21-7-27 16,-3 3-11-16,5 0-11 16,6 0-3-16,2-6 2 15,1 2 3-15,5-8 10 16,6 1 5-16,4-4 9 16,4 0-2-16,7-1-13 0,-3 1-7 15,5 4-8 1,5 1 2-16,5 3 13 0,0-1 5 15,5 3 10-15,4-3 3 16,4 1 9-16,6 2 6 16,4 1-7-16,0 3 2 15,2-2-10-15,1-4-8 16,-8-2 3-16,-4-1-5 16,-7-4-1-16,-2 2 0 0,-11-4-3 15,-2-2-3-15,-4-3-1 16,-4-2-1-16,3-1-47 15,0 1-54-15,0 0-153 16,0 0 53-16,-10-20 84 16</inkml:trace>
  <inkml:trace contextRef="#ctx0" brushRef="#br0" timeOffset="34320.28">11529 6207 912 0,'-7'-7'493'16,"-3"3"-101"-16,1-3-174 15,-6 4-5-15,-4 2-90 16,2 1-40-16,-11 2-50 0,2 3-10 16,-2-1-12-16,1 1-5 15,11 1-8-15,5 1-10 16,11 2-14-16,3 2-3 16,11 6 1-16,4 1 8 15,8 4 16-15,2-1 7 16,-4-1 16-16,-1-4 6 15,-5-4 14-15,-6-2 5 16,0-1 4-16,2 0 3 16,-13-4 9-16,-2 2 4 15,-1 0-1-15,-9 5-4 0,-6-3-25 16,3 1-9-16,-2-11-57 16,8-4-55-16,-3 0-131 15,6-3-94-15,11 1 188 16</inkml:trace>
  <inkml:trace contextRef="#ctx0" brushRef="#br0" timeOffset="34672.5">11639 6254 700 0,'10'1'394'0,"-1"3"-46"16,-1 4-52-16,-1 4-38 15,-3 4-43-15,2 3-64 16,-1-1-28-16,1-3-50 15,2-3-24-15,4-6-35 0,3-4-6 16,3-7-6-16,3-6 0 16,3-4 4-16,-1-1 0 15,-2-1 2-15,-1 2 2 16,-6 1 4-16,-4 2 0 16,-3 3 2-16,-4 5 0 15,-1 2 0-15,0 2 1 0,-3 0 3 16,0 0 2-16,0 0 0 15,0 19-3-15,1 29-10 16,7-29-3-16,-1-5-7 16,3-3 1-16,3-8-114 15,-1-3-80-15,5-10 118 16</inkml:trace>
  <inkml:trace contextRef="#ctx0" brushRef="#br0" timeOffset="35080.61">12067 5995 1109 0,'-4'9'506'0,"10"8"-206"0,3 0-56 16,-4 9-29-16,0 2-53 16,-4 4-68-16,0 6-17 15,1-2-31-15,-1-3-13 16,3-9-18-16,-2-6-5 15,-1-11 1-15,0 0 3 16,-2-4 9-16,0-3 1 16,0-1-8-16,0 0-8 15,-1 0-18-15,-1-6-8 16,0-9-7-16,5-31-1 0,13 29 2 16,4 2 1-16,3 6 8 15,1 2 5-15,0 7 6 16,0 1 3-16,-4 8 6 15,-2 2 8-15,-5 4 21 16,-5 0 10-16,-7 2 13 16,-5-2 4-16,-10 2-11 15,-5 3-6-15,-8-1-16 16,-2 0-9-16,4-3-24 16,3-5-35-16,10-5-87 15,5-3-59-15,8-3-163 16,6-3-221-16,14-3 376 15</inkml:trace>
  <inkml:trace contextRef="#ctx0" brushRef="#br0" timeOffset="35337.65">12530 6128 1253 0,'-21'1'539'15,"11"15"-251"-15,5 2-76 16,-3 13-28-16,5 3-46 0,3 10-74 16,1 5-18-16,5 4-22 15,0 0-7-15,4-7-11 16,2-3-2-16,-1-9 1 16,-3-4-2-16,-3-5 6 15,-4-5-50-15,1-12-117 16,-2-8-69-16,0-12 116 15</inkml:trace>
  <inkml:trace contextRef="#ctx0" brushRef="#br0" timeOffset="35590.94">12508 6135 955 0,'22'-5'497'16,"2"2"-194"-16,5 3-45 0,-4 1-37 15,1 5-67 1,-3-1-23-16,-9 4-35 0,-3 4-14 16,-5 8-22-16,-6 2-6 15,-8 4-9-15,-4-2-5 16,-7-3-10-16,0-4-4 16,-1-8-22-16,-2-5-29 15,6-6-82-15,2-2-53 16,5-2-136-16,5 1-96 15,15 1 252-15</inkml:trace>
  <inkml:trace contextRef="#ctx0" brushRef="#br0" timeOffset="35882.28">12864 6199 1135 0,'20'17'537'0,"-11"1"-234"16,-7 3-8-16,-6 3-90 15,-3-2-46-15,-3 0-59 16,2-6-21-16,3-5-31 16,-2-4-11-16,7-4-8 15,-1-3-6-15,-3-6-8 16,2-5-6-16,2-7-9 16,1-2-5-16,9-5-5 0,3 1-3 15,2-2-2-15,1 4-5 16,0 3-47-16,-2 2-51 15,1 10-126-15,2 5 145 16</inkml:trace>
  <inkml:trace contextRef="#ctx0" brushRef="#br0" timeOffset="36201.93">13204 6227 1232 0,'-8'-4'554'0,"0"0"-275"16,1 0-33-16,-1 1-71 16,-1 5-55-16,3 6-66 15,-1 3-18-15,4 10-22 16,3 1-10-16,6 2-4 16,7 0-1-16,8-7 0 15,3-4 0-15,5-11 2 16,1-2 4-16,2-9 3 15,-2-5 3-15,-4-6 5 16,-6-1 2-16,-6 1 17 16,-11 1 9-16,-16 1 6 0,-9 2-3 15,-16 3-16-15,12 10-13 32,12 1-18-32,2 1-11 0,-31 2-39 0,8 8-41 15,13 4-128-15,22-1-40 16,12-1 150-16</inkml:trace>
  <inkml:trace contextRef="#ctx0" brushRef="#br0" timeOffset="36735.28">13497 6011 1297 0,'-2'7'521'0,"4"1"-313"16,0 9-54-16,-4 10-1 15,5 7-39-15,-1 10-50 16,-4 0-14-16,9-2-20 15,-4-2-10-15,4-10-13 0,1-3-2 16,-4-12 2-16,-2-8 3 16,-2-6 16-16,2-4 5 15,-3 2 1-15,0 0-6 16,0-17-21-16,-5-33-6 16,11 30-13-16,0 3-3 15,8 1-3-15,7 3 0 16,3 3 7-16,2 4 4 15,-1 8 16-15,-2 3 11 16,-3 8 18-16,-3 2 4 0,-5 4 9 16,-2 0 4-16,-9 2 3 15,-1 2-1-15,-13-1-5 16,-5 0-7-16,-6-9-12 16,0-2-5-16,3-5-24 15,0-4-25-15,9 0-93 16,1-4-66-16,8-9-122 15,9-3 175-15</inkml:trace>
  <inkml:trace contextRef="#ctx0" brushRef="#br0" timeOffset="36920.15">13812 5949 1048 0,'18'20'493'0,"-15"3"-178"15,-1 7-68-15,-2 7-45 0,-2 6-60 16,1 4-81-16,1-3-15 16,3-6-23-16,1-3-10 15,4-12-12-15,3-4-1 16,0-7-60-16,0-8-55 16,-5-6 72-16</inkml:trace>
  <inkml:trace contextRef="#ctx0" brushRef="#br0" timeOffset="37740.58">13911 6284 761 0,'43'23'432'0,"-29"-19"19"16,1-3-176-16,7-5-27 15,-2-6-49-15,5-7-100 16,2-3-20-16,-9-8-25 15,-3 1-12-15,-11 1-2 16,-2 0 4-16,-10 9-1 16,-5 6-1-16,-6 4-9 15,-3 6-9-15,3 7-15 16,3 1-6-16,0 8-8 16,5-1-1-16,6 8 0 0,-2 0 2 15,8 2 4-15,5 2-2 16,1-5 1-16,6-1-2 15,7-7-3-15,-3-5-1 16,9-8 0-16,1-4 0 16,0-9-3-16,1-2-18 15,-6-4-24-15,-3 0-8 16,-4 3 3-16,-3 3 19 0,-7 5 24 16,-1 5 9-16,-4 4 5 15,-2 4 1-15,1-5 9 16,0 0 5-16,-2 14 15 15,0 0 7-15,-3 23 5 16,6-28 3-16,0-5-3 16,1-2-4-16,-1-3-12 15,0 0-5-15,0 0-16 16,0 0-6-16,6-11-24 16,2-6-12-16,22-28-1 15,-18 30 3-15,1 4 21 16,-1 4 8-16,-4 6 4 15,2 2-1-15,0 4 4 16,-3 5 7-16,1 4 16 16,-5 6 12-16,-3 1 19 15,0-4 3-15,-1-3-1 0,1-2-8 16,1-5-19-16,-1-3-8 16,2-3-14-16,-2-1-3 15,0 0-7-15,0 0-2 16,0 0-4-16,5-4-1 15,5-4 2-15,-2 0 3 16,25-26 4-16,-24 27 0 0,-3 2 1 16,-1 3 0-16,0 2-1 15,-5 1 1-15,0 0-2 16,0 0 0-16,0 0 1 16,4 7-2-16,1 5-3 15,1 0-43-15,18 23-111 16,-10-32-60-16,10-5-201 15,1-6 255-15</inkml:trace>
  <inkml:trace contextRef="#ctx0" brushRef="#br0" timeOffset="38039.82">14731 6092 968 0,'-4'-14'534'0,"-3"7"-66"16,0 1-94-16,-1 7-72 0,-1 0-67 15,-1 5-107-15,2 4-29 16,2-1-45-16,3 4-17 16,5 5-18-16,0-5-5 15,6 5 0-15,0 1 0 16,2-1 6-16,1 1 3 16,-1-2 2-16,0-2 1 15,-6-5 2-15,-1-3 1 16,-4-1 4-16,-5-3 2 0,-4 2-4 15,-3-2-6-15,-1-2-17 16,-1-1-24-16,1-1-94 16,1-1-69-16,1 2-158 15,2 0-364-15</inkml:trace>
  <inkml:trace contextRef="#ctx0" brushRef="#br0" timeOffset="44376.87">9172 7932 1059 0,'-5'11'437'0,"5"-1"-276"15,2-3-17-15,8-5-37 16,5-1-30-16,8-6-18 0,5-5-5 16,9-7-4-16,1 1-5 15,3-9-13-15,-1-3-5 16,-9-1-4-16,-5-5-1 15,-14 7 3-15,-6 1 4 16,-9 6 5-16,-1 3 1 16,-8 4-6-16,-1 2-9 15,-7 10-10-15,-6 3-7 16,-1 15-9-16,-1 6 0 16,7 10 0-16,7 5 2 0,14-2 4 15,6 0 3-15,15-5-1 16,3-3-2-16,11-6-4 15,-3-3-3-15,3-5-47 16,6-1-57-16,1-6-220 16,9-5 211-16</inkml:trace>
  <inkml:trace contextRef="#ctx0" brushRef="#br0" timeOffset="44726.1">9857 7803 620 0,'-3'-11'396'0,"-9"-3"29"15,-2-3-110-15,-1 8-62 16,-1 2-38-16,-3 7-70 16,-2 6-25-16,-1 6-47 0,2 7-23 15,3 8-25-15,3-1-8 16,7 3-8-16,4-4-4 16,6-5-5-16,4-2-4 15,8-10-4-15,2-4-1 16,3-7 0-16,3-6 3 0,1-1 3 15,-1-5 3 1,-1-3 1-16,-1 2 3 0,-6 1 2 16,-4 0 0-16,-4 11 3 15,-6 1-1-15,-1 5 0 16,-1 4 2-16,1-6-2 16,0 0 1-16,0 20-3 15,11 27-5-15,-3-28-10 16,8-2-31-16,3-8-90 15,5-1-72-15,9-8 116 16</inkml:trace>
  <inkml:trace contextRef="#ctx0" brushRef="#br0" timeOffset="44928.65">10179 7779 1214 0,'-15'-3'539'0,"2"9"-285"0,-2 3-28 15,3 10-95-15,-1 2-32 16,6 1-45-16,4 2-15 16,7-5-27-16,6 1-9 15,8-5-12-15,4-6-10 16,3-8-67-16,4-3-61 16,1-9-191-16,-1-1 206 15</inkml:trace>
  <inkml:trace contextRef="#ctx0" brushRef="#br0" timeOffset="45271.18">10359 7597 848 0,'4'0'444'0,"-4"16"-71"16,0 7-103-16,0 13-40 16,-3 2-41-16,6 6-64 15,1-1-23-15,1-8-38 16,5-7-17-16,-8-14-27 15,3-4-8-15,-1-6-11 16,-4-1-3-16,5-6-6 16,3-3-3-16,-2-9-1 15,4-4 1-15,1 1 3 16,0 0 3-16,5 8 4 0,-8 5 1 16,3 5 3-16,-3 1 0 15,-4 5 12-15,-1 0 7 16,0-1 13-1,-2 11 5-15,1 1-7 0,0 2-6 16,2-6-14-16,0-2-3 16,2-2-124-16,-1-4-80 15,11-2 117-15</inkml:trace>
  <inkml:trace contextRef="#ctx0" brushRef="#br0" timeOffset="45757.71">11832 7696 1065 0,'-8'-9'534'16,"-6"-3"-183"-16,1-3-126 15,-3-2-2-15,-1 1-83 16,-5 0-36-16,-4 6-45 0,-3 2-11 16,-3 9-24-16,2 7-11 15,-1 7-13-15,6 5-7 16,12 3-3-16,4 1 1 15,13 2 3-15,7 2 3 16,8 0 1-16,6-2 2 16,6-4 3-16,0-5-1 0,7-4 4 15,-2-3 0-15,-3-4 1 16,-5 3 3-16,-9-5 4 16,-7 2 4-16,-13 1 8 15,-7-5 4-15,-9 4-3 16,-4 0-5-16,-1-3-33 15,-2-1-34-15,3-3-71 16,3-3-42-16,6-6-101 16,7 5-79-16,8-6 220 15</inkml:trace>
  <inkml:trace contextRef="#ctx0" brushRef="#br0" timeOffset="46077.07">11942 7730 712 0,'16'5'459'15,"-1"5"-64"-15,-4 6-91 16,0 2-50-16,-5 3-84 0,-3-2-36 16,6-1-55-16,-1-8-19 15,3-2-33-15,4-5-6 16,-5-10-7-16,2 1-2 16,0-12-2-16,-3-4-2 15,0-2-4-15,1 4-3 16,-3 4 0-16,0 6 1 15,-4 9-2-15,-1 1-1 16,1 8 3-16,-2 5 1 0,2 5 6 16,1 1 7-16,4 2 1 15,1-4-1-15,4-3-6 16,0-3-5-16,-1-6-12 16,-1-4-41-16,-1-4-135 15,0-7-93-15,0-8 156 16</inkml:trace>
  <inkml:trace contextRef="#ctx0" brushRef="#br0" timeOffset="46499.13">12337 7496 755 0,'25'0'460'0,"-7"14"23"15,-6 4-165-15,0 1-41 16,2 24-62-16,1 12-91 0,-4-2-28 15,-8-12-50-15,4-10-15 16,-3-9-18-16,1-4-2 16,-2-12 0-16,-3-2 0 15,-3-8-2-15,2 3-3 16,0 0-7-16,-1-3-6 16,0-8-3-16,1-4-1 15,9-24 4-15,5 27 1 0,1 3 5 16,10 6 1-16,-8 3 2 15,1 2 2-15,-1 8 14 16,-4 3 6-16,-2 6 16 16,-3 2 6-16,-13 1-1 15,-6 3-2-15,-7-5-10 16,-4 1-5-16,3-10-11 16,0-4-13-16,9-4-83 15,4-5-55-15,7-4-173 16,10-6-60-16,13-12 226 15</inkml:trace>
  <inkml:trace contextRef="#ctx0" brushRef="#br0" timeOffset="46705.03">12864 7648 1062 0,'7'24'580'0,"-5"10"-137"16,-4 10-208-16,3 5-18 15,3 3-107-15,-3-1-36 16,10 4-39-16,3-1-9 16,-4-1-17-16,3-2-3 15,-2-11-2-15,-6-7-1 16,1-12-51-16,-5-8-34 16,-1-13-93-16,0-8-76 0,-9-15-113 15,-3-6-112-15,-6-12 302 16</inkml:trace>
  <inkml:trace contextRef="#ctx0" brushRef="#br0" timeOffset="46924.03">12838 7675 967 0,'36'-5'510'16,"0"4"-192"-16,-5 5-54 16,-2 4-31-16,0 3-56 15,-2 2-17-15,2 5-35 16,-5 3-23-16,-13 4-43 15,-6 3-13-15,-13-1-15 16,-8-1-4-16,-4 0-6 16,-2-8-3-16,1-9-27 0,3-1-27 15,-3-13-78-15,5-1-62 16,9-2-151-16,3-2-88 16,17-3 256-16</inkml:trace>
  <inkml:trace contextRef="#ctx0" brushRef="#br0" timeOffset="47161.1">13216 7781 863 0,'16'17'472'0,"0"-1"-74"15,0-2-83-15,-7 3-52 16,-2 0-54-16,-7-7-68 16,-1 1-18-16,-5-8-28 15,-3-3-15-15,0-1-30 16,0-4-13-16,2-5-30 15,1-3-8-15,3-7-7 16,3 1-3-16,4-1-4 16,3 2-14-16,3 5-65 15,3 3-51-15,2 0-132 16,1 1 164-16</inkml:trace>
  <inkml:trace contextRef="#ctx0" brushRef="#br0" timeOffset="47460.71">13543 7731 899 0,'-22'22'495'15,"10"-2"-8"-15,1-1-190 16,1 3-62-16,5-1-43 16,5-2-95-16,0-4-30 15,5-4-30-15,8-1-12 16,9-5-12-16,7-4 0 0,2-3-7 15,1-7 0-15,-3-8-1 16,-2-3 1-16,-9-5 9 16,-6-2 4-16,-12 6 5 15,-10-2 0-15,-13 3-15 16,-5 3-13-16,-4 2-32 16,2 7-11-16,7 8-43 15,4 3-38-15,12 11-98 16,-1 3-67-16,11 4 179 15</inkml:trace>
  <inkml:trace contextRef="#ctx0" brushRef="#br0" timeOffset="47919.08">13777 7441 1131 0,'7'16'497'16,"-5"17"-211"-16,1 7-82 16,-3 8-36-16,0 3-44 15,2 4-72-15,0-5-13 16,2-9-14-16,1-8-7 16,1-15-8-16,-4-5 0 0,-1-5 8 15,-2-5 3-15,-3-7-1 16,-1-4-2-16,2-8-16 15,1-4-6-15,5 0-8 16,5-1-1-16,5 2 0 16,9 4 3-16,2 5 3 15,1 8 8-15,0 4 22 16,-4 5 12-16,-3 9 39 16,-4-2 8-16,-1 6 10 15,-6 1-1-15,-5 0-23 16,-3 1-7-16,-11-4-18 15,-4-5-7-15,-10-5-14 16,5-2-6-16,-3-4-23 16,-2-4-29-16,7-1-74 15,-2-4-48-15,8 0-138 16,10 3 550-16,3-21-234 0</inkml:trace>
  <inkml:trace contextRef="#ctx0" brushRef="#br0" timeOffset="48852.21">14127 7499 1065 0,'3'6'531'15,"-1"14"-182"-15,-1 3-65 0,-3 11-72 16,-4 1-67-16,4 5-72 16,1 1-18-16,3-1-28 15,7-4-13-15,5-9-14 16,3-5-4-16,8-13-6 15,1-6-1-15,7-8 4 16,9-4 3-16,4-5 2 16,-5-6 1-16,-5-1-3 15,-6-1-2-15,-14-2 3 16,2 3 3-16,-10 0 12 16,-5-2 6-16,-8 5 7 15,1 0 1-15,-2 5 3 16,-2 6 5-16,0 5 7 15,-2 5 1-15,-3 8-1 0,-2 4-6 16,6 5-12-16,-2 0-4 16,10 3-9-16,1 0-4 15,3 1-6-15,7-2-1 16,4-6-6-16,7-4-2 16,6-7-15-16,1-5-20 15,3-9-64-15,-1-3-39 16,2-5-55-16,-5-1-12 0,-5 3-17 15,-4 1 2-15,-6 3 34 16,-1 2 34-16,-7 3 91 16,-2 1 64-16,-2 5 96 15,2 0 41-15,-2 0 51 16,0 0 7-16,0 3-2 16,1 16-19-16,3 25-36 15,-3-29-26-15,2-7-56 16,0-5-18-16,-2-3-19 15,0-2-1-15,-1 1-8 16,0 0-14-16,0 0-31 16,1-3-10-16,8-10-1 15,32-27 11-15,-27 31 28 16,0 3 8-16,-2 4 6 16,4 4 4-16,-3 6 26 15,3 3 9-15,-2 8 19 16,-6 1 8-16,-2 2-1 0,-5-3-1 15,3-7-15-15,-1-3-12 16,1-6-20-16,3-3-6 16,-4-7-4-16,5-1 0 15,-4-5-6-15,-2 2-2 16,7-1-3-16,-4 2 1 16,7 1 2-16,2 5 0 0,-8 1 1 15,3 2 3-15,-6 3 1 16,2 3 4-16,1 2 12 15,-4 2 6-15,5-2 18 16,-4 0 1-16,0-3-5 16,-3-2-9-16,3-1-16 15,-3 0-6-15,0 0-7 16,0 0-1-16,0 0-2 16,0 0-2-16,3 7 1 15,3 6 1-15,13 23 4 16,-16-31-33-16,-2-6-125 15,2-2-55-15,-3 2 108 16</inkml:trace>
  <inkml:trace contextRef="#ctx0" brushRef="#br0" timeOffset="49102.47">15766 7841 1267 0,'7'9'645'0,"-6"-8"-206"0,-6 4-149 16,-5 1 17-16,-7 2-144 15,-3 4-77-15,-6-2-70 16,1 1-45-16,4-1-164 15,2-7 35-15,12 3 67 16</inkml:trace>
  <inkml:trace contextRef="#ctx0" brushRef="#br0" timeOffset="49673.78">16786 7585 685 0,'34'-95'421'0,"-34"90"93"16,1 0-261-16,-2 11-65 0,-2 9-36 15,-6 17-93-15,-1 13-24 16,4 14-19-16,1 3-3 16,11-7-6-16,5-10-3 15,4-11-26-15,5-10-46 16,-1-14-134-16,0 1-361 16,4-21 372-16</inkml:trace>
  <inkml:trace contextRef="#ctx0" brushRef="#br0" timeOffset="50236.25">16983 7726 612 0,'1'15'407'16,"4"3"-3"-16,1 4-159 15,1-8 0 1,0 0-60-16,7 7-23 0,7-4-40 16,-2-6-22-16,2-14-39 15,0-5-14-15,-2-9-16 16,-1-5-3-16,-7-4-2 15,-3 0-1-15,-11 3 3 16,-4 2-1-16,-11 4-9 16,-5 3-7-16,-3 2-11 15,-1 2-8-15,8 8-13 16,0 2-7-16,12 7-11 16,-3 6-12-16,14 10-39 15,10 3-29-15,8-3-98 0,12-3-28 16,0-13-64-16,2-6-4 15,4-10 84-15,0-3 42 16,-1-3 119-16,-3 0 46 16,-10 1 72-16,-2 2 51 15,-11 4 105-15,-3 1 46 16,-2 3 37-16,-9 1-11 0,-7 6-64 16,4 3-36-16,-3 7-63 15,5 6-32-15,8 1-39 16,2 3-12-16,4-7-18 15,3-4-5-15,5-6-1 16,0-6 1-16,4-8 1 16,2-3 0-16,-7-8 6 15,-1 0 2-15,-9-1 7 16,-6-1 2-16,-5 6 2 16,-9 0-1-16,-4 0-15 15,0 4-17-15,-3 3-45 16,2 0-22-16,5 8-60 15,-6 3-32-15,13 8-81 16,4 3-59-16,4 3 193 16</inkml:trace>
  <inkml:trace contextRef="#ctx0" brushRef="#br0" timeOffset="50445.48">17643 7496 985 0,'9'17'523'0,"-2"11"-194"0,-4 12-102 16,-2 3-53-16,1 5-97 15,5-3-20-15,5-8-33 16,3-9-14-16,5-14-13 16,1-3-34-16,-5-17-143 15,-3-5-94-15,-5-7 156 16</inkml:trace>
  <inkml:trace contextRef="#ctx0" brushRef="#br0" timeOffset="50674.48">17851 7617 1081 0,'3'0'532'0,"-7"6"-182"16,-4 2-37-16,-12 3-99 15,-1 0-21-15,-1-1-47 16,2 0-27-16,9-1-47 15,5 0-17-15,3 1-29 0,3 0-8 16,5 3-13-16,5 2-5 16,10-3-8-16,5 0-3 15,8-6 2-15,1-1-35 16,8-3-123-16,4-5 229 16,13-13-95-16</inkml:trace>
  <inkml:trace contextRef="#ctx0" brushRef="#br0" timeOffset="51165.38">18909 7585 1915 0,'1'3'77'16,"-1"1"25"-16,-4 3 59 16,1 6-21-16,8 2-32 15,0 4-57-15,9 0-18 0,1-4-19 16,-6-4-4-16,7-8-5 15,-5-3 2-15,6-7 0 16,-3-3 0-16,2-4 0 16,5-2-1-16,-4-6-1 15,2 1 0-15,-7 1-2 16,-1 6 0-16,-5 10-4 16,-1 6-2-16,-1 14 2 15,1 5 3-15,1 9 12 16,2 0 5-16,4 2 6 15,2-1 3-15,3-8-5 16,-2-6-4-16,1-7-13 16,-1-7-14-16,-3-5-106 15,0-7-82-15,1-11 118 16</inkml:trace>
  <inkml:trace contextRef="#ctx0" brushRef="#br0" timeOffset="51367.61">19378 7546 846 0,'8'3'491'16,"-1"19"-15"-16,1 9-166 15,-7 15-69-15,-2 4-65 16,0 8-89-16,2-15-25 16,0-22-32-1,0 1-8-15,7 53-12 0,-1-7-3 0,1-17-3 16,-6-32-13-16,-4-13-68 15,2-6-43-15,-4-10-123 16,1-10-57-16,-3-12 190 16</inkml:trace>
  <inkml:trace contextRef="#ctx0" brushRef="#br0" timeOffset="51575.74">19403 7516 1018 0,'27'-4'497'0,"-6"14"-170"15,5 5-64-15,-5 4-27 16,-2-2-45-16,3 3-46 16,-6-2-21-16,-4-3-50 15,-5-1-19-15,-9-2-23 0,-6-2-6 16,-7 1-48-16,-5 0-39 16,-6 3-105-16,-4-1-67 15,-1 5-324-15,-4-5 362 16</inkml:trace>
  <inkml:trace contextRef="#ctx0" brushRef="#br0" timeOffset="52673.27">20927 7342 870 0,'0'-1'413'0,"0"1"-169"16,0-1-7-16,-1 1-49 15,0 0-47-15,0 0-53 16,1 0-17-1,0 7-23-15,-1 21 1 0,0 53-11 16,4-30-8-16,0-13-16 16,5-4-6-16,1-1-4 15,-4-4-1-15,4 0-58 16,1-3-61-16,-6-5-205 16,6-3 198-16</inkml:trace>
  <inkml:trace contextRef="#ctx0" brushRef="#br0" timeOffset="52917.75">20688 7536 973 0,'-10'-4'460'0,"7"5"-240"15,6-1-64-15,6 0-6 16,12 0-83-16,8-1-12 15,12-4-19-15,6 2-11 16,2-3-8-16,1-1-5 0,-9 1-14 16,-1 2-34-16,-4 3-109 15,-2 4-65-15,-7 7-281 16,-5-2 307-16</inkml:trace>
  <inkml:trace contextRef="#ctx0" brushRef="#br0" timeOffset="53384.28">21141 7535 321 0,'0'0'252'0,"0"0"49"16,0 0-64-16,0 0-41 16,0 0-18-16,0 1-12 15,4 12-9-15,-1 3-32 16,7 26-16-16,-8-25-40 16,0-2-17-16,2-2-26 15,0-1-10-15,3-4-7 0,1-2-2 16,2 0-4-16,1-3 1 15,2-3-3-15,3-1-2 16,6-8-6-16,6-4-2 16,2-8-5-16,0 0 3 15,-1-4 8-15,-8 6 3 16,-12 3 7-16,-4 7 3 16,-6 9-2-16,-2 1 0 15,3 5 0-15,-1-6 1 16,0 0 5-16,-3 11 3 0,-2 9 4 15,-3 29 2-15,13-26 4 16,10 1-1-16,0-5-3 16,4-2-6-16,-2-10-5 15,8-6-2-15,3-6-2 16,0-9 1-16,-3-2 0 16,-7 0 2-16,-8-2 4 15,-1 3 4-15,-6 0 4 16,-2 1-1-16,-4 2-1 15,-3-1-5-15,2 2-26 16,-2 1-28-16,0 4-113 16,4 0-76-16,6 7 136 15</inkml:trace>
  <inkml:trace contextRef="#ctx0" brushRef="#br0" timeOffset="53797.44">21701 7590 1116 0,'24'-42'559'16,"-31"43"-153"-16,0 0-176 0,-2 10-88 15,3 4-56-15,3 2-59 16,3 2-12-16,10-2-10 15,7 0-2-15,10-9-3 16,8-1 1-16,9-7 1 16,-4-6 0-16,-9-4 0 15,-5-5 1-15,-11-2 3 16,-2 0 4-16,-4 1 9 16,-5 0 5-16,-8-3 9 15,-5 1-2-15,-4 2-6 16,-2 0-7-16,-3 8-15 15,-2 2-6-15,1 7-16 16,-4 5-6-16,11 4-76 16,7 4-54-16,8 6-23 15,16 5 81-15</inkml:trace>
  <inkml:trace contextRef="#ctx0" brushRef="#br0" timeOffset="54215.32">22724 7386 1089 0,'10'9'462'16,"-1"1"-290"-16,4 8-24 16,0 10-13-16,2 3-44 15,3 6-12-15,1-6-28 16,4-8-8-16,-1-5-3 15,-1-6-1-15,-2-8 7 16,-7-4 8-16,1-6 12 16,-2-6 8-16,0-8-7 15,2-3-10-15,2-7-26 16,-5 0-10-16,0 1-26 16,3 5-42-16,-3-1-133 15,6 4-59-15,6 2 131 16</inkml:trace>
  <inkml:trace contextRef="#ctx0" brushRef="#br0" timeOffset="54600.78">23389 7571 763 0,'20'-2'432'16,"-12"-1"-62"-16,-4-1-51 15,-4-3-68-15,-5-9-56 16,-1-1-80-16,-4-4-37 0,3 0-46 15,-1 3-10-15,-9 0-10 16,-1 3-4-16,-8 7-11 16,4 5-8-16,1 8-15 15,2 5-3-15,7 8 4 16,3 1 6-16,5 6 14 16,4 0 5-16,8-6 5 15,3-2 1-15,3-9 3 16,4-3 1-16,0-7 0 15,2-4 1-15,2-7-1 16,-4-3-1-16,1 3-2 16,-6-6-1-16,-3 9 2 15,-1 4-1-15,-9 2 3 16,0 5 2-16,-5 7 1 16,4 3-1-16,4 5-3 15,0 2-3-15,6-3-7 16,0-2-3-16,5-8-71 0,4-5-45 15,5-9 174-15,7-2-85 16</inkml:trace>
  <inkml:trace contextRef="#ctx0" brushRef="#br0" timeOffset="54814.71">23640 7182 873 0,'-1'20'478'15,"-1"9"-134"-15,-4 11-141 16,3 6-31-16,1 2-78 16,1-4-15-16,6-9-41 15,5-3-15-15,6-9-16 16,1-7-3-16,4-6-24 16,-3-4-42-16,-1-6-134 15,-1-3 127-15</inkml:trace>
  <inkml:trace contextRef="#ctx0" brushRef="#br0" timeOffset="55324.94">23812 7376 888 0,'4'16'441'0,"-1"0"-167"0,-3 3-23 16,3 0-86-16,-1 1-41 15,4-4-48-15,2-1-20 16,6-3-27-16,1-3-9 15,-1-9-13-15,3-4-3 16,-7-5-27-16,1-1-13 16,-3 0-15-16,0 3-3 15,-2-1 20-15,-4 2 13 0,2 5 18 16,-6-4 8-16,-2 6 17 16,3-1 7-16,0 0 15 15,1 0 5-15,0 0 7 16,0 2 2-16,2 7-1 15,13 1-3-15,37 26-13 16,-26-30-7-16,7-4-14 16,3-2-7-16,-4-5-7 15,-2-4-2-15,-3 0-2 16,-4-3-2-16,-7 1-2 16,-5-2-1-16,-7 0 1 15,-4 4 4-15,-9-1 9 16,-4-1 0-16,-3 8 3 15,0-1-2-15,3 10 2 16,1 9 0-16,5 5 3 0,2 1 1 16,7 2 1-16,5-3 2 15,6-5 2-15,5-1-3 16,5-4-7-16,3 0-6 16,3-3-46-16,-3-4-69 15,7-3-66-15,8 1 94 16</inkml:trace>
  <inkml:trace contextRef="#ctx0" brushRef="#br0" timeOffset="55653.68">24674 7372 1451 0,'-10'0'640'16,"0"2"-362"-16,-3-2-118 15,-1 3-37-15,1 5-77 16,2-4-8-16,5 6-25 16,4-2-7-16,5 4-3 15,5 1 0-15,5 4 3 16,2 1 2-16,2-4 10 16,-2 2 7-16,-4-5 14 15,-2 0 6-15,-4-5 5 0,-4 2 3 16,-4-3 7-16,-3 1-2 15,-11 0-10-15,-3 0-11 16,-4 2-34-16,0-4-34 16,5 0-96-16,2 0-67 15,4 0-68-15,10 7 142 16</inkml:trace>
  <inkml:trace contextRef="#ctx0" brushRef="#br0" timeOffset="62829.68">9214 9303 638 0,'0'0'375'0,"0"0"-49"15,0 0-11-15,0 0-92 16,0 0-45-16,0 0-70 16,-1 0-23-16,-1 20-24 15,-2 47-8-15,2-14-11 16,-1 7-6-16,4-1-15 16,2-5-8-16,7-10-8 0,4-3-3 15,4-16-46-15,2-9-66 16,1-11 71-16</inkml:trace>
  <inkml:trace contextRef="#ctx0" brushRef="#br0" timeOffset="63054.01">9055 9530 1307 0,'0'0'484'0,"4"0"-383"15,6 0-16-15,8 1-23 16,10 0-21-16,6 2-26 16,7-2-6-16,7-1-4 15,3-2 1-15,5 0-70 16,-1 0-60-16,-9 2-182 16,0 1-214-16,-14 2 333 15</inkml:trace>
  <inkml:trace contextRef="#ctx0" brushRef="#br0" timeOffset="63323.07">9540 9538 563 0,'0'0'339'0,"0"0"-13"16,0 0-66-16,0 0-73 16,-1 13-26-16,0 5-49 0,3 31-10 15,6-30-21-15,1 0-14 16,5-3-21-16,2-5-14 16,5-2-17-16,2-6-4 15,0-4-4-15,0-2 0 16,-5-10-1-16,0 2 0 15,-9-6 8-15,-5 0 5 16,-7-1 13-16,-7-1 3 16,-9 0 1-16,0-1-5 15,-4 4-13-15,1 4-8 0,3 7-16 16,4 5-4-16,5 6-89 16,9 4-79-16,7 2 112 15</inkml:trace>
  <inkml:trace contextRef="#ctx0" brushRef="#br0" timeOffset="63525.75">9977 9302 1252 0,'0'16'544'0,"-2"13"-311"16,-1 10 0-16,0 13-93 15,3 9-49-15,1 3-57 16,5-4-14-16,0-15-14 0,5-27-5 31,-5-8-34-31,0 0-54 0,27 6-149 0,-1-18 149 16</inkml:trace>
  <inkml:trace contextRef="#ctx0" brushRef="#br0" timeOffset="64066.44">9840 9473 1300 0,'-3'-3'522'0,"8"1"-351"15,6 2-25-15,13 1-52 16,0 1-36-16,6 3-37 16,5-3-8-16,2 7-8 15,8-1-13-15,4 1-101 16,2-1-65-16,1-3-140 15,-1-2-53-15,1 0-2 16,-6 1 65-16,-10-1 151 16,-6-2 103-16,-21-1 255 15,-3-1 65-15,-7-2 70 16,-8-3-1-16,-2-3-93 16,-5-3-39-16,-9-2-33 15,0 2-16-15,0 4-35 16,2 4-15-16,8 8-46 0,2 7-19 15,4 10-29-15,3 7-10 16,7 5-5-16,4-2-1 16,8 0 0-16,5-5 0 15,5-13 1-15,2-5-1 16,1-8-3-16,-2-8 1 0,-8-3-6 16,-4-2-3-1,-6-5 2-15,4 1 1 0,-7 0 7 16,2 0 4-16,-5 4 4 15,1 2 0-15,4 8 2 16,-6 2 0-16,5 5 1 16,-4 6 1-16,1 7-2 15,4 4 0-15,-2 1-5 16,4-2-2-16,1-5-24 16,0-2-56-16,7-5-151 15,-3-8-59-15,14-16 159 16</inkml:trace>
  <inkml:trace contextRef="#ctx0" brushRef="#br0" timeOffset="64282.3">10643 9335 1109 0,'0'0'532'0,"5"21"-170"0,0 7-67 15,-2 13-63-15,-1 8-58 16,2 8-83-16,2-2-27 15,2-9-26-15,1-6-8 16,0-16-18-16,-2-6-3 16,-4-13-20-16,1-1-49 15,2-5-125-15,1-6-54 0,2-13 130 16</inkml:trace>
  <inkml:trace contextRef="#ctx0" brushRef="#br0" timeOffset="64486.12">11209 9494 1476 0,'0'0'655'15,"-1"0"-371"-15,1 0-115 16,0 0 0-16,0 0-119 15,0 0-32-15,0 0-128 16,0 0-66-16,0 0 105 0</inkml:trace>
  <inkml:trace contextRef="#ctx0" brushRef="#br0" timeOffset="64653.54">11203 9557 1389 0,'-36'56'576'15,"36"-55"-342"-15,3-1-82 16,7 0-39-16,2-1-55 0,10-3-89 16,2-3-74-16,5-7 67 15</inkml:trace>
  <inkml:trace contextRef="#ctx0" brushRef="#br0" timeOffset="65185.09">12386 9367 1161 0,'-4'-18'512'15,"-9"11"-198"-15,-4-1-65 16,-2 5-20-16,-2 4-47 16,-2 5-94-16,-1 10-27 15,3 12-29-15,4 10-12 16,10 12-16-16,7 3-3 0,16 1-1 15,4-6-1-15,14-14-1 16,8-9 0-16,0-16-1 16,2-9 0-1,2-11 0-15,-6-10 0 0,7-14 0 16,-8-3-1-16,-13-5 0 16,-8 3 1-16,-19 1 3 15,-5 7 0-15,-19 1 3 16,-4 1-1-16,-13 5-2 15,0 2-2-15,7 6-5 16,-3 2-3-16,13 13-11 16,2 2-8-16,4 10-37 15,14 7-50-15,6 3-105 16,3 4 136-16</inkml:trace>
  <inkml:trace contextRef="#ctx0" brushRef="#br0" timeOffset="65444.81">13054 9217 1563 0,'-31'10'610'0,"7"7"-445"15,2 8-8-15,3 11-52 16,9 6-44-16,7 11-45 16,-1 1-5-16,14 6-7 15,3-6-2-15,6-4-1 16,11-4-1-16,1-16-5 16,4-5-29-16,-1-14-114 15,2-11 300-15,-1-19-155 16</inkml:trace>
  <inkml:trace contextRef="#ctx0" brushRef="#br0" timeOffset="65834.37">13328 9443 1303 0,'3'23'626'0,"-5"4"-308"16,-3 3-85-16,-1 1-39 15,0-8-114-15,3 0-31 16,0-12-25-16,1-6-3 16,2-3-7-16,-1-5-7 15,0 2-8-15,0 0-6 0,0 0-5 16,1-13 2-16,2-7 6 16,9-28 0-16,1 28 4 15,-1 2-1-15,7 4 1 16,0 2 2-16,4 5 5 15,-1 3 3-15,-5 9 9 16,2 6 2-16,-5 9 6 16,1 0 1-16,-5 4 0 15,0 0-2-15,-5-2-6 16,0 0-6-16,2-7-5 16,-4-5-32-16,-1-5-112 15,0-4-74-15,4-4 115 16</inkml:trace>
  <inkml:trace contextRef="#ctx0" brushRef="#br0" timeOffset="66048.75">13725 9111 1385 0,'10'18'598'16,"-4"12"-352"-16,0 9 4 15,-5 12-92-15,-1-2-48 0,0 10-55 16,2-4-16-16,4-9-24 16,4-1-6-16,0-18-6 15,-2-8-10-15,-1-7-104 16,-1-6-65-16,-3-6-182 16,3-5 205-16</inkml:trace>
  <inkml:trace contextRef="#ctx0" brushRef="#br0" timeOffset="66418.16">14058 9215 1121 0,'-5'-5'540'0,"-9"4"-218"16,-8 3-45-16,-4 4-87 15,-7 5-55-15,-7-1-48 16,-1 2-12-16,-5 0-12 0,8-2-2 15,11 3 0-15,10-1-3 16,10 1-12-16,5 2-7 16,6-2-12-16,7-2-3 15,13 2 8-15,7 1 6 16,6-4 7-16,2 3 0 16,-7-4-11-16,-2 0-6 15,-8 2-10-15,3 2-4 16,-7-1-3-16,-2 0-2 0,-2-2-4 15,-7-1-1-15,-1-5-105 16,2-1-84-16,2-3-109 16,5-5 149-16</inkml:trace>
  <inkml:trace contextRef="#ctx0" brushRef="#br0" timeOffset="66771.48">14287 9004 989 0,'21'6'423'16,"9"12"-184"-16,2 5-47 15,3 10 24-15,-5 3-25 16,2 5-30-16,0 2-9 0,1-2-11 16,-1 1-12-16,-11 2-27 15,-4 2-17-15,-15 3-23 16,-5-1-12-16,-11-2-18 15,-10-4-5-15,1-11-12 16,6-4-2-16,0-14-78 16,10-3-59-16,2-9-145 15,-3-1-39-15,14-5 187 16</inkml:trace>
  <inkml:trace contextRef="#ctx0" brushRef="#br0" timeOffset="66983.07">15033 9628 2125 0,'-2'2'794'15,"1"-1"-642"-15,1 1-12 16,-1-2-28-16,0 0-67 15,0 0-157-15,-1-1-70 16,1 0 103-16</inkml:trace>
  <inkml:trace contextRef="#ctx0" brushRef="#br0" timeOffset="82344.7">13543 10802 295 0,'-7'0'233'16,"5"0"-7"-16,-1 0-26 15,0 1-20-15,-1 0-44 16,1 0-12-16,2-1-19 15,0 0-12-15,0 0-21 16,0 0-11-16,0 0-17 16,-1 0-1-16,1 0 0 15,1 0 2-15,0-1-2 16,6-12-5-16,6-16-10 16,9-33-3-16,-13 25-4 15,-2-1-1-15,-7-4 1 16,0 2 0-16,-3 0-3 15,-1 5-1-15,1 7 2 16,-2 5 5-16,1 6 5 16,-2 6 0-16,2 6-4 0,0 2-6 15,2 4-9-15,0 0-6 16,3-1-7-16,0 0-3 16,0 0-3-16,0 0-2 15,1 12-60-15,1 0-47 16,5 30-163-16,-2-29-237 15,7-1 340-15</inkml:trace>
  <inkml:trace contextRef="#ctx0" brushRef="#br0" timeOffset="82770.05">13383 10580 432 0,'-14'2'270'15,"7"2"-70"-15,-4 1-3 16,5-2-13-16,0-3-53 16,1 0-23-16,7-6-29 15,1-5-16-15,10-9-31 16,6-6-7-16,2-9-12 0,1-3-3 15,0 0-5-15,-5 1 0 16,3 5 0-16,-5 7 2 16,-3 5 8-1,0 6 4-15,-4 6 6 0,0 3-1 16,3 7-2-16,0 2 0 16,-1 10 5-16,6 5 4 15,-1 5 5-15,2 4-1 0,-1-4 0 16,0-2-1-16,3-3-5 15,1-1-4-15,-4-5-7 16,-1-1-5-16,-4-3-5 16,-4-4-1-16,-2 0-70 15,0-1-71-15,-2 0 84 16</inkml:trace>
  <inkml:trace contextRef="#ctx0" brushRef="#br0" timeOffset="84242.85">12388 11448 867 0,'0'-1'426'15,"0"0"-193"-15,0 0-67 16,0 1-9-16,0 0-58 16,1 2-15-16,11 27 5 15,7 38 0-15,-13-17-26 16,0 0-13-16,0 8-21 16,2-1-8-16,-5-3-9 0,-1-5-1 15,3-12-3-15,7-7 1 16,-3-14-3-16,-6-11-16 15,1-1-73-15,-2-6-51 16,-7-13-182-16,1-5 194 16</inkml:trace>
  <inkml:trace contextRef="#ctx0" brushRef="#br0" timeOffset="84514.48">12355 11422 870 0,'14'-3'409'0,"-3"2"-184"0,10 2-51 16,3 3 17-16,-5 5-49 16,6 0-19-16,-4 0-27 15,-3 2-11-15,1 2-23 16,-3 3-12-16,-4 1-17 16,-2 2-6-16,-5 0-4 15,-4 1 1-15,-7-1 1 16,-1 0 1-16,-10-3-1 15,-3-2-3-15,-2-2-3 16,2 1-4-16,-2-7-39 0,10 3-48 16,2-2-117-1,-3-3-102-15,19 1 177 0</inkml:trace>
  <inkml:trace contextRef="#ctx0" brushRef="#br0" timeOffset="84875.93">12805 11442 989 0,'2'0'477'0,"-9"-4"-134"15,-6 1-91-15,-1 0-45 16,-2 1-45-16,-4 2-76 16,0 3-22-16,1 2-26 15,1 4-10-15,6 2-15 16,2 1-7-16,9 1-10 15,6 0-2-15,8 4 0 16,7 1 1-16,7-1 5 16,1 1 1-16,6-3 3 15,1-3 1-15,2 2 5 16,-6-2 0-16,-13-2 2 16,-10-3 4-16,-8 6 12 15,-5-1 4-15,-13 0 3 16,2 2-2-16,-8-6-29 15,-2-4-45-15,8-4-124 0,-1-4-82 16,4-4-420-16,6 1 434 16</inkml:trace>
  <inkml:trace contextRef="#ctx0" brushRef="#br0" timeOffset="85195.31">12931 11643 561 0,'14'-2'415'0,"-4"-4"-2"0,2 0-132 16,1-3-35-16,-4-7-97 16,-1-2-34-16,3-2-44 15,-1-3-15-15,1 3-28 16,-2-3-8-16,-8 3-5 16,-1 4 0-16,-7 3 2 15,-3 6 2-15,-4 4-2 16,-4 3-4-16,5 8-7 15,-4 5-2-15,11 11-2 16,3 4 1-16,3 1 1 16,7 3 1-16,5-4 1 15,-3-3 0-15,6-3 0 16,3-5 0-16,5-5-1 16,4-4-6-16,-2-10-100 15,3-5-82-15,-2-10 111 0</inkml:trace>
  <inkml:trace contextRef="#ctx0" brushRef="#br0" timeOffset="85541.36">13216 11438 762 0,'-6'15'495'0,"3"3"46"16,-2 6-301-16,1 0-3 15,3 6-77-15,1-6-44 0,5-6-51 16,4-1-14-16,2-10-26 15,2-3-7-15,3-1-9 16,-1-3-4-16,2-8-22 16,3-3-23-16,-3-8-24 15,-2-1-3-15,-6 4 19 16,-4 2 21-16,-6 0 30 16,0 6 9-16,-2 1 9 15,-2 3 6-15,4 5 3 16,0 5 0-16,2 9 5 15,1 3-1-15,3 4 2 16,2-1 1-16,7-2-12 16,1-1-5-16,-1-5-11 15,3-3-6-15,1-5-89 16,-4-5-75-16,9-4-92 0,1-6 129 16</inkml:trace>
  <inkml:trace contextRef="#ctx0" brushRef="#br0" timeOffset="85995">13587 11519 751 0,'-10'8'447'15,"9"-8"62"-15,-4-2-194 0,4-1-55 16,0 1-36-16,0 1-102 16,0 0-32-16,0 0-40 15,-5-2-16-15,-2-2-24 16,-7 1-9-16,-17 3-12 15,28 14-4-15,1 6 0 16,5 6 5-16,-4-4 6 16,1 4 2-16,1-9 2 15,7-4 0-15,0-4 5 16,3-7 1-16,0-4 1 16,-2-5 0-16,0-6-8 15,-1-9-11-15,1-3-26 16,-2-5-12-16,-4-4-5 15,3 1 5-15,-3-2 21 16,0-1 11-16,1 4 10 0,0 5 5 16,-1 13 10-16,-2 8 4 15,-2 16 8-15,-1 11 6 16,0 15 7-16,-1 8 2 16,4 4-5-16,1 2-4 15,4-9-15-15,6-9-4 16,5-5-6-16,0-11-4 15,0-4-69-15,4-2-62 16,-2-14-166-16,-1-1-364 16,0-6 443-16</inkml:trace>
  <inkml:trace contextRef="#ctx0" brushRef="#br0" timeOffset="86277.39">13746 11505 861 0,'0'11'473'16,"2"4"-126"-16,0 7-102 15,2 6 4-15,5-2-81 16,2-4-28-16,8-5-41 16,0-4-22-16,4-8-27 15,0-5-12-15,-3 0-20 16,-8-10-4-16,0-2-7 16,-1-1-6-16,-13-8-7 15,1 1-2-15,-20-2-7 16,-9 3 0-16,-5-1 1 15,2 6 0-15,10 7-4 0,8 3-10 16,14 11-53-16,1 3-54 16,8 8-156-16,4 3 180 15</inkml:trace>
  <inkml:trace contextRef="#ctx0" brushRef="#br0" timeOffset="86457.54">13982 11680 1308 0,'-2'-1'590'16,"5"4"-284"-16,6-3-131 16,-6-3-11-16,15 3-82 15,4-2-36-15,-1-1-36 16,10 2-75-16,3 1 46 15</inkml:trace>
  <inkml:trace contextRef="#ctx0" brushRef="#br0" timeOffset="86967.51">14369 11496 1058 0,'-8'-3'544'15,"8"0"-198"-15,0 9-118 16,1 7-15-16,0 13-96 16,1 10-35-16,6 13-24 15,1 3-10-15,3 7-23 0,3-2-8 16,-1-7-8-16,-1-2-2 16,3-18-2-16,-10-18-25 15,2 1-96-15,2 1-48 16,-3-12-95-16,-9-6-53 15,-3-13 210-15</inkml:trace>
  <inkml:trace contextRef="#ctx0" brushRef="#br0" timeOffset="87247">14399 11488 783 0,'21'-6'445'15,"-1"4"-112"-15,0 5-85 16,2 6-5-16,-7 3-61 15,0 0-20-15,-1 0-38 16,-3 2-20-16,1 1-39 16,-9 0-15-16,-5 1-12 15,-3-1-2-15,-12-2-5 16,2 0-4-16,-5-4-11 16,2-1-12-16,0-1-54 15,4-4-43-15,7 2-89 16,2-3-56-16,9-1-149 15,3 1 242-15</inkml:trace>
  <inkml:trace contextRef="#ctx0" brushRef="#br0" timeOffset="87495.37">14700 11516 947 0,'2'14'472'0,"0"5"-133"0,0 3-47 16,-2-4-69-16,3 1-54 15,4-8-85-15,0-1-23 0,5-7-27 16,1-2-7-16,2-3-6 16,-2-8-3-16,-2 0-3 15,-1-3-2-15,-6-3-2 16,-4 0 2-16,-5-3 0 16,-5 0 2-16,-7 4 0 15,0-1-2-15,-3 4-7 16,1 6-4-16,5 6-26 15,1 0-25-15,6 7-71 16,4 2-51-16,5 4-129 16,4 3 182-16</inkml:trace>
  <inkml:trace contextRef="#ctx0" brushRef="#br0" timeOffset="87741.92">14897 11299 1278 0,'13'13'542'15,"-8"16"-319"-15,-3 8 3 16,1 12-42-16,-4 2-55 16,8 1-62-16,3-5-18 15,2-7-29-15,2-8-8 0,0-14-10 16,3-4-15-16,2-14-75 15,1-1-49-15,2-13-133 16,-2-7-108-16,-1-8 244 16</inkml:trace>
  <inkml:trace contextRef="#ctx0" brushRef="#br0" timeOffset="88185.71">15132 11470 673 0,'-4'-2'445'0,"1"5"2"15,-1 7-99-15,0 8-108 16,2 8-34-16,4-1-47 15,5 1-24-15,4-3-52 16,3-12-22-16,4 1-26 16,0-7-9-16,4-4-12 15,1-5-4-15,-2-4-5 16,-1-3-3-16,-6-7-11 0,-1 8-6 16,-3-5-3-16,-2-1-2 15,-7 2 9-15,-1 0 4 16,-2 5 6-16,0 8-2 15,2 7-2-15,0 4-1 16,6 13-2-16,-3 4 7 16,7 8 8-16,1 9 4 15,8 5 7-15,0 5-1 0,1-3 5 16,-5-3 4-16,-8-6 10 16,1-7 5-16,-5-6 8 15,-3-4 4-15,-12-12-3 16,-6-2-5-16,-13-5-13 15,0-6-11-15,0-3-35 16,-3-7-34-16,10-6-101 16,1-5-51-16,10-4-118 15,6-2-436-15,12-1 530 16</inkml:trace>
  <inkml:trace contextRef="#ctx0" brushRef="#br0" timeOffset="88527.48">15542 11441 1111 0,'-11'18'500'16,"11"0"-148"-16,-3 0-92 16,1 6-39-16,0-2-41 15,2-4-110-15,3-2-29 16,2-4-19-16,0-4-6 15,-4-4-5-15,2 2-1 16,-3-6 1-16,-2-2-2 0,2 0-8 16,-1 1-3-16,1 0-10 15,0-3 0-15,3-16 2 16,15-25 4-16,-5 27 3 16,1 0 3-16,6 8 1 15,-1 2 1-15,0 8 6 16,-1 4 4-16,-4 10 11 15,-1-1 3-15,-4 9 2 16,-3 0-4-16,-1-3-9 16,-3-4-3-16,-1-6-50 15,2-2-63-15,-2-7 393 16,5 6-256-16</inkml:trace>
  <inkml:trace contextRef="#ctx0" brushRef="#br0" timeOffset="88849.8">15871 11497 730 0,'13'22'453'15,"-4"-1"98"-15,-3-1-226 16,0 1-70-16,6-4-34 16,-8-6-108-16,7-1-25 15,3-3-25-15,-5-5-11 0,10-4-15 16,-3-4-8-16,-1-5-10 15,-1-1-4-15,-10-3-2 16,-4-2 1-16,-11-1 2 16,-2-1 3-16,-5 3-4 15,-2 0-2-15,7 4-13 16,0 2-8-16,3 7-25 16,5 2-18-16,-7 10-57 15,2 6-43-15,2 7-125 16,0 1-67-16,16-5 212 15</inkml:trace>
  <inkml:trace contextRef="#ctx0" brushRef="#br0" timeOffset="89350.1">16184 11472 1197 0,'5'14'630'0,"-2"5"-239"15,-5 4-103-15,0 1-45 16,-1 0-134-16,0-3-41 16,3-6-38-16,0-5-10 15,2-10-15-15,0 0-5 0,0-5-12 16,-2 4-10 0,0 0-12-16,0 0-2 0,4-9 4 15,2-6 8-15,23-29 13 16,-16 30 4-16,2 2 5 15,-1 3 2-15,2 9 7 16,-3 1 5 0,-3 11 18-16,-2 3 7 0,-3 7 10 15,1 2 0-15,-4-4-3 16,2-2-4-16,-2-10-10 16,-2-3-4-16,0-3-15 15,1-3-6-15,-1 1-33 16,0 0-19-16,0 0-30 15,7-10-6-15,0-3 17 16,36-22 17-16,-32 30 28 16,4 5 11-16,-4 1 16 15,-1 2 4-15,-2 7 15 0,-8-3 9 16,1 6 14-16,0 2 6 16,1-4-7-16,1 4-11 15,-2-8-18-15,1-1-39 16,4-1-130-16,4-5-82 15,8 0 129-15</inkml:trace>
  <inkml:trace contextRef="#ctx0" brushRef="#br0" timeOffset="89508.9">16638 11566 838 0,'8'10'437'0,"0"0"-56"15,-1 2-95-15,0-3-39 16,-4 7-58-16,0-9-104 15,2-5-27-15,-5-1-33 16,0-1-43-16,-1-1-111 16,0 0-99-16,-1 0 131 15</inkml:trace>
  <inkml:trace contextRef="#ctx0" brushRef="#br0" timeOffset="89629.81">16531 11430 837 0,'-1'2'389'0,"6"1"-155"16,2 1-84-16,6 5-45 0,3 0-92 16,4 1-14-16</inkml:trace>
  <inkml:trace contextRef="#ctx0" brushRef="#br0" timeOffset="90048.01">16901 11532 1030 0,'0'-1'562'0,"-3"-5"-163"0,-4-4-118 16,2 1-29-16,-3-1-101 15,1 0-39-15,0 6-52 16,-3-1-22-16,1 6-33 16,-1 3-8-16,-2 11-10 15,2 5 1-15,2 4 5 16,1 1 3-16,6-5 6 15,-1-5 2-15,5-6 2 16,3-4 1-16,5-5-6 16,4 0-1-16,0-7-5 15,4-3-7-15,-1-5-20 16,-3-7-5-16,-7 2 5 16,1 2 5-16,-2 8 23 0,0 5 5 15,1 8 4-15,-2 2 7 16,-8 5 12-16,5 4 3 15,-3 1-1-15,2 1-5 16,2 0-13-16,-4-5-4 16,6-3-4-16,-3-2-6 15,2-1-69-15,1-3-54 16,2-2-126-16,0-3-388 16,11-21 441-16</inkml:trace>
  <inkml:trace contextRef="#ctx0" brushRef="#br0" timeOffset="90253.51">17095 11223 1362 0,'6'5'604'0,"-1"17"-330"16,-3 5-7-16,-2 15-83 16,0 4-56-16,0 2-61 15,2 1-15-15,3-8-28 16,0-8-11-16,4-14-8 15,0-6-12-15,-1-11-83 16,1-1-53-16,0-3-126 16,0-5-259-16,0-6 357 15</inkml:trace>
  <inkml:trace contextRef="#ctx0" brushRef="#br0" timeOffset="112084.15">12994 12968 716 0,'0'2'352'0,"1"4"-110"15,-1 0-16 1,0-3-20-1,0 1-23-15,-1-2-35 0,0 26-10 0,0 56-26 16,0-41-20-16,4 3-27 16,1 0-15-16,7-4-24 15,0-4-5-15,0-9-10 16,-6-5-1-16,-5-9-5 16,2-4-3-16,-1-5-53 15,5-2-39-15,0-3-118 16,-1-5-77-16,9-6 179 15</inkml:trace>
  <inkml:trace contextRef="#ctx0" brushRef="#br0" timeOffset="112440.03">13309 13091 916 0,'8'-14'438'0,"-10"12"-121"16,-3 0-86-16,-10 4-48 0,-4 8-43 15,-10 3-73-15,-7 4-20 16,-3 6-8-16,-4 0-2 16,6 2 10-16,3-2 4 15,11-6 5-15,8-2 2 16,10-6-16-16,5 0-6 16,12-3 2-16,7-1-3 15,12-1 3-15,1 1 7 0,10-1 6 16,-4 2 0-16,-2 0 4 15,-1 2-2-15,-7 2-14 16,-3 0-5-16,-7 2-14 16,-6-6-8-16,-3 1-6 15,-3-2-8-15,0-3-77 16,2 3-52-16,-2-6-117 16,0 1-69-16,1-7 202 15</inkml:trace>
  <inkml:trace contextRef="#ctx0" brushRef="#br0" timeOffset="112876.05">14310 13054 1005 0,'-6'-13'481'16,"-5"-1"-199"-16,0 9-76 16,-1-1-3-16,-4 10-75 15,-2 3-40-15,-2 5-41 16,0 2-11-16,1 7-20 16,4 4-8-16,5 5-7 15,4 4-4-15,11-5-4 16,2 0-1-16,11-4 0 15,4-5 1-15,3-15-14 32,-13-2-44-32,1 1-136 0,42-2-92 0,6-10 168 0</inkml:trace>
  <inkml:trace contextRef="#ctx0" brushRef="#br0" timeOffset="113192.93">14524 13129 912 0,'-1'1'425'16,"-5"8"-150"-16,1 3-40 15,-3 12-29-15,-2 1-24 0,5-1-57 16,3 0-27-16,11-6-45 16,1-7-19-16,11-3-20 15,4-3-2-15,-3-5-4 16,6-1-1-16,-6-8-1 16,0-3-2-16,-3-6 2 15,-6-2-1-15,-9-3-1 16,-5 3-3-16,-14-3-8 15,-1 5-5-15,-8 3-3 16,-2 3 1-16,0 8-6 16,1 5-5-16,3 6-14 15,5 3-13-15,8 4-24 16,2 1-26-16,11 0-98 16,3-1-83-16,10-2 176 15</inkml:trace>
  <inkml:trace contextRef="#ctx0" brushRef="#br0" timeOffset="113533.5">14760 13106 744 0,'14'-8'412'15,"-5"9"-53"-15,-3 8-46 16,-2 5-56-16,-4 4-40 16,1 5-87-16,2 1-32 15,1 0-55-15,8-5-20 16,1-6-16-16,7-7-3 0,2-5 1 15,-5-1-2-15,3-4 0 16,-2-4 0-16,-5-8-1 16,1-2 1-16,1 0 1 15,-1 2 2-15,-7 4 0 16,5 7 2-16,-11 2 2 16,-4 3 1-16,0 6 2 15,-5 5 4-15,7 10 3 16,-1 0 0-16,7 1-6 15,4-4-6-15,-4-8-10 16,9-3-16-16,-2-9-87 16,6-5-71-16,3-9 104 15</inkml:trace>
  <inkml:trace contextRef="#ctx0" brushRef="#br0" timeOffset="113726.45">15157 12956 874 0,'-7'16'488'16,"3"9"14"-16,-2 7-220 16,2 4-79-16,1 6-36 15,3-3-93-15,4-4-23 0,4-5-21 16,2-4-9-16,4-7-14 16,0-1-5-16,0-7-41 15,1 1-35-15,-1-3-99 16,0-1-81-16,2-7-326 15,-1-1 374-15</inkml:trace>
  <inkml:trace contextRef="#ctx0" brushRef="#br0" timeOffset="114189.15">15437 13151 897 0,'9'-5'452'0,"-11"1"-152"15,0-2-7-15,2 2-85 16,-8 0-42-16,0 3-56 16,-3-3-16-16,-6 5-23 0,0 2-11 15,-2 3-16-15,-3 4-9 16,3 6-17-16,3 7-7 16,6 3-10-16,8-1-1 15,2-4-3-15,5-5 0 16,9-6 3-16,2-2 0 15,8-8 2-15,-1-4 2 16,-1-7-2-16,1-5-1 16,-4-13-1-16,2-3-6 0,-2-12-11 15,-5 0-2-15,-1 4-2 16,-4-6 4-16,-3 9 11 16,-3 1 5-16,-3 11 7 15,-5 11 4-15,-8 7 3 16,4 12 1-16,-3 17 6 15,12 5 4-15,-1 18 17 16,-1 2 3-16,8-1-3 16,-5 0-5-16,13-10-18 15,-2-4-6-15,3-11-18 16,6-7-36-16,-5-8-95 16,4-2-55-16,-1-5-387 15,0-1 382-15</inkml:trace>
  <inkml:trace contextRef="#ctx0" brushRef="#br0" timeOffset="115061.9">16411 12842 1052 0,'13'9'447'0,"-8"3"-161"16,-4 9-66-16,3 14-15 15,-1 7-23-15,-1 12-95 16,0-5-25-16,1 4-29 0,3-5-9 16,-2-13-15-1,0-4-4-15,-2-15-2 16,4-4 1-16,-7-7-7 0,-1-5-10 15,-1-5-9-15,2 4-4 16,-3-4 0-16,-5-16 4 16,-9-36 1-16,22 29 1 15,-1 4 6-15,4-4 1 16,5 9 6-16,0 8 2 16,8 3 12-16,2 9 12 0,2 5 20 15,-3 3 6-15,-4 7 2 16,-3 2-6-16,-7 1-10 15,-5-2-3-15,-6 6-3 16,-8-5 1-16,-4-2 0 16,-9-2 1-16,0-12-6 15,2 1-4-15,1-6-8 16,7 1-3-16,3 1-6 16,2 1-8-16,8 1-13 15,5 3 0-15,11 1-2 16,9-1 7-16,7-4 11 15,6 0 3-15,9-11 2 16,1-3 2-16,4-3 2 16,-3-5-1-16,-3 5 0 15,-7 0-1-15,-9 0 1 16,-7 4 3-16,-15 0 10 0,-6 3 1 16,-15 7-1-16,-7 1-2 15,-6 3-9-15,2 7 0 16,3 5 8-16,5-1 8 15,7 11 16-15,0 0 6 16,9 3 5-16,2-1-4 16,7-5-11-16,4-4-9 0,6-5-13 15,4-1-6-15,8-4-15 16,5-3-42-16,2-2-123 16,5-1-73-16,6-4 138 15</inkml:trace>
  <inkml:trace contextRef="#ctx0" brushRef="#br0" timeOffset="125500.9">18237 12984 423 0,'-1'-1'280'0,"0"0"25"15,-2-2-31-15,2 2-25 16,-3-1-28-16,1-1-40 16,0 2-15-16,2 0-28 15,0 0-19-15,0 0-32 0,0 0-12 16,1-1-21-16,0 1-5 15,23-11-14-15,37-2-4 16,-26 18-10-16,-1 2-5 16,-6 4-6-16,-5-2-3 15,-5 7-6-15,-4 0 0 16,-4 7 1-16,-1 5 2 0,-9 1 5 16,-1 2 1-16,-13-5 4 15,-3 0 0-15,-1-4 2 16,-8-3 0-16,2-3-1 15,-3-4 0-15,0-4-4 16,9 0-2-16,7-4-7 16,7 2-5-16,11-4 2 15,7-1 2-15,15 0 10 16,5-1 10-16,4-6 6 16,4 0 8-16,-6-4 10 15,-4 2 1-15,-5 2-5 16,-9 2-9-16,-5 5-15 15,-3 1-7-15,-2 0-27 16,-5-1-37-16,-2 0-116 16,-1 0-77-16,0-1 145 15</inkml:trace>
  <inkml:trace contextRef="#ctx0" brushRef="#br0" timeOffset="126161.38">18668 12582 1067 0,'0'2'490'15,"-2"-1"-237"-15,2 4-72 16,0-5-1-16,0 3-49 15,1 16-26-15,6 26-29 16,-3-30-13-16,2-2-29 0,-1-1-8 16,-2-4-7-16,1 0 0 15,-4-6 4-15,-2-1 5 16,-2 0 0-16,3-1-2 16,0-1-10-16,0 0-7 15,0 0-8-15,-3-4-3 16,-3-12-1-16,2-30-2 15,13 20 1-15,2 5 1 16,6-1 1-16,2 12 1 0,4 7 2 16,2-1 5-16,2 4 8 15,-5-5 8-15,-1 9 14 16,-3 5 6-16,-6 9 4 16,1 5-2-16,-9 1-14 15,3 1-6-15,0 0-11 16,-3-6-5-16,0 0-5 15,-2-4-3-15,-1-3-45 16,0-1-32-16,0-5-86 16,2 1-48-16,0-2-96 15,-8-3 183-15</inkml:trace>
  <inkml:trace contextRef="#ctx0" brushRef="#br0" timeOffset="126885.43">17527 12966 1103 0,'-28'0'496'0,"10"3"-250"16,5 1-62-16,6 0 3 15,9 3-70-15,3-2-35 16,1 0-33-16,12 5-3 0,17 4-12 16,3-6-6-16,4-3-2 15,0 0-3-15,-6-2 0 16,-3 4 1-16,-10-1 2 15,-8 2 1-15,-8 0 11 16,-7-5 6-16,-7 8 5 16,-4 0 0-16,-10 2-8 15,-2 2-8-15,-1-2-10 16,-1-1-6-16,-2 3-5 16,0 1-3-16,2 0-4 15,3 4-2-15,1-8-2 16,-4-2-2-16,12-4-36 15,1-4-30-15,9-1-84 16,10-2-51-16,-3-3-75 16,4 1-38-16,11 1 204 15</inkml:trace>
  <inkml:trace contextRef="#ctx0" brushRef="#br0" timeOffset="137663.63">19627 13250 1005 0,'11'29'447'15,"-11"-29"-228"-15,1 1-16 16,-1 0 24-16,0-1-49 15,0 0-32-15,-1 0-45 16,0 0-13-16,0 0-34 0,-2 0-16 16,-19 8-29-16,-28 12-26 15,31-14-69-15,1-4-58 16,6-6-181-16,-1-6 203 16</inkml:trace>
  <inkml:trace contextRef="#ctx0" brushRef="#br0" timeOffset="138327.56">20522 12863 980 0,'-1'5'460'0,"-2"2"-208"16,6 11-66-16,-3 2-13 15,-1 10-69-15,0 0-32 16,1-1-35-16,2-3-7 16,4-9-14-16,3-2-5 15,1-6-4-15,1-2-1 0,1 0 2 16,-1-7 0-16,-3 0 1 15,-2-5 0-15,2-1-1 16,2 0-2-16,1-7-2 16,2 2-1-16,-1 0 0 15,-2 0-1-15,0 9-3 16,-3 2-1-16,2 1-2 16,1 7 4-16,2 7 15 15,2 0 8-15,0 1 18 16,-1-2 8-16,2-3 6 15,4 0-4-15,0-6-12 16,-1-1-9-16,2-5-11 16,-10-5 0-16,1-5 2 15,3-2 2-15,-4-4-14 16,-3 0-34 0,-4 9-100-16,0 0-69 0,7-26-225 0,-6 0 260 15</inkml:trace>
  <inkml:trace contextRef="#ctx0" brushRef="#br0" timeOffset="138889.2">21021 12971 865 0,'-1'3'425'0,"1"1"-131"16,-2 0-3-16,1-4-38 16,0 0-58-16,-1 11-87 15,-1 7-26-15,1 30-39 16,2-30-12-16,9 0-18 15,2-3-6-15,4-6-3 16,7-5 0-16,3-4-1 16,0-2 0-16,1-10 1 15,-2-4 1-15,-6-4 0 16,-2-4-6-16,-11 1-23 16,-6-1-13-16,-13-1-19 15,-6 5 1-15,-7 2 18 16,-2 2 11-16,2 6 15 15,1 0 5-15,8 9-5 16,5 2-2-16,6 6-8 16,4-3-5-16,2 0-3 0,2 1 2 15,-1-5 8-15,0 0 4 16,8 3 7-16,13 5 1 16,31 5 7-16,-28-13 4 15,2 3 16-15,0-4 9 16,-3 6 11-16,0 1 0 15,-4 2 0-15,-2 5 1 16,-5-1 7-16,-3 1 2 0,-4 5 4 16,-3-6-3-16,2 4-7 15,-3-4-2-15,1-5-7 16,0-1-2-16,-1-3 1 16,-1-3-1-16,0-2-3 15,0 1-5-15,0 0-16 16,6-15-9-16,19-33-33 15,-12 29-33-15,6 0-73 16,-3-1-40-16,3 10-98 16,4 0-65-16,-8 6 222 15</inkml:trace>
  <inkml:trace contextRef="#ctx0" brushRef="#br0" timeOffset="139174.16">21488 12928 589 0,'48'11'362'0,"-44"-9"-13"16,1-4-35-16,-4 2-46 15,-1-1-26-15,-1 0-38 0,-1 0-25 16,1 0-55-16,0 1-28 16,0 0-49-16,0 0-19 15,0 0-24-15,-3 6-6 16,-2 6-9-16,3 0-3 16,4 28 4-16,12-29 2 15,2 0 8-15,3 1 2 16,-1-4 4-16,-1 3 1 15,-3-5 6-15,-4-2 0 0,-5-1 15 16,-5-3 4-16,-10 4 2 16,-4 1-1-16,-7 1-42 15,-1 0-47-15,1-5-114 16,5-1-63-16,10-5-480 16,7-3 477-16</inkml:trace>
  <inkml:trace contextRef="#ctx0" brushRef="#br0" timeOffset="139375.01">21805 12761 1054 0,'12'8'523'16,"-4"11"-196"-16,-8 15-129 0,-5 9-21 16,4 10-89-16,0-3-32 15,7-6-45-15,12-5-11 16,9-14-9-16,-3-5-3 15,4-12-58-15,-8-6-51 16,-4-7-173-16,-1-3 177 16</inkml:trace>
  <inkml:trace contextRef="#ctx0" brushRef="#br0" timeOffset="139540.16">21680 12847 1365 0,'-12'0'579'0,"10"2"-355"15,2 0-17-15,8 1-61 16,7-1-48-16,8 1-46 16,4 0-9-16,7 0-77 15,6 0-70-15,5 1-147 16,7 0 147-16</inkml:trace>
  <inkml:trace contextRef="#ctx0" brushRef="#br0" timeOffset="139898.07">22892 12887 1122 0,'3'0'514'16,"-8"0"-241"-16,5 11-85 15,-1 5-2-15,-5 12-81 16,3 7-42-16,0 1-39 15,1 0-9-15,2-4-10 16,4-7-4-16,3-4 3 16,0-8-29-16,3-6-114 15,0-2-88-15,-5-5 127 16</inkml:trace>
  <inkml:trace contextRef="#ctx0" brushRef="#br0" timeOffset="140074.37">22681 12936 1179 0,'2'3'490'0,"6"1"-274"0,6 3-32 15,10 4-21-15,8-2-38 16,5 0-62-16,-1-3-18 16,2 4-79-16,-4-4-72 15,7-2-266-15,7-1 239 16</inkml:trace>
  <inkml:trace contextRef="#ctx0" brushRef="#br0" timeOffset="140602.94">23102 12799 1170 0,'-5'9'543'16,"0"4"-266"-16,4 11-87 15,-2 6-12-15,1 6-75 16,2 3-27-16,0-3-29 15,3 0-10-15,2-11-21 16,1-4-4-16,1-6-6 16,-3-4-1-16,0-5-5 15,-1-1-12-15,-3-5-21 16,1-2-6-16,-1 0-1 16,0 1 8-16,0 0 11 15,0 0 2-15,0 0 0 0,1 0 0 16,18-4 7-16,30 7 3 15,-17 13 8-15,3-1 4 16,4-6 9-16,4-5 1 16,-3-9 0-16,-3-5-2 15,-12-5-2-15,-2 3 5 16,-11-1 11-16,-10 2 4 16,-4 0 4-16,-9-5-1 0,-7 4-8 15,4 0-3 1,-3 4 1-16,-2 5 0 0,8 5-5 15,-1 6-3-15,2 4-6 16,7 2-1-16,3 8 6 16,-2-2 4-16,8 1 6 15,0-1 1-15,0-7-3 16,3 0-4-16,-2-5-7 16,2 0-4-16,3-6-20 15,-2-2-28-15,-1-5-104 16,3-1-74-16,1-1-223 15,6-1 270-15</inkml:trace>
  <inkml:trace contextRef="#ctx0" brushRef="#br0" timeOffset="140894.44">23535 13117 753 0,'-10'2'443'0,"6"12"38"16,1 4-154-16,3-2-81 0,-4-1-42 15,4-5-113-15,5-4-42 16,0-4-35-16,3-2-7 15,5-8-55-15,-2-3-34 16,4-5-52-16,3-2-12 16,-4-1 43-16,5 0 36 15,-5 3 52-15,0-1 12 0,-1 10 49 16,-2 2 34-16,-3 3 62 16,-2 5 28-16,0 6 9 15,-3 5-15-15,0 7-27 16,0 1-20-16,0-4-46 15,0-3-19-15,0-5-35 16,1-4-9-16,-1-4-41 16,0 0-37-16,-3-2-118 15,0-2-85-15,0 1 167 16</inkml:trace>
  <inkml:trace contextRef="#ctx0" brushRef="#br0" timeOffset="141785.79">24696 12968 729 0,'3'5'398'0,"-2"1"11"16,1-1-174-16,2 12-58 16,-1 6-14-16,1 8-73 15,0 2-32-15,2-5-32 16,2-3-6-16,-1-13-7 16,3-6 0-16,-5-6 7 15,-1-1 2-15,-4-6 2 16,0-3 0-16,2-5-8 15,0-5-5-15,7-2-9 16,-2-2-2-16,9-1-4 16,-1-2-1-16,6 7 1 15,1 4 3-15,-6 8 7 16,-2 6 8-16,-4 11 17 16,1 4 8-16,-3 8 12 15,5 4 0-15,-6-3-6 16,-3 0-8-16,2-5-14 0,-4-3-5 15,4-2-9-15,-2-3-37 16,0-3-109-16,0 0-76 16,8-3 117-16</inkml:trace>
  <inkml:trace contextRef="#ctx0" brushRef="#br0" timeOffset="142162.28">25199 13052 844 0,'11'-16'434'0,"-5"7"-92"16,-1 1-88-16,-6-6-55 16,-3-1-46-16,-8-3-62 15,-4 7-21-15,-1 6-25 16,-3 8-11-16,2 6-24 16,2 1-4-16,3 5-1 15,3-2 1-15,5 7 3 16,3-1 0-16,2-2 1 15,1-3-1-15,3-7 2 16,4-2 0-16,3-2 0 16,1-6-2-16,4-2-2 0,3-4-1 15,2-4 0-15,-1 7 1 16,-1-4-2-16,-3 2-1 16,-5 6 10-16,-2-1 6 15,-2 7 14-15,-3-1 8 16,-3 7-1-16,0 2-3 15,-1 7-16-15,1-1-9 16,-1-7-48-16,4-1-41 16,1-6-88-16,-2-4-71 15,7-1-219-15,-1-4 289 0</inkml:trace>
  <inkml:trace contextRef="#ctx0" brushRef="#br0" timeOffset="142318.76">25405 12993 842 0,'6'1'436'0,"-3"6"-78"16,-2 0-72-16,2 11-42 16,1-1-44-16,-1-1-80 15,-5-3-31-15,4-2-43 16,2-1-17-16,-3-5-37 16,9-2-52-16,-6-1-139 15,0-5-116-15,5-3 185 16</inkml:trace>
  <inkml:trace contextRef="#ctx0" brushRef="#br0" timeOffset="142487.4">25343 12805 813 0,'7'1'475'0,"3"2"16"16,3 2-312-16,-2 3-9 15,-1 3-66-15,-3 0-33 0,4 1-146 16,-1-3-98-1,9 1 109-15</inkml:trace>
  <inkml:trace contextRef="#ctx0" brushRef="#br0" timeOffset="142739.47">25543 12899 983 0,'-1'4'501'15,"1"1"-192"-15,0 2-74 16,0 5-32-16,1 5-70 15,0 5-29-15,8 4-31 16,0-1-12-16,6 0-17 16,3-3-5-16,0-4-7 15,5-4-3-15,-1-3-3 16,0-2-2-16,-1-9-1 16,-3 0 1-16,3-9-1 15,2-5-2-15,2-6-5 16,2 0-6-16,-8-4-28 0,0 1-42 15,-4-1-122-15,-4 0-86 16,-3 3 158-16</inkml:trace>
  <inkml:trace contextRef="#ctx0" brushRef="#br0" timeOffset="143070.59">25875 13074 1014 0,'8'0'476'0,"0"2"-185"0,11 0-60 0,-7-10-59 16,10 2-43-16,-1-9-63 16,-3-5-17-16,9 2-20 15,-8-4-9-15,-2-3-4 16,-7-1 2-16,-10 4 3 16,-7-1-1-16,-5 8-3 15,-4 3-8-15,2 10-5 16,3 6 2-16,-1 10 10 15,0 8 10-15,3 7 16 16,4 0 7-16,6 0 13 16,13-2 6-16,8-9-2 15,4-3-6-15,6-7-21 0,0-4-11 16,3-4-19 0,1-4-23-16,3-5-96 0,1-3-67 15,-5-2-78-15,0-1 134 16</inkml:trace>
  <inkml:trace contextRef="#ctx0" brushRef="#br0" timeOffset="166465.25">12675 14716 354 0,'-1'-1'241'16,"-1"0"-20"-16,1 0-39 0,0 0-19 15,0 0-29-15,0 0-8 16,0 0-13-16,0 0-6 15,0 0-13-15,0-1-10 16,0 1-18-16,0 0-7 16,-1 0-12-16,1 0-1 15,0 0 0-15,0 0 0 0,0 0 2 16,0 0 0-16,0 0-8 16,0 0-6-16,1-1-16 15,-1 1-6-15,0 1-10 16,-2 28 0-16,-1 40 0 15,2-21-1-15,2 1-1 16,2 1-1-16,3-5 0 16,1-8 0-16,2-5 2 15,-4-5 2-15,0-5 2 16,-1-4 2-16,-3-6 2 16,1-3 5-16,-1-6-71 15,0-2-60-15,2-9-165 16,2-4-131-16,2-8 258 15</inkml:trace>
  <inkml:trace contextRef="#ctx0" brushRef="#br0" timeOffset="166846.75">12658 14781 732 0,'-2'-13'357'0,"0"5"-128"0,1 1-14 15,1 5-58-15,3 2-40 16,6 7-55-16,4 5-11 15,7 4-12-15,3 10-3 16,3 1-2-16,0-2 0 16,7 5-2-16,-1-5-1 0,1-1-5 15,2 3 1-15,-8-6-3 16,2-1-1-16,-9-5 2 16,3-3 8-16,-7-4 18 15,-6-4 15-15,-9-4 38 16,-2-5 10-16,-1-10-6 15,0-6-15-15,-2-14-41 16,-1-1-18-16,-8-11-19 16,-3-2-2-16,12 4-7 15,-7 3-1-15,9 12-7 16,4 6-6-16,-2 13-66 16,3 6-53-16,3 11-143 15,5 11-113-15,9 9 240 16</inkml:trace>
  <inkml:trace contextRef="#ctx0" brushRef="#br0" timeOffset="167201.99">13259 14751 768 0,'-9'-6'387'0,"-4"-3"-29"16,3 1-120-16,3 7-33 15,3-1-25-15,4 8-91 16,0 5-27-16,4 13-23 15,1 5 1-15,3 11 2 16,3 3-8-16,-1 2-15 16,2 2-5-16,2-3-8 15,1-2-2-15,0-9 0 16,-1-6-2-16,0-9 0 16,-5-6 1-16,-4-10-71 15,-5-3-39-15,-5-12-111 16,-3-10-77-16,-6-11 192 15</inkml:trace>
  <inkml:trace contextRef="#ctx0" brushRef="#br0" timeOffset="167481.26">13206 14662 871 0,'1'-7'440'0,"2"4"-137"16,5 2-114-16,3 0-10 0,6 2-56 15,4 1-28-15,7 4-41 16,3 1-13-16,1 2-16 15,-5 1-5-15,-6 6-6 16,-4-1-1-16,-4 3 1 16,-6 1 6-16,-11-6 11 15,0 4 3-15,-22-3 4 16,1-2-4-16,0-2-10 16,-9-4-4-16,7 0-9 15,2 1-3-15,5-3-7 16,6-1-31-16,7-3-89 15,6 2-63-15,7 0-208 16,9 0 242-16</inkml:trace>
  <inkml:trace contextRef="#ctx0" brushRef="#br0" timeOffset="167742.26">13628 14835 1183 0,'-62'13'567'0,"49"-13"-216"0,6 2-142 16,3-1-20-16,8 1-93 15,3 0-44-15,11-2-47 16,8 7 0-16,6 2-5 15,7-4 1-15,2 7-153 16,4 0-105-16,5 7 156 16</inkml:trace>
  <inkml:trace contextRef="#ctx0" brushRef="#br0" timeOffset="168068.93">14181 14878 1430 0,'-8'-10'574'15,"-5"-7"-367"-15,-1 3 1 16,-7-3-27-16,4 9-54 15,-3-2-71-15,-1 4-15 16,1 6-20-16,-2 4-13 16,9 11-18-16,2 2-11 0,5 11-8 15,6 4 2-15,5 3 3 16,-3-1 1-16,15-5-43 16,1-4-46-16,8-9-103 15,9-5-75-15,-1-12 178 16</inkml:trace>
  <inkml:trace contextRef="#ctx0" brushRef="#br0" timeOffset="168836.8">14338 14865 916 0,'-7'3'477'16,"-3"6"-68"-16,1 7-209 16,0 3-8-16,4 3-33 15,5-1-34-15,7-1-60 16,6-6-13-16,6 0-30 15,2-4-11-15,5-10-11 0,-10-3-4 16,1 0-3-16,11-17-1 16,3-2-1-16,-14 1-9 15,-12-2-13-15,-4 5-5 16,-14-1-3-16,-2 0 10 16,-6 6 17-16,-1 3 7 15,-5 5 7-15,-1 3 2 16,11 4 8-16,-1 0 4 0,10 2-3 15,5 1-5 1,5-3-11-16,7-1-6 0,9 1-1 16,4 2 3-16,5-6 1 15,1 2 1-15,5-2 2 16,-2-3 2-16,1 5 6 16,0 1 5-16,-8 5 7 15,-2 4 2-15,-9 7 2 16,-1-2 0-16,-7-2 0 15,-2 3-2-15,-3-4-3 16,-2-6-4-16,1 2-3 16,0-4-1-16,1-4-3 15,0 7-5-15,2-11-5 16,-2 3-4-16,0 0-2 16,1-5 0-16,19-4 5 15,28-34 2-15,-25 33 2 0,-1 8 2 16,-3-10 2-1,-2 12 8-15,0 3 11 0,-3 3 5 16,-1 12 10-16,0-3 0 16,-8 2-4-16,6-1-7 15,-1-3-11-15,-1-4-6 0,9-5-7 16,-7-2 0-16,-2-5 1 16,-2-2 0-16,-4-4 0 15,5-1-1-15,0-4-1 16,2 0 0-16,-3 1 2 15,2 3 0-15,-5 5 1 16,4 5 1-16,-5 3 4 16,-10-1 7-16,4 9 13 15,1 1 4-15,0 1-1 16,10 4-7-16,2-1-18 16,-2-1-7-16,7-3-86 15,-5-5-72-15,1-4-74 16,3-2 118-16</inkml:trace>
  <inkml:trace contextRef="#ctx0" brushRef="#br0" timeOffset="169056.62">15160 14842 1245 0,'-3'15'583'0,"1"1"-181"15,-1 2-178-15,1 10 8 16,1 6-73-16,1 6-65 15,1 9-67-15,4-3-10 16,2-3-9-16,3-1-4 16,4-8-2-16,1-3-3 0,-2-8-30 15,-3-5-35-15,-6-12-98 16,-2-5-64-16,-5-9-123 16,-5-8-64-16,-4-8 266 15</inkml:trace>
  <inkml:trace contextRef="#ctx0" brushRef="#br0" timeOffset="169275.05">15115 14892 1073 0,'9'-19'485'0,"5"7"-210"15,5 2-13-15,2 4-55 16,1 1-30-16,3 7-48 16,-2 2-16-16,-4 4-19 15,-1 3-16-15,-11 0-30 16,-4 4-11-16,-8 6-15 15,-9 3-3-15,-4 4-6 16,-5-2-7-16,1-6-56 0,1-6-40 16,3-7-83-16,4-5-43 15,4-9-136-15,4-6 221 16</inkml:trace>
  <inkml:trace contextRef="#ctx0" brushRef="#br0" timeOffset="169472.87">15408 14640 1149 0,'14'3'568'16,"-14"7"-206"-16,9 14-124 15,-4 9-24-15,-6 12-102 16,3-14-51 0,-1-14-44-16,1-1-7 0,1 38-13 15,4-4-3-15,4-15-101 16,1-26-65-16,7-3-386 15,3-4 353-15</inkml:trace>
  <inkml:trace contextRef="#ctx0" brushRef="#br0" timeOffset="169783.92">15562 14957 1198 0,'0'-1'564'16,"5"-3"-264"-16,17-7-89 0,27-11-20 15,-25 6-96-15,1-3-38 16,0-1-31-16,-1-3-4 16,-9 2 1-16,-6 1 3 15,-14-1 5-15,-7 6-1 16,-7 1-10-16,-2 6-6 16,5 9-9-16,0 6-2 15,7 11 1-15,1 5 1 0,6 6 4 16,1 2 2-16,5 1-2 15,4-6-1-15,5-1-8 16,5-2-6-16,8-8-28 16,2-3-49-16,8-15-140 15,-5-6-88-15,1-12 181 16</inkml:trace>
  <inkml:trace contextRef="#ctx0" brushRef="#br0" timeOffset="169971.53">15975 14633 1247 0,'-11'17'591'16,"6"7"-155"-16,-2 12-248 15,1 2-5-15,2 7-67 16,3 1-57-16,3-3-51 0,10 3-6 16,7-10-9-16,3-7-5 15,8-8-91-15,-2-10-65 16,-2-9-64-16,-1-2 113 15</inkml:trace>
  <inkml:trace contextRef="#ctx0" brushRef="#br0" timeOffset="170162.54">15877 14791 1665 0,'6'3'650'0,"10"2"-471"15,2-2 1-15,4-2-45 16,-2-2-57-16,3-4-58 16,4 7-12-16,4 1-68 15,3 0-68-15,0 3 168 16,-2-6-75-16</inkml:trace>
  <inkml:trace contextRef="#ctx0" brushRef="#br0" timeOffset="170518.05">16156 15019 1146 0,'7'3'499'0,"6"1"-154"0,5-4-122 16,7-5-39-16,1-6-13 16,8-10-92-16,2 0-33 15,-1-7-27-15,-5 4-4 16,-12 2 2-16,-3 3 3 0,-17 7 5 15,-5 1 1 1,-9 1-7-16,-10-1-5 0,-3 8-6 16,-1 4-1-16,4 15 5 15,1 5 7-15,11 9 15 16,3-2 9-16,11 10 5 16,3-2-5-16,11-1-8 15,5-1-6-15,10-10-10 16,7-3-3-16,3-7-12 15,1-4-4-15,-7-6-75 16,4-3-63-16,3-6-65 16,0-4 100-16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6:49:30.946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21762 4290 374 0,'-7'-88'290'15,"7"84"-82"-15,0 2-94 16,0 0 61-16,0 0-21 15,0 2-13-15,0 0-21 0,-2 0-11 16,2 0-21-16,0 0-9 16,-1 0-19-16,0 0-7 15,1 0-12-15,0 0-6 16,0 0-8-16,0 0-2 16,0 4-2-16,0 8-2 15,0 2-2-15,1 2-1 16,7 42-3-16,-8-39 0 15,2 3-4-15,-1 2 0 16,-1-1-3-16,1 3 0 0,1 1-1 16,-2-1-2-16,0 3-1 15,1 1 0-15,0 1 0 16,1 4-1-16,1 4 0 16,-2-1-1-16,0 5 1 15,1 2-1-15,-1 3 0 16,0 0 0-16,1 1 0 15,0 0-1-15,0 1 1 16,3 3-2-16,-2 2 0 16,2 0 1-16,1-3-1 15,-1 5 0-15,1 2 1 16,2 2-1-16,-1 1 0 16,0-3 1-16,1 3 0 15,-2 0 1-15,1 5-2 16,1 0 1-16,-1-3 0 15,-1 3-1-15,2-1 0 0,-3 2 1 16,2 2-1-16,-1-5 0 16,-1 2 0-16,1-3 0 15,-1 7 1-15,-1-4-1 16,1-2 1-16,0 0 0 16,-3-1 1-16,0 0 0 15,-2-4 1-15,0 0-1 16,0-4 1-16,-3-2 0 0,0 0 0 15,0 0-1-15,-3-4 1 16,2-1-1-16,0 1 1 16,-2-3-1-16,2 1-1 15,1 0 1-15,-1 2 0 16,-1-4 0-16,2 5-1 16,-1-1 0-16,1 2 0 15,2 4 0-15,-2-2-1 16,2 3 0-16,1 2 0 15,0-3 1-15,4 5 2 16,-3 0 1-16,2 2 0 16,-2 0 2-16,2 1 0 15,0 1 0-15,-2-1 1 16,0 4-1-16,2-5 0 16,-1-1-1-16,-1 2 1 15,-1-1-1-15,1 0 0 16,-1-2 1-16,0 3-1 0,0-1 1 15,0 1-2-15,0-2 0 16,2 4-1-16,-1-1 0 16,0 7 1-16,1-1-2 15,0 4 2-15,3 1-2 16,-3 3 0-16,1-1 0 16,1 1 0-16,3 0 0 0,-2 0 0 15,3-3 0-15,-1-2-1 16,0-1 1-16,1-3 0 15,2 3 1-15,-6-8-1 16,0-2 1-16,-1-2 0 16,-1 1 0-16,-2-1 1 15,-1-1 1-15,-2 0 0 16,-2-4 0-16,-3 1 1 16,2-5-1-16,-2-6 1 15,3-9-1-15,-2-9-12 16,1-7-34-16,2-19 36 15,0-10-18-15,-3-22-17 16</inkml:trace>
  <inkml:trace contextRef="#ctx0" brushRef="#br0" timeOffset="3060.06">21935 4249 472 0,'-11'-15'358'16,"-3"0"-125"-16,-4 2-128 16,1 1 84-16,0-3-70 15,10 8-4 1,3 4-25-16,2-1-4 0,-12-8-11 0,3 1-7 15,3 3-10-15,4 1-5 16,3 4-10-16,2 0-7 16,-1 3-10-16,0 0-6 15,1 0-7-15,20 4-1 16,44 13 0-16,-34-9-1 16,6 3-1-16,0-2-1 15,2 2-2-15,0 0 0 0,1 0 0 16,0-3-2-16,2 0 0 15,2-1 1-15,-1 0-2 16,4-2 0-16,4 0 0 16,4-1 0-16,9 1-1 15,1 1 0-15,1-4 0 16,4 4-1-16,1-5 0 16,3 0 0-16,-2 1 0 15,-3-2-1-15,-3 0 1 16,5-2 0-16,1 2 0 15,-3-2 0-15,2 2-1 16,-1-3 1-16,2-2 0 16,3 2 0-16,2 0 1 15,-1 0 1-15,6 2-1 16,-1-4 2-16,0 0 0 0,2 3 0 16,0-1 2-16,0-1-1 15,3 3 2-15,-3-4 0 16,-1 1-1-16,4 4 1 15,-2-2 0-15,1 0 0 16,1-2-1-16,-2 1-1 16,2 1-1-16,-3-1 0 15,4 2 0-15,-1-5-1 16,-2 6 0-16,3 0 0 0,3 0 0 16,-3 2-1-16,5 2 1 15,0 0 2-15,0-2 2 16,0 3 1-16,-1-5 2 15,6 0 0-15,-3 0 2 16,0 0 0-16,3 0 1 16,-1-2-1-16,-2 2 0 15,0-1-1-15,3-1-1 16,0 1 0-16,1 1 0 16,4-3-1-16,-1 3 0 15,-3-1-1-15,1-2-1 16,3 1-1-16,3 2-1 15,-1 0 0-15,1-2-1 16,1 4-1-16,-4-2 0 16,-3 0-2-16,2 0 1 0,-1 4 0 15,-1-3-1 1,0-1 0-16,-7 3 0 0,-1-2 0 16,-1 2 0-16,1 4 1 15,-1-5 0-15,0 1-1 16,2-2 1-16,1 1 0 15,-6-2 1-15,2 3-1 16,2-3 1-16,-5-2 0 0,4 2 0 16,-6 0 1-16,-2 0-1 15,1 0 1-15,-3 2-1 16,-2-4 1-16,-7 2 0 16,-2-1-1-16,-2-1 2 15,-2 1 0-15,-2-3-1 16,-6-1 0-16,3 0 0 15,1 4 0-15,6 0-1 16,0-1 0-16,-7 0 0 16,-3 0-2-16,1 2 1 15,1-2-1-15,1-1 0 16,-3 3 0-16,-1-3 0 16,0 2 0-16,12 1 0 15,0-2 0-15,3 2-1 16,-3 0 1-16,-4 2-1 15,-3-2 1-15,-1 0 0 0,-5 0 1 16,-9 0 1-16,-5 0 2 16,-7 0 1-16,-6-2 2 15,-3 2 6-15,-2 0 2 16,-9 0 4-16,-3 2 3 16,-3-1 3-16,-3-1 2 15,-2 0 2-15,-3 0-1 16,0 0-4-16,0 0-2 0,0 0-4 15,0 0-2-15,0 0-6 16,0 0-1-16,0 0-5 16,0 0 0-16,0 0-3 15,0 0 0-15,0 0-2 16,0 0 0-16,0 0-1 16,0 0 0-16,0 0 0 15,0 0-1-15,0 0 0 16,0 0-1-16,0 0 0 15,0 0 0-15,0 0 0 16,0 0 0-16,1 8 0 16,2-2 1-16,0 3-1 15,1 4 0-15,0-1 1 16,3 4 0-16,15 40-1 16,-16-38 1-16,0 3-1 0,1 4 1 15,1 1-1 1,-1 0 1-16,1 4 0 0,4 1 0 15,-2 3-1-15,2 0 1 16,1 6-1-16,1-4 1 16,2 5 0-16,1 0-1 15,2 1 1-15,-3-2 0 16,-1 1-1-16,3 2 1 16,-5 2 0-16,1 2 0 0,-3 0 0 15,-3 2 0-15,2 4 0 16,1 2 0-16,1-2 0 15,-9-3 1-15,7 5 0 16,0-5-1-16,-2 2 1 16,0 0 0-16,-4-1 0 15,-1 0 0-15,1 3 0 16,4 1 0-16,-4-2 0 16,-4 1 0-16,7-3 0 15,-3-1 0-15,-1 2 0 16,1-4 0-16,-1-2 0 15,-3-1 0-15,4 0 0 16,0 1 0-16,-4 0 0 16,1 1 0-16,1-1 0 15,-1-1 1-15,1-2-1 16,-1 0 0-16,-1 0 1 0,0-18-1 16,0-2 0-16,0 21 1 15,-3 0-1-15,2-3 0 16,-1 4 0-16,1 0 1 15,0 4-1-15,1 3 0 16,1-2 0-16,-2 1 0 16,2 6 0-16,0 2 0 0,-1 0 0 15,0 4-1 1,0 0 1-16,0-1 0 0,0 2 0 16,2 3 0-16,-2 0 0 15,0-2 0-15,0 3 0 16,0-2 0-16,1 2 0 15,2-3 0-15,0 1 0 16,-2-2 1-16,3-2-1 16,-3 1 0-16,1 0 0 15,-1 1 0-15,2-2 0 16,1 2 0-16,-1-1 1 16,1-1-1-16,-2 4 0 15,4-2 1-15,1 3-1 16,-3-2 0-16,1 2 1 15,-1-1 0-15,-1 3-1 16,0-5 1-16,-2-3-1 16,1-1 1-16,0-2-1 0,-2 1 1 15,2-5 0-15,0 2-1 16,1 0 0-16,-2 3 1 16,3 0-1-16,-2 0 1 15,2-3-1-15,-3-2 0 16,2 2 0-16,-2 1 1 15,-1-2-1-15,2 2 0 16,-1 0 0-16,0 6 0 16,1 0 1-16,3 2-1 0,-3-2 1 15,0 1-1-15,2-4 0 16,-1-2 0-16,1 2 0 16,-2-3 1-16,-2-4 0 15,1 0 0-15,-1-1 0 16,0-3 1-16,0-1-1 15,0-6 1-15,-3-5-1 16,3-3 1-16,0-3-1 16,0-2 1-16,0-1-1 15,0 1-1-15,2-2 1 16,0 3-1-16,1 6 1 16,0-1-1-16,4 2 1 15,-2 4-1-15,-1-3 0 16,2-3 1-16,-4 1-1 15,2-2 1-15,-1-7-1 0,-2-7 0 16,1-3-35-16,1-6-33 16,-3-9-73-16,1-3-44 15,0-13 132-15,3 1-110 16,-1-4-69-16</inkml:trace>
  <inkml:trace contextRef="#ctx0" brushRef="#br0" timeOffset="5057.51">22351 11147 270 0,'-136'32'223'16,"118"-39"-51"-16,9 4-74 15,-1 3 60-15,4 0-34 16,-3-3 5-16,5 2-7 15,3 1-8-15,1 0-17 16,0 0-8-16,0 0-16 16,0 0-8-16,0 0-15 15,0 0-6-15,0 0-8 16,0 0-3-16,0 0-6 16,19 0-2-16,6 0-1 15,39 1 1-15,-29-2-3 16,0 0-1-16,9-1-3 15,-1-2 0-15,7 2-1 16,1-1 2-16,4 0 0 0,-1 2 0 16,-1-1 0-1,0-3 0-15,3 4-1 0,0-2-1 16,4 3-2-16,-3 0-2 16,2 1-3-16,3-1 0 15,11 0-2-15,0 0 1 16,-1 0 0-16,5-1-1 15,-4-3 3-15,5 0 0 16,-5-2 7-16,2 2 2 0,0 1 2 16,0 2-1-16,1-3 1 15,-1 1-2-15,1 3-1 16,-31-3-2 0,2 2-6-16,36 0-3 0,-25-1-1 31,-28 1-1-31,0 1-2 0,78-1 1 0,6-1-1 15,-3-2-1-15,4 2 0 16,-2-1 0-16,-8 3 0 16,3 0 1-16,-28-2 3 15,2 2 1-15,-6-2 4 16,0-2 1-16,1 4 1 16,-4-3 0-16,-3 2 0 15,-4-2 0-15,5 1-3 16,1 0-2-16,1 0-3 0,0 1-1 15,-1 1-1-15,1-3-1 16,3 3 1-16,0 0-1 16,-2 0 0-16,5 4-1 15,4 2 0-15,0-3 0 16,-4-1-1-16,4 4 1 16,3-1 0-16,-2-1-1 15,5 2 1-15,-5-4-1 0,0-2 1 16,4 4 0-16,-3-1-1 15,3 0 1-15,-4 1 0 16,3-1 0-16,-2-2-1 16,0 2 1-16,-2 1 0 15,-2-4 0-15,6 4 0 16,-5-3-1-16,-2 1 1 16,0-1 0-16,-1 2-1 15,0 0 1-15,0-1 0 16,4 5-1-16,-5-1 1 15,0-1 0-15,-1-2-1 16,0 1 0-16,-4-1 0 16,-1 1 0-16,1-2 0 15,1 2 0-15,3 0 1 16,-4-1-1-16,1 4 0 0,2-4 0 16,-1 1 1-16,0 0-1 15,-2 3 1-15,-2-6 0 16,1 0-1-16,9 5 1 15,-6-1 0-15,-2 1 0 16,3 2 0-16,-1-4 0 16,3-1 0-16,0 2 0 0,-1 1 0 15,0-5 0-15,6 0 0 16,-3 2 0-16,-7-2 0 16,-2 1 0-16,-3-1 0 15,-1 5 1-15,-8-4-1 16,-8 1 0-16,-3 0 0 15,-2 0 1-15,1-2-1 16,-1 3 0-16,-1-3 1 16,-3 1-1-16,2-1 0 15,1-1 1-15,-3 1-1 16,-4 1 1-16,-1-1 1 16,0 1 0-16,-2 2 1 15,-2-3 0-15,1 2 1 16,-3-1-1-16,2 1 1 15,1 0 0-15,1-2 0 16,-2 2 0-16,-2-3 3 0,1 0 0 16,-4 0 2-1,-1 0 0-15,-2-4 1 0,-1 3-1 16,-2-1 0-16,-3 2-1 16,0-1-2-16,-6 1-1 15,0 0-2-15,-2 0 0 16,-4 0-1-16,-2 0 3 15,-2 0-41-15,-3 0-31 16,-1-2-79-16,-1 1-120 16,1 0 201-16,-11 1-141 15,-15 0-97-15</inkml:trace>
  <inkml:trace contextRef="#ctx0" brushRef="#br0" timeOffset="6742.55">21955 10823 334 0,'-3'53'205'16,"2"-50"-21"-16,0 0-51 16,1 2-18-16,0-5-25 15,0 0-11-15,0 0-11 16,5 17 0-16,3 4-3 15,15 37-5-15,-19-34-13 16,-1-2-4-16,-6 2-7 16,2 0-1-16,0-3 5 15,1-3-1-15,-3-10-8 16,2 0-6-16,1-6-16 16,0 2-5-16,0-4-5 15,0 0 0-15,0 0 0 0,0 0 3 16,6 4 14-16,5 1 5 15,-7-3 14-15,2 0 3 16,-6-2-5-16,0 0-3 16,5 5-12-16,-1-3-5 15,10 6-8-15,-2-3-1 16,-5-3-1-16,3 2-2 16,-1-1 7-16,1 1-40 15,2 0-214-15,8 4 178 0</inkml:trace>
  <inkml:trace contextRef="#ctx0" brushRef="#br0" timeOffset="15175.54">19539 7661 873 0,'-39'9'396'0,"37"-10"-174"15,2 1-15-15,2 1-33 16,-2-1-32-16,0 0-41 16,0 0-16-16,0 0-23 15,0 0-5-15,0 0-11 16,-2 0-2-16,2 14-8 0,2 9-4 16,2 41-6-16,11-34-3 15,-11-8-5-15,0-2-1 16,1 2-4-16,-2-8 0 15,1-3-3-15,-4-4-2 16,-1-7-18-16,1 0-48 16,0-2-302-16,0 1 251 15</inkml:trace>
  <inkml:trace contextRef="#ctx0" brushRef="#br0" timeOffset="15389.99">19396 7372 1014 0,'8'-5'539'16,"0"2"-51"-16,5 3-301 15,-15-4 11-15,8 4-39 16,0-1-30-16,-6 1-44 16,0 0-15-16,6 0-28 15,-6 0-8 1,23 2-17-16,32 6-6 0,-35-5-5 15,-4 5-13-15,-3-8-151 16,2 0-5-16,12 2 79 16</inkml:trace>
  <inkml:trace contextRef="#ctx0" brushRef="#br0" timeOffset="16100.71">21122 4494 760 0,'-3'-2'415'16,"1"0"-134"-16,1 2-31 16,0 0-26-16,-1 0-59 15,2 0-19-15,0 0-37 16,0 0-9-16,0 0-15 15,4 21-9-15,13 52-16 16,-14-32-9-16,2 3-18 16,0-2-7-16,2-9-12 15,-1-6-3-15,-4-4-2 16,1-7-1-16,-2 2-1 16,1-6 0-16,-1-6-39 15,1-2-39-15,-2-1-108 16,0-3-82-16,0 0 160 0</inkml:trace>
  <inkml:trace contextRef="#ctx0" brushRef="#br0" timeOffset="16672.46">21100 5355 927 0,'-21'0'404'0,"16"-1"-193"15,2-6-46-15,3 4-17 16,0 2-41-16,0 0-37 16,0-1-9-16,18-2-3 15,8 0 1-15,39 5-8 16,-40 2-6-16,3 8-11 0,-3-3-3 16,-1 4-8-16,-2 1-2 15,-8 3-1-15,-5 6 1 16,-14 1 3-16,-6 3 1 15,-10 0-1-15,-4-6-1 16,4 1-4-16,-1 0-1 16,1-7-3-16,1 0 1 15,3-6-1-15,0-3-1 0,8-1 2 16,6-2 1-16,3-1-8 16,0-1-3-16,0 0-6 15,3 0 0-15,35 8 7 16,44 11 8-16,-31-17 8 15,1 0 2-15,-8-2 2 16,-18 0-3-16,-9 2-7 16,-7-1-3-16,-2 2-52 15,-2 2-77-15,-2 1 74 16</inkml:trace>
  <inkml:trace contextRef="#ctx0" brushRef="#br0" timeOffset="17345.68">21164 6251 1333 0,'-4'-2'519'0,"5"0"-370"16,2 2-14-16,-3-1-30 15,0 1-25-15,15-1-24 16,9 1-8-16,43 4-15 16,-41 2-2-16,-3 5-8 15,0 2-4-15,-12 2-5 16,-4-2 1-16,-7 2 0 16,-6 0 3-16,-3 1-1 0,-3-1 0 15,-9 2-1-15,-5-5 0 16,0-1-1-16,6 1 0 15,4-5-4-15,6-2-3 16,6-3-12-16,3-2-12 16,6 0-6-16,-5 0 1 15,0 0 8-15,22 4 10 16,47 11 10-16,-37-11 5 16,-4 6 10-16,-3-1 6 15,-7 5 6-15,-6-2 1 0,-8 2 6 16,-8-1 4-16,-13-1 7 15,2 2 2 1,-17-2-4-16,2 5-6 0,-6-6-14 16,-6-7-5-16,9 2-10 15,2-6-5-15,13 0-10 16,5 2-10-16,10-4-38 16,3 1-14-16,14 1-101 15,5 1-72-15,16 4 152 16</inkml:trace>
  <inkml:trace contextRef="#ctx0" brushRef="#br0" timeOffset="18378.48">21233 10646 1061 0,'23'-42'473'16,"-23"37"-249"-16,4 3-65 15,-1 2-1-15,-3 0-54 16,0 0-18-16,0 0-6 16,0 0-5-16,0 0-5 15,0 0-10-15,3 15-22 16,2 8-9-16,-1 43-12 0,-8-35-2 15,-1-5-7-15,4-3 0 16,-4-9 1-16,3-9 5 16,-1-5 5-16,-2-4-1 15,3 3-9-15,1-1-9 16,1 0-14-16,1-24-4 16,16-41-1-16,0 38 2 15,10 5 4-15,-1-2 3 0,4 7 5 16,0 1 5-16,-2 7 14 15,-12 10 5 1,0 0 12-16,9 2 6 0,-9 11-1 16,-1 6 6-16,-11 9-3 15,-3 0-4-15,5 10-2 16,-3-3-9-16,-1-4-8 16,1-5-3-16,5-5-4 15,-9-5-2-15,2-4-8 16,-1-2-31-16,-7-6-107 15,7-3-71-15,-1 0 119 16</inkml:trace>
  <inkml:trace contextRef="#ctx0" brushRef="#br0" timeOffset="19630.32">20962 9769 1091 0,'-38'16'456'0,"35"-1"-264"15,-1-4-7-15,6 7-33 16,-1 11-33-16,0-10-46 15,7 12-14-15,-8-4-20 16,-1-9-7-16,1 2-12 16,-4-10-3-16,4-1-4 15,1 2 1-15,1-8-9 16,-1 0-4-16,3-5-10 16,-4 1-3-16,0 0 1 15,2-3 4-15,7-17 5 16,28-33 0-16,-22 35 0 0,-2-6 0 15,2 7-2-15,-1-1 2 16,2 13 11-16,1 11 9 16,-1 0 19-16,-1 12 8 15,0-4 4-15,-1 4 2 16,-3-1-3-16,-1 0-4 16,-5 9-10-16,0-7-5 15,-5-1-10-15,0 2-1 0,-4-6-69 16,3-6-69-16,1-1-161 15,1-2 164-15</inkml:trace>
  <inkml:trace contextRef="#ctx0" brushRef="#br0" timeOffset="19792.58">21245 9984 904 0,'84'-38'481'16,"-61"41"-176"-16,1 1-15 15,-1-3-37-15,-2 5-94 16,-9-9-42-16,-5 0-70 16,-7 1-19-16,1-2-112 15,-1 4-78-15,0 0 99 0</inkml:trace>
  <inkml:trace contextRef="#ctx0" brushRef="#br0" timeOffset="20029.89">21557 9749 1354 0,'-8'11'592'0,"8"-1"-322"0,0 16-85 16,0-4-3-16,0 8-67 16,2 3-32-16,-2-2-38 15,4 10-18-15,-4-6-16 16,-6-2-3-16,6-4-33 15,0-10-37-15,2-6-107 16,8-6-73-16,0-3 144 16</inkml:trace>
  <inkml:trace contextRef="#ctx0" brushRef="#br0" timeOffset="24010.48">27110 2554 304 0,'-2'-2'231'0,"1"1"11"15,0 0-58-15,-1-2-13 0,1 2-25 16,0-1-6 0,-1 1-10-16,1 0-7 0,-2-1-13 15,2 1-7-15,-1-1-12 16,1 1-4-16,0 0-10 16,-1-2-10-16,2 3-18 15,0 0-10-15,0 7-11 16,-1 21-3-16,-9 45-5 15,4-33-3-15,-1 7-4 16,-1-8-1-16,-1 6-3 16,7-4-2-16,-5-15-2 15,6 8 0-15,-3-18 2 16,-2-1-1-16,2-4 1 16,1-4 2-16,3-4-4 15,0-1-1-15,0-2 0 16,0 0-2-16,0 0 4 15,21 2 2-15,58 2 6 0,-29-5 1 16,17-1 2-16,8 1 5 16,5-2 3-16,0-1 6 15,-18 1 12-15,-6 1 4 16,-27-1 2-16,0 4-3 16,-8-1-12-16,-9 0-6 15,-1 0-9-15,-7 2-2 16,-3-2 1-16,-2 2-11 15,-1-4-76-15,0 0-63 0,0 1-142 16,1 1 156 0</inkml:trace>
  <inkml:trace contextRef="#ctx0" brushRef="#br0" timeOffset="26595.32">22388 3495 465 0,'-1'-2'310'0,"-1"0"-16"16,0 0-87-16,0 1-26 16,1 0-45-16,0-1-20 15,-1 1-34-15,1 0-10 16,-1-1-12-16,1 1-1 15,0 0-2-15,-1-1-4 0,0-1-13 16,0 3-8-16,1 0-9 16,0 0 1-16,-2 15 2 15,1 10 0-15,2 46 0 16,3-36-3-16,-1 5-4 16,2 3-2-16,1-5-4 15,-1-1-3-15,2-7-2 16,-1-3-1-16,-1-5-1 15,-1-1 1-15,-2-6-1 16,-1-3 0-16,0-3 0 16,0 1-21-16,0-6-70 15,0-1-53-15,0-3-131 16,0-2-137-16,0 1 263 16</inkml:trace>
  <inkml:trace contextRef="#ctx0" brushRef="#br0" timeOffset="26973.87">22701 3587 693 0,'11'-8'376'15,"-4"7"-57"-15,-7 1-37 16,-11 1-70-16,-4 2-44 16,-12 2-79-16,-4 4-23 0,-2 3-25 15,-1 3-6-15,1 3-5 16,5 1-1-16,4-3 0 15,7 0 1-15,6-2-4 16,1-3-3-16,8 4-4 16,-1-6-4-16,3 5-3 15,1 0 0-15,6-1 1 16,0 2 0-16,5 2 0 16,3-2 2-16,5 0 5 15,8-1 6-15,3 3 8 16,3-1 3-16,8 1-2 15,-2-1-2-15,-2 0-10 16,-7-1-4-16,-12-4-4 16,-4-1-2-16,-7-1-1 0,-8-6-1 15,-1 0-11 1,0-3-38-16,-1-2-126 0,2 1-1 16,-1 0 77-16</inkml:trace>
  <inkml:trace contextRef="#ctx0" brushRef="#br0" timeOffset="27648.67">23341 3577 483 0,'3'-13'287'0,"-2"5"-5"16,6 1-39-16,0 1-31 16,0-1-18-16,-3 3-24 15,-4 2-10-15,3 5-23 16,-3-3-19-16,0 0-38 15,0 0-22-15,-2 11-26 16,2 19-6-16,0 39-11 16,10-29-3-16,-6-1-4 15,-3-3 0-15,3-1-3 16,1-2-1-16,-5-7 1 16,5 4-1-16,-5-4 1 15,-4-6-1-15,4-2-1 16,-6-7-24-16,1-6-68 0,2 0-40 15,2-5-126-15,1-1-49 16,0 0 194-16</inkml:trace>
  <inkml:trace contextRef="#ctx0" brushRef="#br0" timeOffset="27946.66">23629 3646 951 0,'-11'-1'463'0,"-1"1"-174"0,1 2-102 15,-12 5-45-15,-3 4-47 16,-6 5-21-16,5 4-34 16,4 1-6-16,0 1-3 15,2-3 0-15,9-3-2 16,3-2-2-16,7-3-6 16,2-1-3-16,7 2-7 15,8 1-3-15,8 5-4 16,6 0 1-16,-6-3 0 15,6 0-1-15,-8-8 1 16,0 1-1-16,-5-8-34 16,-2 0-58-16,5-2-151 15,5-4 149-15</inkml:trace>
  <inkml:trace contextRef="#ctx0" brushRef="#br0" timeOffset="28124.26">23779 3800 1119 0,'-5'1'499'15,"5"1"-228"-15,0-2-64 16,0 0-47-16,0 0-33 0,0-2-44 16,0 1-24-16,6 0-31 15,5-1-11-15,0-1-45 16,0 1-60-16,4-4-174 15,38-2 167-15</inkml:trace>
  <inkml:trace contextRef="#ctx0" brushRef="#br0" timeOffset="28390.16">24037 3585 899 0,'10'-14'467'0,"-6"17"-93"16,-3 4-116-16,3 10-55 16,0 5-43-16,-1 3-44 0,-1 5-27 15,4 2-41-15,-2 5-3 16,-2-8-28-16,5-2-5 16,-3-8-4-16,3-4-2 15,-3 0-4-15,-2 0-2 16,-2-4-88-16,0-3-66 15,0-3 93-15</inkml:trace>
  <inkml:trace contextRef="#ctx0" brushRef="#br0" timeOffset="30529.96">31438 3635 530 0,'38'-48'329'0,"-42"44"-8"16,-2 2-102-16,-4 2-80 15,-3-2-38-15,-4 5-50 16,-2 7-21-16,-6 9-23 16,3 6-5-16,3 11 0 15,4 1 1-15,11 2 3 16,4-2 0-16,10 1-1 0,3-4-1 16,5-3-2-16,4-2-1 15,13-9 0-15,-3-7 2 16,11-13 8-16,5-8 3 15,-2-20 9-15,2-3 1 16,-17-14 0-16,-1-4 3 16,-15 5 5-16,-5 4 4 0,-17 6 9 15,-10-1-1-15,-4 10-2 16,-7-1-3-16,1 7-10 16,-1 2 1-16,-5 9-16 15,1 4-10-15,9 11-17 16,2 0-11-16,6 8-9 15,4 2-41-15,8 0-170 32,2-8 168-32</inkml:trace>
  <inkml:trace contextRef="#ctx0" brushRef="#br0" timeOffset="31246.7">30692 3506 962 0,'0'-2'423'15,"0"1"-209"-15,0 0-37 16,0-1-55-16,0 2-19 0,0 0-30 15,10 34-9-15,3 48-15 16,-15-38-5-16,2-2-4 16,2-5-3-16,-1-7-6 15,2-2-5-15,0-5-8 16,3-1-3-16,0-4-6 16,-1-3-2-16,-3-10-1 15,0 1-2-15,0-5-28 16,-2-1-43-16,0-1-116 15,0-2-142-15,0 2 201 16</inkml:trace>
  <inkml:trace contextRef="#ctx0" brushRef="#br0" timeOffset="33541.96">29707 3532 458 0,'-14'-6'320'16,"13"5"3"-16,-7-3-122 16,5 2-33-16,3 2-70 15,0 0-22-15,0 0-33 16,1 0-4-16,16 7 0 16,11-1-3-16,36 5-9 15,-34-1-5-15,-2 0-9 16,-7 6-3-16,-4 1-2 0,-5-1-1 15,-8 8 0-15,0 2 0 16,-9 3 4-16,-8 0 4 16,-6-2 5-16,-1-4 9 15,-3-4 19-15,4-1 6 16,6-10 5-16,0 0-5 16,6-5-20-16,3 0-11 15,0-1-14-15,4-2-5 0,0 0-4 16,0 0 0-16,24 2 0 15,40 6 3-15,-35-7-92 16,-2 3-78-16,0 0 104 16</inkml:trace>
  <inkml:trace contextRef="#ctx0" brushRef="#br0" timeOffset="33733.1">30264 3898 1073 0,'-1'5'458'0,"3"-5"-264"16,1 0-25-16,-3-1-63 16,0-2-32-16,-1 2-45 15,-1 1-29-15,1 0-96 0,0 0-69 16,-2 0 98-16</inkml:trace>
  <inkml:trace contextRef="#ctx0" brushRef="#br0" timeOffset="34197.1">31058 3848 798 0,'-19'4'399'15,"27"1"-127"-15,-5 1-22 16,-6-4-82-16,-4 5-46 16,-15 0-68-16,5 2-54 0,-6-4-214 15,12-5 156-15</inkml:trace>
  <inkml:trace contextRef="#ctx0" brushRef="#br0" timeOffset="37344.64">22071 5111 515 0,'0'0'241'0,"0"2"-91"0,1-2 10 15,-1 0-28-15,0-2-7 16,0 0-19-16,0 0-11 16,0 1-11-16,0 0-5 15,7-1-12-15,7 1-6 16,-6 0-14-16,3-1-4 16,1 1-10-16,-8-1-2 0,4 2-3 15,2 0-3-15,3 0-4 16,12-1-3-16,40 1-7 15,-35-3-1 1,-1 2-5-16,-3 0 0 0,2-2-1 16,2 2-1-16,-1-4-1 15,1 0 1-15,2 4-1 16,1 1-1-16,3 0 0 16,2-2 0-16,0 2 1 15,-1 0 0-15,7 2-1 16,-5-1 1-16,-4 0-1 15,-1 2 0-15,-7-2 0 16,9 1 0-16,-4-2 0 16,4 0 0-16,2-2 0 15,0-2-1-15,4 2 2 16,1-2-1-16,-3 2 0 16,0-1 0-16,1 3 0 0,2 2 0 15,2-1 1-15,4 2-2 16,2-2 1-16,-13-1 1 15,3 2-1-15,0-1 0 16,-9-1 1-16,15 0-1 16,-1 0 1-16,0-1 1 15,2 1 0-15,2-3 0 16,-4 3 1-16,5 0-1 0,5 1-1 16,-7 1 2-16,2-1-2 15,0-1 2-15,-10 0-1 16,1 0 1-16,4-3 0 15,-6 2 1-15,12-3 1 16,1 1 0-16,-7-1 0 16,6 1 0-16,1 2-1 15,1-2-1-15,10 3-1 16,2 0 0-16,-6 0 0 16,1-1-1-16,-13 0 1 15,-4-1-1-15,5 4 0 16,-2 0 1-16,9 1 0 15,-2 0 0-15,6 1 0 16,4-3 0-16,6 2 1 0,2-3-1 16,-10 1 2-1,-7-1 0-15,-1 0 0 16,-2 3 0-16,11-2 2 0,9 1 0 16,-4-2 0-16,6 2 1 15,-4 1 2-15,7 0 1 16,-4-2 1-16,-5-1-1 15,-4 0 0-15,-1-4-1 16,4 1-3-16,3 3 0 0,7-1-1 16,3 0-2-16,0 1 1 15,1-2-1-15,-6 0 0 16,-7 2-1-16,-3-3 1 16,3 1-1-16,2-3 0 15,-1-2 1-15,3 2 0 16,-4-1 0-16,7 4-2 15,3 0 1-15,-11 1 0 16,-7 0 1-16,0 1-1 16,-3 0-1-16,9 0 0 15,5 0 0-15,3 0-1 16,-1 0 1-16,2 0 0 16,2 0-1-16,-12 0 2 15,0 5-2-15,-5-1 0 16,8 4 1-16,-2-6 0 15,0-1 0-15,0-1 1 0,-6-3 0 16,4 2-1-16,-3-6 2 16,-5 2-2-1,-4-1 0-15,-6 1 1 0,-1 1-1 16,5 2 0-16,5 2 0 16,3 0 0-16,1 0-1 15,-1 2 0-15,0 0 0 16,1 0 1-16,8 2-1 15,-5-3 0-15,-7 1 0 0,-8-2 0 16,-8 0 0-16,-1 0 1 16,3 0 0-16,7 1 0 15,4 0 0-15,-1 2 0 16,-2 0 0-16,0 1-1 16,0-1 0-16,0-1 1 15,3 2-1-15,-12-1 0 16,3 0 1-16,-10-3-1 15,1 1 0-15,10-1 1 16,-14 0-1-16,16 0 0 16,-3 0 1-16,-2 0 0 15,8 0 0-15,-4 0 0 16,-1-1 0-16,2 1-1 16,-1 2 1-16,7-2 0 0,-3 3 0 15,-1-3-1-15,6-3 0 16,-10 1 0-16,2-4 1 15,8 2 0-15,-2 0 0 16,5 0 0-16,-1 1 0 16,-4 2 0-16,-2 0 1 15,3 1-1-15,6 0 1 16,0 0 0-16,-8-2 1 0,-6 0 2 16,-11-1-1-1,2-1 2-15,5 1 0 0,1 0 2 16,8 2 2-16,-12-3 5 15,-4-2 5-15,-11 5 7 16,-8 0 3-16,-10-1 7 16,-5 1 3-16,-5-3-46 15,4 2-40-15,0 1-77 16,-6-3-47-16,-26-7-49 16,-40-8-26-16,21 22 160 15</inkml:trace>
  <inkml:trace contextRef="#ctx0" brushRef="#br0" timeOffset="39281.67">22291 5972 330 0,'-16'2'230'0,"4"-4"18"16,1 1-33-16,0-1-43 15,8 2-17-15,1 2-21 16,2-2-11-16,0 0-22 15,-2 0-11-15,1 0-18 16,-1-2-8-16,2 2-12 16,0-1-6-16,0 1-14 15,0 0-6 1,0 0-11-16,0 0-4 0,0 0-3 16,5 0-1-16,23 1-2 15,39 9 1-15,-32-7 0 16,3-2 0-16,-2-1 1 15,-1-4 1-15,5 1 1 0,-2 3 2 16,8-2 3-16,-2-1 0 16,6-3 3-16,1 5-2 15,-9 1-1-15,-1 0-1 16,-9 0-3-16,6-7-1 16,7 4-3-16,3 2-1 0,9-2-2 15,-4 3 1-15,6-1-2 16,4-2 1-16,5 2-1 15,-3-9 0-15,4 8 1 16,-10-2 1-16,-3-2-1 16,2 5 2-16,-3-1 0 15,8 0 0-15,-4-1 2 16,6 2-1-16,1-1 0 16,4-3 1-16,7 3-1 15,-4-2 1-15,-12-2 1 16,1 6 1-16,-7-6 0 15,1 3 0-15,6 1 1 16,1 0-2-16,1 2 0 16,0 0-2-16,7 3-1 15,-3 0 0-15,-5-3-1 16,1 1 0-16,-6-4 1 0,1 1-2 16,7-1 2-1,-3-5 0-15,12 6-1 0,-1 0 1 16,2-5-1-16,1 7 0 15,-13 0 1-15,-4 0 0 16,2 0 1-16,0 0-1 16,13 0-1-16,-3 0-1 15,6 5 0-15,4-5-1 16,2 3 0-16,5 1 0 0,-10-4 0 16,-2 0 0-16,8 0 1 15,-8 0 0-15,8 1 1 16,1-1 1-16,-2 7-1 15,2-3 0-15,-10-1 0 16,0 5 0-16,-2-10-1 16,2-1 0-16,13 1-1 15,3 2 2-15,5 0 0 16,-4 0 2-16,-5 3 0 16,-7-3 0-16,-2 4 0 15,-3-6 0-15,11 4 1 16,11 0-1-16,-4-1 0 15,-4 3-1-15,-2-4 1 16,-3 0 1-16,2-3 0 16,8 2 1-16,-1 1 0 0,0 0 1 15,-4 4 1-15,-7-1 1 16,-5 2 1-16,-2-5-3 16,4 0-2-16,5-2-2 15,8 0-3-15,2 6 0 16,-5-4 1-16,-3 4-1 15,-15-4-1-15,-9-4 2 16,3 4-1-16,0 0 0 0,3-2 0 16,1 8 0-16,2-4-1 15,4 2 0-15,-10-3 0 16,-7-1 0-16,-4-3 0 16,-6-2 0-16,16 8 1 15,3-1-1-15,9 4 0 16,4 3 0-16,4-5-1 15,5 2 0-15,-15-1 0 16,0-1 0-16,-7-4 1 16,-2 0 1-16,7-1-1 15,-14-2 1-15,-1 5-1 16,-7-2 1-16,4 2 0 16,1 4 0-16,0-3-1 15,-9-3 1-15,-9-6-1 16,-6 6 1-16,-9-1 0 0,0 5 1 15,2-3-2-15,3 1 1 16,6-1-1-16,3-4 1 16,7 3 0-16,-2-5 0 15,0-2 0-15,2 6-1 16,1-5 1-16,2 6-1 16,4 3 0-16,-4-2-1 15,0 1 0-15,6 4 1 16,-21 0 0-16,1-2 1 15,-10 0-1-15,-12-5 1 16,-5 1 4-16,-5-2-25 16,-4-9-148-16,-5 2 127 0,-38-18-20 15</inkml:trace>
  <inkml:trace contextRef="#ctx0" brushRef="#br0" timeOffset="40974.94">22191 6863 402 0,'-21'-7'240'16,"1"3"-20"-16,-1 0-13 15,10 2-44-15,2 1-19 0,9 0-42 16,0-1-22-16,0 1-40 16,0 1-11-16,0 0-1 15,12 1 5-15,3 2 11 16,1 0 2-16,53 5 2 15,-39-11-3-15,12 1-4 16,0-1-1-16,0-3-5 16,3 4-3-16,0-2-5 15,3 0-1-15,2 4-6 16,6-3-1-16,1 3-3 16,0 1-1-16,-4-1-3 15,-3-1-2-15,1-2-1 16,1-1-2-16,11 1 1 15,5 2 0-15,-3-2 1 16,3 2-1-16,4-2 1 0,5 2-1 16,-1-1 2-16,-28 0-1 31,1 2 0-31,32-3 0 0,11 3-1 0,-5-1 0 16,-7 1 0-16,5 4-1 15,4 0-1-15,0-2-1 16,1 0-2-16,-2-2 1 15,8 0 0-15,7 0 0 0,8-2 2 16,-7 0 2-16,3 2 4 16,-8-7 4-16,-5 1 4 15,8 0 0-15,8 2 1 16,3 1-2-16,-9-1-3 16,-2 1-3-16,-4-2-4 15,-4 2-1-15,19 1-2 16,2 1-2-16,-5 1-1 15,-4-1-1-15,0 1 1 16,1 2 0-16,2-3 0 16,10 1-1-16,-6 1 1 15,-9 1-1-15,2-2 1 16,-1-2 2-16,1-6 1 16,11 4 1-16,-4 0 0 15,-2 6 0-15,-9-4-2 16,-4 1 0-16,0 4 0 0,1-5-2 15,9 2-1-15,-5 2 0 16,-2-1 0-16,-1-1 0 16,-2-1 1-16,4-4 0 15,10-1-1-15,2-1 0 16,-9 4 1-16,-3 2-1 16,-11-5 1-16,-2 5 0 15,1 1 0-15,4-4 0 16,4 5-1-16,-8 2 0 0,-5-3 1 15,0-1 0-15,-4-8 1 16,4 1-1-16,5 0 1 16,1 3-1-16,-2 3 1 15,-9-2 0-15,-8 6 0 16,-5-2-1-16,0 4 1 16,6-2-1-16,5 4 0 15,2-6 0-15,2-3-1 16,1 3-1-16,0 1 0 15,-9 1 0-15,-4 2 0 16,1 1 0-16,-1 1 1 16,3-5 0-16,-1 0 0 15,-2-1 0-15,6 0 0 16,-4 6 1-16,-12-3-1 0,4 6 0 16,-16-3 1-16,5 0-1 15,4 1 0-15,-8-8 1 16,4 4-1-16,2 2 1 15,-3-2-1-15,3 5 1 16,3-1-1-16,4 1-1 16,-2 3 1-16,-12-6-1 15,-9 6 2-15,-11-8 1 16,-9-2 1-16,-9 1 1 0,1-5-41 16,-1 3-51-16,-14 0-125 15,5 0 22-15,-2 0 97 16</inkml:trace>
  <inkml:trace contextRef="#ctx0" brushRef="#br0" timeOffset="42859.21">22030 9446 636 0,'4'-2'266'16,"-4"2"-128"-16,5-2-12 16,-5 2 17-16,0 0-10 15,0-1-19-15,5 0-10 0,8-1-16 16,2-1-11-16,4-2-21 15,40-5-10-15,-35 8-16 16,-1-2-6-16,2 2-7 16,6 0-3-16,2 0-2 15,9-1 0-15,-2-1-1 16,1 0 1-16,-1 2 0 16,0 0 0-16,5 2 1 15,5 0-2-15,7 0-2 16,3 0-1-16,-2-1-2 15,-16-3-1-15,8 2 0 16,-6-3 0-16,5 0 0 16,13 0 0-16,0 0 1 15,3 4-1-15,7-1 1 0,2-2 0 16,6 4 0 0,-8 0 0-16,-1 2 1 0,-4 3-1 15,0-5 2-15,7 0 1 16,5 0 2-16,5-1-1 15,4 1 0-15,5 0 0 16,-5 0 1-16,3 0 2 16,-1-2 1-16,2 0 2 15,8 2 1-15,5 0-2 16,-4 1 0-16,-36-1-2 16,2 1-1-16,48-1 1 0,11 0 0 15,-10-1 1-15,-7 1-1 16,-7-1-1-16,-8 1-2 15,-7 1-1-15,-2 0-1 16,0 6-2-16,11-4 0 16,9 1-1-16,-7-3 0 15,-6 1 0-15,-3-2 1 16,-5 0 1-16,-5-2 2 16,15 2 1-16,4 0 0 15,3-1 1-15,-3 1-1 16,-12-3 0-16,1 2 1 15,-1 1-1-15,11-6-1 16,5 6 1-16,3-2-2 16,-9-2-1-16,-2 4-1 0,-1-2 0 15,-7 2 0-15,5 0 1 16,8 0-2-16,1 0 0 16,-6 0 1-16,-7 2-2 15,-3-2 2-15,1 0 0 16,-5 0-1-16,11 0 1 15,5 2-2-15,0 1-1 16,-6-3 0-16,-8-3 0 16,-3-1 1-16,-1 3 0 0,6 1-1 15,6-3 1-15,-2 3-2 16,0 0 0-16,-5 0 0 16,-7 3 0-16,-5-2-1 15,-3-1 1-15,9-1 0 16,4-2-1-16,9-2 0 15,4 5 1-15,-2-3-2 16,-6 3 1-16,-3-1 1 16,-1-2-1-16,0 3 1 15,5 1 1-15,-3 1-2 16,3 0 1-16,-5 0-1 16,-11-1 0-16,-7 2 0 15,-10-3 0-15,-6 0 1 16,11 0-1-16,-8 1 1 0,4 5 0 15,-1-2-1 1,-5-2 0-16,6 1 0 0,3-2-1 16,2-1 1-16,0 2-1 15,-8-1 1-15,-4 2 0 16,-6-2 0-16,-3-1 0 16,6 3 0-16,0-3 0 15,2 4-1-15,-1-3 1 16,-3-1 0-16,-2 3 1 0,3-1-1 15,-6-2 0 1,-1 0 2-16,-7 0-1 0,-7-2 2 16,-8 2 0-16,-12 0 0 15,2 2-3-15,-10-2-28 16,5 0-20-16,-2 0-30 16,1 0-10-16,-1 0-26 15,1 0-45-15,-33 0 107 16</inkml:trace>
  <inkml:trace contextRef="#ctx0" brushRef="#br0" timeOffset="44630.57">22065 10111 748 0,'-1'0'327'0,"0"0"-161"15,-1 0-13-15,1 0-27 16,0 1-26-16,-1 7-39 15,2 1-13-15,0-4-14 16,2 3-4-16,-1-4-3 16,2 0 4-16,9 2 10 15,0-3 2-15,9-1 0 16,23 39-4-16,-33-39-13 16,3-1-7-16,-4-1-8 15,6 0-3-15,7-1 0 16,4-1-1-16,7 2 1 15,6 0-1-15,-3 0-1 16,5 0 1-16,3 3-3 0,2-2 0 16,7 1 1-1,10-1 0-15,10 0 1 0,-7 1 0 16,-1-1 1-16,2-1-1 16,-4 0 3-16,12-1 1 15,8-1 0-15,4 2 2 16,7 0-2-16,0 0-1 15,2 0 0-15,-3 2-1 16,1 0-1-16,3-2-1 0,14 0 1 16,0-1 0-16,-8 0 1 15,-6-1 2-15,-5 2 3 16,-4 2 1-16,20-2 0 16,8 2-1-16,-8 7-3 15,4-5 0-15,-7 4-1 16,-4-3 0-16,6-2 0 15,5 0-1-15,-11 1-1 16,-1-1 1-16,-1 1 1 16,-2 0 2-16,5 3 3 15,6-3 1-15,-1 5 0 16,-3 1-1-16,-9-2-3 16,-30-4-3-1,1 1-1-15,43 1 1 0,29-1-2 16,-8-1 2-16,-27 3 1 15,-5 1 0-15,0 1 2 16,-2-1-1-16,9 1-2 0,9-2 0 16,-6 0-1-16,-6-2-1 15,-2 5 0-15,0-2 0 16,1 2 1-16,15-8 2 16,-7-2-2-16,-2 2 2 0,-7-2 1 15,-2 0 1-15,-3 2-1 16,4 0 0-16,8-1-3 15,-10 6-2-15,-4-4-1 16,-3 1 0-16,-8-4 0 16,4 0 2-16,2-2 0 15,2-3 0-15,0 4-2 16,-3-2-1-16,-11 0 0 16,-6 2 0-16,-11-1 1 15,3-2-1-15,7 3 1 16,5 1-2-16,8-1 1 15,-4-6-1-15,0 7 1 16,-5-7 0-16,-7-3 0 16,2 10 1-16,1-9-1 15,4 6 1-15,4-4-2 0,2 3 0 16,-2 2 1-16,4-4-2 16,-13 5 1-16,-2 1-1 15,-7 0 1-15,-3 1-1 16,7 6 2-16,1-7-1 15,5 1-1-15,1 1 0 16,5 0-1-16,4 0 2 16,-7 5-1-16,-11-5 0 15,-16 1 2-15,-9-4 0 16,-1 1 3-16,2 0 3 16,-7-2 2-16,-2 6 1 0,-5-4 0 15,1-2-2-15,2 0-1 16,2-2-1-16,-2 1-1 15,-1 1 0-15,-9-2-1 16,-2 1 0-16,-6-3-1 16,-3 9 0-16,-3-3 3 15,-3 0 1-15,0 0-1 16,-1-3-2-16,1 3-12 16,0 0-10-16,0-1-15 15,0 0-22-15,-2-1-90 16,1 1-88-16,-3-13 141 15</inkml:trace>
  <inkml:trace contextRef="#ctx0" brushRef="#br0" timeOffset="46339.34">23118 4416 456 0,'-1'-2'301'16,"-1"1"-3"-16,1-1-120 0,0 1-14 15,-1 0-63-15,1-1-25 16,0 1-42-1,-2 0-10-15,1-2 1 0,1 3 5 16,0 3 6-16,-1 20 0 16,2 38-4-16,3-31-4 15,-3 10-4-15,1-1-2 16,1 13-4-16,1-2-3 16,-1 7-2-16,2 9-2 0,-1-6-2 15,-2 1-1-15,1 2-2 16,-2-1 0-16,5 6-1 15,-1 3 1-15,0-4 2 16,-1 0-2-16,0-5 1 16,-3 1-3-16,1 2-1 15,2 2 1-15,0 1-2 16,-1 2 1-16,-2-6-1 16,2 4 0-16,-1-3 0 15,2-1-1-15,1 0 1 16,-1-3-1-16,-2-2 1 15,0-2 0-15,-1 3 0 16,-1 1-1-16,1-1 1 16,0 6 0-16,4-2 0 15,0-7 2-15,-1 4 4 16,-2-2 3-16,-1-1 2 16,0 8-1-16,-2-5-3 0,0 2-1 15,-1 7-2-15,2-2 0 16,5 2 0-16,-1-5-1 15,-2-14-1-15,2 4 0 16,-3 0-2-16,0 8-1 16,0 3 0-16,1 0 1 15,3-1-1-15,1 2 0 0,-1 2 1 16,0-3-1-16,0-1-1 16,3-2 2-16,1 1-2 15,0 4 1-15,-1 1 0 16,0 3 0-16,-5 2 0 15,0 5 0-15,-2-10 0 16,1-5 1-16,-1-2-1 16,-1-9 1-16,2 11-1 15,-1 0-1-15,4-3 2 16,0 0-2-16,0 2 1 16,2-2 0-16,-1-1 0 15,-2-7-1-15,0-2 2 16,-2-1-1-16,-1 5 1 15,4 3 0-15,1 2-1 0,2 4 0 16,-3-9 1-16,2 2 0 16,-3-1-1-16,-1-3 2 15,1-3-2-15,-2 1 1 16,-1 2-1-16,0-3 0 16,0 2 1-16,-1-3 0 15,2-6 0-15,2 2 0 16,3 0-1-16,-4 0 1 15,-2-1-1-15,2 3 1 0,-2 1-2 16,2-4 2-16,4-1-1 16,-3 4 0-16,-1-5 0 15,1 0 1-15,-4 4 0 16,1-5 2-16,0 5 5 16,0 1 1-16,1-2 1 15,-1-3 1-15,5 2-1 16,6-2 3-16,3-5 3 15,2-5 1-15,-5-5 1 16,-3-3 0-16,3 3 1 16,-4 6 1-16,5-4 0 15,5 3-2-15,-6-13-4 16,-1-6-2-16,-10-3-13 16,0-9-39-16,-8-7 278 15,1-20-192-15</inkml:trace>
  <inkml:trace contextRef="#ctx0" brushRef="#br0" timeOffset="47816.78">24412 4392 365 0,'-4'-9'188'15,"1"2"-33"-15,3 0 3 16,-3 4-28-16,2 3-17 16,0 0-40-16,-1 0-10 15,1 0 2-15,1 9 9 0,0 8 7 16,-3 2-5-16,-2 40-15 16,-1-39-10-16,-1 6-17 15,3 6-7-15,2 3-8 16,-1 3-2-16,4 13-3 15,-1-2 0-15,3 4 0 16,0 5 0-16,-3-3 2 16,0 3 2-16,-2 1 0 15,-2 1 0-15,2 6-5 16,2 5-3-16,0 0-6 16,2-1-1-16,-2 2 0 15,0-4-1-15,2 5 0 16,-1 0 0-16,0 1 1 15,2 3-1-15,-3 2 0 16,-1-4 0-16,1 0-1 0,0-1 0 16,1 0 1-16,-1 1-1 15,0 1 1-15,0-4-1 16,-1 2 0-16,2 4 0 16,-2-4 1-16,1 0-1 15,0 2 0-15,-2-1 0 16,2 1 0-16,0 5 0 15,0 0 0-15,0 1 0 16,0 1 0-16,0-11 0 16,0 2 1-16,-1-7 0 0,-2-2 1 15,3 0-1-15,2 1-1 16,-5-4 1-16,3 5-2 16,-1 0 1-16,-2 4 0 15,6-2 0-15,-3 1 0 16,1 2 0-16,-1-7 1 15,4 1-1-15,1 0 1 16,0-2 0-16,-3 2 0 16,1-2 0-16,0-3-2 15,-1 0 1-15,0 3-1 16,2 2 1-16,-4-1 0 16,3 0 1-16,-2-3 0 15,-1-1 1-15,-1-2 0 16,1-4 0-16,-6 3-1 0,5-1 0 15,-1 0 0-15,-4 2-1 16,4-2-1-16,1-4 1 16,1 0-1-16,1 1 1 15,5-3-1-15,-1 2 1 16,2-1 0-16,-3-6-1 16,-1-6 1-16,2 0 0 15,-2-3 0-15,1 3 0 0,-1-2 0 16,2 4 0-16,-1-1 0 15,-2 2 0-15,2 4-1 16,-3-5 0-16,3 3 0 16,0 3 0-16,0-1 1 15,-1-5 0-15,0-2 0 16,1-6-1-16,-3-1 0 16,2 2 1-16,0 2-1 15,-2 0 0-15,5-1 0 16,-2 4 0-16,0-2 1 15,1 4 0-15,2-2 0 16,-2-2-1-16,-1-3 8 16,1-1 2-16,-3-9 4 15,-2-6 1-15,3-11-4 16,1-8-24-16,2-4-146 0,-6 3 115 16</inkml:trace>
  <inkml:trace contextRef="#ctx0" brushRef="#br0" timeOffset="49667.44">29606 4304 426 0,'1'0'253'0,"-1"-2"-72"16,6 2 29-16,-6 0-23 16,0 0-34-16,0 0-22 0,0 0-30 15,0 0-12-15,3 15-23 16,1 15-12-16,1 40-22 15,1-32-8-15,-2 1-12 16,-4 2-2-16,4 6-1 16,1 4-1-16,-1 3 0 15,3-3 0-15,-5 2-2 16,-4 2 1-16,2 8 0 16,-3 3-1-16,3 4 0 15,-1 2-2-15,0 3-1 16,6 1 1-16,1-4-2 15,-1 0 0-15,-1 2 0 16,-8 1-1-16,7 9 1 16,-2 3-1-16,-5 1 2 15,1-1 0-15,-6 1 2 16,1-2 1-16,4 1 0 0,4 3 0 16,0-4-1-16,-3 2-1 15,1-2 0-15,-2-24 0 31,3-31-1-31,0 0 1 0,-6 92-2 0,-4-3 2 16,0 2 1-16,-1-41 1 16,1-1 2-16,8-2 1 15,-4-5-1-15,3-1-1 16,-3-4-2-16,2-1 0 0,-3 5-1 16,5 5-1-16,-4-4 1 15,2 1 3-15,-1-2 5 16,4 0 1-16,-1 3 2 15,6 7-3-15,-5-3-4 16,-2 0-1-16,11 1-2 16,-10-4-1-16,6 0 0 15,3-2-2-15,-5-5 1 16,6 2 1-16,-1-1-1 16,-1 5 0-16,-7 0 0 15,6-2 1-15,-4 1-1 16,0-2 0-16,10-7-1 15,-3 2 0-15,2 0 0 16,8 2-1-16,-16 2 1 16,8 1 0-16,-9-7 0 15,0-1 1-15,10 0-1 0,-9-5 1 16,2-3-1-16,-3-2 0 16,-1-5 1-16,1 0-2 15,0-1 1-15,4 4 0 16,-3-5-1-16,0 0 1 15,2-1-1-15,-3-2-1 16,3 1 1-16,-2-5 0 16,3 3 0-16,-2 2 1 0,2 1-2 15,-1 2 2-15,-1-3-1 16,-6-3 0-16,4-1 0 16,4-3-1-16,2 0 0 15,7 1 0-15,0 2 1 16,-11 4-1-16,4 0 0 15,2 1 1-15,-11-13 0 16,9-3-1-16,-6-14-3 16,6-7-34-16,3-9-105 15,-3-9-77-15,11-10 123 16</inkml:trace>
  <inkml:trace contextRef="#ctx0" brushRef="#br0" timeOffset="51260.52">30588 4375 503 0,'-1'-2'267'16,"-2"0"-66"-16,2 0-24 15,-1 1-43-15,1-1-18 16,0 2-13-16,-1 5-6 0,-2 18-14 16,-8 38-8-1,10-36-21-15,0 3-8 0,2 8-10 16,0 8-5-16,0 5-9 16,1 7-4-16,0 4-4 15,1-4 0-15,-2 11-2 16,0-5 1-16,0 5-2 15,0 1-2-15,1 3-1 16,1 0-1-16,-1 7-2 16,2-4-1-16,2 1 0 15,1 4-1-15,-2-6-1 16,2 10 1-16,1 0-1 16,-3 0 0-16,3 3 1 15,-3-3-1-15,0 0 0 16,2-2-1-16,-5 3 1 15,3-1-1-15,-2 1 1 0,-2 6 0 16,0-7 0-16,-6 3 1 16,2-26 0-1,1-32 0-15,2 4-2 16,-5 86 1-16,1 2-1 0,1-4 0 16,4-45 0-16,0 1 1 15,0 0 0-15,0-5 1 16,-1 2 1-16,-1 2 1 15,0-3 2-15,0 4 1 16,2-1 0-16,0-3-2 0,0-1 0 16,0-5-1-16,0 2 0 15,0 5 1-15,3-7 2 16,0 4 2-16,-2-2 1 16,-1 1 1-16,0-5-3 15,0 5-1-15,0-8-2 16,-1-1-2-16,1 0 0 15,0-1-1-15,0 2-1 16,1 3-1-16,0 2 1 16,5 2-1-16,-2-8 1 15,0 7-1-15,0-9 1 16,-1 1-1-16,-1-2 1 16,4-5 0-16,-1-1 0 15,-2 2 0-15,1 6-1 16,-4-3 1-16,0 2 0 15,0-2 0-15,-1 2 0 16,-2 6 0-16,0 0 0 0,-2 3 0 16,1-1-1-16,1-2-1 15,3-1 1-15,1 4-1 16,4-4 1-16,1-1 0 16,-2-3 0-16,1-3-1 0,-4-3 1 15,2 3 0-15,-3-7 0 16,4 4 0-16,-3 1-1 15,-1 1 1-15,1 2-1 16,1-3 1-16,2 2 0 16,-1 3-1-16,1-5 1 15,-2 8 0-15,-2-9-1 16,2 2 1-16,-1-5 0 16,1-6 0-16,0-4 1 15,0-3 0-15,-1-7-1 16,2-8 1-16,-2-6-4 15,-1-8-32-15,0-13 480 16,0-15-344-16</inkml:trace>
  <inkml:trace contextRef="#ctx0" brushRef="#br0" timeOffset="53149.06">31311 4229 294 0,'0'4'204'15,"-4"1"26"-15,0 1-42 0,4-6-34 16,0 0-16-16,0 0-19 16,0 0-3-16,1 8-11 15,2 6-6-15,1 3-21 16,6 42-13-16,-12-35-21 16,1 5-9-16,-3 2-10 15,0 5-4-15,0 3-4 16,0 2-2-16,1 7-2 15,2-1 1-15,-1 5-1 16,1-3-2-16,0 2-1 16,1-1-2-16,0 2-1 15,0 1-1-15,0-4 0 16,1 0 0-16,-1-1 0 16,3 1-1-16,1 4-1 15,-2-1 0-15,5 9-1 16,-3-1 0-16,-1-4-2 0,4 4 1 15,-2-1 0-15,2 4 0 16,1 4 0-16,-2 0 0 16,1 2 1-16,-3-4 0 15,0 1 1-15,-3 2-1 16,0-7 1-16,4 2 1 0,-1-1 1 16,1-3 0-1,2 5 1-15,-2 0 0 0,-2-3-1 16,1-1 0-16,2-1-2 15,-5-1 0-15,4-2-1 16,-1-1 0-16,3 2-2 16,0-4 1-16,3 6-1 15,-5-4 0-15,3 3 1 16,-1-1 0-16,-6 5 0 16,1 1 1-16,-2-10 0 15,-3 3-1-15,3-8-1 16,1-2 0-16,5 6-1 15,-1-1 1-15,1 3 0 16,-1-4 1-16,1 3-1 16,-2-1 1-16,0 2-1 15,1 2 1-15,-5-8-1 16,0-2 1-16,2-5 0 16,-4-3-1-16,2 7 0 0,3 4-1 15,-2 3 0-15,1-2 0 16,6 3 0-16,-8-4 1 15,4 7 0-15,5 4-1 16,-7-1 0-16,6-3 1 16,-3-1 0-16,-2-3-1 15,0 3 1-15,-2-1 0 16,5-2-1-16,1 4 0 16,-3-2 0-16,5 3 1 0,-3 3-1 15,-4-5 0-15,5-1 1 16,-5-17-1-1,-1-19 1-15,0 2-1 0,1 51 1 16,-2 4 0-16,1-3 0 16,-2-23-1-16,1-4 1 15,1 1 0-15,-2-2-1 16,-1-1 2-16,1 1-2 16,0-4 1-16,1-1 0 15,1 3-1-15,-2-4 1 16,-1-2 0-16,2 3-1 15,-4-6 2-15,1 5-2 16,3-1 1-16,0 2-1 16,-2 0 1-16,-4 0 0 15,6 5 0-15,-8 2-1 0,8 4 0 16,7 2 0-16,-14-6 0 16,10-6 0-16,1 1 0 15,-4-6 1-15,4 5 0 16,-5 0 0-16,-5-3 1 15,6 1-1-15,-1-1 0 16,2-1-1-16,-2-5 1 0,-2-1-1 16,3 1 1-16,-1 0-1 15,1 1 0-15,2 0 0 16,-3-2 0-16,1-1 1 16,1-3-1-16,-1-3 1 15,9-3 0-15,-7-5 0 16,2 0-1-16,-4-6-5 15,0-9-22-15,0 2-88 16,-1-4-67-16,0 0-243 16,-1-2 263-16</inkml:trace>
  <inkml:trace contextRef="#ctx0" brushRef="#br0" timeOffset="65958.66">25644 7519 276 0,'-1'0'236'16,"0"-1"26"-16,-1 1-41 16,2-1-20-16,-1-1-38 15,0 2-19-15,-2-3-33 0,1 3-13 16,1-1-18 0,0 0-1-16,-1-1-4 0,1 1 0 15,0 0-5-15,-1-1-8 16,1 1-19-16,0 0-9 15,-5-1-14-15,5-1-5 16,-1 3-8-16,1 0-3 0,-10 7-4 16,3 8-1-1,-36 48-2-15,32-33 1 0,14-6-2 16,-2 2 1 0,0-5-1-16,13-4 1 0,1-4 2 15,5-5 0-15,1-7 1 16,-3-1 1-16,2-5 0 15,1-2 2-15,3-5 2 16,-1-2 1-16,-8-4 6 16,-8-1 6-16,-1 0 8 15,-10-1 2-15,1 1 1 16,-1-2-4-16,-6 2-7 16,6-1-3-16,-8 6-3 15,-2 1-1-15,-1 4-1 16,-2 5-1-16,-2 4-6 15,10 2-3-15,1 2-3 16,-6 3-3-16,5-2-1 0,1 3-3 16,1-1-12-16,9 0-14 15,-1 4-57-15,1 0-66 16,1-2 101-16</inkml:trace>
  <inkml:trace contextRef="#ctx0" brushRef="#br0" timeOffset="68289.43">25894 7021 912 0,'0'0'404'0,"0"0"-197"15,0 0-11-15,0 0-56 16,0 0-21-16,0 11-34 16,2 10-5-16,7 45-8 15,-9-38-11-15,2-4-20 16,4-4-9-16,-2-6-14 15,1-9-5-15,-3-1-5 16,-1 2-1-16,-1-8-28 0,-1 2-44 16,1-1-117-16,0-2-97 15,0 2 167-15</inkml:trace>
  <inkml:trace contextRef="#ctx0" brushRef="#br0" timeOffset="68473.92">25880 6950 759 0,'-3'-4'373'0,"3"3"-105"16,0 1-46 0,0 0-40-16,0 0-24 0,0 0-50 15,0 0-23-15,0 0-40 16,2 0-16-16,6 0-14 16,4 1-62-16,2 4 36 15</inkml:trace>
  <inkml:trace contextRef="#ctx0" brushRef="#br0" timeOffset="68695.8">26233 7118 1148 0,'2'12'456'0,"0"-7"-293"0,-2 1-2 15,-2 5-46-15,0-1-23 16,-6 4-47-16,-5 2-19 16,4-1-13-16,-2 4-5 15,-4-4-34-15,0-8-34 16,-1 1-132-16,1-6-162 16,-3-9 224-16</inkml:trace>
  <inkml:trace contextRef="#ctx0" brushRef="#br0" timeOffset="69155.67">26437 6878 912 0,'-3'1'408'0,"1"3"-190"15,0 4 0-15,1-8-45 16,-1 0-26-16,1 13-50 16,-4 10-21-16,-9 45-35 15,3-30-13-15,2 0-18 16,3 3-4-16,3-7-3 16,3-7-2-16,2-6 0 15,2-6 1-15,1-2 0 0,4-6 2 16,-5 1 3-16,5-4 5 15,5-4 7-15,2 0 6 16,14-8 1-16,4 3 2 16,4-1 0-16,7 6-2 15,-3 0-2-15,7 2-2 16,-2-2 1-16,-1-2 1 0,-11 2-2 16,-9 2-2-16,-15-2-6 15,-1-2-8-15,-16-2-101 16,-6 3-11-16,-23 1 54 15</inkml:trace>
  <inkml:trace contextRef="#ctx0" brushRef="#br0" timeOffset="74321.73">25680 7779 257 0,'-2'0'199'0,"1"0"47"0,0 0-33 15,-1 0-49-15,1 0-15 16,0 0-26-16,-1 0-9 16,1 0-24-16,-2 0-10 15,2 0-27-15,-1 0-8 16,1 0-12-16,0 0-2 15,-1 2-2-15,0 2 1 16,-7 7-1-16,4-3 0 16,-5 4-4-16,-11 41-3 0,19-35-6 15,-2 1-2-15,-1 3-4 16,-2-4-2-16,0 7-2 16,7 4 0-16,0 2-1 15,2 3 0-15,8-2-1 16,3 2 0-16,8-4 1 15,-6 2-1-15,3-7 2 16,-6-7 0-16,-7-7 1 16,5-2 1-16,-3-6 2 15,-5-2 1-15,0-1-1 16,-3 0 0-16,0 0-62 16,1-1-78-16,0-1 83 15</inkml:trace>
  <inkml:trace contextRef="#ctx0" brushRef="#br0" timeOffset="74670.48">25595 8214 751 0,'-43'0'359'0,"43"7"-166"15,9 2-20-15,-10 1-9 16,1 1-50-16,9 2-23 0,1 4-28 15,2-1-6-15,5-1-8 16,-12 0-5-16,9-4-9 16,3-3-3-16,1 0-2 15,3-4 1-15,0-4 4 16,-2-1 2-16,0-7-4 16,3-3-2-16,-7-7-6 15,2 0-4-15,-5-2-6 16,3-1-2-16,-3 1-6 15,2-3-2-15,-5 2-3 16,-2 5-2-16,-6 5-35 16,-1 9-34-16,-2 6-111 15,-7 9-99-15,3 10 176 16</inkml:trace>
  <inkml:trace contextRef="#ctx0" brushRef="#br0" timeOffset="75697.48">25798 8591 881 0,'-1'-1'402'16,"0"-1"-176"-16,-2 1-31 16,-3-2-75-16,-7-5-32 15,-1 4-54-15,-35-6-17 16,34 20-16-16,4 6-1 15,2 3-3-15,7 7 0 16,0-1 1-16,3-1 1 0,7-3 2 16,3-6 1-16,9-3 2 15,2-5 0-15,0-7 3 16,1 0-1-16,-1-11 3 16,0-3 0-16,-3-6 4 15,-6 1 3-15,-6 0 11 16,-4-2 7-16,-8 5 12 15,-6-4 2-15,-7 10-7 16,-2-1-6-16,-1 7-18 16,2 1-8-16,4 2-21 15,3 2-11-15,8 9-47 16,2 3-67-16,8 11 91 16</inkml:trace>
  <inkml:trace contextRef="#ctx0" brushRef="#br0" timeOffset="76096.5">26001 8831 1032 0,'0'-2'467'0,"0"1"-241"16,0 0-38-16,0-1-103 16,0 2-34-16,0 0-34 15,8 23-4-15,11 43-4 16,-14-44-2-16,-1-5-2 0,0-4-2 16,-2-8-6-16,1-4-33 15,0-3-166-15,-3 0 142 16</inkml:trace>
  <inkml:trace contextRef="#ctx0" brushRef="#br0" timeOffset="76265.67">26007 8641 1055 0,'1'0'460'15,"3"0"-254"-15,3 0-72 16,-7 0-35-16,0 0-50 15,0 0-5-15,3 0-16 16,9 7-16-16</inkml:trace>
  <inkml:trace contextRef="#ctx0" brushRef="#br0" timeOffset="76512.64">26136 8848 890 0,'22'39'401'16,"-21"-41"-205"-16,11 2-39 0,2-1-21 16,-3-3-43-16,15 1-22 15,-2 0-35-15,-6 1-7 16,4 2-14-16,-7 0-6 15,0 0-1-15,0 0-66 16,2 0 44-16</inkml:trace>
  <inkml:trace contextRef="#ctx0" brushRef="#br0" timeOffset="76732.47">26293 8802 729 0,'-18'-11'408'32,"10"4"-86"-32,-2 2-133 0,14 27-19 0,-1 8-64 15,-3 4-22-15,7-6-38 16,-9 0-13-16,0-7-16 16,4 4-6-16,4-9-6 15,5 1-29-15,4-4-130 16,1-6-121-16,0-11 160 0</inkml:trace>
  <inkml:trace contextRef="#ctx0" brushRef="#br0" timeOffset="76971.95">26519 8761 1067 0,'-4'6'505'0,"4"6"-240"15,-2 10-72-15,1 8-42 0,0 2-65 16,1 4-26-16,0-8-24 16,1 4-12-16,0-6-12 15,5-5-2-15,-2-6-4 16,-3-6-3-16,5-5-76 16,-2-6-76-16,-4 1 93 15</inkml:trace>
  <inkml:trace contextRef="#ctx0" brushRef="#br0" timeOffset="78062.57">26821 8994 542 0,'42'21'296'16,"-39"-17"-55"-16,-3-2-20 15,4-2-46-15,-4 0-27 16,-1 0-36-16,1 0-10 16,0 0-12-16,-2 0-4 15,1 0-16-15,0 0-9 16,-1 0-22-16,-6 11-12 15,-4 8-13-15,-41 39-4 0,34-42-5 16,2-7 0-16,9 0-2 16,3-3-2-16,3-4-45 15,4-2-45-15,-2-2-86 16,0 0 99-16</inkml:trace>
  <inkml:trace contextRef="#ctx0" brushRef="#br0" timeOffset="78406.5">27051 8749 1024 0,'-17'-12'471'0,"14"16"-193"16,0 1-87-16,-1 12-63 0,-4 3-37 15,1 10-47-15,-5 3-18 16,5 4-15-16,7-2-5 15,1-4-1-15,2-2-2 16,-3-7 1-16,3-2 0 16,-3-8 0-16,4 1-1 15,0-9 0-15,-8-4-1 16,15 6-1-16,-2-4 1 16,9-1 3-16,8 2 3 15,2-3 10-15,9 0 6 0,0 1 11 16,-4-2 2-16,-7 1-3 15,-7-3-6-15,-11 3-13 16,0 0-3-16,-7 0-73 16,-1 2 16-16,-1-4 18 15</inkml:trace>
  <inkml:trace contextRef="#ctx0" brushRef="#br0" timeOffset="83014.56">25996 7628 376 0,'0'0'241'16,"0"0"-28"-16,0 0-43 15,0 0-11-15,0 0-23 16,0 0-8-16,0 0-13 16,0 0-6-16,0 0-17 15,0 0-10-15,0 0-25 16,0 0-10-16,0 0-17 0,0 0-1 16,0 0 1-16,0 0 2 15,0 0 2-15,0 0-1 16,7 2-1-16,1 0-3 15,1 1-3-15,6 0-3 16,0 1-3-16,38 8 1 16,-35-12-2-16,-8 0 0 0,3 3-2 15,2-2-3-15,2 2-3 16,4 1-2-16,-4-1-1 16,-5-2 0-16,0 3-1 15,-4-4 0-15,9 2 0 16,-1-1-1-16,0-1 0 15,5 1 1-15,-4 1-1 16,-2-2-2-16,-2-2 1 16,3 2 0-16,-1 0-2 15,5 0 1-15,5 0 0 16,-3 0-1-16,1 2-1 16,1 2 1-16,1 3-2 15,1-2-1-15,-3 0 2 16,-1 4-1-16,1-1 0 15,3 1 1-15,1-2 0 0,2-1 0 16,-3-2 0-16,1-2-1 16,8 8 0-16,-6-3 0 15,-6 2 0-15,4 3 0 16,-13-3 0-16,-1 2-1 16,15 2 1-16,-19-6 1 15,14 3 1-15,5-4 1 16,-8 1 0-16,14 5 1 15,-4-6 0-15,0 3 0 16,-1 4 2-16,-6-12 0 0,4 11 2 16,-5-5 1-16,2-3 1 15,-1 10 1-15,3-7-1 16,4 6-1-16,3-2-1 16,-3-5-2-16,1 2-1 15,3 3-1-15,-4 4 1 16,7 4 0-16,-8-4 2 15,-8 1 0-15,0 0 1 16,-10-2-1-16,1 0 0 16,0-4 2-16,0-1 0 15,-3-1 2-15,-1-3 0 16,-1-2 0-16,-1 2-1 16,1 1 0-16,4 1-1 15,-3-1-1-15,-1-3-2 0,0 0 1 16,-2 2-2-16,-1-3-1 15,-4-2 1-15,0 0-1 16,0 0-1-16,0 0 0 16,0 0 0-16,0 0-1 15,0 0 1-15,0 0 1 16,0 0-2-16,5 1 1 16,-1 0-1-16,2 2 1 15,-4-3 3-15,-2 0 1 0,0 0 2 16,0 0-28-16,0 0-94 15,0 0-58-15,0 0-152 16,0 0-84-16,0-1 263 16</inkml:trace>
  <inkml:trace contextRef="#ctx0" brushRef="#br0" timeOffset="83462.02">27479 8178 960 0,'0'-1'413'0,"0"0"-212"0,0-2-24 15,0 2-40-15,0-1-22 16,12 2-36-16,-4 0-14 15,10 2-13-15,39 9-3 16,-32-9-8-16,1 2-4 16,-10-1-11-16,7 1-4 15,-9 2-5-15,7 0 0 16,7-2 1-16,-11-2 2 16,5-2 5-16,-5-2 4 0,-2-3 5 15,-3-3 3-15,-5-4 2 16,1-3-4-16,-3-6-7 15,2 1-6-15,0-2-12 16,0 0-1-16,-2 6-3 16,-2-1-1-16,-5 3 1 15,-2 4-10-15,-1 3-61 16,-2 7-58-16,-1 6-180 16,5 15 186-16</inkml:trace>
  <inkml:trace contextRef="#ctx0" brushRef="#br0" timeOffset="84126.72">27949 8404 947 0,'-2'0'442'0,"0"0"-193"16,0 0-22-16,1 0-92 15,0 0-36-15,-1 0-56 0,1 0-14 16,-1 0-19-16,1 0-7 16,0 0-7-16,-1 0-4 15,-4 13 0-15,-1 4 1 16,-7 37 3-16,17-39 1 16,8-2 2-16,1-6 1 15,6-4 0-15,5-3 2 0,1-7-1 16,4-3 0-1,-1-9 2-15,0 3 1 0,-9-9 6 16,-6 0 4-16,-11 3 14 16,-3 1 11-16,-12 5 21 15,-2 6 7-15,-9 1-5 16,1 2-12-16,-2 3-29 16,4 4-15-16,0 4-22 15,6 2-23-15,8 4-89 16,0 1-73-16,10 11 121 15</inkml:trace>
  <inkml:trace contextRef="#ctx0" brushRef="#br0" timeOffset="84808.66">27976 8847 933 0,'-1'-1'439'0,"-1"-1"-186"16,2 1-35-16,0 0-82 15,0 1-31-15,0 0-32 16,0 12-8-16,6 10-16 16,7 35-9-16,-6-39-21 15,0-3-7-15,0-5-30 16,-3-4-55-16,0-6 49 16</inkml:trace>
  <inkml:trace contextRef="#ctx0" brushRef="#br0" timeOffset="84993.29">27957 8696 1085 0,'0'1'495'0,"3"-1"-232"16,2 2-108-16,-5-2-26 15,0 0-61-15,0 0-25 16,15 4-43-16,7 3-64 15,45 13 44-15</inkml:trace>
  <inkml:trace contextRef="#ctx0" brushRef="#br0" timeOffset="85249.12">28160 8902 1081 0,'15'2'449'0,"-3"-2"-236"16,4 2-56-16,-3-1-24 15,2 3-21-15,1-1-48 16,-1 0-20-16,5-1-24 16,-9-2-7-16,6 0-13 15,-5 0-57-15,-8-1-180 16,16 0 162-16</inkml:trace>
  <inkml:trace contextRef="#ctx0" brushRef="#br0" timeOffset="85443.46">28334 8813 982 0,'-35'-35'444'16,"35"40"-191"-16,-2 3-31 0,6 11-64 15,-2 4-34-15,-1 6-62 16,3 4-24-16,-12-5-24 16,11 0-6-16,2-12-43 15,-3-4-53-15,9-10-207 16,10-11 191-16</inkml:trace>
  <inkml:trace contextRef="#ctx0" brushRef="#br0" timeOffset="85633.69">28514 8772 1165 0,'-1'3'509'0,"3"8"-254"16,1 2-39-16,0 9-59 0,-1 0-40 16,0 4-61-16,-1 0-10 15,3-3-23-15,-2-4-4 16,-1-7-6-16,-1-4-7 15,0-6-91-15,1 1-68 16,-1-6 91-16</inkml:trace>
  <inkml:trace contextRef="#ctx0" brushRef="#br0" timeOffset="86546.84">28838 8937 498 0,'64'15'384'16,"-63"-12"29"-16,-5-3-139 15,-5 0-27-15,-2 7-77 16,7 1-28-16,-7 11-52 15,-3 4-22-15,-1 6-31 16,-12-4-10-16,7-7-17 16,1 3-8-16,1-16-70 15,4 0-68-15,6-5 83 16</inkml:trace>
  <inkml:trace contextRef="#ctx0" brushRef="#br0" timeOffset="87030.85">28996 8778 1577 0,'-8'13'14'0,"4"6"-5"15,-7 14 11-15,12-2-16 16,-1-1-2-16,11-7 1 16,1-2 1-16,-8-7 11 15,6-5 9-15,-3-1 18 0,-4-2 13 16,10-2 22 0,8 3 9-16,-5-6 9 0,10 0 3 15,-7-1-9-15,1 0-6 16,1-1-24-16,-8 1-13 15,0 1-24-15,-7-1-17 16,-3 0-119-16,1 2 85 16</inkml:trace>
  <inkml:trace contextRef="#ctx0" brushRef="#br0" timeOffset="87502.3">29228 8877 737 0,'-54'19'375'0,"49"-19"-92"15,5 0-80-15,1-1-47 16,-1 1-38-16,0 0-41 16,0 0-13-16,11 0-19 15,7 0-7-15,5 1-19 16,34 3-5-16,-34-5-101 15,2-3-443-15,-6 1 376 16</inkml:trace>
  <inkml:trace contextRef="#ctx0" brushRef="#br0" timeOffset="88261.09">29828 8906 470 0,'-11'41'363'16,"13"-39"26"-16,-1 1-122 15,0-2-35-15,-1-1-74 16,0 0-26-16,0-1-36 0,0 0-16 16,0-1-24-16,-1 1-11 15,0-9-18-15,-5-6-5 16,1-2-2-16,-27-35 0 15,17 41-4-15,2 2-3 16,-6 12-13-16,2 7-9 16,-3 9-10-16,0 2-1 15,10 9 2-15,3 2 3 16,7-3 5-16,2 0 0 0,3-7 5 16,-4-5 0-16,2 2 4 15,1-10 1 1,8-4 0-16,5-4-1 0,0-11 1 15,5 2 0-15,-1-13 1 16,-1 4 0-16,3-4 0 16,-1 2 1-16,-7 6 0 15,-4 5 1-15,-6 7 3 16,-3 1 4-16,0 5 6 16,-2-4 2-16,0 0 1 15,0 0-2-15,2 15-5 16,1 4-2-16,9 36-4 15,-7-39-2-15,-1-7-43 16,3 1-82-16,4-10 80 16</inkml:trace>
  <inkml:trace contextRef="#ctx0" brushRef="#br0" timeOffset="88467.23">29993 8990 1210 0,'3'11'507'0,"37"41"-308"16,-33-41-19-16,-5 0-85 15,0-3-30-15,-2-3-43 16,6 10-6-16,-3-9-58 16,-1-1-49-16,-2-8-213 15,0 2 192-15</inkml:trace>
  <inkml:trace contextRef="#ctx0" brushRef="#br0" timeOffset="88654.43">30009 8806 1144 0,'7'0'494'0,"4"3"-270"16,0 1-9-16,4 3-92 15,-6-3-32-15,1 0-56 16,-1-4-27-16,-4 0 167 0,0 0-134 16</inkml:trace>
  <inkml:trace contextRef="#ctx0" brushRef="#br0" timeOffset="98142.37">27138 7453 310 0,'-1'-3'204'0,"0"1"-16"16,-1 1-48-16,1 0-9 16,1-1-11-16,-1 1 0 15,1 0 8-15,-2-1 5 16,-1 1-12-16,2 0-11 15,0-2-30-15,-1 1-18 0,1 1-13 16,0 0-3-16,-3-2-11 16,-9-1-5-16,2 3-16 15,3 2-6-15,0 2-8 16,1-1-4-16,5 16-2 16,-12 4 0-16,4 38 1 15,25-42 0-15,10-5 4 16,-3-3-2-16,-3-10 1 15,5 0 0-15,-3-6 2 16,2-5 0-16,-5 0 4 16,-3-5 0-16,-6 1 3 15,-1-1 2-15,-2-6 4 16,-4 4 3-16,-2 1 8 16,-4 0 4-16,-1 5 0 15,-5 5-3-15,-3 3-14 16,-2 1-11-16,-2 6-36 15,4 5-31-15,3 9-112 0,2 2-110 16,5 8 181-16</inkml:trace>
  <inkml:trace contextRef="#ctx0" brushRef="#br0" timeOffset="98563.78">27183 7579 721 0,'-1'0'361'16,"0"0"-138"-16,-1 0-58 15,1 0-39-15,-5 0-52 16,1 3-23-16,-3 1-28 16,2 8-5-16,2 11-4 15,-39 44-2-15,37-31-2 16,1 2 0-16,2 12-2 16,3 2 0-16,0 2-2 15,3-3-1-15,6-8-1 0,4-1-1 16,3-7 0-16,2-1-1 15,-3-9 1-15,1-3 1 16,-4-9 0-16,-5-8-31 16,-3 0-142-16,-3-5 120 15</inkml:trace>
  <inkml:trace contextRef="#ctx0" brushRef="#br0" timeOffset="98805.26">27014 8144 712 0,'-4'3'343'0,"8"9"-107"15,3 2-54-15,0 5-31 16,-1-1-35-16,4-1-43 16,7 1-16-16,7-2-15 15,-3-3-1-15,5-5-3 16,-5-1-2-16,-2-7-2 15,5 0-1-15,-7-10-5 16,1 1-4-16,4-14-7 16,1-6-4-16,0-2-5 0,0-3-1 15,-11 10-19-15,-5 5-43 16,-5 11 37-16</inkml:trace>
  <inkml:trace contextRef="#ctx0" brushRef="#br0" timeOffset="100432.6">27370 7518 612 0,'-1'-1'304'0,"-1"-1"-88"16,1-1-19-16,-2 2-58 15,2 0-17-15,-1-1-41 16,1 1-13-16,0 0-14 15,-1-1-4-15,1 1-3 16,0 0-1-16,-1-1-5 16,2-1-2-16,0 2-7 15,0 0-3-15,0-1-5 16,0 1-2-16,0 0-1 16,0-1 1-16,0 2 2 15,0 0 2-15,6-1 2 16,-1 0 1-16,2-1-6 0,1 2-2 15,2 0-7-15,2 0-3 16,-3 0-3-16,1 0-2 16,4 0 0-16,1 2 0 15,40 6 0-15,-42-8 0 16,-1 2 1-16,-4-2 0 16,0 3 0-16,3-1 0 15,-3-2 0-15,2 1 0 0,-2-1-1 16,3 3 0-16,1-1-1 15,-2-2 0-15,2 2 1 16,4-2 0-16,-2 1 3 16,2 0 0-16,-5 2 4 15,-4-1 0-15,2-1-1 16,-2 0 1-16,4 1-2 16,1 0-1-16,5 0-3 15,-1-1-1-15,3 0-1 16,0-1-1-16,4 0-1 15,1 6-1-15,-1-2 0 16,0 3 0-16,0 0 0 16,-4-1 2-16,0 0 3 15,0-2 0-15,3 1 3 16,-2 4-2-16,1-4 0 0,6 0-1 16,-4 4-1-16,0-3-1 15,10 1-1-15,-2 0 0 16,-3 0-2-16,-1 0 1 15,-8 2 0-15,-7-2-1 16,-1 1 1-16,4 0 0 16,1 2 0-16,8 2 2 15,3-4 0-15,-3 2 2 0,-2-2 2 16,-7 0-1-16,4 0 1 16,3 1-1-16,-2-7 0 15,1 2 0-15,-1-2 0 16,-3 3 0-16,-2-1 0 15,-2-1-1-15,-1 0-1 16,5-2-1-16,2 6 0 16,-1-2-2-16,2 3 0 15,-1 3-1-15,3-1 0 16,0-3 0-16,5 5 0 16,-1-2 1-16,4 3-1 15,-3 2 0-15,-1-5 0 16,-10-4-1-16,1 0 0 15,0 3-1-15,-2-2 1 16,0 7 0-16,-3-6 1 16,3 3-1-16,2 0 2 0,-1-4-1 15,-4-1 1-15,-6-6 1 16,-3 2-1-16,2-2 0 16,-5 0 2-16,0 0 0 15,0 0 3-15,0 0 2 16,0 0-1-16,0 0-1 15,1 0-3-15,8 4-1 16,-3 1-1-16,0 1-1 0,-1-5 0 16,5 2 1-16,-5-2-1 15,2 2 1-15,-7-2 0 16,5 1 1-16,-5-2 3 16,0 0 0-16,0 0 0 15,0 0-1-15,0 0-4 16,0 0-2-16,0 0-8 15,2 1-12-15,-2-1-34 16,0 0-20-16,0 0-47 16,1 0-25-16,1 0-99 15,-1 3-123-15,3 8 238 16</inkml:trace>
  <inkml:trace contextRef="#ctx0" brushRef="#br0" timeOffset="101907.89">28921 8086 705 0,'-41'-42'396'0,"33"36"-102"15,4-2-66-15,5 4-36 16,8 1-56-16,-8 0-29 15,-1 2-39-15,0-2-15 0,0 2-18 16,0 1-5-16,7 0-4 16,9 1-2-16,3 5-5 15,34 9-2-15,-24-8-3 16,4-1-1-16,-4 0-3 16,0-5 3-16,-11-2 10 15,-2 1 7-15,-8 0 13 16,-1 3 6-16,-3 1 4 15,-2-4 2-15,-2-2 4 16,-2 1 1-16,1 0-9 16,-1-1-7-16,1-11-18 15,0-8-8-15,-5-44-6 16,1 35-2-16,-6 1-2 16,7 5-1-16,-7-1-3 15,6 5-2-15,2-2-2 16,-3 3-2-16,5 8-14 15,0-4-23-15,2 12-75 0,6 3-44 16,-3 3-101-16,-4-3-56 16,0 0 204-16</inkml:trace>
  <inkml:trace contextRef="#ctx0" brushRef="#br0" timeOffset="107753.81">24917 5391 343 0,'-1'0'217'0,"-1"0"13"16,0 0-21-16,0-2-25 15,1 1-11-15,0 1-26 16,-1 0-12-16,1 0-24 15,0 0-15-15,-1 0-32 16,1 0-17-16,-1 0-28 16,0 0-11-16,-1 3-8 15,-2 16-2-15,3 0-1 16,6 33 0-16,7-38 2 16,-1-3 0-16,1-2 1 15,5-3 0-15,-1-4 1 16,0-2 2-16,1-6 0 15,-2-2 0-15,1-7 0 0,-2-5 1 16,-6-3 4-16,-3 3 3 16,-6 1 7-16,-4 3 2 15,-6 4-1-15,0-5-2 16,-3 7-5-16,2 0-2 16,-6-2-4-16,-1 6-1 15,9 2-5-15,0 4-8 16,6 8-12-16,3 3-15 15,0 11-101-15,0 4-120 0,16 13 163 16</inkml:trace>
  <inkml:trace contextRef="#ctx0" brushRef="#br0" timeOffset="108134.56">24991 5525 977 0,'-40'-42'406'0,"39"41"-248"16,-2 2-3-16,-1-1-68 16,3 0-23-16,-1 0-35 0,1 0-7 15,-2 22 4-15,-1 47 5 16,0-26 8-16,4-1 2 15,3 10-5-15,-3-1-5 16,5 7-11-16,-3-3-4 16,-2-4-7-16,2-16-2 31,0-18-2-31,-1 0-2 0,6 45 1 0,1-8-1 16,7-6 0-16,-4-25 0 0,-6-14-30 15,1 1-45-15,-1-6-141 16,-2-1-142-16,1 1 217 15</inkml:trace>
  <inkml:trace contextRef="#ctx0" brushRef="#br0" timeOffset="108376.47">24830 6087 955 0,'1'15'430'16,"1"0"-235"-16,6 4-31 15,4 2-14-15,-2-2-52 16,1 5-17-16,5-4-35 16,-2-1-9-16,3 2-12 15,6-4-4-15,-4-9-6 0,2 1 1 16,-8-12 1-16,-6-4 3 16,4-9-1-16,1-2-1 15,3-12-7-15,2-4-3 16,2 3-22-16,-3-6-43 15,1 7-153-15,2 7 139 16</inkml:trace>
  <inkml:trace contextRef="#ctx0" brushRef="#br0" timeOffset="109020.54">25075 5441 554 0,'-1'1'256'0,"1"-5"-82"15,0 2-2-15,0 2 9 16,0-2-18-16,0 2-36 0,0 0-13 16,0 0-19-16,0 0-8 15,5 3-17-15,17 1-10 16,45 48-23-16,-33-35-6 0,9-2-12 15,4 0-3-15,-4-1-6 32,-20-9-2-32,-1 4-3 0,71 18-1 0,2 8 0 15,7 2 0-15,-34-6 1 16,5 3 0-16,3 2 1 16,4 1-1-16,2-1-1 15,-3 1 0-15,-10-3-2 16,-5 0 1-16,-6-8-1 15,1-1 1-15,3 1 1 16,0-3 1-16,-3 3 6 16,-2-2 5-16,3-2 5 15,-3-4 5-15,-5-3 0 16,-4-6 1-16,-18 1 0 16,-7-2 0-16,-14-3 0 15,-3 1 3-15,-6-6 3 0,-4 0-4 16,4-2-20-16,0 1-12 15,0 1-33-15,0 0-15 16,0 0-49-16,-2 0-61 16,1 0 104-16</inkml:trace>
  <inkml:trace contextRef="#ctx0" brushRef="#br0" timeOffset="109402.65">26659 6209 1077 0,'0'-4'462'0,"-3"4"-240"16,3-3-42-16,0 2-66 15,0 1-32-15,0 0-49 16,0 0-14-16,6 0-7 15,17 7-1-15,49 17 2 16,-32-10 0-16,-8-2 3 16,2-1 1-16,-9-3 4 15,-2-4 0-15,-3-2 2 16,-6-4 0-16,0-3 0 16,2-3 2-16,-12-2 7 0,3-2 6 15,-3-3 2-15,-14-3-4 16,8-2-19-16,0 2-20 15,-10 0-52-15,9 3-28 16,-8-1-64-16,-2-4-40 16,14 6-186-16,-4 3 240 15</inkml:trace>
  <inkml:trace contextRef="#ctx0" brushRef="#br0" timeOffset="134018.99">31551 4579 216 0,'9'39'211'16,"-9"-37"-39"-16,0 2-77 15,3 0 63-15,-3-4-11 16,0 0-18-16,0 0-9 16,0 0-16-16,4 9-7 15,2 4-13-15,2 2-9 16,23 34-13-16,-25-37-8 16,2-1-10-16,0-3-4 15,0-2-6-15,3-5-1 0,1-2-5 16,-1-8-2-16,4-6-4 15,4-5 0-15,2-11-4 16,6-3-3-16,2-7-5 16,-1-1-1-16,3-2-3 15,2-1-2-15,-3 5 0 16,-5 5 1-16,-4 6-1 16,-4 8 1-16,-6 6 0 15,-2 4-1-15,-5 8 0 16,-4 3-1-16,-1 3-21 15,0-3-33-15,-1 0-139 16,1 0 158-16,-1 1-102 16,0 13-79-16</inkml:trace>
  <inkml:trace contextRef="#ctx0" brushRef="#br0" timeOffset="134718.44">31765 5391 571 0,'-93'76'375'0,"92"-80"-142"16,-3 4-127-16,2 4 61 15,2-4-32-15,0 0-19 0,0 0-27 16,0 0-13-16,0 9-19 16,2 5-6-16,2 0-7 15,-2-5-5-15,27 39-6 16,-18-37-3-16,0-6-4 16,3 1 0-16,-2-10-1 15,5-2-1-15,4-9-2 16,1-7-1-16,6-8-2 15,4-8-2-15,2-4-3 16,0-6-2-16,0 2-3 16,-4 0-1-16,-7 6-10 15,-3 9-9-15,-9 6-31 16,-5 9-17-16,-6 12-48 16,-6 8-40-16,-6 8 98 15,1 11-82-15,-4-2-39 16</inkml:trace>
  <inkml:trace contextRef="#ctx0" brushRef="#br0" timeOffset="135340.72">31830 6328 415 0,'-114'64'352'0,"106"-64"-97"16,8 1-125-16,0 2 82 15,0-3-52-15,0 0-14 16,0 0-35-16,0 9-13 16,2 8-23-16,1-2-10 15,19 35-17-15,-15-38-6 0,3-6-11 16,4-1-4 0,2-8-4-16,2-3-1 0,3-12-1 15,2-8 0-15,8-8-3 16,0-7-1-1,5-4-1-15,-2-5-1 0,-1 2-2 16,-2 5-2-16,-5 4-13 16,-6 9-17-16,-5 11-55 15,-5 6-43-15,-9 9 90 16,-2 5-66-16,-6 14-50 16</inkml:trace>
  <inkml:trace contextRef="#ctx0" brushRef="#br0" timeOffset="136055.9">31870 7378 570 0,'-112'-2'371'0,"108"6"-132"16,2 7-121-16,2-1 54 15,2 2-22-15,2 4-20 16,0-1-32-16,3-1-15 0,0-3-27 15,4-3-9-15,5-8-12 16,2-3-6-16,6-12-7 16,1-5-2-16,6-11-2 15,3-5-1-15,3-5-5 16,0-4 0-16,-5 3-2 16,0 3 0-16,-5 5-2 15,-3 4 0-15,-9 9-3 16,-2 2-10-16,-9 12-58 15,-4 5-59-15,-6 6 97 16,-2 4-63-16,-10 6-51 16</inkml:trace>
  <inkml:trace contextRef="#ctx0" brushRef="#br0" timeOffset="136555.12">31930 7956 355 0,'-51'39'315'16,"50"-34"-76"-16,1 9-109 15,3 3 75-15,1 2-39 16,0-1-13-16,1-2-25 16,1 1-15-16,-2-8-25 15,2 4-11-15,0-5-21 16,1-6-7-16,4-2-16 0,1-2-5 16,3-11-8-16,4-1-3 15,5-8-4-15,0-3-1 16,7-2-2-16,-2 1-1 15,-2-3-1-15,-3 2 1 16,-2 5-19-16,-4 5-27 16,-11 3-95-16,1 6 110 15,-15 1-71-15,0 4-59 0</inkml:trace>
  <inkml:trace contextRef="#ctx0" brushRef="#br0" timeOffset="137129.73">31909 8637 561 0,'-58'37'367'0,"48"-33"-135"15,3 4-120-15,3 9 70 16,3 0-28-16,1 1-29 16,0 3-17-16,2-5-24 15,4-1-13-15,5-7-18 16,4-5-6-16,5-6-13 15,3-5-4-15,5-13-7 16,2 2-4-16,6-8-3 16,-2 0-2-16,0-2-3 15,-1 2-1-15,-6 3 1 16,-2 2 1-16,-5 7-3 16,-7 1-7-16,-8 6-40 15,-5 0-37-15,-5 8 63 16,-6 1-43-16,-6 13-35 15</inkml:trace>
  <inkml:trace contextRef="#ctx0" brushRef="#br0" timeOffset="137870.49">31939 9764 765 0,'-27'38'468'16,"19"-37"-218"-16,4 9-156 16,-1-2 85-16,4 7-92 15,0 1-11-15,1 6-35 16,0-3-9-16,4 1-12 15,0-3-3-15,4-6-3 16,3 0 0-16,4-14 1 16,1-5 0-16,7-7 0 15,3-4-1-15,6-14 0 0,2-4-1 16,1-1-1 0,2-3-1-16,-7 6-2 0,-2-1-5 15,-8 9-41-15,-4 0-41 16,-8 12 64-16,-9 5-40 15,-12 5-35-15</inkml:trace>
  <inkml:trace contextRef="#ctx0" brushRef="#br0" timeOffset="138516.63">31913 10758 662 0,'-49'75'410'16,"42"-66"-170"-16,7 5-130 15,0 1 67-15,0 3-49 16,4-2-12-16,-1-2-29 15,4-2-10-15,4-8-17 16,4-4-7-16,5-12-10 16,5-6-3-16,9-13-8 15,4-5-1-15,8-7-7 16,5-5-3-16,-6-1-7 16,-2 3-14-16,-3 6-44 15,-5 1-36-15,-6 9 63 0,-3 7-45 16,-13 5-36-16</inkml:trace>
  <inkml:trace contextRef="#ctx0" brushRef="#br0" timeOffset="149048.91">27924 10423 502 0,'0'0'256'0,"0"0"-79"16,0 0-15-16,0 0-50 15,0 0-16-15,0 0-17 16,0 0-2-16,0 0-4 0,0 0-1 15,0 0-4-15,0 0-5 16,0 0-8-16,0 0-8 16,0 0-14-16,0 0-7 15,0 0-10-15,0 0-1 16,0 0 1-16,0 0 1 16,0 0 5-16,0 4 2 15,-1 5 4-15,-1 1 2 16,1 4 1-16,0-1 0 0,-2 8-5 15,-1 34-1-15,1-31-5 16,3 3-3-16,-1 3-4 16,1 9 0-16,1 2-5 15,1 1 0-15,0 1 0 16,2-5-1-16,-1-1 6 16,1-3 0-16,-4-10 2 15,0 1 0-15,0-5-4 16,0-5-2-16,3-3-3 15,-3 1 0-15,1-3-1 16,2 0-2-16,-2 1 1 16,1-6-8-16,-2-5-65 15,-2-2-48-15,2 0-178 16,0 1 180-16</inkml:trace>
  <inkml:trace contextRef="#ctx0" brushRef="#br0" timeOffset="149782.79">28683 10545 727 0,'12'-58'376'16,"-13"52"-147"-16,-1 10-49 15,0 3-37-15,0-7-53 16,1 0-14-16,-1 10-8 15,0 5-2-15,2 4-3 16,2 37 0-16,3-28-2 16,-3 8-6-16,0 5-9 15,-2 4-7-15,-3 4-13 16,-1 0-2-16,0 0-7 16,2 4-5-16,2-17-4 15,4 1-1-15,-1-5-1 16,1-8 0-16,-2-2-1 15,0-6 0-15,0-6 0 0,-2-5-27 16,0 1-79-16,0-12-60 16,-2 5-419-1,1-1 388-15</inkml:trace>
  <inkml:trace contextRef="#ctx0" brushRef="#br0" timeOffset="150162.6">28233 10816 861 0,'2'2'402'16,"-2"2"-203"-16,11 5-20 15,-5 4-15-15,0 6-54 16,6 1-21-16,-5 1-22 15,-3-2-8-15,6-4-10 16,2 0-5-16,-1-9-11 16,0-3-5-16,4-2-5 15,-10-3 0-15,10-2-4 16,0-9-2-16,3-8-3 16,8-3-4-16,2-11-4 15,8-2-1-15,-1-1-3 16,-2-3-1-16,-6 6-32 0,-4 5-25 15,-8 12-81-15,-4 5-63 16,-8 13-224-16,-5 4 269 16</inkml:trace>
  <inkml:trace contextRef="#ctx0" brushRef="#br0" timeOffset="151716.66">28359 11736 251 0,'-2'0'189'0,"1"0"39"16,1 0-24-16,-3 0-27 16,2 0-14-16,-1 0-17 15,1 0-7-15,1 0-15 16,0 0-4-16,0 0-16 16,0 0-7-16,0-2-18 15,0 1-9-15,0 0-13 16,1-6-8-16,5-14-12 0,5-44-6 15,-14 40-9-15,-2 1-1 16,-10-1 0-16,2 9-2 16,-4 1-3-16,-2 4-2 15,8 3-1-15,-3-3-1 16,-4 8-2-16,5 2-4 16,1 11-6-16,-8 1-3 15,14 8 0-15,-8 1 1 0,2-1 3 16,1 3 3-1,4-9 2-15,4 8 1 0,-3-2 0 16,12 3-2-16,-2 0-1 16,-4-6-2-16,14 0-1 15,-3-2 0-15,1-2 1 16,0-2 0-16,3 1 2 16,0-7 0-16,-2-3 2 15,6-1 1-15,-3-5 2 16,-1-4 0-16,3 0-1 15,-6-5 1-15,-2-8 0 16,-6 10 0-16,-2-7 2 16,12 8 0-16,-7 10 3 15,2-3 3-15,-5 8 4 0,-6-1 1 16,0-3-3 0,1 0-4-16,0 0-5 0,-1 0 0 15,2 2-1-15,0 15 1 16,3 6-1-16,12 35-1 15,-10-41-2-15,-1-1-1 16,-2-8 0-16,5-4 0 16,-3 4-1-16,-2 1 0 15,4-5 1-15,1 4-14 16,-3-7-84-16,-3-1-63 0,9 3-200 16,-10-3 214-16</inkml:trace>
  <inkml:trace contextRef="#ctx0" brushRef="#br0" timeOffset="152370.67">28556 11794 658 0,'0'-1'357'0,"0"-7"-48"16,0 2-70-16,0 5-29 0,0 0-36 15,0-1-47 1,0 1-16-16,0-2-22 0,0 2-11 16,0 1-12-16,0 0-9 15,1 0-16-15,5 1-5 16,-3 2-12-16,3 8-3 15,4 6-1-15,12 39-1 16,-21-43 0-16,-2-5-1 0,1-3-1 16,-2-1-1-16,1-4 0 15,0 0 1-15,-1 0 1 16,1 0 0-16,0 0-7 16,-1-1-3-16,1 0-8 15,0-1-1-15,-2-17-5 16,3 10-1-16,5-6 1 15,24-34-1-15,-13 36 2 16,2-4 1-16,-3 7 5 16,0 3 6-16,1 2 7 15,-1 5 4-15,2 8 2 16,-4 6 0-16,-1-2 1 16,1 6 1-16,0-3-2 15,4-6 0-15,-5 11-2 0,-4 1-1 16,-8-3-1-1,4 3-1-15,-4 0-3 0,0-5-1 16,3 2-1-16,0-3-2 16,-2-6 0-16,0 1-1 15,9-7-5-15,-14-1-11 16,8-2-67-16,-4 0-57 16,-2-1-83-16,2 0 119 15</inkml:trace>
  <inkml:trace contextRef="#ctx0" brushRef="#br0" timeOffset="160462.44">31326 10672 586 0,'38'-53'358'0,"-39"52"13"16,-3 1-143-16,-4 0-47 15,6 0-33-15,1 0-50 16,0 0-15-16,-13 6-30 0,-8 13-11 15,-50 52-16-15,33-31-8 16,-2 9-10-16,0 1-4 16,8 1 0-16,6-9 0 15,5-10 2-15,6-6 0 16,5-16-25-16,4-1-41 16,0-15-164-16,2-4-212 15,13-14 275-15</inkml:trace>
  <inkml:trace contextRef="#ctx0" brushRef="#br0" timeOffset="160703.04">31012 10671 940 0,'-4'-4'431'0,"4"4"-191"16,6 5-32-16,-6-5-67 15,0 4-24-15,14 29-36 16,16 36-10-16,-6-29-17 15,2-5-9-15,6-1-17 16,3 0-8-16,-5-5-7 16,-3-1-2-16,-8-8-1 15,-4-3 0-15,-8-4-45 16,0-11-45-16,-7 1-132 16,-4 2 127-16</inkml:trace>
  <inkml:trace contextRef="#ctx0" brushRef="#br0" timeOffset="161198.26">30186 10608 736 0,'66'-48'408'16,"-64"42"-127"-16,-2 1-38 16,-2 0-23-16,2 5-67 15,-2 0-21-15,1 0-41 16,-11 25-19-16,-54 47-22 15,24-30-10-15,1 0-19 16,0-2-5-16,13-5-7 0,5-4-1 16,8-6-1-1,0-2-2-15,4-11-65 0,3-4-49 16,1-10-147-16,4-8-134 16,3-6 249-16</inkml:trace>
  <inkml:trace contextRef="#ctx0" brushRef="#br0" timeOffset="161422.07">29940 10623 659 0,'9'-23'410'0,"2"5"-60"15,4 7-93-15,0 9-37 0,7 14-62 16,4-1-19-16,1 15-29 16,2 4-9-16,1 2-25 15,-3 5-13-15,-3-6-23 16,2-1-9-16,-4-2-12 15,0-5-4-15,-7 1-7 16,-3-3 1-16,-4-8-61 16,-5-1-50-16,5-9-143 15,-8-3-91-15,-12-8 208 16</inkml:trace>
  <inkml:trace contextRef="#ctx0" brushRef="#br0" timeOffset="161944.06">29346 10645 936 0,'27'-48'437'0,"-21"43"-180"16,-4-1-8-16,-2 6-63 0,-1 0-36 15,0 0-53 1,-1 0-19-16,-17 19-26 0,-56 52-8 15,30-31-18-15,2 2-5 16,-1-3-11-16,7 1-3 16,9-9-4-16,9-2-1 15,9-13-56-15,6-4-45 16,7-8-108-16,-3-5-79 16,0-10 179-16</inkml:trace>
  <inkml:trace contextRef="#ctx0" brushRef="#br0" timeOffset="162176.76">29101 10660 966 0,'7'-11'468'0,"-1"5"-177"15,5 6-24-15,-1 11-80 16,4 6-33-16,3 11-44 16,2 2-18-16,6 0-22 15,1 2-13-15,-2-2-22 16,3-2-9-16,-5-3-12 15,0 0-2-15,-4-5-51 16,-5-7-60-16,-7-3-169 16,-2-8 164-16</inkml:trace>
  <inkml:trace contextRef="#ctx0" brushRef="#br0" timeOffset="162686">27597 10559 1052 0,'-2'-5'474'0,"-1"5"-231"16,-3 2-19-16,4-2-82 15,0 0-35-15,-7 11-49 16,-24 26-11-16,-47 46-18 15,36-33-8-15,5-3-10 16,7-5-4-16,15-9-3 16,2-5 0-16,7-13-17 15,-2-5-28-15,2-10-90 16,-2-4-77-16,-1-6 126 16</inkml:trace>
  <inkml:trace contextRef="#ctx0" brushRef="#br0" timeOffset="162908.54">27253 10616 1020 0,'8'-5'472'15,"7"10"-215"-15,4 6-16 16,7 10-70-16,-2 6-24 16,8 5-34-16,-1 1-13 15,2 0-29-15,5 1-17 16,-8-4-25-16,-3 3-8 0,-8-6-10 15,-3-4-1-15,-9-5-36 16,-3-7-48-16,0-3-120 16,-6-6-60-16,-2-11 147 15</inkml:trace>
  <inkml:trace contextRef="#ctx0" brushRef="#br0" timeOffset="163420.63">26640 10465 1124 0,'-6'0'549'15,"2"3"-246"-15,-5 1-58 16,-1 5-35-16,-10 2-85 16,-3 8-31-16,-11 10-47 15,-4 4-15-15,-2 6-17 16,-2-3-6-16,13-2-6 15,-1-4-2-15,21-7-4 16,-5-4-32-16,7-10-94 16,3-2-64-16,-3-11-217 15,14-3 252-15</inkml:trace>
  <inkml:trace contextRef="#ctx0" brushRef="#br0" timeOffset="163634.09">26253 10431 1020 0,'11'5'514'0,"-4"2"-211"16,9 7-66-16,-4 6-45 15,3 8-65-15,7 4-19 0,-1 0-34 16,6 0-15-16,0-2-24 16,6 0-10-16,-2-4-12 15,-1-1-2-15,-7-6-1 16,0-4-20-16,-12-2-85 15,-1-6-61-15,-10 0-150 16,-3 1 179-16</inkml:trace>
  <inkml:trace contextRef="#ctx0" brushRef="#br0" timeOffset="164043.31">25805 10514 852 0,'-16'-50'422'0,"12"43"-124"16,-2-3-44-16,1 13-23 16,-1-3-39-16,-5 6-60 15,-1 8-24-15,-12 7-43 16,-6 13-15-16,-3 14-19 15,0-2-8-15,9 7-14 16,2-8-3-16,11-8-2 16,4-10-13-16,0-13-88 15,12-6-73-15,-5-8 100 16</inkml:trace>
  <inkml:trace contextRef="#ctx0" brushRef="#br0" timeOffset="164286.24">25440 10529 1073 0,'16'7'506'0,"-5"6"-243"16,12 4-77-16,1 6 2 16,3-1-72-16,1 0-21 15,-2 3-34-15,3-1-16 0,5 6-20 16,0-2-7-16,-3-5-8 15,-1 3-1-15,-13-7-3 16,0 0-29-16,-11-4-101 16,-1-2-70-16,-5-5 108 15</inkml:trace>
  <inkml:trace contextRef="#ctx0" brushRef="#br0" timeOffset="164747.64">25053 10521 865 0,'-5'-49'464'15,"9"41"-151"-15,-4 5-55 16,-1 3 0-16,-1 0-90 16,1 0-36-16,0 0-58 15,-20 20-20-15,-47 58-20 16,33-32-5-16,13 1-12 16,1-5-5-16,2-8-7 15,6-6-1-15,-1-13-43 16,0-2-49-16,12-11-129 15,-5-2-77-15,-4-5 176 16</inkml:trace>
  <inkml:trace contextRef="#ctx0" brushRef="#br0" timeOffset="164954.91">24706 10495 1041 0,'18'-3'457'16,"-3"9"-195"-16,8 7-59 15,7 6-14-15,1 11-30 16,0 3-56-16,-6 4-16 0,-3 0-31 16,-7-5-15-16,9-2-19 15,6-3-6-15,-1-7-6 16,-1-7-10-16,-13-5-116 16,-6 1-89-16,-4-7 122 15</inkml:trace>
  <inkml:trace contextRef="#ctx0" brushRef="#br0" timeOffset="165451.23">23958 10528 739 0,'56'-43'479'16,"-56"39"-8"-16,-1 4-204 15,-5 0-12-15,5 0-93 16,0 0-34-16,-10 9-47 15,-16 19-11-15,-42 43-19 16,37-30-9-16,0-3-18 16,4 4-7-16,6-5-10 15,3-4-4-15,8-5-38 16,2-5-44-16,6-10-122 16,3-5-83-16,4-15 172 15</inkml:trace>
  <inkml:trace contextRef="#ctx0" brushRef="#br0" timeOffset="165656.62">23743 10511 955 0,'0'-5'467'16,"4"10"-138"-16,6 6-68 0,6 15-42 16,5 5-43-16,2 6-60 15,3 3-22-15,-1-1-35 16,1-3-15-16,-4-8-24 15,-3-1-6-15,0-5-36 16,0 1-49-16,-6-6-135 16,2-2-89-16,-11-14 174 15</inkml:trace>
  <inkml:trace contextRef="#ctx0" brushRef="#br0" timeOffset="166142.96">22851 10520 900 0,'0'0'465'15,"1"0"-189"-15,4-3-28 16,-5 3-7-16,0 0-85 16,-3 0-31-16,1 0-50 15,-6 23-21-15,-30 55-26 16,12-29-5-16,-10-3-11 16,12-3-2-16,-1-13-6 15,4-6-21-15,6-13-78 16,1-1-60-16,4-12-98 15,1-1 144-15</inkml:trace>
  <inkml:trace contextRef="#ctx0" brushRef="#br0" timeOffset="166331.59">22577 10502 1100 0,'19'5'533'0,"6"10"-246"0,9 14-65 15,0-3-40-15,12 9-73 16,-7-4-18-16,-7 2-31 16,1 1-11-16,-11-9-19 15,1 1-8-15,-3-6-9 16,1-4-2-16,-6 2-92 16,4-6-76-16,7 1 96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5T14:21:16.95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21238 3901 374 0,'-5'-69'290'15,"5"66"-82"-15,0 2-94 16,0-1 61-16,0 1-21 15,0 1-13-15,0 0-21 0,-1 0-11 16,1 0-21-16,0 0-9 16,-1 0-19-16,0 0-7 15,1 0-12-15,0 0-6 16,0 0-8-16,0 0-2 16,0 3-2-16,0 7-2 15,0 0-2-15,1 3-1 16,5 32-3-16,-6-31 0 15,1 3-4-15,0 2 0 16,-1-1-3-16,1 3 0 0,0 0-1 16,-1-1-2-16,0 2-1 15,2 2 0-15,-1 0 0 16,0 4-1-16,1 1 0 16,-1 1-1-16,0 4 1 15,0 1-1-15,0 2 0 16,0 0 0-16,0 1 0 15,1 0-1-15,-1 2 1 16,4 1-2-16,-3 2 0 16,2 0 1-16,0-3-1 15,0 5 0-15,1 0 1 16,1 3-1-16,-1 0 0 16,1-1 1-16,0 0 0 15,-1 2 1-15,1 3-2 16,0 0 1-16,-1-2 0 15,0 2-1-15,1 0 0 0,-2 1 1 16,1 1-1-16,0-3 0 16,-1 1 0-16,0-2 0 15,0 5 1-15,0-3-1 16,0-1 1-16,-1 0 0 16,-1-2 1-16,-1 1 0 15,-1-3 1-15,0 0-1 16,0-4 1-16,-2 0 0 0,0-2 0 15,0 1-1-15,-3-2 1 16,1-2-1-16,1 0 1 16,-1-1-1-16,1 0-1 15,1 0 1-15,-2 3 0 16,0-4 0-16,2 3-1 16,-1 0 0-16,1 1 0 15,1 4 0-15,-1-2-1 16,1 3 0-16,1 1 0 15,0-3 1-15,3 5 2 16,-2-1 1-16,1 2 0 16,-1 0 2-16,1 1 0 15,0 1 0-15,-1-1 1 16,0 3-1-16,1-5 0 16,-1 1-1-16,1 1 1 15,-2-1-1-15,1 0 0 16,-1-2 1-16,0 3-1 0,0-1 1 15,0 1-2-15,0-1 0 16,1 2-1-16,0-1 0 16,0 7 1-16,0-2-2 15,1 3 2-15,1 2-2 16,-1 1 0-16,0 0 0 16,2 0 0-16,1 1 0 0,-1-1 0 15,2-1 0-15,0-3-1 16,-1 0 1-16,1-3 0 15,2 3 1-15,-5-6-1 16,0-2 1-16,-1-1 0 16,0 0 0-16,-2-1 1 15,-1 0 1-15,-1 0 0 16,-2-4 0-16,-2 2 1 16,1-5-1-16,-1-4 1 15,2-7-1-15,-1-7-12 16,0-6-34-16,2-14 36 15,0-8-18-15,-2-18-17 16</inkml:trace>
  <inkml:trace contextRef="#ctx0" brushRef="#br0" timeOffset="1">21373 3869 472 0,'-8'-11'358'16,"-3"-1"-125"-16,-3 2-128 16,0 0 84-16,2-2-70 15,6 7-4 1,3 3-25-16,1-1-4 0,-9-7-11 0,3 2-7 15,2 1-10-15,2 2-5 16,3 3-10-16,2 0-7 16,-1 2-10-16,0 0-6 15,1 0-7-15,15 3-1 16,35 10 0-16,-26-7-1 16,3 3-1-16,1-2-1 15,2 1-2-15,-2 1 0 0,3-1 0 16,-1-1-2-16,2-1 0 15,1-1 1-15,0 1-2 16,2-2 0-16,4-1 0 16,3 0 0-16,6 2-1 15,2-1 0-15,0-2 0 16,4 2-1-16,0-3 0 16,3 0 0-16,-2 0 0 15,-2-1-1-15,-3 0 1 16,4-1 0-16,1 1 0 15,-2-2 0-15,2 2-1 16,-2-2 1-16,2-2 0 16,2 2 0-16,3 0 1 15,-2-1 1-15,5 2-1 16,-2-3 2-16,2 1 0 0,1 1 0 16,-1 0 2-16,1-1-1 15,2 1 2-15,-2-1 0 16,-2 0-1-16,4 3 1 15,-1-2 0-15,0 1 0 16,0-2-1-16,0 1-1 16,1 0-1-16,-2-1 0 15,2 2 0-15,0-3-1 16,-1 4 0-16,2 0 0 0,2 0 0 16,-2 1-1-16,3 2 1 15,1 1 2-15,-1-2 2 16,1 1 1-16,-1-3 2 15,5 0 0-15,-3 0 2 16,0 0 0-16,2 0 1 16,1-1-1-16,-3 1 0 15,0-1-1-15,2 0-1 16,1 0 0-16,0 1 0 16,3-3-1-16,0 3 0 15,-3-1-1-15,2-1-1 16,1 0-1-16,3 2-1 15,-1 0 0-15,0-1-1 16,2 2-1-16,-4-1 0 16,-1 0-2-16,0 0 1 0,0 3 0 15,-1-2-1 1,1-1 0-16,-7 3 0 0,0-2 0 16,-1 1 0-16,1 3 1 15,-1-3 0-15,0 0-1 16,2-1 1-16,0 0 0 15,-4-1 1-15,1 2-1 16,2-2 1-16,-4-1 0 0,3 1 0 16,-4 0 1-16,-3 0-1 15,2 0 1-15,-3 1-1 16,-1-2 1-16,-6 1 0 16,-1-1-1-16,-2 0 2 15,-1 0 0-15,-2-2-1 16,-5-1 0-16,3 1 0 15,1 2 0-15,4 0-1 16,0-1 0-16,-6 0 0 16,-1 1-2-16,1 1 1 15,-1-2-1-15,2 0 0 16,-3 2 0-16,0-2 0 16,-1 1 0-16,10 1 0 15,0-1 0-15,3 1-1 16,-3 0 1-16,-4 1-1 15,-1-1 1-15,-1 0 0 0,-5 0 1 16,-6 0 1-16,-4 0 2 16,-5 0 1-16,-5-1 2 15,-3 1 6-15,-1 0 2 16,-7 0 4-16,-3 1 3 16,-2 0 3-16,-1-1 2 15,-3 0 2-15,-2 0-1 16,0 0-4-16,0 0-2 0,0 0-4 15,0 0-2-15,0 0-6 16,0 0-1-16,0 0-5 16,0 0 0-16,0 0-3 15,0 0 0-15,0 0-2 16,0 0 0-16,0 0-1 16,0 0 0-16,0 0 0 15,0 0-1-15,0 0 0 16,0 0-1-16,0 0 0 15,0 0 0-15,0 0 0 16,0 0 0-16,1 6 0 16,1-1 1-16,0 2-1 15,1 2 0-15,1 1 1 16,1 3 0-16,12 30-1 16,-12-29 1-16,-1 3-1 0,2 2 1 15,0 1-1 1,-1 0 1-16,2 4 0 0,2 0 0 15,-1 3-1-15,1-1 1 16,2 5-1-16,-1-2 1 16,3 2 0-16,0 1-1 15,2 1 1-15,-3-2 0 16,0 1-1-16,2 2 1 16,-4 1 0-16,1 1 0 0,-2 1 0 15,-3 1 0-15,1 3 0 16,2 2 0-16,0-2 0 15,-6-2 1-15,5 4 0 16,-1-4-1-16,0 1 1 16,-1 1 0-16,-3-1 0 15,-1-1 0-15,2 4 0 16,2-1 0-16,-3-1 0 16,-3 2 0-16,5-4 0 15,-1 0 0-15,-2 2 0 16,1-4 0-16,-1-1 0 15,-2-1 0-15,3 0 0 16,0 1 0-16,-3 0 0 16,2 0 0-16,-1 0 0 15,0-1 1-15,0-1-1 16,0-1 0-16,-1 1 1 0,0-15-1 16,0-1 0-16,0 16 1 15,-2 1-1-15,1-3 0 16,0 3 0-16,-1 0 1 15,1 3-1-15,1 2 0 16,1-1 0-16,-2 1 0 16,2 4 0-16,1 2 0 0,-2 0 0 15,0 3-1 1,0 0 1-16,0 0 0 0,0 1 0 16,1 2 0-16,-1 0 0 15,0-1 0-15,0 2 0 16,0-3 0-16,1 4 0 15,1-4 0-15,0 1 0 16,-1-1 1-16,2-1-1 16,-2 0 0-16,0 0 0 15,0 0 0-15,1 0 0 16,2 1 0-16,-2-1 1 16,1 0-1-16,-1 2 0 15,2-2 1-15,2 3-1 16,-3-1 0-16,1 1 1 15,-1 0 0-15,-1 1-1 16,0-3 1-16,-1-2-1 16,1-2 1-16,0 0-1 0,-2 0 1 15,1-4 0-15,1 2-1 16,0-1 0-16,-1 3 1 16,2 0-1-16,-2 0 1 15,2-3-1-15,-1 0 0 16,0 0 0-16,-1 2 1 15,-1-3-1-15,1 3 0 16,0-1 0-16,0 5 0 16,0 0 1-16,3 2-1 0,-3-2 1 15,1 1-1-15,2-4 0 16,-2 0 0-16,1 0 0 16,-2-1 1-16,-1-4 0 15,1 1 0-15,-1-2 0 16,0-2 1-16,0-1-1 15,0-4 1-15,-2-4-1 16,2-3 1-16,0-1-1 16,0-3 1-16,0 0-1 15,0 1-1-15,1-2 1 16,1 2-1-16,0 5 1 16,0-1-1-16,4 2 1 15,-2 3-1-15,-1-3 0 16,1-1 1-16,-2 0-1 15,2-2 1-15,-2-5-1 0,-1-5 0 16,0-3-35-16,1-5-33 16,-2-5-73-16,1-4-44 15,0-10 132-15,2 0-110 16,-1-1-69-16</inkml:trace>
  <inkml:trace contextRef="#ctx0" brushRef="#br0" timeOffset="2">21698 9242 270 0,'-107'24'223'16,"94"-29"-51"-16,5 2-74 15,1 3 60-15,2 0-34 16,-2-2 5-16,4 1-7 15,2 1-8-15,1 0-17 16,0 0-8-16,0 0-16 16,0 0-8-16,0 0-15 15,0 0-6-15,0 0-8 16,0 0-3-16,0 0-6 16,15 0-2-16,4 0-1 15,31 1 1-15,-23-2-3 16,1 0-1-16,6 0-3 15,0-2 0-15,4 1-1 16,2 0 2-16,3 0 0 0,-1 1 0 16,-1 0 0-1,1-4 0-15,1 4-1 0,1-1-1 16,2 2-2-16,-1 0-2 16,1 1-3-16,2-1 0 15,9 0-2-15,0 0 1 16,-1 0 0-16,4-1-1 15,-3-2 3-15,3 0 0 16,-2-2 7-16,0 2 2 0,0 1 2 16,1 1-1-16,0-2 1 15,-1 1-2-15,2 2-1 16,-25-2-2 0,1 1-6-16,28 0-3 0,-18 0-1 31,-23-1-1-31,1 2-2 0,59-1 1 0,7 0-1 15,-5-2-1-15,6 1 0 16,-3 0 0-16,-7 2 0 16,3 0 1-16,-21-1 3 15,0 1 1-15,-3-2 4 16,-1-1 1-16,1 3 1 16,-3-3 0-16,-3 2 0 15,-2-1 0-15,3 1-3 16,1-1-2-16,0 1-3 0,2 0-1 15,-2 1-1-15,0-2-1 16,4 2 1-16,-1 0-1 16,-2 0 0-16,5 3-1 15,2 1 0-15,1-2 0 16,-3 0-1-16,2 3 1 16,3-1 0-16,-1-1-1 15,3 1 1-15,-3-1-1 0,-1-3 1 16,3 3 0-16,-1-1-1 15,1 0 1-15,-2 1 0 16,2-1 0-16,-3-1-1 16,2 1 1-16,-2 2 0 15,-3-4 0-15,6 3 0 16,-4-2-1-16,-1 0 1 16,-1 0 0-16,0 1-1 15,-1 0 1-15,1 0 0 16,2 4-1-16,-3-2 1 15,-1 0 0-15,1-2-1 16,-2 1 0-16,-2 0 0 16,0 0 0-16,-1-1 0 15,2 1 0-15,2 0 1 16,-3-1-1-16,0 4 0 0,2-4 0 16,0 1 1-16,-1 0-1 15,-1 2 1-15,-1-4 0 16,0 1-1-16,6 2 1 15,-3 0 0-15,-2 0 0 16,2 3 0-16,0-4 0 16,1-1 0-16,1 2 0 0,-1 0 0 15,-1-3 0-15,6 1 0 16,-2 0 0-16,-6-1 0 16,-2 0 0-16,-2 0 0 15,-1 3 1-15,-6-2-1 16,-6 0 0-16,-3 0 0 15,-1 1 1-15,0-2-1 16,0 2 0-16,-1-2 1 16,-2 0-1-16,1 0 0 15,1-1 1-15,-2 1-1 16,-3 0 1-16,-2 0 1 16,1 0 0-16,-1 2 1 15,-3-2 0-15,2 2 1 16,-3-1-1-16,1 0 1 15,2 0 0-15,1-1 0 16,-3 1 0-16,-1-2 3 0,1 0 0 16,-3 0 2-1,-1 0 0-15,-2-3 1 0,0 2-1 16,-2 0 0-16,-2 1-1 16,0-1-2-16,-5 1-1 15,0 0-2-15,-1 0 0 16,-4 0-1-16,-1 0 3 15,-2 0-41-15,-2 0-31 16,-1-1-79-16,0 0-120 16,0 0 201-16,-8 1-141 15,-13 0-97-15</inkml:trace>
  <inkml:trace contextRef="#ctx0" brushRef="#br0" timeOffset="3">21389 8989 334 0,'-2'41'205'16,"1"-38"-21"-16,0-1-51 16,1 2-18-16,0-4-25 15,0 0-11-15,0 0-11 16,4 13 0-16,2 4-3 15,12 27-5-15,-15-25-13 16,0-2-4-16,-6 2-7 16,2-1-1-16,0-1 5 15,1-3-1-15,-2-8-8 16,1 1-6-16,1-6-16 16,0 2-5-16,0-3-5 15,0 0 0-15,0 0 0 0,0 0 3 16,5 3 14-16,4 2 5 15,-6-4 14-15,1 1 3 16,-4-2-5-16,0 0-3 16,5 3-12-16,-2-1-5 15,7 4-8-15,0-2-1 16,-5-2-1-16,3 1-2 16,-1-1 7-16,1 1-40 15,1 0-214-15,7 4 178 0</inkml:trace>
  <inkml:trace contextRef="#ctx0" brushRef="#br0" timeOffset="4">19507 6526 873 0,'-30'8'396'0,"29"-9"-174"15,1 1-15-15,1 1-33 16,-1-1-32-16,0 0-41 16,0 0-16-16,0 0-23 15,0 0-5-15,0 0-11 16,-1 0-2-16,1 10-8 0,1 8-4 16,2 32-6-16,8-26-3 15,-7-7-5-15,-1-2-1 16,1 2-4-16,-2-6 0 15,1-2-3-15,-3-4-2 16,-1-5-18-16,1 0-48 16,0-1-302-16,0 0 251 15</inkml:trace>
  <inkml:trace contextRef="#ctx0" brushRef="#br0" timeOffset="5">19396 6301 1014 0,'6'-4'539'16,"1"2"-51"-16,2 2-301 15,-10-3 11-15,5 3-39 16,2-1-30-16,-6 1-44 16,0 0-15-16,4 0-28 15,-4 0-8 1,18 2-17-16,24 4-6 0,-26-4-5 15,-3 5-13-15,-3-7-151 16,1 0-5-16,11 1 79 16</inkml:trace>
  <inkml:trace contextRef="#ctx0" brushRef="#br0" timeOffset="6">20740 4060 760 0,'-2'-2'415'16,"1"1"-134"-16,0 1-31 16,0 0-26-16,-1 0-59 15,2 0-19-15,0 0-37 16,0 0-9-16,0 0-15 15,4 16-9-15,8 41-16 16,-10-25-9-16,3 2-18 16,-1-1-7-16,1-8-12 15,0-3-3-15,-3-4-2 16,0-6-1-16,-1 2-1 16,0-4 0-16,0-6-39 15,0-1-39-15,-1-1-108 16,0-2-82-16,0 0 160 0</inkml:trace>
  <inkml:trace contextRef="#ctx0" brushRef="#br0" timeOffset="7">20723 4731 927 0,'-16'0'404'0,"12"-1"-193"15,2-5-46-15,2 4-17 16,0 1-41-16,0 0-37 16,0 0-9-16,13-2-3 15,8 0 1-15,29 4-8 16,-30 1-6-16,2 6-11 0,-3-1-3 16,0 2-8-16,-2 1-2 15,-6 2-1-15,-4 5 1 16,-11 1 3-16,-5 3 1 15,-7-1-1-15,-4-4-1 16,4 0-4-16,-1 1-1 16,0-7-3-16,2 1 1 15,2-5-1-15,0-2-1 0,6 0 2 16,4-3 1-16,3 0-8 16,0-1-3-16,0 0-6 15,3 0 0-15,26 6 7 16,35 9 8-16,-24-14 8 15,0 1 2-15,-6-2 2 16,-13 0-3-16,-8 1-7 16,-5 0-3-16,-2 1-52 15,-2 3-77-15,0-1 74 16</inkml:trace>
  <inkml:trace contextRef="#ctx0" brushRef="#br0" timeOffset="8">20773 5429 1333 0,'-3'-3'519'0,"4"2"-370"16,1 1-14-16,-2-1-30 15,0 1-25-15,11-1-24 16,8 1-8-16,33 3-15 16,-31 3-2-16,-3 2-8 15,0 2-4-15,-10 1-5 16,-3 0 1-16,-5 1 0 16,-4-1 3-16,-3 2-1 0,-3-1 0 15,-6 1-1-15,-4-4 0 16,0 0-1-16,4 0 0 15,3-4-4-15,6 0-3 16,4-4-12-16,2-1-12 16,5 0-6-16,-4 0 1 15,0 0 8-15,17 3 10 16,37 9 10-16,-30-9 5 16,-1 4 10-16,-4 1 6 15,-5 2 6-15,-5 0 1 0,-6 0 6 16,-6 1 4-16,-10-2 7 15,2 2 2 1,-15-1-4-16,3 2-6 0,-5-3-14 16,-5-6-5-16,8 2-10 15,1-5-5-15,10 0-10 16,3 1-10-16,9-2-38 16,2 0-14-16,11 1-101 15,4 1-72-15,12 3 152 16</inkml:trace>
  <inkml:trace contextRef="#ctx0" brushRef="#br0" timeOffset="9">20827 8851 1061 0,'18'-33'473'16,"-18"29"-249"-16,3 3-65 15,-1 1-1-15,-2 0-54 16,0 0-18-16,0 0-6 16,0 0-5-16,0 0-5 15,0 0-10-15,2 12-22 16,2 6-9-16,0 33-12 0,-8-27-2 15,0-4-7-15,3-2 0 16,-2-7 1-16,1-7 5 16,0-4 5-16,-2-3-1 15,2 2-9-15,1 0-9 16,1-1-14-16,1-19-4 16,12-30-1-16,1 28 2 15,7 4 4-15,-1-1 3 0,4 5 5 16,-1 1 5-16,-2 6 14 15,-8 7 5 1,0 0 12-16,6 2 6 0,-7 8-1 16,0 5 6-16,-9 7-3 15,-2 1-4-15,4 6-2 16,-3-1-9-16,0-4-8 16,0-4-3-16,4-3-4 15,-7-4-2-15,2-4-8 16,-1 0-31-16,-5-6-107 15,5-2-71-15,-1 0 119 16</inkml:trace>
  <inkml:trace contextRef="#ctx0" brushRef="#br0" timeOffset="10">20616 8168 1091 0,'-30'13'456'0,"28"-1"-264"15,-1-4-7-15,4 6-33 16,0 8-33-16,0-7-46 15,5 9-14-15,-6-2-20 16,-1-9-7-16,1 3-12 16,-3-8-3-16,3-1-4 15,1 2 1-15,0-7-9 16,0 0-4-16,2-3-10 16,-3 0-3-16,0 0 1 15,1-3 4-15,7-11 5 16,21-28 0-16,-18 28 0 0,0-4 0 15,0 5-2-15,0 0 2 16,2 8 11-16,0 11 9 16,-1-1 19-16,0 8 8 15,0-1 4-15,-2 2 2 16,-1 0-3-16,-1-1-4 16,-5 7-10-16,2-5-5 15,-5 0-10-15,0 1-1 0,-4-6-69 16,3-3-69-16,1-1-161 15,1-2 164-15</inkml:trace>
  <inkml:trace contextRef="#ctx0" brushRef="#br0" timeOffset="11">20836 8336 904 0,'65'-30'481'16,"-47"32"-176"-16,1 1-15 15,-1-2-37-15,-2 4-94 16,-6-7-42-16,-5-1-70 16,-5 1-19-16,1-1-112 15,-1 3-78-15,0 0 99 0</inkml:trace>
  <inkml:trace contextRef="#ctx0" brushRef="#br0" timeOffset="12">21079 8152 1354 0,'-6'9'592'0,"6"-1"-322"0,0 12-85 16,0-3-3-16,0 7-67 16,1 1-32-16,-1 0-38 15,3 6-18-15,-3-3-16 16,-4-3-3-16,4-2-33 15,0-8-37-15,1-5-107 16,7-5-73-16,0-1 144 16</inkml:trace>
  <inkml:trace contextRef="#ctx0" brushRef="#br0" timeOffset="13">25403 2549 304 0,'-1'-1'231'0,"0"0"11"15,0 0-58-15,0-1-13 0,0 1-25 16,0 0-6 0,0-1-10-16,0 1-7 0,-1 0-13 15,1 0-7-15,0 0-12 16,0 0-4-16,0 0-10 16,-1-1-10-16,2 2-18 15,0 0-10-15,0 5-11 16,-1 18-3-16,-6 33-5 15,2-24-3-15,-1 4-4 16,0-6-1-16,0 5-3 16,4-3-2-16,-4-12-2 15,5 7 0-15,-2-14 2 16,-1-2-1-16,1-2 1 16,0-4 2-16,3-3-4 15,0 0-1-15,0-2 0 16,0 0-2-16,0 0 4 15,16 1 2-15,46 3 6 0,-23-5 1 16,13-1 2-16,6 1 5 16,5-1 3-16,0-1 6 15,-16 1 12-15,-3 0 4 16,-21 0 2-16,-1 3-3 16,-6-1-12-16,-6 0-6 15,-2 0-9-15,-4 1-2 16,-3-1 1-16,-2 2-11 15,-1-4-76-15,0 1-63 0,1 0-142 16,0 1 156 0</inkml:trace>
  <inkml:trace contextRef="#ctx0" brushRef="#br0" timeOffset="14">21726 3282 465 0,'-1'-1'310'0,"0"-1"-16"16,-1 1-87-16,1 0-26 16,0-1-45-16,0 1-20 15,0 0-34-15,0 0-10 16,0 0-12-16,0 0-1 15,-1 0-2-15,1 0-4 0,-1-1-13 16,1 2-8-16,0 0-9 16,0 0 1-16,-1 12 2 15,1 7 0-15,1 36 0 16,2-28-3-16,-1 4-4 16,2 3-2-16,2-4-4 15,-2-2-3-15,1-4-2 16,0-3-1-16,-1-4-1 15,-1-1 1-15,0-4-1 16,-2-3 0-16,0-1 0 16,0-1-21-16,0-4-70 15,0-1-53-15,0-2-131 16,0-1-137-16,0 0 263 16</inkml:trace>
  <inkml:trace contextRef="#ctx0" brushRef="#br0" timeOffset="15">21970 3354 693 0,'9'-6'376'15,"-4"5"-57"-15,-5 1-37 16,-9 1-70-16,-2 1-44 16,-10 2-79-16,-4 2-23 0,0 4-25 15,-2 2-6-15,2 1-5 16,2 2-1-16,5-2 0 15,5 0 1-15,4-3-4 16,2-1-3-16,5 2-4 16,0-3-4-16,2 2-3 15,1 1 0-15,4 0 1 16,0 0 0-16,5 2 0 16,1-1 2-16,5-1 5 15,6 1 6-15,2 1 8 16,2 0 3-16,7-1-2 15,-2 1-2-15,-1 0-10 16,-6-2-4-16,-9-2-4 16,-3-2-2-16,-6 1-1 0,-6-6-1 15,-1 0-11 1,0-2-38-16,0-1-126 0,1 0-1 16,-1 0 77-16</inkml:trace>
  <inkml:trace contextRef="#ctx0" brushRef="#br0" timeOffset="16">22469 3346 483 0,'2'-10'287'0,"-1"4"-5"16,4 0-39-16,0 1-31 16,1 0-18-16,-3 1-24 15,-3 3-10-15,2 4-23 16,-2-3-19-16,0 0-38 15,0 0-22-15,-1 8-26 16,1 15-6-16,0 31-11 16,7-23-3-16,-3 0-4 15,-3-3 0-15,2-1-3 16,0-1-1-16,-3-6 1 16,4 3-1-16,-4-3 1 15,-3-4-1-15,3-2-1 16,-4-6-24-16,0-3-68 0,1-1-40 15,2-4-126-15,1-1-49 16,0 0 194-16</inkml:trace>
  <inkml:trace contextRef="#ctx0" brushRef="#br0" timeOffset="17">22692 3400 951 0,'-8'-1'463'0,"-2"1"-174"0,2 2-102 15,-10 3-45-15,-2 3-47 16,-5 5-21-16,4 2-34 16,3 2-6-16,0 0-3 15,2-2 0-15,7-2-2 16,1-3-2-16,7-1-6 16,1-2-3-16,5 3-7 15,7 0-3-15,6 4-4 16,4 0 1-16,-4-3 0 15,5 1-1-15,-6-7 1 16,-1 2-1-16,-4-7-34 16,-1 0-58-16,4-1-151 15,4-5 149-15</inkml:trace>
  <inkml:trace contextRef="#ctx0" brushRef="#br0" timeOffset="18">22809 3519 1119 0,'-3'2'499'15,"3"-1"-228"-15,0-1-64 16,0 0-47-16,0 0-33 0,0-1-44 16,0-1-24-16,4 1-31 15,5 0-11-15,-1-1-45 16,1 0-60-16,2-2-174 15,31-3 167-15</inkml:trace>
  <inkml:trace contextRef="#ctx0" brushRef="#br0" timeOffset="19">23011 3352 899 0,'7'-11'467'0,"-4"13"-93"16,-2 4-116-16,2 7-55 16,1 4-43-16,-2 3-44 0,-1 3-27 15,4 2-41-15,-2 4-3 16,-2-7-28-16,5-1-5 16,-3-6-4-16,2-3-2 15,-2 0-4-15,-1-1-2 16,-2-2-88-16,0-3-66 15,0-2 93-15</inkml:trace>
  <inkml:trace contextRef="#ctx0" brushRef="#br0" timeOffset="20">28774 3391 530 0,'30'-37'329'0,"-33"34"-8"16,-2 1-102-16,-3 2-80 15,-2-1-38-15,-3 3-50 16,-2 5-21-16,-4 8-23 16,2 5-5-16,2 8 0 15,3 0 1-15,9 3 3 16,3-2 0-16,7 0-1 0,4-2-1 16,3-3-2-16,3-1-1 15,10-7 0-15,-2-7 2 16,9-9 8-16,3-6 3 15,-1-15 9-15,1-4 1 16,-13-10 0-16,0-3 3 16,-13 4 5-16,-3 2 4 0,-14 6 9 15,-6-1-1-15,-5 7-2 16,-4 0-3-16,-1 5-10 16,0 2 1-16,-3 7-16 15,0 3-10-15,7 8-17 16,1 0-11-16,6 7-9 15,2 2-41-15,7-1-170 32,1-6 168-32</inkml:trace>
  <inkml:trace contextRef="#ctx0" brushRef="#br0" timeOffset="21">28193 3290 962 0,'0'-1'423'15,"0"0"-209"-15,0 0-37 16,0 0-55-16,0 1-19 0,0 0-30 15,8 27-9-15,2 36-15 16,-11-29-5-16,1-1-4 16,1-4-3-16,0-6-6 15,1-1-5-15,0-4-8 16,3-1-3-16,0-3-6 16,-1-2-2-16,-3-8-1 15,1 0-2-15,-1-3-28 16,-1-1-43-16,0-1-116 15,0-1-142-15,0 1 201 16</inkml:trace>
  <inkml:trace contextRef="#ctx0" brushRef="#br0" timeOffset="22">27426 3310 458 0,'-11'-4'320'16,"10"3"3"-16,-5-2-122 16,4 2-33-16,2 1-70 15,0 0-22-15,0 0-33 16,1 0-4-16,12 5 0 16,9-1-3-16,28 5-9 15,-27-1-5-15,-2 0-9 16,-4 5-3-16,-4-1-2 0,-3 1-1 15,-7 6 0-15,0 1 0 16,-7 3 4-16,-6-1 4 16,-5-1 5-16,-1-3 9 15,-2-3 19-15,3-1 6 16,6-8 5-16,-2 0-5 16,6-3-20-16,2-1-11 15,0 0-14-15,3-2-5 0,0 0-4 16,0 0 0-16,19 1 0 15,31 5 3-15,-28-5-92 16,-1 3-78-16,0-1 104 16</inkml:trace>
  <inkml:trace contextRef="#ctx0" brushRef="#br0" timeOffset="23">27860 3596 1073 0,'-1'4'458'0,"3"-4"-264"16,0 0-25-16,-2-1-63 16,0-1-32-16,-1 1-45 15,0 1-29-15,0 0-96 0,0 0-69 16,-1 0 98-16</inkml:trace>
  <inkml:trace contextRef="#ctx0" brushRef="#br0" timeOffset="24">28478 3557 798 0,'-15'3'399'15,"22"1"-127"-15,-5 0-22 16,-4-2-82-16,-4 4-46 16,-11-1-68-16,4 2-54 0,-5-3-214 15,9-4 156-15</inkml:trace>
  <inkml:trace contextRef="#ctx0" brushRef="#br0" timeOffset="25">21479 4541 515 0,'0'0'241'0,"0"1"-91"0,1-1 10 15,-1 0-28-15,0-1-7 16,0-1-19-16,0 1-11 16,0 0-11-16,0 0-5 15,5-1-12-15,6 1-6 16,-5 0-14-16,3 0-4 16,0 0-10-16,-5 0-2 0,2 1-3 15,1 0-3-15,4 0-4 16,8-1-3-16,32 1-7 15,-28-2-1 1,0 1-5-16,-3 0 0 0,2-1-1 16,1 1-1-16,0-3-1 15,0 0 1-15,2 3-1 16,1 1-1-16,1 0 0 16,3-1 0-16,0 1 1 15,-1 0 0-15,6 1-1 16,-6 0 1-16,-1 0-1 15,-2 1 0-15,-4-1 0 16,5 1 0-16,-1-2 0 16,1 0 0-16,3-2 0 15,0-1-1-15,2 1 2 16,1-1-1-16,-1 2 0 16,-1-1 0-16,1 2 0 0,2 1 0 15,1 0 1-15,3 1-2 16,1-1 1-16,-9-1 1 15,2 1-1-15,-1 0 0 16,-5-1 1-16,10 0-1 16,0 0 1-16,0-1 1 15,1 1 0-15,2-2 0 16,-3 2 1-16,4 0-1 0,3 1-1 16,-5 0 2-16,3 0-2 15,-2-1 2-15,-7 0-1 16,1 0 1-16,3-2 0 15,-6 1 1-15,11-2 1 16,0 1 0-16,-5-1 0 16,4 0 0-16,2 2-1 15,0-1-1-15,8 2-1 16,1 0 0-16,-4 0 0 16,0-1-1-16,-9 0 1 15,-3 0-1-15,3 2 0 16,-2 1 1-16,7 0 0 15,0 1 0-15,3 0 0 16,4-2 0-16,4 1 1 0,2-2-1 16,-7 1 2-1,-6-1 0-15,-1 0 0 16,-2 2 0-16,9-1 2 0,7 0 0 16,-3-1 0-16,5 2 1 15,-3 0 2-15,4 1 1 16,-1-2 1-16,-5-1-1 15,-4 0 0-15,0-4-1 16,3 2-3-16,3 2 0 0,5-1-1 16,2 0-2-16,1 1 1 15,-1-1-1-15,-3-1 0 16,-6 2-1-16,-2-2 1 16,2 1-1-16,1-3 0 15,0-2 1-15,2 2 0 16,-3 0 0-16,6 2-2 15,1 1 1-15,-8 0 0 16,-5-1 1-16,-1 2-1 16,-1 0-1-16,7 0 0 15,3 0 0-15,2 0-1 16,1 0 1-16,0 0 0 16,1 0-1-16,-8 0 2 15,0 5-2-15,-4-2 0 16,6 3 1-16,-2-5 0 15,1 0 0-15,-1-1 1 0,-5-2 0 16,4 1-1-16,-2-4 2 16,-5 1-2-1,-2-1 0-15,-5 1 1 0,-1 1-1 16,4 2 0-16,3 1 0 16,4 0 0-16,0 0-1 15,-1 1 0-15,0 1 0 16,1-1 1-16,6 2-1 15,-4-2 0-15,-4 0 0 0,-8-1 0 16,-6 0 0-16,0 0 1 16,2 0 0-16,5 2 0 15,3-1 0-15,1 1 0 16,-3 0 0-16,0 1-1 16,0-1 0-16,0 0 1 15,3 1-1-15,-11 0 0 16,4-1 1-16,-8-2-1 15,0 1 0-15,8-1 1 16,-10 0-1-16,12 0 0 16,-2 0 1-16,-3 0 0 15,8 0 0-15,-4 0 0 16,-1-1 0-16,2 1-1 16,-1 2 1-16,5-2 0 0,-2 2 0 15,-1-2-1-15,6-2 0 16,-9 0 0-16,2-3 1 15,6 2 0-15,-2 0 0 16,5 0 0-16,-2 1 0 16,-2 1 0-16,-2 0 1 15,2 1-1-15,5 0 1 16,0 0 0-16,-6-1 1 0,-5-2 2 16,-9 1-1-1,2-1 2-15,4 1 0 0,1 0 2 16,6 1 2-16,-9-2 5 15,-4-2 5-15,-8 4 7 16,-6 0 3-16,-9 0 7 16,-3 0 3-16,-3-2-46 15,2 2-40-15,0 0-77 16,-5-2-47-16,-19-6-49 16,-32-6-26-16,16 18 160 15</inkml:trace>
  <inkml:trace contextRef="#ctx0" brushRef="#br0" timeOffset="26">21651 5211 330 0,'-13'1'230'0,"4"-2"18"16,0 0-33-16,1 0-43 15,6 1-17-15,-1 1-21 16,3-1-11-16,0 0-22 15,-1 0-11-15,0 0-18 16,0-1-8-16,1 1-12 16,0-1-6-16,0 1-14 15,0 0-6 1,0 0-11-16,0 0-4 0,0 0-3 16,3 0-1-16,20 1-2 15,29 6 1-15,-25-4 0 16,3-2 0-16,-2-1 1 15,-1-4 1-15,4 2 1 0,-1 2 2 16,6-2 3-16,-2 0 0 16,5-2 3-16,0 3-2 15,-6 1-1-15,-1 0-1 16,-7 0-3-16,5-6-1 16,5 4-3-16,2 1-1 0,8-1-2 15,-4 2 1-15,5-1-2 16,2-1 1-16,5 1-1 15,-2-6 0-15,3 4 1 16,-8 0 1-16,-3-1-1 16,3 3 2-16,-4 0 0 15,7-1 0-15,-2 0 2 16,3 1-1-16,2-1 0 16,2-2 1-16,6 3-1 15,-4-2 1-15,-8-2 1 16,1 5 1-16,-7-5 0 15,2 3 0-15,5 0 1 16,0 1-2-16,0 1 0 16,1 0-2-16,5 2-1 15,-2 0 0-15,-4-2-1 16,1 1 0-16,-4-3 1 0,-1 0-2 16,7 0 2-1,-3-4 0-15,9 5-1 0,0-1 1 16,1-4-1-16,1 6 0 15,-10 0 1-15,-3 0 0 16,1 0 1-16,0 0-1 16,11 0-1-16,-3 0-1 15,4 4 0-15,4-4-1 16,2 3 0-16,3 0 0 0,-8-3 0 16,0 0 0-16,5 0 1 15,-6 0 0-15,6 1 1 16,1-1 1-16,-2 5-1 15,2-2 0-15,-7-1 0 16,-1 5 0-16,-2-9-1 16,3 0 0-16,9 1-1 15,3 1 2-15,3 0 0 16,-3 0 2-16,-3 2 0 16,-6-2 0-16,-2 3 0 15,-1-5 0-15,7 4 1 16,10-1-1-16,-4 0 0 15,-3 2-1-15,-1-3 1 16,-3 0 1-16,2-2 0 16,6 1 1-16,-1 1 0 0,0 0 1 15,-3 3 1-15,-5-1 1 16,-5 2 1-16,0-4-3 16,2 0-2-16,4-2-2 15,6 1-3-15,2 4 0 16,-4-3 1-16,-2 4-1 15,-11-4-1-15,-9-4 2 16,4 4-1-16,-1 0 0 0,3-2 0 16,0 8 0-16,3-5-1 15,2 2 0-15,-8-2 0 16,-4-1 0-16,-5-2 0 16,-4-2 0-16,13 6 1 15,2 0-1-15,6 2 0 16,5 4 0-16,2-5-1 15,4 1 0-15,-12 0 0 16,1-1 0-16,-6-3 1 16,-1 0 1-16,4-1-1 15,-10-1 1-15,-1 3-1 16,-5-1 1-16,3 2 0 16,0 3 0-16,1-3-1 15,-7-2 1-15,-7-5-1 16,-6 5 1-16,-6-1 0 0,0 5 1 15,1-3-2-15,3 0 1 16,5 0-1-16,1-3 1 16,6 2 0-16,-1-5 0 15,0 0 0-15,1 4-1 16,1-3 1-16,2 4-1 16,2 2 0-16,-1-1-1 15,-2 0 0-15,5 4 1 16,-16 0 0-16,1-2 1 15,-8 0-1-15,-10-4 1 16,-3 1 4-16,-4-1-25 16,-3-8-148-16,-5 2 127 0,-29-14-20 15</inkml:trace>
  <inkml:trace contextRef="#ctx0" brushRef="#br0" timeOffset="27">21572 5905 402 0,'-16'-6'240'16,"1"3"-20"-16,-1 0-13 15,7 2-44-15,2 0-19 0,7 0-42 16,0 0-22-16,0 0-40 16,0 1-11-16,0 0-1 15,9 1 5-15,3 1 11 16,1 0 2-16,40 4 2 15,-30-8-3-15,10 0-4 16,0 0-1-16,0-2-5 16,2 2-3-16,0-1-5 15,2-1-1-15,2 4-6 16,5-2-1-16,0 2-3 16,1 1-1-16,-4-1-3 15,-3-1-2-15,3-1-1 16,-1-1-2-16,9 1 1 15,4 1 0-15,-2-1 1 16,2 1-1-16,3-2 1 0,3 2-1 16,1 0 2-16,-23-1-1 31,1 2 0-31,26-2 0 0,7 2-1 0,-4-1 0 16,-4 1 0-16,3 3-1 15,4 0-1-15,-1 0-1 16,1-2-2-16,-1-1 1 15,5 0 0-15,7 0 0 0,4-1 2 16,-3-2 2-16,1 3 4 16,-6-5 4-16,-4 1 4 15,7-1 0-15,6 1 1 16,2 2-2-16,-7-1-3 16,-2 1-3-16,-3-2-4 15,-2 2-1-15,14 1-2 16,1-1-2-16,-3 2-1 15,-4-1-1-15,1 1 1 16,0 3 0-16,2-5 0 16,8 2-1-16,-5 2 1 15,-7-1-1-15,1-1 1 16,0-1 2-16,1-6 1 16,8 4 1-16,-3 0 0 15,-2 4 0-15,-6-2-2 16,-4 0 0-16,0 3 0 0,2-3-2 15,5 1-1-15,-2 1 0 16,-2 0 0-16,-2-1 0 16,-1-1 1-16,4-2 0 15,7-3-1-15,2 1 0 16,-7 3 1-16,-3 1-1 16,-8-3 1-16,-2 3 0 15,1 1 0-15,3-4 0 16,4 5-1-16,-7 2 0 0,-3-3 1 15,-2-1 0-15,-1-6 1 16,2 1-1-16,4-1 1 16,1 3-1-16,-2 3 1 15,-7-2 0-15,-6 4 0 16,-4-1-1-16,0 3 1 16,6-1-1-16,2 3 0 15,3-5 0-15,0-3-1 16,2 3-1-16,0 2 0 15,-8-1 0-15,-2 2 0 16,0 1 0-16,-1 0 1 16,4-3 0-16,-2 0 0 15,-2-1 0-15,5 0 0 16,-2 5 1-16,-11-3-1 0,4 5 0 16,-13-3 1-16,5 2-1 15,2-1 0-15,-6-6 1 16,4 3-1-16,0 2 1 15,-2-2-1-15,4 5 1 16,0-2-1-16,5 1-1 16,-2 3 1-16,-10-5-1 15,-6 5 2-15,-10-7 1 16,-6-1 1-16,-7 0 1 0,1-3-41 16,-2 2-51-16,-10 0-125 15,4 0 22-15,-2 0 97 16</inkml:trace>
  <inkml:trace contextRef="#ctx0" brushRef="#br0" timeOffset="28">21447 7917 636 0,'3'-2'266'16,"-3"2"-128"-16,5-1-12 16,-5 1 17-16,0 0-10 15,0-1-19-15,3-1-10 0,7 1-16 16,2-1-11-16,3-2-21 15,31-3-10-15,-27 5-16 16,-1-2-6-16,1 3-7 16,5-1-3-16,2 1-2 15,7-1 0-15,-3-1-1 16,2 0 1-16,0 0 0 16,-1 2 0-16,4 1 1 15,4 0-2-15,5 0-2 16,3 0-1-16,-2-1-2 15,-12-2-1-15,6 2 0 16,-5-3 0-16,4 0 0 16,11 0 0-16,-2 0 1 15,4 3-1-15,6 0 1 0,0-2 0 16,5 3 0 0,-5 0 0-16,-2 1 1 0,-3 3-1 15,0-4 2-15,6 0 1 16,4 0 2-16,2-1-1 15,5 1 0-15,3 0 0 16,-3 0 1-16,2 0 2 16,-1-1 1-16,1-1 2 15,8 2 1-15,3 0-2 16,-4 1 0-16,-27-1-2 16,1 1-1-16,37-1 1 0,10 0 0 15,-9-1 1-15,-5 1-1 16,-6-1-1-16,-6 1-2 15,-5 1-1-15,-2 0-1 16,1 4-2-16,7-2 0 16,8 0-1-16,-6-2 0 15,-4 0 0-15,-3-1 1 16,-3 0 1-16,-5-1 2 16,13 1 1-16,2 0 0 15,3-1 1-15,-3 1-1 16,-9-2 0-16,1 1 1 15,-2 1-1-15,10-5-1 16,3 5 1-16,3-2-2 16,-7-1-1-16,-2 3-1 0,0-1 0 15,-7 1 0-15,5 0 1 16,7 0-2-16,-1 0 0 16,-4 0 1-16,-5 1-2 15,-2-1 2-15,0 0 0 16,-4 0-1-16,9 0 1 15,4 2-2-15,0 0-1 16,-5-2 0-16,-6-2 0 16,-3-1 1-16,0 2 0 0,4 1-1 15,5-2 1-15,-1 2-2 16,-1 0 0-16,-3 0 0 16,-6 2 0-16,-4-1-1 15,-2-1 1-15,8-1 0 16,2-1-1-16,7-3 0 15,3 5 1-15,-1-2-2 16,-5 2 1-16,-3-1 1 16,0-1-1-16,0 2 1 15,3 1 1-15,-1 0-2 16,2 1 1-16,-4-1-1 16,-9 1 0-16,-5 0 0 15,-8-2 0-15,-5 0 1 16,9 0-1-16,-6 1 1 0,3 3 0 15,-1-1-1 1,-4-1 0-16,5 0 0 0,2-1-1 16,2-1 1-16,0 2-1 15,-7-1 1-15,-3 1 0 16,-4-1 0-16,-2-1 0 16,4 2 0-16,0-2 0 15,1 3-1-15,0-2 1 16,-2-1 0-16,-2 2 1 0,2-1-1 15,-5-1 0 1,0 0 2-16,-6 0-1 0,-5-1 2 16,-6 1 0-16,-10 0 0 15,2 1-3-15,-8-1-28 16,4 0-20-16,-1 0-30 16,0 0-10-16,0 0-26 15,0 0-45-15,-26 0 107 16</inkml:trace>
  <inkml:trace contextRef="#ctx0" brushRef="#br0" timeOffset="29">21475 8434 748 0,'-1'0'327'0,"0"0"-161"15,0 0-13-15,0 0-27 16,0 1-26-16,-1 6-39 15,2-1-13-15,0-2-14 16,2 3-4-16,-1-4-3 16,1 0 4-16,7 1 10 15,1-1 2-15,6-1 0 16,19 29-4-16,-27-29-13 16,3-1-7-16,-4-1-8 15,6 0-3-15,5-1 0 16,3-1-1-16,6 2 1 15,3 0-1-15,-1 0-1 16,4 0 1-16,2 3-3 0,2-2 0 16,4 0 1-1,9 0 0-15,9 0 1 0,-7 0 0 16,-1 0 1-16,2-1-1 16,-4 0 3-16,11-1 1 15,6 0 0-15,1 1 2 16,8 0-2-16,-1 0-1 15,1 0 0-15,-2 1-1 16,2 1-1-16,1-2-1 0,11 0 1 16,0-1 0-16,-5 0 1 15,-6 0 2-15,-4 1 3 16,-3 1 1-16,16-1 0 16,6 2-1-16,-6 4-3 15,3-2 0-15,-5 2-1 16,-4-2 0-16,5-2 0 15,4 0-1-15,-8 2-1 16,-2-2 1-16,1 1 1 16,-3 0 2-16,4 2 3 15,4-1 1-15,1 3 0 16,-3 0-1-16,-8 0-3 16,-22-4-3-1,0 1-1-15,34 0 1 0,22 1-2 16,-6-2 2-16,-21 2 1 15,-4 2 0-15,0-1 2 16,-1 0-1-16,7 2-2 0,6-3 0 16,-5 0-1-16,-3 0-1 15,-2 2 0-15,-1-1 0 16,2 2 1-16,11-6 2 16,-5-2-2-16,-3 1 2 0,-4-1 1 15,-2 0 1-15,-2 2-1 16,3-1 0-16,6 0-3 15,-8 4-2-15,-3-2-1 16,-1 0 0-16,-8-3 0 16,4 0 2-16,1-1 0 15,2-4 0-15,0 4-2 16,-3-1-1-16,-7 0 0 16,-6 1 0-16,-9 0 1 15,3-2-1-15,6 2 1 16,4 1-2-16,5-1 1 15,-2-5-1-15,-1 6 1 16,-3-5 0-16,-6-2 0 16,2 7 1-16,0-8-1 15,4 6 1-15,3-3-2 0,1 2 0 16,-1 1 1-16,2-3-2 16,-9 4 1-16,-2 1-1 15,-5 0 1-15,-2 1-1 16,4 5 2-16,2-6-1 15,3 1-1-15,2 0 0 16,3 1-1-16,3-1 2 16,-5 4-1-16,-9-3 0 15,-11 0 2-15,-9-3 0 16,0 1 3-16,1 0 3 16,-4-1 2-16,-3 5 1 0,-3-4 0 15,0-3-2-15,3 2-1 16,0-2-1-16,-1 1-1 15,-1 0 0-15,-6-1-1 16,-2 1 0-16,-6-3-1 16,-1 7 0-16,-3-2 3 15,-2 0 1-15,0 0-1 16,-1-2-2-16,1 2-12 16,0 0-10-16,0-1-15 15,0 0-22-15,-1 0-90 16,0 0-88-16,-2-9 141 15</inkml:trace>
  <inkml:trace contextRef="#ctx0" brushRef="#br0" timeOffset="30">22295 3999 456 0,'-1'-1'301'16,"0"0"-3"-16,0 0-120 0,-1 0-14 15,1 0-63-15,0-1-25 16,0 1-42-1,-1 0-10-15,1-1 1 0,0 2 5 16,0 2 6-16,0 16 0 16,1 30-4-16,2-25-4 15,-2 8-4-15,1 0-2 16,0 9-4-16,1 0-3 16,0 4-2-16,2 7-2 0,-2-4-2 15,-1 0-1-15,0 2-2 16,-1 0 0-16,4 4-1 15,-1 2 1-15,0-3 2 16,0 0-2-16,-1-3 1 16,-2 0-3-16,1 2-1 15,1 1 1-15,0 1-2 16,0 1 1-16,-2-4-1 16,1 3 0-16,0-3 0 15,1 0-1-15,2 0 1 16,-2-2-1-16,-1-3 1 15,0 0 0-15,-1 2 0 16,-1 0-1-16,1 0 1 16,0 4 0-16,3-1 0 15,0-6 2-15,-1 4 4 16,-1-2 3-16,-1-1 2 16,0 6-1-16,-2-3-3 0,1 1-1 15,-1 6-2-15,1-2 0 16,4 1 0-16,-1-3-1 15,-1-12-1-15,1 5 0 16,-2-2-2-16,0 7-1 16,0 3 0-16,1-1 1 15,3 0-1-15,-1 1 0 0,0 2 1 16,0-3-1-16,0 0-1 16,3-3 2-16,0 2-2 15,0 3 1-15,0 1 0 16,-1 3 0-16,-3 0 0 15,-1 4 0-15,-1-7 0 16,1-4 1-16,-1-2-1 16,-1-7 1-16,2 9-1 15,-1 0-1-15,3-2 2 16,1 0-2-16,-1 0 1 16,1 0 0-16,0-1 0 15,-2-6-1-15,0-2 2 16,0 1-1-16,-2 2 1 15,3 4 0-15,1 0-1 0,1 4 0 16,-2-7 1-16,2 1 0 16,-3 0-1-16,0-3 2 15,0-2-2-15,-1 0 1 16,-1 3-1-16,0-3 0 16,0 1 1-16,-1-1 0 15,2-6 0-15,1 2 0 16,2 0-1-16,-1 0 1 15,-3-1-1-15,1 4 1 0,-1-1-2 16,2-3 2-16,2 0-1 16,-2 2 0-16,0-4 0 15,0 1 1-15,-3 3 0 16,1-4 2-16,0 4 5 16,0 0 1-16,1-1 1 15,-1-2 1-15,5 1-1 16,3-1 3-16,3-4 3 15,1-4 1-15,-3-4 1 16,-3-3 0-16,3 4 1 16,-4 3 1-16,5-2 0 15,2 2-2-15,-3-10-4 16,-1-5-2-16,-8-2-13 16,0-7-39-16,-6-7 278 15,1-14-192-15</inkml:trace>
  <inkml:trace contextRef="#ctx0" brushRef="#br0" timeOffset="31">23302 3981 365 0,'-3'-8'188'15,"1"3"-33"-15,2 0 3 16,-2 3-28-16,1 2-17 16,0 0-40-16,0 0-10 15,0 0 2-15,1 6 9 0,0 8 7 16,-3 1-5-16,-1 30-15 16,0-29-10-16,-1 4-17 15,2 5-7-15,0 2-8 16,1 3-2-16,3 9-3 15,-1-1 0-15,2 4 0 16,1 3 0-16,-3-2 2 16,0 2 2-16,-1 1 0 15,-3 1 0-15,2 5-5 16,2 3-3-16,0 0-6 16,2-1-1-16,-2 2 0 15,0-3-1-15,1 5 0 16,0-2 0-16,1 2 1 15,0 2-1-15,-2 1 0 16,-1-3 0-16,1 1-1 0,0-1 0 16,1-1 1-16,-1 2-1 15,0 0 1-15,0-3-1 16,-1 2 0-16,2 2 0 16,-2-2 1-16,1 0-1 15,0 1 0-15,-1-1 0 16,1 2 0-16,0 2 0 15,0 2 0-15,0 0 0 16,0 0 0-16,0-8 0 16,0 2 1-16,-2-6 0 0,0-1 1 15,2 0-1-15,1-1-1 16,-3-1 1-16,2 3-2 16,-1 0 1-16,-1 3 0 15,4-1 0-15,-2 1 0 16,1 1 0-16,-1-5 1 15,3 0-1-15,2 1 1 16,-2-3 0-16,-1 2 0 16,0-1 0-16,0-2-2 15,0 0 1-15,-1 1-1 16,3 2 1-16,-4 0 0 16,2 0 1-16,-1-3 0 15,-1 0 1-15,-1-3 0 16,1-1 0-16,-5 0-1 0,4 1 0 15,0-1 0-15,-4 2-1 16,4-1-1-16,0-4 1 16,1 0-1-16,1 2 1 15,3-4-1-15,0 2 1 16,2 0 0-16,-3-5-1 16,-1-6 1-16,2 2 0 15,-2-3 0-15,2 2 0 0,-2-2 0 16,2 4 0-16,-1-1 0 15,-2 2 0-15,2 2-1 16,-2-3 0-16,3 2 0 16,-1 2 0-16,0 0 1 15,-1-4 0-15,0-2 0 16,1-5-1-16,-1 0 0 16,0 1 1-16,0 2-1 15,-1 0 0-15,3-1 0 16,-1 3 0-16,0-1 1 15,2 3 0-15,0-3 0 16,-1 0-1-16,-1-2 8 16,1-2 2-16,-2-7 4 15,-2-4 1-15,2-9-4 16,1-6-24-16,1-3-146 0,-4 2 115 16</inkml:trace>
  <inkml:trace contextRef="#ctx0" brushRef="#br0" timeOffset="32">27348 3912 426 0,'1'0'253'0,"-1"-1"-72"16,4 1 29-16,-4 0-23 16,0 0-34-16,0 0-22 0,0 0-30 15,0 0-12-15,2 11-23 16,1 13-12-16,1 30-22 15,1-24-8-15,-2 0-12 16,-3 2-2-16,3 4-1 16,1 5-1-16,-1 0 0 15,3-1 0-15,-5 2-2 16,-2 0 1-16,1 7 0 16,-2 3-1-16,2 2 0 15,-1 2-2-15,-1 2-1 16,7 2 1-16,-1-4-2 15,0 0 0-15,-1 1 0 16,-6 2-1-16,5 7 1 16,-1 1-1-16,-4 1 2 15,1 0 0-15,-5 1 2 16,0-2 1-16,4 1 0 0,3 2 0 16,0-3-1-16,-2 2-1 15,1-3 0-15,-2-18 0 31,2-23-1-31,0-1 1 0,-5 71-2 0,-2-1 2 16,-1 1 1-16,0-32 1 16,0-1 2-16,7-1 1 15,-3-4-1-15,2-1-1 16,-3-3-2-16,2-1 0 0,-2 5-1 16,4 2-1-16,-4-2 1 15,2 0 3-15,0 0 5 16,2-1 1-16,0 2 2 15,4 6-3-15,-3-3-4 16,-2 1-1-16,8 0-2 16,-7-2-1-16,4-1 0 15,2-1-2-15,-3-4 1 16,4 1 1-16,1-1-1 16,-3 4 0-16,-4 1 0 15,4-2 1-15,-3 0-1 16,0-1 0-16,7-5-1 15,-1 1 0-15,1 0 0 16,6 2-1-16,-12 1 1 16,6 2 0-16,-7-6 0 15,0-2 1-15,8 1-1 0,-7-4 1 16,1-3-1-16,-2 0 0 16,-1-5 1-16,1 0-2 15,0-1 1-15,3 4 0 16,-2-4-1-16,0-1 1 15,1 0-1-15,-2-2-1 16,2 1 1-16,0-3 0 16,1 0 0-16,-2 3 1 0,2 1-2 15,-1 2 2-15,0-3-1 16,-5-3 0-16,3 0 0 16,3-2-1-16,1 0 0 15,7 0 0-15,-1 2 1 16,-8 3-1-16,2 0 0 15,2 1 1-15,-8-10 0 16,6-3-1-16,-4-10-3 16,6-7-34-16,0-6-105 15,-1-6-77-15,8-9 123 16</inkml:trace>
  <inkml:trace contextRef="#ctx0" brushRef="#br0" timeOffset="33">28112 3967 503 0,'-1'-1'267'16,"-1"-1"-66"-16,1 1-24 15,0 0-43-15,0 0-18 16,0 1-13-16,0 3-6 0,-2 15-14 16,-7 30-8-1,9-29-21-15,-1 3-8 0,2 6-10 16,0 7-5-16,0 3-9 16,1 5-4-16,0 4-4 15,0-4 0-15,-1 9-2 16,0-3 1-16,0 3-2 15,0 1-2-15,1 2-1 16,0 0-1-16,0 6-2 16,1-3-1-16,3 1 0 15,-1 2-1-15,-1-5-1 16,2 9 1-16,1 0-1 16,-3-1 0-16,2 3 1 15,-2-2-1-15,0 0 0 16,2-2-1-16,-4 2 1 15,2 0-1-15,-2 0 1 0,-1 5 0 16,0-5 0-16,-4 2 1 16,1-20 0-1,0-25 0-15,2 2-2 16,-3 69 1-16,0 0-1 0,1-3 0 16,3-35 0-16,0 1 1 15,0 1 0-15,0-5 1 16,-1 2 1-16,0 1 1 15,-2-2 2-15,2 3 1 16,1-1 0-16,0-2-2 0,0-1 0 16,0-3-1-16,0 1 0 15,0 3 1-15,3-4 2 16,-1 2 2-16,-1-2 1 16,-1 2 1-16,0-4-3 15,0 4-1-15,0-7-2 16,-1 0-2-16,1-1 0 15,0 0-1-15,0 1-1 16,1 3-1-16,0 2 1 16,3 1-1-16,-1-7 1 15,0 6-1-15,1-7 1 16,-2 1-1-16,0-2 1 16,2-4 0-16,0 0 0 15,-2 2 0-15,2 3-1 16,-4-2 1-16,0 3 0 15,0-3 0-15,-1 2 0 16,-2 5 0-16,1 0 0 0,-2 2 0 16,1-1-1-16,1-1-1 15,2-1 1-15,1 2-1 16,2-1 1-16,2-2 0 16,-2-2 0-16,1-3-1 0,-3-1 1 15,1 1 0-15,-2-5 0 16,3 3 0-16,-2 1-1 15,-1 1 1-15,1 1-1 16,0-2 1-16,2 2 0 16,-1 1-1-16,2-3 1 15,-2 7 0-15,-2-8-1 16,1 1 1-16,0-3 0 16,0-5 0-16,1-2 1 15,-1-4 0-15,0-5-1 16,1-6 1-16,-1-4-4 15,-1-7-32-15,0-11 480 16,0-10-344-16</inkml:trace>
  <inkml:trace contextRef="#ctx0" brushRef="#br0" timeOffset="34">28675 3854 294 0,'0'3'204'15,"-3"1"26"-15,0 0-42 0,3-4-34 16,0 0-16-16,0 0-19 16,0 0-3-16,1 7-11 15,1 3-6-15,1 4-21 16,5 32-13-16,-9-27-21 16,0 3-9-16,-2 2-10 15,-1 4-4-15,1 3-4 16,0 0-2-16,1 7-2 15,1-1 1-15,0 3-1 16,0-2-2-16,0 1-1 16,1 1-2-16,0 0-1 15,0 1-1-15,0-2 0 16,1-1 0-16,-1-1 0 16,2 1-1-16,1 3-1 15,-1 0 0-15,3 6-1 16,-1 0 0-16,-2-3-2 0,3 2 1 15,-1 1 0-15,2 2 0 16,0 3 0-16,-2 0 0 16,1 2 1-16,-1-3 0 15,-1 0 1-15,-2 2-1 16,0-6 1-16,2 2 1 0,0 0 1 16,2-3 0-1,0 3 1-15,-1 1 0 0,-2-2-1 16,1-1 0-16,2-2-2 15,-4 1 0-15,3-3-1 16,-1 0 0-16,2 1-2 16,1-2 1-16,1 3-1 15,-3-1 0-15,3 0 1 16,-2 1 0-16,-4 4 0 16,0-1 1-16,-1-6 0 15,-2 1-1-15,2-6-1 16,1-1 0-16,3 5-1 15,1-1 1-15,-1 1 0 16,0-1 1-16,0 1-1 16,0-1 1-16,-1 3-1 15,1 0 1-15,-4-6-1 16,0-1 1-16,1-4 0 16,-2-2-1-16,1 5 0 0,2 3-1 15,-1 2 0-15,0 0 0 16,6 1 0-16,-7-3 1 15,3 6 0-15,4 2-1 16,-6 0 0-16,6-3 1 16,-3 1 0-16,-2-4-1 15,0 3 1-15,-1-1 0 16,3-2-1-16,2 4 0 16,-3-2 0-16,4 3 1 0,-2 2-1 15,-3-5 0-15,3 0 1 16,-4-13-1-1,0-15 1-15,0 2-1 0,0 39 1 16,-1 3 0-16,1-2 0 16,-2-17-1-16,1-4 1 15,1 1 0-15,-2-2-1 16,0 0 2-16,0-1-2 16,0-2 1-16,1 0 0 15,1 2-1-15,-2-3 1 16,0-3 0-16,1 4-1 15,-3-6 2-15,1 5-2 16,2-1 1-16,0 1-1 16,-2 0 1-16,-3 1 0 15,5 3 0-15,-6 2-1 0,6 3 0 16,5 1 0-16,-10-3 0 16,7-7 0-16,1 2 0 15,-3-4 1-15,3 2 0 16,-4 2 0-16,-3-3 1 15,4 1-1-15,-1-2 0 16,2 0-1-16,-2-4 1 0,-1 0-1 16,2 0 1-16,-1 0-1 15,1 1 0-15,2 0 0 16,-3-2 0-16,1 0 1 16,1-3-1-16,-1-2 1 15,6-2 0-15,-4-4 0 16,2-1-1-16,-4-4-5 15,0-7-22-15,0 2-88 16,-1-4-67-16,0 0-243 16,-1-1 263-16</inkml:trace>
  <inkml:trace contextRef="#ctx0" brushRef="#br0" timeOffset="35">24262 6416 276 0,'-1'0'236'16,"0"-1"26"-16,0 1-41 16,1-1-20-16,-1 0-38 15,0 1-19-15,-1-2-33 0,1 2-13 16,0-1-18 0,0 0-1-16,-1 0-4 0,1-1 0 15,0 1-5-15,0 0-8 16,0 0-19-16,0 0-9 15,-3 0-14-15,3-1-5 16,0 2-8-16,0 0-3 0,-8 5-4 16,3 7-1-1,-28 37-2-15,24-26 1 0,11-4-2 16,-1 1 1 0,0-4-1-16,11-2 1 0,0-4 2 15,4-4 0-15,0-5 1 16,-2-1 1-16,2-4 0 15,1-1 2-15,2-5 2 16,-1-1 1-16,-6-2 6 16,-6-2 6-16,-2 0 8 15,-6-1 2-15,0 1 1 16,-2-1-4-16,-3 1-7 16,4-1-3-16,-6 6-3 15,-2-1-1-15,0 5-1 16,-2 3-1-16,-2 3-6 15,9 1-3-15,-1 2-3 16,-3 2-3-16,3-1-1 0,1 3-3 16,0-2-12-16,8 0-14 15,-1 4-57-15,1-1-66 16,1 0 101-16</inkml:trace>
  <inkml:trace contextRef="#ctx0" brushRef="#br0" timeOffset="36">24456 6028 912 0,'0'0'404'0,"0"0"-197"15,0 0-11-15,0 0-56 16,0 0-21-16,0 8-34 16,2 9-5-16,5 34-8 15,-7-29-11-15,2-4-20 16,2-2-9-16,-1-5-14 15,2-7-5-15,-4-1-5 16,0 2-1-16,-1-6-28 0,-1 1-44 16,1-1-117-16,0-2-97 15,0 2 167-15</inkml:trace>
  <inkml:trace contextRef="#ctx0" brushRef="#br0" timeOffset="37">24446 5973 759 0,'-2'-4'373'0,"2"3"-105"16,0 1-46 0,0 0-40-16,0 0-24 0,0 0-50 15,0 0-23-15,0 0-40 16,1 0-16-16,5 0-14 16,3 1-62-16,2 4 36 15</inkml:trace>
  <inkml:trace contextRef="#ctx0" brushRef="#br0" timeOffset="38">24720 6103 1148 0,'2'10'456'0,"0"-6"-293"0,-2 0-2 15,-2 5-46-15,0-1-23 16,-4 3-47-16,-4 1-19 16,3 0-13-16,-1 3-5 15,-4-3-34-15,0-7-34 16,-1 1-132-16,2-5-162 16,-3-6 224-16</inkml:trace>
  <inkml:trace contextRef="#ctx0" brushRef="#br0" timeOffset="39">24879 5916 912 0,'-2'2'408'0,"0"1"-190"15,1 3 0-15,0-6-45 16,0 0-26-16,0 10-50 16,-3 8-21-16,-7 35-35 15,3-24-13-15,0 1-18 16,4 2-4-16,2-6-3 16,2-4-2-16,1-6 0 15,2-5 1-15,1 0 0 0,3-6 2 16,-4 1 3-16,4-2 5 15,4-4 7-15,2 0 6 16,10-7 1-16,3 3 2 16,4 0 0-16,5 4-2 15,-2 0-2-15,5 1-2 16,-2-1 1-16,0-1 1 0,-8 1-2 16,-8 1-2-16,-11-1-6 15,-2-1-8-15,-11-2-101 16,-6 2-11-16,-17 1 54 15</inkml:trace>
  <inkml:trace contextRef="#ctx0" brushRef="#br0" timeOffset="40">24290 6619 257 0,'-1'0'199'0,"0"0"47"0,0 0-33 15,-1 0-49-15,1 0-15 16,0 0-26-16,0 0-9 16,0 0-24-16,-1 0-10 15,1 0-27-15,0 0-8 16,0 0-12-16,0 0-2 15,0 1-2-15,-1 2 1 16,-5 5-1-16,3-1 0 16,-3 2-4-16,-10 33-3 0,16-29-6 15,-3 2-2-15,0 2-4 16,-1-3-2-16,0 6-2 16,5 2 0-16,0 3-1 15,1 1 0-15,7-1-1 16,2 1 0-16,7-2 1 15,-6 1-1-15,3-6 2 16,-4-5 0-16,-7-6 1 16,5 0 1-16,-2-6 2 15,-5-1 1-15,1-1-1 16,-3 0 0-16,0 0-62 16,1-1-78-16,0 0 83 15</inkml:trace>
  <inkml:trace contextRef="#ctx0" brushRef="#br0" timeOffset="41">24224 6957 751 0,'-34'0'359'0,"34"5"-166"15,7 3-20-15,-8-1-9 16,1 2-50-16,8 1-23 0,-1 3-28 15,3 0-6-15,3-2-8 16,-9 1-5-16,6-4-9 16,4-1-3-16,0-1-2 15,2-3 1-15,1-3 4 16,-2-1 2-16,0-5-4 16,1-3-2-16,-4-4-6 15,1-1-4-15,-4-2-6 16,3 0-2-16,-2 0-6 15,0-2-2-15,-2 2-3 16,-3 3-2-16,-4 5-35 16,-1 6-34-16,-2 5-111 15,-4 8-99-15,0 7 176 16</inkml:trace>
  <inkml:trace contextRef="#ctx0" brushRef="#br0" timeOffset="42">24382 7251 881 0,'-1'-1'402'16,"0"0"-176"-16,-1 0-31 16,-2-2-75-16,-7-3-32 15,0 3-54-15,-27-5-17 16,26 16-16-16,4 5-1 15,1 1-3-15,5 7 0 16,0-2 1-16,3 0 1 0,6-3 2 16,1-5 1-16,8-1 2 15,1-5 0-15,0-5 3 16,1 0-1-16,-1-8 3 16,0-3 0-16,-2-5 4 15,-4 1 3-15,-6 1 11 16,-3-2 7-16,-6 3 12 15,-5-3 2-15,-5 9-7 16,-1-2-6-16,-1 6-18 16,1 1-8-16,3 1-21 15,3 2-11-15,5 6-47 16,3 4-67-16,6 7 91 16</inkml:trace>
  <inkml:trace contextRef="#ctx0" brushRef="#br0" timeOffset="43">24540 7437 1032 0,'0'-1'467'0,"0"0"-241"16,0 0-38-16,0 0-103 16,0 1-34-16,0 0-34 15,6 18-4-15,9 33-4 16,-12-34-2-16,1-3-2 0,-1-5-2 16,-1-4-6-16,0-4-33 15,0-3-166-15,-2 1 142 16</inkml:trace>
  <inkml:trace contextRef="#ctx0" brushRef="#br0" timeOffset="44">24544 7290 1055 0,'1'0'460'15,"3"0"-254"-15,1 0-72 16,-5 0-35-16,0 0-50 15,0 0-5-15,2 0-16 16,7 5-16-16</inkml:trace>
  <inkml:trace contextRef="#ctx0" brushRef="#br0" timeOffset="45">24645 7451 890 0,'17'30'401'16,"-16"-31"-205"-16,9 1-39 0,0-1-21 16,-1-2-43-16,11 0-22 15,-1 1-35-15,-5 0-7 16,3 2-14-16,-6 0-6 15,1 0-1-15,0 0-66 16,1 0 44-16</inkml:trace>
  <inkml:trace contextRef="#ctx0" brushRef="#br0" timeOffset="46">24767 7415 729 0,'-14'-8'408'32,"8"2"-86"-32,-2 2-133 0,12 21-19 0,-2 6-64 15,-2 4-22-15,5-5-38 16,-6-1-13-16,-1-4-16 16,4 2-6-16,2-6-6 15,5 0-29-15,2-2-130 16,2-6-121-16,0-8 160 0</inkml:trace>
  <inkml:trace contextRef="#ctx0" brushRef="#br0" timeOffset="47">24943 7383 1067 0,'-3'5'505'0,"3"4"-240"15,-1 8-72-15,0 6-42 0,0 3-65 16,1 1-26-16,0-4-24 16,1 1-12-16,0-4-12 15,3-3-2-15,-1-5-4 16,-2-6-3-16,4-3-76 16,-2-4-76-16,-3 0 93 15</inkml:trace>
  <inkml:trace contextRef="#ctx0" brushRef="#br0" timeOffset="48">25179 7565 542 0,'32'16'296'16,"-29"-13"-55"-16,-3-1-20 15,3-2-46-15,-3 0-27 16,-1 0-36-16,1 0-10 16,0 0-12-16,-1 0-4 15,0 0-16-15,-1 0-9 16,1 0-22-16,-5 8-12 15,-3 7-13-15,-33 30-4 0,27-33-5 16,3-4 0-16,5-2-2 16,3 0-2-16,3-5-45 15,2-1-45-15,-1-1-86 16,0-2 99-16</inkml:trace>
  <inkml:trace contextRef="#ctx0" brushRef="#br0" timeOffset="49">25358 7374 1024 0,'-14'-10'471'0,"12"13"-193"16,0 2-87-16,-1 7-63 0,-4 4-37 15,2 8-47-15,-5 1-18 16,5 4-15-16,5-2-5 15,1-2-1-15,1-3-2 16,-2-5 1-16,2-1 0 16,-2-7 0-16,4 1-1 15,-1-7 0-15,-6-3-1 16,11 5-1-16,-1-4 1 16,7 1 3-16,6 0 3 15,3-2 10-15,5 0 6 0,1 1 11 16,-4-2 2-16,-4 1-3 15,-7-2-6-15,-7 2-13 16,-1 0-3-16,-5 0-73 16,-1 1 16-16,-1-2 18 15</inkml:trace>
  <inkml:trace contextRef="#ctx0" brushRef="#br0" timeOffset="50">24536 6501 376 0,'0'0'241'16,"0"0"-28"-16,0 0-43 15,0 0-11-15,0 0-23 16,0 0-8-16,0 0-13 16,0 0-6-16,0 0-17 15,0 0-10-15,0 0-25 16,0 0-10-16,0 0-17 0,0 0-1 16,0 0 1-16,0 0 2 15,0 0 2-15,0 0-1 16,5 1-1-16,1 1-3 15,2 0-3-15,4 0-3 16,-1 1-3-16,31 7 1 16,-29-10-2-16,-5 0 0 0,2 2-2 15,2-1-3-15,1 1-3 16,4 1-2-16,-5 0-1 16,-2-2 0-16,0 2-1 15,-4-3 0-15,7 1 0 16,-1 0-1-16,1-1 0 15,3 1 1-15,-2 0-1 16,-3-1-2-16,-1-1 1 16,3 1 0-16,-2 0-2 15,5 0 1-15,3 0 0 16,-2 0-1-16,1 1-1 16,2 2 1-16,-1 3-2 15,1-2-1-15,-2 0 2 16,-1 2-1-16,1 1 0 15,2 0 1-15,1-1 0 0,1-2 0 16,-1-1 0-16,0-1-1 16,6 6 0-16,-4-3 0 15,-5 2 0-15,3 3 0 16,-10-4 0-16,-1 3-1 16,11 1 1-16,-13-4 1 15,10 1 1-15,3-2 1 16,-5 1 0-16,10 3 1 15,-2-5 0-15,-1 4 0 16,-1 1 2-16,-4-8 0 0,4 9 2 16,-5-5 1-16,2-2 1 15,-1 8 1-15,2-6-1 16,3 6-1-16,3-3-1 16,-3-3-2-16,1 1-1 15,3 3-1-15,-4 2 1 16,6 4 0-16,-7-3 2 15,-5 0 0-15,-1 1 1 16,-8-2-1-16,2-1 0 16,0-1 2-16,-1-3 0 15,-3 1 2-15,1-3 0 16,-2-2 0-16,0 2-1 16,1 0 0-16,2 2-1 15,-1-1-1-15,-2-3-2 0,0 0 1 16,-1 3-2-16,0-4-1 15,-4-1 1-15,0 0-1 16,0 0-1-16,0 0 0 16,0 0 0-16,0 0-1 15,0 0 1-15,0 0 1 16,0 0-2-16,3 1 1 16,0 0-1-16,2 1 1 15,-4-2 3-15,-1 0 1 0,0 0 2 16,0 0-28-16,0 0-94 15,0 0-58-15,0 0-152 16,0 0-84-16,0-1 263 16</inkml:trace>
  <inkml:trace contextRef="#ctx0" brushRef="#br0" timeOffset="51">25691 6929 960 0,'0'-1'413'0,"0"0"-212"0,0-1-24 15,0 1-40-15,0 0-22 16,9 1-36-16,-2 0-14 15,7 1-13-15,30 8-3 16,-25-7-8-16,1 1-4 16,-7-1-11-16,5 1-4 15,-7 1-5-15,6 2 0 16,4-3 1-16,-7-2 2 16,3-1 5-16,-5-1 4 0,0-3 5 15,-2-3 3-15,-5-2 2 16,1-3-4-16,-2-4-7 15,2 0-6-15,-1-1-12 16,0 0-1-16,0 5-3 16,-3-1-1-16,-3 1 1 15,-3 5-10-15,0 1-61 16,-1 6-58-16,-1 5-180 16,3 12 186-16</inkml:trace>
  <inkml:trace contextRef="#ctx0" brushRef="#br0" timeOffset="52">26057 7105 947 0,'-1'0'442'0,"-1"0"-193"16,0 0-22-16,1 0-92 15,0 0-36-15,0 0-56 0,0 0-14 16,0 0-19-16,0 0-7 16,0 0-7-16,0 0-4 15,-4 10 0-15,-1 4 1 16,-4 27 3-16,12-29 1 16,6-2 2-16,2-4 1 15,4-4 0-15,4-2 2 0,1-5-1 16,2-3 0-1,0-7 2-15,0 3 1 0,-7-8 6 16,-4 0 4-16,-9 3 14 16,-3 1 11-16,-9 4 21 15,-2 4 7-15,-6 1-5 16,0 2-12-16,-1 1-29 16,3 4-15-16,0 4-22 15,4 0-23-15,7 4-89 16,0 1-73-16,8 8 121 15</inkml:trace>
  <inkml:trace contextRef="#ctx0" brushRef="#br0" timeOffset="53">26078 7450 933 0,'-1'-1'439'0,"0"0"-186"16,1 0-35-16,0 0-82 15,0 1-31-15,0 0-32 16,0 9-8-16,4 8-16 16,7 28-9-16,-6-31-21 15,0-3-7-15,1-2-30 16,-3-5-55-16,0-4 49 16</inkml:trace>
  <inkml:trace contextRef="#ctx0" brushRef="#br0" timeOffset="54">26063 7332 1085 0,'0'1'495'0,"2"-1"-232"16,2 2-108-16,-4-2-26 15,0 0-61-15,0 0-25 16,12 3-43-16,5 2-64 15,35 11 44-15</inkml:trace>
  <inkml:trace contextRef="#ctx0" brushRef="#br0" timeOffset="55">26221 7493 1081 0,'12'2'449'0,"-3"-2"-236"16,4 1-56-16,-3 0-24 15,1 2-21-15,2-1-48 16,-1 0-20-16,4 0-24 16,-8-2-7-16,5 0-13 15,-4 0-57-15,-5-1-180 16,11 0 162-16</inkml:trace>
  <inkml:trace contextRef="#ctx0" brushRef="#br0" timeOffset="56">26357 7424 982 0,'-28'-28'444'16,"28"32"-191"-16,-1 3-31 0,4 7-64 15,-2 5-34-15,1 3-62 16,1 3-24-16,-10-2-24 16,9-2-6-16,3-9-43 15,-4-2-53-15,7-9-207 16,9-7 191-16</inkml:trace>
  <inkml:trace contextRef="#ctx0" brushRef="#br0" timeOffset="57">26497 7392 1165 0,'-1'2'509'0,"3"6"-254"16,0 3-39-16,0 6-59 0,0 0-40 16,-1 3-61-16,0 0-10 15,3-2-23-15,-3-3-4 16,0-5-6-16,-1-4-7 15,0-5-91-15,1 1-68 16,-1-4 91-16</inkml:trace>
  <inkml:trace contextRef="#ctx0" brushRef="#br0" timeOffset="58">26749 7520 498 0,'50'12'384'16,"-49"-10"29"-16,-4-2-139 15,-4 0-27-15,-2 5-77 16,6 2-28-16,-6 7-52 15,-1 4-22-15,-2 5-31 16,-9-3-10-16,5-6-17 16,1 2-8-16,1-12-70 15,4 0-68-15,3-4 83 16</inkml:trace>
  <inkml:trace contextRef="#ctx0" brushRef="#br0" timeOffset="59">26872 7396 1577 0,'-6'11'14'0,"3"3"-5"15,-6 12 11-15,10-2-16 16,-1 0-2-16,9-6 1 16,0-2 1-16,-5-6 11 15,3-2 9-15,-2-2 18 0,-3-2 13 16,9-1 22 0,5 3 9-16,-3-5 9 0,7 0 3 15,-5-1-9-15,1 0-6 16,0-1-24-16,-6 1-13 15,0 1-24-15,-5-1-17 16,-3 0-119-16,1 1 85 16</inkml:trace>
  <inkml:trace contextRef="#ctx0" brushRef="#br0" timeOffset="60">27053 7473 737 0,'-42'15'375'0,"38"-15"-92"15,4 0-80-15,1-1-47 16,-1 1-38-16,0 0-41 16,0 0-13-16,9 0-19 15,4 0-7-15,5 1-19 16,27 2-5-16,-27-4-101 15,1-2-443-15,-4 1 376 16</inkml:trace>
  <inkml:trace contextRef="#ctx0" brushRef="#br0" timeOffset="61">27520 7496 470 0,'-8'32'363'16,"9"-30"26"-16,0 0-122 15,0-1-35-15,-1-1-74 16,0 0-26-16,0-1-36 0,0 0-16 16,0 0-24-16,-1 0-11 15,0-7-18-15,-3-5-5 16,-1 0-2-16,-19-29 0 15,12 33-4-15,2 1-3 16,-5 9-13-16,2 7-9 16,-3 6-10-16,0 2-1 15,9 6 2-15,2 2 3 16,5-3 5-16,1 2 0 0,3-7 5 16,-3-4 0-16,1 2 4 15,1-8 1 1,7-2 0-16,3-4-1 0,0-9 1 15,4 2 0-15,-1-10 1 16,0 3 0-16,2-3 0 16,-1 1 1-16,-5 5 0 15,-4 4 1-15,-3 6 3 16,-4 0 4-16,1 4 6 16,-2-3 2-16,0 0 1 15,0 0-2-15,1 12-5 16,1 3-2-16,8 27-4 15,-6-29-2-15,-1-6-43 16,2 1-82-16,4-8 80 16</inkml:trace>
  <inkml:trace contextRef="#ctx0" brushRef="#br0" timeOffset="62">27649 7561 1210 0,'2'9'507'0,"30"31"-308"16,-27-31-19-16,-4-1-85 15,1-1-30-15,-2-3-43 16,4 8-6-16,-1-8-58 16,-1 0-49-16,-2-6-213 15,0 1 192-15</inkml:trace>
  <inkml:trace contextRef="#ctx0" brushRef="#br0" timeOffset="63">27661 7418 1144 0,'6'0'494'0,"2"2"-270"16,1 2-9-16,2 1-92 15,-3-2-32-15,-1 0-56 16,1-3-27-16,-5 0 167 0,1 0-134 16</inkml:trace>
  <inkml:trace contextRef="#ctx0" brushRef="#br0" timeOffset="64">25426 6364 310 0,'-1'-2'204'0,"0"1"-16"16,-1 0-48-16,1 0-9 16,1 0-11-16,-1 0 0 15,1 0 8-15,-1-1 5 16,-1 1-12-16,1 0-11 15,0-1-30-15,0 1-18 0,0 0-13 16,0 0-3-16,-2-1-11 16,-7-1-5-16,2 2-16 15,1 2-6-15,1 1-8 16,1 0-4-16,3 12-2 16,-9 3 0-16,3 29 1 15,20-32 0-15,7-3 4 16,-2-4-2-16,-2-7 1 15,4 0 0-15,-3-4 2 16,2-4 0-16,-4-1 4 16,-2-4 0-16,-5 2 3 15,-1-2 2-15,-1-4 4 16,-3 3 3-16,-2 0 8 16,-3 2 4-16,-2 2 0 15,-2 5-3-15,-4 2-14 16,0 0-11-16,-2 6-36 15,2 3-31-15,4 7-112 0,0 2-110 16,5 6 181-16</inkml:trace>
  <inkml:trace contextRef="#ctx0" brushRef="#br0" timeOffset="65">25461 6463 721 0,'-1'0'361'16,"0"0"-138"-16,-1 0-58 15,1 0-39-15,-3 0-52 16,0 2-23-16,-2 1-28 16,1 7-5-16,2 8-4 15,-31 34-2-15,30-25-2 16,0 3 0-16,2 9-2 16,2 1 0-16,0 3-2 15,2-4-1-15,5-5-1 0,3-1-1 16,2-7 0-16,2 1-1 15,-2-7 1-15,1-3 1 16,-4-7 0-16,-4-6-31 16,-1 0-142-16,-3-4 120 15</inkml:trace>
  <inkml:trace contextRef="#ctx0" brushRef="#br0" timeOffset="66">25329 6903 712 0,'-3'2'343'0,"6"8"-107"15,2 0-54-15,1 5-31 16,-2-1-35-16,4 0-43 16,5-1-16-16,6 0-15 15,-3-3-1-15,4-4-3 16,-3-1-2-16,-2-5-2 15,3 0-1-15,-4-7-5 16,0-1-4-16,3-10-7 16,1-4-4-16,0-2-5 0,0-3-1 15,-9 9-19-15,-3 3-43 16,-5 9 37-16</inkml:trace>
  <inkml:trace contextRef="#ctx0" brushRef="#br0" timeOffset="67">25606 6415 612 0,'-1'-1'304'0,"0"0"-88"16,0-1-19-16,-1 1-58 15,1 0-17-15,0 0-41 16,-1-1-13-16,1 1-14 15,0 0-4-15,0 0-3 16,0 0-1-16,0 0-5 16,1-1-2-16,0 1-7 15,0 0-3-15,0 0-5 16,0 0-2-16,0 0-1 16,0 0 1-16,0 1 2 15,0 0 2-15,4-1 2 16,1 0 1-16,0-1-6 0,1 2-2 15,2 0-7-15,1 0-3 16,-1 0-3-16,-1 0-2 16,4 0 0-16,0 2 0 15,33 4 0-15,-35-6 0 16,1 2 1-16,-4-2 0 16,1 2 0-16,1-1 0 15,-1-1 0-15,0 1 0 0,-1-1-1 16,3 2 0-16,0 1-1 15,-1-3 0-15,1 1 1 16,4-1 0-16,-2 1 3 16,1 0 0-16,-3 1 4 15,-4-1 0-15,3 0-1 16,-3 0 1-16,3 0-2 16,2 1-1-16,3-1-3 15,-1 0-1-15,3 0-1 16,0-1-1-16,3 0-1 15,0 5-1-15,0-2 0 16,0 2 0-16,0 0 0 16,-3 1 2-16,0-2 3 15,0-1 0-15,2 1 3 16,-1 3-2-16,0-3 0 0,5 0-1 16,-3 3-1-16,0-2-1 15,7 0-1-15,0 0 0 16,-4 1-2-16,0-1 1 15,-6 3 0-15,-5-3-1 16,-2 1 1-16,4 1 0 16,0 0 0-16,6 3 2 15,4-4 0-15,-3 1 2 0,-2 0 2 16,-6-1-1-16,4 0 1 16,2 1-1-16,-1-5 0 15,0 1 0-15,0-2 0 16,-3 3 0-16,-2 0 0 15,0-2-1-15,-2 0-1 16,4-1-1-16,2 4 0 16,-1-1-2-16,2 3 0 15,-1 1-1-15,2 0 0 16,0-3 0-16,4 5 0 16,-1-3 1-16,3 4-1 15,-2 0 0-15,0-3 0 16,-9-3-1-16,1-1 0 15,1 4-1-15,-2-3 1 16,-1 6 0-16,-1-5 1 16,1 2-1-16,2 1 2 0,0-4-1 15,-4 0 1-15,-4-5 1 16,-3 2-1-16,2-2 0 16,-4 0 2-16,0 0 0 15,0 0 3-15,0 0 2 16,0 0-1-16,0 0-1 15,1 0-3-15,5 3-1 16,0 1-1-16,-2 0-1 0,0-3 0 16,4 1 1-16,-4-1-1 15,1 2 1-15,-5-2 0 16,4 0 1-16,-4-1 3 16,0 0 0-16,0 0 0 15,0 0-1-15,0 0-4 16,0 0-2-16,0 0-8 15,2 1-12-15,-2-1-34 16,0 0-20-16,0 0-47 16,1 0-25-16,0 0-99 15,0 2-123-15,2 6 238 16</inkml:trace>
  <inkml:trace contextRef="#ctx0" brushRef="#br0" timeOffset="68">26814 6857 705 0,'-32'-33'396'0,"26"29"-102"15,3-2-66-15,4 3-36 16,5 0-56-16,-5 1-29 15,-1 1-39-15,0-1-15 0,0 1-18 16,0 1-5-16,5 0-4 16,8 1-2-16,2 3-5 15,26 8-2-15,-18-7-3 16,2 1-1-16,-2-2-3 16,0-3 3-16,-9-2 10 15,-2 1 7-15,-5 0 13 16,-2 2 6-16,-2 1 4 15,-2-3 2-15,-1-1 4 16,-1 0 1-16,0 0-9 16,0 0-7-16,0-10-18 15,0-5-8-15,-3-34-6 16,-1 26-2-16,-3 2-2 16,5 3-1-16,-6 0-3 15,5 3-2-15,2-1-2 16,-2 2-2-16,3 7-14 15,-1-4-23-15,4 10-75 0,3 2-44 16,-2 2-101-16,-3-2-56 16,0 0 204-16</inkml:trace>
  <inkml:trace contextRef="#ctx0" brushRef="#br0" timeOffset="69">23696 4758 343 0,'-1'0'217'0,"0"0"13"16,-1 0-21-16,0-1-25 15,1 0-11-15,0 1-26 16,0 0-12-16,0 0-24 15,0 0-15-15,0 0-32 16,0 0-17-16,0 0-28 16,-1 0-11-16,0 2-8 15,-2 13-2-15,2 0-1 16,6 25 0-16,4-28 2 16,0-4 0-16,0-1 1 15,5-2 0-15,-2-4 1 16,1-1 2-16,1-4 0 15,-3-2 0-15,2-6 0 0,-1-4 1 16,-6-2 4-16,-2 3 3 16,-5 0 7-16,-2 2 2 15,-6 4-1-15,1-4-2 16,-3 5-5-16,3 0-2 16,-6-1-4-16,-1 5-1 15,7 0-5-15,1 4-8 16,4 7-12-16,2 1-15 15,0 9-101-15,1 3-120 0,12 11 163 16</inkml:trace>
  <inkml:trace contextRef="#ctx0" brushRef="#br0" timeOffset="70">23753 4863 977 0,'-31'-33'406'0,"30"32"-248"16,-1 2-3-16,-1-1-68 16,2 0-23-16,0 0-35 0,0 0-7 15,-1 17 4-15,-2 37 5 16,1-21 8-16,3 0 2 15,2 8-5-15,-2-1-5 16,5 4-11-16,-4 0-4 16,-1-5-7-16,2-11-2 31,-1-16-2-31,0 2-2 0,4 34 1 0,2-6-1 16,4-5 0-16,-2-19 0 0,-5-10-30 15,0-1-45-15,0-3-141 16,-1-2-142-16,0 1 217 15</inkml:trace>
  <inkml:trace contextRef="#ctx0" brushRef="#br0" timeOffset="71">23628 5300 955 0,'1'12'430'16,"0"0"-235"-16,5 2-31 15,4 3-14-15,-3-2-52 16,2 3-17-16,4-2-35 16,-3-1-9-16,4 1-12 15,4-2-4-15,-3-8-6 0,1 0 1 16,-6-8 1-16,-4-3 3 16,2-8-1-16,2 0-1 15,1-11-7-15,2-2-3 16,2 1-22-16,-2-3-43 15,-1 4-153-15,3 6 139 16</inkml:trace>
  <inkml:trace contextRef="#ctx0" brushRef="#br0" timeOffset="72">23819 4797 554 0,'-1'2'256'0,"1"-6"-82"15,0 2-2-15,0 2 9 16,0-1-18-16,0 1-36 0,0 0-13 16,0 0-19-16,0 0-8 15,4 2-17-15,13 1-10 16,35 38-23-16,-26-27-6 0,8-3-12 15,2 1-3-15,-2-1-6 32,-16-7-2-32,-1 2-3 0,56 15-1 0,1 7 0 15,5 1 0-15,-26-5 1 16,4 2 0-16,2 2 1 16,4 1-1-16,0-1-1 15,-1 1 0-15,-8-3-2 16,-4 1 1-16,-6-7-1 15,3-1 1-15,1 1 1 16,0-2 1-16,-2 3 6 16,-1-2 5-16,1-2 5 15,-1-4 5-15,-5-1 0 16,-3-4 1-16,-14-1 0 16,-4-1 0-16,-12-1 0 15,-3-1 3-15,-4-4 3 0,-3 0-4 16,3-1-20-16,0 0-12 15,0 1-33-15,0 0-15 16,0 0-49-16,-1 0-61 16,0 0 104-16</inkml:trace>
  <inkml:trace contextRef="#ctx0" brushRef="#br0" timeOffset="73">25052 5396 1077 0,'0'-3'462'0,"-2"3"-240"16,2-3-42-16,0 2-66 15,0 1-32-15,0 0-49 16,0 0-14-16,4 0-7 15,14 6-1-15,39 13 2 16,-27-9 0-16,-4 0 3 16,0-2 1-16,-6-1 4 15,-2-4 0-15,-3-2 2 16,-4-2 0-16,0-3 0 16,1-3 2-16,-8 0 7 0,1-3 6 15,-2-1 2-15,-10-3-4 16,5-2-19-16,0 2-20 15,-7 0-52-15,7 3-28 16,-7-2-64-16,-1-3-40 16,11 5-186-16,-3 3 240 15</inkml:trace>
  <inkml:trace contextRef="#ctx0" brushRef="#br0" timeOffset="74">28862 4126 216 0,'8'31'211'16,"-8"-30"-39"-16,0 2-77 15,2 0 63-15,-2-3-11 16,0 0-18-16,0 0-9 16,0 0-16-16,3 8-7 15,1 1-13-15,2 3-9 16,19 26-13-16,-21-28-8 16,2-2-10-16,1-1-4 15,-1-3-6-15,3-3-1 0,0-2-5 16,0-6-2-16,2-4-4 15,4-5 0-15,1-9-4 16,5-1-3-16,2-6-5 16,-1-1-1-16,2-1-3 15,2-1-2-15,-3 5 0 16,-4 2 1-16,-2 6-1 16,-4 5 1-16,-5 5 0 15,0 4-1-15,-5 5 0 16,-3 3-1-16,-1 3-21 15,0-3-33-15,0 0-139 16,0 0 158-16,0 1-102 16,-2 9-79-16</inkml:trace>
  <inkml:trace contextRef="#ctx0" brushRef="#br0" timeOffset="75">29029 4758 571 0,'-73'60'375'0,"72"-64"-142"16,-2 4-127-16,2 4 61 15,1-4-32-15,0 0-19 0,0 0-27 16,0 0-13-16,0 7-19 16,1 4-6-16,2-1-7 15,0-2-5-15,19 29-6 16,-14-29-3-16,1-3-4 16,1-1 0-16,0-7-1 15,4-2-1-15,2-6-2 16,1-6-1-16,5-7-2 15,2-5-2-15,3-4-3 16,-1-4-2-16,1 1-3 16,-4 0-1-16,-5 5-10 15,-2 6-9-15,-7 6-31 16,-5 7-17-16,-4 8-48 16,-4 8-40-16,-6 5 98 15,2 9-82-15,-4-2-39 16</inkml:trace>
  <inkml:trace contextRef="#ctx0" brushRef="#br0" timeOffset="76">29080 5488 415 0,'-90'50'352'0,"84"-50"-97"16,6 1-125-16,0 1 82 15,0-2-52-15,0 0-14 16,0 0-35-16,0 7-13 16,2 6-23-16,0-1-10 15,15 27-17-15,-11-29-6 0,2-6-11 16,3 0-4 0,1-6-4-16,2-3-1 0,2-9-1 15,2-6 0-15,7-7-3 16,-1-5-1-1,3-3-1-15,0-4-1 0,-2 2-2 16,0 3-2-16,-5 4-13 16,-4 7-17-16,-4 8-55 15,-5 5-43-15,-6 6 90 16,-2 5-66-16,-4 11-50 16</inkml:trace>
  <inkml:trace contextRef="#ctx0" brushRef="#br0" timeOffset="77">29110 6306 570 0,'-87'-1'371'0,"84"4"-132"16,2 5-121-16,1 0 54 15,1 1-22-15,2 4-20 16,0-1-32-16,3-2-15 0,-1-1-27 15,4-3-9-15,3-6-12 16,2-2-6-16,5-10-7 16,0-4-2-16,6-8-2 15,1-4-1-15,3-3-5 16,-1-4 0-16,-2 2-2 16,-2 2 0-16,-2 4-2 15,-3 4 0-15,-8 7-3 16,-1 1-10-16,-7 10-58 15,-3 3-59-15,-4 5 97 16,-3 4-63-16,-6 3-51 16</inkml:trace>
  <inkml:trace contextRef="#ctx0" brushRef="#br0" timeOffset="78">29157 6756 355 0,'-39'30'315'16,"38"-26"-76"-16,1 7-109 15,2 3 75-15,1 1-39 16,0-2-13-16,1 0-25 16,1 0-15-16,-2-6-25 15,2 3-11-15,-1-4-21 16,2-4-7-16,2-2-16 0,2-2-5 16,1-7-8-16,4-3-3 15,4-5-4-15,-1-2-1 16,7-2-2-16,-3 1-1 15,-1-3-1-15,-2 2 1 16,-2 4-19-16,-3 3-27 16,-9 4-95-16,2 3 110 15,-13 2-71-15,1 3-59 0</inkml:trace>
  <inkml:trace contextRef="#ctx0" brushRef="#br0" timeOffset="79">29141 7287 561 0,'-46'28'367'0,"39"-24"-135"15,2 2-120-15,2 7 70 16,1 0-28-16,2 1-29 16,0 2-17-16,3-3-24 15,1-1-13-15,4-6-18 16,4-4-6-16,4-4-13 15,2-4-4-15,3-10-7 16,2 1-4-16,6-6-3 16,-2-1-2-16,-1 0-3 15,0 1-1-15,-5 2 1 16,-2 2 1-16,-3 5-3 16,-7 2-7-16,-4 3-40 15,-5 1-37-15,-5 6 63 16,-3 1-43-16,-5 10-35 15</inkml:trace>
  <inkml:trace contextRef="#ctx0" brushRef="#br0" timeOffset="80">29164 8164 765 0,'-21'30'468'16,"15"-29"-218"-16,3 6-156 16,-1-1 85-16,3 6-92 15,0 1-11-15,1 4-35 16,0-2-9-16,3 1-12 15,1-4-3-15,2-3-3 16,3-1 0-16,2-10 1 16,2-4 0-16,5-6 0 15,2-3-1-15,4-10 0 0,3-4-1 16,1 0-1 0,0-3-1-16,-4 4-2 0,-2 1-5 15,-7 5-41-15,-3 1-41 16,-5 9 64-16,-8 5-40 15,-9 3-35-15</inkml:trace>
  <inkml:trace contextRef="#ctx0" brushRef="#br0" timeOffset="81">29144 8938 662 0,'-38'59'410'16,"33"-52"-170"-16,5 4-130 15,0 0 67-15,0 3-49 16,3-1-12-16,-1-3-29 15,3 0-10-15,4-7-17 16,2-3-7-16,5-9-10 16,3-5-3-16,8-11-8 15,3-2-1-15,6-7-7 16,3-3-3-16,-4-1-7 16,-1 1-14-16,-3 7-44 15,-4-1-36-15,-4 8 63 0,-3 5-45 16,-10 4-36-16</inkml:trace>
  <inkml:trace contextRef="#ctx0" brushRef="#br0" timeOffset="82">26038 8677 502 0,'0'0'256'0,"0"0"-79"16,0 0-15-16,0 0-50 15,0 0-16-15,0 0-17 16,0 0-2-16,0 0-4 0,0 0-1 15,0 0-4-15,0 0-5 16,0 0-8-16,0 0-8 16,0 0-14-16,0 0-7 15,0 0-10-15,0 0-1 16,0 0 1-16,0 0 1 16,0 0 5-16,0 3 2 15,-1 5 4-15,0-1 2 16,-1 4 1-16,1 0 0 0,-1 4-5 15,-1 29-1-15,1-26-5 16,2 3-3-16,-1 2-4 16,1 8 0-16,1 1-5 15,0 1 0-15,1 0 0 16,1-3-1-16,-1-2 6 16,2-1 0-16,-4-8 2 15,0 0 0-15,0-3-4 16,0-5-2-16,2-1-3 15,-2 0 0-15,1-2-1 16,1-1-2-16,-1 2 1 16,0-5-8-16,-1-4-65 15,-1-2-48-15,1 1-178 16,0 0 180-16</inkml:trace>
  <inkml:trace contextRef="#ctx0" brushRef="#br0" timeOffset="83">26628 8773 727 0,'10'-46'376'16,"-11"42"-147"-16,0 7-49 15,-1 2-37-15,1-5-53 16,0 0-14-16,0 8-8 15,-2 3-2-15,3 4-3 16,3 29 0-16,0-22-2 16,-1 6-6-16,-1 3-9 15,-1 4-7-15,-2 4-13 16,-1-1-2-16,-1 0-7 16,3 3-5-16,1-12-4 15,4 0-1-15,-2-5-1 16,1-5 0-16,-2-2-1 15,1-4 0-15,-1-6 0 0,-1-3-27 16,0 1-79-16,0-10-60 16,-1 4-419-1,0 0 388-15</inkml:trace>
  <inkml:trace contextRef="#ctx0" brushRef="#br0" timeOffset="84">26278 8984 861 0,'1'1'402'16,"-1"2"-203"-16,9 4-20 15,-4 3-15-15,-1 5-54 16,6 1-21-16,-5 0-22 15,-1-1-8-15,3-4-10 16,2 1-5-16,0-7-11 16,-1-3-5-16,4-1-5 15,-8-3 0-15,8-1-4 16,0-7-2-16,1-6-3 16,8-3-4-16,1-8-4 15,5-2-1-15,1 0-3 16,-2-3-1-16,-5 4-32 0,-3 5-25 15,-7 9-81-15,-2 3-63 16,-7 11-224-16,-3 4 269 16</inkml:trace>
  <inkml:trace contextRef="#ctx0" brushRef="#br0" timeOffset="85">26376 9700 251 0,'-1'0'189'0,"0"0"39"16,1 0-24-16,-2 0-27 16,1 0-14-16,0 0-17 15,0 0-7-15,1 0-15 16,0 0-4-16,0 0-16 16,0 0-7-16,0-1-18 15,0 0-9-15,0 0-13 16,1-5-8-16,3-10-12 0,4-35-6 15,-10 32-9-15,-2 0-1 16,-8 0 0-16,3 6-2 16,-5 2-3-16,-1 2-2 15,7 3-1-15,-3-3-1 16,-3 7-2-16,4 1-4 16,0 9-6-16,-5 0-3 15,10 7 0-15,-6 1 1 0,2-1 3 16,0 2 3-1,4-7 2-15,3 6 1 0,-3-1 0 16,10 2-2-16,-2 0-1 16,-3-4-2-16,11-1-1 15,-3-1 0-15,2-1 1 16,-1-3 0-16,3 2 2 16,0-6 0-16,-3-2 2 15,6-1 1-15,-2-4 2 16,-2-3 0-16,3 0-1 15,-4-4 1-15,-3-6 0 16,-4 8 0-16,-1-6 2 16,9 6 0-16,-6 8 3 15,3-2 3-15,-5 6 4 0,-5-1 1 16,1-2-3 0,0 0-4-16,0 0-5 0,0 0 0 15,1 2-1-15,0 11 1 16,2 5-1-16,9 28-1 15,-6-33-2-15,-2-1-1 16,-2-5 0-16,4-4 0 16,-2 3-1-16,-1 1 0 15,3-4 1-15,0 3-14 16,-2-5-84-16,-2-1-63 0,7 2-200 16,-8-2 214-16</inkml:trace>
  <inkml:trace contextRef="#ctx0" brushRef="#br0" timeOffset="86">26530 9745 658 0,'0'-1'357'0,"0"-5"-48"16,0 2-70-16,0 3-29 0,0 0-36 15,0-1-47 1,0 1-16-16,0-1-22 0,0 1-11 16,0 1-12-16,0 0-9 15,1 0-16-15,3 1-5 16,-2 1-12-16,3 7-3 15,3 5-1-15,9 29-1 16,-16-33 0-16,-2-4-1 0,1-2-1 16,-1 0-1-16,0-4 0 15,0 0 1-15,0 0 1 16,0 0 0-16,0 0-7 16,-1-2-3-16,1 1-8 15,0 0-1-15,-1-14-5 16,2 8-1-16,4-5 1 15,19-26-1-15,-11 29 2 16,2-5 1-16,-2 6 5 16,0 3 6-16,0 1 7 15,0 4 4-15,1 6 2 16,-3 5 0-16,0-2 1 16,-1 5 1-16,2-2-2 15,2-5 0-15,-4 9-2 0,-2 0-1 16,-7-2-1-1,3 3-1-15,-3-1-3 0,0-3-1 16,2 0-1-16,0-1-2 16,-1-5 0-16,0 1-1 15,7-6-5-15,-12 0-11 16,8-2-67-16,-4 0-57 16,-1-1-83-16,1 0 119 15</inkml:trace>
  <inkml:trace contextRef="#ctx0" brushRef="#br0" timeOffset="87">28687 8871 586 0,'30'-41'358'0,"-31"40"13"16,-2 1-143-16,-4 0-47 15,6 0-33-15,0 0-50 16,0 0-15-16,-10 5-30 0,-6 10-11 15,-39 40-16-15,25-24-8 16,0 7-10-16,-1 1-4 16,6 1 0-16,5-7 0 15,4-8 2-15,4-5 0 16,5-12-25-16,3-1-41 16,-1-12-164-16,2-3-212 15,10-11 275-15</inkml:trace>
  <inkml:trace contextRef="#ctx0" brushRef="#br0" timeOffset="88">28442 8870 940 0,'-3'-3'431'0,"3"3"-191"16,5 4-32-16,-5-4-67 15,0 4-24-15,11 21-36 16,12 29-10-16,-4-23-17 15,1-4-9-15,5 0-17 16,2-1-8-16,-3-3-7 16,-3-1-2-16,-6-7-1 15,-4-1 0-15,-5-5-45 16,-1-7-45-16,-5 0-132 16,-3 3 127-16</inkml:trace>
  <inkml:trace contextRef="#ctx0" brushRef="#br0" timeOffset="89">27799 8822 736 0,'51'-38'408'16,"-49"33"-127"-16,-2 2-38 16,-2-1-23-16,2 4-67 15,-1 0-21-15,0 0-41 16,-8 19-19-16,-42 37-22 15,18-23-10-15,1 0-19 16,0-3-5-16,10-2-7 0,4-4-1 16,6-4-1-1,1-2-2-15,2-9-65 0,3-3-49 16,0-8-147-16,4-5-134 16,2-6 249-16</inkml:trace>
  <inkml:trace contextRef="#ctx0" brushRef="#br0" timeOffset="90">27607 8833 659 0,'8'-18'410'0,"0"4"-60"15,4 6-93-15,0 6-37 0,5 11-62 16,3 0-19-16,1 11-29 16,1 3-9-16,2 3-25 15,-3 2-13-15,-2-3-23 16,1-2-9-16,-3-2-12 15,0-3-4-15,-5 1-7 16,-3-3 1-16,-2-5-61 16,-5-2-50-16,4-6-143 15,-6-3-91-15,-10-7 208 16</inkml:trace>
  <inkml:trace contextRef="#ctx0" brushRef="#br0" timeOffset="91">27145 8850 936 0,'21'-37'437'0,"-17"33"-180"16,-1 0-8-16,-3 4-63 0,-2 0-36 15,1 0-53 1,0 0-19-16,-14 14-26 0,-43 42-8 15,23-26-18-15,1 3-5 16,0-2-11-16,6 0-3 16,5-7-4-16,9-2-1 15,6-9-56-15,5-3-45 16,5-7-108-16,-2-4-79 16,0-8 179-16</inkml:trace>
  <inkml:trace contextRef="#ctx0" brushRef="#br0" timeOffset="92">26954 8862 966 0,'5'-9'468'0,"1"5"-177"15,2 4-24-15,0 9-80 16,2 3-33-16,4 11-44 16,1 0-18-16,4 0-22 15,1 2-13-15,-1-2-22 16,2-1-9-16,-4-3-12 15,0 1-2-15,-3-5-51 16,-3-4-60-16,-7-4-169 16,-1-5 164-16</inkml:trace>
  <inkml:trace contextRef="#ctx0" brushRef="#br0" timeOffset="93">25783 8783 1052 0,'-2'-4'474'0,"0"4"-231"16,-2 2-19-16,1-2-82 15,2 0-35-15,-6 9-49 16,-18 19-11-16,-38 37-18 15,29-26-8-15,3-3-10 16,7-3-4-16,10-7-3 16,2-4 0-16,6-10-17 15,-1-5-28-15,0-7-90 16,0-3-77-16,-2-5 126 16</inkml:trace>
  <inkml:trace contextRef="#ctx0" brushRef="#br0" timeOffset="94">25515 8828 1020 0,'6'-4'472'15,"6"8"-215"-15,3 4-16 16,5 8-70-16,-1 5-24 16,5 5-34-16,1-1-13 15,0 1-29-15,5 0-17 16,-7-2-25-16,-2 1-8 0,-6-4-10 15,-2-3-1-15,-8-4-36 16,-2-5-48-16,1-3-120 16,-7-4-60-16,0-9 147 15</inkml:trace>
  <inkml:trace contextRef="#ctx0" brushRef="#br0" timeOffset="95">25037 8710 1124 0,'-4'0'549'15,"1"2"-246"-15,-4 1-58 16,-1 5-35-16,-8 0-85 16,-2 7-31-16,-8 7-47 15,-4 4-15-15,-1 5-17 16,-2-4-6-16,11 0-6 15,-1-4-2-15,15-5-4 16,-2-3-32-16,4-8-94 16,3-1-64-16,-2-9-217 15,10-3 252-15</inkml:trace>
  <inkml:trace contextRef="#ctx0" brushRef="#br0" timeOffset="96">24736 8684 1020 0,'9'4'514'0,"-4"1"-211"16,8 6-66-16,-4 5-45 15,3 5-65-15,5 4-19 0,-1 0-34 16,5 0-15-16,0-1-24 16,5-1-10-16,-2-3-12 15,-1-1-2-15,-4-4-1 16,-1-3-20-16,-10-2-85 15,-1-4-61-15,-7-1-150 16,-2 1 179-16</inkml:trace>
  <inkml:trace contextRef="#ctx0" brushRef="#br0" timeOffset="97">24387 8748 852 0,'-12'-39'422'0,"8"34"-124"16,0-3-44-16,0 10-23 16,0-2-39-16,-5 5-60 15,0 6-24-15,-10 5-43 16,-5 11-15-16,-1 10-19 15,-1-1-8-15,7 5-14 16,2-6-3-16,9-6-2 16,2-8-13-16,1-10-88 15,8-5-73-15,-3-6 100 16</inkml:trace>
  <inkml:trace contextRef="#ctx0" brushRef="#br0" timeOffset="98">24103 8760 1073 0,'13'5'506'0,"-5"6"-243"16,10 2-77-16,0 5 2 16,4-1-72-16,0 0-21 15,-2 3-34-15,2-2-16 0,5 5-20 16,-1-1-7-16,-1-4-8 15,-2 3-1-15,-10-7-3 16,1 1-29-16,-10-3-101 16,0-3-70-16,-4-2 108 15</inkml:trace>
  <inkml:trace contextRef="#ctx0" brushRef="#br0" timeOffset="99">23802 8754 865 0,'-4'-39'464'15,"7"33"-151"-15,-3 4-55 16,-1 2 0-16,0 0-90 16,0 0-36-16,0 0-58 15,-15 16-20-15,-37 44-20 16,25-24-5-16,11 0-12 16,1-3-5-16,1-6-7 15,5-5-1-15,-1-10-43 16,0-3-49-16,9-7-129 15,-3-2-77-15,-3-4 176 16</inkml:trace>
  <inkml:trace contextRef="#ctx0" brushRef="#br0" timeOffset="100">23531 8733 1041 0,'14'-2'457'16,"-2"7"-195"-16,6 5-59 15,5 5-14-15,2 8-30 16,-1 3-56-16,-5 2-16 0,-2 1-31 16,-5-3-15-16,7-3-19 15,4-2-6-15,-1-6-6 16,1-4-10-16,-12-5-116 16,-4 0-89-16,-3-4 122 15</inkml:trace>
  <inkml:trace contextRef="#ctx0" brushRef="#br0" timeOffset="101">22949 8759 739 0,'44'-33'479'16,"-44"30"-8"-16,-1 3-204 15,-4 0-12-15,4 0-93 16,0 0-34-16,-7 6-47 15,-14 17-11-15,-31 32-19 16,28-24-9-16,1-1-18 16,1 3-7-16,6-4-10 15,2-4-4-15,7-3-38 16,1-4-44-16,4-8-122 16,3-4-83-16,4-11 172 15</inkml:trace>
  <inkml:trace contextRef="#ctx0" brushRef="#br0" timeOffset="102">22782 8746 955 0,'0'-4'467'16,"3"8"-138"-16,4 5-68 0,6 11-42 16,3 4-43-16,2 5-60 15,2 2-22-15,0-1-35 16,0-2-15-16,-3-6-24 15,-2-1-6-15,0-4-36 16,0 1-49-16,-6-5-135 16,3-1-89-16,-9-11 174 15</inkml:trace>
  <inkml:trace contextRef="#ctx0" brushRef="#br0" timeOffset="103">22087 8753 900 0,'0'0'465'15,"1"0"-189"-15,2-3-28 16,-3 3-7-16,0 0-85 16,-2 0-31-16,1 0-50 15,-5 18-21-15,-24 43-26 16,10-23-5-16,-9-2-11 16,11-2-2-16,-2-11-6 15,4-5-21-15,4-9-78 16,2-1-60-16,1-10-98 15,3 0 144-15</inkml:trace>
  <inkml:trace contextRef="#ctx0" brushRef="#br0" timeOffset="104">21874 8739 1100 0,'14'4'533'0,"6"8"-246"0,6 10-65 15,1-2-40-15,9 8-73 16,-7-4-18-16,-3 2-31 16,-1 0-11-16,-8-7-19 15,1 1-8-15,-2-4-9 16,0-3-2-16,-4 1-92 16,3-5-76-16,5 1 96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5T15:34:26.716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context xml:id="ctx1">
      <inkml:inkSource xml:id="inkSrc21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6-25T15:34:35.427"/>
    </inkml:context>
  </inkml:definitions>
  <inkml:trace contextRef="#ctx0" brushRef="#br0">5095 4995 304 0,'-1'0'216'0,"-1"0"8"16,1 0-4-16,-3 5-45 0,0 3-23 15,-2 7-17-15,-2 31-13 16,10-19-27-16,0-3-14 16,-2 4-31-16,4 0-13 15,-1-9-18-15,0 4-5 16,0-10-7-16,-3-4-1 16,0-3-5-16,2-5-3 15,-1-10-73-15,0-4-92 0,5-17 107 16</inkml:trace>
  <inkml:trace contextRef="#ctx0" brushRef="#br0" timeOffset="194.55">5010 4850 912 0,'-3'3'381'0,"6"0"-236"16,3 1 6-16,0 1-35 15,3-1-29-15,1 1-32 16,0 0-13-16,4-1-21 16,-1-2-7-16,-1 3-108 15,2 0-162-15,8 0 167 16</inkml:trace>
  <inkml:trace contextRef="#ctx0" brushRef="#br0" timeOffset="538.61">5446 4836 659 0,'8'-14'343'0,"-7"0"-133"0,-1-1-31 16,1 3 0-16,-8 5-64 15,-7 1-21-15,0 7-35 16,-6 4-12-16,-2 11-21 15,3 6-8-15,-2 8-8 16,5 4-3-16,11 4-3 16,5 2-1-16,8 6-2 15,5 4-1-15,5 3 0 16,1 1 0-16,0-2 0 16,5-1 0-16,-8-10 2 15,-2-2 1-15,-2-11 3 16,-9-6 2-16,1-9-8 15,-4-6-43-15,-9-12-298 16,2-4 241-16</inkml:trace>
  <inkml:trace contextRef="#ctx0" brushRef="#br0" timeOffset="717.03">5210 5064 791 0,'2'11'398'16,"5"-9"-19"-16,8 8-213 15,5-9 14-15,2 1-25 32,-11-1-57-32,0 0-18 0,42 0-27 0,-5-1-16 15,0 3-20-15,-24 0-8 0,-6-3-56 16,1 2-69-16,1-2 74 16</inkml:trace>
  <inkml:trace contextRef="#ctx0" brushRef="#br0" timeOffset="2830.65">6595 5080 276 0,'-1'0'189'16,"-1"0"-14"-16,1-1-12 15,0 0-9-15,0 0-14 16,0 0-6-16,0 0-17 16,1 0-5-16,0 0-18 15,0 0-7-15,-1-1-9 16,0-7-3-16,-2-3-5 16,-15-27-1-16,0 32-11 15,2 0-6-15,-1 8-18 16,0 0-8-16,9 6-14 15,2 4-5-15,1 4-5 16,-1 4-2-16,4 5-2 16,1 2-1-16,7 2 0 15,4 0 0-15,3-8 2 16,-1-3 1-16,2-7 1 0,3-6 1 16,-3-4 2-16,4-7 0 15,-2-12 1-15,0-5-1 16,1-9 0-16,-3-2 0 15,-3-5 0-15,-1 0 1 16,-3 4 3-16,-4 2 2 16,-3 8 14-16,0 5 7 15,-3 10 13-15,0 3 4 0,0 11-11 16,-1 5-7-16,-1 12-15 16,1 7-4-16,3 11-5 15,1-3-1-15,3 3-2 16,3-2 1-16,1-3-1 15,4 1-1-15,-1-9 0 16,1-3 0-16,-2-8-1 16,1-5-3-16,1-6-29 15,0-3-64-15,5-5-213 16,-2-3 202-16</inkml:trace>
  <inkml:trace contextRef="#ctx0" brushRef="#br0" timeOffset="3181.75">6821 5201 868 0,'69'-12'430'0,"-56"3"-212"16,2-10-27-16,1 0-53 15,-2-7-77-15,-3-3-17 16,-2-1-18-16,-1 3 0 15,0 3 6-15,-1 5 10 16,-11 6 14-16,-3 2 2 0,-6 6-9 16,-6 2-12-16,4 10-15 15,-4 4-4-15,1 9-4 16,6 6-2-16,4 5-8 16,8 0-3-16,6 2-4 15,8-5-2-15,5-4 0 16,2-4-1-16,4-5 2 15,-3-7-1-15,2-6-7 16,3-4-28-16,2-8-132 16,2-4-108-16,4-7 164 15</inkml:trace>
  <inkml:trace contextRef="#ctx0" brushRef="#br0" timeOffset="3411.55">7255 4975 939 0,'-6'1'444'0,"-3"-1"-188"16,-3 1-12-16,-3 6-72 0,0 4-33 16,1 2-48-16,2 2-24 15,5 2-37-15,5 0-12 16,4 5-17-16,6-1-3 16,5 1-5-16,2-1-2 0,4 0 1 15,4 1-1 1,2-8 1-16,3-5-5 0,6-9-112 15,0-8-79-15,4-9 122 16</inkml:trace>
  <inkml:trace contextRef="#ctx0" brushRef="#br0" timeOffset="3598.01">7528 4988 879 0,'-10'10'429'0,"9"0"-113"16,-2 4-107-16,3 6-41 15,-4 1-42-15,6 0-66 16,1-1-21-16,2-1-24 16,6-1-7-16,-5-6-7 15,2-3-2-15,2-3-67 16,-5-4-65-16,-1 0-211 16,-1-3 210-16</inkml:trace>
  <inkml:trace contextRef="#ctx0" brushRef="#br0" timeOffset="3764.7">7474 4876 1300 0,'1'0'523'16,"1"-2"-375"-16,4 1 1 16,-6 1-89-16,0 0-27 0,0 0-21 15,0 0-34-15,12 6-205 16,10 4 164-16</inkml:trace>
  <inkml:trace contextRef="#ctx0" brushRef="#br0" timeOffset="4132.79">7876 4945 1061 0,'-3'2'482'0,"-18"-6"-238"15,-5 1-52-15,1 3-79 16,1 0-45-16,8 5-38 16,0 2-9-16,7 5-13 15,3 1-5-15,6 4-7 16,4 0-3-16,5 1 1 0,4 2 2 16,4-4 4-16,0 4 0 15,7-6 3-15,-2 1 2 16,2 1 14-16,-5-8 9 15,-5 3 19-15,-5-4 14 16,-5-1 23-16,-4 1 4 16,-6 0-5-16,-2 2-13 0,-7-3-29 15,3 3-15-15,-4-6-17 16,3 1-6-16,3-4-57 16,4-1-56-16,6-8-163 15,2-5 166-15</inkml:trace>
  <inkml:trace contextRef="#ctx0" brushRef="#br0" timeOffset="4289.14">8060 5061 1158 0,'4'25'539'0,"0"3"-276"15,4 1-7-15,1-4-135 16,1-1-54-16,0-10-52 15,-4-6-14-15,3-10-109 0,-3-11-99 16,4-17 128-16</inkml:trace>
  <inkml:trace contextRef="#ctx0" brushRef="#br0" timeOffset="4465.72">8071 4858 1165 0,'-9'2'500'15,"11"2"-295"-15,0 0-41 0,1 2-55 16,1 1-58-16,0 1-86 16,4-2-100-16,10 1 89 15</inkml:trace>
  <inkml:trace contextRef="#ctx0" brushRef="#br0" timeOffset="5153.14">8263 5006 1140 0,'0'13'480'0,"-2"2"-319"16,1 3-7-16,1 5-83 16,0-6-31-16,7 6-10 15,2-1-4-15,8-5-7 16,3-2-1-16,0-8-6 0,0-6-2 15,3-1-3-15,-2-1-1 16,1-10 0-16,-1 1-1 16,-13-9-4-16,1-4-2 15,-9 5-11-15,-2-8-2 16,-15 3-2-16,-2-1 3 16,-10 1 12-16,-5 6 2 15,7 7 14-15,-1 4 7 0,9 8 7 16,2 0-1-16,13 3-15 15,1 2-10-15,5-3-14 16,7 4-3-16,7-2 1 16,3 1 1-16,9-2-20 15,4-2-14-15,5-1-18 16,-3-2-2-16,-4 0 20 16,0 0 16-16,-3-1 23 15,-1 1 6-15,-2 3 8 16,-9 2 5-16,-5 4 31 15,-3 5 17-15,-6 2 19 16,-1 3 7-16,-3 6-19 16,-3-6-14-16,3 1-18 15,0-6-6-15,0-9-7 16,1-3-4-16,-1-8-10 0,2-4-6 16,4 0-8-16,5-5-2 15,3 1 3-15,1-1 3 16,0-1 2-16,0 4 0 15,1 6 3-15,1 2 3 16,2 9 8-16,-2 3 4 16,3 4 12-16,-1 2 3 15,0 7-1-15,-1-1-4 16,-4 2-12-16,1-1-5 16,-2-10-8-16,0 0-3 0,-3-8-13 15,-2-3-26-15,-2-5-84 16,-1-7-74-16,-4 5 117 15</inkml:trace>
  <inkml:trace contextRef="#ctx0" brushRef="#br0" timeOffset="5735.77">9555 4995 626 0,'-2'-2'369'16,"1"-2"-99"-16,-1 1-41 15,2 2-27-15,0 0-61 16,0 0-20-16,0 1-32 16,0 0-15-16,4 11-24 15,4 17-12-15,8 38-14 0,-8-21-7 16,3 8-7-16,3 0-2 15,-2-5-2-15,1-3-1 16,-1-15-1-16,-3-8-2 16,-5-10-27-16,-1-6-42 15,-3-6-143-15,-4-5-144 16,1-14 217-16</inkml:trace>
  <inkml:trace contextRef="#ctx0" brushRef="#br0" timeOffset="5958.53">9517 4950 1048 0,'8'-2'481'0,"5"1"-266"0,5 1-51 15,9 3-15-15,2 4-72 16,4 1-13-16,-3 2-21 16,-2 0-8-16,-4 3-13 15,-3 0-2-15,-9 4-6 16,-5 6 3-16,-8-4 1 15,-6 6 1-15,-5-6 0 16,-1-6 1-16,-3 1-3 16,1-8-11-16,0-6-47 15,2-6-48-15,3-4-152 16,5 0-195-16,10-7 280 16</inkml:trace>
  <inkml:trace contextRef="#ctx0" brushRef="#br0" timeOffset="6230.68">9887 5001 937 0,'16'13'451'15,"2"6"-195"-15,-9 1-2 16,-1 2-85-16,3 2-38 16,-7-5-47-16,-4-3-15 0,0-5-27 15,-5-8-5-15,3-3-1 16,7-3-4-16,-5 2-9 15,0 0-6-15,-2-5-14 16,-1-15-3-16,0-31-2 16,3 24-3-16,2 3-2 15,2-1-3-15,4 5-26 16,-2 6-33-16,6 5-132 16,3 8-90-16,0 1 174 15</inkml:trace>
  <inkml:trace contextRef="#ctx0" brushRef="#br0" timeOffset="6607.48">10202 4952 802 0,'-5'2'486'0,"-1"-1"-90"16,1 8-136-16,-3-1-38 15,2 5-103-15,-2 1-33 16,5 3-40-16,3 2-13 15,3 1-17-15,6-1-5 16,5-4-3-16,1 0 0 16,6-5-2-16,0-3-1 0,4-7-1 15,0-3 0-15,1-11 0 16,-3-6 0-16,-8-3 1 16,-5-3 3-16,-12-1 7 15,-9 2 2-15,-10 0 6 16,-4 1 0-16,-5 7-4 15,2 4-5-15,1 12-14 16,1 2-12-16,10 13-20 16,4 3-10-16,9 2-96 15,9 2-83-15,8-11 139 16</inkml:trace>
  <inkml:trace contextRef="#ctx0" brushRef="#br0" timeOffset="7147.96">10531 4835 660 0,'-12'-5'382'0,"12"3"36"16,0 2-191-16,2 5-46 15,-2-5-34-15,1 4-75 16,8 25-16-16,6 40-17 16,-9-27-3-16,6 9-7 15,-1-3-3-15,3-10-7 16,1 3-3-16,-4-15-5 15,-1-4-2-15,-2-9 0 16,-4-5-1-16,-2-9-4 16,-3-9-4-16,1-10-10 15,1 1-4 1,0 2-1-16,3-19 2 0,4-1 6 16,2 9 2-16,2 12 5 15,1 0 1-15,3 11 6 16,-1 2 7-16,1 4 12 15,0 11 5-15,-4-1 8 0,-2 5 0 16,-6 0-2-16,-4-3-3 16,-3 3-4-16,-4-2-2 15,-3-1-6-15,-2 1-2 16,-3-5-5-16,1-1-4 16,1 1-6-16,1-4-11 0,3-4-61 15,0 1-49-15,5-10-146 16,2-4-131-16,4-14 249 15</inkml:trace>
  <inkml:trace contextRef="#ctx0" brushRef="#br0" timeOffset="7366.61">10814 4877 1094 0,'4'-5'504'0,"-4"6"-248"15,0 2-33-15,-1-3-95 16,0 5-43-16,-2 23-40 16,-1 36-9-16,4-27-17 15,2-2-7-15,3-3-8 16,3-6-3-16,1-2-3 0,1-1-23 16,2-9-118-16,-3-5-85 15,-1-4 131-15</inkml:trace>
  <inkml:trace contextRef="#ctx0" brushRef="#br0" timeOffset="7753.5">10951 5064 756 0,'13'8'469'16,"-9"-6"-81"-16,2-2-131 15,2 0-26-15,-1-5-105 16,6 1-35-16,4-4-31 15,2-4-14-15,-5-2-20 16,-4-5-8-16,-7-2-4 16,-2 1 0-16,-4 3 5 15,-4 2 2-15,-1 5 1 16,-4 3-1-16,-3 4-6 16,4 4-4-16,2 10-6 15,2 4-2-15,2 7-4 16,2 2-3-16,0 2 1 15,2-2 1-15,4 1 2 16,2-3 0-16,1-4 1 16,4-2-1-16,1-12-5 15,4 1-5-15,5-13-60 0,2-1-53 16,-1-8-133-16,-3-1-89 16,-6 0-189-16,-2-1 322 15</inkml:trace>
  <inkml:trace contextRef="#ctx0" brushRef="#br0" timeOffset="8213.62">11136 5027 643 0,'0'-1'389'0,"0"1"-62"0,0 0-70 16,7 16-23-16,10 29-50 15,-12-29-33-15,-1 1-56 16,1-6-25-16,0-4-42 16,-3-6-8-16,3-1-14 15,-2-9-5-15,-1-7-7 16,2 1-7-16,3-6-5 15,1 5 0-15,4 1 7 16,-1 1 3-16,2 7 9 16,-1 4 3-16,-1 4 9 15,1 6 8-15,-3 4 11 16,-2 2 2-16,-2 2 3 16,-3 3-1-16,-1-2-5 15,0-5-1-15,1-4-7 16,-2-2-4-16,0-5-6 15,1 0-4-15,-1-1-6 0,0 0-4 16,0 0-15-16,0-4-5 16,6-13-3-16,19-24 1 15,-12 25 13-15,2 2 5 16,-5 6 8-16,1-1 4 16,0 7 10-16,2 6 7 15,5 6 12-15,-8 4 10 0,0 1 12 16,-5 4 2-16,-7-4-6 15,-1-4-9-15,3 2-21 16,0-6-10-16,2 0-22 16,0-1-43-16,-3-1-98 15,0-4-58-15,0 0-194 16,1-1 248-16</inkml:trace>
  <inkml:trace contextRef="#ctx1" brushRef="#br0">20716 17345 0,'0'0'16</inkml:trace>
  <inkml:trace contextRef="#ctx0" brushRef="#br0" timeOffset="19783.64">20164 7165 245 0,'-31'2'206'16,"26"-5"8"-16,1-2-37 16,1 1-29-16,2 0-55 0,1 0-22 15,-1 3-32-15,1 0-11 16,0 0-20-16,0 0-6 16,0 0-3-16,0 0-2 15,3 1 1-15,13 0 0 16,32 2 1-16,-23-1 0 0,5-1 1 15,3 2 1 1,6 4 1-16,-4-3 0 0,-2 0 0 16,-3 0 4-16,-7-5 5 15,4 0 3-15,-3 0 4 16,-7 1 2-16,6-1-1 16,-11 1-2-16,-3 1-2 15,1 0-1-15,-9 1-1 16,1-1 0-16,-2 0-2 15,-1 0-1-15,1-1-1 16,0 0 1-16,0 0 0 16,0-1 0-16,0 1-1 15,0 0 0-15,0 0-1 16,0 0 0-16,0 0-1 16,0 0 0-16,0 0-4 15,0 0 0-15,0 1-21 16,-1 0-24-16,0 0-61 0,0 0-70 15,0 0 108-15</inkml:trace>
  <inkml:trace contextRef="#ctx0" brushRef="#br0" timeOffset="20268.65">20467 7019 463 0,'-5'-12'250'16,"1"7"-61"-16,2 0-81 15,2 1 7-15,0 6-57 16,-1-2-20-16,1 0-26 16,0 0-6-16,0 0 0 15,0 2 3-15,4 9 3 16,3 0 1-16,27 29-2 15,-23-27-2-15,4 2-3 16,1-1-2-16,2 2-1 16,0-3 0-16,-3 1 0 15,0-1 0-15,-4-1 1 16,-3 1 1-16,-5 0 8 16,-3 0 3-16,-2 1 8 15,-1-1 2-15,-5 1 6 0,-2-3 0 16,-2 1 3-16,-4-1-1 15,-2-1-7-15,1 0-2 16,3-2-9-16,2-2-4 16,6 1-8-16,-4-3-2 15,8 0-4-15,1 0-2 0,2 1-2 16,-1-5 0-16,0 0-1 16,0 0-1-16,0 0-106 15,7 0-173-15,14-3 188 16</inkml:trace>
  <inkml:trace contextRef="#ctx0" brushRef="#br0" timeOffset="22846.1">20205 6522 344 0,'-1'-1'199'16,"0"0"-23"-16,0 0-33 16,0 0-47-16,0 0-22 15,0 0-37-15,0 0-13 0,0 0-19 16,0-1-7-16,0 1-8 16,-1 0-3-1,1 0 2-15,1 0 1 0,0 0 7 16,8 1 0-16,13 2 3 15,30 12 1-15,-24-13 1 16,0-1 1-16,5 0-1 16,-2-2 1-16,-1 6-2 15,-2-3 1-15,-4 0 0 16,1 0-1-16,-4-6 3 16,1 5 0-16,-7-3 1 15,-3-1 2-15,-3 2 3 16,-5-4 3-16,-1 5 13 15,-2 2 3-15,0-1 0 16,0 0-2-16,-1 0-16 16,0 0-4-16,1 0-5 0,0 0 0 15,-1 0 0-15,0 0 0 16,0 0-18-16,0 0-66 16,1 0 57-16</inkml:trace>
  <inkml:trace contextRef="#ctx0" brushRef="#br0" timeOffset="23317.15">20476 6341 211 0,'-3'0'131'0,"3"1"-21"16,4 0-11-16,-4-1-31 16,0 0-27-16,0 0-22 15,0 0-1-15,0 0-3 16,3 6-3-16,4 5-3 16,-1 1-3-16,39 31-4 15,-28-29 1-15,0 5-2 16,-1-5 2-16,-3 0 0 15,-3-2 1-15,-5 3 9 0,-2-2 15 16,-5 0 29-16,-4 1 3 16,-4-3-1-1,-2 3-13-15,-3 3-27 0,0-2-5 16,1-1-4-16,-1-1-2 16,6-4 0-16,-1-1 0 15,0-4 0-15,2-2-1 16,1 1-2-16,3-3-2 15,4 0-17-15,4 0-36 0,-4 0 33 16</inkml:trace>
  <inkml:trace contextRef="#ctx0" brushRef="#br0" timeOffset="27446.9">20185 5804 266 0,'-8'0'204'0,"0"-1"-13"16,0 1-23-16,1 0-35 15,2 0-67-15,2 0-25 16,2 0-35-16,0 0-6 15,0 0-5-15,0 0-2 16,1 0 1-16,0 0-1 16,23 6 2-16,34 11 0 15,-22-12 3-15,-1 1 2 16,1-2 2-16,1-2 5 0,-9-2 6 16,-5 0 2-16,-3 0 2 15,-6 2-3-15,-3-1-3 16,3 1-1-16,-6-1 1 15,-2-1 0-15,-2-1 3 16,-2-1 1-16,-1 1 4 16,0-1-2-16,-1 1-42 15,0 0-101-15,0 0 85 16</inkml:trace>
  <inkml:trace contextRef="#ctx0" brushRef="#br0" timeOffset="27820.14">20345 5723 395 0,'4'-4'168'0,"0"0"-100"15,5 4-27-15,2 0 6 16,-4 5-26-16,4-1-8 15,1 4-8-15,0 2-2 16,2-1 3-16,-3 4 4 16,2-4 6-16,1 0 0 0,1 0-2 15,-6-1-3-15,-3 1-2 16,0 3 2-16,-4 4 8 16,3 1 4-16,-3 1 10 15,-4 0 1-15,-5 1 2 16,0-3 2-16,-5 0 1 15,1-1-1-15,-5-4-6 16,5 1-7-16,3-5-13 16,1-3-3-16,7-3-31 15,2-1-81-15,8-4 71 16</inkml:trace>
  <inkml:trace contextRef="#ctx0" brushRef="#br0" timeOffset="28669.87">20943 5755 294 0,'3'-6'214'0,"0"3"-30"16,-5 2-46-16,2 1-30 16,0 0-57-16,0 0-11 0,0 1-4 15,2 15-4-15,7 34-9 16,-8-28-5-16,1-4-7 15,-1 2 1-15,-3-9-1 16,2 1 1-16,1-6 4 16,-2-1 3-16,2-4 14 15,2-2 3-15,-4 0-1 16,0 0-4-16,0 0-18 16,1-1-5-16,2-14-5 15,10-30-3-15,0 29 0 16,1-1-2-16,-1 5 0 15,5 1-1-15,-2 3 1 16,-3 1 2-16,2 4 4 16,1 2 3-16,-3 2 5 15,-1 3 0-15,-5 5 0 16,0 1 1-16,-3 3 0 0,-1 0-1 16,-1 1 0-16,-1 0 0 15,0 0-2-15,-1-3 0 16,-1-1 0-16,0-2-2 15,1-2-2-15,1-3-41 16,3-1-234-16,-3-1 191 0</inkml:trace>
  <inkml:trace contextRef="#ctx0" brushRef="#br0" timeOffset="28879.59">21193 5817 727 0,'1'0'261'0,"2"0"-219"15,1 0 0-15,5 1 2 16,0 0-9-16,6 2-17 16,27 3-6-16,-24-4-5 15,-2-1-2-15,-2-1-130 16,-1 1 94-16</inkml:trace>
  <inkml:trace contextRef="#ctx0" brushRef="#br0" timeOffset="29261.19">21356 5782 535 0,'35'-31'220'15,"-31"30"-140"-15,5 1 16 16,0 1-22-16,3 1-18 0,-5 1-26 16,6 3-12-16,-9 0-5 15,0 2-2-15,-3 0 3 16,-4 1 2-16,2 5 2 16,-5 2-1-16,-1 0-2 15,-6 2-4-15,-3-5-2 16,3-2-2-16,2-4-1 15,4-1 0-15,9-4 1 16,-1 1 0-16,3 1 6 16,-4-4 3-16,0 0 10 15,0 0 5-15,11 3 6 16,-1-1 4-16,32 6-6 16,-28-10-2-16,-4 0-11 15,0 2-5-15,-2-3-77 16,-6 3-126-16,6-3 123 0</inkml:trace>
  <inkml:trace contextRef="#ctx0" brushRef="#br0" timeOffset="32255.3">23133 5788 197 0,'0'-2'166'0,"0"1"55"16,0 0-24-16,0 0-41 15,0 0-19-15,0 0-48 16,-1 0-24-16,0 0-35 15,0 0-15-15,0 0-15 16,0 0-5-16,0-1-5 16,-1 2 0-16,-2 2 0 15,-2 6 1-15,-2 9 3 16,1 25 3-16,16-27 2 16,-1-1 2-16,4-8 6 15,1-3 5-15,1-7 7 16,3-2 2-16,-2-7 1 15,-2 1-1-15,-5-3 0 16,-5 0 0-16,-3 1-2 16,-1 0 0-16,-3 3-4 15,-4 1-3-15,-2 1-5 16,-1 2-2-16,0 4-6 0,2 2-2 16,3 1-7-16,1 2-8 15,4 6-62-15,-1-1-66 16,2 5 92-16</inkml:trace>
  <inkml:trace contextRef="#ctx0" brushRef="#br0" timeOffset="32685.64">23160 5877 414 0,'0'0'226'0,"0"0"-57"16,0 0-1-16,0 0-66 16,0 0-26-16,0 0-39 15,0 0-13-15,0 1-11 16,0 5-2-16,0 2-2 15,0 1-1-15,-2 6-4 0,2 25-1 16,0-21 7 0,0 1 1-16,-1 4 2 0,-3 5 0 15,1 4-8-15,3 0-2 16,-1 3 0-16,1-3-1 16,0-1 1-16,0-1 1 15,4-8 2-15,-1 0 0 16,1-3 1-16,-1-5-1 15,-2-1 1-15,1-6 2 0,-1-4-23 16,-1-2-45-16,0-2-148 16,0-1 134-16</inkml:trace>
  <inkml:trace contextRef="#ctx0" brushRef="#br0" timeOffset="33035.64">23103 6269 653 0,'-37'5'242'0,"37"0"-179"16,0 4-15-16,3 1 11 0,1 5-14 15,3 3-11-15,0-2-5 16,5 4 2-16,-2-1 1 15,3-2 5-15,0 2 1 16,1-7 7-16,2-4 3 16,0-1 0-16,-1-3 1 15,1-2-2-15,-3-7 0 16,1-7-2-16,1-8-6 16,-4-6-12-16,-1 4-6 15,-1-4-9-15,-4 1-7 0,-1-1-85 16,-1 2-111-16,-3 8 121 15</inkml:trace>
  <inkml:trace contextRef="#ctx0" brushRef="#br0" timeOffset="38501.94">23252 5831 440 0,'-2'0'236'15,"1"0"-50"-15,0 0-10 16,0 0-39-16,0 0-4 15,0 3-15-15,-1 0-8 16,0 0-15-16,-1 0-14 16,2 0-23-16,0-3-10 0,0 0-13 15,1 0-5-15,0 0-7 16,0 0-3-16,6 2-4 16,7 1-1-16,2-1 0 15,30 4-1-15,-30-6-1 16,4 0-3-16,-2 2-3 15,-3 0-1-15,3 3-2 16,-3-1-2-16,9 0-1 16,2 2-1-16,3-1 0 15,4 1 0-15,3 5 0 16,1-1 0-16,5 6 1 16,1 3-1-16,5-2 0 15,1 5 0-15,7 2 0 16,-1-5 0-16,0 4 0 15,7-4 2-15,-3 1 0 16,0 3 1-16,-5-3 2 16,-3 2 0-16,-6-4 1 0,2 1 0 15,-5-3 0-15,-5-4-2 16,-4 1 2-16,-6-2 0 16,-3-1 2-16,2 1 4 15,-3 0 4-15,1-1 1 16,-2 1 3-16,-4 0-2 15,0-1-3-15,-4 0-1 16,0-3-4-16,1-1-1 16,0-2-1-16,-5-1-1 0,0 1 0 15,-2-2 0-15,-3 0 3 16,1 0 0-16,-3 1 4 16,-2-3 1-16,0 0-1 15,0 0-1-15,0 0-4 16,0 0-1-16,0 0-1 15,0 0-1-15,0 0 2 16,0 0 2-16,0 0 2 16,0 0 1-16,0 0-2 15,0 0-4-15,0 0-23 16,0 0-34-16,0 0-125 16,-1 0-113-16,1-2 175 15</inkml:trace>
  <inkml:trace contextRef="#ctx0" brushRef="#br0" timeOffset="38992.33">24583 6381 822 0,'-58'33'369'0,"54"-33"-161"16,4 1-45-16,1 0 0 16,-1-1-46-16,0 0-46 15,0 0-19-15,0 0-29 16,0 0-6-16,11 4-10 15,8 5-3-15,35 11-2 16,-26-11-1-16,2-5 1 16,1-1-1-16,-2 0 1 15,3 0 1-15,-6-4 3 16,-1-4 2-16,-10-3 8 16,-6-4 7-16,-2 1 14 0,-7-5 4 15,-2 1-2-15,-6-3-6 16,-2 1-12-16,2 3-5 15,0 1-10-15,2 3-2 16,1 1-5 0,-2 1-3-16,3 4-3 0,-1-1-3 15,1 4-6-15,4 1-4 16,-1 0-22-16,0 0-26 16,0 0-81-16,0 0-66 15,0 1 131-15</inkml:trace>
  <inkml:trace contextRef="#ctx0" brushRef="#br0" timeOffset="58872.6">21223 4601 285 0,'0'-1'212'0,"0"0"-12"15,0-1-7-15,0 1-23 16,0 0-40-16,0 0-14 15,0 1-24-15,0 0-6 16,0 0-19-16,3 14-13 16,-1 7-24-16,2 23-9 15,-4-28-11-15,2 1-4 16,0-4-3-16,2 0 1 16,-2-4 0-16,1-3 0 0,-2-3-45 15,0-1-69-15,-1-3 72 16</inkml:trace>
  <inkml:trace contextRef="#ctx0" brushRef="#br0" timeOffset="59083.41">21219 4419 819 0,'3'0'345'16,"-1"1"-208"-16,3 0-40 15,-5-1 13-15,0 0-44 16,0 0-13-16,0 0-33 16,6 2-8-16,0 1-7 15,-1-2-1-15,0 1-48 16,3 1-62-16,2 3 68 0</inkml:trace>
  <inkml:trace contextRef="#ctx0" brushRef="#br0" timeOffset="59983.29">21068 5054 473 0,'-28'15'244'0,"29"-3"-89"15,4-2-7-15,-2 2-42 16,1 1-32-16,1 2-28 16,-2-1-12-16,0-1-17 15,0 1-5-15,-2-5-4 16,-1 0-2-16,0 0-70 16,0-4-152-16,5 2 146 15</inkml:trace>
  <inkml:trace contextRef="#ctx0" brushRef="#br0" timeOffset="60188.98">21022 4914 832 0,'-4'0'347'0,"4"-2"-209"0,6 2-34 15,1 0-12-15,1 1-39 16,6 1-29-16,1 0-11 15,4 5-8-15,-2-3-40 16,1 3-201-16,-2 1 168 16</inkml:trace>
  <inkml:trace contextRef="#ctx0" brushRef="#br0" timeOffset="60380.38">21179 5064 619 0,'-1'5'308'0,"2"-5"-23"15,7 3-185-15,1-3-26 16,5 3-13-16,4-1-44 16,1 1-6-16,0-3-13 15,1-1-53-15,-3 1-226 16,-3 0 194-16</inkml:trace>
  <inkml:trace contextRef="#ctx0" brushRef="#br0" timeOffset="60601.72">21252 4951 945 0,'0'2'375'0,"1"5"-263"0,-1 2-17 15,0 8-35-15,1 1-24 16,-1 7-20-16,4 3-6 0,-1 1-6 16,-2 0 0-16,1-3-1 15,2-7-1-15,0-1-48 16,1-5-60-16,-1-3 68 16</inkml:trace>
  <inkml:trace contextRef="#ctx0" brushRef="#br0" timeOffset="60838.63">21459 5047 743 0,'-5'0'358'0,"-2"8"-169"15,7 4 5-15,-2 6-98 16,8 5-30-16,-7 1-28 15,2 0-12-15,2-3-11 0,-4-2-2 16,2-6-3-16,0 0-2 16,1-5-2-16,1 0-24 15,-2 0-130-15,-1-2-165 16,10-3 192-16</inkml:trace>
  <inkml:trace contextRef="#ctx0" brushRef="#br0" timeOffset="71487.16">11945 5311 856 0,'28'-7'377'0,"-29"7"-171"15,1 0-23-15,-4-1-6 16,3 1-40-16,0 0-49 16,0 0-16-16,0 0-25 15,0 0-10-15,0 0-19 16,0 0-8-16,-10 5-42 0,-6 4-59 16,-32 19-252-1,31-20 227-15</inkml:trace>
  <inkml:trace contextRef="#ctx0" brushRef="#br0" timeOffset="72202.75">6987 6054 315 0,'3'-7'213'0,"1"-1"-46"16,0 2 38-16,-2-2-11 15,-2 6-10-15,-1-2-4 16,1 6-23-16,0-2-15 16,0 0-43-16,0 4-20 15,4 21-24-15,5 34-11 16,-8-21-17-16,-2 1-7 15,1-4-10-15,0-2-3 16,3-5-4-16,3-3 0 0,-1-7-3 16,-3-5-20-16,3-7-154 15,3-4-194-15,8-10 228 16</inkml:trace>
  <inkml:trace contextRef="#ctx0" brushRef="#br0" timeOffset="72510.24">7220 6125 722 0,'0'-9'382'0,"-1"11"-69"15,-3-2-76-15,-6 4-45 16,-5 2-59-16,-4 6-76 16,-4 1-22-16,1 3-20 15,-1 2-4-15,3-2-5 16,7 1 1-16,2-3-2 0,1-1 2 15,3 4-1-15,4-1 0 16,4 2-3-16,5-1 0 16,5-4-1-16,2-2 0 15,5-2 1-15,4-1 0 16,0-3 1-16,-2-4 0 16,-1-1 0-16,-2-2 9 15,-2-1-128-15,1 2-144 16,-2-8 167-16</inkml:trace>
  <inkml:trace contextRef="#ctx0" brushRef="#br0" timeOffset="72868.23">7287 6323 922 0,'36'16'414'0,"-22"-16"-215"16,1-3 11-16,6-2-81 15,1-4-32-15,-3-5-47 16,3-2-14-16,-4-6-14 16,-1 1-2-16,-2-2 1 15,-5 1 1-15,-9 4 7 16,-4 3 4-16,-5 2 1 16,-3 4-3-16,-4 3-11 15,-2 3-8-15,-5 6-12 0,1 4-1 16,2 7-2-16,6 6 3 15,9 6 0-15,2 2-1 16,8 3-1-16,2 1-1 16,9-3-1-16,-1-4 1 15,7-9-3-15,2-3 0 16,-4-9-44-16,8-4-54 0,-3-6-248 16,2-4 229-16</inkml:trace>
  <inkml:trace contextRef="#ctx0" brushRef="#br0" timeOffset="73205.48">7622 6330 866 0,'0'0'382'0,"0"0"-202"16,0 0-10-16,0 0-61 16,12 0-27-16,3-6-35 15,29-21-8-15,-27 6-12 16,-2-4-4-16,-6 4-1 15,-4 0 6-15,-8 6 8 16,-4 2 4-16,-6 3 0 16,-1 2-4-16,-2 7-2 15,0 2-2-15,1 8-4 0,0 5-1 16,7 6-9-16,1 3-5 16,7 4-7-16,4 1-2 15,6-2-4-15,3-4-2 16,4-6-1-16,-1-3-1 15,4-7-2-15,0-4-1 16,3-6-59-16,1-5-54 16,0-3-175-16,-1-2-176 0,-2 0 297 15</inkml:trace>
  <inkml:trace contextRef="#ctx0" brushRef="#br0" timeOffset="73411.25">7865 6240 429 0,'15'-32'331'15,"-8"33"29"-15,-1 9-115 16,0 3-8-16,-3 14-62 16,6 7-30-16,-6 8-44 15,8 6-30-15,2-5-39 16,-10-6-11-16,9-4-14 16,-4-6-1-16,-1-8-4 15,3-2 1-15,-5-10-2 16,-2-4-13-16,-1-7-55 15,1-12-51-15,-8-17-118 16,-2-9-83-16,-9-14 199 16</inkml:trace>
  <inkml:trace contextRef="#ctx0" brushRef="#br0" timeOffset="73626.63">7895 6215 659 0,'4'-10'385'0,"3"3"-61"16,12 6-127-16,2 1-35 15,2 3-47-15,3 4-16 16,-6 2-13-16,3 1-3 15,-6 2-10-15,-1-1-5 16,-8-1-8-16,-8 3 2 0,-6 2 3 16,-6 1-3-16,-9 4-16 15,-1-4-12-15,0-6-23 16,6-2-11-16,4-7-55 16,5-1-49-16,4-7-148 15,5 0-120-15,21-6 231 16</inkml:trace>
  <inkml:trace contextRef="#ctx0" brushRef="#br0" timeOffset="74027.37">8794 5996 1043 0,'0'-7'456'0,"1"7"-266"16,1 4 0-16,-2 14-82 15,0 6-37-15,-2 13-36 16,2 6-9-16,4 7-10 16,1-1-4-16,5-5-7 15,4-4-1-15,0-12-3 16,1-4-2-16,2-10-44 15,-8-8-78-15,-2-6 81 16</inkml:trace>
  <inkml:trace contextRef="#ctx0" brushRef="#br0" timeOffset="74221.62">8633 6141 1200 0,'0'-2'451'15,"7"1"-359"-15,6 1-13 16,10 0-42-16,7 0-14 16,5 0-10-16,4-1-4 15,7 0 5-15,-5 1-32 16,0 1-118-16,-8 2-109 16,-10 2 137-16</inkml:trace>
  <inkml:trace contextRef="#ctx0" brushRef="#br0" timeOffset="74607.92">8978 6146 470 0,'0'0'304'16,"0"1"-28"-16,7 15-61 15,11 35-24-15,-19-26-35 16,6 1-16-16,-1-3-50 16,-1-3-21-16,8-5-38 15,-2-4-12-15,2-6-11 16,2-1-1-16,-1-6-2 15,4-4 0-15,-1-10-46 16,0-4-34-16,1-5-35 16,-3 0 0-16,-3 5 48 0,-3 3 37 15,-6 9 41-15,-1 2 15 16,0 7 20-16,0 4 8 16,0-5 20-16,0 0-1 15,4 15 5-15,9 30-3 16,-5-29-18-16,2 0-7 0,5-4-16 15,0-4-4-15,4 0-4 16,-2-5-3-16,2-2-10 16,-2-1-5-16,2-6-3 15,-3-4-2-15,-4-5-13 16,0-7-41-16,-3-6-141 16,1-1-128-16,0 2 186 15</inkml:trace>
  <inkml:trace contextRef="#ctx0" brushRef="#br0" timeOffset="74953.49">9488 6162 898 0,'0'6'448'15,"0"3"-217"-15,2 0-29 16,1 4-20-16,2 5-83 15,0-2-13-15,-1 2-40 0,7-3-12 16,0-4-14-16,5-2-6 16,4-4-5-16,-3-3-1 15,-3-5-1-15,1-3 1 16,-1-9 2-16,2-3 1 16,-4-6 4-16,-4-2 4 15,-8 0 6-15,-4-1 4 16,-10 4-2-16,-4 3-1 0,-5 5-11 15,0 10-7-15,4 5-10 16,-2 6-7-16,8 6-13 16,0-1-2-16,5 5-86 15,11 2-66-15,16 2 109 16</inkml:trace>
  <inkml:trace contextRef="#ctx0" brushRef="#br0" timeOffset="75485.64">10496 6138 925 0,'9'13'410'0,"-1"13"-215"16,8 6-21-16,-6 5-69 15,2-3-36-15,4-6-40 16,-2-5-9-16,-3-12 1 16,-3-5 8-16,-8-7 25 15,-3-8 5-15,-8-6 2 16,-6-7-8-16,0-5-21 15,2 0-9-15,3 0-12 16,1 2-7-16,5 1-10 16,-2 1-7-16,8 6-11 0,8 1-3 15,5 5 2-15,3 4-23 16,10 4-133-16,0 2-196 16,8 4 234-16</inkml:trace>
  <inkml:trace contextRef="#ctx0" brushRef="#br0" timeOffset="75847.08">10774 6137 900 0,'-1'-2'475'16,"1"2"-173"-16,0-1-90 15,-1 1-28-15,0 0-96 16,0 0-29-16,-1 0-25 15,0 11-8-15,0 15-12 16,2 29-5-16,11-29-7 16,5-2-2-16,10-9-2 15,2-1-1-15,8-8-1 16,-1-6 1-16,-4-10 3 16,-8-6 4-16,-15-8 7 15,5-2 7-15,-13 2 10 16,-4 0 2-16,-3 2 1 15,-12 0-5-15,4 6-14 16,-4 1-14-16,-4 7-45 0,4 4-26 16,-1 4-64-16,8 6-30 15,6 5-73-15,6 2-85 16,4 3 214-16</inkml:trace>
  <inkml:trace contextRef="#ctx0" brushRef="#br0" timeOffset="76296.84">11018 6128 764 0,'0'0'416'16,"7"4"-138"-16,-3 4-82 16,-1 6-21-16,0 5-91 15,-3-1-28-15,8 2-28 16,3-2-7-16,7-4-10 15,4-1-3-15,-3-4-5 16,1-2 0-16,0-5 0 16,-2-2 0-16,0-7-4 15,-3-3-18-15,1-8-33 16,-1-3-6-16,-3 1 6 16,-2 2 18-16,-5 8 35 15,-4 4 9-15,-1 8 14 0,-1 6 10 16,0 6 21-16,0 4 15 15,2-1 16 1,4 0 12-16,2-4 10 0,3-2-1 16,1-2-3-16,1-3-17 15,2-3-29-15,1-3-13 16,0-4-27-16,2-5-6 16,-1-3-1-16,-1-2-1 0,-3-5 0 15,-6-1 0-15,-1-6-2 16,-5-1-6-16,2 4-46 15,-1 0-27-15,-1 6-84 16,-1 6-57-16,-6 3 137 16</inkml:trace>
  <inkml:trace contextRef="#ctx0" brushRef="#br0" timeOffset="76662.63">11674 6071 1000 0,'-12'-13'483'0,"-3"11"-128"0,-3 2-184 16,-1 1-72-16,1 3-43 16,5 6-62-16,4 3-9 15,8 4-5-15,1 0 2 16,7 1 6-16,3-2 5 15,6 3 10-15,3 1 7 16,3-3 21-16,2 3 9 16,-1-4 24-16,0-2 14 15,-6-2 17-15,-4-3 10 0,-11-2 15 16,-5-1 1-16,-15-1-12 16,-4-1-17-16,-9-3-41 15,-2-1-21-15,3-1-30 16,1-1-26-16,11 0-83 15,4 1-55-15,12-2-164 16,7 1 198-16</inkml:trace>
  <inkml:trace contextRef="#ctx0" brushRef="#br0" timeOffset="78671.1">7477 7220 415 0,'0'5'294'15,"-2"1"-4"-15,2-2-75 16,0 0-4-16,2 1-62 16,-1-4-19-16,-1-1-31 15,0 0-9-15,0 0-12 16,0-1-7-16,0 0-16 15,0 0-5-15,0 0-5 16,2-7-5-16,-3 0-7 16,-2 4-5-16,-27-9-14 15,-37 4-4-15,27 23-10 16,3 3-2-16,12 6-8 0,8 2-8 16,12-2-2-1,5 0 1-15,14 1 6 0,4-2 6 16,12-1 7-16,1-5 0 15,3-4 2-15,-2-3 1 16,-10 1 3-16,1 2 2 16,-13-4 9-16,-2 1 6 15,-8-4 19-15,0-1 6 16,-6 1 1-16,-3 2-5 16,-4-2-21-16,-7-1-7 0,-2-2-11 15,-3-2-5-15,6-2-56 16,2 1-39-16,7-9-169 15,8 4 163-15</inkml:trace>
  <inkml:trace contextRef="#ctx0" brushRef="#br0" timeOffset="78896.72">7693 7267 1052 0,'1'12'454'0,"-1"8"-262"16,-4 3 16-16,-2 15-79 16,-2 1-38-16,4 7-54 15,1 2-13-15,3-3-14 0,4-2-2 16,2-8-4-16,0-6 1 16,-1-14-3-16,-2-3-1 15,-3-9-28-15,0-4-37 16,-3-13-132-16,0-6-148 15,1-15 214-15</inkml:trace>
  <inkml:trace contextRef="#ctx0" brushRef="#br0" timeOffset="79132.75">7609 7214 760 0,'0'-1'415'16,"4"-1"-59"-16,8 3-218 15,2 3 6-15,6 3-64 16,1 0-22-16,2 2-19 15,2 1-2-15,0 2-6 16,-2 3-5-16,-4-1-9 16,-3 1-2-16,-9 4 4 15,-4 2 1-15,-7 2 4 16,-8-3-1-16,-5-4-3 16,-3-5-3-16,2-3-4 15,0-1-32-15,4-5-100 16,1 2-78-16,6-8 109 15</inkml:trace>
  <inkml:trace contextRef="#ctx0" brushRef="#br0" timeOffset="79589.64">8141 7320 791 0,'11'-3'364'15,"-6"-6"-176"-15,-2-2 12 0,-6-2-62 16,-5-2-23-16,-7 0-27 16,-5 2-13-16,-4 6-20 15,-4 3-12-15,5 8-19 16,2 8-6-16,7 6-7 16,6 4-1-16,2 5-4 15,3-2 1-15,7 1-4 16,-2-5-1-16,9-5 0 15,0-2-1-15,3-11 1 16,6 2 2-16,-5-8 1 16,4-6 2-16,-2-7 1 15,0-3-2-15,2-3 2 16,-3 2-1-16,-5 4 0 16,-2 4 2-16,-5 8 13 15,-3 4 10-15,-3 6 14 0,-3 5 1 16,0 10-11-16,-1 3-11 15,6-1-19-15,0 0-6 16,10-7-10-16,1-7-21 16,4-3-89-16,3-4-77 15,-6-13 118 1</inkml:trace>
  <inkml:trace contextRef="#ctx0" brushRef="#br0" timeOffset="80019.75">8401 7283 828 0,'2'5'437'0,"-7"-2"-27"16,-2 1-202-16,0 5-22 15,1 4-44-15,-3 2-69 16,3 2-23-16,4 2-30 16,3 0-8-16,9 0-9 15,1-3-2-15,8 0-1 16,2-3-1-16,2-5-2 15,3 2-1-15,2-6-2 16,-1-9-1-16,6-5-2 16,-1-8-7-16,1-7-30 15,-5-1-7-15,-8-2-4 16,-6-1 9-16,-12 8 38 0,-3 0 14 16,-9 12 17-16,-4 5 9 15,-3 6 15-15,-1 7 7 16,0 6 12-16,4 6-4 15,7 3-13-15,0-1-7 16,10 2-14-16,2-5-4 16,8-2-4-16,4-2-3 15,3-4-5-15,3-1-2 16,-1-5-6-16,3 0-2 0,-6-9 0 31,-11 2-34-31,2 1-110 0,28-5 14 0</inkml:trace>
  <inkml:trace contextRef="#ctx0" brushRef="#br0" timeOffset="81618.64">9762 7218 442 0,'0'-2'307'0,"0"1"22"16,0 0-23-16,0 0-71 0,0 0-30 15,0 0-53-15,-1 0-21 16,0 0-36-16,-2-1-15 16,-11-4-21-16,-1 4-14 15,-24 8-23-15,28 10-10 16,4 11-12-16,6 4-3 15,6 5-1-15,2-1 0 16,8-2 1-16,4-4 0 0,5-5 0 16,7-2 1-16,8-15 0 15,-4-2-1-15,8-8 3 16,-6-7 3-16,-9-6 5 16,-3-7 3-16,-16-4 7 15,-4-3 3-15,-7-1 5 16,-9 3 3-16,-2-2 2 15,-4 1-1-15,-11 7-4 16,-4 3-5-16,-8 7-9 16,-2 4-7-16,11 6-11 15,10 2-6-15,7 5-15 16,5-1-20-16,7 4-83 16,4-1-56-16,6 4-221 15,8 5 251-15</inkml:trace>
  <inkml:trace contextRef="#ctx0" brushRef="#br0" timeOffset="81916.7">10267 7141 1066 0,'-7'-10'483'0,"-5"2"-205"16,-1 3-58-16,-2 6-44 16,-4 7-53-16,-2 10-65 15,2 5-17-15,0 10-16 16,4 4-6-16,12 4-13 16,3 5-4-16,7-2-2 15,5-6-2-15,7-5-2 16,3-9 0-16,3-7-4 15,1 0-14-15,4-10-79 16,0-4-84-16,3-8 112 16</inkml:trace>
  <inkml:trace contextRef="#ctx0" brushRef="#br0" timeOffset="89831.54">10641 7094 604 0,'-13'-28'346'16,"12"25"-121"-16,0 4-9 16,1-2-29-16,-1 0-59 15,0 0-12-15,0 0-14 16,0 0-5-16,0 0-9 16,0 0-6-16,-1-1-12 15,1 1-7-15,0 0-16 16,0-2-6-16,0 2-20 15,0 0-8-15,0 0-10 16,0 1-3-16,0 4 0 16,2 25 0-16,9 41 0 0,-5-29 2 15,2 4 0-15,-1 0 1 16,-1-1 1-16,-1-5 0 16,-1-4 1-16,-1-6 0 15,1-6 1-15,-1-4-1 16,-1-11-2-16,-1-2-2 15,2-6-4-15,-1-3-24 0,-1 2-54 16,0 0-38-16,1-9-123 16,3-12-122-16,12-40 235 15</inkml:trace>
  <inkml:trace contextRef="#ctx0" brushRef="#br0" timeOffset="90213.54">10915 7086 637 0,'2'-4'423'16,"-8"4"-2"-16,1 3-202 15,-2 3-1-15,-7 3-91 16,-6 3-28-16,-9 4-32 16,1 2-10-16,-4 1-15 15,0 1-5-15,4-3-2 0,2-1 1 16,6-2-2-16,5-3-1 15,7 0-9-15,1-1-6 16,12 4-8-16,5 2-3 16,8 2-4-16,6 0 1 15,7-2 3-15,2-1 2 16,5-3 7-16,5 3 8 16,-10-2 12-16,3 1 6 15,-10 2 3-15,-5-2-2 16,-1 3-9-16,-12-3-5 0,0-5-9 15,-3-1-3-15,-1-3 0 16,-1-3-1-16,-3 0 0 16,0-2-3-16,-1-1-106 15,0 0-58-15,0 0-182 16,0-6 187-16</inkml:trace>
  <inkml:trace contextRef="#ctx0" brushRef="#br0" timeOffset="90563.27">11131 7040 1098 0,'-5'-16'440'0,"11"14"-204"0,5 2-121 16,5 2-11-16,3 5-2 15,8 5-46-15,3 5-10 16,4 6 14-16,4 3 4 16,-7 6 8-16,-7 4 11 15,-8 8-2-15,-6 1-1 16,-7 2-9-16,3-3-9 0,-6-9-21 16,-4-5-9-1,-3-5-8-15,-6-4-4 0,-5-7-5 16,-1-1-2-16,-5-9-12 15,2 0-35-15,1-3-97 16,3 0-63-16,8 2-155 16,4 2 210-16</inkml:trace>
  <inkml:trace contextRef="#ctx0" brushRef="#br0" timeOffset="97772.02">12111 7539 859 0,'-36'-35'363'0,"35"35"-138"16,-2-1-42-16,2 0 36 0,0 0-23 15,0 0-70-15,0 1-26 16,-11 1-44-16,-3 2-17 16,-34 11-22-16,34-10-7 15,3 2-25-15,2-3-41 16,8 0-151-16,-5 0-178 15,14 2 237-15</inkml:trace>
  <inkml:trace contextRef="#ctx0" brushRef="#br0" timeOffset="98217.73">12807 7176 568 0,'10'-1'286'0,"-9"1"4"16,-1 0-104-1,1 0-10-15,8 14-6 0,13 41-63 16,-17-22-14-16,1-3-25 16,-2-3-15-16,1-11-30 15,-3-4-8-15,-2-8-43 16,0 0-75-16,-2-8 70 16</inkml:trace>
  <inkml:trace contextRef="#ctx0" brushRef="#br0" timeOffset="98631.02">12750 7088 693 0,'9'-11'309'0,"6"11"-145"16,6 0-38-16,9 5-11 0,-4-1-34 15,4-1-36-15,-4 2-15 16,-8-1-17-16,5 2-4 15,-6 4-2-15,-5 4 0 16,1 10 3-16,-5 3 1 16,-8 6 2-16,2 3 6 15,-3-5 13-15,0-3 6 16,1-8 6-16,0-13-2 16,0 0-10-16,1 1-3 0,-5-8-8 15,1-2-5-15,5-9-12 16,4-1-4-16,7-6-7 15,5 1 0-15,-3 0 1 16,2 3 4-16,0 5 11 16,-2 5 6-16,0 4 15 15,-4 3 7-15,-2 9 9 16,-2 2 3-16,-4 7-4 16,0 1-7-16,-1-3-18 15,2-2-9-15,0-5-48 16,-1-3-90-16,7-10 86 15</inkml:trace>
  <inkml:trace contextRef="#ctx0" brushRef="#br0" timeOffset="98950.07">13351 7165 1108 0,'4'-6'489'16,"-14"5"-250"-16,-3 1-56 15,1 4-43-15,-5 2-52 16,7 3-53-16,-1 1-14 16,8 2-23-16,2 1-7 0,5 3-2 15,6 3 1-15,7 1 8 16,1-2 1-16,3 0 1 16,3-4 2-16,-4-3 2 15,-3 0 3-15,-6-2 4 16,-6-4 3-16,-6 0 14 15,-3 1 3-15,-3-1 1 16,0-1-3-16,-5-1-29 16,-1-3-38-16,3-4-157 15,-1-3-100-15,10-16 172 16</inkml:trace>
  <inkml:trace contextRef="#ctx0" brushRef="#br0" timeOffset="99154.8">13565 7019 994 0,'1'16'513'0,"1"9"-224"15,-4 13-83-15,2 9-31 16,-2 8-113-16,2 4-19 16,5-9-23-16,2-5-8 15,4-15-8-15,0-8-2 16,1-11-45-16,0-4-65 15,-3-7-247-15,-1-6 229 0</inkml:trace>
  <inkml:trace contextRef="#ctx0" brushRef="#br0" timeOffset="99333.79">13505 7164 805 0,'-6'-1'460'16,"7"1"-21"-16,4 2-271 15,-5-2 7-15,0 0-65 16,4 1-33-16,17 5-39 16,27 2-16-16,-22-11-17 15,1-1-27-15,-2 0-177 16,0 3 142-16</inkml:trace>
  <inkml:trace contextRef="#ctx0" brushRef="#br0" timeOffset="99991.72">13811 7355 765 0,'22'-1'444'0,"-7"-7"-88"16,4-3-135-16,-1-2-16 16,-4-7-91-16,-1-2-26 15,-7-5-28-15,-1 1-5 0,-5 4 0 16,-1 4-2-16,-7 7-7 15,-1 3-7-15,-11 8-21 16,0 5-12-16,2 6-20 16,7 4-8-16,8 7-3 15,2 1 3-15,8 1 9 16,2-3 5-16,3-5 5 16,8 1 0-16,-1-10 0 15,4-2 0-15,1-5-3 16,-1-7 1-16,8-7-6 15,-6-3-12-15,4-6-16 16,-5-1-6-16,-9 2 10 16,-4 3 18-16,-10 6 31 15,-2 4 13-15,-7 4 2 16,-3 5-4-16,-2 5-8 0,-3 4 0 16,3 3 0-16,2 3 4 15,11 2-2-15,0 0-4 16,5-1-4-16,5-5-3 15,-4-3-2-15,6-3 0 16,1-6 0-16,-1 0 0 16,3-9-1-16,-3-3 0 15,0-3-2-15,-2-2 1 0,-4 4 0 16,0 2 0-16,-4 8 6 16,-2 0 2-16,0 4 4 15,-1 0 0-15,0 0-1 16,0 0-3-16,-1 0-7 15,-1 8-2-15,1 1-8 16,0 2-4-16,7 25-8 16,8-30-39-16,7 2-84 15,3-5-56-15,7-3-134 16,0-2-59-16,10-3 250 16</inkml:trace>
  <inkml:trace contextRef="#ctx0" brushRef="#br0" timeOffset="100362.1">14464 7226 329 0,'3'-11'298'0,"-7"0"114"16,3 2-48-16,-9 2-67 16,0 1-49-16,-2 5-77 0,-2 1-22 15,2 8-57-15,-4 1-17 16,5 4-41-16,3 2-19 16,3 3-15-16,6-1-4 15,10-1-1-15,-2-3 2 16,6-4 1-16,-4-4-1 15,-4-5-2-15,8-3-2 16,-9-7-25-16,5-3-17 16,-4-9-31-16,-5-6-13 0,3-7 9 15,-3 1 15 1,0 2 32-16,0-1 15 0,-2 7 20 16,-1 3 12-16,-1 13 40 15,0 5 7-15,0 11 19 16,-4 9 5-16,2 11-14 15,5 11-3-15,0 10-15 16,6-4-13-16,1-1-22 16,0-6-6-16,8-12-6 15,0-6-2-15,8-10-25 16,1-2-63-16,6-7-491 16,7-7 408-16</inkml:trace>
  <inkml:trace contextRef="#ctx0" brushRef="#br0" timeOffset="100771.76">15119 7170 874 0,'-49'-31'447'0,"37"33"-41"16,0 1-171-16,1 6-57 15,9 3-32-15,-3 2-91 16,5 4-21-16,8 0-18 16,-2 0-7-16,12-4-4 15,0-2-1-15,3-7 0 16,0-5 0-16,-2-9-2 15,0-5-1-15,-4-6 3 16,-4-1 3-16,-9 0 11 16,-3 4 6-16,-11-1 7 15,-2 3 1-15,-5 5-7 16,0 2-8-16,1 8-12 16,2 3-6-16,5 4-18 0,4 3-6 15,7 2-2-15,6 1-46 16,11-2-116-16,3-1-77 15,7-7 145-15</inkml:trace>
  <inkml:trace contextRef="#ctx0" brushRef="#br0" timeOffset="100993.79">15427 6972 1105 0,'-10'2'498'16,"-8"8"-228"-16,1 6-94 0,6 9-48 15,3 3-49-15,9 14-46 16,3 6-7-16,11 9-14 16,-6-2-2-16,2-7-4 15,11-3-2-15,-13-13 0 16,3-8-2-16,0-6-33 16,-12-8-64-16,0-10-244 15,-4-4-177-15,-12-16 305 16</inkml:trace>
  <inkml:trace contextRef="#ctx0" brushRef="#br0" timeOffset="101129.76">15265 7226 960 0,'1'-3'457'0,"11"3"-200"16,6-2-26-16,4 0-91 0,5 2-49 16,4-4-57-16,1 2-15 15,5-3-89-15,0-2-75 16,14 2 90-16</inkml:trace>
  <inkml:trace contextRef="#ctx0" brushRef="#br0" timeOffset="102713.6">16159 7045 711 0,'-4'-57'351'0,"0"49"-116"15,1-5-28-15,-3 7-29 16,0 6-43-16,-3 4-59 15,-1 8-21-15,-3 8-32 16,-2 1-11-16,3 16-3 0,-2 5 2 16,8 8 0-1,10 4-2-15,6-4-1 0,8 0-1 16,5-13-1-16,-4-7 0 16,3-12-1-16,2-7 2 15,0-11 2-15,2-5 1 16,-3-16 5-16,-3-7 0 15,-4-11 0-15,-6-5 0 16,-9 0-1-16,-5 1 1 0,-10 2 6 16,-7 2-1-16,-7 7 2 15,-3 3-2-15,-1 14-1 16,3 3 4-16,2 12 0 16,2 4 0-16,7 13-1 15,1 4-5-15,11 2-3 16,1 3-4-16,11-5-5 15,3-3-1-15,6-4-2 16,5-6-1-16,5-4-1 16,2-1-4-16,7-5-26 15,5-1-36-15,4-1-115 16,1-1-115-16,8 5 182 16</inkml:trace>
  <inkml:trace contextRef="#ctx0" brushRef="#br0" timeOffset="103140.07">16577 7050 755 0,'-36'-54'400'0,"35"50"2"16,0 1-207-16,-2-2-59 15,2 4-31-15,0 1-93 16,0 0-12-16,0 0-10 15,0 0-4-15,-5 9 2 16,-2 10 1-16,-13 24 4 16,17-23 2-16,4 6 1 15,-2 2 3-15,0 6 6 16,1 2 3-16,7 7 4 16,2 1 0-16,10-1-5 0,1-2-2 15,-1-9-2-15,4-4-24 16,3-7-206-16,6-6 164 15</inkml:trace>
  <inkml:trace contextRef="#ctx0" brushRef="#br0" timeOffset="103647.4">16767 7154 1073 0,'4'2'523'16,"-1"1"-255"-16,2 4-68 16,0 1-32-16,-2 0-91 15,-1 5-22-15,-1 4-25 16,-1 5-10-16,2 5-11 15,-1 1-4-15,2-3-1 16,1-4 0-16,-2-9-1 16,-2-2 1-16,0-8 4 15,-3-2 0-15,0-6-8 16,2 5-5-16,0 0-10 0,1 0-3 31,0 0 8-31,2-26 2 0,15-36 8 0,-1 32 8 16,7 8 10-16,-7 16 4 15,-2 6 6-15,3 2 1 16,-3 2 1-16,-1 4 1 16,-1 4-3-16,4 1-2 0,-5 4-8 15,-5-1-2-15,2 3-3 16,-6-2 0-16,-2-1-3 16,3-1-2-16,-4-7-51 15,-1-1-49-15,1-6-149 16,-1-1-112-16,2 0 217 15</inkml:trace>
  <inkml:trace contextRef="#ctx0" brushRef="#br0" timeOffset="103909.48">17057 6994 1311 0,'0'0'527'0,"3"7"-374"16,1 1-6-16,-1 12-40 0,0 6-42 15,-1 10-25-15,2 4-9 16,5 6-15-16,0 1-4 16,1-4-5-16,-1-2-1 15,3-9-3-15,2-8-1 16,-3-6-2-16,-2-6-44 15,-3-11-142-15,-2-1-157 0,1-20 202 16</inkml:trace>
  <inkml:trace contextRef="#ctx0" brushRef="#br0" timeOffset="104247.79">17328 7089 1302 0,'-5'-2'554'0,"-10"7"-362"15,-2 0-15-15,-7 9-110 16,-3 3-31-16,3 1-14 16,0 1-9-16,6-4-5 15,1-2 1-15,7-4 5 16,4-1 2-16,3-4 4 16,1 3 2-16,2-4 6 15,2 1 5-15,-1 0 9 16,-1-4 4-16,0 0 3 0,0 0-1 15,3 2-3-15,13 0-4 16,37 38-6-16,-24-25-2 16,11 1-9-16,1 3-5 15,-5 0-7-15,-3-3-3 16,-15-4-2-16,-2-1 0 16,-5-3-7-16,-3-2-36 0,-5-3-113 15,-7-4-78-15,6-4 126 16</inkml:trace>
  <inkml:trace contextRef="#ctx0" brushRef="#br0" timeOffset="104548.29">17503 6976 1304 0,'16'2'519'16,"1"4"-360"-16,1 4-53 16,2 3 14-16,1 8-43 15,2 3-11-15,-3 9-15 0,-3 1-2 16,-2 4 3-16,-8 3-1 16,-4-2-3-16,-3 1-3 15,-6-2-17-15,-2-4-6 16,-3-9-8-16,3-3-3 15,-1-9-4-15,2-2-29 16,4-5-122-16,0-3 484 16,7 1-299-16</inkml:trace>
  <inkml:trace contextRef="#ctx0" brushRef="#br0" timeOffset="104727.36">18093 7454 1742 0,'7'3'635'0,"-3"2"-537"16,-1-1-8-16,-9-4-75 16,-2 2-88-16,4-4 45 15</inkml:trace>
  <inkml:trace contextRef="#ctx0" brushRef="#br0" timeOffset="122369.46">4189 5072 717 0,'-55'-8'379'0,"41"9"-72"15,2-2-72-15,7 1-28 16,1 0-54-16,5 0-68 16,-1 0-28-16,0 0-33 15,5 0-4-15,16 0 1 16,31-2-2-16,-24-4-5 16,-1 4-3-16,1-1-3 15,-1 2 0-15,-4-3 0 16,-4-1 0-16,-7 3 3 15,-5 2 5-15,-9 0 10 16,-7 4 3-16,-10-2 1 0,-6-1-6 16,-3-1-7-16,-4 0-2 15,5 0-1-15,3 1 1 16,6 6 1-16,6-3-1 16,7 0-3-16,2 0-3 15,7-2-5-15,4 6-2 16,9-2-2-16,3-1 1 15,5-1 1-15,2-4 1 16,3-3 2-16,-2 2 2 16,-3-2 2-16,-7-2 4 15,-9 5 7-15,-7-5 3 16,-9-2-19-16,-4 1-45 0,-4-3-146 16,-2 1 122-16</inkml:trace>
  <inkml:trace contextRef="#ctx0" brushRef="#br0" timeOffset="123676.86">4468 8745 550 0,'0'3'354'16,"-3"-2"-23"-16,5-1-160 15,-2 0-14-15,0 0-69 16,0 0-17-16,16 1-25 15,25 2-10-15,-19-3-12 16,-4-3-5-16,-1 3-5 16,0-3-1-16,-10 3-2 15,1 0 1-15,-5-1 6 16,-5 2 4-16,-7 3 5 16,-2 2 0-16,-8 3-3 15,0-2-4-15,-6-2-3 16,-2-3 0-16,1 0 5 15,-3 0 3-15,10 0 11 0,5 4 2 16,10-3-11 0,9 1-5-16,9-4-14 0,1-2-6 15,7-1 1-15,-2 0 2 16,3-2 8-16,-3 4 6 16,2-3 10-16,-5-1 1 15,-5 5-2-15,0-3-4 16,-5 6-7-16,-3 0-2 15,-2-4-14-15,1 1-53 16,-3-1-270-16,0 0 225 0</inkml:trace>
  <inkml:trace contextRef="#ctx0" brushRef="#br0" timeOffset="138254.56">5489 8820 609 0,'-1'0'314'0,"0"0"-79"16,0-1-30-16,-1 0-42 16,1 0-44-16,0 0-54 15,0 1-16-15,0 0-4 16,1 0 3-16,1 8 6 16,4 8-2-16,11 35-5 15,-16-27-2-15,-1 3-12 16,5 0-4-16,-5-4-8 0,4 0-3 15,-3-10-2-15,-4-4 0 16,4-8 1-16,-3-3-3 16,5-10-6-16,-3-5-5 15,1-11-6-15,3-2-1 16,1-2 1-16,7 3 2 16,7 6 0-16,-6 3 1 0,7 10 0 15,-1 3 0 1,1 6 4-16,3 3 1 0,-5 4 2 15,2 5 2-15,-5 4 7 16,-3 0 5-16,-3 6 6 16,-2-2 2-16,-4-3-3 15,-2 2-4-15,0-5-8 16,-3-4-3-16,2-3-1 16,0-2-41-16,1-1-155 15,3-2-140-15,-3-2 186 16</inkml:trace>
  <inkml:trace contextRef="#ctx0" brushRef="#br0" timeOffset="138595.19">5854 8819 610 0,'7'4'368'0,"-3"3"-79"15,0 8-66-15,0 5-10 16,-1 4-82-16,-3 4-27 15,5 0-41-15,1-1-15 16,2-4-25-16,13-5-7 0,0-9-7 16,-2-4-1-16,0-6-1 15,-7-4 0-15,0-5 1 16,0-5-1-16,-2-5 1 16,-4-3 1-16,-3-1 4 15,-3 2 5-15,-10 9 15 31,4 6 4-31,2 1 3 0,-15-14-3 0,-11 7-14 16,-2 6-7-16,8 8-12 16,0 6-5-16,7-2-12 15,3 1-8-15,15 7-34 16,4-3-76-16,8 8 88 16</inkml:trace>
  <inkml:trace contextRef="#ctx0" brushRef="#br0" timeOffset="139130.09">6514 8876 1121 0,'1'-1'417'0,"3"10"-316"16,9 0-8-16,6 6 7 15,-2 9-11-15,5 8-17 16,-3 3 4-16,-1 1-17 16,-2-3-7-16,-2-7-17 15,-2-6-7-15,-6-8-7 16,-1-6-1-16,-5-7 29 16,-3-3 5-16,-5-8 5 15,-3-6-2-15,-1-5-31 16,2-5-10-16,0-7-9 15,2 0-3-15,7 3-2 0,1 7 0 16,4 4-2-16,6 5-2 16,4 0-2-16,2 1-1 15,3 5-1-15,0 4-1 16,-2 6-43-16,2 3-56 16,2 6-205-16,2-2 197 15</inkml:trace>
  <inkml:trace contextRef="#ctx0" brushRef="#br0" timeOffset="143350.76">6944 9053 478 0,'1'0'274'0,"-1"-2"-21"15,-2-1-48-15,2 3-29 16,0 0-33-16,0 0-40 16,0 0-12-16,0-1-19 15,2 0-12-15,8-1-27 16,7-3-10-16,28-9-17 0,-24 2-2 16,11-3-1-16,-9-3 0 15,-2 0-4-15,-3-2-5 16,-7 5-7-16,-2 0-4 15,-7 4 3-15,-3 1 5 16,-7-4 8-16,-1 2 5 16,-8 1 3-16,2 7-1 15,-5 7 0-15,-3 8 1 0,7 9 2 16,-6 1 0-16,8 4-1 16,3-2 0-16,4 5-3 15,8 0 0-15,-1-2-3 16,3-1 0-16,2-4-2 15,5-1 0-15,4-7-1 16,3-1-2-16,7-7-13 16,-4-4-28-16,1-3-63 15,-1-5-28-15,-8-1-59 16,1 0-21-16,-7 1-81 16,-1 3 181-16</inkml:trace>
  <inkml:trace contextRef="#ctx0" brushRef="#br0" timeOffset="143898.45">7537 8909 1073 0,'-34'-21'454'0,"32"11"-272"15,-2 1-3-15,1-2-52 16,1 1-27-16,-10-1-24 0,-1 3-6 15,-2 7-14-15,-6 3-12 16,3 11-25-16,-2 3-8 16,2 5-10-16,5-2-2 15,9 9-3-15,4-1-1 16,12 1 0-16,4-3 1 16,4-7 1-16,0-1 0 15,-7-9-2-15,8-1-5 0,-2-8-64 16,5-5-41-1,6-7-189-15,-4-4 186 0</inkml:trace>
  <inkml:trace contextRef="#ctx0" brushRef="#br0" timeOffset="144259.72">7662 8848 842 0,'-3'3'429'15,"-1"8"-147"-15,-1 8-81 16,0 3-39-16,0 3-43 15,3-1-21-15,2-2-35 16,6-4-15-16,2-2-24 16,3-5-7-16,4-6-11 15,0-1-4-15,0-9-1 0,2-3 0 16,-3-6 1-16,-2-5 1 16,-1 1 2-16,-4-1 1 15,-2 1 2-15,0 6 0 16,-2 4 0-16,-2 4-1 15,-1 7 1-15,0-1 0 16,0-2 3-16,0 0 3 16,1 14 5-16,1 6 0 15,10 24-1-15,-5-29-3 16,0-4-8-16,4-3-2 0,2-4-4 16,2-3-36-16,-6-2-110 15,-2-1-80-15,-1-6 123 16</inkml:trace>
  <inkml:trace contextRef="#ctx0" brushRef="#br0" timeOffset="144545.74">7997 8901 985 0,'14'15'462'0,"-5"-1"-203"15,3 3-3-15,-11 0-93 16,-1 0-23-16,-1-1-40 15,1-3-13-15,-1-3-12 16,0-2-14-16,-1-2-10 0,-5-2-5 16,2-4-8-16,8 0-3 15,-3-2-15-15,0 1-10 16,0 0-12-16,0 0-7 16,1-17-6-16,5-32 2 15,-3 23-2-15,8 0-11 16,1 7-39-16,-3-3-38 15,6 6-117-15,-2 3-72 16,3 7 180-16</inkml:trace>
  <inkml:trace contextRef="#ctx0" brushRef="#br0" timeOffset="144909.53">8378 8894 733 0,'5'-7'392'0,"-4"2"-103"16,-1-5-19-16,-4 1-74 16,-8-1-32-16,-4 2-37 15,-6 0-11-15,-2 6-30 16,3 3-16-16,4 6-28 16,1-2-12-16,8 2-16 15,0 3-6-15,7 1-8 16,2 5 0-16,9 2-4 15,3-2 1-15,3-6 0 16,-7-4 2-16,0 1 1 0,30 17 3 16,-7-2 4-16,2 1 3 15,-24-10 18-15,-6-1 13 16,-7 0 24-16,-7-1 5 16,-9-3-12-16,-4 0-12 15,4-5-28-15,-2-2-14 16,6-4-94-16,1-3-46 0,14-9-146 15,4-2-115-15,12-6 262 16</inkml:trace>
  <inkml:trace contextRef="#ctx0" brushRef="#br0" timeOffset="145073.2">8534 8884 732 0,'6'2'443'15,"0"5"-95"-15,3 5-57 16,-7 1-47-16,5 11-77 15,-2-1-39-15,-2 1-66 16,1-2-9-16,1-9-41 16,-2-2-8-16,-2-10-116 15,2-2-82-15,0-10 116 16</inkml:trace>
  <inkml:trace contextRef="#ctx0" brushRef="#br0" timeOffset="145215.99">8466 8738 1191 0,'-1'7'501'16,"1"-2"-313"-16,0-1-34 15,2 1-60-15,-2-5-48 16,0 0-41-16,1 0-71 0,19 13 48 16</inkml:trace>
  <inkml:trace contextRef="#ctx0" brushRef="#br0" timeOffset="145589.66">8753 8884 943 0,'1'2'451'0,"-1"9"-108"16,-2 3-104-16,2 5-33 15,1 4-45-15,2 0-90 16,4-1-27-16,1-1-23 15,4-4-8-15,5-4-6 16,1-3-2-16,3-4-2 16,1-6-3-16,3-3 0 0,-5-4 1 15,-9-6 7-15,-8-4 4 16,-8-4 10-16,-4-1 5 16,-14 2 5-16,-1-2 0 15,-9 3-9-15,-6 2-5 16,10 6-15-16,3 6-4 15,9 3-8-15,8 3-6 16,6-1-8-16,5 0-3 16,2 6-32-16,-4-6-46 0,0 0-130 15,12 6-142-15,12-1 233 16</inkml:trace>
  <inkml:trace contextRef="#ctx0" brushRef="#br0" timeOffset="146130.62">9028 8939 1179 0,'0'0'545'0,"-6"-3"-251"16,7 5-118-16,-1-2-14 15,0 0-80-15,0 3-29 16,3 14-29-16,1 30-8 15,-4-26-5-15,-1-2-3 0,0-4 0 16,1-4-1-16,-2-4 1 16,2-3 1-16,4-3-1 15,-4-2-1-15,-1 0-7 16,0 0-4-16,-1-1-6 16,2-19 0-16,17-33 4 15,-3 25 2-15,0 4 4 16,4 2 1-16,4 5 1 15,-1 6 2-15,-1 8 7 16,2 5 6-16,-2 9 11 16,0 5 8-16,-3 9 9 15,-3-1 4-15,-2 5-8 16,-3-2-5-16,-2-8-18 16,0 2-9-16,-5-11-13 15,0-3-50-15,-2-6-116 0,-2-1-83 16,0 0 141-16</inkml:trace>
  <inkml:trace contextRef="#ctx0" brushRef="#br0" timeOffset="162559.79">4865 10000 75 0,'-4'1'43'15,"2"-2"3"-15,1-2-1 16,1 2-19-16,0 0-17 16,0 1-55-16,0 0 30 15</inkml:trace>
  <inkml:trace contextRef="#ctx0" brushRef="#br0" timeOffset="162937.85">4673 10064 833 0,'-12'5'363'0,"8"-5"-167"16,0-3-27-16,7 2-9 15,-3 0-38-15,0 0-55 16,2 0-14-16,19-3-13 16,31-4-2-16,-25 8-5 0,2-1-4 15,2 1-8-15,-3-2-3 16,-5 0-1-16,-1-1 2 16,-13 0 5-16,-2 1 2 15,1 1 1-15,-7 0-1 16,-1 1-3-16,-1-1-3 15,0-1-52-15,0 1-61 16,0 0-370-16,-11 0 311 16</inkml:trace>
  <inkml:trace contextRef="#ctx0" brushRef="#br0" timeOffset="163505.23">5595 10000 753 0,'-24'16'332'0,"33"3"-161"16,2 5 12-16,2 8-36 16,1-1-35-16,-1 2-48 15,4-3-17-15,-4-6-7 16,-2-3 1-16,-4-6-4 16,-2-3 0-16,-5-5 20 15,0-6 9-15,-6-7 7 16,-1 0-2-16,-7-13-31 15,-1-4-15-15,0-9-16 16,-2-6-3-16,3-2-5 16,3 2-1-16,8 6-2 15,4 4-3-15,8 8-5 16,2 3-1-16,3 6-54 16,1 4-47-16,5 7-162 15,0 2-222-15,5 6 319 0</inkml:trace>
  <inkml:trace contextRef="#ctx0" brushRef="#br0" timeOffset="163926.26">5887 10030 793 0,'6'2'369'15,"-3"-2"-132"-15,1 0-22 0,-4 0-38 16,0 0-34-16,0 0-57 15,0 0-20-15,2 17-17 16,5 35-6-16,-1-21-12 16,5 1-7-16,-4-10-13 15,2-4-4-15,6-3-3 16,-6-8 0-16,5 2-4 16,3-7 0-16,-7-12-2 15,5-3 0-15,3-9-9 16,-4-3-5-16,1 1 1 15,-2-1 2-15,-7 1 11 16,-1 3 8-16,-5 9 3 16,1 2 2-16,-1 9 0 15,4 1 0-15,-1 10-1 16,-2 3 2-16,2 10 8 16,1 3 5-16,2-1 4 0,0 3-2 15,0-11-11-15,0-4-6 16,0-4-10-16,1-7-22 15,3 0-135-15,2-2-94 16,2-17 146-16</inkml:trace>
  <inkml:trace contextRef="#ctx0" brushRef="#br0" timeOffset="164236.79">6266 10057 754 0,'5'9'399'0,"0"2"-69"16,0 3-87-16,3 3-26 15,-1 3-45-15,-1-1-55 16,1 2-29-16,-3-7-41 16,1-4-13-16,-3-5-17 15,-1-3-3-15,0-5-7 16,-1 2-4-16,0-1-3 16,0 1-5-16,1-16 1 15,8-31 1-15,0 25 3 16,4 6 0-16,-2 6 0 15,2 3 2-15,0 5-1 16,-3 3 2-16,1 5 1 0,3 3 2 16,-4 7 5-1,-1 2 1-15,2 3 1 0,-8 0-2 16,3-4-6-16,2-2-3 16,-2-7-74-16,0-4-81 15,4-11 96-15</inkml:trace>
  <inkml:trace contextRef="#ctx0" brushRef="#br0" timeOffset="164486.32">6645 9877 1038 0,'-8'11'530'16,"5"11"-88"-16,1 13-304 15,0 2 0-15,2 7-59 16,0-1-28-16,8-2-34 16,4-4-7-16,4-8-7 15,0-7-1-15,1-11-4 16,-4-4-13-16,-3-7-91 16,0-1-61-16,-8-9-282 15,-2-7 279-15</inkml:trace>
  <inkml:trace contextRef="#ctx0" brushRef="#br0" timeOffset="164656.13">6537 10006 790 0,'-18'6'401'15,"16"-2"-35"-15,2 2-181 16,13 1-30-16,0 0-20 16,10-1-58-16,-1 0-22 15,2-2-30-15,2-1-7 16,1-1-10-16,0-2-3 0,0-2-82 15,1-1-78-15,4-2 97 16</inkml:trace>
  <inkml:trace contextRef="#ctx0" brushRef="#br0" timeOffset="164845.19">6930 10060 917 0,'6'18'456'0,"-5"8"-161"16,4-1-31-16,-4 0-106 15,-1-4-39-15,1-8-60 16,-1-3-24-16,5-8-23 16,-2 1-5-16,-2-3-37 15,-1 0-36-15,0-1-82 16,-1 0-50-16,-4-21-159 16,-17-40 224-16</inkml:trace>
  <inkml:trace contextRef="#ctx0" brushRef="#br0" timeOffset="165687.28">6949 9977 723 0,'9'0'368'0,"4"3"-96"0,-4 2-39 16,6 6-60-16,6 2-28 15,-4 4-48-15,0 3-9 0,-4 2-21 16,-1 2-10-16,-3 4-15 16,0-3-11-16,-4-5-13 15,-4-4-2-15,3-8-5 16,-2-1 0-16,-1-7-8 15,-1-6-4-15,-1-6-11 16,1-4-8-16,3-5-3 16,3-2 3-16,1 0 6 15,0 2 7-15,1 10 6 16,1 3 1-16,-1 7 6 16,1 2 1-16,0 9 9 15,-3 3 8-15,0 7 11 16,-4 1 2-16,-1-5-4 15,0 0-8-15,0-8-15 16,2-1-4-16,0-5-8 0,-2-2-2 16,0-5-6-1,-1 4-5-15,0 0 1 0,0-1 2 16,0 1 4-16,2-4 5 16,0-1 3-16,0 1 0 15,-2 3 0-15,1-2 0 16,5 0 2-16,2 0-1 15,0 2 3-15,4 3 0 16,28 15 1-16,-27-2 1 16,2 3 0-16,-2-5 0 15,2-1-1-15,-6-5-2 0,1-4 0 16,-2 3-1-16,-1-7-2 16,0 1 0-16,-2-3-7 15,-1-1-15-15,-1 3-58 16,-3-5-47-16,-3 5-132 15,2 1-53-15,0 0-67 16,1 0 10-16,0-1 138 16,0 1 89-16,0 0 211 15,0 0 89-15,4 1 87 16,5 0 22-16,0 1-22 16,-6-1-26-16,4 2-44 15,0 0-19-15,0-1-36 16,3-1-14-16,-3-1-33 15,2-2-15-15,-1-1-24 16,-2-7-5-16,19-38-8 16,-25 25-1-16,-5 2-1 0,3 6 0 15,-9 4 2-15,1 5 0 16,0 8-7-16,-2 3-5 16,1 13-6-16,1 1-3 15,7 6 0-15,6 2 0 16,5 0-2-16,3-1 1 0,1-7-3 15,1-1-1-15,9-9-4 16,-1-8-55 0,1 1-129-16,26-6 130 0</inkml:trace>
  <inkml:trace contextRef="#ctx0" brushRef="#br0" timeOffset="166281.7">8453 10268 1206 0,'-7'5'489'0,"3"-2"-322"15,7-3-9-15,3 0-63 16,-6-2-32-16,0 1-39 16,2-1-6-16,11-14-5 15,32-35-1-15,-30 29-1 16,-4 2 2-16,-6 1 5 16,-7 3 3-16,-4 5 6 15,-5-4-1-15,-7 9-2 16,6 2 0-16,-2 4-3 15,1 2-1-15,4 8-4 16,1 4-4-16,7 8-6 16,4 4 0-16,7 5-1 15,3-1 0-15,1-3-1 0,2-3-1 16,7-7-3 0,2-3-1-16,5-6-10 0,3-6-43 15,-1-4-101-15,-4-10-61 16,-5-4-233-16,-9-7 282 15</inkml:trace>
  <inkml:trace contextRef="#ctx0" brushRef="#br0" timeOffset="166437.46">8701 10098 827 0,'-4'-5'414'16,"5"4"-120"-16,2 2-35 0,-3-1-67 16,0 0-23-16,11 8-43 15,7 11-24-15,28 28-35 16,-30-26-18-16,3-1-29 15,-3-2-6-15,4 2-8 16,-5-7-44-16,1-4-118 16,-4-5-82-16,-3-6 129 15</inkml:trace>
  <inkml:trace contextRef="#ctx0" brushRef="#br0" timeOffset="166613.03">8917 10096 1097 0,'-7'2'512'0,"-4"6"-193"16,-3 1-60-16,-3 5-59 16,-2 6-44-16,-2 0-71 0,2 4-28 15,5-5-37-15,3-1-11 16,9-10-23-16,2-1-50 16,6-3-148-16,5 0-94 15,7 0 173-15</inkml:trace>
  <inkml:trace contextRef="#ctx0" brushRef="#br0" timeOffset="167032.31">9156 10172 1010 0,'7'-2'519'16,"0"4"-206"-16,-6-6-45 15,-1 1-47-15,-1 2-92 16,0 0-38-16,-7-16-46 15,-21-30-12-15,9 35-10 16,-4 1-3-16,4 9-7 16,3 4-7-16,1 15-9 15,5 5-5-15,6 6-2 16,-4-1 2-16,9-1 4 16,7-2 2-16,-6-8 2 15,9 2 0-15,0-11 2 16,-3-7 0-16,9-4 0 0,1-6 0 15,-5-5 2-15,4 1 0 16,-6 3 2-16,-1-1 1 16,-4 5 4-16,-2 5 3 15,-2 2 4-15,-1 5 1 16,0-5-2-16,0 0-3 16,1 14-5-16,3 5-3 15,15 25-8-15,-6-31-6 16,3-10-89-16,4-5-50 0,3-4-127 15,2-8-99-15,0-5 244 16</inkml:trace>
  <inkml:trace contextRef="#ctx0" brushRef="#br0" timeOffset="167226.54">9380 10097 687 0,'-4'-8'407'0,"-2"2"9"15,1 3-87-15,-2 6-55 16,0 9-44-16,-3 8-96 15,2 6-41-15,1 5-47 16,5-3-17-16,11-1-20 16,4-3-6-16,9-4-7 15,-1-6-6-15,3-8-67 16,4-6-49-16,-2-11-119 0,0-9-112 16,7-15 229-1</inkml:trace>
  <inkml:trace contextRef="#ctx0" brushRef="#br0" timeOffset="167419.23">9536 9959 1359 0,'-5'1'543'15,"5"13"-362"-15,3 6-27 16,2 14-55-16,-1 6-24 0,4 3-32 16,-2-2-9-16,4-8-11 15,7-4-10-15,0-8-13 16,1-5-9-16,0-14-98 15,-1-2-56-15,-5-11-280 16,-2-9 273-16</inkml:trace>
  <inkml:trace contextRef="#ctx0" brushRef="#br0" timeOffset="167569.18">9511 10069 962 0,'-5'1'480'16,"4"-1"-165"-16,3 0-103 15,-2 0-15-15,0 0-83 16,7 0-42-16,10 4-55 16,36 7-12-16,-25-11-122 0,2 0-89 15,6-5 125-15</inkml:trace>
  <inkml:trace contextRef="#ctx0" brushRef="#br0" timeOffset="168215.28">9885 9869 1409 0,'-7'22'572'16,"2"17"-380"-16,-2 5-17 0,6 11-58 16,2 3-39-16,8-5-40 15,7-5-10-15,2-11-14 16,1-9-5-16,-3-9-8 15,-3-6-4-15,1-9-12 16,-1-4-26-16,1-11-58 16,-5-7-42-16,2-12-106 15,3-2-34-15,-2 0-39 16,0 2 38-16,-6 14 132 16,-6 4 110-16,-2 11 179 15,-3 4 39-15,0 13 52 16,2-2-16-16,3 8-27 15,4 1-6-15,2-8-34 0,1 5-17 16,2-10-47-16,1-2-21 16,2-5-34-1,-1-5-14-15,2-4-9 0,-1-6-6 16,-1-9-8-16,0-1-6 16,-3-6-2-16,-1 4 1 15,-1 12 5-15,-1 3 4 16,1 11 5-16,-2 7 2 0,0 14 3 15,-2 3 2-15,1 8 4 16,1 2 4-16,4 5 13 16,1 2 4-16,6 9 9 15,3 3 1-15,6-3-4 16,0 2-2-16,-8-8-5 16,-3-8-1-16,-13-8 0 15,-7-7 0-15,-14-5 4 16,-8 2 2-16,-13-6-1 15,-2-2-3-15,1-4-13 16,4-5-10-16,18-3-25 16,7-3-21-16,14-10-68 15,7-1-58-15,14-8 102 16</inkml:trace>
  <inkml:trace contextRef="#ctx0" brushRef="#br0" timeOffset="169107.38">11307 10038 1097 0,'0'-1'465'0,"2"0"-263"16,-1 0-3-16,1 1-39 15,0 0-27-15,0 5-39 16,1 20-12-16,29 32-26 16,-32-28-14-16,3-2-23 15,-1-5-4-15,2-6-6 16,-2-2 0-16,-2-10 2 15,0 0 0-15,-7-5-1 16,3-3-4-16,-4-2-7 0,4-8-6 16,5-2-2-16,2-6 1 15,9-7 4-15,-2 1 3 16,7 2 1-16,4 5 0 16,-1 8 2-16,-1 3 1 15,-4 7 6-15,-4 4 6 16,0 11 16-16,4 6 5 15,2 10 3-15,-4 2 0 16,2 3-5-16,1-2-2 0,-3-6-6 16,-2-2-5-16,-4-10-8 15,-2-2-5-15,-4-7-65 16,-1-2-59-16,4-6-142 16,-4 3 149-16</inkml:trace>
  <inkml:trace contextRef="#ctx0" brushRef="#br0" timeOffset="169494.1">11757 9846 1098 0,'10'11'480'0,"-1"14"-214"15,1 7-41-15,-5 10-13 16,-3 6-49-16,-2 9-70 16,-1 1-24-16,0-10-30 15,-2-10-9-15,3-18-18 16,0-6-3-16,0-8-29 16,1-3-54-16,2-3-90 15,-3-1-90-15,0 0 148 16</inkml:trace>
  <inkml:trace contextRef="#ctx0" brushRef="#br0" timeOffset="169776.28">11999 9993 641 0,'-3'-3'400'0,"-5"3"47"16,-2 2-185-16,-8 6-41 0,-3 3-38 15,-9 3-53-15,-5 2-14 16,-1 0-17-16,3-1-4 15,14-5-11-15,7-3-2 16,8-2-15-16,4-1-12 16,11 5-10-16,7 2-3 15,12 3 5-15,3 1 1 0,2 3-5 16,-8-8-3 0,-14-5-8-16,0 1-3 15,34 18-5-15,-2-4-3 0,-9-5-9 16,-24-5-26-16,-7-9-149 15,-2-1-69-15,4-6 127 16</inkml:trace>
  <inkml:trace contextRef="#ctx0" brushRef="#br0" timeOffset="170002.27">12469 10256 1815 0,'5'1'686'0,"-1"3"-466"16,-4-3-119-16,-1-1 1 16,-1-1-88-16,1 0-101 15,0 0-77-15,0 0 79 16</inkml:trace>
  <inkml:trace contextRef="#ctx0" brushRef="#br0" timeOffset="174972.19">3235 11851 357 0,'-3'-3'244'16,"1"-8"-12"-16,0 0-30 16,-27-29-10-16,27 28-15 15,2 2-9-15,-2 0-10 16,1 4-5-16,0 4-12 16,-1 2-16-16,0 0-40 15,1 0-20-15,-1 23-39 16,-3 40-10-16,4-17-8 15,1 4-1-15,4 3-3 0,4-6 0 16,4-2-2-16,0-7 0 16,1-10-2-16,1-1-37 15,-1-15-141-15,0-4-101 16,-1-12 157-16</inkml:trace>
  <inkml:trace contextRef="#ctx0" brushRef="#br0" timeOffset="175165.03">3013 11909 1032 0,'-12'-3'471'15,"3"-2"-247"-15,6 4-47 16,3 0-29-16,6 1-79 16,-6 0-27-16,7 0-38 15,17 4-2-15,43 5 0 16,-21-4-1-16,4-4-41 15,9 1-41-15,-5-3-111 16,1-2-93-16,-1 5 177 16</inkml:trace>
  <inkml:trace contextRef="#ctx0" brushRef="#br0" timeOffset="175487.82">3496 11905 644 0,'-1'0'326'15,"0"0"-72"-15,-6 10-59 16,0 9-12-16,-5 32-29 16,13-24-44-16,1 2-25 15,4-8-37-15,5 3-11 16,6-6-17-16,-1-3-5 16,4-6-7-16,3-7-3 0,2-9 0 15,1-7 0-15,0-3 4 16,-7-5 1-16,-10-1 5 15,-9-5 3-15,-10 5 8 16,-6-4 0-16,-5 11-1 16,-1 6-2-16,-5 2-11 15,0 5-3-15,4 3-10 16,2 0-6-16,13 2-14 16,6 6-47-16,5-1-193 15,11 1 179-15</inkml:trace>
  <inkml:trace contextRef="#ctx0" brushRef="#br0" timeOffset="175746.32">3912 11894 814 0,'8'5'475'0,"-10"1"-3"16,-4 9-320-16,3 1-16 15,1 13-63-15,4 5-20 16,3 8-33-16,4 5-6 16,2 3-6-16,-1 0-2 0,5-6-2 15,-6-3 0-15,1-13-2 16,-4-6-1-16,-1-9-35 16,-1-6-55-16,-4-12-277 15,1-6 243-15</inkml:trace>
  <inkml:trace contextRef="#ctx0" brushRef="#br0" timeOffset="176003.02">3814 11921 716 0,'16'5'376'0,"7"-8"-20"16,4 2-210-16,11 3-10 15,-3 3-11-15,-3 2-17 16,1 7-8-16,-7 0-22 15,0 1-9-15,-7 2-22 16,-3-3-6-16,-10 0-10 0,-5 4-2 16,-8-2-4-16,-5-3-2 15,-5 0-5-15,-2-6-3 16,-2-4-6-16,0-3-21 16,5-3-64-16,1 0-50 15,6 0-207-15,7 0 212 16</inkml:trace>
  <inkml:trace contextRef="#ctx0" brushRef="#br0" timeOffset="176257.35">4354 11996 1358 0,'-28'7'578'16,"1"-3"-358"-16,16 0-58 15,2 1-20-15,9-1-80 16,8 0-26-16,9-4-35 16,7 0 0-16,8-5 0 15,4-5 2-15,1 4-101 16,-1-4-88-16,15-1 117 0</inkml:trace>
  <inkml:trace contextRef="#ctx0" brushRef="#br0" timeOffset="176777.9">5096 12019 1267 0,'-6'-8'506'0,"-1"-4"-355"16,-3-5-14-16,-6-7-56 15,0 0-30-15,-3-1-26 16,6 3-4-16,-3 9-4 16,-1 7-3-16,-2 9-12 15,-9 8-6-15,11 15-10 16,1 1 1-16,11 11 4 15,4-1 2-15,11-2 7 16,6 1 0-16,2-11 3 16,5-5 2-16,-6-10 3 15,0-9 0-15,3-7 2 16,-1-6 1-16,0-12 0 0,-3-7-2 16,-3-12-7-16,-2-4-4 15,0-1-5-15,-2-1 0 16,-4 4 6-16,-2 5 3 15,-7 7 5-15,-1 5 1 16,-6 10 4-16,2 9 2 16,6 13-3-16,-5 7-2 15,8 18-6-15,0 4-3 16,3 14 5-16,7 8 1 0,3 1 3 16,5 1-1-16,3-14-3 15,1-6-2-15,3-20-3 16,0-6-17-16,3-9-81 15,1-7-76-15,-1-15 103 16</inkml:trace>
  <inkml:trace contextRef="#ctx0" brushRef="#br0" timeOffset="177092.85">5362 11905 852 0,'4'11'436'0,"-7"3"-70"16,-2 5-141-16,3 8-33 15,6 6-36-15,0-6-61 16,8 2-29-16,4-11-35 0,2-5-6 16,2-1-10-16,-5-7-3 15,3-9-7-15,-9-3-2 16,3-11-1-16,-4-6 0 16,0 3 2-16,-1-2 1 15,-12 2-5-15,-3 1-5 16,-18-2-4-16,-9 4-2 15,-1 9 5-15,-4 4 4 16,9 7 1-16,8 3-2 16,10 0-6-16,6 3-5 0,7 0-8 15,3 0 2-15,11-1-91 16,7-4-70-16,10-6 116 16</inkml:trace>
  <inkml:trace contextRef="#ctx0" brushRef="#br0" timeOffset="177472.34">5597 11901 906 0,'5'13'433'0,"-2"5"-160"15,-2 3-1-15,-2-1-58 16,3 5-34-16,2 0-72 16,2-4-31-16,6 1-46 15,1-8-15-15,3-14-15 16,2-1 0-16,-2-10-1 15,0-2 0-15,-1-4 1 16,-1-3 2-16,1-1 0 0,-6 1 2 16,-2 6-1-16,-3 8 0 15,-3 6-1-15,1 5-1 16,-1 10 1-16,1 3 1 16,2 5 3-16,3-4 2 15,2-5 8-15,4-1 6 16,2-7 8-16,6 0 4 15,-4-8 1-15,2 0-2 0,0-8-7 16,-5-1-4-16,3-4-8 16,-4-6-3-16,-3 1-3 15,2-1 0-15,-9 1-64 16,-3 4-57-16,-8-2-312 16,-2-1 274-16</inkml:trace>
  <inkml:trace contextRef="#ctx0" brushRef="#br0" timeOffset="177870.99">6150 11957 1306 0,'7'24'522'0,"4"-1"-335"15,-2-2-15-15,-2 3-36 0,0-1-37 16,-3-11-59-16,-1 1-10 15,-2-9-11-15,-1-4-2 16,-1 0 0-16,0-1-3 16,0 0-6-16,0-1-5 15,0 1-4-15,0-1-3 16,1-16-1-16,5-26-1 16,3 19-1-16,2-3 3 15,5 6 3-15,2-1 1 0,0 15 3 16,1 3 1-16,-2 10 8 15,-1 7 5-15,-2 11 20 16,1 6 11-16,-7 6 9 16,1-3-2-16,1-3-16 15,-4-4-11-15,2-8-17 16,-1-4-6-16,-3-7-16 16,-3-4-43-16,-2-3-91 15,1 0-60-15,0 0 115 16</inkml:trace>
  <inkml:trace contextRef="#ctx0" brushRef="#br0" timeOffset="178572.76">7192 11868 1005 0,'-39'38'431'0,"36"-34"-172"15,1 1-116-15,0-2-22 16,2-3 2-16,0 0-42 16,0 0-27-16,0 0-54 15,0 0-69-15,0 0 48 16</inkml:trace>
  <inkml:trace contextRef="#ctx0" brushRef="#br0" timeOffset="178747.72">7165 12094 937 0,'-5'0'412'0,"5"1"-164"0,0-2-45 15,0 0 2-15,0 1-47 16,0 0-82-16,0-1-34 16,0 0-68-16,0 0-56 0,3-1-397 15,10-2 330-15</inkml:trace>
  <inkml:trace contextRef="#ctx0" brushRef="#br0" timeOffset="181007.77">8992 11905 672 0,'0'0'338'0,"0"0"-100"16,6 1 5-16,-6-2-57 16,0 0-28-16,0 0-42 15,5-10-15-15,1-1-21 16,6-26-11-16,-20 30-23 15,-4 1-10-15,-7 3-17 16,4 4-5-16,-4 2-8 0,-4 2-1 16,4 1-3-16,-2-1-2 15,9 3-1-15,6 0-2 16,8 7-1-16,5 5 0 16,8 4 0-16,1 1 1 15,1-4 3-15,1-4 0 16,1-4 2-16,3-3 2 0,-5 3 3 15,2-2 2-15,-6-1 2 16,-3 2 4-16,-6-6 19 16,-4 4 12-16,-3-1 21 15,-4-4 4-15,-1 3-10 16,-8-4-12-16,4-1-21 16,-4-3-9-16,8 0-15 15,4-4-34 1,2 3-110-16,0 0-61 0,2 1 110 15</inkml:trace>
  <inkml:trace contextRef="#ctx0" brushRef="#br0" timeOffset="181279.8">9257 11830 893 0,'7'1'404'16,"-5"3"-135"-16,2 1-61 15,-1 9-14-15,0 8-35 16,1 13-70-16,0 9-23 16,-1 11-25-16,1 2-5 15,4 0-10-15,1-3-8 16,3-4-7-16,-1-8-3 16,1-9-2-16,0-8-2 0,-8-11-6 15,-2-6-40-15,-5-12-90 16,-7-6-51-16,2-13-157 15,-2-8-119-15,-5-10 301 16</inkml:trace>
  <inkml:trace contextRef="#ctx0" brushRef="#br0" timeOffset="181516.89">9237 11874 659 0,'4'-19'415'16,"5"4"14"-16,6 4-233 15,5 5-19-15,6 6-55 16,8 1-23-16,2 6-28 15,0 1-6-15,-8 4-11 16,-9 1-9-16,0 6-14 16,-7-1-5-16,-1 2-3 15,-1 1 1-15,-17-1 0 16,2-1 0-16,-11 1-5 0,-3-6-3 16,5-2-7-16,-3-5-4 15,-1-7-72-15,0-1-56 16,2-7-175-16,4-1 177 15</inkml:trace>
  <inkml:trace contextRef="#ctx0" brushRef="#br0" timeOffset="181971.6">9739 11944 1025 0,'8'0'447'0,"-5"-2"-226"15,-1-4 1-15,-2-3-57 16,-4-2-37-16,-5-5-61 16,-3 1-16-16,-4 0-16 15,-2 0-5-15,1 8-11 16,-1 1-4-16,2 9-14 16,3 4-3-16,2 12-4 15,3 5 0-15,8 4 5 16,1 1 1-16,7-5 2 15,2-5 1-15,2-7 1 16,1-5 1-16,2 0 1 0,-2-3 0 16,0-6 1-16,-2-2 0 15,3-12 0-15,0-1-1 16,-1-2-1-16,-1 1 1 16,-4 1 0-16,-4 5 0 15,-1 8 11-15,-3 4 4 16,-2 10 9-16,-2 3 3 15,-2 4-8-15,2 2-5 0,4 1-11 16,0-2-5-16,6-3-9 16,3-2-33-16,5-9-94 15,6-3-62-15,9-5-252 16,1-4 281-16</inkml:trace>
  <inkml:trace contextRef="#ctx0" brushRef="#br0" timeOffset="182385.36">10013 11851 960 0,'-9'-11'448'0,"6"5"-177"15,-3 3-43-15,-2 9-73 16,4 7-36-16,-4 13-41 16,-2 8-8-16,10 2-7 15,-4 0-5-15,12-6-22 16,3-7-8-16,6-5-11 0,3-4-3 15,6-9-5-15,2-5-3 16,3-4-2-16,4-3-3 16,-6-7-1-16,1-5-1 15,-8-5-2-15,-5-2 1 16,-11-3 2-16,-5 2 2 16,-8 5 8-16,-7 3 3 0,-6 9 3 15,1 5 2-15,0 10 2 16,3 5 1-16,8 12 6 15,1 3 4-15,7 6 7 16,4 3 2-16,7-4 3 16,3-4-5-16,5-7-10 15,4-6-5-15,2-6-13 16,2-2-2-16,2-4-14 16,0-5-54-16,-2-2-151 15,4 0-417-15</inkml:trace>
  <inkml:trace contextRef="#ctx0" brushRef="#br0" timeOffset="184138.38">11295 11819 41 0,'0'-1'16'16,"0"0"-10"-16,0 0-6 15</inkml:trace>
  <inkml:trace contextRef="#ctx0" brushRef="#br0" timeOffset="184742.58">11315 11796 290 0,'0'-1'213'16,"1"0"2"-16,-1 0-47 16,0 0-18-16,0 0-32 15,0 0-12-15,0 0-21 16,0 0-7-16,0-1-7 15,0 1 0-15,0 0 4 16,0 0 4-16,2-3 6 0,-1-2 0 16,0 0-7-16,-1-1-3 15,0 1-13-15,-1-1-6 16,0 6-12-16,0-2-6 16,0 2-14-16,0 0-4 15,0-1-8-15,0 1-3 16,0 0-3-16,-1 0 0 15,1 0 3-15,0 0 2 0,0 0 3 16,0 0 0-16,0 0-4 16,-1 1-1-16,-9 14-4 15,-30 45-1-15,29-12-3 16,5 2-1-16,9 5 0 16,7 1 0-16,11-7-1 15,7-2-2-15,5-7 1 16,6-7 1-16,-9-14-1 15,5-6 1-15,-4-19 1 16,-8-8 1-16,5-17-10 16,-5-7-13-16,-9-11-24 15,0 0-6-15,-16 0 2 16,-6 1 13-16,-9 10 23 16,-3 4 8-16,-7 10 9 0,-6 3 4 15,-6 9 6-15,-5 3 8 16,9 6 22-16,6 4 7 15,13 4 4-15,4 5-6 16,6 5-19-16,6 3-9 16,8 2-9-16,4 0-4 15,8-3-3-15,8-2-1 16,5-2-1-16,1 0-2 16,4-3-48-16,0-4-64 15,7-5 71-15</inkml:trace>
  <inkml:trace contextRef="#ctx0" brushRef="#br0" timeOffset="185096.33">11958 11774 1221 0,'-38'-31'554'0,"21"31"-279"16,-1 8-110-16,-1 6-14 15,-7 10-80-15,10 3-23 16,2 6-28-16,4 5-5 15,10 4-7-15,3-5-2 16,12 4-3-16,3-5 0 16,5-2-3-16,-1 1 0 15,1-9-35-15,0-4-43 0,2-11-122 16,1-9-111-16,2-11 190 16</inkml:trace>
  <inkml:trace contextRef="#ctx0" brushRef="#br0" timeOffset="185526.07">12104 11889 1161 0,'4'7'517'0,"1"8"-273"16,2 4-4-16,-5 6-73 15,1 6-43-15,-1-6-49 16,-2-3-25-16,1-7-25 15,0-5-6-15,1-6-7 0,-2 1-2 16,0-5-3 0,0-1-1-16,0 0-4 0,0 0-2 15,0-9-4-15,1-16 0 16,10-27 1-16,-3 22 2 16,7 3 1-16,-1 3 2 15,3 6 2-15,1 5 1 16,0 10 11-16,2 5 5 15,-1 13 14-15,-2 4 5 16,-2 12 6-16,-2 0-2 0,-1 1-9 16,0-4-5-16,-5-7-13 15,-2-2-4-15,-3-8-6 16,-3-3-3-16,-1-5-69 16,-2-3-58-16,0-3-120 15,3 3-71-15,0 0 194 16</inkml:trace>
  <inkml:trace contextRef="#ctx0" brushRef="#br0" timeOffset="185750.69">12512 11674 1248 0,'1'8'562'16,"2"10"-275"-16,-4 14-112 0,1 7-6 15,-2 17-72-15,-2 1-30 16,9 0-36-16,0-2-10 16,4-20-11-16,3-4-4 15,-5-17-4-15,-1-7-2 16,0-5-32-16,0-2-35 16,0-7-79-16,-5-7-66 0,5-7-185 15,0-4 250-15</inkml:trace>
  <inkml:trace contextRef="#ctx0" brushRef="#br0" timeOffset="186074.7">12700 11820 841 0,'-1'-2'415'0,"-11"3"-118"16,-6 4-74-16,-7 5-33 16,-7 2-33-16,2 1-21 15,-1 0-8-15,5 1-5 16,7-1-5-16,5-1-24 15,3-1-12-15,8-2-24 16,-2-1-12-16,7 2-17 16,5-1-4-16,3 0-7 15,8 1-3-15,4-3-2 16,4 1 0-16,5-2-1 16,0-1 1-16,4 2-3 0,1 2-1 15,-2 4-1-15,-2-3-1 16,-5 3-3-16,-6-2-4 15,-8-5-89-15,-6 2-75 16,-7-6 313-16,-4-5-171 16</inkml:trace>
  <inkml:trace contextRef="#ctx0" brushRef="#br0" timeOffset="186327.59">12852 11679 1091 0,'30'-7'509'0,"-14"8"-111"16,3 3-192-16,0 4-45 15,1 2-8-15,2 9-58 16,-1 8-7-16,0 6-11 16,-3 4-6-16,-4 5-8 15,0 3-16-15,-16 3-17 16,-1 1-4-16,-12-9-7 15,-3-3-6-15,4-8-7 16,-1-8-8-16,2-9-59 0,3-4-38 16,-1-4-97-16,4-2-53 15,3 2 159-15</inkml:trace>
  <inkml:trace contextRef="#ctx0" brushRef="#br0" timeOffset="195311.46">7879 12059 769 0,'-4'-3'389'15,"4"2"-147"-15,1 0-53 0,-1 1-13 16,0 0-47-16,12 1-17 16,3 1-29-16,10 2-11 15,2 2-22-15,-6-4-10 16,-1 0-18-16,0-2-7 15,-6-1-7-15,-2 2-1 16,-4-1-51-16,4 1-50 16,-7 0-446-16,7 4 369 15</inkml:trace>
  <inkml:trace contextRef="#ctx0" brushRef="#br0" timeOffset="195769.71">8042 13179 1064 0,'-11'-5'415'0,"14"4"-258"0,1 1-14 16,7 2 4-16,4 0-20 15,4 0-37-15,1 0-15 16,3-1-22-16,-1-1-9 16,-4 0-18-16,0 0-8 15,-6 0-8-15,-1 2-11 16,-1-2-102-16,-1 0-77 15,4 0 106-15</inkml:trace>
  <inkml:trace contextRef="#ctx0" brushRef="#br0" timeOffset="196343.55">9104 13392 708 0,'1'4'344'0,"5"-2"-130"0,0-3-87 16,4 0-1-16,4-11-46 15,1-1-19-15,0-12-22 16,-2-2-10-16,-4-3-10 16,0-2-2-16,-7 1-4 15,-2 2 1-15,-6 5 18 16,-5 3 13-16,-5 7 22 16,-3 7 8-16,-4 7-6 15,-1 7-10-15,3 10-18 16,-3 4-8-16,10 10-16 15,10 0-5-15,10 3-9 16,14 1-1-16,5-4-1 16,3 0-1-16,1-9-1 15,3-6 0-15,4-7-43 16,-1-9-44-16,9 0-142 0,-1-8 141 16</inkml:trace>
  <inkml:trace contextRef="#ctx0" brushRef="#br0" timeOffset="196731.05">9527 13177 1054 0,'-21'-14'461'16,"7"5"-242"-16,3 2-16 16,-2 11-68-16,1 3-35 0,1 14-47 15,-5 4-14-15,8 7-17 16,5 2-3-16,3-5-7 15,5-1-3-15,5-6-2 16,2-7-3-16,6-3-2 16,3-7 0-16,1-9 0 15,-6-2 1-15,-4-12 1 16,-1 1 1-16,-2-5 0 16,-1-1 1-16,-2 4 0 15,1 3 2-15,-6 5 1 16,3 5 3-16,-4 6 13 15,-1 2 4-15,0-2 2 16,1 0-2-16,0 17-13 16,2 32-4-16,6-28-9 0,0-1-3 15,8-6-89-15,2-4-54 16,5-11-137-16,2-4-162 16,6-11 293-16</inkml:trace>
  <inkml:trace contextRef="#ctx0" brushRef="#br0" timeOffset="197161.31">9876 13176 1012 0,'-6'-9'481'0,"-5"5"-182"15,-3-1-38-15,2 9-81 16,0 3-37-16,0 9-64 16,7 2-22-16,3 1-32 15,4 0-7-15,8-2-9 16,3-1-1-16,10 0-3 15,3 0 0-15,-3-3 2 16,-2 0-1-16,-10 0 2 16,-5-3 1-16,-3 0-1 15,-2 0 1-15,-1-1-2 16,-7-4-1-16,1-2-46 16,-2-3-32-16,-4-10-56 15,6-3-38-15,2-6-45 16,0-2-9-16,10 3-35 15,-3 1-13-15,11 4 62 0,4 1 39 16,-4 4 101-16,7 4 83 16,-10 4 119-16,-2 1 46 15,3 9 64 1,-5 4 3-16,-2 7-36 0,-2 1-30 16,-4 3-59-16,2-2-36 15,5-7-51-15,-1-1-17 16,6-9-61-16,-1-4-60 15,-3-7 64-15</inkml:trace>
  <inkml:trace contextRef="#ctx0" brushRef="#br0" timeOffset="197300.4">9988 13088 1252 0,'-2'3'478'0,"4"5"-345"15,4 3-33-15,2 3-37 16,1 0-27-16,1 1-171 16,7 2 100-16</inkml:trace>
  <inkml:trace contextRef="#ctx0" brushRef="#br0" timeOffset="197863.33">10154 13340 1003 0,'13'1'501'0,"3"-1"-209"16,0-4-92-16,3-3-39 15,-1-4-86-15,1-3-25 16,-2-6-21-16,-1 0-7 16,-7-2-4-16,-7 1-1 15,-9 4 1-15,-5 3-1 0,-7 5-6 16,2 5 0-16,2 10-4 15,0 6 1-15,4 10 1 16,3 4-1-16,8 3-2 16,4 0-1-16,10-1-1 15,2-1 0-15,4-7-1 16,2-3 0-16,5-11-1 16,3 0-2-16,1-12-2 15,-5-6-16-15,-2-5-39 16,-9-7-22-16,-2 1-24 15,-3 6 9-15,-9 6 37 16,4 7 19-16,-3 4 27 16,5 4 5-16,-1 8 12 15,-1 2 11-15,-5 4 28 0,1 3 19 16,-1-5 31-16,2 0 3 16,5-6-20-16,-5-4-18 15,1-5-31-15,-1 0 2 16,-3-2 5-16,0 0 3 15,0 0-4-15,0 0-11 16,-1-12-15-16,0-5-4 16,-1-31-5-16,7 25-4 0,3-1-11 15,8 1-17-15,6 1-35 16,0 3-23-16,7 10-81 16,-3 6-56-16,5 12 145 15</inkml:trace>
  <inkml:trace contextRef="#ctx0" brushRef="#br0" timeOffset="198321.33">11464 13032 690 0,'-9'-9'413'16,"5"4"22"-16,0 6-246 15,4 8 1-15,0 20-54 16,-3 6-37-16,3 18-55 15,0 4-14-15,7 2-17 16,2-4-6-16,6-16-6 16,0-6-13-16,3-20-85 15,-1-5-66-15,3-19 95 16</inkml:trace>
  <inkml:trace contextRef="#ctx0" brushRef="#br0" timeOffset="198771.44">11325 13179 1143 0,'6'-2'435'15,"6"2"-308"-15,11 0-35 16,-1 2-8-16,7 0-25 16,6-1-34-16,-4-1-9 0,11 2-8 15,-7-2-18-15,-2-2-64 16,-6 1-31-16,-8 0-39 15,-5 1 11-15,-9 5 64 16,-2 3 31-16,-3 4 43 16,-1 2 21-16,1 0 32 15,-1-1 17-15,4 1 30 16,2 3 5-16,4 1-13 16,3 1-12-16,6-3-28 15,0-4-16-15,5-11-18 16,1-3-3-16,3-10-4 15,0-5 1-15,-7-5 2 16,-5 0-1-16,-11-1-1 16,-4 1 0-16,-7 2-1 15,-7 2 0-15,-9 5 0 16,-4 3 1-16,-2 10 0 0,-3 3-3 16,5 9-8-16,0 2-5 15,11 3-12-15,8-1-18 16,9 1-79-16,8-3-65 15,14 0 103-15</inkml:trace>
  <inkml:trace contextRef="#ctx0" brushRef="#br0" timeOffset="199364.7">12687 13152 989 0,'8'15'425'15,"2"13"-238"-15,1 3-2 16,0 8-48-16,0-2-33 16,1-2-43-16,4-6-12 15,0-9-21-15,5-6-9 16,-4-15-10-16,1-3-1 0,-5-13-1 15,-5-6 0 1,4-2-4-16,-5-2-2 0,1 3-1 16,0 5 0-16,-6 9-1 15,6 3-1-15,-5 8 3 16,4 2 4-16,0 8 15 16,-3 4 11-16,4 6 20 15,-1 1 11-15,3 0 5 16,3-3-5-16,-1-7-17 15,-5-5-10-15,3-7-9 16,0-1 2-16,-4-6 2 16,1-2-1-16,0-8-7 15,-5-3-6-15,1-5-10 16,5 2-3-16,-4-1-37 16,1 1-37-16,0 6-105 15,0 2-84-15,4 7 160 16</inkml:trace>
  <inkml:trace contextRef="#ctx0" brushRef="#br0" timeOffset="199670.31">13172 13230 839 0,'30'41'476'0,"-26"-26"-62"15,-1 2-170-15,-1 0-15 16,1 3-75-16,2-1-43 0,-2-4-60 15,0-4-14-15,-1-9-17 16,-2 0 0-16,-2-4 5 16,1 1-2-16,0 0-1 15,-1-2-7-15,0-17-11 16,-35-29-2-16,29 28-3 16,5 1-4-16,8 2-3 15,4 1-5-15,8-2-42 16,6-2-33-16,4 4-120 15,1 4-111-15,1 11 202 16</inkml:trace>
  <inkml:trace contextRef="#ctx0" brushRef="#br0" timeOffset="199832.77">13525 13235 727 0,'-2'11'451'0,"2"-1"-30"16,0 1-155-16,-1 2-10 15,0 3-95-15,0 0-48 16,0 2-69-16,1-3-22 16,0-6-58-16,1-5-51 15,2-12-122-15,2-2-125 16,3-13 208-16</inkml:trace>
  <inkml:trace contextRef="#ctx0" brushRef="#br0" timeOffset="199994.3">13429 13076 905 0,'-6'-13'446'0,"4"11"-87"16,5 1-104-16,2 5-67 15,-5-4-34-15,0 0-90 16,1 2-30-16,9 9-115 16,5 0-91-16,44 30 107 15</inkml:trace>
  <inkml:trace contextRef="#ctx0" brushRef="#br0" timeOffset="200216.93">13770 13047 1011 0,'-8'-8'476'15,"-1"12"-135"-15,2 5-111 16,0 13-52-16,1 11-39 15,1 11-79-15,2 6-23 16,3 6-21-16,1-1-6 16,6-10-10-16,2-6-3 0,2-16-50 15,1-7-33-15,1-9-105 16,-4-5-88-16,-2-12 178 16</inkml:trace>
  <inkml:trace contextRef="#ctx0" brushRef="#br0" timeOffset="200408.86">13634 13202 965 0,'-7'-2'494'16,"7"2"-86"-16,5 0-213 16,3 1-1-16,7 3-63 15,3 0-45-15,4-3-58 16,2 0-14-16,4-3-45 15,1-3-47-15,4 0-163 0,1-2 153 16</inkml:trace>
  <inkml:trace contextRef="#ctx0" brushRef="#br0" timeOffset="200735.45">13876 13260 593 0,'39'60'405'16,"-31"-54"69"-16,0-3-174 15,5-2-86-15,-1-2-42 16,3-6-66-16,3-6-35 0,0-3-33 16,4-1-7-16,-2-3-10 15,-2 0-5-15,-13 3 2 16,-5 0 1-16,-18 5 0 16,-6 3-1-16,0 9-3 15,0 1 0-15,8 15 6 16,1 4 4-16,5 5 6 15,-2 4-2-15,12 1-3 16,4-1-2-16,4 0-7 16,5-5 0-16,0-8-3 15,3-5-4-15,3-6-7 16,5-4-2-16,2-3-88 16,-1-4-59-16,2-5-511 15,2-4 436-15</inkml:trace>
  <inkml:trace contextRef="#ctx0" brushRef="#br0" timeOffset="205583.16">13704 12132 705 0,'0'-1'331'0,"1"-2"-89"16,-1 2-51-16,0 0 4 0,2-1-31 15,0 0-48-15,1 0-13 16,-3 1-16-16,0 1-6 15,0 0-16-15,0 0-11 16,0 5-24-16,-5 6-10 16,-1-1-9-16,-31 23-31 15,27-29-88-15,1-4-77 16,7 1 104-16</inkml:trace>
  <inkml:trace contextRef="#ctx0" brushRef="#br0" timeOffset="207339.3">14815 11792 532 0,'47'-35'277'0,"-43"29"-18"0,-3 5-56 15,-1 0-7-15,-1 0-24 16,1 1-54-16,0 0-13 16,0 0-27-16,0 1-6 15,-4 26-23-15,-9 35-11 16,1-13-11-16,2 4-8 15,8 0-7-15,2-4-4 16,10-11-5-16,9-7-1 16,-1-7-2-16,7-8-2 0,-1-13-21 15,-5-6-35-15,1-12-145 16,-1-5-156-16,2-8 221 16</inkml:trace>
  <inkml:trace contextRef="#ctx0" brushRef="#br0" timeOffset="207530.11">14737 11894 809 0,'-10'0'345'0,"5"0"-137"16,3-1-57-16,6 2-15 16,-4-1-28-16,3 0-69 15,22 5-13-15,39 7-13 16,-22-8-4-16,6 0-4 15,-6-1-22-15,-2-2-172 0,-1 0 138 16</inkml:trace>
  <inkml:trace contextRef="#ctx0" brushRef="#br0" timeOffset="207746.57">15166 11940 704 0,'0'7'327'0,"3"0"-66"16,0 0-51-16,-2 7-19 16,0 1-36-16,0 5-95 15,-1 3-27-15,3-1-21 16,1-6-6-16,4-7-5 16,0-3-22-16,1-7-111 15,-2 0-95-15,-2-7 131 16</inkml:trace>
  <inkml:trace contextRef="#ctx0" brushRef="#br0" timeOffset="207896.14">15136 11771 813 0,'0'-9'301'0,"3"9"-186"0,4 0-57 15,3 4 17-15,0 0 0 16,3 4-29-16,2 3-22 15,1 2-21-15</inkml:trace>
  <inkml:trace contextRef="#ctx0" brushRef="#br0" timeOffset="208444.66">15357 11883 707 0,'9'15'332'0,"-9"2"-61"16,3 1-47-16,2 2 2 15,-8 0-31-15,7 6-97 16,-2 0-32-16,-2-2-33 16,1-2-17-16,1-9-8 15,-1-1-3-15,3-5 0 16,1-2-2-16,-5-5 0 16,1-2 0-16,-1-7-4 15,2-2-5-15,1-7-4 16,-1-7-1-16,3 0 3 15,1-3 4-15,1 5 2 16,4 7 2-16,-2 4 6 16,2 4 3-16,0 10 4 15,-2 5 2-15,-3 9-3 0,-4 3-1 16,1 2 0-16,-3 3-3 16,3-5-1-16,-2-2-2 15,0-5-1-15,1-7 1 16,-1-1 1-16,1-4-1 15,-2 0-5-15,0-1-5 16,0-1-24-16,1-6-8 16,6-14-3-16,16-23 3 0,-12 25 21 15,-1 4 9-15,-3 6 9 16,-3 1 5-16,-1 9 12 16,2 1 8-16,-1 9 14 15,0 3 2-15,1 5-1 16,-1 3-4-16,-2-3-13 15,5 3-6-15,1-7-10 16,-2-7-4-16,3-6-5 16,-2-3-15-16,-2 2-96 15,3 0-94-15,-1-4 124 16</inkml:trace>
  <inkml:trace contextRef="#ctx0" brushRef="#br0" timeOffset="208804.4">15676 12031 893 0,'5'8'399'15,"22"22"-130"-15,-18-27-87 16,5-3-15-16,-1-3-30 16,4-4-64-16,0-8-24 15,-1 1-19-15,-3-4-8 16,-3 0-12-16,-3 2 0 15,-6-2 7-15,-5 4 3 0,-8 0 3 16,-2 5 4-16,-2 3 3 16,2 6 4-16,3 8 2 15,1 4-3-15,3 6-9 16,3 2-5-16,4 2-5 16,5 0-2-16,6-5 0 15,5 2-1-15,5-5-2 16,2-4-1-16,-1-1-5 15,5-5-3-15,-2-2-51 16,-3-2-72-16,8 0 79 16</inkml:trace>
  <inkml:trace contextRef="#ctx0" brushRef="#br0" timeOffset="212723.31">16915 11840 548 0,'0'-1'284'0,"0"0"-87"16,0 0 4-16,0 0-47 16,0 0-28-16,-1 0-33 15,0 1-11-15,0 0-14 0,-4 7-5 16,-10 22-8-16,-7 39-2 15,14-20-11-15,1 4-6 16,5-2-15-16,3-4-6 16,11-7-10-16,0-9-3 15,12-7 0-15,0-8-2 16,-2-12 1-16,5-2 0 16,-5-7 0-16,-1-7 2 0,-2-5 2 15,-4-7-1-15,-8-7-7 16,-2-2-5-16,-6-3-5 15,-5-2 1-15,-7-1 8 16,-1 0 4-16,-7 0 6 16,-2 6 2-16,2 7 0 15,2 7 0-15,0 11 0 16,6 6 1-16,-4 9 3 16,-6 3 2-16,8 10 3 15,3 1 1-15,12 4-1 16,7 0-2-16,6-2-5 15,5 2-2-15,-1-7-2 16,3-1 1-16,1-3-4 16,-1-4-2-16,10-4-38 15,2-4-52-15,5 1-260 0,2-4 231 16</inkml:trace>
  <inkml:trace contextRef="#ctx0" brushRef="#br0" timeOffset="213121.98">17346 11877 818 0,'0'-1'411'16,"0"0"-134"-16,0 0-85 15,0 0-3-15,0 0-67 16,-2 1-34-16,1 0-42 15,-8 27-9-15,-31 40-16 16,34-22-8-16,6-6-9 0,2 2-2 16,8-7-2-16,3-4 0 15,6 1 0-15,-2-3 0 16,-1-7-38 0,-3-1-55-16,-1-10-156 0,4-5-131 15,2-5 229-15</inkml:trace>
  <inkml:trace contextRef="#ctx0" brushRef="#br0" timeOffset="213542.81">17584 12044 860 0,'0'5'426'16,"1"1"-178"-16,-1 5-44 15,0 2-25-15,-2 3-80 16,-1 6-40-16,0-1-35 16,-2-6-7-16,3 0-4 15,-2-8 0-15,0-4 4 16,1 2 0-16,1-4 1 16,1-1-1-16,0-1-5 15,0 0-4-15,0-4-7 16,-1-12-2-16,9-31-4 0,7 26 0 15,3 2 3 1,-1-2 0-16,3 7 6 0,-1 1 5 16,0 8 8-16,-2 5 5 15,-2 5 7-15,0 3 2 16,-3 2 0-16,-3 6 1 16,-4 2-6-16,-3 4-2 15,-1 1-6-15,-2-2-5 16,2-5-5-16,-3-4-3 0,1-3-30 15,1-3-42-15,0-1-139 16,1-1-141-16,0-3 214 16</inkml:trace>
  <inkml:trace contextRef="#ctx0" brushRef="#br0" timeOffset="213848.76">17936 11817 1105 0,'-4'-6'476'0,"4"0"-234"16,0 6-78-16,0 3 8 15,-1-3-53-15,0 0-46 16,-2 29-36-16,1 37-3 15,2-22-10-15,0 0-5 16,0 1-8-16,-2-2-5 16,6-5-2-16,1-1-3 15,-1-9-2-15,3-7-38 0,1-14-123 16,-2-3-93-16,8-11 143 16</inkml:trace>
  <inkml:trace contextRef="#ctx0" brushRef="#br0" timeOffset="214200.73">18128 11992 970 0,'-4'5'424'0,"-3"-5"-154"16,-2 4-86-16,-10 0-19 16,-4 1-37-16,-8 1-82 15,2 2-19-15,5 1-14 16,2 0 0-16,8-4 4 15,3-4 2-15,3 0 6 16,6 3-1-16,2 1-2 16,5 4 1-16,5 0 5 0,-2-4 4 15,1 0 11-15,7 2 5 16,7 0-7-16,-3 1-4 16,-2-2-12-1,3-1-7-15,-5 4-6 0,-1-2-4 16,-7 1-6-16,0 2-3 15,-1 0-81-15,-2-3-62 16,4-3-178-16,1 0 188 16</inkml:trace>
  <inkml:trace contextRef="#ctx0" brushRef="#br0" timeOffset="214514.16">18286 11724 1451 0,'7'4'499'0,"4"6"-445"16,0 5 4-16,3 10 8 15,0 0-8-15,1 6-11 16,3 3 1-16,-4 1 12 15,0 1 2-15,-2 1-11 16,-8-4-5-16,-5 0-15 0,-8 2-8 16,-9 0-12-16,3 3-3 15,-6-3-5-15,1-5-24 16,2-10-80-16,-4-2-46 16,7-8-127-16,-2-5-92 15,3-3 239-15</inkml:trace>
  <inkml:trace contextRef="#ctx0" brushRef="#br0" timeOffset="-201223.44">8284 14455 751 0,'-5'0'322'0,"0"1"-137"15,4 1-47-15,1-2-3 16,0 0-24-16,0 0-35 15,1 0-12-15,24 2-3 16,32-5-2-16,-22 0-7 16,-2-4-3-16,-2 4-5 15,-6-2-1-15,-7 3-5 16,-5 3-3-16,-5 0-9 16,0 3-4-16,-6-4-10 15,5 2-1-15,-9-3-4 16,2 1-26-16,0 0-134 15,0 0-129-15,0-1 167 0</inkml:trace>
  <inkml:trace contextRef="#ctx0" brushRef="#br0" timeOffset="-199597.14">9629 14584 388 0,'-1'0'219'0,"-1"0"-26"16,1 0 19-16,0 0-15 15,0 0-16-15,0 0-30 16,0 0-9-16,0-1-23 15,0 0-16-15,0 0-30 16,-1-5-17-16,-5-9-24 16,-15-31-6-16,11 29-6 15,-2 5-2-15,-3 1-4 16,-1 5-5-16,0 7-7 16,-3 4-2-16,8 15-5 15,0 4-2-15,7 11 0 16,5 4 1-16,3-3 3 15,4-1 2-15,4-8 1 0,9-5 0 16,1-12 4-16,2-5 1 16,4-12 2-16,-4-10 0 15,2-11 0-15,0-9 0 16,-6-10-4-16,0-4-1 16,-7-4-1-16,-4 4 1 15,-3 6 2-15,-5 7 3 0,-5 10 3 16,-1 8 1-16,-1 12 5 15,-1 7-1-15,1 16-4 16,0 12 2-16,3 15-7 16,4 7 0-16,7 6 0 15,1-1-1-15,7-6-2 16,0-5-1-16,5-12-1 16,0-5-9-16,3-11-122 15,5-4-116-15,-4-14 151 16</inkml:trace>
  <inkml:trace contextRef="#ctx0" brushRef="#br0" timeOffset="-199292.84">9933 14558 860 0,'4'0'390'0,"-1"12"-123"0,-5 5-84 16,-2 4-19-16,7 2-30 15,-2 1-68-15,9 0-26 16,5-1-21-16,-9-3-2 16,12-9-3-16,-4-3-2 15,3-8 0-15,-6-6 0 16,0 1 3-16,2-12 2 0,-4-8 2 16,-5 0 1-16,-7 1 5 15,-4 1 0 1,-6 0 5-16,0 0-1 0,-8 3-9 15,-1 1-4-15,9 11-18 16,-7 3-13-16,9 12-49 16,3 7-44-16,4 9-127 15,9 2-165-15,12-1 257 16</inkml:trace>
  <inkml:trace contextRef="#ctx0" brushRef="#br0" timeOffset="-198904.28">10191 14621 725 0,'-5'5'334'16,"5"0"-54"-16,1-3-108 15,8 0-11-15,2-2 0 16,2-3-56-16,2 0-22 15,-1-6-22-15,1-2-11 16,-2-5-17-16,-1-2-7 16,-7-3-7-16,-1 4-1 0,-9 3 2 15,-4 3-1-15,-5 4-2 16,-4 5-3-16,-1 4-8 16,0 1-2-16,2 11-2 15,2 3 1-15,5 10 2 16,4 3 1-16,10 0-3 15,5-3 0-15,6-6-3 16,3-3-1-16,6-7-4 16,1-5-10-16,9-10-82 15,1-8-71-15,3-6-271 16,1-3 273-16</inkml:trace>
  <inkml:trace contextRef="#ctx0" brushRef="#br0" timeOffset="-198636.89">10508 14501 1078 0,'-12'1'463'0,"1"5"-238"16,-1 2-14-16,0 8-44 0,6 6-24 15,2 4-51-15,1-1-22 16,5-2-29-16,-1-2-12 16,7-4-15-16,3-1-3 15,1-2-4-15,4-2-1 16,-8-2-1-16,3-1 2 15,-5-2 0-15,-3-3 0 16,1 0 2-16,-5-3 0 0,0-1-3 16,-1 0-7-16,1 0-41 15,0-1-25-15,0 0-61 16,-6-2-32-16,3 1-76 16,3 1-54-16,-4-16 186 15</inkml:trace>
  <inkml:trace contextRef="#ctx0" brushRef="#br0" timeOffset="-198291.53">10633 14574 744 0,'11'-1'392'0,"0"2"-84"15,-3 6-32-15,-3 7-56 16,-4 2-26-16,-2 8-55 16,-1 0-22-16,-1 2-49 15,3-4-20-15,0-6-28 0,4-3-10 16,1-10-8-16,2 0-3 15,0-4-3-15,0-7-1 16,-1-4-4-16,2-4 1 16,0-3 2-16,3 1 2 15,0 2 5-15,1 3 1 16,0 6 2-16,-1 2 2 0,1 4 8 16,-1 2 7-1,2 5 9-15,1 6 3 0,-4 12-4 16,0 0-5-16,-3 7-13 15,0-2-6-15,5-14-48 16,2-3-58-16,-1-15-131 16,2-12 3-16,-9-14 123 15</inkml:trace>
  <inkml:trace contextRef="#ctx0" brushRef="#br0" timeOffset="-198117.57">11013 14439 1275 0,'-7'16'530'0,"5"17"-305"16,2 9-74-16,0 11-46 15,8 8-38-15,5-1-44 0,4-4-11 16,12-16-7-16,-2-13-5 16,6-16-17-16,-2-11-42 15,-4-11-101-15,-2-9-91 16,-9-14 147-16</inkml:trace>
  <inkml:trace contextRef="#ctx0" brushRef="#br0" timeOffset="-197933.3">10936 14438 1442 0,'0'6'553'0,"10"4"-393"15,-4-5-8-15,6 3-20 16,4-2-33-16,3-3-52 15,2-3-16-15,1 1-27 16,-1-1-66-16,-4 0-164 16,0 3 152-16</inkml:trace>
  <inkml:trace contextRef="#ctx0" brushRef="#br0" timeOffset="-197747.31">10886 14219 970 0,'11'8'515'16,"-7"-1"-69"-16,-2 7-241 15,-6 2-4-15,-1 9-79 0,-4 2-50 16,0 3-69-16,3 1-57 16,-4-4-51-16,7 5 61 15</inkml:trace>
  <inkml:trace contextRef="#ctx0" brushRef="#br0" timeOffset="-197165.89">11881 14527 1107 0,'5'-9'448'16,"0"8"-238"-16,-2 1-50 15,5 9-3-15,-2 5-27 16,-2 11-61-16,-1 5-26 16,-2 3-25-16,1-3-5 15,-1-9-6-15,5-4-1 16,-6-11-2-16,-1-1 0 0,1-9-1 15,-4-6 0-15,2-5-3 16,3-6 0-16,8-4-1 16,-2-1 0-16,6 1 1 15,-3-1 1-15,-1 10 1 16,2 2 3-16,0 8 11 16,4 4 6-16,-7 9 11 15,5 9 2-15,-1 9-7 16,-3 5-6-16,1-2-12 15,-4-2-4-15,2-8-25 16,3-3-50-16,1-6-135 16,4-2-120-16,1-12 192 15</inkml:trace>
  <inkml:trace contextRef="#ctx0" brushRef="#br0" timeOffset="-196907.3">12180 14657 752 0,'4'-2'411'0,"3"0"-41"0,1-1-86 16,2-2-52-16,-1 0-47 16,29-30-88-16,-28 16-33 15,0-5-38-15,-2 1-9 0,-5 4-5 16,-4 3 1-16,-7 6-1 16,-3 5-1-16,-6 7-5 15,2 9-2-15,0 9-1 16,3 5 0-16,3 3 0 15,4 1-2-15,5-4-2 16,5-2-3-16,10-8-4 16,3-3-12-16,4-5-78 15,6-6-50-15,6-2-177 16,2-5 194-16</inkml:trace>
  <inkml:trace contextRef="#ctx0" brushRef="#br0" timeOffset="-196710.92">12588 14484 1047 0,'-14'-10'479'0,"-1"4"-214"0,-2 6-28 15,2 3-82-15,-4 4-38 16,6 9-60-16,5 5-21 16,4 10-20-16,4 3-3 15,-2-2-6-15,2-3-3 16,16-6-5-16,-1-3-9 15,13-8-92-15,2-4-77 16,-3-8 109-16</inkml:trace>
  <inkml:trace contextRef="#ctx0" brushRef="#br0" timeOffset="-196252.12">12709 14626 687 0,'-1'0'305'0,"1"0"-64"0,0 0-69 16,0 0 17-16,0 0-7 15,12 3-54-15,-11-4-25 32,-1 0-29-32,28-7-15 0,30-33-28 0,-25 5-11 15,-5-2-8-15,-21 15 2 16,-7 10 5-16,-11 0 2 15,-10 7-1-15,0 6 2 0,-3 5 1 16,3 9 4-16,3 4 2 16,2 3-4-16,9 4-8 15,4 1-7-15,5 2-5 16,6-5-3-16,6-2-2 16,2-5-2-16,8-8-88 15,7-1-81-15,5-7 107 16</inkml:trace>
  <inkml:trace contextRef="#ctx0" brushRef="#br0" timeOffset="-195919.28">13090 14462 1157 0,'-15'-7'529'0,"6"5"-201"15,-1 0-56-15,-3 2-58 0,-2 4-53 16,4 0-96-16,4 3-27 15,7 4-28-15,4 0-6 16,0 1-4-16,3 3-1 16,-1 1 0-16,3 1-1 15,3-1 2-15,0-2 0 16,5 2 0-16,-1-4 1 16,1-3 2-16,-5-3-1 0,-6-4 3 15,-3 1 1-15,-6-2 2 16,2-1-1-16,0 0-4 15,0 0-24-15,-11 0-58 16,0 0-32-16,-25 5-66 16,30-3-21-16,7-2-83 15,1-2-105-15,-1 1 251 16</inkml:trace>
  <inkml:trace contextRef="#ctx0" brushRef="#br0" timeOffset="-195611.62">13325 14424 952 0,'12'-9'474'0,"-18"10"-134"15,-7 6-114-15,-6 6-64 0,-5-2-42 16,3 6-47-16,2 0-15 16,9 1-25-16,5 3-7 15,7 0-13-15,6-2-4 16,5-2-3-16,3 0 0 15,3-2 0-15,1-2 2 16,-1-3 8-16,1-2 5 16,-6-1 10-16,-3 1 9 15,-11 0 12-15,-3 2 3 0,-11-1 1 16,-9 1-8-16,-5-2-19 16,-1-5-10-16,3-4-68 15,6-2-58-15,11-4-116 16,7-3-81-16,10 0 188 15</inkml:trace>
  <inkml:trace contextRef="#ctx0" brushRef="#br0" timeOffset="-195180.98">13604 14586 862 0,'17'-5'444'0,"-4"0"-96"16,-4 2-56-16,-7-2-77 15,-2-5-61-15,-5-8-91 16,-1 0-37-16,-4-7-13 16,-2 4 0-16,-7 5-4 0,0 4-1 15,-2 12-7-15,-1 5-2 16,8 6-5-16,-1-2-2 16,9 8 1-16,1-2 4 15,7 5 5-15,0 4 7 16,0-2 14-16,3 0 4 15,0-9 2-15,5-3-2 16,4-10-6-16,1-2-4 0,3-7 2 16,-2-4 2-1,1-1 3-15,1 4 4 0,-4 3 4 16,-3 6 1-16,-3 2-2 16,-2 4 0-16,-4 6-2 15,0 4-2-15,-2 2-9 16,0-2-4-16,3-3-14 15,0-4-22-15,5-3-105 16,2-4-54-16,0-6-147 16,1-2-154-16,-2-8 323 15</inkml:trace>
  <inkml:trace contextRef="#ctx0" brushRef="#br0" timeOffset="-194925.45">13806 14509 856 0,'11'3'475'15,"-4"5"-99"-15,1 10-114 0,-5 2-14 16,3 5-83-16,-5-1-41 16,-1-4-51-16,1-4-14 15,-1-8-19-15,0-4-5 16,-3-5-12-16,-1-4-2 16,-7-9-5-16,4 0-7 15,3-4-10-15,1-2-4 16,9 1-6-16,7 3-9 15,-3 0-62-15,7 4-46 16,1 3-147-16,1 0-115 0,9 9 248 16</inkml:trace>
  <inkml:trace contextRef="#ctx0" brushRef="#br0" timeOffset="-194768.95">14095 14488 792 0,'1'9'469'15,"0"6"-96"-15,-1 0-79 16,-3 3-15-16,-1 6-94 16,-1-1-53-16,3 0-63 15,2-4-32-15,0-3-34 16,5-7-36-16,2-4-105 16,0-5-72-16,4-8 117 15</inkml:trace>
  <inkml:trace contextRef="#ctx0" brushRef="#br0" timeOffset="-194620.98">14020 14363 1278 0,'-8'4'524'16,"9"2"-292"-16,2 3-75 0,2 5-39 16,13 3-41-16,-1-6-143 15,2-3-88-15,8-1 96 16</inkml:trace>
  <inkml:trace contextRef="#ctx0" brushRef="#br0" timeOffset="-194385.67">14317 14284 1169 0,'1'4'509'0,"-1"6"-226"15,-3 6-89-15,0 11-46 16,-1 7-36-16,1 5-67 0,3 4-12 16,5 0-16-16,6-1-10 15,9-6-33-15,-5-6-36 16,2-12-65-16,-3-4-34 16,-8-8-107-16,6 0-143 15,-6-6 275-15</inkml:trace>
  <inkml:trace contextRef="#ctx0" brushRef="#br0" timeOffset="-193951.17">14464 14492 1166 0,'-5'8'512'0,"1"16"-223"16,-3-1-63-16,7 8-42 15,0-2-44-15,5-7-77 16,1-6-18-16,6-9-23 15,0-5-8-15,9-6-9 16,3-5-4-16,-3-9-2 16,4-2-4-16,-5-3-2 15,-1 0 0-15,-5 7 1 16,-1 4 2-16,-6 6 5 16,-4 5 2-16,-3 3 3 15,-1 5 0-15,-4 15 2 16,2 7-1-16,0 11 1 15,2 5 0-15,6 3-2 16,6-1-1-16,6-1 1 0,1-4 0 16,3-6 7-16,-3-5 1 15,-6-5 6-15,-7 0 2 16,-14-6 6-16,-8-2 2 16,-15-7-1-16,-4-7-5 15,-7-7-12-15,-1-7-17 16,9-7-38-16,6-6-15 0,12 3-44 15,12-3-38-15,10-2-83 16,13 5 136-16</inkml:trace>
  <inkml:trace contextRef="#ctx0" brushRef="#br0" timeOffset="-192531.8">15812 14420 1099 0,'-8'-16'442'0,"2"4"-282"16,0-1-4-16,-2 4-21 15,-2 2-34-15,-5 2-44 0,-1 4-17 16,-4 2-15-16,2 8-4 15,5-1-5-15,2 5-1 16,8 1-3-16,4 0-2 16,9 6-1-16,3 1-1 15,9 4 2-15,3-2-1 16,4 0 0-16,0-4 1 16,-4-4-1-16,-4 3 0 0,-10-5 4 15,-1 1 4-15,-12-1 9 16,-3-3 2-16,-8-2-3 15,-6-3-5-15,3-2-12 16,-1-3-4-16,4 0-30 16,3-2-26-16,5-2-66 15,4-2-46-15,7-4-114 16,8 0-84-16,5-6 229 16</inkml:trace>
  <inkml:trace contextRef="#ctx0" brushRef="#br0" timeOffset="-192263.09">15947 14515 559 0,'14'-4'347'0,"-6"5"-4"16,0 0-51-16,-4 11-69 16,3 4-27-16,-5 6-53 15,2 8-28-15,2-6-45 16,-6-5-18-16,17-5-27 0,2-8-8 16,3-7-7-1,10-5-2-15,-9-12-1 0,-2-4 2 16,-8-5 0-16,-7 0 1 15,-8 1 2-15,-7 3 0 16,-9 3-2-16,-5 3 0 16,-5 6-6-16,3 7-4 15,0 6-19-15,7 6-25 16,9 11-60-16,2-2-39 0,12 6-155 16,13 2 189-16</inkml:trace>
  <inkml:trace contextRef="#ctx0" brushRef="#br0" timeOffset="-192040.16">16363 14222 1336 0,'-5'6'570'15,"-4"14"-321"-15,2 17-114 16,2 6-25-16,5 5-48 15,0-2-18-15,9-2-24 16,1-2-7-16,8-5-13 16,1-5-15-16,3-14-78 0,-2-8-58 15,1-10-222-15,0-9 232 16</inkml:trace>
  <inkml:trace contextRef="#ctx0" brushRef="#br0" timeOffset="-191811.3">16536 14447 683 0,'-3'3'403'16,"3"12"33"-16,0 1-156 0,2 9-46 16,-1 5-23-16,7 2-76 15,1-2-28-15,5-9-39 16,4-7-14-16,2-9-14 16,2-5-9-16,2-6-12 15,4-4-6-15,-2-6-5 16,1-2-2-16,-4-1-1 15,-2-3-2-15,-8 3-7 16,-5 2-26-16,-6 2-84 16,-4 4-67-16,-6 0 104 15</inkml:trace>
  <inkml:trace contextRef="#ctx0" brushRef="#br0" timeOffset="-191481.03">16945 14619 1061 0,'16'9'484'16,"-2"-8"-199"-16,2-2-55 15,2-10-62-15,-4-3-43 16,-1-11-68-16,-3 0-15 16,-8 0-17-16,-1 0-4 15,-10 8-2-15,0 3 0 16,-3 9 2-16,-3 5 0 0,8 5 0 15,-1 6-1-15,-3 6 2 16,8 2 1-16,-4 5 4 16,5 2 0-16,6 0-5 15,5-1-5-15,7-7-10 16,7-5-6-16,9-9-60 16,2-4-60-16,10-10-347 15,3-1 308-15</inkml:trace>
  <inkml:trace contextRef="#ctx0" brushRef="#br0" timeOffset="-190862.46">18076 14541 723 0,'0'6'363'0,"4"-4"-57"15,0-3-55-15,-4 0-44 16,0 0-33-16,-2-6-80 16,1-15-33-16,-11-28-22 15,1 29-5-15,-2 7-13 16,-3 2-3-16,-1 11-7 15,-2 0-4-15,-1 4-7 16,1 10-2-16,4 9 0 16,2 6 2-16,7 5 3 15,9-2 3-15,-3-10-1 16,15-3 0-16,-4-8 1 0,1-4 1 16,10-8 2-16,-9-3 2 15,6-8 2-15,-6-5 2 16,-1-1 1-16,2-3-1 15,-2 3 4-15,3 5 5 16,-4 5 9-16,-2 7 5 16,-2 7 8-16,-1 7-3 0,-1 6-6 15,-2 2-6-15,1-2-17 16,1-1-7-16,1-5-48 16,4-5-50-16,3-7-117 15,1-2-81-15,4-8 175 16</inkml:trace>
  <inkml:trace contextRef="#ctx0" brushRef="#br0" timeOffset="-190651.03">18305 14249 989 0,'11'8'489'0,"-11"6"-99"15,-3 8-122-15,-2 12-73 16,0 9-31-16,-2 7-88 15,4-1-24-15,4 1-30 0,5-5-11 16,9-12-11-16,-1-8-3 16,3-15-36-16,-2-7-28 15,-6-8-72-15,1-8-63 16,-1-10-185-16,-7-7 244 16</inkml:trace>
  <inkml:trace contextRef="#ctx0" brushRef="#br0" timeOffset="-190476.34">18455 14303 1044 0,'3'7'470'0,"-3"6"-160"16,-1 8-63-16,-1 10-26 15,-4 5-34-15,6 7-83 16,0-3-30-16,6 1-40 16,0-5-11-16,5-10-17 15,-2-3-6-15,10-12-71 16,0-4-54-16,4-11-141 15,7-2 152-15</inkml:trace>
  <inkml:trace contextRef="#ctx0" brushRef="#br0" timeOffset="-190141.04">19205 14324 920 0,'-2'9'505'0,"-5"2"-2"15,-3 3-282-15,2 14-109 16,-1 4-13-16,0 9-60 16,4 5-16-16,7 4-16 15,4 1-2-15,11-12-9 16,4-7-22-16,5-19-76 16,-1-10-65-16,0-15 98 15</inkml:trace>
  <inkml:trace contextRef="#ctx0" brushRef="#br0" timeOffset="-189959.3">19063 14431 1208 0,'-19'6'505'0,"7"1"-279"0,4-7-58 16,8 1-43-16,4-1-31 15,14 3-50-15,5 2-13 16,10 0-39-16,1-4-43 15,3-1-144-15,0-1-187 16,-1-7 239-16</inkml:trace>
  <inkml:trace contextRef="#ctx0" brushRef="#br0" timeOffset="-189471.21">19365 14263 1806 0,'-8'11'118'0,"9"9"-10"15,-4 14 90-15,1 7-82 16,4 8-36-16,0 1-42 16,3-1-10-16,4-5-13 15,2-9-4-15,0-13-8 16,-1-7-3-16,1-10-11 16,-6-7-12-16,1-11-13 15,-3-4-4-15,-2-6 4 16,-1-1 11-16,-3 3 14 15,0 5 5-15,3 5 7 16,-4 7 3-16,8 12 14 16,0 6 10-16,-2 7 11 15,8 3 2-15,0-2-5 0,4-4-4 16,11-9-3-16,4-5-1 16,7-12-8-16,2-5-6 15,-2-8-9-15,2-4-3 16,-8-1 0-16,-5-4-1 15,-9 6 5-15,-11 2 2 16,-12 1 3-16,-5 7 3 0,-5 6 0 16,-2 3 2-16,3 16 12 15,2 10 2-15,1 9 7 16,2 9-1-16,7 3-9 16,4-3-6-16,11-10-13 15,6-6-6-15,10-12-59 16,6-7-68-16,14-7 358 15,9-7-219-15</inkml:trace>
  <inkml:trace contextRef="#ctx0" brushRef="#br0" timeOffset="-188952.92">20627 14554 1084 0,'4'-20'467'0,"6"-19"-206"15,-8 26-63-15,-5 4-43 16,-6 2-32-16,-7-2-68 16,-3 6-18-16,-1 3-20 15,-3 4-3-15,6 7-8 16,1 4-1-16,7 1-1 16,7 2 0-16,3 3-3 15,5-2 1-15,10 5-1 16,-2-5 0-16,7 0 2 15,-3-3 0-15,-1-1 5 16,-3-2 4-16,-4 1 9 16,-4-3 5-16,-6-2 20 15,-3-4 5-15,-10-5 0 16,-3-1-5-16,-11-8-23 16,-1 1-10-16,-4-1-33 15,3 1-28-15,15 4-60 0,10-1-28 16,17-2-74-1,9-4-41-15,11-8-202 0,3 0 283 16</inkml:trace>
  <inkml:trace contextRef="#ctx0" brushRef="#br0" timeOffset="-188655.73">20756 14552 864 0,'7'9'447'0,"-5"3"-114"16,-1 2-39-16,-1-1-75 15,0 3-34-15,2-3-73 16,0-1-32-16,8-4-51 15,2-5-15-15,6-3-9 16,0-2-2-16,3-7 1 16,0-2 1-16,-3-7 0 15,-1-1 2-15,-10-3 1 16,-6 0 0-16,0 4 1 16,-1 5 0-16,-1 7 7 15,1 1 8-15,0 11 11 16,-2 3 5-16,1 10-3 15,1 4-8-15,3 4-12 16,-1-3-7-16,7-7-10 16,-2-4-15-16,1-9-94 15,8-4-54-15,5-9-153 0,0-5 181 16</inkml:trace>
  <inkml:trace contextRef="#ctx0" brushRef="#br0" timeOffset="-188264.82">21067 14255 1254 0,'0'19'533'0,"5"0"-262"0,1 11-147 16,-2 3 1-16,3 8-30 16,-1 3-23-16,0 3-32 15,3 2-7-15,-1-9-14 16,-3-7-5-16,-1-15-5 15,-3-8 2-15,-3-14-1 16,-3-6-2-16,-4-9-6 16,1-2-6-16,4-2-9 15,4 3-1-15,5 4 0 16,4 3 4-16,7 4 5 16,-1 3 3-16,4 5 2 15,-3-1 3-15,-2 7 8 16,-1-1 9-16,-5 5 21 15,-4 4 10-15,-4 0 14 16,-5 0-3-16,-7 5-15 0,-3-3-10 16,-4-1-20-16,-3-3-7 15,3-8-36-15,2 2-41 16,7-5-103-16,7 0-72 16,8 0-447-16,8 0 458 15</inkml:trace>
  <inkml:trace contextRef="#ctx0" brushRef="#br0" timeOffset="-187938.99">21422 14534 1150 0,'-17'-30'467'0,"19"41"-238"16,1 6-53-16,-1 13 0 15,1 12-25-15,-3 12-66 16,-2 2-21-16,8 7-29 16,0-10-10-16,2-10-15 15,5-5-4-15,-1-17-6 16,0-2-8-16,5-14-50 0,-7-7-28 15,-10-16-76-15,5-6-28 16,-14-12-10-16,-1-4-27 16,-4-11-185-16,-5-1 274 15</inkml:trace>
  <inkml:trace contextRef="#ctx0" brushRef="#br0" timeOffset="-187738.41">21416 14490 738 0,'8'-24'427'15,"4"17"-61"-15,1 2-73 0,10 8-109 16,0 4-27-16,1 0-32 15,2 5-12-15,-9-1-18 16,-2 2-13-16,-8 2-28 16,-6 0-10-16,-10 2-18 15,-7 3-5-15,-8-1-8 16,-5-2-7-16,6-7-39 16,1-2-29-16,9-8-84 15,3-4-58-15,3-5-177 16,7-1 236-16</inkml:trace>
  <inkml:trace contextRef="#ctx0" brushRef="#br0" timeOffset="-187464.56">21710 14470 1279 0,'13'12'529'0,"-9"9"-329"0,-4 2-26 16,-5 6-56-16,-3 0-35 15,-2-9-22-15,4-5 3 16,-2-11 3-16,2-4-2 16,0-9-23-16,1-5-14 15,1-6-17-15,3-2-4 16,3-2-3-16,2 2-1 0,6 5-3 16,3 1 0-16,5 4-5 15,2 3-16-15,5-1-65 16,-1 5-39-16,0 1-129 15,-1 4-87-15,-3 11 220 16</inkml:trace>
  <inkml:trace contextRef="#ctx0" brushRef="#br0" timeOffset="-187097.05">21952 14526 1132 0,'-3'-6'508'0,"1"5"-232"0,-3-1-64 16,-4 3-72-16,2 5-43 16,-8 22-57-16,13 30-10 15,17-35-7-15,-1-4-3 16,5-10 0-16,0-6-1 15,8-5-4-15,2-5-1 16,-3-6-3-16,-2-3 2 0,-14-3 5 16,-6-3 3-16,-11 0 1 15,-8 4 0-15,-9-1-6 16,-4 4-5-16,1 3-8 16,6 6-7-16,4 8-48 15,5 9-39-15,11 12-102 16,1-1-57-16,19 4 154 15</inkml:trace>
  <inkml:trace contextRef="#ctx0" brushRef="#br0" timeOffset="-186482.15">22228 14283 1080 0,'0'-1'448'0,"0"1"-245"16,1 2-24-16,-1-2-29 15,0 1-26-15,5 28-45 16,6 34-17-16,-4-25-16 16,1 4-9-16,0-3-16 15,3-3-6-15,0-2-7 16,-3-4 0-16,-5-6-3 15,-3-5 0-15,-8-8-1 16,1-5-5-16,-3-8-9 16,4-6-4-16,4-14-2 15,2-4 2-15,7-6 5 16,6 2 2-16,6 3 0 16,3 7 1-16,2 5 2 15,0 8 2-15,-6 5 4 0,1 2 6 16,-5 7 15-16,-3 3 8 15,-7 7 18-15,-2 1 3 16,-7 4-4-16,-6-1-5 16,0-1-17-16,-6-3-6 15,-7-4-9-15,-7-2-2 16,0-4-12-16,3-3-26 0,9-2-78 16,9-1-57-16,10-3-196 15,5-5 224-15</inkml:trace>
  <inkml:trace contextRef="#ctx0" brushRef="#br0" timeOffset="-186285.49">22565 14249 1188 0,'-18'10'492'0,"8"6"-257"16,-3 10-97-16,4 14-43 15,-2 6-15-15,5 6-36 16,6 1-11-16,3 2-13 16,7-7-4-16,7-10-11 0,-1-9-5 15,6-15-76-15,-1-3-69 16,0-8 90-16</inkml:trace>
  <inkml:trace contextRef="#ctx0" brushRef="#br0" timeOffset="-185472.89">22636 14650 1087 0,'0'2'487'0,"0"-1"-215"16,5 2-64-16,14 3-67 16,29-10-35-16,-20-19-57 15,-2-3-9-15,-2-5-9 16,-4-1-7-16,-9 4-5 15,-8 5 1-15,-9 6 1 16,-8-1 1-16,-5 8 3 16,-2 5 2-16,1 6-1 15,5 4 0-15,4 5-5 16,3 7 0-16,5 8-3 16,1 6-1-16,2 4 0 15,1-4-3-15,4-3-5 16,3-3-3-16,7-8-6 15,6-3-7-15,7-9-47 16,7-3-30-16,-2-8-72 0,-2-6-42 16,-3-5-71-16,-7 2-33 15,-2-3-13-15,-1 2 45 16,-11 4 130-16,-2 1 120 16,-4 5 197-16,-8 4 39 15,4 7 59-15,-4 6-27 16,-4 7-55-16,9 4-25 15,2 1-65-15,-2-6-29 0,6-5-53 16,-3-8-11-16,-1-5-6 16,9-4-1-16,-6-3-6 15,1-3-6-15,2-5-5 16,-4 0-2-16,9 0 3 16,0-2 3-16,0 6 5 15,1 2 2-15,-6 6 4 16,0 4 6-16,-2 5 10 15,-4 5 5-15,0 5 11 16,-5 2 2-16,2-3 2 16,-1-2 1-16,1-2 3 15,2-5-1-15,1-2-12 16,4-3-6-16,-4-1-18 16,0-1-7-16,0 0-24 0,7-19-5 15,37-28-5-15,-30 27 4 16,2 7 22-16,-2 2 5 15,-5 5 6-15,-3 7 4 16,-2 8 12-16,-3 7 6 16,-1 10 3-16,1 2-1 15,0-3-14-15,2-3-8 16,4-7-27-16,0-5-37 16,8-5-84-16,-2-3-70 0,3-5 130 15</inkml:trace>
  <inkml:trace contextRef="#ctx0" brushRef="#br0" timeOffset="-185226.62">23429 14518 975 0,'-8'-12'500'0,"-2"7"-121"16,-1-1-92-16,2 3-81 15,-3 3-46-15,6 5-70 16,5 5-19-16,1 7-29 15,0 1-8-15,3 2-10 16,1 1 0-16,2 0 5 16,1-2 2-16,-5-2 9 15,2-3 2-15,0-1 1 16,1-1-3-16,-5-2-11 0,-4-2-6 16,-8-4-11-16,1-1-7 15,-4-3-63-15,-2 0-49 16,-2-4-123-16,-2-5-59 15,2-5 179-15</inkml:trace>
  <inkml:trace contextRef="#ctx0" brushRef="#br0" timeOffset="-130573.77">24879 3076 236 0,'-2'0'156'0,"1"0"16"16,1 0-11-16,0 0-5 16,0 0-2-16,0 0-20 15,0 0-11-15,0 0-22 16,0 0-10-16,3 12-14 15,-1 9-8-15,1 33-23 16,-3-28-8-16,0-1-13 16,-2-6-5-16,2-7-3 15,3-4-1-15,8-4 1 16,1-4 2-16,2-7-1 16,-3-7-1-16,7-10-5 0,5-4-4 15,2-7-2-15,5 0-1 16,-1-2-1-16,0 4 0 15,-5 5 1-15,-4 7 0 16,-6 5 2-16,-5 2 2 16,-2 5 4-16,-3 2 3 15,0 1 3-15,-2 2 1 16,-1 0 1-16,-1 1-2 16,0 3-4-16,0 0-3 0,-1 0-6 15,0 0-5-15,1 0-2 16,-1 0-7-16,1 0-58 15,0 0-53-15,-1 0-215 16,0 0 209-16</inkml:trace>
  <inkml:trace contextRef="#ctx0" brushRef="#br0" timeOffset="-82468.9">8365 15815 941 0,'-6'3'400'15,"0"0"-217"-15,2-2 10 16,4 4-29-16,1-4-29 15,-1-1-37-15,2 0-14 0,25 7-15 16,32 9-8-16,-25-13-23 16,-2-1-8-16,-1-2-8 15,-1 0 2-15,-3-1 4 16,-3-3 2-16,-8 4 0 16,-7-2 6-16,-11-1 6 15,-7 3 0-15,-12-4-9 16,-2 4-37-16,-1 0-114 15,1 2-73-15,13 5 107 16</inkml:trace>
  <inkml:trace contextRef="#ctx0" brushRef="#br0" timeOffset="-81819.15">9664 15642 1066 0,'-4'5'437'0,"1"4"-251"16,1 9-20-16,2 17-42 15,1 9-29-15,4 12-59 16,2-1-15-16,5-4-14 16,1-4-2-16,6-13-3 15,2-2-1-15,1-15-35 16,-4-5-55-16,-1-11-293 15,-5-7 257-15</inkml:trace>
  <inkml:trace contextRef="#ctx0" brushRef="#br0" timeOffset="-81642.07">9598 15797 996 0,'-19'-9'434'16,"12"8"-180"-16,3-2-94 15,7 3-49-15,4 2-33 16,8-1-64-16,4 1-9 16,10 3 1-16,1 5-2 0,9-5-2 15,1 5-1-15,7 1-105 16,4-3-69-16,-3-1-315 16,0 2 298-16</inkml:trace>
  <inkml:trace contextRef="#ctx0" brushRef="#br0" timeOffset="-81187.6">10015 15873 638 0,'0'-1'358'15,"0"-1"-114"-15,0 1-17 16,0 0-23-16,0 0-55 15,-1 0-22-15,0 0-21 0,-3-7-8 16,1 5-22-16,2 2-13 31,0 0-24-31,-13-6-9 0,-29 4-18 0,30 20-8 16,0 4-7-16,9-1-4 16,9 0-1-16,2-2 1 15,6-3 2-15,-3-6 1 16,-2-4 3-16,4-4 0 15,-1-4 1-15,5-5 1 0,-3-4 3 16,1 1-2-16,-6-4 2 16,-2 1 0-16,2 4-2 15,-7-5 1-15,6 9-1 16,1-2 1-16,-1 7 14 16,0 4 5-16,-2 9 9 15,-1 5-1-15,-1 4-11 16,0-2-7-16,2-2-10 15,3-5-3-15,2-6-56 16,-1-1-52-16,-2-6-186 16,3-2 183-16</inkml:trace>
  <inkml:trace contextRef="#ctx0" brushRef="#br0" timeOffset="-80992.03">10213 15638 1097 0,'7'15'497'16,"-1"10"-235"-16,2 12-24 16,0 12-76-16,-2 5-51 15,5 1-67-15,1-6-17 16,5-9-19-16,5-5-6 0,-2-15-65 16,5-8-57-1,-5-12-226-15,-4-6 215 16</inkml:trace>
  <inkml:trace contextRef="#ctx0" brushRef="#br0" timeOffset="-80515.91">10467 15794 905 0,'1'0'477'16,"-2"3"-169"-16,-4 7-89 15,-8-1-32-15,-2 6-95 16,3 1-28-16,-3-1-35 15,3 0-9-15,-5-3 0 16,-3-1 0-16,5 0 2 16,2-1 0-16,9 2 1 15,4 1 0-15,6 1-6 16,1 0-4-16,4 0-5 0,9-2-2 16,4-5 5-16,4-1 3 15,3-2 10-15,-4-4 6 16,1 0 1-16,0-1-3 15,5-6-9-15,-3 0-6 16,-3-2-8-16,-5-3 0 16,-8 2-5-16,-4-2-7 15,-8-1-20-15,-2 2-5 16,-4-3 2-16,-4 3 9 0,-3 1 18 16,-2-2 5-16,1 5 3 15,-2-4 0-15,0 5 1 16,-2 1 0-16,3 8 8 15,2 2 3-15,5 8 5 16,3 6 5-16,2 3-2 16,5 6-3-16,6 0-7 15,2-1-6-15,11-3-9 16,3-5-3-16,9-6-10 16,6-4-65-16,13-10 56 15</inkml:trace>
  <inkml:trace contextRef="#ctx0" brushRef="#br0" timeOffset="-79888.26">11743 15958 1125 0,'1'-1'460'0,"0"-3"-262"15,-1-2-4-15,-1 5-20 16,0 0-31-16,-2-12-64 16,-5-8-14-16,-23-27-19 15,13 31-13-15,-1 7-16 16,-3 5-5-16,4 5-7 16,-1 2-4-16,5 10-4 15,4 7-3-15,5 8 1 16,2 5 1-16,6 0 5 15,2-2 1-15,6-7-1 0,4-7 0 16,3-8 0-16,-1-5 1 16,3-7 1-16,0-4 0 15,-1-9 1-15,1-3-1 16,0-4 1-16,-5 0 1 16,-4 7-1-16,-3 3 0 15,-4 10 0-15,-1 5 7 16,-2 13 15-16,1 3 8 0,-1 8 12 15,1 1-5-15,2-3-13 16,3-1-10-16,4-8-18 16,-4-5-7-16,3-6-60 15,1-5-45-15,-2-4-175 16,1-5-135-16,-7-2 264 16</inkml:trace>
  <inkml:trace contextRef="#ctx0" brushRef="#br0" timeOffset="-79549.83">11947 15887 678 0,'6'-3'420'0,"-3"11"78"15,0 1-165-15,1 10-54 16,3 0-33-16,-4 2-114 16,-3 3-43-16,-2-5-53 15,3-5-15-15,-3-6-17 0,3-8-3 16,9-8-3-16,-8-5-3 15,9-5-5-15,-8 0-5 16,0-4-3-16,4 3 1 16,-7 2 8-16,10 2 5 15,-2 6 4-15,0 0 1 16,2 6 0-16,-6 4 6 0,2 16 15 16,-2 6 9-16,6 15 19 15,-1 1 2-15,0-4-14 16,3-5-10-16,5-12-30 15,5-8-52-15,10-13-160 16,3-10 33-16,3-10 76 16</inkml:trace>
  <inkml:trace contextRef="#ctx0" brushRef="#br0" timeOffset="-79089.36">12703 16001 1090 0,'-14'4'499'0,"1"3"-195"16,9-5-140-16,3 0-4 16,5-3-63-16,-4 0-33 0,1 0-39 15,20-10-2-15,32-25-3 16,-28 9-4-16,2 0-5 16,-5-1 1-16,-14 6 1 15,-3 4 5-15,-16 3 1 16,-9 4 0-16,-2 7-4 15,-4-1-2-15,-1 8 9 16,2 3 7-16,6 8 11 16,3 8 4-16,10 8-5 15,4 5-5-15,8 1-9 16,6-5-4-16,8-2-8 16,0-7-6-16,6-10-7 15,6-7-3-15,6-10-59 16,6-7-52-16,1-10-160 15,-5-3-137-15,-1-3 256 16</inkml:trace>
  <inkml:trace contextRef="#ctx0" brushRef="#br0" timeOffset="-78894.25">13016 15684 1061 0,'-14'8'607'0,"6"2"-54"16,5 6-306-16,3 5-25 0,-3 8-100 15,4 3-44-15,-2 4-49 16,1 5-9-16,14 3-9 16,-3-5-5-16,13-7-9 15,1-6-10-15,2-10-82 16,-1-7-52-16,-4-9-152 16,-4-7 173-16</inkml:trace>
  <inkml:trace contextRef="#ctx0" brushRef="#br0" timeOffset="-78144.16">13172 16001 1244 0,'0'0'526'0,"11"-1"-318"16,3-2-11-16,31-13-80 15,-25-1-39-15,3-9-42 0,0 0-12 16,-7-4-10-16,-4 5 3 15,-11 4 1-15,-9 4 1 16,-7 8 1-16,-5 5-1 16,-1 12 0-16,2 0 0 15,4 13 10-15,4 5 5 16,7 5 10-16,3 6 1 16,6-2-7-16,3-3-6 15,6-8-15-15,0-3-6 0,8-10-9 16,2-3-2-16,5-11-7 15,4-3-20-15,-2-10-61 16,1-1-22-16,-6-8-27 16,-2-2 9-16,-9 4 55 15,-3 3 22-15,-6 9 32 16,-3 6 14-16,3 10 24 16,-5 6 20-16,-1 7 44 15,0 2 21-15,-1 3 24 16,-2 0-4-16,1-3-29 15,0-4-20-15,3-8-44 16,-1-4-14-16,2-10-17 16,3-6-6-16,0-6-29 0,6-2-13 15,2 1-7 1,-1 0-3-16,2 4 24 0,1 4 14 16,-2 3 9-1,2 5 8-15,-2 5 8 0,3 2 12 16,-3 11 29-16,-3 0 13 15,-3 5 16-15,-2 1 2 16,-3-1-12-16,-1-4-12 0,-1-7-21 16,1-4-13-1,1-6-21-15,3-4-6 0,1-9-51 16,3-2-20-16,1-3-19 16,-1-1-1-16,-2 4 42 15,-1 2 19-15,-2 6 22 16,-1 4 7-16,1 6 11 15,-1 3 13-15,0 12 27 16,2 2 10-16,-1 8 10 16,4 2-9-16,4-8-29 15,5-1-12-15,5-10-16 16,2-8-16-16,0-5-133 16,4-8-13-16,4-6 85 15</inkml:trace>
  <inkml:trace contextRef="#ctx0" brushRef="#br0" timeOffset="-77506.89">14075 16009 1475 0,'-1'3'596'16,"0"0"-335"-16,1-3-113 15,0 0-40-15,0 0-30 16,4-2-55-16,12-5-9 15,25-52-7-15,-25 31-1 0,-11 1 2 16,-4 7 3-16,-7 6 3 16,-7 5 1-16,-5 9-4 15,-3 5-1-15,4 10 10 16,-2 4 9-16,11 7 16 16,7 4 6-16,4-1-4 15,7-1-7-15,3-7-17 16,2-3-6-16,3-6-13 15,4-4-4-15,1-8-1 16,-1-8-5-16,1-12-44 16,-2-3-25-16,1-6-30 15,-1-1-13-15,-6 6 20 16,0 2 20-16,-4 13 30 16,-4 0 16-16,-2 8 31 15,-1 4 15-15,-2 8 38 16,1 6 20-16,-1 10 34 15,-1 1 5-15,0-2-25 0,-1 0-20 16,0-13-38-16,3-6-15 16,0-7-13-16,0-3-2 15,7-6-3-15,0-3-5 16,4-5-5-16,4-3 0 16,-4 2 3-16,2 1 2 15,-6 7 8-15,0 8 0 0,-3 9 3 16,-7 4 4-16,4 14 6 15,-4 3 4-15,0 2-1 16,5-2-2-16,-2-10-12 16,-1-7-6-16,4-11-78 15,3-6-64-15,8-11-201 16,8-4 209-16</inkml:trace>
  <inkml:trace contextRef="#ctx0" brushRef="#br0" timeOffset="-77349.86">14709 15719 1050 0,'5'28'558'0,"-5"3"-31"15,-2 12-262-15,-1 11-97 16,1 3-28-16,6 0-83 16,5-7-26-16,8-12-25 0,6-8-11 15,8-19-81-15,1-7-58 16,0-14-174-16,-4-7-326 15,-22-5 428-15</inkml:trace>
  <inkml:trace contextRef="#ctx0" brushRef="#br0" timeOffset="-77203.39">14617 15846 1442 0,'-17'-2'604'0,"8"3"-340"15,2-1-32-15,12 9-64 16,4-5-62-16,11 2-91 15,5 0-18-15,10-4-172 16,7-1 128-16</inkml:trace>
  <inkml:trace contextRef="#ctx0" brushRef="#br0" timeOffset="-76733.04">16065 15705 748 0,'2'-12'425'16,"-1"-7"-115"-16,-7-4-64 15,1-1-25-15,-12 1-96 16,-2 5-33-16,2 9-34 15,-5 7-7-15,7 12-15 16,5 10-14-16,-3 18-18 16,8 9-4-16,5 14-2 15,3 8 0-15,10 7 1 16,-5-4 1-16,8-6 0 16,-1-13 1-16,1-11-10 15,2-8-40-15,-9-16-117 16,1-1 110-16</inkml:trace>
  <inkml:trace contextRef="#ctx0" brushRef="#br0" timeOffset="-76416.01">15829 15853 1365 0,'13'0'502'16,"10"2"-403"-16,-5-2-17 15,4 2-17-15,1 2-28 16,2-4-29-16,8 2-3 0,4-4-1 16,2-1-1-16,-1-3 0 15,-6 3 1-15,-10 0 0 16,-4 3 1-16,-8 6-4 16,-5-2 20-16,-2 13 42 15,1 2 25-15,-3 5 33 16,-1 5-13-16,2-5-40 15,-1-5-26-15,2-8-33 16,1-6-9-16,-3-5-49 16,-1-4-34-16,-1-8-108 15,-4-5-92-15,-5-4 179 16</inkml:trace>
  <inkml:trace contextRef="#ctx0" brushRef="#br0" timeOffset="-76139.98">16137 15788 472 0,'7'-3'360'15,"7"5"70"-15,0 2-119 16,2 5-89-16,3 1-14 16,-1-1-20-16,5 4-19 15,0 5-38-15,2 7-28 16,-2 8-48-16,-3-3-16 16,1-1-25-16,-1-5-6 0,-8-10-5 15,4-3 0-15,-11-11 2 16,-6-2 0-16,-6-12 0 15,-10-5 1-15,-6-11-3 16,-3 0 0-16,3 0-2 16,5 5-2-16,8 8-8 15,9 0-5-15,11 11-67 16,6 0-44-16,10 4-107 16,2 2-75-16,6-6 197 15</inkml:trace>
  <inkml:trace contextRef="#ctx0" brushRef="#br0" timeOffset="-75857.85">16563 15782 1120 0,'-16'1'508'0,"-1"4"-210"16,-1 1-28-16,6 1-62 16,-2 6-40-16,9-1-73 0,-2-2-23 15,5 4-28-15,5-3-12 16,0 3-13-16,8 3 0 15,6 2 0-15,1 3 2 16,10-1 4-16,4 1-1 0,-1-2 0 16,0-1-1-16,-8-4-1 15,-6-3-1 1,-11-4 6-16,-6-4 0 0,-11-3-8 16,-8-2-8-16,-1-6-79 15,-1-2-43-15,7-5-99 16,6-2-63-16,9-4 178 15</inkml:trace>
  <inkml:trace contextRef="#ctx0" brushRef="#br0" timeOffset="-75665.78">16816 15648 1119 0,'11'21'600'15,"-15"4"-112"-15,-1 18-262 16,-1 6-31-16,2 9-100 15,12 5-49-15,7-15-42 0,5-6-5 16,5-17-8-16,-5-15-10 16,5-13-88-16,1-11-70 15,-8-17-236-15,1-2 249 16</inkml:trace>
  <inkml:trace contextRef="#ctx0" brushRef="#br0" timeOffset="-75512.59">16721 15722 1210 0,'-13'15'523'16,"8"0"-268"-16,4 2-59 0,7-2-74 16,10-2-40-16,9-2-54 15,9 0-39-15,14-8-137 16,-2-5 106-16</inkml:trace>
  <inkml:trace contextRef="#ctx0" brushRef="#br0" timeOffset="-74586.71">17683 15760 1187 0,'6'3'503'16,"2"-1"-231"-16,0 3-40 16,-4 14-66-16,-3 10-11 15,-3 8-71-15,-1 6-41 0,2-2-31 16,1-4-5-16,4-14-5 15,0-10-2-15,2-14 1 16,-4-6 0-16,0-11 1 16,0-4 0-16,3-11-2 15,2-1 0-15,9-2-1 16,6 4 0-16,9 11-1 16,7 5 2-16,-5 11 1 15,-4 5 5-15,-7 16 17 16,-9 5 7-16,-4 14 8 15,-1 7-1-15,-8-1-14 16,2-3-8-16,-2-14-8 16,0-5-3-16,3-17-4 15,-3-7-2-15,0-13-13 0,5-6-12 16,-2-9-14-16,4-1-1 16,4 3 10-16,-2 6 13 15,2 9 17-15,0 10 2 16,-4 9 5-16,-5 6 5 15,4 14 13-15,-2 0 5 16,6 10 9-16,7-1-1 16,3-9-13-16,3-2-6 15,2-14-11-15,2-6-3 16,2-8-3-16,0-6 0 0,2-6-4 16,-3-4-12-16,-6 2-13 15,-3-5-3-15,-15 0 3 16,-5 3 12-16,-10-1 16 15,-4 4 5-15,-5 7 5 16,0 3 0-16,0 13 11 16,0 7 7-16,7 10 8 15,1 3 5-15,4 1 2 16,6 1-2-16,3-5-5 16,3-4-5-16,7-6-14 15,1-6-5-15,6-4-7 16,-2-2 0-16,2-8-1 15,0-1-1-15,-1-5-2 16,1-1 2-16,-4 3-2 16,-6 2 0-16,-1 8-1 15,-2 5 0-15,-1 9 1 0,-2 3 2 16,1 3 0-16,-3 0 0 16,3-1-3-16,2-3 1 15,-3-5-91-15,8-5-72 16,-1-8-162-16,3-2-113 15,2-9 275-15</inkml:trace>
  <inkml:trace contextRef="#ctx0" brushRef="#br0" timeOffset="-74213.99">18473 15831 847 0,'-4'1'471'16,"-5"5"-102"-16,6 2-101 16,-1 2-23-16,5 7-51 15,7 0-29-15,-7-3-65 16,8 1-29-16,-4-7-36 15,0-4-11-15,8-4-13 16,-1-6-5-16,8-5-2 16,-3-1 0-16,1-2-2 15,-2-2 0-15,-1 1 0 16,-1 4-1-16,-4 3 0 16,-3 8-1-16,0 5 2 15,-2 11 1-15,1 10 5 16,1 3 4-16,0 14 18 0,3 2 10 15,4 4 6-15,3 4-1 16,0-5-7-16,1-3-5 16,-5-5 0-16,-5-3 0 15,-10 2-4-15,-2-1-3 16,-8-4-7-16,-2-7-4 16,-5-15-6-16,-3-6-7 15,-5-15-50-15,-2-8-39 16,0-14-133-16,1-8-89 15,16 0 192-15</inkml:trace>
  <inkml:trace contextRef="#ctx0" brushRef="#br0" timeOffset="-73691.83">19478 15780 885 0,'19'-21'361'16,"-12"1"-174"-16,-7 3-47 15,-9 9 8-15,-4-2-10 16,-8 5-34-16,2 3-13 0,-3 5-13 16,-6 8-3-16,9 4-10 15,-1 4-5-15,9-2-15 16,11-1-9-16,3 0-15 15,5-3-6-15,11 1-6 16,-1 0 1-16,1 3 10 16,2-2 5-16,-6 3 8 15,4 1 4-15,-7-1-4 16,4 2-1-16,-12-5 4 16,-7-5 3-16,-6-6 1 15,-9-4-4-15,-3-4-13 16,0-4-9-16,-3 0-17 15,2-1-44-15,7-1-127 16,6 0-81-16,11-1 142 16</inkml:trace>
  <inkml:trace contextRef="#ctx0" brushRef="#br0" timeOffset="-73471.06">19672 15770 1285 0,'1'22'548'15,"0"6"-257"-15,3 11-81 16,-3 11-50-16,3 5-41 16,6 4-76-16,3 1-22 0,5-7-14 15,-1-8-3-15,1-12-3 16,1-10 0-16,-9-14-58 16,-3-6-37-16,-10-14-101 15,-8-7-67-15,-4-17-65 16,-2-7-7-16,-5-8 12 15,-1-4-55-15,0-5 269 16</inkml:trace>
  <inkml:trace contextRef="#ctx0" brushRef="#br0" timeOffset="-73001.98">19638 15805 771 0,'5'-21'417'0,"8"15"-65"16,3 4-54-16,9 9-79 16,5 2-25-16,5 4-48 15,0-1-17-15,-4 3-24 16,-8 2-16-16,-12-2-36 15,-6 2-13-15,-13-1-13 16,-4-1-3-16,-11-1-5 0,-5-3-6 16,0-3-42-16,1 0-37 15,9-6-75-15,4-1-40 16,12-1-29-16,3-2 15 16,8 2 31-16,2 1 22 15,6 2 54-15,2 0 18 16,6-2 41-16,4-1 27 15,5-4 73-15,1-1 35 16,-3-5 55-16,0-2 18 0,-2-4-32 16,-7 0-27-16,-4-3-45 15,-5 0-22-15,-11-1-28 16,-3-3-3-16,-3 5-5 16,-6 4-2-16,-3 2-2 15,-3 2-2-15,-2 5-1 16,1 3 1-16,5 6 5 15,5 8 6-15,3 2 2 16,-1 5-1-16,6 6-5 16,2 2-6-16,5 4-5 15,6-4-1-15,4-7-6 16,1-9-1-16,7-10-34 16,1-5-52-16,-4-9-149 15,-1-3-104-15,-4 6 201 16</inkml:trace>
  <inkml:trace contextRef="#ctx0" brushRef="#br0" timeOffset="-72687.86">20150 15888 1083 0,'-1'0'479'16,"-1"0"-202"-16,1 0-35 16,1 0-38-16,0 0-38 15,8 2-80-15,13-2-30 16,32-20-28-16,-26 2-8 0,-2-4-7 15,2 4-2-15,-12-7 0 16,-9 0 1-16,-11 4 2 16,-10-1-1-16,-3 11-1 15,0 4-2-15,2 7-5 16,1 5 0-16,2 16 4 16,5 5 1-16,2 8 1 15,4-1 0-15,4-1-8 16,3-5-3-16,6-4-5 15,4-4-19-15,12-10-87 16,6-7-54-16,14-6-136 16,4-2-118-16,-3-6 275 15</inkml:trace>
  <inkml:trace contextRef="#ctx0" brushRef="#br0" timeOffset="-72304.78">20663 15799 799 0,'-2'-8'474'0,"-5"4"-82"16,-6-5-118-16,-4 4-38 15,-4 1-72-15,-2-2-34 16,2 5-60-16,1 0-24 16,2 4-31-16,5 3-7 15,1 8-4-15,2 6-2 16,10 5-2-16,2 2 0 0,8-1-2 16,5-3-1-16,6-8 1 15,2-7 1-15,1-11 1 16,0-8-2-16,-3-12-23 15,1-4-24-15,0-6-29 16,0-5-5-16,-3-5 23 16,-2-4 23-16,-8-5 33 15,-4 6 7-15,-5 10 9 16,-5 10 24-16,-5 22 43 16,-1 10 15-16,-4 25 20 15,2 14-16-15,7 15-27 16,2 4-13-16,11-1-23 15,5-6-10-15,8-13-21 16,6-8-24-16,13-13-103 16,9-9-66-16,15-8 109 15</inkml:trace>
  <inkml:trace contextRef="#ctx0" brushRef="#br0" timeOffset="-71763.29">21425 15774 1264 0,'-1'-1'539'0,"0"5"-293"16,-1 3-34-16,-5 8-66 0,7 10-37 15,1 6-56-15,5 0-15 16,9-5-18-16,4-5-8 16,6-15-8-16,1-6-3 15,5-13-1-15,-5-5 0 16,-2-8-3-16,-1-4 0 16,-10 1 2-16,-3 1 2 15,-4 5 4-15,-3 8 1 16,-4 10 3-16,-1 6 0 15,-4 19 8-15,1 4 7 0,-1 13 6 16,2 2 0-16,4 0-9 16,2 0-7-16,7-12-10 15,2-4-4-15,3-16-13 16,1-6-51-16,5-7-124 16,0-7 123-16</inkml:trace>
  <inkml:trace contextRef="#ctx0" brushRef="#br0" timeOffset="-71313.85">21892 15766 1472 0,'0'25'612'0,"-4"5"-357"16,5 10-12-16,-1 4-59 15,-4 4-62-15,4 7-83 0,-4-1-17 16,9 3-10-16,4-3-5 15,2-11-6-15,2-5-1 16,-5-16-17-16,-2-5-32 16,-6-14-77-16,5-5-34 15,-8-14-53-15,-6-12 9 16,2-9 44-16,-9-6 24 16,0-8 35-16,0-3 11 0,-7-7 34 15,4 5 13-15,6 10 81 16,5 8 45-16,11 18 58 15,4 7 22-15,8 4-6 16,1 7-11-16,7 2-24 16,-1 2-9-16,2 12-14 15,3 0-7-15,-4 2-19 16,-4 3-11-16,-5-3-21 16,-4 1-6-16,-10-1-7 15,-7-2-2-15,-7-4-5 16,-8-1-6-16,0-5-27 15,5-1-33-15,-3 0-76 16,8-2-38-16,-1-1-112 0,0 0 183 16,1 1 32-16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5T14:27:59.944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21762 4290 374 0,'-7'-88'290'15,"7"84"-82"-15,0 2-94 16,0 0 61-16,0 0-21 15,0 2-13-15,0 0-21 0,-2 0-11 16,2 0-21-16,0 0-9 16,-1 0-19-16,0 0-7 15,1 0-12-15,0 0-6 16,0 0-8-16,0 0-2 16,0 4-2-16,0 8-2 15,0 2-2-15,1 2-1 16,7 42-3-16,-8-39 0 15,2 3-4-15,-1 2 0 16,-1-1-3-16,1 3 0 0,1 1-1 16,-2-1-2-16,0 3-1 15,1 1 0-15,0 1 0 16,1 4-1-16,1 4 0 16,-2-1-1-16,0 5 1 15,1 2-1-15,-1 3 0 16,0 0 0-16,1 1 0 15,0 0-1-15,0 1 1 16,3 3-2-16,-2 2 0 16,2 0 1-16,1-3-1 15,-1 5 0-15,1 2 1 16,2 2-1-16,-1 1 0 16,0-3 1-16,1 3 0 15,-2 0 1-15,1 5-2 16,1 0 1-16,-1-3 0 15,-1 3-1-15,2-1 0 0,-3 2 1 16,2 2-1-16,-1-5 0 16,-1 2 0-16,1-3 0 15,-1 7 1-15,-1-4-1 16,1-2 1-16,0 0 0 16,-3-1 1-16,0 0 0 15,-2-4 1-15,0 0-1 16,0-4 1-16,-3-2 0 0,0 0 0 15,0 0-1-15,-3-4 1 16,2-1-1-16,0 1 1 16,-2-3-1-16,2 1-1 15,1 0 1-15,-1 2 0 16,-1-4 0-16,2 5-1 16,-1-1 0-16,1 2 0 15,2 4 0-15,-2-2-1 16,2 3 0-16,1 2 0 15,0-3 1-15,4 5 2 16,-3 0 1-16,2 2 0 16,-2 0 2-16,2 1 0 15,0 1 0-15,-2-1 1 16,0 4-1-16,2-5 0 16,-1-1-1-16,-1 2 1 15,-1-1-1-15,1 0 0 16,-1-2 1-16,0 3-1 0,0-1 1 15,0 1-2-15,0-2 0 16,2 4-1-16,-1-1 0 16,0 7 1-16,1-1-2 15,0 4 2-15,3 1-2 16,-3 3 0-16,1-1 0 16,1 1 0-16,3 0 0 0,-2 0 0 15,3-3 0-15,-1-2-1 16,0-1 1-16,1-3 0 15,2 3 1-15,-6-8-1 16,0-2 1-16,-1-2 0 16,-1 1 0-16,-2-1 1 15,-1-1 1-15,-2 0 0 16,-2-4 0-16,-3 1 1 16,2-5-1-16,-2-6 1 15,3-9-1-15,-2-9-12 16,1-7-34-16,2-19 36 15,0-10-18-15,-3-22-17 16</inkml:trace>
  <inkml:trace contextRef="#ctx0" brushRef="#br0" timeOffset="1">21935 4249 472 0,'-11'-15'358'16,"-3"0"-125"-16,-4 2-128 16,1 1 84-16,0-3-70 15,10 8-4 1,3 4-25-16,2-1-4 0,-12-8-11 0,3 1-7 15,3 3-10-15,4 1-5 16,3 4-10-16,2 0-7 16,-1 3-10-16,0 0-6 15,1 0-7-15,20 4-1 16,44 13 0-16,-34-9-1 16,6 3-1-16,0-2-1 15,2 2-2-15,0 0 0 0,1 0 0 16,0-3-2-16,2 0 0 15,2-1 1-15,-1 0-2 16,4-2 0-16,4 0 0 16,4-1 0-16,9 1-1 15,1 1 0-15,1-4 0 16,4 4-1-16,1-5 0 16,3 0 0-16,-2 1 0 15,-3-2-1-15,-3 0 1 16,5-2 0-16,1 2 0 15,-3-2 0-15,2 2-1 16,-1-3 1-16,2-2 0 16,3 2 0-16,2 0 1 15,-1 0 1-15,6 2-1 16,-1-4 2-16,0 0 0 0,2 3 0 16,0-1 2-16,0-1-1 15,3 3 2-15,-3-4 0 16,-1 1-1-16,4 4 1 15,-2-2 0-15,1 0 0 16,1-2-1-16,-2 1-1 16,2 1-1-16,-3-1 0 15,4 2 0-15,-1-5-1 16,-2 6 0-16,3 0 0 0,3 0 0 16,-3 2-1-16,5 2 1 15,0 0 2-15,0-2 2 16,0 3 1-16,-1-5 2 15,6 0 0-15,-3 0 2 16,0 0 0-16,3 0 1 16,-1-2-1-16,-2 2 0 15,0-1-1-15,3-1-1 16,0 1 0-16,1 1 0 16,4-3-1-16,-1 3 0 15,-3-1-1-15,1-2-1 16,3 1-1-16,3 2-1 15,-1 0 0-15,1-2-1 16,1 4-1-16,-4-2 0 16,-3 0-2-16,2 0 1 0,-1 4 0 15,-1-3-1 1,0-1 0-16,-7 3 0 0,-1-2 0 16,-1 2 0-16,1 4 1 15,-1-5 0-15,0 1-1 16,2-2 1-16,1 1 0 15,-6-2 1-15,2 3-1 16,2-3 1-16,-5-2 0 0,4 2 0 16,-6 0 1-16,-2 0-1 15,1 0 1-15,-3 2-1 16,-2-4 1-16,-7 2 0 16,-2-1-1-16,-2-1 2 15,-2 1 0-15,-2-3-1 16,-6-1 0-16,3 0 0 15,1 4 0-15,6 0-1 16,0-1 0-16,-7 0 0 16,-3 0-2-16,1 2 1 15,1-2-1-15,1-1 0 16,-3 3 0-16,-1-3 0 16,0 2 0-16,12 1 0 15,0-2 0-15,3 2-1 16,-3 0 1-16,-4 2-1 15,-3-2 1-15,-1 0 0 0,-5 0 1 16,-9 0 1-16,-5 0 2 16,-7 0 1-16,-6-2 2 15,-3 2 6-15,-2 0 2 16,-9 0 4-16,-3 2 3 16,-3-1 3-16,-3-1 2 15,-2 0 2-15,-3 0-1 16,0 0-4-16,0 0-2 0,0 0-4 15,0 0-2-15,0 0-6 16,0 0-1-16,0 0-5 16,0 0 0-16,0 0-3 15,0 0 0-15,0 0-2 16,0 0 0-16,0 0-1 16,0 0 0-16,0 0 0 15,0 0-1-15,0 0 0 16,0 0-1-16,0 0 0 15,0 0 0-15,0 0 0 16,0 0 0-16,1 8 0 16,2-2 1-16,0 3-1 15,1 4 0-15,0-1 1 16,3 4 0-16,15 40-1 16,-16-38 1-16,0 3-1 0,1 4 1 15,1 1-1 1,-1 0 1-16,1 4 0 0,4 1 0 15,-2 3-1-15,2 0 1 16,1 6-1-16,1-4 1 16,2 5 0-16,1 0-1 15,2 1 1-15,-3-2 0 16,-1 1-1-16,3 2 1 16,-5 2 0-16,1 2 0 0,-3 0 0 15,-3 2 0-15,2 4 0 16,1 2 0-16,1-2 0 15,-9-3 1-15,7 5 0 16,0-5-1-16,-2 2 1 16,0 0 0-16,-4-1 0 15,-1 0 0-15,1 3 0 16,4 1 0-16,-4-2 0 16,-4 1 0-16,7-3 0 15,-3-1 0-15,-1 2 0 16,1-4 0-16,-1-2 0 15,-3-1 0-15,4 0 0 16,0 1 0-16,-4 0 0 16,1 1 0-16,1-1 0 15,-1-1 1-15,1-2-1 16,-1 0 0-16,-1 0 1 0,0-18-1 16,0-2 0-16,0 21 1 15,-3 0-1-15,2-3 0 16,-1 4 0-16,1 0 1 15,0 4-1-15,1 3 0 16,1-2 0-16,-2 1 0 16,2 6 0-16,0 2 0 0,-1 0 0 15,0 4-1 1,0 0 1-16,0-1 0 0,0 2 0 16,2 3 0-16,-2 0 0 15,0-2 0-15,0 3 0 16,0-2 0-16,1 2 0 15,2-3 0-15,0 1 0 16,-2-2 1-16,3-2-1 16,-3 1 0-16,1 0 0 15,-1 1 0-15,2-2 0 16,1 2 0-16,-1-1 1 16,1-1-1-16,-2 4 0 15,4-2 1-15,1 3-1 16,-3-2 0-16,1 2 1 15,-1-1 0-15,-1 3-1 16,0-5 1-16,-2-3-1 16,1-1 1-16,0-2-1 0,-2 1 1 15,2-5 0-15,0 2-1 16,1 0 0-16,-2 3 1 16,3 0-1-16,-2 0 1 15,2-3-1-15,-3-2 0 16,2 2 0-16,-2 1 1 15,-1-2-1-15,2 2 0 16,-1 0 0-16,0 6 0 16,1 0 1-16,3 2-1 0,-3-2 1 15,0 1-1-15,2-4 0 16,-1-2 0-16,1 2 0 16,-2-3 1-16,-2-4 0 15,1 0 0-15,-1-1 0 16,0-3 1-16,0-1-1 15,0-6 1-15,-3-5-1 16,3-3 1-16,0-3-1 16,0-2 1-16,0-1-1 15,0 1-1-15,2-2 1 16,0 3-1-16,1 6 1 16,0-1-1-16,4 2 1 15,-2 4-1-15,-1-3 0 16,2-3 1-16,-4 1-1 15,2-2 1-15,-1-7-1 0,-2-7 0 16,1-3-35-16,1-6-33 16,-3-9-73-16,1-3-44 15,0-13 132-15,3 1-110 16,-1-4-69-16</inkml:trace>
  <inkml:trace contextRef="#ctx0" brushRef="#br0" timeOffset="2">22351 11147 270 0,'-136'32'223'16,"118"-39"-51"-16,9 4-74 15,-1 3 60-15,4 0-34 16,-3-3 5-16,5 2-7 15,3 1-8-15,1 0-17 16,0 0-8-16,0 0-16 16,0 0-8-16,0 0-15 15,0 0-6-15,0 0-8 16,0 0-3-16,0 0-6 16,19 0-2-16,6 0-1 15,39 1 1-15,-29-2-3 16,0 0-1-16,9-1-3 15,-1-2 0-15,7 2-1 16,1-1 2-16,4 0 0 0,-1 2 0 16,-1-1 0-1,0-3 0-15,3 4-1 0,0-2-1 16,4 3-2-16,-3 0-2 16,2 1-3-16,3-1 0 15,11 0-2-15,0 0 1 16,-1 0 0-16,5-1-1 15,-4-3 3-15,5 0 0 16,-5-2 7-16,2 2 2 0,0 1 2 16,0 2-1-16,1-3 1 15,-1 1-2-15,1 3-1 16,-31-3-2 0,2 2-6-16,36 0-3 0,-25-1-1 31,-28 1-1-31,0 1-2 0,78-1 1 0,6-1-1 15,-3-2-1-15,4 2 0 16,-2-1 0-16,-8 3 0 16,3 0 1-16,-28-2 3 15,2 2 1-15,-6-2 4 16,0-2 1-16,1 4 1 16,-4-3 0-16,-3 2 0 15,-4-2 0-15,5 1-3 16,1 0-2-16,1 0-3 0,0 1-1 15,-1 1-1-15,1-3-1 16,3 3 1-16,0 0-1 16,-2 0 0-16,5 4-1 15,4 2 0-15,0-3 0 16,-4-1-1-16,4 4 1 16,3-1 0-16,-2-1-1 15,5 2 1-15,-5-4-1 0,0-2 1 16,4 4 0-16,-3-1-1 15,3 0 1-15,-4 1 0 16,3-1 0-16,-2-2-1 16,0 2 1-16,-2 1 0 15,-2-4 0-15,6 4 0 16,-5-3-1-16,-2 1 1 16,0-1 0-16,-1 2-1 15,0 0 1-15,0-1 0 16,4 5-1-16,-5-1 1 15,0-1 0-15,-1-2-1 16,0 1 0-16,-4-1 0 16,-1 1 0-16,1-2 0 15,1 2 0-15,3 0 1 16,-4-1-1-16,1 4 0 0,2-4 0 16,-1 1 1-16,0 0-1 15,-2 3 1-15,-2-6 0 16,1 0-1-16,9 5 1 15,-6-1 0-15,-2 1 0 16,3 2 0-16,-1-4 0 16,3-1 0-16,0 2 0 0,-1 1 0 15,0-5 0-15,6 0 0 16,-3 2 0-16,-7-2 0 16,-2 1 0-16,-3-1 0 15,-1 5 1-15,-8-4-1 16,-8 1 0-16,-3 0 0 15,-2 0 1-15,1-2-1 16,-1 3 0-16,-1-3 1 16,-3 1-1-16,2-1 0 15,1-1 1-15,-3 1-1 16,-4 1 1-16,-1-1 1 16,0 1 0-16,-2 2 1 15,-2-3 0-15,1 2 1 16,-3-1-1-16,2 1 1 15,1 0 0-15,1-2 0 16,-2 2 0-16,-2-3 3 0,1 0 0 16,-4 0 2-1,-1 0 0-15,-2-4 1 0,-1 3-1 16,-2-1 0-16,-3 2-1 16,0-1-2-16,-6 1-1 15,0 0-2-15,-2 0 0 16,-4 0-1-16,-2 0 3 15,-2 0-41-15,-3 0-31 16,-1-2-79-16,-1 1-120 16,1 0 201-16,-11 1-141 15,-15 0-97-15</inkml:trace>
  <inkml:trace contextRef="#ctx0" brushRef="#br0" timeOffset="3">21955 10823 334 0,'-3'53'205'16,"2"-50"-21"-16,0 0-51 16,1 2-18-16,0-5-25 15,0 0-11-15,0 0-11 16,5 17 0-16,3 4-3 15,15 37-5-15,-19-34-13 16,-1-2-4-16,-6 2-7 16,2 0-1-16,0-3 5 15,1-3-1-15,-3-10-8 16,2 0-6-16,1-6-16 16,0 2-5-16,0-4-5 15,0 0 0-15,0 0 0 0,0 0 3 16,6 4 14-16,5 1 5 15,-7-3 14-15,2 0 3 16,-6-2-5-16,0 0-3 16,5 5-12-16,-1-3-5 15,10 6-8-15,-2-3-1 16,-5-3-1-16,3 2-2 16,-1-1 7-16,1 1-40 15,2 0-214-15,8 4 178 0</inkml:trace>
  <inkml:trace contextRef="#ctx0" brushRef="#br0" timeOffset="4">19539 7661 873 0,'-39'9'396'0,"37"-10"-174"15,2 1-15-15,2 1-33 16,-2-1-32-16,0 0-41 16,0 0-16-16,0 0-23 15,0 0-5-15,0 0-11 16,-2 0-2-16,2 14-8 0,2 9-4 16,2 41-6-16,11-34-3 15,-11-8-5-15,0-2-1 16,1 2-4-16,-2-8 0 15,1-3-3-15,-4-4-2 16,-1-7-18-16,1 0-48 16,0-2-302-16,0 1 251 15</inkml:trace>
  <inkml:trace contextRef="#ctx0" brushRef="#br0" timeOffset="5">19396 7372 1014 0,'8'-5'539'16,"0"2"-51"-16,5 3-301 15,-15-4 11-15,8 4-39 16,0-1-30-16,-6 1-44 16,0 0-15-16,6 0-28 15,-6 0-8 1,23 2-17-16,32 6-6 0,-35-5-5 15,-4 5-13-15,-3-8-151 16,2 0-5-16,12 2 79 16</inkml:trace>
  <inkml:trace contextRef="#ctx0" brushRef="#br0" timeOffset="6">21122 4494 760 0,'-3'-2'415'16,"1"0"-134"-16,1 2-31 16,0 0-26-16,-1 0-59 15,2 0-19-15,0 0-37 16,0 0-9-16,0 0-15 15,4 21-9-15,13 52-16 16,-14-32-9-16,2 3-18 16,0-2-7-16,2-9-12 15,-1-6-3-15,-4-4-2 16,1-7-1-16,-2 2-1 16,1-6 0-16,-1-6-39 15,1-2-39-15,-2-1-108 16,0-3-82-16,0 0 160 0</inkml:trace>
  <inkml:trace contextRef="#ctx0" brushRef="#br0" timeOffset="7">21100 5355 927 0,'-21'0'404'0,"16"-1"-193"15,2-6-46-15,3 4-17 16,0 2-41-16,0 0-37 16,0-1-9-16,18-2-3 15,8 0 1-15,39 5-8 16,-40 2-6-16,3 8-11 0,-3-3-3 16,-1 4-8-16,-2 1-2 15,-8 3-1-15,-5 6 1 16,-14 1 3-16,-6 3 1 15,-10 0-1-15,-4-6-1 16,4 1-4-16,-1 0-1 16,1-7-3-16,1 0 1 15,3-6-1-15,0-3-1 0,8-1 2 16,6-2 1-16,3-1-8 16,0-1-3-16,0 0-6 15,3 0 0-15,35 8 7 16,44 11 8-16,-31-17 8 15,1 0 2-15,-8-2 2 16,-18 0-3-16,-9 2-7 16,-7-1-3-16,-2 2-52 15,-2 2-77-15,-2 1 74 16</inkml:trace>
  <inkml:trace contextRef="#ctx0" brushRef="#br0" timeOffset="8">21164 6251 1333 0,'-4'-2'519'0,"5"0"-370"16,2 2-14-16,-3-1-30 15,0 1-25-15,15-1-24 16,9 1-8-16,43 4-15 16,-41 2-2-16,-3 5-8 15,0 2-4-15,-12 2-5 16,-4-2 1-16,-7 2 0 16,-6 0 3-16,-3 1-1 0,-3-1 0 15,-9 2-1-15,-5-5 0 16,0-1-1-16,6 1 0 15,4-5-4-15,6-2-3 16,6-3-12-16,3-2-12 16,6 0-6-16,-5 0 1 15,0 0 8-15,22 4 10 16,47 11 10-16,-37-11 5 16,-4 6 10-16,-3-1 6 15,-7 5 6-15,-6-2 1 0,-8 2 6 16,-8-1 4-16,-13-1 7 15,2 2 2 1,-17-2-4-16,2 5-6 0,-6-6-14 16,-6-7-5-16,9 2-10 15,2-6-5-15,13 0-10 16,5 2-10-16,10-4-38 16,3 1-14-16,14 1-101 15,5 1-72-15,16 4 152 16</inkml:trace>
  <inkml:trace contextRef="#ctx0" brushRef="#br0" timeOffset="9">21233 10646 1061 0,'23'-42'473'16,"-23"37"-249"-16,4 3-65 15,-1 2-1-15,-3 0-54 16,0 0-18-16,0 0-6 16,0 0-5-16,0 0-5 15,0 0-10-15,3 15-22 16,2 8-9-16,-1 43-12 0,-8-35-2 15,-1-5-7-15,4-3 0 16,-4-9 1-16,3-9 5 16,-1-5 5-16,-2-4-1 15,3 3-9-15,1-1-9 16,1 0-14-16,1-24-4 16,16-41-1-16,0 38 2 15,10 5 4-15,-1-2 3 0,4 7 5 16,0 1 5-16,-2 7 14 15,-12 10 5 1,0 0 12-16,9 2 6 0,-9 11-1 16,-1 6 6-16,-11 9-3 15,-3 0-4-15,5 10-2 16,-3-3-9-16,-1-4-8 16,1-5-3-16,5-5-4 15,-9-5-2-15,2-4-8 16,-1-2-31-16,-7-6-107 15,7-3-71-15,-1 0 119 16</inkml:trace>
  <inkml:trace contextRef="#ctx0" brushRef="#br0" timeOffset="10">20962 9769 1091 0,'-38'16'456'0,"35"-1"-264"15,-1-4-7-15,6 7-33 16,-1 11-33-16,0-10-46 15,7 12-14-15,-8-4-20 16,-1-9-7-16,1 2-12 16,-4-10-3-16,4-1-4 15,1 2 1-15,1-8-9 16,-1 0-4-16,3-5-10 16,-4 1-3-16,0 0 1 15,2-3 4-15,7-17 5 16,28-33 0-16,-22 35 0 0,-2-6 0 15,2 7-2-15,-1-1 2 16,2 13 11-16,1 11 9 16,-1 0 19-16,-1 12 8 15,0-4 4-15,-1 4 2 16,-3-1-3-16,-1 0-4 16,-5 9-10-16,0-7-5 15,-5-1-10-15,0 2-1 0,-4-6-69 16,3-6-69-16,1-1-161 15,1-2 164-15</inkml:trace>
  <inkml:trace contextRef="#ctx0" brushRef="#br0" timeOffset="11">21245 9984 904 0,'84'-38'481'16,"-61"41"-176"-16,1 1-15 15,-1-3-37-15,-2 5-94 16,-9-9-42-16,-5 0-70 16,-7 1-19-16,1-2-112 15,-1 4-78-15,0 0 99 0</inkml:trace>
  <inkml:trace contextRef="#ctx0" brushRef="#br0" timeOffset="12">21557 9749 1354 0,'-8'11'592'0,"8"-1"-322"0,0 16-85 16,0-4-3-16,0 8-67 16,2 3-32-16,-2-2-38 15,4 10-18-15,-4-6-16 16,-6-2-3-16,6-4-33 15,0-10-37-15,2-6-107 16,8-6-73-16,0-3 144 16</inkml:trace>
  <inkml:trace contextRef="#ctx0" brushRef="#br0" timeOffset="13">27110 2554 304 0,'-2'-2'231'0,"1"1"11"15,0 0-58-15,-1-2-13 0,1 2-25 16,0-1-6 0,-1 1-10-16,1 0-7 0,-2-1-13 15,2 1-7-15,-1-1-12 16,1 1-4-16,0 0-10 16,-1-2-10-16,2 3-18 15,0 0-10-15,0 7-11 16,-1 21-3-16,-9 45-5 15,4-33-3-15,-1 7-4 16,-1-8-1-16,-1 6-3 16,7-4-2-16,-5-15-2 15,6 8 0-15,-3-18 2 16,-2-1-1-16,2-4 1 16,1-4 2-16,3-4-4 15,0-1-1-15,0-2 0 16,0 0-2-16,0 0 4 15,21 2 2-15,58 2 6 0,-29-5 1 16,17-1 2-16,8 1 5 16,5-2 3-16,0-1 6 15,-18 1 12-15,-6 1 4 16,-27-1 2-16,0 4-3 16,-8-1-12-16,-9 0-6 15,-1 0-9-15,-7 2-2 16,-3-2 1-16,-2 2-11 15,-1-4-76-15,0 0-63 0,0 1-142 16,1 1 156 0</inkml:trace>
  <inkml:trace contextRef="#ctx0" brushRef="#br0" timeOffset="14">22388 3495 465 0,'-1'-2'310'0,"-1"0"-16"16,0 0-87-16,0 1-26 16,1 0-45-16,0-1-20 15,-1 1-34-15,1 0-10 16,-1-1-12-16,1 1-1 15,0 0-2-15,-1-1-4 0,0-1-13 16,0 3-8-16,1 0-9 16,0 0 1-16,-2 15 2 15,1 10 0-15,2 46 0 16,3-36-3-16,-1 5-4 16,2 3-2-16,1-5-4 15,-1-1-3-15,2-7-2 16,-1-3-1-16,-1-5-1 15,-1-1 1-15,-2-6-1 16,-1-3 0-16,0-3 0 16,0 1-21-16,0-6-70 15,0-1-53-15,0-3-131 16,0-2-137-16,0 1 263 16</inkml:trace>
  <inkml:trace contextRef="#ctx0" brushRef="#br0" timeOffset="15">22701 3587 693 0,'11'-8'376'15,"-4"7"-57"-15,-7 1-37 16,-11 1-70-16,-4 2-44 16,-12 2-79-16,-4 4-23 0,-2 3-25 15,-1 3-6-15,1 3-5 16,5 1-1-16,4-3 0 15,7 0 1-15,6-2-4 16,1-3-3-16,8 4-4 16,-1-6-4-16,3 5-3 15,1 0 0-15,6-1 1 16,0 2 0-16,5 2 0 16,3-2 2-16,5 0 5 15,8-1 6-15,3 3 8 16,3-1 3-16,8 1-2 15,-2-1-2-15,-2 0-10 16,-7-1-4-16,-12-4-4 16,-4-1-2-16,-7-1-1 0,-8-6-1 15,-1 0-11 1,0-3-38-16,-1-2-126 0,2 1-1 16,-1 0 77-16</inkml:trace>
  <inkml:trace contextRef="#ctx0" brushRef="#br0" timeOffset="16">23341 3577 483 0,'3'-13'287'0,"-2"5"-5"16,6 1-39-16,0 1-31 16,0-1-18-16,-3 3-24 15,-4 2-10-15,3 5-23 16,-3-3-19-16,0 0-38 15,0 0-22-15,-2 11-26 16,2 19-6-16,0 39-11 16,10-29-3-16,-6-1-4 15,-3-3 0-15,3-1-3 16,1-2-1-16,-5-7 1 16,5 4-1-16,-5-4 1 15,-4-6-1-15,4-2-1 16,-6-7-24-16,1-6-68 0,2 0-40 15,2-5-126-15,1-1-49 16,0 0 194-16</inkml:trace>
  <inkml:trace contextRef="#ctx0" brushRef="#br0" timeOffset="17">23629 3646 951 0,'-11'-1'463'0,"-1"1"-174"0,1 2-102 15,-12 5-45-15,-3 4-47 16,-6 5-21-16,5 4-34 16,4 1-6-16,0 1-3 15,2-3 0-15,9-3-2 16,3-2-2-16,7-3-6 16,2-1-3-16,7 2-7 15,8 1-3-15,8 5-4 16,6 0 1-16,-6-3 0 15,6 0-1-15,-8-8 1 16,0 1-1-16,-5-8-34 16,-2 0-58-16,5-2-151 15,5-4 149-15</inkml:trace>
  <inkml:trace contextRef="#ctx0" brushRef="#br0" timeOffset="18">23779 3800 1119 0,'-5'1'499'15,"5"1"-228"-15,0-2-64 16,0 0-47-16,0 0-33 0,0-2-44 16,0 1-24-16,6 0-31 15,5-1-11-15,0-1-45 16,0 1-60-16,4-4-174 15,38-2 167-15</inkml:trace>
  <inkml:trace contextRef="#ctx0" brushRef="#br0" timeOffset="19">24037 3585 899 0,'10'-14'467'0,"-6"17"-93"16,-3 4-116-16,3 10-55 16,0 5-43-16,-1 3-44 0,-1 5-27 15,4 2-41-15,-2 5-3 16,-2-8-28-16,5-2-5 16,-3-8-4-16,3-4-2 15,-3 0-4-15,-2 0-2 16,-2-4-88-16,0-3-66 15,0-3 93-15</inkml:trace>
  <inkml:trace contextRef="#ctx0" brushRef="#br0" timeOffset="20">31438 3635 530 0,'38'-48'329'0,"-42"44"-8"16,-2 2-102-16,-4 2-80 15,-3-2-38-15,-4 5-50 16,-2 7-21-16,-6 9-23 16,3 6-5-16,3 11 0 15,4 1 1-15,11 2 3 16,4-2 0-16,10 1-1 0,3-4-1 16,5-3-2-16,4-2-1 15,13-9 0-15,-3-7 2 16,11-13 8-16,5-8 3 15,-2-20 9-15,2-3 1 16,-17-14 0-16,-1-4 3 16,-15 5 5-16,-5 4 4 0,-17 6 9 15,-10-1-1-15,-4 10-2 16,-7-1-3-16,1 7-10 16,-1 2 1-16,-5 9-16 15,1 4-10-15,9 11-17 16,2 0-11-16,6 8-9 15,4 2-41-15,8 0-170 32,2-8 168-32</inkml:trace>
  <inkml:trace contextRef="#ctx0" brushRef="#br0" timeOffset="21">30692 3506 962 0,'0'-2'423'15,"0"1"-209"-15,0 0-37 16,0-1-55-16,0 2-19 0,0 0-30 15,10 34-9-15,3 48-15 16,-15-38-5-16,2-2-4 16,2-5-3-16,-1-7-6 15,2-2-5-15,0-5-8 16,3-1-3-16,0-4-6 16,-1-3-2-16,-3-10-1 15,0 1-2-15,0-5-28 16,-2-1-43-16,0-1-116 15,0-2-142-15,0 2 201 16</inkml:trace>
  <inkml:trace contextRef="#ctx0" brushRef="#br0" timeOffset="22">29707 3532 458 0,'-14'-6'320'16,"13"5"3"-16,-7-3-122 16,5 2-33-16,3 2-70 15,0 0-22-15,0 0-33 16,1 0-4-16,16 7 0 16,11-1-3-16,36 5-9 15,-34-1-5-15,-2 0-9 16,-7 6-3-16,-4 1-2 0,-5-1-1 15,-8 8 0-15,0 2 0 16,-9 3 4-16,-8 0 4 16,-6-2 5-16,-1-4 9 15,-3-4 19-15,4-1 6 16,6-10 5-16,0 0-5 16,6-5-20-16,3 0-11 15,0-1-14-15,4-2-5 0,0 0-4 16,0 0 0-16,24 2 0 15,40 6 3-15,-35-7-92 16,-2 3-78-16,0 0 104 16</inkml:trace>
  <inkml:trace contextRef="#ctx0" brushRef="#br0" timeOffset="23">30264 3898 1073 0,'-1'5'458'0,"3"-5"-264"16,1 0-25-16,-3-1-63 16,0-2-32-16,-1 2-45 15,-1 1-29-15,1 0-96 0,0 0-69 16,-2 0 98-16</inkml:trace>
  <inkml:trace contextRef="#ctx0" brushRef="#br0" timeOffset="24">31058 3848 798 0,'-19'4'399'15,"27"1"-127"-15,-5 1-22 16,-6-4-82-16,-4 5-46 16,-15 0-68-16,5 2-54 0,-6-4-214 15,12-5 156-15</inkml:trace>
  <inkml:trace contextRef="#ctx0" brushRef="#br0" timeOffset="25">22071 5111 515 0,'0'0'241'0,"0"2"-91"0,1-2 10 15,-1 0-28-15,0-2-7 16,0 0-19-16,0 0-11 16,0 1-11-16,0 0-5 15,7-1-12-15,7 1-6 16,-6 0-14-16,3-1-4 16,1 1-10-16,-8-1-2 0,4 2-3 15,2 0-3-15,3 0-4 16,12-1-3-16,40 1-7 15,-35-3-1 1,-1 2-5-16,-3 0 0 0,2-2-1 16,2 2-1-16,-1-4-1 15,1 0 1-15,2 4-1 16,1 1-1-16,3 0 0 16,2-2 0-16,0 2 1 15,-1 0 0-15,7 2-1 16,-5-1 1-16,-4 0-1 15,-1 2 0-15,-7-2 0 16,9 1 0-16,-4-2 0 16,4 0 0-16,2-2 0 15,0-2-1-15,4 2 2 16,1-2-1-16,-3 2 0 16,0-1 0-16,1 3 0 0,2 2 0 15,2-1 1-15,4 2-2 16,2-2 1-16,-13-1 1 15,3 2-1-15,0-1 0 16,-9-1 1-16,15 0-1 16,-1 0 1-16,0-1 1 15,2 1 0-15,2-3 0 16,-4 3 1-16,5 0-1 0,5 1-1 16,-7 1 2-16,2-1-2 15,0-1 2-15,-10 0-1 16,1 0 1-16,4-3 0 15,-6 2 1-15,12-3 1 16,1 1 0-16,-7-1 0 16,6 1 0-16,1 2-1 15,1-2-1-15,10 3-1 16,2 0 0-16,-6 0 0 16,1-1-1-16,-13 0 1 15,-4-1-1-15,5 4 0 16,-2 0 1-16,9 1 0 15,-2 0 0-15,6 1 0 16,4-3 0-16,6 2 1 0,2-3-1 16,-10 1 2-1,-7-1 0-15,-1 0 0 16,-2 3 0-16,11-2 2 0,9 1 0 16,-4-2 0-16,6 2 1 15,-4 1 2-15,7 0 1 16,-4-2 1-16,-5-1-1 15,-4 0 0-15,-1-4-1 16,4 1-3-16,3 3 0 0,7-1-1 16,3 0-2-16,0 1 1 15,1-2-1-15,-6 0 0 16,-7 2-1-16,-3-3 1 16,3 1-1-16,2-3 0 15,-1-2 1-15,3 2 0 16,-4-1 0-16,7 4-2 15,3 0 1-15,-11 1 0 16,-7 0 1-16,0 1-1 16,-3 0-1-16,9 0 0 15,5 0 0-15,3 0-1 16,-1 0 1-16,2 0 0 16,2 0-1-16,-12 0 2 15,0 5-2-15,-5-1 0 16,8 4 1-16,-2-6 0 15,0-1 0-15,0-1 1 0,-6-3 0 16,4 2-1-16,-3-6 2 16,-5 2-2-1,-4-1 0-15,-6 1 1 0,-1 1-1 16,5 2 0-16,5 2 0 16,3 0 0-16,1 0-1 15,-1 2 0-15,0 0 0 16,1 0 1-16,8 2-1 15,-5-3 0-15,-7 1 0 0,-8-2 0 16,-8 0 0-16,-1 0 1 16,3 0 0-16,7 1 0 15,4 0 0-15,-1 2 0 16,-2 0 0-16,0 1-1 16,0-1 0-16,0-1 1 15,3 2-1-15,-12-1 0 16,3 0 1-16,-10-3-1 15,1 1 0-15,10-1 1 16,-14 0-1-16,16 0 0 16,-3 0 1-16,-2 0 0 15,8 0 0-15,-4 0 0 16,-1-1 0-16,2 1-1 16,-1 2 1-16,7-2 0 0,-3 3 0 15,-1-3-1-15,6-3 0 16,-10 1 0-16,2-4 1 15,8 2 0-15,-2 0 0 16,5 0 0-16,-1 1 0 16,-4 2 0-16,-2 0 1 15,3 1-1-15,6 0 1 16,0 0 0-16,-8-2 1 0,-6 0 2 16,-11-1-1-1,2-1 2-15,5 1 0 0,1 0 2 16,8 2 2-16,-12-3 5 15,-4-2 5-15,-11 5 7 16,-8 0 3-16,-10-1 7 16,-5 1 3-16,-5-3-46 15,4 2-40-15,0 1-77 16,-6-3-47-16,-26-7-49 16,-40-8-26-16,21 22 160 15</inkml:trace>
  <inkml:trace contextRef="#ctx0" brushRef="#br0" timeOffset="26">22291 5972 330 0,'-16'2'230'0,"4"-4"18"16,1 1-33-16,0-1-43 15,8 2-17-15,1 2-21 16,2-2-11-16,0 0-22 15,-2 0-11-15,1 0-18 16,-1-2-8-16,2 2-12 16,0-1-6-16,0 1-14 15,0 0-6 1,0 0-11-16,0 0-4 0,0 0-3 16,5 0-1-16,23 1-2 15,39 9 1-15,-32-7 0 16,3-2 0-16,-2-1 1 15,-1-4 1-15,5 1 1 0,-2 3 2 16,8-2 3-16,-2-1 0 16,6-3 3-16,1 5-2 15,-9 1-1-15,-1 0-1 16,-9 0-3-16,6-7-1 16,7 4-3-16,3 2-1 0,9-2-2 15,-4 3 1-15,6-1-2 16,4-2 1-16,5 2-1 15,-3-9 0-15,4 8 1 16,-10-2 1-16,-3-2-1 16,2 5 2-16,-3-1 0 15,8 0 0-15,-4-1 2 16,6 2-1-16,1-1 0 16,4-3 1-16,7 3-1 15,-4-2 1-15,-12-2 1 16,1 6 1-16,-7-6 0 15,1 3 0-15,6 1 1 16,1 0-2-16,1 2 0 16,0 0-2-16,7 3-1 15,-3 0 0-15,-5-3-1 16,1 1 0-16,-6-4 1 0,1 1-2 16,7-1 2-1,-3-5 0-15,12 6-1 0,-1 0 1 16,2-5-1-16,1 7 0 15,-13 0 1-15,-4 0 0 16,2 0 1-16,0 0-1 16,13 0-1-16,-3 0-1 15,6 5 0-15,4-5-1 16,2 3 0-16,5 1 0 0,-10-4 0 16,-2 0 0-16,8 0 1 15,-8 0 0-15,8 1 1 16,1-1 1-16,-2 7-1 15,2-3 0-15,-10-1 0 16,0 5 0-16,-2-10-1 16,2-1 0-16,13 1-1 15,3 2 2-15,5 0 0 16,-4 0 2-16,-5 3 0 16,-7-3 0-16,-2 4 0 15,-3-6 0-15,11 4 1 16,11 0-1-16,-4-1 0 15,-4 3-1-15,-2-4 1 16,-3 0 1-16,2-3 0 16,8 2 1-16,-1 1 0 0,0 0 1 15,-4 4 1-15,-7-1 1 16,-5 2 1-16,-2-5-3 16,4 0-2-16,5-2-2 15,8 0-3-15,2 6 0 16,-5-4 1-16,-3 4-1 15,-15-4-1-15,-9-4 2 16,3 4-1-16,0 0 0 0,3-2 0 16,1 8 0-16,2-4-1 15,4 2 0-15,-10-3 0 16,-7-1 0-16,-4-3 0 16,-6-2 0-16,16 8 1 15,3-1-1-15,9 4 0 16,4 3 0-16,4-5-1 15,5 2 0-15,-15-1 0 16,0-1 0-16,-7-4 1 16,-2 0 1-16,7-1-1 15,-14-2 1-15,-1 5-1 16,-7-2 1-16,4 2 0 16,1 4 0-16,0-3-1 15,-9-3 1-15,-9-6-1 16,-6 6 1-16,-9-1 0 0,0 5 1 15,2-3-2-15,3 1 1 16,6-1-1-16,3-4 1 16,7 3 0-16,-2-5 0 15,0-2 0-15,2 6-1 16,1-5 1-16,2 6-1 16,4 3 0-16,-4-2-1 15,0 1 0-15,6 4 1 16,-21 0 0-16,1-2 1 15,-10 0-1-15,-12-5 1 16,-5 1 4-16,-5-2-25 16,-4-9-148-16,-5 2 127 0,-38-18-20 15</inkml:trace>
  <inkml:trace contextRef="#ctx0" brushRef="#br0" timeOffset="27">22191 6863 402 0,'-21'-7'240'16,"1"3"-20"-16,-1 0-13 15,10 2-44-15,2 1-19 0,9 0-42 16,0-1-22-16,0 1-40 16,0 1-11-16,0 0-1 15,12 1 5-15,3 2 11 16,1 0 2-16,53 5 2 15,-39-11-3-15,12 1-4 16,0-1-1-16,0-3-5 16,3 4-3-16,0-2-5 15,3 0-1-15,2 4-6 16,6-3-1-16,1 3-3 16,0 1-1-16,-4-1-3 15,-3-1-2-15,1-2-1 16,1-1-2-16,11 1 1 15,5 2 0-15,-3-2 1 16,3 2-1-16,4-2 1 0,5 2-1 16,-1-1 2-16,-28 0-1 31,1 2 0-31,32-3 0 0,11 3-1 0,-5-1 0 16,-7 1 0-16,5 4-1 15,4 0-1-15,0-2-1 16,1 0-2-16,-2-2 1 15,8 0 0-15,7 0 0 0,8-2 2 16,-7 0 2-16,3 2 4 16,-8-7 4-16,-5 1 4 15,8 0 0-15,8 2 1 16,3 1-2-16,-9-1-3 16,-2 1-3-16,-4-2-4 15,-4 2-1-15,19 1-2 16,2 1-2-16,-5 1-1 15,-4-1-1-15,0 1 1 16,1 2 0-16,2-3 0 16,10 1-1-16,-6 1 1 15,-9 1-1-15,2-2 1 16,-1-2 2-16,1-6 1 16,11 4 1-16,-4 0 0 15,-2 6 0-15,-9-4-2 16,-4 1 0-16,0 4 0 0,1-5-2 15,9 2-1-15,-5 2 0 16,-2-1 0-16,-1-1 0 16,-2-1 1-16,4-4 0 15,10-1-1-15,2-1 0 16,-9 4 1-16,-3 2-1 16,-11-5 1-16,-2 5 0 15,1 1 0-15,4-4 0 16,4 5-1-16,-8 2 0 0,-5-3 1 15,0-1 0-15,-4-8 1 16,4 1-1-16,5 0 1 16,1 3-1-16,-2 3 1 15,-9-2 0-15,-8 6 0 16,-5-2-1-16,0 4 1 16,6-2-1-16,5 4 0 15,2-6 0-15,2-3-1 16,1 3-1-16,0 1 0 15,-9 1 0-15,-4 2 0 16,1 1 0-16,-1 1 1 16,3-5 0-16,-1 0 0 15,-2-1 0-15,6 0 0 16,-4 6 1-16,-12-3-1 0,4 6 0 16,-16-3 1-16,5 0-1 15,4 1 0-15,-8-8 1 16,4 4-1-16,2 2 1 15,-3-2-1-15,3 5 1 16,3-1-1-16,4 1-1 16,-2 3 1-16,-12-6-1 15,-9 6 2-15,-11-8 1 16,-9-2 1-16,-9 1 1 0,1-5-41 16,-1 3-51-16,-14 0-125 15,5 0 22-15,-2 0 97 16</inkml:trace>
  <inkml:trace contextRef="#ctx0" brushRef="#br0" timeOffset="28">22030 9446 636 0,'4'-2'266'16,"-4"2"-128"-16,5-2-12 16,-5 2 17-16,0 0-10 15,0-1-19-15,5 0-10 0,8-1-16 16,2-1-11-16,4-2-21 15,40-5-10-15,-35 8-16 16,-1-2-6-16,2 2-7 16,6 0-3-16,2 0-2 15,9-1 0-15,-2-1-1 16,1 0 1-16,-1 2 0 16,0 0 0-16,5 2 1 15,5 0-2-15,7 0-2 16,3 0-1-16,-2-1-2 15,-16-3-1-15,8 2 0 16,-6-3 0-16,5 0 0 16,13 0 0-16,0 0 1 15,3 4-1-15,7-1 1 0,2-2 0 16,6 4 0 0,-8 0 0-16,-1 2 1 0,-4 3-1 15,0-5 2-15,7 0 1 16,5 0 2-16,5-1-1 15,4 1 0-15,5 0 0 16,-5 0 1-16,3 0 2 16,-1-2 1-16,2 0 2 15,8 2 1-15,5 0-2 16,-4 1 0-16,-36-1-2 16,2 1-1-16,48-1 1 0,11 0 0 15,-10-1 1-15,-7 1-1 16,-7-1-1-16,-8 1-2 15,-7 1-1-15,-2 0-1 16,0 6-2-16,11-4 0 16,9 1-1-16,-7-3 0 15,-6 1 0-15,-3-2 1 16,-5 0 1-16,-5-2 2 16,15 2 1-16,4 0 0 15,3-1 1-15,-3 1-1 16,-12-3 0-16,1 2 1 15,-1 1-1-15,11-6-1 16,5 6 1-16,3-2-2 16,-9-2-1-16,-2 4-1 0,-1-2 0 15,-7 2 0-15,5 0 1 16,8 0-2-16,1 0 0 16,-6 0 1-16,-7 2-2 15,-3-2 2-15,1 0 0 16,-5 0-1-16,11 0 1 15,5 2-2-15,0 1-1 16,-6-3 0-16,-8-3 0 16,-3-1 1-16,-1 3 0 0,6 1-1 15,6-3 1-15,-2 3-2 16,0 0 0-16,-5 0 0 16,-7 3 0-16,-5-2-1 15,-3-1 1-15,9-1 0 16,4-2-1-16,9-2 0 15,4 5 1-15,-2-3-2 16,-6 3 1-16,-3-1 1 16,-1-2-1-16,0 3 1 15,5 1 1-15,-3 1-2 16,3 0 1-16,-5 0-1 16,-11-1 0-16,-7 2 0 15,-10-3 0-15,-6 0 1 16,11 0-1-16,-8 1 1 0,4 5 0 15,-1-2-1 1,-5-2 0-16,6 1 0 0,3-2-1 16,2-1 1-16,0 2-1 15,-8-1 1-15,-4 2 0 16,-6-2 0-16,-3-1 0 16,6 3 0-16,0-3 0 15,2 4-1-15,-1-3 1 16,-3-1 0-16,-2 3 1 0,3-1-1 15,-6-2 0 1,-1 0 2-16,-7 0-1 0,-7-2 2 16,-8 2 0-16,-12 0 0 15,2 2-3-15,-10-2-28 16,5 0-20-16,-2 0-30 16,1 0-10-16,-1 0-26 15,1 0-45-15,-33 0 107 16</inkml:trace>
  <inkml:trace contextRef="#ctx0" brushRef="#br0" timeOffset="29">22065 10111 748 0,'-1'0'327'0,"0"0"-161"15,-1 0-13-15,1 0-27 16,0 1-26-16,-1 7-39 15,2 1-13-15,0-4-14 16,2 3-4-16,-1-4-3 16,2 0 4-16,9 2 10 15,0-3 2-15,9-1 0 16,23 39-4-16,-33-39-13 16,3-1-7-16,-4-1-8 15,6 0-3-15,7-1 0 16,4-1-1-16,7 2 1 15,6 0-1-15,-3 0-1 16,5 0 1-16,3 3-3 0,2-2 0 16,7 1 1-1,10-1 0-15,10 0 1 0,-7 1 0 16,-1-1 1-16,2-1-1 16,-4 0 3-16,12-1 1 15,8-1 0-15,4 2 2 16,7 0-2-16,0 0-1 15,2 0 0-15,-3 2-1 16,1 0-1-16,3-2-1 0,14 0 1 16,0-1 0-16,-8 0 1 15,-6-1 2-15,-5 2 3 16,-4 2 1-16,20-2 0 16,8 2-1-16,-8 7-3 15,4-5 0-15,-7 4-1 16,-4-3 0-16,6-2 0 15,5 0-1-15,-11 1-1 16,-1-1 1-16,-1 1 1 16,-2 0 2-16,5 3 3 15,6-3 1-15,-1 5 0 16,-3 1-1-16,-9-2-3 16,-30-4-3-1,1 1-1-15,43 1 1 0,29-1-2 16,-8-1 2-16,-27 3 1 15,-5 1 0-15,0 1 2 16,-2-1-1-16,9 1-2 0,9-2 0 16,-6 0-1-16,-6-2-1 15,-2 5 0-15,0-2 0 16,1 2 1-16,15-8 2 16,-7-2-2-16,-2 2 2 0,-7-2 1 15,-2 0 1-15,-3 2-1 16,4 0 0-16,8-1-3 15,-10 6-2-15,-4-4-1 16,-3 1 0-16,-8-4 0 16,4 0 2-16,2-2 0 15,2-3 0-15,0 4-2 16,-3-2-1-16,-11 0 0 16,-6 2 0-16,-11-1 1 15,3-2-1-15,7 3 1 16,5 1-2-16,8-1 1 15,-4-6-1-15,0 7 1 16,-5-7 0-16,-7-3 0 16,2 10 1-16,1-9-1 15,4 6 1-15,4-4-2 0,2 3 0 16,-2 2 1-16,4-4-2 16,-13 5 1-16,-2 1-1 15,-7 0 1-15,-3 1-1 16,7 6 2-16,1-7-1 15,5 1-1-15,1 1 0 16,5 0-1-16,4 0 2 16,-7 5-1-16,-11-5 0 15,-16 1 2-15,-9-4 0 16,-1 1 3-16,2 0 3 16,-7-2 2-16,-2 6 1 0,-5-4 0 15,1-2-2-15,2 0-1 16,2-2-1-16,-2 1-1 15,-1 1 0-15,-9-2-1 16,-2 1 0-16,-6-3-1 16,-3 9 0-16,-3-3 3 15,-3 0 1-15,0 0-1 16,-1-3-2-16,1 3-12 16,0 0-10-16,0-1-15 15,0 0-22-15,-2-1-90 16,1 1-88-16,-3-13 141 15</inkml:trace>
  <inkml:trace contextRef="#ctx0" brushRef="#br0" timeOffset="30">23118 4416 456 0,'-1'-2'301'16,"-1"1"-3"-16,1-1-120 0,0 1-14 15,-1 0-63-15,1-1-25 16,0 1-42-1,-2 0-10-15,1-2 1 0,1 3 5 16,0 3 6-16,-1 20 0 16,2 38-4-16,3-31-4 15,-3 10-4-15,1-1-2 16,1 13-4-16,1-2-3 16,-1 7-2-16,2 9-2 0,-1-6-2 15,-2 1-1-15,1 2-2 16,-2-1 0-16,5 6-1 15,-1 3 1-15,0-4 2 16,-1 0-2-16,0-5 1 16,-3 1-3-16,1 2-1 15,2 2 1-15,0 1-2 16,-1 2 1-16,-2-6-1 16,2 4 0-16,-1-3 0 15,2-1-1-15,1 0 1 16,-1-3-1-16,-2-2 1 15,0-2 0-15,-1 3 0 16,-1 1-1-16,1-1 1 16,0 6 0-16,4-2 0 15,0-7 2-15,-1 4 4 16,-2-2 3-16,-1-1 2 16,0 8-1-16,-2-5-3 0,0 2-1 15,-1 7-2-15,2-2 0 16,5 2 0-16,-1-5-1 15,-2-14-1-15,2 4 0 16,-3 0-2-16,0 8-1 16,0 3 0-16,1 0 1 15,3-1-1-15,1 2 0 0,-1 2 1 16,0-3-1-16,0-1-1 16,3-2 2-16,1 1-2 15,0 4 1-15,-1 1 0 16,0 3 0-16,-5 2 0 15,0 5 0-15,-2-10 0 16,1-5 1-16,-1-2-1 16,-1-9 1-16,2 11-1 15,-1 0-1-15,4-3 2 16,0 0-2-16,0 2 1 16,2-2 0-16,-1-1 0 15,-2-7-1-15,0-2 2 16,-2-1-1-16,-1 5 1 15,4 3 0-15,1 2-1 0,2 4 0 16,-3-9 1-16,2 2 0 16,-3-1-1-16,-1-3 2 15,1-3-2-15,-2 1 1 16,-1 2-1-16,0-3 0 16,0 2 1-16,-1-3 0 15,2-6 0-15,2 2 0 16,3 0-1-16,-4 0 1 15,-2-1-1-15,2 3 1 0,-2 1-2 16,2-4 2-16,4-1-1 16,-3 4 0-16,-1-5 0 15,1 0 1-15,-4 4 0 16,1-5 2-16,0 5 5 16,0 1 1-16,1-2 1 15,-1-3 1-15,5 2-1 16,6-2 3-16,3-5 3 15,2-5 1-15,-5-5 1 16,-3-3 0-16,3 3 1 16,-4 6 1-16,5-4 0 15,5 3-2-15,-6-13-4 16,-1-6-2-16,-10-3-13 16,0-9-39-16,-8-7 278 15,1-20-192-15</inkml:trace>
  <inkml:trace contextRef="#ctx0" brushRef="#br0" timeOffset="31">24412 4392 365 0,'-4'-9'188'15,"1"2"-33"-15,3 0 3 16,-3 4-28-16,2 3-17 16,0 0-40-16,-1 0-10 15,1 0 2-15,1 9 9 0,0 8 7 16,-3 2-5-16,-2 40-15 16,-1-39-10-16,-1 6-17 15,3 6-7-15,2 3-8 16,-1 3-2-16,4 13-3 15,-1-2 0-15,3 4 0 16,0 5 0-16,-3-3 2 16,0 3 2-16,-2 1 0 15,-2 1 0-15,2 6-5 16,2 5-3-16,0 0-6 16,2-1-1-16,-2 2 0 15,0-4-1-15,2 5 0 16,-1 0 0-16,0 1 1 15,2 3-1-15,-3 2 0 16,-1-4 0-16,1 0-1 0,0-1 0 16,1 0 1-16,-1 1-1 15,0 1 1-15,0-4-1 16,-1 2 0-16,2 4 0 16,-2-4 1-16,1 0-1 15,0 2 0-15,-2-1 0 16,2 1 0-16,0 5 0 15,0 0 0-15,0 1 0 16,0 1 0-16,0-11 0 16,0 2 1-16,-1-7 0 0,-2-2 1 15,3 0-1-15,2 1-1 16,-5-4 1-16,3 5-2 16,-1 0 1-16,-2 4 0 15,6-2 0-15,-3 1 0 16,1 2 0-16,-1-7 1 15,4 1-1-15,1 0 1 16,0-2 0-16,-3 2 0 16,1-2 0-16,0-3-2 15,-1 0 1-15,0 3-1 16,2 2 1-16,-4-1 0 16,3 0 1-16,-2-3 0 15,-1-1 1-15,-1-2 0 16,1-4 0-16,-6 3-1 0,5-1 0 15,-1 0 0-15,-4 2-1 16,4-2-1-16,1-4 1 16,1 0-1-16,1 1 1 15,5-3-1-15,-1 2 1 16,2-1 0-16,-3-6-1 16,-1-6 1-16,2 0 0 15,-2-3 0-15,1 3 0 0,-1-2 0 16,2 4 0-16,-1-1 0 15,-2 2 0-15,2 4-1 16,-3-5 0-16,3 3 0 16,0 3 0-16,0-1 1 15,-1-5 0-15,0-2 0 16,1-6-1-16,-3-1 0 16,2 2 1-16,0 2-1 15,-2 0 0-15,5-1 0 16,-2 4 0-16,0-2 1 15,1 4 0-15,2-2 0 16,-2-2-1-16,-1-3 8 16,1-1 2-16,-3-9 4 15,-2-6 1-15,3-11-4 16,1-8-24-16,2-4-146 0,-6 3 115 16</inkml:trace>
  <inkml:trace contextRef="#ctx0" brushRef="#br0" timeOffset="32">29606 4304 426 0,'1'0'253'0,"-1"-2"-72"16,6 2 29-16,-6 0-23 16,0 0-34-16,0 0-22 0,0 0-30 15,0 0-12-15,3 15-23 16,1 15-12-16,1 40-22 15,1-32-8-15,-2 1-12 16,-4 2-2-16,4 6-1 16,1 4-1-16,-1 3 0 15,3-3 0-15,-5 2-2 16,-4 2 1-16,2 8 0 16,-3 3-1-16,3 4 0 15,-1 2-2-15,0 3-1 16,6 1 1-16,1-4-2 15,-1 0 0-15,-1 2 0 16,-8 1-1-16,7 9 1 16,-2 3-1-16,-5 1 2 15,1-1 0-15,-6 1 2 16,1-2 1-16,4 1 0 0,4 3 0 16,0-4-1-16,-3 2-1 15,1-2 0-15,-2-24 0 31,3-31-1-31,0 0 1 0,-6 92-2 0,-4-3 2 16,0 2 1-16,-1-41 1 16,1-1 2-16,8-2 1 15,-4-5-1-15,3-1-1 16,-3-4-2-16,2-1 0 0,-3 5-1 16,5 5-1-16,-4-4 1 15,2 1 3-15,-1-2 5 16,4 0 1-16,-1 3 2 15,6 7-3-15,-5-3-4 16,-2 0-1-16,11 1-2 16,-10-4-1-16,6 0 0 15,3-2-2-15,-5-5 1 16,6 2 1-16,-1-1-1 16,-1 5 0-16,-7 0 0 15,6-2 1-15,-4 1-1 16,0-2 0-16,10-7-1 15,-3 2 0-15,2 0 0 16,8 2-1-16,-16 2 1 16,8 1 0-16,-9-7 0 15,0-1 1-15,10 0-1 0,-9-5 1 16,2-3-1-16,-3-2 0 16,-1-5 1-16,1 0-2 15,0-1 1-15,4 4 0 16,-3-5-1-16,0 0 1 15,2-1-1-15,-3-2-1 16,3 1 1-16,-2-5 0 16,3 3 0-16,-2 2 1 0,2 1-2 15,-1 2 2-15,-1-3-1 16,-6-3 0-16,4-1 0 16,4-3-1-16,2 0 0 15,7 1 0-15,0 2 1 16,-11 4-1-16,4 0 0 15,2 1 1-15,-11-13 0 16,9-3-1-16,-6-14-3 16,6-7-34-16,3-9-105 15,-3-9-77-15,11-10 123 16</inkml:trace>
  <inkml:trace contextRef="#ctx0" brushRef="#br0" timeOffset="33">30588 4375 503 0,'-1'-2'267'16,"-2"0"-66"-16,2 0-24 15,-1 1-43-15,1-1-18 16,0 2-13-16,-1 5-6 0,-2 18-14 16,-8 38-8-1,10-36-21-15,0 3-8 0,2 8-10 16,0 8-5-16,0 5-9 16,1 7-4-16,0 4-4 15,1-4 0-15,-2 11-2 16,0-5 1-16,0 5-2 15,0 1-2-15,1 3-1 16,1 0-1-16,-1 7-2 16,2-4-1-16,2 1 0 15,1 4-1-15,-2-6-1 16,2 10 1-16,1 0-1 16,-3 0 0-16,3 3 1 15,-3-3-1-15,0 0 0 16,2-2-1-16,-5 3 1 15,3-1-1-15,-2 1 1 0,-2 6 0 16,0-7 0-16,-6 3 1 16,2-26 0-1,1-32 0-15,2 4-2 16,-5 86 1-16,1 2-1 0,1-4 0 16,4-45 0-16,0 1 1 15,0 0 0-15,0-5 1 16,-1 2 1-16,-1 2 1 15,0-3 2-15,0 4 1 16,2-1 0-16,0-3-2 0,0-1 0 16,0-5-1-16,0 2 0 15,0 5 1-15,3-7 2 16,0 4 2-16,-2-2 1 16,-1 1 1-16,0-5-3 15,0 5-1-15,0-8-2 16,-1-1-2-16,1 0 0 15,0-1-1-15,0 2-1 16,1 3-1-16,0 2 1 16,5 2-1-16,-2-8 1 15,0 7-1-15,0-9 1 16,-1 1-1-16,-1-2 1 16,4-5 0-16,-1-1 0 15,-2 2 0-15,1 6-1 16,-4-3 1-16,0 2 0 15,0-2 0-15,-1 2 0 16,-2 6 0-16,0 0 0 0,-2 3 0 16,1-1-1-16,1-2-1 15,3-1 1-15,1 4-1 16,4-4 1-16,1-1 0 16,-2-3 0-16,1-3-1 0,-4-3 1 15,2 3 0-15,-3-7 0 16,4 4 0-16,-3 1-1 15,-1 1 1-15,1 2-1 16,1-3 1-16,2 2 0 16,-1 3-1-16,1-5 1 15,-2 8 0-15,-2-9-1 16,2 2 1-16,-1-5 0 16,1-6 0-16,0-4 1 15,0-3 0-15,-1-7-1 16,2-8 1-16,-2-6-4 15,-1-8-32-15,0-13 480 16,0-15-344-16</inkml:trace>
  <inkml:trace contextRef="#ctx0" brushRef="#br0" timeOffset="34">31311 4229 294 0,'0'4'204'15,"-4"1"26"-15,0 1-42 0,4-6-34 16,0 0-16-16,0 0-19 16,0 0-3-16,1 8-11 15,2 6-6-15,1 3-21 16,6 42-13-16,-12-35-21 16,1 5-9-16,-3 2-10 15,0 5-4-15,0 3-4 16,0 2-2-16,1 7-2 15,2-1 1-15,-1 5-1 16,1-3-2-16,0 2-1 16,1-1-2-16,0 2-1 15,0 1-1-15,0-4 0 16,1 0 0-16,-1-1 0 16,3 1-1-16,1 4-1 15,-2-1 0-15,5 9-1 16,-3-1 0-16,-1-4-2 0,4 4 1 15,-2-1 0-15,2 4 0 16,1 4 0-16,-2 0 0 16,1 2 1-16,-3-4 0 15,0 1 1-15,-3 2-1 16,0-7 1-16,4 2 1 0,-1-1 1 16,1-3 0-1,2 5 1-15,-2 0 0 0,-2-3-1 16,1-1 0-16,2-1-2 15,-5-1 0-15,4-2-1 16,-1-1 0-16,3 2-2 16,0-4 1-16,3 6-1 15,-5-4 0-15,3 3 1 16,-1-1 0-16,-6 5 0 16,1 1 1-16,-2-10 0 15,-3 3-1-15,3-8-1 16,1-2 0-16,5 6-1 15,-1-1 1-15,1 3 0 16,-1-4 1-16,1 3-1 16,-2-1 1-16,0 2-1 15,1 2 1-15,-5-8-1 16,0-2 1-16,2-5 0 16,-4-3-1-16,2 7 0 0,3 4-1 15,-2 3 0-15,1-2 0 16,6 3 0-16,-8-4 1 15,4 7 0-15,5 4-1 16,-7-1 0-16,6-3 1 16,-3-1 0-16,-2-3-1 15,0 3 1-15,-2-1 0 16,5-2-1-16,1 4 0 16,-3-2 0-16,5 3 1 0,-3 3-1 15,-4-5 0-15,5-1 1 16,-5-17-1-1,-1-19 1-15,0 2-1 0,1 51 1 16,-2 4 0-16,1-3 0 16,-2-23-1-16,1-4 1 15,1 1 0-15,-2-2-1 16,-1-1 2-16,1 1-2 16,0-4 1-16,1-1 0 15,1 3-1-15,-2-4 1 16,-1-2 0-16,2 3-1 15,-4-6 2-15,1 5-2 16,3-1 1-16,0 2-1 16,-2 0 1-16,-4 0 0 15,6 5 0-15,-8 2-1 0,8 4 0 16,7 2 0-16,-14-6 0 16,10-6 0-16,1 1 0 15,-4-6 1-15,4 5 0 16,-5 0 0-16,-5-3 1 15,6 1-1-15,-1-1 0 16,2-1-1-16,-2-5 1 0,-2-1-1 16,3 1 1-16,-1 0-1 15,1 1 0-15,2 0 0 16,-3-2 0-16,1-1 1 16,1-3-1-16,-1-3 1 15,9-3 0-15,-7-5 0 16,2 0-1-16,-4-6-5 15,0-9-22-15,0 2-88 16,-1-4-67-16,0 0-243 16,-1-2 263-16</inkml:trace>
  <inkml:trace contextRef="#ctx0" brushRef="#br0" timeOffset="35">25644 7519 276 0,'-1'0'236'16,"0"-1"26"-16,-1 1-41 16,2-1-20-16,-1-1-38 15,0 2-19-15,-2-3-33 0,1 3-13 16,1-1-18 0,0 0-1-16,-1-1-4 0,1 1 0 15,0 0-5-15,-1-1-8 16,1 1-19-16,0 0-9 15,-5-1-14-15,5-1-5 16,-1 3-8-16,1 0-3 0,-10 7-4 16,3 8-1-1,-36 48-2-15,32-33 1 0,14-6-2 16,-2 2 1 0,0-5-1-16,13-4 1 0,1-4 2 15,5-5 0-15,1-7 1 16,-3-1 1-16,2-5 0 15,1-2 2-15,3-5 2 16,-1-2 1-16,-8-4 6 16,-8-1 6-16,-1 0 8 15,-10-1 2-15,1 1 1 16,-1-2-4-16,-6 2-7 16,6-1-3-16,-8 6-3 15,-2 1-1-15,-1 4-1 16,-2 5-1-16,-2 4-6 15,10 2-3-15,1 2-3 16,-6 3-3-16,5-2-1 0,1 3-3 16,1-1-12-16,9 0-14 15,-1 4-57-15,1 0-66 16,1-2 101-16</inkml:trace>
  <inkml:trace contextRef="#ctx0" brushRef="#br0" timeOffset="36">25894 7021 912 0,'0'0'404'0,"0"0"-197"15,0 0-11-15,0 0-56 16,0 0-21-16,0 11-34 16,2 10-5-16,7 45-8 15,-9-38-11-15,2-4-20 16,4-4-9-16,-2-6-14 15,1-9-5-15,-3-1-5 16,-1 2-1-16,-1-8-28 0,-1 2-44 16,1-1-117-16,0-2-97 15,0 2 167-15</inkml:trace>
  <inkml:trace contextRef="#ctx0" brushRef="#br0" timeOffset="37">25880 6950 759 0,'-3'-4'373'0,"3"3"-105"16,0 1-46 0,0 0-40-16,0 0-24 0,0 0-50 15,0 0-23-15,0 0-40 16,2 0-16-16,6 0-14 16,4 1-62-16,2 4 36 15</inkml:trace>
  <inkml:trace contextRef="#ctx0" brushRef="#br0" timeOffset="38">26233 7118 1148 0,'2'12'456'0,"0"-7"-293"0,-2 1-2 15,-2 5-46-15,0-1-23 16,-6 4-47-16,-5 2-19 16,4-1-13-16,-2 4-5 15,-4-4-34-15,0-8-34 16,-1 1-132-16,1-6-162 16,-3-9 224-16</inkml:trace>
  <inkml:trace contextRef="#ctx0" brushRef="#br0" timeOffset="39">26437 6878 912 0,'-3'1'408'0,"1"3"-190"15,0 4 0-15,1-8-45 16,-1 0-26-16,1 13-50 16,-4 10-21-16,-9 45-35 15,3-30-13-15,2 0-18 16,3 3-4-16,3-7-3 16,3-7-2-16,2-6 0 15,2-6 1-15,1-2 0 0,4-6 2 16,-5 1 3-16,5-4 5 15,5-4 7-15,2 0 6 16,14-8 1-16,4 3 2 16,4-1 0-16,7 6-2 15,-3 0-2-15,7 2-2 16,-2-2 1-16,-1-2 1 0,-11 2-2 16,-9 2-2-16,-15-2-6 15,-1-2-8-15,-16-2-101 16,-6 3-11-16,-23 1 54 15</inkml:trace>
  <inkml:trace contextRef="#ctx0" brushRef="#br0" timeOffset="40">25680 7779 257 0,'-2'0'199'0,"1"0"47"0,0 0-33 15,-1 0-49-15,1 0-15 16,0 0-26-16,-1 0-9 16,1 0-24-16,-2 0-10 15,2 0-27-15,-1 0-8 16,1 0-12-16,0 0-2 15,-1 2-2-15,0 2 1 16,-7 7-1-16,4-3 0 16,-5 4-4-16,-11 41-3 0,19-35-6 15,-2 1-2-15,-1 3-4 16,-2-4-2-16,0 7-2 16,7 4 0-16,0 2-1 15,2 3 0-15,8-2-1 16,3 2 0-16,8-4 1 15,-6 2-1-15,3-7 2 16,-6-7 0-16,-7-7 1 16,5-2 1-16,-3-6 2 15,-5-2 1-15,0-1-1 16,-3 0 0-16,0 0-62 16,1-1-78-16,0-1 83 15</inkml:trace>
  <inkml:trace contextRef="#ctx0" brushRef="#br0" timeOffset="41">25595 8214 751 0,'-43'0'359'0,"43"7"-166"15,9 2-20-15,-10 1-9 16,1 1-50-16,9 2-23 0,1 4-28 15,2-1-6-15,5-1-8 16,-12 0-5-16,9-4-9 16,3-3-3-16,1 0-2 15,3-4 1-15,0-4 4 16,-2-1 2-16,0-7-4 16,3-3-2-16,-7-7-6 15,2 0-4-15,-5-2-6 16,3-1-2-16,-3 1-6 15,2-3-2-15,-5 2-3 16,-2 5-2-16,-6 5-35 16,-1 9-34-16,-2 6-111 15,-7 9-99-15,3 10 176 16</inkml:trace>
  <inkml:trace contextRef="#ctx0" brushRef="#br0" timeOffset="42">25798 8591 881 0,'-1'-1'402'16,"0"-1"-176"-16,-2 1-31 16,-3-2-75-16,-7-5-32 15,-1 4-54-15,-35-6-17 16,34 20-16-16,4 6-1 15,2 3-3-15,7 7 0 16,0-1 1-16,3-1 1 0,7-3 2 16,3-6 1-16,9-3 2 15,2-5 0-15,0-7 3 16,1 0-1-16,-1-11 3 16,0-3 0-16,-3-6 4 15,-6 1 3-15,-6 0 11 16,-4-2 7-16,-8 5 12 15,-6-4 2-15,-7 10-7 16,-2-1-6-16,-1 7-18 16,2 1-8-16,4 2-21 15,3 2-11-15,8 9-47 16,2 3-67-16,8 11 91 16</inkml:trace>
  <inkml:trace contextRef="#ctx0" brushRef="#br0" timeOffset="43">26001 8831 1032 0,'0'-2'467'0,"0"1"-241"16,0 0-38-16,0-1-103 16,0 2-34-16,0 0-34 15,8 23-4-15,11 43-4 16,-14-44-2-16,-1-5-2 0,0-4-2 16,-2-8-6-16,1-4-33 15,0-3-166-15,-3 0 142 16</inkml:trace>
  <inkml:trace contextRef="#ctx0" brushRef="#br0" timeOffset="44">26007 8641 1055 0,'1'0'460'15,"3"0"-254"-15,3 0-72 16,-7 0-35-16,0 0-50 15,0 0-5-15,3 0-16 16,9 7-16-16</inkml:trace>
  <inkml:trace contextRef="#ctx0" brushRef="#br0" timeOffset="45">26136 8848 890 0,'22'39'401'16,"-21"-41"-205"-16,11 2-39 0,2-1-21 16,-3-3-43-16,15 1-22 15,-2 0-35-15,-6 1-7 16,4 2-14-16,-7 0-6 15,0 0-1-15,0 0-66 16,2 0 44-16</inkml:trace>
  <inkml:trace contextRef="#ctx0" brushRef="#br0" timeOffset="46">26293 8802 729 0,'-18'-11'408'32,"10"4"-86"-32,-2 2-133 0,14 27-19 0,-1 8-64 15,-3 4-22-15,7-6-38 16,-9 0-13-16,0-7-16 16,4 4-6-16,4-9-6 15,5 1-29-15,4-4-130 16,1-6-121-16,0-11 160 0</inkml:trace>
  <inkml:trace contextRef="#ctx0" brushRef="#br0" timeOffset="47">26519 8761 1067 0,'-4'6'505'0,"4"6"-240"15,-2 10-72-15,1 8-42 0,0 2-65 16,1 4-26-16,0-8-24 16,1 4-12-16,0-6-12 15,5-5-2-15,-2-6-4 16,-3-6-3-16,5-5-76 16,-2-6-76-16,-4 1 93 15</inkml:trace>
  <inkml:trace contextRef="#ctx0" brushRef="#br0" timeOffset="48">26821 8994 542 0,'42'21'296'16,"-39"-17"-55"-16,-3-2-20 15,4-2-46-15,-4 0-27 16,-1 0-36-16,1 0-10 16,0 0-12-16,-2 0-4 15,1 0-16-15,0 0-9 16,-1 0-22-16,-6 11-12 15,-4 8-13-15,-41 39-4 0,34-42-5 16,2-7 0-16,9 0-2 16,3-3-2-16,3-4-45 15,4-2-45-15,-2-2-86 16,0 0 99-16</inkml:trace>
  <inkml:trace contextRef="#ctx0" brushRef="#br0" timeOffset="49">27051 8749 1024 0,'-17'-12'471'0,"14"16"-193"16,0 1-87-16,-1 12-63 0,-4 3-37 15,1 10-47-15,-5 3-18 16,5 4-15-16,7-2-5 15,1-4-1-15,2-2-2 16,-3-7 1-16,3-2 0 16,-3-8 0-16,4 1-1 15,0-9 0-15,-8-4-1 16,15 6-1-16,-2-4 1 16,9-1 3-16,8 2 3 15,2-3 10-15,9 0 6 0,0 1 11 16,-4-2 2-16,-7 1-3 15,-7-3-6-15,-11 3-13 16,0 0-3-16,-7 0-73 16,-1 2 16-16,-1-4 18 15</inkml:trace>
  <inkml:trace contextRef="#ctx0" brushRef="#br0" timeOffset="50">25996 7628 376 0,'0'0'241'16,"0"0"-28"-16,0 0-43 15,0 0-11-15,0 0-23 16,0 0-8-16,0 0-13 16,0 0-6-16,0 0-17 15,0 0-10-15,0 0-25 16,0 0-10-16,0 0-17 0,0 0-1 16,0 0 1-16,0 0 2 15,0 0 2-15,0 0-1 16,7 2-1-16,1 0-3 15,1 1-3-15,6 0-3 16,0 1-3-16,38 8 1 16,-35-12-2-16,-8 0 0 0,3 3-2 15,2-2-3-15,2 2-3 16,4 1-2-16,-4-1-1 16,-5-2 0-16,0 3-1 15,-4-4 0-15,9 2 0 16,-1-1-1-16,0-1 0 15,5 1 1-15,-4 1-1 16,-2-2-2-16,-2-2 1 16,3 2 0-16,-1 0-2 15,5 0 1-15,5 0 0 16,-3 0-1-16,1 2-1 16,1 2 1-16,1 3-2 15,1-2-1-15,-3 0 2 16,-1 4-1-16,1-1 0 15,3 1 1-15,1-2 0 0,2-1 0 16,-3-2 0-16,1-2-1 16,8 8 0-16,-6-3 0 15,-6 2 0-15,4 3 0 16,-13-3 0-16,-1 2-1 16,15 2 1-16,-19-6 1 15,14 3 1-15,5-4 1 16,-8 1 0-16,14 5 1 15,-4-6 0-15,0 3 0 16,-1 4 2-16,-6-12 0 0,4 11 2 16,-5-5 1-16,2-3 1 15,-1 10 1-15,3-7-1 16,4 6-1-16,3-2-1 16,-3-5-2-16,1 2-1 15,3 3-1-15,-4 4 1 16,7 4 0-16,-8-4 2 15,-8 1 0-15,0 0 1 16,-10-2-1-16,1 0 0 16,0-4 2-16,0-1 0 15,-3-1 2-15,-1-3 0 16,-1-2 0-16,-1 2-1 16,1 1 0-16,4 1-1 15,-3-1-1-15,-1-3-2 0,0 0 1 16,-2 2-2-16,-1-3-1 15,-4-2 1-15,0 0-1 16,0 0-1-16,0 0 0 16,0 0 0-16,0 0-1 15,0 0 1-15,0 0 1 16,0 0-2-16,5 1 1 16,-1 0-1-16,2 2 1 15,-4-3 3-15,-2 0 1 0,0 0 2 16,0 0-28-16,0 0-94 15,0 0-58-15,0 0-152 16,0 0-84-16,0-1 263 16</inkml:trace>
  <inkml:trace contextRef="#ctx0" brushRef="#br0" timeOffset="51">27479 8178 960 0,'0'-1'413'0,"0"0"-212"0,0-2-24 15,0 2-40-15,0-1-22 16,12 2-36-16,-4 0-14 15,10 2-13-15,39 9-3 16,-32-9-8-16,1 2-4 16,-10-1-11-16,7 1-4 15,-9 2-5-15,7 0 0 16,7-2 1-16,-11-2 2 16,5-2 5-16,-5-2 4 0,-2-3 5 15,-3-3 3-15,-5-4 2 16,1-3-4-16,-3-6-7 15,2 1-6-15,0-2-12 16,0 0-1-16,-2 6-3 16,-2-1-1-16,-5 3 1 15,-2 4-10-15,-1 3-61 16,-2 7-58-16,-1 6-180 16,5 15 186-16</inkml:trace>
  <inkml:trace contextRef="#ctx0" brushRef="#br0" timeOffset="52">27949 8404 947 0,'-2'0'442'0,"0"0"-193"16,0 0-22-16,1 0-92 15,0 0-36-15,-1 0-56 0,1 0-14 16,-1 0-19-16,1 0-7 16,0 0-7-16,-1 0-4 15,-4 13 0-15,-1 4 1 16,-7 37 3-16,17-39 1 16,8-2 2-16,1-6 1 15,6-4 0-15,5-3 2 0,1-7-1 16,4-3 0-1,-1-9 2-15,0 3 1 0,-9-9 6 16,-6 0 4-16,-11 3 14 16,-3 1 11-16,-12 5 21 15,-2 6 7-15,-9 1-5 16,1 2-12-16,-2 3-29 16,4 4-15-16,0 4-22 15,6 2-23-15,8 4-89 16,0 1-73-16,10 11 121 15</inkml:trace>
  <inkml:trace contextRef="#ctx0" brushRef="#br0" timeOffset="53">27976 8847 933 0,'-1'-1'439'0,"-1"-1"-186"16,2 1-35-16,0 0-82 15,0 1-31-15,0 0-32 16,0 12-8-16,6 10-16 16,7 35-9-16,-6-39-21 15,0-3-7-15,0-5-30 16,-3-4-55-16,0-6 49 16</inkml:trace>
  <inkml:trace contextRef="#ctx0" brushRef="#br0" timeOffset="54">27957 8696 1085 0,'0'1'495'0,"3"-1"-232"16,2 2-108-16,-5-2-26 15,0 0-61-15,0 0-25 16,15 4-43-16,7 3-64 15,45 13 44-15</inkml:trace>
  <inkml:trace contextRef="#ctx0" brushRef="#br0" timeOffset="55">28160 8902 1081 0,'15'2'449'0,"-3"-2"-236"16,4 2-56-16,-3-1-24 15,2 3-21-15,1-1-48 16,-1 0-20-16,5-1-24 16,-9-2-7-16,6 0-13 15,-5 0-57-15,-8-1-180 16,16 0 162-16</inkml:trace>
  <inkml:trace contextRef="#ctx0" brushRef="#br0" timeOffset="56">28334 8813 982 0,'-35'-35'444'16,"35"40"-191"-16,-2 3-31 0,6 11-64 15,-2 4-34-15,-1 6-62 16,3 4-24-16,-12-5-24 16,11 0-6-16,2-12-43 15,-3-4-53-15,9-10-207 16,10-11 191-16</inkml:trace>
  <inkml:trace contextRef="#ctx0" brushRef="#br0" timeOffset="57">28514 8772 1165 0,'-1'3'509'0,"3"8"-254"16,1 2-39-16,0 9-59 0,-1 0-40 16,0 4-61-16,-1 0-10 15,3-3-23-15,-2-4-4 16,-1-7-6-16,-1-4-7 15,0-6-91-15,1 1-68 16,-1-6 91-16</inkml:trace>
  <inkml:trace contextRef="#ctx0" brushRef="#br0" timeOffset="58">28838 8937 498 0,'64'15'384'16,"-63"-12"29"-16,-5-3-139 15,-5 0-27-15,-2 7-77 16,7 1-28-16,-7 11-52 15,-3 4-22-15,-1 6-31 16,-12-4-10-16,7-7-17 16,1 3-8-16,1-16-70 15,4 0-68-15,6-5 83 16</inkml:trace>
  <inkml:trace contextRef="#ctx0" brushRef="#br0" timeOffset="59">28996 8778 1577 0,'-8'13'14'0,"4"6"-5"15,-7 14 11-15,12-2-16 16,-1-1-2-16,11-7 1 16,1-2 1-16,-8-7 11 15,6-5 9-15,-3-1 18 0,-4-2 13 16,10-2 22 0,8 3 9-16,-5-6 9 0,10 0 3 15,-7-1-9-15,1 0-6 16,1-1-24-16,-8 1-13 15,0 1-24-15,-7-1-17 16,-3 0-119-16,1 2 85 16</inkml:trace>
  <inkml:trace contextRef="#ctx0" brushRef="#br0" timeOffset="60">29228 8877 737 0,'-54'19'375'0,"49"-19"-92"15,5 0-80-15,1-1-47 16,-1 1-38-16,0 0-41 16,0 0-13-16,11 0-19 15,7 0-7-15,5 1-19 16,34 3-5-16,-34-5-101 15,2-3-443-15,-6 1 376 16</inkml:trace>
  <inkml:trace contextRef="#ctx0" brushRef="#br0" timeOffset="61">29828 8906 470 0,'-11'41'363'16,"13"-39"26"-16,-1 1-122 15,0-2-35-15,-1-1-74 16,0 0-26-16,0-1-36 0,0 0-16 16,0-1-24-16,-1 1-11 15,0-9-18-15,-5-6-5 16,1-2-2-16,-27-35 0 15,17 41-4-15,2 2-3 16,-6 12-13-16,2 7-9 16,-3 9-10-16,0 2-1 15,10 9 2-15,3 2 3 16,7-3 5-16,2 0 0 0,3-7 5 16,-4-5 0-16,2 2 4 15,1-10 1 1,8-4 0-16,5-4-1 0,0-11 1 15,5 2 0-15,-1-13 1 16,-1 4 0-16,3-4 0 16,-1 2 1-16,-7 6 0 15,-4 5 1-15,-6 7 3 16,-3 1 4-16,0 5 6 16,-2-4 2-16,0 0 1 15,0 0-2-15,2 15-5 16,1 4-2-16,9 36-4 15,-7-39-2-15,-1-7-43 16,3 1-82-16,4-10 80 16</inkml:trace>
  <inkml:trace contextRef="#ctx0" brushRef="#br0" timeOffset="62">29993 8990 1210 0,'3'11'507'0,"37"41"-308"16,-33-41-19-16,-5 0-85 15,0-3-30-15,-2-3-43 16,6 10-6-16,-3-9-58 16,-1-1-49-16,-2-8-213 15,0 2 192-15</inkml:trace>
  <inkml:trace contextRef="#ctx0" brushRef="#br0" timeOffset="63">30009 8806 1144 0,'7'0'494'0,"4"3"-270"16,0 1-9-16,4 3-92 15,-6-3-32-15,1 0-56 16,-1-4-27-16,-4 0 167 0,0 0-134 16</inkml:trace>
  <inkml:trace contextRef="#ctx0" brushRef="#br0" timeOffset="64">27138 7453 310 0,'-1'-3'204'0,"0"1"-16"16,-1 1-48-16,1 0-9 16,1-1-11-16,-1 1 0 15,1 0 8-15,-2-1 5 16,-1 1-12-16,2 0-11 15,0-2-30-15,-1 1-18 0,1 1-13 16,0 0-3-16,-3-2-11 16,-9-1-5-16,2 3-16 15,3 2-6-15,0 2-8 16,1-1-4-16,5 16-2 16,-12 4 0-16,4 38 1 15,25-42 0-15,10-5 4 16,-3-3-2-16,-3-10 1 15,5 0 0-15,-3-6 2 16,2-5 0-16,-5 0 4 16,-3-5 0-16,-6 1 3 15,-1-1 2-15,-2-6 4 16,-4 4 3-16,-2 1 8 16,-4 0 4-16,-1 5 0 15,-5 5-3-15,-3 3-14 16,-2 1-11-16,-2 6-36 15,4 5-31-15,3 9-112 0,2 2-110 16,5 8 181-16</inkml:trace>
  <inkml:trace contextRef="#ctx0" brushRef="#br0" timeOffset="65">27183 7579 721 0,'-1'0'361'16,"0"0"-138"-16,-1 0-58 15,1 0-39-15,-5 0-52 16,1 3-23-16,-3 1-28 16,2 8-5-16,2 11-4 15,-39 44-2-15,37-31-2 16,1 2 0-16,2 12-2 16,3 2 0-16,0 2-2 15,3-3-1-15,6-8-1 0,4-1-1 16,3-7 0-16,2-1-1 15,-3-9 1-15,1-3 1 16,-4-9 0-16,-5-8-31 16,-3 0-142-16,-3-5 120 15</inkml:trace>
  <inkml:trace contextRef="#ctx0" brushRef="#br0" timeOffset="66">27014 8144 712 0,'-4'3'343'0,"8"9"-107"15,3 2-54-15,0 5-31 16,-1-1-35-16,4-1-43 16,7 1-16-16,7-2-15 15,-3-3-1-15,5-5-3 16,-5-1-2-16,-2-7-2 15,5 0-1-15,-7-10-5 16,1 1-4-16,4-14-7 16,1-6-4-16,0-2-5 0,0-3-1 15,-11 10-19-15,-5 5-43 16,-5 11 37-16</inkml:trace>
  <inkml:trace contextRef="#ctx0" brushRef="#br0" timeOffset="67">27370 7518 612 0,'-1'-1'304'0,"-1"-1"-88"16,1-1-19-16,-2 2-58 15,2 0-17-15,-1-1-41 16,1 1-13-16,0 0-14 15,-1-1-4-15,1 1-3 16,0 0-1-16,-1-1-5 16,2-1-2-16,0 2-7 15,0 0-3-15,0-1-5 16,0 1-2-16,0 0-1 16,0-1 1-16,0 2 2 15,0 0 2-15,6-1 2 16,-1 0 1-16,2-1-6 0,1 2-2 15,2 0-7-15,2 0-3 16,-3 0-3-16,1 0-2 16,4 0 0-16,1 2 0 15,40 6 0-15,-42-8 0 16,-1 2 1-16,-4-2 0 16,0 3 0-16,3-1 0 15,-3-2 0-15,2 1 0 0,-2-1-1 16,3 3 0-16,1-1-1 15,-2-2 0-15,2 2 1 16,4-2 0-16,-2 1 3 16,2 0 0-16,-5 2 4 15,-4-1 0-15,2-1-1 16,-2 0 1-16,4 1-2 16,1 0-1-16,5 0-3 15,-1-1-1-15,3 0-1 16,0-1-1-16,4 0-1 15,1 6-1-15,-1-2 0 16,0 3 0-16,0 0 0 16,-4-1 2-16,0 0 3 15,0-2 0-15,3 1 3 16,-2 4-2-16,1-4 0 0,6 0-1 16,-4 4-1-16,0-3-1 15,10 1-1-15,-2 0 0 16,-3 0-2-16,-1 0 1 15,-8 2 0-15,-7-2-1 16,-1 1 1-16,4 0 0 16,1 2 0-16,8 2 2 15,3-4 0-15,-3 2 2 0,-2-2 2 16,-7 0-1-16,4 0 1 16,3 1-1-16,-2-7 0 15,1 2 0-15,-1-2 0 16,-3 3 0-16,-2-1 0 15,-2-1-1-15,-1 0-1 16,5-2-1-16,2 6 0 16,-1-2-2-16,2 3 0 15,-1 3-1-15,3-1 0 16,0-3 0-16,5 5 0 16,-1-2 1-16,4 3-1 15,-3 2 0-15,-1-5 0 16,-10-4-1-16,1 0 0 15,0 3-1-15,-2-2 1 16,0 7 0-16,-3-6 1 16,3 3-1-16,2 0 2 0,-1-4-1 15,-4-1 1-15,-6-6 1 16,-3 2-1-16,2-2 0 16,-5 0 2-16,0 0 0 15,0 0 3-15,0 0 2 16,0 0-1-16,0 0-1 15,1 0-3-15,8 4-1 16,-3 1-1-16,0 1-1 0,-1-5 0 16,5 2 1-16,-5-2-1 15,2 2 1-15,-7-2 0 16,5 1 1-16,-5-2 3 16,0 0 0-16,0 0 0 15,0 0-1-15,0 0-4 16,0 0-2-16,0 0-8 15,2 1-12-15,-2-1-34 16,0 0-20-16,0 0-47 16,1 0-25-16,1 0-99 15,-1 3-123-15,3 8 238 16</inkml:trace>
  <inkml:trace contextRef="#ctx0" brushRef="#br0" timeOffset="68">28921 8086 705 0,'-41'-42'396'0,"33"36"-102"15,4-2-66-15,5 4-36 16,8 1-56-16,-8 0-29 15,-1 2-39-15,0-2-15 0,0 2-18 16,0 1-5-16,7 0-4 16,9 1-2-16,3 5-5 15,34 9-2-15,-24-8-3 16,4-1-1-16,-4 0-3 16,0-5 3-16,-11-2 10 15,-2 1 7-15,-8 0 13 16,-1 3 6-16,-3 1 4 15,-2-4 2-15,-2-2 4 16,-2 1 1-16,1 0-9 16,-1-1-7-16,1-11-18 15,0-8-8-15,-5-44-6 16,1 35-2-16,-6 1-2 16,7 5-1-16,-7-1-3 15,6 5-2-15,2-2-2 16,-3 3-2-16,5 8-14 15,0-4-23-15,2 12-75 0,6 3-44 16,-3 3-101-16,-4-3-56 16,0 0 204-16</inkml:trace>
  <inkml:trace contextRef="#ctx0" brushRef="#br0" timeOffset="69">24917 5391 343 0,'-1'0'217'0,"-1"0"13"16,0 0-21-16,0-2-25 15,1 1-11-15,0 1-26 16,-1 0-12-16,1 0-24 15,0 0-15-15,-1 0-32 16,1 0-17-16,-1 0-28 16,0 0-11-16,-1 3-8 15,-2 16-2-15,3 0-1 16,6 33 0-16,7-38 2 16,-1-3 0-16,1-2 1 15,5-3 0-15,-1-4 1 16,0-2 2-16,1-6 0 15,-2-2 0-15,1-7 0 0,-2-5 1 16,-6-3 4-16,-3 3 3 16,-6 1 7-16,-4 3 2 15,-6 4-1-15,0-5-2 16,-3 7-5-16,2 0-2 16,-6-2-4-16,-1 6-1 15,9 2-5-15,0 4-8 16,6 8-12-16,3 3-15 15,0 11-101-15,0 4-120 0,16 13 163 16</inkml:trace>
  <inkml:trace contextRef="#ctx0" brushRef="#br0" timeOffset="70">24991 5525 977 0,'-40'-42'406'0,"39"41"-248"16,-2 2-3-16,-1-1-68 16,3 0-23-16,-1 0-35 0,1 0-7 15,-2 22 4-15,-1 47 5 16,0-26 8-16,4-1 2 15,3 10-5-15,-3-1-5 16,5 7-11-16,-3-3-4 16,-2-4-7-16,2-16-2 31,0-18-2-31,-1 0-2 0,6 45 1 0,1-8-1 16,7-6 0-16,-4-25 0 0,-6-14-30 15,1 1-45-15,-1-6-141 16,-2-1-142-16,1 1 217 15</inkml:trace>
  <inkml:trace contextRef="#ctx0" brushRef="#br0" timeOffset="71">24830 6087 955 0,'1'15'430'16,"1"0"-235"-16,6 4-31 15,4 2-14-15,-2-2-52 16,1 5-17-16,5-4-35 16,-2-1-9-16,3 2-12 15,6-4-4-15,-4-9-6 0,2 1 1 16,-8-12 1-16,-6-4 3 16,4-9-1-16,1-2-1 15,3-12-7-15,2-4-3 16,2 3-22-16,-3-6-43 15,1 7-153-15,2 7 139 16</inkml:trace>
  <inkml:trace contextRef="#ctx0" brushRef="#br0" timeOffset="72">25075 5441 554 0,'-1'1'256'0,"1"-5"-82"15,0 2-2-15,0 2 9 16,0-2-18-16,0 2-36 0,0 0-13 16,0 0-19-16,0 0-8 15,5 3-17-15,17 1-10 16,45 48-23-16,-33-35-6 0,9-2-12 15,4 0-3-15,-4-1-6 32,-20-9-2-32,-1 4-3 0,71 18-1 0,2 8 0 15,7 2 0-15,-34-6 1 16,5 3 0-16,3 2 1 16,4 1-1-16,2-1-1 15,-3 1 0-15,-10-3-2 16,-5 0 1-16,-6-8-1 15,1-1 1-15,3 1 1 16,0-3 1-16,-3 3 6 16,-2-2 5-16,3-2 5 15,-3-4 5-15,-5-3 0 16,-4-6 1-16,-18 1 0 16,-7-2 0-16,-14-3 0 15,-3 1 3-15,-6-6 3 0,-4 0-4 16,4-2-20-16,0 1-12 15,0 1-33-15,0 0-15 16,0 0-49-16,-2 0-61 16,1 0 104-16</inkml:trace>
  <inkml:trace contextRef="#ctx0" brushRef="#br0" timeOffset="73">26659 6209 1077 0,'0'-4'462'0,"-3"4"-240"16,3-3-42-16,0 2-66 15,0 1-32-15,0 0-49 16,0 0-14-16,6 0-7 15,17 7-1-15,49 17 2 16,-32-10 0-16,-8-2 3 16,2-1 1-16,-9-3 4 15,-2-4 0-15,-3-2 2 16,-6-4 0-16,0-3 0 16,2-3 2-16,-12-2 7 0,3-2 6 15,-3-3 2-15,-14-3-4 16,8-2-19-16,0 2-20 15,-10 0-52-15,9 3-28 16,-8-1-64-16,-2-4-40 16,14 6-186-16,-4 3 240 15</inkml:trace>
  <inkml:trace contextRef="#ctx0" brushRef="#br0" timeOffset="74">31551 4579 216 0,'9'39'211'16,"-9"-37"-39"-16,0 2-77 15,3 0 63-15,-3-4-11 16,0 0-18-16,0 0-9 16,0 0-16-16,4 9-7 15,2 4-13-15,2 2-9 16,23 34-13-16,-25-37-8 16,2-1-10-16,0-3-4 15,0-2-6-15,3-5-1 0,1-2-5 16,-1-8-2-16,4-6-4 15,4-5 0-15,2-11-4 16,6-3-3-16,2-7-5 16,-1-1-1-16,3-2-3 15,2-1-2-15,-3 5 0 16,-5 5 1-16,-4 6-1 16,-4 8 1-16,-6 6 0 15,-2 4-1-15,-5 8 0 16,-4 3-1-16,-1 3-21 15,0-3-33-15,-1 0-139 16,1 0 158-16,-1 1-102 16,0 13-79-16</inkml:trace>
  <inkml:trace contextRef="#ctx0" brushRef="#br0" timeOffset="75">31765 5391 571 0,'-93'76'375'0,"92"-80"-142"16,-3 4-127-16,2 4 61 15,2-4-32-15,0 0-19 0,0 0-27 16,0 0-13-16,0 9-19 16,2 5-6-16,2 0-7 15,-2-5-5-15,27 39-6 16,-18-37-3-16,0-6-4 16,3 1 0-16,-2-10-1 15,5-2-1-15,4-9-2 16,1-7-1-16,6-8-2 15,4-8-2-15,2-4-3 16,0-6-2-16,0 2-3 16,-4 0-1-16,-7 6-10 15,-3 9-9-15,-9 6-31 16,-5 9-17-16,-6 12-48 16,-6 8-40-16,-6 8 98 15,1 11-82-15,-4-2-39 16</inkml:trace>
  <inkml:trace contextRef="#ctx0" brushRef="#br0" timeOffset="76">31830 6328 415 0,'-114'64'352'0,"106"-64"-97"16,8 1-125-16,0 2 82 15,0-3-52-15,0 0-14 16,0 0-35-16,0 9-13 16,2 8-23-16,1-2-10 15,19 35-17-15,-15-38-6 0,3-6-11 16,4-1-4 0,2-8-4-16,2-3-1 0,3-12-1 15,2-8 0-15,8-8-3 16,0-7-1-1,5-4-1-15,-2-5-1 0,-1 2-2 16,-2 5-2-16,-5 4-13 16,-6 9-17-16,-5 11-55 15,-5 6-43-15,-9 9 90 16,-2 5-66-16,-6 14-50 16</inkml:trace>
  <inkml:trace contextRef="#ctx0" brushRef="#br0" timeOffset="77">31870 7378 570 0,'-112'-2'371'0,"108"6"-132"16,2 7-121-16,2-1 54 15,2 2-22-15,2 4-20 16,0-1-32-16,3-1-15 0,0-3-27 15,4-3-9-15,5-8-12 16,2-3-6-16,6-12-7 16,1-5-2-16,6-11-2 15,3-5-1-15,3-5-5 16,0-4 0-16,-5 3-2 16,0 3 0-16,-5 5-2 15,-3 4 0-15,-9 9-3 16,-2 2-10-16,-9 12-58 15,-4 5-59-15,-6 6 97 16,-2 4-63-16,-10 6-51 16</inkml:trace>
  <inkml:trace contextRef="#ctx0" brushRef="#br0" timeOffset="78">31930 7956 355 0,'-51'39'315'16,"50"-34"-76"-16,1 9-109 15,3 3 75-15,1 2-39 16,0-1-13-16,1-2-25 16,1 1-15-16,-2-8-25 15,2 4-11-15,0-5-21 16,1-6-7-16,4-2-16 0,1-2-5 16,3-11-8-16,4-1-3 15,5-8-4-15,0-3-1 16,7-2-2-16,-2 1-1 15,-2-3-1-15,-3 2 1 16,-2 5-19-16,-4 5-27 16,-11 3-95-16,1 6 110 15,-15 1-71-15,0 4-59 0</inkml:trace>
  <inkml:trace contextRef="#ctx0" brushRef="#br0" timeOffset="79">31909 8637 561 0,'-58'37'367'0,"48"-33"-135"15,3 4-120-15,3 9 70 16,3 0-28-16,1 1-29 16,0 3-17-16,2-5-24 15,4-1-13-15,5-7-18 16,4-5-6-16,5-6-13 15,3-5-4-15,5-13-7 16,2 2-4-16,6-8-3 16,-2 0-2-16,0-2-3 15,-1 2-1-15,-6 3 1 16,-2 2 1-16,-5 7-3 16,-7 1-7-16,-8 6-40 15,-5 0-37-15,-5 8 63 16,-6 1-43-16,-6 13-35 15</inkml:trace>
  <inkml:trace contextRef="#ctx0" brushRef="#br0" timeOffset="80">31939 9764 765 0,'-27'38'468'16,"19"-37"-218"-16,4 9-156 16,-1-2 85-16,4 7-92 15,0 1-11-15,1 6-35 16,0-3-9-16,4 1-12 15,0-3-3-15,4-6-3 16,3 0 0-16,4-14 1 16,1-5 0-16,7-7 0 15,3-4-1-15,6-14 0 0,2-4-1 16,1-1-1 0,2-3-1-16,-7 6-2 0,-2-1-5 15,-8 9-41-15,-4 0-41 16,-8 12 64-16,-9 5-40 15,-12 5-35-15</inkml:trace>
  <inkml:trace contextRef="#ctx0" brushRef="#br0" timeOffset="81">31913 10758 662 0,'-49'75'410'16,"42"-66"-170"-16,7 5-130 15,0 1 67-15,0 3-49 16,4-2-12-16,-1-2-29 15,4-2-10-15,4-8-17 16,4-4-7-16,5-12-10 16,5-6-3-16,9-13-8 15,4-5-1-15,8-7-7 16,5-5-3-16,-6-1-7 16,-2 3-14-16,-3 6-44 15,-5 1-36-15,-6 9 63 0,-3 7-45 16,-13 5-36-16</inkml:trace>
  <inkml:trace contextRef="#ctx0" brushRef="#br0" timeOffset="82">27924 10423 502 0,'0'0'256'0,"0"0"-79"16,0 0-15-16,0 0-50 15,0 0-16-15,0 0-17 16,0 0-2-16,0 0-4 0,0 0-1 15,0 0-4-15,0 0-5 16,0 0-8-16,0 0-8 16,0 0-14-16,0 0-7 15,0 0-10-15,0 0-1 16,0 0 1-16,0 0 1 16,0 0 5-16,0 4 2 15,-1 5 4-15,-1 1 2 16,1 4 1-16,0-1 0 0,-2 8-5 15,-1 34-1-15,1-31-5 16,3 3-3-16,-1 3-4 16,1 9 0-16,1 2-5 15,1 1 0-15,0 1 0 16,2-5-1-16,-1-1 6 16,1-3 0-16,-4-10 2 15,0 1 0-15,0-5-4 16,0-5-2-16,3-3-3 15,-3 1 0-15,1-3-1 16,2 0-2-16,-2 1 1 16,1-6-8-16,-2-5-65 15,-2-2-48-15,2 0-178 16,0 1 180-16</inkml:trace>
  <inkml:trace contextRef="#ctx0" brushRef="#br0" timeOffset="83">28683 10545 727 0,'12'-58'376'16,"-13"52"-147"-16,-1 10-49 15,0 3-37-15,0-7-53 16,1 0-14-16,-1 10-8 15,0 5-2-15,2 4-3 16,2 37 0-16,3-28-2 16,-3 8-6-16,0 5-9 15,-2 4-7-15,-3 4-13 16,-1 0-2-16,0 0-7 16,2 4-5-16,2-17-4 15,4 1-1-15,-1-5-1 16,1-8 0-16,-2-2-1 15,0-6 0-15,0-6 0 0,-2-5-27 16,0 1-79-16,0-12-60 16,-2 5-419-1,1-1 388-15</inkml:trace>
  <inkml:trace contextRef="#ctx0" brushRef="#br0" timeOffset="84">28233 10816 861 0,'2'2'402'16,"-2"2"-203"-16,11 5-20 15,-5 4-15-15,0 6-54 16,6 1-21-16,-5 1-22 15,-3-2-8-15,6-4-10 16,2 0-5-16,-1-9-11 16,0-3-5-16,4-2-5 15,-10-3 0-15,10-2-4 16,0-9-2-16,3-8-3 16,8-3-4-16,2-11-4 15,8-2-1-15,-1-1-3 16,-2-3-1-16,-6 6-32 0,-4 5-25 15,-8 12-81-15,-4 5-63 16,-8 13-224-16,-5 4 269 16</inkml:trace>
  <inkml:trace contextRef="#ctx0" brushRef="#br0" timeOffset="85">28359 11736 251 0,'-2'0'189'0,"1"0"39"16,1 0-24-16,-3 0-27 16,2 0-14-16,-1 0-17 15,1 0-7-15,1 0-15 16,0 0-4-16,0 0-16 16,0 0-7-16,0-2-18 15,0 1-9-15,0 0-13 16,1-6-8-16,5-14-12 0,5-44-6 15,-14 40-9-15,-2 1-1 16,-10-1 0-16,2 9-2 16,-4 1-3-16,-2 4-2 15,8 3-1-15,-3-3-1 16,-4 8-2-16,5 2-4 16,1 11-6-16,-8 1-3 15,14 8 0-15,-8 1 1 0,2-1 3 16,1 3 3-1,4-9 2-15,4 8 1 0,-3-2 0 16,12 3-2-16,-2 0-1 16,-4-6-2-16,14 0-1 15,-3-2 0-15,1-2 1 16,0-2 0-16,3 1 2 16,0-7 0-16,-2-3 2 15,6-1 1-15,-3-5 2 16,-1-4 0-16,3 0-1 15,-6-5 1-15,-2-8 0 16,-6 10 0-16,-2-7 2 16,12 8 0-16,-7 10 3 15,2-3 3-15,-5 8 4 0,-6-1 1 16,0-3-3 0,1 0-4-16,0 0-5 0,-1 0 0 15,2 2-1-15,0 15 1 16,3 6-1-16,12 35-1 15,-10-41-2-15,-1-1-1 16,-2-8 0-16,5-4 0 16,-3 4-1-16,-2 1 0 15,4-5 1-15,1 4-14 16,-3-7-84-16,-3-1-63 0,9 3-200 16,-10-3 214-16</inkml:trace>
  <inkml:trace contextRef="#ctx0" brushRef="#br0" timeOffset="86">28556 11794 658 0,'0'-1'357'0,"0"-7"-48"16,0 2-70-16,0 5-29 0,0 0-36 15,0-1-47 1,0 1-16-16,0-2-22 0,0 2-11 16,0 1-12-16,0 0-9 15,1 0-16-15,5 1-5 16,-3 2-12-16,3 8-3 15,4 6-1-15,12 39-1 16,-21-43 0-16,-2-5-1 0,1-3-1 16,-2-1-1-16,1-4 0 15,0 0 1-15,-1 0 1 16,1 0 0-16,0 0-7 16,-1-1-3-16,1 0-8 15,0-1-1-15,-2-17-5 16,3 10-1-16,5-6 1 15,24-34-1-15,-13 36 2 16,2-4 1-16,-3 7 5 16,0 3 6-16,1 2 7 15,-1 5 4-15,2 8 2 16,-4 6 0-16,-1-2 1 16,1 6 1-16,0-3-2 15,4-6 0-15,-5 11-2 0,-4 1-1 16,-8-3-1-1,4 3-1-15,-4 0-3 0,0-5-1 16,3 2-1-16,0-3-2 16,-2-6 0-16,0 1-1 15,9-7-5-15,-14-1-11 16,8-2-67-16,-4 0-57 16,-2-1-83-16,2 0 119 15</inkml:trace>
  <inkml:trace contextRef="#ctx0" brushRef="#br0" timeOffset="87">31326 10672 586 0,'38'-53'358'0,"-39"52"13"16,-3 1-143-16,-4 0-47 15,6 0-33-15,1 0-50 16,0 0-15-16,-13 6-30 0,-8 13-11 15,-50 52-16-15,33-31-8 16,-2 9-10-16,0 1-4 16,8 1 0-16,6-9 0 15,5-10 2-15,6-6 0 16,5-16-25-16,4-1-41 16,0-15-164-16,2-4-212 15,13-14 275-15</inkml:trace>
  <inkml:trace contextRef="#ctx0" brushRef="#br0" timeOffset="88">31012 10671 940 0,'-4'-4'431'0,"4"4"-191"16,6 5-32-16,-6-5-67 15,0 4-24-15,14 29-36 16,16 36-10-16,-6-29-17 15,2-5-9-15,6-1-17 16,3 0-8-16,-5-5-7 16,-3-1-2-16,-8-8-1 15,-4-3 0-15,-8-4-45 16,0-11-45-16,-7 1-132 16,-4 2 127-16</inkml:trace>
  <inkml:trace contextRef="#ctx0" brushRef="#br0" timeOffset="89">30186 10608 736 0,'66'-48'408'16,"-64"42"-127"-16,-2 1-38 16,-2 0-23-16,2 5-67 15,-2 0-21-15,1 0-41 16,-11 25-19-16,-54 47-22 15,24-30-10-15,1 0-19 16,0-2-5-16,13-5-7 0,5-4-1 16,8-6-1-1,0-2-2-15,4-11-65 0,3-4-49 16,1-10-147-16,4-8-134 16,3-6 249-16</inkml:trace>
  <inkml:trace contextRef="#ctx0" brushRef="#br0" timeOffset="90">29940 10623 659 0,'9'-23'410'0,"2"5"-60"15,4 7-93-15,0 9-37 0,7 14-62 16,4-1-19-16,1 15-29 16,2 4-9-16,1 2-25 15,-3 5-13-15,-3-6-23 16,2-1-9-16,-4-2-12 15,0-5-4-15,-7 1-7 16,-3-3 1-16,-4-8-61 16,-5-1-50-16,5-9-143 15,-8-3-91-15,-12-8 208 16</inkml:trace>
  <inkml:trace contextRef="#ctx0" brushRef="#br0" timeOffset="91">29346 10645 936 0,'27'-48'437'0,"-21"43"-180"16,-4-1-8-16,-2 6-63 0,-1 0-36 15,0 0-53 1,-1 0-19-16,-17 19-26 0,-56 52-8 15,30-31-18-15,2 2-5 16,-1-3-11-16,7 1-3 16,9-9-4-16,9-2-1 15,9-13-56-15,6-4-45 16,7-8-108-16,-3-5-79 16,0-10 179-16</inkml:trace>
  <inkml:trace contextRef="#ctx0" brushRef="#br0" timeOffset="92">29101 10660 966 0,'7'-11'468'0,"-1"5"-177"15,5 6-24-15,-1 11-80 16,4 6-33-16,3 11-44 16,2 2-18-16,6 0-22 15,1 2-13-15,-2-2-22 16,3-2-9-16,-5-3-12 15,0 0-2-15,-4-5-51 16,-5-7-60-16,-7-3-169 16,-2-8 164-16</inkml:trace>
  <inkml:trace contextRef="#ctx0" brushRef="#br0" timeOffset="93">27597 10559 1052 0,'-2'-5'474'0,"-1"5"-231"16,-3 2-19-16,4-2-82 15,0 0-35-15,-7 11-49 16,-24 26-11-16,-47 46-18 15,36-33-8-15,5-3-10 16,7-5-4-16,15-9-3 16,2-5 0-16,7-13-17 15,-2-5-28-15,2-10-90 16,-2-4-77-16,-1-6 126 16</inkml:trace>
  <inkml:trace contextRef="#ctx0" brushRef="#br0" timeOffset="94">27253 10616 1020 0,'8'-5'472'15,"7"10"-215"-15,4 6-16 16,7 10-70-16,-2 6-24 16,8 5-34-16,-1 1-13 15,2 0-29-15,5 1-17 16,-8-4-25-16,-3 3-8 0,-8-6-10 15,-3-4-1-15,-9-5-36 16,-3-7-48-16,0-3-120 16,-6-6-60-16,-2-11 147 15</inkml:trace>
  <inkml:trace contextRef="#ctx0" brushRef="#br0" timeOffset="95">26640 10465 1124 0,'-6'0'549'15,"2"3"-246"-15,-5 1-58 16,-1 5-35-16,-10 2-85 16,-3 8-31-16,-11 10-47 15,-4 4-15-15,-2 6-17 16,-2-3-6-16,13-2-6 15,-1-4-2-15,21-7-4 16,-5-4-32-16,7-10-94 16,3-2-64-16,-3-11-217 15,14-3 252-15</inkml:trace>
  <inkml:trace contextRef="#ctx0" brushRef="#br0" timeOffset="96">26253 10431 1020 0,'11'5'514'0,"-4"2"-211"16,9 7-66-16,-4 6-45 15,3 8-65-15,7 4-19 0,-1 0-34 16,6 0-15-16,0-2-24 16,6 0-10-16,-2-4-12 15,-1-1-2-15,-7-6-1 16,0-4-20-16,-12-2-85 15,-1-6-61-15,-10 0-150 16,-3 1 179-16</inkml:trace>
  <inkml:trace contextRef="#ctx0" brushRef="#br0" timeOffset="97">25805 10514 852 0,'-16'-50'422'0,"12"43"-124"16,-2-3-44-16,1 13-23 16,-1-3-39-16,-5 6-60 15,-1 8-24-15,-12 7-43 16,-6 13-15-16,-3 14-19 15,0-2-8-15,9 7-14 16,2-8-3-16,11-8-2 16,4-10-13-16,0-13-88 15,12-6-73-15,-5-8 100 16</inkml:trace>
  <inkml:trace contextRef="#ctx0" brushRef="#br0" timeOffset="98">25440 10529 1073 0,'16'7'506'0,"-5"6"-243"16,12 4-77-16,1 6 2 16,3-1-72-16,1 0-21 15,-2 3-34-15,3-1-16 0,5 6-20 16,0-2-7-16,-3-5-8 15,-1 3-1-15,-13-7-3 16,0 0-29-16,-11-4-101 16,-1-2-70-16,-5-5 108 15</inkml:trace>
  <inkml:trace contextRef="#ctx0" brushRef="#br0" timeOffset="99">25053 10521 865 0,'-5'-49'464'15,"9"41"-151"-15,-4 5-55 16,-1 3 0-16,-1 0-90 16,1 0-36-16,0 0-58 15,-20 20-20-15,-47 58-20 16,33-32-5-16,13 1-12 16,1-5-5-16,2-8-7 15,6-6-1-15,-1-13-43 16,0-2-49-16,12-11-129 15,-5-2-77-15,-4-5 176 16</inkml:trace>
  <inkml:trace contextRef="#ctx0" brushRef="#br0" timeOffset="100">24706 10495 1041 0,'18'-3'457'16,"-3"9"-195"-16,8 7-59 15,7 6-14-15,1 11-30 16,0 3-56-16,-6 4-16 0,-3 0-31 16,-7-5-15-16,9-2-19 15,6-3-6-15,-1-7-6 16,-1-7-10-16,-13-5-116 16,-6 1-89-16,-4-7 122 15</inkml:trace>
  <inkml:trace contextRef="#ctx0" brushRef="#br0" timeOffset="101">23958 10528 739 0,'56'-43'479'16,"-56"39"-8"-16,-1 4-204 15,-5 0-12-15,5 0-93 16,0 0-34-16,-10 9-47 15,-16 19-11-15,-42 43-19 16,37-30-9-16,0-3-18 16,4 4-7-16,6-5-10 15,3-4-4-15,8-5-38 16,2-5-44-16,6-10-122 16,3-5-83-16,4-15 172 15</inkml:trace>
  <inkml:trace contextRef="#ctx0" brushRef="#br0" timeOffset="102">23743 10511 955 0,'0'-5'467'16,"4"10"-138"-16,6 6-68 0,6 15-42 16,5 5-43-16,2 6-60 15,3 3-22-15,-1-1-35 16,1-3-15-16,-4-8-24 15,-3-1-6-15,0-5-36 16,0 1-49-16,-6-6-135 16,2-2-89-16,-11-14 174 15</inkml:trace>
  <inkml:trace contextRef="#ctx0" brushRef="#br0" timeOffset="103">22851 10520 900 0,'0'0'465'15,"1"0"-189"-15,4-3-28 16,-5 3-7-16,0 0-85 16,-3 0-31-16,1 0-50 15,-6 23-21-15,-30 55-26 16,12-29-5-16,-10-3-11 16,12-3-2-16,-1-13-6 15,4-6-21-15,6-13-78 16,1-1-60-16,4-12-98 15,1-1 144-15</inkml:trace>
  <inkml:trace contextRef="#ctx0" brushRef="#br0" timeOffset="104">22577 10502 1100 0,'19'5'533'0,"6"10"-246"0,9 14-65 15,0-3-40-15,12 9-73 16,-7-4-18-16,-7 2-31 16,1 1-11-16,-11-9-19 15,1 1-8-15,-3-6-9 16,1-4-2-16,-6 2-92 16,4-6-76-16,7 1 96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5T15:41:14.345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5181 7134 103 0,'0'0'37'0,"0"-1"-33"16,-1 0-1-16,0 0 7 16,1 0 16-16,0 0 53 15,0 0 25-15,0 0 39 16,0 0 6-16,0-1-7 16,-1 2-7-16,0-1-8 15,0 0-6-15,0 0-16 16,-1 1-7-16,1 0-16 15,0 0-7-15,-4 0-9 0,-4 1-4 16,2 1-8-16,-2 2-5 16,2-2-6-16,-1 1-1 15,3-1-5-15,2-1 1 16,-2 3-3-16,-1 5-2 16,-1 1-3-16,-9 32-4 15,18-25-6-15,-1 0-4 16,6-2-6-16,2-1-1 0,8-7-3 15,0-1 1-15,4-4-2 16,-1-3 1-16,-4-4-1 16,1-3 1-16,-1-3 1 15,-2-2 0-15,-2-5 0 16,-2 0 0-16,-4-2 1 16,-4 1 1-16,-3 3 1 15,-2 1 1-15,-7 6 0 16,-1 1-1-16,-2 5 3 15,-2 0 1-15,3 5 0 16,1 1-2-16,0 2-4 16,3 2-2-16,1-1-2 15,-1 0-1-15,5-1-2 16,2 3-1-16,1-4-2 16,1 2-3-16,2-4-51 15,-3-2-37-15,0 0-90 16,0 0-66-16,0 0 158 0</inkml:trace>
  <inkml:trace contextRef="#ctx0" brushRef="#br0" timeOffset="2235.83">5214 7322 264 0,'0'0'177'16,"0"0"-8"-16,0 0-29 15,-1 0-4-15,0 0-5 16,1-2-7-16,0 1-13 15,0 0-7-15,0 0-13 16,-1 0-7-16,0 0-15 16,-1 0-9-16,2 0-14 15,0 0-7-15,0 0-10 16,0-1-2-16,0 2 0 16,0 0 2-16,-1 0 4 15,0 0-1-15,0 0 0 16,0 5 0-16,-1 9 2 15,1 7 2-15,-4 34 2 16,3-21-2-16,1 7-7 0,-3 3-3 16,2 5-8-16,2 2-1 15,0-1-3-15,3-1-2 16,1-5-2-16,2-2 0 16,0-11 1-16,0-1 1 15,-2-9 2-15,-1-4 0 16,1 0 0-16,0-5-2 0,-2 1-2 15,2-3-3-15,-4-3 0 16,0 2-1-16,1-6-2 16,0 3-1-16,0-4-1 15,-1-2-1-15,0 0-28 16,0-1-31-16,0 0-85 16,0 0-57-16,0 0-182 15,0 0 238-15</inkml:trace>
  <inkml:trace contextRef="#ctx0" brushRef="#br0" timeOffset="2654.16">5155 7884 537 0,'-36'-14'286'16,"28"14"-79"-16,7-2-4 15,0 1-53-15,-2 1-25 16,3-1-26-16,0 1-4 16,0 0-5-16,0 0-2 0,2 5-3 15,8 17-8-15,15 32-19 16,-14-27-4-16,0-1-9 15,1 1-2-15,-1-5-6 16,1-4-5-16,1-7-8 16,0-3-2-16,0-8-3 15,0-6 3-15,-1-9 3 16,1-6 1-16,0-9-1 16,-4-3-2-16,2 1-7 15,-1 5-3-15,-5 7-4 16,-1 2 0-16,-4 10-60 15,-1-2-71-15,-2 11 77 16</inkml:trace>
  <inkml:trace contextRef="#ctx0" brushRef="#br0" timeOffset="4571.51">5315 7237 217 0,'0'0'184'16,"0"0"11"-16,0 0 0 0,0 0-15 15,0 0-8-15,0 0-7 16,0 0-15-16,0 0-14 16,1 0-28-16,-1 0-17 15,0 0-32-15,0 0-14 16,0 0-19-16,5 1-6 15,3 0-4-15,3 1-2 0,1-1 1 16,23 3 0-16,-23-2 3 16,0 4 2-16,4-2 5 15,7 5 2-15,-7 0-3 16,0-2-2-16,3 3-7 16,-4-1-2-16,8-2-5 15,7 6 0-15,1 1-1 16,6 0 1-16,-1 4 3 15,2 2-1-15,4 1-2 16,3 0-2-16,9 5-1 16,1-3-2-16,-3 1 1 15,-8-1 1-15,-3 1 1 16,-2 0 5-16,2 2 9 16,2 3 5-16,-7-1 4 15,-2 0 1-15,-3 3-2 16,3-3 0-16,1 5-2 0,1 0-1 15,-4-8-5-15,-3 4-1 16,-12-13 1-16,-4 1 1 16,2 2 2-16,-8-11 0 15,1 0-2-15,7 9-1 16,1-4 0-16,-7-5-1 16,-5-4 0-16,-2-3 0 15,-1-1-2-15,-1 0-2 16,-1-1-2-16,0 0-2 15,0 1-3-15,1 0-1 0,0 0-2 16,0 0 0-16,0 0-5 16,0 0-37-16,0-1-142 15,0 0-93-15,0 0 151 16</inkml:trace>
  <inkml:trace contextRef="#ctx0" brushRef="#br0" timeOffset="5012.6">6297 7924 656 0,'-5'0'361'0,"0"0"-86"16,3 0-119-1,1 0 7-15,1 0-75 0,0 0-17 16,0 0-13-16,0 0 3 16,0 1 7-16,17 10-3 15,35 23-5-15,-26-23-5 16,7-1-14-16,-3-2-2 0,0-2-3 16,-3-6 3-16,1 1 8 15,-7-2 2-15,2 0 7 16,-3-2 1-16,-4-4-1 15,-2-3 1-15,-4-8-5 16,0-6-6-16,-3-2-10 16,-1-1-4-16,-4 0-11 15,-2 9-2-15,0 0-5 16,-2 6-3-16,-2 5-4 16,2 1-4-16,-1 3-11 15,1 5-31-15,2-2-101 16,0 0-62-16,0 0-246 15,0 0 278-15</inkml:trace>
  <inkml:trace contextRef="#ctx0" brushRef="#br0" timeOffset="8747.12">6529 7173 252 0,'-2'-10'155'0,"-2"2"4"16,1 0-22-16,1 4-3 0,1 3 0 16,0 0-8-16,-9-5-11 15,2 3-26-15,1 1-9 16,-28 4-5-16,24 4-4 15,0 6-11-15,0 1-5 16,-3 3-14-16,5 5-8 16,5 1-13-16,4 2-8 0,15-1-11 15,1-3-2 1,6-6 0-16,3-1 0 0,-5-9 2 16,3-2 2-16,-1-10 3 15,-2-7 1-15,-7-8 3 16,-3-4 3-16,-10 0 5 15,-6-3 3-15,-5 6 3 16,-11 3-1-16,0 9-5 16,4 6-5-16,-12 8-10 15,10 7-4-15,-5 3-13 16,1 1-37-16,14 1-244 16,3 0 209-16</inkml:trace>
  <inkml:trace contextRef="#ctx0" brushRef="#br0" timeOffset="9087.17">6432 7236 519 0,'0'2'296'16,"0"-2"6"-16,0 0-120 0,-2 0-13 15,1 0-39 1,0 1-54-16,-1 5-13 16,-2 7-12-16,-1 7-5 0,-6 42-8 15,4-21-6-15,0 18-13 16,-4 8-5-16,8 3-8 16,2 3 0-16,3-9-1 15,7-4-1-15,-2-7 1 16,2-4-1-16,-6-9 0 15,-3-7 0-15,3-7 0 16,1-5-1-16,4-9-38 16,-3-2-47-16,-5-10-170 15,-2-8 160-15</inkml:trace>
  <inkml:trace contextRef="#ctx0" brushRef="#br0" timeOffset="9460.29">6259 7814 520 0,'-6'11'271'0,"3"5"-64"15,3 1-34-15,3 7-26 16,6-2-26-16,3 0-28 16,2-5-7-16,4-1-11 15,1-1-7-15,4-2-17 16,-3 0-4-16,0-2-15 15,-3-3-6-15,0-8-8 16,-4-7-3-16,5-11-4 16,-4-11 0-16,3-12-99 15,7-10-86-15,8-8 106 16</inkml:trace>
  <inkml:trace contextRef="#ctx0" brushRef="#br0" timeOffset="10162.09">6760 7177 518 0,'-7'-2'254'15,"3"1"-88"-15,0 0-2 16,3 1-42-16,1 0-36 16,0-1-37-16,0 1-4 15,0 0 5-15,0 0 6 0,12 1-6 16,6 1-8-16,39 10-10 16,-25-2-6-16,10 5-5 15,0 6-4-15,-2 6-7 16,2 6-3-16,-1 3-2 15,5 5-2-15,4-5 0 16,1 1 0-16,2-3 5 16,-1-1 5-16,0 5 3 15,-5-1 2-15,-9 3-2 16,-5-3-2-16,-10-7 1 16,-1-4 0-16,-7-10 4 15,-4 0 3-15,-8-8 4 16,-1-3-13-16,-5-1-70 15,-5-4-55-15,-1-3-185 16,-1 1 183-16</inkml:trace>
  <inkml:trace contextRef="#ctx0" brushRef="#br0" timeOffset="10502.54">7400 7767 958 0,'0'5'423'16,"0"3"-248"-16,9 2-37 16,-2-1-15-16,0 3-63 15,8 1-18-15,3-1-21 16,1-2 2-16,2-3 4 15,-4-5 3-15,1-2 12 16,2-1 4-16,-6-3 2 16,1-3 0-16,-3-4-3 15,-2-5-4-15,-1-9-9 16,-2-4-4-16,-6-7-52 16,1-1-60-16,2 3-158 0,4 7 150 15</inkml:trace>
  <inkml:trace contextRef="#ctx0" brushRef="#br0" timeOffset="11165.29">7653 7087 630 0,'-23'-57'357'0,"17"54"-116"16,-4 1-47-16,-1 1-44 16,-3 4-73-16,0 5-19 0,-1 7-26 15,3 4-9-15,7 7-11 16,5 2-5-16,3 1-3 16,7 1 1-16,2-4 0 15,3-6 1-15,6-6-1 16,-1-9 1-16,3-9 6 15,-2-8 4-15,-4-12 4 16,0-4 0-16,-11-2 0 16,-4-1 1-16,-4 6 2 15,-8 3 3-15,-4 8-4 16,-2 0-1-16,-3 8-10 16,0 6-7-16,2 5-12 15,-1 5-28-15,3 9-120 16,4 5-135-16,14 5 178 15</inkml:trace>
  <inkml:trace contextRef="#ctx0" brushRef="#br0" timeOffset="11416.37">7668 7172 1055 0,'0'0'418'16,"0"13"-261"-16,-1 6-32 0,-3 37-10 16,-1-20-39-16,4 13-55 15,0 6-11-15,2 13-8 16,2 0 0-16,4-2 0 16,-1-6 0-16,1-11 2 15,-2-5 1-15,1-10 0 16,-3-4 0-16,0-11-5 15,-1-4-35-15,-2-13-175 16,2-7 148-16</inkml:trace>
  <inkml:trace contextRef="#ctx0" brushRef="#br0" timeOffset="11661.77">7569 7724 950 0,'0'18'428'0,"0"1"-258"16,8 5-17-16,3 1-10 15,1 0-78-15,1 0-20 16,1-5-17-16,0-3-2 16,4-8-3-16,1-2-3 0,1-7-5 15,0-7-1-15,3-5-2 16,-1-9 0-16,-5-9 1 15,2-3-34-15,-8-4-178 16,-2 0 144-16</inkml:trace>
  <inkml:trace contextRef="#ctx0" brushRef="#br0" timeOffset="12228.85">7716 7123 679 0,'9'15'264'0,"9"3"-175"16,7 1 21-16,8 1 5 16,9 1-17-16,8 2-20 15,2 7-7-15,0 4-8 16,-1 3-3-16,-2 6-15 16,1 5-8-16,-1 1 3 15,-1 3 5-15,-4-1 10 16,1-4 2-16,-3 0-10 15,-6-1-6-15,-7-5-12 16,-4-3-7-16,-9-4-6 16,0-3-1-16,-9-10-1 0,-2-3 1 15,-2-6-2 1,-3-2-2-16,4-4-11 0,1-4-58 16,-1-9-404-16,4-10 329 15</inkml:trace>
  <inkml:trace contextRef="#ctx0" brushRef="#br0" timeOffset="12597.26">8325 7821 678 0,'5'10'263'0,"-6"-10"-111"15,0 0-50-15,-1-1 6 16,1-1-12-16,0 1-64 16,-1 0-10-16,1 0-5 15,1 0 0-15,0 1 5 16,0 0 0-16,0 0 13 16,17 7 5-16,31 19 9 15,-22-12 4-15,-1-3 5 16,2 1 4-16,-4-6 0 15,-4-3 0-15,1-7-1 0,-6-3 1 16,1-8 0-16,-6-5-6 16,0-5-17-16,0-5-12 15,1-6-19-15,3 1-15 16,-1 5-105-16,0 7-82 16,-1 14 115-16</inkml:trace>
  <inkml:trace contextRef="#ctx0" brushRef="#br0" timeOffset="13109.77">8579 7938 959 0,'-1'-1'423'15,"-1"0"-175"-15,1 0-96 16,-4-2-34-16,-5 1-37 16,1 1-55-16,5 1-14 15,-1 1-16-15,2 9-6 16,-7 10-6-16,3 27 1 0,20-30 4 16,5-2 3-1,4-9 5-15,0-5 2 0,2-11 6 16,0-3 4-16,-6-11 8 15,-6-4 7-15,-10 2 21 16,-4 0 10-16,-11 8 12 16,-4 2-4-16,-6 9-23 15,-2 1-14-15,7 6-27 16,6 7-21-16,6 0-124 16,6 3-39-16,17 9 102 15</inkml:trace>
  <inkml:trace contextRef="#ctx0" brushRef="#br1" timeOffset="26753.51">5165 7173 469 0,'-2'2'269'0,"0"-2"-94"16,0 0 23-16,0 0-26 0,0 0-30 15,-1 1-10-15,1-1-15 16,1 0-7-16,0 0-23 15,0-1-14-15,0 0-28 16,-3-6-12-16,-2-11-16 16,4-26-4-16,13 31-4 15,3 2-1-15,2 5 1 16,-1 6 2-16,-1 7 3 16,-1 2 1-16,-2 7 0 15,-2 3 0-15,-5 1 2 16,-3 4 1-16,-5-3 1 15,-3-3 3-15,-5-5 1 16,-1-5 2-16,-3-6-1 16,-4-3-1-16,0-9-6 15,1-1-3-15,2-3-8 16,3-2-4-16,6 4-4 0,3-2-4 16,6 3-4-16,5 2-1 15,3-1 0-15,3 4 1 16,7 0 5-16,1 1 2 15,1 5 3-15,-1 1 3 16,-3 7 3-16,-2 2 3 16,-6 3 3-16,-3 3 2 0,-8 2 3 15,-5 1 1-15,-8 0 2 16,0-2-2-16,-3-6-3 16,1-2 0-16,-1-9 0 15,2-2-1-15,2-9-3 16,2-2-3-16,3-6-8 15,5 0-3-15,5-2-4 16,5 0-1-16,9 5-1 16,1 0 0-16,6 5 4 15,-4 5 0-15,3 4 4 16,-4 2 0-16,-5 7 2 16,0 4 2-16,-7 8 4 15,-3 4 1-15,-5 2 4 16,-5 1 2-16,-6-1 4 15,-3-2 5-15,-4-7 7 16,-4-6 4-16,-3-9 1 16,-2-4-4-16,3-4-10 0,2-4-7 15,6-8-12-15,2-2-4 16,11 1-13-16,3-1-2 16,9 2-3-16,9 5 1 15,5 2 7-15,8 1 3 16,5 4 5-16,-1 1 2 15,-5 8 2-15,-3 6 0 0,-9 8 2 16,1 3 3-16,-7 0 2 16,-3 0 1-16,-5 1 3 15,-4-1-1-15,-6-2 3 16,-4-1 0-16,-4-3-1 16,-2-4 0-16,3-3-3 15,-2-6-3-15,4-6-6 16,2-5-5-16,4-4-7 15,8-3-3-15,6 1 1 16,4-3 2-16,7 3 4 16,3 1 1-16,2 1 2 15,1 4 1-15,-1 7 2 16,-2 3 1-16,-3 3 1 16,-3 5 2-16,-8 5 4 15,-6 5 3-15,-7 4 2 0,-4 2 0 16,-6 0-2-1,-1-2 0-15,0-6-2 0,0-2 1 16,1-9 0-16,2-4-1 16,1-4-4-16,0-8-3 15,1-7-4-15,0-4-4 16,9-3-2-16,4 0-2 16,9 2-2-16,5 1 2 0,6 5 1 15,3 3 3 1,1 9 3-16,1 3 1 0,-4 7 2 15,-3 6 1-15,-5 8 3 16,-7 3 2-16,-6 4 6 16,-4 1 2-16,-9-2 4 15,-5-2 0-15,-5-7-1 16,-2-3-1-16,-4-7-3 16,-1-4-1-16,3-3-4 15,0-6-3-15,2-3-3 16,5-2-2-16,2-5-6 15,9 2-3-15,9-3-8 16,2 1-2-16,17 0 2 16,-1 0 3-16,13 2 8 15,6 4 3-15,-5 6 4 0,-1 4 1 16,-6 8 2-16,-4 5 2 16,-7 7 5-16,-4 1 5 15,-13 4 2-15,-6 1 1 16,-9 2-1-16,-5-1-3 15,-2-3-2-15,0-8 0 16,2-8-1-16,1-3-2 16,1-8-4-16,8-1-4 15,0-9-9-15,8 1-4 16,8-7-4-16,3-2 0 16,12 2 4-16,4-4 3 0,8 5 4 15,-1 1 2-15,1 7 3 16,-6 7 0-16,-6 8 1 15,-4 6 1-15,-5 11 3 16,-4 3 4-16,-8 6 4 16,-9 1 2-16,-8-3 2 15,-3-3 0-15,-2-9-1 16,0-5 0-16,0-9-3 16,2-5-2-16,4-9-8 15,-2-4-4-15,13-5-9 16,4-1-3-16,7 0-3 15,14 0 0-15,3 4 3 16,3 2 2-16,10 5 5 0,-2 7 1 16,0 7 4-16,0 5 0 15,-8 11 3-15,-6 2 3 16,-8 4 5-16,-6-2 3 16,-7-3 7-16,-6-3 1 15,-4-7 0-15,-7-3-2 16,-1-9-8-16,-1-2-3 15,-1-8-7-15,6-3-2 16,3 2-5-16,7-1-4 16,6 2-7-16,3 1-2 0,13 0 1 15,4 0 2-15,9 2 8 16,4 3 4-16,-2 5 3 16,-3 2 2-16,-6 10 2 15,-5 2 2-15,-12 7 6 16,-3 1 2-16,-9 3 3 15,-6 3 0-15,-5-4-1 16,-4-2 0-16,1-6-2 16,0-9 0-16,4-5-6 15,1-7-3-15,3-10-8 16,6-1-5-16,7-6-4 16,2-1-2-16,12 0 2 15,1 2 1-15,8 5 4 16,3-1 2-16,0 8 3 0,-1 3 2 15,-5 8 2-15,-6 4 0 16,-6 10 3-16,-6 5 2 16,-5 6 5-16,-6 3 0 15,-9-3 2-15,0-1 0 16,-1-7-1-16,3-5 0 16,3-10-2-16,1-2-3 15,3-10-6-15,1-2-4 16,5-6-8-16,3-4-2 0,11-1-1 15,5-1 1-15,5 3 3 16,2 3 3-16,1 7 4 16,0 3 0-16,-4 8 4 15,-4 2 3-15,-10 4 4 16,-4 3 2-16,-5 0-9 16,-4 0-58-16,-6 2 163 15,2 1-98-15</inkml:trace>
  <inkml:trace contextRef="#ctx0" brushRef="#br1" timeOffset="33052.78">5302 7236 290 0,'-2'0'187'15,"1"0"-26"-15,0 0-15 16,0 0-3-16,1 0-22 16,0 0-12-16,23 2-21 15,34 3-7-15,-23 0-12 16,-7 1-5-16,2 1-18 0,-2 2-11 15,2 2-18-15,4 1-6 16,1 0-6-16,2 0-1 16,-1 2-2-16,2 1 0 15,3 0-1-15,0 1 1 16,3 0 4-16,-2 0 5 16,-6 3 9-16,4-1 3 15,-12 2-2-15,-1 0-3 0,-2 1-8 16,-8-5-1-16,1 4-2 15,-2-2 0-15,-1 0-2 16,3-2 1-16,0 0-1 16,-3-2 1-16,1-3-1 15,-1 1 0-15,-2 0 0 16,3-1 0-16,-6 1-1 16,2 2 1-16,-3-1 0 15,-4 1 1-15,1 3 0 16,-3-2 1-16,0 1-1 15,0 1-2-15,3 1-2 16,-1-1 0-16,2-2-2 16,1 0 0-16,1-4 1 15,2-2 0-15,0 5 1 16,-3 0 0-16,1-5 2 0,-4 3 1 16,-1-5 1-16,-3-2 1 15,0 7 11-15,-2-2 0 16,2 3 1-16,0 2-1 15,0-3-12-15,3-1-2 16,-2 0-2-16,3 1-1 16,-1 0 0-16,3 3-1 15,0 3 0-15,3-1-1 16,0 3-1-16,3 1 0 0,1-1-3 16,4 0 2-16,3 1 0 15,0-3 2-15,-2-2 1 16,-1 3 0-16,-3-4 2 15,-2 3-1-15,-1 1 1 16,-6-5-1-16,0 4-1 16,3 2 0-16,0 0 1 15,4 6-1-15,1 0 0 16,-2 4 1-16,-3 7 0 16,-1 1 1-16,-6 2-1 15,3 0-1-15,1 3 1 16,0 0-1-16,3 0 0 15,-1-2-1-15,2 0 1 16,2 1-1-16,0 1 1 16,4 4 1-16,-1 1 0 0,3-3 1 15,3-1-2-15,3-4-2 16,4-3 1-16,3-2 0 16,4-6 1-16,-2-4 1 15,-3-5 0-15,0 0 2 16,-5-1 0-16,-3 2 3 15,-7-1 0-15,-8 1 0 0,-5 5 0 16,-1 2 0-16,-1 6 4 16,1 2 3-16,0 8 2 15,-4 0-1-15,0 6-7 16,2 2-3-16,8-1-4 16,3 2 0-16,8-1-2 15,1 2 0-15,9-3 0 16,10 3 0-16,6-5 1 15,4 2-2-15,1-6 2 16,3 1 1-16,0 2 1 16,4 1 1-16,-10 6 1 15,-3-2 0-15,-5 3 0 16,-7-1 1-16,1 0-1 16,0-3 0-16,-1-1-1 15,-1-2 0-15,1-4-1 16,2 0 0-16,2-7-1 0,1-5 0 15,3-7 0-15,1-5-1 16,-2-3 1-16,0-3 0 16,-3-2 0-16,0-1 2 15,-7-3 1-15,1 3 0 16,-5-1 0-16,-2 0-1 16,3 4-1-16,-3 4 0 15,0 4 0-15,4 3-1 16,1 2 0-16,0 1 0 15,9 2 0-15,5-2 0 0,8 1 0 16,1-4 0-16,-4-6 0 16,-2-4 0-16,-2-5 0 15,3-3 0-15,3-2 2 16,0-1-1-16,-1 1 2 16,-2 2 0-16,0 5-1 15,-2 3 0-15,2 7-1 16,-3 6 0-16,-10 5 2 15,-10-12-1 1,0 0 0-16,11 16-1 0,11 0-1 16,-2-11 0-16,1-11-1 15,-3-5 1-15,6-7 0 16,1 2 2-16,0-7 2 16,-3 0 0-16,-4-4 0 15,-3 3 1-15,-3 2-2 0,3 2 1 16,-3 5-3-16,-1-3 1 15,2 7-2-15,0-2 0 16,4 0 2-16,3-1-1 16,10-5 0-16,5-2 1 15,-5-1-1-15,-1-4 0 16,-9 3 0-16,-5-2 1 0,-3 3-1 16,1-1 1-16,-4 3-1 15,0 1 0-15,3 2 1 16,0-3-1-16,5 1 6 15,6-2 3-15,8 2 1 16,2-2 1-16,3-1-4 16,-6-4-3-16,2 0 1 15,1 0 0-15,3-1-1 16,7 4 1-16,0 1-3 16,-2-2 1-16,1 2-1 15,-4 0 0-15,-3-3 0 16,1-3 0-16,-1-3-1 15,-2 1 1-15,3-1-2 16,1 2 0-16,-4-1 1 16,-2 0 0-16,-4 1 0 0,-7-5 0 15,2 6 0-15,-3-6-1 16,-5 4 1-16,7 5 0 16,-5 2-1-16,-1-2 1 15,6 2 0-15,-8 2 1 16,-3 2 0-16,-1 6 2 15,-7 4 0-15,1-4-1 16,-3-2-1-16,4 2-1 16,3-9 1-16,2-4-1 0,10-3 0 15,-5-9-1-15,4-1 1 16,-2-4 0-16,3 1 0 16,-1 1 0-16,4 0 0 15,0 2 0-15,-6 2 0 16,-5-1-1-16,-10 7 1 15,-1 5-1-15,-5 4-1 16,-1 2 0-16,4 6 0 16,-4 1-1-16,8 5-1 15,0 0 2-15,6 2 0 16,-1-2 0-16,5 5 0 16,2-2 0-16,-1-3 0 15,2 1 0-15,6-1 1 16,-3 4-1-16,-1-4 1 15,-5-2 0-15,-10-1 0 16,2 1 0-16,-5-3 1 0,-1 2 0 16,-4-1 0-16,-6 1 1 15,-4 5-1-15,1 2 2 16,-6-2-2-16,6 3 0 16,1-4-1-16,2 1-1 15,2-4 0-15,-4-4 0 16,6 0 0-16,0-4 0 15,2 2 0-15,-1-1 0 16,-3 1 1-16,1-1 1 0,-1 3-1 16,-2-2 0-16,-2 2 1 15,-1 1-2-15,-1-3 1 16,3 3-1-16,-2-5 0 16,3 1 0-16,3-2 0 15,0 1 0-15,0 2 0 16,2 2 0-16,-2-3 0 15,2 4 0-15,1 1 0 16,-1 2 0-16,6 2 1 16,0 1-1-16,2 3 0 15,-4-6 0-15,1 5 0 16,-3-1 0-16,3 3 3 16,1 5 0-16,-4-1 1 15,0 7 0-15,-2-2-2 16,2 4 0-16,2-2 1 0,-4-2-1 15,3-1 0-15,0-2-1 16,-1-4 0-16,3-4-1 16,2-4 2-16,-1-1 0 15,1 0 0-15,-1-3 0 16,-5 1 0-16,1-2 1 16,-2-3 0-16,0 0 0 15,1 3-1-15,1-3-1 0,0 0 0 16,-1 0 0-16,3-2 1 15,2 0-1-15,-7-3 1 16,1-2 1-16,-2 2 0 16,-8-1 1-16,3 1-1 15,2 0 0-15,-8-4 0 16,3 2 0-16,0-1-1 16,-4 2 0-16,0 0 0 15,0 1 0-15,0 0 1 16,0-1-1-16,0 0 1 15,0-1-2-15,0 1 1 16,7 0 1-16,-2 0 0 16,-5 0 0-16,4-1 1 15,1-1-1-15,3-1 0 16,1 1-1-16,-1 0-1 16,1-1 1-16,31-3 0 0,-24 5-1 15,-3-1 0-15,2-1 1 16,1 2 0-16,-3 2 1 15,2 0 1-15,0 1-1 16,-7-1 3-16,1-1 2 16,-4 0 3-16,-3 1 2 15,0 0 3-15,-2 0 0 16,0 0-2-16,0 0-3 0,0 0-6 16,0 0-2-16,0 0-3 15,0 0-1-15,0 0 1 16,0 0 0-16,0 0 1 15,0-1 0-15,0 0-6 16,0 1-35-16,0 0-110 16,0 0-80-16,0 0 131 15</inkml:trace>
  <inkml:trace contextRef="#ctx0" brushRef="#br1" timeOffset="33768.47">14145 12205 717 0,'-39'-13'304'0,"30"12"-119"16,0 1-16-16,5 0 16 15,-1-3-22-15,5 2-66 16,0 1-25-16,0 0-31 0,0 0-10 15,0 0-11-15,17 6-7 16,29 10-8-16,-26-11-1 16,4 4 1-16,-1 2 2 15,2 5 4-15,-2 0 3 16,-7 3 10-16,-2-1 1 16,-8 4 5-16,-5-1 1 15,-5 4-2-15,-6-1 1 0,-6 3 3 16,0 0-3-1,0-4-1-15,1 1-3 0,1-9-4 16,0-2-1-16,2-3-4 16,1-1-3-16,3-3-5 15,4-4-2-15,2-1-9 16,2-3-5-16,0 1-13 16,0-1-28-16,0 1-92 15,10-12-63-15,32-28 116 16</inkml:trace>
  <inkml:trace contextRef="#ctx0" brushRef="#br1" timeOffset="35494.87">14663 12276 560 0,'-8'-2'296'15,"1"0"-55"-15,-3-1-23 0,1 2-24 16,1 0-18-16,4 0-35 16,2 1-17-16,1 0-22 15,0 0-14-15,-9 21-25 16,0 31-9-16,17-22-21 15,0 2-8-15,1-5-9 16,1 0-4-16,-1-9-2 16,2-4 3-16,2-10 7 15,-1-4 4-15,3-13 4 16,1-4-2-16,5-9-7 16,3-9-4-16,10-7-7 15,7-4-2-15,8-3-3 16,-2-3 1-16,-8 7-1 15,-8 6 1-15,-12 4 1 16,-8 20 0 0,1 0-1-16,1-2 1 0,-3 4 1 15,-6 13-1-15,-14 4-3 0,-1 6-2 16,-3 4-17-16,-1 3-28 16,7 1-75-16,1-4-54 15,7-1-449-15,-4-3 422 16</inkml:trace>
  <inkml:trace contextRef="#ctx0" brushRef="#br1" timeOffset="36191.05">14540 12305 609 0,'2'-2'271'15,"-2"-1"-98"-15,0 1 10 16,0 2 19-16,0 0-16 16,0 0-45-16,0 0-18 15,0 7-31-15,1 15-16 0,7 31-22 16,0-26-6-16,0-4-11 15,6-2-7-15,-2-6-7 16,3-1-4-16,0-9-6 16,-1-2 0-16,2-7 0 15,0-11 1-15,7-11 1 16,2-9 0-16,8-11-4 16,3-3-2-16,4-5-4 15,2 4 0-15,-3 6-1 16,-20 21-1-1,-1 1-1-15,4-10-1 0,-2 1-1 16,-10 9-1-16,1 13-31 16,0 2-33-16,-7 4-115 15,1 6-89-15,0 4 165 16</inkml:trace>
  <inkml:trace contextRef="#ctx0" brushRef="#br2" timeOffset="80702.22">18185 7619 258 0,'0'-1'175'16,"0"0"19"-16,0 0-20 16,0 1-15-16,0-1 2 0,0 0 4 15,0 0-1-15,0 0-18 16,0 0-15-16,0-1-34 15,0 1-18-15,0 0-31 16,0-5-13-16,-1 0-17 16,0 4-2-16,-15-8-3 15,-36-2-1-15,25 23-3 16,-3 3-1-16,5 4 0 16,0 2-1-16,5-1 2 15,8 0-1-15,7-2-6 16,6 3-2-16,11-3-3 15,3-3 1-15,12-2 2 16,4-6 1-16,6 2 3 16,0-2 0-16,-3-3 1 15,-5 1 2-15,-7 1 1 0,-3 0 1 16,-10 3 4 0,-4-2 5-16,-7 4 10 0,-6-1 8 15,-8-4 8-15,-3 7 0 16,-1-8-7-16,2 1-6 15,1-2-13-15,3-3-8 16,1-4-22-16,4-4-41 16,7-1-114-16,4-2-89 15,13-4 150-15</inkml:trace>
  <inkml:trace contextRef="#ctx0" brushRef="#br2" timeOffset="81029.39">18386 7635 743 0,'12'-3'410'0,"-12"10"-49"16,3 4-92-16,-4 8-43 16,-7 4-47-16,1 4-74 15,-9-3-24-15,20 1-46 16,-4-1-16-16,13-9-18 16,5 2-3-16,-2-10-3 15,6-12 2-15,-4-5 1 16,8-7-2-16,-6-9-2 15,-3 4 0-15,-5-5 3 16,-6 4 3-16,0 8 7 0,-4 2 5 16,-2 12 7-16,0 1 8 15,-3 11 19-15,-3 7 8 16,1 10 9-16,-2 1-2 16,6 0-18-16,3-2-11 15,5-7-18-15,4-3-11 16,3-6-27-16,0-9-54 15,7-11-155-15,-1-8-113 16,0-14 201-16</inkml:trace>
  <inkml:trace contextRef="#ctx0" brushRef="#br2" timeOffset="81448.78">18727 7489 1217 0,'7'8'545'0,"-2"9"-279"15,2 6-19-15,-6 11-103 16,3 3-41-16,1 4-55 16,1 4-14-16,1-5-20 15,1-2-4-15,0-11-4 16,-3-7 0-16,-1-8 2 16,-2-5 3-16,-3-2 5 15,0-5-3-15,0-4-12 16,1 3-7-16,0 0-15 0,2-11 0 15,6-10 5-15,18-25 3 16,-9 32 6-16,1 2 1 16,1 6 4-16,2 4 1 15,-2 3 4-15,-9 5 4 16,-7 3 9-16,3 5 4 16,-6 0 6-16,3 3 0 0,-6 0 0 15,-7-3-2-15,-3 3-2 16,-11-6-2-16,2 4-7 15,-5-5-3-15,0-5-11 16,11-3-33-16,-1-8-89 16,10 1-66-16,6-7-215 15,2-3 251-15</inkml:trace>
  <inkml:trace contextRef="#ctx0" brushRef="#br2" timeOffset="81947.72">19193 7627 1018 0,'-3'-5'461'15,"2"-1"-227"-15,-1 1 8 16,0-4-42-16,1 6-33 0,-1-2-44 16,0 2-23-1,0 2-45-15,-5-5-15 0,-7 2-21 16,-29 2-6-16,29 15-9 15,-2 0-1-15,4 2-3 16,5 1-3-16,2-3-5 16,6 2-2-16,10-1 0 15,1 2-1-15,7 0 6 16,1 2 3-16,2-3 7 16,-1 1 5-16,-3-2 11 15,-4-1 1-15,-9-2 8 16,-5-4 3-16,-5 3 0 15,-6 0-1-15,-5-5-7 16,-3 2-6-16,-1-4-13 16,2-3-21-16,5 3-99 0,5-3-61 15,7-9-163-15,3-3 197 16</inkml:trace>
  <inkml:trace contextRef="#ctx0" brushRef="#br2" timeOffset="82298.71">19324 7657 1277 0,'6'5'563'0,"-4"8"-295"15,-1 3-14-15,-3 4-108 16,-2 4-43-16,4-4-66 16,6 0-20-16,6-6-17 15,6-4-4-15,1-6 1 16,-5-3 2-16,4-6 3 15,-8-6 2-15,0-4-1 16,-2-4 0-16,-1 0 0 16,6 1 0-16,-10 0 3 15,0 3 1-15,-1 7 5 16,-3 4 0-16,2 7 1 16,3 4 1-16,-9 8 1 15,5 7 0-15,1 8 0 16,1-2-2-16,9-5-9 15,-9-3-2-15,7-12-5 0,1-2-38 16,5-6-123-16,6-1-84 16,0-12 138-16</inkml:trace>
  <inkml:trace contextRef="#ctx0" brushRef="#br2" timeOffset="82798.8">19651 7710 1085 0,'2'14'594'0,"-2"3"-198"0,0 7-96 16,0-1-27-16,-3-1-134 16,0-1-41-16,2-9-58 15,-1-4-19-15,2-4-17 16,0-5-4-16,1-4-12 16,-1 4-7-16,0 0-6 15,0 0-3-15,2-6 4 16,6-11 6-16,13-29 6 15,-15 24 5-15,2 2 3 16,4 3 2-16,1 4 2 16,-1 5 0-16,0 9 7 15,-2 3 7-15,-5 11 9 16,0 3 3-16,-2 6 0 16,-2 0-6-16,1-5-11 0,2-3-4 15,0-6-4-15,1-5-1 16,0-3 1-16,-1-1-1 15,2-9-3-15,-3-5-4 16,5-1-2-16,5 0 0 16,-6 2 2-16,8 3 2 15,-7 1 2-15,0 5 2 16,6 4 1-16,-8 0 0 0,10 5 8 16,-7 1 4-16,-8 2 6 15,8 1-1-15,-14 2-2 16,8 2-4-16,0 0-7 15,-2 2-2-15,-1-6-62 16,0-1-63-16,0-6-170 16,2-4 175-16</inkml:trace>
  <inkml:trace contextRef="#ctx0" brushRef="#br2" timeOffset="83392.42">20284 7411 710 0,'1'0'420'0,"4"-1"-89"0,-2-2-73 15,-3 2 4 1,0 0-51-16,0 0-16 0,0 0-32 16,-1-1-28-16,0 1-56 15,-1 0-22-15,-23 0-36 16,-28 10-10-16,26 1-7 15,1 0-3-15,4-3-2 16,4 0-2-16,6-3-5 16,2 3-1-16,7 0-3 15,-1 1 0-15,4 3 2 16,6-1 3-16,-1-1 1 16,3-2 3-16,0 2 3 15,-2 8 2-15,0 6 3 16,-5 7-2-16,-2 5-2 15,-5 1-1-15,2 2 0 0,0-4 0 16,1-7 2-16,3-1-1 16,0-5 0-16,3-5 1 15,0 2-4-15,1-5-1 16,6 1-2-16,0-4 0 16,7-3 2-16,0-2 1 15,1-5-4-15,1 1-58 16,-1-3-150-16,0-3 144 0</inkml:trace>
  <inkml:trace contextRef="#ctx0" brushRef="#br2" timeOffset="83650.73">20470 7686 1404 0,'0'3'640'15,"6"1"-359"-15,-1 4-60 16,-1 3-15-16,-2 6-105 16,-2 1-27-16,-2 4-40 15,4-2-14-15,2-2-17 16,3-1-5-16,-2-8-38 16,0-3-34-16,-1-6-57 15,-6-3-19-15,0-5-9 16,-1 1 16-16,-5-3 10 15,3 0-8-15,0 1-174 0,-1-1 210 16</inkml:trace>
  <inkml:trace contextRef="#ctx0" brushRef="#br2" timeOffset="84115.32">20509 7669 426 0,'-28'-23'322'16,"28"11"-8"-16,5 4-40 15,-4 0-19-15,-3 2-48 16,-2 1-10-16,5 3-28 15,-4-2-13-15,3 3-31 16,0 0-18-16,0-1-33 16,0 1-15-16,0 0-17 15,0 0-8-15,0 0-10 16,0 0-6-16,-1 0-9 16,0 0-5-16,0 1-6 0,0 0 0 15,0 0 6-15,-3 18 7 16,-3 42 14-16,2-25 3 15,4 6-1-15,1-1-3 16,1-8-9-16,7-1-4 16,-1-13-5-16,-2-2-2 15,-3-4-4-15,2-8-9 0,-9-4-65 16,11-5-51-16,-6-6-141 16,0-4-109-16,16-7 237 15</inkml:trace>
  <inkml:trace contextRef="#ctx0" brushRef="#br2" timeOffset="84327.41">20919 7849 2984 0,'-7'6'24'16,"0"-1"-3"-16,-14 7 6 0,-3-2-59 15,-4-2-121-15,-2-5-92 16,14 0 144-16</inkml:trace>
  <inkml:trace contextRef="#ctx0" brushRef="#br2" timeOffset="84739.39">21185 7468 1090 0,'2'-5'518'16,"-2"10"-153"-1,0 9-92-15,-5 15-31 0,-3 8-46 16,1 12-88-16,-1 4-28 16,4-2-50-16,2 0-14 15,2-10-14-15,4-3-4 16,4-12-41-16,1-9-38 16,5-11-100-16,-1-6-81 15,1-11 162-15</inkml:trace>
  <inkml:trace contextRef="#ctx0" brushRef="#br2" timeOffset="85025.44">21384 7647 1279 0,'-2'1'562'0,"-12"5"-291"16,-3 3-54-16,-12 4-63 15,-6-1-52-15,5 3-53 16,-5-2-16-16,14-2-15 15,7-2-1-15,6-2-1 16,5-1 1-16,3-1 4 16,1 6 1-16,7 2 7 15,4 4 3-15,10 4-1 16,6-4-1-16,8 1-6 16,3-1-5-16,-5-4-6 15,-2-1-4-15,-11-2-42 0,-5-4-61 16,2-2-129-16,-5 2 134 15</inkml:trace>
  <inkml:trace contextRef="#ctx0" brushRef="#br2" timeOffset="85572.49">21487 7403 1204 0,'14'-5'530'16,"3"-4"-329"-16,-1 2-15 16,-1 1 7-16,-2 1-77 15,2 5-10-15,-4 1-28 16,-2-1-7-16,1 4-6 16,-5-4-3-16,0 0-17 15,-4 4-4-15,-1-4 5 16,-1 0 2-16,0 0 1 15,0 0-2-15,0 0-15 16,-1 0-7-16,1 0-10 16,0-2-5-16,0 1-8 0,0 0-4 15,0 0-9-15,0 0-2 16,1 1 0-16,0 0 2 16,0 0 7-16,0 0 1 15,9 3 3-15,-3 1 0 16,-1-2 0-16,0 1 0 15,-1-1 0-15,0 8-2 16,-1 9 0-16,27 32-2 16,-27-17 1-16,-1 6 0 15,4 6 0-15,-2 1 2 0,2-2 3 16,1-4 2-16,-3-7 8 16,2-4 2-16,-6-7 5 15,-7-6 1-15,-3-6 1 16,-4-1-3-16,-1-3-2 15,0-2-11-15,-2-5-81 16,2 1-71-16,-3-13-107 16,4-2 137-16</inkml:trace>
  <inkml:trace contextRef="#ctx0" brushRef="#br2" timeOffset="85943.69">22904 7490 996 0,'10'-9'445'0,"-1"8"-214"15,-8 1-46-15,0 16-32 16,3 9-46-16,-7 19-47 15,3 10-12-15,0 1-29 16,0-6-5-16,7-13-10 16,5-7-11-16,0-19-93 15,0-4-81-15,3-14 111 16</inkml:trace>
  <inkml:trace contextRef="#ctx0" brushRef="#br2" timeOffset="86359.87">22656 7601 1085 0,'-3'-5'453'15,"12"4"-256"-15,8-1-54 16,11-5-10-16,13 0-28 16,5 0-28-16,5 0-16 15,-5 2-30-15,-7 5-13 16,2 1-11-16,-1 4-3 0,-3 3-4 15,0 2-2-15,-15 5-23 16,-4 1-5-16,-5 5-1 16,-1-2 3-16,0 3 23 15,-2-2 6-15,-2-3 7 16,-1 0 10-16,-4-6 34 16,-1 1 19-16,1-4 43 15,-5-3 9-15,0-3-4 16,1-2-15-16,0-1-40 15,0 0-16-15,1 0-28 16,0-9-7-16,4-12-6 16,10-34-5-16,-5 26-11 15,2-3-28-15,5 7-103 16,0 5-87-16,-3 11 133 0</inkml:trace>
  <inkml:trace contextRef="#ctx0" brushRef="#br2" timeOffset="86914.64">23420 7596 704 0,'0'-5'414'0,"2"10"14"15,6 4-167-15,-6 6-30 16,-5 3-44-16,3 5-68 15,-1 1-27-15,1-5-53 16,2-5-16-16,0-5-17 16,-1-4-6-16,6-1-1 15,4-2-3-15,2-8-2 16,6-4-3-16,-7-8-15 16,3-2-3-16,1 0 3 15,-5 2 5-15,-2 0 19 16,-3 4 7-16,-6 4 2 15,0 5 2-15,-5 8 10 16,2 4 7-16,2 10 20 16,1 4 12-16,7 5 6 0,7-2 0 15,5-1-8-15,5-5-10 16,7-11-15-16,3-1-8 16,4-10-13-16,5-4-4 15,-1-8-8-15,1-4-2 16,-11-8-5-16,-9 2 0 15,-14 2 4-15,-9 1 3 16,-4 7 6-16,0 4 1 0,-7 6-2 16,-1 6 2-16,-1 9 5 15,-9 5 6-15,8 11 14 16,3 2 4-16,9 5-4 16,5-1-3-16,17-5-13 15,3-4-5-15,-1-9-9 16,0-7-26-16,-6-6-130 15,5-7-92-15,7-7 142 16</inkml:trace>
  <inkml:trace contextRef="#ctx0" brushRef="#br2" timeOffset="87418.17">18488 8967 781 0,'-11'-4'414'16,"11"7"23"-16,0 3-195 0,0 4-35 16,5 6-14-16,-5 4-96 15,4 1-32-15,5 2-41 16,-3-5-13-16,6-5-29 15,-6-5-42-15,3-8-125 16,2-4-98-16,-3-7 167 16</inkml:trace>
  <inkml:trace contextRef="#ctx0" brushRef="#br2" timeOffset="87597.56">18416 8765 1099 0,'3'3'450'16,"0"1"-299"-16,9 4-22 0,0 6-51 16,-1-5-35-16,16 4-115 15,5 1-109-15,14 2 116 0</inkml:trace>
  <inkml:trace contextRef="#ctx0" brushRef="#br2" timeOffset="87818.64">18951 8771 933 0,'-7'-11'451'16,"-7"-3"-142"-16,-1 1-64 0,-7 10-21 15,-2 3-40-15,-1 12-63 16,-4 2-27-16,8 16-57 16,3 8-16-16,14 13-14 15,8 8-4-15,6 3-2 16,7 1-1-16,-1-9 1 15,2-4 2-15,2-10 1 16,-17-13 4-16,-1-11-72 16,0-6-61-16,-15-17-169 15,9 1-148-15,-14-13 279 16</inkml:trace>
  <inkml:trace contextRef="#ctx0" brushRef="#br2" timeOffset="87984.92">18686 9033 487 0,'2'-3'316'0,"7"-2"47"16,2 2-171-16,13-4-50 16,4 0-42-16,12-4-62 0,4-2-11 15,9 1-123-15,-3-2 73 16</inkml:trace>
  <inkml:trace contextRef="#ctx0" brushRef="#br2" timeOffset="88210.73">19292 8792 948 0,'-7'-11'487'0,"-12"-1"-111"16,3 4-73-16,-2 8-46 15,1 6-45-15,-2 8-75 16,1 8-38-16,5 11-51 16,2 3-17-16,7 15-16 15,4 4-4-15,8 3-6 16,0 0-2-16,9-7-2 15,-1-3 0-15,-3-13-1 16,1-6-4-16,-10-11-75 16,-2-9-47-16,-5-9-97 15,-3-5-51-15,-5-8-91 16,-4-8-116-16,-4-14 317 16</inkml:trace>
  <inkml:trace contextRef="#ctx0" brushRef="#br2" timeOffset="88356.81">19101 9035 894 0,'1'-7'441'0,"6"3"-136"0,4-1-26 16,7 1-52-16,2 0-37 16,6-2-77-16,1 0-34 15,5 2-61-15,3 0-68 16,7 4 34-16</inkml:trace>
  <inkml:trace contextRef="#ctx0" brushRef="#br2" timeOffset="90001.53">20589 8710 870 0,'-42'11'408'0,"36"-11"-157"16,1 0-21-16,2-2-39 15,4 2-40-15,-1-1-57 16,0-1-27-16,15 0-32 16,36-5-9-16,-23 0-16 15,5 2-1-15,-1-2-4 16,2 5-1-16,-8 4-2 15,-2 2 0-15,-10 12 6 16,-7 3 5-16,-6 11 9 16,0 4 6-16,-1 4 1 15,-2-5-4-15,5 4-7 16,-1-4-6-16,6-3-9 0,1 0-1 16,-1-9-14-16,-2-1-38 15,-3-9-129-15,-2-4-96 16,-4-5 160-16</inkml:trace>
  <inkml:trace contextRef="#ctx0" brushRef="#br2" timeOffset="90195.47">20530 8908 1115 0,'-14'-7'481'0,"18"7"-252"16,3 2-69-16,10-2-38 15,5 0-42-15,6 0-44 16,2-3-10-16,0 1-26 16,-1 1-50-16,-6 4-174 15,-2 2-336-15,-14 13 359 16</inkml:trace>
  <inkml:trace contextRef="#ctx0" brushRef="#br2" timeOffset="90354.84">20590 9016 982 0,'-7'0'461'0,"6"4"-207"0,1-2-15 16,0-2-69-16,0 0-36 15,10 3-49-15,13 4-23 16,32 5-40-16,-25-12-14 16,3-1-159-16,1 1 113 15</inkml:trace>
  <inkml:trace contextRef="#ctx0" brushRef="#br2" timeOffset="90926.54">21899 8975 950 0,'5'-3'460'0,"1"-1"-172"16,4 2 4-16,-9-6-54 0,-5 0-36 15,1-6-62-15,-3-4-35 16,-3-1-52-16,9 0-19 16,-21 1-19-16,-3 3-5 15,-7 5-12-15,-3 7-6 16,7 9-9-16,1 11-4 16,6 7 1-16,3 2 0 0,9-1 4 15,4-2 2-15,8-4 4 16,3-4 2-16,6-6 5 15,2-5 1-15,6-4 2 16,2-4 2-16,4-7 1 16,-2-2 1-16,1-3 0 15,-2 3 1-15,-9 4 3 16,-2 6 6-16,-6 4 11 16,-5 4 5-16,-2 6 3 15,3-3-3-15,0 3-13 16,1-1-7-16,-2-2-12 15,5-2-35-15,3-2-126 16,5-4-96-16,20-1 148 16</inkml:trace>
  <inkml:trace contextRef="#ctx0" brushRef="#br2" timeOffset="91543.39">22890 8974 1033 0,'34'-43'472'0,"-32"22"-244"15,2-3-10-15,-11-3-75 16,-6 3-38-16,-1 7-30 16,-9-1-13-16,-8 13-22 15,-3 4-7-15,-5 7-16 16,4 13-5-16,6 5-9 15,6 5-3-15,13 3-1 16,6-6 0-16,9-3 0 16,6-7 1-16,5-6 0 0,0-4 3 15,5-7 1-15,4-4 1 16,2-6 0-16,-1-6 1 16,-1-7-2-16,-5-6-1 15,-4-8-2-15,1-2 0 16,-7-5 2-16,1 2 1 15,-5 9 3-15,-6 7 2 16,0 15 8-16,-2 9 5 0,-2 13 5 16,-2 7 2-16,-1 15 1 15,-2 7-2-15,8 2 1 16,1 0 0-16,2-3-6 16,7-7-5-16,-3-8-9 15,7-3-8-15,9-10-53 16,-1-4-55-16,7-12-161 15,5-2 164-15</inkml:trace>
  <inkml:trace contextRef="#ctx0" brushRef="#br2" timeOffset="91707.15">23167 8863 884 0,'1'11'526'15,"3"-1"-75"-15,-1 5-178 16,2 1-12-16,2-1-110 15,-2 4-41-15,2-6-64 0,-2 0-20 16,0-6-38-16,-2-3-43 16,-2-6-110-16,2-8-65 15,0-6-203-15,0-3 267 16</inkml:trace>
  <inkml:trace contextRef="#ctx0" brushRef="#br2" timeOffset="92072.89">23123 8658 888 0,'2'5'505'0,"3"0"-113"0,2 3-170 16,5 1-21-16,2 3-115 15,2-2-34-15,5-1-34 16,0 0-12-16,3 2-84 16,-2-1-54-16,4-1-114 15,5 3-64-15,1-3 39 16,1 4 54-16,-5 1 116 15,-4 3 77-15,-8 3 106 16,-5-8 36-16,0 8 66 16,-3-7 19-16,1-1-10 15,-1 6-12-15,-8-9-15 16,2 2-6-16,-6-2-20 16,-1-3-15-16,1-5-42 15,-3-2-19-15,5-6-32 0,2-3-10 16,4-5-14-16,1-7-8 15,1-2-7-15,3-2-4 16,-4 3-4-16,7 5-17 16,0 5-49-16,-1 5-35 15,2 1-110-15,-1 4-68 16,0 5 187-16</inkml:trace>
  <inkml:trace contextRef="#ctx0" brushRef="#br2" timeOffset="92439.28">23643 8931 856 0,'3'1'485'15,"-2"3"-113"-15,6-5-144 16,3-3-31-16,6-7-92 16,3-5-25-16,2-4-40 15,0 1-13-15,-6 0-12 16,-4 2-1-16,-4 6 1 15,-7 4 3-15,-7 2 3 16,-4 4 3-16,-4-3-2 16,-3 0-1-16,3 1 6 15,2 3-1-15,2 8 0 0,1 3 0 16,1 11-10-16,6 3-4 16,4 6-6-16,6 0-4 15,12-2-4-15,4-2-3 16,15-12-18-16,1-6-35 15,9-11-102-15,0-8-82 16,3-4-243-16,-4-5 301 16</inkml:trace>
  <inkml:trace contextRef="#ctx0" brushRef="#br2" timeOffset="92598.38">24102 8838 971 0,'-6'-10'497'0,"-3"6"-123"15,-5-2-55-15,-3 8-79 16,0 8-40-16,-5 8-82 15,1 5-35-15,14 2-50 16,3 1-17-16,8 1-14 16,7-4-6-16,3-5-12 15,5-4-22-15,10-8-74 16,0-7-56-16,3-12-161 16,1-6-286-16,-2-1 409 15</inkml:trace>
  <inkml:trace contextRef="#ctx0" brushRef="#br2" timeOffset="92766.32">24284 8676 1128 0,'-7'9'543'0,"0"9"-221"15,-3 13-140-15,0 5-39 16,4 8-58-16,3 1-16 16,7 0-35-16,1 0-14 15,10-9-20-15,1-9-23 16,8-11-89-16,-6-9-53 0,3-10 94 15</inkml:trace>
  <inkml:trace contextRef="#ctx0" brushRef="#br2" timeOffset="92938.1">24115 8807 919 0,'-2'4'536'16,"4"-4"-47"-16,9 1-288 15,5 0-3-15,8-2-99 16,3 1-34-16,10-4-70 16,2 1-76-16,4 1-185 15,2 2 169-15</inkml:trace>
  <inkml:trace contextRef="#ctx0" brushRef="#br2" timeOffset="93568.99">24452 8979 1241 0,'0'1'542'16,"7"-1"-307"-16,1-3-16 15,0-7-95-15,2-1-44 16,5-7-48-16,-2-2-11 16,1 0-7-16,-4-1-3 15,-10 7 2-15,-3 2-1 0,-8 8-5 16,1 4-3-16,-4 10-6 15,-2 5-3-15,3 5 0 16,1 4-1-16,6-2-3 16,2-4-2-16,11-1-1 15,4-3 1-15,15-3 6 16,5 0 1-16,8-4 4 16,-1 0 0-16,6-6-1 15,2-3 0-15,3-8-4 16,6-5-7-16,-9-4-15 15,-12-2 2-15,-17 3 6 16,-17 0 12-16,-12 5 20 16,3 1 7-16,-10 5 19 15,-4 1 4-15,-1 9 12 16,-2 4-1-16,5 8-10 16,8 8-2-16,5 0-12 0,4 1-3 15,5-2-11-15,5-6-6 16,10-5-10-16,1-7-1 15,6-13-9-15,7-9-12 16,-7-13-18-16,2-2 2 16,-12-2 8-16,-4 3 16 15,-4 5 21-15,-6 0 3 0,2 4-2 16,-5 1-2-16,-4 8 8 16,8 5 10-16,-5 13 11 15,3 5 10-15,2 16 12 16,-4 4-3-16,7 11-5 15,2 2-9-15,6-2-24 16,3-5-11-16,11-6-49 16,5-7-56-16,13-11-160 15,5-5 14-15,10-6 129 16</inkml:trace>
  <inkml:trace contextRef="#ctx0" brushRef="#br2" timeOffset="94215.88">25918 8863 793 0,'-6'-18'416'0,"1"11"-80"16,9 7-90-16,-4 2-32 15,4 12-38-15,-1 18-59 16,-6 9-17-16,1 19-43 16,-4 4-15-16,6 3-17 15,-1-3-6-15,5-16-12 16,1-13-5-16,4-14-26 16,4-11-29-16,-4-17-77 15,5-5-40-15,-15-18-14 16,-8-2 28-16,-4-9 78 15,-9-6 26-15,1-4-48 0,-4-4-30 16,-1-2-10-16,4 4 16 16,10 13 141-16,9 4 72 15,11 17 79-15,5 6 28 16,10 10-6-16,1 4-16 16,0 2-27-16,3 4-10 0,1 1-25 15,-3 1-16-15,-3 10-29 16,-5-1-14-16,-17 1-15 15,-3 3-4-15,-13-5-7 16,-7 2-1-16,3-2-7 16,3-2-4-16,2-7-27 15,6-1-40-15,3-6-111 16,-3-1-89-16,17-1 150 16</inkml:trace>
  <inkml:trace contextRef="#ctx0" brushRef="#br2" timeOffset="94599.84">26360 8906 1163 0,'17'-19'549'0,"-19"3"-232"16,-2 0-79-16,-19-1-53 0,-3 2-57 15,-8 5-48-15,-1 3-22 16,-1 8-38-16,7 5-14 15,5 11-12-15,3 6-2 16,11 2-1-16,2 2 1 16,10-6 5-16,3-5 2 15,4-6 2-15,6-1 2 16,6-9-2-16,3-6-1 0,4-9 0 16,1-4 0-16,2 1 2 15,-1 0 1-15,-5 9 1 16,-8-2 7-16,-9 12 17 15,-7 2 9-15,2 5 17 16,-2 11-3-16,0-1-13 16,4 1-10-16,-5 1-19 15,-3-7-9-15,7-4-90 16,1-5-56-16,4-6-172 16,13-1-334-16,4-7 441 15</inkml:trace>
  <inkml:trace contextRef="#ctx0" brushRef="#br2" timeOffset="94796.08">26602 8723 956 0,'-6'26'554'16,"-1"1"-45"-16,-4 13-338 0,-1 7-17 16,1 4-75-16,4-1-19 15,8-10-25-15,6-7-22 16,7-16-39-16,3-7-26 15,-2-13-89-15,-1-7-61 16,-5-6-204-16,-7-3 250 0</inkml:trace>
  <inkml:trace contextRef="#ctx0" brushRef="#br2" timeOffset="94968.49">26451 8866 750 0,'-8'-3'492'15,"2"2"-17"-15,13 1-192 16,5 3-31-16,6-4-88 15,8 3-26-15,7 4-66 16,2-1-27-16,2 2-46 16,2-4-57-16,-2-4-171 15,-1-1-118-15,-2-2 200 16</inkml:trace>
  <inkml:trace contextRef="#ctx0" brushRef="#br2" timeOffset="95309.32">26912 8674 1158 0,'-6'16'589'0,"-2"8"-234"16,-6 11-69-16,2 7-54 15,-5 5-106-15,-2-2-41 16,9 2-61-16,-5-7-10 16,13-8-14-16,2-6-5 15,3-16-8-15,3-4-5 16,-1-8-16-16,4-4-7 0,2-7-5 15,1-3 6-15,1-6 20 16,0-1 11-16,2 4 9 16,-4 4 0-16,-2 8 26 15,-2 6 19-15,0 10 30 16,2 5 13-16,1 10-11 16,-1 2-13-16,4 2-28 15,1-3-13-15,6-10-44 16,0-4-43-16,-3-10-118 15,3-3-89-15,-5-8 164 16</inkml:trace>
  <inkml:trace contextRef="#ctx0" brushRef="#br2" timeOffset="96012.35">18675 10135 777 0,'-1'0'336'0,"1"-1"-157"16,0 0-9-16,1-3 24 15,3-9-15-15,-2 1-11 16,7-28-5-16,-18 27-27 16,-4-1-19-16,-11 1-37 15,-7 1-17-15,-4 3-18 16,-2 3-10-16,3 12-14 15,6 5-6-15,10 13-16 16,3 9-6-16,12 14-4 16,3 5 1-16,1 15 2 0,5-20 4 15,2 0 2-15,2 36 0 16,8 5 2-16,0-22-14 16,-6-32-116-16,4-5-89 15,-4-21 129-15</inkml:trace>
  <inkml:trace contextRef="#ctx0" brushRef="#br2" timeOffset="96167.44">18191 10285 1150 0,'6'-15'485'0,"13"13"-232"15,8 0-71-15,12-5 1 16,6 6-40-16,-1-2-68 15,2 4-25-15,-4 4-64 16,-4 0-69-16,4 1 53 16</inkml:trace>
  <inkml:trace contextRef="#ctx0" brushRef="#br2" timeOffset="96464.53">18699 10345 656 0,'8'4'420'16,"-2"11"96"-16,3 2-222 16,0 2-43-16,-1 0-40 15,-1 0-96-15,0 1-36 16,-3-1-43-16,-1-4-13 16,-1-4-8-16,-2-5 2 15,0-7 2-15,-3-5-1 16,-2-8-4-16,-1-4-3 15,2-5-7-15,-1-2-3 0,8 1-4 16,1 0-4-16,7 3-3 16,3 6 2-16,7 1-80 15,5 6-65-15,5 1-224 16,4-1 224-16</inkml:trace>
  <inkml:trace contextRef="#ctx0" brushRef="#br2" timeOffset="97220.35">19124 10308 1022 0,'-15'8'493'0,"2"12"-133"16,2 2-80-16,6 5-32 0,-1 2-47 16,6-7-95-1,6-1-30-15,5-8-43 0,5-1-13 16,8-9-10-16,2-7-4 15,3-7-4-15,1-4-1 16,-4-2 0-16,-4-2-2 16,-11 0-8-16,-7 2-2 15,-11-2-4-15,-9 1 1 16,-10-1 6-16,-5 5 4 16,2 4 3-16,1 7 1 15,9 3 6-15,5 3 0 0,8 2-1 16,3 1-2-16,6 0-4 15,3-3-4-15,10-1-2 16,2 0 1-16,11-2 1 16,2 0 1-16,4 2 3 15,3 0-1-15,2 7 1 16,1 4 0-16,-13 3 1 16,-7 1 1-16,-12 2 4 15,-8-3 3-15,-2-2 2 16,0-2 0-16,1-5 1 15,4-3-2-15,2-4-2 16,-6 0-2-16,1-5-7 16,-2 4-3-16,0 0-6 15,2-12-3-15,3-8 1 0,11-25 2 16,-1 33 4-16,0 6 2 16,-5 5 4-16,5 4 2 15,-8 7 9-15,-2 1 5 16,1 6 6-16,-1-1 0 15,-1-1-1-15,-2-3-3 16,-3-6-1-16,-4-1 0 16,3-4-5-16,1 0-2 15,2-1-6-15,0 0-3 0,0 0-4 16,0 0-1-16,3-6 1 16,2-5 1-16,0 3 1 15,22-25 1-15,-16 30 1 16,-1 4 5-16,3 1 11 15,4 5 6-15,-3 0 8 16,0 3 0-16,-1 3-8 16,-2 1-5-16,-2 3-10 15,0-3-36-15,0-3-117 16,3-3-97-16,7-3 138 16</inkml:trace>
  <inkml:trace contextRef="#ctx0" brushRef="#br2" timeOffset="97633.71">20798 10154 714 0,'2'-15'423'0,"-9"7"20"15,-4 6-142-15,-1 8-56 16,-2 3-39-16,-4 19-80 16,-2 2-24-16,3 14-39 15,7 10-13-15,10-3-25 16,3 1-8-16,11-6-9 16,4-5-5-16,3-8-4 0,5-5-10 15,8-12-86-15,-2-6-65 16,5-14-192-1,-1-5 209-15</inkml:trace>
  <inkml:trace contextRef="#ctx0" brushRef="#br2" timeOffset="97896.66">21030 10244 1270 0,'-2'2'555'0,"-2"7"-289"15,2 2 8-15,2 6-52 16,-1 3-36-16,1 4-57 16,1 1-22-16,1 1-41 15,4 4-16-15,-1-4-20 16,-1 2-6-16,2-1-8 16,-1 2-4-16,-1 0-7 15,0-3-3-15,1-5-35 16,0-3-43-16,6-12-126 15,6-6-88-15,3-13 174 16</inkml:trace>
  <inkml:trace contextRef="#ctx0" brushRef="#br2" timeOffset="98146.77">21397 10504 1224 0,'17'15'649'0,"-16"-7"-163"15,2 1-222-15,-8 0 9 0,-5 2-113 16,4 4-46-16,-10 0-59 16,-2 3-24-16,-11-4-54 15,1-8-47-15,9-2-117 16,5-4-59-16,16-8-107 15,5 3 205-15</inkml:trace>
  <inkml:trace contextRef="#ctx0" brushRef="#br2" timeOffset="98384.65">21627 10207 1548 0,'-4'7'640'0,"2"1"-387"0,0 8-37 16,-3 10-32-16,-3 4-59 15,0 18-66-15,2 1-17 16,1 1-24-16,5-4-10 16,4-13-34-16,2-7-47 15,5-17-113-15,2-8-81 16,5-11-238-16,0-6 314 15</inkml:trace>
  <inkml:trace contextRef="#ctx0" brushRef="#br2" timeOffset="98676.29">21807 10345 1345 0,'-11'0'581'0,"-7"5"-321"15,-7 3-14-15,-9 2-76 16,-1 0-31-16,2 4-34 15,1-2-12-15,10 1-17 16,5-2-4-16,10 1-19 16,7-1-8-16,10 2-10 15,7 0-5-15,11 1-4 16,4 0-3-16,7 0-8 16,7 0-4-16,-3 0-5 15,0 1-1-15,-10 0-31 16,-10-7-48-16,-7-5-130 0,-7-5-90 15,-3-17 173-15</inkml:trace>
  <inkml:trace contextRef="#ctx0" brushRef="#br2" timeOffset="98882.52">21945 10196 1464 0,'15'22'603'0,"10"6"-379"16,2 3 3-16,0 7-48 16,2 2-37-16,-12 4-48 15,-5 1-21-15,-8-2-35 16,-5-5-10-16,-11 1-12 16,-6-12-20-16,1-4-92 15,-1-5-65-15,4-15-162 16,4 0-79-16,9-11 253 15</inkml:trace>
  <inkml:trace contextRef="#ctx0" brushRef="#br2" timeOffset="99334.56">23185 10267 701 0,'11'-29'380'0,"0"23"-27"15,-2 6-94-15,-1 12-8 16,-1 17-34-16,-7 18-72 15,-5 7-23-15,1 11-56 16,2-5-22-16,5-13-26 16,5-5-11-16,6-19-37 0,0-9-46 15,0-10-144-15,1-4-89 16,-10-15 183-16</inkml:trace>
  <inkml:trace contextRef="#ctx0" brushRef="#br2" timeOffset="99802.41">23049 10393 1056 0,'-1'-6'453'0,"13"6"-225"16,4 0-61-16,7 0-27 16,5-1-47-16,9-3-62 15,6-1-13-15,7 2-11 16,3 3-2-16,-6 0-2 15,-8 4-1-15,-12 5-1 16,-12 4 2-16,-12 7 2 16,-3 4 7-16,-2 4 25 15,2-2 17-15,-1-1 24 16,2-4 1-16,0-9-9 16,5-2-9-16,-1-7-20 15,5-2-6-15,2-5-14 16,3-9-7-16,3-5-6 15,-1-5-2-15,1-2 1 0,-6 1 1 16,-5 2 7-16,-8-1 3 16,-11 3 3-16,-4 0 0 15,-7 8-7-15,-2 4-3 16,-1 10-8-16,7 7-4 16,3 6-13-16,6 2-38 15,8 1-97-15,-1-3-64 16,14-2 119-16</inkml:trace>
  <inkml:trace contextRef="#ctx0" brushRef="#br2" timeOffset="100400.38">24539 10427 756 0,'-38'-42'404'0,"31"34"-54"15,-7 0-133-15,-1 5-45 16,-6 5-38-16,-1 5-49 16,6 6-8-16,-7 7-12 15,0 2-8-15,4 3-16 16,4-2-9-16,14 0-20 16,9-2-6-16,10-4-4 15,2 0 0-15,5-3 8 16,-3 4 6-16,-3-4 13 15,1 1 4-15,-10-1 8 16,-4-5 3-16,-8-1 5 16,1 1 1-16,-10-5-6 15,1 5-7-15,-5-5-17 16,-10-4-6-16,3 0-28 16,0-6-30-16,11 0-78 0,8 1-56 15,7-9-109-15,6-1-71 16,12-1 229-16</inkml:trace>
  <inkml:trace contextRef="#ctx0" brushRef="#br2" timeOffset="101251.49">24599 10512 774 0,'11'6'412'0,"-3"7"-73"16,-3 4-37-16,0 4-49 16,0 1-28-16,3-5-65 15,2-2-34-15,3-6-65 16,2-5-20-16,7-9-27 15,1-4-5-15,5-12-4 16,-1 1-2-16,-4-2-1 16,-6-1-1-16,-17 2-6 15,-11-1-4-15,-14 2-10 16,-4-1 0-16,-3 5 6 16,2 2 2-16,1 7 11 15,3 3 0-15,6 5 0 16,5 4 0-16,11 1-2 15,4 0-2-15,10-3-2 16,5-1 0-16,6-1 4 0,4-1 0 16,4 3 1-16,3 0 1 15,0 5 8-15,4 4 4 16,-10 4 4-16,-4 3 3 16,-9 1-2-16,-10-2-1 15,0-3 1-15,-3-3-2 16,-3-7 2-16,-1-5-2 15,-1-4-4-15,3-3-4 16,4-6-9-16,3-2-4 0,4-2-5 16,0-1-1-16,2 2 2 15,5 2 2-15,-2 5 3 16,-1 3 2-16,2 8 2 16,-2 3 2-16,0 8 4 15,-11 4 4-15,-1 1 7 16,-1 3 1-16,1-5-3 15,9 1-2-15,-7-8-6 16,4-4-3-16,-4-5 0 16,-3-8-2-16,8-3-20 15,-4-4-15-15,6-2-24 16,3-1-8-16,-3-1 13 16,1 5 12-16,-4 4 23 15,-3 6 8-15,-1 11 11 16,-2 5 9-16,1 7 21 15,2 3 5-15,3-2 6 0,4 0-2 16,8-9-1-16,4-3 2 16,7-8-4-16,4-3-5 15,8-10-17-15,3-7-8 16,-8-5-3-16,-4-1-1 16,-14 3 3-16,-10 3 1 0,-11 7 0 15,-2 4 0-15,-15 9-3 16,0 3-1-16,1 8 10 15,-3 6 6-15,11 7 22 16,3 3 11-16,7 6 4 16,8 0-1-16,11-10-20 15,2-3-12-15,5-12-23 16,3-4-48-16,0-12-164 16,3-8 435-16,15-15-226 15</inkml:trace>
  <inkml:trace contextRef="#ctx0" brushRef="#br2" timeOffset="104992.08">26341 10450 582 0,'0'-1'299'0,"0"-1"-94"16,0 1-32-16,0 0-70 15,0 0-26-15,0 0-35 16,0 0-10-16,0 0-14 16,0 0-3-16,0 0-2 15,0 0 2-15,0-1 11 16,0 1 4-16,0 0 3 0,0 0-3 15,0 0-9-15,0 0-6 16,0 0-2-16,0 0 3 16,0 0 7-16,0 0 6 15,0 0 5-15,0-1 1 16,0 1 1-16,0 0-1 16,0 0 1-16,0 0 1 15,0 0 3-15,0 0 0 0,0 0 4 16,0 0-3-16,0 0 0 15,0 0-3-15,0-1-4 16,0 1-4-16,0 1 0 16,0 0 3-16,0 0 4 15,6 13 0-15,-2 15-6 16,-3 29-8-16,-1-28-9 16,1 1-3-16,4-8-3 15,0-3-1-15,-8-8 2 16,2-3 2-16,-4-7 5 15,2-2 1-15,-1-3-3 16,2-6-2-16,-5-7-7 16,3-3-5-16,6-6-3 15,3 2-1-15,5 0-3 16,1 2 2-16,1 7 1 0,-3 0 0 16,6 9 3-16,-4 3 5 15,0 6 12-15,3 4 6 16,-9 5 18-16,4 4 6 15,-3 4 6-15,-6 2-1 16,0 2-12-16,1 0-7 16,-1 0-15-16,0-2-5 15,0-7-9-15,6-4-3 0,-2-7-70 16,5-4-51 0,5-6-128-16,-5-6-84 0,11-3 211 15</inkml:trace>
  <inkml:trace contextRef="#ctx0" brushRef="#br2" timeOffset="105338.43">26703 10449 984 0,'3'2'471'0,"-3"5"-155"16,-2 8-59-16,-4 7-24 15,-1 2-40-15,1 3-63 16,5-1-30-16,4-5-50 15,4-6-16-15,7-4-20 16,1-7-4-16,7-8-5 16,2-1 0-16,-1-12 0 0,0 2 1 15,-5-6 0-15,-5 1 1 16,-4-2 4-16,-6-1 3 16,-13 1 1-1,-7 1-1-15,-11 4-6 0,-2 5-4 16,2 8-6-16,4 5-3 15,6 8-24-15,1 0-33 16,10-1-89-16,4 2-52 0,10 0-125 16,6 1-109-16,6 2 287 15</inkml:trace>
  <inkml:trace contextRef="#ctx0" brushRef="#br2" timeOffset="105759.77">27132 10493 1018 0,'4'-14'481'0,"-8"-3"-197"16,-5 0-12-16,-7 1-55 15,-4 3-41-15,-2 4-59 16,-2 5-30-16,-3 9-48 16,6 7-12-16,1 15-15 15,1 4-6-15,14 6-6 16,-3-1 0-16,12-5-1 0,5-5 1 15,7-8 0-15,1-3 2 16,5-11 0-16,1-8 0 16,0-13-1-16,2-8-3 15,1-9-12-15,-5-5-2 16,-3-1-1-16,-2-2 2 16,-4 1 13-16,1 2 2 15,-6 10 4-15,-2 5 4 16,-5 15 13-16,-7 6 3 15,-4 10 8-15,0 12 6 0,-1 14-1 16,1 7 2-16,6 9 1 16,4 2-5-16,6-7-11 15,6 0-5-15,9-11-11 16,3-5-6-16,6-12-14 16,3-7-28-16,6-8-103 15,-4-8-70-15,0-2-214 16,5-3 258-16</inkml:trace>
  <inkml:trace contextRef="#ctx0" brushRef="#br2" timeOffset="106079.01">27476 10591 905 0,'-1'0'496'16,"-1"0"-112"-16,1 0-148 0,0 0 2 15,0 0-65-15,1 0-28 16,0 0-60-16,16-5-29 15,26-21-37-15,-22 5-7 16,-4-4-5-16,-2 2-2 16,-10 4 4-16,-4 2 1 15,-11 5 2-15,-4 2 1 16,-8 6-3-16,-6 2 0 0,3 7 4 16,1 6 1-1,6 8 1-15,11 3-1 0,0 2-11 16,1 2-4-16,4-2-4 15,3-2-3-15,12-5-5 16,2-2-16-16,13-11-75 16,4-4-43-16,7-5-124 15,7-6-72-15,1-7 222 16</inkml:trace>
  <inkml:trace contextRef="#ctx0" brushRef="#br2" timeOffset="106325.89">27883 10433 722 0,'-5'-11'459'0,"-5"7"2"16,-5 3-101-16,-1 6-84 16,7 5-39-16,-7 4-66 15,3 5-31-15,9 4-56 0,-1-2-18 16,11 3-18-16,3-2-2 16,2-3-7-16,-2 1-3 15,2-3-8-15,1 1-5 16,-10-1-7-16,5-1 0 15,-14-3 1-15,-6-2 0 16,-5-5-4-16,-6-4-15 0,-5-3-63 16,-3-4-37-16,0-3-112 15,1-1-62-15,2-7 176 16</inkml:trace>
  <inkml:trace contextRef="#ctx0" brushRef="#br2" timeOffset="108216.66">19249 11603 742 0,'0'-2'399'0,"0"1"-113"15,0 0-77-15,0 0 2 16,0 0-61-16,0 0-25 15,0 0-28-15,0 1-7 0,2 4-14 16,8 25-8-16,10 34-18 16,-4-32-11-16,0-6-18 15,-1-8-4-15,1-5-7 16,-1-7-1-16,-3-6-1 16,-2-6 0-16,2-8-2 15,-1-2-2-15,0-6-1 16,1 1 0-16,-2 0-1 15,-6 0 0-15,5 10-2 16,-7 2 0-16,-2 12 0 16,1 8 0-16,-1 10 3 15,10 0 5-15,0 6 10 16,-1-3 9-16,4-5 13 16,-3 0 1-16,2-9-6 15,5-4-6-15,-2-6-12 0,-1-6-2 16,-2-7-18-16,0-3-38 15,1-9-91-15,1 3-57 16,2-1-130-16,-2 1-61 16,-1 12-121-16,0 2 18 15,-6 7 182-15,-2 6 153 16,-3 2 313-16,-1 3 92 16,3 0 56-16,0 2-15 15,2 0-22-15,-2 0-18 0,-1 3-33 16,-1 1-29-16,1 1-70 15,0-3-34-15,-2-6-64 16,1-2-57-16,-1-10-142 16,1-4-96-16,-2-5 148 15</inkml:trace>
  <inkml:trace contextRef="#ctx0" brushRef="#br2" timeOffset="108331.68">19564 11438 1230 0,'0'-3'517'0,"5"2"-327"16,5 1-10-16,2 4-86 15,1 2-40-15,6 1-98 0,2 0-75 16,7-4 75-16</inkml:trace>
  <inkml:trace contextRef="#ctx0" brushRef="#br2" timeOffset="108542.56">19990 11380 795 0,'-10'7'451'15,"2"8"-11"-15,7 8-106 16,-1 13-48-16,-6 5-53 0,5 9-105 16,-2 2-41-16,6-6-56 15,4-6-14-15,10-10-17 16,3-9-8-16,4-14-62 15,5-5-40-15,0-11-130 16,-3-8 67-16,-4 4 92 16</inkml:trace>
  <inkml:trace contextRef="#ctx0" brushRef="#br2" timeOffset="108713.48">19842 11538 1392 0,'-8'0'582'0,"8"3"-366"16,1 1-4-16,16 0-84 16,6 6-42-16,0-7-47 15,7 5-15-15,-2-7-42 16,1-2-71-16,11-1 33 0,0-2 13 16</inkml:trace>
  <inkml:trace contextRef="#ctx0" brushRef="#br2" timeOffset="109115.93">20208 11412 1246 0,'5'3'535'0,"3"3"-297"15,-1 0 21-15,0 12-48 16,0 8-35-16,-5 14-51 15,-1 6-21-15,-2 4-38 16,-2 1-17-16,0-8-24 16,2-6-9-16,1-15-9 15,2-9-3-15,3-13-4 16,-2-6-5-16,3-8-3 16,0-8-1-16,6-4-3 15,6 3 0-15,1 3 4 16,2 1 3-16,-1 7 4 15,-7 0 1-15,1 4 3 0,-4 13 3 32,-4-3 20-32,-1 1 9 0,15 14 19 0,1 6-2 15,-3 7-14-15,-6-12-10 16,2-2-44-16,-1-5-59 16,5-5-158-16,3-1-98 15,5-1 189-15</inkml:trace>
  <inkml:trace contextRef="#ctx0" brushRef="#br2" timeOffset="111160.17">21627 11437 540 0,'0'-1'313'0,"0"0"-22"16,0 0-40-16,0 0-25 16,0 0-19-16,0 0-30 0,0 0-10 15,-1 1-26-15,-3 5-18 16,-7 24-34-16,-14 53-17 16,15-34-35-16,4-1-13 15,9-7-15-15,5-7-5 16,8-6-4-16,4-7-8 15,2-10-97-15,2-4-84 0,1-9 115 16</inkml:trace>
  <inkml:trace contextRef="#ctx0" brushRef="#br2" timeOffset="111499.7">21476 11563 1380 0,'-19'2'559'16,"11"-1"-360"-16,6 1-18 15,3-2-58-15,9 1-48 16,11 0-57-16,4 0-6 16,13-1-8-16,4-1-4 15,1-1-108-15,0 2-91 16,1-2 121-16</inkml:trace>
  <inkml:trace contextRef="#ctx0" brushRef="#br2" timeOffset="111839.38">21882 11549 890 0,'34'51'478'0,"-31"-33"-3"16,-1-1-206-16,-2 3-57 16,1-6-38-1,1 2-100-15,-7 6-27 0,3-1-27 16,2-3-4-16,-6-14-2 16,9-3 0-16,-3-3-1 0,-2 1-3 15,1 0-4-15,0-5-3 16,1-15-3-16,5-29-1 15,-1 29-3-15,4-5 0 16,0 6-3-16,0-5-31 16,15 6-107-16,1 2-93 15,5 3 137-15</inkml:trace>
  <inkml:trace contextRef="#ctx0" brushRef="#br2" timeOffset="112394.75">22173 11600 977 0,'0'6'457'0,"-1"-1"-126"16,0 2-80-16,-2 4-15 16,1 3-36-16,-1 4-80 15,4 0-27-15,4 3-37 16,2-3-12-16,6-4-19 15,2-4-7-15,3-10-12 16,2-1-2-16,4-14-4 16,0-2-12-16,4-6-27 15,-5-2-8-15,-6 2-6 0,-3-4 11 16,-7 5 27-16,1 7 12 16,-8 6 10-16,-3 6 5 15,-2 10 15-15,-9 1 8 16,6 7 15-16,-2 4 4 15,9 3 0-15,4 0-4 16,10-4-6-16,8 0-1 16,-1-7-8-16,7-2-2 15,0-8-10-15,1-5-6 0,9-8-9 16,-5-8-3-16,-5-2-2 16,-5-2 0-16,-14 1-1 15,-7 1 2-15,-11 2 1 16,-5 6-1-16,-7 3 1 15,0 6-1-15,2 6-1 16,1 5 0-16,1 9-2 16,13 4 2-16,0 2 1 15,6 0 1-15,17 0 2 16,-6-3-2-16,14-5-3 16,3-2-3-16,-1-4-45 15,2-6-53-15,2-1-159 16,-4-5-35-16,-1-1 165 15</inkml:trace>
  <inkml:trace contextRef="#ctx0" brushRef="#br2" timeOffset="112855.85">20951 11102 1054 0,'0'0'510'0,"0"0"-227"15,1 7-80-15,2 6-17 16,2 2-95-16,10 26-36 16,-10-28-37-16,7-1-16 15,-3-2-110-15,0 1-78 16,5-7-230-16,0 0 243 16</inkml:trace>
  <inkml:trace contextRef="#ctx0" brushRef="#br2" timeOffset="113015.19">21090 11124 461 0,'-2'-9'321'0,"4"6"85"16,4 3-118-16,1 6-18 15,2 0-17-15,-1 6-44 16,-2 6-31-16,-2-3-70 16,-2 7-32-16,1-5-83 15,1-5-67-15,5-1-159 16,1-1 147-16</inkml:trace>
  <inkml:trace contextRef="#ctx0" brushRef="#br2" timeOffset="113501.78">23102 11230 894 0,'-14'-39'431'16,"13"39"-91"-16,-1 5-78 15,-3 2-33-15,-6 2-41 16,-7 4-101-16,1 3-35 16,-3 4-59-16,7 2-41 15,3-6-135-15,4-5-95 16,12-3 165-16</inkml:trace>
  <inkml:trace contextRef="#ctx0" brushRef="#br2" timeOffset="113710.25">23209 11228 867 0,'0'-8'438'0,"-12"13"-108"15,-1 6-90-15,-7 3-64 16,0 4-55-16,6 0-81 15,1-1-41-15,6-5-94 16,4 0-61-16,6-3 90 16</inkml:trace>
  <inkml:trace contextRef="#ctx0" brushRef="#br2" timeOffset="114294">23929 11420 791 0,'-3'-8'386'0,"5"10"-123"16,7 8-42-16,1 17-26 15,-1 10-32-15,-2 12-37 16,-2 5-9-16,-7-2-31 15,2-2-13-15,0-6-31 16,8-7-13-16,-1-10-14 16,-5-8-2-16,1-12 1 15,-1-4-4-15,-4-10-17 0,-1-8-13 16,2-9-19-16,-7-3-6 16,11-5 2-16,3 6 6 15,2 1 11-15,1 0 6 16,6 11 13-16,5 2 3 15,2 9 4-15,4 5 7 16,-2 6 17-16,-5 2 11 16,-8 7 22-16,-2 4 4 15,-6 0-6-15,-3 2-5 16,-5-2-17-16,-9-13-5 16,7-3-7-1,0 0-4-15,-26 12-7 0,-2-4-10 0,-1-7-65 16,19-4-46-16,8-4-137 15,8 0-121-15,14 1 236 16</inkml:trace>
  <inkml:trace contextRef="#ctx0" brushRef="#br2" timeOffset="114647.13">24426 11652 521 0,'13'-17'332'15,"-8"0"-61"-15,-5-1-46 16,-7 6-25-16,-8 2-56 16,-1 4-15-16,-10 6-17 15,1 0-9-15,-1 14-6 0,0 1 0 16,7 12-9-16,0 0-5 16,12 3-12-16,3-1-11 15,8-9-22-15,7-1-12 16,6-13-15-16,1-5-5 15,7-8-6-15,-1-5 0 0,2-6 0 16,1-3 0 0,-10 3 3-16,-4 0 2 0,-3 6 1 15,-3 3 2-15,-5 9 3 16,1 1 3-16,-6 5 14 16,2-6 5-16,0 0 0 15,-2 9-5-15,0 8-22 16,-5 25-61-16,13-31-150 15,13-1-86-15,8-10 156 16</inkml:trace>
  <inkml:trace contextRef="#ctx0" brushRef="#br2" timeOffset="115168.62">24739 11553 1130 0,'-10'-3'537'0,"-9"4"-200"0,1 1-48 15,1 8-63-15,-1 1-40 16,5 2-60-16,3 5-25 16,8 0-39-16,4 5-17 15,10 1-19-15,2-3-6 16,3 2-7-16,2-1-2 16,-5-7-1-16,-2 2 0 15,-8-7 1-15,-4-3 2 16,-11 0 0-16,-3-3-1 15,-7 1-5-15,-1-1-4 0,4-4-17 16,1 0-11-16,9-2-25 16,4-1-8-16,10 0 6 15,5-2 2-15,5-1 16 16,5-1 7-16,2-4 9 16,1 0 5-16,8-4 12 15,-1-4 0-15,5 0 2 16,-2 0 0-16,-7-2 2 15,-3 7 2-15,-15-2 5 16,-4 5 4-16,-9 4 2 16,-6 5 2-16,-9 7 8 15,-2 4 4-15,1 7 11 16,5 4 2-16,7 1-6 16,2 2-5-16,10 0-13 15,0-1-4-15,10-5-11 0,7-2-4 16,2-7-50-16,3-5-63 15,14-6-161-15,7-7-65 16,17 3 194-16</inkml:trace>
  <inkml:trace contextRef="#ctx0" brushRef="#br2" timeOffset="115901.58">25765 11650 941 0,'9'0'513'16,"-4"-1"-160"-16,-7-4-92 15,-2 3-38-15,-11-6-103 0,-4 0-38 16,-3 1-39-16,-2-2-12 16,-1 7-14-16,-1 3-3 15,-1 8-8-15,3 5-6 16,5 9-2-16,2 3-3 15,8 7-3-15,5 0-3 16,12-1 1-16,8-4 0 16,13-4 3-16,7-4 2 15,10-7 2-15,5 0 0 0,12-8 1 16,1-3-2-16,-5-10 2 16,4-5-1-16,-13-8 3 15,-7-3 3-15,-17 1 6 16,-15 0 2-16,-18 4 4 15,-8-1 0-15,-13 6 0 16,-2 3 4-16,-5 5 12 16,-1 5 8-16,10 4 8 15,2 5-2-15,5 6-5 16,6 6-2-16,3 5-4 16,-2-1-2-16,12-2-9 15,5-3-6-15,3-8-7 16,3-3-2-16,7-8-3 15,-4-1-1-15,1-7-1 16,5-1 1-16,-6-2 0 0,-3 2 1 16,-2 4 0-16,-9 1-2 15,2 7 1-15,-3 1-1 16,1-4 2-16,0 0 0 16,0 1-3-16,1 11-1 15,0-2-78-15,15 24-47 16,-4-34-111-16,9-3-84 15,11-8 208-15</inkml:trace>
  <inkml:trace contextRef="#ctx0" brushRef="#br2" timeOffset="116409.9">26283 11672 1075 0,'-8'-14'526'0,"-7"8"-167"15,0 3-30-15,-5 5-80 16,1 2-42-16,0 8-86 15,4 2-33-15,9 5-48 16,5 3-13-16,9-1-11 16,4-3-4-16,5 1-3 15,3-4-2-15,-1-2 2 16,-4 1 1-16,-5-7 2 16,-4 2 1-16,-8-1 4 15,-5-3-1-15,-7 3-1 0,-3-3-2 16,2-1-8-16,2-3-4 15,7-1-7-15,3-1-6 16,5 1-4-16,-2-2 1 16,0 1 1-16,10 0 3 15,13-3-2-15,28-6-1 16,-19 0 0-16,0-1-4 16,-1-6-3-16,2-3 2 15,-6-2 5-15,1 1 7 0,-11 3 13 16,-4 1 5-16,-16 5 6 15,-12 5 2-15,-4 7 6 16,0 0 3-16,-1 9 7 16,5 2 3-16,-3 5 3 15,4 1-2-15,10 5-6 16,0 2-6-16,6-2-12 16,9-2-6-16,3-6-9 15,1-4-3-15,8-7-38 16,2-3-51-16,16-6-102 15,6-2-62-15,10-3-135 16,3-1-68-16,-2-2 296 16</inkml:trace>
  <inkml:trace contextRef="#ctx0" brushRef="#br2" timeOffset="116689.22">26892 11673 1268 0,'-11'-5'577'0,"-9"5"-241"0,2 0-35 16,-5 8-59-16,-2 1-31 15,4 5-65-15,4 3-28 16,10 1-55-16,3-2-18 16,9 5-26-16,5-2-7 15,7-1-5-15,-1-2 0 16,-4-3 2-16,1 0 2 16,-10-3 7-16,5 1 3 0,-8-4 4 15,-8 1 0-15,-6-5-6 16,-8 0-5-16,-3-3-35 15,2-3-28-15,3 0-80 16,4-1-49-16,9 0-101 16,2 1-55-16,10-1 213 15</inkml:trace>
  <inkml:trace contextRef="#ctx0" brushRef="#br2" timeOffset="116867.86">27155 11918 1821 0,'4'14'720'15,"-4"-8"-510"1,-1 0-36-16,0-6-75 0,-3 0-50 16,1-4-130-16,2 3-80 15,0 0 131-15,0-1-39 16</inkml:trace>
  <inkml:trace contextRef="#ctx0" brushRef="#br2" timeOffset="147487.46">16812 13341 696 0,'0'0'364'16,"0"0"-79"-16,0 0-96 16,0 0 5-16,0 0-43 15,1 7-27-15,7 16-26 16,28 32 2-16,-28-14-5 16,2 6-10-16,-1 12-24 15,0 6-14-15,1 2-26 16,-1 2-7-16,-2-12-6 15,-3-26-1 1,0 1-2-16,5 13 0 0,0-12-2 16,-8-14-39-16,-1-23-136 15,4-7-112-15,0-18 161 16</inkml:trace>
  <inkml:trace contextRef="#ctx0" brushRef="#br2" timeOffset="147706.04">16848 13396 653 0,'29'4'387'16,"-10"-3"59"-16,-2-1-240 15,3 4-35-15,-4 0-7 16,1 4-40-16,9 2-21 16,-1 1-31-16,4 3-11 15,-3 2-20-15,-9 5-10 0,-4 5-12 16,-8 2-1-16,-10 3 0 15,-2 1 1-15,-11-2-1 16,0-3-1-16,-9-8-8 16,2-7-21-16,3-8-112 15,2-4-90-15,13-3 125 16</inkml:trace>
  <inkml:trace contextRef="#ctx0" brushRef="#br2" timeOffset="148167.28">17248 13487 1061 0,'14'22'514'16,"1"3"-227"-16,-6 7-74 0,-3 2-27 16,-2-5-78-16,1 1-27 15,-1-9-28-15,2-6-6 16,-5-9-18-16,0-1-8 15,0-8-9-15,-1-3-2 16,0 5-1-16,0-4-2 16,-1-22-3-16,-4-30-3 15,5 27-2-15,5 2-3 16,6 6-6-16,7 0-10 0,4 4-49 16,1 4-22-16,1 3-43 15,-1 5-15-15,-1 6-3 16,-2-2-1-16,1 4-29 15,-2 3-27-15,-1 2-6 16,-1 4 18-16,-3 0 80 16,-4-1 55-16,0 1 134 15,-5-2 55-15,-2 8 81 16,-3 2 34-16,0 2-11 16,0 3-27-16,-2-7-37 15,2 1-22-15,0-5-55 16,0-1-17-16,0-5-45 15,2-3-47-15,-2-6-158 16,2-7-139-16,4-4 183 16</inkml:trace>
  <inkml:trace contextRef="#ctx0" brushRef="#br2" timeOffset="148591.37">17459 13351 1000 0,'6'0'481'0,"2"1"-221"15,3 2-66-15,-2 2-19 16,8 0-70-16,5 0-27 0,3 1-23 16,6 2-10-16,-3 3-19 15,-2 4-5-15,-6 3-5 16,-2 5 0-16,-10 3-1 16,-2 1 0-16,-4 2-3 15,-2 0-2-15,0-7-2 16,-1-6-1-16,-2-8 2 15,-1-4 0-15,0-10-6 16,2-3-3-16,1-9-7 16,1-7-3-16,7-2 2 15,3 2 2-15,5 7 4 16,4 2 1-16,2 6 2 16,-1 4 1-16,1 7 23 15,-2 3 18-15,-4 12 25 16,-1 1 12-16,-6 6-9 0,-3 3-14 15,-3 2-24-15,1-1-13 16,2-6-17-16,3-4-9 16,1-7-113-16,1-4-70 15,-9-8-196-15,2-5 218 16</inkml:trace>
  <inkml:trace contextRef="#ctx0" brushRef="#br2" timeOffset="148801.29">17984 13292 1256 0,'-2'2'576'16,"-2"4"-233"-16,2 11-133 16,0 11 0-16,0 13-80 15,-4 5-56-15,9 8-51 16,-3-5-10-16,14-5-9 15,7-5-5-15,4-14-8 16,10-6-18-16,-3-16-104 16,-3-6-80-16,-3-12 125 15</inkml:trace>
  <inkml:trace contextRef="#ctx0" brushRef="#br2" timeOffset="148980.82">17973 13396 1282 0,'-26'9'553'16,"15"0"-244"-16,7-1-72 16,4 2-30-16,8-3-55 15,3-3-96-15,1-1-26 0,9-3-25 16,4 7-2-16,17-6-114 16,1 1-79-16,7-1 116 15</inkml:trace>
  <inkml:trace contextRef="#ctx0" brushRef="#br2" timeOffset="149984.76">18938 13518 992 0,'-5'-9'472'0,"2"1"-203"31,2 4-82-31,0 0-2 0,-11-20-85 0,0 0-41 16,4 1-38-16,-6 4-8 15,-1 4-6-15,-8 1-2 16,-5 10-5-16,3 10-4 15,2 12-5-15,6 10-1 0,9 8 1 16,2 1 2 0,9-1 2-16,7-3 2 0,3-13 7 15,5-3 3-15,2-14 6 16,5-4 1-16,0-11 0 16,1-6 1-16,-4-2 1 15,-10-3 3-15,-1 3 17 16,-5 2 12-16,-2 6 21 15,4 6 6-15,-8 5-4 16,0 4-5-16,4 6-17 16,-1 4-8-16,4 3-16 15,-7 0-9-15,0 3-14 16,2-4-5-16,10 0-92 16,9-1-70-16,1-10-181 15,7 2 199-15</inkml:trace>
  <inkml:trace contextRef="#ctx0" brushRef="#br2" timeOffset="150473.26">19741 13339 998 0,'-9'2'441'0,"-1"-2"-190"15,0 0-47-15,-1 0-23 16,-4 6-38-16,2 4-64 15,-1-1-20-15,3 6-22 16,1-4-8-16,6-2-12 16,4 5-1-16,4-1-9 0,6 2-3 15,5 5-2-15,4-1-1 16,7-1 0-16,2 5 4 16,0-5 7-16,0-4 2 15,-7 0 4-15,-4-3 1 16,-11-2 7-16,-4-2 5 15,-11 0 4-15,-3-3 0 16,-9 0-10-16,-4-4-7 16,1-3-13-16,-3-1-14 15,9 0-71-15,4-1-40 0,7 1-133 16,7-2-104-16,12 2 231 16</inkml:trace>
  <inkml:trace contextRef="#ctx0" brushRef="#br2" timeOffset="150762.1">19965 13462 962 0,'6'0'464'0,"-6"-1"-125"15,-2 4-38-15,2-3-42 16,-1 0-42-16,0 6-102 16,2 9-36-16,9 22-46 15,2-28-13-15,4-3-12 16,2-5-3-16,7-5 0 15,0-4-2-15,1-6-1 0,-3-5 2 16,-8 0 1 0,-9-1 5-16,-11 0 7 0,-12 2 1 15,-14-1 0-15,-7 3-3 16,1 6-6-16,-2 4-3 16,8 9-10-16,11 6-11 15,10 0-73-15,9 1-42 16,9 0-129-16,2-2-105 0,15-3 235 15</inkml:trace>
  <inkml:trace contextRef="#ctx0" brushRef="#br2" timeOffset="150986.48">20325 13129 1295 0,'4'1'532'0,"-10"25"-287"16,-4 7-89-16,1 16-27 16,-2 6-29-16,6-2-53 15,8 0-18-15,7-7-19 16,2-6-5-16,5-11-8 16,0-8-47-16,-4-10-105 0,4-7-67 15,-1-6 119-15</inkml:trace>
  <inkml:trace contextRef="#ctx0" brushRef="#br2" timeOffset="151313.15">20450 13401 1005 0,'-4'17'505'0,"4"6"-180"16,0 6-92-16,-2 5-23 0,5-3-82 15,0-5-46-15,3-10-50 16,7-7-11-16,0-11-18 15,0-8-3-15,6-7-5 16,-1-6-11-16,-2-3-12 16,0-1 1-16,-8 5 6 15,1 4 14-15,-7 8 15 16,0 2 6-16,-3 9 25 16,-2 6 12-16,-1 6 30 15,-2 8 11-15,3 1-2 16,2 3-10-16,2-2-31 15,3-3-17-15,7-4-29 16,2-8-5-16,4-8-112 16,-1-9-71-16,5-14-224 15,0-4 236-15</inkml:trace>
  <inkml:trace contextRef="#ctx0" brushRef="#br2" timeOffset="151496.53">20797 13210 1314 0,'1'17'558'16,"-9"24"-256"-16,-4 6-90 16,1 10-37-16,2 2-46 15,9-5-90-15,4-8-18 0,10-10-21 16,7-10-6-16,2-16-31 16,3-7-34-16,-7-14-110 15,-3-5-93-15,-6-10 168 16</inkml:trace>
  <inkml:trace contextRef="#ctx0" brushRef="#br2" timeOffset="151820.29">20643 13288 1212 0,'-1'8'561'16,"2"4"-271"-16,11 5-101 15,4-2-6-15,6-3-99 16,5-3-37-16,9-5-38 15,4-4-13-15,3-2-65 16,7-4-31-16,-16-5-68 16,-6 1-18-16,-3 3 46 0,-10 3 32 15,1 9 72-15,1 3 29 16,-9 5 60-16,-1 5 31 16,-5-2 59-16,-3 4 26 15,-2 2 0-15,0-2-20 16,3 3-54-16,0-3-29 15,0-7-52-15,0-4-27 16,1-10-116-16,3-9-77 0,3-10 120 16</inkml:trace>
  <inkml:trace contextRef="#ctx0" brushRef="#br2" timeOffset="152540.63">21031 13246 692 0,'-10'0'410'0,"13"2"63"16,4 4-261-16,6 0-49 16,6 4-10-16,0-1-55 15,1 0-18-15,0-2-30 16,-1 2-13-16,-1 2-18 16,1 2-6-16,-4 9-3 15,-2 2-1-15,-4 11 1 16,-4 2 0-16,1-2-4 15,2-6-1-15,6-6-4 16,1-8-1-16,8-10-1 0,-1-4-1 16,2-16-3-16,-3-4-12 15,-4-9-30-15,1 0-13 16,-16-4-19-16,-7 1-3 16,-18 4 2-16,-12 3 12 15,-6 12 27-15,4 6 23 16,3 13 66-16,8 6 27 15,8 5 28-15,4 4 0 0,10-6-34 16,4-2-21-16,7-2-31 16,7-6-8-16,9-1-2 15,4-4 0-15,11-3 6 16,5 2 2-16,-1-2 3 16,0 2 0-16,-15-3-5 15,-1-3-2-15,-9 1-4 16,-3-4-1-16,3 7-2 15,-11-4 0-15,-2 6 0 16,-5 0 0-16,-2 0 1 16,3 0 1-16,0 0-1 15,0 0 0-15,3 10 2 16,0 5 1-16,8 28-1 16,-6-25 0-16,4-6-4 15,0-6-2-15,7-1-1 0,1-5-2 16,-5-6-1-16,0 1 1 15,-4-1 0-15,-1-1 0 16,0 10 2-16,-3 2 0 16,3 7 2-16,0 6 2 15,1-7-2-15,1-3 1 16,-4-5-1-16,1-3-2 0,-3-1-42 16,-1-3-47-16,-2 3-129 15,0 0 133-15</inkml:trace>
  <inkml:trace contextRef="#ctx0" brushRef="#br2" timeOffset="153962.34">16398 13942 1059 0,'-13'7'435'0,"5"-3"-226"16,-3 2-63-16,6-2-17 15,3-3-35-15,5-1-50 16,-3 0-11-1,0 0 5-15,0 0 8 0,26-3 2 16,38-3-3-16,-20 2-8 16,-10 3-5-16,9 3-10 15,-4-2-4-15,4 3-5 16,0-3-3-16,9 2-3 16,6 0 0-16,-3-1 2 15,-4 2 2-15,-6-2 3 16,-6 0 3-16,6 3 4 15,1-1 2-15,-1 1-1 0,1 2-3 16,5-2-6-16,4 5-2 16,1-3-3-16,1 0 1 15,-3-1 5-15,-9-5 1 16,4 3 4-16,-2 2 1 16,2 1-2-16,3 0 1 15,6 2 0-15,3 1-1 0,-1-2-1 16,0 3-2-1,-1-2-3-15,-5-4-1 16,6 2 1-16,2-2-1 0,3-2 4 16,4 3 1-16,-8-2 1 15,-1 0 2-15,-7 1-4 16,-4 0-2-16,5 0-4 16,-1-2 0-16,4 1-3 15,4-2-1-15,1-1 0 16,0 0-1-16,-11 0 1 15,-3 0 0-15,-2 1 0 16,-4 0-1-16,10 1 0 16,-2-1 0-16,6-1 4 15,4 1 0-15,0-3 2 16,-4 1 0-16,-3 0-2 16,-1 0-1-16,4 1 0 0,6 0 0 15,5 3 1 1,4 0 1-16,-1 1 3 0,-5-1-2 15,0-2 1-15,-4 0 0 16,2-1-1-16,5 0 0 16,2-3-2-16,3 1-1 15,-4-2 0-15,-4 2-1 16,-4 0 1-16,-2 2 1 0,3 0 1 16,5 0 2-16,5 1-2 15,-7-3 2-15,-1 0-3 16,-10-4-1-16,-4 1 0 15,1 1-1-15,-2 0-1 16,8 1 0-16,-5 1-2 16,2-1 0-16,3 2 1 15,-5-1-1-15,-7-2 2 16,-5 0-1-16,-4 1 1 16,6 1 0-16,1 2 1 15,0 0 0-15,-3-1 4 16,-3 1 2-16,-1 0 4 15,3 0 2-15,-1 2-3 16,-1 0-2-16,1 1-5 16,-8 0-2-16,-4-1 0 15,-6-2-1-15,-6 1 1 0,-2 1 0 16,-4-2-1-16,2 2 1 16,-4-1-2-16,-2-1 1 15,-2 0 0-15,-3-1 1 16,0 0 0-16,0 1 0 15,-1 0-2-15,1 0 0 16,0 0-1-16,1 0-1 16,-1 0 0-16,1 0 0 15,-1-1-35-15,0 1-63 16,0 0-168-16,0 0 38 0,1 0 106 16</inkml:trace>
  <inkml:trace contextRef="#ctx0" brushRef="#br2" timeOffset="154388.41">22320 13519 1325 0,'0'-1'529'0,"0"-1"-316"16,0 1-70-16,0 0-38 15,0 1-41-15,0 0-61 0,0 0-70 16,4 2-266-16,6 0 236 15</inkml:trace>
  <inkml:trace contextRef="#ctx0" brushRef="#br2" timeOffset="154564.56">22342 13687 1034 0,'2'7'516'0,"-2"-5"-189"0,1 1-79 16,-1-3-12-16,0 0-91 15,0 0-48-15,0 0-68 16,0-1-17-16,10 0-119 16,-7 0-90-16,12-1 120 15</inkml:trace>
  <inkml:trace contextRef="#ctx0" brushRef="#br2" timeOffset="157945.76">23356 13317 508 0,'0'0'294'0,"-2"0"-45"16,2 0-50-16,2 3 11 15,1 7-27-15,0 3-20 16,7 33-32-16,-14-24-14 16,0 6-24-16,-1 0-14 15,5 4-20-15,-6-4-12 0,1 3-17 16,3 0-8-16,-5-3-11 15,6 1-2-15,1-7-5 16,0-6-3-16,2-8-62 16,-2-4-53-16,5-8-156 15,-5-7 160-15</inkml:trace>
  <inkml:trace contextRef="#ctx0" brushRef="#br2" timeOffset="158421.97">23163 13222 481 0,'-16'-3'264'0,"2"2"24"16,1 3-113-16,-4 6-28 15,-4 8 0-15,-1 12-43 16,1 12-21-16,0 10-21 0,7 8-6 15,10 4-19-15,4 1-6 16,12 1-11-16,5-1-7 16,13-4-8-16,6-4-1 15,14-13-1-15,6-9-1 16,11-16 1-16,1-13 3 0,-5-15 9 16,-1-11 3-16,-9-20 2 15,-2-8 1-15,-11-15-3 16,-6-5 1-16,-19-1 2 15,-6 2 2-15,-16 6-1 16,-11 2 0-16,-18 3-1 16,-6 3-1-16,-16 6-4 15,-3 5-2-15,-9 11-5 16,-5 10-4-16,5 15-4 16,5 7-1-16,10 12-5 15,11 5-2-15,10 3-3 16,9 5-2-16,11 0-7 15,7 2-36-15,7 1-162 16,11-2 150-16</inkml:trace>
  <inkml:trace contextRef="#ctx0" brushRef="#br2" timeOffset="170432.88">24778 13403 568 0,'0'-2'308'0,"0"1"-65"16,0 0-9-16,0 0-46 15,0 0-29-15,0 0-38 16,0 0-11-16,0 0-20 15,0 0-9-15,0 0-18 0,0 0-2 16,3 1-6-16,0 4 0 16,9 24-5-16,7 48-7 15,-15-26-13-15,1 5-8 16,-2 2-10-16,0-2-4 16,5-6-2-16,1-4 0 15,3-14-1-15,1-3 0 16,-9-16-4-16,-1-2-19 15,-6-11-64-15,-3-7-45 16,1-8-118-16,0-7-67 0,1-11 198 16</inkml:trace>
  <inkml:trace contextRef="#ctx0" brushRef="#br2" timeOffset="170690.96">24734 13424 536 0,'-1'-24'354'16,"2"6"31"-16,8 1-191 15,3 3-6-15,6 6-43 16,4 3-21-16,7 5-35 16,-4 1-11-16,0 3-12 15,3 8-6-15,-11 3-11 16,1 1-6-16,-6 6-11 16,-6-1-2-16,0 4-5 15,-5 1 0-15,-9-5 1 16,-2-2 0-16,-4-6-2 15,0-2-2-15,2-4-5 0,-9-2-3 16,-11-5-10-16,-1 0-38 16,2 2-102-16,6-2-74 15,18 6 116-15</inkml:trace>
  <inkml:trace contextRef="#ctx0" brushRef="#br2" timeOffset="171159.1">25204 13508 1160 0,'0'-1'469'0,"0"-5"-294"16,-1 1-14-16,0 4-34 15,-1-1-36-15,1 1-49 16,-3-13-8-16,-1-2-4 15,-17-26 0-15,6 34-2 16,0 1-1-16,-2 6-6 16,1 1-4-16,3 7-6 15,2 8-3-15,4 6-5 16,2 6 1-16,6-1 0 16,4-3 1-16,6-5-1 0,2-5 0 15,1-9 0-15,2 0-1 16,-2-9 1-16,3-5 0 15,-1-3 0-15,-3-5 1 16,1 4 1-16,-1 2-1 16,-1-2 0-16,-1 1 0 15,-4 7-2-15,0 1 8 0,-3 8 12 16,-3 5 3-16,0 3 5 16,0 5-8-16,0 4-13 15,1-3-5-15,1-2-8 16,2-7-47-16,-1-4-122 15,0-1-87-15,2-4 143 16</inkml:trace>
  <inkml:trace contextRef="#ctx0" brushRef="#br2" timeOffset="171440.16">25394 13450 1025 0,'9'12'473'0,"-5"-2"-157"15,5 0-73-15,-8 3-25 16,-1 2-43-16,1-1-76 16,-4-2-28-16,1 2-29 0,-1-5-12 15,3-1-16-15,0-4 0 16,1-7 2-16,2-6 2 16,-7-8 0-16,5 0-3 15,-2-7-6-15,-7-2-5 16,8 1-7-16,0-3-6 15,5 2-14-15,7 1-26 16,3 4-66-16,3 5-51 0,0 8-169 16,2 7 209-16</inkml:trace>
  <inkml:trace contextRef="#ctx0" brushRef="#br2" timeOffset="172050.68">25579 13551 903 0,'0'-1'400'0,"9"1"-141"16,1-3-70-16,3-8-25 15,0-2-32-15,0-8-77 16,0-1-21-16,-2-3-15 16,0 3-5-16,-7 4 0 15,-3 0 3-15,-6 7 9 16,-4 5 8-16,-7 4 9 15,-2 5-1-15,-1 11 0 16,-1-1-2-16,8 8 3 0,3 4 1 16,6-4-2-16,3 1-4 15,6-5-13-15,2-3-4 16,6-5-9-16,2-3-4 16,3-5-8-16,-2-6-3 15,5-3-44-15,1-7-34 16,2-5-67-16,3 4-21 15,-3-1 28-15,-2 1 34 0,-9 7 69 16,-3-1 24-16,-2 11 26 16,-6 9 20-16,-3 3 40 15,0 1 22-15,-3 7 30 16,2-6 3-16,6 6-15 16,2-1-16-16,-5-13-38 15,4 1-20-15,-2-9-22 16,3-3-4-16,2-4-5 15,-5-5-2-15,8-5-5 16,-4-3-3-16,5 2-2 16,-1-1 1-16,-4 8 3 15,5 5 1-15,-10 4 2 16,4 2 1-16,1 9 3 16,-8-1 3-1,0-2 8-15,0-1 4 0,7 18-2 0,-1 2-2 16,0-3-11-16,-2-10-6 15,-1 0-55-15,6 1-49 16,-5-4-139-16,8-1-118 16,12-1 225-16</inkml:trace>
  <inkml:trace contextRef="#ctx0" brushRef="#br2" timeOffset="172245.36">26184 13237 873 0,'3'7'525'0,"-5"15"66"16,-4 9-342-16,0 20-100 16,-4 6-29-16,3 1-71 15,7-2-24-15,8-9-22 16,7-8-4-16,7-10-6 16,3-9-31-16,-2-14-114 15,1-6-97-15,-4-12 143 16</inkml:trace>
  <inkml:trace contextRef="#ctx0" brushRef="#br2" timeOffset="172412.76">26063 13368 1003 0,'-18'8'589'0,"8"-7"24"16,9 3-399-16,4 1-9 15,10 1-71-15,5 1-45 16,7-1-55-16,4-4-17 15,9-2-101-15,3 0-88 16,13-3 106-16</inkml:trace>
  <inkml:trace contextRef="#ctx0" brushRef="#br2" timeOffset="173075.29">27143 13466 791 0,'36'29'391'15,"-29"-29"-116"-15,-3-2-38 16,-4-3-39-16,-2-4-32 15,-5-4-59-15,-2-8-23 16,0 0-39-16,-5 0-18 0,-2-1-14 16,1 7-2-16,0 9-6 15,0 3-2-15,1 11-3 16,1 8-2-16,2 10 2 16,3 3 0-16,8 1 0 15,1-4 4-15,7-6 5 16,0 0 4-16,2-8 2 15,1 0-1-15,4-12-5 16,-1-5-1-16,2-5-1 16,-1-8 0-16,-2 0 1 15,-1-1 0-15,-5 6 0 16,1 5 1-16,-4 5 8 16,-1 4 7-16,-2 3 8 15,-1-4 1-15,0 0-10 16,0 0-8-16,1 10-13 15,1 2-5-15,11 27-45 0,-5-30-42 16,1-5-137-16,0-3-123 16,1 2 218-16</inkml:trace>
  <inkml:trace contextRef="#ctx0" brushRef="#br2" timeOffset="173326.88">27374 13418 1203 0,'0'4'523'0,"6"8"-284"16,-3-2-18-16,0 5-75 16,0 4-41-16,-4-2-53 15,3 0-13-15,0-4-20 16,1-4-6-16,2-6-6 16,-2-3 1-16,-3-3 3 15,0 2 2-15,0 0 0 16,0-9-3-16,0-15-5 15,-3-27-1-15,2 26-5 16,-1 3-5-16,3 4-39 16,2 3-41-16,2 3-155 15,2 2-145-15,11 5 239 0</inkml:trace>
  <inkml:trace contextRef="#ctx0" brushRef="#br2" timeOffset="173687.99">27603 13409 785 0,'2'7'436'0,"2"0"-104"15,2 8-95-15,-2-9-12 16,0 3-72-16,1 1-36 0,-2-4-51 16,-1 5-17-16,1 0-16 15,-1 0-5-15,-1-3-9 16,1 0-3-16,-2-2-1 15,1-7 2-15,-3-1 1 16,1 1 0-16,0 0-6 16,0 0-3-16,-4-12-2 15,0-2-1-15,-9-23-1 16,12 28-1-16,5-2-2 16,3 1 1-16,4-7-3 15,3 1-3-15,1-3-2 16,3-1-4-16,3 5-16 15,1 0-38-15,2 5-67 16,-2 4-56-16,-2 10-155 16,-5 8 216-16</inkml:trace>
  <inkml:trace contextRef="#ctx0" brushRef="#br2" timeOffset="174143.31">27972 13510 1234 0,'2'-2'506'0,"4"-6"-304"15,0-3 3-15,-4-3-36 16,-2 0-37-16,-4-1-55 16,-1 3-23-16,-9-3-24 15,0 1-7-15,2 5-11 16,-1 1-4-16,4 11-7 15,-3 1-1-15,-1 4-6 16,-1 1 1-16,4 3 0 16,4 5 1-16,2 3 3 15,2-1 1-15,-1 2 0 16,2-3 2-16,6-3 2 16,5-3 3-16,1-9 0 15,-1-2 1-15,4-6-1 0,-5-6-2 16,5-3 1-16,3 2-1 15,-2-1 1-15,-4-1 0 16,3 6 0-16,-9 0 3 16,0 7 9-16,3 1 4 15,-6 4 8-15,-1 3-1 16,1 5-6-16,-2 4-5 16,0 3-12-16,1 1-7 15,-1-6-95-15,3-6-55 16,5-5-126-16,1-9-125 15,11-4 265-15</inkml:trace>
  <inkml:trace contextRef="#ctx0" brushRef="#br2" timeOffset="174676.92">28144 13376 1108 0,'0'7'550'15,"0"1"-197"-15,-3 5-111 16,1 4-16-16,-3 8-84 15,0 4-43-15,2-3-61 16,1 0-15-16,4-8-18 16,1-6-5-16,10-12-3 15,4-2-2-15,5-10 0 16,4-3-1-16,-1-4-17 16,2-3-7-16,-2 0 0 15,-1-4 3-15,-6 9 18 0,-7 0 7 16,-3 5 7-16,-8 4 3 15,-3 3 8-15,2 2 2 16,-7 9 11-16,1 5 1 16,0 9-3-16,-4 2-4 15,1 6-12-15,7 5-6 16,3 3-6-16,5 4 0 0,4 3-2 16,2-2 1-16,1-3 3 15,-2-1 1-15,-4-7 4 16,-6-1 1-16,-7-1 4 15,-3-6 1-15,-10-4 3 16,-3-1 1-16,-4-8 1 16,-3-4 2-16,3-10-1 15,3-4-2-15,3-10-8 16,4-1-4-16,10-6-9 16,1 0-4-16,11-3-7 15,5 4-2-15,13 5-5 16,5 2 0-16,9 6-3 15,2 1-24-15,-1 5-52 16,-6 3-44-16,-4 2-165 16,-2-1 198-16</inkml:trace>
  <inkml:trace contextRef="#ctx0" brushRef="#br2" timeOffset="200587.54">23241 14651 709 0,'0'0'343'16,"0"0"-115"-16,0 0-9 0,0 0-38 16,0 0-29-1,0 0-42-15,0 0-16 0,-2 0-16 16,1 0-9-16,0 0-13 16,0 0-6-16,0 0-15 15,0 0-6-15,1 0-13 16,0 0-6-16,0 0-5 15,10 1-2-15,13 2-1 16,35 6 1-16,-27 1-1 16,-4 0 2-16,-2 4-2 15,-6 0 1-15,-2 2 1 16,-3 2 0-16,-4 1 2 16,-6 2 1-16,-9 2 1 15,2 3 1-15,-8 0-2 16,2-4 1-16,0-2 1 15,-5-5 0-15,-2-6 2 16,-6-4 2-16,-1-3-4 0,3 2 2 16,3-1 8-16,4-2 1 15,10 1-3-15,4 0-1 16,15-2-9-16,6 1-1 16,5-3 3-16,0-4 0 15,3 2 1-15,-11 1 0 16,-1 1 1-16,10-2 1 15,4 1-1-15,-10 2 0 16,-11 1-1-16,-4 1 0 16,-7 0-8-16,-2-1-28 0,1 0-82 15,-1 0-55-15,1 0-150 16,0 0-93-16,0 0 260 16</inkml:trace>
  <inkml:trace contextRef="#ctx0" brushRef="#br2" timeOffset="201164.14">23218 14460 749 0,'-23'-12'303'16,"-4"6"-174"-16,0 2-14 16,0 5 0-16,-3 6-12 15,3 9-15-15,-2 5-10 16,4 13-15-16,2 8-6 16,1 9-18-16,6 8-8 15,7 9-15-15,3 1-4 16,6 3-9-16,6-1-3 0,9-9 1 15,9-2 1-15,18-8 2 16,4-7 1-16,10-8-4 16,2-9 1-16,10-12 0 15,4-10 2-15,1-12 5 16,0-7 2-16,-11-16 9 16,-6-6 1-16,-12-14 4 15,-8-9 1-15,-14-8-1 16,-7 0-2-16,-15-2-2 15,-9 2 1-15,-16 0 1 16,-11-4-1-16,-16-2-2 16,-6 0-5-16,-3 7-1 15,-1 12 5-15,-4 25 2 16,1 12 1-16,-1 28-8 16,-1 10-6-16,11 17-10 0,8 1-3 15,13-1-5-15,13 1-5 16,15-8-97-16,8-4-81 15,27-5 119-15</inkml:trace>
  <inkml:trace contextRef="#ctx0" brushRef="#br2" timeOffset="202012.1">24730 14647 855 0,'1'-8'375'15,"-1"3"-158"-15,0 3-30 0,-1 1-12 16,0 0-30-16,-1 1-55 16,-5 28-13-16,-6 57-21 15,14-35-13-15,3-9-20 16,4-3-9-16,4-13-9 16,3-1-3-16,6-4-4 15,0-7-40-15,2-5-122 16,-1-8-82-16,1-8 137 15</inkml:trace>
  <inkml:trace contextRef="#ctx0" brushRef="#br2" timeOffset="202338.83">24940 14811 586 0,'-2'1'364'16,"-1"1"-33"-16,3 12-97 0,0 3-19 15,2 0-43 1,-1 3-21-16,4-6-54 0,-3-2-22 15,9-1-38-15,-2-7-14 16,4-4-11-16,-1-3-3 16,0-10-2-16,4-1 1 15,-4-7-2-15,2 0 1 16,-8-4 1-16,-3 1 0 16,-9 5 1-16,-6-4 0 15,-5 6-1-15,-1 1-2 16,-5 4-4-16,-1 9-2 0,8 10-4 15,-4 6-2-15,12 9-3 16,-1 4-2-16,6-1 3 16,-1-3-33-16,7-7-81 15,9-3-65-15,6-8-167 16,16-2 216-16</inkml:trace>
  <inkml:trace contextRef="#ctx0" brushRef="#br2" timeOffset="202682.94">25180 14720 507 0,'2'1'346'0,"-2"1"59"16,-2 3-115-16,1-5-70 15,-2 5-33-15,-3 21-73 16,-4 28-31-16,14-31-51 0,2-6-13 16,7-5-13-16,4-2-1 15,2-5 0-15,0-1 0 16,0-4 1-16,-1-4 1 15,-1-6 2-15,3-6 0 16,-8-3 4-16,-7-1 2 16,-5 0 4-16,-9 2 1 0,-9 2-1 15,1 4 0 1,-5 6-3-16,0 5-3 0,2 6-6 16,1 4-3-16,3 7-7 15,3 2-3-15,5-2-11 16,8-3-31-16,5-7-72 15,5 3-39-15,3-12-107 16,1 3-112-16,4-6 252 16</inkml:trace>
  <inkml:trace contextRef="#ctx0" brushRef="#br2" timeOffset="202874.79">25384 14610 918 0,'7'-7'449'0,"-8"11"-114"15,-1 5-68-15,-2 10-58 16,0 8-30-16,4 13-80 0,-2 3-28 16,0 4-45-16,2-2-9 15,0-5-13-15,6-5-3 16,7-6-30-16,3-4-37 16,6-16-93-16,4-6-75 15,1-15-258-15,2-5 313 16</inkml:trace>
  <inkml:trace contextRef="#ctx0" brushRef="#br2" timeOffset="203155.07">25560 14727 952 0,'-11'5'448'0,"-6"-1"-170"16,3 8-40-16,-10-1-68 16,3 2-42-16,4 0-65 15,-1-3-19-15,10 2-18 16,0-5-3-16,4-1-5 15,1 1 0-15,1-2-3 16,2 4 1-16,1-2 1 16,7 4-1-16,9-1-3 15,3-3 2-15,7 2 0 16,3-1 0-16,-1-1 0 16,0 1-4-16,-4-2-13 15,-4-2-43-15,-6-6-128 16,-3 2 116-16</inkml:trace>
  <inkml:trace contextRef="#ctx0" brushRef="#br2" timeOffset="203852.1">26185 14884 794 0,'2'-7'414'0,"1"0"-151"16,-2-8-65-16,-2 3-19 16,-3-4-80-16,-4-4-26 15,-5 6-36-15,-1-3-10 0,-3 8-10 16,3 7-2 0,-3 1-9-16,2 5-4 0,2 7-3 15,0 0-1-15,8 6 2 16,0 5 0-16,5-3 3 15,5 3 0-15,1-5 0 16,4-6-1-16,5-6 2 16,0-2 1-16,0-12 2 15,0-3 1-15,2-7-1 16,1 3-1-16,1 0 14 16,-2 4 8-16,-3 8 16 15,-5 1 14-15,-3 8 8 16,-1 6-2-16,-1 1-9 15,-1 4-11-15,0-1-24 16,2-3-8-16,1 1-11 16,3-5-9-16,3-6-78 15,1-2-55-15,4-4-161 0,-1-4 178 16</inkml:trace>
  <inkml:trace contextRef="#ctx0" brushRef="#br2" timeOffset="204058.36">26433 14568 1117 0,'-6'-3'485'0,"6"14"-211"16,-2 9-107-16,-2 12-45 16,-1 7-29-16,5 9-56 15,0 1-15-15,10-1-16 16,3-6-4-16,1-8-4 15,10-6-1-15,-2-15-28 16,2-1-32-16,-3-12-114 16,-1-6-119-16,-3-7 184 15</inkml:trace>
  <inkml:trace contextRef="#ctx0" brushRef="#br2" timeOffset="204235.01">26310 14652 1020 0,'-4'1'456'16,"3"0"-172"0,1 3-84-16,0-4-42 0,0 0-29 15,20 5-66-15,31 6-18 16,-21-9-25-16,4-2-10 16,1 0-152-16,3 0-80 15,7 2 130-15</inkml:trace>
  <inkml:trace contextRef="#ctx0" brushRef="#br2" timeOffset="205331.19">27276 14643 587 0,'28'-35'343'15,"-28"31"-72"-15,-2 5-67 16,-3 9-11-16,-7 11-71 15,-2 11-34-15,3 14-40 16,3 5-16-16,8-3-18 0,3-9-5 16,9-13-5-16,1-3 0 15,2-10-46-15,-1-1-60 16,-4-9 66-16</inkml:trace>
  <inkml:trace contextRef="#ctx0" brushRef="#br2" timeOffset="205537.65">27147 14704 748 0,'-13'-1'337'0,"6"-3"-117"16,5 2-68-16,6 1-37 16,4 2-27-16,11 2-59 15,3 0-9-15,11 1-9 16,4-2-2-16,5 1-1 15,-1-1-41-15,4 2-118 16,0-1-84-16,-2-1 127 16</inkml:trace>
  <inkml:trace contextRef="#ctx0" brushRef="#br2" timeOffset="205926.26">27632 14724 383 0,'-2'-1'296'0,"-3"1"72"0,-3 0-64 16,-2-2-72-16,-2 0-26 15,-2-5-56-15,-2 2-29 16,-4-3-47-16,1 2-17 16,0 3-26-16,1 3-10 15,7 7-16-15,-1 4-5 16,4 8-6-16,6 3-2 16,4 1 1-16,7-1 1 0,4-4 2 15,1-3 1 1,3-7 3-16,-3-7-1 0,5-6 1 15,-3-6 0-15,0-6-3 16,1-3 2-16,-3-4 1 16,-2-1 0-16,-4 4 3 15,-2 5 2-15,-1 11 4 16,-4 5 5-16,-3 11 6 16,-5 6 1-16,0 5 0 15,2 5-6-15,5-4-8 16,4 0-2-16,4-8-5 15,1-7-1-15,3-4-63 16,-2-6-59-16,3-9-454 16,2-6 386-16</inkml:trace>
  <inkml:trace contextRef="#ctx0" brushRef="#br2" timeOffset="206339.14">27813 14462 1055 0,'3'14'449'16,"-3"18"-215"-16,-3 9-95 16,-1 8-8-16,2 5-21 15,1 1-43-15,2-6-12 16,10-4-35-16,-1-8-9 0,2-14-4 16,-4-8-2-16,-1-9 2 15,-2-6 3-15,-2-9 2 16,-3-4 2-16,0-9 0 15,0-4-4-15,0-3-5 16,6 1-1-16,-1 4-4 16,4 4-3-16,-2 9-3 15,1 4 1-15,1 7 2 16,4 7 3-16,4 7 10 16,-9 3 9-16,-1 3 21 15,-7 1 6-15,-3 3 2 16,-1 2-5-16,-1-1-17 15,-5-2-5-15,-2-11-6 16,3 0-3-16,-2-12-8 0,7-5-22 16,0 0-64-16,-2-5-41 15,5-4-123-15,0-6-99 16,9-7 223-16</inkml:trace>
  <inkml:trace contextRef="#ctx0" brushRef="#br2" timeOffset="206526.65">28042 14538 743 0,'-1'-9'410'0,"1"16"-57"16,1 7-105-16,-1 12-77 15,-5 8-47-15,2 7-67 16,-1-1-13-16,7 2-22 16,6-3-10-16,7-6-10 15,2-8-2-15,0-8-1 16,0-3-27-16,-3-10-111 15,4 0-85-15,2-9 126 16</inkml:trace>
  <inkml:trace contextRef="#ctx0" brushRef="#br2" timeOffset="206865.58">28283 14804 773 0,'-3'5'386'0,"3"5"-117"16,0-2-29-16,0-1-69 0,5-1-33 15,-1-6-48-15,3-3-16 16,4-9-22-16,2 0-10 16,-3-9-20-16,-3-1-9 15,4-2-5-15,-3 0-1 16,-4 1 1-16,0 3 0 16,-9 8 2-16,-3 4 0 15,-5 12 0-15,-1 7 4 16,0 12 9-16,-1 5 7 0,4 2 7 15,4-2-2-15,9-3-4 16,8-3-4-16,6-3-7 16,4-2-2-16,1-8-10 15,1-4-5-15,5-5-13 16,-8-5-27-16,3 0-87 16,-5-5-66-16,0-3-394 15,10-2 384-15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5:29:20.632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16496 12925 497 0,'-1'0'300'16,"0"0"-61"-16,0 0-20 15,0 0 6-15,-3 3-55 16,3-3-29 0,-8 19-35-16,0 31-16 0,14-13-29 0,3-1-13 15,-5-3-20-15,-9-1-8 16,5 8-10-16,-4-2-2 15,10 0-3-15,6-1-1 16,-11-10 0-16,9 1-1 16,-10-16 1-16,1-2 2 15,1-7-3-15,-5-8-3 16,0 1-5-16,4-7-3 0,-4-8 0 16,8 1 1-16,-4-7 4 15,-6 5 0-15,15 1 1 16,-13-2-1-16,20 8 1 15,3 0 0-15,1 8 3 16,10 5 7-16,-14 1 10 16,1 2 4-16,-5 7 5 15,0 0-2-15,-6 2-3 16,-1 3-1-16,-5-1-1 16,-5-1-2-16,0 4-3 15,-5-3-1-15,-2 0-4 16,2 0-1-16,-3-5-2 15,3 4 0-15,-4-8-3 16,-4-1 0-16,3-3-4 16,3-1-10-16,11 7-49 0,-4-8-49 15,9-3-124-15,2-3-106 16,12-10 211-16</inkml:trace>
  <inkml:trace contextRef="#ctx0" brushRef="#br0" timeOffset="447.89">16931 13261 214 0,'14'5'192'15,"-4"-3"86"-15,-4-1-11 0,0-1-9 16,-8-4-32-16,-1-3-66 16,3-3-26-16,0-5-41 15,10 1-15-15,-14-5-17 16,-3 0-3-16,-4 3-5 15,-15 3-5-15,15 4-12 16,-2 7-5-16,-3 10-9 16,-2 2-5-16,-1 17 0 15,2 1-1-15,3 3 1 16,14 5-1-16,-3-9 0 16,9 1-3-16,4-7-1 15,-4-13-2-15,6-2-3 16,6-4-2-16,1-9-3 15,-2 5 1-15,-1-8-2 0,-5-3 0 16,1 0 2-16,-4-1 0 16,0 1 0-16,-4 2 3 15,3 6 1-15,-1 3 2 16,0 4 2-16,5 6 0 16,-10 1-2-16,2 2-3 15,3 1-4-15,-5-5-3 16,9 0-13-16,-3-4-27 0,5-3-74 15,0 0-71 1,0-6 111-16</inkml:trace>
  <inkml:trace contextRef="#ctx0" brushRef="#br0" timeOffset="1047.8">17213 13094 1103 0,'-5'-5'493'0,"-5"11"-222"15,-3 4-61-15,-3 12-47 16,2 5-41-16,2 1-53 16,3-1-16-16,6-9-25 15,3-1-7-15,3-4-15 16,5-1-2-16,2-1-3 16,1 2 1-16,0-3-1 15,0 4 1-15,1-1 0 0,-2-2 1 16,-2 1 1-16,-3-7 0 15,-4 2 2-15,-3-1 0 16,-6 0-1-16,1 9-1 16,-3-10-15-16,1 1-17 15,2-2-31-15,3-2-16 16,-1-2-20-16,2-2-2 16,2 1 10-16,0 0 7 0,1 0 27 15,0 0 16-15,0-1 20 16,0 1 8-16,5 0 7 15,13-3 2-15,38-7 1 16,-22 4 1-16,4-2 9 16,-5-1 3-16,-4-7 3 15,-5-2 2-15,-2-1-2 16,5 3 1-16,-8-1 11 16,-2 2 6-16,-13 1 24 15,-5 0 12-15,-9 2 13 16,1 1 2-16,-4 3-11 15,4 9-12-15,2 10-21 16,-14 3-8-16,19 10-15 16,0 0-4-16,2 2-6 15,14 2-2-15,-9-4-3 16,0-1-1-16,7-4-3 16,-2-6-2-16,10-6-17 0,-1-4-46 15,11-5-143-15,7 1 136 16</inkml:trace>
  <inkml:trace contextRef="#ctx0" brushRef="#br0" timeOffset="1928.36">18227 13294 574 0,'0'0'337'16,"5"0"-46"-16,2-1-25 16,-3 0-68-16,2-2-29 15,-6 2-43-15,6-16-21 16,3-26-35-16,-20 28-12 15,2 3-16-15,0 6-4 16,-7 6-14-16,1 2-5 0,-3 14-11 16,0 4-5-16,5 3-4 15,2 3-1-15,5 3-2 16,5 0-2-16,6-1-1 16,2-2 1-16,9-9 0 15,-1-5 0-15,8-3-1 16,6 0-1-16,8-11-1 15,-1-3-2-15,4-5-14 16,-7-8-14-16,-2 0-21 16,-1-1-2-16,-10-10 18 15,-8 2 18-15,-2 3 26 16,-8 2 7-16,-2 6 7 16,12 4 3-16,-22 0 12 15,-1 4 13-15,-5 5 15 16,-5 6 1-16,10 11-4 0,8 4-11 15,-5 4-10 1,7 5-1-16,-1-2 0 0,-2-3 0 16,4-1-6-16,0-6-5 15,5-3-8-15,3-3-4 16,1-8-8-16,-3-5-1 16,6-6-1-16,-1-3 0 15,3-7 1-15,-4 0 0 16,-5 1 2-16,3 3 1 0,-7 7 5 15,-3 4 3-15,0 5 5 16,-9 2 1-16,7 7 2 16,7 6-2-16,-2 1-3 15,1 0-1-15,5-1-8 16,2 0-3-16,0-6-6 16,5-6-6-16,2-3-76 15,2-6-56-15,9-1-88 16,9 3 122-16</inkml:trace>
  <inkml:trace contextRef="#ctx0" brushRef="#br0" timeOffset="2518.19">18836 13173 1366 0,'-21'8'561'0,"-4"8"-362"0,-5 1-26 16,8 1-67-16,7-1-39 15,7-5-44-15,7-1-8 16,3-1-11-16,3-2-4 16,6 3 0-16,0 1 0 15,7 0 1-15,1 1 2 16,13 0 3-16,-7 0-1 16,-9-4 3-16,3 1-1 0,-21-8 7 15,-5-2 4-15,-2 6 2 16,-9-5 1-16,-5 3-11 15,2-2-5-15,1 1-7 16,3-3-2-16,10 3-4 16,4 2-1-16,4 1-7 15,4-1 1-15,6 1 0 16,7-2 3-16,4-4 5 16,6-3 2-16,0-6 2 15,6-1 1-15,-5-6 2 16,-9-3 0-16,7-3 3 15,-3-5 0-15,-3 3 2 16,1 2 1-16,-10 4 6 16,-6 2 3-16,-6 7 10 15,-2 4 3-15,-7 3 3 0,-5 4-1 16,0 6-5-16,0 4-1 16,11 7-4-16,1 3 0 15,2 0-3-15,10 3-1 16,-10-8-4-16,5-1-3 15,2-4-4-15,4-2-1 16,8-3-3-16,-1 1-1 0,6-6-46 16,-5-4-49-16,4-6-141 15,1-6 175-15,2-10-2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5T15:48:14.28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4723 10342 763 0,'0'0'336'15,"6"3"-176"-15,-2-3-7 16,0-2-50-16,-3-2-21 16,10-21-17-16,1-32-5 15,-21 32 3-15,-1 1 2 16,-4 4-8-16,0 5-5 15,-4 4-11-15,1 1-4 16,-3 7-9-16,0 1-5 0,0 9-9 16,4 9-2-16,3 6-1 15,4 8-1-15,8 4 2 16,1 0-1-16,7 3 3 16,2-3-1-16,7-3-3 15,2-5 0-15,3-9-3 16,-1-5-1-16,1-10 1 15,1-5-1-15,1-10 3 16,-2-5 0-16,2-5 0 16,-3-3 1-16,-4 2 1 15,-4 1 1-15,-6 9-2 16,-1 3 12-16,-4 9 12 16,1 4 7-16,4 9 12 15,1 9-7-15,3 8-4 16,1 4-7-16,-1-1-10 0,6-4-6 15,3-7-11-15,-6-6-5 16,2-5-10-16,-3-7-40 16,-3-5-138-16,8-5-108 15,4-5 168-15</inkml:trace>
  <inkml:trace contextRef="#ctx0" brushRef="#br0" timeOffset="435.89">5086 10281 1074 0,'0'5'496'16,"2"0"-268"-16,4 9-18 15,-4-1-38-15,3 6-66 16,1 2-27-16,-3-7-37 15,4 2-12-15,-5-7-13 16,0-2-4-16,-2-4-1 16,0-4-1-16,0 0-5 15,0 0-3-15,0 0-7 16,1-15-3-16,3-34 0 16,-1 28-2-16,2 0 3 15,1 6 2-15,3 1 0 16,0 0 0-16,3 7 0 0,2 5 0 15,0 3 4-15,1 7 7 16,0 5 13-16,-1 3 6 16,-2 6 9-16,-1-3 2 15,-6 2-7-15,-2-3-4 16,-3-5-9-16,-1-6-4 16,0-2-5-16,-1-2-20 0,1-3-109 15,1 0-79-15,0-1 114 16</inkml:trace>
  <inkml:trace contextRef="#ctx0" brushRef="#br0" timeOffset="790.19">5618 10047 1015 0,'-18'8'535'16,"2"1"-155"-16,-6 5-160 15,-2 2-30-15,4-1-88 16,1 5-24-16,2-9-41 16,12 3-11-16,0 0-14 15,5-2-4-15,9 4-9 16,-4-3-3-16,10-1 1 0,2 0 1 16,6-1 2-16,0-1 4 15,1-2 6-15,1 3 5 16,-8 1 8-16,-1 3 7 15,-8-1 17-15,-7 0 5 16,-8 0 2-16,-4 2-4 16,-7 1-18-16,-3-5-6 15,6-5-18-15,0-5-19 16,8-4-102-16,5-6-67 0,6-3-216 16,6-6 237-16</inkml:trace>
  <inkml:trace contextRef="#ctx0" brushRef="#br0" timeOffset="1184.74">5750 10174 1022 0,'2'23'483'0,"-1"1"-173"16,2 4-66-16,4 4-57 16,0-4-47-16,5-3-66 15,1-1-31-15,3-10-18 16,1-5-9-16,6-7-8 15,-5-5-1-15,3-9-3 0,-4-5-1 16,-5-7 1-16,8 1 1 16,-7-1 0-16,-5 4 2 15,-2 8 1-15,-3 2 4 16,-3 8-2-16,0 2-2 16,0 10-4-16,0 9-1 15,0 8 7-15,4 1 7 16,4 0 12-16,6-5 5 0,1-8-4 15,1-3-3 1,3-9-8-16,-5-5-5 16,6-11-3-16,-4-7 0 0,1-5-4 15,-2-3 0-15,-4 1-1 16,-1 2-5-16,-6 5-55 16,-2 1-46-16,-4 4-153 15,1 4-143-15,1 5 252 16</inkml:trace>
  <inkml:trace contextRef="#ctx0" brushRef="#br0" timeOffset="1535.98">6257 10354 912 0,'15'4'433'0,"3"-7"-175"15,1-1-13-15,-3-9-76 16,3-5-46-16,1-3-64 0,-3-5-19 15,0 0-14 1,-2 6-6-16,-12 0 4 0,-5 3 3 16,-11 4 6-16,-9 2 6 15,-1 9 5-15,1 4 2 16,6 11 0-16,4 3-2 16,7 9-6-16,4 3-2 0,7 3-3 15,5 3-2-15,7-8-8 16,4-3-5-16,1-7-10 15,-1-8-4-15,-1-10-8 16,1-7-18-16,-7-11-94 16,2-3-66-16,-2-6-195 15,-4 0-165-15,2 3 347 16</inkml:trace>
  <inkml:trace contextRef="#ctx0" brushRef="#br0" timeOffset="1759.36">6520 10231 591 0,'0'0'419'16,"0"0"15"-16,2 16-142 15,35 39-34-15,-29-28-65 16,5 2-21-16,-4-10-57 16,1-4-29-16,0-9-35 15,-2-4-22-15,-5-6-8 16,-2-6 2-16,-1-6 1 0,-1-4-3 16,-1-5-9-16,2 0-6 15,3 1-6-15,2-1-4 16,6 9-3-16,4 0-1 15,0 5-2-15,1 4-1 16,-1 1-80-16,-2 1-72 16,0 2 103-16</inkml:trace>
  <inkml:trace contextRef="#ctx0" brushRef="#br0" timeOffset="5077.14">7337 10190 813 0,'-1'0'406'15,"0"0"-184"-15,0 0-39 16,0 1-41-16,-2 3-69 15,2-3-20-15,1-1-17 16,9 5 2-16,20 3-1 16,26-6-3-16,-26-2-7 15,-7-3-2-15,-4 3-7 16,-1 3-2-16,-4-2-3 16,-4-1-2-16,-2 1 1 0,-6-1-6 15,-2 5-56-15,-3 2-49 16,-11 4-125-16,0 2-102 15,-5 0 206-15</inkml:trace>
  <inkml:trace contextRef="#ctx0" brushRef="#br0" timeOffset="5287.46">7393 10353 436 0,'1'0'282'16,"9"1"16"-16,-4-1-38 15,2 0-41-15,3-2-27 0,5 0-43 16,1 0-15-16,0 0-26 15,4 2-15-15,-8 0-25 16,3 1-13-16,-2-1-19 16,-2 0-6-16,-4 2-12 15,0 0-3-15,-2-2-5 16,-5 1-23-16,3 1-115 16,-4-2-81-16,0 0 118 15</inkml:trace>
  <inkml:trace contextRef="#ctx0" brushRef="#br0" timeOffset="13621.15">8666 10142 547 0,'-1'0'269'0,"0"0"-89"0,0 0-10 15,0 0-41-15,0 0-34 16,0 0-35-16,0 0-5 16,-1 0 2-16,1 0 0 15,0 0-7-15,1 0-4 16,0 4-10-16,2 12-2 16,6 33-7-16,-8-27-4 0,-1 5-1 15,0 1-2-15,-1-3-2 16,2-4 0-16,-1-7 2 15,-2-3 2-15,1-9 7 16,-1 0 0-16,0-3-7 16,2 0-4-16,0 0-12 15,-1-5-4-15,1-16-3 16,-1-36-1-16,9 33-2 16,0-1 0-16,3 5 1 15,3 5-1-15,0 5 0 16,0 2 2-16,3 9 7 15,-1 4 4-15,2 4 8 16,-2 5 2-16,-3 1-2 16,-2 5-1-16,-2 5-3 15,-1-1-3-15,0 2-2 16,-3-3 0-16,0-5 1 16,-1-5 0-16,-3-7 5 0,0-4 0 15,0-4 0-15,-1 2-1 16,1 0-6-16,0-20-2 15,8-33-4-15,1 29-1 16,3 3-1-16,0 3 0 16,5 1-2-16,-4 3 0 0,0 6 2 15,-3-2 3-15,-2 11 10 16,0 5 5-16,0 10 8 16,2 6 1-16,-4 0-5 15,2 0-2-15,-1 0-7 16,-3-3-2-16,-1-6-4 15,-2-6-1-15,-1-6-5 16,4 3-31-16,-3-4-98 16,-1 0-84-16,0 0 121 15</inkml:trace>
  <inkml:trace contextRef="#ctx0" brushRef="#br0" timeOffset="14114.21">9259 10254 489 0,'9'5'271'15,"-3"-5"-20"-15,-1 1-36 16,-5-10-12-16,0 1-50 16,-2-7-65-16,-2-5-25 15,-3 2-18-15,0-5 0 16,-3 2-1-16,0 8 5 15,0 3 4-15,-2 6-3 16,-1 7-14-16,-1 2-12 16,0 12-17-16,5 4-4 0,3 4 0 15,4 3 1-15,4 0 3 16,2-2 1-16,3-6 2 16,1-5 1-16,0-7 3 15,-1-5-1-15,1-3 3 16,0-3-2-16,1-7-1 15,2 0-2-15,1-3-2 16,0-3-1-16,0-1-1 16,-1 4-1-16,-2 0-1 15,-1 4 1-15,-4 5-2 16,-2-3 1-16,2 8 8 16,-1 3 5-16,1 4 12 15,2 6 3-15,1 0-1 16,0 3-4-16,2 2-9 15,1-2-3-15,-3 0-7 0,-2-4-2 16,0-2-40-16,-2-4-57 16,2-2-177-16,2-3 168 15</inkml:trace>
  <inkml:trace contextRef="#ctx0" brushRef="#br0" timeOffset="14357.06">9472 10135 990 0,'1'17'428'0,"6"-6"-192"15,1 2-66-15,7 0 4 16,0 3-44-16,1 1-70 16,0 0 6-16,1 1-30 15,5 1-4-15,1 0-5 16,-2-1-9-16,-6-5-7 15,-5-1-1-15,-4-3-40 16,-4-3-53-16,-2-1-197 16,0-5 180-16</inkml:trace>
  <inkml:trace contextRef="#ctx0" brushRef="#br0" timeOffset="14542.38">9624 10155 1144 0,'-17'19'530'0,"-2"5"-286"16,-1 3-67-16,-3-2-38 15,7-1-90-15,4-3-23 16,1-4-22-16,7-2 1 0,-1-6-92 16,0-3-91-16,9-1 113 15</inkml:trace>
  <inkml:trace contextRef="#ctx0" brushRef="#br0" timeOffset="34183.36">10385 9766 677 0,'-7'-7'324'15,"3"2"-121"-15,2-1-14 16,-2 0-22-16,-5-1-33 0,-1 1-32 15,-4 1-12-15,-5 0-18 16,1 6-9-16,-8 2-21 16,2 2-8-16,0 4-12 15,2 5-4-15,0 0-6 16,3 5-2-16,5 2-5 16,1-3-1-16,10 10 1 15,2-3-1-15,7 7-1 16,3-5 1-16,6 0-1 15,0-1 0-15,1 0 0 16,-1 0-1-16,-4 0 1 16,0 2 0-16,-6-1 1 15,-2-2 0-15,-5-2 2 16,-3-1 1-16,-6-5 3 16,0-2 0-16,-5-2 1 15,0-3-1-15,0-2-2 0,1-5-1 16,5-3-4-16,1 0 0 15,3-2-3-15,2 2-2 16,2 0-7-16,2-1-3 16,0 0-1-16,0-1 2 15,0 1 5-15,14-2 4 16,6 2 1-16,27 2 1 16,-28 13 0-16,-1 5 4 15,-5 10 7-15,0 9 4 0,-3 7 7 16,-2 2 3-16,-3 1 5 15,2-1 4-15,-5-4 2 16,0-7 3-16,-2-9 1 16,-2-6-3-16,0-6-8 15,-2-4-5-15,4-3-14 16,0-3-6-16,4-4-9 16,1 1-19-16,-5-4-101 15,8-1-73-15,20-6 117 16</inkml:trace>
  <inkml:trace contextRef="#ctx0" brushRef="#br0" timeOffset="34942.81">10909 10196 523 0,'1'-10'299'0,"-1"-1"-39"15,0 4-15-15,5-25-55 16,-8 28-27-16,2 2-46 15,-4 1-20-15,5 1-35 0,0 0-13 16,0 2-18 0,10 23-3-16,9 32 1 0,-6-22 0 15,5 3 5-15,1 1 4 16,5-4 8-16,-1 0 4 16,-2-11-3-16,-3-7-3 15,1-4-1-15,-2-7 1 16,-2-3 5-16,-2-3 3 15,-4-11 1-15,1-7-3 16,-1-14-9-16,0-6-8 0,2-5-14 16,-2 1-5-16,0 6-7 15,-2 9 0-15,-5 8-1 16,-1 6-2-16,-1 13-3 16,-1 0-4-16,-4 6-66 15,4-6-50 1,0 0-156-16,0 0-177 0,0 13 290 15</inkml:trace>
  <inkml:trace contextRef="#ctx0" brushRef="#br0" timeOffset="37818.64">12035 9850 297 0,'-33'-36'210'16,"33"31"-10"-16,-2-3-35 16,2 5-19-16,0-4-18 15,-4-4-3-15,8 4-7 16,-4 2-4-16,-1 5-15 15,1 1-15-15,-1-1-28 16,0 0-13-16,0 0-17 16,1 14-2-16,1 13 4 15,3 32 1-15,-3-19 0 16,1 8 1-16,-2 15-4 0,-2 4-3 16,7 9-4-16,2-3-1 15,4-5-2-15,1-3 3 16,-5-11 1-16,0-4 0 15,-2-11 2-15,2-4-2 16,-4-6-3-16,0-6-2 16,-1-8-4-16,2-2-1 15,-4-9-2-15,-3 0 1 16,1-4-2-16,1-1-1 16,0-1-33-16,0 1-27 0,0-2-130 15,1-22-215-15,15-37 263 16</inkml:trace>
  <inkml:trace contextRef="#ctx0" brushRef="#br0" timeOffset="39534.3">13022 10035 399 0,'-30'-4'277'0,"29"0"-27"16,1-1-36-16,-6 1-26 16,6 2-41-16,2 2-19 0,1 7-24 15,2 2-10-15,-5 14-14 16,-5 7-5-16,3 11-11 16,3 5-10-16,3 0-19 15,3-4-6-15,-5-11-11 16,5-2-4-16,2-9-4 15,-2-2-2-15,4-4-3 16,-7-8-4-16,-1-1-40 16,4-2-46-16,0-7-132 15,-1-6-116-15,10-7 205 16</inkml:trace>
  <inkml:trace contextRef="#ctx0" brushRef="#br0" timeOffset="39820.66">13229 10098 725 0,'-4'0'392'16,"-4"0"-124"-16,-8 8-77 0,-3-2-41 15,-5 10-65-15,-3-3-20 16,1 4-28-16,0 1-6 16,7-3-7-16,5-1 1 15,7-7 4-15,2 0-2 0,5-4 0 16,1 0-1-16,3 3-2 15,-4-6 0-15,4 1 2 16,19 6 0-16,31 10 4 16,-26-9 0-16,-4-1 2 15,-3 1-1-15,-8-1-6 16,-3 2-3-16,-5 1-11 16,-3-1-3-16,-1-3-75 15,-1-3-69-15,-1 0 85 16</inkml:trace>
  <inkml:trace contextRef="#ctx0" brushRef="#br0" timeOffset="40217.29">13387 10199 1099 0,'8'12'476'0,"-2"5"-269"0,-4 3-12 16,-2 3-62-16,0-8-48 31,0-7-49-31,0 1-10 0,3 17-6 0,1-1 0 16,-1-10 0-16,-3-14 1 16,-3-3 0-16,-2-4-2 0,2-5-7 15,3-2-5-15,1-10-7 16,6-2 0-16,2-6-1 15,3 3 1-15,4 6 0 16,2 5 2-16,-6 11 2 16,0-1 4-16,0 7 7 15,-3 5 4-15,5 9 8 16,1 6 2-16,-6 1-3 16,-1 0-1-16,-4 0-6 15,-2-1-4-15,0-4-4 16,0 3-3-16,-1-7-6 15,1-2-11-15,0-3-128 16,4-2-87-16,8-6 132 16</inkml:trace>
  <inkml:trace contextRef="#ctx0" brushRef="#br0" timeOffset="40646.94">13881 10214 1199 0,'0'-1'525'16,"-2"-3"-312"-16,-1 0 5 0,2 3-94 15,0 0-49-15,-6-3-44 16,-15-4-10-16,-26-29-12 16,28 30-3-16,3 3-6 15,3 4-2-15,3 4-5 16,2 6-2-16,1 8 1 15,3 5 3-15,1 4 5 16,2-3 2-16,3-3 6 16,3-7 1-16,3-6 4 15,3-3 0-15,1-6 0 16,3-2 1-16,3-6-4 16,0-2-2-16,6 3-3 15,-2-2-1-15,-1 6 0 16,1 0 1-16,-9 10 6 15,-1 5 4-15,-5 4 9 0,-5 3 1 16,4-3-5-16,-7-5-4 16,2-2-12-16,4-1-3 15,-2-5-86-15,7-1-53 16,-4-3-160-16,1-5-185 16,3 2 317-16</inkml:trace>
  <inkml:trace contextRef="#ctx0" brushRef="#br0" timeOffset="40892.12">13987 10155 781 0,'4'3'429'15,"-3"3"-145"-15,-1 16-39 16,0 5-32-16,1 13-75 16,3 8-17-16,0 8-40 15,1 2-19-15,5 0-23 16,-1 0-18-16,5-12-12 15,-1-8-3-15,-3-15-2 16,1-7-4-16,-2-11-54 16,-4-7-39-16,-4-14-104 15,-1-9-55-15,-7-8-101 16,-6-4 209-16</inkml:trace>
  <inkml:trace contextRef="#ctx0" brushRef="#br0" timeOffset="41151.37">13973 10169 927 0,'11'-6'436'0,"5"6"-181"0,4 1-43 16,1 5-34-16,2 0-38 15,0 2-41-15,1-1-16 16,-4 0-31-16,-3 7-13 16,-6-2-15-16,-5 0-2 15,-7 6-5-15,-4 0-1 0,-8 5-1 16,-2-2-3-16,-3-3-3 15,-2-6-2-15,2-7-8 16,3-3-27-16,2-7-84 16,2-5-68-16,7 0-355 15,5 1 349-15</inkml:trace>
  <inkml:trace contextRef="#ctx0" brushRef="#br0" timeOffset="41641.08">14281 10141 810 0,'0'0'392'16,"0"0"-145"-16,0 0-10 16,0 0-37-16,0 0-34 0,0 0-45 15,0-1-20 1,0 0-37-16,0 0-18 0,0-1-17 16,-1 1-6-16,0 0-8 15,0 1-3-15,0 0-5 16,-1 0-2-16,1 0 0 15,-5 10-2-15,1 3-1 16,1 27-1-16,15-26 0 16,4-1 0-16,7-2 0 15,2 0 2-15,1-1 0 16,0-2 1-16,-9-1 3 16,-4 2 1-16,-11-4 11 15,-2 3 9-15,-6-4 16 16,-1 2 4-16,-5 0-7 15,-7-4-9-15,-2 0-16 16,-2-2-6-16,0-6-12 0,6 3-31 16,5 0-99-16,5 2-61 15,10 2-212-15,6 6 247 16</inkml:trace>
  <inkml:trace contextRef="#ctx0" brushRef="#br0" timeOffset="42062.79">14628 10197 987 0,'-3'-2'442'0,"1"2"-103"16,-3 0-106-16,4-2-55 16,0 1-25-16,0 0-112 15,-5-2-18-15,-5-4-9 16,-1 0-3-16,-25-14-8 15,27 20-2-15,-2 1-4 16,2 3-4-16,1 7-2 16,3 4 1-16,3 3 2 15,1-1 1-15,3 2-1 16,0-5 2-16,5-1 1 16,2-2 3-16,3-4 6 15,0-6 3-15,2-2 2 16,3-3 0-16,1-6-3 15,2 6-1-15,-5 0 1 0,1 1 0 16,-7 6 6-16,-1-2 1 16,-1 2 5-16,-1 2-1 15,0 0-2-15,0 2-2 16,1 1-8-16,-2-3-3 16,0-1-69-16,2 0-59 15,1 0-175-15,1-2 177 0</inkml:trace>
  <inkml:trace contextRef="#ctx0" brushRef="#br0" timeOffset="42277.62">14887 10104 1268 0,'-10'8'526'0,"-7"4"-342"16,-5 3-16-16,6 0-75 15,-1-3-36-15,11 2-31 16,3 3-10-16,10-2-8 16,4 5-3-16,4-3-3 15,8-4 1-15,0-1-3 16,2-4 0-16,-1-5-36 16,-7-3-56-16,-2-3 61 0</inkml:trace>
  <inkml:trace contextRef="#ctx0" brushRef="#br0" timeOffset="42527.23">15054 9983 874 0,'-7'1'491'0,"6"4"-48"15,-2 8-257-15,1 5 2 16,-2 14-69-16,3 4-30 0,-1 10-34 15,0 1-13-15,1-4-20 16,2 0-9-16,6-14-7 16,1-6-2-16,1-8-5 15,-3-9-12-15,1-1-84 16,0-5-61-16,2-7-230 16,-1-2 237-16</inkml:trace>
  <inkml:trace contextRef="#ctx0" brushRef="#br0" timeOffset="42839.97">15220 10084 815 0,'-12'5'443'0,"-3"1"-63"16,-7 3-197-16,-1 5 5 16,0 1-61-16,0-2-32 15,4 3-30-15,2-5-3 16,7 0-4-16,5-2-2 15,2-3-2-15,6 2-5 16,2-3-5-16,2-2-2 16,8 4-2-16,3-2 0 0,5 3-5 15,2 5-3-15,1-4-12 16,-4 0-4 0,0-1-9-16,-5 1-2 0,-2 1-32 15,-2-1-64-15,-6-4-134 16,2 0 139-16</inkml:trace>
  <inkml:trace contextRef="#ctx0" brushRef="#br0" timeOffset="43782.11">15648 9926 500 0,'-9'-38'312'0,"1"34"17"15,-1-1-76-15,-3 5-46 16,-1 3-46-16,-5 7-73 16,1 7-21-16,-2 8-26 15,1 2-8-15,5 11-11 16,3 3-1-16,10 11-2 16,5 2-1-16,5 3-3 15,3 1-1-15,0-2 3 16,2-3 2-16,2-9 3 15,-2-8 1-15,2-10-3 16,-4-4-3-16,-4-10-5 16,-2-6-4-16,-3-4-15 15,-1-4-42-15,-1-6-156 0,3-1 138 16</inkml:trace>
  <inkml:trace contextRef="#ctx0" brushRef="#br0" timeOffset="44524.88">16188 10341 1221 0,'-4'-6'531'0,"-2"8"-254"0,0 2-77 16,-5 2-46-16,-1 2-57 16,-1 2-72-16,-2-1-15 15,3 3-70-15,4-2-55 16,8-8-147 0,0-1-186-16,1 0 289 0</inkml:trace>
  <inkml:trace contextRef="#ctx0" brushRef="#br0" timeOffset="45044.91">16354 10042 998 0,'3'1'450'0,"-3"-1"-166"15,-6 3-87-15,6-3-34 16,0 0-40-16,0 26-71 16,6 30-13-16,2-21-16 15,0-1-5-15,3-5-10 16,3-2-1-16,0-9-1 16,2-3 0-16,4-4-1 0,-5-4 0 15,3-7-1-15,-7-3 0 16,1-8-4-16,1-1-10 15,-6-8-34-15,5 1-14 16,-5-1-29-16,1 1 4 16,-3 3 21-16,1 0 13 15,-1 9 26-15,-3 4 6 0,0 18 22 16,0 3 17-16,0 13 41 16,3-2 17-16,7 1 17 15,4-4 2-15,4-11-10 16,2-6-8-16,2-12-20 15,-1-8-12-15,-1-11-20 16,-2-6-6-16,-5-6-8 16,-3-4-5-16,-4 0-4 15,-3 1-1-15,-6 1-3 16,-2 4-10-16,-5 6-30 16,0 7-21-16,-1 12-70 15,-1 7-54-15,0 13 116 16</inkml:trace>
  <inkml:trace contextRef="#ctx0" brushRef="#br0" timeOffset="45299.5">17002 10328 1345 0,'-1'3'606'0,"1"3"-336"16,-6-1-71-16,-1 3-12 15,3 1-105-15,-7-2-34 0,1 4-29 16,2 1-10-16,-8-1-65 16,9 1-51-16,-4-7-137 15,-2-2-90-15,12-1 208 16</inkml:trace>
  <inkml:trace contextRef="#ctx0" brushRef="#br0" timeOffset="45794.99">17154 10101 1027 0,'-33'-27'486'16,"32"29"-243"-16,2 13-61 15,3 5-17-15,2 11-70 16,3 3-19-16,1 3-25 16,2-2-12-16,4-6-16 15,3-6-2-15,6-8-1 16,2-4 1-16,5-6 2 16,-4 0 0-16,0-9-2 15,-6-5 0-15,-5-9-4 16,4-4-1-16,-8-8-3 15,2-2-2-15,-4-4-1 16,-9 1-1-16,-1 5-1 16,-1 7 0-16,-1 11-6 15,1 3-9-15,-8 9-51 16,0 6-46-16,-3 4-152 0,3 1-214 16,6 5 304-16</inkml:trace>
  <inkml:trace contextRef="#ctx0" brushRef="#br0" timeOffset="46143.55">17612 9897 1524 0,'-1'-1'78'0,"1"-2"-23"16,2 1 120-16,-2 1-67 15,0 1-7-15,10 1-11 16,9 10-47-16,31 31-5 0,-30-6 0 16,2 6 0-16,-1 7-5 15,-7 2-3-15,-7-3-8 16,-5-4-3-16,-9-10-6 15,-3-2-3-15,-4-9-4 16,-1-4-21-16,3-10-66 16,1-4-52-16,1-5-194 15,5 1 207-15</inkml:trace>
  <inkml:trace contextRef="#ctx0" brushRef="#br0" timeOffset="46422.23">18012 10069 1280 0,'-53'31'580'0,"52"-30"-312"15,1 1-100-15,3-1-23 0,-3-2-89 16,4-1-23-16,24 0-19 16,33-4-7-16,-28 4-69 15,1-1-56-15,-9 4-205 16,-9 2 198-16</inkml:trace>
  <inkml:trace contextRef="#ctx0" brushRef="#br0" timeOffset="46562.61">18029 10213 941 0,'-14'1'464'0,"14"0"-115"15,3-1-94-15,5-1-59 16,6-1-41-16,5-1-78 16,4 1-28-16,5-4-33 15,-3 0-36-15,-2 0-148 16,-1 3-106-16,-1 2 156 0</inkml:trace>
  <inkml:trace contextRef="#ctx0" brushRef="#br0" timeOffset="46974.25">18604 9957 795 0,'-10'-15'377'0,"5"-1"-103"15,3 2-56-15,1 4 4 16,0 5-31-16,0 7-66 16,0 8-18-16,-4 16-44 15,0 8-18-15,3 17-22 16,1 3-8-16,8 1-7 0,6-9-2 16,7-11-3-1,3-10-3-15,5-10-3 0,-1-7-29 16,0-8-90-16,0-5-80 15,-8-12 116-15</inkml:trace>
  <inkml:trace contextRef="#ctx0" brushRef="#br0" timeOffset="47120.5">18482 10028 1135 0,'0'0'475'0,"9"0"-302"15,0-1-26-15,11 1-47 16,3 0-45-16,7 2-31 16,5-1-42-16,-1 0-194 15,2 0 153-15</inkml:trace>
  <inkml:trace contextRef="#ctx0" brushRef="#br0" timeOffset="47431.74">18892 10122 1037 0,'6'17'509'0,"1"2"-223"16,-6 3-94-16,0 1-26 16,-1 0-87-16,1 1-27 15,2-7-19-15,3-1-5 16,-6-10 1-16,0-6 6 15,-1-4 4-15,0 3-3 16,-1 0-8-16,2-20-8 0,4-34-12 16,-4 25-2-16,5 0-6 15,-1 3-2-15,2 7-12 16,5 7-21-16,-3 7-68 16,6 2-45-16,-5 8-136 15,-1 2-171-15,13 1 299 16</inkml:trace>
  <inkml:trace contextRef="#ctx0" brushRef="#br0" timeOffset="48077.81">19108 10129 837 0,'-1'0'437'16,"-1"2"-47"-16,-2 5-167 16,-1 2-58-16,0 3-32 15,-9 33-66-15,10-29-13 16,3 7-15-16,2-2-7 16,4-4-11-16,1-2-4 15,4-5-5-15,1-2-3 16,1-8-6-16,-1-1-8 0,1-10-37 15,0-2-29-15,3-4-68 16,2-2-23-16,-3-3 12 16,1-2 27-16,-4 5 74 15,-2 5 31-15,-3 8 49 16,-4 2 24-16,-2 8 42 16,-1 4 23-16,-3 5 14 15,2 3-4-15,2 1-30 16,1 0-15-16,7-2-32 15,5-2-11-15,7-3-8 16,1-3-6-16,4-1-9 16,0-4-5-16,1-3-8 15,-4-8-4-15,-2-3-5 16,-5-5-6-16,-8-6-7 16,1-3 2-16,-8-5 5 15,0-1 6-15,-3 3 9 0,-2 4 2 16,-4 10 2-16,1 5 4 15,1 11 3-15,0 11 2 16,6 12-3-16,-3 7-3 16,4 2-6-16,2-3-2 15,4-2-4-15,10-2 0 16,-5-9-1-16,6-3-2 16,8-8-5-16,4-1-18 15,11-2-83-15,-1-2 3 0,-1 5 51 16</inkml:trace>
  <inkml:trace contextRef="#ctx0" brushRef="#br0" timeOffset="49370">20717 10200 648 0,'3'0'354'0,"1"2"-79"15,-1-2-15-15,-3 0-73 16,0-1-28-16,0 0-42 16,0 0-20-16,1-3-26 15,2-15-11-15,-3-34-13 0,-8 31-3 16,-7 4-7-16,-5-2-5 15,-3 9-8-15,-2 1-6 16,-2 9-12-16,3 6-4 16,0 11-6-16,-2 7-2 15,6 8 1-15,3-2 1 16,12 1 4-16,5-4 1 16,10-6 2-16,1-3 0 15,4-9 2-15,1-1 1 16,2-9 1-16,0 0-1 0,1 0-1 15,0-6-1-15,0 1 0 16,0-5 0-16,1-4 2 16,-3 3 2-16,-4 2 5 15,-1 5 3-15,-6 4 8 16,-2 3 3-16,-4 5 1 16,0 1-4-16,-1 9-8 15,0 1-3-15,2-1-9 16,4 2-2-16,-1-9-6 15,4-1-25-15,-1-6-78 16,2-3-63-16,1-5 98 16</inkml:trace>
  <inkml:trace contextRef="#ctx0" brushRef="#br0" timeOffset="49713.98">20907 10147 821 0,'7'11'505'0,"-4"-3"-33"16,2 4-229-16,-11-4-7 16,9 4-99-16,-7 0-35 0,2-2-53 15,4 2-17-15,-2-7-20 16,5 0-6-16,-5-5-4 16,3-6-2-1,-1 2 0-15,-2 3-2 0,0 0 2 16,2-6 0-16,1-6 1 15,1 3 1-15,17-28 1 16,-14 28 0-16,1 2 1 16,2 3 1-16,-2 2 1 15,-1 3 2-15,1 7 5 16,-1 5 2-16,-5 7 3 16,5 3-2-16,0 5-6 15,-1-4-2-15,7-5-5 16,-2-3-3-16,1-11-47 15,5-2-53-15,2-2-154 16,2-5-117-16,7-3 226 0</inkml:trace>
  <inkml:trace contextRef="#ctx0" brushRef="#br0" timeOffset="50135.1">21415 10100 1193 0,'-5'-4'532'15,"-2"4"-278"-15,-6 0-27 16,-4 4-87-16,-4 3-50 0,0 6-55 16,1 2-17-16,6 5-17 15,3 3-2-15,11-3-5 16,1 0 0-16,15-2 3 16,0-4 1-16,5-3 2 15,3-1 1-15,-8-11 1 16,5-5-2-16,-7-12 0 15,-4-5-7-15,-1-9-12 16,-8-5-1-16,1-7 1 16,0-3 6-16,9 0 13 15,-6 3 2-15,1 11 2 16,-3 8 6-16,-11 16 12 16,8 9 4-16,-3 16 6 15,-1 11-1-15,3 16-7 0,-4 5-1 16,4 2 2-1,5 2 1-15,6-12 0 0,4-3-2 16,5-12-10-16,-1-7-8 16,8-8-49-16,0-3-44 15,-4-7-131-15,1-5 135 16,-4 0 21-16</inkml:trace>
  <inkml:trace contextRef="#ctx0" brushRef="#br0" timeOffset="61125.49">15043 4861 748 0,'-62'0'360'0,"52"0"-148"16,0 0-3-16,9 0-56 15,0 0-27-15,2 1-36 16,-1-1-21-16,0 0-29 16,0 0-12-16,0 0-12 15,16 4-1-15,37 4-5 16,-22-8-1-16,7-5-4 16,0-2 0-16,-2 0 0 15,1-2-1-15,-6 4 0 16,-8 1 0-16,-5 3 1 15,-9 2 2-15,-6 4 6 16,-8-1 1-16,-6 3-29 16,-4-2-32-16,-5-1-93 15,6-1-64-15,-1-1 125 16</inkml:trace>
  <inkml:trace contextRef="#ctx0" brushRef="#br0" timeOffset="61393.3">15214 4728 688 0,'0'-1'381'16,"0"2"-89"-16,-1 0-16 0,0-1-102 16,-1 0-40-16,1 0-54 15,-3 16-18-15,-39 39-19 16,27-24-8-16,1 4-7 15,3-2-5-15,1-4-7 16,2-2-5-16,2-10-7 16,3-4-4-16,2-7-63 15,-1-6-54-15,2 0-183 16,0-2-173-16,0 1 298 16</inkml:trace>
  <inkml:trace contextRef="#ctx0" brushRef="#br0" timeOffset="61633.24">15052 4724 810 0,'-4'-5'388'0,"4"5"-143"0,3 5-30 15,1 6-39-15,6 4-29 16,4 5-37-16,-3 2-12 16,7 5-27-16,-4-1-7 15,1 1-19-15,0 0-7 16,0 0-15-16,0 1-7 15,-2-7-5-15,0-3-2 16,-2-6-4-16,-5-7-1 0,-1-1-10 16,-2-4-45-16,-3-3-139 15,0 3 128-15</inkml:trace>
  <inkml:trace contextRef="#ctx0" brushRef="#br0" timeOffset="64852.88">22437 10054 397 0,'-1'-1'239'0,"0"0"-20"16,0 0-9-16,0 0-32 15,-1 0-21-15,1 0-28 16,0 0-14-16,0 0-24 16,0 0-7-16,0-1-12 15,0 1-4-15,1 1-10 16,0 0-4-16,0 0-9 15,1 17-5-15,2 38-10 16,2-24-7-16,1 0-7 16,3-10-5-1,-5-10-3-15,1 0-2 0,19 28-2 16,-1-5 0-16,6-6 0 16,-10-13 0-16,-3-11 0 0,1-2-1 15,-4-6-1-15,1-7-2 16,0-10 0-16,-2-5-2 15,2-7 1-15,-2 5 1 16,-4 0 1-16,0 7 2 16,-5 8 2-16,1 2 1 15,-3 11-4-15,-1 5-2 16,2 10 4-16,0 2 3 0,2 8 14 16,5 1 6-16,2-4 10 15,3 0 2-15,5-6 0 16,1-1-2-16,3-1-4 15,-4-5-1-15,2-3-5 16,0-3-1-16,-7-7-3 16,3-4-1-16,-11-8 0 15,2-5 0-15,-4-2-1 16,0-2-3-16,-2 0-3 16,-8-2-1-16,0 1-5 15,0 4-2-15,-2 2-8 16,-2 4-15-16,-1 5-54 15,4 0-29-15,1 6-66 16,1 1-43-16,7 6 138 16</inkml:trace>
  <inkml:trace contextRef="#ctx0" brushRef="#br0" timeOffset="65488.73">23425 10046 551 0,'0'0'352'0,"0"1"-61"15,0-1-25-15,0 0-34 16,-2 0-76-16,1 0-28 16,0 0-48-16,-6 1-12 15,-13 3-8-15,-26 10-6 16,25-7-11-16,0-3-5 0,3 3-7 15,-4-2-2-15,5 2-3 16,3 4-3-16,4 1-9 16,4-1-5-16,7 1-5 15,6-2-1-15,9 3 0 16,3-2 1-16,9 2 1 16,-4-2 0-16,4-3 0 15,-2 0 1-15,-10-2 0 16,4-1 0-16,-13 2-2 15,2-2 4-15,-6-5-96 16,0 3-78-16,-4-3-461 16,-1 0 403-16</inkml:trace>
  <inkml:trace contextRef="#ctx0" brushRef="#br0" timeOffset="65662.17">23193 10305 792 0,'4'-5'400'0,"7"6"-96"0,2 2-67 16,5-2-27-16,8 3-42 16,0-1-62-16,-1-1-18 15,0 4-42-15,-6-1-14 16,-4 0-21-16,3 3-21 0,-9 0-147 16,3-1-126-1,15 10 168-15</inkml:trace>
  <inkml:trace contextRef="#ctx0" brushRef="#br0" timeOffset="66552.96">23749 10073 800 0,'0'-1'378'0,"0"0"-147"15,0 0-6-15,0 0-34 16,-1 0-27-16,-1-1-41 16,1 1-24-16,0 0-44 15,0 1-16-15,-3 19-21 16,-2 45-5-16,13-24-4 15,4-2-2-15,2-7-3 16,7-7 0-16,3-7-1 16,-1-2 2-16,-3-8-1 0,-2-4-1 15,-6-9-1 1,1-4-2-16,4-13-2 0,-5 1 0 16,-1-7 0-16,1 1 2 15,-8 8 2-15,-1 1 3 16,3 17-1-16,-8 4-1 15,3 10-2-15,0 7-2 16,0 1 3-16,6 5 3 0,1-4 12 16,6-2 6-16,6-1 12 15,0-5 3-15,4-3-1 16,-1-3-4-16,1-6-8 16,-1-6-2-16,0-6-1 15,-5-2 1-15,-1-8-1 16,-2 2-1-16,-3-5-5 15,-1-5-1-15,-5-5-5 16,-5-8-2-16,-5-2-1 16,-4 4-3-16,-3 10-6 15,0 8-9-15,-3 16-51 16,1 6-38-16,1 13-93 16,2 3-60-16,13 4 158 15</inkml:trace>
  <inkml:trace contextRef="#ctx0" brushRef="#br0" timeOffset="66869.89">24304 9821 1168 0,'-6'-12'492'0,"0"10"-266"15,1-1-45-15,6 3-32 16,6 0-41-16,6 1-54 16,5 1-14-16,7 0-16 15,0 4-2-15,-2-4-5 16,10 1-2-16,-6-2-5 15,-1-3-2-15,3 0-4 16,-13-4-1-16,-1 4-48 16,-6-1-53-16,-9 2-198 15,-3-3 186-15</inkml:trace>
  <inkml:trace contextRef="#ctx0" brushRef="#br0" timeOffset="67113.88">24477 9655 805 0,'0'10'419'16,"2"-1"-106"-16,-1 5-40 15,-4 5-65-15,-10 1-43 16,1 8-62-16,-3 3-27 0,1 3-40 16,6 1-9-16,2-2-14 15,0-6-4-15,4-7-2 16,-3-7-1-16,-1-8-19 15,4-2-25-15,-2-4-79 16,-2-3-63-16,0-2-214 16,-1-4 248-16</inkml:trace>
  <inkml:trace contextRef="#ctx0" brushRef="#br0" timeOffset="67326.12">24363 9708 816 0,'4'-2'475'15,"-4"2"-99"-15,6 5-120 16,-2 1-12-16,2 4-84 16,2 3-29-16,0 4-47 0,-1 0-23 15,1 2-25-15,0 0-8 16,1-2-12-16,2 1-5 16,-3 0-5-16,1 1-2 15,2 0-3-15,-2-1-18 16,3-3-90-16,0-2-63 15,2-5 97-15</inkml:trace>
  <inkml:trace contextRef="#ctx0" brushRef="#br0" timeOffset="68606.92">25148 9618 684 0,'-1'-2'329'0,"0"1"-133"15,0 0-7-15,0 0-46 16,1 0-27-16,0 0-37 15,0 0-19-15,0 0-31 16,10-5-10-16,5 3-11 16,26 2-1-16,-30 10-2 0,-2-2-1 15,-4 8 5-15,-3 3 4 16,-9 11 12-16,-5 0 5 16,-8 11 0-1,-2 2-4-15,2 3-6 0,1 2 0 16,6-5 0-16,4-3 1 15,9-6-4-15,3 2-3 16,5-5-5-16,2-5-3 16,1-10-2-16,3-3-1 15,0-8-1-15,3-1 0 0,0-4-2 16,0-4 0-16,-3 2 0 16,-3-5 0-16,-4 5 4 15,-2-2 0-15,-5 5 0 16,0 2 0-16,-1-2-2 15,0 8-1-15,-3 18 2 16,-4 32 5-16,4-29 6 16,1 1 6-16,3 0 8 15,2 1 5-15,2 0 6 16,-2 0 2-16,-1-3-3 16,-1-3-2-16,-3-2-5 15,-3 0 0-15,-3-5-3 16,2-3-2-16,-3-3-6 15,1-4-3-15,2-4-4 16,-1-3-21-16,0-5-135 0,-3-4-95 16,6-6 136-1</inkml:trace>
  <inkml:trace contextRef="#ctx0" brushRef="#br0" timeOffset="79831.94">15840 9994 471 0,'3'-1'321'15,"-2"0"-51"-15,-1 0-21 16,5 0-33-16,-5 0-57 15,2 0-18-15,3-1-31 16,0 1-10-16,-2 0-17 16,-3 0-6-16,0 0-9 15,0 1-6-15,0 0-13 16,0-1-6-16,0 1-11 16,2 0-5-16,-2 0-10 0,0 0-3 15,0 0-4-15,0 0-2 16,0 0 1-16,0 0-1 15,0 0 4-15,0-1 1 16,0 0 2-16,0 0 0 16,0 0-2-16,0 0 0 15,0-1-4-15,0 2 0 16,0-1-2-16,0 1 0 16,0 0 0-16,0 0-1 15,0 0-2-15,0 0 0 16,0 0 1-16,0 0 0 0,8 19 3 15,8 37-1-15,-13-21 1 16,-1-2 0-16,-2-2-2 16,1-6 1 15,-1-13-2-31,0-6-1 0,1 1-1 0,-2 32 0 0,5 6 1 16,5-6 0-16,-9-16 1 15,3-1 0-15,1-4 0 16,-2-5 0-16,-2-5 0 15,1-2 0-15,-1-5-1 16,1 2 0-16,-1-3-4 16,0-2-1-16,0 1-3 15,0 0-4-15,-1 0-12 16,1 0-8-16,-1-2-21 0,1-7-17 16,0 2-41-16,0 1-21 15,-1 0-58-15,0 2-52 16,0 3 157-16</inkml:trace>
  <inkml:trace contextRef="#ctx0" brushRef="#br0" timeOffset="88565.42">23088 3173 691 0,'-52'21'349'0,"44"-18"-108"15,2 5-20-15,3-3-66 16,2-4-33-16,7 3-48 15,5-3-19-15,11-2-19 16,5 1-5-16,9-3-9 0,2-4-6 16,7 3-7-16,1 3-3 15,-3 0-1-15,-7 1-1 16,-13 0 2-16,-11 0 3 16,-13 0 8-16,-5 1 0 15,-10 6-42-15,1 0-42 16,-6-2-180-16,-2-1 155 0</inkml:trace>
  <inkml:trace contextRef="#ctx0" brushRef="#br0" timeOffset="88812.41">23279 3059 706 0,'5'6'372'0,"-5"-1"-91"15,0 1-49-15,-5 6-60 16,-5 4-52-16,-6 7-61 16,-4 5-24-16,-5 1-21 15,3 2-4-15,4-4-4 16,3-4-1-16,7-3-1 16,0-3 0-16,1-7-3 15,0-2-21-15,2-4-83 0,-2-4-61 16,4-8 93-16</inkml:trace>
  <inkml:trace contextRef="#ctx0" brushRef="#br0" timeOffset="89053.47">23145 3062 859 0,'2'8'412'0,"4"6"-165"15,-2 3-4-15,2 7-83 16,-1 5-29-16,4 2-47 15,2 1-19-15,3-4-28 16,3-5-9-16,-4-1-16 16,1-3-3-16,-3-1-2 15,-1-2-1-15,-5-5 1 16,-1-1-2-16,-3-4-12 16,-1-3-28-16,0 2-85 15,-2-1-80-15,0-4 120 16</inkml:trace>
  <inkml:trace contextRef="#ctx0" brushRef="#br0" timeOffset="138508.34">4807 11850 377 0,'-1'-1'232'16,"-1"0"-55"-16,2 0-1 15,0 0-21-15,0 0-25 16,0-1-7-16,0 1-6 15,0 1-4-15,5 0-12 16,6 5-9-16,2-1-24 16,27 45-8-16,-22-21-17 15,-2 0-6-15,2 2-7 16,2-2-2-16,-7-1 3 16,-2-8 0-16,-8-6 1 15,-5-4 3-15,-4-6 7 16,1 2 4-16,0-4-2 15,2-2-4-15,-3-9-20 16,-4-5-8-16,1-6-10 0,2-7-2 16,7-1-3-16,3-2 0 15,5-1-1-15,-1 4 1 16,7 7 1-16,0 1 0 16,-2 8 2-16,4 0 0 15,-7 4 2-15,-1 0 0 16,1 2 1-16,0 4-1 15,-3-1-15-15,-1 2-46 16,4 1-122-16,0 0-89 0,6 5 153 16</inkml:trace>
  <inkml:trace contextRef="#ctx0" brushRef="#br0" timeOffset="139016.35">5251 12022 709 0,'3'10'338'16,"4"-6"-109"-16,1-2-21 0,5-1-23 15,0-3-35 1,6-5-50-16,1-5-14 0,2-8-26 15,1-3-11-15,-3-10-19 16,-5 2-9-16,-10 2-4 16,-1 5 0-16,-13 5 2 15,2 5 1-15,-10 5 4 16,-7 5 1-16,1 6-3 16,-3 4 0-16,3 10-7 15,3 3-2-15,6 7-3 16,5 1-1-16,9 0-3 15,3 2-4-15,11-7-2 16,0-3 0-16,6-6-2 16,1-3 0-16,10-3-5 15,3-1-36-15,4-5-138 16,1-5-124-16,4-6 178 0</inkml:trace>
  <inkml:trace contextRef="#ctx0" brushRef="#br0" timeOffset="139298.25">5724 11811 681 0,'-6'-6'396'16,"-1"4"9"-16,-1 1-163 15,-1 4-50-15,0 5-53 0,-4 4-77 16,1 5-19-16,-2 3-19 15,5 3-3-15,3 6-7 16,5 1-2-16,3-1-5 16,5-2-1-16,5-7-4 15,2-5-2-15,5-6-1 16,0-5-2-16,5-5-47 16,2-2-51-16,1-6-161 15,1-5-186-15,4-8 283 16</inkml:trace>
  <inkml:trace contextRef="#ctx0" brushRef="#br0" timeOffset="139653.89">5913 11858 604 0,'3'0'363'0,"-10"5"-10"16,-2 3-93-16,3 7-53 0,0 6-32 16,5 5-42-16,-3 3-20 15,5-1-37-15,0-2-16 16,5-5-26-16,7-3-8 15,-1-7-11-15,6-7-4 16,0-5-5-16,-2-4-3 0,4-6-3 16,-8-6 0-16,1-6-6 15,-3 0-1-15,-6-1 2 16,7 5 2 0,-8 8 6-16,1 3 4 0,-3 4 6 15,-2 3 0-15,-3 6 0 16,3-5 1-16,-1 0 5 15,0 21 6-15,2 30 3 16,0-28-2-16,9-2-11 16,-5-7-7-16,6-4-8 15,4-6-4-15,1-4-70 16,2-4-52-16,2-8-201 16,-1-2 199-16</inkml:trace>
  <inkml:trace contextRef="#ctx0" brushRef="#br0" timeOffset="139945.16">6228 11887 706 0,'2'19'471'0,"1"2"-6"16,2 4-228-16,-2 3-27 16,0 0-92-16,1-4-28 15,-1-5-31-15,1-5-8 16,-2-5-18-16,0-1-2 15,-2-6 3-15,-4 0 1 0,2-4-2 16,1 1-4-16,0 0-12 16,0-3-7-16,-3-16-5 15,1-28-2-15,9 22-3 16,1-4-1-16,2 3-29 16,2-2-41-16,2 8-109 15,0 5-77-15,3 8 151 16</inkml:trace>
  <inkml:trace contextRef="#ctx0" brushRef="#br0" timeOffset="140266.21">6505 11899 936 0,'0'4'480'0,"4"2"-187"15,-2 6-62-15,-2 5-35 16,-1 4-69-16,1 4-28 16,-2-1-28-16,4-2-13 15,4-5-22-15,-6-5-6 16,-1-6-7-16,1-5 1 16,-1-6-1-16,1 4-1 0,-1 0-5 15,-1-8-5-15,1-16-9 16,-3-30-1-16,4 28-2 15,-1 0-2-15,3 3-3 16,-2 3-4-16,11 3-41 16,1 4-35-16,3 3-75 15,7 2-69-15,-6 3 146 16</inkml:trace>
  <inkml:trace contextRef="#ctx0" brushRef="#br0" timeOffset="140632.2">6660 11980 1003 0,'3'13'451'0,"3"-5"-245"0,3-4-9 16,5-4-59-16,1-1-52 15,5-11-41-15,2-4-12 16,2-7-17-16,1-4-3 15,-3-2-3-15,-2 2 0 16,-7 4 2-16,-12 0 2 16,-5 6 5-16,-12 2 0 15,-7 8-3-15,3 7-2 0,-4 11 2 16,3 5 5-16,4 7 9 16,5 4 4-16,10 6-1 15,3 2-3-15,10 0-6 16,2-8-4-16,8-5-6 15,3-5-3-15,6-11-7 16,-1-1-4-16,4-8-32 16,0-5-53-16,-3-8-166 15,-3-4-204-15,0-16 283 16</inkml:trace>
  <inkml:trace contextRef="#ctx0" brushRef="#br0" timeOffset="140989.07">7049 11842 1139 0,'-1'18'524'0,"0"6"-238"16,-2 3-11-16,3 4-91 0,0-1-45 15,2-11-65-15,5-2-24 16,-3-11-32-16,-2-4-6 16,2-2-12-16,-3-7-9 15,0-7-23-15,1-7-5 16,0-4-4-16,2-2 5 15,3 3 20-15,-1 3 6 0,2 6 7 16,1 4 2-16,2 6 2 16,0 4 5-16,0 4 10 15,1 3 6-15,0 8 11 16,1 4 4-16,0 5 0 16,0 0-3-16,-4 1-10 15,-2-4-6-15,-1-7-11 16,-1 0-5-16,3-6-35 15,1 0-51-15,2-2-130 16,2-4-91-16,0-9 180 16</inkml:trace>
  <inkml:trace contextRef="#ctx0" brushRef="#br0" timeOffset="141389.72">7502 11799 1236 0,'-14'4'577'0,"-2"4"-248"16,4 5-155-16,-4 0-12 15,4 1-79-15,6 0-29 16,3 1-37-16,7 3-9 16,5 4-7-16,3 1 0 15,8-1 3-15,1-3 0 0,3-8 4 16,0-3 1-16,4-6-1 15,3-5-1-15,3-9-3 16,-1-5 1-16,-9-9-1 16,-6 1 2-16,-10 1 2 15,-7 0 3-15,-8 4 5 16,-6 2 2-16,-6 5 1 16,-1 2-2-16,-2 10-6 15,2 4-2-15,3 10 0 16,5 5 3-16,9 12 4 15,2 3 0-15,11 2-2 16,4-2-3-16,8-10-6 16,3-3-4-16,5-13-7 15,5-3-36-15,6-8-149 16,4-9-49-16,8-12 127 16</inkml:trace>
  <inkml:trace contextRef="#ctx0" brushRef="#br0" timeOffset="169897.34">9718 11809 672 0,'0'-1'392'15,"0"0"-87"-15,0 0-67 16,0 0-4-16,0 1-78 16,0 9-31-16,-1 19-44 15,-3 42-14-15,3-32-27 16,1-2-12-16,1-3-14 15,1-5-4-15,0-6-5 16,1 0-4-16,0-5-2 16,-1-5-21-16,3-2-73 15,0-5-59-15,-1-8-156 16,4-2-158-16,1-13 300 16</inkml:trace>
  <inkml:trace contextRef="#ctx0" brushRef="#br0" timeOffset="170196.09">9932 11841 663 0,'4'-4'381'0,"-12"4"-54"0,-4 3-75 15,-8 5-78-15,-9 4-50 16,0 5-51-16,-2 3-5 16,5 1-6-16,4 2-2 15,9-2-5-15,0-2-4 16,8 0-13-16,4-1-6 15,6-6-13-15,3-1-5 0,8-5-6 16,2-3 0-16,10-2-1 16,0 2-1-16,7-1 0 15,-4 1-1-15,-9 4-2 16,-3-3-1-16,-11 2-52 16,1 2-66-16,-5-8-487 15,1 2 411-15</inkml:trace>
  <inkml:trace contextRef="#ctx0" brushRef="#br0" timeOffset="170547.97">10028 11910 699 0,'-3'13'386'0,"8"-1"-34"15,6 4-87-15,-6 3-35 0,1 3-49 16,-6 0-78-16,-2 0-28 15,-2-5-33-15,-6-5-11 16,2-6-12-16,5-3-3 16,-4-4-6-16,6 0-5 15,-1-1-9-15,2 1-5 16,0 0-4-16,0 0 0 16,6-11 5-16,2-9 2 0,15-25 6 15,-12 30 0-15,6 6 0 16,-1 3 2-16,1 8 1 15,0 6 7-15,-5 6 12 16,0 1 6-16,0 4 7 16,-2 1 1-16,-1 1-9 15,-1 1-6-15,-4-7-12 16,2-3-4-16,0-4-93 16,2-3-70-16,4-2-317 15,3-3 294-15</inkml:trace>
  <inkml:trace contextRef="#ctx0" brushRef="#br0" timeOffset="170919.74">10499 12013 976 0,'-3'-5'451'0,"-4"-8"-206"0,-3 2-19 15,-3 2-68-15,-6 0-42 16,-4 6-48-16,1 3-15 15,-1 6-18-15,1 9-6 16,5 3-11-16,5 1-2 16,9 5-6-16,3-7-2 0,10 2-4 15,4-3 0-15,1-10-2 16,3-2-1-16,-1-7-1 16,1-5 0-16,-2-5-1 15,1-2 1-15,-2-3 0 16,-4 3 1-16,-1 7 1 15,-1 6 2-15,-2 9 2 16,2 2 8-16,-3 4 14 16,-5 2 4-16,2 2 2 15,-2 3-7-15,3-3-17 16,4-4-7-16,1-6-64 16,-4-1-59-16,11-3-212 15,3-3 206-15</inkml:trace>
  <inkml:trace contextRef="#ctx0" brushRef="#br0" timeOffset="171146.42">10696 11945 1174 0,'-1'33'573'0,"0"4"-254"15,-1 14-99-15,1 5-28 16,2 5-109-16,3 2-34 15,5-4-33-15,1-6-5 0,0-15-6 16,-2-7-4-16,-2-17-28 16,-4-7-29-16,-2-10-83 15,-4-7-43-15,-3-12-128 16,-2-8-135-16,-2-11 295 16</inkml:trace>
  <inkml:trace contextRef="#ctx0" brushRef="#br0" timeOffset="171372.59">10682 11900 973 0,'23'4'451'0,"1"4"-210"15,1 6-9-15,1 3-73 16,-1 1-22-16,-2 6-30 16,-6-5-16-16,-5 3-28 15,-5 1-13-15,-13-7-16 0,-5 0-3 16,-10-3-10-16,-3-2-2 15,-4-4-15-15,1-4-19 16,4-2-66-16,4-1-50 16,11-2-152-16,4-3-163 15,13 1 287-15</inkml:trace>
  <inkml:trace contextRef="#ctx0" brushRef="#br0" timeOffset="171736.15">11091 11904 1182 0,'-17'5'518'0,"-3"-2"-259"15,4 3-65-15,-3-1-53 16,-5 1-49-16,8 1-55 16,-4 1-12-16,10 4-18 15,6 2-7-15,7 0-7 16,8 5-1-16,0-4 5 15,2-7 3 1,0 1 3-16,9 7 2 0,8-3 7 16,-3-4 5-16,-9-1 17 15,-2-5 9-15,-11 4 18 0,-2 1 10 16,-8 0-6 0,-6 2-8-16,-4-1-21 15,-1-1-15-15,-6-3-16 0,10 4-22 16,-3-7-81-16,13 1-52 15,2-3-141-15,1-3-120 16,-1 2 266-16</inkml:trace>
  <inkml:trace contextRef="#ctx0" brushRef="#br0" timeOffset="172114.76">11375 11999 1149 0,'0'0'512'0,"0"-2"-287"16,-4-2-11-16,3 3-96 16,-2 0-46-16,-19-6-40 15,-26-9-9-15,30 16-11 16,1 0-5-16,2 7-7 16,2 3-3-16,4 6 1 15,2 6 3-15,7 1 7 16,3 3 3-16,6-5 4 15,4-1 3-15,2-7 0 16,3-5 2-16,-1-8-4 16,-2-7-3-16,-1-2-3 15,-1-3-1-15,-1 0 0 0,-1 1-1 16,-5-2 0-16,3 0 0 16,-6 6 6-16,1 2 3 15,-2 2 4-15,3 5 1 16,-2 4-5-16,2 4-5 15,-5 7-9-15,-4-2-4 16,8 2-51-16,-2-2-49 16,14-5-143-16,5-4-151 15,10-8 248-15</inkml:trace>
  <inkml:trace contextRef="#ctx0" brushRef="#br0" timeOffset="172325.17">11570 11985 1168 0,'-10'3'522'0,"-1"1"-265"16,2 5-28-16,-5 3-89 15,5 5-34-15,6 3-48 16,3 1-17-16,13 2-22 16,1-2-8-16,6-5-12 15,4-2-1-15,5-8-61 16,-1-7-62-16,5-8-196 15,0-7 195-15</inkml:trace>
  <inkml:trace contextRef="#ctx0" brushRef="#br0" timeOffset="172516.85">11810 11824 752 0,'4'0'459'15,"-4"10"92"-15,0 4-267 16,-1 18-71-16,-3 6-32 15,3 9-99-15,-1 0-23 0,4-4-27 16,8-6-12-16,1-6-16 16,5-7-7-16,0-12-60 15,4-2-54-15,-4-11-181 16,1-7 184-16</inkml:trace>
  <inkml:trace contextRef="#ctx0" brushRef="#br0" timeOffset="172751.9">12004 11924 880 0,'-18'15'490'15,"4"-4"-69"-15,-8 2-215 16,-1 1-11-16,-7-4-71 16,3 2-29-16,9-2-30 15,6-3-4-15,16 8-9 0,5-1-7 16,7 2-12-16,7 4-5 15,-2-2-9-15,2-5-5 16,-3-6-7-16,2 2-2 16,6-8-12-16,-5-1-51 15,4 0 300-15,-2 2-199 16</inkml:trace>
  <inkml:trace contextRef="#ctx0" brushRef="#br0" timeOffset="173290.67">12617 11730 982 0,'-44'-51'433'0,"36"48"-170"15,-1 3-52-15,-2 8-8 16,1 10-40-16,-7 15-67 15,3 11-19-15,-1 14-24 16,1 4-12-16,10-3-21 16,4-3-8-16,9-12-8 15,2-6-3-15,3-5-3 16,5-4-2-16,2-7-54 16,8-3-59-16,7-7-96 15,6 1 119-15</inkml:trace>
  <inkml:trace contextRef="#ctx0" brushRef="#br0" timeOffset="173623.74">13068 11962 940 0,'-23'3'448'0,"18"-2"-93"16,2 3-115-16,0 5-41 15,3 8-31-15,-2 5-87 16,4 5-23-16,5 4-25 15,3-5-9-15,5-5-15 16,-3-5-4-16,-6-10-81 16,0-6-67-16,-3-13-253 15,4-2 241-15</inkml:trace>
  <inkml:trace contextRef="#ctx0" brushRef="#br0" timeOffset="173770.41">12972 11721 1051 0,'11'-5'466'16,"4"8"-235"-16,-4 0-50 15,0 7-67-15,-3 2-42 16,4 4-150-16,9 6 60 16</inkml:trace>
  <inkml:trace contextRef="#ctx0" brushRef="#br0" timeOffset="174043.29">13523 12135 1242 0,'-1'0'585'16,"-5"1"-273"-16,-2 3-121 15,-7 2-27-15,-27 39-99 16,31-25-34-16,3 0-37 16,0-2-45-16,2-5-154 0,5-7-104 15,-3-5 177-15</inkml:trace>
  <inkml:trace contextRef="#ctx0" brushRef="#br0" timeOffset="174582.6">13870 11799 1064 0,'-17'-3'457'0,"-5"4"-232"15,5 6-17-15,7 8-24 16,1 7-43-16,4 11-58 16,5 5-16-16,4 6-25 15,4 0-11-15,10-3-16 16,-2-10-7-16,7-3-4 15,0-10-1-15,-1-8-3 16,3 0 0-16,0-10-18 0,-6-4-33 16,2-11-60-16,-7-5-21 15,-3-12-13-15,1-2 28 16,-6 0 61-16,1 5 23 16,-1 14 33-16,-3 7 26 15,0 18 42-15,2 8 21 16,0 9 39-16,2 5-3 15,7-1-14-15,1-2-9 16,6-5-27-16,6-2-13 0,0-13-18 16,0-6-7-16,1-9-5 15,-4-11-4-15,-2 3-5 16,-4-11-6-16,-2 2-7 16,-3 0-2-16,-5-13-2 15,-6 4-2-15,-10-3-30 16,-5 0-47-16,-4 9-106 15,2 3-77-15,0 11 150 16</inkml:trace>
  <inkml:trace contextRef="#ctx0" brushRef="#br0" timeOffset="174793.5">14581 12092 1455 0,'0'12'609'16,"-3"-1"-364"-16,-4 5-29 15,-6 3-41-15,-7 1-73 16,-1-2-75-16,2-1-48 16,-1-7-120-16,8-3-79 15,8-5 123-15</inkml:trace>
  <inkml:trace contextRef="#ctx0" brushRef="#br0" timeOffset="175242.5">14734 11827 1012 0,'-2'-1'424'0,"3"6"-166"16,3 4-54-16,4 15-17 0,3 8-14 15,6 11-68-15,3 5-25 16,8-7-17-16,-1-8-10 16,8-5-16-16,-6-9-4 15,-8-7-1-15,-1 0 1 16,-7-7 0-16,-1-2 0 0,2-6-3 16,1-4 0-16,-11-9-5 15,4-6-2-15,-8-8-7 16,0-4-4-1,1-8-8-15,-1-2-4 0,0 5-25 16,0 4-35-16,0 16-95 16,-1 9-68-16,1 13 134 15</inkml:trace>
  <inkml:trace contextRef="#ctx0" brushRef="#br0" timeOffset="175648.81">15424 11535 1118 0,'9'3'485'0,"-2"2"-284"0,8 13-47 16,0 1 16 0,9 12-51-16,1 11-23 0,6 12-20 15,0 6-10-15,-8 5-18 16,0-2-3-16,-17-6-2 15,-7-4 2-15,-14-12-6 16,-5-4-5-16,-2-7-13 16,1-5-7-16,3-5-24 15,-2-8-30-15,5-9-94 16,2-3-64-16,5-5 116 16</inkml:trace>
  <inkml:trace contextRef="#ctx0" brushRef="#br0" timeOffset="176014.56">16103 11850 1202 0,'-6'1'454'0,"17"0"-271"16,4 0-67-16,3-1 6 16,3-1-22-16,4-3-72 15,3-2-12-15,2 1-69 16,-1 0-72-16,-4 5 80 16</inkml:trace>
  <inkml:trace contextRef="#ctx0" brushRef="#br0" timeOffset="176181.97">16127 12019 901 0,'0'3'465'0,"3"-1"-150"15,11-2-98-15,4-3-5 16,9-2-82-16,5 5-41 16,5-3-49-16,4 1-16 15,0 1-44-15,-2-2-75 0,-4 4 64 16</inkml:trace>
  <inkml:trace contextRef="#ctx0" brushRef="#br0" timeOffset="194282.39">17359 11616 593 0,'0'-6'293'0,"1"6"-100"16,-1 1 22-16,0-1-29 15,0 0-27-15,0 13-32 16,0 13-14-16,-2 39-20 15,1-19-15-15,-2 8-30 16,1 0-12-16,3-4-16 16,5-6-7-16,-1-11-8 15,2-8 0-15,3-13-5 16,-2-6-32-16,6-6-112 16,-1-8-103-16,1-20 143 15</inkml:trace>
  <inkml:trace contextRef="#ctx0" brushRef="#br0" timeOffset="194619.24">17601 11715 978 0,'-6'5'355'16,"-4"5"-284"-16,-1 1 1 15,-4 1 1-15,-4 1-23 16,1-2-33-16,-3 1-6 0,1-1 1 15,2 1 4-15,1-1 14 16,-1-2 8-16,2 0 15 16,7-1 5-16,3 0 4 15,8 1 2-15,5 2 2 16,2 1 3-16,4 2 2 16,3-2 1-16,11 0-7 15,0-3-6-15,5 0-10 16,-4 1-7-16,-7-4-12 15,-3 1-4-15,-8 0-12 16,-1-4-4-16,-6 0-59 16,-2-3-50-16,-1-1-179 15,0 0 170-15</inkml:trace>
  <inkml:trace contextRef="#ctx0" brushRef="#br0" timeOffset="195012.01">17740 11755 1206 0,'8'5'453'16,"-3"18"-290"-16,-1 3-58 16,1 8 15-16,-3 1-19 15,-1-3-54-15,2-2-15 16,2-9-13-16,-1-6 0 0,3-5-5 15,-1-4-3-15,0-10-5 16,-1-5-1-16,1-13-2 16,-1-4-1-16,3-4-2 15,-2 0-3-15,1 2 0 16,5 3 0-16,-6 7 2 16,4 3 1-16,2 13 4 15,-4 2 1-15,7 16 4 16,-5 3 4-16,0 9 17 15,-2 0 3-15,-4-1 6 16,-2-2-3-16,8-6-18 16,-4-1-5-16,3-9-27 15,5-4-61-15,-3-5-228 16,9-5 205-16</inkml:trace>
  <inkml:trace contextRef="#ctx0" brushRef="#br0" timeOffset="195430.06">18215 11846 1177 0,'-11'-4'474'0,"-4"-1"-265"0,-4 0-150 16,0 2-1-16,-4 2-21 15,4 2-15-15,-2 5-12 16,1 5 0-16,6 7 2 15,0 7 3-15,7 5 7 16,4 2 1-16,5-8 3 16,4-7 3-16,7-8 11 15,3-5 3-15,2-10-4 16,2-6-5-16,-1-10-17 16,1-4-7-16,-3-2-3 15,0 2-1-15,-4 4 0 16,-4 5 1-16,-5 9 2 15,-2 4 4-15,-2 8 6 16,-3 5 1-16,2 8 1 0,-2 3-2 16,3 4-9-16,1 0-3 15,4-4-7-15,4-3-1 16,1-8-51-16,2-5-58 16,2-8-177-16,0-6-182 15,-2-9 290-15</inkml:trace>
  <inkml:trace contextRef="#ctx0" brushRef="#br0" timeOffset="195637.75">18380 11768 1003 0,'5'16'425'0,"-5"15"-235"16,-3 7 15-16,-2 14-26 15,4 6-38-15,1 4-64 16,0-2-23-16,12-5-19 15,-2-4-17-15,1-14-8 16,-1-6-2-16,-4-13-5 16,-5-8-7-16,1-15-60 15,2-9-57-15,-4-12-244 16,0-8 233-16</inkml:trace>
  <inkml:trace contextRef="#ctx0" brushRef="#br0" timeOffset="195883.92">18399 11795 1115 0,'25'-1'441'16,"-16"6"-241"-16,12 3-80 15,-5 2 28-15,-2-1-10 16,7 2-30-16,-8-2-15 16,1 3-34-16,-4 1-14 0,-6 4-19 15,-6 5-4 1,-15 2-4-16,-2 1-1 0,-5 1-5 15,1-6-2-15,8-3-5 16,-5-7-3-16,3-5-43 16,2-6-43-16,6-5-106 15,13-1-74-15,10-12 162 16</inkml:trace>
  <inkml:trace contextRef="#ctx0" brushRef="#br0" timeOffset="196325.9">18749 11761 776 0,'0'-14'396'0,"-10"6"-18"0,1 1-167 16,-5 2-19-16,0 5-28 15,1 6-89-15,-2 0-26 16,0 9-30-16,3 1-7 16,6 5-4-16,5 1-3 15,5 0-1-15,5-4 0 16,6 0 7-16,2-3 7 16,3-3 13-16,2 0 6 0,1-4 11 15,0 1 4-15,-5-2 2 16,-5-1-1-16,-13 4-5 15,-4-1-6-15,-12 2-11 16,-5 1-5-16,-2-3-12 16,0 0-5-16,4-6-20 15,3-2-33-15,7-2-105 16,1-2-71-16,8-4-267 16,4-2 304-16</inkml:trace>
  <inkml:trace contextRef="#ctx0" brushRef="#br0" timeOffset="196670.03">19062 11827 1021 0,'1'-8'427'0,"-1"-2"-197"0,-4 1-67 16,-9 0-21-16,-6-1-26 15,-1 2-59-15,-1 5-16 16,-1 7-17-16,0 12-6 15,4 6-11-15,-1 4-2 16,1 6 2-16,8-4 0 16,6-2 2-16,9-3 2 0,9-9 9 15,3-6 3-15,-4-8 3 16,3-5 0-16,2-10-10 16,1-5-4-1,4-4-4-15,-2 1-1 0,-6 7 1 16,-5 4 0-16,-5 13 9 15,-5 5 2-15,-3 8 7 16,0 7 3-16,-4 2-8 16,6 0-4-16,3-4-12 15,3-5-11-15,10-8-95 16,4-3-56-16,4-10-183 16,5-6 197-16</inkml:trace>
  <inkml:trace contextRef="#ctx0" brushRef="#br0" timeOffset="196881.64">19305 11781 1107 0,'-2'-4'449'15,"-17"6"-220"-15,-1 4-69 16,-1 11 9-16,-3 5-31 16,4 5-68-16,5 0-20 15,8 2-21-15,8-2-11 16,11-4-13-16,6-1-3 0,6-9-4 15,2-5-3-15,6-11-47 16,8-5-39-16,-4-12-123 16,-1-3-146-1,0-6 231-15</inkml:trace>
  <inkml:trace contextRef="#ctx0" brushRef="#br0" timeOffset="197059.38">19482 11638 1060 0,'-12'-5'443'0,"8"15"-171"16,2 5-114 0,1 2-4-16,-2 26-12 0,-4 11-65 15,5-1-22-15,4-7-21 16,2-5-16-16,4-7-13 16,4-5-4-16,6-12-11 0,-1-4-28 15,3-11-80-15,-3-4-71 16,0-13 112-16</inkml:trace>
  <inkml:trace contextRef="#ctx0" brushRef="#br0" timeOffset="197312.35">19637 11807 1126 0,'-29'16'474'0,"-1"-1"-297"0,1 0-19 16,0 1 11-16,6-4-46 15,6-2-21-15,10-4-19 16,3-2-7-16,6 1-18 16,0 1-6-16,6 5-16 15,6 1-3-15,9 2 1 16,2-5-1-16,6 3-8 16,0-4-4-16,-2-4-14 15,2 3-22-15,-3-9-113 16,2 2-70-16,4-5 114 15</inkml:trace>
  <inkml:trace contextRef="#ctx0" brushRef="#br0" timeOffset="197748.27">20211 11604 737 0,'3'-27'339'0,"-3"13"-87"15,-1 5-55-15,-7 14 3 16,-4 8-34-16,-7 18-67 16,-3 4-15-16,0 15-11 15,4 10-4-15,10-1-15 16,5 2-11-16,9-9-22 15,6-3-8-15,4-15-10 16,4-4-3-16,6-12-24 0,3-10-45 16,7-6-132-1,1 3-114-15,4-9 187 0</inkml:trace>
  <inkml:trace contextRef="#ctx0" brushRef="#br0" timeOffset="197984.61">20618 11814 1401 0,'-2'-1'520'0,"2"4"-396"16,0 4 4-16,0-7-10 15,0 15-32-15,0 43-49 16,0-25-13-16,0-4-12 15,3 0-6-15,3-12-64 16,0-1-54-16,2-10-186 16,1-6 182-16</inkml:trace>
  <inkml:trace contextRef="#ctx0" brushRef="#br0" timeOffset="198149.13">20547 11704 1100 0,'-6'-5'524'16,"11"5"-81"-16,3-2-280 16,3 4-63-16,0 2-4 15,3 3-62-15,3 1-53 16,3 2-144-16,4 3-90 16,5 10 142-16</inkml:trace>
  <inkml:trace contextRef="#ctx0" brushRef="#br0" timeOffset="198362.24">20841 11887 1443 0,'5'-3'544'0,"13"-1"-424"15,2 0-2-15,2 1-27 16,1 1-28-16,1-1-30 15,-2 0-31-15,7 2-123 16,0-1-92-16,2-1 124 16</inkml:trace>
  <inkml:trace contextRef="#ctx0" brushRef="#br0" timeOffset="198557">20966 11737 1212 0,'-2'6'472'16,"-3"15"-263"-16,0 4-86 16,3 10 9-16,-1 2-15 15,6 0-55-15,5 0-23 0,2-6-26 16,-3-4-4 0,10-11-100-16,-2-9-89 0,9-16 114 15</inkml:trace>
  <inkml:trace contextRef="#ctx0" brushRef="#br0" timeOffset="198809.45">21225 11715 1299 0,'5'12'526'15,"-1"6"-285"-15,-2 11-143 16,-2 5 9-16,-5 6-19 15,2 1-27-15,3-4-27 16,1-1-10-16,7-11-40 16,-3-5-49-16,5-9-136 15,0-2 129-15</inkml:trace>
  <inkml:trace contextRef="#ctx0" brushRef="#br0" timeOffset="198924.69">21549 12033 1694 0,'-9'22'628'0,"-1"-10"-465"16,-5-3-111-16,-5 3-20 16,-4 1-39-16,6-1-109 15,-1-1-82-15,7-1 113 16</inkml:trace>
  <inkml:trace contextRef="#ctx0" brushRef="#br0" timeOffset="200300.99">21858 11700 863 0,'-5'-9'411'16,"5"5"-173"-16,0 6-78 0,-2 6 8 16,3 22-69-16,-2 9-32 15,-2 9-23-15,7 6-6 16,4-11-3-16,3-3-2 16,6-16-6-16,0-8-3 15,-1-10-10-15,-4-7-3 16,2-9-5-16,-1-6-2 15,-3-7-17-15,4-3-9 16,-2 0-7-16,-1 4-2 16,-3 8 9-16,-1 9 5 0,-1 12 7 15,2 8 4-15,2 12 9 16,5 2 9-16,5 0 16 16,3-6 12-16,3-9 16 15,3-9 1-15,-2-11-6 16,-1-7-4-16,-3-13-9 15,-4-1-2-15,-8-5-7 16,-2-2-7-16,-10-5-10 16,-3 4-4-16,-8 2-38 15,-4 0-36-15,-1 11-93 16,1 0-68-16,4 13 140 16</inkml:trace>
  <inkml:trace contextRef="#ctx0" brushRef="#br0" timeOffset="200509.02">22541 12010 1145 0,'-2'24'509'16,"5"-20"-133"-16,2 5-195 0,-8 0-46 15,-4-3-13-15,-9 8-78 16,0-1-23-16,-3-3-42 16,-3-2-35-16,6-3-129 15,2-5-102-15,3 0 176 16</inkml:trace>
  <inkml:trace contextRef="#ctx0" brushRef="#br0" timeOffset="200968.63">22699 11804 934 0,'8'-58'480'0,"-5"53"-42"0,2 5-283 16,0 5 5-16,4 20-31 15,-2 7-29-15,2 15-44 16,4 0-7-16,6-2-2 15,4-7-3-15,7-11 0 16,-11-16-2 0,0-1 1-16,10 0-1 0,-2-6-5 15,-8-7-3-15,-13-6-6 16,4-5-5-16,3-7-5 16,-2-9-4-16,1-9-7 15,0-5-3-15,-4 3-37 16,-3 2-47-16,-2 11-118 15,-3 9-83-15,6 18 168 16</inkml:trace>
  <inkml:trace contextRef="#ctx0" brushRef="#br0" timeOffset="202101.94">23349 11469 780 0,'9'8'331'0,"1"-5"-117"15,-5 3-52-15,10 9 10 16,1 3-13-16,-2 8-50 16,6-1-14-16,-5 2-18 15,-5-5-6 1,1 0-16-16,4 24-7 0,-4 14-12 0,-7-3-7 16,-10-4-8-16,-7-4-2 15,-5-5-5-15,1-3-4 16,0-10-4-16,5-5-24 15,-1-12-74-15,-2-4-61 16,-2-6 86-16</inkml:trace>
  <inkml:trace contextRef="#ctx0" brushRef="#br0" timeOffset="204377.53">24655 11663 837 0,'3'-30'410'15,"-9"28"-175"-15,-5 2-60 16,-2 2-7-16,-6 8-78 16,-3 4-32-16,3 16-30 15,-1 4-4-15,7 7 2 16,6 3 1-16,12-5 1 15,4-2-3-15,10-9-5 16,2-3-3-16,4-11-3 16,3-6-2-16,1-11-1 15,1-10-1-15,-2-12 0 16,-2-7-2-16,-6-11 1 16,-9 2 2-16,-11-3 2 15,-7 2 2-15,-11 7 1 0,-5 6-1 16,-6 9-6-16,0 9-3 15,-3 10-7-15,2 3-6 16,7 11-8-16,3-2-12 16,13 11-82-16,5-1-89 15,12 1 123-15</inkml:trace>
  <inkml:trace contextRef="#ctx0" brushRef="#br0" timeOffset="205105.61">24907 11594 1184 0,'8'5'462'0,"-7"2"-303"16,3 3-23-16,3 9-8 16,-7 2-25-16,4 8-40 15,-4 2-15-15,0 1-16 16,2 4-3-16,-4-6-7 15,2-1-3-15,-3-7-7 16,-2-3-1-16,1-10-2 16,-4-4 0-16,-1-6-5 0,2-3-7 15,3-6-30-15,-2-2-16 16,5-7-39-16,0-7-17 16,3-8-5-16,4-3 7 15,1-2 28-15,7 5 18 16,-6-2 28-16,1 7 10 15,1 1 15-15,-10 0 9 16,3 15 34-16,-1 0 20 0,0 8 34 16,3 3 11-16,-2-2-4 15,4-1-9-15,-1 1-20 16,0 2-10-16,5 4-17 16,2 0-7-16,3 4-13 15,6 2-3-15,0 0-7 16,1 2-1-16,0 1-2 15,-2 3-1-15,-4 0-2 16,-2-2-1-16,-10 7-1 16,-2-2 0-16,-9 5 1 15,-6 4-1-15,-7-6 1 16,-3-3-1-16,-1-5 1 16,1-4-2-16,0-5 1 15,4 0-1-15,4-3-2 16,2 0 1-16,5-1-2 15,-2 1-1-15,9 0 0 0,5 1 1 16,8 5 4-16,5 0 5 16,9 4 11-16,-1 1 6 15,6 2 13-15,-3 0-2 16,0 0-1-16,-2 2-3 16,-3-2-14-16,-1 2-2 15,-1 0-8-15,-2 3-5 16,-5-6-2-16,-2-2-10 0,-5-6-80 15,-3-4-53-15,-1-3-148 16,-2-1-114-16,-11-6 258 16</inkml:trace>
  <inkml:trace contextRef="#ctx0" brushRef="#br0" timeOffset="205604.46">24461 12101 1156 0,'-23'2'473'0,"3"1"-300"16,5-1-14-16,3 1 26 15,6-1-31-15,6-2-28 16,2-4-53-16,-2 4-21 16,7-1-20-16,5 0-1 15,16 0 2-15,73-5-2 16,-15-2-3-16,10 0-3 0,-6 0-6 15,0 0-2-15,2-1-4 16,-6 1 0-16,6 5-3 16,2 2 0-16,-13 1 1 15,-12 4 4-15,-15 1 7 16,-9-4 1-16,-13 2 2 16,-2-1-3-16,-19 0-1 15,-5 4 3-15,-10-4 1 16,-6-2-6-16,-8 0-33 15,0-1-32-15,-2 0-80 16,5 1-46-16,-2-1-116 0,-3-7 174 16</inkml:trace>
  <inkml:trace contextRef="#ctx0" brushRef="#br0" timeOffset="207349.96">17431 12863 518 0,'3'-2'256'16,"2"-1"-61"-16,-8 0 32 16,3 2 4-16,0 0-22 15,0 0-48-15,0 0-22 16,0 1-34-16,0 0-12 0,0 0-22 15,0 2-6 1,5 26-8-16,-1 35-6 0,-3-24-10 16,0 5-7-16,-3-5-12 15,2 1-4 1,1-5-6-16,3-2-2 0,1-6-5 16,-5-4-1-16,0-8-50 15,0-5-44-15,3-5-115 16,7-4-69-16,-1-3 168 15</inkml:trace>
  <inkml:trace contextRef="#ctx0" brushRef="#br0" timeOffset="207656.36">17678 12925 718 0,'5'-11'386'15,"-2"2"-21"-15,-5 6-193 16,-6 2 4-16,-10 8-42 0,-3 5-42 15,-9 7-49-15,0 6-9 16,0 5-11-16,2-1-4 16,7-3 1-16,10-13 2 15,1 1 6-15,-4 5 2 16,6-2-3-16,3-3-1 16,8-8-1-16,5 2 2 15,0-3 6-15,9 3 4 16,2-2 1-16,3 1-1 0,2 0-7 15,0-2-5-15,-5 3-8 16,-2-2-6-16,-4 4-20 16,-3-2-39-16,-3 1-101 15,2-4-75-15,2-5 128 16</inkml:trace>
  <inkml:trace contextRef="#ctx0" brushRef="#br0" timeOffset="209632.27">17848 13026 732 0,'2'-27'354'16,"3"30"-142"-16,5 3-9 15,-3 2 19-15,0 11-45 16,-5-1-32-16,2 13-49 16,-4 0-12-16,3-4-19 15,0 0-9-15,-3-9-21 16,1-4-8-16,-2-7-10 16,1-2 0-16,-7-4-2 15,2-2-4-15,-3-7-6 16,-1-6-5-16,8-9-3 15,6-3-1-15,5-4 0 16,2 2 2-16,0 1 0 16,-6 15 1-16,2-1 0 15,2-3 1-15,9 3 8 0,-5 13 3 16,0 6 6-16,1 9 5 16,-5 3 7-16,2 4 2 15,-3 7 1-15,-2-2-3 16,0 2-10-16,-2-3-4 15,2-6-11-15,1-4-34 0,3-6-91 16,2-4-65-16,3-6-482 16,3-4 450-16</inkml:trace>
  <inkml:trace contextRef="#ctx0" brushRef="#br0" timeOffset="210032.03">18336 13074 987 0,'10'-3'432'0,"-11"0"-194"16,-2-4-50-16,-9-3-20 15,-3-1-46-15,-3 0-66 16,-3 2-14-16,0 6-15 16,2 1-7-16,0 5-11 15,4 2-7-15,2 12-4 16,1 5-2-16,6 8 4 0,3 2 4 15,5-4 5-15,4-5 4 16,3-9 2-16,0-5 0 16,2-9 0-16,3-5-2 15,-1-8-2-15,3-2-1 16,-3-7-2-16,0 2-1 16,-3 2-2-16,-2 4 1 15,-1 7 6-15,1 3 6 0,0 10 12 16,-4 4 3-16,-3 6-5 15,-1 3-5-15,3-1-13 16,4-1-5-16,1-6-39 16,0-2-42-16,1-9-105 15,4-5-86-15,3-4 164 16</inkml:trace>
  <inkml:trace contextRef="#ctx0" brushRef="#br0" timeOffset="210226.28">18459 12992 1191 0,'-1'14'499'0,"-1"17"-301"15,-5 7 6-15,6 17-60 16,1 10-42-16,0 4-49 0,3 2-17 16,6-11-14-16,2-11-4 15,-1-19-14-15,3-9-6 16,-7-19-57-16,0-2-56 15,2-15-214-15,-7-11 207 16</inkml:trace>
  <inkml:trace contextRef="#ctx0" brushRef="#br0" timeOffset="210465.08">18471 12994 1075 0,'14'3'488'16,"2"2"-141"-16,3 6-244 15,4 3 16-15,-2 2 1 16,1 3-12-16,-5 2-29 16,-4 0-15-16,-7 5-20 15,-5 1-8-15,-7 1-9 16,-5-1-6-16,-7-7-6 16,-3-5-6-16,2-7-30 15,-4-4-28-15,3-6-96 16,3 0-79-16,6-9 138 15</inkml:trace>
  <inkml:trace contextRef="#ctx0" brushRef="#br0" timeOffset="210818.75">18953 12976 934 0,'-4'-4'459'0,"-7"-1"-196"16,-5 2-55-16,0 1 6 0,-15 5-69 15,0 3-29-15,-2 5-42 16,1 4-18-16,13 2-26 16,8 1-9-16,11-1-9 15,9-1-4-15,13 2-1 16,2-2 1-16,8 2 0 15,-1-2 2-15,-5-2 10 16,-6-2 6-16,-6 2 12 16,-6-1 3-16,-5-1 5 15,0 2 0-15,-11-3-4 16,-4-1-4-16,-10-4-14 16,-3-3-8-16,2-3-58 15,-2-3-50-15,14-6-113 16,10-3-78-16,12-5 174 15</inkml:trace>
  <inkml:trace contextRef="#ctx0" brushRef="#br0" timeOffset="211228.2">19187 13105 797 0,'16'-7'394'15,"-7"4"-55"-15,0-6-124 16,-8 3-31-16,-1-4-32 0,-7-2-82 15,-2 0-27-15,-8-2-24 16,-2 0-4-16,-4 5-6 16,-2 11-4-16,3 4-5 15,1 6-1-15,8 11 2 16,2-4 5-16,5 8 8 16,7 1 3-16,5-7 2 15,3 0 1-15,4-10 2 16,0-4 2-16,3-7 5 15,2-4 0-15,-1-6-2 16,-1-6-3-16,-4-2-6 16,-4-2-1-16,-1 5 1 15,-3 0 3-15,-1 10 3 16,-2 4 1-16,-2 8-2 16,-3 7-3-16,-2 10-8 15,-3 5-5-15,3 2-62 0,4-4-50 16,9-8-136-16,3-10-80 15,5-9 197-15</inkml:trace>
  <inkml:trace contextRef="#ctx0" brushRef="#br0" timeOffset="211422.78">19397 13071 1455 0,'-8'1'575'0,"-8"3"-405"15,1 5-20-15,-1 9-45 16,-3-1-32-16,9 8-26 16,5 0-10-16,5-2-16 15,8 0-7-15,8-7-10 16,5-4-4-16,4-8-2 16,1-2-24-16,6-6-95 15,3-7-70-15,3-10 110 16</inkml:trace>
  <inkml:trace contextRef="#ctx0" brushRef="#br0" timeOffset="211635.71">19643 12838 1332 0,'-8'25'523'15,"-1"10"-352"-15,1 4-41 16,-2 7-14-16,0 1-31 15,8-3-35-15,2 1-18 16,7-6-20-16,3-5-7 16,4-13-16-16,2-10-32 0,-1-15-100 15,3-8-73-15,0-9 125 16</inkml:trace>
  <inkml:trace contextRef="#ctx0" brushRef="#br0" timeOffset="211925.94">19850 12981 1115 0,'-18'2'446'0,"-7"9"-278"15,-4 0 13-15,-2 0-2 16,0 2-31-16,8-1-44 16,2-1-11-16,8 1-12 15,4 0-10-15,6 1-18 16,4 2-9-16,8-1-10 15,3 0-3-15,9-3-5 16,2-2-3-16,6-2-2 16,3 2-3-16,1 0-7 0,-4 0-3 15,-1-2-24-15,-4-3-45 16,-5-3-115-16,-3-1-82 16,12-2 149-16</inkml:trace>
  <inkml:trace contextRef="#ctx0" brushRef="#br0" timeOffset="212416.84">20536 12834 1160 0,'-12'-11'469'16,"1"5"-288"-16,-1 5-12 15,-3 8-22-15,-5 6-34 16,1 15-51-16,3 7-14 0,2 10-15 15,8 2-5-15,11 1-8 16,1-1-5-16,12-5-8 16,3-4-2-16,2-8-3 15,1-4-7-15,3-13-80 16,0-3-59-16,3-9-205 16,2-2 210-16</inkml:trace>
  <inkml:trace contextRef="#ctx0" brushRef="#br0" timeOffset="212598.6">20825 13051 1375 0,'6'20'546'0,"-7"4"-354"0,-5 1-55 15,2 2-40-15,0 0-36 16,4-10-48-16,8-3-13 15,0-8-76-15,1-5-49 16,3-8-214-16,-3-7 210 16</inkml:trace>
  <inkml:trace contextRef="#ctx0" brushRef="#br0" timeOffset="212754.94">20742 12865 1056 0,'3'9'510'0,"-3"-7"-59"0,6 4-392 16,1 1-16-16,9 4-11 16,3 2-44-16,2-4-167 15,1 3-149-15,11-3 195 16</inkml:trace>
  <inkml:trace contextRef="#ctx0" brushRef="#br0" timeOffset="212963.53">20963 13116 1417 0,'-6'-1'532'16,"7"-3"-403"-16,4 2-18 16,6-2-17-16,6-3-19 15,7 1-29-15,1 0-14 16,2 3-38-16,2 0-43 15,-5-1-158-15,-3 0-358 16,-6 2 371-16</inkml:trace>
  <inkml:trace contextRef="#ctx0" brushRef="#br0" timeOffset="213164.87">21054 12945 1365 0,'-3'13'508'0,"2"3"-381"16,-2 4-11-16,3 13 2 16,2 0-19-16,0 4-38 15,2-2-18-15,2-3-24 16,1-8-15-16,5-8-70 16,3-7-58-16,2-11-190 15,4-6 191-15</inkml:trace>
  <inkml:trace contextRef="#ctx0" brushRef="#br0" timeOffset="213392.21">21332 12903 1175 0,'19'11'495'15,"-17"-5"-210"-15,-2 2-77 16,-4 13-9-16,-2 3-32 0,5 11-82 15,-2 4-22-15,8-2-24 16,0-4-12-16,1-5-17 16,7-4-14-16,-4-7-93 15,0-2-62-15,-5-6-82 16,-2-3 125-16</inkml:trace>
  <inkml:trace contextRef="#ctx0" brushRef="#br0" timeOffset="213592.44">21641 13221 1592 0,'-1'12'629'0,"-7"2"-429"15,-5 0-57-15,-8 5-35 0,-4 1-52 16,9-13-62-1,8-3-37-15,0 0-104 16,-17 6-71-16,14-12 128 0</inkml:trace>
  <inkml:trace contextRef="#ctx0" brushRef="#br0" timeOffset="-214595.78">22050 12914 1027 0,'-37'11'423'0,"35"-4"-238"16,2 4-3-16,0 11-13 0,2 5-28 15,5 12-52-15,-3 2-20 16,6 3-27-16,4-5-8 16,4-10-11-16,4-5-4 15,0-14-6-15,-2-4-2 16,-2-8-2-16,-4-5-2 16,-5-6-3-16,-2-5-5 15,1-10-18-15,1-1-7 0,0-1-3 16,-3 1 3-16,0 7 13 15,-1 8 3-15,1 14 7 16,-1 8 2-16,2 17 11 16,0 5 13-16,10 5 20 15,4 0 15-15,4-8 21 16,5-5 10-16,-4-12 0 16,-7-6-8-16,1-8-27 15,-8-9-13-15,-1-9-17 16,-2-4-6-16,-3-5-4 15,-1 2-4-15,0 0-6 16,2 0-4-16,-6 4-86 16,-1 0-58-16,-2 9-161 15,-3 4-348-15,6 13 442 16</inkml:trace>
  <inkml:trace contextRef="#ctx0" brushRef="#br0" timeOffset="-214416.94">22549 13178 1187 0,'-11'-6'531'0,"16"-1"-162"16,4-2-163 0,2-1-73-16,1 2-6 0,-1 2-72 15,-1 1-25-15,3 1-66 16,0 2-60-16,4 0-76 15,4 4 94-15</inkml:trace>
  <inkml:trace contextRef="#ctx0" brushRef="#br0" timeOffset="-213839.84">22833 12985 889 0,'0'4'460'0,"-5"-2"-92"16,4 4-181-16,-4 3-2 0,5 10-51 15,1 3-31-15,3 7-41 16,10 5-12-16,-1-3-12 16,0-5-5-16,6-7-11 15,-6-7-3-15,0-11-9 16,2-4-2-16,-4-13-6 15,-2-3-4-15,1-8-23 16,-2-1-5-16,-2 2 0 16,-3 14 4-1,-1 5 21-15,0 1 5 0,3-3 3 16,0 8 3-16,-5 11 17 16,0 11 11-16,-1 7 25 15,1-1 14-15,9-1 6 16,-1-1-1-16,5-7-10 15,0-6-9-15,-2-5-13 0,5-6-7 16,-5-3-12-16,3-6-6 16,0-6-14-16,1-6-16 15,2-10-70-15,-1-1-38 16,3-2-79-16,1 2-39 16,-3 11-254-16,-2 4 323 0</inkml:trace>
  <inkml:trace contextRef="#ctx0" brushRef="#br0" timeOffset="-213653.24">23342 13247 1514 0,'6'11'617'0,"-3"-2"-403"15,-2 1-43-15,-3-2-58 16,-1 0-54-16,3-4-65 15,0-2-45-15,0-7-110 16,0 4-93-16,0 0 149 16</inkml:trace>
  <inkml:trace contextRef="#ctx0" brushRef="#br0" timeOffset="-213490.78">23293 13022 1233 0,'11'5'495'15,"-9"-1"-277"-15,-2-1-119 16,7 6-66-16,2 1-59 16,4-1 9-16</inkml:trace>
  <inkml:trace contextRef="#ctx0" brushRef="#br0" timeOffset="-212633.67">23742 13245 1561 0,'4'9'604'0,"4"28"-420"15,-19-24-18-15,-6 5-23 16,-7-3-47-16,-2 2-63 15,-1 0-20-15,0-6-66 16,4 0-55-16,11-10-180 16,6-3-145-16,15-14 269 15</inkml:trace>
  <inkml:trace contextRef="#ctx0" brushRef="#br0" timeOffset="-212095.89">24007 12997 613 0,'-1'11'369'16,"-1"-3"-11"-16,3 0-117 15,1 5 11-15,-1 7-29 16,2 4-30-16,1 11-51 16,0 1-23-16,7 2-37 15,0-3-19-15,9-7-26 0,-2-7-8 16,2-9-4-16,0-2 2 16,-6-6 3-16,0-1 0 15,-3-7-6-15,2-4-5 16,0-10-8-16,-2-7-2 15,4-10-6-15,-2-5-2 16,0-7-3-16,0-2-4 16,0 9-13-16,-5 2-29 15,-3 11-82-15,0 10-50 0,-5 15-124 16,0 6 181-16</inkml:trace>
  <inkml:trace contextRef="#ctx0" brushRef="#br0" timeOffset="-211783.33">24495 13184 1448 0,'-3'4'570'16,"3"-3"-378"-16,4 1-21 15,-4-2-36-15,0 0-40 16,14 0-61-16,7 0-16 15,36 4-113-15,-29-3-101 16,4 1 121-16</inkml:trace>
  <inkml:trace contextRef="#ctx0" brushRef="#br0" timeOffset="-211445.07">24875 13029 1492 0,'8'2'531'0,"-5"8"-426"16,-2 4-28-16,4 12 5 15,-5 3-2-15,2 8-22 16,7 0-2-16,-2-5-8 15,1-3-2-15,3-12 0 0,-5-5 1 16,3-7 2-16,2-5-2 16,2-7-9-16,0-3-6 15,5-8-12-15,-2-7-4 16,-4-4-8-16,-1-2-3 16,-3 8-36-16,-2 3-57 15,-1 11-164-15,0 2-114 16,5 11 214-16</inkml:trace>
  <inkml:trace contextRef="#ctx0" brushRef="#br0" timeOffset="-211247.61">25232 13251 1291 0,'9'13'561'0,"-5"4"-247"16,3 3-74-16,-3 3-49 15,-2-2-46-15,2-3-87 16,-1-7-52-16,0-7-118 16,2-4-65-16,0-7-215 15,-2-9 234-15</inkml:trace>
  <inkml:trace contextRef="#ctx0" brushRef="#br0" timeOffset="-211085.6">25249 13050 1297 0,'7'-4'526'0,"-3"6"-283"0,-2-1-111 15,2 5-56-15,3 5-6 16,-1-5-125-16,4 4-31 16,-1 1 41-16</inkml:trace>
  <inkml:trace contextRef="#ctx0" brushRef="#br0" timeOffset="-210293.03">25649 12921 899 0,'-39'46'480'15,"36"-41"-14"-15,3-4-290 16,8 7-51-16,4 3 18 0,7 5-10 15,2 4-20-15,1 2-30 16,3 5-11-16,-3 6-10 16,0 4-7-16,-10 7-13 15,-7-1-5-15,-7 5-9 16,-12-3-3-16,-6-2-5 16,-4-3-4-16,-4-9-10 15,2-5-30-15,1-9-101 16,2-8-63-16,8-4-139 15,6 1 190-15</inkml:trace>
  <inkml:trace contextRef="#ctx0" brushRef="#br0" timeOffset="-178216.36">5879 14778 714 0,'0'-1'336'15,"0"0"-118"-15,0-1-15 16,0 1-23-16,0 0-23 15,0 0-37-15,1 1-10 16,6 25-12-16,28 45-15 16,-24-14-25-16,-3-1-12 15,0-1-17-15,0-2-6 0,-4-13-6 16,4-7-3-16,-2-11-1 16,-1-9 0-16,-4-8 2 15,-6-7 1-15,-2-8-4 16,0-4-3-16,4-10-8 15,-5-5-1-15,10-1-4 16,4-1 1-16,0 4-1 16,6 0-1-16,-2 8 0 15,7 5-1-15,4 6 2 16,2 10 0-16,2 5 2 16,-5 5 1-16,-3 7 1 15,-5 1 4-15,-6 4 2 16,-4 0 1-16,-4-2 5 15,-8-3 0-15,-5-3 0 16,-1-2 1-16,-11-1-4 16,2-4-2-16,2-1-4 0,3-3-3 15,11-2-9-15,1-2-47 16,8-7-167-16,5-2 152 16</inkml:trace>
  <inkml:trace contextRef="#ctx0" brushRef="#br0" timeOffset="-177763.34">6465 14982 1018 0,'-3'2'452'0,"-8"3"-178"15,0-3-127-15,-1-4-22 16,-2-3-24-16,-2-5-40 15,4 0-14-15,-8-3-26 16,2 1-7-16,2 4-5 16,-2 5-3-16,7 3-4 15,3 1-3-15,2 10-4 16,2 2 0-16,3 13 1 16,1 6 3-16,5 1 4 15,3-1 3-15,3-7 2 16,6-4 1-16,3-11-1 15,2-3 0-15,2-10-1 0,-8-6-1 16,1-6 0-16,1-7 0 16,0-7-1-16,-1 1 0 15,-8 3 1-15,-2 6 0 16,-7 11 1-16,0 8 0 16,-5 11 7-16,3 5 5 15,-3 6 1-15,3 2-1 16,3-2-11-16,0-3-5 0,10-1-12 15,2-6-46-15,8-7-152 16,1-5-165-16,7-8 222 16</inkml:trace>
  <inkml:trace contextRef="#ctx0" brushRef="#br0" timeOffset="-177236.64">6714 14866 955 0,'-11'5'480'0,"-5"-4"-101"16,-1 13-133-16,0-3-58 16,0-7-44-16,6 10-74 15,3-2-22-15,8 1-25 16,3 13-6-16,7-4-7 16,2 0-5-16,4 0-2 15,3-5 0-15,-2 0-1 0,3-3 2 16,-8-3 3-16,-3-1 1 15,-7 0 6-15,-6-3 3 16,-6 1 1-16,-1-2-1 16,-2-2-6-16,1-3-4 15,2-1-6-15,0-3-4 16,6-3-27-16,4 1-9 16,5-3-14-16,5 0-3 0,6 1 17 15,3-2 8-15,7-2 16 16,6-1 7-16,8-2 6 15,2-3 1-15,4 1 1 16,-5-3 1-16,-9-3 2 16,-4 0 0-16,-9 4 3 15,-6 2 1-15,-8 2 10 16,-7 7 2-16,-10 1 3 16,-4 4 3-16,-2 11 1 15,-1-2 2-15,4 6 5 16,2 3-1-16,4 0-9 15,9 6-6-15,-2 1-13 16,4-2-2-16,11-2-3 16,-3-3 0-16,9-5-3 15,6-3-23-15,2-8-119 16,9-3-90-16,7-8 136 0</inkml:trace>
  <inkml:trace contextRef="#ctx0" brushRef="#br0" timeOffset="-176598.62">7906 14850 879 0,'0'-7'422'0,"-11"2"-142"15,0 2-25-15,-13 0-57 16,4 0-45-16,-7 1-66 16,-2-1-21-16,-1 2-18 15,2 7-4-15,1 12-15 16,3 4-8-16,9 7-18 15,5 4-5-15,10-1-5 16,6 3-2-16,9-2 3 16,7-8 0-16,8-5 3 15,4-6 0-15,11-5-91 16,14-6-67-16,2-6-200 16,-5-5 208-16</inkml:trace>
  <inkml:trace contextRef="#ctx0" brushRef="#br0" timeOffset="-176232.25">8130 15001 536 0,'-4'-11'376'0,"-1"-1"11"16,-5-5-110-16,0 3-22 15,-3 2-56-15,-2 1-32 16,1 7-63-16,-4 1-28 16,1 5-42-16,-5 5-14 0,8 5-16 15,2 3-4-15,10 7-2 16,-2 0-2-16,6 1 0 15,1-1 0-15,0-7 1 16,13 1 0-16,-5-8 1 16,1-5 1-16,5-7 1 15,0-7 0-15,4-9-1 16,-1-3-1-16,-2-2 1 16,-2 3 1-16,-8 8 4 15,-4 3 2-15,-4 10-1 16,-2 4 0-16,-1 8 5 15,0 8 6-15,2-1 8 16,1 0 0-16,1-1-8 16,4-2-6-16,3-2-10 15,3-2-27-15,6-7-122 16,3-3-84-16,6-3 133 0</inkml:trace>
  <inkml:trace contextRef="#ctx0" brushRef="#br0" timeOffset="-175709.45">8406 14881 1134 0,'-18'2'542'0,"-9"6"-242"0,4 5-107 16,-1 1-30-16,7 2-73 16,6 1-20-16,11 1-29 15,5 2-12-15,7 0-13 16,6-1-4-16,2 0-5 15,8 1-1-15,-7-6 0 16,-8-1 0-16,-6-1 0 16,-5-4 1-16,-1-3 3 15,-1-2 1-15,-2-5 0 16,1 1-1-16,0 0-5 16,0 0-2-16,0 0-3 15,0 0-4-15,0 0-4 16,-1 0-2-16,1-1 2 15,1-3 1-15,4-2 5 16,4 0 1-16,10-1 0 0,25-29 0 16,-27 26-1-1,4-2-1-15,1-5-2 16,2 1 0-16,-8-2-2 0,-4 2 2 16,-8 4 8-16,-3 2 4 15,-10 6 6-15,-4 1 0 16,0 7 3-16,-5 3 2 15,8 6 9-15,5 4 5 16,2 5-5-16,1 2-4 0,7 2-12 16,4-1-6-16,3-4-6 15,10-5-2-15,3-7-75 16,7-6-75-16,5-11-38 16,5-4 88-16</inkml:trace>
  <inkml:trace contextRef="#ctx0" brushRef="#br0" timeOffset="-175427.11">8847 14892 1302 0,'-21'12'623'16,"-3"-7"-282"-16,6 3-130 16,5 4-39-16,8 1-103 15,4 0-31-15,7 2-27 16,6 1-4-16,8-1-3 15,3 0 0-15,-4-5 1 16,-9-4 1-16,-1-1 6 0,23 15 4 16,-1-1 11-16,-13 0 8 15,-22-6 9-15,4-1 1 16,-20-3-9-16,2-1-8 16,-7-5-16-16,-9-2-8 15,10-1-71-15,3 0-55 0,9-3-153 16,6-4-258-1,2-2 353-15</inkml:trace>
  <inkml:trace contextRef="#ctx0" brushRef="#br0" timeOffset="-169307.6">11132 14811 366 0,'-1'-2'268'0,"0"1"-7"0,0 0-47 16,0 0-17-16,-1 0-25 15,-3-2-9-15,3 2-17 16,1 0-14-16,0 1-21 15,0 0-11-15,-8 25-21 16,0 42-10-16,10-18-29 16,1 8-12-16,0 0-13 15,3-4-5-15,1-10-4 16,2-7-1-16,2-12-2 16,-3-5 1-16,-2-9-70 15,2-7-58-15,0-10-151 16,3-5-130-16,4-11 256 15</inkml:trace>
  <inkml:trace contextRef="#ctx0" brushRef="#br0" timeOffset="-169010.11">11344 14933 688 0,'9'-10'368'16,"-17"11"-64"-16,-1 6-91 15,-13 4-54-15,-3 5-38 16,-5 4-47-16,1-1-5 15,3-2-10-15,1-1-5 16,6-2-8-16,3-2-4 16,7 0-6-16,2-2-1 15,3 0-3-15,2-1-2 16,6 1 1-16,3 0-1 0,8 1 5 16,2-1 5-16,0-1 2 15,4-2 2-15,-2 0-9 16,-1 0-6-16,-1 0-13 15,-2-1-6-15,-5 0-47 16,1-1-61-16,-2-5-176 16,3 0 170-16</inkml:trace>
  <inkml:trace contextRef="#ctx0" brushRef="#br0" timeOffset="-168229.25">11509 15036 1074 0,'-1'5'472'0,"5"8"-200"0,-2 1-38 15,-1 7-24-15,-6 1-45 16,1 1-84-16,4 1-26 16,-2-7-30-16,2 0-8 15,0-10-5-15,-3-2-3 16,4-5-2-16,-4-5-2 15,2 4-3-15,0 0-2 16,-1 0 0-16,2-11-3 0,2-8-1 16,2-28 1-16,8 26-1 15,-1 4 2-15,11 4 1 16,-7 2 0-16,-2 8 1 16,4 2 0-16,-5 6 4 15,2 6-1-15,-1 9 1 16,-1 3 1-16,-1 2-2 15,-2 0 0-15,2-5-4 16,0-2-27-16,6-3-72 16,4-3-43-16,3-3-87 15,5-3-9-15,6-6-13 16,3-1-2-16,-4-7 69 16,-2-2 34-16,-10-2 85 15,-6-3 49-15,-1 0 29 16,-6 0 25-16,-2-2 71 15,-2 2 35-15,-9-2 61 0,-4 2 5 16,-3 2-30-16,-3 0-22 16,4 9-43-16,0 5-15 15,-5 9-25-15,1 6-8 16,-9 8-16-16,6 2-10 16,7 2-12-16,5 2-4 0,11-7-13 15,1-3-5 1,6-7-2-16,3-6-1 0,1-5 0 15,2-1 1-15,-5-3 0 16,-1-7 1-16,-5 2 0 16,-3 0 0-1,-2 4 3-15,1 0 0 16,3-10 8-16,-3 2 4 0,1 6 5 16,-10 6-2-16,4 7-5 15,2 7-5-15,-1 3-8 16,1-5-1-1,1 0-7-15,0 3-16 0,4-3-85 16,-1-9-55-16,10-7-130 16,1-4-76-16,-4-6 234 15</inkml:trace>
  <inkml:trace contextRef="#ctx0" brushRef="#br0" timeOffset="-168041.66">12091 15084 839 0,'0'4'426'15,"0"7"-92"-15,-1 7-51 16,1 15-45-16,0 6-45 16,1 13-85-16,5-1-26 15,2 3-43-15,7-1-12 16,2-12-15-16,2-4-5 16,-1-14-9-16,-1-6-31 0,-7-14-81 15,-4-6-54-15,-6-13-127 16,0-5-42-16,-8-10-96 15,-1-3 255-15</inkml:trace>
  <inkml:trace contextRef="#ctx0" brushRef="#br0" timeOffset="-167815.99">12067 15103 815 0,'0'-13'427'0,"10"7"-100"16,2 6-75-16,5 1-68 15,2 4-29-15,3 1-32 16,2 3-9-16,-1 5-21 15,-1 1-14-15,-9 2-26 16,-3 5-9-16,-11-1-15 16,-5 1-3-16,-6-3-8 15,-2-1-2-15,2-9-7 0,0-3-6 16,3-5-46-16,2-3-39 16,-1-2-97-16,1-4-75 15,6-4-301-15,5-1 360 16</inkml:trace>
  <inkml:trace contextRef="#ctx0" brushRef="#br0" timeOffset="-167488.62">12438 15026 957 0,'-5'-4'521'15,"-12"4"-107"-15,0 3-204 16,-8 0-18-16,-4 4-80 15,5 0-29-15,9 0-38 16,5 3-14-16,12 1-17 16,6 0-5-16,7 5-5 15,6 1-1-15,4 0 1 16,5 3-1-16,-6-2 7 16,-5-3 3-16,-9 1 12 15,-1 0 3-15,-4 0 5 16,2 2 4-16,-7-6 1 15,-7-6-3-15,-2-4-8 0,-8-2-10 16,2-4-45-16,5 3-43 16,6-6-90-16,7 0-52 15,2-4-133-15,6-2-130 16,6-7 311-16</inkml:trace>
  <inkml:trace contextRef="#ctx0" brushRef="#br0" timeOffset="-167128.27">12671 15100 515 0,'19'-7'371'0,"-4"2"-9"16,-6-2-97-16,-3 0-46 0,-6-2-107 15,-5-3-44-15,-2 1-13 16,-4 1-2-16,-5 5 4 16,0 5-2-16,-1 6-9 15,0 5-5-15,3 5-9 16,-2 3-3-16,8 2-4 15,1-1 0-15,7 3 1 16,2-2-1-16,5-3-8 16,3-4-2-16,-1-9 1 15,2-2 4-15,3-4 7 16,2-4-2-16,3-2-3 16,1-1-6-16,2 0-6 15,-5 1-2-15,-3 3 3 16,-6 2 3-16,-5 2 8 0,-3 1 2 15,-2 2-3-15,1-3-5 16,0 0-19-16,-1 0-42 16,1 3-112-16,0 3-81 15,2 1 134-15</inkml:trace>
  <inkml:trace contextRef="#ctx0" brushRef="#br0" timeOffset="-166881.78">12990 15073 1125 0,'-15'-5'542'15,"-3"3"-220"-15,1 6-140 16,-1 5-23-16,-2 9-65 16,0 1-21-16,8 6-25 15,6 3-12-15,17 0-21 16,4 2-6-16,5-6-9 15,0-7 0-15,-5-6-2 16,9-5-20-16,1-7-94 16,1-2-82-16,3-11 116 15</inkml:trace>
  <inkml:trace contextRef="#ctx0" brushRef="#br0" timeOffset="-166669.39">13129 15005 1114 0,'-10'14'516'16,"-2"15"-190"-16,3 5-117 15,3 4-72-15,1 5-38 0,7-1-59 16,2-2-14-16,4-5-15 16,-1-4-4-16,4-9-9 15,0-8-26-15,0-10-101 16,1-7-85-16,1-10 124 15</inkml:trace>
  <inkml:trace contextRef="#ctx0" brushRef="#br0" timeOffset="-166409.78">13276 15131 1123 0,'-14'9'497'0,"-5"0"-230"16,-3 1-23-16,-3-1-48 15,2 0-39-15,2-1-63 0,5 0-18 16,9-2-21-16,2 2-12 16,7 3-11-16,3 1-8 15,6 1-7-15,5-2-1 16,2-6-5-16,3 0-2 16,4 1-1-16,-1 0-1 15,1 4-3-15,1-4-3 16,-6-2-44-16,1-3-55 0,-2-6-138 15,-1-2 143-15</inkml:trace>
  <inkml:trace contextRef="#ctx0" brushRef="#br0" timeOffset="-165053.41">13879 14904 391 0,'3'-8'249'16,"-2"5"34"-16,-1 2-57 16,0-2-12-16,-1 2-26 15,0 0-50-15,-2-1-21 16,-12-1-29-16,-30 9-12 0,29 15-15 15,2 6-3 1,5 4-2-16,6 3-4 0,4 10-2 16,5 0-3-16,6 3-13 15,2-3-5 1,1-4-12-16,1-5-5 0,-1-8-6 16,5-2-2-16,-2-13-2 15,0 0-12-15,-4-9-80 16,-4-3-71-16,6-3 96 15</inkml:trace>
  <inkml:trace contextRef="#ctx0" brushRef="#br0" timeOffset="-163470.24">15448 15254 1341 0,'-4'16'568'15,"4"-7"-284"-15,-5-2-33 16,1 0-48-16,4 3-51 16,-7-4-95-16,-2 1-26 15,0 7-27-15,-16-8-49 16,0 4-147-16,1-2-70 16,-6 3 141-16</inkml:trace>
  <inkml:trace contextRef="#ctx0" brushRef="#br0" timeOffset="-154182.96">14650 15070 448 0,'-1'-1'298'15,"0"0"70"-15,0 0-123 16,0 0-35-16,-1 0-16 0,1 0-47 15,0-1-19-15,0 1-21 16,0 1-9-16,0 0-12 16,-6 21-6-16,0 34-15 15,9-23-11-15,1-5-19 16,2 1-8-16,-2-10-14 16,2-2-4-16,-1-5-9 15,0-7-34-15,-1-4-90 16,-2-8-81-16,4-14 118 15</inkml:trace>
  <inkml:trace contextRef="#ctx0" brushRef="#br0" timeOffset="-153994.72">14532 14823 864 0,'-9'0'479'0,"6"-4"-52"16,0 3-227-16,2 1-13 15,1 0-74-15,0 0-43 16,0 0-43-16,0 0-9 16,17 4-18-16,31 8-55 15,-26-4-206-15,4 4 180 0</inkml:trace>
  <inkml:trace contextRef="#ctx0" brushRef="#br0" timeOffset="-152511.31">15905 15035 536 0,'0'-1'307'0,"0"0"-46"16,0 0-16-16,0 0-40 15,0 0-18-15,0-1-22 16,0-1-11-16,0-2-25 16,0 3-13-16,-1-5-25 15,-1 1-12-15,0 1-23 16,-3-4-9-16,3 6-18 15,-7 1-7-15,-1-5-9 16,6 5-3-16,-3 0-5 16,0 3-1-16,1 1-2 15,-2 27-2-15,-22 37 0 0,30-27 0 16,4 1-1-16,7-1 1 16,4-11-1-16,3-4-1 15,5-10-2-15,-12-12-1 16,0 2 2-16,8-6 0 15,2-8 3-15,-2-6-1 16,-8-5 1-16,1-2 1 16,-5-7 1-16,-2-1 1 0,0 1 2 15,-5 0 3-15,-8 3 4 16,-6-1 1-16,1 6 1 16,-3 4-2-16,-1 7-4 15,4 8-2-15,-4 3-6 16,-1 1-3-16,4 1-10 15,0 0-16-15,5-1-51 16,8 2-27-16,1 3-81 16,0 0-52-16,5 10 157 15</inkml:trace>
  <inkml:trace contextRef="#ctx0" brushRef="#br0" timeOffset="-152005">16392 15243 995 0,'3'0'508'15,"-1"2"-181"-15,-3-2-71 16,0 0-17 0,0 0-83-16,0 0-43 0,-2 4-54 15,-6 11-14-15,-35 24-24 16,28-28-10-16,1-6-49 15,6-4-36-15,2-2-84 16,5 0-52-16,1-3-403 16,1 3 414-16</inkml:trace>
  <inkml:trace contextRef="#ctx0" brushRef="#br0" timeOffset="-151495.27">16671 15074 890 0,'-1'-1'456'16,"-1"0"-171"-16,-1 1-68 16,-2 0-23-16,-1 0-71 15,-1 1-26-15,-1 3-30 16,2 1-9-16,1 19-21 16,-22 29-11-16,31-27-15 15,4-1-4-15,7-6-6 16,4-3-1-16,7-6 0 15,3-6 0-15,4-7 0 16,2-6 0-16,-6-11 3 16,-3-2 2-16,-10-3 4 15,-10-2 3-15,-8 5 8 0,-9 2 4 16,-8-1 2-16,-4 1-1 16,-9 4-4-16,0 1-5 15,0 9-7-15,5 1-6 16,6 5-11-16,5 5-8 15,9 5-12-15,3 2-25 16,8 5-84-16,5-1-71 16,9-1 123-16</inkml:trace>
  <inkml:trace contextRef="#ctx0" brushRef="#br0" timeOffset="-151143.81">16933 14829 815 0,'3'-3'371'0,"5"2"-157"15,2 3 6-15,1 8-18 16,3 2-27-16,1 8-41 16,4-4-16-16,5 5-21 15,2 3-10-15,-1 1-21 0,0 5-6 16,-7 1-10-16,-5 1-3 16,-10 3 0-16,-6 1-2 15,-9 0-11-15,-3-2-8 16,-2-11-18-16,1-1-23 15,4-12-94-15,1-3-70 16,3-7-189-16,5-7 220 0</inkml:trace>
  <inkml:trace contextRef="#ctx0" brushRef="#br0" timeOffset="-150558.64">18265 14836 944 0,'0'-7'452'15,"0"7"-183"-15,0 1-57 16,-1-1-2-16,0 0-75 16,-2 19-41-16,-8 48-52 15,6-25-11-15,8 9-13 16,0-3-5-16,5-3-9 16,1-6-2-16,5-8-19 15,1-7-33-15,0-14-92 16,2-5-79-16,-7-12 132 15</inkml:trace>
  <inkml:trace contextRef="#ctx0" brushRef="#br0" timeOffset="-150377.45">18119 14972 1011 0,'0'-5'425'0,"9"1"-217"0,7 3-55 15,3-2-17-15,6 2-40 16,4 0-61-16,3 0-13 16,6 0-33-16,-2-1-75 15,7 4 59-15</inkml:trace>
  <inkml:trace contextRef="#ctx0" brushRef="#br0" timeOffset="-150056.49">18530 15028 864 0,'-16'8'397'0,"15"4"-114"15,4 2-80-15,-3 1-42 16,9 1-20-16,-4 5-61 16,-1 0-18-16,0-2-15 15,-5 0-5-15,0-10-16 16,3-3-6-16,-2-5-5 15,3-1-1-15,-3-1-3 16,-1 0-2-16,0-5-5 0,-3-17-4 16,3-31-1-16,3 26-2 15,8 0 0-15,2 2-1 16,3 4 0-16,5 4 0 16,-5 2-3-16,4 5-20 15,-4 5-50-15,-2 2-43 16,-1 4-464-16,-2 7 407 15</inkml:trace>
  <inkml:trace contextRef="#ctx0" brushRef="#br0" timeOffset="-149482.14">18802 14976 1308 0,'4'4'541'0,"-8"9"-298"16,3 4-85-16,0 7-37 16,1-2-36-16,3 0-46 15,2-5-11-15,2-4-6 16,3-1-3-16,5-4-10 16,-1-1-6-16,-4-7-15 15,-3-1-26-15,3-9-57 16,3-5-38-16,8-9-82 15,0-4-4-15,-10-3 45 0,-1 1 39 16,-3 10 96 0,-3 5 27-16,0 11 61 0,0 6 32 15,-7 13 53-15,3 4 27 16,-1 6-9-16,1 2-16 16,4-3-32-16,4-3-16 15,7-7-28-15,1-3-9 16,6-7-20-16,-1-4-10 15,1-8-13-15,-1-6-7 0,2-9-19 16,-1-3-22-16,-2-7-42 16,0 0-24-16,-8 3-22 15,-5-1 17-15,-11 11 45 16,-5 6 30-16,-8 7 58 16,1 4 28-16,-1 11 41 15,2 2 17-15,5 14 16 16,2 7-7-16,10 3-19 15,4-2-8-15,9-3-19 16,5-8-10-16,9-10-25 16,0-2-11-16,5-6-27 15,1-3-31-15,-2-4-98 16,-5-3-71-16,-7-3 116 16</inkml:trace>
  <inkml:trace contextRef="#ctx0" brushRef="#br0" timeOffset="-130023.7">11310 16241 459 0,'0'-2'263'0,"0"1"-22"16,0 0-19-16,0 0-28 15,0 0-26-15,0 0-41 16,0 0-15-16,0 1-23 0,0 0-8 15,0 0-12-15,0 0-5 16,6 17-7 0,10 36-6-16,-9-21-9 0,-2 2-4 15,3 6-9-15,-5-4-4 16,2-2-9-16,0-4-2 16,0-7-6-16,0-4-2 15,0-6-5-15,1-6-18 16,2-5-77-16,-5-3-39 15,3-10-128-15,3-4-122 16,3-10 255-16</inkml:trace>
  <inkml:trace contextRef="#ctx0" brushRef="#br0" timeOffset="-129705.79">11543 16302 352 0,'2'-3'287'16,"-2"-1"41"-16,-2 2-62 15,0 1-21-15,1 1-64 16,0 0-39-16,0 0-64 16,-17 7-16-16,-27 18-23 15,24-12-8-15,4-2-8 16,3-1 0-16,5 0-1 16,0 0 1-16,0 5 0 15,2-1-3-15,4-2-6 0,2-1 0 16,10-2-2-16,-1-2 2 15,4 0 7-15,2-3 1 16,0 0 2-16,2-1-1 16,2 0-7-16,5 3-2 15,-10-1-9-15,2 1-5 16,-4-2-111-16,-5 0-80 16,10 3 114-16</inkml:trace>
  <inkml:trace contextRef="#ctx0" brushRef="#br0" timeOffset="-129314.73">11694 16294 1011 0,'5'7'455'0,"2"4"-227"15,-3 1-10-15,0 9-73 16,1 2-39-16,-4 6-53 15,0-3-14-15,-1-5-16 16,0-4-6-16,1-10-4 16,-1-5-1-16,0-2-1 15,-2-2-3-15,1 1-5 0,0 0-3 16,0 0-5-16,0-19-1 16,4-28 1-16,6 23 0 15,3 3 2 1,4 3 1-16,-1 6 2 0,2 8 3 15,1 4 9-15,1 2 6 16,-4 8 10-16,1-2 4 16,-2 11-3-16,-2 0-4 15,4 0-10-15,-2 3-4 0,-5-4-8 16,-4 3-23-16,-5-2-79 16,2 0-59-16,8-6-155 15,3-3-157-15,18-8 305 16</inkml:trace>
  <inkml:trace contextRef="#ctx0" brushRef="#br0" timeOffset="-128912.2">12203 16351 783 0,'0'-5'392'0,"0"-1"-121"15,2 1-25-15,-4-1-62 16,-2 0-46-16,-3-4-71 15,-2 2-21-15,-2 0-25 16,-2 2-5-16,-3 4-7 16,0 4-5-16,2 6-7 0,0 4-2 15,6 9 1-15,0 5 2 16,5 1 3-16,6 3 4 16,3-10 4-16,5-4 3 15,2-9 3-15,0-6 2 16,2-3-2-16,2-5 0 15,3-5-4-15,-1-5-2 0,-1-1-1 16,-2-1-1-16,-2 1 5 16,-1 4 6-16,-6 9 11 15,-2-1 6-15,-3 8 13 16,-1 6-1-16,-1 6-8 16,-2 5-6-16,2 3-20 15,0 0-7-15,2-5-38 16,4-3-40-16,1-7-96 15,3-4-63-15,0-6 139 16</inkml:trace>
  <inkml:trace contextRef="#ctx0" brushRef="#br0" timeOffset="-128672.34">12440 16265 855 0,'0'15'476'0,"0"10"-98"15,1 13-151-15,-1 8-26 16,0 10-91-16,2 1-40 16,1-1-43-16,1-11-9 15,6-9-9-15,0-7-5 16,-5-13-3-16,2 0-10 16,-4-10-56-16,-2-2-30 15,2-8-70-15,-6-6-42 0,-2-10-115 16,2-6-176-16,-3-16 323 15</inkml:trace>
  <inkml:trace contextRef="#ctx0" brushRef="#br0" timeOffset="-128447.64">12429 16288 651 0,'6'-8'343'0,"4"7"-60"16,-1-2-67-16,0 3-47 15,5 5-22-15,1 4-32 16,5 1-13-16,0 3-13 15,-1-1-8-15,-8 4-18 16,-6 2-6-16,-4 5-14 16,-7 2-5-16,-7-3-7 15,2-2-5-15,-6-7-15 16,3-5-12-16,2-4-45 16,-1-3-38-16,9-1-113 0,1-5-94 15,14-2 183-15</inkml:trace>
  <inkml:trace contextRef="#ctx0" brushRef="#br0" timeOffset="-128100.58">12868 16231 933 0,'-16'6'462'0,"-10"1"-149"0,-5 5-121 16,2-3-11-16,1 3-57 15,5-1-31-15,9-2-42 16,5 2-15-16,9-1-22 16,5 1-6-16,6-1-5 15,3 1 1-15,0-1 3 16,2 2 1-16,0-2 8 16,0 2 7-16,1-1 12 15,-2 0 6-15,-5 0 7 16,-4-2 3-16,-7 0 8 15,-6-1 0-15,-9-2-9 16,-2 1-9-16,-2-4-25 16,2 1-21-16,4-4-77 0,3-3-44 15,5 0-89-15,2-1-59 16,7-3-192-16,4 3 296 16</inkml:trace>
  <inkml:trace contextRef="#ctx0" brushRef="#br0" timeOffset="-127696.23">13080 16343 452 0,'9'-13'274'0,"-2"3"9"16,-2-2-65-16,-5 5-32 16,-7 0-26-16,-4-2-34 15,-5 7-6-15,-7 0-14 16,3 2-9-16,1 9-23 15,2 1-13-15,5 7-16 16,2 3-9-16,3-2-15 16,7 2-6-16,3-4-5 15,1-3 0-15,7-7 0 16,-1-2-2-16,3-4-3 16,-2-6-1-16,1-6-2 15,0-2-1-15,2-7 1 16,0 3 1-16,-3 6 1 0,-2 1 2 15,-3 9 0 1,-3 2 1-16,-1 9 2 0,2 7 0 16,-2 7-1-16,0 4-1 15,2-3-6-15,3-3-1 16,6-4-66-16,1-5-53 16,5-4-164-16,1-3-147 15,6-6 271-15</inkml:trace>
  <inkml:trace contextRef="#ctx0" brushRef="#br0" timeOffset="-127493.34">13367 16319 1330 0,'-23'13'546'0,"3"7"-351"15,-2-2-16-15,10 6-66 16,5-3-36-16,9-3-42 15,5 0-12-15,7-4-16 16,3-2-7-16,6-4-20 16,1-3-30-16,8-6-75 15,-8-7-63-15,4-7 112 16</inkml:trace>
  <inkml:trace contextRef="#ctx0" brushRef="#br0" timeOffset="-127292.41">13541 16170 1098 0,'-1'22'531'0,"-5"4"-219"15,4 6-130-15,0 9-30 16,1 3-83-16,2 2-27 0,8-6-28 16,-1-5-7-16,8-10-15 15,1-7-37-15,2-12-90 16,-1-4-50-16,2-10-403 15,2-6 393-15</inkml:trace>
  <inkml:trace contextRef="#ctx0" brushRef="#br0" timeOffset="-127020.14">13761 16248 1048 0,'-15'2'509'16,"-1"3"-216"-16,-4 0-85 15,0 1-30-15,2 6-59 16,1-2-22-16,6 4-24 16,3 0-6-16,4 0-24 15,4 3-7-15,3-3-10 16,3-2-3-16,5 0 1 0,3 0 0 16,1-3-4-16,1 1-1 15,2-3-8-15,-2 1-3 16,3 0-7-16,3 0-2 15,5-2-57-15,-2-1-57 16,4-1-157-16,1-2 164 16</inkml:trace>
  <inkml:trace contextRef="#ctx0" brushRef="#br0" timeOffset="-126442.33">14531 16127 826 0,'-17'-8'401'0,"8"5"-127"15,-3-2-34-15,-1 6-43 16,7 5-35-16,-11 8-66 15,1 5-26-15,-1 8-34 16,2 3-13-16,11 4-12 16,7 3-3-16,2-1-7 15,12 3 0-15,-4-1-1 16,1-4 0-16,6-8-2 16,-11-6-16-16,6-7-99 15,3-3-66-15,1-6 106 16</inkml:trace>
  <inkml:trace contextRef="#ctx0" brushRef="#br0" timeOffset="-125990.29">14751 16256 1012 0,'5'0'433'0,"-2"3"-182"15,4 4-60-15,1 5-37 16,3 3-12-16,-4 5-63 16,2 4-27-16,-5 2-28 15,1 0-6-15,0-3-6 16,-4-7-2-16,2-8-1 16,-3-4 1-16,-4-6 2 15,2-4-1-15,1 5-4 16,0 0-6-16,-1-17-5 15,-3-32-2-15,15 26 0 16,2 1 1-16,8 5 2 16,1 4 1-16,-9 8 4 15,2 0 4-15,-3 6 16 16,-2 7 10-16,3 5 18 16,-1 2 5-16,-7 5-8 15,3 0-6-15,0 0-19 0,-3 1-8 16,-1-4-34-16,-3-2-50 15,4-2-108-15,5 0-70 16,7-1 143-16</inkml:trace>
  <inkml:trace contextRef="#ctx0" brushRef="#br0" timeOffset="-125851.8">15114 16365 914 0,'6'0'452'15,"3"1"-183"-15,5 2-102 16,0-2-31-16,2 1-74 16,2 0-21-16,0-1-26 15,-1-2-19-15,0-1-117 16,-4-1-123-16,-4-2 150 16</inkml:trace>
  <inkml:trace contextRef="#ctx0" brushRef="#br0" timeOffset="-125632.48">15185 16228 679 0,'-4'8'425'0,"3"0"51"0,0 4-173 16,1 2-93-16,1 1-38 16,1 7-83-16,0 0-32 15,1 7-28-15,1-1-8 16,-2-2-14-16,2-3-9 15,0-7-86-15,0-6-62 16,5-8-150-16,1-4 171 16</inkml:trace>
  <inkml:trace contextRef="#ctx0" brushRef="#br0" timeOffset="-125407.04">15467 16230 789 0,'0'9'431'0,"4"-3"-15"16,-4-1-183-16,0 2-63 15,2 3-23-15,-3 2-54 16,1 3-15-16,-2 8-24 16,-3 6-12-16,2 3-21 15,2-1-7-15,1-5-9 16,1-5-5-16,-1-10-80 15,1-3-50-15,7-6-127 16,0-2-118-16,7 0 245 0</inkml:trace>
  <inkml:trace contextRef="#ctx0" brushRef="#br0" timeOffset="-125121.42">15762 16504 1250 0,'3'6'531'0,"-6"-3"-225"15,2 4-84-15,-3-1-26 16,-3 2-39-16,-1 2-92 16,-6-1-59-16,-5-1-144 15,-1-1-93-15,2-4 129 16</inkml:trace>
  <inkml:trace contextRef="#ctx0" brushRef="#br0" timeOffset="-121395.9">16126 16278 651 0,'-40'-4'303'15,"35"2"-86"-15,-3 1-46 16,4 1-5-16,-2 0-21 16,6 2-54-16,0-2-22 15,0 0-30-15,0 0-7 16,12 5-10-16,11 0-6 0,27 0-8 16,-24-10-3-1,1-2-1-15,0 4 0 0,-3 1-1 16,-2-3 0-16,-8 5-4 15,-2-1-18-15,-8 1-78 16,-4 0-65-16,-3 1 96 16</inkml:trace>
  <inkml:trace contextRef="#ctx0" brushRef="#br0" timeOffset="-121043.86">16111 16370 238 0,'-4'0'184'0,"-1"-1"4"16,-2 1-5-16,3 1 1 15,-2-2-11-15,5 3-9 16,0-2-22-16,0 0-21 16,0 0-37-16,1 0-14 0,0 0-24 15,10 1-5 1,13 4-13-16,32 10-7 0,-26-10-11 16,1 2-2-16,0-5-3 15,0 1-1-15,-7-3-38 16,-5 0-50-16,-10-1 55 15</inkml:trace>
  <inkml:trace contextRef="#ctx0" brushRef="#br0" timeOffset="-120753.77">16152 16164 754 0,'0'4'335'0,"2"-2"-111"0,-1 2-42 15,-1-4-2-15,0 0-30 16,4 13-63-16,2 9-20 16,8 40-19-16,-10-28-8 15,1 6-15-15,3-1-8 16,1-7-8-16,1-4-3 15,-2-9-2-15,1-3-2 0,-1-3-43 16,-2-1-36-16,2-3-141 16,0-2-300-16,-3-8 348 15</inkml:trace>
  <inkml:trace contextRef="#ctx0" brushRef="#br0" timeOffset="-120290.28">16601 16289 1010 0,'-21'-4'432'16,"5"4"-200"-16,-3 0-63 16,5 3-35-16,2 4-28 15,4 10-56-15,7 0-18 16,1 2-16-16,2 19-5 16,11 3-6-16,6-7-1 15,6-14-1-15,3-4-1 16,0-10-1-16,-2-2 0 0,2-10 1 15,-1-3 1-15,-6-8 2 16,-5-5 2-16,-9-2 3 16,-7-6 2-16,-10 5 5 15,-6 4-1-15,-10-1-3 16,1 8-4-16,-2 2-12 16,3-4-9-16,6 11-26 15,4-1-26-15,9 8-112 16,4 11-82-16,6 9 158 15</inkml:trace>
  <inkml:trace contextRef="#ctx0" brushRef="#br0" timeOffset="-120073.24">16992 16513 1359 0,'-7'10'530'16,"0"0"-367"-16,-1 1-47 15,-4 0-41-15,1-1-28 16,-2-3-47-16,-1 0-31 0,2-3-89 16,1 1-70-16,5-5 111 15</inkml:trace>
  <inkml:trace contextRef="#ctx0" brushRef="#br0" timeOffset="-119354.89">17296 16264 671 0,'-39'-15'343'15,"27"15"-63"-15,2 0-57 16,5 1-36-16,0-1-22 16,3 0-58-16,2-1-27 15,0 1-33-15,0 0-14 16,7 0-15-16,15 1-2 15,39 4-9-15,-26-4-1 0,-3 1-3 16,-4-2 0-16,-7 0-6 16,-7-2-28-16,-1 0-86 15,-2 3-63-15,-9 5-251 16,-5 0 271-16</inkml:trace>
  <inkml:trace contextRef="#ctx0" brushRef="#br0" timeOffset="-119166.45">17268 16339 581 0,'-11'3'360'16,"5"1"-59"-16,6 0-78 15,6-1-29-15,8 3-66 16,4-6-26-16,4 0-29 16,3 0-15-16,1-1-22 15,1 1-9-15,-4-1-14 0,-3-3-3 16,-5-1-72-16,-3-1-72 15,-2 3 86-15</inkml:trace>
  <inkml:trace contextRef="#ctx0" brushRef="#br0" timeOffset="-118935.55">17305 16098 678 0,'9'7'345'0,"0"7"-70"16,0 8-52-16,1 6-37 16,1 5-28-16,-2 4-60 15,-4 1-25-15,4 1-35 16,-1 0-11-16,2-3-15 16,3-6-6-16,-4-9-64 15,-4-7-58-15,4-8-163 16,-4-5 166-16</inkml:trace>
  <inkml:trace contextRef="#ctx0" brushRef="#br0" timeOffset="-117961.39">17729 16231 468 0,'-1'-1'289'0,"-1"-1"25"16,-8-4-56-16,-1 0-45 15,-29-9-35-15,24 29-76 0,1 4-26 16,0 8-27-16,3 7-12 15,10 0-17-15,2 2-6 16,9-1-7-16,5-8-2 16,6-5-1-16,3-8 0 15,3-10 0-15,1-4-1 16,1-11 0-16,1-4 1 16,-3-8 2-16,-6-4 3 15,-9 1 5-15,-5 0 1 0,-11 5 5 16,-6 3-1-1,-7 2 0-15,-2 2-1 0,-4 4-5 16,1-3-1-16,1 10-7 16,2-3-4-16,6 2-12 15,3 5-20-15,6-1-85 16,3 3-67-16,2 5 110 16</inkml:trace>
  <inkml:trace contextRef="#ctx0" brushRef="#br0" timeOffset="-114973.27">18068 16065 435 0,'-32'-3'276'16,"26"0"27"-16,8 3-150 0,0 0-7 16,7 7-30-16,9 5-20 15,3 9-42-15,4 2-11 16,1 10-7-16,1 2-1 16,-3 1 3-16,-1 6 0 15,-6-4 4-15,-6 7 3 16,-11 3 2-16,-5-1-1 15,-9 4-6-15,-2-10-5 16,-3-3-13-16,-1-6-4 0,3-11-19 16,-1-2-23-16,5-13-82 15,1-5-80-15,12-9 113 16</inkml:trace>
  <inkml:trace contextRef="#ctx0" brushRef="#br0" timeOffset="-114363.84">19395 16157 617 0,'7'-6'335'0,"-8"-6"-68"15,-3 0-21-15,-1-4-35 16,-9-1-38-16,-2 1-48 15,-1 3-16-15,-7 6-30 16,2 4-15-16,-2 6-23 16,2 4-10-16,4 11-18 15,6 7-5-15,7 16-10 16,3 5-3-16,7 10-1 16,5 7 2-16,3 1 2 15,4 2 2-15,0-5 0 0,0-10 2 16,-5-11 1-16,-5-8 2 15,-7-17-46-15,-4-1-47 16,-8-17-184-16,-1-6-294 16,-4-19 369-16</inkml:trace>
  <inkml:trace contextRef="#ctx0" brushRef="#br0" timeOffset="-114212.68">19095 16260 924 0,'0'-5'401'0,"10"0"-174"16,2 2-75-16,6 3-34 16,4 0-33-16,6 4-56 15,3-2-13-15,9-1-10 16,1-1-16-16,4 2-111 16,-2 0-137-16,0-5 160 15</inkml:trace>
  <inkml:trace contextRef="#ctx0" brushRef="#br0" timeOffset="-113808.61">19618 16311 892 0,'-14'-6'412'0,"0"-5"-170"0,-2-1-34 15,-1 1-44-15,1-3-28 16,2 6-49-16,-2 4-19 15,4 4-38-15,1 4-12 16,4 5-15-16,3 5-4 16,4 8-5-16,-1 0 0 15,10 0 1-15,2-1 0 0,-1-10 2 16,7 2 1-16,-7-8 0 16,1-5 2-16,2-2 1 15,0-7 2-15,-2-2 1 16,-1-1 1-16,0 3 0 15,-3 0 0-15,-1 4 8 16,2 5 3-16,-5 1 14 16,2 7 4-16,-2 4-2 15,1 5-3-15,-1 3-12 16,1 0-6-16,1-1-9 16,1-4-7-16,0-6-68 15,2-5-36-15,2-8-148 16,1-7 153-16</inkml:trace>
  <inkml:trace contextRef="#ctx0" brushRef="#br0" timeOffset="-113615.2">19813 16024 1124 0,'5'12'460'15,"-11"15"-242"-15,3 9-77 16,-3 12-26-16,2 2-14 15,4-5-43-15,0-1-22 0,6-7-22 16,1-3-6-16,2-9-16 16,1-7-32-16,-2-10-86 15,-2-8-76-15,4-8 119 16</inkml:trace>
  <inkml:trace contextRef="#ctx0" brushRef="#br0" timeOffset="-113277.27">20015 16204 1105 0,'-12'4'486'0,"-2"-1"-241"16,-6-3-57-16,1 4-59 16,10 3-32-16,-6-3-40 15,9 3-10-15,2-2-17 16,-1 3-7-16,6 3-15 0,-2-1-4 15,2 7-1-15,6-1 0 16,-4-3 1-16,9 2 3 16,-2-5 5-16,-1 0 3 15,0 3 1-15,-9-4-1 16,4 2 0-16,-5-1-1 16,-5-3 0-16,6 3-2 15,-10-2-17-15,3-2-19 16,2-2-62-16,-4-4-54 0,5-3-201 15,4-1 217-15</inkml:trace>
  <inkml:trace contextRef="#ctx0" brushRef="#br0" timeOffset="-112923.54">20116 16388 565 0,'8'-1'342'0,"9"2"10"15,-2-1-113-15,2-3-76 16,-2-2-22-16,-2-10-63 16,-3-2-21-16,-3-3-30 15,-3-3-9-15,-4 2-2 16,0 6-1-16,-3 3 0 16,-1 5 2-16,-3 7 12 0,-2 0 3 15,-1 1 10-15,0 1 7 16,1 4 3-16,1 4-1 15,2 4-4-15,1 4-8 16,4 0-10-16,1 3 0 16,3 0 5-16,3 2 3 15,3-6 0-15,3 1-4 0,4-5-17 16,1-4-7-16,2-4-34 16,-1-1-36-16,2-7-128 15,-2-2-90-15,-4-2 167 16</inkml:trace>
  <inkml:trace contextRef="#ctx0" brushRef="#br0" timeOffset="-63161.5">23658 14680 605 0,'0'0'277'16,"0"0"-66"-16,-1 0-27 0,0-1 5 15,-1 0-8-15,1 0-46 16,0 0-15-16,0 0-20 15,0 0-5-15,0 0-23 16,0 1-11-16,-4 9-19 16,-2 20-8-16,-7 39-9 15,10-28-2-15,4-7-11 16,1-5-4-16,7-1-5 16,-1-10-1-16,2-1-3 15,2-4-5-15,4-3-37 16,0-2-47-16,-1-7-132 15,2-3-351-15,-8-5 383 16</inkml:trace>
  <inkml:trace contextRef="#ctx0" brushRef="#br0" timeOffset="-62972.82">23516 14791 975 0,'-14'3'428'0,"5"-4"-217"15,2 1-55-15,5-1-12 16,7 1-54-16,4 0-38 16,12 4-35-16,4 1-4 15,3 0-6-15,1 1-5 0,7-6-116 16,0 2-94-16,2-7 127 16</inkml:trace>
  <inkml:trace contextRef="#ctx0" brushRef="#br0" timeOffset="-62737.29">23912 14793 1210 0,'1'8'437'16,"0"0"-335"-16,7 9-10 0,-8 5 10 15,0-1-20-15,7 1-45 16,-12-7-13-16,6-1-18 16,5 0-15-16,-3-6-80 0,6 0-59 15,-9-8-269-15,0-8 264 16</inkml:trace>
  <inkml:trace contextRef="#ctx0" brushRef="#br0" timeOffset="-61908.67">23875 14643 792 0,'8'1'342'0,"-8"4"-138"0,5 0-100 15,-1 5-2-15,5 3-19 16,6-1-30-16,3-1-43 16,-1-2-14-16,3-3-15 15,3 4-3-15,-2-2 4 16,3 3 7-16,-6 3 11 15,-1-2 3-15,-8 6 16 16,-5-3 10-16,-4 6 26 16,0 3 18-16,-3-3 17 15,-2 2 1-15,2-9-13 16,-1-6-14-16,-1-4-28 16,3-2-9-16,0-5-19 15,1 2-6-15,1 0-7 16,0-4-4-16,3-10 1 0,12-29-4 15,-4 30 2-15,0 1 2 16,0 3 0-16,1 3 8 16,-1 7 0-16,0 0 5 15,-1 9 13-15,0 2 5 16,-2 4 8-16,-1 4 2 16,0-4-8-16,-2 0-3 0,1-8-8 15,-5-6-3 1,-1-2-2-16,1-1-3 0,-1 1-5 15,0 0-7-15,0-11-15 16,1-12-6-16,4-21-4 16,0 21 3-16,1 6 10 15,1 6 6-15,1 4 8 16,-2 7 4-16,2 5 4 16,1 6 5-16,-3 6 11 15,2-2 9-15,-3 5 8 16,3 0-3-16,2-3-5 15,1-4-7-15,6-3-9 16,-4-3-3-16,5-7-7 16,4 2-2-16,-6-1-3 15,3-1-1-15,-3 0-5 16,-1-3-3-16,-3 0-14 16,3-6-4-16,-4 5 0 0,-7-6 4 15,0-4 14-15,-4-1 6 16,-4-3 5-16,2 2 2 15,2 5 2-15,-6 0 5 16,3 11 20-16,4 3 9 16,-8 8 19-16,6 5 4 0,-4 3-6 15,1 1-5-15,5-3-11 16,2-2-8-16,5 2-10 16,1-1-4-16,3 0-11 15,9 2-8-15,-1-6-82 16,4-4-59-16,9-6-465 15,2 3 405-15</inkml:trace>
  <inkml:trace contextRef="#ctx0" brushRef="#br0" timeOffset="-60700.24">25297 14655 1029 0,'5'-4'412'0,"-5"3"-196"16,0 0-81-16,0-1-17 15,-1 1-11-15,0 0-61 16,-4 3-11-16,-2 18-6 16,-20 41-2-16,32-24-6 15,2-6-3-15,7-5-9 16,2-7-4-16,-2-6-5 16,9-2-4-16,-3-6-31 15,0-5-27-15,3-10-75 16,-2-4-32-16,5-4-19 0,-6-4 6 15,0 4 74 1,-10-3 36-16,-6 5 53 0,-1 9 48 16,-1 7 60-16,-2 3 24 15,0 7 55-15,1 4-2 16,0 8-15-16,4-2-14 16,1-2-41-16,1-4-20 15,3-9-36-15,2 4-14 16,0-10-20-16,2-3-4 0,0-5-3 15,2-8-3-15,-3 1-3 16,-3-1-1-16,-8-2 0 16,-5-1 4-16,-12 2 4 15,-1 0 1-15,-6 5 2 16,0 1 1-16,3 7 0 16,1 4-2-16,5 2-2 15,4 5-1-15,4-1-6 16,5 3-2-16,1-3-1 15,3-1-1-15,8 0 3 16,0-5 2-16,10 2 4 16,2 0 1-16,2 1 4 15,1 3 2-15,-2 1 6 16,-2 3 2-16,-2 1 3 16,-2 2 0-16,-6-1-2 0,-3-1-2 15,-6-3-4-15,-1 0-1 16,-3-1-1-16,0 2-2 15,-1-4 0-15,1 3-2 16,-1-4-4-16,1-4-5 16,0 0-2-16,0 0-2 15,0 0 4-15,0-1 4 16,13-14 2-16,30-27 1 16,-28 32 3-16,-5 2 2 0,4 8 13 15,-3 2 4-15,-2 5 12 16,-1 0 1-16,-5 4-9 15,4 2-3-15,0-5-12 16,-1 4-4-16,0-3-4 16,-3-7-2-16,-2-1-3 15,5-2-1-15,-6 1-4 16,0 0 0-16,0 0 3 16,3-5 1-16,-1-3 3 15,0 5 0-15,2 2 3 16,0-2 0-16,-4 2 4 15,1 1 3-15,-1 1 2 16,0 0 0-16,2 1-1 16,2 2-4-16,4 0-7 15,-4 1-3-15,0 0-47 16,6-2-43-16,-6 1-134 0,13 5-142 16,33-5 233-16</inkml:trace>
  <inkml:trace contextRef="#ctx0" brushRef="#br0" timeOffset="-60241.71">26201 14689 1210 0,'-1'20'543'0,"0"5"-255"0,-2 8-131 15,-4 4-21-15,1 6-60 16,1 1-28-16,5-1-28 15,6 0-8-15,4-8-7 16,0-3-3-16,0-11-13 16,1-7-21-16,-3-5-74 15,-4-6-25-15,-1-9-66 16,-3-5-20-16,-7-13-15 16,-2-7-20-16,-4-12-12 15,-2 1-20-15,0-8 77 16,6 5 84-16,2 9 170 15,5 1 77-15,6 18 62 16,5 1 6-16,6 9 6 16,2 4 18-16,2 1-3 0,0 3-20 15,2 1-43-15,-4 0-14 16,-1 5-24-16,-3-1-15 16,-8 0-33-16,2 7-17 15,-9 1-20-15,-3 1-6 16,-8 0-17-16,-5-3-14 15,-3-4-49-15,0-3-39 0,7-3-122 16,2-3-140-16,7-13 231 16</inkml:trace>
  <inkml:trace contextRef="#ctx0" brushRef="#br0" timeOffset="-60075.55">26463 14512 1194 0,'-4'12'480'0,"7"23"-267"16,0 3-98-16,-4 8-40 15,2 0-5-15,-2-4-35 16,-4-7-13-16,3-9-23 16,-2-7-36-16,7-12-130 15,5-2-140-15,8-13 186 16</inkml:trace>
  <inkml:trace contextRef="#ctx0" brushRef="#br0" timeOffset="-59551.57">26535 14756 899 0,'-1'2'441'0,"0"5"-134"16,0-3-168-16,1-1-27 0,1 1-62 15,-1-4-31-15,14 5-19 16,7-3 0-16,29-13 0 15,-28-3 2-15,-4-6-2 16,-2 1-1-16,-8 3 1 16,-4 3 2-16,-4 4 6 15,-4 2 1-15,-4 3-1 16,3 1-2-16,-1 2-1 16,0 1 0-16,1 0 1 15,0 1 1-15,-2 2 6 16,1 0 4-16,-1 0 9 15,3-1 4-15,2 0 2 16,-1 0-2-16,3-2 0 16,0 0-3-16,0 0-4 15,0 0-3-15,0 0-8 16,0 0-2-16,1 0-5 16,6 3-1-16,2-3-3 0,-2-3 2 15,-3 1 2-15,-4 1 1 16,0-1 1-16,0 1 1 15,0 0-1-15,0 0 0 16,-1 0-1-16,0 0 1 16,-1 1 7-16,0 9 4 0,-3 17 14 15,-23 28 1-15,31-27-6 16,4-2-7 0,6-4-19-16,2-7-4 0,5-9-38 15,3 0-29-15,7-9-111 16,6 1-113-16,2-10 186 15</inkml:trace>
  <inkml:trace contextRef="#ctx0" brushRef="#br0" timeOffset="-59360.58">26936 14701 1131 0,'-15'23'495'0,"16"-2"-206"16,-2 0-96-16,1-4-56 15,1 1-25-15,0-4-63 16,9 0-17-16,3 0-19 16,5 2-14-16,3-4-65 0,-6-5-45 15,4 0-115-15,-2-6-101 16,-1-2 209-16</inkml:trace>
  <inkml:trace contextRef="#ctx0" brushRef="#br0" timeOffset="-59143.22">27046 14718 753 0,'-10'5'486'0,"0"-3"42"0,-2 6-277 15,4 4-26-15,-5 5-70 16,0 0-46-16,2 1-68 16,-7-6-21-16,6 2-40 15,5-2-24-15,-1-2-78 16,11 0-65-16,0-6-197 15,7-3 238-15</inkml:trace>
  <inkml:trace contextRef="#ctx0" brushRef="#br0" timeOffset="-58998.71">27184 14727 1316 0,'0'19'531'0,"-3"2"-348"15,2 1-40-15,-2-2-59 0,1-3-36 16,2-5-54-16,0-7-41 16,4-3-102-16,0-6-95 15,5-12 146-15</inkml:trace>
  <inkml:trace contextRef="#ctx0" brushRef="#br0" timeOffset="-58844.59">27127 14538 1276 0,'-1'2'507'0,"1"4"-327"0,5-2-105 15,0 0-9-15,4 2-46 16,1-1-66-16,3 1 30 16</inkml:trace>
  <inkml:trace contextRef="#ctx0" brushRef="#br0" timeOffset="-58523.31">27469 14457 1018 0,'-38'-14'385'16,"36"22"-208"-16,6 10-64 16,-5 14 1-16,-6 8 4 15,4 12-58-15,-5 1-24 0,2 0-23 16,4-6-7-16,7-11-10 15,-5-12-23-15,8-11-114 16,4-4-124-16,-7-14 162 16</inkml:trace>
  <inkml:trace contextRef="#ctx0" brushRef="#br0" timeOffset="-58326.45">27330 14664 1430 0,'10'4'502'0,"-1"2"-431"15,-2-3-13-15,11 1-6 0,-4-3-14 16,3-1-55-16,4-1-42 16,2-4-117-16,5 1-123 15,6-1 185-15</inkml:trace>
  <inkml:trace contextRef="#ctx0" brushRef="#br0" timeOffset="-57862.85">27608 14650 898 0,'-6'12'441'0,"-3"1"-147"0,2 9-94 16,-1 1-9-16,1 2-40 16,4-4-36-16,3-5-56 15,4-1-22-15,5-10-36 16,1 0-3-16,5-6-12 15,6-3-13-15,5-8-44 16,3-9-23-16,3-9-19 16,3-2 13-16,-7 3 49 15,0 7 28-15,-11 11 29 16,-11 5 8-16,-2 10 33 16,-9 7 20-16,-5 14 32 15,4 8 5-15,-5 9-25 16,6 1-18-16,5-1-34 15,3-5-9-15,5-2-7 16,0-1-1-16,1-1 1 16,-2 2 5-16,-2-4 9 0,-7-3 5 15,-9-6 5-15,-4-3-2 16,-11-6-7-16,1-2-5 16,-3-5-8-16,-3-1-3 15,8-5-7-15,3-2-4 16,10-7-15-16,6-1-5 15,10-8-4-15,7-1-12 16,6-2-52-16,5 0-56 0,0 4-435 16,4 4 392-16</inkml:trace>
  <inkml:trace contextRef="#ctx0" brushRef="#br0" timeOffset="-56335.37">24510 16071 508 0,'-4'0'335'0,"0"0"-16"16,-2 0-82-16,-2-1-15 0,-2 0-58 16,1 0-26-16,-29-4-39 15,27 6-15-15,-2 6-26 16,-2 6-15-16,4 9-23 16,2 11-8-16,5 6-9 15,0 2-2-15,6 4-1 16,6-5-3-16,4-2-1 15,6-3 0-15,4-8 0 16,1-7 1-16,8-9 1 16,3-7 1-16,2-12 2 15,6-7 0-15,-9-13 2 16,-3-2 2-16,-10-4 2 16,-6-4 3-16,-11 2 3 15,-4 0 4-15,-13 1 1 0,-8 1 2 16,-7 5-2-16,-8 2-2 15,0 9-5-15,1 5-5 16,8 9-6-16,4 5-7 16,8 9-8-16,10 3-4 15,2 1-45-15,8 0-36 16,1-1-148-16,6-4 154 16</inkml:trace>
  <inkml:trace contextRef="#ctx0" brushRef="#br0" timeOffset="-55810.73">25029 16018 816 0,'-6'-10'434'16,"0"1"-125"-16,-24-28-77 16,19 33-13-16,-1 5-77 15,4 6-41-15,-5 9-55 16,4 10-18-16,-2 12-14 15,3 4-4-15,9 8 0 16,-2-4 0-16,6-3-3 16,7-10-1 15,-6-16-1-31,-3-10-2 0,0 2 0 0,19 45-2 0,7-8 0 16,0-11 0-16,-18-35 1 15,0-4-10-15,-3-5-95 16,-4-7-91-16,6-2 118 15</inkml:trace>
  <inkml:trace contextRef="#ctx0" brushRef="#br0" timeOffset="-55208.34">25325 16166 939 0,'8'6'402'0,"-5"-6"-142"16,-1 1-64-16,-6 1-1 15,3-2-4-15,0 0-66 16,1 10-28-16,0 13-46 16,0 28-13-16,3-28-17 15,-2-1-7-15,4-3-4 16,-2-6-1-16,-3-4-3 16,-3-6 0-16,0-5-2 15,2-1-1-15,1 2-2 16,0 0 1-16,3-21-2 0,6-31 0 15,-2 24 0-15,8 8 0 16,-8-4 1-16,5 7-1 16,-2 4 0-16,1 6 0 15,2 10 0-15,4 3 4 16,1 10 8-16,-3-1 6 16,3 9 6-16,-8-2 4 15,2 1 4-15,-1-2-5 16,-4-8-4-16,1-1-5 15,-8-5-6-15,0 0-2 0,-5 0-2 16,1-3-7-16,-1 2-35 16,-2-2-27-16,7 0-65 15,0 1-44-15,6-1-213 16,-6-3 250-16</inkml:trace>
  <inkml:trace contextRef="#ctx0" brushRef="#br0" timeOffset="-50574.1">25677 16155 882 0,'31'32'402'15,"-26"-32"-156"-15,-4 0-9 16,-1 2-24-16,0-2-30 0,0 0-59 15,-1 0-25-15,0 0-36 16,0 0-13-16,0 0-20 16,-1 0-10-16,1 0-11 15,0 0-2-15,0 0-5 16,0 0-2-16,0 0-1 16,0 0-14-16,0 0-121 15,0 0-27-15,0 0 86 16</inkml:trace>
  <inkml:trace contextRef="#ctx0" brushRef="#br0" timeOffset="-50007.8">25957 16110 776 0,'-37'-35'331'0,"35"25"-98"16,2 4-51-16,0 8 13 0,-1 7-5 16,2 12-69-1,0-2-28-15,0 2-42 0,-1 21-12 16,4 8-18-16,-3-8-7 15,6-12-7-15,5-3-3 16,0-9-1-16,5-3-1 16,-2-11 0-16,-4-4 0 15,0-12 0-15,1-5-3 16,2-7-13-16,0 0-3 0,-1 2 1 16,-3 0 3-16,-4 10 10 15,-3 1 2-15,-3 14 1 16,1 9-1-16,2 8 1 15,2 4 2-15,4 1 9 16,2-2 7-16,4-3 15 16,-2-2 5-16,3-8 2 15,1-5-4-15,-1-9-9 16,0-7-5-16,-3-6-6 16,-4-10-1-16,1-1-4 15,-1 0-4-15,-1-1-2 16,-3 8-1-16,0-1-16 15,-5-1-42-15,-4 5-137 16,0 1-118-16,-4 4 182 16</inkml:trace>
  <inkml:trace contextRef="#ctx0" brushRef="#br0" timeOffset="-49744.47">26279 15915 1463 0,'-9'-4'537'0,"4"2"-381"16,3 2-19-16,6 2-14 15,-4-2-22-15,0 0-75 16,22 5-12-16,35 7-6 15,-30-8-2-15,3-3-2 16,-2-1-2-16,-3 0-8 16,-5 0-38-16,-4-2-92 15,-1 1-78-15,-4-4 122 16</inkml:trace>
  <inkml:trace contextRef="#ctx0" brushRef="#br0" timeOffset="-49536.24">26519 15722 1114 0,'-9'8'459'0,"-4"10"-266"0,-1 6-16 16,-6 10-46-16,1 5-36 16,3 4-59-16,2-1-16 15,5-11-17-15,0-6-3 16,9-10-21-16,-6-8-32 0,7-6-136 15,0-2-119-15,0-5 186 16</inkml:trace>
  <inkml:trace contextRef="#ctx0" brushRef="#br0" timeOffset="-49342.24">26370 15792 727 0,'2'-8'378'0,"-1"9"-45"16,2-1-89-16,3 4-24 15,-6-4-8-15,0 0-49 16,8 18-28-16,12 30-58 16,-15-29-18-16,3 4-27 15,1-2-12-15,0-2-20 16,1 2-45-16,7-1-119 16,3-4-72-16,11-1 130 15</inkml:trace>
  <inkml:trace contextRef="#ctx0" brushRef="#br0" timeOffset="-48653.11">26700 16355 986 0,'-1'-1'435'0,"0"0"-206"16,0 0-58-16,0 0 4 16,0 0-40-16,0 0-37 15,0 0-44-15,1 0-11 16,0 0-18-16,0 0-5 0,0-1-6 16,0 1-4-16,-1 0-3 15,0 0-3-15,0 0-1 16,-1-4 0-16,1-1 0 15,0 2 2-15,0 0 0 16,0 3 1-16,0 0-1 16,0 0-1-16,0 0 1 15,0 0 3-15,0 0 4 16,-1 0 2-16,1 0-1 16,0 0-3-16,0-1-2 15,0 1-1-15,0 0-1 16,0 0-1-16,0 0-6 15,0 0-42-15,1 0-106 16,0 1 100-16</inkml:trace>
  <inkml:trace contextRef="#ctx0" brushRef="#br0" timeOffset="-36653.45">27126 15985 690 0,'-7'-2'348'0,"0"0"-118"0,2 1-52 15,-1 0 1-15,0-1-44 16,-2 1-23-16,3-1-30 15,0 2-11-15,2 0-21 16,2 0-10-16,0 0-20 16,0 0-7-16,1 0-5 15,0 0-2-15,20 2-1 16,33 25-2-16,-24-30 0 16,4-2 0-16,-1 1 0 15,1 2-1-15,-9 2-1 16,-1 0 1-16,-10 2-1 15,-5-1 2-15,-7 2-1 16,-3 1-7-16,-7 1-18 16,-2-1-8-16,-4 1-13 15,-6-3 5-15,0-2 17 0,-2 0 9 16,2-4 13-16,-3-1 1 16,1 0 2-16,-2-1 1 15,2 3 0-15,1-1-1 16,6 4 8-16,4 0 5 15,4 0 10-15,5 1 4 16,1 0-6-16,2 2-4 16,0-3-9-16,0 0-2 15,0 0 0-15,5 1 0 0,8 11 0 16,29 27 0-16,-26-26-1 16,2 1 0-16,0-1-3 15,-1 2-1-15,2 0-1 16,0-1-1-16,-1-2 0 15,-3 2 0-15,-6 0 2 16,-5 3 1-16,-8-1 3 16,-5 2 0-16,-10-4 2 15,0 1-1-15,-1 1 0 16,1-5 0-16,3 2-1 16,0-9-1-16,3 0 0 15,2 3 2-15,5-7 3 16,4 4-1-16,4 2-1 15,4-5-3-15,8 2-2 16,3 2 0-16,7-5 0 0,5 1 0 16,5-1 0-16,-2-4 2 15,-5-1 4-15,0 3 1 16,-13 0 0-16,-4-1-2 16,-2 3-2-16,-9-2-8 15,-3 0-87-15,2-2-84 16,1 3 103-16</inkml:trace>
  <inkml:trace contextRef="#ctx0" brushRef="#br0" timeOffset="-35405.2">27563 16111 654 0,'-36'-5'300'0,"32"-1"-90"15,-1 0-27-15,3 4 1 16,1 1-15-16,1 1-52 16,0 0-21-16,0 0-30 15,0 2-10-15,6 25-13 16,7 29-8-16,-2-30-13 16,-1-2-7-16,4-4-8 15,0-2 1-15,0-10-1 16,3-1 2-16,-5-2 4 15,0-5 3-15,-5 7 3 16,0-6 2-16,-2-5 2 16,1 1-2-16,3-11-2 15,1-2-2-15,3-5-6 16,-1-4-3-16,0 1-4 16,-1 1 0-16,-1 4-5 15,-2 4-47-15,-2 5-127 16,-2 2-126-16,-4 5 173 15</inkml:trace>
  <inkml:trace contextRef="#ctx0" brushRef="#br0" timeOffset="-35210.41">27872 16272 995 0,'3'11'457'0,"2"0"-156"0,-2 4-165 16,-2-5-12 0,1 1-40-16,3 7-38 0,-5 2-28 15,3-6-9-15,-1-7-17 16,-1-1-35-16,1-5-119 16,1-5-103-16,-3 3 157 15</inkml:trace>
  <inkml:trace contextRef="#ctx0" brushRef="#br0" timeOffset="-35013.26">27890 16073 869 0,'-2'-7'443'0,"8"5"-116"16,-1 1-129-16,-4 1-19 16,-1 0-62-16,0 0-40 15,0 0-47-15,0 0-13 16,5 10-43-16,-2 1-65 15,21 27-446-15,0-26 372 16</inkml:trace>
  <inkml:trace contextRef="#ctx0" brushRef="#br0" timeOffset="-33651.03">27149 16537 421 0,'-1'0'197'16,"0"0"-68"-16,0 0-22 16,0 2 16-16,1 4 1 15,0-3-15-15,1 6-6 0,0-1-2 16,1 4-6-16,12 31-3 16,-10-27-20-16,-1-1-15 15,-2-1-23-15,-1-4-11 16,0-3-11-16,0-1-3 15,0-5-43-15,0-1-73 16,-1-1-307-16,0 0 274 16</inkml:trace>
  <inkml:trace contextRef="#ctx0" brushRef="#br0" timeOffset="-33442.66">27108 16409 652 0,'0'7'295'16,"0"-1"-105"-16,3 5-77 15,3 2 1-15,0-2-20 16,2-2-28-16,2-1-37 16,-2-2-11-16,1-1-98 15,0-2 61-15</inkml:trace>
  <inkml:trace contextRef="#ctx0" brushRef="#br0" timeOffset="-33038.49">27263 16537 633 0,'0'0'292'0,"-1"0"-106"16,0 0-47-16,0 0-43 15,0 0-27-15,0 0-52 16,0 0-12-16,0 0-7 16,1 0-3-16,0 0 2 15,0 0 1-15,5 4 1 0,8 0 0 16,-2-3 2-16,26 4-22 15,-29-7-335-15,2 0 263 16</inkml:trace>
  <inkml:trace contextRef="#ctx0" brushRef="#br0" timeOffset="-32630.09">27251 16605 780 0,'-5'33'363'15,"-1"-31"-143"-15,4 0-14 16,2 1-53-16,0-3-34 15,0 0-58-15,0 0-22 16,9 0-20-16,12 3-7 16,27 4-32-16,-31-3-68 15,3-1 60-15</inkml:trace>
  <inkml:trace contextRef="#ctx0" brushRef="#br0" timeOffset="-32306.29">27478 16541 1135 0,'-2'0'429'0,"-3"1"-305"16,4-1-21-16,-4 7-10 16,-4 9-27-16,-1 31-45 0,11-31-6 15,4 1-10-15,1-2-2 16,-6-9-30-16,0 2-62 16,1-5-283-16,1 2 249 15</inkml:trace>
  <inkml:trace contextRef="#ctx0" brushRef="#br0" timeOffset="-31539.07">27167 15723 560 0,'-4'11'270'0,"0"-5"-48"16,1 0-42-16,0 0-2 15,0-1-24-15,1-2-69 16,0 2-26-16,0 0-34 16,0 1-10-16,1-1-8 15,0 0-4-15,-1-5-3 16,2 0 0-16,0 0 0 15,0 0 3-15,0 0 0 16,0 0 1-16,0 0 2 16,0 0-1-16,0 0-1 15,0 0-1-15,0 0-2 16,0-1-1-16,0 0-1 0,0 0-2 16,7-10-1-16,6-1 0 15,31-28 0 1,-24 34 0-16,-1 3 4 0,0-2 2 15,2 8 11-15,-9 0 7 16,-1 4 12-16,0 5 4 16,-7 4 7-16,0 1 0 15,0 0-10-15,-4-2-5 16,0-5-13-16,0-2-4 0,-1 0-3 16,1-3-3-16,-4-1-2 15,3 1-2-15,0-3-60 16,1-2-63-16,0 0-203 15,0 0 200-15</inkml:trace>
  <inkml:trace contextRef="#ctx0" brushRef="#br0" timeOffset="-30595.18">28238 15846 310 0,'-12'-45'163'15,"6"38"-27"-15,0 2 23 16,0 2 18-16,3 1-29 16,2-1-45-16,1 3-14 0,0 0-12 15,0 0 1 1,0 0 6-16,0 0 4 0,13 7-18 15,6-6-11-15,29 48-22 16,-24-29-8-16,-2 7-5 16,2 7-2-16,-2 2 3 15,-6 4 1-15,-4 6 7 16,-11-10 1 0,-1-17-2-16,1 0-2 0,-5 53-1 15,-7 0 1-15,-3-6 2 16,3-30-1-16,-2-2-5 15,0-3-3-15,3-8-8 16,-6-4-4-16,4-8-4 16,4-2-2-16,-1-5-7 15,3-1-21-15,4-5-61 16,1 0-27-16,1 1-71 16,0 0-38-16,0 0 148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5T15:59:23.77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21375 1528 360 0,'1'-6'288'16,"1"0"20"-16,0 0-52 15,2 1-29-15,-3 5-42 16,-1 0-15-16,0 0-23 16,0 0-11-16,0 4-21 15,4 21-17-15,3 35-36 16,-8-25-14-16,-2 5-22 16,1-3-8-16,2-3-8 15,5-6-3-15,-1-7-2 16,0-6-2-16,-2-5-18 15,-6-5-38-15,3-4-87 16,1-2-55-16,0 0-167 16,0-1-124-16,5-7 313 15</inkml:trace>
  <inkml:trace contextRef="#ctx0" brushRef="#br0" timeOffset="292.48">21598 1605 688 0,'0'-4'399'15,"-6"4"-85"-15,-6 2-50 16,-8 4-110-16,-2 4-47 16,-5 8-41-16,0-1-11 0,1 2-17 15,4-3-7-15,9-4-9 16,2-1-6-16,10-1-8 16,-2 0-4-16,3 1-4 15,0-2 3-15,8 3 6 16,4 1 6-16,8-2 13 15,2 3 7-15,-4-6 5 16,4 2 0-16,-4-4-9 16,-5-1-6-16,-1-1-8 15,-2 0-4-15,-4 1-55 16,1-1-53-16,-1-3-157 16,-3-2-191-16,9-11 283 15</inkml:trace>
  <inkml:trace contextRef="#ctx0" brushRef="#br0" timeOffset="691.88">21691 1666 1048 0,'9'12'475'16,"-2"5"-210"-16,-3 0-32 15,-4 6-81-15,0 1-32 16,-4-4-59-16,0-1-18 0,2-10-19 15,1-3-4-15,0-6-1 16,0 0-3-16,0-1-10 16,0 0-6-16,1 0-11 15,1-17-2-15,13-29 0 16,-3 28 1-16,4 2 3 16,2 3 1-16,0 6 2 15,4 4 2-15,-1 4 4 16,-4 2 7-16,-2 11 13 15,-5 1 3-15,3 5 1 16,-1 2-5-16,-1-6-11 16,1-1-1-16,-5-6-2 15,-3 0-2-15,-2-6-55 16,3 0-67-16,1-3-242 16,-5 0 227-16</inkml:trace>
  <inkml:trace contextRef="#ctx0" brushRef="#br0" timeOffset="1031.83">22091 1683 807 0,'-1'-8'445'0,"-2"-1"-116"16,-2 2-65-16,-1-1-49 16,-5 0-57-16,1 3-33 0,-3 5-45 15,-4 1-13 1,7 10-25-16,-3 3-11 0,-1 6-20 15,9 1-7-15,-2 1-6 16,5-2-2-16,4-3-3 16,0-3-1-16,7-7-2 15,3-2 2-15,1-5 2 16,1-4 2-16,3-4 4 16,-2-3 0-16,0-3 3 15,0 1 0-15,-6 2 2 16,0 3 1-16,-3 7 4 15,-3 2 8-15,-2 2 6 16,-1-3 1-16,0 0-2 16,0 3-8-16,0 5-13 15,0 0-12-15,0-6-99 16,0-2-64-16,0 0-221 0,2 0 235 16</inkml:trace>
  <inkml:trace contextRef="#ctx0" brushRef="#br0" timeOffset="1251.4">22232 1622 825 0,'5'6'421'0,"0"11"-116"15,2 7-22 1,-3 13-91-16,-3 2-22 0,2 8-59 16,1-1-29-16,1-1-29 15,4-1-20-15,2-5-20 16,-7-6-4-16,1-10-16 15,-4-5-26-15,-4-13-54 16,-1-5-34-16,-7-11-96 16,-3-8-51-16,-1-16 171 15</inkml:trace>
  <inkml:trace contextRef="#ctx0" brushRef="#br0" timeOffset="1495.71">22239 1632 738 0,'24'0'405'15,"3"0"-118"-15,3 5-56 16,1 1-47-16,-3 4-36 16,-3 1-21-16,-4 1-30 15,-10 0-16-15,-1 4-26 0,-2-2-6 16,-9 2-4-16,0 2-2 16,-11 2-3-16,-3-1-4 15,-4-7-9-15,0 4-9 16,-7-12-47-16,0 0-42 15,4-3-105-15,5-1-93 0,11-7 169 16</inkml:trace>
  <inkml:trace contextRef="#ctx0" brushRef="#br0" timeOffset="1815.58">22613 1592 1175 0,'-7'2'524'0,"-6"4"-256"16,-4-2-51-16,-4 4-96 16,1 0-24-16,6 4-39 15,2-1-18-15,6 0-28 16,-2-1-13-16,8 0-20 16,2 2-5-16,11 2 2 15,7 2 3-15,-4-6 10 16,6 2 5-16,-7-4 8 0,-6-2 13 15,-2 3 23-15,-4-6 10 16,-5 2 22-16,-3 3-1 16,-6 3-11-16,-3 0-10 15,-2-2-23-15,-1-1-11 16,2-2-51-16,7-2-48 16,5-4-117-16,4 0-83 15,14-8 173-15</inkml:trace>
  <inkml:trace contextRef="#ctx0" brushRef="#br0" timeOffset="2170.21">22864 1662 691 0,'13'1'414'0,"-12"-4"-43"16,0-3-70-16,-15-1-94 15,-4-2-49-15,-10 2-46 16,-2 2-18-16,4 5-22 15,0 5-10-15,11 4-30 16,3 4-11-16,6 3-19 16,4 1-2-16,2 4-2 15,1 2-1-15,4-4 0 16,1-4-2-16,5-3-4 16,1-6-2-16,7-1 0 0,-2-7 2 15,7-6 3-15,1-3 3 16,-7-6 3-16,0 2 4 15,-9 5 7-15,-6 5 2 16,-3 4 2-16,2 3-1 16,-2-2-4-16,-2 0-2 15,2 0-5-15,-1 0-1 16,1 10-6-16,0-5-4 16,1 2-97-16,-1-6-67 0,0-1 106 15</inkml:trace>
  <inkml:trace contextRef="#ctx0" brushRef="#br0" timeOffset="2426.88">23077 1614 885 0,'-8'1'511'16,"-2"3"-77"-16,-2 6-198 15,0 4-47-15,0 8-77 16,-4 0-29-16,14 1-52 15,-1-2-15-15,5-2-21 16,7-4-6-16,5-3-8 0,7 2-1 16,2-5 2-1,8-1 3-15,-7-7-70 0,1-5-64 16,-2-8-395 0,1-6 354-16</inkml:trace>
  <inkml:trace contextRef="#ctx0" brushRef="#br0" timeOffset="2601.94">23273 1524 743 0,'4'11'455'0,"-1"8"-37"0,-2 11-195 16,-3 5-53-16,1 7-79 16,1 4-28-16,2-9-46 15,7-4-7-15,2-10-10 16,1-10-5-16,-1-4-45 15,1-1-57-15,-4-12-243 16,6 0 226-16</inkml:trace>
  <inkml:trace contextRef="#ctx0" brushRef="#br0" timeOffset="2898.4">23473 1602 1161 0,'-16'10'481'0,"-1"3"-284"16,-8 2-18-16,2 0-56 0,3-1-11 16,0-2-27-16,6-2-6 15,5-5-20-15,2 5-12 16,5-4-23-16,2 1-7 16,3 2-9-16,3-2-2 15,1 3 0-15,6 0 0 16,2 1 3-16,4 1 1 0,5 0 3 15,-5 0 0-15,4-1-2 16,-8-2-2-16,-1 0-3 16,-1-2-10-16,-5-7-123 15,1-2 431-15,4-16-264 16</inkml:trace>
  <inkml:trace contextRef="#ctx0" brushRef="#br0" timeOffset="3499.69">23882 1435 1777 0,'-1'3'114'0,"-1"-1"-36"16,-9 7 79-16,1 4-29 15,-6 7-55-15,-3 8-16 16,9 6-25-16,3 3-11 0,7 5-12 16,8-1-2-16,9 0-3 15,2-2 1-15,1-5 0 16,-2-8-2-16,-12-8 1 15,4-3-1-15,1-6-1 16,-5 1 2-16,3-6-73 16,-6-4-66-16,-2-5 83 15</inkml:trace>
  <inkml:trace contextRef="#ctx0" brushRef="#br0" timeOffset="4922.39">24288 1629 671 0,'0'0'352'0,"1"0"-85"15,2 0-46-15,-2 0-67 16,-1 0-17-16,1 0-24 15,2 2-11-15,-2 5-24 16,1 10-14-16,31 31-31 16,-27-30-10-16,-6-4-12 15,4-3-2-15,-3-7-39 16,-4-4-55-16,3-3-268 16,-1 2 233-16</inkml:trace>
  <inkml:trace contextRef="#ctx0" brushRef="#br0" timeOffset="5093.35">24289 1409 898 0,'11'5'449'0,"-3"-5"-194"16,5 6-41-16,1 1-61 15,2-1-70-15,-1 5-27 16,-5 0-26-16,-5 0-70 15,-1 11 32-15</inkml:trace>
  <inkml:trace contextRef="#ctx0" brushRef="#br0" timeOffset="5290.13">24602 1755 1257 0,'-3'8'539'16,"0"3"-330"-16,-5 4-44 15,-1 1-49-15,-6 0-55 16,-2-2-20-16,3 1-72 16,0 0-61-16,1-10 58 15</inkml:trace>
  <inkml:trace contextRef="#ctx0" brushRef="#br0" timeOffset="6285.52">24943 1549 688 0,'-28'-31'349'16,"25"29"-98"-16,3 2-46 15,0 0-60-15,0 0-20 16,0 0-37-16,0 0-17 15,3 21-27-15,3 35-10 16,0-24-14-16,-2 0-5 16,-2-7-5-16,8-3-2 0,3-6-2 15,0-3-2-15,2-3 0 16,-4-2 1-16,-2-7 1 16,0-1-2-16,3-5-6 15,1-4-4-15,-2-8-12 16,1 1 1-16,-5-2 4 15,-3 3 5-15,-1 9 1 16,-1 5 0-16,1 7-2 16,2 4 3-16,3 4 12 15,1 3 7-15,5 0 13 16,0-2 5-16,1-5 1 16,-1-5-1-16,0-5-6 15,0-2 0-15,2-11 0 16,-2-2 1-16,-4-11-3 15,0-4-4-15,-4 0-2 0,0 1 1 16,-6 4 6-16,-1 2 1 16,-5 10 1-16,1 3-3 15,0 9-30-15,-1 1-33 16,0 4-120-16,0 6-95 16,1 8 155-16</inkml:trace>
  <inkml:trace contextRef="#ctx0" brushRef="#br0" timeOffset="7302.01">25601 1746 670 0,'0'3'390'16,"0"2"-101"-16,0-4-25 15,0 3-45-15,0 3-50 0,0 0-24 16,-2 1-48-16,-1 1-19 16,-3 0-31-16,-29 24-13 15,17-28-15-15,-1 3-8 16,4-6-40-16,-1 1-37 16,6 2-99-16,5-7-72 15,5 3 146-15</inkml:trace>
  <inkml:trace contextRef="#ctx0" brushRef="#br0" timeOffset="11858.75">25777 1543 568 0,'0'-1'317'0,"0"0"-51"16,0-1-46-16,0 1-67 16,0 0-34-16,0 0-42 15,0 0-18-15,7-3-20 16,7-2-4-16,30 2-12 15,-19 9-4-15,-6 4-6 16,-1 1-1-16,-2 1 0 16,-11 1 1-16,2-1 3 15,-7 0 5-15,0 2 10 16,-6-2 6-16,3 3 6 16,-7 1-1-16,-2 1-6 15,-3-2-1-15,-2-4 1 16,4 0 2-16,1-4-1 15,12 1-5-15,-4-2-19 16,3-1-9-16,4-2-9 16,-3-2-2-16,0 0 7 15,13 3 2-15,3-1 6 0,31 7 0 16,-35-9-1-16,5-1 1 16,1 1 0-16,-7 1-1 15,-1-1-2-15,-4 0-27 16,0-1-92-16,-4-2-72 15,2-2-328-15,4 1 332 16</inkml:trace>
  <inkml:trace contextRef="#ctx0" brushRef="#br0" timeOffset="12215.05">26128 1559 1153 0,'-1'0'489'0,"-3"6"-278"16,2 2-41-16,-2 7-89 15,1 2-20-15,3 3-41 16,2 1-13-16,7-3-12 16,3 0-4-16,6-4 2 15,3-1 2-15,2-7 5 0,-1-2 5 16,-5-6 8-1,-3-6 4-15,-5-1 9 0,-2-4 6 16,-6-1 17-16,-1 2 9 16,-8-3 12-16,1 3-1 15,-9 0-11-15,-1 3-10 16,-6 3-24-16,-1 4-14 16,4 4-32-16,4 0-21 15,7 7-53-15,5-1-30 0,4 2-83 16,1 0-55-1,6-3-189-15,2-1 280 0</inkml:trace>
  <inkml:trace contextRef="#ctx0" brushRef="#br0" timeOffset="12969.36">26460 1558 783 0,'-27'-31'338'15,"31"31"-165"-15,-4 0-26 16,2 1-35-16,-3-1-3 15,0 0-17-15,1 0-4 16,0 14-10-16,2 8-7 16,5 31-14-16,-4-28-8 0,2 4-17 15,0-5-5-15,0-3-8 16,-6-5-2-16,1-1-2 16,1-3 1-16,-3-7 5 15,2 0 3-15,0-7-35 16,0 2-38-16,0-1-116 15,0 0-88-15,2-12 154 16</inkml:trace>
  <inkml:trace contextRef="#ctx0" brushRef="#br0" timeOffset="13705.98">26707 1274 508 0,'1'2'263'0,"1"-1"-79"16,4 0-57-16,-6-1-16 16,0 0-3-16,9 3 2 15,12 0-6-15,33 44-3 16,-27-19-16-16,1 2-7 16,-4 8-18-16,-4-1-4 0,-4 3-12 15,-3 1-4-15,-5-2 1 16,-7-3-1-1,-1 2 16-15,-3-4 3 0,-6 0-1 16,2-2-3-16,-8-10-17 16,1 2-7-16,-6-6-10 15,-1-4-9-15,2-4-51 16,-1-5-32-16,6-3-72 16,-2-2-51-16,3-2-187 15,3-1 247-15</inkml:trace>
  <inkml:trace contextRef="#ctx0" brushRef="#br0" timeOffset="14462.07">27227 1551 957 0,'-10'-1'413'0,"9"0"-236"16,2 1-38-16,5 0-66 16,-6 0-21-16,2 0-23 15,21 4-7-15,32 4-12 16,-25-3-3-16,-2-2-66 0,-2-2-131 15,-2 5 127-15</inkml:trace>
  <inkml:trace contextRef="#ctx0" brushRef="#br0" timeOffset="14659.58">27248 1691 679 0,'10'6'326'15,"3"-5"-125"-15,0-1-15 0,9-2-34 16,2 2-40-16,1-2-47 16,3 2-20-16,-6 0-22 15,-3 1-3-15,2 0-136 16,6 0 90-16</inkml:trace>
  <inkml:trace contextRef="#ctx0" brushRef="#br0" timeOffset="15013.71">27763 1421 866 0,'4'2'413'0,"0"2"-194"0,3 2-28 16,-1 10-33-16,-1 7-59 15,-3 8-29-15,-1 11-38 16,-1 2-13-16,3-2-14 15,9 0-3-15,3-10-5 16,3-5-1-16,4-10-4 16,-3-8-37-16,3-8-170 15,0-5 150-15</inkml:trace>
  <inkml:trace contextRef="#ctx0" brushRef="#br0" timeOffset="15193.55">27686 1497 807 0,'4'2'343'0,"3"6"-207"16,7-2-39-16,3 3-28 16,7 0-29-16,5-5-12 15,2 2-3-15,7-3-71 16,4 1 38-16</inkml:trace>
  <inkml:trace contextRef="#ctx0" brushRef="#br0" timeOffset="15503.78">28045 1596 900 0,'-5'39'381'0,"8"-24"-221"15,1-1-20-15,1 0-70 16,-1-1-12-16,1-3-21 16,0 0-9-16,-5-3-1 15,2 1 5-15,-2-6 11 16,0-1 6-16,0-1 5 16,-1-1-4-16,0 0-12 15,0 0-13-15,0-2-20 16,-2-15-6-16,2-30-9 0,6 27 0 15,1 2 1-15,2 1 0 16,0 3-17-16,0 1-42 16,0 4-171-16,1 3 159 15</inkml:trace>
  <inkml:trace contextRef="#ctx0" brushRef="#br0" timeOffset="16132.36">28213 1581 817 0,'29'0'405'15,"-26"1"-166"-15,-2 5-45 16,-1-1-40-16,0-5-61 15,0 0-31-15,0 14-41 16,3 4-11-16,3 25-7 16,2-27-2-16,1-6 0 15,-1 0-1-15,1-6 0 16,-2-4-5-16,2-4-21 16,0-8-14-16,6-6-28 15,2-2-3-15,4 0 22 0,-5 2 15 16,-10 7 35-16,-2 5 10 15,-9 4 14-15,3 2 15 16,5 6 6-16,-4 3 0 16,0 6-8-16,2 1-12 15,2 4-10-15,0-2-3 16,10-4-5-16,-3-2-3 16,2-7-2-16,5 1-2 15,4-9 0-15,-3-4 0 0,3-6 0 16,-1-6-1-16,-7-3-2 15,-2 3 0-15,-9 0 8 16,-1 3 7-16,-4 6 18 16,-2 1 6-16,-2 8 15 15,-3 2 4-15,0 7-9 16,0 3-6-16,4 3-19 16,2 3-6-16,2 1-4 15,4 2 0-15,7-4-8 16,4 2-3-16,9-5-2 15,2-5-3-15,6-2 2 16,-4-6 2-16,-1-1-18 16,-2-1-38-16,-10-3-135 15,-4 0-133-15,-9-7 196 16</inkml:trace>
  <inkml:trace contextRef="#ctx0" brushRef="#br0" timeOffset="17040.25">21490 2386 878 0,'0'-1'375'16,"0"0"-197"-16,0 1 15 15,0 0-22-15,-1 0-12 0,1 0-34 16,0 20-23-16,5 41-37 15,-4-24-20-15,3-2-25 16,-4-2-8-16,4-7-8 16,1-3-1-16,-1-8-46 15,0-2-39-15,-2-6-102 16,2-4-67-16,2-2-148 16,1-6 242-16</inkml:trace>
  <inkml:trace contextRef="#ctx0" brushRef="#br0" timeOffset="17312.39">21688 2474 525 0,'4'-6'368'15,"-4"-1"-15"-15,-4 7-68 16,-4 1-40-16,-7 5-86 16,-4 0-40-16,-1 4-49 0,-2 2-9 15,2 0-12-15,1 2-6 16,4-6-10-16,4 2-6 15,1-3-7-15,7-1-4 16,1 3-9-16,3 1-1 16,8 2-7-16,4 1 0 15,8 4 0-15,-1-3 1 0,4-2 0 16,-3-1 2 0,0-6-1-16,0 0-1 0,1-5-54 15,-3-4-67-15,1-4 77 16</inkml:trace>
  <inkml:trace contextRef="#ctx0" brushRef="#br0" timeOffset="17704.38">21900 2504 1149 0,'5'10'474'0,"-1"3"-293"15,-2 1 3-15,2 4-72 16,-4 0-26-16,-1 1-46 0,-5-1-15 16,6-5-10-16,1-1-2 15,0-5 0-15,5-1 3 16,-8-6 1-16,-3-3-1 16,2-4-14-16,-5-2-6 15,8-1-16-15,5 1-2 16,0-4 1-16,3 0 2 15,-1 0 3-15,0 1 3 16,6 2 3-16,2 6 3 0,0 1 4 16,3 0 1-16,-7 3 4 15,1 2 5-15,-3 5 9 16,-1 2 4-16,-2 5 1 16,-4 3-3-16,-2-1-10 15,-3 0 0-15,4-4-88 16,4-3-94-16,6-5 112 15</inkml:trace>
  <inkml:trace contextRef="#ctx0" brushRef="#br0" timeOffset="18136.72">22265 2580 841 0,'3'-5'423'0,"1"-2"-124"15,-4-1-15-15,-6 0-95 16,-2 1-25-16,-6 1-66 0,-1-1-27 16,0 4-34-16,-1 2-9 15,2 3-16-15,0 4-8 16,3 6-12-16,3 1-6 16,6 6-4-16,1-1 4 15,4 2 2-15,3 0 0 16,0-8 0-16,3-4 2 0,1-5 3 15,-1-5 2-15,4-3 2 16,1-3-1-16,0-5 0 16,1 0 2-16,1 0 2 15,-4 1 3-15,-1 6 2 16,-5 4 0-16,-3 2 5 16,-1 6 2-16,0 0 3 15,-2 4 0-15,0 7-5 16,0-4-3-16,3 2-6 15,1-3-36-15,0-6-128 16,2-4-79-16,3-12 133 16</inkml:trace>
  <inkml:trace contextRef="#ctx0" brushRef="#br0" timeOffset="18337.32">22429 2503 949 0,'0'3'450'0,"0"15"-151"0,2 8-81 16,2 12-58-16,-1 7-37 16,1 1-57-16,4 1-30 15,1-5-14-15,-4-6-12 16,3-5-7-16,-6-6-1 16,5-7 3-16,0-4-1 0,-4-11-42 15,2-3-27-15,-7-7-91 16,-8-7-54-16,0-13-162 15,-3-9 228-15</inkml:trace>
  <inkml:trace contextRef="#ctx0" brushRef="#br0" timeOffset="18554.82">22422 2499 684 0,'7'-7'331'0,"10"4"-122"15,-1 3 3-15,2 3-64 16,6 2-6-16,-2 6-18 15,-8-1 3-15,-2 3-1 16,-4 2-8-16,-8 0-12 16,-4 1-9-16,-11 5-21 15,1 2-7-15,-6-3-25 0,-1-5-13 16,7-4-36-16,2-6-40 16,2-5-95-16,10-2-91 15,2-7 139-15</inkml:trace>
  <inkml:trace contextRef="#ctx0" brushRef="#br0" timeOffset="19037.93">22949 2480 910 0,'-1'-1'404'0,"0"0"-191"16,0 0-10-16,-8-5-63 15,-1 0-20-15,-8-3-39 16,-27-4-13-16,20 13-11 15,0 3-9-15,5 1-17 0,-1 4-9 16,9 0-16-16,3 0-7 16,7 3-12-1,4 3-2-15,8 1-1 0,4 1 5 16,5 3 6-16,3-2 4 16,0 1 3-16,-3-2 1 15,2-1 5-15,-7-2 3 16,-6-2 17-16,-2-1 13 15,-6-4 38-15,-4 1 11 0,-6 0 1 16,-5 0-10 0,-17-1-38-16,-3-6-18 0,-1 0-65 15,3-2-38-15,15-3-100 16,8-1-75-16,11-1-209 16,4-3 288-16</inkml:trace>
  <inkml:trace contextRef="#ctx0" brushRef="#br0" timeOffset="19450.34">23184 2549 877 0,'1'-4'465'16,"-1"-2"-173"-16,-9-2-56 15,-2-3-70-15,-8-1-77 16,-1 1-27-16,-1 5-30 0,1 3-4 15,0 5-14-15,2 4-8 16,6 4-12-16,-1 3-6 16,6 3-4-16,6 0 3 15,3 2 6-15,1-3 2 16,6-2 3-16,1-1 1 16,1-5-1-16,4-2 0 15,4-6-1-15,-2-5 0 0,1-2 5 16,-1-3 3-16,-3 2 9 15,-5 3 6-15,-1 2 11 16,-4 3 5-16,-1 2 10 16,-1 1-3-16,-2-2-8 15,0 0-8-15,0 0-18 16,0 4-29-16,1 2-115 16,0 0-88-16,-1-6 128 15</inkml:trace>
  <inkml:trace contextRef="#ctx0" brushRef="#br0" timeOffset="19640.41">23389 2471 1289 0,'-15'7'520'16,"0"7"-334"-16,-2 1-16 15,2 4-81-15,5 2-22 16,3-4-47-16,7 1-14 15,6 1-15-15,7-1-3 16,9-3-5-16,-5-2 1 16,7-6-30-16,0 0-51 15,1-9-197-15,9-2 191 16</inkml:trace>
  <inkml:trace contextRef="#ctx0" brushRef="#br0" timeOffset="20017.73">23592 2395 922 0,'-31'-30'496'0,"31"33"-116"16,1 11-160-16,2 6-32 15,-3 12-74-15,0 2-32 16,-3 2-49-16,3-1-13 15,3-1-15-15,0-3-3 16,6-1-3-16,-1-3-32 16,3-6-89-16,3-2-66 0,-1-12-258 15,1-4 281-15</inkml:trace>
  <inkml:trace contextRef="#ctx0" brushRef="#br0" timeOffset="20262.25">23721 2484 1279 0,'-14'4'539'0,"-2"7"-311"15,-3-1-29-15,-3 4-89 16,3-1-24-16,2-3-44 16,3-1-13-16,7-2-15 15,2-1-6-15,6-2-9 16,3 2-5-16,5 3-4 0,3 2 1 15,4 0 4-15,3 0 1 16,3 0 0-16,1-3 2 16,0-2-5-16,-2-1-54 15,2-6 26-15,0-5 11 16</inkml:trace>
  <inkml:trace contextRef="#ctx0" brushRef="#br0" timeOffset="20742.59">24229 2326 1103 0,'-6'-8'486'16,"0"6"-251"-16,1 2-16 16,-2 4-96-16,-3 8-28 15,2 6-52-15,-2 2-17 0,3 13-15 16,2 0-5-16,5 5-5 16,5 3-1-16,6-6-3 15,8-1 0-15,3-6-3 16,2-1-1-16,3-8-1 15,6 0-22-15,4-9-137 16,-3-6-27-16,8-13 100 16</inkml:trace>
  <inkml:trace contextRef="#ctx0" brushRef="#br0" timeOffset="21032.61">24600 2495 1043 0,'-1'0'418'15,"1"0"-249"-15,5 2 1 16,-5-2-19-16,0 0-2 15,3 12-39-15,2 11-18 16,8 37-41-16,-10-31-16 16,3-3-21-16,1-1-5 0,-2-10-12 15,1-5-40-15,-4-9-132 16,-1-2-116-16,1-24 169 16</inkml:trace>
  <inkml:trace contextRef="#ctx0" brushRef="#br0" timeOffset="21190.79">24594 2321 665 0,'-1'-1'415'0,"4"2"76"16,5 4-275-16,2 1-25 16,-1 3-52-16,1 2-71 15,-1-4-18-15,1 4-138 16,1 15 69-16</inkml:trace>
  <inkml:trace contextRef="#ctx0" brushRef="#br0" timeOffset="21419.66">24865 2657 1344 0,'9'7'534'0,"-9"-3"-355"16,-2 3 5-16,-2 4-71 15,-4 2-23-15,-8 1-61 16,-10-2-42-16,-4-1-92 16,0-1-68-16,8-7 100 15</inkml:trace>
  <inkml:trace contextRef="#ctx0" brushRef="#br0" timeOffset="21986.39">24977 2418 973 0,'0'2'438'0,"0"2"-228"0,4 9-31 16,1 8-26-16,0 11-50 15,1 5-30-15,4 2-41 16,3-2-10-16,3-11-13 16,4-5-4-16,0-10-2 15,0-6-1-15,-3-8 0 16,-1-6-2-16,-3-10-6 16,-1-2-2-16,-2-2 1 15,0 0 2-15,0 7 8 16,-2 4 4-16,-4 8-2 15,-1 4 0-15,0 6 11 16,1 6 5-16,2 9 25 16,3 2 15-16,5 5 0 15,5 1 10-15,3-9-12 16,5-3-10-16,0-9-10 0,0-8-15 16,-2-9-12-16,-4-7-2 15,-2-12-5-15,-11-5-2 16,1 0 1-16,-6 1 2 15,2 8-24-15,2 6-34 16,-10 4-113-16,2 5-97 16,-10 10 159-16</inkml:trace>
  <inkml:trace contextRef="#ctx0" brushRef="#br0" timeOffset="22255.63">25708 2659 1163 0,'0'15'609'15,"-6"-4"-160"-15,-4 1-289 16,-3 2-41-16,-6-2-107 15,1-2-30-15,0 0-71 16,2-4-53-16,5-1-135 16,5-2 172-16</inkml:trace>
  <inkml:trace contextRef="#ctx0" brushRef="#br0" timeOffset="22974.77">26006 2542 1013 0,'-1'-3'446'15,"-1"0"-220"-15,1-1-14 0,0 3-71 16,0 0-25-1,0 0-54-15,0 0-21 0,1 0-23 16,2 0-7-16,21 1-6 16,31 5-1-16,-29 4-2 15,-7 1-2-15,-6 2 2 16,-2 2 2-16,-8 4 5 16,-2-2 5-16,-2 3 8 15,-4-3 1-15,-4 0 5 16,-1-1 2-16,-7-6 1 15,1 2 0-15,0-5-7 16,3 0 3-16,5 0-1 16,4-2-3-16,4-3-15 15,4-1-10-15,-3 0-10 16,0 0 0-16,24 0 9 16,30 0 2-16,-23-5 1 15,0 2 2-15,-1 1-3 0,-4-4-24 16,-3 2-144-16,-2-6-126 15,-2-3 175-15</inkml:trace>
  <inkml:trace contextRef="#ctx0" brushRef="#br0" timeOffset="23319.6">26449 2554 1195 0,'-6'3'499'0,"3"6"-301"16,5 5-36-16,2 5-90 16,0 3-20-16,-1 0-33 15,4-2-8-15,0-4-8 16,5-6 0-16,6-6 0 16,-2-2 0-16,7-6 3 15,-2-1-1-15,-1-7 4 16,-4-3 2-16,-7-5 8 15,-4 0 8-15,-8-2 15 16,-5 1 8-16,-10 5 12 16,-10-2 1-16,-5 8-10 15,0 6-12-15,2 4-34 16,10 6-16-16,7 2-31 0,3 2-39 16,8 2-114-16,5-1-85 15,19 3 163-15</inkml:trace>
  <inkml:trace contextRef="#ctx0" brushRef="#br0" timeOffset="23644.03">26755 2599 1319 0,'-6'10'539'0,"-2"7"-332"15,1 3-40-15,3 2-80 16,4-3-25-16,7-1-48 16,1-7-12-16,10-5-8 15,2 0 1-15,0-8 3 16,2-2 3-16,-4-3 5 16,2-4 3-16,-10-3 6 15,-1 1 5-15,-2-2 8 16,-7-1 7-16,-1 2 8 15,0-1-1-15,-17-3-30 16,-3 1-21-16,-7 1-39 0,-7 4-14 16,9 8-27-16,-1 3-16 15,15 7-97-15,7 7-98 16,9 7 192-16</inkml:trace>
  <inkml:trace contextRef="#ctx0" brushRef="#br0" timeOffset="23963.3">27009 2402 760 0,'-3'0'477'15,"8"10"-31"-15,6 4-212 16,3 5-51-16,3 5-79 16,1 1-20-16,-4 1-39 15,-2 3-5-15,-7-5-6 16,-3 2-2-16,-4 2-1 16,-5-1-3-16,-8 3-7 15,-2-5-15-15,2-6-72 0,-1-1-48 16,6-13-153-16,8 1-142 15,3-14 264-15</inkml:trace>
  <inkml:trace contextRef="#ctx0" brushRef="#br0" timeOffset="28749.57">28222 2578 524 0,'40'11'332'0,"-40"-9"-10"16,-2-2-41-16,-6 1-90 15,-2 0-44-15,-7 0-62 16,-2 0-17-16,-4 1-24 16,-1 0-2-16,-1 2-4 0,0-2-2 15,-3-1-5-15,3 0-2 16,2 1-11-16,5 1-5 15,5 1-11-15,5-1-4 16,5-2-34-16,1 0-43 16,2-3-223-16,0 1 202 15</inkml:trace>
  <inkml:trace contextRef="#ctx0" brushRef="#br0" timeOffset="29106.76">28084 2436 749 0,'-1'-1'409'15,"-1"2"-141"-15,-3 4-73 16,4-5-49-16,-1 0-85 16,-8 8-24-16,-10 13-22 15,-26 28-4-15,26-30-4 16,5-4-1-16,6-2 0 15,-3 1-1-15,13-1-1 16,3 2 2-16,4 6 2 16,4 1 1-16,2 1 4 0,2-2 0 15,3-8 4-15,3 1 4 16,-4-4 6-16,-1 2 3 16,-5-2 4-16,-5-10-1 15,-4 3-4-15,-2-4-1 16,0-1-69-16,-1 2-79 15,0-1 76-15</inkml:trace>
  <inkml:trace contextRef="#ctx0" brushRef="#br0" timeOffset="29881.1">29041 2555 461 0,'-27'31'282'16,"27"-28"-49"-16,0 0-45 15,0-3-22-15,-1-1-26 16,0-1-16-16,0 1-32 16,0 0-19-16,-7-12-24 15,5 0-3-15,-31-24-1 16,18 28-3-16,7 7-7 15,2 2-7-15,-6 7-14 16,3 5-9-16,0 7-13 16,-2 0-5-16,12 5-1 15,0-2 3-15,6-2 4 16,-1-3 2-16,4-6 4 16,4-2 0-16,-3-7 1 15,1-1 2-15,-2-4 0 0,-1-9-1 16,3-6-3-16,2-4-1 15,-3-6 1-15,4-1 2 16,-2-1 5-16,-3-2 2 16,-2 7 4-16,-7 3 3 15,0 9 1-15,1 6 1 16,-2 6-5-16,1 3-5 16,-1-2-10-16,0 0-4 15,-3 21 0-15,0 35 4 0,6-19 10 16,4-2 4-16,-1-1 1 15,2-4-2-15,-1-9-4 16,3-3-3-16,1-13-51 16,3 1-61-16,5-13-242 15,1-7 226-15</inkml:trace>
  <inkml:trace contextRef="#ctx0" brushRef="#br0" timeOffset="30484.04">29231 2535 548 0,'0'1'335'0,"0"5"-26"16,-1 5-45-16,0 7-97 16,-2 2-34-16,3 5-51 15,0-2-22-15,4-1-27 0,1-3-8 16,4-11-11-16,2-1-3 16,1-7-6-16,2-7-1 15,-1-3-1-15,-2-5-3 16,-5-6 0-16,-5 2 5 15,-7 0 8-15,-6 1 6 16,-7 4 0-16,-4 1-2 16,0 4-7-16,3 5 0 15,6 4 0-15,2 0-2 0,4 1-7 16,3 0-4-16,3-1-19 16,4 0-3-16,-2 0-4 15,0 0 2-15,16-1 10 16,38-6 4-16,-24 4 4 15,3 0 0-15,-2 3 3 16,-2 3 1-16,-4 5 2 16,-7 1 4-16,-7 7 10 15,-4-1 7-15,-7 5 12 16,2 1 2-16,-2-3 2 16,-2 2-3-16,2-6-8 15,-3-2-5-15,3-6-10 16,4-5-5-16,3-5-5 15,3-7-5-15,3-3-11 16,5-3-3-16,-5-4 3 16,4 1 3-16,0 5 13 0,-3 4 2 15,-1 9 2-15,-3 2 11 16,-4 5 18-16,-3 4 7 16,-2 3 5-16,0 0-9 15,1 4-19-15,0 1-7 16,2-3-7-16,1 0-1 15,0-4-69-15,-1-9-73 16,4-3 90-16</inkml:trace>
  <inkml:trace contextRef="#ctx0" brushRef="#br0" timeOffset="30707.85">29749 2426 687 0,'2'9'426'15,"-3"7"-20"-15,-1 14-235 16,-2 5-57-16,0 3-60 16,0 4-16-16,2-5-22 15,2-2-5-15,7-4-8 16,3-7-1-16,2-10-17 16,-1-4-40-16,-1-10-211 15,-5-5 183-15</inkml:trace>
  <inkml:trace contextRef="#ctx0" brushRef="#br0" timeOffset="30870.35">29653 2459 847 0,'6'0'386'15,"4"2"-179"-15,2 2-25 0,4 0-76 16,3 0-30-1,2 1-44-15,3-1-10 0,-11-1-10 16,2 3-28-16,-8-2-261 16,-6 1 204-16</inkml:trace>
  <inkml:trace contextRef="#ctx0" brushRef="#br0" timeOffset="31060.24">29657 2242 1009 0,'-4'10'469'0,"-1"3"-204"15,-3 7-67-15,-4 0-106 16,-1 2-33-16,-1-2-59 16,0-2-47-16,3 1-167 0,3-2 143 15</inkml:trace>
  <inkml:trace contextRef="#ctx0" brushRef="#br0" timeOffset="31605.61">30492 2524 773 0,'-10'-10'402'15,"3"2"-143"-15,-5 2-44 16,-4-2-89-16,-1 4-50 16,-3 4-35-16,0 1-11 0,3 9-19 15,-2 3-6-15,5 4-12 16,2 5-6-16,4 3-7 16,4 4-1-16,14 0 4 15,2 0 3-15,9-10-9 16,7-1-11-16,1-8-45 15,7-4-40-15,6-3-159 16,5-6 178-16</inkml:trace>
  <inkml:trace contextRef="#ctx0" brushRef="#br0" timeOffset="31963.27">30850 2562 639 0,'-2'-13'363'0,"-7"1"-51"16,-5 1-60-16,-8 3-85 15,-2 2-30-15,-8 6-57 0,4 2-18 16,4 7-36-16,1 0-16 16,8 6-14-16,3 0-5 15,7 3-2-15,4 0 0 16,3 0 4-16,6-1 3 16,4-5 2-16,2-3 1 15,4-6 1-15,0-5 0 0,1-8 4 16,-2 1 1-1,2-4 1-15,-4 1 2 0,-2 5 1 16,-4-1 1-16,-5 6 4 16,-4 2 9-16,-1 4 11 15,0-4 3-15,0 0 1 16,-1 12-8-16,-1 7-14 16,-4 26-4-16,7-30-8 15,0-3-4-15,3-4-22 16,4-4-35-16,1-4-139 15,-1-4-137-15,10-15 203 16</inkml:trace>
  <inkml:trace contextRef="#ctx0" brushRef="#br0" timeOffset="32234.41">31013 2596 494 0,'-7'12'346'0,"7"1"41"0,0 2-134 16,0-1-67-16,1 2-42 15,-2-3-43-15,0-2-16 16,1-1-30-16,-3-6-12 16,3-3-16-16,0-1-8 15,0-1-6-15,0 0-4 16,0 0-6-16,3-8-3 16,4-14-6-16,16-26-2 15,-10 28-2-15,1 2-15 16,1 3-40-16,0 3-30 0,-1 3-91 15,1 3-79-15,-3 3 170 16</inkml:trace>
  <inkml:trace contextRef="#ctx0" brushRef="#br0" timeOffset="32615.76">31207 2672 739 0,'7'7'337'0,"-1"-6"-167"16,3 1-33-16,0-3-73 15,1-3-17-15,3-9-14 16,2-1-3-16,4-4-2 0,-4 1 4 16,-6 3 15-16,-8 2 9 15,-7 3 14-15,2 2 4 16,-1 3 1-16,0 1 1 15,-2 3-6-15,0 3-5 16,-1 3-18-16,0 4-12 0,4 4-16 16,0-1-6-16,2 3-5 15,7-1-1-15,6-1-6 16,1 2-1 0,8-4-2-16,-2-4 0 0,2 0 2 15,0-2-2-15,-3-3-31 16,-7-3-40-16,4-5-125 15,-8-7-73-15,4-3 161 16</inkml:trace>
  <inkml:trace contextRef="#ctx0" brushRef="#br0" timeOffset="115846.66">11384 5710 290 0,'0'-2'208'0,"2"-3"28"0,-1 2-42 16,-1 2-49-16,1-2-14 15,-1 2-25-15,0-1-10 16,0 1-18-16,0 0-10 15,2-3-14-15,-1-1-5 16,1-4-8-16,-1 4-2 16,2 3-5-16,1-2-2 15,3-2-2-15,1 1-2 16,-1 0-2-16,-5 3-1 0,-1 1-4 16,5-2-3-16,-4 1-4 15,6-2-3-15,3 0-3 16,-2 2-2-16,28-7-1 15,-31 8 0-15,-2-3 0 16,-1 1 1-16,0 1-1 16,-3 2 1-16,0 0-1 15,0 0 0-15,5 0 0 16,1-1-1-16,2 0 0 16,2 0-1-16,-4 0 1 15,0 0 0-15,0 0 0 16,-1-1 0-16,0 1 1 15,1 1-2-15,-2-1 0 16,-1 0 0-16,3 1-1 16,-3 0 1-16,1 0-1 0,0 0 0 15,-1 0 0-15,-1 0 0 16,0 0 0-16,3 0 0 16,-3 0-1-16,1 0 1 15,0 0 0-15,1 0-1 16,0 0 1-16,2 0 0 15,0 1-1-15,2 0 0 16,-3-1-1-16,4 1 1 16,0-1 0-16,1 0-1 0,31 2 2 15,-29-6-2-15,1 4 2 16,0 0-1-16,-3 0 0 16,3 0 0-16,-1 1 0 15,1 0-1-15,1-1 1 16,-1 2-1-16,0 2 0 15,0-2 1-15,2 3-1 16,-1-4 1-16,0-1 0 16,-5-1 0-16,3 1 0 15,1 0 1-15,-4 0-1 16,5 0 0-16,-5-3 1 16,-5-2 0-16,8 4-1 15,0 1 0-15,-2 0 0 16,8 0-1-16,-2 2 1 15,-3-2 1-15,2 0 1 0,2 3 0 16,-4-5 2-16,3 1 1 16,4 2 0-16,-2 0 0 15,2-1-1-15,2 0-1 16,-1 0-1-16,1 1-1 16,2 0 1-16,1 0-2 15,2-1 0-15,-3-4 1 16,4 6-1-16,-4-2 0 15,-2 1 1-15,2 5-2 0,-8-6 2 16,2 0-1-16,2 0 1 16,1 0 0-16,4 0-1 15,-6 0 0-15,-2 0 1 16,1 0 0-16,-3-2 1 16,4-1 0-16,-1 0 2 15,1 3-1-15,0 0 0 16,2 2 0-16,-1 4-1 15,0-5 0-15,-1 2-1 16,3-1 0-16,2-2 0 16,-2-1 0-16,3 1 0 15,-3 0 0-15,-3 0 0 16,4 1 0-16,-7 0 0 16,-5-2 1-16,7 1-1 15,-8 0 0 1,-5 0 1-16,1 0 1 0,16 3-1 0,5-2 2 15,-4-1-1-15,-7-3 1 16,2 1-1-16,0 2 0 16,-1 1-1-16,-2 0 0 15,-1 2 0-15,2-3-2 16,-1 0 1-16,2 0 0 16,1 1-1-16,1 1 1 0,0 0 0 15,3-1 0-15,0-1 0 16,0 0 0-16,1-2 0 15,-1 2-1-15,-6 0 0 16,4 0 0-16,-4 3 0 16,-6-3 0-1,1 1 0-15,10-1 0 0,2 1 0 16,-1 1 0-16,-3-2 1 16,3 1-1-16,0-1 1 15,-2 1-1-15,2 0 0 16,-1 0-1-16,1-1 1 15,0 2 0-15,0-2 0 16,-1 0 1-16,-1 0-1 16,0-4 1-16,1 0-1 15,3 2 0-15,0 2 1 16,1-1-1-16,-5 2 0 16,-1 0 0-16,-1-1 1 0,-5 0 0 15,1-2 0-15,-1-1 0 16,-5 1 1-16,7 0 2 15,3-1 0-15,0 2 0 16,1 0 0-16,-1-1-1 16,-1 2 0-16,4 0-2 15,-3-2 1-15,1 1-1 0,-2-3 0 16,0 6 0-16,1-4-1 16,-2 0 1-16,3 0 0 15,0 0 0-15,-1 0 0 16,2 1 0-16,3 1-1 15,-2-3 1-15,3 6-1 16,1 1 0-16,-5-1 1 16,-1-2-1-16,-7-1 0 15,3-3 1-15,-2 3-1 16,-1-3 0-16,5 3 1 16,-5 1-1-16,3-1 0 15,3 4 0-15,-4-2-1 16,3-2 1-16,1 2 1 0,-1 0-1 15,0-1 0 1,2 2 1-16,-1-1-2 0,-3-2 1 16,2 2 0-16,0-2 0 15,0 2 0-15,1 0-1 16,-2-1 1-16,2-1-1 16,-1 1 0-16,0-1 1 15,4 0 0-15,2 1 0 16,-6-1 0-16,3 2-1 15,-3 0 1-15,0-2-1 0,-2 0 0 16,0-2 1 0,-4 2 0-16,-1 1 0 0,3 0 0 15,-1 2 0-15,0-3 1 16,0-2-1-16,1 1-1 16,0 1 1-16,1 0 0 15,2 0-1-15,2 0 1 16,-1 0-1-16,2 0 1 15,0 0-1-15,-1 0 1 16,2 1-1-16,0-1 1 16,1 2-1-16,2-1 1 15,2-1 0-15,1 2-1 16,0-2 0-16,-2 2 1 16,5 0-1-16,-4 0 1 15,-3 2-1-15,-5-1 1 16,-4-3 0-16,1 0 1 0,-5 0 0 15,5-1 1-15,1 0-1 16,-1 0 0-16,3 1-1 16,1 1 0-16,-4 0 0 15,3 0 1-15,1 0-1 16,-2-1 1-16,1 1 0 16,0-2 0-16,-1 0 0 0,-3-1 2 15,0 1 0-15,-2-1 0 16,-1 3 1-16,2 0-1 15,-1 0 0-15,1-1-1 16,1 0 0-16,3 0-1 16,-1 0 0-16,4 0-2 15,-3-3 1-15,-1 0 0 16,2 3 1-16,0 0 0 16,0 0-1-16,-4 0 0 15,-3 0 0-15,1 1-1 16,0 1 1-16,0-1-1 15,3 1 1-15,-8-1 1 16,-3-1-1-16,3 2 1 16,-3-2 1-16,-3-1 0 15,0 1 4-15,0-1 8 16,0 1 4-16,0 0 7 0,0 0 2 16,0 0 6-16,0 0 1 15,0 0-5-15,0-1-5 16,0 0-47-16,-1 0-49 15,0 1-132-15,0 0-78 16,-12 6 166-16</inkml:trace>
  <inkml:trace contextRef="#ctx0" brushRef="#br0" timeOffset="171507.31">4133 9192 553 0,'-7'42'305'16,"7"-40"-72"-16,0-2 11 0,1-4-79 16,-1 3-31-16,0 0-40 15,0-10-8-15,0-11-3 16,-4-28 0-16,-5 27-7 16,-3 1-6-16,-2 3-11 15,-2 4-8-15,-5 6-9 16,1 5-6-16,0 5-11 15,0 5-5-15,5 10-10 16,-1 2-2-16,1 11-3 16,6 3 0-16,6 2-1 15,7 2 1-15,2-7 0 16,1-6 0-16,7-1 0 16,-14-8-2-16,14-1-3 15,-4-2 0-15,1-7 0 16,13 0 0-16,-7-13 0 15,5-2 1-15,-5-9 0 16,-7-7 2-16,0 5-1 0,-3 0 0 16,1 8 2-16,-2-3-1 15,-3 7 1-15,-1 3 1 16,-2 7-2-16,1 4 0 16,-1-4-2-16,0 0 1 15,0 1 2-15,5 15 1 16,13 29 0-16,-10-29-1 0,2-1-2 15,1-3-1-15,0-2-1 16,1-4-10-16,-2-6-112 16,1 0-94-16,1-10 130 15</inkml:trace>
  <inkml:trace contextRef="#ctx0" brushRef="#br0" timeOffset="171916.87">4303 9125 992 0,'4'7'445'0,"2"3"-224"16,2 1 14-16,-1 5-65 15,1 1-32-15,-2 4-50 16,0 2-21-16,-2 1-30 16,-3-2-10-16,5-3-14 15,-1-5-3-15,2-8-4 0,-1 0-1 16,-4-7-2-16,-1-3-3 15,0-7-7-15,-1-5-4 16,7-7-9-16,0-1-2 16,2 1 3-16,6 3 4 15,-3 5 10-15,3 0 4 16,-6 3 2-16,0 1 1 16,2 6 1-16,-1 5 2 0,1 9 5 15,-3 2 5-15,-3 8 9 16,-1-2 2-16,-4 4-2 15,4 0-4-15,-2-5-10 16,0 2-3-16,3-6-7 16,-2-5-13-16,3 0-110 15,1-5-96-15,7-2 131 16</inkml:trace>
  <inkml:trace contextRef="#ctx0" brushRef="#br0" timeOffset="172283.78">4798 9048 601 0,'11'-3'375'0,"-11"2"90"16,-1 0-205-16,-7 1 1 0,-3 2-58 16,-9 3-101-16,-1 3-28 15,1 2-30-15,1 0-7 16,10 0-15-16,4-1-6 15,5 2-11-15,3 3-5 16,3 2 0-16,4 1-1 16,5 1 1-16,0-2 0 15,3-1 2-15,-2 0 1 0,-4-2 5 16,-1-1 4 0,-8-3 17-16,-1 3 11 0,-9-3 18 15,-4-3 1-15,-3 2-9 16,-2-4-13-16,1 1-23 15,3-2-11-15,4-3-51 16,3-2-45-16,8-5-105 16,5-5-70-16,8-5-192 15,5-2 284-15</inkml:trace>
  <inkml:trace contextRef="#ctx0" brushRef="#br0" timeOffset="172658.04">4954 9083 371 0,'5'-6'341'15,"1"2"51"-15,-3 4-61 16,0 6-47-16,1 6-74 16,-4 5-38-16,-2 11-57 0,2-1-21 15,3-2-36-15,1-2-12 16,0-5-16-16,3-2-6 16,0-6-7-16,1-3-3 15,1-7-6-15,-2-6-3 16,1 1-2-16,2-6-3 0,3-6 0 15,-1-1 0-15,1-4 1 16,-1 3 2-16,-4 9 2 16,-3 4-1-16,-4 9 0 15,-1 6 0-15,0 7 2 16,0 7 3-16,5-3 9 16,1 4 5-16,5-10 8 15,0-7 1-15,4-1-7 16,-2-6-4-16,1-5-10 15,1-1-3-15,-2-9-3 16,-2-6-2-16,-1-1-6 16,-1-2-21-16,-1 1-86 15,-2 4-68-15,0 2 104 16</inkml:trace>
  <inkml:trace contextRef="#ctx0" brushRef="#br0" timeOffset="173005.48">5388 9251 907 0,'27'16'401'15,"-12"-14"-121"-15,9 6-124 16,-10-8 21-16,1-5-26 16,2-1-54-16,-10-11-32 15,5-1-24-15,-1-1-8 0,-7-2-9 16,-2 1-3-16,-5 1 0 15,-4 4 1-15,0 5 1 16,0 5-2-16,-5 7-5 16,2 5-3-16,-5 7-2 15,6 3 3-15,2 5 2 16,2 2 1-16,8 0 2 16,-1-1 2-16,6-2 4 15,3-1-1-15,-1-8-9 16,3-2-4-16,-3-12-10 15,-4-5-2-15,11-9-63 16,0-1-66-16,8-3-171 16,4-6-141-16,-5-3 273 15</inkml:trace>
  <inkml:trace contextRef="#ctx0" brushRef="#br0" timeOffset="173290.32">5711 9131 583 0,'3'15'359'0,"2"5"-4"0,-2 3-36 16,1 2-50-16,2-3-32 15,0-3-56-15,0-4-30 16,-1-6-48-16,0-1-19 16,-3-6-26-16,0-1-2 15,-2 4-8-15,0-5-1 0,0-2-11 16,-1 1-8-16,0 0-12 16,0 0-5-16,1-2-7 15,0-12-2-15,8-34-3 16,1 24-1-16,3-7-3 15,6 1-1-15,6 2-1 16,-3 6-2-16,6 10-3 16,-4 5-1-16,-5 10-24 15,1 4-46-15,-7 8-157 16,-2 3-437-16,6-5 451 16</inkml:trace>
  <inkml:trace contextRef="#ctx0" brushRef="#br0" timeOffset="175261.65">6836 9192 563 0,'-16'-6'371'0,"-27"-9"-43"16,25 9-58-16,3 4-29 15,0 0-55-15,4 1-26 16,6 3-47-16,1-2-26 16,6 2-43-16,-2-2-16 15,0 0-17-15,14 2-3 0,14 2-1 16,36 0-2-16,-27-8-1 15,0 3 0-15,-9-3-2 16,-10 4-19-16,-6 1-124 16,-4-4-96-16,-2 4 138 15</inkml:trace>
  <inkml:trace contextRef="#ctx0" brushRef="#br0" timeOffset="175451.55">6756 9320 949 0,'0'0'450'16,"1"0"-207"-16,6 1-44 16,3-3-4-16,7 2-54 15,1-1-28-15,4-6-33 0,3 1-16 16,-2 2-27 0,0-4-10-16,-2 6-15 0,-4 2-4 15,-5-3-18-15,-3 2-63 16,-2 1-247-16,-3 3 218 15</inkml:trace>
  <inkml:trace contextRef="#ctx0" brushRef="#br0" timeOffset="178790.69">8107 8903 803 0,'-29'-29'363'0,"28"29"-164"16,1-1 7-16,2 5-28 16,-2-4-27-16,0 0-40 15,0 5-8-15,5 20-19 16,3 36-10-16,-9-20-23 15,1 6-10-15,-1-1-13 16,0-5-7-16,3-3-8 16,1-10-1-16,-2-10-5 15,2-6-3-15,-1-10-43 16,0-1-51-16,3-11-146 16,2 0-206-16,9-16 283 0</inkml:trace>
  <inkml:trace contextRef="#ctx0" brushRef="#br0" timeOffset="179091.95">8336 8914 999 0,'0'-2'425'0,"-19"11"-201"16,-1 8-56-16,-12 3-14 16,-4 1-34-16,1 1-51 15,1-3-14-15,5-4-11 16,4-2-2-16,11-6-11 15,8 0-8-15,7 0-9 16,8 3-2-16,5 2 3 16,0 1 1-16,7-1 8 15,1-2 2-15,1-4 4 16,4 1-2-16,-2-1-5 16,0 0-4-16,-6 3-7 15,-2-3-4-15,-4 1-6 16,-2 0-17-16,-5-3-114 15,1-1-93-15,-1-5 131 16</inkml:trace>
  <inkml:trace contextRef="#ctx0" brushRef="#br0" timeOffset="179462.87">8467 9027 1117 0,'7'9'457'15,"-7"3"-279"-15,2 1 11 16,-1 4-22-16,-1 0-41 16,3 4-57-16,-5 1-15 0,-4-8-21 15,5-7-6 1,0-1-11-16,0 1-3 0,-1-8-8 16,4-5-3-16,-2-10-6 15,3-4-1-15,4-6 1 16,-3-1 1-16,5-1 1 15,-1 2 2-15,2 6 0 16,4 3 0-16,1 7 1 16,-2 4 0-16,0 6 5 15,-4 3 7-15,2 9 13 16,0 3 5-16,-4 6 4 16,-1 1-5-16,-1 1-10 15,-2-5-5-15,2 1-9 16,1-2-5-16,-2-7-115 15,4-1-94-15,4-8 127 16</inkml:trace>
  <inkml:trace contextRef="#ctx0" brushRef="#br0" timeOffset="179902.93">8937 9024 958 0,'5'-6'510'0,"-4"-1"-43"0,-11-2-302 16,4-1 9-16,-6-1-60 16,-7-2-39-16,3 3-28 15,-5 4-7-15,-2 4-11 16,4 4-9-16,2 8-14 16,4 3-4-16,5 10-4 15,1 2-1-15,5-1 2 16,3 0 1-16,7-6 0 15,3-4 1-15,3-6-1 16,3-5-1-16,1-9 0 16,2-1 0-16,2-6 2 15,-6 1 1-15,2 0 0 16,-5 1 1-16,-4 4-1 16,2 4 1-16,-5 3 8 0,1 5 3 15,-4 9 9-15,-4 2 1 16,-6 3-4-16,6 0-5 15,1-3-9-15,2 1-6 16,5-8-74-16,-5-1-58 16,4-9-158-16,5-5 168 15</inkml:trace>
  <inkml:trace contextRef="#ctx0" brushRef="#br0" timeOffset="180103.8">9092 8975 1022 0,'-9'-1'458'0,"8"17"-146"16,3 5-109-16,1 15-4 15,0 8-38-15,7 7-75 16,-1 4-21-16,6-6-23 16,1-3-6-16,1-12-14 15,-1-1-2-15,-5-10-7 16,-4-5-2-16,-4-7-44 15,-2-8-48-15,-2-6-93 16,-1-7-83-16,-2-13 158 16</inkml:trace>
  <inkml:trace contextRef="#ctx0" brushRef="#br0" timeOffset="180357.51">9134 8969 999 0,'17'1'479'0,"3"4"-224"15,3 1-50-15,0 0-7 16,0-1-66-16,1 2-18 0,-2 3-23 16,-3 1-6-1,-5 4-15-15,-5 3-5 0,-11 5-14 16,-2 2-5-16,-9 2-12 16,-5-4-6-16,-1-6-7 15,-2-4-7-15,1-10-37 16,3 0-35-16,5-3-89 15,1-3-53-15,6 1-124 16,4-5-148-16,9-7 309 16</inkml:trace>
  <inkml:trace contextRef="#ctx0" brushRef="#br0" timeOffset="180683.03">9551 8984 727 0,'-7'-17'403'0,"7"13"35"16,-3-2-185-16,-7 1-5 0,-1 3-36 16,-7 2-87-16,1 3-22 15,-3 6-34-15,7 2-15 16,2 2-28-16,4-1-8 16,7 3-11-16,1 2-3 15,11 0 0-15,-4 2 0 16,5-2 1-16,-5-3 3 15,4 0 5-15,1-3 4 0,-4-2 6 16,6 5 5-16,-12-6 11 16,1 2 8-16,-6 0 5 15,-3 0-2-15,-4 3-13 16,-4 1-12-16,0-6-37 16,4-7-54-16,-2-1-144 15,9-2-79-15,4-10 164 16</inkml:trace>
  <inkml:trace contextRef="#ctx0" brushRef="#br0" timeOffset="181130.29">9803 9068 1211 0,'3'-3'564'16,"-3"-6"-281"-16,-8-4-95 15,-2-3 2-15,-5-1-102 0,-2 0-29 16,0 5-27-16,-1 5-5 16,1 7-10-16,4 3-8 15,2 12-9-15,3 4 0 16,4 7-2-16,1-1 2 16,4-2 0-16,3-2 1 0,5-8 0 15,2-2-1-15,2-7 1 16,0-4 1-16,1-7 1 15,1 0 2-15,-5-7 0 16,1 0-1-16,-3-2-1 16,1-1 1-16,0 6 0 15,-3 1 0-15,-1 8 1 16,-1 2 4-16,-1 11 5 16,-2 2 3-16,2 9 0 15,-2 3-5-15,5-1-8 16,4-2-4-16,8-7-65 15,-4-9-58-15,8-6-145 16,3-5 157-16</inkml:trace>
  <inkml:trace contextRef="#ctx0" brushRef="#br0" timeOffset="181328.46">10073 8993 1156 0,'-21'-6'496'0,"5"9"-186"0,-4 3-119 16,8 8-17-16,-1 2-32 16,11 4-78-16,3 0-20 15,-2-3-16-15,2 1-4 16,6-2-13-16,-3-3-5 0,16-3-9 16,3-4-5-16,4-9-34 15,5-1-41-15,-3-7-130 16,1-3-118-16,1-6 202 15</inkml:trace>
  <inkml:trace contextRef="#ctx0" brushRef="#br0" timeOffset="181540.32">10293 8772 1278 0,'0'14'557'16,"0"5"-313"-16,-2 14-89 15,-1 4 8-15,2 12-81 16,0 2-29-16,5-4-26 16,4-4-8-16,4-12-12 0,6-7-7 15,1-13-56-15,2-5-46 16,-6-14-116-16,0-5-113 16,7-11 211-16</inkml:trace>
  <inkml:trace contextRef="#ctx0" brushRef="#br0" timeOffset="181792.91">10519 8877 878 0,'-17'-5'442'0,"8"7"-44"15,-8 8-215-15,0-1-47 16,-9-3-26-16,-5 0-54 16,2 1-5-16,0-1 2 15,6-1 4-15,15 5-5 16,8 1-7-16,8 3-3 15,8 3-4-15,11 3-2 16,-2-4 0-16,8-1-10 16,-8-3-3-16,-2-2-10 15,3-3-7-15,-6-5-50 16,7-1-54-16,-5-1 121 16,2 0-51-16</inkml:trace>
  <inkml:trace contextRef="#ctx0" brushRef="#br0" timeOffset="182331.01">11165 8656 1020 0,'-1'-11'451'0,"-3"7"-220"16,-1 4 1-16,-2 11-42 15,-5 7-48-15,-4 10-60 0,-1 5-13 16,3 9-11-16,2-6-7 15,12 13-17-15,5 1-6 16,8-1-8-16,5 6-4 16,4-11-6-16,0-3-2 15,1-9-5-15,2-3-4 16,-1-9-65-16,2-5-59 16,1-11-116-16,-3-7 136 0</inkml:trace>
  <inkml:trace contextRef="#ctx0" brushRef="#br0" timeOffset="182676.59">11587 8718 1248 0,'-3'1'541'0,"1"4"-295"16,3 6-67-16,0 5 12 15,1 11-59-15,-1 3-29 16,3 10-27-16,-2 0-6 15,2 3-20-15,1 1-14 16,-1-10-17-16,4 0-4 16,-4-10-6-16,2-3-1 0,-3-6-6 15,-1-3-3-15,-1-7-83 16,4-1-61-16,-2-8-110 16,3-5 137-16</inkml:trace>
  <inkml:trace contextRef="#ctx0" brushRef="#br0" timeOffset="183191.69">12021 9070 986 0,'-4'6'433'0,"1"-1"-153"16,1 2-25-16,1 0 44 16,-1 2-44-16,-2 4-90 15,-19 32-32-15,9-26-62 16,-1 5-22-16,-8-7-29 16,7-1-19-16,-2-7-86 15,5-6-65-15,6-3-153 0,5-5 174 16</inkml:trace>
  <inkml:trace contextRef="#ctx0" brushRef="#br0" timeOffset="183710.32">12283 8834 1454 0,'-9'-3'558'0,"0"4"-394"16,3 5-20-16,0 7-7 15,2 4-53-15,2 9-59 16,3 3-6-16,6 6-2 16,5 2-2-16,7-7-6 15,4-4-1-15,2-9-4 16,-2-5 0-16,0-8-2 15,3-3 0-15,-6-3-2 16,-1-5 0-16,-2-8-2 16,-9-3-2-16,1-6 1 15,-2 1-1-15,0 0 1 16,1 5 3-16,-2 9-1 16,-3 4 1-16,0 14 5 0,-6 8 3 15,9 13 14-15,7 1 12 16,9 1 17-16,3-3 6 15,1-9 4-15,3-1-10 16,-4-11-17-16,0-8-6 16,-2-12-13-16,-3-8-2 15,-6-7-4-15,-3-2-1 0,-6-4 0 16,-4 2-1-16,-1 5-5 16,-4 3-14-16,-4 11-71 15,-2 6-58-15,-2-1-161 16,1 7 183-16</inkml:trace>
  <inkml:trace contextRef="#ctx0" brushRef="#br0" timeOffset="184054.76">12927 8697 1484 0,'14'5'526'0,"-7"-5"-373"0,-7 0-76 16,8 9 25-16,0 3 10 16,6 9-23-16,16 5-9 15,-1 4-3-15,-6-3 2 16,1 8-19-16,-10 1-8 15,-7 10-3-15,-4 6-10 16,-8-2-7-16,-8-3-6 16,-4-4-8-16,-6-6-3 15,5-10-15-15,-1-5-20 0,1-8-65 16,4-5-42-16,-2-8-100 16,4-1-63-16,3 3 186 15</inkml:trace>
  <inkml:trace contextRef="#ctx0" brushRef="#br0" timeOffset="190406.7">4247 10694 232 0,'-1'-1'176'15,"0"0"49"1,0 0-25-16,0-1-23 0,0 1-5 16,0 0-26-16,-1 0-10 15,1 0-26-15,0 0-7 16,0 0-13-16,0 0-1 16,1 0-2-16,0 1 1 15,9 5-3-15,9 14-8 16,30 40-13-16,-29-22-8 15,-1-3-12-15,-3 0-3 0,-3-12-3 16,-2-5-2-16,-7-9-3 16,4-2 0-16,-7-4 7 15,-2-3 0-15,-4-5-5 16,-6-4-7-16,-1-8-17 16,2-7-5-16,0-9-6 15,3-4 0-15,6 1-1 16,1 4-1-16,7 9-4 15,6-1 1-15,5 5-3 16,3 2 0-16,6-1 1 16,-2 4-1-16,-4 2 1 15,1 1-28-15,-6 7-106 16,-2 4-84-16,4 7 128 16</inkml:trace>
  <inkml:trace contextRef="#ctx0" brushRef="#br0" timeOffset="190805.03">4618 10828 929 0,'4'-1'409'0,"-1"-2"-227"0,6-3-23 15,3 0 18-15,2-4-61 16,2-3-27-16,2-2-49 15,3-3-14-15,-3-4-13 16,0-1-3-16,-4 0-2 16,-6-3 0-16,-7 6 10 15,-4 3 4-15,-10 3 7 16,-1 7 0-16,-7 7-11 16,2 4-6-16,-2 12-8 15,2 2 0-15,6 6 0 16,3 1 0-16,10 0 1 15,5 1 0-15,5-4-1 16,2-1 1-16,6-4-3 16,1-4-2-16,6-3-4 0,5-2-29 15,6-8-127-15,2-1-157 16,0-5 192-16</inkml:trace>
  <inkml:trace contextRef="#ctx0" brushRef="#br0" timeOffset="191252.28">5169 10586 894 0,'-1'0'458'15,"-6"0"-175"-15,-6-1-40 0,-2-1-14 16,-28-1-76-16,27 8-31 16,-1 4-55-16,3 2-18 15,2 4-26-15,2 3-13 16,8 8-11-16,2 4-3 16,6 3-1-16,3-1-1 15,7-3 1-15,0-4-3 16,5-7-3-16,5-4-5 15,3-10-74-15,-1-5-64 0,5-9 95 16</inkml:trace>
  <inkml:trace contextRef="#ctx0" brushRef="#br0" timeOffset="191592.73">5395 10602 1124 0,'-10'7'504'15,"-2"7"-282"-15,-3 4-39 16,-1 2-28-16,7 6-66 16,5 2-22-16,5-4-33 15,7-1-8-15,6-7-4 16,3-4-3-16,4-3-7 16,6-3-2-16,-8-6-5 15,0-7-1-15,-1-5-1 16,-5-5-1-16,3-2 2 0,-3 1 0 15,-10-2 1-15,4 3 1 16,-6 7 3-16,2 5 1 16,-1 5 1-16,-4 0 1 15,2 0-2-15,-1 0 2 16,1 11 1-16,0 10 2 16,3 23 0-16,4-24 1 0,-4-6-6 15,6-4-4-15,0-3-12 16,-1-7-30-16,8-3-101 15,0-4-82-15,4-9 128 16</inkml:trace>
  <inkml:trace contextRef="#ctx0" brushRef="#br0" timeOffset="191891.82">5729 10639 984 0,'5'15'471'16,"2"1"-221"-16,0 6-16 15,2 5-10-15,-1 0-63 16,0 2-33-16,1-3-52 16,-1-5-16-16,-2-6-25 15,-1-3-8-15,-3-10-9 16,-2 1-4-16,0-7-6 0,-1 3-2 16,0 0-5-16,0-14-1 15,-1-37-1-15,2 24-5 16,2 4-12-16,3 6-21 15,3 5-56-15,1-1-37 16,4 6-110-16,2-4-83 16,3 7 209-16</inkml:trace>
  <inkml:trace contextRef="#ctx0" brushRef="#br0" timeOffset="192217.71">5972 10666 864 0,'27'20'415'0,"-27"-9"-154"15,-1 3-4-15,6 9-48 16,1 1-42-16,-4 0-61 16,7 2-23-16,-5-7-30 15,2 0-9-15,7-6-11 16,-8-4-1-16,1-5-2 15,-4-4 3-15,-2-2 2 16,-1 1-2-16,0 0-8 16,-3-9-9-16,-5-16-14 0,-5-27-2 15,14 27-5-15,2 3-2 16,2 4-2-16,6 3-2 16,2 2-3-16,0-1-21 15,9 2-68-15,-6 0-55 16,4 7-164-16,1 2-170 15,-2 10 317-15</inkml:trace>
  <inkml:trace contextRef="#ctx0" brushRef="#br0" timeOffset="192584.28">6208 10823 763 0,'6'7'415'15,"0"-3"-139"-15,2-1-45 16,3 1-34-16,3-4-87 15,1-5-32-15,3-9-43 16,2-5-10-16,-5-5-10 16,0-1-3-16,-6 5-1 15,-6 2 4-15,-3 3 8 16,-7 3 3-16,-5 3 2 16,-3-1 3-16,1 6 4 15,-2 4-2-15,1 4-1 16,2 8-6-16,2 3-8 0,3 6-3 15,4 10-1 1,3 1-1-16,6 3-5 0,1-5 0 16,8-7-6-16,2-7-2 15,3-10-6-15,1-3-7 16,3-9-46-16,0-6-45 16,1-8-144-16,-4-5-119 15,-3-2 228-15</inkml:trace>
  <inkml:trace contextRef="#ctx0" brushRef="#br0" timeOffset="192862.3">6479 10731 703 0,'0'-1'385'0,"0"4"-73"16,2 6-38-16,4 6-61 15,0 6-28-15,-1 0-54 16,1 1-25-16,-2-8-49 16,-5-2-19-16,0-6-17 15,4-3-4-15,-2-3-7 16,-1 0-6-16,0-1-9 15,0 0-7-15,0 0-10 16,7-11-2-16,4-11 5 16,15-22 2-16,-17 31 12 15,-5-1 4-15,4 10 2 16,3 0 3-16,-1 4 9 16,-2 4 8-16,3 8 14 15,-4 5 5-15,2 6-1 0,0 1-6 16,-2-1-15-16,3-4-7 15,1-7-26-15,2-2-34 16,0-8-132-16,2-2-80 16,2-1 151-16</inkml:trace>
  <inkml:trace contextRef="#ctx0" brushRef="#br0" timeOffset="193300.65">6946 10617 1373 0,'0'8'532'0,"-12"3"-351"16,-1 2-10-16,-1 9-11 15,-6 1-32-15,6 0-57 16,5 4-19-16,7-2-18 16,6 1-6-16,17-2-8 15,-1-6-3-15,5-6-5 16,1-3-2-16,-6-9-8 15,3-4-1-15,0-14-1 16,2-4-4-16,-1-5-11 16,0-4-8-16,-10 5-5 15,-5 3 3-15,-9 5 18 16,-7 4 8-16,-4 4 11 0,-3 0 2 16,-1 10 6-16,9 5 1 15,-9 5 3-15,5 1 0 16,3 4 2-16,-1 4 2 15,9 5 4-15,3 0-1 16,6 0-8-16,1-3-5 16,11-6-13-16,2-2-5 0,13-5-30 15,1-7-43-15,7-5-87 16,2-2 97-16</inkml:trace>
  <inkml:trace contextRef="#ctx0" brushRef="#br0" timeOffset="195615.35">9234 10701 372 0,'-32'-29'214'0,"27"27"13"16,5 2-40-16,0 0-5 15,0-1-13-15,0 0-27 16,0-1-6-16,0 1 7 16,0 1-2-16,0 0-11 15,12 24-10-15,6 42-31 16,-15-19-16-16,-1 1-31 16,0 1-11-16,3-3-14 15,0-7-4-15,-1-8-5 16,-1-6-3-16,-2-9-26 15,1-6-47-15,1-9-135 16,2 1-119-16,5-12 193 16</inkml:trace>
  <inkml:trace contextRef="#ctx0" brushRef="#br0" timeOffset="195926.41">9521 10772 679 0,'-6'-14'416'0,"-1"11"28"15,-3 4-250-15,-2 5 6 0,-5 6-68 16,-4 1-39-16,-10 5-46 16,1 3-9-16,-1 0 2 15,5 0-1-15,8-5-2 16,5-4-2-16,9-4-7 16,3 0-4-16,7-1-6 15,4 2-3-15,6 1-2 16,7 1 1-16,4 1 1 15,0-1 1-15,0 0-2 16,-5 1-2-16,-4-4-3 16,2 4-2-16,-5-3-5 15,2 0-3-15,0-1-87 16,-2-5-57-16,-5-2-195 16,1-1 200-16</inkml:trace>
  <inkml:trace contextRef="#ctx0" brushRef="#br0" timeOffset="196281.18">9680 10849 920 0,'2'5'457'0,"0"2"-206"16,0 8-33-16,-2 3-17 15,0 5-88-15,-3 2-31 0,1-5-35 16,0-2-7-16,-1-12-5 15,-1-6-1-15,2-2-8 16,-1-8-6-16,2-3-17 16,1-7-6-16,6-3-6 15,2-2 0-15,9 1 3 16,1 4 3-16,6 1 1 16,1 5 1-16,3 6 2 15,-4 3 5-15,1 11 11 16,-2 5 6-16,-2 8 8 15,-8 0-1-15,-1 2-8 16,3-3-6-16,-7-1-10 16,7-2-6-16,-8-3-82 15,-8-4-63-15,1-3-317 16,1-2 294-16</inkml:trace>
  <inkml:trace contextRef="#ctx0" brushRef="#br0" timeOffset="196685.5">10145 10841 1008 0,'2'-10'479'0,"-2"-1"-240"16,-3-2-37-16,-5-1-25 16,-3 3-85-16,-1 3-28 15,-5 1-35-15,5 6-10 0,-5 4-14 16,1 4-5-16,4 9-8 15,-4 1-1-15,6 5 4 16,7 3 3-16,3-5 5 16,3-1 3-16,6-6 2 15,-3-5 1-15,1-4 0 16,2-2 0-16,3-6-1 16,0-1-1-16,7-3-1 15,2 0-1-15,-4 4 0 16,-4 1 2-16,-3 4 7 15,-3 1 5-15,0 6 12 16,-2 3 3-16,2 2-6 16,-2 2-5-16,2-3-14 15,-2 0-6-15,4-3-102 16,-3-4-78-16,2-5 107 16</inkml:trace>
  <inkml:trace contextRef="#ctx0" brushRef="#br0" timeOffset="196902.5">10379 10768 1251 0,'0'6'541'16,"-1"1"-285"-16,3 19-108 16,-7 8 4-16,-1 17-55 15,-2 8-27-15,4 2-30 16,2 2-8-16,8-8-13 15,2-5-4-15,5-8-7 16,-2-7-1-16,-5-12-4 16,0-8-18-16,-5-9-52 15,-1-7-32-15,1-11-131 16,1-6-89-16,-9-17 203 16</inkml:trace>
  <inkml:trace contextRef="#ctx0" brushRef="#br0" timeOffset="197177.87">10306 10734 771 0,'27'-19'373'0,"-3"19"-26"0,6 3-174 15,-1 1 12-15,-5 0 3 16,-1 5-42-16,-6 6-18 16,-4 4-30-16,-5 1-10 15,-7 2-18-15,-4-5-10 16,-5 3-20-16,2 1-7 15,-1-1-10-15,-6-3-6 16,2-3-10-16,-4-2-12 0,-7-6-50 16,8-2-33-16,-3-4-80 15,6-1-46-15,8-4-164 16,10-2 238-16</inkml:trace>
  <inkml:trace contextRef="#ctx0" brushRef="#br0" timeOffset="197527.42">10780 10734 1013 0,'0'-6'499'16,"-1"0"-188"-16,-2 1-91 15,-2-1 8-15,-9 5-88 16,-2 1-41-16,-7 2-48 0,-1 7-13 15,-2 4-15-15,1 6-6 16,6 4-10-16,7 1-2 16,10 0-5-16,6 1-1 15,10-2-2-15,3-2 1 16,7-5 2-16,-1-2 1 0,1-2 6 16,1-1 4-1,-6-3 10-15,-4 1 6 16,-7-1 17-16,-8-2 10 0,-7 3 4 15,-8-3-5-15,-7 2-18 16,-2 0-16-16,3-5-54 16,6 2-45-16,7-6-87 15,7-2-55-15,4-2-138 16,6-1 225-16</inkml:trace>
  <inkml:trace contextRef="#ctx0" brushRef="#br0" timeOffset="197917.12">11003 10882 675 0,'11'-11'335'0,"-1"-1"-106"15,-6-2-21-15,3-1-28 16,-6-3-40-16,-4 5-37 16,-2 0-10-16,-4 7-13 0,2 6-11 15,-1 0-28-15,-11 5-8 16,3 12-12-16,-4 3 0 15,5 6 15-15,3 3 5 16,5-2 5-16,1-2 0 16,11-4-12-16,2-5-4 15,4-6-8-15,6-1-2 16,-2-10-6-16,1-3-3 0,-3-8-3 16,2-4-2-16,3 1 0 15,1 1 0-15,1 5 1 16,-6 3-1-16,-5 6 3 15,-4 5 5-15,-2 5 10 16,-2 2 2-16,3 3-2 16,4 3-7-16,0-6-16 15,0-3-24-15,2-2-71 16,-1-5-48-16,5-4-177 16,0-3 201-16</inkml:trace>
  <inkml:trace contextRef="#ctx0" brushRef="#br0" timeOffset="198135.59">11314 10810 832 0,'0'-14'413'0,"-6"8"-81"0,-4 2-85 16,-2 9-13-16,-4 4-47 16,-2 9-70-16,2 6-17 15,3 2-27-15,4 1-13 16,9 1-27-16,6-3-14 15,6-3-18-15,5-4-4 16,8-5-8-16,4-5-4 0,4-9-54 16,-3-4-52-16,0-13-179 15,-1-6 185-15</inkml:trace>
  <inkml:trace contextRef="#ctx0" brushRef="#br0" timeOffset="198386.48">11516 10637 1095 0,'-14'11'464'0,"12"1"-175"15,3 6-102-15,-1 13-14 16,-7 5-19-16,5 12-66 16,-3 4-22-16,6-4-23 15,2-2-7-15,-1-12-21 16,6-9-10-16,0-12-20 15,4-5-22-15,7-10-76 16,-1-7-66-16,3-8-305 16,-1-8 314-16</inkml:trace>
  <inkml:trace contextRef="#ctx0" brushRef="#br0" timeOffset="198600.87">11690 10804 889 0,'-5'-5'417'16,"-3"5"-137"-16,-4 1-69 15,-5 4-6 1,8-1-22-16,0-1-24 0,-27 11-15 0,0 3-25 16,0-1-15-16,27-1-34 15,0-1-13-15,9 3-18 16,7 2-8-16,7-2-13 16,9 2-4-16,0-6-7 15,5-3-6-15,-6-6-37 16,-4 0-49-16,1-4-129 15,-5-2-10-15,2-7 122 16</inkml:trace>
  <inkml:trace contextRef="#ctx0" brushRef="#br0" timeOffset="198919.55">11962 10564 1335 0,'-11'7'492'15,"7"3"-320"-15,-3 2-21 0,-5 9 19 16,0 6-27-16,-7 5-75 15,2 6-20-15,9 10-16 16,7 3-2-16,9 0-12 16,2 0-6-16,7-10-6 15,-2-5-3-15,1-3-8 16,5-4-15-16,0-11-104 16,7 0-84-16,16-18 125 15</inkml:trace>
  <inkml:trace contextRef="#ctx0" brushRef="#br0" timeOffset="200039.22">12745 10941 1273 0,'9'12'529'0,"-2"3"-299"16,-5-1 21-16,-5 1-8 16,-7 3-61-16,-6-3-84 15,-4 1-50-15,-3-5-74 16,3-3-53-16,6-6-148 16,3-2-121-16,11-10 211 0</inkml:trace>
  <inkml:trace contextRef="#ctx0" brushRef="#br0" timeOffset="200731.09">12963 10743 1200 0,'-1'-3'474'0,"-6"3"-285"15,11 9-15-15,-4 6-9 0,0 3-33 16,5 13-55-16,-5 0-11 16,5 1-9-16,6 1-6 15,-3-6-18-15,6-4-6 16,5-6-9-16,-5-5-4 15,8-6-5-15,1-3-3 16,-5-8-4-16,2-6-2 0,-5-10-4 16,-1-1-3-16,-6-3-5 15,1 4 0-15,-5 8 2 16,0 3 1-16,-3 10 1 16,-2 5 1-16,1 14 4 15,1 2 2-15,3 7 17 16,7 2 9-16,7-4 17 15,-1-4 11-15,7-7 3 16,-1-7-4-16,0-8-13 16,0-3-8-16,-5-15-11 15,-4-5-3-15,-1-10-2 16,-2-2-4-16,-5-3-2 16,-6 4-2-16,-12 1-3 15,0 7-3-15,-4 11-51 16,4 4-49-16,1 13-117 15,0 2-76-15,6 14 180 0</inkml:trace>
  <inkml:trace contextRef="#ctx0" brushRef="#br0" timeOffset="201448.21">13532 10531 978 0,'-8'0'403'16,"7"-1"-174"-16,6 4-95 16,7 3 19-16,6 12 12 15,9 5-17-15,5 4-32 16,-1 0-4-16,-2 4-7 16,-3 1-11-16,-9 7-28 15,-1 5-10-15,-8 6-15 16,-4 2-3-16,-4 2-8 15,-5-1-4-15,-5-7-6 16,0-6-5-16,-6-12-4 16,0-5-2-16,2-10-11 15,-3-4-25-15,6-7-58 16,2-4-38-16,5-2-78 0,3-4-47 16,3-1-203-16,4 0 287 15</inkml:trace>
  <inkml:trace contextRef="#ctx0" brushRef="#br0" timeOffset="210845.15">14286 10857 474 0,'-6'-2'268'16,"-1"0"-40"-16,-2-1-7 15,3 1-31-15,-1 0-18 0,1 1-23 16,1 0-8-16,2 0-21 16,1 0-12-16,1 0-26 15,0 1-12-15,0 0-22 16,0 0-4-16,1 0-7 15,19-3-1-15,45-3-3 16,-25-3-3-16,-3 0-2 16,-2 0-3-16,-7 2-6 15,-3 1-3-15,-6 3-5 16,0 1-1-16,-4 1-4 16,-4 0 0-16,-4 1-2 15,-4-1-16-15,-2 1-74 16,0 0-53-16,-2 0-169 15,1 0-320-15,0 2 421 16</inkml:trace>
  <inkml:trace contextRef="#ctx0" brushRef="#br0" timeOffset="211092.11">14325 10976 1074 0,'5'2'438'15,"6"-2"-252"-15,0-1-6 16,8-1 2-16,-1-1-31 0,2-3-44 16,2 2-16-16,-6 0-26 15,1-1-13-15,-4 3-25 16,-1 1-7-16,1 1-7 16,-2 1-4-16,0 0-3 15,-7-1-2-15,1 0-48 16,-4 0-46-16,-1 0-111 15,0 0-79-15,0 0 173 16</inkml:trace>
  <inkml:trace contextRef="#ctx0" brushRef="#br0" timeOffset="-213660.2">12284 10809 624 0,'2'-5'328'0,"-1"2"-76"16,0-2-10-16,-1 4-43 15,0-1-23-15,0 1-32 16,0 0-7-16,0 1-15 16,8 25-8-16,0 38-22 15,-10-27-16-15,4-6-27 16,2-5-14-16,2-6-18 16,1-4-5-16,-3-9-5 15,1-2 0-15,-4-3-11 16,-1-1-34-16,-1-1-87 15,0-1-77-15,0-5 117 0</inkml:trace>
  <inkml:trace contextRef="#ctx0" brushRef="#br0" timeOffset="-213451.71">12240 10438 778 0,'5'-2'442'16,"0"2"93"-16,3 2-280 15,1 1-19-15,1-2-3 0,1 2-87 16,1-1-39-16,-1 2-56 16,2-2-14-16,-1 0-19 15,0 0-7-15,0 0-21 16,-4 2-55-16,3 5-164 16,3 3 128-16,-8 2 14 15</inkml:trace>
  <inkml:trace contextRef="#ctx0" brushRef="#br0" timeOffset="-208313.44">30641 4832 269 0,'-9'0'194'0,"3"1"52"15,1 0-22-15,3-1-14 16,0 0-8-16,1 0-29 16,0 0-15-16,0 0-30 15,0 0-18-15,-1 0-41 16,1 0-20-16,1 0-31 16,0 0-8-16,29 4-6 15,35 1 0-15,-14-6-2 16,-4 0 1-16,-6-3 0 15,0 1 0-15,-14 0 1 16,1-1 0-16,-7 3 2 16,-8-1 1-16,-11 2-1 15,-3 0-6-15,-9 0-18 16,-3 2-19-16,2 2-48 16,-4-1-41-16,5 1-113 0,-3 0-121 15,2 1 228-15</inkml:trace>
  <inkml:trace contextRef="#ctx0" brushRef="#br0" timeOffset="-208051.48">30944 4655 584 0,'-4'5'292'0,"-3"7"-99"16,-4-1 4-16,4 6-35 15,-4 2-24-15,-9 2-30 16,2 4-23-16,-5 7-28 16,-10-2-11-16,3 5-18 15,-2-2-7-15,4-3-12 16,8-2-2-16,7-7-3 16,2-3-1-16,2-6-14 15,3-6-27-15,2-4-91 16,2-2-81-16,4-7 126 15</inkml:trace>
  <inkml:trace contextRef="#ctx0" brushRef="#br0" timeOffset="-207745.45">30741 4677 493 0,'6'-12'322'15,"-6"11"47"-15,2 1-165 16,0 0-29-16,-2 0-36 15,0 0-44-15,0 0-16 16,6 12-26-16,-4 9-9 0,33 38-14 16,-24-25-5-16,6 3-11 15,-3 3-2-15,6-4-4 16,-3 0-1-16,-5 0-1 16,2-6 0-16,0-4-2 15,-6-4 0-15,2-9 0 16,-1 2 1-16,-5-5-1 15,-1-5-14-15,-5-5-58 16,-2-1-55-16,3-1-205 16,0 1 208-16</inkml:trace>
  <inkml:trace contextRef="#ctx0" brushRef="#br0" timeOffset="-192664.62">15191 10805 383 0,'-2'-7'270'15,"0"4"-25"-15,0-4-28 16,1-1-12-16,0 6-37 16,0-4-13-16,0 4-20 15,1 1-10-15,0 0-23 0,0 0-11 16,0 0-19-16,0 1-10 15,4 6-20-15,1 20-10 16,30 29-13-16,-27-29-2 16,1-4-3-16,-2-4 0 15,-2-6 0-15,-1-2 2 0,-4-5 3 16,0-4 1-16,-4-2-3 16,3 0-3-16,0-1-9 15,0 1-5-15,-2-4-3 16,-5-15-2-16,-5-30-2 15,14 25 0-15,6-3 0 16,4 5 3-16,5 4 1 16,3 1 2-16,4 7 1 15,3 7 0-15,-1 1 4 16,-3 3 5-16,-3 14 7 16,-5-7 5-16,-3 13 3 15,1 3-2-15,-6 4-5 16,2 5-4-16,-5 1-3 15,1-3 0-15,2-6-3 16,-6-8 1-16,1-8-1 16,7-5 1-16,-6-8-1 15,0-9-1-15,6-11-4 0,-8-8-1 16,4-7-1-16,11-2-1 16,-5 4 2-16,8 5 0 15,2 11 1-15,-3 7 2 16,0 6 5-16,-2 5 3 15,-4 5 10-15,0 5 6 16,-1 8 4-16,-1 5 1 16,-5 7-6-16,-2 5-5 15,-2 4-9-15,0-2-4 0,2-6-5 16,0-8-5-16,2-7-69 16,0-5-54-16,3-4-158 15,0-3-99-15,5-1 236 16</inkml:trace>
  <inkml:trace contextRef="#ctx0" brushRef="#br0" timeOffset="-192133.17">15962 10877 358 0,'11'-6'232'16,"-4"0"38"-16,1-4-18 15,1-2 13-15,-7 0-41 16,0-4-62-16,-3 6-18 16,1 1-29-16,-7-9-12 15,-4-2-26-15,5 6-9 16,-8 8-16-16,-1 2-6 15,-1 8-13-15,-5 4-7 16,5 9-12-16,3 7-5 0,11 9-5 16,10 4-1-16,3-3-2 15,1-3 0-15,3-8 1 16,-1-4 0-16,2-8 0 16,4-4-1-16,-7-12 2 15,0-6-1-15,1-6 3 16,-2-5 1-16,-3-2 3 15,-6 0 0-15,-3 0 1 16,-2 5 3-16,-4 8 8 16,0 6 9-16,0 5 7 15,-2 4-2-15,7 8-9 16,3 3-8-16,7 5-8 0,2 1-1 16,1-2-1-1,0-3-1-15,1-1-5 0,2-3-3 16,1-2-75-16,0-2-62 15,-1-6-149-15,2-2-124 16,-4-8 259-16</inkml:trace>
  <inkml:trace contextRef="#ctx0" brushRef="#br0" timeOffset="-191908.9">16139 10744 729 0,'4'3'410'15,"6"2"-153"-15,1 2 7 16,3 4-21-16,3 4-76 16,0 1-24-16,9 7-35 15,-1 0-18-15,5 1-34 16,5-1-11-16,-5 0-22 16,-2-1-3-16,-7-1-10 15,-7-1-3-15,-3-9-24 16,0-1-43-16,-7-7-112 15,-2-4-75-15,3-9 143 16</inkml:trace>
  <inkml:trace contextRef="#ctx0" brushRef="#br0" timeOffset="-191711.64">16425 10756 930 0,'-5'-1'501'0,"3"5"-97"16,-5 10-181-16,-7 3-12 15,-6 11-68-15,-5 3-39 16,-4 2-53-16,-1-1-16 16,7-4-25-16,4-2-7 0,10-8-31 15,2-4-38-15,5-5-95 16,2-4-81-16,5-3 147 16</inkml:trace>
  <inkml:trace contextRef="#ctx0" brushRef="#br0" timeOffset="-185561.74">17352 10144 444 0,'44'14'239'0,"-40"-16"-39"16,-4 2-26-16,8 0-16 16,-4 0-5-16,-4 0-12 0,-2-3-11 15,1 2-33-15,0 0-15 16,0 0-25-16,-2-4-6 15,0-7-9-15,-9 2-4 16,-35-25-4-16,34 31-4 16,-9 1-4-16,-3-3-2 15,1 6-3-15,0 0-2 16,3 6-4-16,4 4-3 0,1 4-4 16,3 1-2-16,2 7-1 15,2-1 0-15,4 3 1 16,2 3 1-16,2-3 4 15,-1 5-1-15,2 4 2 16,4 1 1-16,0 4-1 16,3 1 0-16,-2-3-1 15,1 2 1-15,-4 3 0 16,-2 0 2-16,-6 1 0 16,-4 1-1-16,-2 0-2 15,-2 0-2-15,1-2 1 16,2-6 0-16,-3-8 3 15,3-7 3-15,-2-11 1 16,3 0 1-16,-3-8-3 16,2-1-4-16,-4-3-6 15,-3-3-5-15,6 1-3 0,3-1-3 16,11 2-7-16,-2 2-3 16,7-1 0-16,-3 1 1 15,6 0 8-15,4 1 5 16,1 1 2-16,5 3 0 15,-2 8 6-15,2 1 2 16,-5 9 8-16,-4 2 4 16,-4 13 1-16,-3 5 0 15,-4 5-7-15,3 4-4 0,-2 2-4 16,-1-5-1 0,0 6-1-16,1-1 0 15,2-2-1-15,2 0 0 0,1-4 0 16,-2-5 0-16,0-5 1 15,0-3 0-15,0-12 1 16,1 1-1-16,1-10-2 16,-1-4-3-16,2-2-3 15,1 0-1-15,1-4-2 16,2-4 0-16,4 2-69 16,-1-4-74-16,4 1 95 15</inkml:trace>
  <inkml:trace contextRef="#ctx0" brushRef="#br0" timeOffset="-182061.49">17830 10680 356 0,'-2'-6'235'15,"2"2"-9"-15,0-1-30 16,0 4-4-16,2-2-10 0,-2 2-11 16,1-2-18-16,0-1-6 15,-1 3-19-15,0 0-10 16,0 0-22-16,0 0-10 16,0 1-19-16,1 3-8 15,2 25-15-15,3 32-9 16,-3-24-13-16,-1-1-6 15,8 1-7-15,-9-5-1 16,1-6-1-16,5 0-1 16,-6-5-1-16,1-6-1 0,0-4-7 15,-3-7-23-15,2-4-51 16,6 0-36-16,-7 0-106 16,0 0-58-16,3-9 175 15</inkml:trace>
  <inkml:trace contextRef="#ctx0" brushRef="#br0" timeOffset="-181749.47">18052 10716 608 0,'5'-8'330'0,"1"7"-30"16,-4-1-33-16,-8 0-29 16,5 2-46-16,0 0-81 31,0 0-28-31,0 0-35 0,-24 1-6 0,-31 48-10 15,29-29-5-15,4-5 0 0,2-3 3 16,2-3 7-16,-2-2 3 16,13-1-2-16,0 0-5 15,8 2-12-15,6 2-3 16,4-1-6-16,10 2 0 16,4-4 1-16,-1-1-1 15,4-1-2-15,-8 1-1 16,0 0-5-16,-2 3-2 15,-5-2-30-15,4 0-44 16,-6 0-147-16,-1-2-137 0,7-2 216 16</inkml:trace>
  <inkml:trace contextRef="#ctx0" brushRef="#br0" timeOffset="-181351.87">18179 10763 1120 0,'4'1'445'0,"2"7"-288"16,0-1 8-16,-2 11 11 15,-2 4-41-15,-3 6-53 16,1 6-15-16,-4-1-24 16,2-4-10-16,1-9-11 0,0-6-4 15,1-9 0-15,-1-5-3 16,-1-11-5-16,1-3-3 15,-2-9-7-15,4-4 0 16,4-3-1-16,0-1 0 16,6 5 0-16,2 4 1 15,4 8 0-15,1 3 2 16,3 3 4-16,3 5 4 16,-4 5 9-16,-1 2 3 0,-1 7 4 15,-7 2 2-15,5 9-3 16,-4 2-2-16,-6 3-4 15,2 2-4-15,-8-4-7 16,-3-2-3-16,7-3-12 16,-4-9-39-16,3-6-110 15,7-5-75-15,-4-5 131 16</inkml:trace>
  <inkml:trace contextRef="#ctx0" brushRef="#br0" timeOffset="-180910.36">18629 10849 1017 0,'3'-4'442'0,"1"-2"-218"16,0 1-15-16,-4-4-23 0,-1-3-53 16,-3-1-68-16,-3-3-11 15,-5 4-8-15,-3 1-5 16,0 2-11-16,-4 4-5 15,4 5-9-15,-3 2-3 16,2 6-3-16,9 4 1 16,-3 8-1-16,8 4 0 15,-2 4 1-15,1-4 0 16,11-5 0-16,-1-2 0 0,4-9 0 16,2-2 1-16,-5-4-3 15,1-4-1-15,4-7-3 16,-1-2-1-16,4-5-2 15,-1-3 1-15,-4 4 2 16,0 2-1-16,-6 7 1 16,0 5 2-16,-3 6 9 15,-2 4 2-15,0 7 2 16,1 2-4-16,1-2-11 16,2 1-4-16,3-6-38 15,-1-1-40-15,4-2-120 16,1-6-78-16,1-4 167 15</inkml:trace>
  <inkml:trace contextRef="#ctx0" brushRef="#br0" timeOffset="-180682.95">18813 10755 1075 0,'7'14'485'0,"-5"8"-167"16,0 14-185-16,-1 4 14 15,3 6-31-15,3 9-31 0,1-7-31 16,5-2-9-16,3-7-14 16,-7-10-6-16,1-3-12 15,-10-15-4 1,1 1-16-16,-4-1-29 0,9-5-76 16,-10-9-40-16,4-10-140 15,-11-12-294-15,-12-23 401 16</inkml:trace>
  <inkml:trace contextRef="#ctx0" brushRef="#br0" timeOffset="-180446.61">18861 10714 1076 0,'27'1'443'0,"-10"1"-242"16,1 7-31-16,-5-2 8 15,-5 0-30-15,9 9-40 16,-6-3-10-16,1 8-13 0,1 3-7 15,-13 3-9-15,-5-3-5 16,-7-1-12-16,-11-3-8 16,-2-4-17-16,4 0-6 15,-3-9-13-15,7-3-12 16,0-4-68-16,3-3-47 16,6-2-94-16,3-3-68 15,11-2 181-15</inkml:trace>
  <inkml:trace contextRef="#ctx0" brushRef="#br0" timeOffset="-179940.41">19388 10687 1132 0,'6'-4'504'16,"-6"-1"-283"-16,-4 2-2 15,-10 4-84-15,-4 4-55 16,-13 2-52-16,4 8-5 16,-3 1-12-16,-1 1-5 15,11 8-4-15,4-9-2 0,6 3 0 16,6 0 0-16,9-2 3 16,1 0 1-16,10 1 0 15,-1-5 0-15,5-1 2 16,3-2 2-16,0-4 11 15,3 2 7-15,-11-1 13 16,-2 0 7-16,-11 1 12 16,-5 0 3-16,-10 1-4 15,-8 2-8-15,0-1-21 16,-6-1-11-16,9-2-56 16,0-7-45-16,6-3-122 15,4-3-84-15,8-5 178 16</inkml:trace>
  <inkml:trace contextRef="#ctx0" brushRef="#br0" timeOffset="-179504.75">19545 10827 1200 0,'0'-7'525'0,"0"-2"-283"16,1-4-103-16,-2 1 7 15,-2-2-77-15,1 1-29 16,-3 1-9-16,-2 4-2 0,-4 4-8 16,-1 2-6-16,-6 5-13 15,-3 6-3-15,8 8-1 16,-1 3 2-16,9 10 4 16,5-1 2-16,0-2 5 15,1-2 0-15,3-6 4 16,-1-5 1-16,1-6 1 15,2-6-2-15,11-7-5 16,-2-2-2-16,7-5-3 16,0-4 0-16,-9-1 0 15,2-2 1-15,-4 5 1 16,-4 4 2-16,-6 6 10 16,1 5 5-16,-2 5 7 15,-2 4-2-15,0 7-10 16,-1 0-7-16,3 4-22 15,5-3-33-15,5-5-93 0,4-2-58 16,5-9-189-16,0-2 235 16</inkml:trace>
  <inkml:trace contextRef="#ctx0" brushRef="#br0" timeOffset="-179296.27">19772 10762 1158 0,'-8'-3'545'0,"-5"1"-259"0,0 11-115 16,-3 1-21-16,1 11-73 16,4 5-16-16,9 0-19 15,3 3-8-15,11-6-13 16,4-6-5-16,6-4-11 16,3-3-5-16,4-8-22 15,4-3-32-15,-4-7-104 16,-1-6-92-16,5-4 151 15</inkml:trace>
  <inkml:trace contextRef="#ctx0" brushRef="#br0" timeOffset="-179076.75">19989 10589 1226 0,'-7'14'547'0,"2"2"-289"15,-5 15-90-15,1 6 4 16,2 4-67-16,5 5-27 15,4-1-32-15,2-7-13 16,10-6-23-16,-6-7-7 16,-1-14-38-16,1-5-40 15,-1-6-83-15,7-5-72 16,1-9-226-16,4-3 293 0</inkml:trace>
  <inkml:trace contextRef="#ctx0" brushRef="#br0" timeOffset="-178810.36">20130 10708 934 0,'-8'-3'452'0,"-5"7"-88"16,-1 9-128-16,-11-5-33 15,0 8-34-15,-2-3-74 16,3-4-15-16,6 4-9 16,3-6-8-16,11 4-17 15,2 3-10-15,7-1-13 16,2 5-3-16,6-3-2 15,-1-2 0-15,7-2-1 16,2-2-2-16,0-2-1 16,2 0-2-16,-2 1-5 15,-3 0-2-15,-6 0-51 16,0 0-53-16,-4-1-155 0,2-5-41 16,2-2 170-16</inkml:trace>
  <inkml:trace contextRef="#ctx0" brushRef="#br0" timeOffset="-178317.7">20467 10536 1050 0,'-8'-8'457'0,"5"4"-232"0,-1-1 7 16,-3 6-31-16,2 4-41 15,-7 7-68-15,-6 7-18 16,3 8-31-16,-4 5-8 16,14 6-6-16,6 2-3 15,1 1-4-15,6 1 0 16,-3 2-3-16,2-5-3 15,2-4-4-15,5-2-3 16,-5-9-2-16,-1-1-2 0,0-8-6 16,-4-5-31-16,2-5-94 15,-3-5-48-15,3-5-135 16,-2-2 181-16</inkml:trace>
  <inkml:trace contextRef="#ctx0" brushRef="#br0" timeOffset="-177532.99">20752 10816 1215 0,'27'-26'494'0,"-27"36"-311"16,0 3 0-16,0 1-31 15,0 6-33-15,1-1-52 16,1-1-19-16,1 3-27 16,2 0-9-16,2 0-8 15,-3 1-4-15,-1-4-53 16,1-4-45-16,-3-9-124 15,2-7-138-15,-3-20 231 16</inkml:trace>
  <inkml:trace contextRef="#ctx0" brushRef="#br0" timeOffset="-177366.95">20765 10642 943 0,'5'-3'457'15,"-2"2"-107"-15,1 1-133 16,-1-2-53-16,-3 1-26 15,0 1-65-15,0 0-25 0,15 3-31 16,4 5-21-16,27 12-117 16,-26-5-88-16,0 7 125 15</inkml:trace>
  <inkml:trace contextRef="#ctx0" brushRef="#br0" timeOffset="-177147.04">20953 10857 1265 0,'-3'-2'544'15,"10"2"-292"-15,-6-2-112 16,-1 0 5-16,0 1-54 16,8-2-27-16,21-5-24 15,22-3-9-15,-25 9-18 16,-2 0-7-16,-1 2-63 15,-1 0-55-15,-5-1-151 0,-1 1-171 16,-3 1 277-16</inkml:trace>
  <inkml:trace contextRef="#ctx0" brushRef="#br0" timeOffset="-176951.19">21090 10689 1028 0,'-4'0'500'0,"2"0"-179"0,3 5-155 15,-1-5-9-15,0 0-54 16,1 6-17-16,4 18-27 16,7 31-10-16,-7-21-23 15,-2 0-9-15,4-2-26 16,-1 0-49-16,5-11-129 16,0-4-81-16,1-11 151 15</inkml:trace>
  <inkml:trace contextRef="#ctx0" brushRef="#br0" timeOffset="-176694.94">21419 10668 1180 0,'0'2'531'0,"0"4"-265"16,-1 0-93-16,1 8 10 15,0 8-66-15,1 0-26 16,2 13-23-16,1-1-8 16,-2 4-22-16,1-2-11 15,-1-6-15-15,0-3-6 16,8-4-33-16,1-4-38 0,-2-6-115 16,0-3-79-16,8-9 155 15</inkml:trace>
  <inkml:trace contextRef="#ctx0" brushRef="#br0" timeOffset="-176452.15">21719 11040 1142 0,'9'12'488'0,"-3"-8"-133"16,-3 2-144-16,-1 4-1 16,-2 2-16-16,-7 0-104 15,-5 1-33-15,-6-2-37 16,-3-1-33-16,-3-2-106 0,2-5-67 16,3 1 103-16</inkml:trace>
  <inkml:trace contextRef="#ctx0" brushRef="#br0" timeOffset="-175025.31">21969 10691 822 0,'-7'-7'419'0,"1"0"-166"16,5 5-35-16,0 1-11 15,4 2-60-15,-3-1-23 16,0 0-33-16,0 13-14 16,0 16-27-16,9 41-11 15,0-32-20-15,8 6-5 16,1-8-5-16,0-4-2 0,4-8-1 16,-1-3-1-16,0-7-1 15,-2-5-1-15,-3-8-3 16,-3-4 0-16,1-8-8 15,-3-8-7-15,-1-6-6 16,1-3 0-16,-3 2 9 16,1 5 6-16,-4 9 7 15,-1 6-1-15,0 8 5 16,-1 6 6-16,5 8 14 16,-1 4 8-16,10 3 20 15,5 0 5-15,5-4 8 16,2-2-1-16,2-7-16 15,-7-5-9-15,-2-7-14 16,-4-2-6-16,-11-13-3 16,-2-4-3-16,-1-5-3 0,5-6-1 15,-4-3-3-15,10-1 0 16,-15 1-2-16,-5-1-3 16,1 9-11-16,-9 6-15 15,8 8-57-15,-2 6-36 16,-2 15-56-16,5 6-31 15,-1 18-67-15,5 7 111 16,17 1 84-16</inkml:trace>
  <inkml:trace contextRef="#ctx0" brushRef="#br0" timeOffset="-174030.28">22719 10375 717 0,'4'-7'362'16,"-2"3"-40"-16,3 4-193 15,4 0 10-15,6 11-17 16,6 6-26-16,8 11-21 15,4 6-5-15,-4 7-2 16,2 2-3-16,-18 0-10 16,-3 0-6-16,-8-2-9 15,-3 4-5-15,1 10-7 0,-6 2-3 16,-2-1-6-16,-3-4-2 16,-1-16-1-16,-2-5-4 15,-2-12-52-15,-4-9-43 16,0-5-156-16,1-5 146 15</inkml:trace>
  <inkml:trace contextRef="#ctx0" brushRef="#br0" timeOffset="-172486.87">18298 11674 858 0,'-4'-8'400'0,"-1"5"-179"16,4 3-42-16,-2 0 6 0,3 0-55 15,0 0-26-15,0 0-32 16,0 1-5-16,10 20-15 15,30 29-10-15,-26-24-21 16,-7 2-6-16,6-9-7 16,-4 0-1-16,0-6-2 15,6-3 0-15,-5-2-1 16,-6-5 0-16,5 0-2 16,-10-1-1-16,3-2 0 15,5 2 0-15,-7-4-1 16,0 1-2-16,17-4-1 15,41-15 0-15,-17 10 2 16,3-2 1-16,7 1 0 16,4 3 0-16,8-2 2 15,0 0-1-15,-1 5 0 0,1 2-1 16,-1 4 1-16,4 5 0 16,6 5 0-16,2 4 0 15,3 3 1-15,-6 1 2 16,-4 2 2-16,-6-1 2 15,-4 5 3-15,2-3-1 16,-7 3 0-16,-4 3 2 16,-9-8 1-16,1 2 3 15,-12-8 2-15,-5-4-1 0,-10-4-1 16,-11-5 0 0,0 1 6-16,-2-1 2 0,-1-2 2 15,0 0-2-15,-1 0-12 16,-2-12-5-16,2 1-9 15,-27-28-4-15,36 30-4 16,2-1-2-16,9-3 1 16,9 2 3-16,1 0 2 15,10 0 3-15,11 1 3 16,4-1 0-16,18 3 1 16,5 2 0-16,7 5 1 15,-2 2 1-15,9 6 2 16,-3 3 0-16,-12-1 0 31,-38-3 0-31,2-1 1 0,118 14 0 0,1-2 4 0,11 2 1 16,-67-12 3-16,-8 0 1 15,-8-2 1-15,-8-4 1 16,-7-4-3-16,6 2-2 16,-8-5-1-16,-6-2-2 15,-14 0-1-15,-10-4-1 16,-22 2-2-16,0 3-1 15,-13 3-45-15,-7 4-45 0,1 6-109 16,-14 0-73-16,0 6 164 16</inkml:trace>
  <inkml:trace contextRef="#ctx0" brushRef="#br0" timeOffset="-171457.95">18621 12436 753 0,'-56'22'332'0,"48"-21"-106"15,0 2-39-15,5-1 18 16,-5 2-20-16,6 3-54 16,-6 3-16-16,7 5-23 15,-3 4-14-15,1 3-26 16,5 2-15-16,-4-3-20 16,5-7-5-16,-1 0-4 15,2-4-1-15,-3-7 1 16,0 2 0-16,-1-7-2 15,-1 0-4-15,1 1-4 16,0 0-5-16,2-11-3 16,7-12 2-16,21-26 3 15,-9 27 2-15,2 5 4 16,0 4 0-16,-4 3 4 0,1 11 2 16,-5 6 8-16,-2-1 6 15,-3 13 7-15,-1-9 1 16,-3 9-2-16,0 6-3 15,0-4-9-15,-1-3-3 16,-1 2-7-16,3-8-3 0,-2-7-7 16,1 5-29-16,4-9-96 15,-3-2-76-15,7 0-420 16,0-7 410-16</inkml:trace>
  <inkml:trace contextRef="#ctx0" brushRef="#br0" timeOffset="-171172.83">18922 12511 904 0,'0'10'387'0,"0"7"-162"15,-2 4-49-15,4 1-8 16,-4-5-27-16,4-3-57 16,6-3-24-16,-2-4-23 15,4-4-7-15,0-4-15 16,-3-7-2-16,-2 4-2 0,1-4 2 15,-5-5 3-15,-2 3 4 16,-3-5 2-16,-4-3 1 16,-1 3-3-16,8 2 4 15,-6 4-2-15,3 2-4 16,-1 4-8-16,-8-1-12 16,8 2-41-16,3 2-32 15,2 5-70-15,0-5-52 16,0 0-153-16,5 15 220 15</inkml:trace>
  <inkml:trace contextRef="#ctx0" brushRef="#br0" timeOffset="-170941.94">19203 12360 1230 0,'0'10'482'0,"-7"5"-267"16,-3 7-98-16,-1 17-14 16,0 0-15-16,6 3-54 15,3-3-15-15,5-12-13 16,4 3-3-16,9-11-7 16,0-5-14-16,6-2-86 15,-2-8-86-15,-6-2 117 0</inkml:trace>
  <inkml:trace contextRef="#ctx0" brushRef="#br0" timeOffset="-170767.3">19067 12475 1200 0,'-13'7'487'16,"12"-7"-252"-16,6-1-101 0,8-3-36 15,5 4-11-15,9 3-52 16,3 0-15-16,5 0-6 15,2 0-50-15,8-1-124 16,5-1 112-16</inkml:trace>
  <inkml:trace contextRef="#ctx0" brushRef="#br0" timeOffset="-170418.37">19967 12526 1220 0,'-35'5'512'16,"30"-16"-276"-16,0 1-75 15,-8-1-31-15,-1 3-49 16,-5 3-57-16,6 6-11 16,0 6-12-16,-1 3-3 0,6 9-12 15,0-2 2-15,8 6 3 16,2 1 0-16,9-2 3 16,1-3 0-16,9-3 0 15,-5-9-3-15,12-3-66 16,-4-4-67-16,1-9 89 15</inkml:trace>
  <inkml:trace contextRef="#ctx0" brushRef="#br0" timeOffset="-170009.39">20055 12380 1216 0,'-7'8'496'0,"0"4"-294"16,1 10-44-16,0 8-33 15,1 2-34-15,5 4-41 16,0-6-9-16,3-5-5 0,4 0-2 16,-1-12-9-16,0-1-5 15,-4-6-8-15,-2-5-4 16,-1-1-8-16,1 0-1 16,0-1-9-16,0 0-5 15,2-5 0-15,6-11 1 16,16-23 8-16,-19 26 5 15,0 5 1-15,1 3 2 0,-2 3 2 16,2 0 5-16,-1 5 11 16,1 7 6-16,-4 2 10 15,1 7-1-15,1-3-6 16,-3-2-6-16,3 0-12 16,0-2-8-16,2-3-65 15,5-2-50-15,1-5-146 16,3 1-135-16,2-2 251 15</inkml:trace>
  <inkml:trace contextRef="#ctx0" brushRef="#br0" timeOffset="-169734.51">20225 12575 941 0,'30'-20'420'0,"-29"30"-155"15,1 3-41-15,1 4 1 16,1-8-41-16,4-1-77 15,3-6-28-15,4-1-36 0,2 2-13 16,-4-7-15-16,0 0-3 16,-4-7-2-16,-2-3-1 15,-2-1 0-15,-6-3 1 16,-6 1 2-16,-2 2 0 16,-5 4 2-16,0 3-2 15,-2 8-7-15,-3 3-4 0,0-2-9 16,2 4-3-1,3 1-9-15,4 5-1 0,6-3-6 16,1 1-7-16,6 2-33 16,2-3-50-16,3 7-164 15,7-2 179-15</inkml:trace>
  <inkml:trace contextRef="#ctx0" brushRef="#br0" timeOffset="-169401.95">20409 12543 1249 0,'-4'6'501'0,"-5"-2"-298"16,2 2-37-16,4 7-9 0,4 3-45 16,9 1-64-16,-10-3-13 15,11-2-9-15,-3-2-3 16,6-1-5-16,2 0-3 15,2-7-5-15,-2 1-2 16,-1-7-2-16,0-6 1 16,-9-3 1-16,0-6 1 15,-7-2 5-15,-8 2 0 16,1 2 2-16,-3 3-1 16,-1 5-6-16,3-1-4 0,-6 8-25 15,3 0-26-15,1 6-86 16,6 3-50-16,5 2-146 15,-1-2-156-15,9 10 316 16</inkml:trace>
  <inkml:trace contextRef="#ctx0" brushRef="#br0" timeOffset="-168851.47">20688 12530 592 0,'8'-13'428'16,"-7"-3"6"-16,-3 4-139 15,-7 6-38-15,-4 4-104 16,-1 4-43-16,-3 8-48 16,5-5-14-16,2 9-20 15,4 0-8-15,6-1-10 0,2 4 0 16,5-6-2-16,1 4 2 16,4 1 3-16,0-2 1 15,3 2 2-15,-4-6-1 16,-3-1 0-16,-2-2 0 15,-7-3 4-15,-2 0 0 16,-6-4-5-16,-3 0-9 0,-1 0-22 16,1-1-12-16,4-1-17 15,2 0-2-15,4 1-2 16,1-1 3-16,1 2 16 16,0 0 6-16,0 0 15 15,0 0 6-15,11 1 2 16,4-1 1-16,35-1 1 15,-25-4 0-15,3-9 0 16,2 0 2-16,-1-2 0 16,-6-4 2-16,-7 4 4 15,-5-1 2-15,-11 6 9 16,0 3 12-16,-8 5 21 16,-2 2 7-16,-4 2 10 15,-2 5-3-15,1 4-14 16,3 5-7-16,2-2-16 0,9 3-8 15,2-1-8-15,6 2-2 16,7-2-9-16,3-5-2 16,8-2-25-16,0-3-49 15,1-1-111-15,4 0 116 16</inkml:trace>
  <inkml:trace contextRef="#ctx0" brushRef="#br0" timeOffset="-168538.01">21677 12478 1585 0,'-1'0'591'0,"0"0"-435"15,-2 13-60-15,-2 4-13 16,-4 33-25-16,11-29-39 16,2 0-7-16,1-3-10 15,3-11-4-15,-1-1-56 0,-1-5-50 16,-3-12-65-16,2 3 92 15</inkml:trace>
  <inkml:trace contextRef="#ctx0" brushRef="#br0" timeOffset="-168389.64">21586 12346 1254 0,'-2'2'564'0,"6"-2"-207"0,2 0-204 16,-6 0 6-16,0 0-61 15,2 0-46-15,12 1-128 16,-2 0 191-16,33 6-109 16</inkml:trace>
  <inkml:trace contextRef="#ctx0" brushRef="#br0" timeOffset="-167650.59">23543 11253 1456 0,'0'2'606'0,"-4"2"-354"16,-2 5-71-16,-4 1 6 15,-9 5-66-15,0 0-42 16,-3 0-55-16,3 4-27 15,-7-3-129-15,1 3-91 0,-14 2 129 16</inkml:trace>
  <inkml:trace contextRef="#ctx0" brushRef="#br0" timeOffset="-156761.91">24695 10818 870 0,'-1'-7'391'0,"-2"-26"-173"16,3 31-6-16,0 1-41 15,3 5-34-15,-3-4-45 16,0 0-13-16,6 20-12 16,15 35-6-16,-7-27-16 0,1 2-7 15,5-4-6-15,4-2-3 16,-4-5 1-16,1-3 3 15,-7-5 3-15,-4-4 2 16,-7-6 1-16,5 0 1 16,-3-9-5-16,2-5-3 15,-1-11-9-15,-2-10-5 0,8-5-8 16,-5-5-1 0,11 4-3-16,-13 20-2 15,2-1-1-15,1-4 0 0,3 5-1 16,-7 8-2-16,-3 12-69 15,-2 1-57-15,1 5-147 16,-1-6-133-16,2 6 257 16</inkml:trace>
  <inkml:trace contextRef="#ctx0" brushRef="#br0" timeOffset="-156482.72">25117 11022 991 0,'-2'17'450'16,"3"-4"-135"-16,5 3-85 15,-4 7-13-15,0 0-31 16,0-1-80-16,0-1-27 15,4-1-37-15,-2-6-13 16,1-1-17-16,1-4-9 16,-1-7-64-16,-1-2-60 0,0-3-354 15,1 0 313-15</inkml:trace>
  <inkml:trace contextRef="#ctx0" brushRef="#br0" timeOffset="-156293.99">25138 10823 1198 0,'2'-13'519'0,"2"10"-220"15,0-2-75-15,-1 4-21 16,3 1-44-16,0 0-85 16,2 1-28-16,2 2-27 15,-1 3-7-15,-1-1-108 16,3 0-90-16,-3 8 115 15</inkml:trace>
  <inkml:trace contextRef="#ctx0" brushRef="#br0" timeOffset="-153448.71">25604 10936 498 0,'-31'1'322'16,"24"-3"-49"-16,3-1-35 15,-3 1-17-15,0 0-48 16,2 1-16-16,0 1-26 16,4 0-16-16,1 0-38 15,0 0-18-15,0 0-32 0,0 0-8 16,13 4-6-16,11 4-1 15,32 4-4-15,-25-11-2 16,4-3-1-16,4-1-1 16,-2-4-2-16,-2 3 1 15,-8 3-1-15,-9 0 0 16,-10 2 7-16,-2 0-31 16,-5 0-92-16,0-1-73 0,-1 0 101 15</inkml:trace>
  <inkml:trace contextRef="#ctx0" brushRef="#br0" timeOffset="-153191.7">25701 10791 660 0,'1'-11'321'0,"1"10"-73"15,1 1-56-15,1 3-5 16,-4-3-26-16,0 0-39 15,2 21-10-15,0 41-17 16,-5-23-10-16,-3 3-25 16,3-3-13-16,3-3-22 15,0-6-8-15,1-11-11 0,0-4-2 16,0-8-45-16,1 2-37 16,0-6-117-16,-1-2-97 15,3-1 182-15</inkml:trace>
  <inkml:trace contextRef="#ctx0" brushRef="#br0" timeOffset="-149616.15">26295 10709 356 0,'22'-32'271'15,"-21"30"40"-15,4 1-90 16,-3 1 10-16,-3 0-43 16,0 0-29-16,0 0-44 15,0 0-15-15,-1 0-20 16,1 9-6-16,0 16-7 16,5 34-6-16,-3-16-15 15,-1 2-8-15,-1 3-16 16,2 1-5-16,1-4-6 15,2-7-2-15,4-9-3 16,-7-18-1 0,0-6-6-16,0 2-28 0,2 3-116 15,2-9-105-15,6-15 148 16</inkml:trace>
  <inkml:trace contextRef="#ctx0" brushRef="#br0" timeOffset="-149263.25">26549 10759 1001 0,'-18'-2'418'15,"-2"10"-226"-15,0 4-44 0,-4 6-13 16,1 3-38-16,1 0-45 16,2-4-10-16,6 0-11 15,7-4-1-15,-2-1-5 16,4 0-4-16,5 0-2 15,-4 3 1-15,11-1 2 16,4 1 3-16,1-1 5 16,6-1 2-16,3-5 8 15,3 0 4-15,-5-4 6 16,-4 2-1-16,-2-1-12 16,-1 1-8-16,-4 0-17 15,-2-4-5-15,-2 4-40 16,-5-2-43-16,4-3-107 15,3 2-87-15,-6-4 166 16</inkml:trace>
  <inkml:trace contextRef="#ctx0" brushRef="#br0" timeOffset="-148738.47">26690 10886 1085 0,'0'-2'465'0,"0"1"-239"15,2-1-24-15,0 1-34 16,0 1-31-16,-1 0-50 16,0 19-23-16,28 35-30 15,-28-24-10-15,4-4-11 16,3-4-2-16,0-6-4 16,-3-2 2-16,-2-9-1 15,-1-3 1-15,-4-6-1 16,2-4-2-16,-1-6-6 0,1-1-2 15,1-9-6-15,2-4-1 16,6-1 2 0,2-2 1-16,4 7 3 0,-1 3 1 15,0 8 0-15,1 4 2 16,4 7 0-16,-4 2 1 16,-4 7 5-16,-3 2 1 15,-6 6 7-15,6 2 1 0,-3 3 1 16,1 1-1-16,-4 1-5 15,-3-2-3-15,-1-2-4 16,4-4-14-16,-2-4-73 16,0-5-43-16,0-1-134 15,0-6 153-15</inkml:trace>
  <inkml:trace contextRef="#ctx0" brushRef="#br0" timeOffset="-148287.67">27134 10939 1157 0,'0'0'486'0,"-2"-5"-262"0,0-4-51 16,-3-3-49-16,-1-2-40 15,-3-2-59-15,0 1-7 16,-3 2 0-16,-1 3 1 15,1 6-4-15,0 4-3 16,-2 9-9-16,3 6-2 16,-2 5 1-16,-1 3 0 15,6 4 2-15,3 0 1 16,4-4 0-16,3-3 2 16,8-8 2-16,-6-5 1 0,8-3 2 15,0-5-1-15,0-7-2 16,4-2-1-16,-4-3-1 15,-1 0-1-15,1 3-2 16,-3 5 2-16,-3 0 5 16,1 6 4-16,-5 4 11 15,3 0 3-15,-4 7-4 16,0 0-4-16,1 4-13 16,-2-4-7-16,4 2-42 15,0-4-32-15,1-4-78 16,3 1-66-16,1-9 139 15</inkml:trace>
  <inkml:trace contextRef="#ctx0" brushRef="#br0" timeOffset="-148064.91">27245 10908 1004 0,'4'9'451'16,"-3"9"-201"-16,0 4-70 15,-1 10-36-15,0 3-47 16,0 7-55-16,2 0-14 0,3-5-17 16,2 6-4-16,2-12-2 15,0-1-1-15,-4-7-8 16,-2-10-32-16,-3-9-69 16,0-2-65-16,4-18-236 15,-4-4 261-15</inkml:trace>
  <inkml:trace contextRef="#ctx0" brushRef="#br0" timeOffset="-147803.75">27233 10861 624 0,'8'-18'371'0,"6"8"-25"16,2 7-85-16,3 3-70 16,0 2-35-16,3 3-45 15,-4 3-15-15,-3 4-20 16,-3 0-6-16,-5 8-7 0,0 2-4 15,-2 4-5 1,-2 2-4-16,-9 1-9 0,-8-7-4 16,-2-4-13-16,-5-5-6 15,-2-5-14-15,2-1-21 16,1-6-59-16,2-1-38 16,9-8-122-16,3-1-91 15,6-7 210-15</inkml:trace>
  <inkml:trace contextRef="#ctx0" brushRef="#br0" timeOffset="-147274.58">27605 10883 479 0,'0'-1'308'0,"0"0"26"0,2-3-77 16,2-2-37-16,2 2-50 15,-4-2-67-15,1 1-21 16,2-6-9-16,-3-2 7 16,-8-22-1-16,-8 27-7 15,-4 8-26-15,-2 6-13 16,-2 1-13-16,1 5-5 0,4 5-4 16,5-1-2-16,8 3 0 15,4-3 0-15,8 2 0 16,3 0-1-16,4 2 0 15,4 2 3-15,1 0 1 16,-1-3 2-16,1-3 7 16,-4 0 3-16,-5-5 9 15,-4 2 6-15,-7-2 15 16,-7-2 4-16,-8 1 0 16,-5-1-8-16,-6-2-22 15,2 1-10-15,2-3-22 16,2-5-29-16,13 0-70 15,3-3-55-15,8-8-161 16,9 2 198-16</inkml:trace>
  <inkml:trace contextRef="#ctx0" brushRef="#br0" timeOffset="-146853.61">27872 10962 1054 0,'3'-5'452'16,"-5"-6"-280"-16,0-1-9 16,-6-2-62-16,4 0-34 15,1 2-13-15,-4 1-1 0,-3 7-8 16,-4 3-6-16,-1 4-20 16,-5 6-7-16,5 6-5 15,-2 6 3-15,5 6 7 16,4 3 3-16,4-1-2 15,3-5 0-15,4-7-2 16,5-4 0-16,6-7-1 16,3-3-3-16,-1-6-3 15,3-10-1-15,-3-6-2 16,5-3-2-16,-8 2 2 16,1 6 0-16,-8 5 0 15,-8 6 10-15,2 7 14 16,-9 4 4-16,2 8 4 15,2 3-8-15,-2 3-16 0,7 3-9 16,3-7-34 0,6-3-46-16,1-7-115 0,-3-7-99 15,4-5 175-15</inkml:trace>
  <inkml:trace contextRef="#ctx0" brushRef="#br0" timeOffset="-146633.08">28072 10906 1239 0,'-19'3'512'0,"-3"6"-297"15,0 3-52-15,1 9-29 16,9 3-40-16,11 1-46 16,1 2-10-16,4-8-14 15,0 0-4-15,3-2-10 16,6-2-6-16,8-5-7 15,2 3-16-15,3-8-63 16,-1-5-53-16,-1 0-218 16,0-11 223-16</inkml:trace>
  <inkml:trace contextRef="#ctx0" brushRef="#br0" timeOffset="-146400.83">28298 10759 1180 0,'-6'8'529'0,"-1"5"-280"16,-5 16-86-16,2 5-21 15,-2 13-69-15,0 3-20 16,5 2-32-16,2-2-7 16,5-11-8-16,5-8-4 0,4-13-18 15,1-6-27-15,3-12-69 16,6 2-58-16,-5-12-161 15,4-6-127-15,-3-3 288 16</inkml:trace>
  <inkml:trace contextRef="#ctx0" brushRef="#br0" timeOffset="-146102.85">28428 10908 1023 0,'-3'1'422'0,"-7"7"-238"16,-3 0-3-16,-5 2-6 15,-5 0-14-15,2 0-32 16,-1 1-24-16,5 3-38 16,3 0-12-16,6-2-21 15,9 3-4-15,1 0-5 16,3 1-2-16,4-4-1 16,0 0 2-16,10-4 0 0,3 1 1 15,-2 1-6-15,-4-1-4 16,-8-3-7-16,0-6-3 15,0 1-9-15,-3-7-26 16,-2 8-74-16,2 2-48 16,-6-7-137-16,1 3-79 15,0-1 235-15</inkml:trace>
  <inkml:trace contextRef="#ctx0" brushRef="#br0" timeOffset="-144658.77">28940 10733 501 0,'-16'-16'292'0,"10"7"15"0,-7 7-108 16,-1 2-34-16,5 3-15 15,-14 8-44-15,7 4-14 16,-2 11-10-16,-2 3-6 15,10 14-9-15,-1 3-6 16,9 9-19-16,4 3-8 16,9-5-9-16,-5-8-2 0,10-13-3 15,-5-7-1-15,-3-10-1 16,11 0-2-16,-15-8-5 16,5 0-2-16,-1 1-3 15,-8-7-4-15,12 2-52 16,-9 0-46-16,-2-4-173 15,2-1 167-15</inkml:trace>
  <inkml:trace contextRef="#ctx0" brushRef="#br0" timeOffset="-144208.41">29195 10934 726 0,'-1'-2'378'15,"-1"1"-121"-15,1 0-57 16,1 0-6-16,0 1-32 15,0 0-12-15,0 23-34 16,0 31-21-16,-1-28-40 16,0-4-18-16,1-1-25 15,0-6-6-15,1-2-55 16,0-3-42-16,5-4-117 16,0-1-79-16,1-7 179 15</inkml:trace>
  <inkml:trace contextRef="#ctx0" brushRef="#br0" timeOffset="-144029.58">29173 10733 1022 0,'0'0'466'0,"3"-2"-230"16,0 5-74-16,-3-3-5 15,0 0-62-15,0 0-26 0,1 0-39 16,11 5-13-16,4 2-96 15,34 15-90-15,-26-1 107 16</inkml:trace>
  <inkml:trace contextRef="#ctx0" brushRef="#br0" timeOffset="-143699.8">29410 11034 1108 0,'-11'0'469'15,"2"-4"-232"-15,4 1-43 16,6-1-26-16,-3 3-39 15,2 0-72-15,0 0-25 16,0 1-28-16,6 0-3 16,10 1-1-16,33 2 0 15,-18 1-1-15,-5-2 0 0,5 4 4 16,1 0-37-16,-13-4-92 16,-3-1-74-16,-11-3 107 15</inkml:trace>
  <inkml:trace contextRef="#ctx0" brushRef="#br0" timeOffset="-143491.41">29529 10835 885 0,'-3'8'435'15,"3"6"-175"-15,2 9-110 16,-2 2-5-16,-4 12-74 15,-1 2-21-15,0 3-24 16,0-1-12-16,9-7-11 16,5-6-18-16,3-9-64 0,2-2-66 15,1-12 86-15</inkml:trace>
  <inkml:trace contextRef="#ctx0" brushRef="#br0" timeOffset="-143100.59">29876 10853 1210 0,'1'-5'500'0,"3"3"-289"16,-7 0-9-16,3 2-42 15,-1 0-35-15,0 0-59 16,-9 21-18-16,-12 41-18 16,21-19-4-16,1 3-6 15,0-1-5-15,0-6-5 16,-1-4-3-16,-1-5-2 15,5-7-1-15,9-6-4 0,-8-6-11 16,-3-11-43-16,4 0-34 16,-5-5-74-16,0 3-51 15,0 1-151-15,1-8 228 16</inkml:trace>
  <inkml:trace contextRef="#ctx0" brushRef="#br0" timeOffset="-142091.39">30175 11236 498 0,'0'-1'270'0,"0"0"-33"16,0-1-4-16,0 1-17 15,0 0-19-15,0 0-44 16,0 0-24-16,0 1-46 15,0 0-21-15,-5 10-35 16,-6 7-11-16,-26 27-7 0,17-27-2 16,0-5-2-16,1-4-3 15,4-2-38-15,5-3-33 16,5-4-147-16,5-4 136 16</inkml:trace>
  <inkml:trace contextRef="#ctx0" brushRef="#br0" timeOffset="-141047.61">30471 10896 495 0,'-54'-39'253'0,"46"32"-31"0,5 1-23 15,2 3 4-15,5 3-20 16,0 4-44-16,-3 11-17 15,6 10-18-15,-8 6-11 16,1 13-22-16,5-1-16 16,-4-2-26-16,6-1-8 0,-1-13-12 15,0-5-2-15,8-8-3 16,3-5-1-16,6-1 0 16,0-3 1-16,0-9 1 15,-2-4 1-15,-5-12-1 16,-2-4 2-16,-4 1-1 15,-1-2 0-15,-5 4 1 16,1 3-1-16,-5 4 0 16,0 6-5-16,2 11-2 15,1 6-2-15,5 9 2 16,-1 5 3-16,9 4 5 16,2-2 2-16,5-9 5 15,2-2 0-15,4-8 1 16,0 0-1-16,-2-8-1 15,-4-8 0-15,-8-8-1 16,-5-7 1-16,-3-3-2 0,-2 0 2 16,-2-6 4-1,-3-1 1-15,-3 3-1 0,-4 4-2 16,-7 8-9-16,2 8-6 16,-2 9-30-16,6 3-33 15,4 6-89-15,6 7-69 16,5 7 135-16</inkml:trace>
  <inkml:trace contextRef="#ctx0" brushRef="#br0" timeOffset="-140576.84">31066 11121 1050 0,'-12'-1'445'0,"9"-3"-222"16,3 4-53-16,-3-3-12 15,3 3-26-15,0-1-50 16,0 0-22-16,0 0-30 16,16 0-11-16,33-3-10 15,-30 0-3-15,-1 0-31 16,3-1-50-16,-5 4-161 16,1 1-156-16,-6 2 238 15</inkml:trace>
  <inkml:trace contextRef="#ctx0" brushRef="#br0" timeOffset="-139958.3">31402 10980 810 0,'-10'4'380'16,"9"-3"-89"-16,2 2-111 0,-2 6-11 15,-3 2-24 1,-1 4-69-16,-2 4-21 0,7 5-36 15,-1-1-9-15,6 0-6 16,1-2-1-16,2-7 0 16,8 0 0-16,-1-5-1 15,1-1 2-15,1-8 0 16,-1 0 0-16,-6-8 2 16,3-3 0-16,-3-9-1 15,1 3 0-15,0-3-1 16,-1-2 0-16,-3 11 1 15,-2-2 1-15,-4 11 1 16,0 4 1-16,-1 5 9 16,-1-7 5-16,0 0 7 15,0 16 2-15,2 28 1 16,5-25 1-16,4-11 6 0,0 1 3 16,1 1-2-16,-1-7-5 15,3-3-15-15,-1-3-5 16,2-4-6-16,3 0-2 15,-4-6-1-15,3-2-2 16,-4-2 1-16,-3-1-1 16,-4 3-1-16,-3-1-16 15,-2 2-61-15,0 5-36 16,-2 3-114-16,0 6-81 0,1 3 198 16</inkml:trace>
  <inkml:trace contextRef="#ctx0" brushRef="#br0" timeOffset="-139702.08">31888 11215 1203 0,'6'-1'460'0,"1"5"-282"15,-6 0-143 1,-1 1 10-16,-2 5 4 0,0 2-7 16,-1 0-17-16,-2 4-7 15,4 1-11-15,-6-1-1 16,1-2-57-16,5-4-69 16,-2-6-395-16,6-4 341 15</inkml:trace>
  <inkml:trace contextRef="#ctx0" brushRef="#br0" timeOffset="-139518.73">31901 10989 1227 0,'0'8'462'0,"4"-6"-311"15,0-1-36-15,-3 3-2 16,-1-4-23-16,0 0-48 15,0 0-54-15,0 0-130 16,0 0-262-16,0 0 254 16</inkml:trace>
  <inkml:trace contextRef="#ctx0" brushRef="#br0" timeOffset="-138260.09">32214 10700 853 0,'5'-4'334'0,"27"-16"-215"15,-24 24 13-15,3 0-15 16,-1 4-23-16,12 1-44 16,-7 8-14-16,0 7-7 15,1 0 1-15,-6 14 0 16,3 1-1-16,-2 4 0 15,1 3 6-15,-7 3 18 16,-2 1 7-16,-2-5 9 16,-1-3 4-16,-7-3-5 15,0-1-3-15,-19-1-11 16,-4 5-8-16,-11-2-12 16,0-1-4-16,2-1-11 15,5-4-4-15,6-5-10 16,4-5-4-16,8-11-37 0,3-4-26 15,11-9-63-15,5-9-37 16,11-3-80-16,3-2-93 16,7-4 220-16</inkml:trace>
  <inkml:trace contextRef="#ctx0" brushRef="#br0" timeOffset="-136588.95">32923 10085 417 0,'-2'-7'246'16,"-1"1"-25"-16,-1 0-17 16,2 1-40-16,-6 1-19 15,6-1-28-15,0 4-12 16,1 0-27-16,1 0-16 0,0 1-34 15,0 0-15-15,0 0-13 16,0 0-1-16,0 0 3 16,1 0 4-16,3 1 4 15,2 7 3-15,0 3 5 16,27 27 3-16,-28-26 4 16,-2 2 0-16,1-1-4 15,3 4-3-15,-1 1-8 16,1 0-2-16,-2 1-3 15,1-1-2-15,-4 5 0 16,-2 6 2-16,-4 12 4 16,-8 4 2-16,2 17 2 15,-3 9-2-15,3 6-3 16,2 1-2-16,-1-1-1 16,1-5 0-16,-2-1-1 15,5 2 1-15,-6-6 0 0,8-9 1 16,3-13 3-16,-1-22-1 15,1 0-1-15,4 7-2 16,3-1-3-16,-2-11-2 16,3-11 0-16,-1-3 1 15,-2-4 1-15,2 0 0 16,-3-5 1-16,0 3 0 0,-1-2 2 16,-2-3 1-1,0 7 4-15,-1-1 3 0,0 1-1 16,-1 0 0-16,0 0-7 15,0 0-3-15,-2 11-1 16,1 10 1-16,-3 36-1 16,3-28-1-16,0 6 0 15,1 4 0-15,0 3 0 16,0 4 0-16,0 2 0 16,-1 2 0-16,1 6 2 15,-6 2 2-15,1 4 3 16,2-1 2-16,-7-5 8 15,4-2 3-15,-4-7 7 16,-10-1 3-16,-4-1-1 16,3 1-2-16,-9 4-3 15,4-2 1-15,5 2 1 0,-1-4 1 16,3 0-1-16,3-4-5 16,3-5-6-16,-2-4-3 15,5-6-3-15,-2-1-1 16,0-4 3-16,-1-1 0 15,-5-3 3-15,-2-1 1 16,-3-1 1-16,-1 1-1 16,0-2-3-16,1-2-4 0,5-3-20 15,2-2-38-15,-4-6-151 16,4-1-139-16,1-1 206 16</inkml:trace>
  <inkml:trace contextRef="#ctx0" brushRef="#br0" timeOffset="-133977.11">25306 11711 433 0,'0'-2'276'16,"-2"-3"-24"-16,1 2-53 15,0 0 3-15,0 2-45 16,0 0-27-16,1 0-41 16,0-1-17-16,0 1-22 15,0 0-5-15,0 0-10 16,0 1-6-16,15 8-11 16,32 25-4-16,-30-20-4 15,4-1 0-15,-2 1-2 16,-5 0 1-16,1 0 0 15,-5-1 2-15,-5 1 2 16,9 1 2-16,-5-2-1 0,-2 0 0 16,9-5-5-16,-5 1-1 15,2-6-3-15,4 0-2 16,-2-2 0-16,1-3-1 16,1-2 0-16,2-1 1 15,0-2 0-15,1 1-2 16,5-2 0-16,1 1 0 0,9-1-1 15,4 0 0-15,1-1 0 16,3-1 0-16,-3 1-1 16,8 1 1-16,7 2 0 15,2-1 1-15,13 1 2 16,0 1 0-16,2 3 2 16,-3 2 1-16,-7 3 4 15,4 3 3-15,-1 1 4 16,10 1 3-16,6 2 1 15,-10 1 0-15,-3 1 1 16,-7 2 0-16,-9 1 0 16,-1-1 1-16,0 3-4 15,0-3-1-15,-1 1-1 16,0 0-2-16,-3-1 2 16,1 3 2-16,-10-6-1 15,-2 2-1-15,-13-2-2 0,-12-3-1 16,2 2-1-16,-8-2 0 15,7-3-2-15,-10-4-1 47,-1 0 2-47,0 0 7 0,-1 0 7 0,0 0 0 0,-1-1-2 0,0 0-7 16,0 0-9-16,0 0-2 0,0-1-3 16,0 1-3-16,0 0-2 15,0 0-3-15,-4-5-2 16,3 0-1-16,0-2 2 15,2 1 1-15,1-2 1 16,2-1 1-16,31-27 2 16,-13 29 0-16,8 0 1 15,3 0 0-15,4-1-1 16,4-1 1-16,4 0-1 16,6-1-1-16,9 3 1 15,-8-2-1-15,9 5 1 16,0 2 0-16,6 2 1 15,9 1 0-15,8 1 1 16,0-1 0-16,-7 1 1 16,-2 0 1-16,-5 3 1 0,0-1-1 15,7 1-1 1,6 0 1-16,-2-1-2 0,-8 2 0 16,-1 3 1-16,-2 1-1 15,3 4 1-15,9 1 0 16,1 3 1-16,-6-1 0 15,-3 0 0-15,-3-1 0 16,-2-2 0-16,3-2 0 16,-3-1 1-16,-3-3 0 15,-9 2 0-15,-7-2 0 0,-6-4 0 16,-6-1 1-16,-9-3 0 16,-4-2 0-16,-3-1-1 15,-4 4-1-15,-1 0 0 16,0 0 0-16,-9 1-2 15,-5-2-5-15,-2 0-16 16,0 0-6-16,-1 0-15 16,0 0-8-16,-1 0-30 15,1 0-40-15,0 1-142 16,0 0 165-16</inkml:trace>
  <inkml:trace contextRef="#ctx0" brushRef="#br0" timeOffset="-133161.39">26369 12371 734 0,'0'0'342'0,"0"-1"-114"16,0 0-28-16,0 0-24 15,-1-1-29-15,-4-4-60 16,0 4-19-16,-18-9-31 15,-30 7-12-15,29 19-17 16,1 5-5-16,10 2-3 16,3 4 0-16,10 0-1 15,6 2 0-15,8-3-2 16,7-3 1-16,6-5-1 16,1 0 0-16,2-8-9 15,-1 0-27-15,-6-9-105 16,-2-2-120-16,14 0 161 15</inkml:trace>
  <inkml:trace contextRef="#ctx0" brushRef="#br0" timeOffset="-132755.27">26555 12296 809 0,'-3'-4'393'0,"3"2"-85"15,0 4-206-15,-2-2-6 16,2 0-16-16,0 27-15 16,0 38-16-16,4-24-5 0,-1-4-10 15,3-2-3-15,1-11-8 16,0-3-4-16,0-8-5 16,0-2-1-16,-3-7-5 15,1-4-1-15,-2-5-2 16,1-4-2-16,3-5-1 15,0-2-1-15,0-2 0 16,2-3-1-16,0 4 1 16,-1 0-1-16,1 6 0 15,2 4 1-15,0 9 7 16,-1 4 3-16,-1 8 9 16,0 2 3-16,-2 4-1 15,2-2-2-15,2-1-5 16,1 0-4-16,1-4-5 15,0-4-3-15,-1-1-23 16,0-5-44-16,1-3-169 16,-4-1 154-16</inkml:trace>
  <inkml:trace contextRef="#ctx0" brushRef="#br0" timeOffset="-132421.14">26918 12462 900 0,'-5'13'452'0,"-2"0"-138"0,7 5-130 16,-6-1-14-16,2-1-62 16,6-3-31-16,1-3-35 15,6-4-8-15,-1-1-14 16,-1-4-6-16,0-6-3 16,2-1-4-16,8-4 2 15,-3 1 0-15,-2-2 2 16,-4-2 3-16,-9-3 5 15,-6-4 3-15,-7 0 1 16,2 3-3-16,-2 5-8 16,-1 2-6-16,0 4-11 15,3 4-10-15,3 4-41 16,4 5-25-16,5 7-58 16,-2-3-40-16,4 4-75 15,8 2-59-15,7-6 200 16</inkml:trace>
  <inkml:trace contextRef="#ctx0" brushRef="#br0" timeOffset="-132097.23">27109 12463 474 0,'5'-4'341'0,"-2"0"-6"16,-3 3-65-16,-2 1-29 16,1 0-65-16,0 0-34 15,0 0-59-15,-5 9-21 0,-3 8-29 16,-9 26-8-16,23-24-8 15,1-4-2-15,7-3-2 16,3 0 0-16,1-7-1 16,1 0-2-16,-1-1-2 15,1-4-1-15,-2-7-1 16,2-1 1-16,-4-6 2 16,-3-2 3-16,-8-2 6 15,-4-3 4-15,-11 2 4 16,-3 4-2-16,-6 2-8 15,-2 1-7-15,1 6-12 16,2 3-7-16,5 8-25 16,2 4-31-16,10 0-87 15,3 1-64-15,9 2 131 16</inkml:trace>
  <inkml:trace contextRef="#ctx0" brushRef="#br0" timeOffset="-131512.33">27455 12451 875 0,'5'-3'436'15,"-5"-4"-156"-15,-3 0-27 16,-6 0-92-16,-5-3-44 0,0 5-53 16,0-1-11-16,-3 6-15 15,11 6-6-15,-1 1-16 16,0 4-7-16,7 6-7 15,0-2-1-15,3 5 2 16,3-3 0-16,5-4 2 16,-2 3 0-16,4-5 2 15,-4-4 1-15,-3 5 1 16,0-4 1-16,-4-4 3 16,-1 1 3-16,-8-5 3 15,-1-2-1-15,-3 4-11 16,3-2-10-16,7 0-17 15,-5 0-5-15,1-3-1 16,1 3 4-16,-3 0 0 16,7 0 4-16,6 0 1 15,0 0 2-15,9-4 9 0,-5 1 1 16,7-4 4-16,1 0 0 16,5-1 1-16,6 1 2 15,-4-3 0-15,-2 1 1 16,-5-2 5-16,-7-3 3 15,-10 4 9-15,-3-2 3 0,-11 4 3 16,-2 3 2 0,-2 3-2-16,-2 6 1 0,4 2-1 15,0 4-4-15,7 2-6 16,-3 2-3-16,11 5-5 16,3-3 0-16,8 1 1 15,6-3-1-15,2-5-2 16,-2-5-2-16,3 1-4 15,2-1-10-15,2 2-91 16,3-2-81-16,0-7 111 16</inkml:trace>
  <inkml:trace contextRef="#ctx0" brushRef="#br0" timeOffset="-126723.83">28482 12430 511 0,'-31'-10'290'0,"28"3"11"16,-3-2-65-16,6 9-3 16,-4-1-24-16,2 6-56 15,1-5-23-15,0 4-35 0,-3 22-16 16,1 31-30-16,6-31-13 15,2-5-22-15,2 1-7 16,-1-7-6-16,3-1-7 16,-3-7-70-16,3-6-51 15,-2-7-151-15,-1-3-126 16,0-5 257-16</inkml:trace>
  <inkml:trace contextRef="#ctx0" brushRef="#br0" timeOffset="-126561.12">28429 12195 717 0,'-4'-14'344'16,"5"11"-88"-16,6 3-46 0,-6 5-18 15,9 5-29-15,-4-2-69 16,-4 3-25-16,8 4-40 16,-3-2-12-16,7 0-48 15,5 0-78-15,-3-2 72 16</inkml:trace>
  <inkml:trace contextRef="#ctx0" brushRef="#br0" timeOffset="-95052.81">4464 13511 214 0,'0'-3'174'0,"-1"-1"38"15,0-2-1-15,1 5-33 16,0 0-11-16,-1-3-10 16,0 3-4-16,-1 0-12 15,1 0-12-15,0 0-37 16,0 0-15-16,0 1-24 15,1 0-7-15,1 22-7 16,4 46-3-16,-4-21-8 16,0 4-5-16,-1-4-4 0,1-1-4 15,0-11-2-15,1-2-1 16,4-7-1-16,-1-7 0 16,-5-6 1-16,0-11 3 15,1 2 3-15,-5-4-2 16,3-1-7-16,0-1-8 15,0 1-6-15,-4-6-4 0,-5-17 0 16,-2-30 2-16,12 27 0 16,0 5 2-16,11 5-1 15,-3 4-1-15,3 7 1 16,12 1-1-16,-9 5 3 16,4 0 3-16,7 6 3 15,-8-2 5-15,5 7 5 16,-3 4 2-16,-10 3 4 15,1 3 0-15,-7 1 6 16,-3-2 2-16,-7-1 4 16,-4-4 4-16,-6-3 7 15,-2 1 1-15,-5-6-2 16,-1-4-5-16,7-1-18 16,4-2-8-16,1-4-26 15,7 3-36-15,1-7-99 0,3 0-64 16,17 2 126-16</inkml:trace>
  <inkml:trace contextRef="#ctx0" brushRef="#br0" timeOffset="-94558.33">4995 13818 912 0,'-4'13'374'0,"1"-13"-157"16,-5-5-53-16,7 1 11 16,-1-4-23-16,-4-7-67 15,6-2-23-15,-9-3-11 16,5-1 2-16,-12 2 0 16,2 4-4-16,-3 3-13 15,-9 3-8-15,7 9-15 16,-6 3-5-16,5 11-10 15,3 5-4-15,8 12-2 16,3 2 2-16,6 3 6 16,5-7 4-16,4-6 3 15,5-2-2-15,6-12-1 16,1 3 0-16,1-12-2 16,-1-7 1-16,-3 1 0 0,2-8 0 15,-6 1 1-15,6-3 0 16,-8-3 0-16,-6 3 0 15,3 1 0-15,-2 6 0 16,-7 5 3-16,2 0 4 0,-4 9 4 16,1-5 2-1,0 0-3-15,2 20-5 0,7 24-9 16,-8-32-4-16,12-1-65 16,-3-5-51-16,7-4-172 15,2-2-178-15,3-20 300 16</inkml:trace>
  <inkml:trace contextRef="#ctx0" brushRef="#br0" timeOffset="-93947.64">5283 13606 1027 0,'-15'0'503'15,"-5"8"-116"-15,-2 8-234 16,-1 6 5-16,3 2-40 15,2 0-25-15,9-1-41 16,2-1-12-16,7-1-12 0,6-3-4 16,2-1-8-16,2 1-3 15,5-3-3-15,-2 0-1 16,2-5-1-16,2-1 0 16,-5-1-1-16,0-3-1 15,-9 0 3-15,-3 1-1 16,-8-3 1-16,-3 7 0 15,-2-4-7-15,-1-3-6 16,4 2-27-16,0-2-12 0,1-1-14 16,2-1-2-16,1-1 1 15,3-5 0-15,3 4-7 16,0 0 3-16,0 0 15 16,0 0 7-16,6-1 21 15,15-3 5-15,33-5 7 16,-25 0 3-16,-2 4 4 15,1-7 2-15,0-1 4 16,-1 0 2-16,1-4 12 16,-5 1 5-16,-9-2 4 15,-2-3 0-15,-11-2 2 16,1 0 7-16,-2 4 20 16,-8 3 7-16,5 9 8 15,-11 3-5-15,-4 7-19 16,10 5-6-16,-8 9-15 15,11 2-4-15,6 9-1 0,10 2-1 16,2 0-3-16,2-4-3 16,4-8-6-16,-5-2-3 15,6-8-8-15,-3-2-29 16,6-5-123-16,1-5-96 16,12-7 145-16</inkml:trace>
  <inkml:trace contextRef="#ctx0" brushRef="#br0" timeOffset="-93397.16">6395 13726 955 0,'11'1'394'0,"-10"-5"-165"16,-1-2-68-16,-3-3 5 15,0-2-22-15,-4-3-72 16,-5 1-27-16,-2 0-19 15,-2 3 0-15,-5 5-4 16,4 5-3-16,1 8-8 16,-1 5-4-16,4 9-5 15,2 4-2-15,6 7 1 16,5-1 0-16,7-3 1 16,3 1-1-16,10-9 0 15,2-4-1-15,9-1-5 16,3-5-15-16,1-6-70 15,0-1-52-15,-7-8-142 16,2-7-143-16,0-7 277 16</inkml:trace>
  <inkml:trace contextRef="#ctx0" brushRef="#br0" timeOffset="-93021.04">6691 13721 610 0,'4'-11'333'15,"-3"2"-45"-15,-1 3-9 16,-2-1-31-16,-3 1-26 15,-6 2-56-15,-3 4-25 16,-7 3-52-16,1 3-22 16,1 5-38-16,2 2-11 0,5 5-8 15,0 3-4-15,6 2-5 16,5-1-1-16,2 1 0 16,8-4-1-16,0-3-1 15,2-9-2-15,4-7-3 16,2-2 1-16,1-8 3 15,1 0 2-15,-4-5 4 16,-3-5 3-16,-6 3 2 16,-2-1 1-16,-3 6 1 15,0 3 4-15,0 4 10 16,0 4 7-16,-1 3 3 16,0-2-1-16,0 0-10 15,2 15-7-15,9 37-8 16,-4-29-6-16,9-8-37 15,2-3-46-15,9-6-113 16,9-6-80-16,-1-10 165 16</inkml:trace>
  <inkml:trace contextRef="#ctx0" brushRef="#br0" timeOffset="-92456.83">7005 13627 1173 0,'-12'-4'571'0,"6"1"-233"15,-9 10-104-15,1 6-20 0,5 6-85 16,-4 6-37-16,7 0-42 16,3 2-11-16,-1 3-20 15,10-4-5-15,3 0-6 16,5-6-2-16,-3-5-1 16,2-3 0-16,-1-3-1 15,-6 1 0-15,9-2 0 16,-14 2 1-16,0-5 3 15,-5 0 0-15,-8-3-1 16,-1-2-4-16,1-1-7 16,7-1-7-16,0 2-11 15,9 1-1-15,-4-2-6 16,0 1 1-16,0-2 8 16,0 1 2-16,0 0 6 15,2-1 2-15,16-7-1 0,35-9 2 16,-28 9 2-16,3-3 3 15,-8-7 4-15,-2 0 1 16,-6-5 4-16,-6 2 5 16,-4 2 9-16,-7 0 6 15,-7 8 8-15,-6 2 4 16,-4 9-3-16,0 3-1 0,0 7-2 16,13 5-4-1,4 5-7-15,4 4-2 0,13-1-9 16,-4 1-4-16,13-4-2 15,1-5-1-15,-2-4-7 16,1-3-25-16,4-5-91 16,4-4-53-16,4-5-135 15,1-7-65-15,-2-4 242 16</inkml:trace>
  <inkml:trace contextRef="#ctx0" brushRef="#br0" timeOffset="-92137.17">7507 13637 1347 0,'-12'-8'560'0,"4"7"-329"16,-3 1 2-16,0 8-54 16,-4 3-49-16,-5 2-69 0,12 2-19 15,-5 1-14-15,6 0-4 16,5 1-11-16,-2 0-3 15,10 0-5-15,6 1-2 16,8 3 1-16,2-4 0 16,-3-1 1-16,2-1 3 15,-16-6 7-15,1-1 6 0,0 0 10 16,0 1 6-16,-1-5 10 16,-7 1-1-16,-9-4-7 15,-4 0-7-15,-5-1-19 16,3 1-8-16,6 3-57 15,8-3-50-15,3-1-134 16,5-1-84-16,-5 0 197 16</inkml:trace>
  <inkml:trace contextRef="#ctx0" brushRef="#br0" timeOffset="-91927.9">8069 13589 1561 0,'-14'-5'612'0,"4"6"-347"16,1 3-180-16,-2 0 0 16,1-1-24-16,4-2-34 15,6 5-135-15,4-3-93 16,5 7 124-16</inkml:trace>
  <inkml:trace contextRef="#ctx0" brushRef="#br0" timeOffset="-91761.63">8001 13787 1286 0,'1'3'575'15,"-5"-2"-297"-15,5 0-116 16,-2-1-20-16,0 0-92 15,1 0-48-15,0-1-97 16,0 0 65-16</inkml:trace>
  <inkml:trace contextRef="#ctx0" brushRef="#br0" timeOffset="-54285.23">10247 13888 196 0,'0'-2'161'0,"0"1"56"15,0 0-8-15,0 0-17 16,0 0-9-16,0 0-28 16,0 1-12-16,0 0-21 15,0 0-11-15,0 0-14 16,0 4-8-16,2 16-14 15,2 33-6-15,-3-20-15 16,-1 4-4-16,1 9-9 16,1 1-3-16,0-1-7 15,3-6-4-15,0-5-5 16,2 0-3-16,-1-5-7 16,1-8-1-16,-1-6-8 15,-1-7-5-15,2-6-70 16,-2 3-43-16,-1-14-128 15,3 2-111-15,-1-14 229 0</inkml:trace>
  <inkml:trace contextRef="#ctx0" brushRef="#br0" timeOffset="-53935.35">10500 14063 766 0,'-4'1'346'15,"-6"1"-171"-15,-1 7-36 16,4 1 1-16,-12 6-28 16,2 3-15-16,-11-1-21 15,-6 2-7-15,3-4-5 16,-1 2-3-16,13-4-6 16,3-1-4-16,8 0-5 15,4 2-4-15,5-1-5 16,6 1 0-16,11 0 5 15,6-1 1-15,5-7-1 16,6-1-2-16,1 0-9 16,-18-4-4-1,1 0-7-15,5 3-4 0,-5 0-7 16,-4-2-3-16,-12-2-36 16,2-1-40-16,-2 1-102 0,-3-1-75 15,0 0-329-15,0-1 373 16</inkml:trace>
  <inkml:trace contextRef="#ctx0" brushRef="#br0" timeOffset="-53503.98">10667 14138 1025 0,'0'1'409'0,"4"8"-192"15,1 3-74-15,-1 8 18 16,-1 3-16-16,0 5-61 16,1-1-22-16,-1 1-20 15,-1-2-5-15,-1-9-9 16,0-1-4-16,0-12-11 16,4-4-4-16,-3-5-4 15,-2 4-3-15,0 0-2 16,1-11 0-16,5-10 0 15,9-33 1-15,-3 31 0 16,0 1 0-16,2 5 0 16,1 1 1-16,2 11 5 15,-2 0 2-15,1 6 12 0,-4 5 4 16,-1 4 8-16,-2 6 3 16,0 3-4-16,-2 4-3 15,-6 0-9-15,1 0-5 16,-2-2-8-16,0-4-5 15,11-2-59-15,2-5-50 0,-1-5-167 16,6-3-163 0,-5-10 276-16</inkml:trace>
  <inkml:trace contextRef="#ctx0" brushRef="#br0" timeOffset="-53033.42">11145 14173 1079 0,'-3'1'447'0,"2"-1"-211"16,-4 0-63-16,4-1-8 15,0 0-34-15,0 0-68 16,0 0-15-16,-2 0-14 16,-8 0-7-16,0-1-9 15,-1 0-5-15,-28 0-7 16,26 10-1-16,6 7-2 0,-6 3 0 15,10 8 2 1,5-1 2-16,0-3 1 0,11-2 3 16,-1-10 1-16,1-2 1 15,6-8 1-15,-3 0-2 16,6-8-5-16,-4-3-1 16,-1-1-4-16,-1-5 0 15,-1 2 1-15,-2 2 0 16,-4 1 3-16,1 4 0 15,-8 5 6-15,0 2 3 0,-1 6 8 16,-1-5 1-16,0 0 0 16,-1 20-4-16,0 30-8 15,3-29-4-15,3-3-10 16,2-4-24-16,2-7-77 16,0 0-49-16,2-5-151 15,1-3-125-15,3-7 277 16</inkml:trace>
  <inkml:trace contextRef="#ctx0" brushRef="#br0" timeOffset="-52824.11">11373 14151 835 0,'5'6'376'0,"-1"6"-131"15,1 7-23-15,-4 13-18 16,-1 8-26-16,-1 6-60 0,4 6-28 15,2 1-30-15,3-3-12 16,7 1-23-16,-9-8-6 16,-1-6-9-16,-3-3-2 15,-1-13-9-15,1-4-29 16,-1-12-83-16,-1-5-52 0,-1-8-114 16,1-10-97-16,-3-14 247 15</inkml:trace>
  <inkml:trace contextRef="#ctx0" brushRef="#br0" timeOffset="-52583.94">11385 14109 910 0,'11'-5'433'16,"3"4"-189"-16,-2 5-64 16,5 3 4-16,1 6-46 15,-8 2-19-15,5 1-28 16,0-1-11-16,-6 3-18 15,8-3-7-15,-11 3-14 16,-6 1-6-16,-6-1-9 16,-3-2-3-16,-5-1-8 0,0-4-4 15,3-2-8-15,1 1-24 16,1-2-92-16,-1-2-67 16,10-4 102-16</inkml:trace>
  <inkml:trace contextRef="#ctx0" brushRef="#br0" timeOffset="-52194.02">11860 14043 1237 0,'-4'-4'479'0,"-23"12"-304"15,-2 7-108-15,-5 3-8 16,2 5 5-16,8-3-5 15,4 2-13-15,9-5-24 16,8-1-6-16,4 1-1 16,7 0 0-16,6-2 4 15,3-2 5-15,4-2 16 16,0-1 8-16,1-1 19 16,-2-1 7-16,-2 0 4 15,0-1-2-15,-7 0-14 16,-5 3-5-16,-10 1-13 15,-5 1-4-15,-6 1-12 16,-1 2-6-16,-1-2-13 0,1-2-13 16,-1-6-49-16,1 0-37 15,4-8-102-15,2-3-72 16,5 1-239-16,5-4 315 16</inkml:trace>
  <inkml:trace contextRef="#ctx0" brushRef="#br0" timeOffset="-51785.46">12128 14235 1116 0,'7'-5'449'16,"-3"0"-277"-16,-5-2-46 16,-3 0 4-16,-6-4-37 15,-1-3-30-15,-7 2-35 16,0 2-7-16,-4 3-5 15,1 5-6-15,5 3-9 16,3 3-2-16,7 9-3 16,-4 4 2-16,7 4 6 15,0 4 6-15,-3-2 10 16,8-4 5-16,6-2 7 16,-1-8 3-16,5-5 1 15,1-2 1-15,-4-4-4 16,7-1-4-16,-1-4-10 15,0-4-5-15,-1 0-4 0,-3-1 0 16,-1 6 8-16,-5 3 8 16,-1 8 12-16,-2 5 4 15,-2 4-4-15,-2-1-7 16,2 2-15-16,0-3-7 16,3-4-56-16,2 5-53 15,6-11-124-15,4 5-74 0,6-8-238 16,3-10 336-16</inkml:trace>
  <inkml:trace contextRef="#ctx0" brushRef="#br0" timeOffset="-51579.42">12363 14184 1178 0,'-10'0'491'0,"-4"5"-246"15,-4 1-34-15,1 10-25 16,0 0-27-16,5 4-61 15,3 3-27-15,6-2-31 16,4-1-10-16,7 1-19 16,6-4-7-16,9-5-10 15,7-3-18-15,1-7-67 16,1-5-45-16,-1-3-128 16,0-7-81-16,3-8 220 15</inkml:trace>
  <inkml:trace contextRef="#ctx0" brushRef="#br0" timeOffset="-51390.22">12609 13998 1233 0,'-9'-4'515'15,"0"10"-259"-15,2 6-76 16,-4 16-35-16,2 4-22 0,0 6-52 16,5 3-14-16,2 8-24 15,3-3-7-15,7-5-15 16,-2-5-7-16,6-9-43 15,-2-10-41-15,2-11-136 16,1-7-90-16,4-14 186 16</inkml:trace>
  <inkml:trace contextRef="#ctx0" brushRef="#br0" timeOffset="-51059.53">12782 14168 1176 0,'-7'1'489'16,"-6"1"-216"-16,-9 1-151 0,-2 1 1 16,-2 4-16-16,-1 1-26 15,7 1-16-15,4 1 6 16,6 0 3-16,3 0-9 16,3 3-25-16,3-1-6 15,3-2-3-15,4 2-1 16,4-2-1-16,4 0-2 15,5-1-2-15,-1-2-1 16,2-2-1-16,0-2-4 0,-3 7-5 16,-2-4-5-1,-3-2-25-15,-1-2-49 0,-2-6-120 16,-1-1-86-16,-2 1 156 16</inkml:trace>
  <inkml:trace contextRef="#ctx0" brushRef="#br0" timeOffset="-42747.72">13416 14018 305 0,'3'-36'209'0,"-4"29"19"16,0-3-22-16,1 3-34 0,-1 1-7 16,2 1-12-16,-8-2-6 15,1 5-32-15,-1 2-21 16,-5 3-39-16,5 9-16 16,-7 6-8-16,-2 4-1 15,-1 9 2-15,0 3 0 16,9 8-4-16,5 2 2 15,8 2 5-15,8-1 2 16,2-5 2-16,5-3-3 0,-5-9-8 16,-4-15 7-1,0 1-5-15,5 7 8 16,-2-6-4-16,1-4-6 16,-13-9-2-16,1-2-4 15,-2 2-2-15,-1-2-10 16,0 0-15-16,0 0-55 15,0 0-32-15,-1-2-94 16,0 1-68-16,0 0 164 16</inkml:trace>
  <inkml:trace contextRef="#ctx0" brushRef="#br0" timeOffset="-41868.16">13752 14156 626 0,'0'-1'305'16,"0"0"-92"-16,0 0-9 15,0-1-19-15,0 1-28 16,0 0-39-16,0 0-15 0,0 0-24 16,0 0-10-1,0 1-22-15,0 0-8 0,10 27-12 16,2 34-2-16,-11-30-2 15,1 2-1-15,0-8-1 16,0-7-3-16,0-6-2 16,-2-6-1-16,0-4-1 15,0 2-3-15,0-7-10 16,0 2-1-16,0-1-7 16,1-15 0-16,9-38 4 15,2 25 1-15,3-2 1 16,0 7 0-16,3 3 1 15,-3 2 0-15,1 9 0 16,1 3 4-16,-3 7 8 16,4 4 5-16,-4 5 10 0,-2 3 3 15,0 7 2-15,-4 1 0 16,-2 6-4-16,2 3-2 16,-1-2-8-16,-6-1-1 15,2 0-5-15,-3-4-2 16,-3 0-1-16,2-2-2 15,-2-6-7-15,2-4-21 16,4-6-69-16,-5-6-47 0,8-5-136 16,-2-2-128-16,15-8 260 15</inkml:trace>
  <inkml:trace contextRef="#ctx0" brushRef="#br0" timeOffset="-41498.96">14196 14224 845 0,'-2'0'389'0,"1"0"-115"15,0 1-65-15,-2 3-5 16,1-2-16-16,1-1-53 0,0 2-28 16,-1-3-41-16,2 3-11 15,3 0-18-15,19 8-7 16,34 7-12-16,-27-18-5 16,1 0-3-16,0 1-1 15,-10 2-2-15,-3-1-2 16,-3 2-6-16,-11-3-20 0,1 0-42 15,-8-1-29-15,3-1-85 16,0 0-37-16,0-1-149 16,-1 1 222-16</inkml:trace>
  <inkml:trace contextRef="#ctx0" brushRef="#br0" timeOffset="-41212.87">14247 14103 1170 0,'1'0'472'0,"0"5"-278"15,1 0-1-15,-2-5-21 16,0 0-27-16,1 20-62 16,2 32-17-16,-2-21-20 0,0 4-9 15,3-2-14-15,1-2-5 16,-1-7-10-16,1-1-1 15,0-7-4-15,-2-3-2 16,1-4-24-16,2-1-27 16,-3-5-60-16,2 0-29 15,-1-2-49-15,-2-4-29 16,-2 2-130-16,0 0 218 16</inkml:trace>
  <inkml:trace contextRef="#ctx0" brushRef="#br0" timeOffset="-38511.64">14635 14138 373 0,'-2'-1'210'16,"1"0"-28"-16,0 0-10 16,0 0-20-16,0 0-17 0,0 0-21 15,0 0-8-15,0 0-12 16,0-1-5-16,0 1-8 15,0 0 0-15,-1 0-7 16,1 0-5-16,0 0-12 16,0 0-8-16,0 0-9 15,0 1 3-15,0 0 11 16,-5 10 5-16,-1 18 3 16,-2 39-5-16,9-24-15 15,1-2-7-15,1-6-9 16,-1-8-2-16,3-8-5 15,0-1-2-15,-1-6-2 16,-1 1-2-16,0-11-1 16,-1 1-3-16,0-3-3 15,-1 0-2-15,0-1-4 16,0 0-2-16,0 0 0 0,0 0 1 16,0 0 0-16,0 0 0 15,0 0-7-15,0 0-5 16,0 0-21-16,0-1-18 15,0 1-65-15,0 0-48 16,0-2-176-16,0-5 212 0</inkml:trace>
  <inkml:trace contextRef="#ctx0" brushRef="#br0" timeOffset="-36177.68">15081 14367 689 0,'-7'5'315'0,"6"-5"-85"16,-2 2-68-16,0 2-7 16,2-3 6-16,0 0-25 15,0 0-22-15,-1 3-24 16,-3 3-6-16,0 2-12 15,-2 2-8-15,-20 26-19 16,13-26-5-16,3-1-5 16,1 1 0-16,-1-3-8 15,3-1-4-15,2-3-8 0,-3-1-7 16,0-3-8-16,2 0-16 16,3 0-70-16,0-3-46 15,7 0-117-15,-3 2-101 16,0 0 226-16</inkml:trace>
  <inkml:trace contextRef="#ctx0" brushRef="#br0" timeOffset="-31128.29">15540 14128 610 0,'-44'-5'298'15,"41"5"-94"-15,-8-1 3 16,4 1-26-16,2 0-15 15,2 2-35-15,1 0-22 16,2-2-32-16,0 0-14 16,0 0-25-16,7 1-9 15,16 5-12-15,30 6-5 0,-27-10-4 16,-2-1-1-16,1 1-2 16,-3 1 0-16,-7-2-1 15,1 2 1-15,-5 0 0 16,-2 2 1-16,-7-2 9 15,-2 1 8-15,-8 3 8 16,-2 0 4-16,-2 6-4 16,-4 0-4-16,-3 1-7 15,1 1-4-15,-2-1-3 16,2-1-1-16,2-4 1 16,3 1 0-16,1-4 0 15,3-1-3-15,2-4-6 16,4-1-3-16,2 1-8 15,1-1-6-15,0 0-32 16,0 0-25-16,0 0-83 0,0 0-72 16,7-1 142-16</inkml:trace>
  <inkml:trace contextRef="#ctx0" brushRef="#br0" timeOffset="-30843.8">15789 14308 1002 0,'-7'9'407'0,"-8"-2"-240"15,-3 1-8-15,-4 5-5 16,-3-3-25-16,1 1-35 16,-1 2-14-16,0-3-16 15,1 2-8-15,1 1-18 16,2-1-11-16,9-1-15 15,4 0-5-15,6-4-7 16,2-2-3-16,3-3-6 16,0-2-3-16,-3-1-26 15,0 0-36-15,14-3-103 16,6-7-67-16,32-24 145 16</inkml:trace>
  <inkml:trace contextRef="#ctx0" brushRef="#br0" timeOffset="-30086.51">16081 14200 540 0,'-1'0'321'0,"0"-1"-81"15,0-1 4-15,0 1-9 16,-3-1-52-16,-1-1-25 15,-2 0-35-15,-5-3-14 16,-23-7-30-16,24 13-16 16,2 4-23-16,11 4-8 15,-7 10-11-15,-4 1-4 0,4 10-7 16,-4 0-3-16,2 2-4 16,11 3-1-16,6-7-1 15,-2 2-1-15,17-7-2 16,-6-9 2-16,5-4-2 15,6-7 1-15,-3-7-1 16,0 0 0-16,-8-12 2 16,-2-2 0-16,-5-4 4 15,-3-6 2-15,-6-2 1 16,-3-1 4-16,-7 0 2 16,-3 4 3-16,-6 6 1 15,-4 0 2-15,1 5 5 16,-3 3 4-16,1 6 1 15,4 6-4-15,0 1-12 16,7 1-8-16,3 6-11 0,0-2-10 16,2 4-49-16,1-1-30 15,7 1-99-15,7 0-76 16,13 0 174-16</inkml:trace>
  <inkml:trace contextRef="#ctx0" brushRef="#br0" timeOffset="-26909.8">16523 13966 491 0,'-38'-34'248'0,"38"32"-26"16,-9-5-52-16,7 4-3 16,-1 2-3-16,3-2-36 15,0 3-22-15,0 0-27 16,0 0-13-16,0 0-21 16,12 14-6-16,34 39-17 0,-25-26-2 15,0 7 2-15,-1 3 3 16,-4 0 7-16,-4 1 1 15,-6 3 0-15,-3 4 0 16,-5 5-6-16,-4 1-3 16,-5-4-5-16,-1-2-3 15,-4-7-4-15,3-5-1 16,0-4-1-16,-4-10-1 16,9-3-2-16,-2-5-3 0,-1-8-9 15,9-3-14-15,0-1-55 16,-1-6-39-16,3 6-172 15,0 0 180 1</inkml:trace>
  <inkml:trace contextRef="#ctx0" brushRef="#br0" timeOffset="-25692.85">17278 14234 696 0,'-4'41'387'0,"-3"-40"-10"16,1-1-168-16,3 0-64 15,1 0-2-15,2 0-40 16,0 0-25-16,0 0-36 15,12 0-12-15,14 1-10 16,30 2-6-16,-26-3-7 16,-6-3-3-16,0 2-1 15,0-1-2-15,-5 2-11 16,0-1-35-16,-8 0-114 0,0 3-70 16,-8 4-258-16,-4 0 301 15</inkml:trace>
  <inkml:trace contextRef="#ctx0" brushRef="#br0" timeOffset="-25503.96">17351 14385 631 0,'-14'0'334'15,"6"0"-48"-15,4-3-59 0,6 0-42 16,8 5-24-16,4-2-48 16,1-3-14-16,7 2-21 15,-4-7-15-15,4 7-26 16,-7-2-11-16,-1 4-13 15,-1 2-5-15,-2 0-32 16,2 1-53-16,0-4-202 16,4 0 183-16</inkml:trace>
  <inkml:trace contextRef="#ctx0" brushRef="#br0" timeOffset="-14832.74">10572 15394 299 0,'-6'-6'232'16,"-29"-29"13"-16,32 30-28 16,-6-1-6-16,4 3-29 15,3 3-17-15,4 2-32 16,-2-2-12-16,0 0-24 16,2 3-9-16,3 24-9 15,3 32-4-15,-8-16-11 16,2 4-8-16,3 6-14 15,0 0-9-15,0-3-11 0,1-3-5 16,-5-17-7-16,2-17-2 16,0 2-5-16,1-1-15 15,2-5-79-15,1-5-68 16,0-9-228-16,7-10 239 16</inkml:trace>
  <inkml:trace contextRef="#ctx0" brushRef="#br0" timeOffset="-14504.19">10828 15400 1136 0,'-3'2'444'0,"-15"8"-295"16,-1 4-28-16,-9 9-31 16,-6 2-23-16,-1 6-33 15,0-2-3-15,3-5 2 16,5-2 0-16,8-5-1 15,3-3-3-15,10-1-3 16,5-1-1-16,1-1 0 16,5 0 2-16,9-2 3 15,3 0 4-15,10-4 6 16,1-2 5-16,1-2 7 16,0 5 2-16,-4-4-8 15,-2 4-7-15,-5 1-17 16,-6-4-9-16,-4 3-11 15,-1-2-25-15,-3-1-72 0,1-3-50 16,-3-2-133-16,-2 1-113 16,0 0 253-16</inkml:trace>
  <inkml:trace contextRef="#ctx0" brushRef="#br0" timeOffset="-14086.59">10966 15503 1029 0,'-2'4'467'16,"2"9"-179"-16,-3 6-128 15,-6 4 0-15,9 2-47 16,-2 3-36-16,7-2-48 16,4-2-9-16,-7-11-5 15,5-1-1-15,-8-5-1 16,-4-4-1-16,5 0-2 15,-3-4-2-15,2 0-8 16,1 0-2-16,0 0-6 16,3-20 1-16,5-31 2 15,-6 23 1-15,14 2 4 16,-1 4 0-16,0 9 3 16,-2 5 5-16,-5 11 12 15,3 4 5-15,1 8 9 16,0 5 1-16,-1 5-1 0,-1-1-2 15,-2 0-9-15,2 0-4 16,-2-4-12-16,0-3-13 16,-1-4-81-16,0-3-55 15,2-4-159-15,4-4-199 0,5-9 328 16</inkml:trace>
  <inkml:trace contextRef="#ctx0" brushRef="#br0" timeOffset="-13692.68">11418 15582 968 0,'4'-5'410'0,"-5"-4"-163"15,-1-1-70-15,-6-1-12 16,6 2-24-16,-12-3-61 16,-1 1-19-16,-7 2-7 15,-9 6-4-15,1 6-10 16,4 6-8-16,2 9-12 15,6 3-3-15,10 5-4 16,3-1-1-16,13-3-1 16,3-1 0-16,9-9 2 15,0-3-2-15,2-4-2 0,3-5-2 16,-5-5-5 0,4-4-1-16,-3-5 0 0,-8 0-1 15,3 0 4-15,-13 1 1 16,0 4 6-16,-6 3 4 15,2 6 1-15,-1 5 0 16,-3 5-1-16,6 5 0 16,-4 6-2-16,6 2-1 0,-1-2-4 15,6 0-3-15,1-5-12 16,-6-4-37-16,7-4-109 16,-3-4-67-16,7-8-181 15,8-4 239-15</inkml:trace>
  <inkml:trace contextRef="#ctx0" brushRef="#br0" timeOffset="-13462.95">11590 15547 1090 0,'-4'5'433'0,"4"8"-248"16,-2 6-22-16,0 12-3 15,1 8-21-15,0 7-54 16,1 1-22-16,4-1-24 15,3-3-11-15,1-4-13 16,1 0-4-16,0-5-4 0,2-4-1 16,-3-12-10-16,-3-6-27 15,-3-13-61-15,-3-6-32 16,-2-12-91-16,-1-9-50 16,-6-13 173-16</inkml:trace>
  <inkml:trace contextRef="#ctx0" brushRef="#br0" timeOffset="-13224.96">11570 15551 831 0,'-1'-10'410'16,"7"8"-103"-16,3 4-86 0,8 8-48 15,1 2-22-15,4 4-43 16,0 2-13-16,0-1-12 16,0 1-9-16,-4-2-21 15,0 2-10-15,-9-1-18 16,-6-1-2-16,-7 1-1 15,-7-5 0-15,-7 0-14 16,-1-2-17-16,0-8-47 16,0-2-27-16,7-4-77 15,3 4-55-15,7-3-177 16,4-3 242-16</inkml:trace>
  <inkml:trace contextRef="#ctx0" brushRef="#br0" timeOffset="-12839.74">11983 15470 1367 0,'-1'0'101'16,"2"-1"57"-16,-5-2 87 16,3 3-13-16,0 0-43 0,0 0-90 15,-10 4-32-15,-4 3-25 16,-31 24-7-16,31-15-13 15,-1 1-6-15,10 1-12 16,2-1-3-16,12 5-1 16,2-1-1-16,5-1 2 15,-1-1 3-15,2-5 3 16,-1-3 3-16,-7-2 7 16,6 0 2-16,-9-1 5 15,2 0 2-15,-4 1 0 16,-3-3 2-16,-4-1-1 15,1 1-3-15,-2-4-8 16,0 3-8-16,-4-3-31 16,-3-3-29-16,0 0-72 15,2-2-43-15,1 1-85 16,6 2-56-16,4-2-241 16,-1 0 347-16</inkml:trace>
  <inkml:trace contextRef="#ctx0" brushRef="#br0" timeOffset="-12430.88">12279 15577 891 0,'-1'-11'391'16,"-6"0"-147"-16,-8-2-91 15,0-2 19-15,-4 4-1 16,0 1-25-16,-1 5-38 15,1 5-12-15,2 8-28 16,2 4-11-16,4 8-22 16,1 0-7-16,5 3-9 15,5 1-3-15,5-1-6 16,4-3-4-16,2-6-2 16,-1-6 0-16,4-7-1 15,0-2 0-15,2-6-3 16,-2-3 2-16,1-3 1 15,-1 0 1-15,-4 3 2 16,-1 2 2-16,-3 5 8 0,-1 3 6 16,-2 5 5-16,-2 5 2 15,0 4-9-15,0 1-5 16,2 1-13-16,3-4-21 16,3-2-80-16,3-2-51 15,6-8-115-15,3 2-58 16,6-11 207-16</inkml:trace>
  <inkml:trace contextRef="#ctx0" brushRef="#br0" timeOffset="-12191.88">12587 15497 917 0,'-14'-5'484'0,"0"0"-95"0,-1 5-177 15,0 0-6-15,-1 8-45 16,-4 3-30-16,7 6-43 15,1 4-20-15,7 4-28 16,10 3-12-16,-3-4-15 16,7-2-6-16,-1-4-8 15,1-5-6-15,13-4-35 16,3-4-30-16,9-9-79 16,-2-2-60-16,-2-11-178 15,-2-3 243-15</inkml:trace>
  <inkml:trace contextRef="#ctx0" brushRef="#br0" timeOffset="-11978.76">12775 15332 1004 0,'-2'10'466'0,"-4"5"-125"16,2 10-218-16,0 8 5 15,2 11-17-15,1 3-23 0,2-2-41 16,2 1-14-16,4-7-18 15,0-4-7-15,6-13-18 16,2-8-32-16,1-9-74 16,3-3-39-16,-2-9-114 15,-3-4-89-15,-3-8 236 16</inkml:trace>
  <inkml:trace contextRef="#ctx0" brushRef="#br0" timeOffset="-11693.74">12960 15466 937 0,'3'-2'364'0,"-8"2"-238"16,-10 0-18-16,0 7 13 15,-13 2-2-15,3 4-13 16,9 4-10-16,-5-1-17 16,3-1-2-16,6-3 1 15,4 0-1-15,8-3-1 0,0 3-5 16,13 1-11-16,3-1-4 15,6-1-10-15,5-1-7 16,-1-1-10-16,-6-2-4 16,0 2-12-16,-7-2-5 15,-3-3-20-15,-5-2-39 16,1-2-119-16,4-1-83 0,6-10 146 16</inkml:trace>
  <inkml:trace contextRef="#ctx0" brushRef="#br0" timeOffset="-10178.55">13704 15305 692 0,'-4'-7'327'0,"-2"-2"-75"0,-3 4-101 16,2-3 16-1,-3 2 0-15,-1 5-27 0,-2 6-55 16,0 6-18-16,-5 12-21 16,2 7-5-16,0 12-8 15,5 7-3-15,10 6-7 16,3 1-3-16,13-3 1 15,1-3 0-15,5-10 2 16,2-5-1-16,0-11-3 16,0-4-2-16,-3-7-3 15,-4-1-2-15,-4-5-3 16,-3-2-1-16,-2-1-2 16,-2-3-2-16,-2 0-36 15,0-1-30-15,-3-1-87 16,0 0-65-16,0-1 134 15</inkml:trace>
  <inkml:trace contextRef="#ctx0" brushRef="#br0" timeOffset="-9796.03">14254 15515 846 0,'-6'0'333'16,"1"2"-190"-16,1 0-94 15,3-2 12-15,1 0 34 0,0 0 15 16,2 10 5-16,4 8-5 16,9 34-19-16,-8-26-15 15,-2 3-29-15,1-1-12 16,-2-5-19-16,-1-2-6 16,-3-8-3-16,4-3-1 15,-5-9-32-15,-4-1-35 16,0-8-158-16,-5-10 141 0</inkml:trace>
  <inkml:trace contextRef="#ctx0" brushRef="#br0" timeOffset="-9613.28">14189 15243 1348 0,'1'10'527'0,"2"-7"-319"16,2 6-67-16,0 0-14 15,2-2-27-15,0-1-61 16,4 0-18-16,1-2-47 16,3 2-64-16,4 4-195 15,2 1 184-15</inkml:trace>
  <inkml:trace contextRef="#ctx0" brushRef="#br0" timeOffset="-8819.34">14880 15807 722 0,'46'-6'377'16,"-45"6"-100"-1,0 0-55-15,3 0 8 0,-4 0-40 0,0 0-37 16,-1 0-59-16,0 0-24 16,-3 7-35-16,-1-1-10 15,0 3-16-15,-15 1-23 16,-27 26-65-16,23-29-36 16,4 1-124-16,3-5-107 15,2 7 226-15</inkml:trace>
  <inkml:trace contextRef="#ctx0" brushRef="#br0" timeOffset="-4873.47">15683 15441 193 0,'0'-1'171'0,"0"0"54"15,0 0 6-15,0 0-23 16,0 0-10-16,0 0-9 15,0 0-2-15,0-1-15 16,0 1-17-16,0 0-44 16,0 0-23-16,-1 1-37 15,-1 0-14-15,-22 8-16 16,-28 16-4-16,25-9-1 16,2 3 2-16,4-6 3 15,5 0 1-15,-1 1 6 16,7-3 1-16,1 4 3 0,5-2-2 15,4 2-4-15,0 4-5 16,15 1 1-16,-3 0 2 16,13-3 9-16,1-2 4 15,-2-2 4-15,3-1 0 16,-6 0-1-16,-1 0-2 0,-5 1-6 16,-1-1-4-1,-3-4-10-15,-6-1-3 0,-1-6-6 16,-2 0-2-16,-2-1-11 15,-2 0-24-15,1 0-70 16,0-1-37-16,0 1-92 16,-1-5-58-16,-2-11 187 15</inkml:trace>
  <inkml:trace contextRef="#ctx0" brushRef="#br0" timeOffset="-4233.48">16101 15530 916 0,'-5'-2'401'0,"1"0"-189"16,-2-2-1-16,-3 0-26 15,2 1-38-15,-4 0-67 16,-33 8-22-16,30 10-23 16,-2 2-4-16,7 3-2 15,6 4-1-15,4 4-4 16,0 1-4-16,4-3-5 16,4-13-3-1,0 0-3-15,9 2-3 0,14-4-4 16,-2-8 1-16,-5-14 1 15,1-3 1-15,-7-11 1 16,-4-3 1-16,-3-1 1 16,-4-3 1-16,-9 3 6 15,-4-1 3-15,-11 4 2 16,-3-1 0-16,-4 8-5 0,-3 3-3 16,3 7-5-16,0 7-4 15,2 2-5-15,5 5-6 16,6 5-27-16,1-1-25 15,6 5-83-15,8 0-54 0,5-2-391 16,15 0 390-16</inkml:trace>
  <inkml:trace contextRef="#ctx0" brushRef="#br0" timeOffset="-2750.47">16077 15464 328 0,'-2'-1'187'0,"1"0"-19"15,0 0-19-15,0 0-25 16,0 0-8-16,0 0-15 15,0 0-10-15,0-1-15 16,0 1-8-16,0 0-14 0,0 0-6 16,-1 0-15-1,0 0-8-15,0 0-10 0,-1 0-1 16,1 1 6-16,-4 0 4 16,0 1 7-16,0 0-1 15,2 0-1-15,-1 1-4 0,-1 2-6 16,0 9-3-16,-28 29-6 15,31-26-3-15,2 0-4 16,1 2 0 0,0-2-3-16,-7-1 0 0,7-1 1 15,-1-3-1-15,3 3 1 16,6-1 1-16,0 0-2 16,3 0 0-16,-3-3 0 15,5-1-3-15,-1-4 1 16,-3 0-10-16,8-8-71 15,-6 2-71-15,2-9 93 16</inkml:trace>
  <inkml:trace contextRef="#ctx0" brushRef="#br0" timeOffset="-800.69">16423 15174 496 0,'-2'0'264'0,"1"0"-61"16,0 0-2-16,1 0-35 15,0 0-27-15,0 0-37 16,0 0-10-16,0 0-16 0,0 0-7 16,1 2-14-16,6 11-7 15,-3 9-9 1,48 33-4-16,-31-23-3 0,-1 4 1 16,3 8-2-16,-4 0 0 15,-4 5 4-15,0 1 3 16,-9 1 3-16,0-2 1 15,-6-1-8-15,-5-3-5 16,-5-6-9-16,-2-5-2 16,-1-10-5-16,-3-2-1 15,2-9-4-15,0-2-3 0,6-2-12 16,2-7-12-16,3-1-28 16,2 3-15-16,1-5-55 15,0-1-60-15,0 1 116 16</inkml:trace>
  <inkml:trace contextRef="#ctx0" brushRef="#br0" timeOffset="4313.79">17427 15580 603 0,'-3'0'328'16,"7"-1"-60"-16,-5 0-80 15,-1 1 2-15,2 0-29 16,-1 0-29-16,1 0-46 16,0 0-11-16,0 0-14 15,3 0 0-15,16 0-5 16,31 1-9-16,-22-2-14 15,4 0-7-15,-5 0-11 16,-4 0-3-16,-4 0-5 16,-3 1-1-16,-4-1-3 15,-3 1-7-15,-5 0-64 16,-3-1-43-16,-2 2-116 16,0-1-79-16,0 0-155 15,0 0 278-15</inkml:trace>
  <inkml:trace contextRef="#ctx0" brushRef="#br0" timeOffset="4544.16">17479 15658 481 0,'-14'7'329'0,"5"-3"12"15,3 1-104-15,7-2-18 16,4-1-46-16,2-1-21 16,1 0-33-16,2-1-5 15,-5 0-15-15,0 1-13 16,17-1-24-16,3 0-10 0,4 0-16 15,-11 0-8-15,0 0-12 16,-3 0-6-16,-2-2-6 16,-1 1-3-16,-3 0-32 15,-1 0-29-15,-4-2-80 16,-2 1-62-16,-2 0-213 16,0 1 264-16</inkml:trace>
  <inkml:trace contextRef="#ctx0" brushRef="#br0" timeOffset="17818.12">18581 14143 325 0,'-1'-1'213'0,"-1"0"54"16,1-1-26-16,-1 0 12 0,-2-1-23 15,-7-5-54-15,0 2-19 16,-22-13-31-16,22 19-10 15,0 1-25-15,-3 4-14 16,-4 3-21-16,4 2-9 16,0 7-13-16,-4 2-6 15,5 4-8-15,3 1-2 16,1 7-3-16,4 0-1 16,4 5 1-16,1-3 1 0,11-2 1 15,1 0-2-15,2-5-3 16,-1-9-1-1,-6-10-3-15,1 2 0 0,21 13 1 16,7-3-2-16,6-14 3 16,-10-10 2-16,2-10-1 15,-4-3 0-15,-6-7-3 16,-3-3 0-16,-7 3 2 16,-4-6 1-16,-6 2 2 15,-4-2 0-15,-10-4 2 16,-2 2 0-16,-8 2 0 15,-1 4 0-15,-3 8 0 16,-1 4-1-16,-1 9-3 16,0 1-2-16,1 3-7 15,4 1-2-15,7-1-10 16,8 1-7-16,2 0-28 0,1-1-19 16,3 1-28-16,0 1-7 15,0 0-22-15,0 0-32 16,3 2 104-16</inkml:trace>
  <inkml:trace contextRef="#ctx0" brushRef="#br0" timeOffset="52877.72">18341 15579 619 0,'-8'5'331'16,"-3"0"-92"-16,4-2-37 15,-27 17 2-15,30-19-50 16,3-1-30-16,7 0-42 15,-6-1-12-15,4 0-14 16,20-1-3-16,34-3-3 0,-32 5 0 16,0-1 4-16,-3 0 0 15,-3-2-7-15,5 0-2 16,-5-3-5-16,-2 2-3 16,-5-1-2-16,-4 2-3 15,-2 3-7-15,0-1-2 16,-7 1 0-16,-4-1-3 15,-7-1-7-15,-5 0-10 16,-2-2-52-16,2 3-34 16,-3 0-91-16,6 0-69 0,9-1 155 15</inkml:trace>
  <inkml:trace contextRef="#ctx0" brushRef="#br0" timeOffset="53843.26">19073 15531 506 0,'-1'0'256'0,"0"0"-36"16,0 0-18-16,0 0 7 16,0 0-21-16,0 0-47 15,0 0-18-15,0 0-27 16,-1 0-13-16,-2 13-29 15,-5 6-15-15,-17 33-19 16,6-26-7-16,3 1-6 16,0-2 0-16,4-3 0 15,3-13 1 1,1-1 2-16,-11 6-1 0,-8-3 3 16,-4-7-2-16,0-7-1 0,1-5-2 15,4-5-5-15,5-5-2 16,11 0-3-16,2-4-3 15,10-1-1-15,7 0 0 16,12 1 1-16,6 2 2 16,7-1 2-16,4 2 2 15,-6 4 6-15,-5 6 1 16,-6 8 1-16,-4 4-1 16,1 13-2-16,-5 4 0 0,-1 6 0 15,2 2-1-15,2 1-2 16,7 0-1-16,2-9 0 15,-2-1-1-15,2-8 0 16,1-3 0-16,3-2 1 16,0-6 0-16,-1-6 1 15,-3-4-1-15,1-6 1 16,-4-1 0-16,1-3 0 16,-2-4 0-16,-7-2 3 15,-5 1 0-15,-10 1 4 16,-8 1 2-16,-12 1-1 15,-2 2 0-15,-7 8-2 16,-1 4 1-16,1 11-2 16,-1 2 4-16,2 5 8 0,4 3 2 15,4 0 0-15,5-1-5 16,5 0-11-16,4-3-4 16,2-1-2-16,5-2-5 15,0-3-10-15,2 0-23 16,-1-3-59-16,0-1-47 15,0-1-169-15,1 1 200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5T16:09:10.46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12752 8390 413 0,'7'-41'241'0,"-10"34"32"16,1-1-58-16,-1 3 15 16,2 5-35-16,0-5-82 15,1 5-30-15,0 0-37 16,0 0-8-16,0 17-1 0,-1 39-2 15,0-18-7-15,1 1-8 16,2 1-12-16,3-4-4 16,3-9-4-16,0-6 0 15,2-8-4-15,2-3-36 16,-2-8-136-16,-5-2-140 16,-4-6 188-16</inkml:trace>
  <inkml:trace contextRef="#ctx0" brushRef="#br0" timeOffset="483.49">12582 8434 1019 0,'-14'-6'401'0,"10"3"-272"16,1 2-15-16,8 1-12 16,-5 0-35-16,2 0-34 15,19 0-5-15,32 3-6 16,-24 0-4-16,6-2-8 15,4 3-1-15,5-2-1 16,2-2-19-16,1 4-86 16,-7-2-49-16,-10 1-116 15,-4 5-24-15,-19-4 73 16,-1-1 55-16,-8 0 160 16,-9-2 79-16,5 4 80 15,-6 3 23-15,2 4 1 0,0 1-20 16,-1 0-49-16,6 0-25 15,6 4-34-15,8-2-10 16,3-1-11-16,-3-1-5 16,6-2-10-16,2-2-5 15,6-5-9-15,5-2-1 16,2-7-2-16,-5 0 1 0,-1-10 2 16,-5 0 2-16,-10-1 6 15,-2-5 4-15,-10 3 10 16,-6 5 4-16,-7 2 2 15,-5 4-2-15,0 4-11 16,-3 0-4-16,11 3-11 16,3 2-4-16,0-2-6 15,6 5-8-15,-4-5-65 16,4 0-55-16,9 2-168 16,3-2-249-16,18 8 358 15</inkml:trace>
  <inkml:trace contextRef="#ctx0" brushRef="#br0" timeOffset="709.43">13234 8444 914 0,'5'-2'380'0,"0"2"-197"0,2 5 6 16,-1 9 2-16,0 7-36 15,0 12-68-15,0 3-27 16,-1 7-18-16,3 2-15 15,3-3-12-15,0-2-3 16,4-11-5-16,1-2-1 0,-7-12-1 16,0-3-2-16,-9-8-75 15,-2-4-66-15,-6-7-233 16,-1-9 225-16</inkml:trace>
  <inkml:trace contextRef="#ctx0" brushRef="#br0" timeOffset="966.08">13237 8414 844 0,'6'-23'381'0,"4"23"-114"16,2 0-91-16,10 2 3 15,3 6-28-15,7 0-61 16,4 3-16-16,-4 0-22 16,-20-4-8-1,1 1-13-15,3 8-3 0,-7 5 0 16,-9 1 2-16,-4 1-1 15,-10 0-1-15,-1-3-7 16,-6-4-5-16,-4-7-37 0,4-2-42 16,-3-5-138-1,7-3-145-15,7-2 216 0</inkml:trace>
  <inkml:trace contextRef="#ctx0" brushRef="#br0" timeOffset="1161.33">13716 8517 1437 0,'2'0'550'0,"1"1"-406"16,0-1 5-16,-3 0-17 16,0-1-56-16,0 0-68 15,0 0-9-15,0 0-9 16,0 0-3-16,13-4-16 15,3 1-42-15,33 0-135 16,-28 6-143-16,-2 4 210 16</inkml:trace>
  <inkml:trace contextRef="#ctx0" brushRef="#br0" timeOffset="1717.05">14191 8422 1089 0,'-4'0'418'0,"-3"-6"-276"15,1 0-1-15,-4-3 10 16,-2-1-34-16,-4 5-57 16,0-5-12-16,-4 8-15 15,1 2-12-15,1 6-26 16,3 11-8-16,9 6-9 16,3 4 0-16,3 5 4 15,8 0 3-15,1-8 5 16,7-2 1-16,3-11 2 15,-2-6 1-15,2-6 4 16,-2-6 0-16,-2-10 2 16,2-5-1-16,-5-9-6 15,0-10-1-15,-3 1 2 16,-1 2 2-16,-4 2 8 0,0 12 5 16,-5 1 4-16,-2 4 6 15,-1 9 22-15,1 6-1 16,-1 12-3-16,-1 6-5 15,2 13-22-15,1 4-2 16,3 9-3-16,4 3-3 16,6-1-2-16,0-4-3 15,7-12-6-15,3-5-32 0,-1-11-164 16,7-6 142-16</inkml:trace>
  <inkml:trace contextRef="#ctx0" brushRef="#br0" timeOffset="2042.25">14442 8437 851 0,'-5'10'452'0,"4"14"88"16,5 2-355-16,-1-4-45 16,4 0 6-16,2-6-89 15,2-3-30-15,2-6-13 16,3-7-6-16,0-4-4 15,0-6-1-15,0-8-1 16,-4-3 0-16,-3-3-11 16,-3-3-6-16,-10 4-14 0,0 1-9 15,-6 1-4-15,-8 1 1 16,1 2 11-16,2 6 7 16,0 8 11-16,2 4 1 15,3 8-2-15,1 1-3 16,1 8-4-16,-2-4-2 15,10-1-10-15,0 2-39 16,6-3-121-16,5-1-128 0,7 0 191 16</inkml:trace>
  <inkml:trace contextRef="#ctx0" brushRef="#br0" timeOffset="2450.84">14698 8375 941 0,'6'11'417'0,"-1"3"-191"16,2 7-13-16,-4 3-32 16,1-3-54-16,3-3-81 15,0-1-17-15,2-7-14 16,1-4-6-16,2-4-6 16,0-5 0-16,-1-5-3 15,3-4-2-15,1-4-3 16,-3-4-1-16,-1 5 4 15,0 5 1-15,-6 6 2 0,0 5 2 16,3 0 2-16,-3 5 2 16,0 4 11-16,-2-1 12 15,-4 6 27-15,4 0 9 16,5-3 6-16,5 1-8 16,7-2-24-16,-7-4-5 15,-4 0-12-15,-1-5-4 0,-2-3-2 16,0-4-7-16,1-6-4 15,0 0-1-15,-3-6-41 16,1 1-33-16,-4 1-92 16,2-1-60-16,-3 7-192 15,1 0 258-15</inkml:trace>
  <inkml:trace contextRef="#ctx0" brushRef="#br0" timeOffset="2807">15140 8491 1040 0,'2'1'426'0,"4"10"-174"16,-2 0-63-16,0-2 10 0,-2 2-34 16,-1-4-99-16,-1 2-27 15,0-1-18-15,0-3-8 16,0-2-6-16,0 0-4 15,0-3-9-15,0-1-6 16,0-1-11-16,0 1-3 16,8-21 2-16,15-29 3 15,-7 28 10-15,1 1 4 16,-3 5 7-16,1 7 4 0,0 6 25 16,-1 10 14-16,-3 8 22 15,-1 4 11-15,-2 7 4 16,-2-3-10-16,-1 1-21 15,-1-4-10-15,-4-7-42 16,0-2-54-16,-4-5-175 16,1-4-100-16,-2 1 185 15</inkml:trace>
  <inkml:trace contextRef="#ctx0" brushRef="#br0" timeOffset="3616.1">16069 8300 793 0,'3'12'373'15,"2"5"-168"-15,3-1-36 16,1 1 14-16,-3 3-55 16,0 0-29-16,0 0-31 15,-2 1-10-15,-4-7-13 16,0-5-5-16,-2-6-9 0,-1-3-4 15,-1 0-7-15,3-1-6 16,0 0-16-16,0 0-8 16,0 0-10-16,0-21-1 15,11-33 6-15,3 29 2 16,4 3 4-16,4 5 1 16,3 6 1-16,0 6 3 15,-1 10 16-15,-3 0 10 16,-6 14 17-16,-3-1 10 15,-8 3 8-15,0 3 0 16,-3-7-4-16,-4 2-7 0,2-4-16 16,-1-6-4-16,1-3-11 15,-1-2-4-15,3-7-12 16,0 3-7-16,0 0-5 16,0 0-1-16,6-11 5 15,-4-2 4-15,40-27 2 16,-32 31 2-16,2 8 1 15,0-2 1-15,3 4 11 16,4 2 5-16,-8 2 5 16,2 6 0-16,-12 1-6 15,3 1-3-15,2 2-6 16,5 1-5-16,-6-2-32 16,-1 0-49-16,1-2-142 15,-5-1-133-15,13 2 215 0</inkml:trace>
  <inkml:trace contextRef="#ctx0" brushRef="#br0" timeOffset="3925.55">16563 8489 1011 0,'12'-6'417'16,"9"-4"-251"-16,0-6-21 0,-1-8-20 15,-1 0-47-15,-4-4-46 16,-5 1-6-16,-10 8 2 15,-3 3 1-15,-10 4 2 16,-2 8-1-16,-4 8-8 16,-1 6-5-16,2 8-2 15,3 2 1-15,6 6 2 16,2 0 1-16,7 2-4 16,6 3-1-16,4-8-1 15,4-4-3-15,4-8-3 16,-4-4-3-16,4-7-2 15,0-2 2-15,-1-7-61 16,-1-4-52-16,-1-1-207 16,1-2 195-16</inkml:trace>
  <inkml:trace contextRef="#ctx0" brushRef="#br0" timeOffset="4532.07">16786 8428 1024 0,'41'4'442'16,"-33"11"-226"-16,0-1 1 15,-1 3-30-15,0-3-44 16,-3-1-68-16,-3-2-21 16,0-7-24-16,-1-2-10 15,-1-6-12-15,0 3-4 0,-1 0-6 16,2-12-2-16,2-6 0 16,6-28 0-16,0 30 4 15,-7 0 0-15,8 5-1 16,-4 5 0-16,-1 2 0 15,8 8 4-15,-6 1 9 16,7 3 4-16,-4 8 10 16,-6-7 2-16,6 9 2 15,-5-3 0-15,0-4-6 16,0 0-5-16,-3 0-9 16,-1 2-1-16,2 1-5 15,-4 1-2-15,2-4-3 16,-1-1-1-16,2-4-33 15,-1-2-17-15,0-3-21 16,0 0-6-16,0-1 24 0,0 0 17 16,0 0 20-16,-1 0 7 15,0-6 7-15,0-2 4 16,1 0 12-16,2-2 11 16,18-23 20-16,-12 24 10 15,1-1 8-15,3 4-2 16,-4-6-9-16,4 1-6 0,1 1-7 15,0 3-1-15,-1 1 1 16,-3 7 0-16,-3 2 3 16,-4 6 1-16,1 6-3 15,0 4-2-15,-1 7-12 16,-1 0-7-16,0-1-8 16,0-3-3-16,0-8-6 15,1-4-17-15,-2-6-73 16,0-2-52-16,0-2-152 15,-1 0-100-15,1 0 250 16</inkml:trace>
  <inkml:trace contextRef="#ctx0" brushRef="#br0" timeOffset="4977.46">17190 8444 736 0,'-2'-30'390'0,"-1"26"-122"16,2 4-70-16,-2 0 6 16,3 0-90-16,-1 0-37 15,0 0-32-15,1 0-11 16,0 2-9-16,5 19-4 0,12 24-10 15,-6-34-2-15,5-4-3 16,0-2-1-16,-1-6 1 16,1-4 2-16,0-5 1 15,-2-1 0-15,-5-8-1 16,-7-3-3-16,-4-3-5 16,-5 3-5-16,-9 3-3 15,-3 2 4-15,-7 9 5 16,-1-1 2-16,2 12-2 15,5 11-2-15,4 4-11 16,5 5-4-16,11 4-5 16,4-4-14-16,9-4-181 15,5 0 155-15</inkml:trace>
  <inkml:trace contextRef="#ctx0" brushRef="#br0" timeOffset="5239.77">17458 8427 1325 0,'-10'-4'489'15,"8"11"-291"-15,2 1-82 0,2 7 11 16,2 2-3-16,-1-2-63 16,1 0-14-16,-5-8-12 15,5-3-4-15,-5-7-12 16,-3 0-2-16,4 2-4 15,0 0-5-15,0 0-8 16,0-18-3-16,1-28-2 16,0 27 0-16,4 0-1 15,0 5 1-15,1 1-3 16,0 2-3-16,1 8-40 16,6 3-46-16,-1 1-163 15,-2 0 163-15</inkml:trace>
  <inkml:trace contextRef="#ctx0" brushRef="#br0" timeOffset="5448.14">17676 8423 1048 0,'-2'12'483'0,"2"2"-136"15,0 2-228-15,2-2 1 16,2-3-41-16,-1-1-38 15,2-3-27-15,-3-1-6 0,1-1-31 16,-2-1-35 0,-1-6-89-16,0 1-66 0,-1 0-219 15,0-9 272-15</inkml:trace>
  <inkml:trace contextRef="#ctx0" brushRef="#br0" timeOffset="5567.11">17621 8260 799 0,'-1'-11'440'15,"1"8"-96"-15,3 0-90 0,1 5-111 16,-4-2-46-16,0 0-56 16,0 0-14-16,20 2-121 15,30 1-177-15,-26-13 178 16</inkml:trace>
  <inkml:trace contextRef="#ctx0" brushRef="#br0" timeOffset="6090.16">17890 8270 1410 0,'-5'0'524'15,"8"0"-394"-15,1 1-65 16,-4-1 7-16,0 0-26 16,0 0-18-16,13 4-16 15,0 2-2-15,27 19-3 16,-32-13-1-16,-3-1 0 16,-6 4 0-16,-5 3 1 15,-1-2-1-15,-6 5 1 16,5-4 0-16,-9-6 0 15,2-3 1-15,-1-4 0 16,0-4-1-16,11 3-8 16,5 0-6-16,16 2-4 15,-4 3 0-15,6 4 7 16,1 3 6-16,-1 2 12 16,7 3 9-16,-1 1 21 15,-4-1 12-15,-6 1 15 0,-5 0 0 16,-7 1 3-1,-2 1-2-15,-11-3-8 0,-2-1-3 16,-10-6-17-16,1-2-10 16,1-6-17-16,2-5-9 15,5-5-47-15,0-4-47 16,7-6-133-16,-2-5-85 0,14-5 184 16</inkml:trace>
  <inkml:trace contextRef="#ctx0" brushRef="#br0" timeOffset="6519.26">18217 8459 1484 0,'-2'-16'540'0,"-4"8"-378"15,1-4-106-15,0-4-12 16,-1-2 2-16,-2-2-30 15,2 7-9-15,-4 0 0 16,-1 5-2-16,-1 5-5 16,1 2-3-16,3 9-8 15,1 2 0-15,3 8 1 16,-1-5 2-16,4 2 3 0,1 1 2 16,5-4-1-16,2 1 1 15,3-5 1-15,1-4 2 16,2-4 4-16,1-1 0 15,0-1 4-15,-1 1 2 16,-2-1 8-16,0 1 8 16,-3-2 16-16,-3 3 7 15,0 1 12-15,-2 3-2 0,-1-2-15 16,-2-2-11-16,0 0-22 16,0 0-6-16,0 0-11 15,0 0-26-15,0 0-94 16,0 0-76-16,5 1 118 15</inkml:trace>
  <inkml:trace contextRef="#ctx0" brushRef="#br0" timeOffset="6735.89">18404 8182 981 0,'7'18'512'15,"-4"0"19"-15,2 10-413 16,-9 1 2-16,4 8-29 0,-3 2-40 16,4 0-38-1,6-4-7-15,-1-11-6 0,5-3-9 16,-3-11-65-16,-6-4-58 16,2-6-229-16,-2-7 227 15</inkml:trace>
  <inkml:trace contextRef="#ctx0" brushRef="#br0" timeOffset="6908.93">18273 8254 1329 0,'8'11'504'0,"6"-3"-355"16,2-3-18-16,5 0 4 15,3-1-44-15,-3-4-65 16,6 4-10-16,-7-4-72 15,-2-2-71-15,0 6-233 16,-2-1 223-16</inkml:trace>
  <inkml:trace contextRef="#ctx0" brushRef="#br0" timeOffset="7078.45">18549 8332 800 0,'-10'4'386'0,"13"9"-61"15,-2 0-83-15,4-1-7 0,-3 5-45 16,-1-4-110-16,2-1-33 16,0 0-31-16,-1-6-21 15,2-2-115-15,-2 1-95 16,3-5 128-16</inkml:trace>
  <inkml:trace contextRef="#ctx0" brushRef="#br0" timeOffset="7224.29">18583 8181 1009 0,'-8'8'403'0,"9"-5"-220"16,4 2-153-16,0 2-33 16,1 0-102-16,5 0 76 15</inkml:trace>
  <inkml:trace contextRef="#ctx0" brushRef="#br0" timeOffset="7868.67">18647 8276 883 0,'11'65'387'0,"-10"-53"-124"15,3 0-82-15,0 4-8 0,-1 0-40 16,3 1-86-16,2 0-15 15,1-5-11-15,1-2-2 16,2-5-5-16,-1-4-3 16,-1-4-4-16,-1-7-1 15,-3-3 0-15,-1-4 0 0,-6-1-6 16,-4 0-5-16,-5-5-5 16,-2 2-5-16,-2 3 4 15,-1-1 3-15,-2 7 7 16,0 7 5-16,2 3 5 15,0 3-2-15,8 6-4 16,3 0-3-16,4 1 0 16,6 0 1-16,2-2 6 15,4-1 0-15,2-3-2 16,2 2 0-16,3-4-3 16,-2 0 0-16,3 2 0 15,0 1 0-15,2 4 2 16,-3-3 4-16,-3 4 11 15,-2 4 6-15,-10-2 5 16,-1 9 1-16,-3-3-8 16,-6-5-4-16,4-1-8 0,-6-8-3 15,3-2-8-15,3 0-3 16,2-6-10-16,0 5-3 16,0 0 0-16,4-4 2 15,12-12 5-15,30-24 3 16,-31 32 4-16,2 7 1 15,-9-3 5-15,-2 7 9 16,-3 7 18-16,0 0 2 0,3 13 15 16,0-5 4-16,3 1-16 15,-5 1-2-15,-1-9-19 16,-1-2-13-16,2 1-41 16,-1-7-51-16,-1-2-145 15,0-3 145-15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5:31:01.88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16662 6249 286 0,'0'0'202'16,"0"0"1"-16,0 0-51 16,0 0-6-16,0-2-12 15,0 1-3-15,0 0-9 16,0 0-9-16,0 0-23 15,0 0-14-15,0 0-26 16,3 0-10-16,-2 0-19 16,0 0-2-16,4-9-3 15,-3 1 5-15,-1 2 13 16,-4-28 1-16,-10 31-1 16,-2-1-7-16,-3 5-15 0,2 4-3 15,-1 0-6-15,1 3 0 16,2 1-3-16,1-1-4 15,4 4-3-15,0 1-2 16,5-1 0-16,3 1-1 16,-5 0 1-16,5 1 1 15,2-1 0-15,-4-3 1 0,8-1 2 16,2-2 1 0,-1 0 2-16,6 4 0 0,-1-3 1 15,4 3 1-15,-5-1 1 16,2 0-1-16,-1-3 0 15,-4 0-1-15,6 3 0 16,-1-5 1-16,1 6 1 16,1 4 3-16,-6-5 3 15,3 2 3-15,-5-5 5 16,-3-6 6-16,-2 6 11 16,-4-8 5-16,2 2 9 15,0 0-2-15,0 0-5 16,-6 3-3-16,-5 2-10 15,-2 0-4-15,-25 6-7 16,30-10-4-16,-1-2-6 16,4 3-3-16,2-3-6 15,0-5-12-15,4 5-78 16,0-2-61-16,0 2-252 0,0 0 255 16</inkml:trace>
  <inkml:trace contextRef="#ctx0" brushRef="#br0" timeOffset="635.64">16855 6254 1096 0,'37'9'428'0,"-41"-7"-321"0,5 3 5 15,-1 5-30-15,1 0-22 16,1 8-13-16,-5 1-6 16,4 4-15-16,8 1-8 15,-3-6-9-15,8 2-3 16,-6-13-1-16,-2 0-3 15,0-5-1-15,1-2 1 0,4-2-1 16,-1-5 0-16,5-7 0 16,0-5 1-16,0-2 0 15,-1-2 1-15,-3 4 3 16,-6 5 1 0,1 8 0-16,-1 4 2 0,-5 2 0 15,0 4 4-15,0-4 8 16,-1 0 3-16,1 14 1 15,2 6-2-15,8 27-9 16,3-20-3-16,-8-13-5 16,2-1-2-16,-1-5 0 15,-4-9-22-15,2 1-115 16,2-1-103-16,-6 0 138 16</inkml:trace>
  <inkml:trace contextRef="#ctx0" brushRef="#br0" timeOffset="1100.81">17190 6107 851 0,'2'-3'442'16,"0"11"-13"-16,3-3-228 16,1 15-34-16,0 1-22 15,0 10-70-15,1 8-14 0,-4-1-27 16,1 1-9-16,-2-5-12 15,1-5-4-15,1 0-3 16,1-7-1-16,-2-6 2 16,-1-5 1-16,-2-10 6 15,0-1-3-15,-2-6-15 16,1 5-8-16,0 0-14 16,-2-13 0-16,2-7 8 15,3-27 2-15,10 37 3 16,2 2 3-16,8 5 3 15,2 4 2-15,0 1 5 16,10 4 1-16,-11 3 12 16,-8-3 4-16,2 8 7 15,-23-5 4-15,6 5 3 16,-4-1 0-16,-2 2-1 0,13 5-4 16,-15-9-4-16,-5-1-3 15,-5-3-10-15,-2-1-14 16,5-5-48-16,11 5-38 15,-2-9-98-15,-1-4-69 16,7 0 161-16</inkml:trace>
  <inkml:trace contextRef="#ctx0" brushRef="#br0" timeOffset="1360.72">17620 6221 825 0,'-3'-2'487'16,"1"3"-62"-16,-1 1-213 16,2-2-6-16,-1 0-101 15,1 4-30-15,0 23-42 16,-1 32-13-16,5-15-11 16,3 1-4-16,5 0-3 15,3 0-2-15,-1-5 1 16,-1-3 0-16,0-2 1 15,-2-4 1-15,-1-7 2 16,-3-5-15-16,-3-10-73 16,-4-7-68-16,-6-10-183 15,-3-6-160-15,-4-11 311 0</inkml:trace>
  <inkml:trace contextRef="#ctx0" brushRef="#br0" timeOffset="1613.09">17589 6323 664 0,'6'1'363'16,"13"0"-67"-16,6 6-46 16,0-3-28-16,1 2-53 15,2-1-55-15,-3-3-21 0,0 4-39 16,0 3-13-16,-7 1-16 16,-1 6-2-16,-13-2 4 15,-4 2 4-15,-11 1 10 16,-9-7 1-16,-1 1-5 15,-3-5-7-15,1 3-34 16,5 1-25-16,1-5-81 16,4-4-61-16,8-3-248 15,1-7 268-15</inkml:trace>
  <inkml:trace contextRef="#ctx0" brushRef="#br0" timeOffset="1896.24">17924 6328 906 0,'12'15'416'0,"-8"0"-187"0,4 5-33 15,-8-1-32-15,0-1-50 16,2 1-38-16,-2-6-21 16,0 1-15-16,4 1-2 15,-4-8-8-15,9 4-1 16,-8-12 9-16,-1 1 7 0,0-10-3 15,-9-10-6-15,7-3-23 16,-3-9-11-16,5 4-8 16,5-1-3-16,5 3-3 15,0 1-17-15,5 6-94 16,7 6-71-16,-3 7-269 16,6 5 287-16</inkml:trace>
  <inkml:trace contextRef="#ctx0" brushRef="#br0" timeOffset="2271.71">18249 6278 1137 0,'-11'-3'494'0,"3"5"-296"0,4 6-2 16,-2 4-90-16,2 4-39 16,5 6-32-16,5 2-13 15,5-2-10-15,5 3-2 16,5-11-3-16,3-6 2 16,7-5-2-16,-4-8 3 0,0-4 3 15,-4-1 1-15,-10-5 4 16,5 2 3-16,-13-4 10 15,-6 0 8-15,-1-1 4 16,-7 0-1-16,-7 2-9 16,1 4-10-16,-14 6-24 15,-2 0-14-15,11 7-41 16,-4 2-27-16,14 2-108 16,3 4-76-16,7 0 166 15</inkml:trace>
  <inkml:trace contextRef="#ctx0" brushRef="#br0" timeOffset="2756.91">18576 6061 1211 0,'0'-1'528'0,"0"1"-307"16,0 8-78-16,2 6 1 15,-2 10-74-15,2 4-20 16,2 11-24-16,1 3-8 16,6-2-10-16,0-2-3 15,2-6-3-15,1 2 2 0,-6-13 2 16,0-5 3-16,-6-8 7 16,-2-9 3-16,-3 0-10 15,0-2-7-15,2 1-17 16,-1 1-10-16,1-1 0 15,-2-15 2-15,7-32 4 16,8 31 3-16,4-1 4 16,2 6 3-16,3 7 5 15,1 3 4-15,-2 7 13 16,3 2 5-16,-9 6 8 16,-2 2 3-16,-8 4-4 15,-4 0-2-15,-2 2-1 16,-3 1 0-16,-6-3 3 15,-2 2-1-15,-5-6 0 16,0 0-1-16,0-10-27 0,2-7-33 16,4-4-114-1,1-13-87-15,11-5 143 0</inkml:trace>
  <inkml:trace contextRef="#ctx0" brushRef="#br0" timeOffset="3711.91">18956 6023 1236 0,'0'12'511'0,"0"10"-333"15,9 12-2-15,-6 2-60 16,3 9-47-16,-7-5-42 16,-5 1-13-16,6-3-14 15,8 2-1-15,4-10-6 16,3-1 0-16,4-10 0 15,-4-3 0-15,6-7-3 16,2-1-5-16,-2-11-40 16,-4-10-25-16,5-1-56 15,-5-7-9-15,-4 4 32 16,-2 5 28-16,-6 4 67 16,-3 2 18-16,0 6 27 15,-2 1 12-15,0-1 14 16,0 0 8-16,0 0 9 0,0 0 6 15,0 0 5-15,0 0-3 16,0 0-11-16,5 0-10 16,1-2-17-16,0-2-5 15,-3-6-12-15,8-12-4 16,3-24-1-16,-17 31 2 16,-2 4 3-16,-2 6 0 15,-5 4-6-15,0 2-6 16,1 6-13-16,-2-2-5 15,5 10-4-15,4 1 5 0,4 7 6 16,2 2 4-16,8 0 4 16,1 2 0-16,4-10-2 15,3-4-2-15,-1-1-4 16,3-4-3-16,4-6-4 16,4-2-4-16,4-12-41 15,3-2-25-15,-7-8-36 16,-11-1 2-16,-2 3 43 15,-5 1 28-15,-2 10 42 16,7 6 5-16,-10 4 25 16,-9 2 12-16,4 7 29 15,-6 1 12-15,4 4-6 16,9 4-5-16,-3-4-19 16,9 5-12-16,-7-10-12 0,1-2-7 15,-4-4-8-15,-3-4-4 16,0-3-13-16,0 2-4 15,0 0-8-15,0 0-3 16,2-8 2-16,6-16-2 16,19-23 3-16,-13 27 4 15,0 8 6-15,2 8 2 16,-6 4 3-16,1 2 5 0,-3 6 18 16,0 3 6-16,-1 7 13 15,-2-3 5-15,1 8-10 16,-3-8-4-16,3 1-16 15,-2-4-10-15,2-11-13 16,-2 2-4-16,2-7-3 16,2-2-1-16,0-4 3 15,4 3 3-15,-3-3 3 16,0 1 3-16,-1 4 1 16,-5 0 0-16,2 5-1 15,-1 4 1-15,2 5 5 16,4 3 2-16,-2 3 3 15,1-1-1-15,4-1-6 16,1 1-6-16,2-11-105 0,-2-6-13 16,-4-15 63-16</inkml:trace>
  <inkml:trace contextRef="#ctx0" brushRef="#br0" timeOffset="5180.14">21032 6250 479 0,'-13'28'265'0,"13"-25"-44"15,3 0-14-15,-1 0-21 16,-2-3-13-16,0 0-19 15,0 0-15-15,0 0-28 16,-1-1-14-16,0 0-29 16,0 0-11-16,0-1-23 15,0 1-7-15,-7-11-9 16,2-2 0-16,-40-24-5 16,40 35-1-16,-5 4-7 0,-5 5-3 15,7 6-6-15,-6 6-5 16,1 5-4-16,21 4-1 15,-8-2 2-15,1-1 1 16,11-4 5-16,-13-8 2 16,15 0 5-16,-9-11 2 15,8 4 0-15,16 0 0 16,-11-10-1-16,16-2 0 16,-6-12 1-16,-12-9 1 0,7 0 3 15,-11-6 3 1,-4 0 8-16,-1 2 7 0,-8 0 14 15,-5 4 4-15,-4 4 3 16,-5-2-4-16,4 17-6 16,1 0-2-16,4 9-8 15,6 9-9-15,-6-1-18 16,4 11-9-16,5 15-6 16,1 2 5-16,8 10 10 15,-1-2 1-15,6-6 5 16,3 2 1-16,1-15 1 15,4 0 0-15,1-14-2 0,1-11-1 16,5 1 0 0,4 0 0-16,0-10-1 0,3 0 0 15,0-7 1-15,-3-10 0 16,-11 1 3-16,-14-3 3 16,-7 2 7-16,-5 0 6 15,-6 5 6-15,8 3 0 16,-16 5-4-16,-2 2-5 15,-2 9-8-15,-11 1-4 16,9 8-7-16,-1 5-1 0,7 6-3 16,5 6-1-16,6 8-1 15,5-1 0-15,10 4-1 16,7 0 0-16,6-9 2 16,6 3-1-16,-2-15-4 15,-5-7-25-15,0-7-113 16,5-7-80-16,6-15 130 15</inkml:trace>
  <inkml:trace contextRef="#ctx0" brushRef="#br0" timeOffset="5739.59">21628 6252 888 0,'-1'-1'437'0,"0"0"-130"16,-5-6-44-16,5 6-31 15,0 0-42-15,0 0-67 16,0 0-33-16,0 1-44 16,-2 7-14-16,1 23-14 0,8 60-4 15,8-33-9-15,0-9-1 16,8 1-3-16,0-6 1 15,1-7-2-15,-4-2-2 16,-4-14-31-16,-3-5-32 16,-8-11-60-16,0-3-43 15,-12-14-88-15,-4-6-38 16,-8-18 184-16</inkml:trace>
  <inkml:trace contextRef="#ctx0" brushRef="#br0" timeOffset="6566.37">21589 6258 832 0,'14'-1'430'16,"6"1"-168"-16,7 0-33 16,3-1-46-16,8 1-40 15,8 0-18-15,-13 5-31 16,0 0-15-16,-11 4-28 16,-15-2-9-16,-6 6-7 15,-4-3 1-15,-6 8-3 16,-1 3-3-16,-8-1-10 15,-3 1-10-15,-1-6-30 16,2-4-13-16,8-5-31 16,5 0-20-16,4-4-47 15,0-5-15-15,8 1-2 0,-5 2 0 32,0 0 37-32,0 0 22 0,29 2 32 0,47 3 21 15,-31-8 33-15,-20-10 15 16,1 1 59-16,6 2 29 15,-1-6 37-15,4 2-9 16,-5-10-48-16,-11-4-25 0,-9 0-26 16,-5 2 0-16,-13 3 5 15,-6 5 0-15,-5 9-9 16,1 7-4-16,-1 9-3 16,4 4 0-16,1 6 0 15,2 5-4-15,11 4-5 16,1-1-3-16,8 1 1 15,4-2 2-15,-1-6 0 16,0-4 0-16,4-5-5 16,-3-3-4-16,1 0-7 15,4-2-28-15,-1-5-68 16,2-1-33-16,-3-8-76 16,-5-8-27-16,0 1-19 15,-1-4 17-15,-2-2 77 16,5 10 55-16,-5 0 131 15,-4 1 72-15,2 10 89 16,-3-1 41-16,0 6 38 16,-2-3-18-16,0 0-38 15,0 0-28-15,4 15-57 0,8 32-31 16,-8-25-39-16,0-6-13 16,-1 2-20-16,-1-14-5 15,2-1-7-15,-2 6-5 16,0-10-2-16,0 1-3 15,1-10-6-15,1-3-3 0,5-7-1 16,2 1 2-16,5-1 5 16,-3 0 4-16,-1 7 3 15,7 6 0-15,-13 5 1 16,2 4 7-16,3 11 11 16,-3 4 3-16,-2 7 11 15,1 3-4-15,0-1-11 16,2 0-4-16,4-8-44 15,3-11-63-15,-8-12 351 16,5-17-224-16</inkml:trace>
  <inkml:trace contextRef="#ctx0" brushRef="#br0" timeOffset="7680.8">22688 6282 1098 0,'9'28'483'0,"-11"-34"-243"15,2 5 9-15,-3-6-50 16,-4-4-39-16,-1 0-64 16,-3-5-32-16,0 3-34 15,-2 1-8-15,2 7-16 16,-1 4-8-16,1 6-19 16,-2 4-8-16,-2 6-5 15,5 6 1-15,4 6 8 16,6 4 5-16,4-1 10 15,2-6 6-15,6-7 4 16,1-6 4-16,2-8 2 16,-2-4 0-16,5-10 0 15,-3-11-2-15,5-7-3 16,1-5-1-16,-6-5 1 0,5 4 3 16,-10 0 5-16,-7-1 3 15,-3 12 11-15,-6 1 3 16,1 16 5-16,1 5 3 15,-4 4-5-15,4 10-3 16,-2 7-8-16,2 10-6 16,4 8-4-16,0-1 0 15,10 3 3-15,2-7 2 0,7-5 1 16,7-1 0-16,1-8-4 16,-2-3-2-16,4-7-4 15,-2-6-2-15,-1-3 0 16,-2-8 0-16,0-4-2 15,-4-4-2-15,-6-6-4 16,-3 0-2-16,-10-1 1 16,2 2 4-16,-13 3 3 15,9 4 3-15,-10 6 0 16,-12 3 0-16,14 8 1 16,-4 6 1-16,4 9 4 15,9 4 0-15,0 9-1 16,1-1-2-16,2 1-2 15,2-5 0-15,-1-5-1 16,6-3-2-16,3-8-1 0,-9-3-2 16,13-6-7-16,-7-8-18 15,-1-2-61-15,9 0-31 16,-8-4-63-16,3 2-6 16,0-2 30-16,-2-2 24 15,-3 5 67-15,-4 2 25 16,-2 4 44-16,3 5 34 15,-3 6 45-15,0 1 22 16,0 3 34-16,-2 1-8 0,3 3-31 16,-1-2-11-16,1 2-39 15,0-4-15-15,-2-8-12 16,2-6-11-16,-3 2-2 16,0 2-4-16,0-1-7 15,0 0-8-15,0 0-11 16,7-22 2-16,16-22 7 15,-16 24 6-15,3 8 7 16,1 2 0-16,-4 6 4 16,5 5 2-16,-3 2 11 15,0 3 7-15,-3 8 8 16,0 2-1-16,-2 3-11 16,5 6-7-16,-1-7-17 15,2-2-9-15,4-5-65 16,4-8-43-16,4-10-133 15,10-3 150-15</inkml:trace>
  <inkml:trace contextRef="#ctx0" brushRef="#br0" timeOffset="8323.35">23496 6217 1286 0,'-11'-2'553'0,"-4"4"-314"16,10 5-37-16,-2 8-71 15,-1 1-43-15,8 7-44 16,6 1-18-16,-6-2-21 16,4-2-4-16,-1-6-3 15,3-2-1-15,9-3 3 16,-2-5-1-16,9-4 0 16,-7-4-1-16,7-8-4 15,1-5-13-15,-3-6-34 16,1-1-10-16,-2-4-6 15,-4 4 11-15,-11 15 37 32,-2 5 16-32,0 0 19 0,0-6 7 0,-7 19 18 15,-3 7 8-15,2 10 13 16,0 7 4-16,6-5 0 16,3 4-5-16,2-11-8 0,1-10-7 15,3-3-20-15,0-9-7 16,3-1-16-16,-1-7-3 15,2-5-6-15,2-1-5 16,2-8-2-16,0 5 3 16,-1 2 4-16,-7 1 4 15,-1 9 4-15,0 6 0 16,-9 2-3-16,3 7-2 0,-2 7 1 16,2 9 2-16,7 5 7 15,3 8 4-15,-1-1 4 16,1-1-1-16,-7-1-2 15,0-5-2-15,2 4-2 16,-6-3 3-16,9 2 5 16,-6-5 4-16,-11-4 10 15,3-4 5-15,-18-9 3 16,-5-3 3-16,-5-5-9 16,-9-4-15-16,0-6-33 15,5-4-19-15,16-3-24 16,4-2-5-16,16-1-48 15,3 2-39-15,12-2 120 16,7 3-18-16</inkml:trace>
  <inkml:trace contextRef="#ctx0" brushRef="#br0" timeOffset="9035.48">24684 6401 589 0,'4'8'366'16,"-1"-9"1"-16,4 2-166 16,3-2 21-16,2-6-54 0,4 0-30 15,5-13-54-15,6-1-20 16,-7-6-26-16,-10-1-5 16,-7 7 3-16,-10 0 5 15,-9 7 6-15,2 2-2 16,-10 4-18-16,2 8-8 0,0 4-14 15,5 4-5 1,1 7-5-16,1-2-8 0,8 11-9 16,6 1-1-16,9 10 7 15,5 4 5-15,6 5 12 16,-1-4 6-16,9 7 8 16,1-1 3-16,4-1 3 15,-2 5 1-15,-9-11 0 16,-1 0 1-16,-13-9 1 15,0 0 1-15,-7-9 9 16,-5-5 10-16,-6-8 0 16,-2-3-20-16,-16-8-71 15,-6-8-46-15,0-10-129 16,-6-9-89-16,18-9 202 16</inkml:trace>
  <inkml:trace contextRef="#ctx0" brushRef="#br0" timeOffset="9309.34">25027 6240 1111 0,'11'6'480'0,"-8"4"-297"16,3 11-8-16,1 3-22 15,-7 6-59-15,5 3-22 0,-2-8-45 16,0-10-11-16,1-1-7 15,-4-7-1-15,1-7 8 16,2 6 10-16,-3-8 27 16,0 1 9-16,-6-9 2 15,0-1-9-15,-1-10-31 16,2-4-14-16,5 0-13 16,3-3-5-16,4 2-3 15,0 2-2-15,6 7-18 16,-1 2-37-16,7 0-98 15,1 5-64-15,4 0 133 16</inkml:trace>
  <inkml:trace contextRef="#ctx0" brushRef="#br0" timeOffset="9740.21">25421 6310 1067 0,'1'2'490'15,"-6"-3"-219"-15,2-3-29 16,2 2-100-16,0 1-44 16,0-3-65-16,-5-9-14 15,3 4-9-15,-21-26-6 16,12 35-18-16,-1 3-7 0,-2 9-5 16,4 5 2-16,1 4 17 15,5 2 5-15,3-4 3 16,3-2 2-16,0-6 0 15,8 0-3-15,-3-3 0 16,4-3 0-16,8-2 2 16,-12-5 1-16,14-4 3 15,-6-3-1-15,-3-6 2 16,9 3 2-16,-9-3 3 16,4 7 1-16,-6 2 10 15,-6 5 5-15,-2 1 13 16,-1 3 5-16,0-3-7 15,-1 0-4-15,0 2-18 16,1 12-7-16,0-2-7 0,1 26-4 16,6-32-40-16,-7-6-54 15,8-2-191-15,0-8 182 16</inkml:trace>
  <inkml:trace contextRef="#ctx0" brushRef="#br0" timeOffset="9992.49">25641 6244 924 0,'0'3'471'0,"3"14"-109"15,0 5-128-15,0 10-57 16,3 8-47-16,-4 6-58 16,-2-1-29-16,0 6-19 15,-1 1-11-15,1-7-8 16,3 1-2-16,1-9-2 15,0-3-1-15,-2-5-20 16,-2-4-18-16,0-11-61 16,-3-7-48-16,-1-8-49 15,-4-10-25-15,-1-13-153 16,0-10 247-16</inkml:trace>
  <inkml:trace contextRef="#ctx0" brushRef="#br0" timeOffset="10250.28">25626 6245 737 0,'11'-1'416'0,"1"1"-77"16,5 1-130-16,-1 1-18 15,4 1-50-15,0 0-11 16,3 1-31-16,-4 2-6 16,-1 4-17-16,-4 2-10 15,-4 2-20-15,-8-1-6 16,-2 5-2-16,-5-1 0 0,-10 3-1 15,2 2-2-15,-9-11-7 16,3 5-9-16,-2-9-27 16,3-4-22-16,6 2-73 15,2-1-55-15,7-11-197 16,3-5 223-16</inkml:trace>
  <inkml:trace contextRef="#ctx0" brushRef="#br0" timeOffset="10633.77">25959 6050 1246 0,'5'5'520'0,"-2"2"-301"16,1 8 0-16,0 9-75 16,-11 2-22-16,0 15-58 0,-6-2-20 15,9 9-23-15,-4-5-8 16,3-8-4-16,8-3-1 15,-4-17 5-15,-2-6 3 16,3-7 3-16,-4-1-5 16,10-4-20-16,-6 2-8 15,0-1-10-15,2-5 2 16,4-11 15-16,13-27 4 16,-2 33 5-16,1 7 5 15,-5 3 7-15,-2 2 5 0,1 8 5 16,-1 6 2-16,1 4 0 15,2 5-2-15,-8 0-4 16,2-1-3-16,-2-5-7 16,-2-8-4-16,0 1-5 15,-2-10-16-15,-1-2-78 16,1 0-56-16,-2 1-134 16,0 0 165-16</inkml:trace>
  <inkml:trace contextRef="#ctx0" brushRef="#br0" timeOffset="52526.04">6364 9220 315 0,'-5'2'253'0,"-4"2"63"16,2-1-53-16,1-1-60 16,4-2-25-16,-1 1-36 15,1-1-13-15,1 0-25 16,-1 0-12-16,-2 6-24 0,1 3-9 16,3-2-21-16,0-6-6 15,23 11-11-15,29-3-4 16,-13-23-3-16,-1 2-1 15,-11-14-2-15,6 2 1 16,-15-3 2-16,-5-3 4 16,-3 2 5-16,-11 1 4 15,1 3 1-15,-4-4 0 16,-11 8 1-16,6 5-1 0,-18 6-5 16,5 8-4-16,-8 8-9 15,0 5-4-15,8 6-4 16,-3 3-2-16,17 7-4 15,14 6-3-15,4 1-1 16,7-1 1-16,7 3 2 16,-8-11 2-16,7-1 0 15,-5-8 1-15,7-12 0 16,2 2-1-16,6-8-53 16,7 0-45-16,-5-10-116 15,2 1-71-15,0-10 178 16</inkml:trace>
  <inkml:trace contextRef="#ctx0" brushRef="#br0" timeOffset="52929.01">6954 9131 511 0,'17'-4'277'0,"-8"-4"-50"0,-8-3-12 16,6 2-25-16,-15-7-11 16,8 2-20-16,4 2-12 15,-11 0-27-15,7 4-14 16,-23 5-25-16,-9 3-9 15,2 8-13-15,-7 4-5 16,14 7-12-16,1 3-7 16,11 2-19-16,4-4-11 0,11 1-10 15,5-5-5 1,8-5 1-16,2-1 2 0,3-7 6 16,3-2 1-16,-4-2 1 15,4-3 2-15,-1-11 0 16,-7 2 0-16,-1-8 0 15,-3 5 0-15,-11 7 0 16,10 2 0-16,-11 7 3 16,-1 1 8-16,0 7 9 15,-2 2 4-15,2 5-2 16,7 6-9-16,3-8-16 16,-7-2-6-16,13-6-32 15,-4-5-43-15,8-5-113 16,8-7-92-16,-1-6 172 15</inkml:trace>
  <inkml:trace contextRef="#ctx0" brushRef="#br0" timeOffset="53148.02">7304 9037 1000 0,'-5'-6'495'16,"-4"3"-179"-16,-1 2-18 15,-1 7-92-15,0 2-54 0,3 7-68 16,1 1-25-16,6 6-33 15,3 4-12-15,6-3-18 16,7 3-6-16,4-11-2 16,1-2-1-16,9-9-1 15,-2-6-31-15,4-9-86 16,-6-8-70-16,-3-3-292 16,5 0 315-16</inkml:trace>
  <inkml:trace contextRef="#ctx0" brushRef="#br0" timeOffset="53497.18">7548 8888 567 0,'0'-6'426'16,"5"6"45"-16,-6 6-172 15,-3 2-17-15,0 18-81 16,7 7-35-16,1 9-55 16,0 2-25-16,2-4-32 0,-3-3-10 15,8-5-25-15,1-1-7 16,-4-14-7-16,2-1-1 15,-6-11-4-15,-7-6-1 16,4 1-11-16,-1-1-7 16,0 0-22-16,0 0-13 15,10-21-8-15,17-32 5 16,-15 37 23-16,1 1 11 16,-1 10 15-16,1 5 1 15,1 1 4-15,1 1 11 0,3 6 22 16,1 3 16-16,-3 0 20 15,-1 6-4-15,-3 0-5 16,-3-7-10-16,-1 4-20 16,0-2-6-16,1 0-13 15,5 5-8-15,-6-12-64 16,5 0-75-16,3-23 88 16</inkml:trace>
  <inkml:trace contextRef="#ctx0" brushRef="#br0" timeOffset="54660.68">9176 9066 717 0,'2'0'376'15,"0"1"-132"-15,2-1-39 16,-4 0 19-16,0-1-61 0,0 0-18 15,2 0-29-15,2-2-15 16,-4 2-22-16,4-6-13 16,-2-2-20-16,-3 1-6 15,0 6-16-15,-26-11-9 16,-35 4-15-16,23 17-1 16,8 4-4-16,9 3-2 15,3 0-3-15,14 3-3 16,-1 2-11-16,-1-3-5 0,17 6 0 15,-5-4 3-15,18 3 12 16,4-3 7-16,-1-4 9 16,8 6 4-16,-5-7 3 15,-2-3 2-15,-11-2 0 16,-5-6 3-16,-10 1 16 16,-3 1 3-16,-9 2 4 15,-3 0-3-15,-3-1-18 16,0 1-7-16,5-7-24 15,0-1-25-15,5-4-65 16,7 5-41-16,1-4-74 16,8 0-19-16,5-7-27 15,6-1 13-15,4-4 89 16,0 0 42-16,5 5 101 16,-5-1 62-16,2 2 79 0,-1 0 36 15,0 5 53-15,-2 1-11 16,-4 10-29-16,-5 0-16 15,-4 6-36-15,0 3-17 16,-5-1-41-16,9 2-17 16,1-3-27-16,-3-6-6 15,2-3-5-15,-4-3-1 16,0-1 1-16,-4-7-1 16,3-5 2-16,1-2 0 15,-2-6-2-15,-2 1-1 0,5 8-1 16,-4 3 1-16,-2 4-1 15,6 6 1-15,-7 1 11 16,1 3 11-16,-3 2 17 16,3 2 6-16,3 5-4 15,1-4-11-15,3 0-16 16,-1-2-7-16,-2-6-5 16,4 5-3-16,-2-9-35 15,0 1-51-15,-1-10-135 16,0-3 135-16</inkml:trace>
  <inkml:trace contextRef="#ctx0" brushRef="#br0" timeOffset="55085.43">9791 8907 926 0,'7'1'578'0,"-2"11"28"16,0 9-391-16,-2 11 9 15,0 5-114-15,-1 4-43 16,4 2-40-16,3-2-9 16,3-8-8-16,4-4-5 15,-7-14-1-15,-3-6-1 0,-5-7 12 16,-3-4 3-16,-5-1 0 16,0-1-4-16,-4-7-23 15,0-4-11-15,10-3-12 16,3-3-1-16,14 2 3 15,4 4 2-15,5 4 12 16,4 6 5-16,-5 5 9 16,0 1 2-16,-5 6 7 15,-3 2 3-15,-12 3 17 32,-2-6 11-32,1 0 12 0,2 22 2 0,-9 0-10 15,-10 0-7-15,-3-13-12 16,-6-4-6-16,3-4-38 15,6-3-50-15,4-4-151 0,5-6-83 16,8-9 178 0</inkml:trace>
  <inkml:trace contextRef="#ctx0" brushRef="#br0" timeOffset="55309.41">10278 9003 1098 0,'8'11'519'16,"-8"17"-107"-16,1 7-218 0,-1 8-22 16,2 7-42-16,6-1-79 15,1 2-15-15,9 0-18 16,-4-4-3-16,0 3-7 16,-4-4-1-16,1-13-1 15,1-4 4-15,-13-16-23 16,3-8-48-16,-15-8-127 15,-9-12-85-15,4-16 156 16</inkml:trace>
  <inkml:trace contextRef="#ctx0" brushRef="#br0" timeOffset="55545.85">10206 9058 996 0,'24'-7'459'0,"7"4"-193"0,8 3-31 16,1 2-32-16,-4 2-31 15,-3 3-36-15,-2 3-15 16,-15 5-34-16,-1 4-17 16,-6 2-25-16,-10-1-9 15,-1 3-11-15,0 0-1 16,-12-7-5-16,4 3-5 16,-7-13-38-16,-7-6-38 0,5 0-109 15,2-4-72-15,6-8-268 16,14 4 322-1</inkml:trace>
  <inkml:trace contextRef="#ctx0" brushRef="#br0" timeOffset="55825.18">10570 9094 1203 0,'13'24'543'0,"-3"5"-267"15,-1 4-5-15,-7-3-99 16,3-2-54-16,-1-9-72 15,0-3-18-15,2-8-14 16,-5-2-1-16,-1-9 1 16,0-2 3-16,-1 4-1 15,0 0-2-15,-4-13-8 16,-1-9-4-16,-1-28-7 16,13 30-4-16,5-5-5 15,2 3-1-15,3 4-36 0,2 3-55 16,-1 9-284-16,2 1 259 15</inkml:trace>
  <inkml:trace contextRef="#ctx0" brushRef="#br0" timeOffset="56130.14">10868 9143 1243 0,'-12'16'624'16,"-9"-3"-212"-16,10 2-218 15,3 1-21-15,10 4-100 16,9 2-23-16,5-1-27 16,8-1-7-16,1-3-5 15,1-5-3-15,2-5-2 16,-5-5-2-16,5-17 0 16,1-5 1-16,-4-10 0 15,-6-5 0-15,-15-2 7 16,-7-1 1-16,-20 4 4 15,1 7-2-15,-2 11-14 16,4 9-9-16,4 11-25 0,-4 6-26 16,4 11-62-1,7 5-33-15,9 0-111 0,3-3-183 16,24-7 301-16</inkml:trace>
  <inkml:trace contextRef="#ctx0" brushRef="#br0" timeOffset="56552.77">11171 8862 998 0,'1'-2'510'16,"5"8"-113"-16,1 10-209 15,-3 7 14-15,1 16-65 16,2 6-33-16,3 10-43 15,3 1-13-15,1-8-20 16,4 0-10-16,-2-15-10 16,-1-8-3-16,-4-11-2 15,-3-6 2-15,-7-9-3 16,-2-5-7-16,-4-8-22 16,-1-3-15-16,4-9-20 15,0 1 3-15,6 2 15 16,7 1 9-16,7 9 20 15,0 1 6-15,6 9 11 0,-6 1 18 16,5 7 31-16,1 7 19 16,-12 5 31-16,-1 1 5 15,-12 4-6-15,-8-7-12 32,5-7-29-32,0 1-17 0,-25 19-23 0,-2-1-7 15,-4-13-47-15,9-14-41 16,12-5-134-16,-1-7-71 0,10-13 169 15</inkml:trace>
  <inkml:trace contextRef="#ctx0" brushRef="#br0" timeOffset="57424.24">11522 8954 1049 0,'10'-9'506'0,"1"22"-121"16,-1 10-116-16,-6 14-29 15,2 9-53-15,-1 4-94 16,-1-1-29-16,9-3-34 16,4-10-11-16,8-11-12 15,2-4-3-15,5-11-4 16,2 1 0-16,0-11-2 16,2-3-3-16,-1-5 1 0,7-2-12 15,-12-5 4-15,5-2-3 16,-14-9-1-16,-8-6 12 15,-2-1 4-15,-9 1 7 16,-3 7 10-16,-1 4 3 16,-12 8 0-16,0 4-2 15,-5 12-5-15,-7 3-2 16,9 12 1-16,-2 5 1 16,10 2 1-16,7 6 0 0,3-2-5 15,2-6-2-15,8-2-2 16,4 0-3-16,8-5-2 15,-3-2-1-15,-4-12-5 16,1-5-5-16,-3-6-40 16,8-4-42-16,1-5-84 15,2 4-38-15,-6-12-27 16,-4-2 32-16,-3 8 87 16,-3-1 44-16,-1 13 83 15,-3 6 34-15,-3 4 67 16,-2 6 32-16,0 13 56 15,1-2 10-15,-1 9-46 16,3 1-17-16,0-12-67 16,2-1-33-16,1-10-17 15,-2-6-16-15,-1 0-9 0,2-3-9 16,-5 2-33 0,0 0-13-16,0 0-15 0,5-16 5 15,16-23 28-15,-12 28 15 16,0 8 19-16,-1 7 5 15,-1-1 8-15,-3-2 7 16,1 4 19-16,-2-3 3 16,-3-1 4-16,0 0-6 15,0 0-17-15,0 0-5 0,11 2-9 16,3-5-3-16,31-28-3 16,-28 11-3-16,-2 3-2 15,2 10 1-15,-5 11 3 16,-1 8 3-16,-2 7 7 15,-5 3 5-15,7 0 16 16,1-5 3-16,-2-2-3 16,3-7-2-16,-3-5-17 15,0-3-5-15,0-4-4 16,-7-4-2-16,2 1-17 16,-4 5-19-1,-1 1-84-15,1 0 6 0,-1-1 60 16</inkml:trace>
  <inkml:trace contextRef="#ctx0" brushRef="#br0" timeOffset="57812.33">13810 9176 1405 0,'12'20'569'0,"-3"1"-380"16,-6-9-3-16,5 11-44 16,-4-3-59-16,-3-11-58 15,7 11-10-15,-9-17-40 16,-1 0-55-16,-2-1-183 15,3-3-326-15,-1-3 379 16</inkml:trace>
  <inkml:trace contextRef="#ctx0" brushRef="#br0" timeOffset="58228.87">13692 9074 993 0,'0'-3'453'0,"11"4"-181"0,4 1-86 16,6 4-42-16,5 3-51 15,11-3-64-15,-3-2-14 16,11 1-53-16,-11-5-38 16,2-2-54-16,9 2-17 15,-11-7 33-15,0 3 37 16,-14 2 55-16,-11-2 19 16,-8 4 64-16,0 4 26 0,-15-2 39 15,-2 3 19-15,-9 3-13 16,-1 1-4-16,12 2-18 15,-4 2-14-15,15 2-39 16,-2-1-20-16,12 4-22 16,13 4-5-16,-1-9-2 15,16 6 2-15,-5-6 9 16,-4-9 11-16,-2 7 21 16,-11-5 11-16,-7 2 19 15,-6 9 0-15,-9-4-12 16,-5 0-10-16,-7-6-28 15,-4-7-22-15,4-3-88 16,4-2-68-16,-1-5-145 16,8-1-469-16,22-2 523 15</inkml:trace>
  <inkml:trace contextRef="#ctx0" brushRef="#br0" timeOffset="59343.03">15216 9028 1015 0,'7'5'447'0,"-2"-3"-179"16,3-2-69-16,-7-1-12 16,0 0-48-16,0-2-76 15,2-11-22-15,-4 8-20 16,-2-1-8-16,-22-18-13 15,12 36-4-15,2 11-9 16,1 5-1-16,5 13 2 16,4-1 0-16,7-2 1 15,4-5 1-15,8-7 1 0,1-5 1 16,3-8 6-16,2-6 0 16,2-6 0-16,-3-9-19 15,10 1-109-15,3-5-70 16,-6-11-135-16,1-1-22 15,-10-7 105-15,0 6 74 0,-5 6 159 16,-4 7 74-16,-4 11 121 16,-13 3 34-16,5 14 45 15,-6 3 0-15,6 6-65 16,10 4-23-16,-6-7-40 16,7-5-26-16,6-7-40 15,1 0-16-15,3-9-22 16,2-3-7-16,-9-6-4 15,-4-5 0-15,-4-1-6 16,-3 6-4-16,-10-6-9 16,-5-3-6-16,-7 1-6 15,-5-1-3-15,0 3 5 16,3 3 2-16,6 6 7 16,0 0 5-16,13 5-10 15,-4 0-7-15,11 1 1 16,-5 0 3-16,0 0 17 0,22 1 14 15,28 5 17 1,-21-3 8-16,1 1 15 0,-3 4 6 16,-2 3-2-16,-4 0-1 15,-4 8-11-15,-3-4-7 16,-4 2-14-16,-1 3-7 16,-4-5-10-16,2 2-1 15,-5-11-4-15,3 1-2 16,-7-7-28-16,0-5-14 0,2-5-13 15,-2-5-3-15,4-2 22 16,2 0 10-16,4 9 13 16,5 4 3-16,2 6 10 15,3 4 12-15,-2 3 28 16,-7 0 13-16,-6 4 16 16,0-2-1-1,0 0-9-15,6 7-11 0,0 3-16 16,12-2-11-16,-16-16-18 15,3-4-6-15,-2-10-18 16,-9-4-17-16,13-1-15 16,-7 2 0-16,3 2 13 15,10 2 18-15,-19 1 19 16,3 2 2-16,-1 5 6 16,1 3 8-16,3 5 22 0,-2 3 8 15,3 5 10-15,-3 2-6 16,7 0-20-16,10 4-10 15,1-8-18-15,0-2-12 16,2-12-119-16,-7-5-77 16,2-6 124-16</inkml:trace>
  <inkml:trace contextRef="#ctx0" brushRef="#br0" timeOffset="59581.16">16220 9077 1389 0,'9'19'585'0,"0"11"-287"16,3 5-96-16,-4 8-5 15,0 2-49-15,3 8-71 16,3 5-18-16,6 5-29 16,7 2-10-16,-3-11-15 15,-3-8-4-15,-4-15 0 16,-12-15-38-16,-1-9-114 15,-4-6-54-15,-4-13-141 16,3-4-43-16,-14-14 258 16</inkml:trace>
  <inkml:trace contextRef="#ctx0" brushRef="#br0" timeOffset="59812.16">16116 9187 697 0,'-7'-5'437'15,"16"5"68"-15,5-4-236 16,16 6-59-16,5-2-18 15,11 0-43-15,-1-2-11 16,-4 6-36-16,3 9-18 16,-24-3-35-16,1 9-11 0,-19-3-8 15,-13-3-1-15,8 9-4 16,-16 0-2-16,-1-4-10 16,6 2-3-16,-8-8-46 15,7-11-34-15,5-1-82 16,6-12-50-16,10-2-102 15,6-4-75-15,12 0 244 16</inkml:trace>
  <inkml:trace contextRef="#ctx0" brushRef="#br0" timeOffset="60090.18">16494 9228 882 0,'0'-5'480'0,"8"13"-75"16,-4 2-54-16,-3 6-66 15,-1 1-37-15,3 5-86 16,3 0-44-16,0-7-73 15,13 2-21-15,-8-16-20 16,0-6-5-16,5-2-7 0,-3-11 0 16,4 2 1-16,0 3 1 15,-4 1 2-15,0 6 0 16,-5 0 2-16,-1 3 0 16,-4 2 4-16,0 4 1 15,1 3 3-15,0 3 0 16,3 4-2-16,-2-3-3 15,3 5-17-15,-2-11-50 16,4-1-141-16,0-7-51 16,1-8 139-16</inkml:trace>
  <inkml:trace contextRef="#ctx0" brushRef="#br0" timeOffset="60273.15">16815 9034 1457 0,'1'34'561'0,"-5"16"-389"16,11 6-42-16,-1 0 3 15,13-1-51-15,4-15-59 16,-14-7-8-16,15-8-14 16,-9-13-3-16,5-6-95 15,4-7-76-15,-12-8 107 0</inkml:trace>
  <inkml:trace contextRef="#ctx0" brushRef="#br0" timeOffset="60457.37">16715 9138 1472 0,'12'10'606'0,"9"-3"-400"15,6 3 8-15,8-6-76 16,6-2-50-16,0-2-52 15,-1-5-13-15,-2-4-127 16,4 1-86-16,-1-1 119 16</inkml:trace>
  <inkml:trace contextRef="#ctx0" brushRef="#br0" timeOffset="61102.35">17223 9288 787 0,'8'9'471'0,"3"-7"56"16,4 0-266-16,1-8-74 16,1-5-43-16,-1-7-90 15,-4-8-13-15,-5 3-13 16,-8-5-5-16,-12 9-5 0,-4 3-2 16,-7 12-6-16,4 7-3 15,1 10-5-15,3 8-1 16,5 2-5-16,4-3-3 15,9 2-3-15,7 2-2 16,9-5 4-16,8 4 4 16,13-14 8-16,6 0 5 15,2-9 3-15,-3-15-3 0,3-4-5 16,-1-7-2-16,-4-3-3 16,1 5-8-16,-20 4-5 15,-11 0 1-15,-11 8 5 16,-6 2 9-16,-4 10 10 15,0 4-1-15,-5 5 3 16,1 4 1-16,5 4-2 16,2 1-2-16,6-4-8 15,3-1-2-15,5-6-1 16,-2-7-1-16,6 1 2 16,0-5 2-16,2-7 2 15,0-5 1-15,-3-12 0 16,-3 1-4-16,-4-8-7 15,-4-5-8-15,0-1-11 16,0-1-1-16,0 2 7 0,4 13 7 16,-2 12 18-16,1 11 13 15,-3 16 21-15,-2 6 9 16,1 24 22-16,1 8-1 16,3 14 4-16,6-1-2 15,7-8-22-15,2-9-9 16,5-18-23-16,1-7-14 15,5-9-80-15,-5-4-77 0,11-5 389 16,5 8-232-16</inkml:trace>
  <inkml:trace contextRef="#ctx0" brushRef="#br0" timeOffset="61586.62">18740 9268 1050 0,'6'-7'540'0,"-5"-3"-79"16,-3-13-315-16,-1 3 12 16,-9-4-64-16,-3-2-35 15,-2 6-24-15,-5-1-10 16,-2 8-10-16,-4 3-2 16,7 15-7-16,0 4 0 15,3 12-5-15,6 13-1 16,6 0-1-16,6 7-1 15,5-6 2-15,3-17 0 0,9-1 4 16,-3-15 7-16,3-7 14 16,2 9 7-16,-6-11 9 15,0-2-3-15,-1-2-10 16,1-7-4-16,-1 5-4 16,1 1 2-16,-3 9 6 15,-1 1 2-15,-2 11 0 16,1 7-2-16,-1 1-11 15,0 5-4-15,2-8-14 16,2-5-33-16,11 0-122 16,-1-7-71-16,13-4 128 15</inkml:trace>
  <inkml:trace contextRef="#ctx0" brushRef="#br0" timeOffset="61795.24">19053 8996 1575 0,'-2'29'622'16,"-1"16"-455"-16,-3 4 2 15,11 8-60-15,6-2-46 16,9-9-40-16,6-10-13 0,2-16-17 16,4-5-20-16,0-15-81 15,-5-1-56-15,-7-2-163 16,-7-9 196-16</inkml:trace>
  <inkml:trace contextRef="#ctx0" brushRef="#br0" timeOffset="61951.13">18934 9047 1278 0,'-13'0'522'0,"14"4"-257"15,7 2-86-15,13 3 9 16,10-1-35-16,4-3-84 15,4-3-25-15,9-2-104 16,2-1-80-16,16 0 87 16</inkml:trace>
  <inkml:trace contextRef="#ctx0" brushRef="#br0" timeOffset="62616.51">20150 9174 1376 0,'0'1'609'15,"3"6"-326"-15,-3 2-105 16,0 3 2-16,-2 1-90 16,-2 0-32-16,2-1-33 15,-2-2-9-15,3 2-8 16,0-3-3-16,-2-5 0 16,2 4 1-16,0-7 1 15,-2-5-3-15,3-1-12 16,0 4-4-16,0 0-6 15,1-19 2-15,10-28 8 16,-1 27 2-16,4 1 4 0,6 7 0 16,2 2 10-16,1 5 7 15,1 8 7-15,2 7 2 16,-6 5-2-16,-3 6-2 16,-8 1 1-16,-2 5 2 15,-4-4-3-15,0-3-3 16,-2-8-5-16,-1-6 0 15,-1-5-7-15,2 0-4 0,-1-2-27 16,0 1-15-16,6-21-11 16,8-32 2-16,-4 37 22 15,-4-1 11-15,7 12 13 16,0 6 3-16,-1 1 7 16,2 8 9-16,-8 1 19 15,-3 3 8-15,-1 11 7 16,-2-4-6-16,2 4-17 15,0-8-9-15,3-2-15 16,10-2-3-16,-1-11-32 16,-2-2-38-16,11-11-135 15,-6-4-64-15,8-5 158 16</inkml:trace>
  <inkml:trace contextRef="#ctx0" brushRef="#br0" timeOffset="62909.32">20664 9233 1283 0,'-2'20'555'0,"6"-5"-300"0,3-3 8 16,4 1-53-16,4 2-58 15,3-13-69-15,2-4-28 16,-2-9-27-16,2-6-4 16,-4-1-10-16,-3 0-3 0,-13-3-5 15,-8-5-2 1,-13 7-2-16,-5 2-1 0,0 4 0 15,0 6 0-15,4 7-6 16,1 5-6-16,9 6-20 16,6 0-27-16,8 4-98 15,10-1-80-15,10-4-272 16,7-1 315-16</inkml:trace>
  <inkml:trace contextRef="#ctx0" brushRef="#br0" timeOffset="63164.21">21032 9014 1089 0,'-4'-9'555'0,"0"7"-149"15,1-1-120-15,0 7-91 16,2-4-65-16,0 0-71 0,-5 18-12 16,-1 33-12-16,8-25-3 15,7-3-4-15,7 2-3 16,1-8-1-16,7 2 2 15,0-5 3-15,-4 0 3 16,-3-5 2-16,-6-5-2 16,-9 3 2-16,-8-8 2 15,-11 11 0-15,-6 0-2 0,-9-5-11 16,2 6-7-16,6-11-31 16,5 0-41-1,9-8-128-15,10-1-83 0,10-12 157 16</inkml:trace>
  <inkml:trace contextRef="#ctx0" brushRef="#br0" timeOffset="63369.04">21247 8912 1506 0,'0'9'583'0,"0"15"-401"16,0 11-34-16,-4 6-23 15,4 7-31-15,2 0-49 16,-1-5-20-16,8-3-22 0,6-4-4 16,8-5-18-16,2-3-35 15,-2-18-133-15,-7-8-76 16,-10-12 150-16</inkml:trace>
  <inkml:trace contextRef="#ctx0" brushRef="#br0" timeOffset="63529.1">21138 9022 1332 0,'-3'2'583'0,"9"7"-262"15,6-1-85-15,8 0-15 16,6-1-71-16,10-2-94 16,0 0-24-16,9-4-95 15,8 1-78-15,2-4 88 16</inkml:trace>
  <inkml:trace contextRef="#ctx0" brushRef="#br0" timeOffset="64344.1">22499 9036 1078 0,'-29'-14'545'0,"28"10"-183"0,-8 4-153 15,-1 3-3-15,3 12-100 16,1 6-37-16,4 10-32 16,10 5-7-16,-3-5-13 15,1-4-5-15,12-10-8 16,-3-5-3-16,15-12-1 16,2-5-1-16,-5-8 2 15,-7-7-1-15,-6-2-3 16,-4 0-1-16,-10-2-2 15,-8 0 0-15,-12 1 0 16,-4 2 0-16,-11 4 1 16,2 1 2-16,-2 9 2 15,4 2-1-15,10 5-4 16,7 4-3-16,7-1-12 16,7 1-12-16,3 0-6 0,-1-3 1 15,-2-1 10-15,6 0 13 16,21 3 10-16,29 7 1 15,-21-3 6-15,-1 0 12 16,1-1 24-16,8 2 15 16,-7-2 20-16,-2 1-2 15,-6 2-18-15,-6 3-12 16,-10 1-17-16,-3 2-2 0,-10 1 4 16,-3 2 1-16,-4-6-4 15,-4-3-2-15,5-3-7 16,-2-6-2-16,5 0-8 15,3-2-8-15,0-8-15 16,4 0-5-16,2-8-5 16,0-3 4-16,7 2 9 15,1 0 3-15,7 6 7 16,1 4 3-16,3 6 12 16,-3 3 10-16,-10 8 15 15,1 4 9-15,-10 6 9 16,-3 2-1-16,1 4-10 15,3 1-8-15,3-5-23 16,2 1-11-16,6-11-74 16,-11-10-71-16,9-6-59 0,12-8 104 15</inkml:trace>
  <inkml:trace contextRef="#ctx0" brushRef="#br0" timeOffset="64733.59">23146 8995 1190 0,'0'-6'578'16,"-1"9"-172"-16,-3 3-165 15,-5 8-29-15,-1-1-64 0,-2 7-64 16,1 3-17-16,8 1-32 16,3 2-11-16,8-4-12 15,5-3-2-15,7-6-2 16,4-7 0-16,8-3-5 15,4-4-3-15,2-9-1 16,-3-5-3-16,-6-5 1 16,-6-2-4-16,-4-3-13 15,-3 3 0-15,-16-5 8 16,3 2 6-16,-18 4 17 16,-9 1 8-16,9 14 1 15,-8 5 3-15,12 13 2 16,7 10-1-16,4 8-4 15,10 6-2-15,8 2-2 0,8 1-2 16,3-6-5-16,-10-9-4 16,9-6-27-16,-6-13-58 15,10-8-120-15,15-3 124 16</inkml:trace>
  <inkml:trace contextRef="#ctx0" brushRef="#br0" timeOffset="87214.37">6959 10841 922 0,'0'-2'417'0,"0"1"-214"16,0 0-6-16,0-3-77 0,-3-4-37 16,0 4-36-16,-15 1-7 15,-31-25-5-15,30 33-2 16,-12 5-8-16,0 3-5 15,1 5-7-15,7 3-3 16,7-2-1-16,5 1-1 16,10-3-6-16,5 0-1 15,13 4-1-15,3-2 0 0,14 2 3 16,-2-3 3 0,10-3 8-16,0 2 6 0,-14-3 15 15,0-3 3-15,-16 2 3 16,3 5 0-16,-14-4-1 15,-4-2-1-15,-12-1-5 16,-10-3-5-16,6 5-11 16,-1 2-5-16,0-7-6 15,-4-7-2-15,5-1-28 16,7-3-33-16,8-4-72 16,6 0-40-16,7-10-54 15,5-1 6-15,11-2 58 16,6 2 40-16,-4 1 79 15,6 0 25-15,-6 4 14 16,-4-1 29-16,0 6 61 16,-11 3 25-16,0 5 39 15,0 7-10-15,-5 4-26 0,2 6-13 16,-5 3-26-16,-1-2-17 16,4 1-33-16,0-6-13 15,1-5-14-15,2-5-2 16,1-6 1-16,1-4 0 15,2-9 2-15,1 2 0 16,-2-7-2-16,0 2 1 0,-2 3-2 16,-1 0 0-1,0 9 0-15,-3 0 0 0,3 12 1 16,-1 8 3-16,1 10 8 16,2 6 6-16,0-6 8 15,8 3 1-15,-3-8-7 16,-3-11-6-16,4-5-9 15,-7-5-17-15,-1-10-136 16,14 4-35-16,-23-21 96 16</inkml:trace>
  <inkml:trace contextRef="#ctx0" brushRef="#br0" timeOffset="87597.4">7494 10743 1169 0,'6'18'554'16,"3"5"-269"-16,-3 11-65 0,4 5-13 16,0 6-94-16,-2 0-32 15,2 2-41-15,5 3-12 16,-7-12-15-16,-2-8-5 16,1-9-5-16,-3-10-1 15,-1-5 8-15,2-1-1 0,-11-15-4 16,-3-3-3-16,1-10-12 15,3 1-2-15,5-2 0 16,3-1 1 0,8 6 1-16,1-1 1 0,7 8 4 15,5 3 5-15,-4 5 9 16,-2 4 5-16,-5 6 11 16,-2 2 1-16,-7 4 2 15,-3 4 1-15,-4 3-3 16,-5 8 0-16,-5-8-8 15,-3-5-2-15,-2-6-8 16,2-2-12-16,0 0-71 16,8 2-54-16,0-8-145 15,3-9 161-15</inkml:trace>
  <inkml:trace contextRef="#ctx0" brushRef="#br0" timeOffset="88088.97">7952 10918 980 0,'4'-1'434'0,"0"-2"-171"15,-4 1-35-15,0 2-10 16,0 0-40-16,0 0-62 16,3 18-22-16,12 56-26 15,-1-19-10-15,2 8-28 0,5 4-10 16,-4-5-8-16,4-3-3 16,1-13-5-16,-5-10-1 15,-2-16-39-15,-3-8-55 16,-8-12-86-16,-3-8-46 15,-6-12-84-15,-9-10-25 16,-5-2-113-16,-6-8 266 16</inkml:trace>
  <inkml:trace contextRef="#ctx0" brushRef="#br0" timeOffset="88290.87">7972 11063 780 0,'6'-33'424'0,"2"9"-83"16,10 9-62-16,2-1-73 15,-5 5-28-15,10 7-42 16,-1 2-15-16,0 2-37 15,-5 1-19-15,1 9-29 16,-4-2-9-16,-3 10-10 16,-1 5 0-16,-8 0 1 15,-4 5-1-15,-8 0-1 16,-4-10-2-16,-4 1-19 16,4-4-27-16,2-8-76 15,-2-6-47-15,7-5-139 16,-2-11 180-16</inkml:trace>
  <inkml:trace contextRef="#ctx0" brushRef="#br0" timeOffset="88560.62">8334 10994 861 0,'35'18'431'16,"-10"5"-99"-16,-7-1-60 15,-9 9-36-15,-9-6-45 16,-4 0-74-16,1-4-28 15,-4-11-33-15,9 3-7 0,-8-13-10 16,1-2-10-16,3-7-17 16,-7-6-8-16,6-8-12 15,4 4-1-15,0-7 0 16,12 6-1-16,5 3-1 16,0 1-2-16,5 7 1 15,-10-6-23-15,8 11-110 16,4 3-82-16,6 1 131 15</inkml:trace>
  <inkml:trace contextRef="#ctx0" brushRef="#br0" timeOffset="88882.43">8669 10970 1127 0,'-12'6'566'16,"2"2"-215"-16,0 5-116 15,3 8-32-15,2 1-99 0,6 4-39 16,9-3-42-16,4-3-13 16,8-8-4-16,5-2 1 15,4-8 0-15,-2-8 1 16,6-2-1-16,-2-4-1 16,-1-11 2-16,-5 3 3 15,-15-4 8-15,1 0 7 16,-21 3 7-16,-7-1-1 0,-11 4-15 15,-10 2-19-15,4 8-65 16,-1 6-47-16,12 2-97 16,4 5-61-16,12 0 171 15</inkml:trace>
  <inkml:trace contextRef="#ctx0" brushRef="#br0" timeOffset="89276.15">8983 10703 838 0,'13'-9'481'0,"-7"8"19"15,6 1-209-15,-7 15-54 16,-5 1-45-16,5 19-85 0,-3 8-17 16,1 6-31-16,1 3-12 15,1-7-22-15,-1-4-9 16,0-10-8-16,3-1-1 15,-5-15 1-15,-10-7 2 16,2-7-1-16,-6-6-9 16,6 4-19-16,11-1-14 15,1-6-14-15,-4-4 3 16,7-7 12-16,2-1 8 0,8 2 13 16,7 5 3-16,-1 3 6 15,-2 5 2-15,-1 5 10 16,-3 3 12-16,-7 5 21 15,-5 2 6-15,-7 7 6 16,-2 4-5-16,-9 4-12 16,-1 0-5-16,-7-7-11 15,2-3-5-15,-1-5-10 16,3-7-21-16,6 0-78 16,-3-12-58-16,9-5-129 15,3-3 163-15</inkml:trace>
  <inkml:trace contextRef="#ctx0" brushRef="#br0" timeOffset="90095.18">9329 10701 1008 0,'20'-5'507'0,"-12"17"-87"0,-1 9-117 16,-6 16-46-16,2 9-57 15,-1 3-109-15,8 7-35 16,1-9-34-16,5-4-9 15,13-8-11-15,-12-22-2 16,2 0-4-16,13 0-2 0,15-7-1 16,-5-8 1-16,-2-17 0 15,6-1 1-15,-12-9-4 16,-8-6-1-16,-14-1 1 16,-5-2 3-16,-16 8 8 15,-5 3 6-15,-5 12 2 16,0 6 0-16,2 12-2 15,3 4 0-15,1 14 9 16,2 3 6-16,5 9 7 16,3 1 1-16,7 3-8 15,6-3-7-15,8-7-10 16,4 1-2-16,5-22-3 16,-1-2-1-16,2-10-2 15,-2-10-4-15,0-1-34 16,-3-6-36-16,2-2-63 15,0 2-25-15,-10 1-3 16,-5 6 28-16,-5 6 62 0,-7 5 30 16,5 9 55-16,3 4 27 15,-2 8 56-15,-2 4 25 16,4 2 26-16,0 1-9 16,1-2-40-16,5-3-18 15,-9-7-38-15,2-2-9 0,-8-10-12 16,-1-3-10-16,4 3-6 15,0 0-7-15,0 0-14 16,0 0-5-16,1-3-8 16,2-8 1-16,2 1 13 15,19-24 7-15,-12 29 11 16,2 2 4-16,-6 3 13 16,8 5 13-16,-8 3 18 15,4 5 10-15,-1-1-2 16,-6-5-10-16,2-3-19 15,2 3-13-15,1-8-12 16,-3-4-4-16,4-6-4 16,-2-6 0-16,-1 0 2 15,-2 6-1-15,1 5 1 16,-4 4 0-16,1 8 5 16,0 3 1-16,-1 11 7 15,0 2 2-15,3 4 1 16,0-3 1-16,3-6-5 15,1 2-5-15,5-10-13 0,3-3-52 16,7-2-145-16,3-9 57 16,3-11 55-16</inkml:trace>
  <inkml:trace contextRef="#ctx0" brushRef="#br0" timeOffset="90398.96">11453 10931 1496 0,'-2'11'649'16,"11"9"-347"-16,-2 9-115 15,4 6 5-15,-3 0-95 0,7-1-48 16,-12-16-41-16,9-4-8 16,2-10-99-16,-3-13-79 15,6-13 109-15</inkml:trace>
  <inkml:trace contextRef="#ctx0" brushRef="#br0" timeOffset="90792.62">11387 10857 899 0,'12'-1'424'0,"5"0"-168"16,-2 0-11-16,5 4-37 15,10 0-48-15,-1-2-55 16,9-1-20-16,3-3-29 15,-13-2-11-15,-1 2-20 16,0 3-4-16,-16 0 4 16,-8 1 7-16,-7 6 4 15,-13-1-1-15,-6 8-6 16,-1-1-10-16,4 1-12 16,5 1-5-16,11 0-7 15,7 3-2-15,11 3 4 16,9 2 3-16,3-1 12 15,3-2 7-15,4-5 22 16,-2-1 15-16,-1-4 24 16,-5-2 5-16,-9 1-3 0,-12-7-3 15,-12 6-18-15,-5 1-4 16,-9-1-18-16,-1 3-13 16,2-9-40-16,4 4-43 15,5-9-105-15,5-7-76 16,8 0 142-16</inkml:trace>
  <inkml:trace contextRef="#ctx0" brushRef="#br0" timeOffset="91871.5">12854 10943 810 0,'11'-2'479'16,"-11"-11"119"-16,5 1-316 15,-5-3-64-15,-9-1-19 16,3 3-110-16,-6 0-31 16,5 9-27-16,-2 3-7 15,-4 5-11-15,0 7-6 16,-5 9-7-16,2 6-1 16,7 17-4-16,5 2 1 15,6-3-3-15,5 0-2 16,10-18-8-16,6-4-1 0,5-14-22 15,3-7-34-15,5-10-59 16,-10-9-20-16,0 3-6 16,-12-6 34-16,-7 8 70 15,9 5 24-15,-10 1 29 16,5 9 24-16,-9 0 42 16,1 7 17-16,-2 2 47 15,6 5 0-15,1 3-20 16,2 1-17-16,3-3-40 15,5 1-20-15,3-13-19 16,1-8 0-16,2-7-3 16,-5-12-1-16,-4 3-8 15,-3 3-13-15,-8-1-25 16,-9 4-8-16,-10 3-13 16,-10-4-1-16,-12 5 13 15,-12 3 8-15,10 2 32 0,8 6 19 16,9 1 28-16,15 5 3 15,2-3-18-15,8 2-9 16,8-3-16-16,9-2-5 16,10-3 3-16,-1-4 11 15,14 2 20-15,1 3 12 0,-2 8 25 16,-4 3 4-16,-9 7 4 16,-4 7-5-16,-11 3-18 15,-4-2-11-15,-3-2-22 16,-1-3-5-16,-1-12-7 15,1 3-6-15,-3-8-6 16,-2-8-4-16,5-3-19 16,-6-8-5-16,3-3-5 15,5 2 0-15,-3 3 16 16,8 2 7-16,0 5 8 16,-1 3 3-16,5 7 7 15,-8 3 7-15,-1 7 16 16,-1 0 5-16,2 6 2 15,2-2-1-15,1-5-15 16,-6-4-4-16,-1-7-6 16,7 0-3-16,-5-8-2 15,1-1-3-15,1-6-19 0,-1-1-5 16,-8 1-2-16,7 3 1 16,-7 8 15-16,-4 0 8 15,6 11 8-15,-1 4 6 16,-2 4 14-16,5 1 0 15,-3-4-2-15,9 1-4 16,1-7-13-16,-4-5-3 0,4-2-5 16,-3-6-41-1,1-4-146-15,3 1 353 0,1-13-177 16</inkml:trace>
  <inkml:trace contextRef="#ctx0" brushRef="#br0" timeOffset="92071.95">13784 10981 1533 0,'24'36'653'0,"3"13"-401"15,3 7-11-15,-8 4-90 16,-7 4-53-16,4-2-55 16,-8-2-6-16,7-12-30 15,2-9-17-15,-9-21-79 16,1-13-43-16,-11-14-129 15,-2-6-70-15,-10-14-40 0,6 1-25 16,-28-14 262-16</inkml:trace>
  <inkml:trace contextRef="#ctx0" brushRef="#br0" timeOffset="92291.3">13712 11049 892 0,'3'-17'466'16,"8"6"-72"-16,6 5-89 15,10-1-58-15,3 4-28 0,4 2-52 16,-2-3-29-16,-1 5-45 15,-10-1-16-15,-7 5-44 16,-3 4-12-16,-10 3-7 16,-1 3 0-16,-4 7 0 15,-7 0 0-15,-10-3-10 16,2 3-20-16,-3-10-47 16,10-1-31-16,0-11-85 15,2 0-56-15,9-4-205 16,-9-19 274-16</inkml:trace>
  <inkml:trace contextRef="#ctx0" brushRef="#br0" timeOffset="92609.05">14044 10995 926 0,'5'0'472'0,"8"2"-64"16,-5 6-75-16,0 13-16 15,0 9-42-15,-3 4-106 0,1-3-42 16,3-10-64-16,1-3-23 15,2-10-26-15,2-3-11 16,3-4-6-16,1-13-2 16,1-6 0-16,-3-5 3 15,-4 2 3-15,-5 3 4 16,-4 9 3-16,-3 0 1 16,0 9-1-16,1 2-1 0,-1 7-1 15,1 0 0-15,2 9-1 16,1 3 0-16,5-2-5 15,7 7-3-15,7-16-11 16,0-11-35-16,10-8-93 16,-3-10-68-16,-2-15-190 15,-2-3 244-15</inkml:trace>
  <inkml:trace contextRef="#ctx0" brushRef="#br0" timeOffset="92785.11">14443 10778 1033 0,'0'-5'529'0,"0"28"-85"16,10 13-130-16,-8 22-93 16,5 5-31-16,2 2-88 0,-6-4-30 15,9-18-31-15,3-5-21 16,5-17-27-16,4-8-8 16,2-13-95-16,-6-8-76 15,-5-7-235-15,-4-6 251 16</inkml:trace>
  <inkml:trace contextRef="#ctx0" brushRef="#br0" timeOffset="92952.08">14376 10970 1427 0,'8'7'606'0,"5"0"-340"16,6 3-3-16,-2 0-31 15,5-3-78-15,0-6-96 16,-2-3-22-16,11-9-23 15,-1-4-68-15,10 1-125 16,-2-1-78-16,-5 8 131 16</inkml:trace>
  <inkml:trace contextRef="#ctx0" brushRef="#br0" timeOffset="93544.17">14762 11072 871 0,'6'6'484'16,"0"-7"-139"-16,3 1-102 15,4-5-23-15,5 0-107 16,-3-3-41-16,4-11-31 16,-3 1-6-16,-9-7-8 0,-1 8-1 15,-13 1-1-15,-6 6-1 16,-10 7-12-16,0 4-8 16,1 8-7-16,3 5-1 15,14 6 2-15,5 3 1 16,9 5-1-16,4-7 0 15,15 1 5-15,6-2 5 0,6-6 9 16,10 0 1-16,-7-10-2 16,0-8-3-16,3-11-5 15,-7-2-2-15,-2-6-3 16,-6 0-1-16,-13 3-2 16,-6 0 0-16,-12 6 1 15,-2 3 1-15,-9 5 3 16,-3 1-1-16,0 8-4 15,1 4 0-15,4 7 0 16,4 2 0-16,7 3 4 16,1 1 0-16,2-9 1 15,2 0 0-15,-1-10 1 16,2-1 0-16,3-7 0 16,1-6 1-16,-1-5-1 15,-3-9-1-15,-1 0-1 0,-2-5 1 16,-2 0 0-1,4 3 1-15,-5-3 0 0,1 8 0 16,-1 5 1-16,-2 8-2 16,0 11 23-16,-1 8 11 15,1 18 13-15,1 10 7 16,6 17-9-16,2 3-8 16,7-5-14-16,6-6-8 15,4-20-42-15,6-7-53 16,2-18-68-16,0-9 82 0</inkml:trace>
  <inkml:trace contextRef="#ctx0" brushRef="#br0" timeOffset="93726.93">15876 11081 1796 0,'11'16'746'15,"-5"-8"-405"-15,-12 0-224 16,2 4-1-16,-10-11-96 16,-11-2-71-16,6-5-85 15,-2-5 78-15</inkml:trace>
  <inkml:trace contextRef="#ctx0" brushRef="#br0" timeOffset="95281.55">16963 10879 937 0,'-1'-1'430'0,"0"0"-182"0,1 0 10 16,0-1-13-16,0 1-22 15,0 1-50-15,0 13-24 16,-1 16-60-16,-5 41-30 15,6-41-33-15,1-7-12 16,3-8-12-16,2-7-1 16,-5-6-1-16,-1-2 0 15,-1-3-1-15,-1 3 1 0,1 0 0 16,0-6-1-16,2-15-2 16,12-30-1-16,1 28-1 15,3 2-1 1,6 5 1-16,1 6 0 0,1 9 5 15,-1 2 1-15,-4 14 7 16,-3 5 1-16,-3 11 2 16,-1 1-2-16,-1-1-5 15,-2-8-2-15,3-6-10 16,0-8-51-16,3-7-131 16,-1-4-72-16,1-12 141 15</inkml:trace>
  <inkml:trace contextRef="#ctx0" brushRef="#br0" timeOffset="95599.57">17304 10987 1111 0,'60'10'508'16,"-39"-4"-234"-16,2-3-3 16,-9-5-54-16,11-3-55 15,1-9-75-15,-2-5-21 16,5-5-40-16,-4-1-7 15,-7 0-3-15,-4 1 1 16,-15 5 3-16,-8 2-2 16,-6 6-5-16,0 8-6 0,-6 5-9 15,4 6-2-15,-3 8-3 16,4 1 0-16,8 8 1 16,1 2 0-16,12 2 2 15,-2 0 1-15,8-4 0 16,6-2 0-16,4-10 0 15,6-5-1-15,4-7-1 16,1-2-28-16,-1-8-130 16,2 4-47-16,-5-12 112 15</inkml:trace>
  <inkml:trace contextRef="#ctx0" brushRef="#br0" timeOffset="96255.74">17789 11012 1204 0,'11'6'532'16,"8"-2"-259"-16,2-3-15 16,1-5-46-16,-2-6-59 15,-1-7-77-15,-6-6-19 16,1-1-21-16,-8 1-5 16,-2 2-4-16,2 5-1 15,-12 4-5-15,2 4-4 16,-10 4-9-16,-4 3-5 0,-1 6-6 15,2 2-4-15,-3 5-5 16,5 5-2-16,7 7-1 16,7 3 0-16,12 5 1 15,7 2 0-15,10-10-1 16,-4-5-2-16,10-11-8 16,-5-8-24-16,15-4-38 15,4-10-17-15,-1-5-26 16,2 1 7-16,-14-10 4 15,-4 6 7-15,-9 0 30 16,-7 5 19-16,-10 7 49 16,-6 2 19-16,-6 5 19 15,0 1 13-15,-5 2 21 16,0 4 8-16,0 4 21 16,3 5 3-16,2 6-14 15,5 1-9-15,4 3-15 0,4-2-11 16,6-3-14-16,3-4-3 15,5-12-14-15,1-5-4 16,5-14 1-16,5-9 1 16,-6-9-23-16,3-3-17 15,-11-7-15-15,-11-2-3 16,1 0 15-16,-9-3 10 16,-3 3 13-16,3 10 3 15,-1 12 12-15,5 14 20 0,-3 20 18 16,2 11 13-16,-2 16 31 15,-4 7 0-15,10 21 22 16,-4-2-1-16,15 6-24 16,4-2-17-16,6-21-38 15,8-10-18-15,0-17-78 16,-1-7-67-16,-6-14-462 16,-3-10 401-16</inkml:trace>
  <inkml:trace contextRef="#ctx0" brushRef="#br0" timeOffset="97904.71">19944 10775 959 0,'-21'-13'429'0,"1"1"-207"0,4 3-4 16,5 3-38-16,4 2-36 16,11 3-47-16,3 1-11 15,10 2-23-15,-4 4-3 16,1 0-11-16,17 8-7 15,8 7-13-15,-5 1-5 16,-1 0-8-16,-10 3-5 16,-7 0-2-16,2 3 0 0,-15 1 2 15,-5 1 1-15,-12-2 3 16,-9-2 1-16,-5-7 0 16,0-1 0-16,2-5 0 15,5-5-1-15,9-3-5 16,5-3-2-16,8-1-3 15,6-1 3-15,9 0 14 16,6-1 3-16,14-1 10 16,3 1 2-16,0-2-8 15,0 2-2-15,-5-2-13 16,-1 1-11-16,-3-1-113 16,2 1-79-16,-2-11 113 15</inkml:trace>
  <inkml:trace contextRef="#ctx0" brushRef="#br0" timeOffset="98383.4">21238 10772 980 0,'-11'-67'450'0,"7"55"-156"15,1 5-54-15,1 6-19 16,2 2-39-16,-1-1-65 15,0 6-25-15,-2 22-33 16,-6 50-10-16,6-28-22 16,3 5-10-16,5-8-13 15,8-5-4-15,5-10-8 16,4-7-36-16,5-10-100 16,4-6-76-16,-2-16 123 15</inkml:trace>
  <inkml:trace contextRef="#ctx0" brushRef="#br0" timeOffset="98704.13">21490 10923 1231 0,'2'20'530'16,"-1"7"-299"-16,1-1 15 16,7-5-65-16,-2-12-41 15,0 0-62-15,13-4-21 0,6-6-32 16,-1-7-7-16,-6-12-4 15,0 1 2-15,-9-4 2 16,-5 1 5-16,-8 3 4 16,-6 2 0-16,-11 1-4 15,-3 1-4-15,-4 2-9 16,-3 3-4-16,8 4-8 16,4 5-8-16,5 7-14 15,7 4-9-15,1 5-32 16,6 1-24-16,12 1-71 15,-2-2-60-15,17-3-210 16,2-2 271-16</inkml:trace>
  <inkml:trace contextRef="#ctx0" brushRef="#br0" timeOffset="98992.42">21866 10866 1010 0,'-3'2'534'0,"-7"1"-157"16,-2 9-113-16,1 2-34 15,5 4-73-15,0-1-35 16,7-2-59-16,5-1-22 16,7-3-22-16,0-2-3 0,7-4-6 15,2-2-2-15,-4-4-3 16,1-3-2-16,-5-11-2 16,-3-3 2-16,-2-5 4 15,2-1 6-15,-9 1 7 16,-9-1 1-16,0 3 1 15,-12 4-4-15,-4 3-8 16,8 8-6-16,-5 6-16 16,0 1-20-16,11 9-57 15,-5 2-39-15,13 3-101 16,1 2-41-16,11-3 169 16</inkml:trace>
  <inkml:trace contextRef="#ctx0" brushRef="#br0" timeOffset="99214.9">22118 10653 1249 0,'0'15'602'0,"0"5"-263"16,-3 9-125-16,-1 6-7 15,-2 9-105-15,3-2-33 16,4 2-35-16,2-4-12 0,6-9-17 15,2-4-4-15,-1-10-61 16,2-7-66-16,-2-12-124 16,-3-10 143-16</inkml:trace>
  <inkml:trace contextRef="#ctx0" brushRef="#br0" timeOffset="99479.24">22262 10811 884 0,'0'-6'510'0,"-12"8"49"16,-3 6-279-16,-8 4-36 16,4 5-32-16,-3 0-83 15,-1 0-33-15,6-3-41 16,2-3-15-16,9-2-14 16,6-1-6-16,6 6-6 15,3-1-1-15,5 4-1 16,4 2 2-16,2-2-3 0,2-1-2 15,7-1-5-15,-1-6-3 16,7-2-39-16,3-1-53 16,-7-9-140-16,12 3-444 15,-4-21 456-15</inkml:trace>
  <inkml:trace contextRef="#ctx0" brushRef="#br0" timeOffset="99895.72">22514 10869 1342 0,'-17'-5'573'0,"14"7"-245"16,0 1-102-16,-1 9-13 16,0 6-41-16,3 10-82 15,-5 3-23-15,7 5-28 16,1-7-12-16,8-9-18 15,5-9-6-15,5-10-6 16,9-4-2-16,-7-10-3 16,3-2-3-16,-5-9-1 15,-3 1 2-15,-5 3 5 16,-3 0 5-16,-6 7 9 16,1 4 5-16,-5 2 4 0,-2 4 1 15,0 6 2-15,0 5-3 16,1 11 1-16,-1 7-1 15,2 8-2-15,2 1-3 16,5-4-10-16,3-4-4 16,5-11-13-16,0-4-40 15,5-13-145-15,2-12-61 0,5-13 140 16</inkml:trace>
  <inkml:trace contextRef="#ctx0" brushRef="#br0" timeOffset="100104.08">22862 10837 1055 0,'14'4'581'16,"-4"9"-108"-16,-1 9-243 15,3 7-5-15,-12 12-94 16,-3 1-33-16,3 9-36 16,5 3-10-16,0 1-23 15,5 3-10-15,-1 2-11 16,-3-4-2-16,4-6-5 15,-9-12 0-15,4-17-47 16,-3-11-44-16,-3-18-107 0,6-9-63 16,-9-18-75-16,3-3-42 15,-11-14 249-15</inkml:trace>
  <inkml:trace contextRef="#ctx0" brushRef="#br0" timeOffset="100344.04">22900 10870 1198 0,'14'-14'538'15,"2"5"-253"-15,-8 3-19 16,10 3-61-16,2 3-35 16,0 3-48-16,6 2-16 0,-5 10-30 15,-5 3-17-15,-9 6-22 16,-3 4-7-16,-12-2-6 16,-4-1-1-16,-11-7-3 15,-4-6-3-15,1-6-24 16,-3-6-22-16,8-2-57 15,-1-4-32-15,1 0-62 16,3 3-36-16,0 1-75 16,6 2 174-16</inkml:trace>
  <inkml:trace contextRef="#ctx0" brushRef="#br0" timeOffset="112465.02">7099 12760 642 0,'-5'-8'358'15,"-2"3"-34"-15,3-1-50 16,1 2-41-16,-2-2-35 0,4 5-57 15,-2-1-20-15,2 1-25 16,0 0-13-16,0 0-19 16,0 1-5-16,-10 26-14 15,-3 45-3-15,16-13-14 16,6 4-6-16,-2-2-10 16,7-2-4-16,6-8-7 15,0-5-1-15,5-10-6 16,2-9-30-16,-1-15-86 15,1-4-56-15,-7-13-215 16,-5 1 245-16</inkml:trace>
  <inkml:trace contextRef="#ctx0" brushRef="#br0" timeOffset="112646.52">6961 12988 891 0,'-15'-5'502'0,"15"7"-58"15,2-3-264-15,6 7-18 16,8-2-73-16,0-3-27 16,10 1-25-16,9 0-11 15,4-2-11-15,10 1-6 16,-3-1-12-16,-1-8-55 16,2 8-156-16,-7-11-172 15,-6 10 228-15</inkml:trace>
  <inkml:trace contextRef="#ctx0" brushRef="#br0" timeOffset="112951.43">7373 12983 579 0,'0'0'410'15,"0"0"36"-15,0 0-189 16,0 0-19-16,2 12-68 16,8 17-31-16,11 33-46 15,-10-28-20-15,1-3-35 16,-3-7-15-16,9-6-15 15,5-6-3-15,-3-12-3 16,-1-2 0-16,-2-14 3 16,-6-5 2-16,-4-6 4 15,-4 0 3-15,-10 2 3 16,-2 2 0-16,-3 1 2 0,-7-1-1 16,-2 8 1-16,-1-1-1 15,0 16-6-15,7 2-5 16,1 4-12-16,6 7-7 15,7-4-79-15,4 1-49 16,11-3-208-16,1-6 209 16</inkml:trace>
  <inkml:trace contextRef="#ctx0" brushRef="#br0" timeOffset="113169.03">7731 12764 1134 0,'3'-5'521'0,"0"1"-205"16,-1 4-54-16,-2 0-65 16,0 8-43-16,1 21-75 15,3 59-28-15,3-34-27 16,3-2-9-16,7-1-12 16,5-6-4-16,3-10-5 15,1-7-26-15,-5-17-104 16,-1-5-79-16,-13-12 123 15</inkml:trace>
  <inkml:trace contextRef="#ctx0" brushRef="#br0" timeOffset="113347.87">7634 12886 1336 0,'-9'1'544'15,"11"3"-321"-15,5-4-46 0,11 8-47 16,2 11-28-16,13-10-54 15,5 1-16-15,9-5-18 16,8-10-26-16,-2-4-128 16,-2 3-89-16,2-5 132 15</inkml:trace>
  <inkml:trace contextRef="#ctx0" brushRef="#br0" timeOffset="113718.35">8211 12965 870 0,'-13'3'486'0,"-5"-10"-52"16,-3-4-113-16,2 2-81 16,1-2-45-16,2 5-73 15,2 4-30-15,5 6-43 16,1 7-16-16,5 12-19 16,-1 2-4-16,4 12-2 15,3 0-1-15,6 0-3 16,5-1-4-16,2-14-3 0,2-11-4 15,-3-12-2-15,1-11-2 16,1-9 0-16,-1-5 2 16,-2-3 2-16,-3 5 4 15,-3 3 3-15,0 9 1 16,-1 7 3-16,-1-1 2 16,0 12 6-16,1 0 5 15,-3 6 10-15,2 7 3 0,1 6-6 16,1 2-5-16,5-3-13 15,3-1-6-15,1-12-22 16,4-8-41-16,0-12-115 16,-4-13-83-16,3-6 152 15</inkml:trace>
  <inkml:trace contextRef="#ctx0" brushRef="#br0" timeOffset="113909.21">8501 12774 919 0,'-1'22'593'16,"3"10"42"-16,1 13-350 16,3 9-18-16,-2 4-108 15,4-1-52-15,7-3-67 16,2-7-14-16,-1-10-20 16,0-10-12-16,-2-19-91 0,-1-8-67 15,2-15-72-15,1-7 120 16</inkml:trace>
  <inkml:trace contextRef="#ctx0" brushRef="#br0" timeOffset="114318.17">9635 12743 976 0,'2'6'508'0,"4"4"-131"15,2 17-122-15,-2 10-5 16,-4 18-81-16,3 11-49 16,0 1-70-16,2-3-17 15,9-9-28-15,4-12-8 16,7-17-21-16,4-10-34 15,3-19-118-15,-4-11-21 0,-3-11 103 16</inkml:trace>
  <inkml:trace contextRef="#ctx0" brushRef="#br0" timeOffset="114632.33">9634 12984 1151 0,'-17'0'490'0,"11"-2"-245"15,6 3-111-15,10-5-51 16,5 2-27-16,10-4-36 16,7-3-3-16,-1 11 1 31,-16-1 0-31,2 0 0 0,42 2 1 0,5 7 1 16,-6 0 0-16,-29-6-3 15,6 6-3-15,-9-7-6 16,-1 4 0-16,-2 9 2 15,-8 0 1-15,-6 9 5 16,-1 2 3-16,-8-4-1 0,0-4-2 16,-5-9-7-16,4-5-23 15,-5-7-77-15,2-8-50 16,-1-9-177-16,-8-9-131 16,6-3 287-16</inkml:trace>
  <inkml:trace contextRef="#ctx0" brushRef="#br0" timeOffset="115210.27">10064 12916 742 0,'10'-12'392'0,"10"10"-77"16,1 4-39-16,6 15-27 16,2 5-8-16,-4 9-15 15,0 1-20-15,-9-1-54 16,-1 2-35-16,-8-9-57 16,-1-1-21-16,-5-2-23 15,-1-6-5-15,-1-7-17 16,-1-3-19-16,0-8-50 15,2-8-25-15,2-3-43 16,0-6-4-16,3 2 29 16,4 7 25-16,0 0 51 15,2 7 23-15,-1 3 19 16,-1 2 6-16,3 8 30 16,-2 4 14-16,-1 3 29 15,-1-1 3-15,-4-3-21 0,2-5-17 16,-2-6-27-16,-2-3-10 15,4-10-15-15,-4-1-22 16,-1-6-32-16,-1-2-8 16,1 11 0-16,2 0 19 15,4 9 28-15,8 8 10 16,-11 2 14-16,8 9 13 16,-2 5 17-16,-4-3 6 0,11 3 5 15,4-5-5-15,8-10-13 16,5-8-4-16,6-11-9 15,-4-7-4-15,-3-8 1 16,-3-1 0-16,-14 0 6 16,-6-1 3-16,-10 9 6 15,-7 1 2-15,-1 7-1 16,-3 7-4-16,2 3 5 16,2 1 4-16,2 11 8 15,2 1 5-15,2 9 4 16,1 6-2-16,3 1-8 15,2 1-5-15,7-5-24 16,5-3-8-16,9-15-94 16,9-7-51-16,12-15 87 15</inkml:trace>
  <inkml:trace contextRef="#ctx0" brushRef="#br0" timeOffset="116366.31">11972 12804 1093 0,'0'3'479'0,"0"-3"-237"16,0 1 0-16,-1-2-25 15,0 0-34-15,-1 0-47 16,1 0-20-16,0 0-31 16,0-1-18-16,-8-2-33 0,-7 1-14 15,-26 12-20-15,24 10-6 16,5 16-7-16,1 5 0 16,13 4-1-16,9 3 0 15,4-9 2-15,2-6-1 16,4-10-3-16,0-7-4 15,4-10-28-15,0-8-36 0,2-9-93 16,3-5-49-16,-3-13-68 16,0 1 14-16,-6 2 98 15,-5 6 52-15,-3 13 117 16,-2 6 49-16,-3 12 69 16,-3-1 28-16,1 6 40 15,2 6-1-15,1-9-13 16,0 0-14-16,2 0-36 15,1-2-21-15,0-3-42 16,-1-2-14-16,1-6-11 16,-1-9-3-16,-4-1-4 15,-2-4-10-15,-6-6-45 16,-5-3-18-16,-7 3-36 16,-5-4-6-16,-3 11 35 15,-3 6 15-15,6 4 32 0,4 2 16 16,7-1 6-16,8 8 1 15,5-6 7-15,6 2 3 16,7-2 11-16,3-8 9 16,9 4 11-16,3 1 9 15,3 1 15-15,2 3 3 16,0 7-6-16,-6-4-10 16,-10 10-16-16,0 1-9 15,-8 3-9-15,-6 1-3 0,1 0-7 16,-8-5-1-16,-1-5-3 15,3-3-2-15,-2-8-14 16,0-2-7-16,-1-3-17 16,6-2-6-16,-5-6 3 15,1-4 4-15,1 2 14 16,2 10 5 0,-1 2 8-16,13 4 3 0,-2 4 16 15,0 11 16-15,-8 2 26 16,-3 0 14-16,3 1 15 15,-1-3-7-15,-2-6-24 16,3 1-16-16,2-8-28 16,-2-2-7-16,3-2-3 15,-3-4 0-15,-1 3 3 16,1-3 0-16,-4 2 0 16,2 2 1-16,-3 0-1 0,0 4 0 15,-2-1 0-15,0 0 0 16,0 0 1-16,0 1-1 15,0 0 2-15,0 0 0 16,4 13-3-16,4 6-3 16,13 20-75-16,-12-39-58 15,5-2-148-15,1-8-449 16,1-17 500-16</inkml:trace>
  <inkml:trace contextRef="#ctx0" brushRef="#br0" timeOffset="116611.18">12907 12830 1349 0,'9'21'669'15,"-7"6"-293"-15,1 15-101 16,7 6-42-16,-4 3-132 16,9 3-44-16,0 4-38 15,-10-3-6-15,12-7-10 16,-3-5-3-16,3-18-20 15,-6-9-29-15,-6-8-72 16,-7-8-46-16,-8-12-91 16,10-6-47-16,-19-11-206 0,9-2 321 15</inkml:trace>
  <inkml:trace contextRef="#ctx0" brushRef="#br0" timeOffset="116781.67">12898 12891 844 0,'24'-2'514'0,"-2"0"-49"15,-1 4-156-15,8 0-25 16,-7 7-71-16,1 0-44 16,-7 1-48-16,-5 9-25 0,-8-4-39 15,-5-1-14-15,-8 3-19 16,-4-6-9-16,-4 0-57 16,7 3-41-16,-5-9-112 15,1-5-66-15,9-7 164 16</inkml:trace>
  <inkml:trace contextRef="#ctx0" brushRef="#br0" timeOffset="116991.71">13147 12686 1089 0,'12'-8'535'0,"3"15"-136"15,1 14-88-15,-7 14-54 16,-3 8-56-16,-3 14-97 15,-2-2-32-15,1-9-37 0,4-3-16 16,5-21-27-16,2-13-38 16,3-7-105-16,0-8-73 15,-2-6 128-15</inkml:trace>
  <inkml:trace contextRef="#ctx0" brushRef="#br0" timeOffset="117291.68">13317 12964 857 0,'39'36'507'0,"-33"-33"-107"0,9-3-124 16,0-4-24-16,1-4-103 15,0-6-40-15,-2-8-40 16,0-2-17-16,-8-5-21 16,-2 3-4-16,-4 2-1 15,-9 4 3-15,-1 5-3 16,2 7-2-16,-11 4-9 15,3 4-5-15,8 6-10 16,-7 5 0-16,15 11-3 16,1 6 2-16,1 8 3 15,15 2 2-15,-6-5 2 16,5-4-1-16,2-8-4 16,-2-8-3-16,8-7-13 15,0-6-38-15,3-10-139 0,-2-9-65 16,-1-1 142-16</inkml:trace>
  <inkml:trace contextRef="#ctx0" brushRef="#br0" timeOffset="117457.27">13614 12846 793 0,'-3'9'478'16,"9"6"58"-16,10 6-167 16,-2 8-63-16,5 5-40 15,-1-4-118-15,0 3-48 0,-1-9-53 16,-1-5-25-16,-1-8-59 15,0-11-56-15,7-3-126 16,0-4-88-16,-8-15 185 16</inkml:trace>
  <inkml:trace contextRef="#ctx0" brushRef="#br0" timeOffset="117618.54">13799 12873 1332 0,'-8'8'604'0,"0"13"-280"15,-4 5-14-15,1 5-78 16,-2 0-61-16,2-13-90 16,2-1-35-16,3-10-74 15,6 3-56-15,3-6-130 16,0-5-80-16,6-4 173 0</inkml:trace>
  <inkml:trace contextRef="#ctx0" brushRef="#br0" timeOffset="117788.79">13932 12861 1161 0,'15'24'559'0,"-5"5"-153"0,-9 1-109 0,4 6-59 16,1-1-70-16,-1-11-116 16,1-4-25-16,0-11-70 15,-5-11-61-15,4-7-126 16,5-8 134-16</inkml:trace>
  <inkml:trace contextRef="#ctx0" brushRef="#br0" timeOffset="117945.28">13837 12755 1225 0,'11'0'607'15,"5"0"-258"-15,0 4-129 16,-3-2-38-16,-1 2-120 15,4-1-27-15,-1-3-139 16,9-4 40-16,9-5 22 0</inkml:trace>
  <inkml:trace contextRef="#ctx0" brushRef="#br0" timeOffset="118160.11">14163 12651 1149 0,'0'20'554'15,"2"16"-181"-15,0 6-85 16,-1 9-73-16,2 7-72 0,5-2-98 16,2-5-19-16,6-8-20 15,5-12-6-15,3-11-50 16,1-9-47-16,-3-11-109 16,-2-8-486-16,-16-19 480 15</inkml:trace>
  <inkml:trace contextRef="#ctx0" brushRef="#br0" timeOffset="118679.9">14087 12789 1011 0,'0'11'573'16,"14"1"11"-16,4-3-397 15,0-2 5-15,8-3-63 16,0-3-39-16,7-1-46 0,3-1-14 15,1-4-15-15,-3-3-5 16,0-1-5-16,-8-2 0 16,-8 7-5-16,0 5-4 15,-9 12-2-15,-6 6-2 16,1 9 7-16,-4 4 2 16,2 2 3-16,3-5 1 15,4-6 3-15,0-3 1 16,0-11 0-16,3-1-1 0,-5-11-4 15,7-4-2-15,-1-13-4 16,6-7-3-16,3-7-10 16,-1 0-1-16,-3 6 4 15,-7 11 0-15,-4 11 10 16,-1 9 2-16,-3 13 1 16,1 6 4-16,4 15 11 15,1-3 5-15,5 10 20 16,6 6 13-16,2 7 15 15,3 10 4-15,1 0-8 16,-2 0-10-16,-5-15-18 16,-6-6-6-16,-12-11-7 15,-2-8-2-15,-17-6 2 16,-3-1 2-16,-13-10-1 16,-10-5-7-16,-7-6-46 15,1-4-49-15,4-11-137 0,13-1-74 16,23-7 172-16</inkml:trace>
  <inkml:trace contextRef="#ctx0" brushRef="#br0" timeOffset="120593.59">16718 12758 853 0,'0'-1'491'16,"0"-6"-83"-16,-3-7-130 15,-11-26-18-15,1 28-62 16,-3 2-34-16,-2 8-52 0,-5 2-25 16,-1 11-41-1,-2 10-15-15,4 7-19 0,2 8-6 16,11 11-5-16,6 1-1 16,8 7-2-16,11-3 0 15,12-11-3-15,7-2-3 16,13-12 2-16,6-9-1 15,11-16 2-15,1-4 2 0,-6-19 2 16,-27 1 1 0,0 2 0-16,5-24 6 0,-3-7 8 15,-19 4 5-15,-27 8 9 16,-6 2 0-16,-12 0-3 16,-7 0-5-16,-4 4-8 15,-8 3-5-15,-2 9-8 16,1 8-7-16,9 10-18 15,8 4-23-15,14 5-62 16,4-2-42-16,13 6-102 16,7 3-64-16,9 2 203 15</inkml:trace>
  <inkml:trace contextRef="#ctx0" brushRef="#br0" timeOffset="120929.27">17359 12655 1000 0,'-17'-8'551'0,"1"8"-101"16,-10 4-204-16,-5 4-7 0,2 12-86 15,1 6-33-15,2 11-39 16,2 7-15-16,9 11-23 16,4-1-13-16,16-1-20 15,7-1-6-15,11-10-11 16,8-4-3-16,14-8-13 16,14-7-19-16,-4-16-76 15,2-5-58-15,-9-14-117 16,1-2 168-16</inkml:trace>
  <inkml:trace contextRef="#ctx0" brushRef="#br0" timeOffset="121578">17639 12846 1197 0,'-2'5'511'0,"-1"3"-270"16,0 3-1-16,1 7-27 15,-1 33-43-15,2-22-72 16,-1-3-25-16,5 2-39 16,2-7-14-16,1-7-14 0,-1-5 0 15,-5-3 7-15,-1-2 4 16,-5-4 5-16,-3 0-1 16,-2-3-9-16,1-8-6 15,3-2-9-15,3-2-6 16,4-11-4-16,8 1 0 15,8-5 3-15,4-4 3 16,6 6 5-16,2 4 1 16,3 11 11-16,4 6 12 0,1 11 25 15,-2 9 14-15,-3 10 10 16,-4 3-3-16,-9 6-16 16,-3 1-10-16,-2-3-17 15,-7 1-6-15,-2-8-8 16,-4-5-2-16,-5-9-16 15,5-1-41-15,-2-9-131 16,5-1-77-16,3-9 144 16</inkml:trace>
  <inkml:trace contextRef="#ctx0" brushRef="#br0" timeOffset="121812.9">18075 12566 1311 0,'24'8'647'16,"1"5"-275"-16,5 9-89 0,0 7-7 15,4 10-118-15,0-2-46 16,-1 9-43-16,-2 0-13 16,-15 2-20-16,-6 0-3 15,-12-3-16-15,-10-4-4 16,-9-13-45-16,0 2-55 0,-4-13-154 15,0-7-50-15,3 1 165 16</inkml:trace>
  <inkml:trace contextRef="#ctx0" brushRef="#br0" timeOffset="122871.4">15690 12794 885 0,'-1'0'469'15,"4"-5"30"-15,5 0-362 16,3-1 7-16,0 1-14 16,1 1-37-16,1 1-59 15,0 2-6-15,-1 1-110 16,-1 1-80-16,-5 1 103 16</inkml:trace>
  <inkml:trace contextRef="#ctx0" brushRef="#br0" timeOffset="123012.39">15673 12982 943 0,'3'1'411'0,"6"0"-178"0,2 4-72 16,1-8-34-16,0-5-30 16,7 0-153-16,7-2 45 15</inkml:trace>
  <inkml:trace contextRef="#ctx0" brushRef="#br0" timeOffset="126322.99">19566 12873 705 0,'-5'59'366'0,"10"-57"-57"16,-1-2-61-16,2-3-21 15,-2 0-24-15,1-2-44 16,-2-4-16-16,-3-2-14 16,-2-4-20-16,-5-3-40 15,-8 1-15-15,0 2-29 16,-1 0-7-16,-5 7-6 15,2 2-4-15,-3 6-7 16,1 3-3-16,2 12-9 0,10 5-1 16,1 11-3-16,1 2 1 15,7 2 2 1,4 0 2-16,4-10 2 0,1-3 2 16,11-8 1-16,1-6 3 15,0-8 2-15,6-4 4 16,-8-11 1-16,-1-3 0 15,0-5 0-15,-3 1-1 16,-1 1 0-16,-2 4 1 0,-3 12 0 16,-4 4 4-16,-2 4 9 15,-1 8 3-15,0 7 5 16,0-2-4-16,4 4-9 16,-1-6-5-16,4-2-7 15,-2 0-2-15,6-6-42 16,2-1-51-16,6-6-155 15,4-3 10-15,2-7 126 16</inkml:trace>
  <inkml:trace contextRef="#ctx0" brushRef="#br0" timeOffset="126768.48">20017 12841 1367 0,'-2'-10'606'0,"-7"1"-323"15,-7 1-10-15,-2 3-98 0,-1 1-49 16,4 4-58-16,4 4-17 16,0 8-29-16,-3 7-9 15,5 9-15-15,5 4-5 16,4-1-4-16,4-16 0 16,1 0 2-16,7 6 2 15,3-4 3-15,2-10 1 16,-4-7 0-16,2-4 0 0,-2-12-1 15,1-5-2-15,4-11-9 16,-11-5-1-16,-3-4 1 16,-2 5 3-16,0-6 12 15,2 0 2-15,-2 4 2 16,-1 0 3-16,-1 18 7 16,-2 6 2-16,-1 15 2 15,2 8-2-15,-2 13-1 16,-3 9-1-16,6 10 1 15,0 7-1-15,6 6-6 16,7-3-3-16,5-6-4 16,4-6-2-16,4-12-8 15,2-7-7-15,5-10-79 16,2-3-60-16,5-8-156 16,-4-3-426-16,9-1 504 0</inkml:trace>
  <inkml:trace contextRef="#ctx0" brushRef="#br0" timeOffset="127191.53">20476 12844 1054 0,'-7'-10'563'0,"-1"-2"-134"15,5 2-170-15,-4 1-10 16,-2 0-85-16,5 2-42 16,-10 4-64-16,5 3-24 0,-7 5-28 15,-5 7-6-15,14 9-10 16,-10 2 0-16,9 6 2 15,5-1 1-15,3-2 2 16,12 3-1-16,-3-10 0 16,4-7 0-16,1-7 1 15,0-3 1-15,3-8 2 16,-5-7 1-16,4-5-2 16,-2-9-2-16,4-7-17 15,0-4-7-15,0-5 0 16,-3-2 3-16,-4 1 19 15,-1 5 8-15,-9 9 10 16,-3 8 3-16,-4 18 4 16,2 8 0-16,-6 17 2 15,3 10 1-15,4 12 11 0,0 6 6 16,9 7 4-16,2-1-3 16,7-2-13-16,5-8-10 15,4-12-16 1,5-7-6-16,-1-16-25 0,2-4-36 15,-3-9-110-15,-1-5-79 16,-2-7 152-16</inkml:trace>
  <inkml:trace contextRef="#ctx0" brushRef="#br0" timeOffset="127351.89">20853 12880 1081 0,'7'20'522'0,"-6"0"-126"16,2 2-117-16,-5 4-37 15,9-2-56-15,-5-3-106 16,-1-8-38-16,10-4-90 16,-10-9-72-16,12-10 40 15,6-4 19-15</inkml:trace>
  <inkml:trace contextRef="#ctx0" brushRef="#br0" timeOffset="127514.21">20800 12726 1115 0,'9'2'546'0,"-2"1"-194"16,2 4-179-1,4 3-4-15,0-1-101 0,2-1-27 16,10-2-142-16,-10-3-93 16,24-1 121-16</inkml:trace>
  <inkml:trace contextRef="#ctx0" brushRef="#br0" timeOffset="127757.89">21162 12657 1319 0,'-11'1'570'0,"2"20"-260"16,1 9-77-16,-1 10-29 15,4 7-50-15,5 6-83 16,3 0-26-16,8-6-30 16,1-4-9-16,8-15-12 15,2-10-16-15,3-6-92 16,3-5-72-16,-3-13-201 16,5-3 229-16</inkml:trace>
  <inkml:trace contextRef="#ctx0" brushRef="#br0" timeOffset="127940.14">21077 12814 1152 0,'-7'10'516'16,"12"1"-179"-16,5 1-90 16,4 0-39-16,0-3-53 15,6-5-105-15,4-1-27 0,3-3-49 16,1 2-45-16,2-1-117 15,-2-2-74-15,1 1 157 16</inkml:trace>
  <inkml:trace contextRef="#ctx0" brushRef="#br0" timeOffset="128105.09">21393 12899 826 0,'5'11'429'0,"0"5"-104"16,-3-4-36-16,-2 7-54 15,0 0-32-15,-1 1-75 16,1 2-29-16,8-4-58 16,-5-3-57-16,7-7-149 15,2-6 97-15,10-10 0 16</inkml:trace>
  <inkml:trace contextRef="#ctx0" brushRef="#br0" timeOffset="128266.02">21386 12778 1063 0,'14'0'464'0,"-7"0"-235"15,5 2-117-15,-1 1-20 16,0-2-104-16,-3 1-68 0,17 1 46 16</inkml:trace>
  <inkml:trace contextRef="#ctx0" brushRef="#br0" timeOffset="128878.89">21582 12870 1195 0,'0'19'519'0,"0"4"-270"16,0 0-31-16,3 0-65 15,3-3-46-15,6-4-64 16,4-5-13-16,4-2-11 15,3 0-6-15,3-10-4 16,1 2-3-16,-1-10-3 16,-5-9-7-16,-6 4-36 0,-7-4-18 15,-11-1-21-15,-5 2-3 16,-18-2 22-16,-4-2 17 16,-8 9 21-16,-2 1 10 15,7 10 24-15,3 5 13 16,10 1 18-16,3-1 4 15,13 1-13-15,5 0-9 16,9-4-19-16,7 3-5 16,2-3 3-16,-1 1 1 0,5 2 7 15,-1-2 7-15,5 2 19 16,0 1 9-16,4-1 12 16,0 2 7-16,-3-1-2 15,-4 6-3-15,-5-1-13 16,-10 0-12-16,-2 7-12 15,-3-5-4-15,-4 3-8 16,5 3-4-16,-3-8-8 16,-6-3-8-16,5-6-26 15,-5-7-11-15,4-2-13 16,9 0 4-16,-8-9 25 16,8 5 11-16,-5-3 16 15,-4-2 3-15,5 8 6 16,6 3 9-16,1 6 24 15,-7 0 11-15,5 7 4 16,-6 2-6-16,0 4-21 0,6 4-10 16,-1 1-11-16,2 4-33 15,9-6-83-15,7 1-59 16,2-13-123-16,2-10 172 16</inkml:trace>
  <inkml:trace contextRef="#ctx0" brushRef="#br0" timeOffset="129160.63">22214 12864 1154 0,'-4'-2'610'15,"1"-2"-153"-15,2 7-205 16,0-3-24-16,0 0-101 16,0 0-44-16,-3 19-28 15,-1 25-3-15,9-20-7 16,5 4-3-16,1-15-4 15,0 5 3-15,1-6 8 16,-4 0 2-16,-6 4 1 16,-2-5-2-16,-7 2-9 15,-6-3-5-15,-2 1-14 16,0 0-5-16,-3-8-28 16,1 0-35-16,4-8-105 15,3 1-73-15,4-9 145 16,7 2-2-16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5:36:30.58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9118 13593 364 0,'-1'-1'253'0,"0"-1"78"15,0 0-69-15,-1-2-24 16,-2-3-28-16,1 3-66 16,1 1-26-16,-3-1-26 15,-2-1-9-15,-7 1-24 16,-29-5-9-16,23 17-24 16,4 7-9-16,2 5-13 15,0 4-4-15,2 3-2 0,-4 4 0 16,11 6 5-16,-1 5 2 15,14 1 3-15,4 4-1 16,1-7-4-16,2-6-2 16,2-5-4-16,-1-11-2 15,15-5 1-15,4-2 2 16,6-11 0-16,4-1 2 0,-2-12 0 16,0-6 0-16,-6-7 4 15,-1 1 4-15,-9-7 5 16,-10-2 4-16,-8-1 6 15,-9-5 3-15,-14 6 2 16,-4 2 0-16,-12 2-3 16,-1 4-3-16,0 3-5 15,2 8-1-15,0 3-4 16,2 2 0-16,0 9-3 16,1 0-5-16,5 9-6 15,4 3-6-15,5 0-9 16,-1-1-4-16,9-1-51 15,5 3-47-15,6-4-139 16,5 0-135-16,9 2 248 16</inkml:trace>
  <inkml:trace contextRef="#ctx0" brushRef="#br0" timeOffset="388.74">9833 13462 971 0,'-19'-5'461'15,"-1"0"-205"-15,4 5-58 16,-2 3-6-16,1 8-70 16,-3 10-33-16,2 10-41 15,2 5-11-15,5 12-19 16,5 1-6-16,9 0-13 16,5 2-6-16,8-9-1 15,5 2 0-15,3-10 3 16,1-8 1-16,5 1-31 15,7-9-47-15,1 3-112 16,4 2-139-16,-2-13 206 0</inkml:trace>
  <inkml:trace contextRef="#ctx0" brushRef="#br0" timeOffset="807.2">10106 13708 1009 0,'2'0'501'0,"0"2"-208"0,4 8-61 16,-1 4-26-16,1 11-83 16,0 5-41-16,0 3-35 15,-1 1-9-15,0-8-21 16,0-6-5-16,-3-6-2 16,-1-7 2-16,-1-4 8 15,0-3 3-15,-1-1-7 16,0 0-7-16,0 0-16 15,-1-11-8-15,1-15-1 16,4-30 3-16,8 26 3 16,2 3 3-16,3 7 4 15,1 4 4-15,2 6 15 16,-1 4 7-16,3 7 12 16,-2 4 4-16,-3 6-3 15,-2 4-1-15,1 7-6 16,-3 0-5-16,-5 1-9 0,1 5-3 15,-9-8-2-15,1 1-2 16,-1 0-7-16,-4-6-25 16,0 1-87-16,-5-9-51 15,4-3-141-15,-2-6-168 16,4-6 314-16</inkml:trace>
  <inkml:trace contextRef="#ctx0" brushRef="#br0" timeOffset="1031.08">10459 13534 953 0,'15'-6'450'15,"1"2"-119"-15,3 6-70 0,13 15-10 16,-5 1-36-16,-6 7-78 16,1 4-37-16,-6 5-34 15,-2 0-18-15,-5 5-18 16,-3-2-5-16,-9 2-7 15,-2-3-2-15,-7-6-12 16,1 1-24-16,-4-13-69 16,0-3-37-16,3-5-101 15,5-3-58-15,7-5 184 16</inkml:trace>
  <inkml:trace contextRef="#ctx0" brushRef="#br0" timeOffset="1672.51">11561 13816 1006 0,'-10'0'462'0,"7"-17"-105"16,0-5-144-16,-8-4-44 15,1 1-8-15,-6 0-72 16,-2 2-22-16,-2 8-22 0,-3 3-8 16,-4 12-14-16,-3 2-11 15,4 11-15-15,0 5-6 16,10 5-3-16,7 6 1 16,8 7 2-16,2-3 1 15,7-1 4-15,6-4 0 16,2-9 4-16,0-2 2 15,3-10 4-15,1 0-1 0,-2-9 1 16,-5-8-2 0,-6 4 0-1,0 2 1-15,18-21 3 0,-3-6 3 0,-5 4 12 16,-10 15 7-16,-3 6 8 16,-4 4 0-16,2 7-5 15,7 5-7-15,-6 5-10 16,3 1-3-16,-2 4-9 15,3-3-4-15,4-1-7 16,1-4-33-16,5-4-95 16,3 2-64-16,2-5-245 15,1-5 279-15</inkml:trace>
  <inkml:trace contextRef="#ctx0" brushRef="#br0" timeOffset="2094.31">11926 13752 850 0,'10'-11'530'0,"-5"2"-62"16,-7 3-116-16,-6 1-42 16,-8 3-109-16,4 2-58 15,-6 4-74-15,-7 4-19 16,9 7-34-16,-5 2-14 16,11 4-16-16,9 5-4 15,5-1 0-15,9-1 3 16,7-2 4-16,-1-8 1 0,4-6 0 15,-5-5 0-15,3-6 0 16,1-3-1-16,-6-13-4 16,1-5-2-16,-11-11 4 15,0-6 3-15,-2-2 10 16,-3-4 5-16,-1 2 5 16,-3 2 2-16,-5 9-1 15,2 9 0-15,3 6 2 16,0 12 0-16,3 8-4 15,-2 6 0-15,2 17-4 16,0 6-2-16,2 10 0 16,4 5 0-16,3 0-3 15,1-1-4-15,10-4-3 16,3-4-3-16,6-5-1 16,1-8-32-16,4-8-107 0,4 1-63 15,1-15-247-15,4-5 283 16</inkml:trace>
  <inkml:trace contextRef="#ctx0" brushRef="#br0" timeOffset="2522.88">12412 13669 1320 0,'-4'-6'574'0,"-11"6"-311"16,4 1-19-16,-6 5-74 15,-2 1-48-15,3 4-64 16,-2 0-19-16,4 5-27 15,4 1-9-15,6 4-10 16,2 1-5-16,6 5-2 16,3-1 0-16,2-1 3 15,7-7 2-15,0-6 1 16,2-5 0-16,4-4 1 16,-7-4 0-16,2-11 2 15,-2-6 1-15,-3-11 0 16,2-4 3-16,-6-12 1 15,-1-2 3-15,-3-7 5 16,-2 7 0-16,-2 8 3 16,-1 9-1-16,-2 19 5 0,0 2 3 15,1 12-1-15,0 7 1 16,-1 14 0-16,3 10-2 16,2 12-3-16,4 4-2 15,6 0-8-15,-3-5-3 16,2-7-2-16,1-8-4 15,4-11-8-15,7-3-40 16,4-11-119-16,-1-3-88 16,-3-12 148-16</inkml:trace>
  <inkml:trace contextRef="#ctx0" brushRef="#br0" timeOffset="2672">12757 13687 854 0,'6'16'547'15,"-2"5"67"-15,0 10-352 16,0 2-1-16,3-3-107 16,2-1-68-16,2-15-67 15,2-4-53-15,1-8-129 16,-2-10-85-16,1-6 137 16</inkml:trace>
  <inkml:trace contextRef="#ctx0" brushRef="#br0" timeOffset="2851.78">12725 13500 1022 0,'3'-11'537'15,"1"11"-33"-15,1 6-213 16,3-1-97-16,-3-5-41 16,8 10-117-16,3-4-27 15,11 4-119-15,8 0-91 16,6 0 124-16</inkml:trace>
  <inkml:trace contextRef="#ctx0" brushRef="#br0" timeOffset="3104.54">13115 13382 1332 0,'-10'19'555'0,"7"-3"-227"16,1 1-110-16,-1 17-51 15,3 9-21-15,0 15-101 16,5 4-24-16,7 1-17 16,1-5-4-16,10-14-8 15,3-12-6-15,2-14-41 16,0-7-43-16,-4-19-116 0,-4-5 130 15</inkml:trace>
  <inkml:trace contextRef="#ctx0" brushRef="#br0" timeOffset="3291.55">13014 13541 1563 0,'-3'2'609'0,"16"4"-399"15,2-1-48-15,7-2-11 16,8-1-50-16,-5-2-69 16,7-1-15-16,-5 1-104 15,2 2-103-15,-1 6 119 16</inkml:trace>
  <inkml:trace contextRef="#ctx0" brushRef="#br0" timeOffset="3485.19">13373 13639 962 0,'12'12'558'15,"-11"5"-48"-15,4 3-257 16,-1 3-22-16,-2 0-114 0,3 2-60 16,1-4-52-16,7-1-7 15,1-6-66-15,-5-6-39 16,5-8-85-16,-14-7-68 15,6-9 169-15</inkml:trace>
  <inkml:trace contextRef="#ctx0" brushRef="#br0" timeOffset="3613.79">13356 13441 791 0,'17'4'352'16,"-6"1"-167"-16,-5-2-83 0,9 10-65 15</inkml:trace>
  <inkml:trace contextRef="#ctx0" brushRef="#br0" timeOffset="4227.89">13641 13604 1375 0,'-8'30'597'0,"0"-3"-297"15,3 1-62-15,1-5-82 16,4-2-59-16,7-2-87 16,5-4-10-16,7-1-9 15,6-5-3-15,0-8-3 0,1-2 1 16,-1-12-20-16,2-2-15 16,-8-5-36-16,-7-1-16 15,-12 3 16-15,-11-3 12 16,-9 2 36-16,-2-2 20 15,-10 4 12-15,-2 0 5 0,1 9 19 16,3 2 12-16,7 6 25 16,7 1 8-16,10 3-11 15,3 0-11-15,9 0-27 16,3 1-9-16,8 0-3 16,4 0 0-16,6-3 3 15,2 1 4-15,3 0 11 16,2-2 8-16,5 7 15 15,3 0 4-15,-6 2-2 16,0 3-8-16,-16 0-17 16,-12 2-5-16,-1 5-6 15,-8 1 1-15,1-2 0 16,0-2-2-16,0-5-3 16,1-6-2-16,-1-6-24 15,-1-3-26-15,0 2-39 0,0 0-9 16,-2-17 17-1,-1-26 22-15,4 26 38 0,8 5 10 16,-6 4 6-16,11 0 1 16,-9 7 20-16,-3 1 19 15,3 4 29-15,-4-3 10 16,0 0-7-16,2 15-16 16,3 5-31-16,12 26-14 15,-8-30-81-15,10-3-46 16,2-9-142-16,6-6-61 15,6-11 201-15</inkml:trace>
  <inkml:trace contextRef="#ctx0" brushRef="#br0" timeOffset="4509.54">14395 13547 1432 0,'-8'0'690'16,"-3"1"-318"-16,-5 7-133 15,3 5-38-15,-1 3-113 16,1 2-26-16,10 3-29 16,3 1-6-16,8-3-9 15,0 2-4-15,8-2 1 16,-5-1 1-16,2 2 5 0,0 0 2 16,-12-3-2-16,1-1 1 15,-8-5 1-15,-8 0 0 16,-3-7-3-16,-4-2-9 15,-2-2-73-15,2-4-55 16,8-4-150-16,5-2-14 16,4-6 165-16</inkml:trace>
  <inkml:trace contextRef="#ctx0" brushRef="#br0" timeOffset="4678.53">14776 13851 1252 0,'14'17'633'16,"-10"-5"-85"-16,-6-1-430 15,-4 0-20-15,-7-8-155 16,-1-4-102-16,-2-12 90 16</inkml:trace>
  <inkml:trace contextRef="#ctx0" brushRef="#br0" timeOffset="6821.37">16671 13404 840 0,'0'-4'429'0,"0"2"-146"0,1 3-57 15,-1-1 3-15,0 4-55 16,2 24-29-16,5 45-45 16,-7-24-21-16,0 4-36 15,3-4-13-15,3-5-19 16,4-4-5-16,-2-14-3 16,0-4 0-16,-5-10 6 15,-4-7 0-15,-6-5-9 16,-4-5-4-16,-4-7-13 15,3-1-4-15,4-8 0 16,1-2 2-16,8-1 1 16,5 0 3-16,6 3 3 15,5 5 2-15,6 6 5 16,4 4 4-16,3 8 16 16,0 4 9-16,-2 8 13 0,-5 1 5 15,-10 4-2-15,-3 1-1 16,-14-3-3-16,-3-1-1 15,-12-2-1-15,1-1-3 16,-6-4-8-16,-3-5-6 16,7-3-32-16,-3-2-36 15,8-4-98-15,7-1-56 16,7-3-131-16,6 0-151 16,8-6 324-16</inkml:trace>
  <inkml:trace contextRef="#ctx0" brushRef="#br0" timeOffset="7118.42">16981 13631 983 0,'12'4'484'0,"0"10"-151"16,-3 3-35-16,-3 5-73 15,-3 4-40-15,0-5-81 16,-1-1-31-16,6-6-47 16,-4-6-15-16,5-8-8 15,3-2-2-15,-1-9 1 16,1-1 0-16,-2-5 0 15,2 0 0-15,-2-1 1 16,-2 2 0-16,1 6 0 16,-4 1 1-16,-2 8 2 15,-1 3 0-15,-2 6 4 16,2 4 5-16,0 7 4 0,4 2-2 16,3 2-5-16,-2-2-6 15,5-6-10-15,3-5-3 16,0-10-49-1,4-6-48-15,0-9-116 0,1-3-88 16,-3-8 190-16</inkml:trace>
  <inkml:trace contextRef="#ctx0" brushRef="#br0" timeOffset="7301.04">17404 13446 1143 0,'5'11'511'0,"3"17"-234"16,-8 2-75-16,1 17-67 15,1 5-28-15,3 0-56 16,6 0-5-16,12-14-32 16,3-5-12-16,11-14-4 15,-1-7-37-15,-2-12-102 16,-5-8-67-16,-11-15 113 16</inkml:trace>
  <inkml:trace contextRef="#ctx0" brushRef="#br0" timeOffset="7466.6">17378 13493 1460 0,'-9'0'601'0,"15"0"-382"0,-6-2-42 16,17 6-59-16,-4-4-46 16,12 7-47-16,2-4-15 15,1 1-138-15,25-3-65 16,28 10 113-16</inkml:trace>
  <inkml:trace contextRef="#ctx0" brushRef="#br0" timeOffset="8028.36">18746 13572 1279 0,'3'6'527'0,"-5"12"-253"16,-1 4-89-16,-2 7-35 16,1-2-32-16,3-5-81 15,1-3-17-15,3-6-11 16,-1-3-2-16,-1-4 4 16,-1-5 0-16,0-1 2 15,-1-1-1-15,1 0-5 16,0 0-4-16,0-1-4 0,4-15-2 15,15-34-1-15,0 27 0 16,7-1 0-16,-4-1 1 16,7 10 3-16,-5 3 2 15,-2 13 7-15,2 3 6 16,-11 11 14-16,2 7 6 16,-8 4 9-16,-4 3-3 0,0-1-11 15,-5-2-7-15,-1-4-14 16,6 0-6-16,-3-10-27 15,2-3-40-15,2-7-138 16,-3-6-68-16,15-7 155 16</inkml:trace>
  <inkml:trace contextRef="#ctx0" brushRef="#br0" timeOffset="8306.75">19107 13677 1042 0,'-8'24'498'0,"4"6"-150"16,4-2-85-16,5 0-76 16,3-4-42-16,9-9-81 15,1-6-23-15,6-10-21 0,3 0-5 16,-3-13-6-16,1-2-2 16,-7-5-9-16,-7-6-1 15,-10 3 2-15,-9 0 1 16,-11 4 7-16,-6-1 2 15,-6 6-1-15,-1 1-1 16,0 7-3-16,5 3-4 16,6 4-6-16,6 3-9 15,8 3-75-15,6 4-54 16,8 4-103-16,5 1 137 0</inkml:trace>
  <inkml:trace contextRef="#ctx0" brushRef="#br0" timeOffset="8552.36">19462 13339 1330 0,'-7'14'561'0,"-1"9"-281"16,-9 6-97-16,7 13-63 15,9-5-24 1,0-20-59-16,1 2-20 0,4 53-17 15,10-1-5-15,7-13-19 16,-3-36-24-16,4-12-74 16,-4-7-62-16,-1-5-207 0,-3-6 246 15</inkml:trace>
  <inkml:trace contextRef="#ctx0" brushRef="#br0" timeOffset="8709.44">19267 13377 1413 0,'7'16'634'0,"-3"-5"-246"0,16-3-233 15,4 4 1-15,8-3-52 16,0-3-39-16,5 0-39 16,1-6-32-16,9-1-143 15,4-5-85-15,8 0 134 16</inkml:trace>
  <inkml:trace contextRef="#ctx0" brushRef="#br0" timeOffset="11774.61">21116 13520 501 0,'15'-46'388'0,"-16"37"-112"0,-4 3-138 16,-4-2 77-16,-3 1-28 15,-2 6-36-15,-1 1-23 16,-3 4-45-16,-1 3-18 16,1 11-22-16,4 1-9 15,5 11-13-15,5 5-5 16,4 1-7-16,1 1-3 16,12 3-4-16,3-2 1 15,6-7-1-15,1-4 0 0,7-10 2 16,-2-7 2-16,6-10 1 15,2-6 1-15,-5-13 2 16,0-4 1-16,-6-9 3 16,-5-3 0-16,-12-2 3 15,-3 0 0-15,-11 2 2 16,-8 0-1-16,-7 7 1 16,-4 4-3-16,-6 8-5 15,1 2-3-15,0 7-14 16,3 3-17-16,5 4-49 15,2 1-41-15,7 2 83 16,8 6-61-16,8 5-42 16</inkml:trace>
  <inkml:trace contextRef="#ctx0" brushRef="#br0" timeOffset="12030.8">21629 13423 941 0,'-7'-19'581'0,"-6"9"-268"15,-4 4-190-15,-3 6 110 16,-2 4-101-16,3 11-47 16,-1 7-12-16,3 10-44 15,2 3-14-15,9 5-10 16,4 4-2-16,8-1-4 15,6 0-2-15,3-4-4 16,7-5-3-16,3-6-58 16,4-6-38-16,0-10 83 15,3-10-55-15,-4-7-41 16</inkml:trace>
  <inkml:trace contextRef="#ctx0" brushRef="#br0" timeOffset="12423.39">21834 13608 734 0,'7'-3'562'0,"-1"6"-204"0,-3 6-206 16,-4 8 140-16,1 2-115 15,0 1-63-15,1 2-16 16,0-2-50-16,1-3-19 16,1-4-15-16,-2-3-1 15,1-6-5-15,0-2-3 16,0-7-3-16,-2 4-1 15,0 0-1-15,0-4 0 0,5-15-3 16,14-28-2-16,-8 27 0 16,5 0 0-16,-2 4 5 15,-1-1 2-15,3 7 11 16,1 3 5-16,-3 8 9 16,0 3 4-16,-2 8 5 15,-1 3 1-15,-2 5-2 16,2 3-2-16,-5 4-8 15,1-1-5-15,-1-1-10 16,-1 0-25-16,-2-8-64 16,2-3-38-16,-3-7 90 15,2-6-68-15,1-7-49 16</inkml:trace>
  <inkml:trace contextRef="#ctx0" brushRef="#br0" timeOffset="12645.31">22195 13423 960 0,'22'-1'562'15,"2"9"-245"-15,0 2-175 16,2 3 98-16,1 1-62 16,-1 9-44-16,-4 3-11 15,-3 6-41-15,0 1-16 16,-7 1-29-16,-3 2-4 0,-5-5-35 15,-5-3-28-15,-1-5-51 16,-5-3-34-16,-1-9 84 16,-8-5-70-16,-1-7-46 15</inkml:trace>
  <inkml:trace contextRef="#ctx0" brushRef="#br0" timeOffset="13065.53">23190 13393 1122 0,'6'4'562'0,"-3"11"-307"16,-3 4-157-16,0 11 46 15,0 6-26-15,0 6-27 16,0 4-26-16,4 1-39 16,3 2-9-16,4-11-12 15,5-2-21-15,3-13-58 16,1-9-44-16,-3-13 90 16,-3-4-64-16,-7-11-45 15</inkml:trace>
  <inkml:trace contextRef="#ctx0" brushRef="#br0" timeOffset="13247.26">23070 13541 1113 0,'-11'-2'572'0,"3"2"-307"16,11 3-167-16,6-2 61 15,9 0-63-15,6 1-15 16,8 0-62-16,1-2-51 15,9 1 32-15,0 1-31 0,4 3-31 16</inkml:trace>
  <inkml:trace contextRef="#ctx0" brushRef="#br0" timeOffset="13447.85">23567 13570 993 0,'-6'12'588'0,"3"1"-278"16,0 3-189-16,4 1 87 16,2 1-66-16,0 0-54 15,2 1-19-15,-2-5-91 16,0-2-37-16,1-5-113 16,-1-4 137-16,0-4-103 15,1-6-73-15</inkml:trace>
  <inkml:trace contextRef="#ctx0" brushRef="#br0" timeOffset="13585.42">23506 13419 929 0,'-4'-2'479'0,"4"4"-273"16,9 0-221-16,-1-2 104 15,8 1-70-15,4-1-55 16</inkml:trace>
  <inkml:trace contextRef="#ctx0" brushRef="#br0" timeOffset="14259.57">23812 13511 987 0,'12'30'583'16,"-2"-3"-273"-16,-9-1-195 15,-2 0 77-15,-1-4-68 16,0 0-25-16,-1-3-56 15,0-6-25-15,1-4-20 16,0-4-5-16,2-7-4 16,1-3 1-16,-1 3-1 15,0 1 0-15,2-12 2 16,2-4 4-16,13-29 4 16,-7 27 1-16,0 4 5 15,2 3 7-15,0 4 10 16,-4 4 6-16,1 5 10 0,-1 5 2 15,-2 9 3-15,-1-1-1 16,-1 4-6-16,-3 2-7 16,4-1-9-16,-4-3-7 15,2-4-13-15,-1-4-7 16,6-8-9-16,-2 0-5 0,1-9-4 16,3-1 0-16,-5-3 0 15,4-2 2-15,0-1 5 16,-1 3 2-16,-5 3 10 15,1 4 5-15,-1 6 6 16,-3 3 3-16,4 7 3 16,0 3 1-16,3 4 1 15,3-2 0-15,5-2 0 16,2-2-1-16,7-4-4 16,3-6 0-16,1-6-4 15,3-6-1-15,-2-5-3 16,1-3 0-16,-8-4-1 15,-3-2-1-15,-6 1 2 16,-6 1 1-16,-6 4 4 16,-1 6 3-16,-6 8 8 15,-4 4 5-15,1 8 11 16,2 7 4-16,1 4 6 0,6 6 3 16,3 1 2-16,4-2-1 15,9 0-6-15,5-2-7 16,1-7-23-16,5-3-28 15,4-6-81-15,3-4-250 16,1-4 286-16,-1-3-163 16,-3-5-125-16</inkml:trace>
  <inkml:trace contextRef="#ctx0" brushRef="#br0" timeOffset="29871.65">16843 14970 493 0,'70'-21'413'0,"-64"10"-117"15,-4 6-151 1,1 2 119-16,0 5-66 0,-3-2-37 16,0 0-9-16,0 26-39 15,-1 35-18-15,1-22-24 16,1 5-9-16,3 1-22 16,-4-3-10-16,6-2-15 15,1-5-7-15,3-10-8 16,4-5-24-16,4-8-71 15,-3-8-53-15,3-7 113 16,1-11-79-16,-2-8-59 16</inkml:trace>
  <inkml:trace contextRef="#ctx0" brushRef="#br0" timeOffset="30057.86">16819 15093 961 0,'-3'0'494'15,"7"0"-263"-15,4 0-141 16,6 2 54-16,6-1-40 0,3 2-30 16,4-1-8-16,5-2-56 15,3 0-50-15,0-1 37 16,1-3-25-16,-4 0-28 16</inkml:trace>
  <inkml:trace contextRef="#ctx0" brushRef="#br0" timeOffset="30605.85">17196 14873 1002 0,'1'15'576'16,"1"6"-276"-16,1 9-183 16,0 4 84-16,3 8-80 15,0 3-17-15,3 0-38 0,1 0-27 16,0-8-16-1,-1-2-4-15,-2-11-8 0,-1-5-5 16,-1-9-8-16,-3-4-5 16,-2-8-7-16,-1-5-3 15,-1-4-2-15,0-4-2 16,2-1-1-16,0 2 0 16,3-2 6-16,1 3 5 15,4 4 8-15,4 5 4 16,6 6 8-16,-1 5 1 0,3 4 3 15,3 0 2-15,5 2 2 16,1-1-1-16,3-3-2 16,0-4-2-16,-2-6-3 15,1-6-1-15,-2-6-1 16,-2-1 1-16,-11-4 4 16,-4-2 1-16,-10 0 1 15,-3 0 2-15,-7 5 0 16,-3 3 1-16,-5 4 5 15,1 5 5-15,3 6 0 16,1 5 3-16,5 7 4 16,4 3 1-16,4 3 3 15,6 1 1-15,5-1-7 16,4 1-6-16,5-3-9 16,3-6-15-16,10-5-72 15,4-2-49-15,12-6 93 0,2-4-68 16,7-9-52-16</inkml:trace>
  <inkml:trace contextRef="#ctx0" brushRef="#br0" timeOffset="31190.27">18547 15035 912 0,'-39'42'515'0,"35"-41"-225"15,3 1-153-15,1 8 75 16,0 3-33-16,1 6-32 16,0 2-9-16,5 5-47 0,-5-1-19 15,1 0-26-15,0 0-7 16,0-6-15-16,0-4-5 16,-2-6-6-16,-2-4-3 15,-1-5-5-15,2-4-2 16,1 3-3-16,-1 0-2 15,1-11-4-15,3-9-3 16,15-28-1-16,-4 28 1 16,4 2 5-16,1 3 4 0,1 5 7 15,2 5 2-15,-3 6 6 16,0 6 2-16,-2 6 3 16,0 4 0-16,-3 4 1 15,-1 1-4-15,-2 0-5 16,0-1-3-16,-2-3-40 15,-1-2-33-15,-1-7-82 16,-1-7-71-16,0-7 158 16,-1-3-123-16,-3-8-79 15</inkml:trace>
  <inkml:trace contextRef="#ctx0" brushRef="#br0" timeOffset="31485.83">18826 15191 1079 0,'63'-45'622'0,"-52"61"-290"16,-5 3-199-16,-1 0 86 16,1 2-82-16,-1-2-16 15,3-2-46-15,2-2-25 16,2-7-28-16,2-1-7 16,0-7-10-16,1-3-2 15,-1-7-8-15,1-1-2 16,-3-5 1-16,-2 1 1 0,-6-1 2 15,1 1 3-15,-5 2 2 16,1 3 3-16,-1 7 8 16,-1 2 3-16,0 7 4 15,1-6 1-15,0 0-1 16,1 16-1-16,12 32-3 16,-7-28-2-16,5-2-6 15,3-2-14-15,0-7-64 16,-1-3-41-16,2-8 86 15,2-2-62-15,-3-11-45 16</inkml:trace>
  <inkml:trace contextRef="#ctx0" brushRef="#br0" timeOffset="32032.53">19216 15205 1138 0,'59'-36'635'15,"-53"52"-306"-15,0 4-193 16,-1 1 73-16,2 3-35 16,-2-1-43-16,1 0-32 15,-2-4-51-15,1-2-17 16,-3-6-14-16,1-5-5 0,-1-5-12 16,-2-2-3-16,2-6-5 15,1-2-2-15,1-5-3 16,0-1-1-16,3-2 1 15,2 2 1-15,3 2 4 16,1 3 2-16,0 3 9 16,-1 4 4-16,0 6 8 15,-1 5 2-15,-1 4 2 16,-1 2 1-16,-5 0-2 16,3 1-1-16,-4-1-8 15,0-2-2-15,1-7-15 16,-1-3-9-16,0-3-15 15,-3 0-4-15,0 0-4 16,0-1-1-16,2-15 0 16,9-27 2-16,-5 27 11 15,0 1 7-15,3 1 24 16,2 6 10-16,1 4 13 0,-1 5 5 16,1 7 8-16,-1 5 1 15,0 5 1-15,0 2-2 16,-1 1-14-16,-3-3-9 15,2-1-49-15,-2-4-36 16,0-7-80-16,0-6 114 16,-1-12-93-16,0-5-60 0</inkml:trace>
  <inkml:trace contextRef="#ctx0" brushRef="#br0" timeOffset="32892.47">19719 14952 1162 0,'12'3'644'0,"-1"16"-315"16,-1 5-195-16,-1 10 82 15,0 3-52-15,-1 5-57 16,2 1-9-16,-1-3-48 16,0-6-23-16,0-5-15 15,-2-6-5-15,0-8-19 16,-3-3-9-16,-4-12-14 15,-4-4-3-15,-2-6-6 0,0-2 0 16,-2-3-2-16,3 0 0 16,4-3 13-16,1 1 7 15,6 4 12-15,8 3 7 16,2 3 10-16,2 5 7 16,1 3 9-16,3 2 4 15,-7 5 6-15,3 1 2 16,-7 1 5-16,-6 2-1 15,-5 0 0-15,-1-2-5 16,-7 0-6-16,-5 0-3 0,1-2-4 16,-5-3-1-16,0 1-9 15,3 1-7-15,4-5-6 16,6 4-3-16,4-2-3 16,4-1-2-16,8 0-2 15,2-1 0-15,6-3 1 16,2-3 2-16,5-3-9 15,0-7-5-15,0-2-12 16,-3-5-5-16,-1-2-4 16,-2 0 1-16,-6 1 2 15,-3 2 3-15,-10 4 14 16,-2 4 10-16,-2 8 19 16,-4 4 13-16,-1 6 19 15,2 6 5-15,0 3 10 16,3 3 0-16,2 0 1 0,4 0-1 15,5-3-8 1,4-2-6-16,2-6-13 0,2-5-6 16,5-6-12-16,2-4-8 15,2-6-20-15,3-1-6 16,-2-4-8-16,-1 1-2 16,2 3 0-16,0 3-1 15,-5 4 5-15,-3 4 7 16,-8 6 19-16,2 6 12 0,-3 3 29 15,-3 2 10-15,-5 0 14 16,-3-2 6-16,2 0 11 16,-2-1 6-16,0-7 3 15,-1-1-5-15,-3-2-19 16,3-1-8-16,0 0-13 16,0 0-7-16,0 0-18 15,-1 0-10-15,-2-7-31 16,0-4-18-16,-2-31-33 15,14 28-20-15,7-3-46 16,2-2-31-16,8 1 110 16,3 3-91-16,4 0-21 15</inkml:trace>
  <inkml:trace contextRef="#ctx0" brushRef="#br0" timeOffset="33520.94">21199 15360 1067 0,'12'16'528'0,"4"-16"-286"16,3-10-147-16,4-9 48 0,0-3-35 16,-1-7-34-16,-3-2-3 15,-5-3-29-15,-4-1-11 16,-9 3-14-16,-4 3 0 16,-11 3-1-16,-5 7-1 15,-5 7 0-15,0 4 1 16,0 9-2-16,1 6 0 15,7 12 1-15,2 8 0 16,11 7 2-16,3 3 3 16,9 4 3-16,5 3 1 0,6 3 4 15,4-1 0-15,3-1-2 16,1-3 0-16,-4-3-1 16,-2-2-1-16,-9-3-1 15,-1-2 0-15,-12-8-2 16,-3-3-2-16,-13-7-21 15,-3-4-19-15,-7-9-45 16,-1-3-38-16,0-11 78 16,-2-5-68-16,7-8-45 15</inkml:trace>
  <inkml:trace contextRef="#ctx0" brushRef="#br0" timeOffset="33820.25">21471 15181 1045 0,'25'12'544'16,"-16"3"-280"-16,1 4-159 15,-5 0 60-15,2 1-45 16,-6 2-24-16,-1-5-9 16,0-1-42-16,-1-4-10 15,1-7-12-15,-1-4-1 16,-2-8-5-16,-2-5-3 0,-2-8-3 15,0-2-3-15,0-3-9 16,-1-5-16-16,7 2-38 16,2-2-26-16,10 7-97 15,3 4 135-15,10 4-102 16,1 2-64-16</inkml:trace>
  <inkml:trace contextRef="#ctx0" brushRef="#br0" timeOffset="34647.33">20742 14984 869 0,'27'29'454'0,"-28"-37"-239"16,-6 6-135-16,-2 1 64 16,-2 3-70-16,-2 4-11 15,3 5-12-15,1 2-9 16,4 1-11-16,0 3-3 15,3-3 1-15,2 2 2 16,6-2 2-16,0 1 1 0,5-2 6 16,2 1 4-1,1-1 6-15,3 0 1 0,-3-2-1 16,-4-1 0-16,-3-1 4 16,-3 2 0-1,-5-2-8-15,-6-3-4 0,-6 1-10 16,-6-3-5-16,0 3-10 15,1-2-19-15,1 1-52 16,-1-5-35-16,7 0 67 16,6-1-52-16,5-7-37 15</inkml:trace>
  <inkml:trace contextRef="#ctx0" brushRef="#br0" timeOffset="35489.21">21823 15199 582 0,'-1'-1'419'0,"-1"0"-159"16,1 0-146-16,-4 1 105 16,-5 3-84-16,1 2-43 15,3 9-6-15,-21 33-33 16,34-23-12-16,6-5-12 16,-1-5-5-16,6-1-9 15,1-2-1-15,0-9 0 16,3-2 0-16,-7-12 0 15,-1-4-2-15,-7-5 3 16,-5-2 0-16,-4 0 2 16,-5-3 0-16,-5 4-2 15,-3 2 0-15,-3 8-4 16,-4 3-2-16,1 6-4 16,2 3-3-16,4 5-5 0,1 4-20 15,5-1-56-15,2 2-34 16,8-4 84-16,5-1-61 15,6-4-44-15</inkml:trace>
  <inkml:trace contextRef="#ctx0" brushRef="#br0" timeOffset="35866.81">22022 15166 654 0,'11'15'455'0,"-6"2"-157"15,-2 4-150-15,-2 1 84 16,2 1-38-16,-2-1-45 15,3 1-27-15,3-7-48 16,-2-4-17-16,5-6-27 16,2-4-12-16,3-5-15 15,-1-7-2-15,0-1-1 16,-1 1 0-16,-1-2-2 16,0 1 0-16,-3 4 0 15,0 0 0-15,-2 7 1 16,2 6 1-16,0 3 7 15,-1-3 7-15,3 7 16 16,1-2 10-16,1-2 7 16,3 4 4-16,0-11 5 0,2 0 2 15,-3-6-4-15,2-4-5 16,-1-7-14-16,-8 2-9 16,1 3-8-16,-1-15-6 15,0-3-47-15,-1 1-36 16,-4-5 58-16,-3 6-40 15,1-1-33-15</inkml:trace>
  <inkml:trace contextRef="#ctx0" brushRef="#br0" timeOffset="36613.06">23289 15315 884 0,'10'13'472'16,"5"-5"-248"-16,1 0-137 15,3-9 44-15,1-6-19 16,2-3-31-16,1-4-25 0,-7-10-28 15,0 0-5-15,-9-4-5 16,-7-1-3-16,-3 4-3 16,-2 4-2-16,-7 3-2 15,-6 5 0-15,-2 11 2 16,-4 2 1-16,2 10 7 16,4 6 2-16,0 6 1 15,2 5 1-15,7 0 0 16,4 0 0-16,10 0-5 15,6-4-4-15,6-5-7 16,5-4-5-16,2-6-26 16,1-7-18-16,2-6-42 15,1-3-24-15,-5-7-33 16,-1-2-4-16,-6-5 2 16,-1 2 3-16,-7-1 52 0,0 2 38 15,-5 6 77-15,-3 2 36 16,2 6 64-16,1 4 14 15,0 4 14-15,-3-3 3 16,0 0-18-16,2 1-19 16,16 11-35-16,29 28-10 15,-25-25-29-15,2-2-11 0,1-3-23 16,1-3-26 0,-1-2-70-16,1-2-36 0,-8-7 89 15,-3-4-71-15,-8-7-51 16</inkml:trace>
  <inkml:trace contextRef="#ctx0" brushRef="#br0" timeOffset="36785.08">23788 15200 1223 0,'-11'-46'638'0,"3"65"-340"15,-1 3-187-15,-5 2 57 16,2 0-33-16,0 2-54 15,1 2-39-15,3-7-81 16,1-1-39-16,5-7-63 16,1-6-36-16,4-5 115 0,4-2-104 15,0-10-48-15</inkml:trace>
  <inkml:trace contextRef="#ctx0" brushRef="#br0" timeOffset="37005.56">23896 15148 1095 0,'12'12'604'16,"-7"8"-301"-16,-1 1-180 0,3 10 62 15,-2 5-29-15,2 6-47 16,0 5-27-16,1-1-47 16,-1 0-17-16,7-4-9 15,-2-4-16-15,-1-6-50 16,-1-8-31-16,-4-12-70 15,-6-7-55-15,3-11 146 16,-1-6-121-16,-11-11-65 16</inkml:trace>
  <inkml:trace contextRef="#ctx0" brushRef="#br0" timeOffset="37243.92">23892 15175 967 0,'18'-3'540'0,"5"4"-247"15,-2 1-155-15,4 0 79 16,2 3-38-16,-2 1-38 0,-2-1-17 16,-5 3-39-16,-1 2-11 15,-10 1-25-15,-6 0-11 16,-8 2-21-16,-6-1-13 16,-4 2-25-16,3 4-18 15,-5-8-57-15,2 1-44 16,4-6-145-16,4 0 206 15,9-5-159-15,8-6-84 0</inkml:trace>
  <inkml:trace contextRef="#ctx0" brushRef="#br0" timeOffset="38376.67">24184 15199 1029 0,'8'9'571'0,"-1"5"-279"16,-3 2-171-16,-1 0 65 15,-3 2-30-15,2-2-48 16,2 1-24-16,1-3-42 16,4-7-12-16,4-6-12 15,4 0-4-15,-2-8-7 16,-1-4-1-16,1-4 2 16,-4-6 0-16,-5-2-2 15,-4 0-2-15,-7 1-9 16,-7-3-4-16,-4 5-3 0,0 4-1 15,-5 5-6-15,2 4-2 16,3 8 1-16,1 6 3 16,4 5 5-16,2 0 2 15,6 4-1-15,3 2 2 16,4-4 2-16,4-2 1 16,4-4 1-16,4-5-1 0,5-3 3 15,6 0 1-15,2-6 6 16,1-1 6-16,2-1 10 15,-1 3 3-15,-2 0 4 16,-5 2 0-16,-3 4 4 16,-4 3 1-16,-3 7-2 15,-5 1-5-15,-5 0-6 16,0-1-3-16,-4 1 0 16,2-2-1-16,-2-4-7 15,-6-6-3-15,5-3-6 16,0 1-5-16,1 1-3 15,0 0-1-15,1-13-4 16,1 1 1-16,8-28 1 16,-1 30 3-16,-4 5 5 15,1 1 4-15,1 7 4 16,-1 2 1-16,-1 6 3 0,5 2 1 16,-1 2 1-16,4 2 0 15,-1-2-1-15,3-1-2 16,-1-4-1-16,0-1-1 15,-1-6-1-15,-2-2-1 16,0-2-1-16,-1-3 0 16,-1-4 0-16,-2 0 0 15,1-3-1-15,0-3 1 0,-3 0 0 16,0-2 2-16,-3 1 2 16,-2-2 1-16,-3 8 1 15,-2 2 0-15,-3 7 2 16,-1 1 0-16,3 12 0 15,-2 2-1-15,5 6-1 16,1 0-2-16,2 1 1 16,5-1-1-16,4-3-3 15,1-5 0-15,5-4-1 16,4-5-2-16,4-3-17 16,3-4-19-16,-2-7-38 15,-5-4-16-15,3-2-22 16,0 2-5-16,-6 0 1 15,-3-2 0-15,-4 6 22 16,-1 2 27-16,-4 7 58 16,8 3 25-16,-10 5 49 15,-2 2 18-15,3 4 15 0,1 1 5 16,-1-1-2-16,-4-4-7 16,3 2-21-16,-2-2-10 15,1-3-26-15,4 0-13 16,-2-5-17-16,0 0-7 15,-3-1 0-15,0 0-3 16,0 0 0-16,0-1 1 0,3 1 1 16,2-1 1-16,2-1 1 15,1 0 2-15,1 0 0 16,1 2 0-16,-3 1 0 16,1 1-1-16,0 1-10 15,-1 1-22-15,0 0-65 16,-2-1-35-16,4 0 97 15,1 0-75-15,0-6-53 16</inkml:trace>
  <inkml:trace contextRef="#ctx0" brushRef="#br0" timeOffset="38558.01">25196 15038 1078 0,'0'21'595'0,"0"4"-302"15,1 6-183-15,2 4 104 16,4-1-130-16,1 0-20 16,3-5-27-16,4-3-33 15,2-10-69-15,-3-9-45 16,-1-4 79-16,-1-3-68 16,-10-7-44-16</inkml:trace>
  <inkml:trace contextRef="#ctx0" brushRef="#br0" timeOffset="39359.57">25105 15104 936 0,'-6'-1'211'16,"2"1"-4"-16,2 0-52 0,1 0-10 16,1 0-26-16,0 0-12 15,0 0 159-15,0 0-87 16,7 3-30-16,13 5-48 16,32 3-20-16,-18-11-31 15,1-1-14-15,2-3-18 16,1 1-6-16,2 1-9 15,-5 1-2-15,-3 1-1 16,-2 3 0-16,-9 5 0 16,-1 1 2-16,-7 4 2 15,-2 2 1-15,-5 3 1 16,1-1 0-16,-6 0 2 16,0-2 0-16,-2-4-7 0,-2-4-8 15,0-5-18-15,-3-5-12 16,0-9-27-16,-1-2-10 15,-1-7-7-15,3-3-3 16,-4-8 3-16,1 2 8 16,0-3 15-16,1 4 15 15,2 5 40-15,0 5 11 16,3 6 10-16,-1 5 3 0,3 11 1 16,7 6-1-16,3 5-29 15,1 0-40-15,8 3-107 16,3-2-79-16,5 0 172 15,4 1-134-15,6-4-87 16,-2-1 111-16,5-1-37 16,3 1 39-16,-3-3 147 15,-2 3-19-15,-6-1 280 16,-5-1 35-16,-7-4-125 16,1 3 104-16,-14-8-54 15,-1 0-21-15,-6-7-38 16,-8-5-18-16,-1-3-33 15,-4-1-10-15,0-2-18 16,-6 2-8-16,3 5-19 16,-6 3-8-16,5 10-11 0,-1 6-3 15,4 7-4 1,7 8-2-16,2 0 1 0,0 0 0 16,8-1 0-16,5 0 2 15,1-9 3-15,3-1 1 16,6-6 2-16,-5-7 1 15,4-2 0-15,1-2-1 16,-2-2 4-16,-2-1 2 16,1 2 0-16,-3 1 2 0,-6 4 0 15,5 4 1-15,-7 3-3 16,0 3-1 0,-1 0-43-16,3 5-28 0,-5-5-76 15,3-1 41-15,1-7 46 16,1-7-73-16,6-6-38 15</inkml:trace>
  <inkml:trace contextRef="#ctx0" brushRef="#br0" timeOffset="39558.83">26069 14978 1275 0,'-5'7'634'0,"1"11"-356"15,3 7-175-15,1 11 72 16,1 0-70-16,2 2-37 0,1-4-10 16,2-3-48-16,3-4-25 15,2-13-56-15,0-5-48 16,2-12 88-16,0-9-67 16,0-6-43-16</inkml:trace>
  <inkml:trace contextRef="#ctx0" brushRef="#br0" timeOffset="39763.9">26215 14963 1325 0,'0'17'639'0,"-1"14"-373"16,-3 5-170-16,4 6 48 16,0-2-31-16,2 2-39 15,4-9-24-15,5-3-40 16,1-7-18-16,2-11-52 15,0-5-40-15,5-7-244 16,-4-8 273-16,4-6-178 16,0 1-129-16</inkml:trace>
  <inkml:trace contextRef="#ctx0" brushRef="#br0" timeOffset="40244.42">26360 15193 1158 0,'24'-8'635'15,"-26"31"-316"-15,0-1-188 16,2-2 60-16,3 0-21 16,4-4-48-16,0-4-31 15,6-7-55-15,6-3-14 16,-2-8-22-16,3-3-9 16,-1-7-8-16,-1-5-1 15,-1-1-1-15,-3 0 2 0,-3 4 3 16,-6 1 3-16,0 11 12 15,-4 2 8-15,-1 12 8 16,-2 7 1-16,0 5 3 16,-1 4 1-16,3 7 1 15,5 3 1-15,1 4 0 16,5 2-1-16,4 2 0 16,-1 1 0-16,1 3-2 15,-1 2-1-15,-5-2 1 16,-5-2 1-16,-7-8 1 15,-8-3-2-15,-8-8-6 16,-3-3-2-16,-6-9-8 16,0-5-4-16,-2-10-11 15,2-2-6-15,8-4-14 0,1-3-11 16,12-5-32 0,-1-5-17-16,11 0-41 0,7 0-26 15,13 1 102-15,5-2-80 16,2-1-34-16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5:40:05.84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25127 16867 432 0,'0'-1'309'0,"0"0"-98"16,0 0-99-16,0-1 60 15,0 1-6-15,0 0-28 16,0 0-14-16,0 0-22 15,0 1-10-15,0 0-22 16,1 3-11-16,2 19-17 16,-4 31-8-16,-4-20-14 15,-1 2-5-15,1 5-8 16,1 0-1-16,0 1-2 16,2 0-1-16,2-7-1 15,1-2 0-15,1-7-3 16,1-6-22-16,-1-7-59 15,0-4-54-15,-1-8 106 16,1-3-74-16,-2-12-55 0</inkml:trace>
  <inkml:trace contextRef="#ctx0" brushRef="#br0" timeOffset="255.5">25066 17183 697 0,'-59'-10'434'0,"52"27"-186"16,6 0-139-16,-2-1 76 16,4 6-60-16,4 2-13 0,4 1-29 15,1 0-12-15,3-1-19 16,-1-2-6-16,3-2-13 16,3-4-6-16,-3-7-8 15,-1-4-4-15,2-6-8 16,0-4-3-16,2-9-28 15,-1-5-27-15,2-7-124 16,1-2 143-16,-5-12-95 16,1-4-71-16</inkml:trace>
  <inkml:trace contextRef="#ctx0" brushRef="#br0" timeOffset="910.82">25289 16504 793 0,'-61'-26'411'0,"64"33"-203"16,3 3-117-16,1 4 42 15,1 2-24-15,3 4-16 16,0 2-10-16,2-1-38 16,-1-3-12-16,1-2-15 15,-1-4-4-15,-1-4-7 16,0-3-3-16,-2-5-1 16,0-1-2-16,-2-4 0 15,0-1-1-15,-1-2 0 16,0-2-1-16,0-1-1 15,1 1 1-15,1 2-2 16,-1 1 2-16,-1 6 2 16,1 1 4-16,1 9 11 15,-1 1 4-15,1 6 5 16,-1-1 0-16,1 3 2 0,0-3 0 16,2-2-1-16,0-2-3 15,-1-7-6-15,1-4-3 16,-1-8-3-16,-1-1 0 15,1-8-1-15,-2-2 0 16,-1-3-10-16,0-2-14 16,-1 2-58-16,1 1-54 15,0 5 97-15,2-1-68 16,0 10-51-16</inkml:trace>
  <inkml:trace contextRef="#ctx0" brushRef="#br0" timeOffset="1113.63">25643 16543 961 0,'69'79'485'0,"-65"-71"-271"16,2-2-139-16,-1 0 40 15,2 2-22-15,-3-3-39 16,0 2-21-16,-1-4-76 15,-1 0-39-15,-2-5 65 16,-1 1-47-16,0 0-36 16</inkml:trace>
  <inkml:trace contextRef="#ctx0" brushRef="#br0" timeOffset="1303">25638 16385 597 0,'3'-8'435'0,"0"4"-164"16,3 5-165-16,2 2 80 16,1 2-103-16,1-1-86 0,1 2 20 15,0 1-46-15,0-1-55 16</inkml:trace>
  <inkml:trace contextRef="#ctx0" brushRef="#br0" timeOffset="1516.04">25880 16311 810 0,'46'-18'591'16,"-55"37"-240"-16,5 5-218 16,0 2 156-16,4 5-184 15,3 4-23-15,0 0-29 16,4 1-17-16,2-2-22 15,1-1-15-15,2-7-47 0,0-3-31 16,1-9-121-16,-2-4 158 16,3-13-114-16,-2-5-80 15</inkml:trace>
  <inkml:trace contextRef="#ctx0" brushRef="#br0" timeOffset="1816.82">26080 16459 928 0,'-10'8'536'0,"-1"1"-264"0,0 1-171 16,0 0 80-16,0-3-69 15,0 0-21-15,2-3-39 16,2 0-6-16,1-2-9 16,2 0-4-16,1 1-3 15,-2 0-3-15,5 5-2 16,1-1 0-16,5 1 3 15,2 3 1-15,3-1 0 16,1 2 1-16,6-1-3 16,1 1-1-16,-2-1-26 15,2-1-25-15,-2-1-77 16,0-1-45-16,-2-4 107 16,0-6-90-16,-4-6-59 0</inkml:trace>
  <inkml:trace contextRef="#ctx0" brushRef="#br0" timeOffset="1971.58">26196 16568 759 0,'31'-44'462'16,"-28"54"-218"-16,-1 0-153 0,0-1 58 15,1-1-72-15,-2-2-33 16,2-2-18-16,-3-6-43 15</inkml:trace>
  <inkml:trace contextRef="#ctx0" brushRef="#br0" timeOffset="2164.42">26241 16233 1211 0,'4'9'601'0,"0"2"-331"16,0-4-168-16,1 1 41 16,1-4-22-16,0 2-69 15,0-3-57-15,-1 2 12 16,2 4-36-16,-7-5-37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5:42:54.754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12708 13330 275 0,'0'0'225'0,"0"0"5"16,0 0-46-16,0 0-15 16,0 0-47-16,0 0-13 15,0 0-9-15,0 0-4 16,0 0-10-16,0 0-5 15,0 0-15-15,0 0-10 16,0 0-10-16,1 6-2 16,1 10 2-16,4 33 3 0,-8-19 2 15,1 6-5 1,1 7-9-16,3 5-7 0,3 3-11 16,-1-3-4-16,4 0-5 15,-1-6-2-15,1-2 3 16,-2-3 0-16,-1-8 2 15,-2-5 0-15,-2-9-1 16,0-2-2-16,0-9-2 16,-1 1 0-16,-1-5-24 15,-1-1-39-15,-1 0-109 16,2 0-97-16,2-19 157 16</inkml:trace>
  <inkml:trace contextRef="#ctx0" brushRef="#br0" timeOffset="567.82">12747 13328 632 0,'-12'-5'335'16,"1"-1"-87"-16,2 2-87 15,3-1 2-15,5 5-66 16,2 0-25-16,7 0-27 16,3 4-6-16,8-1 3 15,4 1-5-15,7 1-5 16,13 3-4-16,1 1-3 16,-11 0-2-16,7 11-2 15,-18-5 0-15,8 12 5 16,3 3 2-16,-12 2 1 15,4 9-2-15,-15 0-7 0,-1 4-2 16,-7-3-1-16,-7-3 1 16,-6-1 2-16,-6-2-2 15,-10-6 3-15,7 2 0 16,-6-8 1-16,6-5 0 16,-1-1-8-16,0-5-3 15,0-4-9-15,-4-8-2 0,15 1-21 16,1-5-30-16,15-5-97 15,2 3-74-15,5-10 131 16</inkml:trace>
  <inkml:trace contextRef="#ctx0" brushRef="#br0" timeOffset="957.25">13294 13359 1110 0,'46'-57'445'16,"-42"61"-308"-16,-3-1 2 15,1 8-32-15,1 4-31 16,-1 9-24-16,9 14-1 0,-2 8-7 16,-1 2-10-1,9 14-12-15,-2 0-6 0,9 6-7 16,4 2-3-16,-9-11-2 16,-6-25 1-1,1 0-1-15,3 11 0 0,-1-4 0 16,-2-11-3-16,-12-27-54 15,-2-2-40-15,-2-14-106 16,-10-16-81-16,2-14 178 16</inkml:trace>
  <inkml:trace contextRef="#ctx0" brushRef="#br0" timeOffset="1293.29">13393 13386 644 0,'2'-16'397'15,"-3"-1"-70"-15,8 12-98 16,4-1-28-16,1 3-67 16,0 1-21-16,8 3-23 15,5 3-10-15,-2 2-20 0,4 0-9 16,-1 1-15-16,0 1-5 16,-3 1-11-16,-5 7-3 15,-9-1 0-15,-4 10 2 16,-9 3 3-16,-8-8 0 15,-6 8-1-15,-5-12 1 16,-4 0-3-16,-2 1 0 16,-2-8-2-16,-4-1-4 0,2-6-4 15,2 0-5-15,7 0-9 16,10 4-12-16,11-6-43 16,1 0-37-16,20-3-157 15,3-2 162-15</inkml:trace>
  <inkml:trace contextRef="#ctx0" brushRef="#br0" timeOffset="2572.92">14661 13611 650 0,'-33'7'369'16,"24"-9"-92"-16,5 2-63 15,2-1-4-15,1 1-63 16,1 0-31-16,0 0-44 15,0 0-16-15,0 0-26 16,11-1-5-16,14 0-5 0,33-1-4 16,-23 0-1-16,10 2 0 15,1 0-4-15,2-3 0 16,-7 1-3-16,-8-1-2 16,-3 2 0-16,-9 1-2 15,-2 0 0-15,-6 0 0 0,-6-1-23 16,1-1-30-1,-9 4-117-15,-4-1-143 0,2 4 193 16</inkml:trace>
  <inkml:trace contextRef="#ctx0" brushRef="#br0" timeOffset="2879.89">14700 13772 679 0,'-1'4'369'16,"-4"-4"-107"-16,4 0-65 15,1 0 0-15,0 0-62 16,0 0-27-16,13 1-25 16,13 0-8-16,36 0-23 0,-23-3-6 15,2 0-14 1,0-1-6-16,-8-1-9 0,1 1-4 15,-9 2-5-15,-3 0 0 16,0 2-1 0,-11 0 0-16,-3 0-32 0,0-1-38 15,-7-1-136-15,0-5-141 16,1 0 212-16</inkml:trace>
  <inkml:trace contextRef="#ctx0" brushRef="#br0" timeOffset="3968.41">14881 13490 602 0,'-31'-61'315'0,"31"62"1"0,6 2-116 15,5 4-40-15,-4-3-20 16,2 8-65-16,1 7-13 31,-6-9-5-31,2 0 0 0,9 38-13 0,2 3-6 16,4 7-8-16,4-18-5 16,-9-8-6-16,-4-1-2 15,1-8-4-15,-13-1 0 16,1-8-3-16,1-1-1 0,0-2-1 15,2-4-2 1,4 3-16-16,-7-4-31 0,-5-6-119 16,7 4 106-16</inkml:trace>
  <inkml:trace contextRef="#ctx0" brushRef="#br0" timeOffset="5124.5">16142 13396 658 0,'-5'-3'316'0,"2"1"-113"16,1 0-2-16,1 1-13 15,0 0-37-15,0 0-54 16,0 0-12-16,0 0-22 16,0 1-11-16,-2 14-11 15,0 15-7-15,4 52-13 16,4-35-6-16,1 2-8 15,2 0-2-15,-1-9-1 16,0-4 0-16,-2-8 1 16,-1-3 0-16,-2-8 2 15,-1-4 2-15,-3-8 0 16,0-3-2-16,-4-6-8 16,5 4-4-16,0 0-8 15,-1-9-2-15,-1-13-3 16,0-29 0-16,5 25 1 0,2 3 4 15,4 4 8-15,2 3 2 16,3 4 1-16,4 4 2 16,3 7 5-16,1 2 6 15,1 8 10-15,-1 3 2 16,-4 4 4-16,-1 1-3 16,-7 3-2-16,-1-1-1 15,-8-2-2-15,-3-2 0 16,-6-2 0-16,-5-1 0 0,-5-1-4 15,-1-2-1-15,2-3-6 16,-1 0-5-16,3-5-34 16,0 0-29-16,6-4-112 15,3-1-84-15,7-3 158 16</inkml:trace>
  <inkml:trace contextRef="#ctx0" brushRef="#br0" timeOffset="5460.37">16492 13605 836 0,'-4'-1'469'16,"0"3"-60"-16,-4 8-240 0,8 2-5 16,-4 8-84-16,-4 4-30 15,8 2-26 1,0-1-6-16,9-2-7 0,5-4-2 15,6-6-3-15,-2 0 0 16,1-11 1-16,2-2 1 16,-4-6 1-16,-3-7 3 15,-6-6 2-15,-1-2 0 0,-7-2 5 16,-3-2 1-16,-8 3 2 16,-4 1 1-1,-4 7-6-15,-3 0-4 0,1 7-11 16,3 3-5-16,3 5-13 15,10 8-6-15,2 3-76 16,3 4-65-16,13 2 102 16</inkml:trace>
  <inkml:trace contextRef="#ctx0" brushRef="#br0" timeOffset="5739.44">16779 13427 1244 0,'-1'0'510'16,"-5"7"-298"-16,0 10-77 16,0 7-28-16,0 9-36 15,2 7-37-15,2 2-14 16,5 5-14-16,3-3-3 15,7-6-4-15,1-5-2 16,8-7-1-16,2-4-3 16,0-9-62-16,1-5-60 0,-4-8-206 15,-9-9 205-15</inkml:trace>
  <inkml:trace contextRef="#ctx0" brushRef="#br0" timeOffset="5923.48">16708 13548 1147 0,'-8'1'512'0,"3"-3"-263"15,5 2-39-15,6 2-77 16,-6-2-49-16,1 0-51 16,21 1-3-16,36 2-13 15,-25 1-8-15,-1-3-50 16,5 0-64-16,-8-1 67 15</inkml:trace>
  <inkml:trace contextRef="#ctx0" brushRef="#br0" timeOffset="6177.25">17099 13404 1088 0,'-1'18'466'16,"-2"2"-260"-16,-2 8-71 16,3 12 6-16,2 3-66 15,1 3-30-15,7-2-30 16,3-5-3-16,5-7-8 16,4-6-4-16,0-8-2 15,3-2-8-15,-3-10-70 16,-3 0-60-16,-3-8 84 15</inkml:trace>
  <inkml:trace contextRef="#ctx0" brushRef="#br0" timeOffset="6388.34">16991 13534 1286 0,'-5'0'532'15,"10"3"-340"-15,-3-3-22 16,-2 0-50-16,0 0-40 16,3 0-37-16,17 1-9 15,38 5-30-15,-27-5-49 16,5 2-143-16,0-2-142 16,2 1 197-16</inkml:trace>
  <inkml:trace contextRef="#ctx0" brushRef="#br0" timeOffset="6768.19">17477 13562 1039 0,'-3'2'450'0,"-3"16"-250"16,-28 34-20-16,32-25-36 15,2 3-43-15,3-1-40 16,4-3-12-16,6-2-22 16,-1-4-5-16,2-6-8 15,9-2-2-15,-3-6-7 16,5-2-1-16,-2-6-1 0,-3-4 0 16,-4-9 1-16,-3-4 1 15,-6-2 4-15,-5-2 1 16,-7-6 1-16,-7 0-1 15,-10 0-6-15,-4 1-4 16,-1 9-11-16,4 5-5 16,4 7-1-16,1 6-4 15,6 2-15-15,0 3-10 16,8 2-51-16,7 1-54 0,1 4-262 16,6-1 271-16</inkml:trace>
  <inkml:trace contextRef="#ctx0" brushRef="#br0" timeOffset="7333.92">17717 13576 940 0,'12'0'460'0,"-6"16"-132"16,-1 4-91-16,-6 6-56 15,-3 4-51-15,1-3-81 16,2-3-13-16,1-4-28 15,2-4-3-15,0-7-2 16,-2-4 0-16,-1-5-2 16,-1-2-1-16,1 1-3 15,0 0-3-15,0 0 0 0,-1-16-1 16,-1-29 1-16,11 29 1 16,4 1 3-16,1 0 2 15,4 4 0-15,-1 2 3 16,-1 5 7-16,1 2 3 15,-2 6 11-15,-3 3 4 16,1 10 3-16,-3 1-1 0,-7 1-8 16,2 0-5-1,-6-3-9-15,-2-3-2 0,2-4 0 16,-5-1-2-16,7-5 0 16,0-2-2-16,2-2-2 15,-2 1 0-15,0 0-2 16,0 0-1-16,2-14 0 15,8-1 1-15,32-26 1 16,-33 28 1-16,-2 5 1 16,2 1 1-16,0 5 11 15,-2 3 5-15,0 6 13 16,0 6 4-16,-9 6 0 16,2 5-4-16,0 2-13 15,-3-1-6-15,8-5-14 16,-7-1-16-16,7-7-64 0,4-3-39 15,5-5-117-15,11-2-79 16,0-9 204-16</inkml:trace>
  <inkml:trace contextRef="#ctx0" brushRef="#br0" timeOffset="7610.92">18178 13705 1409 0,'-42'38'555'0,"36"-34"-313"16,4 0-78-16,6-2-5 15,6 1-34-15,8-2-80 16,6-1-15-16,6 0-17 16,2 0-20-16,2-3-126 15,-2 0-95-15,3-3 135 16</inkml:trace>
  <inkml:trace contextRef="#ctx0" brushRef="#br0" timeOffset="8550.29">18615 13658 908 0,'-3'-4'424'0,"1"1"-187"16,0 1 2-16,-2-1-51 15,-3-1-44-15,2 3-57 16,-1 2-20-16,4 4-28 16,-10 18-10-16,1 27-14 15,17-27-4-15,5-1-5 16,1-3-2-16,2-5-2 15,1-3-1-15,-1-6-1 16,4-3 0-16,-3-5-2 16,1-6-1-16,2-7-29 0,1-5-15 15,1-4-22-15,0-2 0 16,0 0 31-16,-4 3 18 16,-7 7 30-16,-2 2 17 15,-6 9 37-15,0 3 17 16,-3 4 24-16,0-1-1 15,1 0-14-15,-2 4-7 0,-5 21-10 16,1 32-8-16,8-27-18 16,3-2-12-16,5-3-20 15,1-3-6-15,2-4-8 16,2-2-2-16,-3-5-61 16,5-2-47-16,-1 0-134 15,1-2-103-15,1-8 218 16</inkml:trace>
  <inkml:trace contextRef="#ctx0" brushRef="#br0" timeOffset="8834.42">18998 13600 1256 0,'0'0'498'0,"2"0"-326"0,0 2-11 15,-2-2-8-15,0 0-44 16,-1 24-53-16,0 36-10 16,3-16-16-16,3 5-10 15,2 7-12-15,3-2-3 16,2 2-4-16,0-3 0 16,2-2 0-16,2-3 1 15,-6-12 0-15,-4-5 1 16,-4-13-29-16,-2-4-23 0,-3-7-47 15,-2-5-27-15,-4-7-64 16,1-5-45-16,2-11 150 16</inkml:trace>
  <inkml:trace contextRef="#ctx0" brushRef="#br0" timeOffset="9104.39">18997 13669 1007 0,'13'-5'473'16,"-4"0"-208"-16,10 0-79 16,2 2-17-16,1 1-47 15,-1 1-21-15,-4 3-25 0,-2 3-4 16,-7 5-13-16,-2 2-6 16,-8 5-13-16,-6-1-7 15,-10 3-10-15,-2-1-6 16,-3-1-8-16,0-3-11 15,0-1-25-15,4-2-16 16,4-2-43-16,2-2-25 16,11-3-67-16,-3-1-58 15,8-3 150-15</inkml:trace>
  <inkml:trace contextRef="#ctx0" brushRef="#br0" timeOffset="29604.79">14379 14988 770 0,'10'3'350'0,"-11"1"-106"16,1 0-57-16,2-3-11 16,-2-1-32-16,0 0-60 15,0-1-11-15,0 0-3 16,0 0-2-16,0-7-10 15,-2-7-3-15,-10-27-10 16,-1 28-5-16,-4 1-11 16,1 4-7-16,-2 2-8 15,0 4-5-15,2 3-7 16,-2 1-2-16,5 8-6 16,-3 1-1-16,5 10-2 15,0-1 0-15,4 4-1 16,5 1 0-16,4-1 2 15,5 3 0-15,4-7 2 16,2 2 1-16,3-7 2 0,1-4 1 16,1-4 2-1,1-6 1-15,-2-10 3 16,3-5 1-16,-5-11 1 0,-3-4 0 16,-3-8-1-16,0-2 0 15,-6-2 0-15,5 7 1 16,-10-4-1-16,-2 6 2 15,3 6 0-15,-6-1 2 16,4 14 5-16,1 5 5 16,-2 8 1-16,1 4-3 0,4 19-7 15,-2 3-5 1,2 12-3-16,4 6 0 0,5-1 1 16,2 0 1-16,3-1 3 15,3-1 1-15,1-10-1 16,-5 1 0-16,0-11-5 15,2-3-1-15,-4-5-1 16,7-6-3-16,-1-6-75 16,-2-5-72-16,5-9 94 15</inkml:trace>
  <inkml:trace contextRef="#ctx0" brushRef="#br0" timeOffset="29978.56">14624 15055 954 0,'-1'0'440'16,"1"0"-183"-16,0 0-30 15,0 0-26-15,0 0-40 16,6-1-61-16,4-4-21 16,2 0-36-16,25-48-14 15,-27 28-13-15,-1-1-3 16,-3 1-1-16,-3 4 3 0,-7 4 9 15,-4 1 4-15,-9 9 2 16,0 2-2-16,-3 6-7 16,0 9-5-16,5 2-8 15,5 10-6-15,6 5-5 16,4 4-3-16,8 5-2 16,2-4 0-16,7-3 0 15,0-4-1-15,6-5-35 16,2-3-41-16,6-9-105 15,0-3-66-15,5-10-237 16,1-6 310-16</inkml:trace>
  <inkml:trace contextRef="#ctx0" brushRef="#br0" timeOffset="30912.51">14972 14900 651 0,'-1'-1'372'16,"1"1"-41"-16,-1 1-69 15,1-1-72-15,0 0-41 16,-1 0-57-16,-1 0-13 16,-1 14-11-16,-2 8-3 15,-1 35-10-15,9-27-9 16,2 2-20-16,1-3-9 16,5-2-11-16,0-4-3 0,13-6-4 15,5-4 0-15,-1-6-2 16,6-4-1-16,-4-7-6 15,1-6-17-15,0-8-55 16,0-4-30-16,-4-3-20 16,-4 0 3-16,-8 1 42 15,-6 2 33-15,-6 2 33 16,-3 3 17-16,-4 5 18 16,-3 1 6-16,0 8 29 15,0 3 13-15,2 5 16 16,2 9 12-16,1 5 0 15,0 4-2-15,2 4-4 16,5 0-11-16,2-3-27 16,3-4-12-16,9-3-13 15,1-3-4-15,5-7-3 0,0-3-1 16,-4-3-4 0,-1-2-2-16,-6-4-1 15,1-4-2-15,-6-8 0 0,2-1-1 16,-9-6-11-16,1 1-7 15,-4 1-4-15,-8 1 0 16,-5 3 11-16,-4 3 6 16,-4 3 2-16,0 0 3 15,4 8-1-15,-1-1 1 0,4 5 0 16,2 2-2-16,4-2-2 16,3 3-6-16,3 0-12 15,3-3-4-15,5 4 0 16,5-1 1-16,4-3-3 15,-1 1-11-15,5-4-17 16,-3 0-2-16,-1-3 11 16,3-2 14-16,0 4 23 15,-2-4 5-15,0 3 4 16,0 2 1-16,-4-1 3 16,1 4 3-16,-1 3 21 15,-4 5 10-15,-5 9 17 16,0 5 8-16,-2 8-9 15,-7 2-4-15,11-6-17 16,-1-3-12-16,6-9-15 16,5-3-6-16,-4-8-4 0,2 1 0 15,-1-7 1-15,0-4 0 16,1-2 0-16,0-4 1 16,-1-4-2-16,0 0 1 15,0-2 1-15,-4 1 1 16,0 3 3-16,0 6 1 15,-4 3 0-15,1 7 4 16,0 8 10-16,-3 2 4 0,1 9 12 16,1-3-1-16,4 1-11 15,0-2-6-15,4-3-16 16,0-3-5-16,1-6-66 16,1-4-52-16,1-2-156 15,2-4 165-15</inkml:trace>
  <inkml:trace contextRef="#ctx0" brushRef="#br0" timeOffset="31181.39">15899 14889 961 0,'14'14'498'0,"-14"2"-63"15,2 3-165-15,-4 8-83 16,4 6-42-16,3 6-90 0,-2 5-25 15,4 4-20-15,3 1-4 16,1 0-6-16,0-12-3 16,4-6 3-16,-1-6 0 15,-2-11-9-15,-3 1-17 16,-8-9-43-16,-10-6-28 16,-1-8-42-16,-7-6-23 15,1-14-77-15,6-5-103 16,-13-18 220-16</inkml:trace>
  <inkml:trace contextRef="#ctx0" brushRef="#br0" timeOffset="31387.52">15911 14959 729 0,'12'-9'428'15,"5"1"-102"-15,-1 4-71 16,-1-2-41-16,6 6-50 16,-2-2-13-16,-4 2-22 15,-1 6-15-15,-5 7-35 16,-2 4-15-16,-9 12-21 15,-4 0-7-15,-10 1-6 16,-5-5-6-16,2-8-8 16,2-1-3-16,5-6-21 15,-4-5-25-15,7-5-79 16,1-4-66-16,2-8-197 16,15-4 233-16</inkml:trace>
  <inkml:trace contextRef="#ctx0" brushRef="#br0" timeOffset="31601.92">16179 14715 1221 0,'4'10'547'0,"-3"3"-277"0,-1 10-97 16,0 6-13-16,-2 11-68 15,1 5-32-15,2 7-29 16,2 1-8-16,5-8-16 15,3-2-5-15,2-15-4 16,-1-7-16-16,1-9-104 16,-2-6-85-16,-1-10 123 15</inkml:trace>
  <inkml:trace contextRef="#ctx0" brushRef="#br0" timeOffset="31957.93">16425 15061 1184 0,'11'6'565'0,"-4"-5"-272"15,2-1-100-15,-3-3-19 16,5-6-95-16,3-3-27 16,4-8-18-16,2-1-11 15,-6-2-14-15,-2-1-2 16,-11 4-3-16,-1 5-2 15,-7 0 1-15,-5 9 1 16,-5 3-2-16,1 2 1 16,-5 10-2-16,4 4 1 15,9 9 5-15,0 4 3 0,8 7 5 16,6 0 3 0,-4 3 3-16,10-1 3 0,3-10 2 15,4-3 1-15,15-10-6 16,3-5-5-16,7-7-16 15,2-6-45-15,0-6-164 16,-3-3-129-16,-5-6 195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5:46:29.819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13240 7414 683 0,'-1'0'297'0,"1"0"-161"15,0-2-5-15,0 2-24 16,0 0-26-16,0-1-24 16,0 0 1-16,0 0 0 15,0 0-6-15,5 0-12 16,6 0-2-16,3 0-9 15,31 3-3-15,-27-2-7 16,5 0-3-16,-4 2-3 16,2-2-1-16,1 1-1 0,-6-1 1 15,6 1 1-15,-9 0 1 16,6 1 0-16,2-4-3 16,3 4-4-16,11-2-3 15,-1-2-3-15,3 2 0 16,2-1-1-16,-1 2 1 15,6 2 1-15,-1-1 0 16,5-3-1-16,-1-1 0 16,-1 2 0-16,-2 2 1 15,1 2 2-15,1-2 2 0,-3 2 3 16,1-3 1-16,-1-1 2 16,1 2 4-16,10-1 3 15,-4 0 1-15,-2 1-1 16,-18-1-2-1,1 0-1-15,16 2-1 0,10-2-1 16,-5 0-1-16,-7-1-1 16,0-5 4-16,7 2 9 15,-1 0 3-15,-1-2 1 16,-1 2-2-16,-14-2-7 16,1 3-2-16,-4-2-5 15,-2-2-1-15,5 2-3 16,-6 1 0-16,0 1 1 15,-3 1 1-15,-10-4 3 16,-1 2 2-16,-6 1 4 0,-1 0 3 16,-6 3 13-16,-3-2 5 15,-3 1-3-15,3 0-5 16,0-1-26-16,0 0-18 16,0-1-47-16,0 1-41 15,-8-1-127-15,0 0 142 16</inkml:trace>
  <inkml:trace contextRef="#ctx0" brushRef="#br0" timeOffset="1359.76">14678 7730 467 0,'-2'0'314'0,"0"0"-37"16,1 0-66-16,0 0-18 15,0 0-66-15,0 0-20 16,0 0-26-16,-1 0-7 16,1 0-16-16,0 0-5 15,0 0-10-15,0 0-6 16,0 0-10-16,1 0-6 15,0 0-5-15,0 0-3 16,0 0-1-16,10 3-1 0,3 0 1 16,31 7 0-16,-27-10-3 15,4 0-2 1,10 1-2-16,5 1 0 0,7-1 1 16,0-1 1-16,-5 1 2 15,1-1-1-15,5 0 0 16,2-2 1-16,15 2-2 15,1-3-1-15,10 2 2 16,0 0-1-16,-2-3 2 16,-2 0 2-16,-6 2 1 15,3 2 3-15,-1 0 1 16,3 2-1-16,0 3-1 16,-5-1-1-16,-5-2-1 15,-2 0 2-15,-4-2 2 16,2 1 1-16,-4-2 2 0,-5-1 0 15,-9 2 1-15,-6-1 4 16,-8 0 6-16,-4 1 3 16,-7 0 2-16,-2 0-1 15,-5 1 7-15,-3-1 5 16,-5 0 1-16,4-1-1 16,0 0-14-16,0 0-10 15,-1 0-76-15,-11-3-66 0,0-2-184 16,-26-10 181-16</inkml:trace>
  <inkml:trace contextRef="#ctx0" brushRef="#br0" timeOffset="2676.25">13583 8046 925 0,'-14'0'399'0,"7"3"-202"15,1-3-15-15,4 0-29 16,2 0-46-16,0 0-60 16,0 0-14-16,0 0-1 15,16 0 4-15,40 3 4 16,-24-2-2-16,3 2-6 16,3 0-4-16,12 1-7 15,1-1-3-15,4-2-4 16,3-1-1-16,0-1-4 15,3 1-1-15,8 1 1 16,3 0 1-16,5 4 3 16,-4-3 1-16,-8 2 3 15,-7 1 1-15,-13-3 0 16,-8-1 2-16,-8-1 9 16,-6-1 5-16,-12-1 10 15,-4 0 8-15,-5 1 7 0,-2 0 1 16,-2-1-7-1,1 1-10-15,0 0-20 0,0 0-9 16,0 0-9-16,0 1-4 16,0 0-8-16,0 0-39 15,-1 0-124-15,1 0-122 16,0 0 172-16</inkml:trace>
  <inkml:trace contextRef="#ctx0" brushRef="#br0" timeOffset="3802.88">15715 8116 594 0,'-1'-1'387'15,"0"0"-25"-15,0 0-135 16,0 0-16-16,0 0-72 16,0 0-27-16,0 0-39 15,-1 0-15-15,1 0-22 16,0-1-6-16,0 1-7 15,1 0-3-15,0 0-7 16,6-1-2-16,17 1-5 16,35 1-1-16,-17 3 0 15,5-2-1-15,2-1 1 16,4 0-1-16,7-1 5 16,3 1 3-16,16-1 10 15,2 0 5-15,1-2-1 16,5 1 1-16,2-4-8 15,1 1-3-15,19-1-3 16,-4 0-2-16,6 0-4 0,-2 1-1 16,-9 1 0-16,6 3 0 15,-15 0 2-15,-30 2 6 32,-29 0 13-32,-1 0 6 0,76 4 6 0,-8-2-2 15,-9 3-7-15,-41-3-3 0,-15 0-4 16,-10-1 0-16,-9-2 2 15,-7 2 6-15,-7-2 11 16,-2-1-33-16,-12-3-113 16,-6-1-85-16,0 3 97 15</inkml:trace>
  <inkml:trace contextRef="#ctx0" brushRef="#br0" timeOffset="4871.87">15678 7341 737 0,'-34'32'349'15,"30"-28"-150"-15,3 1-20 16,1-1-61-16,1 3-36 16,3-6-33-16,3 0-1 15,4 1 9-15,1-3-1 16,6 1 0-16,2-2-1 0,10 0-8 15,-1 2-3-15,3 0-6 16,1 2-4-16,-7-2-4 16,-5-2-2-16,-6 2-1 15,-5 0 1 1,-8 1 3-16,-1-1 2 0,1 1 0 16,-3-2 1-16,0 0-3 15,1 1-4-15,-1 0-35 16,0 0-38-16,0-1-118 15,0-1-133-15,-2 2 188 16</inkml:trace>
  <inkml:trace contextRef="#ctx0" brushRef="#br0" timeOffset="5872.88">16256 7364 585 0,'-9'2'309'0,"-25"13"-67"15,32-12-40-15,0-2-28 16,1 2-32-16,1-3-43 16,0 0-16-16,0 0-19 15,0 0-2-15,0 0 4 16,0-1 1-16,0 0-6 16,10-1-9-16,8-1-19 15,32-2-9-15,-19 6-12 16,7 0-4-16,2-1-2 15,7 5-2-15,1-5 0 16,5 1 0-16,11-1 2 0,3 0 2 16,17 1 4-16,-1 3 1 15,7 0 1-15,-2-4 1 16,-1 2 1-16,8-1 2 16,-5 1 5-16,-4 3 4 15,-5-5 9-15,-12 0 5 16,-7 0 3-16,-4 1-2 15,-7 1-4-15,-4-2-2 0,-4-1 3 16,-8-4 1-16,-8 4-4 16,-1 2-4-16,-14 0-8 15,-4-2-3-15,-1 1-1 16,-4 0 1-16,-1-1 0 16,-2 1 3-16,0-1 0 15,-1 0-1-15,0 0-52 16,0 0-49-16,-19-3-140 15,-34-4-3-15,15 14 123 16</inkml:trace>
  <inkml:trace contextRef="#ctx0" brushRef="#br0" timeOffset="6574.01">16758 7659 595 0,'-5'2'309'16,"2"-1"-95"-16,3-1-6 15,0 0-44-15,-1 0-35 16,1 0-42-16,0 0-9 15,0 0-6-15,0 0-3 16,14 0-5-16,8-1-5 16,36 1-9-16,-31 0-2 15,5 1 5-15,-1 1 4 16,-5 0 5-16,6-2 1 0,-6 3-3 16,1-2-3-16,-6 0-12 15,-2 1-7-15,-6-2-11 16,-4 0-3-16,-6 0-4 15,0-1-3-15,-2 0-6 16,-1 1-3-16,0-1-5 16,0 1-2-16,0 0-2 15,0-1-2-15,0 1-2 16,0 0-4-16,0 0-73 16,0 0-67-16,0 0 93 15</inkml:trace>
  <inkml:trace contextRef="#ctx0" brushRef="#br0" timeOffset="7328.77">17459 7700 838 0,'-9'0'404'0,"6"0"-148"16,2 0-26-16,1 0-20 15,0 0-38-15,-1 0-39 0,0 0-15 16,0 0-34-16,0 0-17 16,0-1-31-16,1 1-9 15,0-1-13-15,0 1-1 16,1-1 1-16,15 0-3 16,33-2-1-16,-24 2-1 15,9 1-4-15,2 0 1 16,10 3-3-16,3 1 1 15,15 2-2-15,5 4-1 0,-2-2 1 16,2 0-2-16,1 1 2 16,-2-4-1-16,21 3 1 15,5 0 0-15,-6-4 1 16,6 1-1-16,-11-5 2 16,-5 4-1-16,5-2 1 15,-10 1-1-15,-10 3 3 16,-8-5 0-16,-29 1 3 15,-4 2 1-15,-15-5 4 16,-1 0 2-16,-4 0 14 16,-1-1 11-16,-2 1-33 15,0 0-56-15,0 0-123 16,-1-1 99-16</inkml:trace>
  <inkml:trace contextRef="#ctx0" brushRef="#br0" timeOffset="11544.91">14193 7047 520 0,'-1'-2'293'16,"0"-1"-65"-16,0 0-15 15,1 1-62-15,0 1-18 16,0 0-21-16,0 0-6 16,0-1-11-16,0 1-3 15,0 0-11-15,0 0-10 0,0 0-20 16,0 0-7-16,0 1-7 16,-1 0 0-16,-1 25-3 15,-5 34-5-15,4-24-10 16,3 3-4-16,1-4-8 15,2-4 0-15,1-5-3 16,-1-7-1-16,-1-8 1 16,0-6-32-16,4-6-138 15,0-2-137-15,4-16 177 16</inkml:trace>
  <inkml:trace contextRef="#ctx0" brushRef="#br0" timeOffset="11944.91">14390 7101 908 0,'9'0'374'16,"-9"8"-181"-16,-8 0-67 16,8 7 0-16,-4 2-32 15,5 0-53-15,6 3-8 16,-1-3-1-16,6 2-2 15,0-4-1-15,3 1 1 0,-3-7 0 16,-1 0-1-16,-3-7-1 16,1-2 3-16,1-5 0 15,2-4 0-15,-1-7-5 16,-5-4-1-16,1-2-2 16,-1 0 2-16,-5-1 5 15,-3 2 1-15,-7 1 1 16,-4 1-1-16,1 6-3 15,0 2-3-15,0 7-9 16,3 0-5-16,0 4-13 16,-4 4-7-16,5 3-13 15,5 4-34-15,-3 1-89 16,6 2-73-16,0-3 126 16</inkml:trace>
  <inkml:trace contextRef="#ctx0" brushRef="#br0" timeOffset="13298.2">14142 8242 560 0,'-40'29'317'16,"32"-27"-5"-16,0-2-72 15,3-1-18-15,-1 3-32 0,6-2-65 16,-1 0-25-1,1-1-39-15,0 1-15 0,0 0-16 16,7 0 0-16,8 0-1 16,28 0-4-16,-28 4-8 15,0 4-4-15,-3 3-5 16,-1 0 0-16,-3 4-1 16,-3 2 1-16,-4-1 0 15,-1 5 0-15,-3 0 2 16,-4-3-1-16,-6 3 3 15,0-6-1-15,-4-4 1 16,0-1-2-16,3-3-1 16,1-2 0-16,4-1-2 15,3 0-2-15,3-3-13 16,5 0-3-16,6 0 0 16,5 0 2-16,9 0 14 15,1-1 3-15,6 0 12 0,-2-2 4 16,-2 2 3-1,1 0 0-15,-8 1-8 0,-1 2-4 16,-10 0-7-16,0-2-18 16,-6 2-127-16,-1-3-145 15,-1 0 173-15</inkml:trace>
  <inkml:trace contextRef="#ctx0" brushRef="#br0" timeOffset="15174.34">15220 7850 829 0,'-5'7'397'0,"4"-7"-152"16,-3 2-31-16,2-1-36 15,1-1-49-15,0 0-59 16,0 1-18-16,0-1-26 16,0 0-7-16,1 1-6 15,9 1-1-15,12-1-4 16,30 27-2-16,-28-28 1 15,-5 0-1-15,-1 2 0 16,-6 2 2-16,-8-2 1 16,0 2 3-16,-5 3 1 0,-1 3-2 15,-3 3-2-15,1 2-3 16,2 5-3-16,-1-1 0 16,3 4 0-1,-2-1 1-15,2-1 11 0,-5-4 3 16,3-4 3-16,0-2 0 15,-1-6-8-15,4 1-3 0,-3-4-1 16,2-1-2 0,0-1-6-16,0-1-24 0,1 0-96 15,0 0-47-15,0-1 90 16</inkml:trace>
  <inkml:trace contextRef="#ctx0" brushRef="#br0" timeOffset="16129.92">16507 8282 848 0,'-49'-4'393'16,"46"4"-166"-16,4 0-64 16,5 2-27-16,-6-2-51 15,0 0-45-15,7 1-1 16,7 1-6-16,33 9-4 0,-30-5-1 16,3 1-2-16,-3 2-6 15,-5-2-1-15,-4 2-8 16,-2 1 1-16,-6 4 1 15,-2 0-1-15,-9 3-12 16,-2-2-4-16,-7-5-6 16,-1-1 2-16,-1-3 8 15,2-1 0-15,8 1 1 16,2-1-1-16,7-2-9 16,0 2-6-16,5-1 1 15,5 1 1-15,9 3 13 16,5 0 8-16,1-1 13 15,3 3 5-15,-5-4 18 16,-3 1 8-16,-3 2 6 16,-6-1-1-16,-1 0-10 0,-3 3 1 15,-5-1 0 1,-2 1 4-16,-5 0 8 0,-3-3-5 16,-3-3-9-16,-1 0-8 15,-1-4-21-15,3-2-11 16,1-2-45-16,3-1-37 15,3-1-131-15,3-2-86 0,16-4 180 16</inkml:trace>
  <inkml:trace contextRef="#ctx0" brushRef="#br0" timeOffset="17213.68">15774 6995 899 0,'18'-27'464'16,"-15"29"-192"-16,-3 0-47 15,0 5-20-15,-1-7-88 16,0 0-29-16,0 13-31 16,-1 11-11-16,-4 30-23 15,5-31-7-15,1-2-8 0,0-6-3 16,0-2 0-16,0-1-25 16,0-1-104-16,1-2-73 15,0-4 110-15</inkml:trace>
  <inkml:trace contextRef="#ctx0" brushRef="#br0" timeOffset="18964.05">17059 6992 645 0,'-28'-14'372'16,"28"12"-93"-16,1-1-80 16,-2 3-1-16,1 0-63 15,-1 0-17-15,0 0-21 16,0 0-11-16,0 8-30 15,2 13-12-15,2 30-18 16,-3-27-5-16,0-3-8 16,-1 1-3-16,0-4-4 15,2-3-1-15,1-1-1 16,1-4 0-16,-2-1-39 16,-1-3-51-16,3-3-205 0,2-6 187 15</inkml:trace>
  <inkml:trace contextRef="#ctx0" brushRef="#br0" timeOffset="19175.39">17240 6981 1052 0,'0'11'518'0,"-3"1"-225"0,0 8-117 16,-1 4-1-16,-1 3-103 15,1-1-24-15,2-3-26 16,2-1-8-16,0-5-11 16,2-3-3-16,1-2-95 15,-1-2-84-15,3-2 111 16</inkml:trace>
  <inkml:trace contextRef="#ctx0" brushRef="#br0" timeOffset="20683">16995 7797 433 0,'-26'27'314'15,"27"-29"-38"-15,1-4-40 16,8 4-28-16,-3-5-72 16,1-2-17-16,-2 0-22 0,-1-1-9 15,-6 0-18 1,0 3-9-16,-7-1-23 0,2 0-8 15,-3 4-17-15,-6 0-5 16,4 4-12-16,-7 1-7 16,4 1-7-16,1 2-2 15,6 2 1-15,-1-1 0 0,5 3-1 16,7 1 2-16,-2 3 2 16,13 4 2-16,-5-2 7 15,2 3 1-15,2-1 5 16,-9-6 1-16,8 6 4 15,-8-2 1-15,0-2 2 16,0 0 2-16,-4-5 9 16,0 2 5-16,-4-6 16 15,-1 1 7-15,-7-4 2 16,-2-1-1-16,-2-3-12 16,3 0-8-16,7-2-10 15,-3-2-7-15,8 2-12 16,-2 0-5-16,-1-2-11 15,5 1-3-15,3 0 1 16,2-2 3-16,8 4 5 16,2-1 4-16,-2-1 3 15,4 5-3-15,-2 0-116 0,-1-1-122 16,11-3 153-16</inkml:trace>
  <inkml:trace contextRef="#ctx0" brushRef="#br0" timeOffset="22431.23">18503 7869 652 0,'-1'-1'344'0,"0"0"-53"16,0 0-54-16,0 0-18 15,-1 0-59-15,1-1-84 16,0 2-25-16,-2 2-32 16,-9 4-7-16,0 8-6 15,-26 29-2-15,34-30-3 16,3 1-1-16,4 2 0 16,-1-4 0-16,3 2 2 15,5-2 1-15,1-3 1 16,4 2-1-16,9-1 1 0,3-3 1 15,3-1 2 1,1-3 1-16,-9-2 1 0,-5 1 0 16,-5-2-3-16,-4 0-34 15,-5-1-153-15,-2 0-353 16,3 3 348-16</inkml:trace>
  <inkml:trace contextRef="#ctx0" brushRef="#br0" timeOffset="22690.52">18604 7924 755 0,'-3'0'390'0,"5"5"-82"16,-2 2-89-16,0 7-29 16,0 5-55-16,-2 5-63 15,0 0-11-15,-1 1-23 16,1 1-9-16,0-4-15 15,0-1-4-15,2-5-5 16,2-2-2-16,-1-4-22 16,1-2-29-16,-1-3-78 15,-2-2-60-15,1-3-303 16,0 0 320-16</inkml:trace>
  <inkml:trace contextRef="#ctx0" brushRef="#br0" timeOffset="28529.99">9101 9706 382 0,'-1'-1'263'0,"0"0"-35"15,0 1-20-15,0 0-22 16,-1 0-55-16,1 0-22 0,0 0-25 15,0 0-6-15,0 0-4 16,0 2-2-16,5 21-16 16,17 30-9-16,-9-25-22 15,0 6-6-15,1-1-3 16,-1-1-1-16,-2-5 4 16,-1-5 5-16,-5-7 13 15,-3-5 11-15,-2-7 19 16,-2-3 1-16,-3-3-11 15,-2-2-12-15,-1-6-25 16,-2-6-8-16,1-5-9 16,2-4-1-16,1 0-2 15,3 1-1-15,3 3 0 16,1 3-2-16,6 6-3 16,3-2-3-16,6 4-1 0,2 1 0 15,3-2-9-15,2 5-29 16,1 0-81-16,-2-3-70 15,0 8 116-15</inkml:trace>
  <inkml:trace contextRef="#ctx0" brushRef="#br0" timeOffset="28958.84">9511 9785 520 0,'-14'-7'313'0,"13"7"28"16,-11-3-122-16,7 10-41 16,2 0-38-16,-5 9-65 15,8 6-15-15,0 1-18 16,-5 1-6-16,9 2-10 15,-1 0-4-15,3-4-3 16,6-1-2-16,4-6-2 16,-1-4-1-16,5-4-1 15,1-5-1-15,-1-4-1 16,1-4 0-16,-1-9 2 16,-4-4 2-16,-6-5 5 0,-4-2 4 15,-7 1 5-15,-7 3 3 16,-7 2-1-16,-6 1-4 15,-1 5-9-15,-2 1-5 16,2 9-9-16,6 4-5 0,0 1-10 16,4 4-13-1,2-1-28-15,4 0-38 0,9 7-192 16,10 0 189-16</inkml:trace>
  <inkml:trace contextRef="#ctx0" brushRef="#br0" timeOffset="29303.75">9786 9804 967 0,'0'3'415'0,"-4"7"-200"15,-2 1-58-15,3 5-22 16,1 5-44-16,4 1-52 15,6 1-15-15,4-1-4 16,5-4 4-16,5-3 1 16,3-3-1-16,2-6-1 0,1-3-5 15,-4-4-4-15,-5-6 0 16,-7-9 5-16,-7-3 1 16,-3-3 5-16,-2-1 5 15,-4 2 1-15,-7 0 1 16,-10 3-3-16,-3 2-4 15,-3 3-7-15,1 2-6 16,4 2-8-16,4 5-3 0,8 3-9 16,4 1-18-16,4 5-91 15,2 2-75-15,3 5 115 16</inkml:trace>
  <inkml:trace contextRef="#ctx0" brushRef="#br0" timeOffset="29909.16">10087 9784 912 0,'0'4'423'0,"4"7"-175"16,2 9-20-16,-4-4-60 15,-2 7-52-15,0 0-72 16,-1-1-16-16,-1 0-5 0,2-1-3 15,-1-7 1-15,0-4 2 16,-1-6 4-16,-1-2 0 16,0-2-4-16,2-2-6 15,0 1-16-15,0 0-6 16,1 0-10-16,2-14 0 16,12-37 3-16,-2 25 5 15,3 3 3-15,-1 4 3 0,3 7 1 16,-1 5 0-16,-3 7 9 15,-2 1 7-15,-3 8 17 16,-2 6 7-16,-1 7-1 16,-1 2-2-16,-2 1-11 15,0-4-4-15,2-4-8 16,-2-3-3-16,0-7-8 16,-1-3-3-16,0-3-1 15,-1-1-2-15,0 0-2 16,0 0 1-16,0 0-2 15,0 0 0-15,1-12 4 16,11-5 0-16,30-25 3 16,-29 28 1-16,1 6 0 15,3 7 0-15,-2 2 3 0,0 2 4 16,-4 6 14 0,2 1 8-16,-5 3 8 0,4 4-1 15,-2 1-13-15,-3-1-7 16,-3 1-11-16,-7 0-2 15,4-4-21-15,-1-2-42 16,2-3-107-16,3-5-69 16,5-4 134-16</inkml:trace>
  <inkml:trace contextRef="#ctx0" brushRef="#br0" timeOffset="67609.59">13467 7308 558 0,'-3'0'280'15,"1"-2"-94"-15,0 2-26 16,2 0 18-16,0 0-32 15,0 0-33-15,0 0-33 16,0 0-10-16,-1 0-30 16,0 6-7-16,-2 13-6 15,6 35-2-15,-2-33-8 16,2 1-5-16,6-3-7 16,-5-9-1-16,8 3-2 0,-2-7 0 15,1-5 4-15,-3 3 1 16,-4-8 3-16,-1-1 2 15,4-9-3-15,-1-8-1 16,6 4-3-16,3-4-4 16,-1 1 0-16,0 5-1 15,-4 5-3-15,1 5-2 16,-3 6 0-16,-1 9 1 16,0-2 4-16,-1 5 2 0,3 6 4 15,0-1 2-15,0 2 4 16,2 0 1-16,-2-7 0 15,2-1-1-15,0-5-4 16,-1-6 0-16,-2 0-1 16,0 0 1-16,-2-2 1 15,0 1 0-15,3-7-2 16,0-7 0-16,4 2-2 16,0-2-1-16,3-3 0 15,4 9 0-15,-7-7-2 16,0 3 0-16,-4 10-2 15,-1 1-1-15,-1 7 1 16,-2 6 1-16,4 11 4 16,-6-1 2-16,7 4 1 15,3 0 1-15,-4-9-4 0,-3-5 0 16,-1-4-2-16,1-8 0 31,-4 0 3-31,1 1 2 0,-3-1 2 0,11-7-1 16,10-5-2-16,20-29-2 15,-31 31-1-15,-3 3-1 16,-2 2-1-16,-2-6-2 0,0 9-1 16,0 2 0-16,3 4 1 15,-2 5 0-15,4-3 2 16,-2 5 0-16,4-5-2 16,3 3 0-16,-3-4 0 15,0-6 0-15,-1 4 2 16,-2 0-1-16,-1-1 0 15,1 5 1-15,-2-7-1 16,-1 1 0-16,3-3 1 16,-3 0 0-16,3-1 0 15,0 0 1-15,2 1-1 16,0-4 0-16,0-1 0 16,-1 3-1-16,-2-1 0 15,0 5-1-15,0 4 0 16,-1-5 0-16,-1 4 0 15,-4-2 1-15,0 0 0 16,0 0 1-16,2 3-2 0,0-1 0 16,9 5-1-16,-1-5 0 15,29 27 1-15,-23-28 0 16,-3 2-1-16,8 2 1 16,-4-5 0-16,-4-2 0 15,3 1 0-15,-4-6 1 16,2 0 1-16,2 5 0 15,-2-5 1-15,-3 0 1 0,-5-1-1 16,3 0 0-16,-5 0-2 16,-2 5-2-16,2 4 1 15,1 7-2-15,-4 2 3 16,1-1 1-16,4 3 0 16,-6-1 0-16,7-1-2 15,2-8 0-15,4-2 2 16,3-6 2-16,-3-5 1 15,3-3 1-15,-6 4 0 16,1-4 0-16,-3 6-2 16,-2 2 0-16,-1 1-1 15,-2 5-2-15,-1 0-1 16,-2 0 1-16,0 0 0 16,0 0 0-16,0 0-1 15,0 2-1-15,4 6-1 16,2 2 0-16,10-2 1 0,29 9 1 15,-25-23 2-15,3-1 1 16,-1-3 1-16,-2-1 0 16,1-1 0-16,-5-7-2 15,-1 10-1-15,2 6-1 16,-8-1 1-16,-2 4-1 16,4 1 0-16,-9-1 0 0,2 4 2 15,4 3 0-15,0 5 2 16,-7-6 3-16,0 4 1 15,2-3 0-15,-2-5-2 16,13 5-2-16,-5-8-3 16,7 2 2-16,-1-6 1 15,0 1 0-15,-3-7 1 16,-3-2-2-16,-4 2 0 16,-4 2 0-16,6 7-2 15,0 3-1-15,-3 0 0 16,1 3 2-16,-8 2 1 15,1-2 1-15,4 9 4 16,1-3 1-16,4-2 2 16,2 2 1-16,-2-10-2 15,1-1 0-15,3-5-1 16,-1 1 1-16,-2 3-1 16,-2 3-2-16,0 1-2 0,-4-3 0 15,4 1-83-15,-6-1-86 16,0 0 103-16</inkml:trace>
  <inkml:trace contextRef="#ctx0" brushRef="#br0" timeOffset="70712.58">15749 7309 554 0,'-1'0'328'16,"0"0"-84"-16,0 0-27 16,0 0-3-16,-2 5-85 15,-5 8-33-15,-14 30-38 16,19-27-9-16,3 2-20 15,2-2-9-15,3-4-13 0,1-3-2 16,-1-4-1-16,1-4 2 16,-1-2 3-16,2-4 3 15,0-7 2-15,0 0-2 16,1-6-3-16,-3 4-2 16,2 1-5-16,0 2-1 15,-2 9-5-15,-1 0-1 16,-1 7 0-16,-1 6 2 15,1 2 3-15,0 2 0 0,6-2 1 16,2-4 2-16,2-1 7 16,1-3 3-16,-5-2 5 15,0-4 3-15,-4-6-1 16,3-1-3-16,2-6-7 16,3 3-1-16,2-6-5 15,-2-1 0-15,-5 5-2 16,1 4 0-16,-9 7 0 15,0 2 2-15,-1 8 3 16,-5 0 2 0,1 2 1-16,-2 9-3 0,4-2-7 15,-6-3-1-15,13-11-135 16,9 0-396-16</inkml:trace>
  <inkml:trace contextRef="#ctx0" brushRef="#br0" timeOffset="71714.3">16743 7594 719 0,'0'-1'350'15,"0"0"-145"-15,1 0 0 0,-1 0-36 16,0 1-53-16,0 1-52 16,8 17-9-16,6 28-21 15,-13-30-10-15,4-6-13 16,-1-3-5-16,3-4-2 15,2-3 0-15,1-5 5 16,1-1 1-16,3-4 1 16,-2-1-1-16,1-3-5 15,0-1-1-15,0 3-3 16,-3 1-1-16,-7 9-2 16,5 2 0-16,-5 3 2 15,2 5 3-15,-3 0 8 16,2 3 4-16,-5-1 12 15,0 0 4-15,3-1-2 16,-5-2-4-16,4-3-13 16,3 2-7-16,2-3-5 0,3-3-2 15,4-1 2-15,1-5 0 16,1-1 6-16,1-2 0 16,-2 0 3-16,-7 0 2 15,-2 3 4-15,-2 0 2 16,-6 5 3-16,5 0-2 15,-2 1 4-15,-1 0 1 0,0 0 7 16,0 0 4-16,0 0-3 16,-2 7-2-16,2-2-16 15,1 1-10-15,0-6-6 16,7 4-4-16,14 0-88 16,29-8-73-16,-26-9 103 15</inkml:trace>
  <inkml:trace contextRef="#ctx0" brushRef="#br0" timeOffset="73620.43">17632 7652 556 0,'-18'-5'301'0,"5"0"-113"0,2 2-9 16,2 2 11-16,5 0-45 15,-3 1-15-15,4 5-22 16,-2 2-16-16,0 6-24 16,-2 1-10-16,4 7-17 15,-2 0-7-15,5-3-16 16,1 0-6-16,0-6-6 16,3-2-1-16,-1-6-4 15,3 2-1-15,2-5-2 16,1-3 0-16,3-4 2 15,4-4 2-15,0-6 0 16,3-2-1-16,-1 1-1 16,1 2-1-16,-3 8-3 15,-1 4-2-15,-3 8 0 0,-1 4 3 16,-3 8 5-16,0 3 5 16,-1 2 8-16,-1-1 0 15,3-5-2-15,0-5-2 16,1-6-4-16,-1-3-1 15,6-7 4-15,0-2 1 16,4-6-1-16,-1-3-2 0,-5-2-2 16,4-1-3-16,-5 3-1 15,1 3 1-15,-4 6-4 16,-6 4-1-16,-3 6 1 16,0 5 0-16,2 6 8 15,-1 6 8-15,4 0 9 16,0 1 1-16,0-4-4 15,0-12-8 1,2 1-9-16,6 0-1 0,2-6 1 16,5-4 0-16,0-6 1 15,0-1-1-15,3 0-11 16,-1-1-1-16,-4 4-1 16,-4 1 1-16,-5 2 8 15,-3 5 1-15,-2-1 1 16,-1 1 0-16,-3 0 7 15,0 0 2-15,0 0 8 0,0 0 1 16,0 0-5-16,0 0-5 16,0 0-9-16,11 3-3 15,7 6-1-15,32 0 0 16,-21-23-12-16,1-4-8 16,-4 1-7-16,3 2 3 15,-12 6 13-15,-2 1 9 16,-7 6 5-16,-6 0 2 0,2 2 2 15,-3 2 2-15,-1-2 17 16,-1 0 8-16,1 0 12 16,0 0 0-16,2 5-14 15,1 3-11-15,1-2-12 16,-3 0-4-16,13-5-2 16,26 26-1-16,-21-32-4 15,-1-6-1-15,6-2-16 16,1-3-4-16,-6 4-2 15,-2 6 1-15,-10 4 14 16,-2 2 8-16,-4 5 6 16,-1 3 1-16,-1 4 3 15,0-1 1-15,1 0 11 16,1 0 5-16,3-4 2 16,0 1-1-16,4-1-14 15,1-2-6-15,2-4-1 0,0 0 0 16,1-1 1-16,-2 0 0 15,0 4 0-15,-2-2 0 16,0 2-1-16,1 2-1 16,-1-4-1-16,2 2 0 15,0-4-5-15,1-2-1 16,4-6-4-16,4 0 1 16,3 1 0-16,0-2 2 0,-2 7 1 15,0 0 2-15,-4 5 1 16,-3 3 3-16,-1 1 0 15,-6 3 2-15,-2-6-1 16,5 0-1-16,-4-3-2 16,2-1 1-16,5-3 1 15,1-2 1-15,1-4 2 16,-2 1 0-16,-3 2 0 16,-7 2-1-16,3 7 2 15,0 3-1-15,-6 5 0 16,2 5 1-16,-6-2-2 15,5-1-3-15,4-3-3 16,-1-5-1-16,6-3 1 16,-2 0 2-16,0-4 3 15,1-2 1-15,-1 1 1 16,-1-3-2-16,7 1-1 0,-1 0 0 16,1-4-2-16,4 2 1 15,-6 1 1-15,2-2 1 16,-6 5 3-16,-1 1 1 15,-5 1 4-15,0 3 1 16,-1-2-3-16,-1 0-3 16,1 0-14-16,0 2-8 0,1 0-4 15,13-1 1-15,15 8 4 16,31-9-4-16,-21-15-33 16,-3-4-33-16,-4 7-3 15,-3-1 42-15</inkml:trace>
  <inkml:trace contextRef="#ctx0" brushRef="#br0" timeOffset="107055.68">24157 7808 445 0,'-1'-1'280'15,"0"-1"28"-15,0 1-83 16,0 0-22-16,0 0-42 16,-1 0-68-16,1 0-22 0,0 1-28 15,0 0-4-15,0 9-5 16,1 10-2-16,8 33-10 16,0-28-5-16,3-5-5 15,5 3-3-15,0-6-3 16,1-1 0-16,0 0-2 15,1-6 1-15,-2-3 0 16,-3-3 0-16,0-5 3 16,0-4 2-16,-2-6 2 15,1-4 4-15,-3-6-1 16,0 1-2-16,-5 4-1 16,-4-3-2-16,3 8-2 15,-2 2-2-15,1 7 0 16,1 4-1-16,0 4 5 15,-3-5 6-15,0 0 12 0,7 16 5 16,17 31 7-16,-11-31-1 16,1 1-5-16,0-3-5 15,2-3-6-15,-1-1-3 16,0-8-1-16,0-1 2 16,-1-3 3-16,-2-4 4 15,-2-1 9-15,1-3 4 16,-4-2 5-16,-2-1 2 15,-2-3-8-15,-3 1-5 0,-2-1-13 16,1-1-9-16,-1 4-27 16,1 2-37-16,0 6-105 15,-2-1-94-15,8 7 150 16</inkml:trace>
  <inkml:trace contextRef="#ctx0" brushRef="#br0" timeOffset="107289.43">24799 8017 770 0,'15'0'413'0,"-13"10"-4"15,4 2-233-15,-3 2-34 16,5-1-26-16,-4 2-58 0,-2 0-18 15,0-6-24 1,2 2-5-16,4-3-4 0,-1-2 0 16,-7-3-47-16,-6-1-61 15,-2-2 64-15</inkml:trace>
  <inkml:trace contextRef="#ctx0" brushRef="#br0" timeOffset="107478.98">24800 7808 1154 0,'7'3'525'15,"-4"-1"-291"-15,2-2-43 16,1 3-31-16,-6-4-83 16,6 2-26-16,0 2-61 15,1-3-64-15,6 1 48 16</inkml:trace>
  <inkml:trace contextRef="#ctx0" brushRef="#br0" timeOffset="107845.45">25197 7897 825 0,'-6'-2'380'0,"5"2"-177"16,1 1-13-16,0-1-46 16,0 0-33-16,0 0-34 15,13 0-13-15,5 1-28 16,30 2-9-16,-25-4-14 16,2-4-17-16,-2 3-147 15,-2 1-135-15,-4 1 173 16</inkml:trace>
  <inkml:trace contextRef="#ctx0" brushRef="#br0" timeOffset="108031.71">25231 8007 949 0,'0'-2'421'16,"0"2"-199"-16,3-1-35 15,-3 0-41-15,0-1-26 16,8 1-36-16,11 0-21 15,32-2-26-15,-29 2-10 16,-2 1-76-16,1 0-106 16,3 3 102-16</inkml:trace>
  <inkml:trace contextRef="#ctx0" brushRef="#br0" timeOffset="108345.88">25750 7796 939 0,'-3'0'463'15,"3"2"-198"-15,0 1-71 16,0-3-18-16,0 0-60 15,0 3-15-15,3 19-28 0,3 30-13 16,-5-27-23-16,0 2-7 16,1-2-14-16,1 1-3 15,5-6-6-15,1-1-3 16,-3-4-4-16,1-3-2 16,-4-3-69-16,0-2-60 0,1-5-231 15,2-2 225-15</inkml:trace>
  <inkml:trace contextRef="#ctx0" brushRef="#br0" timeOffset="108900.92">26497 7785 1052 0,'-5'-4'487'0,"3"4"-254"16,2 6-48-16,-1-6-27 0,0 0-75 15,0 18-23-15,1 38-31 16,11-24-8-16,3-2-8 15,-2-2-2-15,8-2-5 16,0-4-1-16,-3-4 0 16,2-2 1-16,-4-8 5 15,-2-4 2-15,-2-4 9 16,-2-2 4-16,0-9 8 16,1-2 0-16,0-8-6 15,0-3-4-15,-3-5-2 16,-4 0 0-16,-4 3-3 15,-5 0-25-15,-5 6-96 16,-3 0-81-16,2 3 104 16</inkml:trace>
  <inkml:trace contextRef="#ctx0" brushRef="#br0" timeOffset="109085.59">26488 7911 1237 0,'1'1'550'0,"7"0"-322"16,3-1-28-16,3-2-30 0,7-1-80 15,1 0-27-15,2-1-42 16,1-3-7-16,2-2-148 16,4 6-132-16,0 3 167 15</inkml:trace>
  <inkml:trace contextRef="#ctx0" brushRef="#br0" timeOffset="109397.83">27131 7850 811 0,'0'12'430'16,"3"-1"-6"-16,1 5-219 16,3 0-1-16,-3 4-45 15,1 2-74-15,0 1-30 0,3 3-39 16,4-1-6-1,4-4-10-15,1-2-3 0,-1-7-101 16,-3-6-103-16,-4-6 131 16</inkml:trace>
  <inkml:trace contextRef="#ctx0" brushRef="#br0" timeOffset="109572.97">27186 7653 1222 0,'6'0'547'16,"2"0"-318"-16,2 0-14 15,-1 1-37-15,0-1-83 16,1 0-29-16,0 0-74 16,0 1-70-16,4 3 52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3T15:50:45.686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3710 5100 322 0,'-2'-1'228'0,"1"0"59"15,1 0-80-15,0 0 21 16,0 0-33-16,0-1-39 16,-1 1-27-16,0 0-42 15,0 0-17-15,-10-3-28 16,-12-1-6-16,-28 6-10 15,28 10-4-15,3 3-9 16,5 3-2-16,4-3-4 16,4 2-1-16,5 1-2 15,3-2-2-15,8 3-2 16,2 1-1-16,6-2 1 16,5 1 0-16,6-1 1 15,1-1 1-15,0-3 4 16,-3-1 2-16,-9-2 8 0,-4 0 9 15,-5 0 31-15,-5 1 13 16,-6 0 17-16,-5 0-1 16,-4 1-16-16,-2-2-9 15,-1 0-17-15,0-3-6 16,-2-3-18-16,1-2-7 16,1-3-12-16,5 1-13 0,5-3-75 15,4-2-55-15,4-1-135 16,6-3-90-16,8-1 233 15</inkml:trace>
  <inkml:trace contextRef="#ctx0" brushRef="#br0" timeOffset="637">3980 5200 535 0,'-2'-12'346'0,"0"12"23"15,-1 0-78-15,0 7-45 16,-6-2-59-16,1 7-83 16,-2 2-31-16,2 3-36 15,0 5-12-15,12 0-13 0,2-1-3 16,3-1-6-16,2-2-1 16,3-3-2-16,4-3 0 15,3-8-2-15,7-5-1 16,0-8 1-16,0-2 2 15,-3-6 7-15,-6-2 6 16,-13-2 15-16,-6 2 6 16,-9 1 5-16,-5 1-1 15,-3 1-12-15,-5-2-6 16,0 7-11-16,4 1-3 0,3 3-9 16,7 3-6-16,3-2-13 15,4 6-11-15,1 3-8 16,1 1 3-16,-1-4 8 15,0 0 7-15,5 3-10 16,12 6-10-16,29 8-12 16,-26-18 2-16,1 0 19 15,5 1 13-15,-2 4 14 16,2-1 2-16,1 0 1 16,-1 0 1-16,-3 4 2 15,0 4 10-15,-5 1 25 16,-1 6 9-16,-9-4 17 15,-1 0-5-15,-2-1-12 16,-2-3-4-16,-2-1-1 0,-2-2 1 16,-2-2 9-16,-1-2 1 15,1-3-4-15,2-1-7 16,1 0-26-16,0 0-10 16,0 0-14-16,2-18-4 15,9-35 3-15,0 31-9 16,2 4-77-16,8 1-64 15,-3 5-249-15,7 1 256 16</inkml:trace>
  <inkml:trace contextRef="#ctx0" brushRef="#br0" timeOffset="864.08">4656 4909 1089 0,'0'8'483'0,"2"6"-270"16,0 7 0-16,0 11-100 16,1 6-38-16,3 5-43 15,0 1-11-15,3-4-14 16,3-3-3-16,6-3-4 16,3-5 0-16,2-8-6 15,2-3 2-15,-2-7-83 0,1-2-79 16,-4-8 107-16</inkml:trace>
  <inkml:trace contextRef="#ctx0" brushRef="#br0" timeOffset="1057.04">4607 5089 1292 0,'-3'-1'492'16,"9"-1"-372"-16,0 0 7 0,11 2-50 15,3-2-11-15,3-1-30 16,5 0-9-16,3 1-12 16,2-2-31-16,12 4-288 15,11-1 224-15</inkml:trace>
  <inkml:trace contextRef="#ctx0" brushRef="#br0" timeOffset="1579.23">5422 4858 1065 0,'1'0'418'0,"6"2"-270"0,-4 0 20 16,-3-2-3-16,0 0-21 15,1 15-41-15,6 11-16 16,6 37-34-16,-8-22-7 16,3 3-18-16,-3-3-9 15,2-1-10-15,7-4-1 16,-5-7-4-16,-4-1 0 0,0-13-1 16,-1-2-1-16,-2-9-2 15,-1-3-3-15,4-2-4 16,-5-1-2-16,0 1 0 15,0 0 3-15,0-18 3 16,-6-34 2-16,7 29-1 16,2 1-4-16,6 5-6 15,2 4 0-15,3 5-1 16,2 5 4-16,2 3 9 16,0 1 4-16,0 8 19 15,-4 1 6-15,-6 7 3 16,-3 4-2-16,-4 0-8 15,-2 2-2-15,-8 1 3 16,-2-1 2-16,-6-7 0 16,0 1-2-16,-2-9-9 0,3-1-10 15,3-6-53 1,1-2-48-16,12-5-126 0,-3-5-90 16,12 3 193-16</inkml:trace>
  <inkml:trace contextRef="#ctx0" brushRef="#br0" timeOffset="2027.16">5803 5086 961 0,'8'14'452'0,"-3"5"-191"16,0 1 4-16,0 5-95 16,-1 1-32-16,6-5-67 15,6-1-24-15,5-3-26 16,4-6-11-16,3-9-10 15,-5-4-2-15,1-9-2 16,1-3-1-16,-1-7 3 16,0-2 1-16,-2-2 1 15,-2-1 4-15,-9 9 3 16,1 5 2-16,-10 9 3 16,-2 1-2-16,0 7-5 15,0-5-3-15,0 8-2 16,1 20 2-16,10 44 6 0,1-28 3 15,6 4 1-15,3-1 0 16,-1 0-1-16,-1-2 0 16,-5-4 2-16,-3-1 5 15,-7-5 18-15,-4-5 11 16,-10-2 24-16,-2-5 6 16,-8-8-3-16,-3 0-8 15,-6-12-25-15,-1-1-12 16,-2-8-45-16,0-6-29 0,5-7-96 15,9-5-65-15,12-9 127 16</inkml:trace>
  <inkml:trace contextRef="#ctx0" brushRef="#br0" timeOffset="2741.24">7590 4998 796 0,'-12'2'318'0,"12"-4"-172"16,0-2-8-16,2-1 29 0,-2 4-13 16,-1 0-23-16,0 0-11 15,0 0-28-15,0 0-16 16,-12-1-35-16,-4 2-14 15,-28 11-14-15,30 0-5 16,0 3-8-16,0 2-5 16,9 0-7-16,0-1-3 15,12 4-2-15,5-3 1 16,5 7 7-16,3-2 4 16,-1-1 7-16,0 2 4 0,-2-1 9 15,-1 1 5-15,-8-3 14 16,-1-1 7-16,-6-4 12 15,-4-3 5-15,-2-4 2 16,0 0-4-16,-5-3-14 16,-3-2-8-16,-2-3-25 15,-3-2-25-15,6-4-90 16,-5 0-62-16,13-5-219 16,3-7 240-16</inkml:trace>
  <inkml:trace contextRef="#ctx0" brushRef="#br0" timeOffset="2900.78">7760 4949 856 0,'9'19'401'16,"-5"7"-179"-16,-1 4-11 16,-3 12-47-16,0 3-56 15,0 2-56-15,4 0-20 16,4-7-22-16,3-8-6 15,1-13-2-15,1-4-21 16,-1-10-151-16,-1-5 125 16</inkml:trace>
  <inkml:trace contextRef="#ctx0" brushRef="#br0" timeOffset="3086.12">7601 5064 1141 0,'3'6'431'16,"9"-1"-322"-16,9 0-36 16,4 1 6-16,10-3-30 15,4 3-16-15,8-1-17 16,1 0-28-16,8 1-155 16,-6-2-145-16,4 2 182 15</inkml:trace>
  <inkml:trace contextRef="#ctx0" brushRef="#br0" timeOffset="3475.29">8240 5156 763 0,'-6'-9'422'15,"-2"3"-82"-15,-2-1-47 16,-4-5-88-16,-4 5-42 16,-2-1-47-16,-3-2-13 0,1 10-26 15,2 2-18-15,4 8-33 16,2 5-13-16,5 4-11 15,3 3-2-15,6 3-4 16,2 0 0-16,9-3 0 16,0-2-2-16,6-9-5 15,0-5-2-15,1-6-2 16,3-8-1-16,-1-6 0 16,1-4 1-16,-6-8 7 15,-1 6 4-15,-8 3 7 16,-1 6 5-16,-5 8 2 15,0 3-1-15,1 2 0 16,-1-2 3-16,0 0 6 16,0 18 3-16,3 34 1 15,-1-32-2-15,2-5-9 0,1-3-7 16,0-6-6 0,3-3-40-16,3-7-140 0,2-7-238 15,-2-5 264-15</inkml:trace>
  <inkml:trace contextRef="#ctx0" brushRef="#br0" timeOffset="3728.41">8434 5234 1166 0,'8'13'493'16,"-6"5"-271"-16,8 3-4 0,-3-3-33 15,2-5-52-15,-4-2-62 16,-3-7-15-16,-1-3-6 15,-1-1-3-15,-1-1-15 16,0 0-5-16,-6-14-15 16,-14-38-6-16,15 28-6 15,4 0-5-15,-1 5-29 16,2 0-21-16,5 5-56 16,4 4-34-16,4 0-137 15,0 5-179-15,18 7 300 16</inkml:trace>
  <inkml:trace contextRef="#ctx0" brushRef="#br0" timeOffset="3978.96">8723 4943 1122 0,'-4'6'525'0,"2"0"-228"15,0 7-142-15,1 6-6 16,0 16-83-16,1 4-30 0,2 5-17 16,5 5-5-16,7-7-6 15,4-1-3-15,2-7-6 16,0-9-4-16,1-9-28 16,-1-5-47-16,-2-11-179 15,-7-5 170-15</inkml:trace>
  <inkml:trace contextRef="#ctx0" brushRef="#br0" timeOffset="4153.99">8621 5058 875 0,'-6'15'423'0,"10"-13"-21"15,5 2-266-15,6 1-17 16,2-3-19-16,6-2-68 15,2-1-17-15,4-5-14 0,4 6-51 16,3 0-354-16,-5-7 289 16</inkml:trace>
  <inkml:trace contextRef="#ctx0" brushRef="#br0" timeOffset="4339.39">8999 5091 691 0,'0'7'380'15,"8"5"-75"-15,-4-1-12 0,0 6-52 16,7 2-46-16,-4 2-76 16,-2 1-12-16,3-4-63 15,-5-1-16-15,3-7-18 16,0-4-2-16,-1-3-82 16,-3-2-77-16,2-2 96 15</inkml:trace>
  <inkml:trace contextRef="#ctx0" brushRef="#br0" timeOffset="5038.42">8997 4986 912 0,'9'8'373'0,"9"-5"-223"15,-2-1 14-15,5 6 0 0,-1 0-22 16,2 4-31-16,2 5-10 15,-2 2-21-15,0 2-15 16,-5 4-23-16,-3 1-7 16,-5-2-7-16,-2 3-1 15,-3-4 0-15,-1-3 0 16,-2-6-1-16,-1-6 2 16,0-6-6-16,1-2-5 0,-1-3-14 15,0 2-7-15,0 0-8 16,0 0-2-16,1-4 6 15,0-10 2-15,38-24 4 16,-27 30 1-16,-1 8 3 16,-1-1 2-16,-1 5 4 15,-2 2 6-15,0 5 6 16,1 7 0-16,4 0-7 16,3 1-6-16,8-3-9 15,5-5-4-15,6-8-5 16,-5-6 0-16,6-13 3 15,0-4 0-15,-5-6 7 16,-1 1 1-16,-13 3 7 16,-9 3 4-16,-7 8 9 15,-4 2 4-15,-6 5 0 16,0 0-1-16,-2 4-6 0,0 3 1 16,3 7-1-16,5 5 1 15,1 12 4-15,4 1-1 16,7 12 1-16,-1 1 0 15,12 4-3-15,-1 2-3 16,3-3-4-16,0 2 0 16,-3-3-1-16,-2-5 1 15,-4-7 2-15,-4-7 3 16,-7-10 9-16,-3 2 4 0,-8-2 9 16,-5-1 0-16,-10-3-8 15,-3-4-23-15,-12-9-90 16,1-6-60-16,5-9-149 15,-1-12-472-15</inkml:trace>
  <inkml:trace contextRef="#ctx0" brushRef="#br0" timeOffset="5411.73">10498 4963 1023 0,'-4'12'406'0,"7"-3"-169"15,5 5-63-15,-2 8 12 16,-1 4-13-16,-4 4-88 16,4 6-26-16,-3-1-27 15,5-14-9 1,-1 1-13-16,8 14-6 0,2-5-4 15,-1-11-1-15,-5-12-51 16,-1-6-60-16,-4-2-191 16,0-4 188-16</inkml:trace>
  <inkml:trace contextRef="#ctx0" brushRef="#br0" timeOffset="5617.89">10380 5064 1195 0,'13'5'473'16,"8"-4"-340"-16,2 3 16 16,1-2-37-16,2-3-44 15,0 0-42-15,5-1-8 16,5-4-29-16,-1 2-61 16,-1-2-226-16,-2 0 200 0</inkml:trace>
  <inkml:trace contextRef="#ctx0" brushRef="#br0" timeOffset="5774.12">10811 5101 723 0,'7'9'419'16,"-1"1"-97"-16,3 5-78 16,0 4-19-16,-3 0-89 15,1 3-36-15,-4-3-50 16,-1-4-16-16,3-6-18 15,-3-4-22-15,-1-5-109 16,-1-1-77-16,-1 0 109 16</inkml:trace>
  <inkml:trace contextRef="#ctx0" brushRef="#br0" timeOffset="6535.26">10784 4959 748 0,'16'7'351'15,"4"-7"-92"-15,1 5-68 16,5 1 6-16,0 1-45 16,1 7-55-16,2-2-9 15,-5 1-6-15,-1 5-9 16,0 2-24-16,-4-1-4 0,-5 4-7 16,0-1 2-16,-12 1 2 15,-2-6-2-15,-1 1-7 16,0-4-6-16,-1-9-8 15,1 2-3-15,1-7 0 16,-3-1-3-16,3 0-9 16,0 0-5-16,-1 0-13 15,1-5-3-15,3-14-2 16,12-26 1-16,-2 33 4 16,2 1 1-16,-2 4 4 15,-2 6 2-15,0 4 7 16,-3 6 4-16,-2 9 17 15,-4-1 8-15,-1 3 2 16,-1 2-4-16,0-9-16 16,5 2-10-16,-1-9-8 15,-1-6-5-15,3-6-6 16,-1-3-9-16,1-4-18 0,2 2-7 16,-3-1 3-16,-1 1 9 15,1 0 24-15,-3 2 8 16,2 4 3-16,-2 1 0 15,-1 6 3-15,2 4 2 16,-3-5 18-16,0 2 9 0,10 19 8 16,19 28 2-16,-9-35-13 15,3-2-7-15,7-10-9 16,4-2-5-16,-2-9 0 16,-4-3 1-16,-3-4 1 15,-7-3 1-15,-4 0 5 16,-3-1 3-16,-11 1 1 15,-1 2 1-15,-6 6-4 16,1 3-3-16,1 5-5 16,-1 3 2-16,1 4 9 15,-4 2 3-15,8 10 20 16,1 4 10-16,3 10 22 16,9 3 9-16,-2 1-9 15,6-1-13-15,13-9-31 16,-1-2-13-16,11-11-9 15,-5-4-6-15,-6-7-51 16,-3-2-42-16,-8-2-133 0,-5 0-17 16,-8-3 142-16</inkml:trace>
  <inkml:trace contextRef="#ctx0" brushRef="#br0" timeOffset="7550.51">4672 6976 108 0,'-50'-50'73'0,"32"34"-9"15,4 3-22-15,-3 0-37 16,3-3-8-16,0 2-2 16,-6 0 0-16,10 3-1 15,6 3-1-15,6 5-6 16,3 0 2-16,6 4 10 16,3 2 4-16,-2 0 17 15,3 2 6-15,-3 2 14 16,-5-2 5-16,-4 1 59 15,-2 0 14-15,-4-7-4 16,-8-2-5-16,1-1-66 0,-2-1-23 16,-2-2-17-16,2-1-17 15,3 4 9-15</inkml:trace>
  <inkml:trace contextRef="#ctx0" brushRef="#br0" timeOffset="8062.41">4416 6774 624 0,'-8'2'374'0,"-6"-2"56"16,8 0-226-16,0-1 3 15,-1 1-33-15,5 1-46 16,-2 0-21-16,2-1-38 16,2 0-20-16,0 0-37 15,0 0-11-15,9 0-9 16,18 4 2-16,35 3 6 16,-20-7 1-16,7 0 3 15,3-1 2-15,13 0-2 16,1 0-1-16,10-2 0 15,2 1 1-15,-2-4 0 0,-1 1 1 16,-9-2 1-16,-3 2 2 16,0 0 5-16,-4 0 4 15,-1 1 19-15,-11 0 11 16,-9 2 12-16,-10 0 3 16,-15-1-6-16,1 3-5 15,-13-2 5-15,-1 2 5 0,-5-1 2 16,4 1-5-16,0-1-18 15,-4 0-14-15,-14-1-27 16,-29-6-36-16,21 5-108 16,-3-2-75-16,5 5 126 15</inkml:trace>
  <inkml:trace contextRef="#ctx0" brushRef="#br0" timeOffset="10105.56">4919 7191 371 0,'-6'1'247'0,"5"-1"16"16,-1 0-28-16,0 0-36 16,1 0-24-16,0 0-25 15,0 0-8-15,0 0-1 16,0 0 1-16,0 0-13 16,0 0-9-16,0 0-27 15,0 0-17-15,0 0-27 16,-1 0-14-16,1 0-23 15,0 0-9-15,0 0-11 16,0 0-1-16,1 0 2 16,0 0 2-16,0 0 5 0,1 0 1 15,16 1 3 1,27 5 0-16,-24-6-1 0,3 0 0 16,0-2-1-1,14-2-1-15,4 0 0 0,8 1-1 16,2-3 2-16,-2 1-1 15,11-2 0-15,7 1 1 16,-9-1 0-16,-6 3 1 16,-7 3 3-16,-7-2 3 0,-3 5 10 15,-1 2 6-15,-14-2 12 16,-3 1 4-16,-9 2 4 16,-1-3 2-16,-5 0 0 15,-2 0 3-15,0-2 8 16,-1 0-1-16,0 0-5 15,0 0-5-15,0 0-21 16,0 0-7-16,0 0-13 16,0 0-6-16,1 0-2 15,0 0-1-15,0 0 3 16,0 0 0-16,0 0 0 16,4 4 2-16,7 1 0 15,-1-1 0-15,26 15 2 16,-25-19 1-16,-3 0 2 15,-2-3 2-15,3 1 3 16,0-1 1-16,-1 1 2 16,-1 0-2-16,-3 0 0 0,1 1 0 15,-5 1 2-15,0-1 3 16,-1 1 1-16,-1-1-20 16,1-1-97-16,-7 1-72 15,-5-1-253-15,-28-4 261 16</inkml:trace>
  <inkml:trace contextRef="#ctx0" brushRef="#br0" timeOffset="11524.79">6164 6719 517 0,'-1'0'340'0,"0"0"-38"15,0 0-55-15,0-1-24 16,0 0-44-16,-1 0-13 15,-3 0-23-15,2 0-8 16,1 0-22-16,0 0-13 16,1 0-28-16,-1-1-16 0,1 1-26 15,0 0-12-15,0 0-17 16,0 1-1-16,0 0-2 16,1 0 2-16,0-1 2 15,10 0 1-15,12 1 0 16,27-1-1-16,-22 0 1 15,4 1-1-15,15-1 1 16,0 0 1-16,2-2-1 16,1 0 0-16,2 0 1 15,5-2-1-15,8 1 0 16,6-1 0-16,11 0-1 16,3 1 1-16,-6 2 0 15,-4 0 2-15,-12 2 2 16,1 0 1-16,-1 0 3 0,4 2 0 15,-1-2 0-15,-4 1 1 16,-10 1 2-16,-8-1 3 16,-9 2 7-16,-3 0 6 15,-4-2 10-15,-3-1 4 16,-8 0 3-16,-3 0 1 16,-1 2-6-16,-3-2-1 15,0 1-10-15,0-1-5 16,-1 0-8-16,0 0-2 15,-2-1-4-15,-1-1 0 0,-2-1 0 16,-3 2 1-16,0 1 2 16,0 0 1-16,0 0 1 15,0 0 0-15,0 0-5 16,0 0-2-16,0 0-4 16,0 0-3-16,0 0-1 15,0 0-1-15,0 0 0 16,0 0 2-16,0 0-14 15,0 0-43-15,-1 0-143 16,0 0-95-16,-3-1 166 16</inkml:trace>
  <inkml:trace contextRef="#ctx0" brushRef="#br0" timeOffset="12975">6531 7126 268 0,'-29'-2'226'0,"26"2"12"15,0 2-11-15,2-1-4 16,1-1-20-16,0 0-12 16,0 0-17-16,0-1-18 15,-1-1-29-15,0 2-9 16,0 0-23-16,0 0-10 16,0 0-27-16,1 0-15 15,0 0-27-15,0 0-8 0,0 0-8 16,3 0 1-1,17 3 6-15,28 2 3 0,-21-5 6 16,4 0 4-16,2-1 4 16,1 0 0-16,-3-1 0 15,1 0 0-15,-1 2 4 16,-2 0 4-16,-4 0 7 16,-2 2 4-16,-5 2 2 15,-5 2-1-15,-4-2-3 16,0 0-1-16,-10-4-2 15,1 0 1-15,2 0 18 16,-3 0 6-16,0-1 1 16,-1 0-6-16,-15-2-40 15,-33-7-39-15,29 6-98 0,0-2-64 16,8 4-109-16,6 1 169 16</inkml:trace>
  <inkml:trace contextRef="#ctx0" brushRef="#br0" timeOffset="13742.35">7276 7116 891 0,'-35'-13'407'16,"31"13"-190"-16,1 0-4 0,3 1-65 16,-1-1-24-16,1 0-35 15,0 0-8-15,0 0-10 16,0 0-2-16,0 0 4 16,0 0 3-16,-1 0-5 15,0 0-4-15,0 0-15 16,0 0-6-16,0 0-13 15,-1 0-6-15,1 0-14 16,1 0-7-16,0 0-7 16,0 0-4-16,0 0 2 31,0 0 0-31,8 3 3 0,20 6 2 0,55 8-1 16,-31-14 2-16,-12-3-1 15,-8 0 0-15,-6 2 2 16,-1-1 1-16,-4 3 4 15,-4 0 4-15,-4 1 12 0,-10-1 12 16,-4-2 22-16,-2 1 4 16,2-3-6-16,0 0-12 15,0 0-31-15,-5-2-14 16,-3 1-49-16,4 0-24 16,0 0-73-16,2 1-52 15,2 0-467-15,0 0 453 16</inkml:trace>
  <inkml:trace contextRef="#ctx0" brushRef="#br0" timeOffset="14903.73">8135 6620 623 0,'-40'2'328'0,"31"-2"-81"16,-1 0-11-16,3 0-50 16,4-1-24-16,0 1-30 15,3-1-9-15,-1 1-12 16,0 0-7-16,1 0-20 15,0 0-10-15,0 0-23 16,0 0-10-16,0 0-16 0,0 0-7 16,11 0-5-1,7 1-2-15,35 1 1 0,-27-2 2 16,8-1 1-16,5 0 1 16,12-2-3-16,12-1-1 15,0 2 0-15,-1-3 1 16,5-2 3-16,-8-2 1 15,24 3-2-15,5 1 2 0,-1 1 7 16,0 1 2-16,-14-1 8 16,-6 2 5-16,-11 2-2 15,-1 0 0-15,-17 0 2 16,-7-1-2-16,-13-1 4 16,-8 0 1-16,-10 2 8 15,-3-5 1-15,-9 0-7 16,-5-1-7-16,-8-6-74 15,-2-3-65-15,-3 3-144 16,0-2-78-16,10 4 195 16</inkml:trace>
  <inkml:trace contextRef="#ctx0" brushRef="#br0" timeOffset="16016.31">8968 6847 258 0,'-1'0'221'15,"0"0"30"-15,0 0-35 16,0 0-7-16,0 0-7 0,-5 3-7 16,2-2-20-1,2-1-11-15,-13 5-21 0,-18 11-11 16,31-14-19-16,-7-2-10 16,13 3-22-16,-4-3-10 15,-2 0-19-15,2 0-10 16,0-1-15-16,0 0-6 15,0 0-6-15,0 1-3 16,0 0-2-16,7-1-1 16,3 1-3-16,5 0-1 0,33 4-2 15,-28-2 0-15,11-2 0 16,5 0 0-16,14 0-1 16,4-1 0-16,8 2 0 15,6-3 0-15,3 0-1 16,-1 2 2-16,-2-6 1 15,1 6 7-15,1-2 9 16,3 1 2-16,3 3 12 16,-3 3-1-16,-21 0 0 15,-31-3 2 1,2 0-5-16,-3 1-2 0,-12-1 17 16,-7 1 9-16,-10-2 1 15,-3 0-17-15,-14-3-82 16,-6-3-59-16,-8-6-123 15,-6 0-60-15,5 2 178 0</inkml:trace>
  <inkml:trace contextRef="#ctx0" brushRef="#br0" timeOffset="16863.54">8466 7258 326 0,'0'0'223'0,"0"0"14"16,0 0-17-16,0 0-31 15,0 0-19-15,0 0-13 16,0 0-3-16,0 0-12 16,0 0-11-16,0 0-17 15,0 0-4-15,0 0-6 16,0 0-2-16,0 0-15 16,0-1-11-16,0 1-20 15,0-1-10-15,5 1-14 16,2-1-8-16,1 0-9 15,3 0-4-15,6-2-4 16,29-2-2-16,-19 4-2 16,4 0 0-16,3 2 0 15,8 1-1-15,4 0 1 0,5 0-1 16,10-1 1-16,-6 2 2 16,3-3 1-16,-1 0 2 15,-2 1 7-15,3 2 8 16,-2 4 10-16,-2-3 2 15,-1 7 1-15,-2-3-5 16,-9-1-3-16,-8 0-1 16,-10-4 1-16,-4 3 0 15,-14-6 1-15,1 2 5 0,-14-2 9 16,-1-4-2-16,1 1-32 16,-2 0-43-16,1-4-125 15,-5 3-80-15,3 2 142 16</inkml:trace>
  <inkml:trace contextRef="#ctx0" brushRef="#br0" timeOffset="17834.57">9744 6587 154 0,'-6'0'100'0,"5"0"26"15,0-1-7 1,0 0 50-16,-2 0 13 15,-3-1 20-15,0 1 8 0,0 1-13 16,-1 0-18-16,1 0-25 16,2 0-10-16,0 0-17 15,3 0-5-15,0 0-27 16,0 0-17-16,0 0-29 16,0 0-13-16,1 0-17 15,0-1-3-15,21 1-7 16,37-3 0-16,-15 2 3 15,3 1 4-15,1 2 14 16,1 0 5-16,-2 2 5 16,2 1 0-16,0-7-7 15,6 2 1-15,-2-2 2 16,-2-4 5-16,0 6 10 0,-4-1 1 16,-13 0-2-16,-9 1-5 15,-13-1-11-15,-6 1-1 16,-5-2 5-16,0 1 2 15,-1 1-7-15,0-1-10 16,0-1-27-16,0 1-13 16,0 0-16-16,0 0-3 15,-1 0-8-15,1 0-3 0,0 0-35 16,0 0-46-16,0 0-96 16,0 1 134-16</inkml:trace>
  <inkml:trace contextRef="#ctx0" brushRef="#br0" timeOffset="20089.78">9644 7117 290 0,'-1'-1'195'15,"0"0"22"-15,0 1-9 16,0 0-18-16,-1-1-12 16,1-1-24-16,0 1-12 15,0 0-28-15,0 0-16 0,1 1-29 16,0 0-8-16,9 0-8 15,9 0-1-15,34 2-1 16,-26-3 0-16,3 0 0 16,-4-2-2-16,-1-2-2 15,-2 3-2-15,-6 1-9 16,2 2-5-16,-5 3-10 16,1 0-3-16,-3 0-6 15,-5 0-1-15,-1 1-2 16,-1-2 1-16,1 2 2 15,0-3 2-15,-6-1 4 16,1 1 3-16,-1-2 3 16,1-1-1-16,0 0-4 15,0 0-7-15,0 0-35 16,-1 0-30-16,0 0-60 16,0 0-38-16,0 1-97 0,0 0 155 15</inkml:trace>
  <inkml:trace contextRef="#ctx0" brushRef="#br0" timeOffset="21038.14">9999 7395 627 0,'-8'1'320'16,"3"-1"-142"-16,1 2-14 15,-2-2-6-15,5 1-44 16,1-1-12-16,0 0-8 16,-1 0-2-16,-1 0-7 15,1-1-1-15,0 1 1 16,1 0 0-16,0 0-6 16,0 0-2-16,0 0-6 15,0-1-3-15,0 0-12 16,0 0-6-16,7 0-15 15,4 1-7-15,11-1-9 0,28 0-4 16,-18 4-4 0,2-3-3-16,12 3 0 0,3-2-1 15,17-1 0-15,3-2 1 16,-5-3 12-16,6 6 7 16,-5-3 5-16,1 2 2 15,5 0-5-15,-3-4-2 16,-4 5 5-16,-1 0 1 0,-15-1-4 15,-3 2-4-15,-9-2-9 16,-2-3-2-16,0 3-1 16,-8 1 1-16,-8-1 0 15,-7 3 3-15,-8-3 3 16,-1-1 4-16,-2 1 3 16,0 0 0-16,0 0-2 15,0 0-4-15,-1 0-7 16,0-2-4-16,0 1-94 15,0 0-62-15,0 0-172 16,-1 0-292-16</inkml:trace>
  <inkml:trace contextRef="#ctx0" brushRef="#br0" timeOffset="25690.27">4236 6320 657 0,'-1'0'345'16,"0"-1"-52"-16,0 0-52 15,0-1-11-15,0 1-35 0,0 0-57 16,0 0-24-16,-1 0-31 16,1 1-12-16,0 0-14 15,-1 2-5-15,-6 22-11 16,-3 32-5-16,9-28-11 16,1-4-3-16,0-1-6 15,1 1-3-15,0-6-5 16,0-1-3-16,1-1-2 15,0-5-1-15,1-1 0 16,2 1-2-16,-1-9-2 16,0 1-2-16,2-3-40 15,-5 0-45-15,0-1-130 16,0 0-105-16,0 0 197 16</inkml:trace>
  <inkml:trace contextRef="#ctx0" brushRef="#br0" timeOffset="26710.91">4599 7303 917 0,'-85'14'423'0,"74"-17"-178"16,-5-4-9-16,10 3-37 15,4 2-36-15,2-2-65 0,0 4-28 16,0-1-41-16,0 0-13 16,6 0-7-16,12 0-1 15,35 0-2-15,-33 3-1 16,-3 5 1-16,-5 3-1 15,-4 5 1-15,-2-3 0 0,-6 7 1 16,-1-3 0-16,-3 5 3 16,-5-4 0-1,-6-1 4-15,1 0 0 0,-7-5 0 16,1 2-2-16,11-3-2 16,0 0-4-16,5-6-6 15,5 2-4-15,-1-4-6 16,0-2 0-16,0 0 5 15,0 0 5-15,13 0 5 16,10-1 5-16,32-2 7 16,-29-2 2-16,0 0 0 15,-7 0-1-15,-5 3-7 16,-4 1-2-16,-1-1-8 16,0 1-69-16,3-5 50 15</inkml:trace>
  <inkml:trace contextRef="#ctx0" brushRef="#br0" timeOffset="27843.82">5909 6333 706 0,'-1'0'401'16,"0"0"-76"-16,0 0-107 16,0-1 1-16,0 0-95 15,0 0-41-15,1 1-58 16,0 0-10-16,4 0-4 15,12 2 0-15,27 11-1 16,-32-4 0-16,1-1-2 16,-5 1 0-16,-5-1 0 0,3 3 3 15,-6 1 5-15,-3-1 1 16,-2 2 2-16,-9-2 0 16,2-2-5-16,-1-1-3 15,3 1-4-15,3-3-4 16,4-2-11-16,3-1-6 15,3 4-3-15,2 1 1 16,7-1 10-16,6 5 2 0,-5-3 3 16,3-1 1-16,-2-2 1 15,-3 0 8-15,-1-2 9 16,-6-2 7-16,-3 2 33 16,0 1 13-16,-1-5 9 15,0 0 1 1,0 0-29-16,0 0-16 0,-6 4-18 15,-3 1-6-15,0-4-9 16,-22 26-3-16,27-28-39 16,-3-1-46-16,7 0-148 15,1 2-110-15,5 4 207 16</inkml:trace>
  <inkml:trace contextRef="#ctx0" brushRef="#br0" timeOffset="28415.79">6353 7254 498 0,'5'3'324'0,"-5"-3"92"16,0 0-177-16,0 0-16 0,1 0-32 15,1 0-64-15,0 0-23 16,-2 0-26-16,0 0-13 15,0 0-29-15,0 4-9 16,-5 15-15-16,-15 27-2 16,9-26-5-16,4-5-1 15,2-4-3-15,5 3 0 16,4-5-1-16,3 4-1 0,10-1-1 16,3-5 2-1,5 1 0-15,0-5 1 0,-3-1 2 16,1 0 0-16,-5-2-1 15,0 0 1-15,-3-3-1 16,-5 0-3-16,-2 1-116 16,-1 0-71-16,4 3 111 15</inkml:trace>
  <inkml:trace contextRef="#ctx0" brushRef="#br0" timeOffset="28626.55">6504 7331 933 0,'-6'11'405'0,"7"-3"-174"15,-5-3-56-15,3 12-10 16,1 3-46-16,-3 2-67 0,0 3-21 16,3-7-14-16,-2-2-5 15,2 0-8-15,1-4-4 16,0 2-41-16,8-1-74 15,3-2 75-15</inkml:trace>
  <inkml:trace contextRef="#ctx0" brushRef="#br0" timeOffset="29385.87">7197 7308 916 0,'-1'0'417'0,"0"0"-189"15,0 0 5-15,-1 0-49 16,1-1-28-16,0 0-44 15,0 0-14-15,0 0-29 16,0 1-19-16,-3 0-31 16,-4 2-8-16,0 3-9 15,1-4-3-15,2 13-3 16,-27 21-1-16,34-25-2 16,0 2 1-16,4-3 1 15,2 4 3-15,3-2 2 0,0 0 0 16,4-4 1-16,1 3 1 15,-4-1 1-15,-3 0 2 16,-4 2 4-16,-3 1 4 16,-5 0 7-16,-4-1 2 15,-6 0 2-15,-2-3-3 16,-2 0-7-16,2-5-27 16,3-4-110-16,1-6-87 0,9-11 120 15</inkml:trace>
  <inkml:trace contextRef="#ctx0" brushRef="#br0" timeOffset="29553.17">7157 7324 1034 0,'8'1'467'0,"3"-1"-220"16,0-2 1-16,0-2-72 15,1 0-36-15,3 4-61 16,0 0-20-16,2 0-27 15,2 1-10-15,1-2-15 16,5 1-7-16,-2-1-124 16,-5-2 92-16</inkml:trace>
  <inkml:trace contextRef="#ctx0" brushRef="#br0" timeOffset="30403.08">8095 6127 675 0,'-31'-51'373'0,"23"51"17"16,1 0-206-16,-3 6-35 16,-1 4-35-16,-2 7-69 15,3 5-22-15,-1 9-17 16,4 5-5-16,7 2-3 16,-2 0-3-16,7-5 3 15,1-4 1-15,-1-6 1 16,7-2 1-16,1-9 0 15,0-1 0-15,3-9 3 16,-5-3 0-16,3-3 6 0,-3-8 4 16,1-4 8-16,-1 2 4 15,-10-3 10-15,1 0 3 16,-7 4 5-16,-4 0 0 16,-2 4-5-16,-3 2-5 15,-2 5-16-15,3 3-9 0,-3 5-16 16,5 3-6-16,5 2-57 15,3 3-75-15,8 0 94 16</inkml:trace>
  <inkml:trace contextRef="#ctx0" brushRef="#br0" timeOffset="31510.4">8451 7509 642 0,'-14'-11'346'16,"9"10"9"-16,-2-4-141 16,12 5-23-16,-5-3-41 15,4-4-80-15,6 4-29 16,-2-2-17-16,5 0 2 16,5 4 3-16,-1-3 2 15,-2-1 1-15,-2 2 0 0,-6 1-6 16,2 2-2-1,-5 2-6-15,1 3-2 0,-2-4-3 16,-1 5-1-16,1 3-2 16,-1 4 0-16,0 8 0 15,-2 2 2-15,-3 4 0 16,2 3 1-16,1-3-3 16,1-2-2-16,1-7-2 15,-3-5-2-15,1-7-3 16,0-5-3-16,2-4-116 15,-2 2 184-15,5-2-78 16</inkml:trace>
  <inkml:trace contextRef="#ctx0" brushRef="#br0" timeOffset="32272.89">8725 6885 787 0,'-1'7'365'0,"1"-7"-136"15,1-3-24-15,4-7-28 16,-2-6-30-16,2-4-42 16,2-1-12-16,-3 3-18 15,0-1-10-15,-4 3-18 0,-4 1-4 16,-1 6-11-16,-3 0-6 16,-2 4-11-16,-1 2-7 15,-2 3-9-15,0 6-8 16,0 3-7-16,1 6-3 15,4 1 0-15,2 2 0 16,3-1 0-16,3 1 2 16,4 0 5-16,2 0 3 15,6-2 6-15,1 1 2 16,0-6 1-16,1 2 0 0,-3-2 1 16,0-1 1-16,-4-1 1 15,-2 0 1-15,-5 1 4 16,-3-5 2-16,-6 0 4 15,0 6 3-15,-4-6 0 16,-2 4-1-16,-5-1-3 16,-4-8 0-16,-1-3-6 15,2 3-5-15,8-1-7 16,6-3-11-16,9-3-14 16,5-6-1-16,10-3 3 15,5 1 6-15,6 0 11 16,-1 7 8-16,-2-6-103 15,3 6 47-15,-7 0 20 16</inkml:trace>
  <inkml:trace contextRef="#ctx0" brushRef="#br0" timeOffset="34654.68">10140 7118 715 0,'-2'-1'318'0,"1"0"-164"15,0 0 5-15,-1 1-11 16,1 0-28-16,0-1-21 16,0-1 3-16,0 1-9 15,1 0-14-15,0-6-23 0,2-7-7 16,-1 0-10-16,4-27 1 16,-11 31 2-16,2 0-1 15,-3 5-7-15,-1 1-5 16,-2-2-15-16,1 3-5 15,1 2-10-15,1 2-4 16,3 4-8-16,0 1-1 16,0 2 1-16,0 0 1 15,2 5 2-15,1-1 2 0,1-1-2 16,1 2-1-16,0-4 1 16,1-4 2-16,4 1 5 15,-1-6 3-15,6 1 2 16,0 1 2-16,-2-2 2 15,0 1 0-15,-4 2 2 16,0 1 0-16,-1 2 9 16,0 4 5-16,-3 2 8 15,-1 2 4-15,0 4-2 16,-2-1-5-16,-1 1-9 16,1-1-5-16,2 0-6 15,0-5-3-15,1-6-4 16,0-1 2-16,1-5-86 15,0-2-77-15,-2 0 102 16</inkml:trace>
  <inkml:trace contextRef="#ctx0" brushRef="#br0" timeOffset="35393.21">10673 6328 798 0,'-1'0'390'0,"0"0"-152"15,0 0 0-15,0 0-71 16,0 0-29-16,0 0-40 16,0 0-10-16,-1 0-24 15,1 5-13-15,0 5-17 16,0 4-6-16,-3 32-9 16,3-25-4-16,-2 6-6 0,1-3-2 15,1-1-3-15,0-5-1 16,1-5-1-16,0-1-1 15,1-9-72-15,2 5-84 16,4-6 98-16</inkml:trace>
  <inkml:trace contextRef="#ctx0" brushRef="#br0" timeOffset="35719.4">10813 6348 1091 0,'1'18'436'0,"-4"4"-275"16,-1 7-29-16,-1 0-12 16,5 0-43-16,7-1-46 15,6-9-7-15,7-1-6 16,0-8-1-16,3-7-2 16,-3-7 0-16,2-5 5 15,-3-5 1-15,-9-7 3 16,-3-1 1-16,-9-6 6 15,-1 4 4-15,-2 5 9 16,-7 1 6-16,-5 3-3 16,-1 1-8-16,-6 6-19 15,2 4-11-15,5 5-21 0,-2 4-11 16,6 5-66-16,3 1-57 16,8 5-366-16,2 3 338 15</inkml:trace>
  <inkml:trace contextRef="#ctx0" brushRef="#br0" timeOffset="36270.71">11526 7348 971 0,'-38'-5'436'0,"36"9"-68"15,1 6-226-15,-3 5-37 16,3 9 4-16,2 8-70 16,-2-3-17-16,2-4-8 15,-1 0-1-15,-3-10-5 16,2 0-3-16,1-4-18 15,8-1-48-15,-2-3-196 16,5-3 174-16</inkml:trace>
  <inkml:trace contextRef="#ctx0" brushRef="#br0" timeOffset="36482.25">11672 7317 1266 0,'3'20'523'16,"0"4"-302"-16,-2 0-20 16,-1 10-27-16,2-1-54 15,-1-1-76-15,2 0-14 16,0-6-17-16,0-4-6 16,0-7-4-16,1-4-30 0,-1-6-110 15,4 0-80-15,1-1 122 16</inkml:trace>
  <inkml:trace contextRef="#ctx0" brushRef="#br0" timeOffset="46676.31">22226 5799 500 0,'0'0'295'16,"0"0"-82"-16,0 0-15 15,0 0-30-15,0 0-39 16,0-2-8-16,0 1-15 16,0 0-5-16,0 0-13 15,0 0-10-15,0 0-16 16,0 0-8-16,0 0-11 0,-2 0-4 16,1 0-7-16,0-1-2 15,-4 1-6-15,-4 1-4 16,-1 1-5-16,-1 2-2 15,-27 14-1-15,28-6-2 16,0 3-2-16,4 3-1 0,1 3-6 16,2 0-1-16,6 2-5 15,3-3-1-15,5 1-1 16,2-5 1-16,1-4 2 16,2 3 0-16,3-10 2 15,1 1 1-15,1-6 1 16,-2-4 0-16,1-2 3 15,0-4 2-15,-7-2 2 16,-2-4 3-16,-5-3 4 16,-3 2 6-16,-3-2 14 15,-3 0 7-15,-6 3 12 16,-3 0 1-16,-6 5-2 16,-3 4-5-16,-1 4-14 15,1 3-9-15,3 2-18 16,4 3-6-16,2 0-8 15,3 0-5-15,3 1-9 0,1 0-15 16,5 3-34-16,-1-1-27 16,1 1-101-16,2-1-67 15,3-4 167-15</inkml:trace>
  <inkml:trace contextRef="#ctx0" brushRef="#br0" timeOffset="47837.68">22679 5322 436 0,'0'-1'255'0,"0"0"-38"16,0 0 20-16,0 0-34 15,0 0-23-15,0 0-29 16,0 0-16-16,0 0-26 16,0-1-11-16,0 1-18 15,0 0-8-15,-1 0-18 16,0-3-7-16,0 2-15 15,-1 0-7-15,-6-2-10 16,-5 1-5-16,-31 6-6 16,27 9-4-16,1 5-3 0,3 1-4 15,2 5-2 1,4 1 0-16,5 1 1 0,3 5 0 16,5-8 1-16,4 2-2 15,7-5 4-15,1-8 0 16,7-1 4-16,2-1 1 15,4-7 2-15,-2 2 1 16,5-4 4-16,-2-7 3 0,-5-3 8 16,2-2 7-16,-12-9 13 15,-5 3 6-15,-3-3 5 16,-8-3 1-16,-4 4 1 16,-6-2-2-16,-6 4-2 15,-2 0-5-15,-1 4-11 16,-3 2-7-16,1 2-13 15,0 5-5-15,4 0-7 16,4 2-5-16,7 1-7 16,0 1-6-16,4 1-35 15,0 0-20-15,1 0-53 16,0 0-39-16,0 0-116 16,0 0 176-16</inkml:trace>
  <inkml:trace contextRef="#ctx0" brushRef="#br0" timeOffset="48205.75">22861 5088 825 0,'0'-1'367'0,"1"2"-191"16,-7 0-7-16,5-1-24 16,0 0-25-16,0 0-10 15,-6 14-6-15,-34 38-17 16,22-22-9-16,-2 5-26 16,4 6-11-16,-1 4-16 15,4 0-8-15,2 3-9 16,1-4-1-16,2-7-3 15,2-5 1-15,2-8 0 16,4-6-1-16,-1-3-2 16,2-3 0-16,-1-7-12 15,1-2-19-15,-1-3-45 16,1 0-20-16,0 0-61 16,-1 0-42-16,0 0 132 15</inkml:trace>
  <inkml:trace contextRef="#ctx0" brushRef="#br0" timeOffset="49296.21">22694 5493 187 0,'-1'0'140'0,"1"0"9"16,0 0 19-16,0 0-45 0,0 0-6 15,0 0-16 1,0 0-11-16,0 0-10 0,0 0 1 16,0 3 9-16,0 10 8 15,-2 5 4-15,-8 30-8 16,0-22-22-16,0 3-9 16,4-3-15-16,-1-1-6 15,3-6-11-15,2-1-5 16,-1-6-12-16,1-3-3 0,0-2-6 15,0-4-1-15,1-2-17 16,1-1-26-16,0 0-91 16,0-1-128-16,0 0 163 15</inkml:trace>
  <inkml:trace contextRef="#ctx0" brushRef="#br0" timeOffset="66070.2">22114 6235 362 0,'-1'-1'180'0,"0"0"-52"15,0 0 4-15,0 0 18 16,-1 0-23-16,1 0-12 15,0 0-9-15,0 0-4 16,0 0-2-16,0-1 0 16,0 1 0-16,0 0-7 15,0 0-7-15,0 0-18 16,-1 0-7-16,1 0-13 16,0 0-7-16,0 0-7 15,0 1-2-15,0 0 0 0,-11 19 0 16,-38 44 0-16,21-24-2 15,0 13-6-15,8-17-4 16,1 1-9-16,-15 28-1 16,-7 9-6-16,3-11 2 15,5-9-1-15,0-5 0 16,6-2 2-16,2 0 1 16,8-8 3-16,3-6 1 15,1-9-1-15,3-3-2 0,4-3-3 16,-1-4-2-16,6-3-1 15,1-3-2-15,1-7 1 16,0 4-1-16,0-3-1 16,0-1 0-16,0 0-32 15,0-1-33-15,0 0-125 16,0 0-131-16,0 0 200 16</inkml:trace>
  <inkml:trace contextRef="#ctx0" brushRef="#br0" timeOffset="66860.48">21501 7157 398 0,'-1'-1'305'0,"0"0"-17"15,-1 0-15-15,1 0-34 16,0 0-54-16,0 0-19 16,0 0-40-16,0 0-22 15,0-1-43-15,0 1-19 16,0 0-32-16,-11-1-8 15,1 3-8-15,-29 20-2 16,35-1-1-16,2 2 1 16,3-1 0-16,2 2 1 15,2-4-1-15,5-3 0 0,2-5 0 16,6-1 2-16,4-4 3 16,-1-6 2-16,4-1 1 15,-3-7 3-15,-5-2 4 16,-1-2 5-16,-6-1 15 15,-4 1 8-15,-8-2 6 16,-1-2-2-16,-6-1-11 16,-1 0-6-16,-1 5-6 15,-2 0-3-15,5 6-6 16,2 1-6-16,-1 3-12 16,5 2-19-16,-1 3-72 15,3 3-51-15,1-6-132 16,0 0-132-16,0 0 270 15</inkml:trace>
  <inkml:trace contextRef="#ctx0" brushRef="#br0" timeOffset="67918.28">20601 7155 699 0,'0'-9'345'0,"1"-3"-126"16,8-25-1-16,-9 28-28 16,-3-1-51-16,-3 3-48 15,-2-1-14-15,-3 4-26 16,-1 0-8-16,-1 2-15 15,0 2-7-15,0 0-10 16,5 5-4-16,-1 0-5 16,3 1-3-16,-1-1-5 0,2 2-3 15,7 3-3-15,0 2 1 16,6 5 3-16,2 1 3 16,-1 1 8-16,2 1 2 15,0-2 3-15,-3-1 1 16,-6 2-1-16,-1-1 1 15,-6 2 0-15,-7 1 0 16,-1 0-1-16,-6-4-1 16,7 0 1-16,1-4 0 15,-1-3 2-15,5-4 1 0,0-3 0 16,6 2-1-16,-5-5-4 16,2 0-6-16,4-4-10 15,-1 3-6 1,0 0-2-16,1 0 1 0,0 0 10 15,1 0 6-15,18 0 7 16,26 1 5-16,-29 4 6 16,-3 3 3-16,-3 3 4 15,-2 4 3-15,-3 0 9 16,-4 3 2-16,-2-1 0 16,-2 5-2-16,-2 0-11 15,2-2-6-15,2 1-8 16,0-5-2-16,1-1-5 15,2-1-3-15,1-4-2 16,3 2-5-16,1-3-51 0,2-2-48 16,4-3-154-16,2-4 157 15</inkml:trace>
  <inkml:trace contextRef="#ctx0" brushRef="#br0" timeOffset="68175.62">20780 7330 1042 0,'8'8'437'0,"-6"-8"-181"15,1 5-94-15,2 1 5 16,-1 3-28-16,-2 4-68 16,-2 2-12-16,-2 7-19 15,1 3-11-15,1-1-13 16,1 3-6-16,6-6-3 15,-1-3-2-15,-2-4-1 16,0-3-19-16,-2-4-97 16,-1-3-74-16,1-4-269 15,-2-4 282-15</inkml:trace>
  <inkml:trace contextRef="#ctx0" brushRef="#br0" timeOffset="68653.64">20928 7185 956 0,'12'-7'432'16,"-11"1"-209"-16,4-2-55 15,4 3-17-15,0 2-58 16,-1 2-38-16,-3 1-11 16,1 0-20-16,-1 2-7 15,6 3-9-15,1 1-2 0,-12 3 1 16,5 1 1-1,-6 6 1-15,-3 4 0 0,3 5-1 16,-4 0-1-16,-2-4 0 16,1-2-1-1,0-6-2-15,2-3 0 0,4-4-4 16,0 0-1-16,3-5-2 16,1 1 0-16,-4-2 1 15,0 0 2-15,0 0 1 16,0 0 1-16,6 0-1 15,0 0 0-15,-1 1 0 16,1 2 1-16,-1 4 2 16,0 14 3-16,28 29 6 15,-30-29 3-15,3 0 8 16,-3-3 4-16,0 3 18 0,-1-1 12 16,-7-4 16-16,0 3 1 15,-3-7-10-15,-3 1-13 16,3-3-21-16,1-2-6 15,-5-6-25-15,3-1-31 16,0-3-98-16,6-4-86 16,7-1 127-16</inkml:trace>
  <inkml:trace contextRef="#ctx0" brushRef="#br0" timeOffset="69608.55">22591 6140 643 0,'-36'-32'327'15,"33"32"-94"-15,1 0-19 16,1 0-29-16,1-1-40 16,0 1-54-16,0 0-21 15,0 0-34-15,0 0-8 16,0 0-7-16,14 15-2 15,33 36-4-15,-24-26-2 0,4 9-3 16,6 6 0-16,8 4 2 16,5 7 1-1,0 1 2-15,-3 3 0 0,0 2-1 16,-6-13-1 0,-18-22-4-1,1 1-1-15,67 72-1 0,7 0 0 0,6-4 5 16,-41-38 4-16,-11-11 6 15,-7-3 4-15,-18-9 8 16,2 0 6-16,-17-10 14 16,-3-4 3-16,-2-8 4 15,-4-5 3-15,1-2-4 16,-4-2-4-16,3 0-50 16,0 0-38-16,0 0-96 15,-3-2-58-15,-3-2-190 16,6 4 238-16</inkml:trace>
  <inkml:trace contextRef="#ctx0" brushRef="#br0" timeOffset="70073.33">23515 7127 897 0,'-22'-1'383'15,"9"5"-200"-15,0 2-67 0,7 2-4 16,-1 2-48-16,6 2-41 15,-3 2-7-15,5 4-10 16,4-1-2-16,5 0-1 16,6-1-1-16,4-4 0 15,1-2 0-15,-4-7 1 16,2 0 1-16,-2-9 5 16,-3-5 8-16,-3-6 29 15,-5-6 17-15,-5-3 29 16,-3 2 6-16,-9 4-7 15,-3-1-13-15,-8 7-30 16,-2-2-16-16,0 6-29 16,4 5-10-16,8 3-30 15,6 5-33-15,4 5-120 16,2 1-92-16,10 7 171 0</inkml:trace>
  <inkml:trace contextRef="#ctx0" brushRef="#br0" timeOffset="70920.37">24029 7208 921 0,'-40'-9'428'0,"22"9"-191"15,0 2-15-15,7 6-73 16,-5 3-39-16,8 5-56 16,3 5-25-16,2 6-30 15,5 1-7-15,3 0 1 16,4-3 2-16,7-4 5 0,7 0 2 15,6-9 3-15,2 0-1 16,1-7 3-16,-2-5-1 16,-4-5 3-16,-4-6 4 15,-8-4 24-15,-6-1 16 16,-4-2 23-16,-4-3 5 16,-7-1-9-16,-2 1-12 0,-9 3-23 15,1 0-11-15,-4 1-37 16,1 0-20-16,-1 6-35 15,1 4-21-15,7 7-52 16,-2 1-47-16,10 6-258 16,5 2 289-16</inkml:trace>
  <inkml:trace contextRef="#ctx0" brushRef="#br0" timeOffset="71206.36">24073 7045 1053 0,'-7'-5'448'0,"6"8"-215"16,-1 5-61-16,-7 5-12 0,-1 7-42 16,-2 14-61-16,0 6-13 15,2 14-19-15,-1 3-7 16,-2-3-5-16,4-5-1 15,1-11-1-15,4-7 2 16,4-8 1-16,-3-5-1 16,-1-7-3-16,3-3-8 15,1-2-48-15,-3-5-35 16,7 1-105-16,-4-2-68 0,0 0 160 16</inkml:trace>
  <inkml:trace contextRef="#ctx0" brushRef="#br0" timeOffset="93226.68">21355 7631 195 0,'1'-1'190'0,"1"0"58"16,-2 0-4-16,2 0-55 15,-1 0-26-15,-1 0-23 16,3 0-9-16,-3 0-19 16,0 0-4-16,0-1-15 15,0 1-7-15,0 1-13 16,0 0-8-16,0 0-17 16,0 0-8-16,0 0-13 15,0 0-3-15,0 0-4 16,0 4-2-16,-4 13-2 15,-23 34-2-15,0-16-2 16,-1 4-1-16,-2 11-1 0,-1 2 0 16,-1 1-4-16,-2 5-2 15,2 4 0-15,1 2 0 16,3 6 4-16,1-4 2 16,4-3 2-16,2-5 2 15,8-9 2-15,7-1 2 0,-5-3 1 16,-1-2 1-1,-4-2 0-15,-8 0-1 0,9-2-2 16,4 1-1-16,0-6-6 16,3-18-1-1,2 1-4-15,-7 8-1 0,-4-8-7 16,9-6-12-16,5-6-56 16,1-2-39-16,2-3-95 15,-1 0-55-15,1-1 165 16</inkml:trace>
  <inkml:trace contextRef="#ctx0" brushRef="#br0" timeOffset="93768.17">20728 8865 981 0,'0'-1'425'16,"1"-2"-249"-16,-1 2-73 15,0 0 5-15,-1 0-70 16,0 0-21-16,0-1-15 16,-1 2-3-16,0 3-3 15,-9 15 1-15,-3 33 5 16,18-32 2-16,4-2 4 16,1-3 1-16,2-3-1 15,2-1 0-15,4-5 0 16,3-1-1-16,3-4 0 15,2-5 1-15,-5-5 9 16,-2-1 8-16,-5-3 23 16,-9 1 10-16,2-2 7 15,-9-4-2-15,-3 2-14 16,-1-1-5-16,-4 1-8 0,4 1-3 16,-1 3-4-16,4 6-5 15,-5 2-9-15,4 3-5 16,-2 1-24-16,-1-4-40 15,5 4-118-15,-3 0-89 16,7 3 153-16</inkml:trace>
  <inkml:trace contextRef="#ctx0" brushRef="#br0" timeOffset="95248.12">19593 8611 550 0,'0'0'338'0,"0"0"-90"15,0 0-19-15,0 0 16 16,0 0-78-16,0 0-28 16,-1 0-35-16,0-1-19 15,0 0-39-15,-9 0-12 0,-9-1-17 16,-32 1-7-16,33 4-6 16,-4 3-1-16,5-1-3 15,6 2 0-15,4-1-5 16,9 3-3-16,-3 1-5 15,1 2-1-15,4 1 6 16,-3 3 4-16,9 1 11 16,-1 0 5-16,3 2 6 15,0 0 0-15,-4 2-4 16,4 3-2-16,-10-1-3 16,-2-1-1-16,-5 2 3 15,-6-2 1-15,1 1 2 16,-2-1 1-16,-4-6 1 15,0-2-1-15,3-5-1 16,2-3-3-16,2-3-4 0,5-3-3 16,-2 0-8-1,3-1-5-15,2 0-9 0,1 0-3 16,0 0 2-16,0 0 4 16,0 0 8-16,6-2 3 15,4-2 6-15,2 2 7 16,30 2 11-16,-36 7 7 15,4 8 9-15,-2 0 1 16,-13 5-2-16,7 4-5 16,-2 4-11-16,-2-1-4 0,8 4-7 15,-3-4-2-15,0-4-3 16,5-1-1-16,1-4-2 16,-3-3 0-16,4-2-5 15,-2-2-23-15,-4-8-110 16,7 1-94-16,1-6 136 15</inkml:trace>
  <inkml:trace contextRef="#ctx0" brushRef="#br0" timeOffset="95545.64">19722 8914 1156 0,'0'-10'506'0,"0"3"-283"16,2 5-70-16,0 1 22 15,-2 1-61-15,0 0-25 16,0 0-14-16,0 9-8 16,1 15-23-16,1 29-9 15,-4-25-13-15,2-2-6 16,0-2-5-16,1-1-3 0,1-5-4 15,2-4-3-15,-2-4-46 16,0-4-43-16,1-1-146 16,2-4-133-16,1-8 230 15</inkml:trace>
  <inkml:trace contextRef="#ctx0" brushRef="#br0" timeOffset="95766.75">19950 9109 1005 0,'0'10'526'15,"0"-5"-91"-15,-3 3-228 16,2 1 16-16,-2 2-82 16,-3 1-50-16,0 0-57 0,-5 3-15 15,-2-3-15-15,3-4-12 16,5 2-66-16,4-7-38 15,0-1-104-15,-5-2-65 16,4-2 181-16</inkml:trace>
  <inkml:trace contextRef="#ctx0" brushRef="#br0" timeOffset="96287.68">20070 8816 1212 0,'-11'-4'485'0,"11"3"-259"16,-1-1-79-16,0 0-4 16,1 2-39-16,0 0-73 15,0 0-7-15,4 0-2 16,7 1-4-16,-1 0-5 15,0 2-3-15,25 12-4 16,-29-4-2-16,-5 1 2 16,-2 1 1-16,-8 2 3 15,0 2 0-15,-5-2-1 16,-1-4-1-16,4 0-2 0,0-3-2 16,2-2-4-16,5 1-3 15,3-2-7-15,2 0-1 16,6 1-1-16,1 0 2 15,3-1 6-15,0 1 2 16,5-1 2-16,0 3 2 16,-3-2 9-16,0 4 6 0,-6 0 14 15,-4 0 7-15,-4 4 6 16,-4 2-2-16,-7 0-9 16,-2 4-7-16,0-2-12 15,-1-1-3-15,4-6-8 16,3-3-2-16,4-5-25 15,0-1-36-15,2-4-101 16,2 1-81-16,0-1 146 16</inkml:trace>
  <inkml:trace contextRef="#ctx0" brushRef="#br0" timeOffset="96827.2">20267 8705 1066 0,'4'5'489'0,"-4"-6"-171"16,5 1-199-16,-3-1 9 16,-2 1-45-16,0 0-30 15,6 1-8-15,7 1-2 16,-2 0-10-16,27 9-4 15,-27-7-5-15,-6 2-4 16,2 4 0-16,-6 1 2 0,-5 4 2 16,-1 1-1-16,-9 1-5 15,1 3-4-15,1-2-6 16,3 2-3 0,1-5-4-16,4 0-1 0,3-1-4 15,-2-2 0-15,7 3-1 16,3-1-1-16,0-4 1 15,4 0 1-15,-3-2 1 16,4-2 1-16,0 2 2 16,-4 1 2-16,3 3 0 15,-1 1 1-15,0 6 0 16,0 0-1-16,0 6 6 16,-5 3 4-16,0 2 8 15,-4-1 8-15,1-4 9 0,2 0 3 16,-4-4 6-16,6 1-1 15,-8-5-8-15,-5-3-5 16,-3-5-11-16,-3-4-16 16,-3-4-84-16,2-1-56 15,-4-8-136-15,-1-2-120 16,-3-18 254-16</inkml:trace>
  <inkml:trace contextRef="#ctx0" brushRef="#br0" timeOffset="97617.49">21587 7749 701 0,'-10'3'334'0,"6"-3"-87"15,0-1-38-15,4 3-1 16,0-2-39-16,0 0-71 15,0 0-23-15,0 0-30 16,6 12-3-16,4 7-9 16,20 29-3-16,-15-21-8 0,4 4-2 15,2 8 2-15,4 1 0 16,3 8-4-16,3 4-2 16,4 9-8-16,3 3-2 15,4-5-2-15,-10-1 0 16,2-2 2-16,0-4 2 15,-11 0 7-15,11 1 4 0,-4-13 13 16,-5 2 7-16,2-8 8 16,-6-2 0-16,-8-11-5 15,-1-4-4-15,-7-11-5 16,-3-4-1-16,-2-1-8 16,-2 0-27-16,1-1-77 15,0-1-48-15,0 0-123 16,-1-1-62-16,1 1 200 15</inkml:trace>
  <inkml:trace contextRef="#ctx0" brushRef="#br0" timeOffset="98231.42">22163 8809 647 0,'0'-2'322'0,"-1"-2"-123"15,0 3-15-15,0 0-61 16,-7-1-40-16,-5 4-35 16,0 4-7-16,-21 28-2 15,32-15-3-15,4-4-8 16,7 1-2-16,3-4-5 16,4-4 1-16,2-4 2 15,3-4 0-15,-4-3-4 0,2-4 0 16,-5-4 8-16,-2-5 7 15,-3 2 15-15,-3 2 5 16,-4 2 0-16,-3 3 1 16,-5 0-9-16,-4-8-6 15,-1 5-12-15,-2-1-13 16,1 5-38-16,0 9-30 0,1-2-76 16,3 3-55-16,2 3 113 15</inkml:trace>
  <inkml:trace contextRef="#ctx0" brushRef="#br0" timeOffset="99026.4">22162 9034 914 0,'0'0'331'15,"0"-1"-286"-15,0 0-2 16,0 0 14-16,0 0-3 15,0-1 36-15,0 1 23 16,0 0 23-16,0 0 1 0,0-4-17 16,0-1-14-16,-1 2-37 15,0-1-13-15,-1 0-25 16,0 0-6-16,0 2-1 16,0 0 2-16,-1 1 7 15,-4-4 2-15,0 2 3 16,1 1-3-16,0 1-12 15,-1 0-9-15,5 2-14 16,1 0-7-16,0 0 0 16,-5 7 1-16,2 6 6 15,-2 28 0-15,12-28 4 16,0 0 1-16,-1 1 0 16,-3 1 1-16,-2-1-1 15,0-1 1-15,-4-2 5 16,-2-3 2-16,-2 2 5 15,-2-2 0-15,-1-1-3 16,0-2-2-16,2-2-8 16,1 0-3-16,4-3-3 0,3 0-4 15,-3 0-9-15,4-2-5 16,0 1-3-16,0 0 1 16,0 0 8-16,0 0 4 15,5 0 6-15,6 0 1 16,1 0 4-16,27 0 4 15,-28 4 4-15,-2 0 2 0,-1 5 1 16,-2 1 1-16,-1 5 3 16,-2 3 0-16,-1 4-1 15,-2 1-4-15,0 0-6 16,2-2-3-16,-1-5 0 16,3 1-1-16,-3-3 0 15,0-7-1-15,0 2-4 16,0-7-16-16,0 1-52 15,2 0-43-15,-3-2-146 16,0 0-150-16,0 0 262 16</inkml:trace>
  <inkml:trace contextRef="#ctx0" brushRef="#br0" timeOffset="99264.26">22404 9140 1274 0,'1'12'526'16,"0"-5"-251"-16,-1 4-113 15,2 2-8-15,0 2-30 16,-7 2-61-16,5-5-15 16,-2 1-19-16,1-1-6 15,4 0-13-15,-4 0-8 0,0-3-60 16,5-1-47-16,-6-5-127 15,0-1-88-15,-1-5 200 16</inkml:trace>
  <inkml:trace contextRef="#ctx0" brushRef="#br0" timeOffset="99718.76">22492 9011 1176 0,'6'-3'488'0,"3"-2"-312"16,-2 2 2-16,9 1-70 16,-4 2-25-16,1 0-32 15,2 3-8-15,-6 0-13 16,0 2-4-16,-5 6-5 16,-4-1 0-16,-5 6-1 0,-2 3 1 15,-4 1-5-15,-1 0-2 16,6-5-6-16,-1-3-2 15,7-5-3-15,3 0-2 16,1-3 1-16,1 0 0 16,2 1 2-16,-1-2 1 15,3 0 5-15,2 2 3 0,-4-2 8 16,-1 2 4-16,0 1 9 16,-3 1 5-16,-1 0 1 15,-1 0 0-15,-1 7-5 16,0-3-5-16,0 4-6 15,-1 8-2-15,0-10 2 16,0 6 2-16,-1-6 3 16,-4-6 0-16,0 1-5 15,-1 2-5-15,-5-4-19 16,3 3-32-16,2-5-110 16,-5-3-69-16,12-1 121 15</inkml:trace>
  <inkml:trace contextRef="#ctx0" brushRef="#br0" timeOffset="106326.25">19659 6923 394 0,'-1'-1'269'16,"0"0"-11"-16,0 0-54 15,0 0-20-15,0 0-25 16,0-1-12-16,-1 1-25 16,1 0-16-16,0 1-28 15,0 0-12-15,-2 6-27 16,-2 15-8-16,3 28-16 15,7-25-5-15,1-4-6 16,2-2 0-16,1-4 0 16,-3-3-1-16,4-5 1 15,-2-3 0-15,1-3-2 16,0 0-1-16,0-4-2 16,2-5-1-16,0-4 0 15,0-2 2-15,0-1 2 16,-1 7 2-16,-3 2 0 0,0 3 0 15,-4 4-3-15,2 2-1 16,-1 7 0-16,2 1 0 16,4 7 3-16,-1 0 5 15,7-1 6-15,2 0 2 16,-1-3 1-16,-2-2 1 16,-5-5 2-16,-5-3 1 15,-4-4 5-15,5-4 2 0,-3-3 0 16,-2-3 1-1,6-4-3-15,-4-3-5 16,1 1-5-16,-1-1-4 0,1 5-4 16,-4 3-1-16,0 2-78 15,1 5-67-15,-3-2 86 16</inkml:trace>
  <inkml:trace contextRef="#ctx0" brushRef="#br0" timeOffset="106565.52">20063 7094 1156 0,'-11'-3'477'0,"8"5"-268"0,1 4-75 15,1 5-17-15,-2 1-44 16,3 6-49-16,3-1-10 15,2 0-6-15,-2-3-2 16,2-3 1-16,-3-5-1 16,0 0 2-16,0-2-16 15,-1-3-77-15,-1-1-77 16,0 0 96-16</inkml:trace>
  <inkml:trace contextRef="#ctx0" brushRef="#br0" timeOffset="109322.81">17994 8926 424 0,'-2'-5'317'16,"-9"1"35"-16,11 3-130 16,-3-4-4-16,6 9-79 15,-3-4-34-15,0 0-29 16,0 8-2-16,2 16-12 15,9 30-10-15,1-27-23 16,1 0-9-16,2-6-12 16,-4-2-2-16,5-2-2 15,0-3 0-15,-3-9 0 0,2-1-1 16,-4-9-2-16,-1-2 0 16,-1-5 0-16,0-5 1 15,1 1 1 1,-4-3 0-16,-1 5 1 0,-2 5-1 15,-2 4-2-15,1 2-1 16,0 3-3-16,-2 0 0 16,0 0 3-16,0 0 3 15,5 15 14-15,3 6 5 0,17 23 7 16,-12-25 1-16,2-6-8 16,-3-2-2-16,-4-7-5 15,-3-5 1-15,-2-3 6 16,-1-5 1-16,-1-5-1 15,-1-2-4-15,0-5-8 16,0-3-4-16,2 3-6 16,0 1-6-16,1 4-40 15,3 5-38-15,3 4-109 16,-1 4-83-16,-2 7 169 16</inkml:trace>
  <inkml:trace contextRef="#ctx0" brushRef="#br0" timeOffset="109562.35">18341 9085 1086 0,'37'40'462'16,"-31"-37"-246"-16,-4 1-35 15,1 3-12-15,-3 1-63 16,2 8-72-16,3-3-13 15,-5 5-15-15,0-5-3 0,0-5-70 16,1 3-66-16,0-11-428 16,9 0 370-16</inkml:trace>
  <inkml:trace contextRef="#ctx0" brushRef="#br0" timeOffset="109814.9">18552 9051 1122 0,'-16'-3'469'0,"-12"-3"-257"16,34 6-61-16,-6 1-15 15,3 0-54-15,-3-1-56 0,0 0-4 16,26 0-5-16,29 2-4 16,-27 0-8-16,0-2 1 15,-7 2-72-15,-3-1-81 16,-6-2 94-16</inkml:trace>
  <inkml:trace contextRef="#ctx0" brushRef="#br0" timeOffset="110035.4">18643 8980 952 0,'-31'-31'382'0,"32"31"-206"16,4 4-45-16,-3 2 38 16,-1 5-32-16,-1 9-54 15,0 1-9-15,-3 6-27 16,0 2-14-16,3-3-19 15,0 0-7-15,6-6-37 16,0-7-55-16,6-10-453 16,0-5 376-16</inkml:trace>
  <inkml:trace contextRef="#ctx0" brushRef="#br0" timeOffset="110480.95">18781 8968 1398 0,'-4'16'532'16,"-2"8"-422"-16,1 1-2 15,4 4-41-15,4 2-31 16,7-4-16-16,5-2-4 0,3-8-6 16,-2-6 0-16,6-6-3 15,-4 0-1-15,-1-5 0 16,-3-2-4-16,-5-10-14 15,0-4-7-15,1-6-2 16,-2 2 2-16,1 1 15 16,-5 3 6-16,-4 8 10 15,0 5 3-15,-3 5 6 16,3 7 5-16,0 6 12 16,0 2 10-16,2 5 12 15,-2-3 2-15,4-3-6 16,1-1-5-16,2-8-14 15,1-3-7-15,3-3-10 16,0-1-5-16,-2-3-5 16,-1 1 0-16,-2-7-2 15,0-4-1-15,-2-3-1 16,1-3-2-16,-3-2-10 16,1 0-21-16,0 0-73 0,-1 2-51 15,6 3 86-15,0 6 6 16</inkml:trace>
  <inkml:trace contextRef="#ctx0" brushRef="#br0" timeOffset="110902.3">19102 9097 1157 0,'-6'38'461'0,"7"-38"-305"15,2 0-34-15,1 0-6 16,-4 0-44-16,0 0-41 16,0 0-8-16,0 0-8 15,0 0-4-15,0 0 2 16,0 1-2-16,-1 6 0 16,-2 2-2-16,-2-1-3 15,3-6-2-15,-1 0-5 16,-3 2-3-16,2 0-2 0,1 5 0 15,0-1 6 1,3-1 4-16,2-3 14 0,1 3 9 16,-1 0 18-16,5-4 10 15,-2 3 13-15,-1-1 0 16,0-1 4-16,1 6-3 16,-3-3-11-16,-2 1-4 15,-7 26-20-15,-4-30-9 16,2-1-14-16,0-4-5 15,5 2-35-15,1-3-40 0,3-4-100 16,0 5-52-16,0 0 130 16</inkml:trace>
  <inkml:trace contextRef="#ctx0" brushRef="#br0" timeOffset="113405.84">21570 8616 739 0,'-43'-12'346'0,"38"8"-88"16,0 2-58-16,3 4-12 15,2 5-40-15,0 8-81 16,0 7-25-16,0 7-25 16,1 1-6-16,5-1-6 15,3-6-1-15,7-7-2 16,-1-4 0-16,-2-6 0 16,-1-4 1-16,-3-7 1 15,0-3 1-15,-3-6 1 16,2 0 1-16,-3 1 0 15,0 2 0-15,-1 6-3 16,0 0-2-16,-1 8-1 0,1 1 1 16,1 7 2-16,1 3 3 15,3 3 5-15,2-3 3 16,3-1 3-16,1 0 3 16,1-4 1-16,-2-5 0 0,-2 0-1 15,-3-4 0 1,-2-6-6-16,2 3-1 0,-3-8-23 15,1-3-35-15,0-1-134 16,-4 1-267-16,-1 0 290 16</inkml:trace>
  <inkml:trace contextRef="#ctx0" brushRef="#br0" timeOffset="113600.71">21835 8760 1135 0,'37'57'495'0,"-36"-49"-281"16,0 1 9-16,0 0-78 16,1-1-48-16,-3 2-58 15,3-5-15 1,2 1-16-16,-2 0-3 0,2 4-77 16,0-5-58-16,0-5-200 0,-3 0 196 15</inkml:trace>
  <inkml:trace contextRef="#ctx0" brushRef="#br0" timeOffset="117239.3">23660 7509 560 0,'0'-1'286'16,"0"0"-70"-16,0-1-10 15,0 1-10-15,0 0-35 16,0 0-46-16,0 0-17 16,0 0-18-16,0 0-7 15,0 0-12-15,0 0-7 0,0 0-17 16,-1 1-8-16,0 0-12 15,-8 23-3-15,-12 31-5 16,9-22-1 0,0 6-2-16,-2 1 0 0,0 3-1 15,2 3 0-15,-2 2-2 16,1 1-1-16,1-3 0 16,-1-1-1-16,0 0 0 15,0 1 0-15,0 1 1 16,1 0 0-16,1-2 0 15,0-3 0-15,2 0-1 16,2-3-1-16,1-1 1 16,0-14 0-1,4-12-1-15,0 1 2 0,-6 30-1 16,3 1 0-16,-5-4 1 16,9-10 0-16,-9-4-1 0,0-2 0 15,8-4-1-15,-7-1 2 16,10-3 0-16,-4-3 1 15,3-3 2-15,-1-1 0 16,-2-4 1-16,3 2 0 16,-3-4-2-16,3-2 0 15,0 0-5-15,0 0-4 16,0 0-4-16,0 0-2 16,0 0 1-16,0 0 3 15,0 0-26-15,0-1-34 0,0 0-147 16,0 0 137-16</inkml:trace>
  <inkml:trace contextRef="#ctx0" brushRef="#br0" timeOffset="117689.83">23362 8747 824 0,'-2'3'367'0,"2"-2"-204"15,-1 2 6-15,0-3-71 0,0 0-36 16,0 0-32-16,-2 10-7 16,0 5-2-16,-5 28-1 15,9-28-6-15,4-3-2 16,6-1-5-16,4 0-3 15,-1-5 2-15,2 2 3 16,0-8 3-16,-4-3 3 16,7-4 2-16,-1-5 4 15,-3 1 16-15,-3-4 10 16,-4-2 11-16,-8-2 1 0,-7-1-8 16,-3 3-5-16,-2 1-10 15,1 4-5-15,1 1-12 16,-1 2-5-16,-2 2-11 15,4 1-5-15,2 3-15 16,3 2-16-16,-2 1-65 16,-1 2-63-16,7 1-353 15,1 1 341-15</inkml:trace>
  <inkml:trace contextRef="#ctx0" brushRef="#br0" timeOffset="118462">23682 8961 431 0,'0'-2'308'0,"1"1"-36"15,1-1-25-15,-2 1-21 16,0 0-85-16,0 0-33 16,0 0-54-16,0 0-16 15,0 0-20-15,0 0-1 0,0-1 3 16,0 1 2-1,0 0 5-15,0 0 0 0,0 0-1 16,0 0-2-16,0 0-5 16,0 0-4-16,0 0-9 15,0 0-6-15,0-1-23 16,0 1-27-16,0 0-80 16,0 0-48-16,0 0-98 15,0 1-18-15,0 0 62 16,0 0 52-16,0 0 123 15,0 0 50-15,0 0 58 16,0-1 25-16,0 1 45 16,0-1 19-16,0 0 9 15,0 1-1-15,0 0-24 16,0 0-25-16,0 0-75 16,0 0-70-16,0 0 22 15</inkml:trace>
  <inkml:trace contextRef="#ctx0" brushRef="#br0" timeOffset="122603.55">23698 8949 236 0,'0'-2'185'15,"2"-3"1"-15,-2 3 1 0,0 0 5 16,0 0-20-16,0 1-9 16,0 0-18-16,0 0-9 15,0 0-22-15,0 0-10 16,0 0-17-16,0 0-8 15,0 0-15-15,0 0-9 16,0 0-13-16,0-1-6 16,-1 1-6-16,0 0-2 15,0 0-4-15,-2-1-3 16,-8-3-5-16,1 1-5 0,-26 3-11 16,29 8-5-16,3 7-6 15,1 0-1-15,3 3 4 16,0 0 2-16,1 2 5 15,2-1 1-15,-1 0 3 16,0-2 0-16,2-1 4 16,-3-2 0-16,1-1 2 15,-2-1 2-15,-3-2 3 16,-2-1 3-16,0-1 0 16,-2-2 1-16,0 0-4 15,-2-1-2-15,-2-1-4 16,1-1-1-16,1 2-5 15,3-1-1-15,2-1-2 16,0 1-2-16,4-3-4 16,-1-1-4-16,1 0-3 0,0 0 0 15,0 0 5-15,9 0 3 16,6-2 6-16,28-6 3 16,-31 10 7-16,-1-1 3 15,-4 7 5-15,-1-2 2 16,-2 4 5-16,-2 3 1 15,-2 1-2-15,0 3-2 16,-1 3-10-16,0-3-4 0,0-1-4 16,1-1-2-16,0-3-1 15,2 2-2-15,3-3-20 16,-1-2-43-16,5-4-114 16,1-6-74-16,4 0 144 15</inkml:trace>
  <inkml:trace contextRef="#ctx0" brushRef="#br0" timeOffset="123006.55">23856 9077 1126 0,'9'0'451'0,"-6"-3"-283"16,1 1-25-16,4 0-6 15,0 1-41-15,2 2-49 16,-2 1-11-16,4 3-16 0,-8 0-4 16,5 3-6-16,-1 2-2 15,-2 3-3-15,-3 3 0 16,-2 3 4-16,0 3 3 16,-5-1 7-16,-1-3 1 15,-11-4 1-15,5-2 0 0,-2-4-3 16,1 0-1-16,6-5 3 15,-1 1 2-15,8-3-1 16,3 3-1-16,-1-3-8 16,-3-1-3-16,0-1-2 15,0 0 1-15,0 0-2 16,4-1 0-16,8-1-5 16,1 1-12-16,30-7-79 15,-29 7-54-15,1-1-222 16,9-2 227-16</inkml:trace>
  <inkml:trace contextRef="#ctx0" brushRef="#br0" timeOffset="123500.4">24057 8988 919 0,'-5'-9'402'16,"7"5"-151"-16,5-1-100 15,-2 1 6-15,4 0-29 16,2 0-55-16,1 2-13 16,-1 1-22-16,0 1-7 15,0 1-5-15,-4 0-2 16,-1 5-2-16,-4-3 0 16,-2 6-1-16,-2 0 1 0,-1 3-5 15,0 3-3-15,2-1-8 16,-1 2-3-16,2-3-3 15,0 0 0-15,1 0 0 16,4-1-1-16,0 0-1 16,2-2 1-16,-1 0 0 15,1 0 2-15,0-4 4 16,-1 2 3-16,-1-1 3 16,-1-1 3-16,-2-2 8 15,-2 1 7-15,-1 0 7 16,-1 2 2-16,-2 6-6 15,2 0-6-15,0 0-10 16,0 2-4-16,2-2-4 16,0-3-2-16,0 1 3 15,0 0 1-15,-2-4 7 0,-2 3 2 16,-5-6 0-16,1 2-1 16,-5-3-45-16,-4-2-37 15,1-1-127-15,-1-5-99 16,12-13 180-16</inkml:trace>
  <inkml:trace contextRef="#ctx0" brushRef="#br0" timeOffset="124335.82">24073 7675 422 0,'-7'-7'252'16,"2"1"-70"-16,4 1 33 15,-1 0 0-15,-1 3-25 16,2 1-12-16,0 0-32 15,0 1-16-15,1 0-27 16,0 0-17-16,0 0-32 16,0 0-15-16,0 0-19 15,0 0-5-15,9 5-6 16,8 5-2-16,32 39-4 16,-23-20 0-16,4 6-1 15,3 2 0-15,7 6 0 0,2 1-1 16,3 3 2-16,-2 2 0 15,7 6 1-15,4 2 1 16,4-5 0-16,2 0 2 16,-2-7 2-16,-2-3 1 15,-5-7 4-15,0-3 4 16,-10-5 6-16,-7 0 2 16,-15-5 7-16,0-4 2 0,-11-5 3 15,-4-7 1 1,3-1 1-16,-9-5 1 0,3-1-1 15,-1 1-4-15,-1 0-12 16,0 0-8-16,0 0-9 16,1 0-2-16,0 0 0 15,0 0-2-15,0 0-17 16,0 0-47-16,0 0-132 16,0 0-500-16,0 0 470 15</inkml:trace>
  <inkml:trace contextRef="#ctx0" brushRef="#br0" timeOffset="124767.83">25081 8580 851 0,'-1'0'401'0,"-2"0"-127"15,-8 2-108-15,-1 0-16 16,-28 8-47-16,34-3-58 16,-2 3-17-16,2 5-27 15,1 0-4-15,10 2-4 16,3 3 5-16,10-2 8 15,2-3 5-15,-2-5 9 16,4-4 0-16,1-3 2 16,-1-7-1-16,-2-3 1 15,-5-5 1-15,-6-6 20 16,-4-1 17-16,-6-1 25 16,-8 0 3-16,-4 2-12 15,-2 3-16-15,-3 5-33 16,2 3-13-16,2 4-41 15,2 3-34-15,2 3-85 16,4 2-68-16,6 7 131 0</inkml:trace>
  <inkml:trace contextRef="#ctx0" brushRef="#br0" timeOffset="125895.76">25382 8951 1007 0,'2'-7'433'0,"3"5"-211"15,-5 0-35-15,2 0-2 16,-2 0-45-16,-1 1-64 15,0 0-26-15,0 1-31 16,0 0-8-16,-1 0-10 16,-3 2-1-16,-2 8-3 15,1 11 0-15,-24 32 0 16,25-27 0-16,5-5 3 16,11 0 1-16,1-5 3 15,8-1 2-15,1-5 2 16,2-4 2-16,3-9 2 15,3-2 2-15,-6-8 3 16,-2-2 2-16,-4-3 5 16,-6 1 1-16,-5-2 7 15,-5-2 3-15,-6 0 6 16,-6-1-1-16,-4 3-5 0,2 3-1 16,-5 5-11-16,1 6-9 15,2 4-20-15,2 2-15 16,7 5-36-16,-4 1-37 15,6 4-98-15,4 0-70 16,0 1 157-16</inkml:trace>
  <inkml:trace contextRef="#ctx0" brushRef="#br0" timeOffset="126188.49">25538 8832 1092 0,'-3'-3'531'16,"1"2"-248"-16,-3 3-51 16,4-2-42-16,0 0-99 15,-4 13-36-15,-10 16-34 16,-32 51-3-16,37-20-3 16,1 5-2-16,-1-2-3 15,10-3-2-15,-7-13-3 16,0-8 0-16,8-9-2 15,-2-4-2-15,0-10-17 16,-2-3-40-16,-1-6-118 0,6-4-64 16,7-1 135-16</inkml:trace>
  <inkml:trace contextRef="#ctx0" brushRef="#br0" timeOffset="130286.01">23386 9081 248 0,'0'0'199'0,"0"0"38"15,0 0-4-15,0 0-37 16,0 0-27-16,0 0-35 16,0 0-13-16,0 0-21 15,0 0-12-15,0 0-24 16,0 0-9-16,0 0-20 15,0 0-6-15,0 0-7 16,0 0 0-16,0 0-2 16,0 0 0-16,0 0 0 15,0 0-1-15,0 0 0 16,0 0-1-16,0 1 0 16,0 1 1-16,0 0 1 0,0 0 2 15,0-1 0-15,-1-1 0 16,0 0-2-16,0 0-4 15,0 0-5-15,0 0-2 16,0 0-5-16,0 0-2 16,-1 0-2-16,1 0-2 15,1 0 0-15,0 0-1 16,0 0 3-16,0 1 1 16,0-1 1-16,0 0 1 0,0 1-1 15,0-1 0-15,0 0 1 16,-1 0-1-16,0 0 1 15,0 0-1-15,0 0-2 16,0 0 0-16,0 0-2 16,1 0 0-16,0 0 2 15,0 0 0-15,0 0 0 16,0 0 2-16,0 0-1 16,0 0 1-16,0 0-1 15,0 0 1-15,0 0 0 16,0 0 0-16,0 0 1 15,0 0-1-15,0 0-1 16,0 0-1-16,0 0-7 16,0 0-35-16,0 0 29 15</inkml:trace>
  <inkml:trace contextRef="#ctx0" brushRef="#br0" timeOffset="132006.59">23364 9118 62 0,'0'-1'28'16,"0"0"-10"-16,0 0-18 15,0 0-16-15,0 0 11 16</inkml:trace>
  <inkml:trace contextRef="#ctx0" brushRef="#br0" timeOffset="132495.69">23397 9069 314 0,'0'-1'224'0,"0"0"31"16,0-1-33-16,0 1-55 16,0-1-15-16,0 1-25 15,0 0-10-15,0 0-19 16,0 0-10-16,0 0-20 16,0 0-7-16,0 0-13 15,-1 1-4-15,0 0-7 16,-3 11-4-16,-8 16-9 15,-14 33-2-15,4-18-3 16,1 6-2-16,-11 7-3 16,-3 4-2-16,-1 10-4 15,1 2 0-15,1 9 0 16,2-3-1-16,5-3 1 16,-1-3-1-16,8-9 2 15,0-3 2-15,2-5 0 16,3-3 1-16,1-4 0 0,5-19-1 15,1 2 0 1,-6 15-1-16,3 5 0 0,-4-13-1 16,7-10-2-16,8-4-1 15,-6-8-1-15,4-2 0 16,-1-5-3-16,-5-4-2 16,5-2-14-16,4-1-7 15,-1 1-20-15,-1-2-19 16,1 0-68-16,0 0-57 15,0-2 114-15</inkml:trace>
  <inkml:trace contextRef="#ctx0" brushRef="#br0" timeOffset="133169.81">22864 10419 863 0,'0'-1'378'0,"0"0"-218"16,0 0-7-16,0 0-56 15,0 0-35-15,-1-1-24 16,0 2-3-16,0 0-6 16,0 2-2-16,-7 13-6 15,-7 26-4-15,21-26-7 16,1-2-3-16,4-1-3 15,7-3-2-15,-7-4 1 16,5-3-2-16,-2-3 4 0,-3-2 3 16,2-7 7-16,-2-2 3 15,-4-4 9 1,-1-2 10-16,-8 1 14 0,0-3 7 16,-4 2 4-16,-4 1-5 15,-1 1-10-15,-3 2-5 16,5 3-14-16,-6 3-9 15,5 4-17-15,5 3-8 16,-14 3-54-16,7 3-42 16,4 6-147-16,-4 2-239 0,6 8 321 15</inkml:trace>
  <inkml:trace contextRef="#ctx0" brushRef="#br0" timeOffset="134004.79">22654 10807 826 0,'0'-2'347'0,"1"-4"-159"15,2-5-21-15,-2 5 21 16,1 0-31-16,1-2-48 16,-3 3-13-16,0-1-22 15,-2 1-12-15,0 2-28 16,-1 0-10-16,-11-5-13 16,-29-10-3-16,30 22-4 15,1 3-1-15,1-3-3 16,4 3-2-16,5 1-5 15,1-1-2-15,4 8-1 16,4 1 1-16,1 6 5 16,1 0 3-16,0 4 2 15,-2-2 1-15,-3 3 1 16,-2 1 0-16,-2-4 1 16,0 1 2-16,-4-7 4 0,-2-5 2 15,-2-3 3-15,-3-4 1 16,0-1 0-16,2 0-1 15,1-5-5-15,2 1-3 16,3-4-7-16,-1-4-6 16,6 0-4-16,4-4-2 15,5 5 4-15,2 1 5 16,1 5 6-16,-1 0 4 16,-2 4 5-16,-2 3 2 0,-1 5 4 15,-3 1 4-15,-1 4 8 16,-2 2 2-16,-1 0 2 15,-1-2-5-15,0 4-11 16,-1-5-4-16,0 1-9 16,1-2-4-16,2-5-3 15,1 1-29-15,5-3-82 16,2-3-46-16,6-5-151 16,3-3-125-16,4-6 285 15</inkml:trace>
  <inkml:trace contextRef="#ctx0" brushRef="#br0" timeOffset="134302.81">22786 10940 779 0,'9'-1'411'0,"-1"-3"-76"16,0 0-183-16,7 0 12 15,-7 2-57-15,3 1-26 16,4 1-19-16,-8 1-5 16,3 5-17-16,-2 2-9 15,-3 7-13-15,-3 3-5 0,1 5-3 16,-3 4-1-16,-15-3-1 16,5-1 0-16,-5-7 2 15,0-2 1-15,7-4 4 16,-2-7-1-16,6 1-4 15,1-4-5-15,3 0-10 16,0 0-4-16,0 0-5 16,0 0-13-16,14 0-114 15,1-4 100-15</inkml:trace>
  <inkml:trace contextRef="#ctx0" brushRef="#br0" timeOffset="134519.91">23025 11111 1149 0,'-14'10'474'15,"8"-6"-241"-15,6 2-73 16,-1 0-6-16,1 4-38 16,-2 2-60-16,0 2-25 15,-8-2-19-15,-3 2-3 16,4-2-15-16,-5-3-30 0,5 1-90 15,2-2-64-15,2-5 110 16</inkml:trace>
  <inkml:trace contextRef="#ctx0" brushRef="#br0" timeOffset="134956.22">23129 10904 1099 0,'8'-7'448'0,"-1"2"-292"16,1 2-11-16,0 2-38 15,-1 1-28-15,2 2-28 16,0 1-11-16,-6 5-14 16,-2 2-3-16,-5 5-4 15,-5 4 0-15,-4-1-4 16,0 2-4-16,2-6-1 0,1-3-1 15,4-4-2-15,3-3-1 16,1-2-6-16,2 0-4 16,0-2-1-16,0 0 0 15,0 0 5-15,0 0 2 16,10 3 8-16,0-1 2 16,1 1 10-16,24 16 6 15,-28-12 10-15,-2 4 5 0,-6 2 5 16,-4-4-2-16,-2 2-8 15,-7 3-5-15,0-5-14 16,2 1-6-16,-1-5-36 16,4-3-34-16,6-4-84 15,2-1-64-15,5-6-202 16,4-8 257-16</inkml:trace>
  <inkml:trace contextRef="#ctx0" brushRef="#br0" timeOffset="135442.73">23306 10798 1175 0,'7'-3'464'0,"2"-3"-328"16,-3 2 6-16,3 3-36 0,0-1-21 15,-4 1-22-15,2 1-8 16,-3 5-16-16,-2 2-5 15,-1 5-9-15,-1 4-3 16,-6 2-5-16,0 1-1 16,3 1-6-16,-2-4-2 15,2-4-6-15,2-3-2 16,1-4-2-16,4-1-2 0,0-3-1 16,1 2 1-16,1-2 1 15,4-1 3-15,-6 2 0 16,2-2 3-16,-2 3 1 15,-3 2 0-15,3 3 0 16,-1 4 0-16,1 4 2 16,-2 3 2-16,0 3 10 15,3-2 6-15,-2 3 14 16,-1-8 4 0,2-1 3-16,-1 10-2 0,0 5-6 15,-2-5-4-15,-1-5-5 16,6 0-3-16,-7-5-5 15,-3-3-3-15,-3-4-49 0,-3-2-54 16,-1-7-109 0,3-1 113-16</inkml:trace>
  <inkml:trace contextRef="#ctx0" brushRef="#br0" timeOffset="136299.72">23765 9371 704 0,'-4'-5'322'0,"1"4"-132"16,3-2-10-16,0 3-16 15,0 0-24-15,0 0-38 16,0 0-13-16,0 0-21 16,0 0-10-16,2 4-18 15,5 15-8-15,27 38-15 16,-10-26-5-16,4 12-4 16,-4 5 0-16,2 7 1 15,-5-16 3-15,1 2 8 16,20 32 6-16,18 12 5 0,-2-9 1 15,-4-7-7-15,2-3-5 16,2-6-4-16,-5-6-2 16,-13-6 5-16,-1-5 5 15,-14-5 11-15,0-2 5 16,-3-7 3-16,-10-6-2 16,-4-7-7-16,-6-7-2 15,-2-4-1-15,0-4 1 0,-6-1-11 16,5-1-27-16,0 0-84 15,-1 0-59-15,-10-3-160 16,11 3 189-16</inkml:trace>
  <inkml:trace contextRef="#ctx0" brushRef="#br0" timeOffset="136634.51">24531 10450 1028 0,'-7'1'404'0,"-1"0"-279"0,-2 2-1 16,5-2-27-16,0 16-26 15,-29 28-37-15,36-26-11 16,2-5-17-16,6 0-3 15,4-1-1-15,-1-6 5 16,6-1 8-16,-2-4 7 16,3-4 14-16,-2-4 5 15,-6-7 13-15,-3-2 7 0,-6-4 14 16,-3-1 3-16,-9 1-7 16,-3 0-12-16,-7 5-28 15,1 2-15-15,-4 4-45 16,4 2-38-16,5 5-140 15,4 1 133-15</inkml:trace>
  <inkml:trace contextRef="#ctx0" brushRef="#br0" timeOffset="137705.71">24696 10824 750 0,'28'-38'371'0,"-27"32"-93"16,-1-1-55-16,-2-3-28 15,-3 2-48-15,-3-1-73 16,-1 2-25-16,-2-2-26 16,2 6-3-16,0-2 0 15,-1 5-2-15,1 1-4 16,-1 4-5-16,2-3-7 15,2 3-3-15,6 7-6 16,2-2 1-16,6 5 0 16,1 0 4-16,1-2 4 15,-1 1 4-15,2 0 7 16,-2 1 4-16,-2 0 6 16,-3-1 0-16,-4-1-1 0,0 3 1 15,-4-2-2-15,-5 0 1 16,-2 0 0-16,-3 0-3 15,-2-5-6-15,2 0-2 16,1-4-5-16,3-2-2 16,5-2-5-16,2-1-8 15,3-1-8-15,0 0-2 0,0 0 3 16,0 0 4-16,1-1 9 16,13 0 1-16,-1 1 9 15,26 2 5-15,-30 6 6 16,-1 2 3-16,-3 6-4 15,2 1-2-15,-3 2-6 16,0 0-2-16,2-4-4 16,-2-1 0-16,2 1-2 15,-1-3-16-15,1-3-90 16,1-8-73-16,4-6 104 16</inkml:trace>
  <inkml:trace contextRef="#ctx0" brushRef="#br0" timeOffset="138023.46">24882 10879 1115 0,'14'0'456'16,"-5"0"-277"-16,-5 0-34 15,3 0-30-15,-3 0-34 16,2 2-41-16,5 3-10 15,-6 4-14-15,-1 2-2 16,-2 7 0-16,-6 3 0 0,-3 2 0 16,1 1-1-16,-3-4-2 15,6-5 1-15,-2-3 5 16,-1-5 2-16,6-2-1 16,0 0 0-16,6-5-6 15,1-1-1-15,-1 0 1 16,1-1-1-16,2-1-4 15,0 0-1-15,6-1-84 16,-2 0-86-16,8-5 104 16</inkml:trace>
  <inkml:trace contextRef="#ctx0" brushRef="#br0" timeOffset="138507.4">25054 10717 1184 0,'7'-3'456'0,"5"3"-320"0,2 0-1 16,-3 3-14-16,1 0-18 16,-3 1-30-16,-2 4-9 15,-5 1-14-15,-4 3-7 16,-6 4-13-16,-2 4-8 15,2 3-11-15,0 1-2 0,3-5-5 16,1-3-2-16,4-5-2 16,2-2-3-16,5-3 0 15,0-1 0-15,-1-2 2 16,1-1 1-16,0-1 1 16,2 2 0-16,-2-1 3 15,-1 1 0-15,-1 1 3 16,-3 2 5-16,0 6 10 15,-2 1 9-15,0 10 16 16,0-1 5-16,0 5 5 16,0-3-1-16,0 1-5 15,-1 1-2-15,0-5-6 16,-1-2-5-16,-5-3-10 16,-3-6-6-16,-3 0-20 0,-1-1-31 15,0-1-111 1,3 2-62-16,0-7-216 0,6 8 254 15</inkml:trace>
  <inkml:trace contextRef="#ctx0" brushRef="#br0" timeOffset="144956.91">27743 8576 408 0,'-1'0'292'0,"0"0"3"16,0 0-93-16,-1 0 2 15,1 0-56-15,0 0-18 0,2 4-45 16,3-3-22 0,24 10-28-16,36-6-9 0,-32-19-13 15,-1-1-4-15,-8-5-4 16,-1 2 0-16,-8 0 2 15,-3-3 2-15,-5 2 9 16,-7-2 3-16,-5 3 14 16,-2 0 6-16,-7 0 4 15,-1 1 0-15,-7 7-11 16,3 7-4-16,-1 5-8 16,0 6 0-16,7 6-1 15,-2 4-5-15,7 8-6 16,3 5-6-16,9 4-5 15,5-2-1-15,8-4 1 16,1-3 0-16,6-3 1 16,-2-3-1-16,2-5-1 0,2-1 0 15,-3-11-71-15,4-3-68 16,0-5-220-16,-4-3 218 16</inkml:trace>
  <inkml:trace contextRef="#ctx0" brushRef="#br0" timeOffset="145177.16">28094 8468 705 0,'0'-4'378'15,"4"9"-66"-15,1 3-58 0,2 4-33 16,1 1-52-16,3 5-74 16,1 2-31-16,4-1-40 15,0-2-10-15,2 0-6 16,-1 1-3-16,-2-1-2 15,3 1-14-15,-2-5-63 16,-2-4-53-16,-2-4-183 16,-3-6 193-16</inkml:trace>
  <inkml:trace contextRef="#ctx0" brushRef="#br0" timeOffset="145346.84">28313 8462 996 0,'-4'-2'474'0,"-6"8"-195"0,-5 2-38 16,-4 10-96-16,-2 4-40 16,-4 3-52-16,2 1-20 15,5-4-24-15,4-2-8 16,9-6-18-16,5-5-41 16,5-4-129-16,6-1-95 15,6-9 164-15</inkml:trace>
  <inkml:trace contextRef="#ctx0" brushRef="#br0" timeOffset="145596.57">28401 8474 901 0,'2'-9'439'0,"-1"13"-149"16,0 3-51-16,-3 12-47 15,1 8-47-15,-3 12-67 16,-4 5-26-16,8 9-35 15,1-1-10-15,3-4-7 16,0-4 0-16,-1-10 2 16,5 0 0-16,-2-7 2 15,3-4-1-15,-5-9-43 16,-4-5-42-16,-1-11-100 16,1-6-43-16,0-11-101 15,1-7-53-15,-2-12 251 0</inkml:trace>
  <inkml:trace contextRef="#ctx0" brushRef="#br0" timeOffset="145854.57">28410 8488 648 0,'5'-12'362'15,"5"6"-63"-15,-3 0-48 16,5 2-73-16,2 1-37 16,6 3-47-16,0 1-11 0,-1 0-15 15,-5 5-7-15,-5 1-9 16,0 5-3-16,-9 10-8 15,-5-1-4-15,-7 4-6 16,-1-1-3-16,-4-3-6 16,-2-4 0-16,6-5-7 15,-4-3-1-15,9-3-15 16,3-2-26-16,0-5-75 16,0-3-64-16,9-6-175 15,-4-3-201-15,19 1 348 16</inkml:trace>
  <inkml:trace contextRef="#ctx0" brushRef="#br0" timeOffset="147090.66">28652 8488 944 0,'2'2'457'0,"-5"7"-172"0,-3 4-15 16,-4 4-96-1,0 3-41-15,6-4-67 0,4 0-23 16,4-5-24-16,6-3-6 15,2-1-5-15,1-3-1 16,-1-4-2-16,2-2 0 16,-2-4 1-16,0-1 0 0,-3-3 3 15,-2-1 1-15,-7-4-7 16,-2-3-10-16,-8 0-15 16,-2-3-6-16,-2 3 3 15,0 5 6-15,-2 5 7 16,4 3 0-16,1 4-3 15,2 0 0-15,6 1-9 16,2 2-2-16,7-1 2 16,-6-1 2-16,0 0 11 15,14-1 3-15,7 1 4 16,29 1 1-16,-21 1 3 16,1 4 0-16,-1 0 5 15,-5 3 7-15,-7 4 12 16,-8 2 4-16,-5-1-1 15,-2 0-3-15,-2-1-8 16,3 0-2-16,-3-3-4 0,1-3-1 16,1-4-2-16,0-3-2 15,-2 0-2-15,0-1-2 16,0 0-5-16,0 0-5 16,1-4-3-16,6-12 1 15,18-26 4-15,-17 30 3 16,0 2 2-16,1 4 2 0,-1 7 8 15,-2 2 4-15,3 7 6 16,-3 6 4-16,-5 1-1 16,4 3-4-16,-4-1-7 15,6-2-5-15,7-6-5 16,-7-4 0-16,5-4 1 16,-1-2 1-16,-3-3-1 15,7 1 0-15,-4-6-2 16,-2 0-1-16,0 0 1 15,-1-3 0-15,0 2 2 16,-3 1 2-16,-1 4-1 16,-1-2 2-16,1 3-2 15,0 0-1-15,4-3-1 16,0-2 0-16,-1-1 0 16,2 2 1-16,-5 0 5 15,0 2 3-15,-4 0 5 0,-4-2 2 16,-2 4 2-16,-2 0-1 15,-1 3 4-15,0 3 1 16,-2 2 1-16,1 4-1 16,1 2-6-16,1-1-6 15,7 2-5-15,1 1-1 16,6 1-2-16,1 3 1 16,4-3-3-16,5-1-2 15,3-5-3-15,3 0 0 16,5-5-2-16,0-2 0 0,3-3-9 15,1-5-5-15,0 1-8 16,-7-4-2-16,-3 0 10 16,-8 0 9-16,-8 2 15 15,-3 3 7-15,-5 1 5 16,-1 2 1-16,-3 2 1 16,7 0-4-16,-1 4-3 15,1-4-3-15,0 0-2 16,-1 0 0-16,0 3 0 15,0 2-2-15,0-1-2 16,1-3 0-16,0 1-1 16,0-1-1-16,0 1-1 15,0-1 0-15,0 1 0 16,0-2 0-16,0 0 2 0,5 3 0 16,2-1-1-16,-3-2 0 15,9-3 0-15,26-12 1 16,-34 10-1-16,4 4 1 15,-8 4-1-15,2 5 1 16,-3 3 0-16,-2 0 1 16,2 2-1-16,0 0-2 15,6-6-4-15,0-1-26 0,4-6-76 16,0-4-63-16,5-7-207 16,5-1 235-16</inkml:trace>
  <inkml:trace contextRef="#ctx0" brushRef="#br0" timeOffset="147286.91">29646 8362 870 0,'1'10'475'0,"-4"8"-56"16,-4 4-183-16,-6 9-51 16,0 9-52-16,1 2-64 15,3-2-19-15,9 0-34 16,4-5-12-16,9-6-9 15,3-6-1-15,1-10-19 16,3-4-31-16,-1-10-131 16,-2-3-96-16,-5-10 169 15</inkml:trace>
  <inkml:trace contextRef="#ctx0" brushRef="#br0" timeOffset="147649.99">29505 8374 987 0,'-9'-5'489'0,"1"5"-229"16,8 0-67-16,2 3-19 0,7 2-92 16,3 0-19-16,6 1-31 15,1 1-14-15,4 0-13 16,3 1-2-16,4 4-2 16,1 0 0-16,2-1 1 15,4 2-1-15,-2 0 1 16,2 0 0-16,-11-3 1 15,0 1-1-15,-9-3 1 16,-4 1 1-16,-1 1-1 16,-3 3 1-16,-7 1 10 15,-2 1 7-15,0 5 9 16,-7 0 3-16,6-3-7 16,1-4-6-16,-2-6-7 15,4-3-2-15,-1-5-46 16,-2-4-33-16,-1 3-79 15,1-1-59-15,1-22-119 0,6-30-98 16,-4 23 266-16</inkml:trace>
  <inkml:trace contextRef="#ctx0" brushRef="#br0" timeOffset="148155.91">29906 8345 663 0,'0'1'334'16,"-1"4"-62"-16,3 1-100 15,4 5-48-15,-6 1-37 0,7 5-73 16,-4 0-41-16,8 2-60 15,0-1-24-15,10 2-31 16,6-5 24-16,-3 0 51 16,7 0 23-16,-6-5 44 15,-3 0 6-15,-5-3 36 16,-1-3 25-16,-8-4 38 16,0-4 16-16,-4-4 5 15,0-1-8-15,-5-3-5 16,-3 1 2-16,-3 0-5 15,-4 2-1-15,-1 7-23 16,-3 2-17-16,1 7-34 16,-1 4-16-16,2 6-12 15,1 4-2-15,3 0 1 16,3-2 2-16,6-2 1 16,1-3 1-16,6-2-1 15,0-1-1-15,1-4-4 0,-1-4-1 16,4-3-4-16,-1-3-1 15,4-7-4-15,1-1 0 16,1-3 5-16,-2-1 1 16,-2 4 5-16,-2 3 3 15,-7 5 3-15,-2 2 2 16,-3 4-5-16,1-3-2 16,0 0-6-16,-1 4-3 15,-3 10-4-15,-2 24-1 0,11-28-4 16,4-3-2-16,3-5-59 15,2-1-53-15,5-9-182 16,2-1 186-16</inkml:trace>
  <inkml:trace contextRef="#ctx0" brushRef="#br0" timeOffset="148369.69">30398 8351 1017 0,'3'3'453'0,"-1"7"-215"15,-2 6-9-15,-4 9-44 16,-1 5-22-16,-4 6-48 16,2 2-33-16,-1-2-51 0,5-3-14 15,1-3-14-15,2-5-3 16,2-6-5-16,-2-4-18 16,4-6-45-16,0-1-37 15,-1-4-111-15,-2-3-69 16,7-1 179-16</inkml:trace>
  <inkml:trace contextRef="#ctx0" brushRef="#br0" timeOffset="148878.34">31005 8393 1104 0,'0'0'431'0,"0"7"-311"16,-3 2 5-16,-3 17-20 15,-5 5-21-15,-1 9-25 16,1 3-10-16,0-1-20 16,9-2-8-16,4-9-11 15,-1-5-4-15,9-9-6 16,1-4-14-16,-4-8-103 0,3-4-90 15,8-3 123-15</inkml:trace>
  <inkml:trace contextRef="#ctx0" brushRef="#br0" timeOffset="149252.94">30841 8515 935 0,'-1'-4'446'0,"-7"-1"-226"0,11 4-35 15,1 1-27-15,6 0-78 16,3 0-27-16,3 1-27 16,-1 0-9-16,1 1-11 15,4 2-3-15,2 0-3 16,7 3-1-16,1 0 1 16,3 0 1-16,0 4 1 15,-8-2-1-15,1 2 1 16,-3 1 0-16,-6 1 1 15,-1 4 1-15,-6 2 5 16,-6 2 6-16,-4 1 4 16,0-4 1-16,-3-4-4 15,0-3-5-15,-2-4-1 16,3-6-12-16,1-2-84 0,1-7-61 16,3-9-81-16,4-3-32 15,1-5-20-15,-1 0-6 16,2-2 189-16</inkml:trace>
  <inkml:trace contextRef="#ctx0" brushRef="#br0" timeOffset="149880.99">31272 8508 267 0,'14'-14'258'16,"-3"10"79"-16,-2 2-21 15,-4 6-87-15,6 6-25 16,-3 7-31-16,-2 7-12 16,-1 3-19-16,-9 1-17 0,2 1-38 15,-1-5-18-15,1-2-32 16,2-7-12-16,1-6-14 15,-1-3-3-15,5-5-6 16,-2-2-7-16,-2-5-23 16,2-4-8-16,2-3-3 15,0-4 4-15,8 0 17 16,-2 0 7-16,-6 3 7 16,4 5 4-16,-9 5 10 15,8 4 7-15,-2 2 7 16,-2 4 3-16,2 6 5 15,-6 2 2-15,0 1 1 16,0 1-2-16,0-4-12 16,5-4-7-16,7-3-14 15,1-5-3-15,1-5-32 16,-3-1-14-16,1-4-12 0,2 1-3 16,2 2 25-16,1 0 12 15,-5 4 15-15,-2-1 6 16,0 4 7-16,-5 3 5 15,1 2 6-15,-2 2 2 16,0 1 4-16,0 3 4 16,2-1 12-16,4-2 3 0,2-7-4 15,1-1-4-15,4-3-14 16,-1-4-3-16,0-1-3 16,-2 0 1-16,-3-3 0 15,-2 1 0-15,-5 2 4 16,-3 1 2-16,-1 3 5 15,0 3 1-15,-3 2 0 16,2-1-1-16,0 0-5 16,-1 0-1-16,0 12-6 15,1 1-3-15,1 26-5 16,9-28-1-16,7-5-5 16,6 0-1-16,8-4-3 15,-2-2-5-15,-3-2-38 16,-8-5-35-16,-5 2-127 15,-10-2-122-15,0-1 212 16</inkml:trace>
  <inkml:trace contextRef="#ctx0" brushRef="#br0" timeOffset="179413.04">4723 10879 328 0,'-1'0'263'16,"0"0"-9"-16,0 0 2 15,0 0-14-15,0 0-56 16,0 0-21-16,0 0-33 15,0 0-17-15,0 0-26 16,-1 0-14-16,1 0-27 16,0 0-7-16,0 0-9 0,1 0-4 15,0 0 2-15,0 0-1 16,0 0 0-16,13 0-1 16,7 1 1-16,29 1 0 15,-21-1-3-15,3 0-2 16,7-1-5-16,1 0-4 15,-2-3-4-15,5 0-2 16,-2-2-2-16,-1 2 0 0,7 0 0 16,-4 3 2-16,9 0 6 15,7 2 0-15,5 0 0 16,1 1-2-16,0 2-6 16,-6-3-1-16,-2 1 0 15,0-1 0-15,-7 0 0 16,-3-1 3-16,-9 2 13 15,-7-2 5-15,-7 1 9 16,-3 0 3-16,-10-2 4 16,-7 2 5-16,-1-2 13 15,-3 0 4-15,0 0-2 16,0-2-6-16,0 2-19 16,0 0-12-16,0 0-14 15,-4 0-5-15,-2 0-15 16,-5 0-42-16,1 0-108 0,-25-1-74 15,27-6-129-15,3 3 209 16</inkml:trace>
  <inkml:trace contextRef="#ctx0" brushRef="#br0" timeOffset="180003.91">5183 10305 590 0,'10'-33'352'16,"-10"28"-87"-16,0 3-7 15,-2-4-15-15,2 6-83 16,0 0-38-16,0 0-24 15,0 0 0-15,2 15 0 16,8 36-5-16,-8-16-22 16,1 1-11-16,-3 1-19 15,3-1-5-15,-3-4-11 16,1-6-4-16,0-6-5 16,0-2-2-16,0-7-2 15,-1-5-1-15,0-3-4 16,1 0-8-16,-1-3-85 15,0-2-68-15,0 1 92 16</inkml:trace>
  <inkml:trace contextRef="#ctx0" brushRef="#br0" timeOffset="181459.9">6449 10920 680 0,'-38'2'331'0,"26"-4"-102"0,-1 2-8 15,3 0-26-15,7 0-24 16,2-1-38-16,1 1-15 16,0 0-25-16,0-1-11 15,0 0-20-15,3 0-9 16,15-1-11-16,24-5-5 16,-28 6-9-16,-1-1-2 0,-2 1-1 15,-1 1-2 1,3 1-1-16,1 1 0 0,-7 0-1 15,3-2-1-15,3 1-3 16,-7 2-3-16,10-3-2 16,-1 3-3-16,-6-3-1 15,6 0-2-15,-1 0 0 16,2 0-1-16,1 0-1 16,1 1 1-16,0 0 1 15,1 0 1-15,3-1 2 16,1-1 0-16,4 0 0 15,1-2-1-15,3 1-1 16,3-1 0-16,-1 2 0 16,0 0 0-16,-4-1 0 15,-4 0 0-15,2-3-1 16,0 2 0-16,4 1-1 0,4-1-1 16,1 3-1-16,3 0 0 15,1-1 4-15,3 1-1 16,0 0 3-16,5 1 1 15,-9-2 0-15,2-1 0 16,-5-1 2-16,-7 0-1 16,5 1 2-16,-3 0 2 15,1 0 1-15,-2 2 0 0,3 0-3 16,0 2 0-16,4-2-3 16,3 0-1-16,7 2-3 15,1-2 0-15,-3 1-3 16,-2 0 1-16,-7 1 2 15,-2-1 0-15,4 1 6 16,0 2 2-16,2-3 4 16,-2 1 2-16,-4-1-3 15,-3-1 1-15,-2-1 1 16,-3-1 0-16,-1 0 2 16,-6 0-3-16,-8 1-3 15,-3 0-2-15,-8 0 3 16,0 1 2-16,1 0-1 15,-2 0-1-15,0 0-8 16,0 0-3-16,0 0-4 16,-1 0-1-16,1 0 0 0,0 0 0 15,0 0-37-15,0 0-60 16,0 0-143-16,-8 1 285 16,-12 0-88-16</inkml:trace>
  <inkml:trace contextRef="#ctx0" brushRef="#br0" timeOffset="182299.34">7294 10265 707 0,'-1'-8'368'15,"0"6"-109"-15,-2-7-52 16,0 0 7-16,-2 2-47 16,2 0-24-16,1 3-28 15,1 3-14-15,-1-1-30 16,1 1-16-16,1 0-28 16,1 0-3-16,25-1-6 15,26 7-3-15,-23 0-4 16,-3 2 0-16,-12 4-3 15,-1 0 0-15,-15 3 6 16,-3-4 1-16,-8 7 3 16,-6-1 0-16,-4 3-2 15,-6 0-1-15,2-6-2 16,-4-1-2-16,6-2-4 0,3 1-2 16,5-2-4-16,5-1-3 15,7 0-13-15,7-2-2 16,13 4-1-16,6 1 2 15,9 0 10-15,6 0 2 16,1 0 6-16,-8 1 9 16,-2 2 9-16,-8 0 5 15,-10 0 8-15,2 1 0 16,-22-4 3-16,0 3 0 0,-8-4-5 16,-8-4-4-1,3 0-8-15,-2-4-3 0,0-1-6 16,3 3-2-16,5-3-4 15,0-1-2-15,4 1-3 16,2-1-36-16,7-1-106 16,5-2-87-16,6 0 130 15</inkml:trace>
  <inkml:trace contextRef="#ctx0" brushRef="#br0" timeOffset="185095.13">2794 10562 671 0,'2'3'278'16,"-1"-2"-111"-16,2 1-12 15,-3-2 48-15,0 1-11 16,3 25-39-16,5 33-31 15,-6-21-36-15,1 1-16 16,0-2-28-16,3 2-10 16,0-5-17-16,-1-7-4 0,0-9-2 15,-3-4-1-15,1-12-51 16,0-1-43-16,0-5-127 16,-3 2-112-16,0 1 204 15</inkml:trace>
  <inkml:trace contextRef="#ctx0" brushRef="#br0" timeOffset="185569.25">2698 10376 856 0,'-23'-2'330'0,"-2"11"-213"16,2 2-18-16,1 5 18 15,-2 3-14-15,4 4-29 0,-2 5-21 16,12 14-23-16,7 6 2 16,2 9 6-16,9 3-1 15,0 4-13-15,3-2-7 16,9-5-14-16,4-4-1 16,4-10-1-16,5-3 1 15,5-7 1-15,0-5-1 16,6-11-1-16,4-6-1 15,7-16 0-15,0-8 0 0,-5-13 1 16,-9-6 4-16,-6-12 4 16,-4-4 3-16,-7-10 2 15,-1-3 0-15,-16-1 2 16,-5 1 2-16,-13 3 5 16,-9 0 3-16,-8 1-2 15,-8 3-2-15,-10 8-9 16,-8 8-6-16,-5 10-5 15,1 7-2-15,7 15-7 16,9 5-2-16,11 11-10 16,4 9-4-16,9 4-4 15,6 4 0-15,11 0-73 16,4 2-69-16,12 2 107 16</inkml:trace>
  <inkml:trace contextRef="#ctx0" brushRef="#br0" timeOffset="186517.28">2966 12759 681 0,'-3'-1'399'16,"-10"-2"40"-16,-23-4-282 15,27 4 10-15,8 1-56 16,5 0-40-16,7 2-55 15,0 1-14-15,11 2 0 16,3 2 0-16,-4-1 1 16,6 2 0-16,-14 2 1 15,1 1 0-15,-2 8 4 16,-4 4 2-16,-5-1 6 16,-14 2 2-16,-9 2 3 15,1 2-1-15,-4-2 3 16,7-4 7-16,-1-6 13 15,1-3 7-15,8-2 3 0,-6-2-11 16,13 3-24-16,1-8-10 16,12 2-8-16,15 4 0 15,-5-4 7-15,8 6 5 16,-7-10 4-16,-3-2 3 16,6 1 0-16,-8 0 0 15,-3 2-2-15,-1-1-2 16,-6 1-26-16,-3-3-40 0,2-4-94 15,-1 6-69 1,1-5 125-16</inkml:trace>
  <inkml:trace contextRef="#ctx0" brushRef="#br0" timeOffset="187066.03">2960 12485 793 0,'-28'-20'328'0,"-7"6"-174"16,7 8 8-16,-4 6-15 16,3 5-30-16,3 10-57 15,4 6-26-15,0 8-18 0,2 5-6 16,2 10-11-16,1 2-5 15,7 7-3-15,2 5-2 16,8 0 1-16,2-1 1 16,8 8 4-16,4-4 3 15,8 2 2-15,7 4 0 16,7-7 0-16,8 0 1 16,8-12-2-16,-1-9 1 0,7-12 1 15,-7-7 1-15,3-17 5 16,5-4 1-16,-7-22 2 15,5-4 0-15,-6-16 2 16,-8-5 3-16,-6-11 5 16,-7-2 2-16,-14-3 11 15,-11 0 7-15,-15-2 13 16,-14 1 1-16,-19-3-11 16,-2 5-8-16,-7 11-13 15,3 10 1-15,-1 10 3 16,5 11-1-16,4 8-6 15,3 4-8-15,6 13-13 16,1 1-6-16,6 10-40 16,-2-5-50-16,12 2 63 15</inkml:trace>
  <inkml:trace contextRef="#ctx0" brushRef="#br0" timeOffset="190485.56">5338 12832 782 0,'-9'-1'341'0,"2"-1"-174"16,1 1 2-16,-2-1-39 15,2 0-31-15,1 1-43 16,2 0-5-16,2 1 2 15,0 0 4-15,0 0 10 16,0 0 4-16,-1 0-2 0,1 0-4 16,0 0-9-16,0 0-6 15,0 0-9-15,0 0-2 16,0 0-9-16,0 0-3 16,0 0-9-16,0 0-4 15,-1 0-3-15,1 0-3 16,0 0 0-16,0 0-1 15,0 0 2-15,0 0 0 0,0 0 2 16,0 0 2-16,0 0 5 16,0 0 3-16,0 0 5 15,-1 0 3-15,1 0-1 16,0 0-1-16,0 0-4 16,0 0 0-16,0 0 0 15,0 0 0-15,0 0-2 16,-8 1-2-16,-9 2-6 15,-28 3-3-15,26-7-4 16,0 1-2-16,4 0-1 16,2 0-3-16,5 0 0 15,2 0-2-15,7 0-10 16,0 0 0-16,0 0 2 16,0 0 4-16,0 0 9 15,0 0 4-15,10 4 0 16,2 2 0-16,32 11-1 0,-26-13 0 15,7-3-1-15,2-1 0 16,7-2 0-16,5-1 0 16,5 0-2-16,0 1 1 15,-2 0-2-15,-4 1 0 16,-6-3 1-16,0 0 0 16,3 0 0-16,3 0 0 15,-1 2-1-15,0 1 1 16,-1 1 0-16,-1-1 0 0,0 1 1 15,5 0-2-15,-5 0 1 16,2 1 0-16,-4 2 0 16,-5 1 1-16,-4 0 3 15,-6-4 1-15,-1 0 4 16,-2 0 2-16,-2 0 0 16,0 0-1-16,-7-1-1 15,0-1-2-15,-1-1-2 16,1 1 0-16,-2 1-1 15,1 0-1-15,-4 1 0 16,-1 0-2-16,0 0-1 16,0 0-1-16,0 0-2 15,0 0 1-15,2 0 1 16,0 0 0-16,-2 0 3 16,0 0 4-16,0 0-77 0,0 0-74 15,0 0-183-15,0 0-329 16,0-1 430-16</inkml:trace>
  <inkml:trace contextRef="#ctx0" brushRef="#br0" timeOffset="191088.63">5657 13066 1184 0,'-3'-3'457'15,"3"3"-307"-15,4 2-1 16,-4-2-8-16,2 0-26 0,19 1-39 16,30 3-10-16,-26 0-16 15,-2 0-9-15,-3 5-20 16,-5 2-7-16,-5 5-3 16,-2 0 1-16,-6 5 1 15,-6 3 1-15,-3-1 0 16,-6 0 0-16,-3-3 1 15,1-5-1-15,-2-3 0 16,0-1-1-16,5-5-3 16,2 1-3-16,6-3-8 15,2-1-6-15,5 0 3 16,6-3 4-16,7 0 15 16,6 0 9-16,4-5 11 15,6 1 6-15,-1-1 15 16,3 0 3-16,-9 4-4 15,-5 0-8-15,-10 1-21 16,-8 0-9-16,3-1-59 0,-3-2-76 16,-2 2-131-16,0-1 144 15</inkml:trace>
  <inkml:trace contextRef="#ctx0" brushRef="#br0" timeOffset="192243.83">6640 12772 604 0,'-41'4'307'0,"29"-3"-62"15,-1 0-6-15,1 2-26 16,1-1-19-16,6 1-45 15,1-2-11-15,3 0-18 16,0-1-16-16,0-1-30 16,1 0-10-16,0 0-20 15,0 1-4-15,13 0-7 16,3 0-7-16,31 3-6 16,-26 1-1-16,1-1-1 15,2-2 2-15,-4 2 3 0,1 1 3 16,0-2 0-16,-1 2 1 15,3-2-3-15,3 2-1 16,2-3-6-16,2-1-2 16,1 0-5-16,1 0-3 15,-3-1-1-15,2 1-1 0,-1-4-1 16,-1 2 2-16,5 0 0 16,-3-1 1-16,5-1 2 15,-1 1 3-15,2 0 3 16,4 1 2-16,-2 1 4 15,5 1 0-15,1 1 1 16,-4 0 0-16,-5 3-7 16,0-1-2-16,1 0-5 15,5 1-2-15,3-1 0 16,-3 3-3-16,2 0 0 16,2-1 0-16,3 2-1 15,-1-1 0-15,-2-1 1 16,-2 3 0-16,-8-5 1 15,1 3 1-15,2-2 3 16,1-3 1-16,1 4 2 16,-2-3-2-16,-5 0 1 0,1 1-1 15,-3 2 0-15,-1-3 0 16,2 0-1-16,-7 0 0 16,-4-2 1-16,-1 0 0 15,-8 2-1-15,-5-2 1 16,1 3 0-16,-7-3 1 15,-2 1 6-15,2-1 1 16,-2 0 2-16,0 0-2 16,0 0-12-16,-2 0-6 0,1-1-10 15,0-1-2-15,0 1-1 16,0 0 1-16,1 1 3 16,0 0-12-16,0 0-66 15,-1 0-40-15,0 0-155 16,0 0 30-16,0 0 146 15</inkml:trace>
  <inkml:trace contextRef="#ctx0" brushRef="#br0" timeOffset="192918.21">7792 13059 1096 0,'-6'-6'509'0,"-1"3"-239"0,3 1-63 16,-2-3 4-16,2 5-78 15,2-2-38-15,3 2-52 16,-1 0-11-16,0 0-16 16,0 0-5-16,14 5-2 15,5 1 0-15,27 10-1 16,-26-7 0-16,-7 1 0 16,-2 0-1-16,-7 3 4 15,-7 1 1-15,-5 2 5 16,-7 0 1-16,-6-2 1 15,-1 0-1-15,-3-3-4 16,3-2-2-16,2-1-4 16,2 0-3-16,6-3-4 15,4 1-3-15,5-3-12 16,3 1-3-16,7 1-2 16,4 0 1-16,7 1 11 15,5-1 3-15,3 1 4 0,4 1 2 16,0 2 3-16,-1 5 2 15,-8 2 4-15,-6 0 1 16,-7 3 4-16,-3-2 4 16,-5-2 15-16,2 0 9 15,-9-5 10-15,-8-4 2 16,-4 2-9-16,-8-6-9 16,-1 0-11-16,3-1-7 0,-1 3-10 15,2-3-3-15,5-1-4 16,0 0-3-16,5-1-6 15,4-2-21-15,6 0-62 16,3 1-42-16,5-5-123 16,5 0-21-16,7-13 168 15</inkml:trace>
  <inkml:trace contextRef="#ctx0" brushRef="#br0" timeOffset="203700.95">20676 9224 531 0,'0'0'267'15,"0"0"-100"-15,0 0 3 16,0 0-27-16,0 0-32 16,0 0-20-16,0 0-4 15,0 0-8-15,0 0-2 16,0 0-8-16,0 0-7 0,0 0-17 16,0 0-8-1,-1 0-11-15,0 7-3 16,-2 0-5-16,-2 0-4 0,-2 6-1 15,-22 29 0-15,13-22 1 16,-2 6 0-16,-8 7-3 16,-2 4-1-16,-6 10-6 15,0 4-1-15,-2 9-1 16,-2 3-2-16,-4 8 1 16,-3 3-1-16,-1-2-1 15,-3 9 0-15,5 12 0 16,-4 2 0-16,-3 10 0 15,3-4 1-15,3-3 0 16,-1-2 1-16,8 0 0 16,-4-1 2-16,1-7 2 0,1 2 0 15,0-5 0-15,2 2 0 16,3-3-1 0,3-2-1-16,0-6 0 0,2-5 1 15,3-4 2-15,2-7 0 16,4-6 2-16,6-4 2 15,3-8-2-15,-2-4 0 16,7-8 0-16,-3-6-2 0,4-8-3 16,-1-4 0-1,1-6-13-15,3-4-20 0,1-3-56 16,8-4-53-16,3-9 84 16</inkml:trace>
  <inkml:trace contextRef="#ctx0" brushRef="#br0" timeOffset="204706.25">20758 9231 564 0,'0'-1'320'0,"0"-1"-109"0,0 0-31 15,0 0-17-15,0 1-67 16,0 1-13-16,0 0-7 15,0 0-2-15,0 0-2 16,6 9-5-16,2 12-15 16,33 29-11-16,-24-23-17 15,2 4-7-15,-1 4-6 16,-6 4-2-16,1 4 1 16,-4 1 2-16,1 6 10 15,3 1 0-15,-8 4 2 16,4-3-3-16,0 6-11 15,-1 1-3-15,5 6-4 16,-4 2-1-16,6 0-1 16,-1 1 1-16,2-1 0 15,0 3 1-15,-8-2 4 16,3 0 2-16,0-4 4 0,1 3 3 16,0-5 1-1,3-2 0-15,-2-1-2 0,1-1-1 16,1 1-5-16,1 3-2 15,0 5-2-15,-3-5 1 16,-1 6 1-16,-1 2 1 16,-2-2 5-16,-1 3 5 15,-1-6 2-15,2 0 1 16,2-5-1-16,1 0-4 16,4-2-4-16,2 1 0 0,-2-1-3 15,0 2-1-15,-9-5-1 16,3-4 0-16,-2-8-1 15,-3-2-1-15,6-8-1 16,-6-16 0 0,-1 0-2-16,-2 7 1 0,6-5-1 15,-8-8-7-15,-3-11-70 16,3-1-61-16,-10-7-204 16,3-5 206-16</inkml:trace>
  <inkml:trace contextRef="#ctx0" brushRef="#br0" timeOffset="205441.83">19591 11822 451 0,'-13'-4'269'0,"2"1"11"15,-1 0-45-15,6-2-35 0,0 2-23 16,4 1-52-16,2-1-25 16,0 1-24-16,0 1-7 15,0 0-14-15,5-1-6 16,21-2-17-16,29-4-4 16,-12 10-9-16,7 5-2 15,11 0-1-15,2 0-2 16,7 0 3-16,6-1 2 15,4-1 9-15,5 0 3 16,10 0 2-16,-2 1 4 0,2 2-2 16,-2-2 1-16,-5 2 3 15,3 1-6-15,-2 2-3 16,-1 0-2-16,-5-2 1 16,-7 0 4-16,-7-4 3 15,-7 1-1-15,-16-3-1 16,-11 1-2-16,-20-3 11 15,-8-1 11-15,-18-5-10 16,-6-1-27-16,-7-6-88 16,-3-2-60-16,4-1-104 15,1 1-49-15,8 5 183 16</inkml:trace>
  <inkml:trace contextRef="#ctx0" brushRef="#br0" timeOffset="206630.37">22888 10622 732 0,'25'25'349'0,"-30"-27"-153"15,5 0-11-15,2 2-63 16,-2 0-34-16,-1 0-33 16,0-1-10-16,0 0-15 15,0 0-5-15,-1 1-9 16,1 0-5-16,0 0-4 15,-2 8-1-15,-15 16 1 16,-31 34 1-16,20-13 5 16,-1 8 1-16,-3 12-1 15,1 10-2-15,1 9-5 16,0 3-3-16,0 8-1 16,1-2 0-16,1 7-1 15,0 5 0-15,2 6 0 16,2 3 1-16,1-2 0 0,4-3-1 15,3-5 4-15,-1-4 6 16,-4-3 5-16,-1 4 4 16,-5-7 2-16,0 0-4 15,0-6-2-15,0-4-2 16,5-3-4-16,2-9-1 16,9-15-4-16,2-8-2 15,6-23-23-15,0-4-42 16,4-16-112-16,5-7-108 0,6-22 170 15</inkml:trace>
  <inkml:trace contextRef="#ctx0" brushRef="#br0" timeOffset="207562.99">22961 10555 594 0,'-13'0'259'0,"15"0"-89"16,-4-4-41-16,0 2-12 15,2 1-10-15,0 0-42 16,1 1-6-16,6 0-5 16,-2 1-2-16,3 2-3 15,1 3-3-15,3 5 0 16,26 35 0-16,-25-23 2 0,2 2-1 16,3 4-12-16,3 2-8 15,1 6-15-15,1 4-5 16,6 9-5-16,2 4-1 15,4 14-1-15,2 1-1 16,7 8 1-16,-2-1 3 16,-1 2 5-16,0 2 2 0,-4 0 0 15,3 1-1-15,3-1-4 16,-2 1 0-16,0 2-2 16,1 5 7-16,3 1 10 15,1-1 1-15,-1-5 6 16,-1-1-5-16,-10-2-5 15,1-1-3-15,-2 0-2 16,-2-1-3-16,8-4 2 16,0 0-2-16,-5-5 0 15,1-3 1-15,-5-7 3 16,-1-2 1-16,-1-8 3 16,-4 1-1-16,-3-6-5 15,1-1-2-15,-4 2-2 16,-1 0 1-16,-2-5-2 0,-6-3 0 15,2-7 0 1,-2-3-2-16,-5-5 0 0,4-4-1 16,-8-9-8-16,0-5-34 15,0-6-85-15,1-9-76 16,-9-9 115-16</inkml:trace>
  <inkml:trace contextRef="#ctx0" brushRef="#br0" timeOffset="208393.05">22216 13211 534 0,'-9'3'271'0,"6"-2"-91"15,-2 0-10-15,6-1-53 16,-1 0-28-16,0 0-19 16,0-1 2-16,18 0 16 15,38 0-3-15,-21 1-13 16,-1-1-6-16,1 0-18 16,-7-1-6-16,8 1-14 15,4 1-7-15,2 0-6 16,10 3-2-16,1 1 4 15,5 1 10-15,7 1 12 16,4 0 3-16,2-1 2 16,-1 1-5-16,-4-4 1 15,6 0 0-15,8-2-1 0,5 0 2 16,2-3-10-16,-4-2-1 16,0 3-8-16,-5 0-3 15,6 2 3-15,-2 3 1 16,-8 1 1-16,-2-2-2 15,-7 0-5-15,-5 1-3 16,-1 1 0-16,-3 0 2 16,-8 0 6-16,-2 0 3 15,-6-2 4-15,-13-1 1 0,1 0-5 16,-10 0-2-16,-6 0-5 16,2-1-4-16,-14 1 1 15,4 0 2-15,-4-1-22 16,-1 0-39-16,0 0-113 15,-7 0-87-15,-18 0 143 16</inkml:trace>
  <inkml:trace contextRef="#ctx0" brushRef="#br0" timeOffset="-214516.54">20926 13451 904 0,'-4'2'378'15,"0"0"-202"-15,4 2-38 0,-1-4-9 16,1 0-30-16,0 0-30 15,0-1 3-15,0 0 10 16,0 0-3-16,0 0-13 16,2-11-8-16,-2-17-19 15,-8-35-7-15,-10 20-7 16,-2-6-5-16,-9-9-7 16,-3-3-2-16,-5-5-4 15,-1 2-1-15,4-2-3 0,1-1-1 16,5-3-3-16,6-2 0 15,6 11 0-15,2 5 1 16,3 20 1-16,1 8 2 16,6 9-3-16,1 9 0 15,0 4 0-15,0 5-5 16,0 2-29-16,1 5-46 16,2-5-180-16,0 3 170 0</inkml:trace>
  <inkml:trace contextRef="#ctx0" brushRef="#br0" timeOffset="-214082.91">20431 12800 874 0,'-8'-2'387'0,"8"0"-196"16,1-3-17-16,4-3-32 16,0-4-34-16,-4-8-37 15,-2-3-4-15,-1-5-10 16,-2-5-9-16,4 2-9 16,2-3-7-16,-2-1-10 0,2 8-4 15,2-3-5-15,5 8 0 16,0 4-3-16,4-4-2 15,2 9-2-15,-4-2-2 16,5 8 0-16,0 3 2 16,2 4 7-16,4 5 9 15,3 5 19-15,1 2 11 0,0 5 11 16,-4 2 1-16,-2 1-11 16,-4 0-8-16,-1-1-14 15,-3-1-8-15,-2-9-9 16,-3 3-4-16,-4-6-10 15,0-3-49-15,-2 0-136 16,-1-3-94-16,0 0 155 16</inkml:trace>
  <inkml:trace contextRef="#ctx0" brushRef="#br0" timeOffset="-213410.6">21603 14038 702 0,'-17'-4'330'0,"5"4"-80"0,-1-1-47 16,4-1 0-16,3 1-36 16,6 0-80-16,12 3-20 15,10-2-33-15,6 1-8 16,17-4 0-16,4-6 1 16,16-1 8-16,7-2 1 15,-5-8-4-15,-5 4-3 0,-7-9 2 16,-13-4 4-1,-6 9 4-15,-6-6 0 0,-15 8-4 16,-5 0-5-16,-12 2-6 16,-2 4-17-16,-7 0-52 15,-1 3-32-15,-1 2-83 16,2 4-43-16,0 0-153 16,0 0 223-16</inkml:trace>
  <inkml:trace contextRef="#ctx0" brushRef="#br0" timeOffset="-213072.47">21888 13544 788 0,'8'0'393'0,"2"0"-162"15,2 0-67-15,3 6-11 16,1 1-61-16,5 0-20 15,8 0-18-15,0 0-8 16,9 4-13-16,-4 1-1 16,-1 3-2-16,0 3 6 15,-4 1 7-15,-3 0 6 16,-7 3 11-16,-6 0 2 16,-6 0 5-16,-7 2-2 15,-5-1-11-15,-4-1-10 0,3 2-17 16,-1-1-8-16,3-5-13 15,1-4-4-15,-1-7-40 16,2-3-34-16,1-6-86 16,1 3-63-16,0-2-217 15,0 0 278-15</inkml:trace>
  <inkml:trace contextRef="#ctx0" brushRef="#br0" timeOffset="-212129.56">20080 14548 508 0,'0'3'344'0,"0"-1"25"15,1-1-127-15,-1-1 9 16,0-1-51-16,0 0-34 0,0 0-39 16,0 0-12-16,0 0-23 15,-1 0-16-15,-1-1-28 16,-10-3-13-16,-13 2-19 16,-26-23-7-16,29 31-5 15,-4 3-3-15,0 4-4 16,-3 1-1-16,4 3-3 15,7 3-3-15,1 1-5 16,8 2-2-16,9-3-4 16,8 1 1-16,16 1 7 15,1-3 2-15,2 1 7 16,-6-2 4-16,0 1 9 16,2 3 5-16,-9-2 10 15,0-1 3-15,-3-7 1 16,-11-7 2-1,0 2 2-15,-2 2 1 0,-8 0-2 0,-7-1-3 16,1 0-10-16,0-1-5 16,6-3-8-16,1 4-4 15,-5-7-38-15,6-3-41 16,-1-3-120-16,-1-4-96 16,7 0 180-16</inkml:trace>
  <inkml:trace contextRef="#ctx0" brushRef="#br0" timeOffset="-211694.57">20324 14828 798 0,'26'4'408'0,"-24"-12"-56"15,-2-3-97-15,-5-6-40 16,-13-2-33-16,3 1-85 15,-4 2-26-15,0 1-30 16,-1 1-10-16,1 7-11 16,1 0-7-16,0 7-6 15,2 4-5-15,1 8-4 16,3 4-3-16,4 8 0 16,1 1 1-16,7-2 3 15,2 1 1-15,8-6 0 0,1-2 2 16,4-1 0-16,3-10 1 15,2-4-1-15,0-2 1 16,5-5 0-16,0 3 0 16,0-9 2-16,2 0 0 15,-11-6 12-15,1 5 7 0,-8 9 13 16,-8-2 6-16,8 9 1 16,-10 2-5-16,2 3-11 15,3 6-7-15,-3 1-13 16,0 0-6-16,1-6-7 15,-4-2-38-15,4-2-98 16,7 2-60-16,-4-8-201 16,-4-6 247-16</inkml:trace>
  <inkml:trace contextRef="#ctx0" brushRef="#br0" timeOffset="-211044.3">20532 14754 853 0,'3'6'512'15,"1"6"-85"-15,-1 4-114 16,-1 0-26-16,-2 3-97 0,0-4-48 16,-5-3-65-16,1-1-23 15,0-6-31-15,3-3-8 16,1-2-12-16,0-2-5 16,0 1-7-16,0 0-2 15,0 0-1-15,0-1 1 16,8-11 4-16,32-34 2 15,-27 29 4-15,2 3 1 16,-3 4 1-16,-3 1 2 16,-1 10 3-16,-4 3 3 0,2 11 3 15,-3 3 3-15,-2 3-1 16,0-4-3-16,0-3-4 16,2-7-3-16,2-1-3 15,-2 1-1-15,-2-7-1 16,2 5 0-16,1-12-3 15,0-2 0-15,2 4-2 16,-1-9-1-16,2 6 2 16,1-1 2-16,0 2 2 15,-4 6 1-15,2-3-1 16,-4 5-1-16,1 2 1 16,1 7 1-16,3 11 1 15,4 1 3-15,8-3 2 16,3-6 0-16,8-9 2 15,3-1 0-15,-6-5-3 16,-1-5-1-16,-8-5-1 0,1-1-1 16,-7-5 2-16,-1 1 3 15,-7-1 4-15,-1 0 3 16,-7 3 0-16,-7 5-1 16,4 3-4-16,-8 6 0 15,15 7 2-15,0 2 2 0,-2 12 11 16,2 0 3-16,-4 1 7 15,8 5 1-15,2-8-7 16,4 0-4-16,8-2-14 16,-1-11-8-16,13-1-67 15,3-3-76-15,9-6 359 16,6 2-213-16</inkml:trace>
  <inkml:trace contextRef="#ctx0" brushRef="#br0" timeOffset="-210492.58">21679 14795 539 0,'-9'5'347'0,"4"0"85"16,1 2-146-16,3-3-55 15,1-2-10-15,7 3-76 16,5-5-30-16,7-3-39 16,3 0-18-16,4-8-26 15,1-1-7-15,-3-1-11 16,-4-6-3-16,-8 1 2 16,-6 0 0-16,-11 1 2 15,-6 0 1-15,-8 2-2 16,-3 4-2-16,-3 7-4 15,0 3-2-15,4 5-2 16,1 4 1-16,7 10 6 16,3 4 1-16,8 7 2 15,2 1-2-15,11-3-3 0,3-3-1 16,8-8-1-16,3 0-1 16,2-3-4-16,2-7-3 15,3 1-84-15,-1-7-63 16,-11-9-171-16,0-2-293 15,-1-13 406-15</inkml:trace>
  <inkml:trace contextRef="#ctx0" brushRef="#br0" timeOffset="-210289.1">21942 14684 973 0,'-3'6'482'0,"6"5"-117"16,-4 2-46-16,9 5-40 15,0 0-33 1,3 2-86-16,12-1-38 0,-10-5-55 15,4 0-26-15,-2-3-25 16,-2 3-6-16,3-3-48 16,-4-6-38-16,0 3-93 15,-1-8-44-15,0 2-63 16,1 1-37-16,-6-15-137 16,0-2 279-16</inkml:trace>
  <inkml:trace contextRef="#ctx0" brushRef="#br0" timeOffset="-210120.96">22122 14705 618 0,'-4'-8'454'16,"2"6"-19"-16,-1 4-79 0,-2 3-44 16,4-5-94-1,0 0-46-15,-11 22-75 0,-17 30-34 16,14-31-47-16,3 2-11 16,5-9-15-16,0-7-34 15,8 2-69-15,1-2-45 16,4-1-138-16,4 2-9 15,3-14 186-15</inkml:trace>
  <inkml:trace contextRef="#ctx0" brushRef="#br0" timeOffset="-209899.72">22258 14531 1133 0,'7'3'584'16,"-7"8"-173"-16,0 12-191 15,-5 6-30-15,-1 8-100 16,4 6-38-16,4 1-38 16,8-1-7-16,7-6-10 15,4-4-5-15,7-12-9 16,-5-11-29-16,4 0-74 16,-5-8-54-16,-6-8-197 15,9 6 233-15</inkml:trace>
  <inkml:trace contextRef="#ctx0" brushRef="#br0" timeOffset="-209720.25">22187 14609 1288 0,'0'5'566'16,"6"0"-291"-16,5-1-48 0,4 2-59 15,6-2-46-15,7-2-58 16,3-2-19-16,1-2-67 15,-3-1-75-15,1 1-7 16,2 2 44-16</inkml:trace>
  <inkml:trace contextRef="#ctx0" brushRef="#br0" timeOffset="-209084.66">22520 14818 1131 0,'6'9'520'16,"3"-5"-223"-16,5-5-142 16,0-13-23-16,2-8-57 15,2-1-27-15,-4-11-30 16,-4 2-3-16,-5 4-2 16,-5 3 1-16,-5 6 4 0,-7 5-1 15,-5 6-3-15,-3 3-2 16,-1 9-1-16,5 5 5 15,2 7 16-15,3 8 10 16,4 9 10-16,-3 0 1 16,5 3-9-16,9 3-6 15,7-16-9-15,5 2-5 16,5-12-11-16,-4-4-6 0,2-3-9 16,2-7-7-16,-2-6-44 15,4-11-23-15,0-3-38 16,-1-3-6-16,-2 1 39 15,-2 6 24-15,-6 3 44 16,0 4 11-16,-6 3 15 16,-4 4 18-16,0 7 29 15,-2 9 14-15,-5 7 20 16,2 0-10-16,2-4-25 16,0-2-14-16,1-5-30 15,2-4-8-15,0-2-6 16,0-4-1-16,-2-1-8 15,0 1-18-15,0 0-37 16,0 0-13-16,9-14-2 16,30-35 16-16,-21 29 37 0,2 1 13 15,-4 7 12-15,-7-1 2 16,-4 5 29-16,2 4 22 16,-2 7 30-16,8 9 10 15,-7 7-17-15,2 2-18 16,-13 3-30-16,3 0-10 15,9-3-18-15,-12-7-35 0,22-1-118 16,-9-8-74-16,3-4 127 16</inkml:trace>
  <inkml:trace contextRef="#ctx0" brushRef="#br0" timeOffset="-208730.58">23197 14616 1164 0,'-9'-11'563'0,"-6"9"-184"16,-1 2-99-16,-2 3-102 15,-2 1-50-15,4 2-78 16,1 2-22-16,8 3-19 16,3 4-1-16,9 1-1 15,2 3 2-15,8 1 7 16,1 0 6-16,5-2 12 15,4-2 6-15,1-3 10 0,1 1 1 16,-9-5-2-16,-2 1-4 16,-12-2-7-16,-6-4-1 15,-9 7-7-15,-7-8 0 16,-6 4-9-16,-2-3-21 16,6-4-70-16,5 5-42 15,9-9-111-15,5-9-58 0,4-5-141 16,2-5 254-1</inkml:trace>
  <inkml:trace contextRef="#ctx0" brushRef="#br0" timeOffset="-208584.41">23339 14615 840 0,'24'-1'458'0,"-11"9"-27"16,2 5-62-16,-6 7-67 15,-7 3-43-15,3 4-125 16,0 2-49-16,-10-9-59 15,6-1-23-15,-1-10-102 16,-2-3-65-16,3-8-150 16,3-1-156-16,-4 2 308 15</inkml:trace>
  <inkml:trace contextRef="#ctx0" brushRef="#br0" timeOffset="-208426.82">23320 14506 1051 0,'10'-3'475'16,"2"5"-235"-16,-3 0-73 16,6 2-125-16,1-1-99 15,4-4 30-15</inkml:trace>
  <inkml:trace contextRef="#ctx0" brushRef="#br0" timeOffset="-207829.67">23624 14550 1218 0,'-6'26'547'0,"0"-1"-238"16,1 0-44-16,3-5-75 15,2-2-52-15,5-3-88 16,1-2-26-16,3-3-23 16,0-4-3-16,4-4-4 15,3-1 0-15,2-4 1 16,0-5 0-16,-1-5-2 15,-2-4-5-15,0-4-13 16,-4-4-6-16,-11-5-5 16,-3-2 7-16,-11 4 18 15,-7 1 11-15,1 12 14 16,0 5 9-16,1 7 13 0,5 4 2 16,4 1-3-16,5 0-7 15,5 2-17-15,5-1-3 16,-5-3-6-16,0 0-2 15,12 6-1-15,9 3-2 16,30 11 0-16,-18-14 0 0,-1 0 1 16,-2 1 1-16,-3 0 0 15,-2 2 1-15,-11 8 2 16,-8 0 2-16,-5 5 3 16,-7-1 2-16,0-6 1 15,7 0-2-15,-1-7-1 16,-1-3-4-16,0-4-3 15,3-2-3-15,-3 0-1 16,1 0-1-16,0 0 1 16,2-5-1-16,0-5 3 15,1-4 1-15,39-19 2 16,-37 29 2-16,2 5 5 16,-2 7 4-16,-4 5 7 15,-1 3 1-15,0 6-6 16,3-1-3-16,-2-2-96 0,5-4-68 15,7-7-162-15,6-2 176 16</inkml:trace>
  <inkml:trace contextRef="#ctx0" brushRef="#br0" timeOffset="-207572.72">24339 14537 928 0,'6'-14'545'0,"-10"10"25"0,4 4-202 0,-9 4-129 16,-1 1-41-16,2 4-113 16,-1 1-25-16,6 4-25 15,0 3-6-15,10 2-11 16,-2 1-2-16,3-3 2 16,8 1 6-16,-13-3 7 15,2-1 4-15,-6 1-2 16,-14-1-3-16,3 0-9 15,-10-1-5-15,-3-3-65 16,-1-8-45-16,3-3-124 16,3-4-74-16,2-11 184 15</inkml:trace>
  <inkml:trace contextRef="#ctx0" brushRef="#br0" timeOffset="-190135.37">10142 10060 455 0,'-1'0'313'15,"0"0"-7"-15,0 0-76 16,-2 0-4-16,-8 0-56 16,2 0-22-16,-2-1-36 0,-31-1-13 15,28-1-22-15,-3 3-12 16,-4 0-15-16,4 1-8 15,-1 2-12-15,-4-2-5 16,-7 0-6-16,-3 2-2 16,-8 0 0-16,0 1-2 15,3 4-4-15,1 0-3 16,3-1-2-16,4 6-1 16,-1-8-2-16,1 5-1 0,4 2-1 15,2-3-1-15,-3 0 0 16,8 2 1-16,-1-3-1 15,-1-1 1-15,4 7-1 16,-5-6 0-16,2 2 0 16,-3 0 0-16,0-2 0 15,1 4 0-15,-4 0 0 16,1 1 0-16,2-3 0 16,0 4 0-16,1-1-1 15,1-1 1-15,1 3-1 16,0-2 0-16,-1 4 1 15,3-1-1-15,-3-2 0 16,-2 2 0-16,5-2 0 16,-2 3 0-16,-2 0 0 15,5-2 1-15,-2 3-2 16,2-1 0-16,3 4 1 0,-3-1-1 16,-1-2 1-16,6-5 0 15,1 1 0-15,-7 7 0 16,-3 6-1-16,7-2 0 15,0-6-1-15,-1-1 0 16,1-1-2-16,1 1 1 16,1 4-2-16,4 0-1 15,2 1 1-15,0-2-1 0,4-3 1 16,0 1 1-16,3 0 0 16,0-2 0-16,2 1 0 15,2 1 0-15,2 1-1 16,4 2 1-16,1 1 0 15,3 1 0-15,1-3 1 16,-3-1 0-16,3-5 1 16,-1-2-1-16,0 1 2 15,-1-2 0-15,0 0 0 16,-2 0 1-16,5 3 1 16,3 1 0-16,-4-1-1 15,5-1 1-15,-6-4 2 16,4 0 4-16,5 2 3 15,-2-3 1-15,-1 3-1 16,2-4-2-16,-1 2 1 0,3 0-1 16,4 2 0-16,0 1-2 15,8 0-3-15,-2 0 0 16,-6-3-1-16,2 1 1 16,-6-4-1-16,3 2 1 15,4 0 1-15,1-1-1 16,4-1 2-16,-2 2 0 0,5-2 0 15,-2-1 1-15,5 0-2 16,7-1 2-16,1 3 1 16,-4 0 2-16,-1 1-1 15,-5 1-2-15,4-2 0 16,2-2-1-16,4 0 0 16,3 0-1-16,7 0 0 15,2 1 1-15,-1-2 1 16,-2-1 2-16,-3 0 2 15,2-2 1-15,3 1 1 16,6 2 0-16,3-2-3 16,-1 1-2-16,-3-1-1 15,0 1 0-15,-4 0 0 16,1 1 1-16,5-2-2 16,1 0-1-16,-2-1-1 15,0 4 0-15,-4-4 1 0,-2 2-1 16,-1 2 1-16,5-4-1 15,7 6 0-15,-2-6-1 16,3-2 0-16,-14-2 0 16,0-4 1-16,-2 3-1 15,-1 1 1-15,12 2-1 16,-5-6 0-16,3 5 0 16,-5-5 1-16,-4-1-1 15,-2 2 2-15,-4-4-1 0,0 2 0 16,5-4 0-1,-2-1 3-15,2-1 1 0,-6-1 7 16,-5 1 0-16,-3 2 4 16,-11-2 0-16,0-1-3 15,-1-1-1-15,-4-1-2 16,1 1-1-16,-5-2 3 16,-2 2 2-16,-8-1 6 15,-3-1 1-15,-4-1 4 16,-2 2-2-16,-1-3-3 15,-2 2-3-15,1 0-5 16,-1 0-2-16,0 1-2 16,1-1-2-16,-2 1-1 15,0 2-1-15,-1-3 2 0,0-2 1 16,-6 4 3 0,2-4 0-16,-4 3 2 0,-2 1 1 15,0-7 1-15,-4-1 2 16,-3-3 1-16,-5 0 1 15,6-1-4-15,-9 1-1 16,5-2-2-16,-1 2 1 16,-9-4 1-16,5 5-1 15,-8 1 1-15,-5-2-3 16,-7 4-2-16,-4-7-2 0,-5 1-2 16,5 3 0-16,-3-4-3 15,2 5 0-15,4 2 0 16,-4-3-1-16,-3 3-1 15,1 0 1-15,-8 2 0 16,2 1-1-16,4 4 1 16,-5-1-1-16,5 2 0 15,4 0 0-15,2 0 0 16,5 0 0-16,-9 2-1 16,-3 3 1-16,0-1 0 15,-1 1-2-15,4 0 2 16,2 0-2-16,4 5 1 15,-1 0 1-15,11-1-1 16,4 4 1-16,4-2 0 16,2-2-1-16,-7-1 1 15,0-2-1-15,-6 5 0 0,0-4 1 16,4 7 0-16,1-1 0 16,4-5 0-16,2 6 0 15,-1 0 0-15,-2-4 0 16,2 3 0-16,0-5 1 15,8 5 0-15,0 0 0 16,-4 0 0-16,-3-2-1 16,-2-5 1-16,1 3 0 0,0 0 0 15,0-1 0-15,-3 1 1 16,2-1-1-16,-3-1 0 16,-1 1 0-16,-3 1-1 15,-3-3 0-15,2 7-2 16,2-3 0-16,7 1 2 15,9 6 0-15,-3-5 0 16,0 2 0-16,-8-2 0 16,-5-4 1-16,4 2 0 15,3 1-1-15,3 2 0 16,3 0 0-16,-1 0-3 16,2-1 0-16,-1-1 1 15,3 2 1-15,1 2 1 16,0-1 0-16,1-1 2 15,-3 1 0-15,-4-4-1 16,3 2 0-16,-3 0-1 0,0-2 0 16,3 1-4-16,-1-2-1 15,2 0-10-15,0 1-30 16,6 1-75-16,-5 0-58 16,8 1-136-16,12 0 189 15</inkml:trace>
  <inkml:trace contextRef="#ctx0" brushRef="#br0" timeOffset="-187903.06">10267 12350 644 0,'27'11'358'16,"-30"-15"-83"-16,-1 0-30 16,-6 0-85-16,-3 0-27 15,-2 0-27-15,-2-1-10 16,-6 1-15-16,0-1-8 15,-4 2-17-15,-5-1-7 16,-1 2-11-16,-4-2-5 16,-5 4-6-16,-4 4-4 15,-6 3-8-15,-5 4-3 16,-2 3-3-16,1 1-1 0,3 3-2 16,3 3-4-16,4 1-1 15,2-1 0-15,6 2-1 16,1-2 1-16,2-3-1 15,-2 3 1-15,-1 0-1 16,2-4-1-16,3 3 0 16,10 1-2-16,3-3 0 15,2 4-1-15,7 2-2 16,2 0-1-16,2 3-2 16,4-2 1-16,1 4 1 15,1 1 2-15,3 2 3 16,1 1 1-16,1-1 0 15,2-1 0-15,-2 2 1 16,-2-5 0-16,0 2 2 16,0 0 0-16,0-5-1 15,-1 1 0-15,1-2-1 0,3-2-3 16,4 1 2-16,1 0 1 16,5-2 0-16,2 0 2 15,3-2-2-15,7 1-2 16,5 2 1-16,5-1 1 15,9-2 1-15,-2 3 2 0,3-4 4 16,-3-2-1-16,1 5-1 16,5-3 0-16,2 0-3 15,5 3 0-15,9 1-1 16,-1 1-1-16,4 0 2 16,-2 1 1-16,-4-3 0 15,4 3 0-15,1-1-1 16,4-1 0-16,11-6 0 15,-8 0 4-15,3-1 2 16,1-4 0-16,-12 2 1 16,10-3-3-16,3 0-2 15,-3-2 0-15,4 2 1 16,-3-2 2-16,-3-2 0 16,2 3 0-16,0-5-2 15,4 3 0-15,-6-2-3 0,3-1 0 16,-4-2 0-16,-1-2 0 15,5 0 1-15,1 1 0 16,1-1 0-16,-3 0 0 16,1-2-1-16,2 0-1 15,0-1 1-15,5-2 0 16,9-1-1-16,-5-1 1 16,-3-3-1-16,0 0 1 15,-9 0 1-15,-1-2 0 16,5 1 1-16,-9 2 1 15,-5-4 7-15,-2-2 4 0,-10 0 7 16,1-3 3-16,-4 0-4 16,-2-3-2-16,-5-2-3 15,-1 0-3-15,-1-2-2 16,0-1-2-16,-6 0 0 16,-5 0-1-16,-6 3 10 15,-10 1 5-15,-8-1 13 16,0 5 6-16,-7-3 1 15,-1-1-2-15,-1-1-6 16,-3-1-6-16,0 2-5 16,1 0 0-16,-1 1-5 15,-4-2-1-15,-2-2-2 16,-2 1-2-16,-1 0-1 16,1-2-3-16,-1 3-1 15,-2-1-2-15,-3 1 0 0,-3 2 0 16,-4-2-2-16,0 0 1 15,-3 1-1-15,0-1 0 16,-4-5-1-16,-2 1 0 16,-6-4 0-16,5 1-1 15,2 2-2-15,1 2 2 0,-7 2-2 16,-8 0 1-16,-7 1 1 16,-3-2-1-16,7 5-1 15,0-1 1-15,1 5-2 16,5 1 1-16,-2-4-1 15,-2 0 0-15,-4 1-1 16,-5 2 1-16,-2 4-1 16,1 4 0-16,1 0-1 15,2 0-1-15,0 3 0 16,8-1 1-16,-1 2 1 16,1 0-1-16,0-2 0 15,-6-1 0-15,5 3 0 16,-1-1 1-16,3-1 0 15,-1 5 1-15,0-4-1 16,3 2 0-16,2-1 0 16,2 1 0-16,0 3 0 0,-4-2-1 15,-1 2 0-15,-3 0 0 16,5 0 0-16,0 2-1 16,6 1 2-16,4 0-1 15,2-2 1-15,3 0 0 16,-1-1 0-16,-2-5 2 15,2 3-2-15,-1-3 0 16,-1 3 1-16,0 2-2 0,-2-1-1 16,3 4 0-16,-1 0 0 15,3 0 2-15,-2-3 0 16,0 1 0-16,7 0 1 16,-3-1 0-16,5 1 0 15,0-1 1-15,2-2-1 16,-4 1 0-16,4-2-1 15,-3 0-3-15,8 3-3 32,9 0-2-32,0 0-5 0,-17 0-3 0,5 0-15 15,7 0-41-15,11 0-74 16,2 0-44-16,8 0-92 16,-1 0-4-16,-5 0 183 15</inkml:trace>
  <inkml:trace contextRef="#ctx0" brushRef="#br0" timeOffset="-176691.27">9761 10508 417 0,'30'16'246'0,"-27"-16"-8"16,-2-3 0-16,-1 1-6 16,0 1-26-16,-1-1-46 0,0 1-15 15,0 0-32-15,0 0-19 16,-2 0-32-16,-12 1-16 15,-31 10-23-15,23 4-8 16,-1 12-10-16,-2 4-3 16,3 9-6-16,2 6-3 15,6 5-3-15,5 2-1 16,4-4 2-16,6-4 1 16,10-11 0-16,6-5 0 15,5-8 2-15,1-5 2 16,5-8 5-16,1-7 4 0,-1-10 4 15,0-4 2-15,-3-8 4 16,-6-3 1-16,-7-1 4 16,-4-1 0-16,-8 3 0 15,-5 3 1-15,-6 5-4 16,-1 5-2-16,-6 2-6 16,-4 4-3-16,0 4-6 15,-3 0-1-15,6 5-4 16,1-1-1-16,4 4-3 15,1 2-2-15,6-1 0 16,1 3-25-16,6 0-87 16,1 3-79-16,11 4 117 15</inkml:trace>
  <inkml:trace contextRef="#ctx0" brushRef="#br0" timeOffset="-176330.77">10163 11040 481 0,'1'13'316'0,"0"-11"98"16,1-2-153-16,-2 2-9 16,0-2-23-16,0 0-65 15,0 0-19-15,0 0-15 16,-1 0-9-16,0 0-26 16,0 0-12-16,0 0-31 15,-10 10-14-15,-11 5-19 16,-27 26-6-16,29-29-10 15,4-4-20-15,6-5-79 16,-1-4-55-16,8-1-163 0,7 1 189 16</inkml:trace>
  <inkml:trace contextRef="#ctx0" brushRef="#br0" timeOffset="-175186.94">10637 10726 713 0,'-3'1'343'16,"2"-1"-133"-16,0 1-9 16,-1-1-25-16,1 0-27 15,0 0-21-15,1 0-7 16,0-1-20-16,11-4-12 0,1 2-23 16,27-44-11-16,-34 23-15 15,-4 1-3-15,-4-3-7 16,-5 0-2-16,-6 4-7 15,-4 4-4-15,-8 6-11 16,-2 5-5-16,-6 7-8 16,5 7-5-16,3 5-2 15,2 4-1-15,13 8 2 16,-3 0 0-16,13 2-1 16,0-6 0-16,4-3 0 15,0-5 0-15,6 1 5 16,6-1 1-16,5 0 10 15,2 3 6-15,3-5 9 16,0 1 6-16,-2-1 9 16,0 0 5-16,-5 1 4 15,-7 0 2-15,-6 2 13 0,-3 5 1 16,-3 2 1-16,-3 4-2 16,-4 0-17-16,2 1-9 15,-1-1-10-15,2-2-6 16,2-1-4-16,-2-1-3 15,3-7-2-15,0 0-1 16,2-8-21-16,1-3-46 0,3 1-128 16,-4-3-80-16,0 0 154 15</inkml:trace>
  <inkml:trace contextRef="#ctx0" brushRef="#br0" timeOffset="-174988.28">11060 11019 1130 0,'-10'19'489'0,"10"-7"-178"16,0-1-65-16,-6 2 3 16,0-2-55-16,-5 0-114 15,-6 4-32-15,2-1-25 16,-2-5-24-16,5-1-117 15,3-4-74-15,1-6 110 0</inkml:trace>
  <inkml:trace contextRef="#ctx0" brushRef="#br0" timeOffset="-174472.37">11535 10732 895 0,'-2'-10'457'0,"-1"6"-170"15,2 2-74-15,-1 1-9 16,2 1-66-16,0 0-24 16,0 0-12-16,2 18-3 15,3 46-25-15,-5-26-13 16,-2-6-21-16,-1 0-9 16,3-7-13-16,0-2-6 15,3-1-4-15,-3-4-2 0,1-4-2 16,3-3-33-16,-1-7-99 15,3-4-70-15,5-6-266 16,2-5 292-16</inkml:trace>
  <inkml:trace contextRef="#ctx0" brushRef="#br0" timeOffset="-174229.9">11800 10700 1060 0,'2'11'562'15,"-2"-1"-212"-15,-3 12-63 16,-1 7-33-16,1 3-105 16,1 5-35-16,-1 1-47 15,-3 1-16-15,1 0-25 0,-1-2-6 16,1-3-7 0,-1-7-3-16,2-5-4 0,0-7-1 15,1-10-19-15,2 1-27 16,-1-6-81-16,2 0-51 15,0-1-90-15,0 0 152 16</inkml:trace>
  <inkml:trace contextRef="#ctx0" brushRef="#br0" timeOffset="-165777.84">10087 12753 427 0,'-1'-1'234'15,"-1"0"-40"-15,1 0-15 16,-3-2-20-16,3 2-24 0,-3-4-22 16,2-2-3-1,-1 0 0-15,-3 2-7 0,3 0-15 16,1 2-7-16,1 1-24 15,-5-3-10-15,-1 0-18 16,-1 2-8-16,-1 0-10 16,-8 4-5-16,-29 22-4 15,27 5-2-15,2 10-3 16,-1 5-1-16,-1 10-1 16,6 1-1-16,7-5 2 15,5-3-1-15,7-13 1 16,7-5-1-16,4-6 2 15,5-4 1-15,0-9 2 16,-2-3 1-16,0-6 2 16,0-3 1-16,-2-5 2 15,0-1 0-15,1-3 3 0,-6-6 2 16,-6 3 6-16,-1 2 3 16,-11-4 15-16,0 4 2 15,-3-2 0-15,-3 2-2 16,-2-1-14-16,-2 1-4 15,-6 2-8-15,5-1-3 16,5 7-4-16,-1 3-2 16,6 5-2-16,-6-1-3 0,-1 3-4 15,2 0-3-15,0-5-22 16,5 7-33-16,6 2-95 16,-3-5-66-16,10 10 135 15</inkml:trace>
  <inkml:trace contextRef="#ctx0" brushRef="#br0" timeOffset="-165477.58">10376 13126 862 0,'0'8'437'0,"0"2"-173"16,0 2-53-16,0 2-10 15,-2 0-72-15,0 0-28 16,-4 0-30-16,-7-2-10 16,0 1-21-16,-6-2-7 15,0-1-16-15,3 0-5 16,0-6-54-16,5-2-46 15,4-4-133-15,0-2-188 0,4-4 265 16</inkml:trace>
  <inkml:trace contextRef="#ctx0" brushRef="#br0" timeOffset="-164670.4">10739 12946 770 0,'10'47'370'0,"-5"-46"-141"16,2 1-3-16,2-3-43 16,0 1-32-16,2 0-41 15,2-6-10-15,0-7-24 16,0-5-12-16,-2-1-21 16,-2 0-9-16,0-2-8 15,-9-1-3-15,-4 1-4 16,-7 3-1-16,-9 1-4 15,3 3-1-15,-5 3-6 16,0 3-1-16,1 7-3 16,1 1-3-16,6 2-2 15,4 3-2-15,4 4-5 0,-1 2 1 16,4 5 0-16,0 3 1 16,3 5 4-16,0 0 3 15,2 0 2-15,2 1 2 16,4-7 1-16,2 1 0 15,4-3 0-15,3-4 0 16,1-5 0-16,1 1 2 16,-3-4 1-16,3 1 2 15,-5 1 8-15,-2 0 3 16,-8 1 7-16,-2 1 2 0,-3 2 4 16,0 5 0-16,-2 5-5 15,-3 4-2-15,3 7-11 16,-1-1-5-16,4 0-4 15,0-3-3-15,2-5-1 16,0-4 0-16,1-4-1 16,1-4 2-16,-2-5-69 15,-2-4-51-15,7-5-143 16,-3-6-115-16,5-6 239 16</inkml:trace>
  <inkml:trace contextRef="#ctx0" brushRef="#br0" timeOffset="-164392.02">11250 13231 915 0,'-1'2'513'0,"-3"1"-6"15,-1 2-299-15,0-2 3 0,-3 3-62 16,-1 0-44-16,-4 4-60 16,-2 2-15-16,-3 3-16 15,1 3-4-15,1-3-10 16,0 0-34-16,7-6-83 16,3-4-66-16,4-2-237 15,2-3 266-15</inkml:trace>
  <inkml:trace contextRef="#ctx0" brushRef="#br0" timeOffset="-164020.52">11661 12927 863 0,'-9'0'466'0,"4"1"-83"16,1 3-190-16,0 1-2 15,3 8-46-15,0 4-19 0,0 6-19 16,-3 2-7-16,2 9-28 15,0 1-14-15,1 8-29 16,1 4-9-16,0-2-10 16,1 1-2-16,0-4-3 15,1-1 0-15,0-14-19 16,2-7-42-16,2-20-116 16,1-13-89-16,10-19 152 15</inkml:trace>
  <inkml:trace contextRef="#ctx0" brushRef="#br0" timeOffset="-163774.36">11953 12921 1369 0,'-3'20'565'15,"1"-11"-340"-15,1 1-5 0,1 38-51 16,0 5-51-16,-4 10-69 0,10-15-14 15,-6-6-13-15,-1-2-4 16,4-12-6-16,-3-3-1 16,0-5-3-16,3-4-1 15,-4-6-1-15,1-1-12 16,3-8-79-16,-1-1-61 0,1-3-127 16,-3 2 155-16</inkml:trace>
  <inkml:trace contextRef="#ctx0" brushRef="#br0" timeOffset="-76035.25">7647 14715 386 0,'-24'68'228'0,"19"-57"32"16,1-2-40-16,0-3 22 15,1 2-23-15,0-3-54 16,-1-2-22-16,2-3-35 15,0 0-13-15,1 0-27 16,0-1-14-16,0 0-25 16,0 0-9-16,1-13-12 15,-1-14-3-15,-3-41 2 16,0 23 2-16,1-9 2 16,1 0 1-16,-3-4-2 15,2 4 0-15,-1 9-4 16,-3-2 0-16,4 12 0 0,2 3 0 15,-6 6 0-15,6 8-1 16,-1 5-1-16,1 2-3 16,1 6-2-16,2-1-1 15,0 5-3-15,1 2 2 16,-3 0-49-16,0 0-63 16,0 0-260-16,0 0 241 15</inkml:trace>
  <inkml:trace contextRef="#ctx0" brushRef="#br0" timeOffset="-75632.03">7404 14257 948 0,'-8'1'402'0,"7"-1"-223"16,-1-1-6-16,2-3-47 15,0 3-39-15,0 0-49 16,0 0-7-16,3-14-3 16,39-36-4-16,-25 26-11 15,-5 0-3-15,-1 1-5 16,1 1 0-16,-3 3 0 16,0 5 1-16,2 5 2 15,-1 6 2-15,2 8 9 16,3 5 6-16,-5 8 16 0,2 2 7 15,2 4 8-15,-2-3 1 16,2 3-6-16,-2-2-4 16,0 1-14-16,-1 1-7 15,1-3-13-15,-1 0-4 16,0-7-5-16,0-1-3 16,-1-2-26-16,0-1-50 0,1-3-144 15,0 1-188-15,-3-12 253 16</inkml:trace>
  <inkml:trace contextRef="#ctx0" brushRef="#br0" timeOffset="-75042.88">7315 15608 976 0,'1'-11'414'0,"-1"1"-231"16,-1 2 2-16,0-22-34 15,1 27-34-15,-3 8-48 16,3 5-12-16,0 15-14 15,-1 5-6-15,1 14-11 16,3 3-7-16,0-1-7 0,3-3-3 16,0-7-5-16,3-3-2 15,1-6-43-15,4-1-61 16,3-8 66-16</inkml:trace>
  <inkml:trace contextRef="#ctx0" brushRef="#br0" timeOffset="-74573.86">7699 15830 1083 0,'0'-7'444'0,"0"7"-188"16,0 0-105-16,-1-1-14 15,1 0-27-15,-1 0-75 16,0 0-16-16,0-1-5 15,-2-10-1-15,-3 0-1 16,-19-22 0-16,11 32-3 16,-3 2-4-16,4 7-8 15,-2 5-3-15,2 1-1 16,6 2 0-16,0 1 6 16,5 0 2-16,5 2 5 15,2-3 1-15,5-3-4 16,0-5-2-16,5-2-1 15,-2-3 0-15,3-4 2 0,0-4 0 16,1-1 1-16,-3 0 0 16,-2-3 6-16,-2 4 6 15,-3 1 10-15,-1 2 3 16,-2 4 0-16,-1-1 0 16,2 3 3-16,-5-3 1 15,0 0-3-15,2 4-4 16,0 11-17-16,8-3-6 15,32 26-48-15,-26-27-49 0,8-6-123 16,5-2-98-16,3-7 194 16</inkml:trace>
  <inkml:trace contextRef="#ctx0" brushRef="#br0" timeOffset="-74292.68">8042 15774 546 0,'0'-21'375'0,"-9"5"90"16,4 4-107-16,-8 5-45 15,-5 5-35-15,13 2-86 16,-6 3-40-16,4 7-61 16,-5 0-20-16,3 6-37 15,2 0-12-15,5-4-14 16,2 5-4-16,1 0-4 16,5 1 0-16,1-1 0 0,5-2 0 15,-1-2 1-15,-1-2 1 16,-2 3 3-16,0-1-1 15,-4-1 2-15,-4-4 0 16,-1 1 2-16,-3-1 2 16,-1-4-1-16,1 3-18 15,1-7-70-15,-3 0-57 16,1-10-160-16,2-5-89 0,6-8 238 16</inkml:trace>
  <inkml:trace contextRef="#ctx0" brushRef="#br0" timeOffset="-74082.59">8203 15515 1130 0,'2'8'515'0,"-1"19"-235"16,-1 5-44-16,-1 14-84 16,1 3-53-16,5 0-68 15,4-3-14-15,9-11-12 16,7-3-3-16,5-14-4 15,2-1-3-15,-5-9-5 16,2-2-38-16,-13-7-139 16,-7-6-120-16,-7-6 177 15</inkml:trace>
  <inkml:trace contextRef="#ctx0" brushRef="#br0" timeOffset="-73922.09">8196 15649 815 0,'-12'8'447'15,"8"-3"-36"-15,0 0-158 16,7 1-85-16,2 1-39 0,7-1-75 16,4 1-23-16,6-1-22 15,4-4-6-15,10 0-63 16,2-2-81-16,13-2 90 16</inkml:trace>
  <inkml:trace contextRef="#ctx0" brushRef="#br0" timeOffset="-73543.91">9191 15655 1112 0,'-4'0'500'0,"2"1"-220"16,1 7-108-16,1 6-3 15,1 8-56-15,2 5-39 0,2 0-40 16,0 3-9-16,2-10-14 16,1-6-8-16,-1-6-42 15,1-6-49-15,-5-3-150 16,-3-10-207-16,-2-8 284 16</inkml:trace>
  <inkml:trace contextRef="#ctx0" brushRef="#br0" timeOffset="-73125.19">9124 15519 801 0,'14'-1'389'0,"9"6"-114"16,1 3-37-16,4 2-41 16,-1 2-32-16,5 3-46 15,2 2-16-15,-8 7-26 0,-1 2-14 16,-12 4-27-16,-3-3-11 15,-2-1-8-15,-8-4-1 16,0-7-5-16,-2 1-2 16,0-5-1-16,4-4-2 15,-2-2-4-15,0-3-4 16,0-1-17-16,0-2-4 16,0 0-2-16,0 0 4 0,1-6 14 15,12-11 4-15,27-28 3 16,-23 34 0-16,-7 3 1 15,1 2 3-15,-2 8 10 16,1 5 9-16,-3 6 18 16,-3 9 5-16,-1 1-7 15,-4-1-8-15,8 6-20 16,-2-10-9-16,6-1-33 16,1-5-33-16,-4-10-98 15,5-5-92-15,-3-12 158 16</inkml:trace>
  <inkml:trace contextRef="#ctx0" brushRef="#br0" timeOffset="-72944.94">9679 15501 867 0,'4'6'492'16,"1"7"-101"-16,-2 14-152 0,0 8-31 15,0 14-89-15,0 4-38 16,7-2-39-16,1-2-12 15,6-16-18-15,3-5-5 16,0-9-7-16,0-6 1 16,-1-3-75-16,2-8-74 15,-9-7 93-15</inkml:trace>
  <inkml:trace contextRef="#ctx0" brushRef="#br0" timeOffset="-72747.59">9575 15637 1160 0,'-4'6'528'16,"0"-2"-271"-16,9 2-98 15,3 1-14-15,9-1-77 16,5-2-28-16,5-3-20 16,3-2-6-16,6 1-11 15,1 0 0-15,6-2-110 16,2 2-75-16,-3-2-254 15,-5-3 255-15</inkml:trace>
  <inkml:trace contextRef="#ctx0" brushRef="#br0" timeOffset="-72247.63">9988 15765 718 0,'0'12'384'0,"2"-8"-65"0,2-4-78 15,3-1-74-15,1-5-51 16,5-8-62-16,-5-5-9 15,-1-4 3-15,-4-2 3 16,-6 8 6-16,3 1 6 0,-4 7 3 16,-6 1-4-16,-3 8-17 15,1 4-11-15,1 7-15 16,-1 5-4-16,11 6-11 16,-4 5-1-16,5 0-1 15,0-5-1-15,0-7-1 16,3-4 0-16,5-2-2 15,0 1-1-15,10-6-3 16,1 2 1-16,4-7-1 16,11-3-1-16,-5-3-17 15,0-8-8-15,-2 3-8 16,-4 2 2-16,-5 5 20 16,-3-2 9-16,-4 11 9 15,-3-3 3-15,-1 2 3 16,0 6 5-16,-5-3 21 15,0 4 12-15,-2 3 18 16,-3-4 7-16,0-3-1 0,1-1-8 16,-2-6-18-16,1-3-12 15,2 3-24-15,0-1-8 16,0-19-11-16,-1-34-4 16,6 30-21-16,3-1-23 15,0 6-68-15,3 2-42 16,1 4-177-16,2 3 218 0</inkml:trace>
  <inkml:trace contextRef="#ctx0" brushRef="#br0" timeOffset="-71979.91">10420 15668 1166 0,'2'12'504'0,"2"3"-247"16,1 4-12-16,7 6-46 15,-2 1-51-15,2 1-87 16,-1-2-21-16,-2-6-23 16,2-1-5-16,2-7-6 15,-1-3-1-15,-4-6-2 16,2-2 0-16,-4-2 1 16,1-6 1-16,-2-10-1 15,0 0-4-15,-1-10-26 0,2-3-28 16,6 1-90-16,1-3-72 15,4 8-264-15,-1 4 305 16</inkml:trace>
  <inkml:trace contextRef="#ctx0" brushRef="#br0" timeOffset="-71572.45">10812 15763 441 0,'21'9'316'15,"-7"-5"106"-15,1 0-136 16,-9-4-39-16,-2-2-36 0,0 2-82 15,-4-6-28-15,-1-3-40 16,-4 0-13-16,-7-6-20 16,2 5-3-16,-5 6-3 15,0-3-4-15,2 8-11 16,-2 8-6-16,4 5-5 16,0 6-2-16,5 1 6 15,0 1 6-15,6-5 10 16,0 0 2-16,5-5-1 15,0-6-2-15,1-4-2 16,1 0 0-16,3-4 2 16,0 1-2-16,3-10-4 15,1 4-2-15,3-5-2 16,-2-1-1-16,-2 6 1 0,-3 0 0 16,-4 2 6-16,0 3 8 15,-1 4 24-15,-5 0 8 16,3 14-1-16,0 1-6 15,3 1-30-15,1-1-13 16,-3-6-47-16,1-3-44 16,3-8-136-16,1-6-185 0,4-12 264 15</inkml:trace>
  <inkml:trace contextRef="#ctx0" brushRef="#br0" timeOffset="-71369.73">11102 15500 1037 0,'-5'3'530'0,"6"18"-37"16,2 9-200-16,-2 14-82 15,0 4-25-15,3-1-107 16,2 3-29-16,2-11-30 16,2-6-9-16,2-7-11 15,0-5-17-15,1-4-80 16,0-1-57-16,0-7-153 15,2 0 181-15</inkml:trace>
  <inkml:trace contextRef="#ctx0" brushRef="#br0" timeOffset="-70679.33">12191 15610 761 0,'1'-1'403'0,"-1"0"-55"16,0 0-79-16,1-5-41 15,-2-3-44-15,-2 3-74 16,-5 2-24-16,-16-8-28 16,-27 3-14-16,25 24-27 15,-3 2-13-15,15 15-20 16,7 4-6-16,9 0-2 15,11-3 2-15,5-2 9 16,2-9 3-16,7-6 2 16,3-4 7-16,2-9-85 15,2-7-86-15,4-14 111 16</inkml:trace>
  <inkml:trace contextRef="#ctx0" brushRef="#br0" timeOffset="-70301.52">12429 15424 1000 0,'0'-10'467'16,"3"12"-147"-16,-1 6-100 16,-4 15-35-16,2 12-33 15,-7 13-66-15,0 6-21 16,3-4-26-16,6-6-13 0,8-9-10 16,-2-9-4-16,4-6-4 15,-12-7-1-15,-1-10-2 16,1 0-2-16,-4-3-5 15,4 0-5-15,0-1-8 16,0 0-1-16,0 0 0 16,0 0 5-16,5-14 7 15,15-31 2-15,-15 30 2 16,-1 4 0-16,2 9 1 16,-5 2-1-16,4 5 4 15,-1 7 3-15,2 8 2 16,1 3 2-16,3 0-5 15,3-1-4-15,1-8-4 16,7-1-5-16,-2-7-30 16,1-1-39-16,1-2-123 15,-4-4-89-15,0-6 172 0</inkml:trace>
  <inkml:trace contextRef="#ctx0" brushRef="#br0" timeOffset="-70038.25">12705 15735 1004 0,'-2'8'451'16,"0"8"-199"-16,2 0-28 16,3-6-56-16,2 3-45 15,4-8-67-15,2-5-18 0,0-2-15 16,5-1-5-16,-1-4-5 16,-2-2-3-16,0-3 0 15,-4-4 1-15,-7 2 9 16,-3-2 7-16,-13-3 7 15,-4-2 2-15,-6 4-6 16,1 4-4-16,4 5-15 16,2 5-9-16,7 8-20 15,3 6-9-15,8 8-32 16,3 0-46-16,11 2-137 16,5-5-124-16,5-13 221 15</inkml:trace>
  <inkml:trace contextRef="#ctx0" brushRef="#br0" timeOffset="-69502.29">13044 15598 937 0,'-6'-9'509'15,"-7"1"-118"-15,2 3-46 16,-4 3-112-16,6 2-47 16,4 2-74-16,-3 6-29 15,6 4-47-15,-7 4-19 0,9 5-16 16,1 0-1-16,1-2 0 15,8 2 0-15,0-1 2 16,0-7 1-16,-1-1 1 16,-6-1-1-16,0-7 1 15,-4 5 0-15,1-1-4 16,-1-5-20-16,-5 3-33 16,1-5-17-16,3-4-26 15,-3 3 7-15,5 0 17 16,0-1 7-16,0 0 27 15,0 0 9-15,0 0 14 16,0 0 8-16,19-1 3 16,27-6 1-16,-26 2 2 15,3-4 1-15,-3-8 4 16,2 1 4-16,-4-5 4 16,-5 2 4-16,-9 0 15 15,-5 4 9-15,-9 3 11 0,0 4 0 16,-7 8 0-16,3 2-6 15,2 10-11-15,3 7-5 16,8 3-15-16,3 3-6 16,8 3-5-16,2-4 0 15,3-7-3-15,3-2-1 16,4-6-2-16,1-4-2 0,1-4-54 16,2-2-79-16,-3-12 89 15</inkml:trace>
  <inkml:trace contextRef="#ctx0" brushRef="#br0" timeOffset="-69199.78">13441 15658 1305 0,'3'30'561'0,"-5"-10"-264"16,2 3-46-16,0-8-53 15,-3-9-59-15,6-4-103 16,-4-3-20-16,-2-2-13 15,3 3-3-15,0-1-2 16,0 0-2-16,0 0-2 16,4-12 0-16,4-6 3 15,14-25 2-15,-9 29 1 16,2 1 3-16,-2 4 0 0,-6 3 1 16,6 8 9-16,-7 7 11 15,-2 9 27-15,5 6 12 16,-7 2-1-16,2-2-8 15,0-4-30-15,0-1-26 16,0-6-117-16,2-3-78 16,4-3 114-16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DBB-2053-4014-84AF-A822E2F62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39A0-70B2-4C07-A2DB-A86B42222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C44F-8131-44EA-A702-97C924F7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C62A-9204-44E6-A302-0603E7A2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8F35F-0E3D-4A9E-91EB-24B09BD9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7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750D-23F2-4D3A-BA10-7563578A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12310-165C-4F52-AC1A-B91FC3EAD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81F1-7AF9-46B7-B051-650E7E7B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A779-F501-4C8E-AF0F-4D635E4D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9B23-DFE0-45D2-8F95-7C7686BB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18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735A4-51AF-40E6-9837-1CD97028D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90983-DF54-4F11-8224-D42782B39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FC302-02FC-4ED5-9F9F-BB833CEA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21AA-02DB-4B3C-90D3-C42E826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8255-01FA-4D54-B20B-7A05C155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28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8485-15E6-4710-A54E-02BD4853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CB98-A2B8-439F-A532-A64557674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956C4-1A01-4DAD-93FA-71AB7F1C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6804-CCD0-4A29-B34F-5FC4A2BE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BA85-2FFC-41FE-84E9-120BD646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7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2ACE-E4EA-4641-A905-CD93C4AE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A1FA2-20F8-4C42-88B4-8AA0A17A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326F4-C238-4554-96E7-287974F5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B6027-2572-4E4B-A130-541E05C3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C1411-7D7E-4D6E-9A33-68B49FFA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34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FB16-5269-47BF-8375-FB27FA8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3726-6AA7-4060-8CF3-CAB6DCA5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14FCE-FE79-4DC2-81E2-8311B2247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71006-56C3-4B71-A450-F03B3338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E6EE9-5604-4149-8BF6-59AE18A0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BA04-1014-4498-9C65-61D92EFF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4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0EB8-36AB-4BA2-B56B-DCEC28F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884CD-4E44-4DDC-AFBD-0B6EA281D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5D9DE-0F07-444A-85A8-1F9FBDB19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8485E-3D7A-4CD3-AFFE-1941CE79D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8128A-C80B-4316-BD2B-A11456153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91146-CFE8-45B7-A01B-C331626B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9950D-B585-483B-AF58-C5D83056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AE6FF-684F-4D4E-BE47-25C6C03F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1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D430-C58D-4B50-A218-0BF4EDF9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E4E11-4EDF-4791-BCF1-31FE2493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13918-37D5-4648-B03A-AC6615E2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8F15-D4A5-460B-8CCD-06023F8F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46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0527D-1FF5-44D7-B102-B79D5F8A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4331A-2D24-4908-81F4-C4F715C5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5E35-7554-4B27-AE85-9860228F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0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9418-FE96-4502-A726-26A7F47D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CA50-0534-4721-B4A0-229A73523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60449-F3BA-4F04-81AF-8435E64F4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4AD61-0B8B-420C-B33F-33CD399C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48EF-79ED-42B4-960E-1920179B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3D7A0-46AA-48E9-9792-12D63F2E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4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E984-AC7C-41E8-A7E6-C9C7AD73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EF724-15C7-4564-9551-CB8C9E203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CCBDD-A666-426A-9918-3E2CF053A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36705-4B7C-4DA4-BF6E-D12E815D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CF257-773E-4E44-9AA9-20DB8D73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8B06F-BAA0-4A5B-84D0-43154BB5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7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866B5-C183-4607-942D-1B0394C4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97AF-BFD3-452A-8046-CC236880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A5B9-2129-4B92-8744-F4587BC17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1893-A224-4879-ABA8-CA0C16AF02BD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C62A1-8BF6-4281-B5EA-E3A207D1C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367C-106B-4E37-9BF1-357E4A69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0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customXml" Target="../ink/ink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customXml" Target="../ink/ink18.xml"/><Relationship Id="rId4" Type="http://schemas.openxmlformats.org/officeDocument/2006/relationships/image" Target="../media/image2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0.png"/><Relationship Id="rId4" Type="http://schemas.openxmlformats.org/officeDocument/2006/relationships/customXml" Target="../ink/ink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png"/><Relationship Id="rId4" Type="http://schemas.openxmlformats.org/officeDocument/2006/relationships/customXml" Target="../ink/ink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png"/><Relationship Id="rId4" Type="http://schemas.openxmlformats.org/officeDocument/2006/relationships/customXml" Target="../ink/ink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customXml" Target="../ink/ink3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CS 341 – Algorithms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30593"/>
            <a:ext cx="9144000" cy="1655762"/>
          </a:xfrm>
        </p:spPr>
        <p:txBody>
          <a:bodyPr/>
          <a:lstStyle/>
          <a:p>
            <a:r>
              <a:rPr lang="en-CA" sz="3200" dirty="0"/>
              <a:t>Lecture 11 – Dynamic Programming I</a:t>
            </a:r>
          </a:p>
          <a:p>
            <a:endParaRPr lang="en-CA" dirty="0"/>
          </a:p>
          <a:p>
            <a:r>
              <a:rPr lang="en-CA" dirty="0"/>
              <a:t>23 June 2021</a:t>
            </a:r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873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Framework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Weighted interval scheduling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Subset-sum and knapsack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23791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Weighted Interval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Input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intervals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begChr m:val="["/>
                        <m:endChr m:val="]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000" dirty="0"/>
                  <a:t>, and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for each interval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Output</a:t>
                </a:r>
                <a:r>
                  <a:rPr lang="en-CA" sz="2000" dirty="0"/>
                  <a:t>: a subset of disjoint intervals that maximizes the total weight.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This is a generalization of the interval scheduling problem in L08.pdf.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Unlike the special case, there are no known greedy algorithms for this problem.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5324535"/>
              </a:xfrm>
              <a:prstGeom prst="rect">
                <a:avLst/>
              </a:prstGeom>
              <a:blipFill>
                <a:blip r:embed="rId2"/>
                <a:stretch>
                  <a:fillRect l="-612" t="-573" b="-11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F39B9C-FB85-41BC-B057-D27F11D0DED7}"/>
                  </a:ext>
                </a:extLst>
              </p14:cNvPr>
              <p14:cNvContentPartPr/>
              <p14:nvPr/>
            </p14:nvContentPartPr>
            <p14:xfrm>
              <a:off x="3272400" y="3444869"/>
              <a:ext cx="6545880" cy="1093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F39B9C-FB85-41BC-B057-D27F11D0DE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3040" y="3435509"/>
                <a:ext cx="6564600" cy="111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771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Exhaustive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114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To come up with a good recurrence, first we see how exhaustive search is wasteful and how to improve it.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324369-78E3-494B-9383-314CF1A70D83}"/>
                  </a:ext>
                </a:extLst>
              </p14:cNvPr>
              <p14:cNvContentPartPr/>
              <p14:nvPr/>
            </p14:nvContentPartPr>
            <p14:xfrm>
              <a:off x="909000" y="1748880"/>
              <a:ext cx="10563120" cy="399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324369-78E3-494B-9383-314CF1A70D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640" y="1739520"/>
                <a:ext cx="10581840" cy="401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900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Extending Partial Solutions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do not need to remember the partial solution that we have chosen so far.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What really matters is the last interval of the current partial solution.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This suggests that there should be a recurrence with only one parameter!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73F343-59DC-4F80-B0D4-F945BEE8E4DD}"/>
                  </a:ext>
                </a:extLst>
              </p14:cNvPr>
              <p14:cNvContentPartPr/>
              <p14:nvPr/>
            </p14:nvContentPartPr>
            <p14:xfrm>
              <a:off x="2736720" y="1843920"/>
              <a:ext cx="6359400" cy="2818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73F343-59DC-4F80-B0D4-F945BEE8E4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7360" y="1834560"/>
                <a:ext cx="6378120" cy="28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4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Good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1655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For the recurrence, we use a good ordering of the intervals and pre-compute some useful information.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We sort the intervals by starting time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For each interval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, we define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𝑛𝑒𝑥𝑡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CA" sz="2000" dirty="0"/>
                  <a:t> to be the smallest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such that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1655903"/>
              </a:xfrm>
              <a:prstGeom prst="rect">
                <a:avLst/>
              </a:prstGeom>
              <a:blipFill>
                <a:blip r:embed="rId2"/>
                <a:stretch>
                  <a:fillRect l="-612" t="-1838" b="-44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4FAC74-081F-488C-AB2A-E782CFD565E4}"/>
                  </a:ext>
                </a:extLst>
              </p14:cNvPr>
              <p14:cNvContentPartPr/>
              <p14:nvPr/>
            </p14:nvContentPartPr>
            <p14:xfrm>
              <a:off x="1114200" y="2892240"/>
              <a:ext cx="10503360" cy="3456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4FAC74-081F-488C-AB2A-E782CFD565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4840" y="2882880"/>
                <a:ext cx="10522080" cy="347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46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Better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928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𝑜𝑝𝑡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be the maximum total weight of disjoint intervals using intervals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 only.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So,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𝑜𝑝𝑡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000" dirty="0"/>
                  <a:t> is the answer that we would like to compute.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928716"/>
              </a:xfrm>
              <a:prstGeom prst="rect">
                <a:avLst/>
              </a:prstGeom>
              <a:blipFill>
                <a:blip r:embed="rId2"/>
                <a:stretch>
                  <a:fillRect l="-612" t="-3289" b="-111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990976-5E6B-4B9F-8BD8-C875554424F1}"/>
                  </a:ext>
                </a:extLst>
              </p14:cNvPr>
              <p14:cNvContentPartPr/>
              <p14:nvPr/>
            </p14:nvContentPartPr>
            <p14:xfrm>
              <a:off x="974880" y="1218240"/>
              <a:ext cx="10526760" cy="508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990976-5E6B-4B9F-8BD8-C875554424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520" y="1208880"/>
                <a:ext cx="10545480" cy="509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81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Algorithm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D56742-FFCF-4577-9D0E-02AB613F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" y="1003567"/>
            <a:ext cx="10440305" cy="1703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32C53D-F12C-4FD8-B830-4BEC611AC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38" y="2945121"/>
            <a:ext cx="7818798" cy="35702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2D14A3-59C9-4E2B-8ACC-83DD90A7E29D}"/>
                  </a:ext>
                </a:extLst>
              </p14:cNvPr>
              <p14:cNvContentPartPr/>
              <p14:nvPr/>
            </p14:nvContentPartPr>
            <p14:xfrm>
              <a:off x="5291640" y="3947040"/>
              <a:ext cx="1243800" cy="46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2D14A3-59C9-4E2B-8ACC-83DD90A7E2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2280" y="3937680"/>
                <a:ext cx="1262520" cy="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733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978C4B-0F33-4F4D-B73B-4093CBEBB12F}"/>
                  </a:ext>
                </a:extLst>
              </p14:cNvPr>
              <p14:cNvContentPartPr/>
              <p14:nvPr/>
            </p14:nvContentPartPr>
            <p14:xfrm>
              <a:off x="1110240" y="1624320"/>
              <a:ext cx="9538200" cy="409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978C4B-0F33-4F4D-B73B-4093CBEBB1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0880" y="1614960"/>
                <a:ext cx="9556920" cy="41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273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Bottom-Up Computation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543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This has the same time complexity as the greedy algorithm!</a:t>
            </a:r>
          </a:p>
          <a:p>
            <a:endParaRPr lang="en-CA" sz="2000" dirty="0"/>
          </a:p>
          <a:p>
            <a:r>
              <a:rPr lang="en-CA" sz="2000" dirty="0"/>
              <a:t>Somehow we can implement an exhaustive search algorithm as efficient as a greedy algorithm!</a:t>
            </a:r>
          </a:p>
          <a:p>
            <a:endParaRPr lang="en-CA" sz="2000" dirty="0"/>
          </a:p>
          <a:p>
            <a:r>
              <a:rPr lang="en-CA" sz="2000" dirty="0"/>
              <a:t>This is why dynamic programming is so useful and powerful, because it is very systematic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and yet it provides very competitive algorithms.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b="1" u="sng" dirty="0"/>
              <a:t>Exercise</a:t>
            </a:r>
            <a:r>
              <a:rPr lang="en-CA" sz="2000" dirty="0"/>
              <a:t>: Write a program to print out an optimal solution (i.e. the disjoint intervals).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FDDAC-DA85-4285-9427-7B4E8CF6B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40" y="1277006"/>
            <a:ext cx="6572820" cy="17718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3BAC3B-E070-400F-B116-E8D13494F2E9}"/>
                  </a:ext>
                </a:extLst>
              </p14:cNvPr>
              <p14:cNvContentPartPr/>
              <p14:nvPr/>
            </p14:nvContentPartPr>
            <p14:xfrm>
              <a:off x="8224560" y="1881000"/>
              <a:ext cx="2413440" cy="112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3BAC3B-E070-400F-B116-E8D13494F2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5200" y="1871640"/>
                <a:ext cx="2432160" cy="11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4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873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Framework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Weighted interval scheduling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Subset-sum and knapsack</a:t>
            </a:r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A42E2EA-E631-4E4A-A977-8E7EAF28618C}"/>
                  </a:ext>
                </a:extLst>
              </p14:cNvPr>
              <p14:cNvContentPartPr/>
              <p14:nvPr/>
            </p14:nvContentPartPr>
            <p14:xfrm>
              <a:off x="7077240" y="2757960"/>
              <a:ext cx="1062000" cy="962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A42E2EA-E631-4E4A-A977-8E7EAF2861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7880" y="2748600"/>
                <a:ext cx="1080720" cy="9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562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873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Framework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Weighted interval scheduling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Subset-sum and knapsack</a:t>
            </a:r>
          </a:p>
          <a:p>
            <a:endParaRPr lang="en-CA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9BAD79-1C56-4E47-9CA5-3C0C58A8F285}"/>
                  </a:ext>
                </a:extLst>
              </p14:cNvPr>
              <p14:cNvContentPartPr/>
              <p14:nvPr/>
            </p14:nvContentPartPr>
            <p14:xfrm>
              <a:off x="4298400" y="2545200"/>
              <a:ext cx="111600" cy="234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9BAD79-1C56-4E47-9CA5-3C0C58A8F2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9040" y="2535840"/>
                <a:ext cx="130320" cy="2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Subset-Sum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Input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and an integer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A" sz="2000" dirty="0"/>
                  <a:t>. 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Output</a:t>
                </a:r>
                <a:r>
                  <a:rPr lang="en-CA" sz="2000" dirty="0"/>
                  <a:t>: a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A" sz="2000" dirty="0"/>
                  <a:t>, or report that no such subset exists.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1015663"/>
              </a:xfrm>
              <a:prstGeom prst="rect">
                <a:avLst/>
              </a:prstGeom>
              <a:blipFill>
                <a:blip r:embed="rId2"/>
                <a:stretch>
                  <a:fillRect l="-612" t="-2994" b="-712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9EFCEF-832D-492F-9A0F-E6C15DF52744}"/>
                  </a:ext>
                </a:extLst>
              </p14:cNvPr>
              <p14:cNvContentPartPr/>
              <p14:nvPr/>
            </p14:nvContentPartPr>
            <p14:xfrm>
              <a:off x="2105640" y="2384280"/>
              <a:ext cx="7392240" cy="2679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9EFCEF-832D-492F-9A0F-E6C15DF527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6280" y="2374920"/>
                <a:ext cx="7410960" cy="269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5E14650-EB41-4DEE-899A-22C70254271E}"/>
                  </a:ext>
                </a:extLst>
              </p14:cNvPr>
              <p14:cNvContentPartPr/>
              <p14:nvPr/>
            </p14:nvContentPartPr>
            <p14:xfrm>
              <a:off x="7016400" y="3648600"/>
              <a:ext cx="2242800" cy="655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5E14650-EB41-4DEE-899A-22C7025427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07040" y="3639240"/>
                <a:ext cx="226152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9BD8EDF-85E3-4999-906B-770D750DFAE3}"/>
                  </a:ext>
                </a:extLst>
              </p14:cNvPr>
              <p14:cNvContentPartPr/>
              <p14:nvPr/>
            </p14:nvContentPartPr>
            <p14:xfrm>
              <a:off x="8181000" y="4177800"/>
              <a:ext cx="232560" cy="147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9BD8EDF-85E3-4999-906B-770D750DFA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71640" y="4168440"/>
                <a:ext cx="251280" cy="1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93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Input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items, each of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and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, and a positive integer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Output</a:t>
                </a:r>
                <a:r>
                  <a:rPr lang="en-CA" sz="2000" dirty="0"/>
                  <a:t>: a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that maximizes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1015663"/>
              </a:xfrm>
              <a:prstGeom prst="rect">
                <a:avLst/>
              </a:prstGeom>
              <a:blipFill>
                <a:blip r:embed="rId2"/>
                <a:stretch>
                  <a:fillRect l="-612" t="-2994" b="-712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68556AD-AFC1-47CF-BBD9-90D781084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529" y="792394"/>
            <a:ext cx="1525763" cy="16377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225FCE-3582-4C80-9FF1-E93DC8360E86}"/>
                  </a:ext>
                </a:extLst>
              </p14:cNvPr>
              <p14:cNvContentPartPr/>
              <p14:nvPr/>
            </p14:nvContentPartPr>
            <p14:xfrm>
              <a:off x="1889280" y="2813760"/>
              <a:ext cx="6577920" cy="1580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225FCE-3582-4C80-9FF1-E93DC8360E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9920" y="2804400"/>
                <a:ext cx="6596640" cy="15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2318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Exhaustive Search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682072-0F38-4537-AAD8-5ED8377980FE}"/>
                  </a:ext>
                </a:extLst>
              </p14:cNvPr>
              <p14:cNvContentPartPr/>
              <p14:nvPr/>
            </p14:nvContentPartPr>
            <p14:xfrm>
              <a:off x="2080800" y="1283760"/>
              <a:ext cx="7644600" cy="474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682072-0F38-4537-AAD8-5ED8377980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1440" y="1274400"/>
                <a:ext cx="7663320" cy="47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8376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“Better”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81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subproblems are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𝑠𝑢𝑏𝑠𝑢𝑚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𝑠𝑢𝑏𝑠𝑢𝑚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iff</a:t>
                </a:r>
                <a:r>
                  <a:rPr lang="en-CA" sz="2000" dirty="0"/>
                  <a:t> there is a subset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sz="2000" dirty="0"/>
                  <a:t> whose sum 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813300"/>
              </a:xfrm>
              <a:prstGeom prst="rect">
                <a:avLst/>
              </a:prstGeom>
              <a:blipFill>
                <a:blip r:embed="rId2"/>
                <a:stretch>
                  <a:fillRect l="-612" t="-3759" b="-127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2AC75D-2E2A-4A6B-8B5B-7202C0C0968D}"/>
                  </a:ext>
                </a:extLst>
              </p14:cNvPr>
              <p14:cNvContentPartPr/>
              <p14:nvPr/>
            </p14:nvContentPartPr>
            <p14:xfrm>
              <a:off x="1231920" y="2063520"/>
              <a:ext cx="8586000" cy="3826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2AC75D-2E2A-4A6B-8B5B-7202C0C096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2560" y="2054160"/>
                <a:ext cx="8604720" cy="38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795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Algorithm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58CED6-1ECB-496A-A092-B54B32644B59}"/>
                  </a:ext>
                </a:extLst>
              </p14:cNvPr>
              <p14:cNvContentPartPr/>
              <p14:nvPr/>
            </p14:nvContentPartPr>
            <p14:xfrm>
              <a:off x="1487160" y="1910520"/>
              <a:ext cx="9199440" cy="2958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58CED6-1ECB-496A-A092-B54B32644B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7800" y="1901160"/>
                <a:ext cx="9218160" cy="297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8333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Time Complexity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8E048D-6A6A-4338-8109-F7B23F0EAFFC}"/>
                  </a:ext>
                </a:extLst>
              </p14:cNvPr>
              <p14:cNvContentPartPr/>
              <p14:nvPr/>
            </p14:nvContentPartPr>
            <p14:xfrm>
              <a:off x="1564920" y="1404000"/>
              <a:ext cx="7905240" cy="4099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8E048D-6A6A-4338-8109-F7B23F0EAF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560" y="1394640"/>
                <a:ext cx="7923960" cy="41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580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Bottom-Up Computation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709E1-BCF0-4554-B29A-761C4F981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1945"/>
            <a:ext cx="6751905" cy="522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47B578-E911-4B62-BBBE-51FB7890A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91003"/>
            <a:ext cx="4724809" cy="441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8060FA-4AF7-4857-846C-0DCF07857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8" y="2510629"/>
            <a:ext cx="5220149" cy="522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0522D4-3C4E-4AB5-8F0F-E6764B4FD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" y="3311572"/>
            <a:ext cx="4724809" cy="1131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433A9C-5AE2-4E43-B777-F8B782307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44857"/>
            <a:ext cx="8116003" cy="5029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5FFDB0-CED2-40D2-9445-BD8BE66D1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8" y="5149438"/>
            <a:ext cx="10886113" cy="5143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71A090-7618-433C-A1AC-2542D02C6FF0}"/>
                  </a:ext>
                </a:extLst>
              </p14:cNvPr>
              <p14:cNvContentPartPr/>
              <p14:nvPr/>
            </p14:nvContentPartPr>
            <p14:xfrm>
              <a:off x="6982559" y="911519"/>
              <a:ext cx="4734169" cy="3405503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71A090-7618-433C-A1AC-2542D02C6FF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73199" y="902158"/>
                <a:ext cx="4752890" cy="34242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52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Top-Down vs Bottom 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Bottom-up: space efficient implementation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303BC7-8723-4612-8264-9349FDC10701}"/>
                  </a:ext>
                </a:extLst>
              </p14:cNvPr>
              <p14:cNvContentPartPr/>
              <p14:nvPr/>
            </p14:nvContentPartPr>
            <p14:xfrm>
              <a:off x="7110049" y="282869"/>
              <a:ext cx="3686906" cy="2652159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303BC7-8723-4612-8264-9349FDC107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0689" y="273509"/>
                <a:ext cx="3705627" cy="2670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A3303E-3508-4C46-BAA1-6909156171CE}"/>
                  </a:ext>
                </a:extLst>
              </p14:cNvPr>
              <p14:cNvContentPartPr/>
              <p14:nvPr/>
            </p14:nvContentPartPr>
            <p14:xfrm>
              <a:off x="1076040" y="1055520"/>
              <a:ext cx="7986240" cy="5189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A3303E-3508-4C46-BAA1-6909156171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6680" y="1046160"/>
                <a:ext cx="8004960" cy="52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149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Dynamic Programming and Graph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This algorithm can be understood as doing a graph search on the “subproblem dependency graph”.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240375-855F-476E-9BE2-4A36C16B09C6}"/>
                  </a:ext>
                </a:extLst>
              </p14:cNvPr>
              <p14:cNvContentPartPr/>
              <p14:nvPr/>
            </p14:nvContentPartPr>
            <p14:xfrm>
              <a:off x="748775" y="1812733"/>
              <a:ext cx="4734169" cy="3405503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240375-855F-476E-9BE2-4A36C16B09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415" y="1803372"/>
                <a:ext cx="4752890" cy="3424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F1DAFD-C480-483B-8F7E-4D96365DB9F8}"/>
                  </a:ext>
                </a:extLst>
              </p14:cNvPr>
              <p14:cNvContentPartPr/>
              <p14:nvPr/>
            </p14:nvContentPartPr>
            <p14:xfrm>
              <a:off x="1799640" y="2528640"/>
              <a:ext cx="8459640" cy="2963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F1DAFD-C480-483B-8F7E-4D96365DB9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0280" y="2519280"/>
                <a:ext cx="8478360" cy="29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570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Knapsack: First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235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Input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items, each of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and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, and a positive integer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Output</a:t>
                </a:r>
                <a:r>
                  <a:rPr lang="en-CA" sz="2000" dirty="0"/>
                  <a:t>: a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that maximizes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The subproblems are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𝑘𝑛𝑎𝑝𝑠𝑎𝑐𝑘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which is true if and only if there is a subset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with total weight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and total value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2352760"/>
              </a:xfrm>
              <a:prstGeom prst="rect">
                <a:avLst/>
              </a:prstGeom>
              <a:blipFill>
                <a:blip r:embed="rId2"/>
                <a:stretch>
                  <a:fillRect l="-612" t="-1295" b="-36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A76302-FBF9-4F82-8B0D-B5104E82A578}"/>
                  </a:ext>
                </a:extLst>
              </p14:cNvPr>
              <p14:cNvContentPartPr/>
              <p14:nvPr/>
            </p14:nvContentPartPr>
            <p14:xfrm>
              <a:off x="1648800" y="1101240"/>
              <a:ext cx="8577720" cy="4914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A76302-FBF9-4F82-8B0D-B5104E82A5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9440" y="1091880"/>
                <a:ext cx="8596440" cy="49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90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On a high level, we can solve a problem by dynamic programming if there is a recurrence relation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with only a polynomial number of subproblems.</a:t>
            </a:r>
          </a:p>
          <a:p>
            <a:endParaRPr lang="en-CA" sz="2000" dirty="0"/>
          </a:p>
          <a:p>
            <a:r>
              <a:rPr lang="en-CA" sz="2000" dirty="0"/>
              <a:t>This is a general and powerful technique, and is also easy to use as it is more systematic.</a:t>
            </a:r>
          </a:p>
          <a:p>
            <a:endParaRPr lang="en-CA" sz="2000" dirty="0"/>
          </a:p>
          <a:p>
            <a:r>
              <a:rPr lang="en-CA" sz="2000" dirty="0"/>
              <a:t>It extends the ideas in the previous topics including divide and conquer, graph searches, and greedy.</a:t>
            </a:r>
          </a:p>
          <a:p>
            <a:endParaRPr lang="en-CA" sz="2000" dirty="0"/>
          </a:p>
          <a:p>
            <a:r>
              <a:rPr lang="en-CA" sz="2000" dirty="0"/>
              <a:t>Once you learnt it, you will feel much more confident as a problem solver, as then you can solve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interesting and nontrivial problems that were out of reach in a rather routine way.</a:t>
            </a:r>
          </a:p>
          <a:p>
            <a:endParaRPr lang="en-CA" sz="2000" dirty="0"/>
          </a:p>
          <a:p>
            <a:r>
              <a:rPr lang="en-CA" sz="2000" dirty="0"/>
              <a:t>So this is a topic that I hope you can learn well, and we will do many examples to achieve this goal.</a:t>
            </a:r>
          </a:p>
        </p:txBody>
      </p:sp>
    </p:spTree>
    <p:extLst>
      <p:ext uri="{BB962C8B-B14F-4D97-AF65-F5344CB8AC3E}">
        <p14:creationId xmlns:p14="http://schemas.microsoft.com/office/powerpoint/2010/main" val="248191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Better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1781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don’t need to store all possible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, we just need to store the maximum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 achievable.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Define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𝑘𝑛𝑎𝑝𝑠𝑎𝑐𝑘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as the maximum value of a subset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sz="2000" dirty="0"/>
                  <a:t> with total weight at most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More precisely,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𝑘𝑛𝑎𝑝𝑠𝑎𝑐𝑘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⊆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| 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1781321"/>
              </a:xfrm>
              <a:prstGeom prst="rect">
                <a:avLst/>
              </a:prstGeom>
              <a:blipFill>
                <a:blip r:embed="rId2"/>
                <a:stretch>
                  <a:fillRect l="-612" t="-1712" b="-13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701CA4-79C2-440A-93D0-ECEEF3ABC337}"/>
                  </a:ext>
                </a:extLst>
              </p14:cNvPr>
              <p14:cNvContentPartPr/>
              <p14:nvPr/>
            </p14:nvContentPartPr>
            <p14:xfrm>
              <a:off x="1415880" y="458640"/>
              <a:ext cx="10462320" cy="5304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701CA4-79C2-440A-93D0-ECEEF3ABC3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6520" y="449280"/>
                <a:ext cx="10481040" cy="532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268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Remaining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following details are left as exercises.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Base cases.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Correctness.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Time Complexity.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Top-down implementation.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Bottom-up implementation.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Printing a solution.</a:t>
            </a:r>
          </a:p>
          <a:p>
            <a:endParaRPr lang="en-CA" sz="2000" dirty="0"/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B8853B-237A-4830-B630-0E259559821F}"/>
                  </a:ext>
                </a:extLst>
              </p14:cNvPr>
              <p14:cNvContentPartPr/>
              <p14:nvPr/>
            </p14:nvContentPartPr>
            <p14:xfrm>
              <a:off x="4521960" y="2945160"/>
              <a:ext cx="2307600" cy="226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B8853B-237A-4830-B630-0E25955982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2600" y="2935800"/>
                <a:ext cx="2326320" cy="2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2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Check List for Dynamic Programming 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following is a check list for designing a dynamic programming algorithm.</a:t>
            </a:r>
          </a:p>
          <a:p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Starting with exhaustive search to get an idea (we may skip this step).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Coming up with good subproblems.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Write down how to get the answer from the subproblems.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Write down the recurrence relations including base cases, with explanation as correctness proof.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Write down the algorithm (enough to say top-down memorization).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Analyze the time complexity.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Print out a solution if necessary.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Bottom-up implementation if necessary (e.g. to avoid stack overflow).</a:t>
            </a:r>
          </a:p>
        </p:txBody>
      </p:sp>
    </p:spTree>
    <p:extLst>
      <p:ext uri="{BB962C8B-B14F-4D97-AF65-F5344CB8AC3E}">
        <p14:creationId xmlns:p14="http://schemas.microsoft.com/office/powerpoint/2010/main" val="36210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To illustrate the framework, let’s consider the simple problem of computing the Fibonacci sequence.</a:t>
                </a:r>
              </a:p>
              <a:p>
                <a:endParaRPr lang="en-CA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                       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en-CA" sz="2000" b="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1323439"/>
              </a:xfrm>
              <a:prstGeom prst="rect">
                <a:avLst/>
              </a:prstGeom>
              <a:blipFill>
                <a:blip r:embed="rId2"/>
                <a:stretch>
                  <a:fillRect l="-612" t="-23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FA721E-B110-4D8C-B4A7-16F436D0434D}"/>
                  </a:ext>
                </a:extLst>
              </p14:cNvPr>
              <p14:cNvContentPartPr/>
              <p14:nvPr/>
            </p14:nvContentPartPr>
            <p14:xfrm>
              <a:off x="3684960" y="2428920"/>
              <a:ext cx="6031080" cy="3629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FA721E-B110-4D8C-B4A7-16F436D043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5600" y="2419560"/>
                <a:ext cx="6049800" cy="36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328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Top-Down Memorization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81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As in BFS/DFS, we can use an array visited[</a:t>
                </a:r>
                <a:r>
                  <a:rPr lang="en-CA" sz="2000" dirty="0" err="1"/>
                  <a:t>i</a:t>
                </a:r>
                <a:r>
                  <a:rPr lang="en-CA" sz="2000" dirty="0"/>
                  <a:t>] to ensure that each subproblem is computed at most once,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also we use an array answer[</a:t>
                </a:r>
                <a:r>
                  <a:rPr lang="en-CA" sz="2000" dirty="0" err="1"/>
                  <a:t>i</a:t>
                </a:r>
                <a:r>
                  <a:rPr lang="en-CA" sz="2000" dirty="0"/>
                  <a:t>] to store the value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for future lookup.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813300"/>
              </a:xfrm>
              <a:prstGeom prst="rect">
                <a:avLst/>
              </a:prstGeom>
              <a:blipFill>
                <a:blip r:embed="rId2"/>
                <a:stretch>
                  <a:fillRect l="-612" t="-3759" b="-127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A73512E-217E-468C-B789-E3B4C634E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41" y="2137948"/>
            <a:ext cx="6713802" cy="1104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9F6960-FBF9-41CA-8BB9-8937C66FD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41" y="3393806"/>
            <a:ext cx="3943692" cy="571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1C522D-B1E7-432B-A4E0-FC0B592C4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41" y="3965356"/>
            <a:ext cx="5704064" cy="533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62E8B8-0812-409C-82F7-0C3E8E192C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941" y="4484023"/>
            <a:ext cx="4580017" cy="457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B775BC-CCD0-489C-B568-B7AFA13053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41" y="4941263"/>
            <a:ext cx="4248518" cy="483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D7451C-035C-494F-9CA3-477751FB00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700" y="5425175"/>
            <a:ext cx="2953006" cy="5334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6AB697-E9AB-48A3-B2BA-7B4E799C24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700" y="5909087"/>
            <a:ext cx="2991109" cy="6287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7252EA-794C-4A82-9B24-EE3C224CDAD1}"/>
                  </a:ext>
                </a:extLst>
              </p14:cNvPr>
              <p14:cNvContentPartPr/>
              <p14:nvPr/>
            </p14:nvContentPartPr>
            <p14:xfrm>
              <a:off x="5928840" y="4653000"/>
              <a:ext cx="976680" cy="18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7252EA-794C-4A82-9B24-EE3C224CDA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19480" y="4643640"/>
                <a:ext cx="995400" cy="20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565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Time Complexity of Top-Down Memorization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analysis is similar to what we did in BFS/DFS.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E4914-FF5A-4771-B48B-293F8AEE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06" y="1728239"/>
            <a:ext cx="4078990" cy="10149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95761D-590A-4202-AA23-35BBAF8207F7}"/>
                  </a:ext>
                </a:extLst>
              </p14:cNvPr>
              <p14:cNvContentPartPr/>
              <p14:nvPr/>
            </p14:nvContentPartPr>
            <p14:xfrm>
              <a:off x="2275200" y="2168280"/>
              <a:ext cx="7121160" cy="2697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95761D-590A-4202-AA23-35BBAF8207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5840" y="2158920"/>
                <a:ext cx="7139880" cy="27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569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Bottom-Up Computation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2FC5A-BED6-478A-BBF2-C8CEF0B00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14" y="2683775"/>
            <a:ext cx="3715072" cy="1771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6D89D8-A265-46AA-905A-B2727F562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14" y="1293020"/>
            <a:ext cx="4078990" cy="10149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47BAE5-F2A5-49BF-B13C-EF872C13AFAF}"/>
                  </a:ext>
                </a:extLst>
              </p14:cNvPr>
              <p14:cNvContentPartPr/>
              <p14:nvPr/>
            </p14:nvContentPartPr>
            <p14:xfrm>
              <a:off x="3215520" y="4802040"/>
              <a:ext cx="6375960" cy="879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47BAE5-F2A5-49BF-B13C-EF872C13AF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6160" y="4792680"/>
                <a:ext cx="6394680" cy="89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53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Dynamic Programming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So, this is basically the framework of dynamic programming, to store the intermediate values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so that we don’t need to compute the subproblems again.</a:t>
            </a:r>
          </a:p>
          <a:p>
            <a:endParaRPr lang="en-CA" sz="2000" dirty="0"/>
          </a:p>
          <a:p>
            <a:r>
              <a:rPr lang="en-CA" sz="2000" dirty="0"/>
              <a:t>From the top-down approach, as long as there is a recurrence with only a polynomial number of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subproblems (and polytime processing), then the problem can be solved in polynomial time.</a:t>
            </a:r>
          </a:p>
          <a:p>
            <a:endParaRPr lang="en-CA" sz="2000" dirty="0"/>
          </a:p>
          <a:p>
            <a:r>
              <a:rPr lang="en-CA" sz="2000" dirty="0"/>
              <a:t>So, the key to designing a dynamic programming algorithm is to come up with a nice recurrence.</a:t>
            </a:r>
          </a:p>
          <a:p>
            <a:endParaRPr lang="en-CA" sz="2000" dirty="0"/>
          </a:p>
          <a:p>
            <a:r>
              <a:rPr lang="en-CA" sz="2000" dirty="0"/>
              <a:t>We will see that many interesting and seemingly difficult problems have such a nice recurrence.</a:t>
            </a:r>
          </a:p>
          <a:p>
            <a:endParaRPr lang="en-CA" sz="2000" dirty="0"/>
          </a:p>
          <a:p>
            <a:r>
              <a:rPr lang="en-CA" sz="2000" dirty="0"/>
              <a:t>We will study many examples so that you will acquire the skills to come up with these recurrences.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757B7-8AD2-4327-9201-B513BE67C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3" y="6268172"/>
            <a:ext cx="11614891" cy="3612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A51293-A128-47ED-AC5B-A89A9F15181E}"/>
                  </a:ext>
                </a:extLst>
              </p14:cNvPr>
              <p14:cNvContentPartPr/>
              <p14:nvPr/>
            </p14:nvContentPartPr>
            <p14:xfrm>
              <a:off x="8998560" y="5843880"/>
              <a:ext cx="465480" cy="425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A51293-A128-47ED-AC5B-A89A9F1518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89200" y="5834520"/>
                <a:ext cx="484200" cy="44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79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Top-Down vs Bottom-Up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In practice, the bottom-up implementation is preferred as it requires no recursion and so more efficient.</a:t>
            </a:r>
          </a:p>
          <a:p>
            <a:endParaRPr lang="en-CA" sz="2000" dirty="0"/>
          </a:p>
          <a:p>
            <a:r>
              <a:rPr lang="en-CA" sz="2000" dirty="0"/>
              <a:t>In principle, to come up with a bottom-up implementation, we just need to use a topological ordering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of the “subproblem dependency graph” to have a correct order to solve the subproblems.</a:t>
            </a:r>
          </a:p>
          <a:p>
            <a:endParaRPr lang="en-CA" sz="2000" dirty="0"/>
          </a:p>
          <a:p>
            <a:r>
              <a:rPr lang="en-CA" sz="2000" dirty="0"/>
              <a:t>Usually, it is rather straightforward.  Sometimes, it requires us to think clearly.</a:t>
            </a:r>
          </a:p>
          <a:p>
            <a:endParaRPr lang="en-CA" sz="2000" dirty="0"/>
          </a:p>
          <a:p>
            <a:r>
              <a:rPr lang="en-CA" sz="2000" dirty="0"/>
              <a:t>Our main focus will be to come up with the recurrence, as this already implies a polytime algorithm.</a:t>
            </a:r>
          </a:p>
          <a:p>
            <a:endParaRPr lang="en-CA" sz="2000" dirty="0"/>
          </a:p>
          <a:p>
            <a:r>
              <a:rPr lang="en-CA" sz="2000" dirty="0"/>
              <a:t>We will also mention the bottom-up implementations as much as possible.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6FBCF9-161F-440A-B7D8-23513EDA64C5}"/>
                  </a:ext>
                </a:extLst>
              </p14:cNvPr>
              <p14:cNvContentPartPr/>
              <p14:nvPr/>
            </p14:nvContentPartPr>
            <p14:xfrm>
              <a:off x="4574880" y="4788720"/>
              <a:ext cx="2318760" cy="73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6FBCF9-161F-440A-B7D8-23513EDA64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5520" y="4779360"/>
                <a:ext cx="2337480" cy="75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28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7180</TotalTime>
  <Words>1229</Words>
  <Application>Microsoft Office PowerPoint</Application>
  <PresentationFormat>Widescreen</PresentationFormat>
  <Paragraphs>192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CS 341 – Algorithms </vt:lpstr>
      <vt:lpstr>Today’s Plan</vt:lpstr>
      <vt:lpstr>Introduction</vt:lpstr>
      <vt:lpstr>Toy Example</vt:lpstr>
      <vt:lpstr>Top-Down Memorization</vt:lpstr>
      <vt:lpstr>Time Complexity of Top-Down Memorization</vt:lpstr>
      <vt:lpstr>Bottom-Up Computation</vt:lpstr>
      <vt:lpstr>Dynamic Programming</vt:lpstr>
      <vt:lpstr>Top-Down vs Bottom-Up</vt:lpstr>
      <vt:lpstr>Today’s Plan</vt:lpstr>
      <vt:lpstr>Weighted Interval Scheduling</vt:lpstr>
      <vt:lpstr>Exhaustive Search</vt:lpstr>
      <vt:lpstr>Extending Partial Solutions</vt:lpstr>
      <vt:lpstr>Good Ordering</vt:lpstr>
      <vt:lpstr>Better Recurrence</vt:lpstr>
      <vt:lpstr>Algorithm</vt:lpstr>
      <vt:lpstr>Analysis</vt:lpstr>
      <vt:lpstr>Bottom-Up Computation</vt:lpstr>
      <vt:lpstr>Today’s Plan</vt:lpstr>
      <vt:lpstr>Subset-Sum</vt:lpstr>
      <vt:lpstr>Knapsack</vt:lpstr>
      <vt:lpstr>Exhaustive Search</vt:lpstr>
      <vt:lpstr>“Better” Recurrence</vt:lpstr>
      <vt:lpstr>Algorithm</vt:lpstr>
      <vt:lpstr>Time Complexity</vt:lpstr>
      <vt:lpstr>Bottom-Up Computation</vt:lpstr>
      <vt:lpstr>Top-Down vs Bottom Up</vt:lpstr>
      <vt:lpstr>Dynamic Programming and Graph Search</vt:lpstr>
      <vt:lpstr>Knapsack: First Approach</vt:lpstr>
      <vt:lpstr>Better Recurrence</vt:lpstr>
      <vt:lpstr>Remaining Steps</vt:lpstr>
      <vt:lpstr>Check List for Dynamic Programming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309</cp:revision>
  <dcterms:created xsi:type="dcterms:W3CDTF">2020-05-12T11:50:13Z</dcterms:created>
  <dcterms:modified xsi:type="dcterms:W3CDTF">2021-06-25T18:42:08Z</dcterms:modified>
</cp:coreProperties>
</file>