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7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50" r:id="rId11"/>
    <p:sldId id="341" r:id="rId12"/>
    <p:sldId id="342" r:id="rId13"/>
    <p:sldId id="343" r:id="rId14"/>
    <p:sldId id="351" r:id="rId15"/>
    <p:sldId id="344" r:id="rId16"/>
    <p:sldId id="345" r:id="rId17"/>
    <p:sldId id="35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3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5:23:36.948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17032 13911 294 0,'-1'-2'196'16,"0"1"-32"-16,0 0-5 16,1 0-7-16,0 0-44 15,-1-2-12-15,0 2-14 16,0 0-5-16,0 0-21 15,0 1-12-15,-3 1-19 0,-9 27 4 16,-38 53 18-16,34-29 9 16,-3 2 10-1,1-2-1-15,0-3-17 0,4-5-9 16,-1-11-18-16,1-2-5 16,8-6-8-16,-3-10-3 15,10-4-6-15,-3-9-12 16,5-4-55-16,3-8-45 15,0-10-208-15,9 1 206 16</inkml:trace>
  <inkml:trace contextRef="#ctx0" brushRef="#br0" timeOffset="344.56">16727 14177 393 0,'-2'-5'240'15,"1"0"24"-15,-2 3-84 16,3 1 7-16,0-1-25 16,0 1-39-16,0 1-60 15,0 0-16-15,0 9-13 16,0 14-5-16,7 33-8 16,2-27-4-16,4 0-5 15,0-7 0-15,5 3 2 16,-1-10-1-16,2-4-1 0,4 1-3 15,1-8 1 1,0 0 3-16,2-4 10 0,-8-7 4 16,1-5 0-16,2-2-3 15,-9-7-9-15,6 4-3 16,-9 0-63-16,-7-1-90 16,12 7 91-16</inkml:trace>
  <inkml:trace contextRef="#ctx0" brushRef="#br0" timeOffset="1176.7">17196 12867 576 0,'0'0'253'16,"0"0"-101"-16,-2 0-24 15,1 0 13-15,0 0-8 16,-5 15-26-16,-38 36-17 15,27-22-33-15,-3-2-15 0,5 12-24 16,5-3-7-16,-1-2 1 16,11 10 2-16,6-5 4 15,4 3 3-15,7-3 1 16,-1-6-1-16,1-5 2 16,1-4-1-16,-2-7 2 15,-3-1 0-15,-2-7 0 16,-3 0-1-16,-2-3-5 15,-4-6-3-15,-2 0-3 16,0-1-28-16,0-1-104 16,0 1-109-16,0 0 134 15</inkml:trace>
  <inkml:trace contextRef="#ctx0" brushRef="#br0" timeOffset="1669.93">17653 12905 404 0,'-1'3'216'0,"1"-3"25"15,-4-6-19-15,3 5 19 16,0 0-17-16,-1 1-74 16,-14 2-29-16,-38 18-46 15,24-7-19-15,3 10-33 16,-1 2-10-16,8-1-13 16,7 3-3-16,0-9-5 15,3 0-1-15,7 1-2 16,4 1 2-16,8 3 0 15,10 3 2-15,7-2 3 16,-2-2 2-16,10-4 7 16,-3-3 4-16,-7-5 3 15,4 1 2-15,-11-2 0 16,-2 1 8-16,-8-2 19 16,-5-1 11-16,-7 3 10 0,-7 0-8 15,-9-2-17-15,-4 0-11 16,-1-2-14-16,1-4-4 15,8 1-5-15,1-1-3 16,6-2-15-16,1 0-31 16,1-3-102-16,6 0-72 15,11-6 127-15</inkml:trace>
  <inkml:trace contextRef="#ctx0" brushRef="#br0" timeOffset="2124.37">18029 12911 712 0,'-8'-3'342'16,"5"0"-143"-16,0 2-38 0,-22-1-32 15,1 4-36-15,-2 10-16 16,10 3 3-16,6 0-5 15,-6-5-13-15,-1-2-22 16,-2-2-12-16,5 2-17 16,8 5-6-16,6 4-5 15,11 3 0-15,5 1-2 16,-4 0 1-16,11-4 1 0,-6 0 2 16,0-5 2-16,8 0 1 15,-3-1 1-15,-2-5-1 16,-4 5 0-16,-2-2 1 15,-8-1 22-15,-5 0 14 16,-4 2 13-16,-13 1 3 16,2 2-17-16,-8 3-13 15,-3-2-11-15,3-2-4 0,-3-4-6 16,4-3-4-16,3-3-3 16,2 0-1-16,7 1-7 15,5-3-8-15,8 1-53 16,4-1-38-16,-5-4-146 15,11-2-275-15,4-5 352 16</inkml:trace>
  <inkml:trace contextRef="#ctx0" brushRef="#br0" timeOffset="2607.61">18304 12901 725 0,'8'3'326'0,"-9"-6"-78"0,-3-1-44 16,2 4-29-16,1-1-17 16,0 0-77-16,-1-1-23 15,-13 5-21-15,-31 13-5 16,23 6-17-16,-2-6-7 15,3 6-6-15,3 0-3 16,11-2-6-16,3-2-1 0,7 1-2 16,5-2 1-16,4-5 4 15,2 4 1-15,5-3 2 16,1 0 1-16,5 0 1 16,5-3 1-16,4 2 6 15,-5 0 5-15,-6-2 18 16,-4 2 6-16,-15-3 9 15,-4 2 0-15,-8 1-11 16,-8-1-6-16,-3 0-12 16,1 0-6-16,3-2-3 15,0-2-1-15,7-1-1 16,-3-3 0-16,1-2-5 16,2-1-4-16,-1 0-29 15,3-2-25-15,3 1-113 16,4 0-97-16,4-1 168 0</inkml:trace>
  <inkml:trace contextRef="#ctx0" brushRef="#br0" timeOffset="3112.37">18626 12924 965 0,'-13'2'397'0,"7"-2"-197"0,0 0-57 15,2-1-38-15,2 0-18 16,1 1-50-16,0 0-7 15,0 0 0-15,-8 19 1 16,-4 39-6-16,15-21-6 16,0 7-10-16,2 7-3 15,4-4-2-15,-1-2 0 16,3-3-1-16,-1-8-1 16,-2-7-1-16,1-4-1 0,-4-15-2 15,-1-3-16-15,-4-12-83 16,1-5-97-16,0-7 120 15</inkml:trace>
  <inkml:trace contextRef="#ctx0" brushRef="#br0" timeOffset="3456.39">18529 12972 685 0,'13'-4'317'16,"0"-5"-126"-16,6-3-34 15,-1-8 12-15,2 6-32 16,6 6-32-16,-1 6-42 16,3 7-9-16,2 6-10 15,-1 2-2-15,0 1-12 0,-1 2-7 16,-11-1-5-16,-5 0 0 16,-12 1 3-16,-11-2 2 15,-9 6 0-15,-5-3-2 16,-1 0-5-16,0 2-3 15,1-11-2-15,1 1-2 16,1-3-2-16,2-4-2 0,5-2-5 16,3 0 0-16,7-1-7 15,3 1-22-15,5 0-56 16,-2 0-36-16,0-1-178 16,0 0 192-16</inkml:trace>
  <inkml:trace contextRef="#ctx0" brushRef="#br0" timeOffset="3875.05">19005 12838 1060 0,'-2'0'391'0,"1"-4"-271"16,14 5-106-16,-5 3 12 15,9 7 13-15,9 7 7 16,-2 12 17-16,1-1-1 15,2 2 2-15,-3-1 1 0,-2-2-21 16,-1 5-5-16,-6 7-6 16,-4 0-7-16,-7 6-8 15,-4-1-5 1,-9-3-2-16,-4 0 0 0,-7-6 0 16,-3-1-1-16,0-4-4 15,-1-7-3-15,1-8-31 16,-2-5-28-16,9 0-113 15,2-1-129-15,8-3 190 16</inkml:trace>
  <inkml:trace contextRef="#ctx0" brushRef="#br0" timeOffset="50596.07">20111 16824 351 0,'0'-1'232'15,"0"0"20"-15,0 0-33 16,0 0-24-16,0 0-28 16,0 0-36-16,0-1-16 15,0 1-23-15,0 0-14 16,-1 0-29-16,0 0-13 16,0 1-20-16,-1 0-4 0,-17 3-5 15,-29 40 0-15,26-28-1 16,1 0 1-16,-1-7-1 15,4 0 0-15,0-1 0 16,0 0-2-16,1 1 0 16,-1 1-2-16,-2-3-1 15,7-2-1-15,2-1 0 16,2-2-1-16,4-1-5 16,5 1-3-16,1-1-85 15,-1-1-55-15,0 0-176 16,0 0 190-16</inkml:trace>
  <inkml:trace contextRef="#ctx0" brushRef="#br0" timeOffset="51010.59">19948 16718 468 0,'-1'2'296'0,"-8"-2"-4"0,3 1-124 15,-4 4-21-15,-1 3-58 16,4 3-32-16,-8 3-33 16,-9-1-5-16,1 4-5 15,-2 6-3-15,0 4-6 16,5 4-3-16,2-1-2 15,5-4-2-15,4-3 0 16,5-2-1-16,4-6 2 16,2 0 1-16,9-3 2 15,5 0 5-15,13 0 5 16,2-1 3-16,4-2 3 16,-13-2 2-1,-11-4 4-15,0 0-1 0,23 6 0 16,-2-1-2-16,-13-3-5 15,-11-4-1-15,-7 2-32 16,1 2-64-16,-2-3 53 0</inkml:trace>
  <inkml:trace contextRef="#ctx0" brushRef="#br0" timeOffset="60082.32">20962 16838 240 0,'-1'0'181'0,"0"0"55"15,0 0-39-15,0 0-14 16,0 0-11-16,-1 0-20 15,1 0-8-15,0 0-18 0,0 0-11 16,0 0-27-16,0 0-9 16,0 0-22-16,-3 0-9 15,0 0-19-15,-3 1-8 16,5-1-10-16,1 0-2 16,0 0-5-16,0 0-4 15,0 0-5-15,0 0-3 16,0 0 1-16,0 0 1 15,1 0 3-15,0 0 0 16,4 4 1-16,15 3 0 0,28 4 0 16,-28-11 1-16,-2-4 1 15,-1 2 0-15,2 1 1 16,-8-4 1-16,0 5 0 16,1-2 0-16,-9 2 9 15,-1 0 2-15,-5-3 2 16,2 2 0-16,1 0-6 15,-5-3-3-15,-11-4-1 16,-28-23-1-16,33 14-2 16,-5 2-1-16,9-1-2 15,-2-2-1-15,1-4-3 16,9 0 0-16,0-2 1 16,3 2 1-16,3 2-1 15,-2 2 0-15,0 1 1 16,-1 1 0-16,7 5-1 0,0 1 1 15,3 6-1-15,5 1 0 16,0 3 2-16,4 2 1 16,0 2 0-16,-1 1 1 15,-4 1 0-15,-1 2 0 16,-1 3 0-16,-3 0 2 16,-1 5 0-16,-1-1 1 0,-7 3 1 15,1 5 0-15,-4-1-1 16,0 5-1-16,0-5-2 15,0-2 1-15,-2-2 0 16,1-4 0-16,-3-3 2 16,1 0 0-16,-1-7 0 15,4-2-2-15,1 0-2 16,-1-2-3-16,0 0 0 16,0 0 3-16,4 0 5 15,12 2 1-15,32 3 3 16,-25-5 0-16,4 2 1 15,-4 3 2-15,2 0 3 16,-9 1 0-16,-5-3 1 16,-1 0-2-16,-9-2 1 15,3 1 5-15,-6-2-3 0,1-1-24 16,0 0-89-16,-3 0-78 16,-6-3 99-16</inkml:trace>
  <inkml:trace contextRef="#ctx0" brushRef="#br0" timeOffset="60843.68">21601 16532 393 0,'-1'-1'249'0,"0"0"4"15,0-1-4-15,0 1-38 16,0 0-28-16,0 0-48 16,0 0-24-16,-7-1-38 15,-5 1-19-15,1 4-31 16,-33 24-9-16,30-4-9 16,8 4-2-16,1 3-5 15,12 3-2-15,5-1 1 16,-4-4 1-16,8-2 2 15,-2 1 3-15,6-1-2 0,3 2 1 16,-4-6 1-16,1-5 1 16,-3-3 4-16,-4-4 0 15,-4-3 3-15,-1-2-1 16,-7-4 1-16,1-1 0 16,-1 0-2-16,-1-1-25 15,0 0-95-15,-1 0-82 16,1 0 111-16</inkml:trace>
  <inkml:trace contextRef="#ctx0" brushRef="#br0" timeOffset="61586.45">21868 16657 673 0,'-34'-5'338'0,"31"5"-116"15,2 0-65-15,0 0-8 16,1 0-49-16,0 0-16 0,0 0-29 16,0 0-6-16,0 0-12 15,5 1-8-15,1 15-12 16,35 32-5-16,-39-31-4 15,2 4-1-15,1 2-2 16,-8 0 0-16,2-3 0 16,-3-5 0-16,5-7 3 15,-4-6 0-15,3-1 3 16,1-1-1-16,-2-1-5 16,1 0-3-16,0-2-3 15,0-18-1-15,0-28 0 16,3 28 2-16,-3-2-1 15,7 1 1-15,-4 3-1 16,1 12-1 0,1-1 2-16,8 0 0 0,1 5 2 0,4 5 2 15,-5 0 2-15,0 1 1 16,2 5 2-16,1-2 2 16,-1 6-2-16,1 4 0 15,-5-3-1-15,-1 6-1 16,-4-3 1-16,-4 2-1 15,0 1 0-15,-2-4 0 16,-3-1 0-16,-2-2 1 16,-4-2-2-16,2 0-1 15,0-5-6-15,5 1-14 0,1-6-40 16,1-1-42-16,0 0-174 16,0 0 176-16</inkml:trace>
  <inkml:trace contextRef="#ctx0" brushRef="#br0" timeOffset="62399.9">22158 16409 615 0,'-8'-2'326'0,"3"-1"-41"15,-2-1-52-15,3 2-43 16,0 0-20-16,2 1-64 0,1 0-32 15,0 0-46-15,0 0-11 16,0 0-13-16,1-1-1 16,0 1-1-16,10 0 0 15,5 2-1-15,25 15 0 16,-31-8 1-16,-1 3 1 16,-8 2 2-16,-2 1 1 15,-6 1 0-15,-3-2 0 0,-1-3-2 16,0-3 2-16,-1-4 2 15,0 0-1-15,2-1 1 16,-1 0-2-16,4 0 0 16,3-1-2-16,3 0-3 15,5 0-1-15,-3-1 1 16,0 0 2-16,7 0 5 16,11 1 2-16,29 2 5 15,-28-3 1-15,-1 0-2 16,-4 0-4-16,-2 0-3 15,-4 0-3-15,-2 0-15 16,-3 0-31-16,-3-3-112 16,-1 2-127-16,0 0 173 15</inkml:trace>
  <inkml:trace contextRef="#ctx0" brushRef="#br0" timeOffset="63208.66">22491 16534 659 0,'-54'7'325'0,"53"-7"-67"15,2 0-54-15,-5 0-42 16,2 0-19-16,1 0-66 15,0 0-24-15,0 0-28 16,1 0-7-16,0 0-7 16,9 5 0-16,6-1-4 15,28 42 2-15,-27-26-1 16,-6-1 1-16,2 5 2 16,-3 0-2-16,-7 4 2 15,1 3 0-15,-8-5 0 16,-5-1 0-16,-1 1-1 15,-1-6-2-15,2 1-1 0,2-3-2 16,1-6-2-16,-1-1 0 16,3-6-1-16,-1-3 0 15,4-1-3-15,-1-1-6 16,2-1-43-16,0 0-41 16,0 0-123-16,0 0-105 15,1 0 199-15</inkml:trace>
  <inkml:trace contextRef="#ctx0" brushRef="#br0" timeOffset="71405.52">22791 16457 874 0,'0'-1'323'16,"0"0"-220"-16,0 0-40 15,9-3 8-15,8-4-2 16,29-10-13-16,-29 16-9 16,0 2 0-16,-3 2 3 15,-4 4-3-15,-4 0-6 16,-1 2-1-16,-3 2 0 16,5 0-2-16,-5 3-3 15,-8 3-3-15,0 4-4 16,-9-1-1-16,3-3 5 15,0-2 2-15,-1-5 8 16,1 0 3-16,3 0 2 0,2-4 1 16,2 2-3-16,3-4-4 15,3-1-13-15,-1 0-7 16,0-2-9-16,0 0-3 16,0 0-3-16,0 0 0 31,0 0 2-31,5 3-1 0,11 4 0 0,6 5 0 15,0 1-3-15,-9-6 0 0,-10-3-2 16,-3-3-5-16,0-1-99 16,-1-1-88-16,0 0 115 15</inkml:trace>
  <inkml:trace contextRef="#ctx0" brushRef="#br0" timeOffset="71843.3">22911 16792 903 0,'8'4'408'0,"-8"-4"-155"16,0 0-51-16,0 3-41 16,-1-3-37-16,-1 0-65 15,1 0-18-15,0 0-14 0,0-1-5 16,0 0-9-16,1 0-3 15,0 0-4-15,0-1 0 16,0 1-1-16,0 0-2 16,0 0-3-16,0 0-1 15,0 0-1-15,0 0 2 16,0 1 3-16,0 0 2 16,0 0 3-16,0 0 2 15,0 0 2-15,0 0 1 0,0 0-1 16,-1 0 0-16,0 0-1 15,0 0 1-15,0 0-3 16,0 0-2-16,0 0-2 16,-1 0-2-16,1 0-2 15,0 0 1-15,0 0-2 16,0 0 1-16,0 0-2 16,1 0-3-16,0 0-60 15,0 0-76-15,3 0 90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4:59.5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 22 2721,'-6'-7'8215,"5"5"-7258,0 1 0,0-1 0,-1 1 1,1 0-1,0-1 0,0 1 0,-1 0 1,-2-2 544,4 7-1302,-3 39-26,0 47-20,3-74-125,0 5 0,1-1 0,0 1-1,2-1 1,5 22-1,3 7 80,-9-34-4328,-2-17 3315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8:30.7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158 2 5545,'-16'0'7351,"10"-1"-6764,-1 1 1,1 0 0,0 0-1,-10 2 1,7-1-415,6-1-129,-1 1-1,1-1 0,0 1 0,-1-1 0,1 1 0,0 0 0,0 1 0,0-1 1,0 0-1,0 1 0,0 0 0,0-1 0,0 1 0,1 0 0,-1 1 0,1-1 0,-3 3 1,0 0 5,2-2-45,0 0 1,1-1-1,0 1 1,-1 0-1,1 0 1,0 0 0,1 0-1,-1 1 1,-2 6-1,2-3-30,0 1-1,1 0 1,0 0 0,1 0-1,0 0 1,0 0-1,2 15 1,-1-18 17,0 0-1,0-1 1,1 1-1,-1-1 1,1 0 0,0 1-1,0-1 1,1 0-1,-1 0 1,1 0 0,0-1-1,0 1 1,0-1 0,7 7-1,-6-8 12,-1 1 0,1 0 0,0-1 0,0 0-1,0 0 1,0 0 0,1-1 0,-1 1 0,0-1 0,1 0-1,-1 0 1,1 0 0,-1-1 0,6 0 0,-6 0 7,0-1 0,0 1 0,0-1 1,-1 0-1,1 0 0,0-1 0,0 1 0,-1-1 1,1 0-1,-1 1 0,1-2 0,-1 1 0,0 0 1,0-1-1,0 1 0,3-5 0,-3 4 18,0 0 0,0 0 0,-1 0 0,1-1 0,-1 1 0,0-1 0,0 1 0,0-1 0,-1 0 0,1 0 0,-1 0 0,0 0 0,0 0 0,0 0 0,-1 0 0,1 0 0,-1 0 0,0 0 0,0 0 0,-1 0 0,1 0 0,-1 0 0,0 0 0,0 0 0,0 0 0,0 0 0,-1 0 0,-3-7 0,2 7 13,0 0-1,0-1 1,-1 1-1,1 0 1,-1 1-1,0-1 1,-6-4-1,8 7-73,0-1 0,0 1 0,0 0-1,0 0 1,0 0 0,0 0-1,0 1 1,-1-1 0,1 0 0,0 1-1,-1 0 1,1-1 0,0 1 0,-1 0-1,1 0 1,0 0 0,-1 1 0,-2 0-1,4-1-59,0 1-1,0-1 1,0 0-1,0 1 1,0-1 0,0 1-1,0 0 1,0-1-1,0 1 1,0 0-1,1 0 1,-1-1-1,0 1 1,0 0-1,1 0 1,-1 0-1,1 0 1,-1 0-1,1 0 1,-1 0-1,0 1 1,1 0-205,-1 0 0,1 0 0,0 0 0,0 0 0,0 0 0,0 0 0,0 0 0,0 0 0,0 0 0,0-1 0,2 4 0,8 16-1263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8:31.3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53 39 4737,'-38'-35'3167,"37"35"-3030,1 0-1,-1-1 1,1 1-1,-1 0 1,1-1-1,-1 1 1,1 0-1,-1-1 1,1 1-1,-1 0 1,0 0-1,1 0 1,-1 0-1,1 0 1,-2-1-1,-2 4 5007,49 41-4852,-35-34-255,82 81 343,-38-36-76,82 67 1,-114-105-278,61 51 55,-64-51-21,-1 0 0,19 26-1,64 72 1040,-97-112-749,-4-5-2626,-2 0 1388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8:32.2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833 16 3025,'-1'-2'249,"1"1"692,-1 0-1,1 0 0,0 0 0,-1 0 0,1 0 1,-1 0-1,1 1 0,-1-1 0,0 0 0,1 0 0,-2-1 1,-7 1 4639,0 3-6677,-24 12 1500,-168 86 194,-102 100-433,279-181-166,0 1 0,2 0-1,-28 34 1,23-22-43,-1-1 0,-36 31 0,63-61 22,-18 16 68,18-16-93,0 0 0,0 0 0,0 0 0,1 0 0,-1 0 0,0 0 0,1 1 0,-1-1 0,0 0 0,1 1 0,0-1 0,-1 0 0,1 1 0,-1 1-1,0-7-4294,1 2 3248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8:32.7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94 1 7754,'0'-1'6562,"-4"4"-6410,-8 16-147,-24 27 0,16-21-28,17-22 16,1 1 0,-1 0-1,1-1 1,0 1 0,0 0 0,1 1-1,-1-1 1,1 0 0,0 0 0,0 1 0,0-1-1,1 0 1,-1 1 0,1-1 0,0 1-1,1-1 1,-1 0 0,1 1 0,0-1-1,0 0 1,0 1 0,0-1 0,1 0 0,0 0-1,3 7 1,-1-6 13,-1 1-1,1-1 1,0 0-1,0 0 1,1 0 0,0-1-1,-1 1 1,2-1-1,-1 0 1,0-1 0,1 1-1,0-1 1,-1 0-1,1 0 1,9 2-1,-11-4 5,0 0 0,0-1 0,1 1-1,-1-1 1,0 1 0,0-1 0,1-1-1,-1 1 1,0-1 0,0 1 0,0-1-1,0-1 1,0 1 0,0 0 0,0-1-1,0 0 1,0 0 0,0 0 0,-1 0-1,6-5 1,-1 0 17,-1-1 0,1 1 0,-2-1 0,1-1 0,-1 1 0,-1-1 0,6-9-1,-9 13 22,0 0 0,1 0 0,-1 0-1,-1 0 1,1 0 0,-1 0-1,1-8 1,-2 11 6,0-1-1,0 1 1,0-1-1,0 1 1,0-1-1,-1 1 1,1 0-1,-1-1 0,0 1 1,0 0-1,0-1 1,0 1-1,0 0 1,0 0-1,-1 0 1,1 0-1,-4-4 1,4 5-28,-5-5 247,0 0 1,-14-11-1,18 16-245,0-1 0,-1 1-1,1 0 1,0 0 0,-1 0 0,1 0 0,-1 0 0,1 0 0,-1 1 0,0-1 0,1 1-1,-1 0 1,0-1 0,-4 2 0,-1 0-238,-1 0-1,1 1 1,0 0-1,-13 6 1,16-6-268,1 0 1,0 1-1,0-1 1,0 1-1,1-1 0,-1 1 1,1 0-1,-1 1 1,1-1-1,-4 5 1,-2 9-1113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8:33.2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726 20 3985,'0'0'-28,"3"-2"1205,2-6 4751,-5 8-5691,0 0 0,1 0 0,-1-1 0,0 1 0,0 0 0,0 0-1,0-1 1,0 1 0,0 0 0,0-1 0,1 1 0,-1 0 0,0-1 0,0 1 0,0 0 0,0 0 0,0-1 0,0 1 0,-1 0 0,1-1 0,0 1 0,0 0 0,0-1 0,-6-1 511,0 2-707,0 0 0,0 1-1,0 0 1,0 0 0,0 0 0,0 1-1,0 0 1,-7 3 0,-21 10 50,-46 26 0,-36 30 7,46-18-122,-72 70 1,22-18-73,112-99 82,-45 41-73,46-41 38,1 1 1,0 0 0,1 0 0,-1 0 0,-5 12-1,8-10-206,2-7-880,1-5-1474,1 2 2197,0 0-1,-1 0 1,1 0-1,0 0 1,0 0 0,0 0-1,0 0 1,0 0-1,0 0 1,0 1 0,2-2-1,0 0-446,7-5-471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8:34.9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1813 13 3705,'0'0'84,"-7"-6"7949,0 1-4053,6 5-3884,0-1-1,0 1 1,0 0 0,0 0-1,0 0 1,0-1-1,0 1 1,0 0 0,0 0-1,0 0 1,0 1-1,0-1 1,0 0 0,0 0-1,-1 1 1,-7 1 4,6-2-84,0 1 0,-1 0 0,1 0 1,-1 0-1,1 1 0,0-1 0,0 1 0,-6 3 0,-21 20 6,10-8 5,-25 16 0,-47 20 71,-17 12 36,27-6-57,4 3 0,2 4 0,-71 80 0,80-75-55,-136 110 0,147-135-14,2 3 0,2 2 0,-57 73 0,-53 62 38,103-120-38,-9 4-38,51-53 30,-21 16-1,26-23 3,0 0 1,1 0-1,0 1 1,1 1-1,-11 15 1,-31 46-2,35-52-10,12-16 21,0 1 0,1 0 0,-7 11 0,8-14 129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8:37.7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12 2553,'-13'-12'12860,"49"52"-12171,42 37-85,-28-23-79,-38-40-427,21 30 151,-29-40-233,8 10 35,0 0 1,-1 1-1,0 0 0,11 21 0,-13-18-26,0-1 0,1 0-1,1-1 1,19 22-1,59 52 28,-67-68-28,19 27 0,-1-3 10,17 24-8,-15-18-3,40 59 52,-32-39-30,-40-59-38,8 11 9,28 30 0,-37-44-8,-1 0 0,0 1 0,0 0 0,9 19 0,-14-25-7,0 0 0,0 0 0,1 0 1,0-1-1,0 1 0,5 3 1,-6-5 1,1 0 1,-1 0-1,0 1 1,0-1-1,0 1 0,-1-1 1,1 1-1,-1 0 1,0 0-1,0 0 1,2 7-1,-2-4 4,-1-2 1,0 0 0,1 1 1,0-1-1,3 7 0,4 2 3,-4-5-2,9 17 1,-8-5-8,10 8 12,-9-18-3,-1 0 0,0 0 0,0 1 1,4 15-1,-8-22-8,-1 0 1,1 0-1,1 0 1,-1 0 0,1 0-1,4 6 1,4 6 2,5 9 11,-7-14-9,-1 0 1,8 17-1,-9-16 0,0-1-1,16 20 1,-17-23-2,0 0 0,0 0 0,6 14-1,8 12 14,-19-34-3,4 4 20,-5-2-3274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8:50.29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80 9 2561,'-44'6'14097,"45"-7"-14086,-1 0 1,1 0-1,0 0 0,-1 0 1,1 1-1,0-1 0,0 0 0,-1 0 1,1 1-1,2-2 0,-3 2 10,1-1 1,0 1-1,0-1 0,0 1 0,0 0 0,-1 0 0,1-1 1,0 1-1,0 0 0,0 0 0,0 0 0,0 0 0,0 0 0,0 0 1,0 0-1,0 0 0,-1 0 0,1 1 0,0-1 0,0 0 1,0 1-1,0-1 0,0 0 0,-1 1 0,1-1 0,1 1 1,-1 1 0,0-1 1,0 1 0,0-1-1,0 1 1,0 0 0,0-1 0,0 1-1,0 0 1,0 0 0,-1-1-1,1 4 1,1 3 24,-1 0 0,0 0-1,-1-1 1,0 12 0,0-18-35,-1 0 0,1-1-1,0 1 1,0 0 0,0 0 0,0 0 0,-1 0 0,1 0-1,0-1 1,-1 1 0,1 0 0,0 0 0,-1-1 0,1 1 0,-1 0-1,1 0 1,-1-1 0,0 1 0,1-1 0,-1 1 0,0 0-1,1-1 1,-1 1 0,0-1 0,0 0 0,0 1 0,1-1 0,-1 0-1,0 1 1,0-1 0,0 0 0,0 0 0,0 0 0,1 0-1,-1 0 1,0 0 0,-1 0 0,0 0 5,0 0 1,0 0-1,0-1 1,0 1-1,0-1 1,0 1-1,1-1 1,-1 0-1,0 0 1,0 0-1,1 0 1,-1 0-1,0 0 0,-1-2 1,1 1-31,-1-1 1,1 0-1,0 0 1,0 0-1,0 0 1,1-1-1,-1 1 1,-1-6-1,2 8 3,1 0-1,0-1 1,0 1 0,0 0-1,0 0 1,0-1-1,0 1 1,0 0 0,0 0-1,0-1 1,0 1-1,1 0 1,-1 0 0,0 0-1,1-1 1,-1 1-1,1 0 1,-1 0 0,1 0-1,0 0 1,0 0-1,-1 0 1,1 0 0,0 0-1,0 0 1,0 0-1,2-1 1,-1 1-5,0 0 1,1-1-1,-1 1 1,0 0-1,1 0 1,-1 0-1,1 0 0,0 1 1,-1-1-1,6 0 1,0 1 9,0 0 1,10 2 0,-10-1 8,-5 0 2,-1-1 1,0 1 0,0 0 0,0-1 0,0 1 0,0 0 0,0 0 0,0 1 0,0-1 0,3 3 0,-4-4 6,0 1 0,0 0 0,-1-1 0,1 1-1,0 0 1,-1 0 0,1-1 0,0 1 0,-1 0 0,1 0 0,-1 0-1,1 0 1,-1 0 0,0 0 0,1 0 0,-1 0 0,0 0-1,0 0 1,0 0 0,0 0 0,0 0 0,0 0 0,0 0 0,0 0-1,0 1 1,-1-1 13,0 0-1,1 0 1,-1 0-1,0 0 1,0 0-1,0 0 1,0 0-1,0-1 1,0 1 0,0 0-1,0-1 1,0 1-1,0-1 1,0 1-1,0-1 1,0 1-1,0-1 1,-2 1-1,-22 3 193,19-4-175,0 1 0,1-1-1,-1 0 1,1-1 0,-1 0-1,-10-2 1,13 2-45,1 0 0,-1 0 0,1 0 0,0-1-1,-1 1 1,1-1 0,0 1 0,0-1 0,0 0 0,0 0 0,0 0-1,0 0 1,1 0 0,-1 0 0,1 0 0,-3-5 0,3 6-9,1 0 1,-1 0 0,1 0 0,0 0-1,-1 0 1,1 0 0,0 0-1,0 0 1,-1 0 0,1 0-1,0 0 1,0 0 0,0 0-1,0 0 1,1-1 0,-1 1-2,0 0 0,1 0 0,-1 1 0,1-1 0,-1 0 0,1 0 0,0 1 1,-1-1-1,1 1 0,0-1 0,-1 1 0,1-1 0,0 1 0,-1-1 0,1 1 0,0-1 0,0 1 1,0 0-1,-1 0 0,1-1 0,0 1 0,1 0 0,0 0 6,-1-1 0,1 1-1,-1 0 1,0 0 0,1 0 0,-1 0-1,1 0 1,-1 0 0,1 0 0,-1 1 0,0-1-1,1 0 1,-1 1 0,0-1 0,1 1-1,1 1 1,0 0 21,0 1-1,0-1 1,0 1-1,4 4 1,5 6 27,-11-13-50,-1 0 0,0 0 0,0 0 0,0 0-1,0 0 1,0 0 0,1 1 0,-1-1 0,0 0-1,0 0 1,0 0 0,0 0 0,1 0 0,-1 0 0,0 0-1,0 0 1,0 0 0,0 0 0,1 0 0,-1 0-1,0 0 1,0 0 0,0 0 0,1 0 0,-1 0-1,0 0 1,0 0 0,0 0 0,0 0 0,1 0 0,-1-1-1,0 1 1,0 0 0,0 0 0,0 0 0,1 0-1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8:52.77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60 48 1816,'-17'-2'12900,"17"2"-12838,-1-1 0,1 1 0,0-1 1,-1 1-1,1-1 0,0 1 0,-1-1 0,1 1 0,0-1 1,0 1-1,-1-1 0,1 1 0,0-1 0,0 0 0,0 1 0,0-1 1,0 1-1,0-1 0,0 0 0,0 1 0,0-2 182,0 5 53,-1 0-222,1-1-1,-1 1 0,1 0 1,-1-1-1,0 1 0,-1 2 1,2-4-60,-1-1 0,1 0 0,0 1 0,0-1-1,0 0 1,-1 1 0,1-1 0,0 0 0,-1 1 0,1-1 0,0 0 0,-1 0 0,1 1 0,0-1 0,-1 0 0,1 0 0,-1 0 0,1 0 0,0 1 0,-1-1-1,0 0-30,1 0-1,-1 0 1,0-1-1,1 1 0,-1 0 1,0 0-1,1 0 0,-1-1 1,1 1-1,-1 0 0,0-1 1,1 1-1,-1 0 1,1-1-1,-1 1 0,1-1 1,-1 0-1,1 1 18,-1 0 0,1 0 0,0 0 0,0-1 0,0 1 0,0 0 0,0 0 0,-1 0 0,1 0 0,0 0 0,0 0 0,0-1 0,0 1 0,0 0 0,0 0 0,0 0 0,0 0-1,0-1 1,0 1 0,0 0 0,0 0 0,0 0 0,0 0 0,0-1 0,0 1 0,0 0 0,0 0 0,0 0 0,0-1 0,0 1 0,0 0 0,0 0 0,0 0 0,0 0 0,0 0 0,0-1 0,0 1 0,1 0 0,6-4 63,10 2 254,-16 2-304,-1 0 0,1 1 0,-1-1 0,0 0 0,1 1 0,-1-1 0,0 0-1,0 1 1,1-1 0,-1 0 0,0 1 0,0-1 0,0 1 0,1-1 0,-1 1 0,0-1 0,0 1 0,0 0 11,2 5 13,-1 1 0,0-1 1,0 1-1,-1-1 0,1 1 0,-2-1 0,1 1 0,-1-1 0,-1 7 1,2-12-32,0-1 0,-1 1 0,1-1 0,0 1 1,0 0-1,-1-1 0,1 1 0,0-1 0,-1 1 1,1-1-1,0 1 0,-1-1 0,1 1 0,-1-1 1,1 1-1,-1-1 0,1 0 0,-1 1 0,1-1 1,-1 0-1,1 0 0,-1 1 0,0-1 0,1 0 1,-1 0-1,1 0 0,-1 1 0,0-1 0,1 0 1,-1 0-1,0 0 0,1 0 0,-1 0 0,0 0 1,1-1-1,-1 1 0,1 0 0,-1 0 0,-1-1 1,1 1-3,0-1 1,0 1 0,-1-1-1,1 1 1,0-1 0,0 0-1,0 0 1,0 0-1,0 0 1,0 0 0,0 0-1,0 0 1,0 0 0,0 0-1,1 0 1,-2-2 0,1 0-21,0-1-1,0 1 1,0-1 0,1 1 0,-1-1 0,1 1 0,0-1 0,0 0 0,0 1 0,0-1 0,1 1 0,0-1 0,0 1 0,-1-1 0,2 1-1,-1 0 1,0-1 0,1 1 0,0 0 0,-1 0 0,1 0 0,1 0 0,-1 0 0,0 1 0,1-1 0,-1 1 0,1-1 0,0 1-1,-1 0 1,1 0 0,0 0 0,7-2 0,-6 1 14,2 1-1,-1 0 0,0 0 0,0 0 1,1 1-1,-1 0 0,7 0 1,-11 0 11,0 1 1,0 0 0,0 0 0,0 0-1,1 0 1,-1 0 0,0 1-1,0-1 1,0 0 0,0 0-1,0 1 1,0-1 0,0 1 0,0-1-1,0 1 1,0-1 0,0 1-1,0 0 1,0-1 0,0 1-1,0 0 1,-1 0 0,1 0 0,0 0-1,0 0 1,-1 0 0,1-1-1,-1 1 1,1 1 0,-1-1 0,1 0-1,-1 0 1,0 0 0,1 0-1,-1 0 1,0 0 0,0 0-1,0 0 1,0 1 0,0 1 0,0 1 31,-1-1 1,0 1-1,1-1 0,-1 1 1,0-1-1,-1 1 1,1-1-1,-1 0 1,1 0-1,-1 0 1,0 0-1,-3 4 1,3-5-20,1 0 0,0 0 1,-1-1-1,0 1 1,1 0-1,-1-1 1,0 0-1,0 1 1,0-1-1,0 0 0,0 0 1,0 0-1,0 0 1,0 0-1,0-1 1,0 1-1,0-1 1,-1 1-1,1-1 0,-4 0 1,-1-1 27,1 0 1,-1-1 0,-8-3-1,12 5-50,1-1-1,0 0 1,0 0-1,-1 0 0,1 0 1,0-1-1,0 1 1,0-1-1,0 1 1,1-1-1,-1 0 0,-2-2 1,4 4-12,0-1 1,0 1-1,-1-1 0,1 1 1,0-1-1,0 0 1,0 1-1,0-1 0,0 1 1,0-1-1,0 0 0,0 1 1,0-1-1,0 1 1,0-1-1,0 1 0,0-1 1,0 0-1,0 1 1,1-1-1,-1 1 0,0-1 1,1 1-1,-1-1 0,0 1 1,1-1-1,-1 1 1,0-1-1,1 1 0,-1-1 1,1 1-1,18-12-176,-15 10 154,20-8-432,-9 4-437,-3 2 466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8:55.06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73 63 5393,'-1'0'10340,"1"0"-10307,0 0 0,0-1 0,0 1 0,0-1 0,0 1 0,0 0 0,1-1 1,-1 1-1,0 0 0,0-1 0,0 1 0,1 0 0,-1 0 0,0-1 0,0 1 0,1 0 1,-1 0-1,0-1 0,0 1 0,1 0 0,-1 0 0,0 0 0,1-1 0,-1 1 0,0 0 1,1 0-1,0 0-20,-1 0 0,0 0 0,1-1 0,-1 1 0,0 0 0,0 0 0,1 0 1,-1 0-1,0-1 0,0 1 0,1 0 0,-1 0 0,0 0 0,0-1 0,1 1 0,0-3 743,-13 3-617,10 0-283,7 0 371,-5 0-206,0 0 0,1 0 0,-1 1-1,0-1 1,1 0 0,-1 1 0,0-1-1,0 0 1,0 1 0,1-1 0,-1 1-1,0-1 1,0 0 0,0 1-1,0-1 1,1 1 0,-1-1 0,0 0-1,0 1 1,0-1-8,0 1 0,0-1-1,0 0 1,0 0 0,0 1 0,0-1-1,0 0 1,0 0 0,0 0 0,0 1 0,0-1-1,0 0 1,0 0 0,0 1 0,0-1-1,0 0 1,0 0 0,0 0 0,0 1-1,0-1 1,0 0 0,0 0 0,0 0 0,-1 1-1,1-1 1,0 0 0,0 0 0,0 0-1,0 1 1,-1-1 0,1 0 0,0 0-1,0 0 1,0 0 0,-1 0 0,1 0 0,0 0-1,0 1 1,0-1 0,-1 0 0,1 0-1,0 0-24,0 0 0,-1 0 0,1 0 1,0 0-1,0 0 0,-1 0 0,1 0 0,0 0 0,0 0 0,0 0 0,-1 0 0,1 0 0,0 0 0,0 0 0,-1 0 0,1 0 0,0 0 0,0 0 0,0 0 0,-1 0 0,1 0 0,0 0 0,0 0 0,0 0 0,-1-1 0,1 1 0,0 0 0,0 0 0,0 0 1,0 0-1,-1 0 0,1-1 0,0 1 0,7-4-65,14-4 140,-21 8-50,1 0 0,-1 0-1,1 0 1,0 0 0,-1-1 0,1 1-1,0 0 1,-1 0 0,1 0-1,-1 0 1,1 1 0,0-1 0,-1 0-1,1 0 1,-1 0 0,1 0-1,0 1 1,-1-1 0,1 0 0,-1 0-1,1 1 1,-1-1 0,1 0-1,-1 1 1,1-1 0,0 2 0,0-2 13,-1 1 0,1 0 0,-1 0 0,0 0 0,1 0 0,-1 0 0,0 0 0,1 0 0,-1 0 0,0 0 0,0 0 0,0 0 0,0 0 0,0 0 0,0 1 0,0 0 0,-1-1-7,1 0 1,-1-1-1,1 1 1,-1-1-1,1 1 1,-1-1-1,1 1 1,-1-1 0,1 1-1,-1-1 1,0 1-1,1-1 1,-1 0-1,0 1 1,1-1-1,-1 0 1,0 0-1,0 0 1,1 1-1,-1-1 1,-1 0-1,-19 1-36,17-1 4,-1 0 0,1-1 1,0 0-1,0 0 0,0 0 1,0 0-1,0 0 0,-5-3 1,3 1-17,5 2 23,1 1-1,0 0 1,-1 0-1,1 0 1,-1-1 0,1 1-1,-1 0 1,1-1-1,0 1 1,-1 0-1,1-1 1,0 1-1,-1 0 1,1-1 0,0 1-1,0-1 1,-1 1-1,1-1 1,0 1-1,0 0 1,0-1-1,0 1 1,-1-1 0,1 1-1,0-1 1,0 1-1,0-1 1,0 1-1,0-1 1,0 1 0,0-1-1,0 1 1,1-1-1,-1 1 1,0-1-1,0 1 1,0-1-1,9-13-101,-8 13 97,2-3 3,0 1-1,1-1 1,-1 1 0,1 0-1,0 0 1,0 0 0,0 0-1,0 1 1,0 0 0,1 0-1,-1 0 1,1 0-1,-1 1 1,7-2 0,-10 3 12,-1 0 1,1 0 0,0 0-1,0 0 1,0 0-1,0 0 1,0 1 0,0-1-1,0 0 1,-1 0-1,1 1 1,0-1 0,0 0-1,0 1 1,0-1 0,-1 1-1,1-1 1,0 1-1,-1-1 1,1 1 0,0 0-1,0 0 1,0 1 12,0-1-1,-1 0 1,1 1-1,-1-1 1,1 0 0,-1 1-1,1-1 1,-1 1 0,0-1-1,0 1 1,0-1 0,0 3-1,0-1 12,-1 0-1,1 0 0,-1 0 0,1 0 0,-1 0 0,0 0 0,0 0 1,0 0-1,-1-1 0,1 1 0,-1 0 0,1-1 0,-4 4 1,2-4 5,1 0 1,-1 0 0,-1 0-1,1 0 1,0-1 0,0 1-1,-1-1 1,1 0-1,-1 1 1,1-2 0,-6 2-1,3-1 11,-1-1-1,0 1 1,0-2-1,-13 0 1,19 0-49,0 1-1,1 0 1,-1 0 0,0-1 0,0 1-1,0 0 1,1-1 0,-1 1-1,0-1 1,0 1 0,1-1 0,-1 1-1,0-1 1,1 0 0,-1 1 0,1-1-1,-1 0 1,1 0 0,-1 1-1,1-1 1,-1 0 0,1 0 0,0 1-1,0-1 1,-1 0 0,1 0-1,0 0 1,0 0 0,0 0 0,0 1-1,0-1 1,0 0 0,0 0-1,0-2 1,0 1-64,1-1-1,-1 1 0,1-1 1,-1 1-1,1-1 0,0 1 1,0-1-1,0 1 0,0-1 1,2-2-1,7-6-965,1-1 470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5:00.2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48 6865,'20'-20'1343,"6"-7"7381,-25 33-7088,31 76-759,-27-71-695,-1-1-1,0 1 1,3 19-1,-1-5 84,-4-18-196,0 1-1,-1-1 1,1 10 0,3 25 135,-1-20-84,-4-22-115,0 1 0,0 0-1,0 0 1,0-1 0,0 1 0,0 0 0,0 0-1,0 0 1,0-1 0,-1 1 0,1 0-1,0 0 1,0-1 0,-1 1 0,1 0-1,-1-1 1,1 1 0,-1 0 0,1-1 0,-1 1-1,1 0 1,-1-1 0,1 1 0,-2 0-1,-1 2-31,2-2-1180,1-2-625,-1 0 796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8:56.88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76 16 4393,'0'0'11937,"1"-13"-10442,-1 13-1480,0 0-1,1-1 1,0 1-1,-1 0 1,1-1-1,-1 1 1,1 0-1,-1 0 1,1 0-1,0-1 1,-1 1 0,1 0-1,-1 0 1,1 0-1,0 0 1,-1 0-1,1 0 1,-1 0-1,1 0 1,0 0-1,-1 1 1,1-1-1,-1 0 1,1 0-1,0 0 1,-1 1 0,1-1-1,-1 0 1,1 1-1,-1-1 1,1 0-1,-1 1 1,1-1-1,-1 1 1,0-1-1,1 1 1,-1-1-1,1 1 1,-1-1-1,0 1 1,0-1 0,1 1-1,-1-1 1,0 1-1,0-1 1,0 1-1,1 0 1,-1-1-1,0 1 1,0 1-1,0-1 10,0 0 0,1 1 0,-1-1 0,0 1 0,0-1-1,0 0 1,0 1 0,0-1 0,-1 1 0,1-1 0,0 0 0,-1 1-1,1-1 1,0 0 0,-1 1 0,0-1 0,1 0 0,-1 0 0,0 1-1,0-1 1,0 0 0,1 0 0,-3 2 0,-8 2 3,0 1 0,1-1 0,-2-1 1,-14 4-1,26-7-31,-1-1-1,1 0 1,-1 0 0,1 0-1,-1 1 1,0-1 0,1 0 0,-1 0-1,1 0 1,-1 0 0,0 0-1,1 0 1,-1 0 0,1 0 0,-1 0-1,0-1 1,1 1 0,-1 0-1,1 0 1,-1 0 0,1-1 0,-1 1-1,1 0 1,-1-1 0,1 1-1,-1 0 1,1-1 0,-1 1 0,1-1-1,-1 1 1,1-1 0,0 1-1,-1-1 1,1 1 0,0-1 0,-1 0-1,1 0-13,0 0-1,0 0 1,0 1-1,-1-1 1,1 0 0,0 0-1,1 0 1,-1 0-1,0 0 1,0 0-1,0 1 1,0-1-1,1 0 1,-1 0-1,0 0 1,1 0-1,0-1 1,2-1-4,1 1 0,-1 0 0,1-1 0,-1 1 0,1 0 0,0 0 0,0 1 0,0-1 0,0 1 0,0 0 1,0 0-1,6 0 0,1-1 37,-1 1 1,1 0-1,0 1 1,0 0-1,0 1 1,0 0 0,0 0-1,14 5 1,-23-5 7,0 0 1,-1-1-1,1 1 1,0 0 0,-1 0-1,1 0 1,-1 0 0,1 0-1,-1 1 1,0-1-1,1 0 1,-1 1 0,0-1-1,0 1 1,0-1-1,1 3 1,-2-3-9,1-1-1,-1 1 1,0-1 0,0 0-1,0 1 1,0-1 0,0 1-1,0-1 1,0 1-1,0-1 1,0 1 0,-1-1-1,1 1 1,0-1 0,0 0-1,0 1 1,0-1 0,-1 1-1,1-1 1,0 0-1,0 1 1,-1-1 0,1 1-1,-1-1 1,-10 10 219,5-7-195,0 0-1,-1 0 1,1-1-1,-1 0 0,1 0 1,-1-1-1,0 0 1,0 0-1,0 0 1,0-1-1,-11-1 1,15 1-44,-1-1 1,0 0-1,1 0 1,-1 0 0,1 0-1,-1-1 1,1 1 0,0-1-1,0 0 1,0 0-1,-4-3 1,7 5-7,-1-1 0,0 0 0,0 1 0,1-1 0,-1 0 0,0 0-1,1 1 1,-1-1 0,1 0 0,-1 0 0,1 0 0,-1 0 0,1 0 0,0 0 0,-1 0 0,1 0 0,0 0 0,0 0 0,0 0-1,0 0 1,0 0 0,0 0 0,0 0 0,0 0 0,0 0 0,0 0 0,1 0 0,-1 0 0,0 0 0,1 1 0,-1-1-1,0 0 1,1 0 0,-1 0 0,1 0 0,0 0 0,-1 1 0,1-1 0,0 0 0,-1 0 0,1 1 0,0-1 0,1 0 0,1-2-6,1 1 0,0-1 0,-1 1 1,1 0-1,0 0 0,0 0 1,0 1-1,1 0 0,5-2 0,-7 2 22,0 1 0,0-1 0,0 1 0,0 0 0,0 0 0,0 0-1,-1 0 1,1 1 0,0-1 0,0 1 0,0 0 0,0 0 0,0-1-1,-1 2 1,4 0 0,-5-1 4,-1-1-1,1 1 0,0-1 0,-1 1 1,1-1-1,-1 1 0,1-1 1,-1 1-1,1-1 0,-1 1 1,1 0-1,-1-1 0,1 1 1,-1 0-1,0-1 0,0 1 1,1 0-1,-1 0 0,0-1 1,0 1-1,0 0 0,0 0 1,0 1-1,0-1 7,0-1-1,0 1 1,0-1-1,0 1 1,-1-1 0,1 1-1,0-1 1,0 1-1,-1-1 1,1 0 0,0 1-1,-1-1 1,1 1-1,-1-1 1,1 0 0,0 1-1,-1-1 1,1 0-1,-1 1 1,1-1 0,-1 0-1,1 0 1,-1 0-1,1 1 1,-1-1-1,1 0 1,-1 0 0,1 0-1,-1 0 1,0 0-1,1 0 1,-2 0 0,-17-4-1234,2 2 640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9:01.25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68 54 9082,'-15'6'2419,"11"-4"-1780,-1-1 1,1 1-1,-1-1 1,1 0 0,-1 0-1,-6 0 1,11-1-568,-1 0 1,1 0-1,-1 0 0,1-1 0,-1 1 1,1 0-1,-1 0 0,1-1 0,-1 1 1,1 0-1,-1-1 0,1 1 1,-1-1-1,1 1 0,0-1 0,-1 1 1,1 0-1,0-1 0,-1 1 0,1-1 1,0 1-1,0-1 0,0 0 0,-1 1 1,1-1-1,0 1 0,0-1 0,0 1 1,0-1-1,0 0 0,0 1 1,0-2-1,1-18-328,0 18 251,-1 0 1,1 0 0,-1 0 0,1 0 0,0 1 0,0-1 0,0 0-1,0 0 1,0 1 0,0-1 0,0 1 0,1-1 0,-1 1 0,3-3 0,-2 3 10,-1 1 1,0-1 0,1 0 0,-1 1-1,1-1 1,-1 1 0,1-1 0,-1 1-1,1 0 1,-1 0 0,1-1 0,-1 1-1,1 0 1,0 1 0,-1-1 0,1 0-1,-1 0 1,1 1 0,-1-1 0,1 1-1,-1-1 1,1 1 0,0 0 0,5 3 22,0-1 0,13 10 1,-19-12-20,0 0 0,0 0 0,0 0 0,-1 0 0,1 1 0,0-1 1,0 0-1,-1 0 0,1 1 0,-1-1 0,1 0 0,-1 1 0,1-1 1,-1 1-1,0-1 0,0 1 0,0-1 0,0 1 0,0-1 1,0 2-1,0 1 43,0-3-23,0 1-1,0-1 0,0 0 1,0 0-1,-1 1 0,1-1 1,0 0-1,-1 0 0,1 0 1,-1 1-1,1-1 0,-1 0 1,0 0-1,1 0 1,-1 0-1,0 0 0,0 0 1,0 0-1,1 0 0,-1-1 1,0 1-1,0 0 0,-2 1 1,-1 0 47,0 0 0,1 0 1,-1 0-1,0-1 0,-5 2 1,7-3-78,0 1 1,0-1 0,-1 0-1,1 0 1,0 0 0,0 0-1,0 0 1,0 0 0,0-1 0,0 1-1,0 0 1,0-1 0,0 0-1,0 0 1,0 0 0,0 1-1,0-2 1,0 1 0,0 0 0,1 0-1,-1-1 1,0 1 0,1 0-1,-1-1 1,1 0 0,0 1-1,-1-1 1,1 0 0,0 0 0,0 0-1,0 1 1,1-1 0,-1 0-1,0 0 1,1-1 0,-1 1-1,1 0 1,-1 0 0,1 0 0,0 0-1,0-4 1,1 5-16,-1-1 0,1 0 0,-1 1 0,1-1 0,0 0 0,-1 1 0,1-1 0,0 1 0,0-1 0,0 1 0,0 0 0,1-1 0,-1 1 0,0 0 0,0 0 0,1 0 0,-1 0 0,1 0 0,-1 0 0,3-1 0,2-1-11,1 0 1,-1 1 0,13-4 0,-16 5 24,1 1 0,-1 0 0,0 0 0,0 0 0,1 0 0,-1 0 0,0 1 0,0-1 0,0 1 0,1 0 0,-1 0 0,5 3 0,-5-3 10,1 1-1,-1 0 1,1 0 0,-1 0 0,0 0 0,0 1 0,0-1 0,-1 1 0,6 6 0,-8-9 5,1 1 0,-1 0 0,1 0 0,-1 0-1,0-1 1,0 1 0,1 0 0,-1 0 0,0 0 0,0 0 0,0-1 0,0 1 0,0 0 0,0 0 0,0 0 0,0 0-1,0-1 1,0 1 0,-1 0 0,1 0 0,0 0 0,-1 0 0,1-1 0,0 1 0,-1 0 0,1 0 0,-1-1 0,1 1 0,-1 0-1,0-1 1,1 1 0,-1-1 0,1 1 0,-1-1 0,0 1 0,-1 0 0,-3 2 79,0 0 0,0 0 0,-11 4-1,15-7-89,-9 3 55,1 0-1,-1-1 0,0 0 1,-17 0-1,22-1-40,4-1-10,-1 0 0,1 0 0,-1 0 0,1 0 0,-1 0-1,1 0 1,-1-1 0,1 1 0,-1 0 0,1-1 0,-3 0-1,4 1-12,-1-1 0,1 1 0,-1-1 0,1 1 0,0-1 0,-1 1-1,1-1 1,-1 1 0,1-1 0,0 1 0,-1-1 0,1 1-1,0-1 1,0 0 0,0 1 0,-1-1 0,1 1 0,0-1 0,0 0-1,0 1 1,0-1 0,0 0 0,0 1 0,0-1 0,0 0 0,1 0-1,-1-2-20,1 0-1,-1 0 1,1 0-1,0 1 1,0-1 0,0 0-1,1 1 1,-1-1-1,1 1 1,-1-1-1,1 1 1,0 0-1,0 0 1,0 0-1,0 0 1,0 0-1,0 0 1,1 0-1,-1 1 1,4-3 0,-3 3 22,-1 0 0,0 1 1,0-1-1,1 0 1,-1 1-1,0-1 1,1 1-1,-1 0 1,0 0-1,1 0 1,-1 0-1,0 0 1,1 0-1,-1 1 0,1-1 1,-1 1-1,0-1 1,0 1-1,1 0 1,-1 0-1,0 0 1,0 0-1,0 1 1,0-1-1,2 3 1,-2-3 10,-1 0 0,0 0 0,0 0 0,0 0 0,0 0 0,0 1-1,0-1 1,-1 0 0,2 3 0,7 10-2817,4 0 1956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9:03.13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60 123 4617,'-38'-15'2741,"37"14"-2555,0 1 0,-1-1 1,1 1-1,0-1 1,0 0-1,0 0 0,0 1 1,-1-1-1,1 0 1,0 0-1,1 0 0,-1 0 1,0 0-1,0 0 1,0-1-1,1 1 1,-1 0-1,0 0 0,1 0 1,-1-1-1,1 1 1,0 0-1,-1-1 0,1 1 1,0 0-1,0-1 1,0 1-1,0-3 0,1 0 42,0 0-1,0 0 0,1 0 0,-1 0 0,1 0 0,0 1 0,2-5 0,2-2 54,-6 10-260,0 0 0,0 0 0,0 0 0,0-1 0,0 1 0,0 0 1,1 0-1,-1 0 0,0-1 0,0 1 0,0 0 0,0 0 1,0 0-1,1 0 0,-1 0 0,0-1 0,0 1 0,0 0 1,0 0-1,1 0 0,-1 0 0,0 0 0,0 0 0,0 0 1,1 0-1,-1 0 0,0 0 0,0 0 0,1 0 0,-1 0 1,0 0-1,0 0 0,0 0 0,1 0 0,-1 0 0,0 0 1,0 0-1,0 0 0,1 0 0,-1 0 0,0 0 0,0 0 0,0 0 1,1 1-1,-1-1 0,0 0 0,0 0 0,0 0 0,0 0 1,1 1-1,-1-1 0,0 0 0,0 0 0,0 0 0,0 0 1,0 1-1,8 11 1104,-8-10-1283,7 14 1588,-17-23-1395,10 6-37,-1 0-47,0-1 1,0 0-1,1-1 0,-1 1 0,0 0 1,0-4-1,1 6 51,0-1 0,0 0 0,0 1 0,0-1-1,0 0 1,0 1 0,1-1 0,-1 0 0,0 1 0,0-1 0,1 1 0,-1-1 0,0 0 0,1 1-1,-1-1 1,0 1 0,1-1 0,-1 1 0,1-1 0,-1 1 0,1-1 0,-1 1 0,1 0 0,-1-1 0,1 1-1,0 0 1,0-1 0,0 1 24,-1 0-1,0-1 1,0 1 0,1 0-1,-1 0 1,0 0-1,1 0 1,-1-1-1,0 1 1,0 0 0,1 0-1,-1 0 1,0 0-1,1 0 1,-1 0-1,0 0 1,1 0 0,-1 0-1,0 0 1,1 0-1,-1 0 1,0 0-1,1 0 1,-1 1 0,0-1-1,1 0 1,-1 0-1,0 0 1,1 0-1,-1 1 1,0-1 0,4 11 430,-4-10-422,0 0-1,0 1 0,0-1 1,0 0-1,0 0 0,0 0 1,0 0-1,0 0 1,-1 0-1,1 0 0,0 0 1,-1 0-1,1 0 0,-1 0 1,1 0-1,-1 0 1,0 0-1,1 0 0,-1-1 1,0 1-1,0 0 0,1 0 1,-1-1-1,0 1 1,-2 1-1,3-2-38,-1 1 0,0-1-1,0 1 1,0-1 0,0 0 0,0 1 0,1-1-1,-1 0 1,0 0 0,0 0 0,0 0 0,0 0 0,0 1-1,0-2 1,0 1 0,0 0 0,0 0 0,0 0-1,0 0 1,0-1 0,0 1 0,0 0 0,1-1-1,-1 1 1,0 0 0,0-1 0,0 0 0,1 1 0,-2-1-1,1-1-22,0 0 1,-1 0-1,1 0 0,0 1 0,1-1 0,-1 0 0,0 0 0,1 0 1,-1-1-1,1 1 0,-1 0 0,1 0 0,0 0 0,0 0 0,0 0 1,0 0-1,1-4 0,5 2-4,1 1 32,0 1 1,0 1-1,0-1 1,1 1-1,-1 1 1,0-1-1,1 1 0,9 2 1,-15-2 8,0 0 1,0 1-1,0 0 0,0 0 1,0-1-1,0 1 0,0 0 1,0 1-1,-1-1 0,1 0 1,0 0-1,-1 1 0,1-1 1,-1 1-1,1-1 0,-1 1 1,0 0-1,0-1 0,0 1 1,0 0-1,0 0 0,0 0 1,0 0-1,0 2 0,0 0 29,0-1 0,0 1-1,-1-1 1,1 1 0,-1-1 0,0 1 0,0 0-1,0-1 1,0 1 0,-1-1 0,0 1-1,-1 3 1,1-1 66,-2-2 0,1 1 0,-6 9-1,8-13-80,-1 0-1,0 1 0,0-1 0,0 0 0,0 0 0,0 0 0,0 0 0,0-1 0,-1 1 0,1 0 0,0 0 0,0-1 0,-1 1 0,1 0 0,0-1 0,-1 1 0,1-1 0,-1 0 0,0 1 0,-1-1-18,1-1 0,-1 1 0,1 0 0,-1-1 0,1 1 0,0-1 0,-1 0 0,1 0 0,0 0-1,0 0 1,0 0 0,0-1 0,0 1 0,0 0 0,0-1 0,0 0 0,0 1 0,1-1 0,-1 0 0,0 0 0,1 0 0,-2-2-1,2 3-19,1-1-1,-1 1 1,0-1-1,0 1 0,1 0 1,-1-1-1,1 1 0,-1-1 1,1 1-1,0-1 0,0 0 1,0 1-1,0-1 0,0 1 1,0-1-1,0 1 1,0-1-1,0 1 0,1-1 1,-1 0-1,1 1 0,-1 0 1,1-1-1,-1 1 0,1-1 1,0 1-1,0 0 1,0-1-1,0 1 0,0 0 1,0 0-1,0 0 0,0 0 1,2-1-1,-1 0-130,0 1 0,0-1 0,0 1 0,0 0 0,0 0 0,1 0 0,-1 0 0,0 1 0,4-2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9:05.36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20 133 4321,'-16'-6'11361,"15"5"-11346,1 1 0,0 0 0,0 0 0,-1-1-1,1 1 1,0 0 0,0-1 0,0 1 0,-1 0 0,1-1 0,0 1 0,0 0 0,0-1-1,0 1 1,0 0 0,0-1 0,0 1 0,0-1 0,0 1 0,0 0 0,0-1 0,0 1-1,0 0 1,0-1 0,0 1 0,0 0 0,0-1 0,1 1 0,-1 0 0,0-1 0,0 1-1,0 0 1,1-1 0,-1 1 0,0 0 0,0 0 0,1-1 0,-1 1 0,0 0 0,0 0-1,1-1 1,-1 1 0,0 0 0,1 0 0,-1 0 0,0 0 0,1 0 0,-1-1 0,2 0 22,0 0 0,0 0 1,1-1-1,-1 2 0,0-1 1,0 0-1,0 0 0,1 1 1,5 1 1533,-9-1-1579,1 0 1,-1 0 0,1 0-1,0-1 1,-1 1 0,1 0-1,0 0 1,-1-1 0,1 1-1,-1 0 1,1-1 0,0 1-1,0 0 1,-1-1 0,1 1-1,0 0 1,0-1 0,-1 1-1,1-1 1,0 1 0,0 0-1,0-1 1,0 1 0,0-1-1,-1 0 1,-1-12-252,2 12 244,0-1 5,-1-1 0,1 0-1,1 0 1,-1 1-1,0-1 1,2-4-1,9-31-18,-10 36 30,0 1 0,-1 0 0,1-1-1,0 1 1,-1 0 0,1 0 0,0-1 0,0 1 0,0 0 0,0 0 0,0 0 0,1 0 0,1-1 0,-2 1 7,0 1 0,0 0 0,-1-1 1,1 1-1,0 0 0,0 0 0,0 0 0,0 0 1,0 0-1,0 0 0,-1 0 0,1 0 0,0 0 1,0 0-1,0 0 0,0 0 0,1 1 0,0 0 27,-1 0 0,1 0-1,-1 0 1,1 0 0,-1 0-1,1 0 1,-1 0 0,1 0-1,-1 1 1,0-1-1,0 1 1,0-1 0,0 1-1,0-1 1,0 1 0,0 0-1,1 2 1,-1 1 76,-1-1 0,1 1 0,-1-1 0,0 1 0,0 0 0,0-1 0,0 1 0,-1-1 0,0 1 0,0-1 0,0 1 0,0-1 0,-1 0 1,0 0-1,0 1 0,0-1 0,0 0 0,-6 6 0,8-9-95,0-1 0,-1 0 0,1 0-1,0 1 1,0-1 0,-1 0 0,1 0 0,0 0 0,0 0 0,-1 1 0,1-1 0,0 0 0,-1 0 0,1 0 0,0 0 0,-1 0 0,1 0 0,0 0-1,-1 0 1,1 0 0,0 0 0,0 0 0,-1 0 0,1 0 0,0 0 0,-1 0 0,1 0 0,0 0 0,-1 0 0,1 0 0,-1-1 0,0 1 0,1-1 0,-1 0-1,0 0 1,0 1 0,0-1 0,1 0 0,-1 0 0,1 0 0,-2-1 0,0-3-28,0 1 0,0-1-1,-1-7 1,1 6-14,1 0 0,0 0 0,1 0 1,-1-11-1,1 16 19,0 0 0,0-1 1,0 1-1,1 0 0,-1 0 0,0 0 0,0-1 1,1 1-1,-1 0 0,0 0 0,1 0 1,-1 0-1,1 0 0,0 0 0,-1 0 1,1 0-1,0 0 0,-1 0 0,1 0 1,0 0-1,0 0 0,0 0 0,0 1 0,0-1 1,0 0-1,0 1 0,0-1 0,0 1 1,0-1-1,2 0 0,6 0-12,0 0-1,0 1 1,0 0-1,10 1 1,-15-1 23,1 1 0,0 0 0,-1 0 0,1 0 0,0 0 1,-1 1-1,0 0 0,1 0 0,5 4 0,-10-6 6,1 0 0,-1 1 0,1-1 0,-1 0 0,1 1 0,-1-1 0,0 1 0,1-1 0,-1 1 0,0-1 0,1 0 0,-1 1 1,0-1-1,0 1 0,1 0 0,-1-1 0,0 1 0,0-1 0,0 1 0,0-1 0,0 1 0,0-1 0,0 1 0,0 0 0,0-1 0,0 1 0,0-1 0,0 1 0,0-1 0,0 1 0,0-1 0,-1 1 0,1-1 0,0 1 0,0-1 0,-1 1 0,1-1 0,0 1 0,-1-1 0,1 1 0,0-1 0,-1 1 0,0 0 0,-1 0 32,0 1 0,0 0 0,0-1 0,0 1 0,0-1 0,0 0 0,-1 1 0,-2 0 0,-1-1-4,1 0 0,-1 0 0,1 0 0,0-1 0,-1 1 0,1-1 0,-1-1-1,-7 0 1,12 1-60,1 0-1,-1-1 1,0 1-1,0 0 1,0-1-1,1 1 1,-1 0-1,0-1 0,1 1 1,-1-1-1,0 1 1,1-1-1,-1 1 1,0-1-1,1 1 1,-1-1-1,1 0 1,-1 1-1,1-1 0,-1 0 1,1 0-1,0 1 1,-1-1-1,1 0 1,0 0-1,0 0 1,-1 1-1,1-1 1,0 0-1,0 0 0,0-1 1,1 2-48,-1-1 1,0 1-1,1 0 1,-1-1-1,1 1 1,-1 0-1,1 0 1,0-1-1,-1 1 1,1 0-1,-1 0 1,1 0 0,-1 0-1,1 0 1,0 0-1,-1 0 1,1 0-1,-1 0 1,1 0-1,0 0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9:12.49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152 127 5041,'-53'16'5304,"37"-10"-4689,15-6-402,-1 1 0,0 0 0,0-1 0,0 1-1,1-1 1,-1 0 0,0 1 0,0-1 0,0 0 0,0 0 0,0 0 0,0 0 0,0-1 0,-1 0 0,1 1-101,1 0-76,1-1 1,0 1-1,-1-1 1,1 1-1,-1-1 1,1 1-1,0-1 0,-1 1 1,1-1-1,0 1 1,0-1-1,-1 1 1,1-1-1,0 1 1,0-1-1,0 0 1,0 1-1,0-1 1,0 1-1,0-1 1,0 0-1,0 1 1,0-1-1,0 1 1,0-1-1,1-1 0,-1-2 191,0 3-218,0 0 1,1 0 0,-1 0 0,1 1 0,-1-1 0,1 0-1,-1 0 1,1 0 0,0 0 0,-1 1 0,1-1 0,0 0-1,0 1 1,-1-1 0,1 1 0,0-1 0,0 1-1,1-1 1,-1 0 9,64-43 184,-64 43-191,1 0-1,-1 0 1,0 1 0,0-1 0,0 0 0,1 1-1,-1-1 1,0 1 0,1-1 0,-1 1 0,0 0 0,1 0-1,-1-1 1,1 1 0,-1 0 0,0 0 0,2 1 0,-2-1 2,0 0 0,0 1 0,-1-1 0,1 0 0,0 1 1,0-1-1,-1 1 0,1-1 0,-1 1 0,1 0 1,0-1-1,-1 1 0,1 0 0,-1-1 0,1 1 0,-1 0 1,0-1-1,1 1 0,-1 0 0,1 1 0,0 1 56,-1 0-1,1 0 0,-1 0 0,1 0 0,-1 1 0,0-1 0,0 0 0,0 0 0,-1 1 1,0 2-1,1-4-39,-1-1 0,0 0 0,1 0 0,-1 1 0,0-1 0,0 0 0,0 0 0,0 0 0,0 0 0,0 0 0,0 0 0,0 0 0,0 0 0,-1 0 0,1 0 0,0-1 0,0 1 0,-1 0 0,1-1 0,-1 1 0,1-1 0,0 0 0,-1 1 0,-2-1 0,-4 1 34,1-1 0,0 0 0,-12-1-1,11 0-37,0 0 0,0 0 0,-12-4 0,17 4-28,0 0 0,0-1 0,1 1 0,-1 0 0,0-1 0,1 0 0,-1 1 0,1-1 0,0 0 0,0 0 0,0 0 0,0 0 0,-2-3 0,1 1-20,1 1 0,0 0 0,1-1 0,-1 1 0,0-1 0,0-3 0,2 5 10,-1 1 0,1-1 0,0 1 0,0 0 1,0-1-1,0 1 0,0 0 0,1-1 0,-1 1 0,0 0 0,1-1 0,-1 1 0,0 0 0,1 0 1,0-1-1,-1 1 0,1 0 0,0 0 0,-1 0 0,1 0 0,1-1 0,3-3-15,-1 0 1,1 1-1,0 0 0,0 0 0,0 0 0,1 0 1,0 1-1,-1 0 0,9-3 0,-12 5 32,0 1 1,0-1-1,1 0 0,-1 1 0,0-1 0,0 1 1,1 0-1,-1 0 0,0 0 0,0 0 0,1 0 1,-1 0-1,0 1 0,0-1 0,0 1 0,0 0 1,1-1-1,-1 1 0,0 0 0,0 0 0,0 0 1,0 0-1,-1 1 0,1-1 0,0 1 0,0-1 1,-1 1-1,1-1 0,1 4 0,1 1 33,-1 0 1,0 0-1,-1 0 0,1 0 0,-1 1 0,-1-1 1,1 1-1,-1-1 0,0 1 0,-1 0 0,1-1 0,-1 1 1,-1 7-1,1-13-19,-1 0 0,1 0 1,0-1-1,0 1 0,0 0 1,-1 0-1,1 0 0,0-1 0,-1 1 1,1 0-1,-1 0 0,1-1 1,-1 1-1,1 0 0,-1-1 0,1 1 1,-1 0-1,0-1 0,-1 1 1,0 1 9,1-2 1,-1 1 0,0 0-1,0 0 1,0 0-1,-1-1 1,-3 1 0,1 0 8,-1-1 0,0 0 0,0 0 0,-11-2 0,14 1-42,0 1 0,1-1-1,-1 0 1,0 0 0,1 0-1,-1 0 1,0-1-1,-3-2 1,5 4-7,0-1 0,1 0-1,-1 1 1,0-1 0,1 0 0,-1 1 0,1-1 0,-1 0-1,1 1 1,-1-1 0,1 0 0,0 0 0,-1 0-1,1 0 1,0 1 0,0-1 0,-1 0 0,1 0-1,0 0 1,0 0 0,0 0 0,0 0 0,0 0-1,0 1 1,0-1 0,1 0 0,-1 0 0,0 0 0,0 0-1,1 0 1,0-1 0,3-5-31,0-1 0,1 1 0,0 0 1,1 0-1,-1 1 0,1 0 0,11-9 0,-16 14 44,1 0 0,-1 0 0,1 0 0,-1 0 0,1 0 0,-1 0 0,1 0 0,0 1 0,-1-1 0,1 1 0,0-1 0,0 1 0,-1 0 0,1-1 0,0 1 0,0 0 0,-1 0 0,1 1 0,2-1 0,-2 1 11,0 0-1,0-1 1,0 1 0,0 0-1,-1 0 1,1 1-1,0-1 1,-1 0-1,1 0 1,0 1 0,-1-1-1,0 1 1,1 0-1,0 1 1,1 2 41,0 0 0,0 0 0,-1 1 0,1-1 0,-2 1 0,1-1 0,0 1 0,-1 0 0,0-1 0,0 11 0,-1-15-33,0-1 0,0 1 1,0 0-1,-1 0 0,1 0 0,0 0 0,0-1 1,-1 1-1,1 0 0,-1 0 0,1-1 0,-1 1 0,1 0 1,-1 0-1,1-1 0,-1 1 0,0-1 0,1 1 1,-1-1-1,0 1 0,1-1 0,-1 1 0,0-1 0,0 1 1,0-1-1,1 0 0,-1 0 0,0 1 0,0-1 1,0 0-1,0 0 0,0 0 0,-1 0 0,-4 1 28,-1-1-1,1 0 0,-10-2 0,11 2-53,-6-1-124,5 1-489,0 0 0,0-1 1,0 0-1,0 0 0,-5-2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8:58.27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 97 3857,'5'-22'13025,"-4"19"-12985,0 0 1,0 0 0,-1 0 0,1-7 0,0 10-31,-1-1 0,0 1-1,0-1 1,1 0-1,-1 1 1,0-1 0,1 1-1,-1-1 1,0 1-1,1-1 1,-1 1 0,1-1-1,-1 1 1,1-1-1,-1 1 1,1 0 0,0-1-1,-1 1 1,1 0-1,-1-1 1,1 1 0,0 0-1,1-1 1,6-4 215,-8 5-194,-1 0-1,1 0 1,-1-1-1,1 1 1,-1 0-1,1 0 1,-1 0-1,1-1 1,-1 1-1,1 0 1,-1 0 0,1-1-1,-1 1 1,1 0-1,-1-1 1,1 1-1,0-1 1,-1 1-1,1 0 1,0-1-1,-1 1 1,1-1-1,0 1 1,0-1-1,-1 1 1,1-1-1,0 1 1,0-1-1,0 0 1,0 1-1,0-2 1,0 1-25,0 0 0,1-1 0,-1 1 0,1 0 1,0 0-1,-1-1 0,1 1 0,0 0 0,0 0 0,0 0 1,0 0-1,0 0 0,0 0 0,0 0 0,0 0 1,0 0-1,0 1 0,0-1 0,0 0 0,1 1 1,-1-1-1,0 1 0,1-1 0,1 0 347,1 8 7,-3-7-342,-1 1 0,0-1-1,0 0 1,1 0 0,-1 1 0,0-1 0,0 0-1,0 1 1,0-1 0,1 0 0,-1 1 0,0-1-1,0 0 1,0 1 0,0-1 0,0 0-1,0 1 1,0-1 0,0 1 0,0-1 0,0 0-1,0 1 1,0-1 0,0 0 0,-1 1-1,1-1 1,0 0 0,0 1 0,-12 1 398,11-2-532,0 0 107,1 0 0,0 0 0,0-1-1,-1 1 1,1 0 0,0 0 0,0 0-1,-1 0 1,1 0 0,0 0 0,0 0-1,-1-1 1,1 1 0,0 0 0,0 0 0,0 0-1,-1 0 1,1-1 0,0 1 0,0 0-1,0 0 1,0-1 0,-1 1 0,1 0-1,0 0 1,0-1 0,0 1 0,0 0-1,0 0 1,0-1 0,0 1 0,0 0 0,0 0-1,0-1 1,0 1 0,0 0 0,0 0-1,2-3 529,-2 4-500,1 0 0,-1 0 0,0 0 0,0 0-1,0 0 1,-1 0 0,1 0 0,0 0 0,0-1-1,0 1 1,-1 0 0,1 0 0,0 0 0,-1 0-1,1 0 1,-1-1 0,1 1 0,-1 0 0,1 0 0,-1-1-1,0 1 1,1 0 0,-2 0 0,0 0-48,0 0 0,1 0 0,-1 0 0,0-1 1,0 1-1,1 0 0,-1-1 0,0 0 0,0 1 0,0-1 1,-3 0-1,4-6-1307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8:59.37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25 42 6817,'-10'0'9295,"8"-10"-8566,3 9-727,0 0 0,0 1 0,0-1 0,0 1 0,0-1 1,0 1-1,0-1 0,0 1 0,0 0 0,2-1 0,-1 0 571,-2 2-531,0-1 0,0 1-1,0 0 1,-1 0 0,1-1 0,0 1-1,-1 0 1,1-1 0,0 1 0,-1-1-1,1 1 1,-1 0 0,1-1-45,-1 1-1,1-1 1,0 0 0,0 0 0,0 0-1,0 0 1,-1 0 0,1 1 0,0-1-1,0 0 1,0 0 0,-1 0 0,1 0-1,0 0 1,0 0 0,-1 0 0,1 0-1,0 0 1,0 0 0,0 0 0,-1 0-1,1 0 1,0 0 0,0 0-1,0 0 1,-1 0 0,1 0 0,0 0-1,0 0 1,0 0 0,-1-1 0,1 1-1,0 0 1,0 0 0,0 0 0,-1 0-1,1 0 1,0 0 0,0-1 0,0 1-1,0 0 1,0 0 0,-1 0 0,1-1-1,0 1 1,0 0 0,0 0 0,0 0-1,0-1 1,0 1 0,0 0-1,0 0 2,0-1 1,0 1-1,0 0 0,0 0 0,-1 0 0,1 0 0,0 0 0,0 0 0,0-1 0,0 1 0,0 0 0,0 0 0,0 0 0,0 0 0,0 0 0,0-1 0,0 1 0,1 0 0,-1 0 0,0 0 0,0 0 0,0 0 0,0 0 0,0 0 0,0-1 0,0 1 0,0 0 0,0 0 0,0 0 0,0 0 0,0 0 0,1 0 0,-1 0 0,0 0 0,0 0 1,0-1-1,0 1 0,0 0 0,0 0 0,0 0 0,1 0 0,-1 0 0,0 0 0,0 0 0,0 0 0,27-11-16,-18 7 29,1 0 0,17-4 1,-27 8-10,1 0 1,0 0-1,-1 0 1,1 0-1,0 0 0,-1 0 1,1 0-1,0 1 1,-1-1-1,1 0 1,-1 0-1,1 0 1,0 1-1,-1-1 1,1 0-1,-1 1 0,1-1 1,-1 0-1,1 1 1,-1-1-1,1 1 1,-1-1-1,1 1 1,-1-1-1,0 1 1,1-1-1,-1 1 0,0-1 1,1 1-1,-1 0 1,1 3 21,0-1 1,0 0-1,-1 0 1,1 6 0,1 1 100,-1-2-23,1 0 0,-1 0 0,0 10 0,-1-17-93,0-1-1,0 1 1,0-1 0,0 1-1,-1-1 1,1 1 0,0-1-1,0 1 1,0-1 0,0 1-1,-1-1 1,1 0 0,0 1-1,-1-1 1,1 1 0,0-1-1,0 0 1,-1 1-1,1-1 1,-1 0 0,1 1-1,0-1 1,-1 0 0,1 0-1,-1 1 1,1-1 0,-1 0-1,1 0 1,-1 0 0,1 0-1,-1 1 1,1-1 0,-1 0-1,1 0 1,0 0 0,-1 0-1,1 0 1,-1 0 0,0-1-1,-3 1 61,0-1 0,-1 0 0,-6-2 0,6 1-10,-17-4 142,-23-11 0,45 17-213,-1 0 1,1 0-1,0 0 1,-1 0-1,1-1 1,0 1-1,-1 0 1,1 0-1,0-1 1,0 1-1,-1 0 1,1 0 0,0-1-1,0 1 1,-1 0-1,1-1 1,0 1-1,0 0 1,0-1-1,-1 1 1,1 0-1,0-1 1,0 0-5,0 1 1,1-1-1,-1 1 1,0 0-1,0-1 1,1 1-1,-1 0 1,0-1-1,1 1 1,-1 0-1,0-1 1,1 1-1,-1 0 1,0 0 0,1 0-1,-1-1 1,1 1-1,-1 0 1,0 0-1,1 0 1,-1 0-1,1 0 1,-1 0-1,0 0 1,1 0-1,-1 0 1,2 0-1,59-6-46,-58 6 48,-1 0 1,1 0-1,-1 0 1,0 0-1,1 0 0,-1 1 1,3 0-1,-4-1-1,-1 1 0,1-1 0,0 0 0,-1 1 1,1-1-1,-1 0 0,1 1 0,-1-1 0,1 1 0,-1-1 0,1 1 0,-1-1 0,0 1 0,1-1 0,-1 1 0,0 0 0,0-1 0,1 1 0,-1 0 0,0 0 0,2 13-85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9:27.25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214 55 1968,'-7'-7'8898,"2"0"-4223,-6-6-2091,8 11-2569,0 0 1,0 0-1,0 0 0,0 1 0,0-1 1,0 1-1,-1 0 0,1 0 0,0 0 1,-1 0-1,-4 0 0,0-1-2,-1 0-9,3 0-4,-1 1 1,0 0 0,1 0 0,-1 0-1,0 1 1,0 0 0,0 0-1,1 1 1,-13 2 0,16-3-9,1 0 0,-1 1-1,0 0 1,1-1 0,-1 1 0,1 0 0,-1 0 0,1 1-1,0-1 1,-1 0 0,1 1 0,0-1 0,0 1-1,0 0 1,0 0 0,0 0 0,0 0 0,1 0 0,-1 0-1,1 0 1,-1 1 0,-1 3 0,3-4-18,0 0 0,0 1 0,0-1 0,0 0 0,0 1 0,1-1 0,-1 0 0,1 0 0,-1 1 0,1-1 0,0 0 0,0 0 0,2 3 0,-1-2 10,1 0 0,0 0 0,0 0 0,0 0 0,0-1 0,6 5 0,25 11-14,-31-16 29,24 10 10,-16-6 60,0-1 1,21 15-1,-18-11 30,-8-5-4,-1-1 0,0 1-1,0 0 1,0 0 0,4 6-1,-9-10-59,1 0 1,-1 1-1,0-1 0,0 1 0,1-1 0,-1 1 0,0-1 0,0 1 0,0-1 0,1 1 1,-1-1-1,0 1 0,0-1 0,0 1 0,0-1 0,0 1 0,0-1 0,0 1 1,0-1-1,0 1 0,0-1 0,0 1 0,-1-1 0,1 1 0,0-1 0,0 0 0,-1 2 1,0-1 29,0 0 0,0 0 0,0 0 0,0 0 1,0 0-1,0 0 0,0 0 0,-1 0 0,-1 1 1,-3 0 156,0 1 1,-13 3 0,19-6-210,-8 2-83,1-1 1,0 0-1,-1 0 1,1 0-1,-1-1 0,1 0 1,-1-1-1,1 0 1,0 0-1,-1 0 1,-9-4-1,11 4-1476,2 1-2795,2 0 3036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9:29.20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154 138 4265,'0'-2'9280,"1"-7"-6716,3-2-2431,0 0 0,-2 0 0,1 0 0,-1 0 0,0-15 1,-2 25-116,0-1 1,0 0-1,0 0 0,-1 0 1,1 1-1,0-1 1,-1 0-1,0 1 1,1-1-1,-1 0 1,0 1-1,0-1 1,0 1-1,0 0 1,0-1-1,0 1 0,0-1 1,-1 1-1,1 0 1,0 0-1,-1 0 1,1 0-1,-1 0 1,1 0-1,-1 0 1,0 1-1,-1-2 1,-1 1 23,-1 0 1,1-1-1,-1 1 1,1 1-1,-1-1 1,0 1 0,1 0-1,-8 0 1,7 1-57,1 0-1,0 0 1,0 0 0,0 1 0,0 0-1,0-1 1,0 1 0,0 1 0,1-1 0,-1 0-1,1 1 1,0 0 0,-1 0 0,1 0-1,1 0 1,-1 0 0,0 1 0,1-1 0,-1 1-1,1 0 1,0 0 0,1-1 0,-3 6-1,-1 10-47,1 0-1,1 1 0,1-1 0,0 34 0,2-50 60,0 2 1,-1-1-1,1 0 1,1 1-1,-1-1 1,1 0-1,0 0 1,0 1-1,0-1 1,0 0 0,1 0-1,-1 0 1,1 0-1,0-1 1,0 1-1,1 0 1,-1-1-1,6 6 1,-6-8 6,-1 0 0,0 0 0,1 0 0,-1-1-1,0 1 1,1-1 0,-1 1 0,1-1 0,-1 1 0,1-1 0,-1 0 0,1 0-1,-1 0 1,1 0 0,-1 0 0,1 0 0,-1 0 0,1 0 0,-1-1 0,1 1-1,-1-1 1,0 1 0,1-1 0,-1 1 0,1-1 0,1-1 0,3-1 12,-1-1 1,1 0-1,0-1 0,4-4 1,-2 1 27,-1 1 0,0-1 0,0-1 0,-1 0 0,10-18 0,-16 25 61,1-3 172,-1 5-269,0 0 0,0 0-1,0 0 1,1 0-1,-1 0 1,0 0-1,0 0 1,0 0-1,0-1 1,0 1 0,0 0-1,0 0 1,0 0-1,0 0 1,0 0-1,0 0 1,0 0-1,0 0 1,0 0 0,0 0-1,0 0 1,0 0-1,1 0 1,-1 0-1,0 0 1,0 0-1,0 0 1,0 0 0,0 0-1,0 0 1,0 0-1,0 0 1,0 0-1,0 0 1,0 0 0,0 0-1,0 0 1,1 0-1,-1 0 1,0 0-1,0 0 1,0 0-1,0 0 1,0 0 0,0 0-1,0 0 1,0 1-1,0-1 1,0 0-1,0 0 1,0 0-1,0 0 1,0 0 0,45 51 112,-32-36-104,-10-11 4,1 0 0,-1 0 0,0 1 0,0-1 0,4 10 0,3 5-586,-5-15-274,2-6 351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9:30.81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 14 3313,'-4'-5'8445,"-4"-3"-3226,9 24-5089,0 1 1,5 23-1,-3-18-90,8 46 186,22 76 1,-33-137 19,-1-17-216,2 2-51,1 0 0,0 1 1,0 0-1,1-1 0,0 1 0,0 0 0,1 0 0,7-11 0,-9 16 16,0-1-1,0 1 1,0 0-1,0 0 1,1 0-1,-1 0 1,1 0-1,-1 0 1,1 1-1,0-1 1,0 1-1,-1-1 1,1 1 0,0 0-1,5-1 1,0 1 1,0 0 0,0 0 0,16 2 0,-24-1 4,5 0 31,0 1 0,1-1 0,-1 1 0,0 1-1,0-1 1,0 1 0,0 0 0,0 0-1,0 1 1,0-1 0,-1 1 0,8 5 0,-8-4 24,0-1 0,0 1 1,-1 0-1,1 0 0,-1 0 1,0 1-1,0-1 1,0 1-1,4 9 0,-7-12-24,1-1-1,0 1 0,-1 0 0,0 0 0,1 0 0,-1 0 1,0 0-1,0 0 0,0 0 0,0 0 0,-1 0 0,1 0 1,0 0-1,-1 0 0,0 0 0,1 0 0,-1 0 0,0 0 1,0-1-1,0 1 0,0 0 0,0 0 0,0-1 0,-1 1 1,1-1-1,0 1 0,-1-1 0,1 0 0,-3 2 1,-2 1 61,0-1 0,0 1 0,0-1 0,-1 0 0,0-1 0,1 1 0,-1-1 0,-10 1-1,0 0-29,0-1-1,-22 0 1,37-2-157,0 0 0,0 0 0,0 0 0,0 0 0,0-1-1,0 1 1,-3-1 0,5 0 49,0 1-1,-1 0 0,1 0 0,0 0 0,0 0 0,-1 0 0,1-1 1,0 1-1,0 0 0,0 0 0,0 0 0,-1-1 0,1 1 1,0 0-1,0 0 0,0-1 0,0 1 0,0 0 0,0 0 1,-1-1-1,1 1 0,0 0 0,4-10-812,2 1-92,0-3-388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2:09.6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1180 2569,'0'0'463,"-1"0"0,1 0 1,0 0-1,-1 1 0,1-1 1,0-1-1,-1 1 0,1 0 1,-1 0-1,1 0 0,0 0 1,-1 0-1,1 0 0,0 0 1,-1 0-1,1-1 0,0 1 1,-1 0-1,1 0 0,0 0 1,-1-1-1,1 1-312,0-1-1,0 1 1,0 0 0,0 0-1,0-1 1,0 1 0,0 0-1,0 0 1,1-1 0,-1 1-1,0 0 1,0 0 0,0-1-1,0 1 1,0 0 0,0 0-1,0 0 1,1-1 0,-1 1-1,0 0 1,0 0 0,1-1-1,16-12-1281,-11 9 2144,11-13-807,-2-1-135,29-31 95,-6 14-103,2 1 0,75-48 0,-46 32-30,495-386 77,-524 401-107,179-142 68,-187 155-56,131-94 249,-121 84-138,14-10 195,-51 35 326,-5 7-639,0-1 0,0 1 0,0 0 0,0 0 0,0 0 0,0 0 0,0 0 0,0 0 0,0 0 1,-1 0-1,1-1 0,0 1 0,0 0 0,0 0 0,0 0 0,0 0 0,0 0 0,0 0 0,0 0 0,-1 0 0,1 0 1,0 0-1,0 0 0,0 0 0,0 0 0,0 0 0,0 0 0,0 0 0,-1 0 0,1 0 0,0 0 0,0 0 0,0 0 1,0 0-1,0 0 0,-1 0 0,0 0-199,0 1 0,-1-1 0,1 0 0,0 1 0,0-1 0,-1 1 0,1-1 1,-2 2-1,-10 9-1607,-7 2 775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9:31.83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136 0 2024,'39'32'1855,"-38"-31"-1760,0 0-1,1-1 0,-1 1 0,0 0 0,0-1 0,0 1 0,1-1 0,-1 1 0,3 0 0,-4-1 90,1 0 1,-1 0-1,0 0 0,1 0 1,-1 0-1,0 0 0,1 0 0,-1-1 1,0 1-1,1 0 0,-1 0 1,0 0-1,1 0 0,-1 0 0,0 0 1,1-1-1,-1 1 0,0 0 1,1 0-1,-1 0 0,0-1 0,1 1 1,-1-1 33,0 1 1,0 0-1,0-1 1,0 1 0,0 0-1,1-1 1,-1 1-1,0-1 1,0 1-1,0 0 1,0-1 0,0 1-1,0 0 1,0-1-1,0 1 1,0-1-1,-1 1 1,1 0-1,0-1 1,0 1 0,0 0-1,0-1 1,-1 1-1,1 0 1,0-1-1,0 1 1,0 0 0,-1-1-1,1 1 1,0 0-1,-1 0 1,1-1-1,0 1 1,0 0-1,-1 0 1,1 0 0,0-1-1,-1 1 1,1 0-1,-1 0 1,-5-2-134,0 1 0,0 0 1,0 1-1,0-1 0,0 1 0,-10 1 1,-28 6-35,39-6-54,-1 0-1,1 1 1,0 0-1,1 0 1,-1 0 0,0 1-1,0 0 1,1 0 0,0 0-1,-1 0 1,1 1-1,0-1 1,1 1 0,-6 6-1,7-7-4,-1 0 1,1 0-1,0 0 0,0 0 0,1 0 0,-1 0 1,0 1-1,1-1 0,0 1 0,0-1 0,0 1 0,0-1 1,1 1-1,-1-1 0,1 1 0,0 0 0,0-1 0,0 1 1,1 0-1,-1-1 0,1 1 0,0-1 0,0 1 0,0-1 1,0 1-1,1-1 0,-1 0 0,1 1 0,0-1 0,0 0 1,0 0-1,0-1 0,1 1 0,-1 0 0,1-1 0,-1 1 1,1-1-1,4 3 0,3 1 7,1 0 1,-1 0-1,2-1 1,-1 0 0,0-1-1,1 0 1,0-1-1,0-1 1,0 1-1,0-2 1,1 0-1,-1 0 1,21-3-1,-30 2-56,0 0-1,0-1 0,-1 1 1,1-1-1,5-2 1,-7 3 40,0 0 0,0-1 0,0 1 1,-1-1-1,1 0 0,0 1 1,0-1-1,0 0 0,-1 1 1,1-1-1,0 0 0,-1 0 1,1 1-1,-1-1 0,1 0 1,-1 0-1,1 0 0,0-1 0,-1-11-357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9:33.45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163 281 2985,'2'7'217,"-1"-1"8820,-9-10-2621,-8-5-6068,-10-5-248,-16-14-55,41 28-45,0-1-1,-1 0 0,1 1 1,-1-1-1,1 0 1,-1 1-1,1 0 1,-1-1-1,1 1 1,-1 0-1,1 0 1,-1 0-1,0 0 0,1 0 1,-1 0-1,1 0 1,-1 1-1,1-1 1,-1 1-1,1-1 1,-1 1-1,1-1 1,0 1-1,-3 1 0,1 0-11,0 0 0,1 1 0,0-1 0,-1 1 0,1-1 0,0 1 0,0 0 0,-2 3-1,2-1-6,0 0-1,0 0 1,1 0-1,0 0 1,0 0-1,0 0 1,0 0-1,1 1 1,0-1-1,0 0 0,0 0 1,1 0-1,-1 0 1,1 1-1,1-1 1,-1 0-1,4 8 1,-4-10 14,1 0 0,0 0 0,-1 1 0,1-2 1,0 1-1,0 0 0,1 0 0,-1-1 0,1 1 0,-1-1 0,1 0 1,3 3-1,-4-4 8,1 0-1,-1 0 1,1 0 0,-1 0 0,1 0 0,0 0-1,-1-1 1,1 1 0,0-1 0,-1 0 0,1 0-1,0 0 1,-1 0 0,1 0 0,0-1 0,0 1 0,2-2-1,-1 1 3,0-1 0,0 0-1,0 0 1,0 0 0,0-1-1,-1 0 1,1 1-1,-1-1 1,0 0 0,1-1-1,-1 1 1,-1 0 0,1-1-1,-1 0 1,3-4 0,3-6-2,-1-1 1,10-27 0,-9 16-33,-1-1 1,-1-1-1,-2 1 1,-1 0-1,0-48 1,-2 68 23,-1-1-1,-1 0 1,0 0 0,0 1-1,0-1 1,-1 1 0,-3-10-1,5 17 5,0-1 0,0 1 0,0-1 0,-1 1 0,1 0 0,0-1 0,0 1 0,0-1 0,-1 1 0,1 0 0,0-1 1,-1 1-1,1 0 0,0-1 0,-1 1 0,1 0 0,0-1 0,-1 1 0,1 0 0,-1 0 0,1-1 0,0 1 0,-1 0 0,0 0 0,1 0 0,-1 0 0,1 0 0,-1 1 0,1-1 0,0 0 0,-1 1 0,1-1 0,0 0 0,-1 1 0,1-1 0,0 0 0,-1 1 0,1-1 0,0 1 0,0-1 0,-1 1 1,1-1-1,0 1 0,0-1 0,0 0 0,0 1 0,0-1 0,0 1 0,0-1 0,0 1 0,-2 17-7,1-1-1,1 0 1,1 0-1,0 0 1,4 19-1,2 5 71,13 47 0,-14-68-27,1 0 0,0-1 0,2 0 0,14 23 0,-20-37-78,1 0 0,-1 0 0,2 0 0,-1 0-1,6 4 1,-8-7-6,0-1 0,-1 0 0,1 0 0,0 0 0,0 0 0,0 0 0,0 0 0,3 0 0,-4-1 29,0 0 1,-1 1 0,1-1-1,0 0 1,0 0 0,0 0-1,0 0 1,0-1 0,0 1-1,0 0 1,0 0 0,0-1-1,-1 1 1,1 0 0,0-1-1,0 1 1,0-1 0,-1 1-1,2-1 1,-1-1-15,0 1-1,0 0 0,0 0 1,-1 0-1,1 0 1,0-1-1,-1 1 0,1 0 1,-1-1-1,1 1 1,-1 0-1,0-1 1,1-1-1,1-24-714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9:35.04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40 75 3721,'-33'106'2642,"27"-83"-1024,6-23-1600,0 0-1,0 0 1,0 0 0,0 0 0,0 1-1,0-1 1,0 0 0,0 0 0,0 0-1,0 0 1,0 0 0,0 0 0,0 0-1,0 0 1,0 0 0,0 0 0,0 0-1,0 1 1,0-1 0,0 0 0,0 0-1,0 0 1,0 0 0,0 0 0,0 0-1,0 0 1,0 0 0,0 0 0,0 0-1,0 0 1,0 1 0,0-1 0,0 0-1,0 0 1,0 0 0,0 0 0,0 0-1,0 0 1,1 0 0,-1 0 0,0 0-1,0 0 1,0 0 0,0 0 0,0 0-1,0 0 1,0 0 0,0 0 0,0 0-1,0 0 1,0 0 0,0 0 0,1 0-1,-1 0 1,0 0 0,0 0 0,0 0-1,0 0 1,0 0 0,0 0 0,3 0 493,3 4 891,-5-4-135,1 0-192,21-4-432,0-1-1,28-10 1,-42 12-581,1-2 0,-1 0 0,0 0 0,0 0 0,-1-1 0,1 0 0,-1-1 0,0 0 0,-1 0 0,0-1 0,0 0 0,-1 0 0,0 0 0,8-15 0,-12 20-32,-1 0 0,1-1 0,-1 1 1,0 0-1,0 0 0,0-1 0,0 1 1,0-1-1,-1-3 0,0 6-10,0-1-1,0 1 1,0-1 0,0 1 0,-1-1-1,1 1 1,0-1 0,-1 1 0,0-1-1,1 1 1,-1-1 0,0 1 0,0 0-1,1 0 1,-1-1 0,0 1 0,0 0-1,0 0 1,-1 0 0,1 0-1,0 0 1,-2-1 0,0 1 10,0-1 0,1 1-1,-1 0 1,0 1 0,0-1 0,1 0 0,-1 1-1,0 0 1,0-1 0,0 1 0,0 0 0,0 1-1,1-1 1,-1 0 0,0 1 0,0 0 0,0-1-1,-3 3 1,-1-1 2,1 1 0,-1 0 0,1 1 0,0-1 0,-1 1 0,-5 5-1,8-5-22,0 0 0,0 0 0,0 0-1,1 0 1,-1 0 0,1 1-1,0 0 1,0-1 0,1 1-1,0 0 1,0 0 0,0 1 0,-2 9-1,3-10-3,0-1 0,1 1 0,0 0 0,0-1 0,0 1 0,1-1 0,-1 1 0,1 0 0,0-1 0,0 0 0,1 1 0,0-1-1,-1 0 1,1 1 0,1-1 0,-1 0 0,3 3 0,1 0 17,-1 0-1,1-1 1,1 0 0,-1 0-1,1-1 1,0 0-1,1 0 1,-1 0 0,1-1-1,10 4 1,-6-3 7,0-1 1,1 0-1,-1-1 1,1-1-1,0 0 1,16 1-1,-26-3-83,-1 0 1,1 0-1,-1 0 0,1 0 0,0 0 0,-1-1 1,1 1-1,-1-1 0,1 1 0,-1-1 0,1 0 1,-1 0-1,0 0 0,0-1 0,1 1 0,-1-1 1,0 1-1,0-1 0,0 1 0,0-1 0,-1 0 0,3-2 1,3-11-523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9:38.72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157 40 1424,'-28'37'1457,"28"-36"-1389,0-1 1,-1 0 0,1 1 0,0-1-1,0 1 1,-1-1 0,1 1 0,0-1 0,0 1-1,-1-1 1,1 1 0,0-1 0,0 1-1,0-1 1,0 1 0,0 0 0,0-1-1,0 1 1,0-1 0,0 1 0,0-1 0,0 1-1,0-1 1,1 1 0,-1-1 0,0 1-1,0-1 1,0 1 0,1-1 0,-1 1-1,0-1 1,1 1 0,-1-1 0,1 1 0,12 5 2615,-12-5-2081,0-1 541,-2-7 2809,-1-7-885,1 11-2996,0-1 1,0 0 0,0 1-1,-1 0 1,1-1 0,-1 1-1,0 0 1,0 0 0,-3-4-1,-23-26 232,27 32-291,0 0-1,0 0 1,0 0-1,0 0 1,0 1-1,0-1 1,0 0-1,0 1 1,0-1-1,0 1 0,0-1 1,-1 1-1,1-1 1,0 1-1,0 0 1,0 0-1,-1 0 1,1-1-1,0 1 1,0 0-1,-1 1 0,1-1 1,0 0-1,0 0 1,-1 0-1,1 1 1,0-1-1,0 1 1,0-1-1,-1 1 1,-1 0-1,0 2-2,0 0 1,0-1 0,0 1-1,0 0 1,0 0-1,0 1 1,-1 2-1,-1 2-19,1 0 0,0-1 0,1 1-1,0 1 1,0-1 0,1 0 0,0 1-1,1-1 1,-2 15 0,2 6-40,3 44 1,8 16 59,24 97 0,0-2 154,-30-167-58,-2-10-267,-2-6-325,-1-3-412,-1-1 778,0-3-134,-1 1 0,-1-1 0,-6-8 0,-13-9-821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9:39.10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7 7786,'6'-1'1746,"0"0"0,1 0-1,9 0 1,37 5 82,-12 0-929,3-2-319,2 1-162,65-5-1,-50-4-2174,-41 4 1040,-7-3-373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9:40.33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180 285 4705,'0'-3'6846,"5"-5"-4280,13-16-2270,-14 19 88,39-53 444,-38 52-689,-1 0 1,0-1-1,0 1 1,-1-1-1,0 0 1,0 0-1,-1 0 1,0-1-1,0 1 1,0 0-1,-1-1 1,0-10-1,-1 15-98,0 0-1,0 0 0,-1 0 0,1-1 0,-1 1 1,0 0-1,0 0 0,0 0 0,0 0 0,0 0 0,-1 0 1,1 0-1,-1 1 0,0-1 0,0 0 0,0 1 1,0-1-1,0 1 0,-1 0 0,1 0 0,-1 0 1,1 0-1,-1 0 0,0 1 0,-5-3 0,1 1-18,0 0-1,0 1 1,0 0-1,-1 0 1,1 0 0,-1 1-1,1 1 1,-1-1-1,-13 2 1,14-1-30,0 1-1,0 1 1,0 0 0,0 0 0,0 0 0,1 1 0,-1-1 0,1 2-1,0-1 1,-12 9 0,10-6-3,1 1-1,0-1 1,0 1-1,1 1 1,0 0-1,0-1 1,-6 12-1,11-15 9,-1-1 0,1 1 0,0 0 0,0 0-1,0-1 1,1 1 0,-1 0 0,1 0 0,0 7 0,0-10 2,0 1 0,0 0-1,0 0 0,0-1 0,1 1 1,-1 0-1,1 0 0,-1 0 1,1 0-1,0 0 0,-1 0 1,1-1-1,0 1 0,0 0 0,0 0 1,0-1-1,1 1 0,-1-1 1,0 1-1,1-1 0,-1 0 0,1 0 1,-1 1-1,1-1 0,0 0 1,-1 0-1,4 1 0,1 0 8,-1 0-1,1-1 1,0 1 0,1-1-1,-1-1 1,0 1-1,8-1 1,13-1 35,-18 0-15,-1 0 1,1 1-1,12 1 1,-19 0-10,-1-1 0,1 1 1,-1 0-1,1-1 1,0 1-1,-1 0 1,0 0-1,1 0 0,-1 0 1,1 0-1,-1 1 1,0-1-1,0 0 0,0 1 1,0-1-1,0 0 1,0 1-1,1 2 1,2 5 84,0-1 1,3 12 0,-5-14-54,8 30 169,-2 0 0,-1 1 0,-1 0 0,-3 0 1,-1 1-1,-2 41 0,-1-70-138,1 0-1,-1-1 1,-1 1 0,-4 15-1,5-21-22,0 0-1,0 0 1,-1 0-1,1 0 1,-1 0-1,0 0 1,0-1-1,0 1 1,0-1-1,0 1 1,-1-1-1,1 0 1,-1 0-1,0 0 1,1 0-1,-5 2 1,3-2-33,-1 0 1,1 0-1,-1-1 1,0 0-1,0 1 0,0-1 1,1-1-1,-1 1 1,0-1-1,0 0 1,0 0-1,0 0 1,0-1-1,0 1 0,0-1 1,1-1-1,-1 1 1,0-1-1,1 1 1,-1-1-1,1-1 1,-1 1-1,-5-5 1,8 6-135,1 0 0,-1-1 0,0 1 0,1-1 1,-1 0-1,1 0 0,0 1 0,-1-1 1,1 0-1,-1-4 0,-4-4-372,3 6 205,1 0 0,0 0 0,0 1 0,0-1 0,0 0-1,1-1 1,-1 1 0,1 0 0,0 0 0,1-1 0,-1 1 0,1 0 0,-1-1 0,1 1 0,1-7 0,9-29-1285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9:41.47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 8 2801,'-10'-7'9808,"10"7"-9721,0 0-1,-1 0 1,1 0-1,0 0 0,0-1 1,0 1-1,0 0 1,0 0-1,-1 0 1,1 0-1,0 0 0,0 0 1,0 1-1,0-1 1,0 0-1,-1 0 0,1 0 1,0 0-1,0 0 1,0 0-1,0 0 0,0 0 1,-1 0-1,1 0 1,0 0-1,0 0 0,0 0 1,0 1-1,0-1 1,0 0-1,0 0 0,0 0 1,-1 0-1,1 0 1,0 0-1,0 1 0,0-1 1,0 0-1,0 0 1,-1 5 11,1-1 1,0 1 0,0 0 0,1 7 0,2 46 358,6 143 1095,-9-169-1394,0-18-41,-1-13-110,1-1-1,0 0 1,0 1 0,0-1-1,-1 1 1,1-1 0,0 0-1,0 1 1,-1-1 0,1 1-1,0-1 1,-1 0 0,1 0-1,0 1 1,-1-1 0,1 0-1,-1 1 1,0-1-5,1 0-1,0 0 0,0 0 1,0 0-1,-1 0 1,1 0-1,0 0 1,0 0-1,0 0 1,0 0-1,-1 0 1,1 0-1,0 0 0,0 0 1,0 0-1,0-1 1,0 1-1,-1 0 1,1 0-1,0 0 1,0 0-1,0 0 1,0 0-1,0 0 0,0-1 1,-1 1-1,1 0 1,0 0-1,0 0 1,0 0-1,0 0 1,0-1-1,0 1 1,0-1-25,-1 1 1,1-1-1,0 0 1,0 0-1,0 1 1,0-1-1,0 0 1,0 1 0,0-1-1,0 0 1,0 0-1,0 1 1,0-1-1,1 0 1,-1 1-1,0-2 1,42-103-30,-40 99 52,0 1-1,1 1-1,-1-1 1,1 0 0,-1 1-1,1-1 1,5-4 0,-7 8 1,0 0 0,0 0-1,1-1 1,-1 1 0,0 0 0,1 1 0,-1-1 0,1 0 0,-1 0 0,1 1 0,-1-1 0,1 0 0,0 1 0,-1 0 0,1-1 0,0 1 0,-1 0 0,1 0 0,0 0-1,-1 0 1,1 0 0,0 0 0,3 1 0,-2 1 19,0-1 1,1 0-1,-1 1 0,0 0 0,0 0 0,0 0 0,0 0 0,0 0 0,0 1 0,0-1 1,3 6-1,3 3 174,11 20 0,-14-22-16,-1 1 0,0 0-1,0 0 1,-1 1 0,-1-1-1,0 1 1,0 0-1,1 11 1,-6-14 222,1-6-678,1-5-1988,0 2 1395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9:58.8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310 48 72,'-9'56'11153,"9"-64"-10357,0 5-636,0 0-1,0 0 1,0 0 0,-1-1-1,1 1 1,-1 0-1,1 0 1,-1 0 0,0 0-1,0 1 1,-3-5-1,2 1 39,-1 1-61,1 0-1,0 0 1,-5-7-1,5 10-56,1 1-1,-1-1 1,1 0-1,-1 1 1,0-1-1,1 1 1,-1-1 0,0 1-1,0 0 1,0 0-1,0 0 1,0 0-1,-3-1 1,0 1 23,0 0-1,0 1 0,0-1 1,0 1-1,0 0 1,0 1-1,0-1 1,0 1-1,0 0 1,0 0-1,0 1 1,0-1-1,0 1 1,1 0-1,-1 0 0,1 1 1,0-1-1,-5 4 1,-2 2-53,0 1 1,1 0-1,1 0 1,0 1-1,-14 17 1,13-10-59,0 0 0,1 0 0,1 1 0,0 0 0,-6 26 0,8-26-4,2 0-1,0 1 1,2-1 0,0 1-1,0-1 1,2 1 0,3 33-1,-1-37 18,1 1 0,1-1-1,0 0 1,0 0 0,2 0 0,10 20-1,-10-24 0,0 0 0,1 0 0,1-1-1,0 0 1,0 0 0,1-1-1,0 0 1,15 11 0,-15-14-3,0-1 0,0 0 1,1-1-1,0 0 0,0 0 0,0-1 1,0 0-1,1-1 0,-1 0 0,12 1 1,5-2 13,0 0 0,45-6 0,-56 3-37,27-7 1,-43 9-43,1 0 0,-1 0 0,1 0 0,-1 0 0,1-1 0,0 1 0,-1 0-1,1 0 1,-1 0 0,1-1 0,-1 1 0,1 0 0,-1-1 0,1 1 0,-1 0 0,1-1 0,-1 1 0,0-1 0,1 1 0,-1-1 0,1 1 0,-1-1 0,0 1 0,0-1 0,1 1 0,-1-1 0,0 1 0,1-2-1,-2 1-422,1-1-1,0 0 0,-1 1 0,1-1 0,-1 1 0,1 0 0,-1-1 0,0 1 0,0-2 0,0 1 105,-8-12-1451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9:59.2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4 5793,'-6'-3'7570,"9"4"-6730,10 5-260,25 8 0,-35-13-550,9 3 93,1 0 0,-1-1 0,1 0 0,0-1 0,24 0 0,34-9 327,-53 4-347,0 0 0,0 2 0,19 1 0,-31 1 570,-12 2-168,4-3-482,0 0 0,1 1 0,-1-1 0,1 1 0,0-1-1,-1 1 1,1 0 0,-1-1 0,1 1 0,-3 2 0,1 7 35,3-6-39,-1-1 1,0 1-1,0-1 1,0 1-1,-4 6 0,-3 3 23,5-8-22,0 0 0,0 0 0,1 0-1,-1 1 1,1-1 0,0 1 0,1-1 0,-1 1 0,1-1 0,0 1 0,1 0-1,-1 6 1,1 9 32,1 0-1,1 0 0,1 0 1,1-1-1,8 24 0,-12-41-64,1-1 0,0 0-1,0 1 1,0-1-1,1 0 1,-1 1 0,0-1-1,1 0 1,0 0-1,-1 0 1,1 0-1,0-1 1,0 1 0,0 0-1,0-1 1,3 2-1,-5-3-9,0 0-1,0 0 1,1 0-1,-1 0 0,0 0 1,0 0-1,1 0 1,-1 0-1,0 0 0,0 0 1,1 0-1,-1 0 1,0 0-1,1 0 0,-1 0 1,0 0-1,0 0 1,0 0-1,1 0 0,-1 0 1,0 0-1,0-1 1,1 1-1,-1 0 0,0 0 1,0 0-1,0 0 1,1-1-1,-1 1 0,0 0 1,0 0-1,0-1 1,0 1-1,0 0 0,0 0 1,1 0-1,-1-1 1,0 1-1,0 0 0,0-1 1,0 1-1,1-13-1244,-1 12 1154,0-15-583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9:59.6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149 12 7162,'19'-11'10603,"-19"11"-10456,-2 3 728,-50 127 640,34-85-1428,-2-1 0,-27 44 0,45-84-107,1-2-34,-1 1-1,1-1 1,-1 0 0,1 1 0,-1-1 0,0 0 0,0 0 0,0 0 0,0 0 0,0 0 0,-5 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2:12.2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 0 4761,'0'0'11164,"1"11"-10828,0-6-247,1 6 47,-2-11-98,0 0 0,0 0 0,0 0 1,0 1-1,0-1 0,0 0 0,0 0 1,0 0-1,0 1 0,-1-1 0,1 0 1,0 0-1,0 0 0,0 1 0,0-1 1,0 0-1,0 0 0,0 0 0,0 0 1,-1 0-1,1 1 0,0-1 1,0 0-1,0 0 0,0 0 0,0 0 1,-1 0-1,1 0 0,0 1 0,0-1 1,0 0-1,0 0 0,-1 0 0,1 0 1,0 0-1,0 0 0,0 0 0,-1 0 1,1 0-1,-17 4 2073,17-4-2110,0 0 1,0 0-1,0 0 1,-1 0-1,1 0 1,0 0-1,0 0 0,0 0 1,0 0-1,-1 0 1,1 0-1,0 0 1,0 0-1,0 0 0,-1 0 1,1 1-1,0-1 1,0 0-1,0 0 1,0 0-1,-1 0 0,1 0 1,0 0-1,0 0 1,0 0-1,0 1 1,0-1-1,0 0 0,-1 0 1,1 0-1,0 0 1,0 0-1,0 1 1,0-1-1,0 0 0,0 0 1,0 0-1,0 0 1,0 1-1,0-1 1,0 0-1,0 0 0,0 0 1,0 1-1,0-1 1,0 0-1,0 0 0,0 0 1,0 0-1,0 1 1,0-1-1,0 0 1,0 0-1,0 0 0,0 0 1,0 1-1,0-1 1,0 0-1,1 0 1,8 11 0,17 12 18,-26-23-20,15 12 12,1-1-1,0 0 1,31 15 0,-31-19-10,-1 0 0,0 1 0,0 1 0,-1 0 1,0 1-1,0 1 0,12 13 0,223 186-12,-208-178 16,116 81 54,50 42 29,107 103 74,-261-219 439,65 36 0,-114-73-517,0 0-12,0 0-1,1 1 1,-1 0-1,0 0 1,0 0 0,-1 0-1,4 4 1,5-1 448,-5-3-506,20 18 114,-19-16-113,1 0-1,-1 1 1,0 0-1,10 11 1,-3-4 4,-3-2 4,-10-10-16,0 0 1,-1 1-1,1-1 0,0 1 0,-1 0 0,1-1 0,-1 1 1,1 0-1,-1 0 0,0 0 0,1 2 0,0-1 16,-1 0-1,1 0 0,-1 0 1,1 0-1,0 0 0,0-1 0,3 3 1,-4-3-25,0-1 0,0 0 1,0 0-1,0-1 0,0 1 1,0 0-1,0 0 0,0 0 0,1-1 1,-1 1-1,0-1 0,1 1 1,-1-1-1,3 1 0,-11-2-2897,-14-5 1838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5:38:43.52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21604 12616 236 0,'-1'0'121'0,"-1"0"-11"16,1 0-8-16,0 0 13 16,0 0 6-16,0 0-19 0,0 0-27 15,0 0-46-15,0 0-13 16,0 0-12-16,0-1-4 15,1 0 0-15,0 0 1 16,4-5 1-16,1-2 1 16,5-1 5-16,25-26 2 15,-29 31 11-15,-3 0 15 16,-3 4 34-16,-2 0 3 16,1 0 0-16,0 0-7 0,-7 5-23 15,-12 6-5-15,-27 34-9 16,30-29-10-16,1-2-14 15,2-6-1-15,9-5-3 16,0-2-2-16,5 0-11 16,4 1-3-16,-4-4 2 15,0 1 1-15,8-3 11 16,12-5 1-16,27-37 0 16,-27 25 1-16,-4 3-1 15,-1 4 0-15,-3-1 2 16,-4 7-1-16,-2 2 2 15,-2 2 10-15,-4 5 9 16,-2 5 3-16,-7 4 6 16,-3 6-4-16,-5 2-3 15,-3 1-3-15,0-2-4 0,5 0-5 16,2-7-6-16,4 1-2 16,4-5-2-16,-1 1-2 15,5-5-8-15,2-1-4 16,6-3-1-16,-7 1 1 15,0 0 8-15,14-2 4 16,6-20 0-16,22-28 2 16,-27 29 1-16,-3 6 0 15,-5 6 3-15,-1 3 7 0,-4 5 16 16,-2 2 2-16,-7 11-4 16,-4 5-8-16,-8 8-16 15,-4 6-2-15,-7 1 1 16,2-5 1-16,9-6 1 15,0-9 0-15,14-8 0 16,4-1-1-16,1-2-7 16,0-1-2-16,0 0-2 15,0 0 1-15,17-10 4 16,32-32 0-16,-32 25 2 16,0 1 1-16,-5 4 1 15,-1-1 1-15,-5 6 1 16,-3 5 0-16,-3 3 2 15,-4 4 0-15,-8 9-1 16,-3 5-1-16,-5 6-2 16,-2 3 0-16,2-4 1 0,2-3 1 15,3-7 3 1,8-5 0-16,6-4 1 0,0-2 1 16,3-2-8-16,-2-1-3 15,0 0-3-15,0 0 0 16,10-13 4-16,35-35 2 15,-30 30 9-15,-2 6 4 16,-9 7 7-16,-1 5 6 16,-5 1-6-16,1 0-3 0,0 0-6 15,0 0-6-15,-5 4-6 16,-5 9-18-16,-25 23-125 16,27-26 103-16</inkml:trace>
  <inkml:trace contextRef="#ctx0" brushRef="#br0" timeOffset="1885.68">20707 12223 339 0,'-6'-3'193'15,"4"2"-31"-15,-2-8-38 16,-2-3-5-16,-26-26 2 16,25 28-2-16,0 1-7 15,1 0 4-15,-1 2-1 16,2-2-2-16,0 6-17 15,1-3-16-15,-3 5-34 16,3 2-15-16,-4-3-19 16,2 1-6-16,5 4-5 15,-3-3-2-15,4 0-14 0,0 0-8 16,0 0-5-16,0 0-1 16,2 2 9-16,11 19 6 15,36 35 7-15,-22-22 1 16,6 4 2-16,3 0 3 15,8-6 0-15,2-3 1 16,-6-7 1-16,-6-6 3 16,-13-6 2-16,-7-1 3 15,-11-9 13-15,4 0 8 0,-13-2 3 16,-1-6-1-16,-7-2-11 16,-9-6-6-16,-3-2-3 15,-5-3-1-15,-1-2-1 16,0-1-3-16,2-5-3 15,0-4 0-15,4 0-1 16,1 2 4-16,5 8 6 16,6 10 0-16,9 8 0 15,2 2-3-15,3 4-5 16,0 1-2-16,0-2-5 16,0 0-5-16,0 0-8 15,0 0-1-15,0 0 2 16,18 17 1-16,36 34 1 15,-24-25 0-15,13 5 4 16,1 0 2-16,-2 3 5 16,-1-1 3-16,-10-4 2 0,-4-4 2 15,-6-9 0-15,-5-2 1 16,-6-6 4-16,-3-2 6 16,-11-2 11-16,-6-6 2 15,-2 0 2-15,-5-6-6 16,3-8-8-16,-4 0-3 15,0-9-4-15,-3-1-1 16,-8-6-2-16,0-3 1 0,-9 0-4 16,1 1 0-16,10 3-5 15,4 8-1-15,11 9-4 16,5 5-3-16,6 6-6 16,1 2-3-16,1 3-8 15,-1-2 2-15,0 0 6 16,8 2 4-16,20 24 9 15,37 29 2-15,-39-31-1 32,-13-12 1-32,2 2 2 0,15 12 1 15,-14-13 2-15,0 1 0 0,30 29 3 16,-3-5 3-16,-30-29 10 16,-11-8 8-16,-6-1 6 15,-3-4 0-15,-5-3-6 16,-8-4-6-16,1-5-6 0,-5-5 0 15,1-5-4-15,0-3-2 16,-8-2-2-16,1 2-2 16,2 4-3-16,2 3-2 15,16 12-8-15,1 4-8 16,8 6-13-16,2 2-2 16,0 5 3-16,1 2 7 15,6 7 13-15,3 3 1 16,13 5 4-16,-1 3 0 0,11 8 2 15,-3 3-1-15,0 4 2 16,3-2 0-16,-7-6 2 16,0-6 0-16,-8-13 2 15,-7-2 3-15,-9-11 24 16,-4-2 6-16,-11-4 3 16,1-5 0-16,-7-4-20 15,4-6-5-15,-3 1-4 16,1-4-2-16,-2-2-5 15,-2 1-1-15,-2-4 0 16,-1 2-1-16,4 3 0 16,4 4-3-16,10 8-7 15,2 4-10-15,7 10-5 16,1 5 2-16,7 12 3 16,-1 5 11-16,9 11 3 0,-2-2 1 15,-1-4 2-15,9-1 1 16,-6-9 1-16,2-6 1 15,-3-6 2-15,-10-4 4 16,-8-5 20-16,-1 0 3 16,-10-3 2-16,-3-5-3 15,-2-5-15-15,-4-3-3 16,-1-8-4-16,0 0-2 0,0-2-4 16,2 1 0-16,4 10-3 15,7 3-4-15,3 10-23 16,3 4-9-16,7 11-1 15,-1 5 2-15,6 5 23 16,6 2 8-16,-4-4 4 16,1-2 1-16,5-2-19 15,-9-5-47-15,13 3-129 16,1-1-128-16,1 7 192 16</inkml:trace>
  <inkml:trace contextRef="#ctx0" brushRef="#br0" timeOffset="2822.58">21029 13095 590 0,'1'-18'279'15,"3"9"-58"-15,-1 3-21 16,-3 5-8-16,-6 3-30 16,5-2-82-16,0 0-35 15,-22 14-30-15,-32 32 6 16,28-27 5-16,-6-4 2 0,3 0-5 15,0-2-8-15,8-6-7 16,6-1-2-16,9-6-15 16,9 0-5-16,11-8-2 15,7-4-1-15,8-9 13 16,6-3 2-16,-1-5 2 16,-9-3 1-16,1 5 3 15,-9 4 3-15,-9 12 12 16,-3 9 1-16,-18 11-4 15,-1 9-2-15,-11 5-11 16,-3 2-2-16,-6 2 1 16,-2-2 2-16,4-4 0 15,4-2 0-15,10-9 2 16,6-5-1-16,9-5 6 16,3-2-3-16,6-7-3 15,5-4-2-15,12-8-7 16,3-4 0-16,9 1 3 0,-3 1 1 15,-10 3 5-15,-13 14 7 16,0 0 19-16,-8 1 2 16,-12 5-2-16,-7 9-7 15,-12 7-19-15,-1 2-4 16,5 6-1-16,2-5 1 16,9 0 0-16,4-3-1 0,4-6 1 15,3 1-1-15,2-8-7 16,3-1-3-16,4-2 1 15,-4-2-1-15,0 1-124 16,14-4-356-16,4-2 334 16</inkml:trace>
  <inkml:trace contextRef="#ctx0" brushRef="#br0" timeOffset="4450.55">21456 13307 693 0,'-11'-3'316'0,"2"2"-149"16,-3 2-51-16,8 4-10 15,-3-2-33-15,1-1-20 16,7-2-26-16,2 1 0 0,-3-1 7 15,0 0 5 1,0 0 6-16,5 1-7 0,5 1-15 16,-1 2-4-16,5 2-8 15,29 16-2-15,-27-12-2 16,-4-5-2-16,6 4-1 16,-2-2 0-16,-1-2 0 15,2 3 0-15,-6-3 5 16,-1 2 5-16,-3-1 4 15,0 5 1-15,0-1-4 16,0 1-3-16,2-3 9 16,0-8 4-16,0 3 0 15,2 0 1-15,0 2-14 16,-2 1-4-16,2 1-4 16,-1 3 0-16,2 1-1 15,0 1-1-15,-1 1 2 16,4-4 0-16,-1-1 2 0,1 1-1 15,2-3 0-15,-5-1 0 16,-1 2 0-16,2 0 1 16,-2 3 1-16,1 0-1 15,2 0-1-15,0 0-1 16,0 0 0-16,1 2 0 16,-2 1 2-16,-2-1 1 15,1 1 2-15,0-2 1 0,2 2 1 16,1 1-2-16,-6 3 1 15,3 1-2-15,-2 1-3 16,0 0 1-16,1-3-3 16,0 2 0-16,0-5 0 15,0-1-1-15,1 1 0 16,0-4 0-16,2 2 1 16,0-4-1-16,0 2 1 15,-2-1 0-15,0 1 0 16,-1-1-1-16,1 1-1 15,-1 1 1-15,0 0 0 16,4 5 0-16,1 1-1 16,5-1 0-16,1-6 0 15,0 2 0-15,-4-3 1 16,-7 0 1-16,0 3 0 0,0-5-1 16,0 4 1-16,1-1-1 15,1 0 1-15,-6-2 0 16,2 0 1-16,3-2 2 15,-8 0 2-15,5 0 0 16,-3 0 0-16,1 0-1 16,5 3-2-16,1 0-1 15,1 1-1-15,2 2 0 16,0-1-1-16,0 0-1 0,2-1 2 16,-5 0-1-16,-1 1 0 15,-1 0 1-15,-2 0 0 16,0-2 0-16,-2 0 1 15,0 1-1-15,1 0-1 16,0 0 0-16,1 0-1 16,1-1 1-16,0 1 0 15,1 2-1-15,1 1-1 16,-1-1 1-16,1 4 0 16,2 1 0-16,1-3 0 15,5 0-1-15,1-2 1 16,-5-2-1-16,-2-1 2 15,-1-3-1-15,1 0 2 16,-4 0 0-16,-4-3-1 16,0 2 0-16,-7-2-1 0,8 5 0 15,0 0 0-15,-2 2-1 16,2 0 1-16,-5-2 0 16,2-1 0-16,3-1 0 15,-5-3-1-15,-3 0-8 16,1-2-65-16,0-1-32 15,0 0-85-15,0 0-28 16,0 0 8-16,0 0-2 0,-1-1-74 16,0 1 188-16</inkml:trace>
  <inkml:trace contextRef="#ctx0" brushRef="#br0" timeOffset="5526.97">21773 13681 208 0,'38'16'172'0,"-36"-6"42"16,2-1-35-16,2-2-39 15,-4 2-14-15,4-1-19 16,8 2-4-16,0 2-12 15,8 1-11-15,1 1-3 16,1-1-7-16,8-4-14 16,0 0-5-16,8-1-21 15,-2 6-10-15,2 2-10 16,-5 2-2-16,1 8 4 16,1 0 4-16,2 4 7 0,0 0 1 15,7-2-1-15,-7-3-2 16,-5 0-6-16,2 2-2 15,-5-1-3-15,8 0-3 16,1 2-2-16,0 2 1 16,-4-1 2-16,-4 3 5 15,-4-4 5-15,1-3 4 16,-4-4 3-16,1 0-3 0,-3-5-3 16,3-2-4-16,-5-1-3 15,2-4-2-15,-2 1-1 16,-6-3-1-16,1 4-2 15,0-2 2-15,-2 3-1 16,-1 0-1-16,0 1 0 16,-2 3-2-16,5 2-1 15,3-1-1-15,-3-2 2 16,0 0-1-16,0 1 1 16,0 0 0-16,1 2 0 15,-2-2-1-15,0 3 2 16,3-1 0-16,3 4 1 15,2 0 0-15,1-1 1 16,-1-2 1-16,0-6 3 16,-2-1 2-16,-2-1-2 15,1 4 0-15,-1-1-3 0,-5-2-3 16,-2 0-1-16,3-1-1 16,-6 0 0-16,0 3 0 15,1 1 1-15,-3-8 1 16,2 1 0-16,-6-2 2 15,2-5 6-15,-5 1 6 16,3-1 10-16,-3-1 0 16,0 0-7-16,0 0-8 15,0 0-14-15,-1 0-6 0,0 0-1 16,1 0 0-16,0 0 5 16,0 0 0-16,0 0-30 15,-1 0-61-15,0 0-158 16,1 0 158-16</inkml:trace>
  <inkml:trace contextRef="#ctx0" brushRef="#br0" timeOffset="9220.54">21681 13511 465 0,'-1'-1'241'0,"0"0"-51"16,0 0-32-16,0 0-30 16,0-1-9-16,0 1-31 15,0 0-15-15,0 0-31 16,0 0-12-16,-2-3-12 16,0-3-3-16,2 6-5 15,0-1-3-15,0 1-1 16,0 0 0-16,-1-3 1 0,0 3 2 15,0-3 2 1,-1-6-1-16,-3-2-1 0,-26-30-1 16,25 24 11-16,0 6 5 15,1-2 12-15,-1-4 4 16,3 6-3-16,2-4-2 16,-2-1-7-16,3 6-3 15,1 2-16-15,0 7-9 0,6 7-10 16,-1 4-2-16,6 10 5 15,2 4 5-15,4 4 1 16,0 3-1-16,10 0-3 16,1-3-1-16,12 4 1 15,4-1 0-15,6 7 2 16,-3 3 1-16,0 0-2 16,4 2 0-16,0-3 1 15,5-1 2-15,-3-3 1 16,-6 0 3-16,-6-7 0 15,-3 0 1-15,-9-10 2 16,-8-7 1-16,-5-3 4 16,-12-7 8-16,-4-2 16 15,-6-6 3-15,-15-5 2 16,-2-5-6-16,-10-5-17 16,0-2-2-16,-9-6-4 0,-1 2-3 15,-5-3-2-15,-6-1-1 16,9 2-2-16,-2-1-2 15,0 2-1-15,2 5-1 16,-5 5-1-16,6 2-1 16,5 4 2-16,8 2 0 15,9 0 0-15,4 1 0 16,8 0-4-16,4 1-3 16,5 4-14-16,3 3-5 0,5 2-3 15,0 3 3-15,6 8 17 16,2 0 6-16,4 10 6 15,4 1-1-15,9 2-2 16,0 3-1-16,8 4 0 16,2-1 0-16,-2 6-2 15,4 3 2-15,-2 6-1 16,2 3 1-16,4-1 2 16,1-4 0-16,7-1 0 15,1-7 1-15,5-6-1 16,0 0 0-16,-6-7 0 15,-3-1 1-15,-9 0 1 16,-5-3 0-16,-8-7 3 16,-4-2 1-16,-9-5 1 15,-5-1 1-15,-5-3 6 16,-2-2 7-16,-9-6 8 0,-4-4 1 16,-11-6-2-16,-12-4-6 15,-14-8-9-15,-1 0-1 16,-11-12-7-16,-6 1-1 15,-2-8-2-15,-4-1 1 16,3 3-1-16,7-3-1 16,9 8 0-16,5-2 0 0,11 8-1 15,3 2 0-15,12 9 0 16,2 6 0-16,11 10-6 16,3 5-10-16,2 8-6 15,9 7-3-15,-2 11 5 16,8 4 8-16,10 9 3 15,2 2 0-15,12 3 0 16,3 3 0-16,10 5 2 16,2 1 2-16,10-4 1 15,3 1 3-15,-5-5 1 16,3-1 0-16,-8-2 2 16,-3-2-1-16,1-8 1 15,-2-2 1-15,-3-6-1 16,2-3 1-16,-11-1-1 15,0-6 2-15,-19-3 3 16,-7-2 3-16,-10-5 14 0,-6-2 5 16,-4-6 4-16,-4-2-1 15,-14-6-8-15,-8-2-6 16,-10-5-3-16,-6-2-4 16,-4-5-4-16,3-3-2 15,2 0-3-15,2 0-1 0,7 5-1 16,3 3 0-1,10 8 0-15,3-1 0 0,11 6 0 16,7 9-1 0,2 2-13-1,0 0-4-15,1 1-4 0,0 0 0 0,3 14 12 16,15 8 5-16,28 32 0 16,-24-26 2-16,11 6 1 15,-2 2-1-15,7 1 1 16,2 3 0-16,8-1 0 15,0-2 0-15,-1-2 2 16,2-6 0-16,-14-6 0 16,-2-4 2-16,-10-4 1 15,-8-3 1-15,-4-7 2 16,-4 0 4-16,-7-5 16 16,-3-4 3-16,-7 0 2 15,-8-6 0-15,-6-5-13 16,-2-1-1-16,-9-8-2 0,-3-1-2 15,0-2-5-15,-1 3-1 16,16 7-1-16,6 5 1 16,10 8-6-16,5 3-9 15,3 5-13-15,5 6-2 16,9 6 2-16,6 7 10 16,10 3 9-16,8 2 0 15,0-2 1-15,1-1 0 0,-2 2 1 16,-2-6-1-16,-1-1 1 15,-2 0 0-15,-3-4 2 16,-6-2 0-16,-9-1 1 16,-4-5 1-16,-7-3 4 15,-1-1 3-15,-3-4 13 16,0-1 2-16,-1 0-1 16,-1 0-3-16,-1-5-9 15,-5-17-2-15,-38-28-1 16,26 27-1-16,-6-8-1 15,5 8-1-15,0 4-3 16,3 1-1-16,10 13-4 16,-5 0-9-16,12 6-18 15,1 6-4-15,9 6-1 16,5 6 6-16,7 5 15 16,4 2 4-16,6 5 4 0,2-1 0 15,-1 2 2-15,0 0 2 16,3-3 0-16,-1-2 0 15,0-3 1-15,-4-5 1 16,-9-6 2-16,-6-2 2 16,-12-8 17-16,-3-2 8 15,-11-4 5-15,-9-3-1 0,-10-10-13 16,-5-2-4-16,-3-9-6 16,0 1 0-16,7-2-6 15,4 5-3-15,3 8 2 16,7 2-2-16,6 8-7 15,3 6-11-15,10 5-12 16,7 9-2-16,8 4 7 16,2 2 10-16,10 5 8 15,-2-3 2-15,7 7 1 16,2-3-1-16,1-1 2 16,3-1 0-16,-6-5 0 15,-6-3 0-15,-5-3 2 16,-7-2 1-16,-8-5 3 15,1 0 8-15,-10-4 9 16,-2-4 4-16,-12-1 0 16,-2-2-4-16,-4-3-9 0,-2-1-1 15,6 0-5-15,0-1-3 16,7 3 1-16,3 3-2 16,6 4-10-16,1 5-4 15,6 8-4-15,4 4 0 16,9 3 7-16,1 3 2 15,6-4 2-15,-1-1 0 16,-5-5-9-16,-10-9-67 16,-3-1-394-16,3 0 332 0</inkml:trace>
  <inkml:trace contextRef="#ctx0" brushRef="#br0" timeOffset="19460.08">20374 13624 112 0,'2'-2'57'0,"0"-1"35"15,2 1-33-15,-4 1 14 16,0 0 17-16,0 0 30 15,0 0 4-15,0 0 3 16,0 0-14-16,4-2-63 0,-4 2-23 16,0 0-19-16,0 0-2 15,0 0 5-15,7-4 12 16,1 0 23-16,-2 2 8 16,-5 2 27-16,0 0 14 15,-1 0 23-15,0-1 1 16,0 1-17-16,0 1-18 0,-1 0-33 15,-20 4-9 1,-35 45-15-16,24-26-7 0,4-1-9 16,4 1-3-16,4-8-3 15,3-2 0-15,9-2-4 16,4-5-1-16,3-3-7 16,2-3-4-16,-1-1 1 15,0 0 1-15,5-2 6 16,15-2 1-16,30-42 2 15,-24 26 1-15,-3 2 0 16,4 1 1-16,-10 3 0 16,-6 0 1-16,-4 9 3 15,-8 0 8-15,-4 6 7 16,-2 4 0-16,-7 9-4 16,-7 5-5-16,-9 8-7 15,3 0 2-15,-3-2 7 16,7-2 0-16,8-6 0 15,2-1-2-15,6-8-8 0,2-3-3 16,4-3-4-16,1-1-4 16,0-1-3-16,0-1 0 15,3-1 3-15,18-12 2 16,29-36 4-16,-27 27 1 16,-3 0 2-16,-3 3 1 15,-6 9 2-15,-1 5 1 16,-9 7 3-16,-3 4 1 0,-10 9-1 15,-7 4 1-15,-4 7-1 16,-1 1 0-16,4-3 2 16,1-4 1-16,8-5-3 15,3-7-1-15,6-3-4 16,1-3-5-16,5-3-6 16,-4 2 0-16,0 0-1 15,14-3 3-15,9-14 4 16,25-28 0-16,-29 33 2 15,-2 1 1-15,-11 6 2 16,0 2 4-16,-6 4 0 16,-7 4 1-16,-6 7-2 15,-4 4-3-15,-7 5-2 16,3 1 1-16,3-1 7 16,3-3 1-16,8-5-1 0,2-4-1 15,5-8-11-15,2-1-3 16,6-8-1-16,3-3 0 15,3-4 3-15,3-3 1 16,2 3 2-16,-1 0 0 16,-5 8 3-16,-6 0 3 15,-7 5 4-15,-2 2 2 16,-7 1-2-16,2 3-2 0,-6 3-1 16,-2 0 2-16,2 3 1 15,1 1-1-15,5-4-2 16,1 1-4-16,4-4-4 15,2-2-1-15,0 0-1 16,0-1 0-16,0 0-17 16,0 0-38-16,0 0-412 15,0-1 335-15</inkml:trace>
  <inkml:trace contextRef="#ctx0" brushRef="#br0" timeOffset="21587.51">20158 11607 350 0,'0'0'252'0,"0"0"-3"15,0 0-30-15,0 0-13 16,0 0-33-16,0 0-17 16,0 0-36-16,0-1-19 15,-1 0-31-15,0 0-11 16,-3-6-17-16,-1-6-1 16,-41-34 4-16,25 23-2 0,-8-6-2 15,-6-5-2-15,4-2-10 16,-5-1-3-16,11 3-9 15,0 4-3-15,-4 7-5 16,8 4-4-16,-8 9-4 16,8 1-1-16,9 8-9 15,7 2-5-15,6 6-4 16,3 5-2-16,9 5 5 16,-1 2 4-16,10 1 5 15,3 2 1-15,1-2 2 16,2 0 1-16,-8 0 0 15,5 2 1-15,-10-3-2 16,-4-1-1-16,-1-2 2 16,-8-4 2-16,-1-5 8 15,-1-5 5-15,-5-6 0 0,-3-3-1 16,2-6-6-16,-4-2-1 16,2-7-2-16,-3-2 0 15,-1-4 0-15,1 1 0 16,-3-3-1-16,-6 1 1 15,-2-3 0-15,3 1-2 16,-1 5-1-16,8 5 0 16,2 4-1-16,2 5 0 0,5 5-1 15,2 2 1-15,0 5 1 16,-1 1 0-16,2 0-3 16,0 0-3-16,0 0-7 15,0 0 0-15,2 8-1 16,10 21 2-16,19 32 4 15,-12-27 2-15,4-2 4 16,-1-11 2-16,-4-8 3 16,-3-5 3-16,-10-8 9 15,-9-7 1 1,2 4 0-16,1 0-1 0,-19-20-8 16,-6-4-1-16,-11-9-1 15,2 5 0-15,-3-4-1 16,-2-4-1-16,2 1-1 15,1 1-2-15,7 9 0 0,2 5 1 16,8 9 0-16,1 2-1 16,11 8 0-16,2 3 0 15,1 1-8-15,5 7-1 16,8 5-4-16,3 3 0 16,10 8 5-16,1-1 1 15,5 4 2-15,3 0 3 16,3-5 2-16,-1 10 0 15,-1-8 1-15,1-1 1 16,-10-2 1-16,-2-12 1 0,-13-2 7 16,-7-6 4-16,-7-9 1 15,-5-1 0-15,-8-10-5 16,-4-2-2-16,-5-7-3 16,-3 1-1-16,8-1-3 31,12 15 0-31,0 1-2 0,-35-44 1 0,8 1-3 15,5 5-3-15,28 32-9 16,5 7-5-16,7 13-1 16,2 5 1-16,8 11 8 15,1 4 10-15,3 7 4 16,1 1 1-16,2 0 0 16,1 3-3-16,3-1-1 15,3-1 0-15,0-1 1 0,-2-6 0 16,-3-6 4-16,-10-9 1 15,-10-2 10-15,0-4 5 16,-17-6 3-16,-1 1-2 16,-11-10-8-16,-5-6-5 15,3-2-5-15,1-4-1 16,5 0-2-16,2 4-1 16,7 8-3-16,2 3-8 15,8 8-8-15,3 4-4 0,9 12 1 16,5 3 5-16,5 8 10 15,3-1 3-15,4 3-58 16,3 2-74-16,0 4 87 16</inkml:trace>
  <inkml:trace contextRef="#ctx0" brushRef="#br0" timeOffset="23203.89">22131 12139 407 0,'-15'-33'277'16,"15"30"-33"-16,-2 2-20 15,1 1-3-15,0 0-79 16,0 0-31-16,0 0-22 16,-1 0-11-16,1 0-22 0,0 0-15 15,1 0-24-15,0-1-4 16,22-11-3-16,31-23-2 15,-24 12-3-15,3 3 0 16,3 1-2-16,-2 2 1 16,-12 3 2-16,-6 0 2 15,-6 8 6-15,-9 1 4 16,1 4-1-16,-3 4-3 16,1-3-8-16,-4 1-5 15,-23 2-5-15,-29 41 0 0,27-20 1 16,0-2 1-16,7 0 2 15,2 0 1-15,7-9 1 16,3-6 1-16,4-2 0 16,4-4-1-16,4-4-6 15,5-2-4-15,3-9-2 16,4-6 0-16,5 2 5 16,3-6 2-16,5 1 1 15,1 3-1-15,5-2 4 16,-8 1 1-16,-6 6 3 15,-8 3 4-15,-13 8 3 16,-3 6-1-16,-14 11-4 16,-3 3-4-16,-9 9-4 15,1 3 0-15,-1 1 1 16,1 0 1-16,6-6 0 0,3-3 0 16,10-5-1-16,5-4-1 15,6-6-2-15,1-3-2 16,8-5 1-16,4-4-1 15,9-6 2-15,3-3 3 16,5-7 0-16,2-1 1 16,2-2 7-16,1 1 3 15,-8 6 3-15,-3 5 2 0,-13 7 0 16,-7 5 1-16,-14 8-1 16,-8 4-2-16,-13 8-5 15,-5 6-4-15,-8 1-2 16,1 5-1-16,-1 1-1 15,6-8-1-15,15-2-10 16,7-9-20-16,15-12-86 16,3 1-71-16,21-4 112 15</inkml:trace>
  <inkml:trace contextRef="#ctx0" brushRef="#br0" timeOffset="29955.94">23619 14707 223 0,'0'0'185'16,"0"0"2"-16,0 0-29 15,0 0-10-15,0 0-30 16,0 0-10-16,-1 0-15 15,1 0-11-15,0 0-18 16,0 0-4-16,0-2-5 16,0 1-1-16,-1 0 2 15,1-4-3-15,0-7 0 0,-1-4 1 16,-1-33-12-16,2 27-5 16,0-7-8-16,0 1-4 15,0 2-7-15,0 0-3 16,0 2-8-16,0-1-1 15,-1 5-1-15,1 0-1 16,-1 0 0-16,0 2 1 16,-2-2-1-16,0 1 1 15,1 1 3-15,0 1 1 16,2 1 1-16,-1-2-1 0,1 3-2 16,-1-1-1-16,-2-2-1 15,3 5 0-15,-2-1 1 16,1 0-2-16,-1 0 1 15,0-2-3-15,-2 0 0 16,1-1 0-16,2 2-1 16,-1 1 1-16,0-1-1 15,2-1 4-15,-2 0 5 16,-1 0 2-16,3-3 5 16,-1 4-1-16,0 0-2 15,1-1-1-15,-2 0-4 16,0 1-2-16,0-6-3 15,-2-2 0-15,2 1-1 16,1-3-2-16,1 2 0 16,0 2 0-16,1-1 0 0,-1 0 0 15,0 2 0-15,0-1 1 16,0 1-1-16,0 1 0 16,0 1 0-16,0-2 1 15,0 5-2-15,-1-3 1 16,1 1 0-16,-1 1 0 15,1-5 0-15,1 2-1 0,-1 1 1 16,0 0 1-16,0 1-2 16,0 2 0-16,1-6 0 15,2 4 1-15,0 0-1 16,-2-2 2-16,-1 0-1 16,0-3 1-16,0 0-1 15,0 1 0-15,0 5 0 16,-3-2 0-16,2 0 1 15,-3-3-1-15,2-3-1 16,1 0 0-16,-3 2 0 16,0 1 0-16,4 7 0 15,0-1 0-15,2 1 0 16,3 2-1-16,-3-5-1 16,0 0 2-16,1 0 0 15,1-4 0-15,-2 0 2 16,-2-6-1-16,0 1 1 0,-2 3 1 15,0 2-2-15,-1 2 0 16,0 4-1-16,1 0 0 16,-3-2 0-16,5 3 0 15,0 0 0-15,0 2 0 16,0 2 1-16,0-2 1 16,-4-1-2-16,1-4 1 15,0-2-1-15,-1-2 0 0,2 2 0 16,0-1-1-16,1 4 1 15,1 1-1-15,1-6 1 16,2 3 0-16,-6-5 0 16,-1-1 1-16,0 6 1 15,0 0-1-15,0 0 0 16,2 0 0-16,-3-1-1 16,1 1 0-16,2 2-1 15,0 0 0-15,4 2 1 16,-1-2-2-16,-1 2 2 15,3 2-1-15,-1-2 0 16,0 1 1-16,3-1 0 16,-4-3 0-16,-1 2 1 15,-3-2 1-15,2 5 0 16,-2 3 0-16,3 1-1 0,0 1 0 16,0-4-1-16,-2 3 0 15,2-1-1-15,-1 1 0 16,1-2-1-16,2 0 0 15,-2-8 1-15,1 5 1 16,1-5 0-16,-1 3 0 16,0 5 0-16,0-5 2 15,-4 7 0-15,2-1 0 0,-1 2 0 16,-8-4 1-16,3 0-2 16,-1-2 0-16,1 2-1 15,6 3-1-15,-1-2-1 16,1-2-1-16,-2 1 0 15,7-3 0-15,-1 0 2 16,0 2 1-16,-2-3 1 16,-4 3 1-16,-1 1 0 15,1 0 0-15,2 0-1 16,0-1-1-16,1-2 0 16,-2 2-2-16,2 0 0 15,-1 0 0-15,1 2-2 16,1 1 0-16,2 2 0 15,2 1 1-15,-2 0 2 16,-2 2 1-16,-2-2 1 16,-2-1 0-16,3 2 1 15,3-2-2-15,1-4 0 0,3-1 0 16,-4-3 0 0,5 1 0-16,1-2 1 0,-1 3-1 15,1 2 0-15,-4-2 0 16,-2 8-1-16,0-1-1 15,-2 3-1-15,1-1 0 16,0 0 2-16,-2 3 1 16,0 0 1-16,0 0-2 15,0 0-8-15,-2 0-5 0,1 0-5 16,-5-3-2-16,-8 0-2 16,-30-8-2-16,30 6-2 15,3 2 4-15,2-1 4 16,10-1 5-16,4 1 7 15,-2-1 0-15,2-3 5 16,-3-3 0-16,-1 0 1 16,6 1-1-16,-7 0 1 15,-1 2-1-15,1 1 0 16,0 0 2-16,2 4-1 16,2 2 0-16,-1 0 1 15,-3 0 0-15,0 1 0 16,0 0 2-16,0 0 0 15,0 0 2-15,0 0-1 0,0 0 1 16,0 0-4-16,0 0 0 16,0 0-3-16,1-6 0 15,0-2 0-15,1 0 2 16,0 2 1-16,-1-1 0 16,-1 5 1-16,0 0 0 15,0 1-1-15,0 1 0 16,0 0-1-16,0 0-1 15,0 0 0-15,-1 0 0 0,1 0 1 16,0 0 1-16,0 0 0 16,0-3 2-16,0 2-1 15,0-1 0-15,-1 2-1 16,1 0 0-16,0 0-2 16,0 0 0-16,0-1 0 15,0 1 0-15,-1 1 1 16,0 0 0-16,0 0 0 15,0 0 1-15,0 0 0 16,1 0 1-16,0 0 1 16,0 3 0-16,0 0-1 15,0 1 0-15,0 0-1 16,0 0 0-16,0-1-2 16,0 2 1-16,0-2-1 15,1 1 1-15,-1 0 1 16,1 1 0-16,0 2 0 0,0 0 0 15,2 6 0-15,10 29-1 16,-7-26-2-16,0 1 1 16,0 5 0-16,4 2 1 15,-8-3 1-15,-2-2 0 16,2 2 0-16,-1-4 1 16,1 8 0-16,-2-1 0 0,0-1-1 15,-1 3 0-15,2 1-1 16,4 3 0-16,-5 0 1 15,3 1 0-15,-3-4 1 16,2 2 0-16,-2-6 0 16,0 0 0-16,1 1-1 15,-1-7 1-15,0-1-1 16,4-3 0-16,-2-5-1 16,1 2 0-16,0-7-1 15,-1 3 0-15,-1-5 1 16,-1-1 1-16,0 0-5 15,0-1-1-15,0-1-32 16,0 1-46-16,0 0-191 16,0-11 179-16</inkml:trace>
  <inkml:trace contextRef="#ctx0" brushRef="#br0" timeOffset="31360.74">23532 11443 327 0,'-1'0'178'15,"0"0"-83"-15,0 1-7 16,-4 8-8-16,1 4-57 16,-2 25-12-16,8-20-3 15,2 0 4-15,-3 2 7 16,-2 0 6-16,1 4 5 15,-1 0-2-15,1 6-5 16,-3 5-7-16,5-4-9 0,1 2-3 16,-1-4 0-1,4-1-1-15,-3-1 0 0,-1 1 1 16,2-1-1-16,-1-1 10 16,-1 5 12-16,1 0 1 15,-2-1 4-15,2 4-8 16,-1-1-9-16,-2 2-2 15,1 0-4-15,-2-1 0 0,2-2 2 16,-1-3 5-16,0 0 5 16,1-1 1-16,-1 1-3 15,3 0-5-15,-3-2-3 16,0-4-2-16,-1-4 1 16,1 1 1-16,0 1 4 15,2 1 0-15,1 0-2 16,-2-1-1-16,4 1-4 15,-3-1 0-15,-1 5 2 16,-1 1 1-16,0 0 6 16,0 4 3-16,-1-2 2 15,1 0-1-15,-1-1-4 16,1 2 0-16,2-1 5 16,1 0-1-16,2 0 1 15,-3-4-4-15,0 0-6 16,4 3-2-16,-4 0-1 0,-1 2-1 15,0-1 2-15,-3-1 0 16,2 2-1-16,0-1 0 16,0 1-4-16,1 0 0 15,0-2-2-15,1-1 1 16,0-1-1-16,2 0 2 16,-2 2-1-16,0-2 0 15,1 1 0-15,0-3 0 0,-2 3 0 16,1 4 0-16,-1 1-2 15,0 5 1-15,-1-1 0 16,0-3 0-16,0 1 0 16,1-6 0-16,2-3-1 15,2-2 0-15,-1 0 0 16,1-2 0-16,-1 0 0 16,1 2 0-16,-1 0 1 15,-1 0 2-15,0 0-1 16,2-3 0-16,-2 0 0 15,0 5-1-15,-3-2 0 16,0 6 0-16,0-2 0 16,0-4 0-16,1 2-1 15,-1-5 2-15,0 1-1 16,0 2 2-16,-4-2-1 16,0-1 0-16,-1-1-1 15,1-2-1-15,3 0 0 0,0 0 0 16,1 0 0-16,0 3 1 15,0 3 0-15,2-3-1 16,-2 0 1-16,0-1-1 16,0-3 1-16,0 7 0 15,1-3-1-15,-1 3 1 16,3 5-1-16,2-2 0 0,-2 6 0 16,1-2 0-16,-2-3 1 15,-2-3 0-15,3-5 2 16,-1 0-1-16,-1-3-1 15,1 0 0-15,0 1-1 16,2-3 1-16,1 6 1 16,-1-3 0-16,1-5 2 15,-2 5 1-15,-1-5 2 16,0 5 0-16,-2-2 0 16,0-5-1-16,-1-1-1 15,-2-1-2-15,2-1-1 16,0-1-1-16,1 3-1 15,0-7 1-15,1 4-1 16,1-6 0-16,-2 0 0 16,0 0 0-16,0 0 0 15,0 0 1-15,0 0 0 0,0 0-24 16,0 0-187-16,0 0 151 16</inkml:trace>
  <inkml:trace contextRef="#ctx0" brushRef="#br0" timeOffset="33871.06">23475 15256 328 0,'-3'0'181'0,"-4"1"-50"16,0 1-46-16,4 0-55 15,0-1 2-15,-3 5 9 16,1 2 1-16,2-4 2 16,0-2 15-16,2-2 33 15,0 0 14-15,0 0 17 16,0 0-9-16,0 0-17 15,-3 2-6-15,-5 0-17 0,6-1-12 16,-6 1-21-16,1 0-8 16,-1 0-8-16,-5 2 1 15,-26 7 4-15,22-11 0 16,-3-3-2-16,-1 1-3 16,-1 3-8-16,-1 0-2 15,1-1-3-15,-2 3-1 16,2-2 1-16,1 0 0 0,-2 7-2 15,2-7-1-15,-3-1-3 16,-1 1 0-16,-7 0-2 16,3 3 0-16,0-1 0 15,14 0 1 1,1 0-1-16,-9 0 0 0,-9-2 0 16,2-1-1-16,-1-1 1 15,2-1-1-15,4-2-1 16,2 0 0-16,1 2-1 15,1 0 3-15,1 3 4 16,0-2 3-16,2 1 5 16,-1-1-1-16,-2 1-4 15,2-1-1-15,0-2-3 16,1-2-1-16,1 1 2 0,2 4-1 16,-1 0 3-16,4 1 1 15,-3-1 4-15,2 0 2 16,-1-2-1-16,-2-3-1 15,4-1-4-15,-6-1-1 16,1 1-3-16,-2 1-1 16,1 4-1-16,-1-2-1 15,4 2-1-15,-1-1 1 16,0-2 0-16,3 3 1 16,2 1 2-16,-1-2 1 0,3-2 2 15,-1 1 1-15,-2-2-1 16,-1 1-2-16,-3 0-1 15,2 3 0-15,-1 0-2 16,2 0 1-16,1 2-2 16,-1-3 0-16,-2 2 0 15,3 0 0-15,-5-2 1 16,5 2-1-16,-4 2 0 16,3 3-1-16,7 2 0 15,-5-4 0-15,2-2 1 16,2-1 0-16,-4-1 0 15,-1-2 1-15,6 1 2 16,-9-5 1-16,4 3-1 16,3 2 0-16,-8-4-2 15,3 1 0-15,-1 1-3 0,-1 0 1 16,7 4-1-16,-2-1 0 16,0 1-1-16,0 0 1 15,0-1-1-15,1 1 0 16,0-1 2-16,2 1-2 15,0-1 1-15,-1-2-1 16,1 1 0-16,2-3 0 16,-2 3 0-16,-2-1 0 0,0 3 0 15,-1 4-1-15,-1-2 0 16,4 0 0-16,-1-2 0 16,2 1 0-16,3-1 0 15,-1 0 0-15,4 0 0 16,0 0-3-16,1 0-6 15,0-1-2-15,0 0 1 16,0 0 0-16,0 0 6 16,0 0 1-16,0 0-14 15,1-1-36-15,3 1-130 16,0 0-41-16,5-1 121 16</inkml:trace>
  <inkml:trace contextRef="#ctx0" brushRef="#br0" timeOffset="34935.53">23633 15424 318 0,'15'-45'186'0,"-14"39"-23"15,-1-1-10-15,0 6-25 16,1 0-4-16,-2-6 1 16,0 6 6-16,0 0 15 15,0 0-3-15,0 0-21 16,-1-1-17-16,-3 2-50 0,-10 3-21 16,-30 19-21-16,26-3-5 15,2 3-4-15,-4 2 0 16,-5 4 0-16,-2 1-1 15,-2 7 0-15,-1 4 1 16,-3 2 1-16,-1 3 2 16,-9-2 10-16,-2-1 3 15,2-3 2-15,1 0 2 0,2-1-7 16,3 1-2-16,-1 1 1 16,7-3 2-16,0 2-4 15,2 1-1-15,4-3-5 16,-1-3-3-16,5-6-2 15,0-5 0-15,4-3-2 16,1 2-1-16,4-9-1 16,1 2 0-16,5-3 0 15,3-2 1-15,1-1 2 16,1-4 0-16,0-1 0 16,-1-4-2-16,2-1-3 15,1-1-5-15,0 1-2 16,0 0-18-16,0-1-72 15,1-13-53-15,39-34 88 16</inkml:trace>
  <inkml:trace contextRef="#ctx0" brushRef="#br0" timeOffset="35272.11">23375 15468 221 0,'6'3'145'0,"-1"-1"9"16,-7-2-21-16,6 1-52 15,-4-1-21-15,0 0-42 16,0 0-11-16,0 0-4 16,0 0-2-16,0 0 0 15,0 0-1-15,0 0-86 16,0 0 64-16</inkml:trace>
  <inkml:trace contextRef="#ctx0" brushRef="#br0" timeOffset="35685.36">23567 15347 453 0,'-6'-6'219'0,"3"2"-33"16,-1 3-41-16,-1 1-5 15,-1 5-4-15,-1 2-33 16,1 0-8-16,-6 8-18 16,-5-1-4-16,-1 10-19 15,-3 3-12-15,0 3-21 16,3 4-7-16,-5 1-6 16,-3 4-2-16,-8 6-1 15,-6 2 0-15,-8 6 0 16,-7 7 0-16,-5 6 2 15,-2 2 6-15,6 1 5 16,6-5 1-16,12-6-2 16,6-3-6-16,2-8-8 15,0-3 1-15,3-15-1 16,2-10 1-16,11-4 0 16,6-9-2-16,6-4-4 15,3-2-3-15,8-9-2 0,1 0 0 16,2-3-4-16,-2 2-1 15,-7 3-26-15,1 0-46 16,-4 0 57-16</inkml:trace>
  <inkml:trace contextRef="#ctx0" brushRef="#br0" timeOffset="36499.35">23945 15002 544 0,'-37'5'279'0,"29"-5"-40"15,0-2-61-15,1 4-33 16,-2-1-4-16,8 1-37 15,-6-1-15-15,6-1-33 16,1 0-13-16,0 0-17 16,0-1-9-16,0 0-5 15,10-5 0-15,17 0-4 16,38-46 0-16,-14 23-2 16,14-6 0-16,7-3 1 15,6-1-1-15,-4 0 1 16,-3 0 6-16,-4 3 13 15,-7 0 2-15,-6-1 2 0,-3 0-7 16,-13 2-13-16,-5 5-2 16,-10 4-2-16,-6 7 1 15,-5 6 3-15,-6 3 6 16,-8 9 5-16,-4 1-1 16,-7 5-3-16,-3 8-8 15,0 1-7-15,0 2-2 16,0 1-1-16,2-6-3 15,1 3-4-15,-2-3-6 0,0 0-9 16,0 3-7-16,-5-2-39 16,0 1-50-16,-7 1-164 15,1-1-84-15,-5 1 214 16</inkml:trace>
  <inkml:trace contextRef="#ctx0" brushRef="#br0" timeOffset="37105.12">24084 14891 435 0,'-6'3'265'16,"-1"-2"-10"-16,2-1-72 16,2 0-17-16,5 0-54 15,-2-1-37-15,0 0-39 16,22-8-5-16,38-26-10 0,-19 3-10 15,15-13-7-15,6-1 0 16,10-2-1-16,-2 0-1 16,-2 3 1-1,-7 5 4-15,-9 3 12 0,-4 6 8 16,-15 9 21-16,-5 2 1 16,-13 11-5-16,-9 4-4 0,-9 5-16 15,-6 1-4-15,-11 5-6 16,-3 5-6-16,-9 7-6 15,-3 4-1-15,-6 1-1 16,1 2-2-16,-3-2-2 16,2 4-2-16,6 3-8 15,-5-2-11-15,1 5-16 16,0-1-1-16,5-6 9 16,9 2 10-16,13-12 17 15,5-6 1-15,8-9 0 16,6-4-1-16,9-9 2 15,5-5 2-15,15-8 10 16,4-3 7-16,12-5 15 16,4-2 8-16,2 1 8 0,0-3 5 15,-6 5 6 1,-5 3-5-16,-11 6-15 16,-3 6-8-16,-18 8-11 0,-6 6 0 15,-18 6-6-15,-10 8-8 16,-9 7-24-16,-6 1-28 15,-5 12-76-15,-1 0-30 16,4-3-48-16,7-2-120 16,15-8 228-16</inkml:trace>
  <inkml:trace contextRef="#ctx0" brushRef="#br0" timeOffset="49475.05">21037 15171 420 0,'-2'0'265'0,"1"0"2"15,0 0-36-15,0 0-49 16,-2 1-26-16,-6 2-38 16,7-3-15-16,-4 1-27 15,3-1-12-15,2 0-16 16,-4 0-6-16,-1 0-12 16,1 0-9-16,-6 1-12 15,2 0-2-15,0 1-3 16,-28 6 0-16,33-8 1 15,-4 0-1-15,2 0 5 16,1-2 6-16,-3 0 10 16,0-2 8-16,-6 0 4 15,-2 2-1-15,-5 0-7 0,-5 1-3 16,4 1-5-16,0-2 1 16,2-1 5-16,5 3 1 15,-1-2 1-15,0 1-2 16,0 1 2-16,-1 0-1 15,1 0 1-15,-2 1-1 16,1 0-5-16,-1 2-3 16,0-3-5-16,1 0-2 15,1-3 1-15,-4 0 0 16,4 1 1-16,3 0 0 16,0 2-6-16,1 2-1 0,1 1-4 15,-3 0-1-15,2-1 1 16,1-1-1-16,1-1 1 15,0 0-1-15,2 0 6 16,1 0 4-16,-7-3 4 16,-2 3 1-16,-8-2-4 15,0 1-1-15,1 0-4 16,-3-2 1-16,1-2-1 16,-2 2 0-16,-1 2-3 15,1 0-1-15,-1 3-2 16,0 1-2-16,1 2 1 15,3 2-1-15,2-1 0 16,2-2 1-16,-2 2 0 16,6-4 1-16,-2-2 0 0,1 0 1 15,2-3-1-15,-5-3-1 16,0 2 1-16,-2-1-1 16,1 3 0-16,-2 1 0 15,0 1-2-15,-1 0 0 16,5 3 0-16,2 3 0 15,2-1 1-15,1 1 1 0,3-2 0 16,2 0 1-16,0-3-1 16,0 4 2-16,-2-4 0 15,0-1 0-15,-1-2 0 16,3 0 0-16,0-3 0 16,1 3-1-16,1 1 0 15,0-1-1-15,0 3 0 16,1 0 1-16,1-1 0 15,-1-2 0-15,0 1 2 16,2 0 0-16,2 1 0 16,1 0 0-16,0-1-1 15,0 0 0-15,-1-1 1 16,1 1-1-16,-1 0 1 16,-21-7 0-16,-26-9-1 15,26 14-1-15,4 1-3 16,7 2-1-16,2-1-5 0,-2-2-5 15,11 2-22-15,1 1-18 16,7 0-55-16,-7 0-27 16,13 1-86-16,13 0-62 15,42-2 183-15</inkml:trace>
  <inkml:trace contextRef="#ctx0" brushRef="#br0" timeOffset="51625.98">22391 16770 214 0,'29'-15'145'16,"-25"10"11"-16,-8 1-30 16,3 1-26-16,-2-4-6 15,4 6-6-15,4 0-2 16,-5 0 7-16,0 1-3 0,0 0 2 15,0-1 5-15,0 0-1 16,-2 0-2-16,2 0-21 16,-1 0-14-16,1 0-25 15,0 0-13-15,0-1-14 16,0 1-3-16,0 0-4 16,0 0 1-16,0-2-1 15,3-4 0-15,-1 0 0 16,-1 1 2-16,0 1 0 15,-1 4 1-15,0 0 14 16,0-1 11-16,0 1 20 16,0 0 11-16,0 0 10 15,0 0-1-15,0 0-2 16,0 0-3-16,0 0-16 0,0 0-8 16,0 0-18-1,0-1-6-15,0 1-8 0,-1 0-1 16,0 0-2-16,0 0 0 15,1 1 1-15,0 0-1 16,0 0 3-16,0 0 3 16,0 0 3-16,0 0 3 15,0 0 5-15,0 0-2 16,0 0-1-16,0 0-3 16,0 0-7-16,-1 0-1 0,-1 0-5 15,1 0 0-15,0 0 0 16,0 0 0-16,0 0 5 15,0 0 4-15,0 0 6 16,0 0 3-16,0 0-1 16,0 0-3-16,0 1-5 15,-5 7-1-15,-4 1-2 16,-36 30-1-16,21-26 0 16,3 2-1-16,-5 3 1 15,-2 5 0-15,-1 3 1 16,-4 3 1-16,-2 1 0 15,1 0 0-15,-2-3-2 16,1 0 0-16,8 0-2 16,-5 0 1-16,9 1-1 15,1-5 0 1,11-12-1 0,6-6 0-16,1 2-1 0,-44 32 0 0,0 5-1 0,-1-11 1 15,22-17-1-15,2 1 0 16,5-3-1-16,-1 1 0 15,4 4 0-15,-1-1-1 16,1 3 0-16,0 3 0 16,0-2 1-16,-2 0 0 0,6-3 2 15,0-3 1-15,3-2 3 16,5-3 2-16,-2-4 0 16,6-1-2-16,-1-1-2 15,3-1-2-15,1-1-1 16,-1-3-2-16,0 0 0 15,0 0-1-15,0 0 1 16,-1 0 0-16,1 0 3 16,0 0 0-16,-1 0-1 15,1 0 0-15,0 0-1 16,0 0-1-16,0 0 0 16,0 0 0-16,-1 0 1 15,0 0 1-15,0 0 1 16,0 0 0-16,-1 0-2 15,2 0 0-15,0 0 0 16,0 2-1-16,0-1-2 0,-1 0-3 16,1-1-49-16,0 0-49 15,0 0-159-15,0 0-63 16,15-4 193-16</inkml:trace>
  <inkml:trace contextRef="#ctx0" brushRef="#br0" timeOffset="52969.68">25287 13912 263 0,'-12'5'150'15,"0"2"-32"-15,0-4-26 16,3 0-11-16,-1-1 9 16,6-4 37-16,2 7 4 15,2-4-8-15,0-1-6 16,0 0-10-16,0 0-5 15,0-1-14-15,0 0-11 16,4-3-26-16,5-2-6 16,2 4-1-16,30-35 2 0,-29 28 12 15,0-1 3-15,-1 2 5 16,0 1 1 0,-1 0-5-16,1-1-4 0,2 0-15 15,3-4-8-15,2-2-13 16,4-4-5-16,2-7-7 15,6 0-2-15,9-4-4 16,4-3 0-16,7-1-1 16,0-1 0-16,4-1-1 15,6 3 0-15,-8-2 0 16,-19 15 1 0,0-1-1-16,18-13 1 0,-5-5 6 15,-4 9 12-15,-22 12 12 16,-5 3 7-16,-10 8 9 15,-4 3-9-15,-3 2-9 0,-1 1-8 16,2-1-16-16,0 1-4 16,0 0-4-16,-1 0-1 15,1 0-1-15,0 0 1 16,0 0 1-16,0 0 0 16,0 0 2-16,0 0-1 15,0 0-2-15,0 0-8 16,0 0-21-16,-1 0-7 15,1 0-8-15,0 0 3 0,0 0 11 16,0 0 4-16,0 0-5 16,0 0-24-16,0 0-124 15,0 1-42-15,-1 2 124 16</inkml:trace>
  <inkml:trace contextRef="#ctx0" brushRef="#br0" timeOffset="54541.6">23752 11315 751 0,'-10'-34'346'0,"2"29"-140"16,1-2-19-16,0 1-26 15,2-3-21-15,2 5-28 16,1 1-11-16,2 1-23 15,0 2-11-15,0 0-29 16,0 0-9-16,0 0-14 16,0 0-3-16,5 5-4 15,3 10-1-15,35 31-2 16,-26-26-2-16,-1-2 1 16,0-1-1-16,4-2 0 15,2 2-1-15,0-2 0 0,4-1 1 16,-6-2 2-16,-2-1 5 15,10 6 7-15,-3-3 1 16,9 2 6-16,0 3 3 16,-5-6 1-16,0 3 2 15,-3-3 3-15,1-1-4 16,-4 1-3-16,-2-2-4 16,-3 2-7-16,-4-4-1 15,-4 3-5-15,-2-4 0 0,0-1-2 16,-1 1 0-16,2-3-1 15,0 1-1-15,-1-4 2 16,-1 0 0-16,-5-1 1 16,-1 0 1-16,-1-1-1 15,0 0-1-15,0-1-3 16,0 0-4-16,0 0-11 16,0 0-4-16,0 0-12 15,0 0-6-15,-1 0-20 16,0 1-38-16,0 0-175 15,0 0-194-15,0 0 283 16</inkml:trace>
  <inkml:trace contextRef="#ctx0" brushRef="#br0" timeOffset="55111.15">24304 11644 972 0,'0'0'451'15,"0"0"-195"-15,-1 0-33 16,0 0-84-16,-1 0-46 15,1 0-63-15,0 0-13 16,-1 0-13-16,1 0-2 16,-1-1 0-16,-3-1 2 0,-1-1 1 15,-4-2 1 1,-5-2 0-16,-28-11 1 0,22 13 1 16,1-4 1-16,0 1 12 15,-3-4 9-15,2 2 25 16,-1 3 9-16,2-3 6 15,7 6-6-15,1 0-23 16,4-3-11-16,8 7-26 16,3 2-4-16,12 5-3 15,5 4-1-15,9 6 5 16,3 5 3-16,5 1 4 16,0 4 1-16,6 5 1 15,-1-3-2-15,-5 2-2 16,-1-2-1-16,-9-6 0 15,0-3 1-15,-10-6 1 16,-5-4 1-16,-6-7 9 0,-5 0 9 16,-6-7 6-16,0-1 2 15,-6-6-9-15,-3-2-10 16,-5-3-8-16,-1-1-5 16,-5-3-2-16,3-1-4 15,-1 3-3-15,5 5-1 16,5 7-4-16,3 5-7 0,8 4-34 15,2 2-20 1,0 2-41-16,6 2-37 0,5-1-98 16,2-4-110-16,5 2 225 15</inkml:trace>
  <inkml:trace contextRef="#ctx0" brushRef="#br0" timeOffset="56523.69">22984 10523 643 0,'-37'2'307'0,"27"-7"-102"15,0 1-9-15,1 0-20 16,-3 0-30-16,4 1-39 15,-4-2-11-15,12 4-17 16,5 1-8-16,-3 2-25 16,-2-2-10-16,0 0-13 15,0 0-3-15,8 6-4 16,10 11-1-16,35 32-6 16,-24-25-2-16,-3 2-2 15,1-4 1-15,-6-4-1 16,-5 1 2-16,-4-8 1 15,-4-6 2-15,-4 3 7 16,-4-10 5-16,-4-1 4 16,-1 6 1-16,4-4-4 15,0-1-5-15,-4 0-4 16,-11-8-3-16,-31-28-5 0,23 13 0 16,-1 1-1-16,2-4-1 15,0 8 0-15,5 1-2 16,-1 5-1-16,7 4-1 15,0 3-4-15,1 5-4 16,11 7 1-16,6 2 1 16,6 7 8-16,3 3 5 15,1 5 8-15,-2 1 2 0,2-4 3 16,7 2-2-16,-2-2-4 16,-1 1-1-16,1 0-4 15,-7-4-1-15,0-2 0 16,-4-7-2-16,-4-3 2 15,0 1 0-15,-6-5 10 16,0-2 4-16,-7-5 2 16,1 0 0-16,-7-7-9 15,-3 0-3-15,-5-3-4 16,2-6 1-16,-6-3-3 16,5-3 0-16,2 1-3 15,0 2-2-15,12 9-1 16,-5 4-1-16,8 8-6 15,3 1-4-15,-1 4-5 16,1 0 0-16,0 0 4 16,0 0 4-16,0 0 3 0,0 1 0 15,15 17 1-15,28 29-1 16,-23-15 2-16,5 2 1 16,0 0 2-16,7-2 0 15,-2-6 0-15,-1 0 2 16,-6-12 1-16,-4 0 0 15,-9-8 5-15,-4-6 6 0,-6-1 8 16,-4-7 1-16,-7-1 0 16,-4-2-6-16,-3-8-7 15,-4-1-4-15,-7-13-2 16,0-4-1-16,-9-6-1 16,1 1-1-16,9 9 0 15,5 5-1-15,14 16-2 16,0 5-2-16,5 8-15 15,5 5-3-15,1 7 4 16,7 7 6-16,4 3 19 16,-2 1 6-16,13 2-1 15,-1-1-3-15,4-1-6 16,0 0-1-16,-6-5-1 16,2-2 0-16,-6-3 0 15,-1-4-20-15,-5-4-93 16,-5 1-75-16,-3-5 107 0</inkml:trace>
  <inkml:trace contextRef="#ctx0" brushRef="#br0" timeOffset="58751.76">19801 10373 247 0,'-1'0'139'0,"-3"0"-28"16,-9 2 6-16,-1 0-11 15,-26 8 4-15,27-8 5 16,0 0-2-16,3-1-14 16,-1 0-16-16,0 3-30 15,-1 2-13-15,-1 3-21 0,2 1-4 16,-2-2 7-16,3 0 6 16,2-5 16-16,2 0 0 15,8-3-12-15,3-5-7 16,12-11-18-16,7-2-6 15,13-14 0-15,11-3 0 16,15 0 3-16,1-4 4 16,2 2 16-16,-6 3 17 0,-10 5 22 15,-6 4 5-15,-8 5-8 16,-7 5-14-16,-9 2-17 16,-5 3-3-16,-6 5-4 15,-4 1 2-15,-5 4-1 16,-3 1-5-16,2-1-5 15,0 0-4-15,-11 7-7 16,-10-1-1-16,-35 37 0 16,24-29-1-16,-3 4 1 15,-2-4 0-15,2 6 0 16,3-2 0-16,2-5 1 16,6 4 0-16,4-9 0 15,5-1-1-15,8 0-4 16,4-7-3-16,10-6-1 15,3 3 0-15,12-7 3 0,5-1 1 16,5-6 2-16,3-10 0 16,9-5 1-16,2 1 2 15,1-4 0-15,-2 6 0 16,-15 6 1-16,-5 4 0 16,-7 8 0-16,-4 1 0 15,-4 5 1-15,-2 3 1 16,-6 0 9-16,-1 2 3 15,-1 0-1-15,0 0-2 16,-2 0-11-16,-14 8-3 0,-29 22-1 16,32-15 0-16,3-6-4 15,2 0-11-15,5-6-40 16,1-1-31-16,3-2-86 16,-1 0-56-16,1 0 143 15</inkml:trace>
  <inkml:trace contextRef="#ctx0" brushRef="#br0" timeOffset="60451.54">19169 10998 264 0,'38'-39'210'0,"-29"27"49"16,-3 2-24-16,-1 3-47 0,-3 2-21 15,-2 2-29-15,-2 0-15 16,1 2-32-16,-1 0-12 15,1 1-25-15,-7 0-10 16,-15 5-10-16,-33 15-1 16,19 1-4-16,-8 3-6 15,-6 8-9-15,-2 3-5 16,-8 2-1-16,-1 2 2 0,1-2-1 16,-1 0 0-16,7 4-3 15,3 0-2-15,8-3-2 16,2-5-1-16,16-11 0 15,10-6-1-15,9-12-3 16,13-4-3-16,9-12-3 16,13-6-2-16,9-13-1 15,4-4-2-15,4-6 0 16,-5-2-1-16,-2 6 5 16,-4 1 2-16,-2 6 6 15,-1 4 2-15,-1 5 0 16,1 3 1-16,-12 3 1 15,0 6 1-15,-11 1 2 16,-7 6 2-16,-1 1 16 16,-1 1 5-16,0 0 2 0,-1 0 0 15,-21 1-12-15,-42 51-2 16,21-21-3-16,0 6-1 16,-5 7-5-16,-4 3-3 15,-6 7-2-15,-5 3-1 16,-4 5 1-16,-5 2 0 15,10-4-1-15,5-8-1 16,14-9-1-16,14-8-1 16,10-10-1-16,6-6-2 15,9-10-14-15,5-6-5 0,10-9-2 16,4-4 0-16,9-12 11 16,7-6 2-16,10-10 3 15,5-3 2-15,3 0 6 16,-4-2 1-16,-8 8 1 15,-4 4 1-15,-8 8 0 16,1 7 1-16,-11 7 0 16,-4 5 2-16,-7 2 9 15,-4 4 2-15,-11 6 4 16,-4 6 0-16,-11 12-7 16,-4 7-2-16,-13 8-6 15,-9 7-2-15,-13 12-1 16,-10 3-1-16,-6 15 0 15,5 2 0-15,0 5 0 16,30-38 0-16,1 2 1 16,-23 23-1-16,9-16 0 0,27-28-5 15,36-31-1-15,12-8-2 16,23-16 2-16,10-12 1 16,12-12 2-16,2-7 1 15,3-5 2-15,-6 3 1 16,-8 8 1-16,-5 3 2 0,-17 13 0 15,-6 7 1-15,-11 12 6 16,-9 10 2-16,-12 12-2 16,-10 12-2-16,-15 15-8 15,-8 11-3-15,-8 14 0 16,-7 5 0-16,2 8 2 16,-3-1 0-16,1-10 0 15,8-4 0-15,2-12 1 16,11-4-1-16,11-6 2 15,4-9-1-15,13-12 0 16,2-6-4-16,9-10-5 16,5-10-2-16,10-10-4 15,9-6 1-15,10-9 0 16,4-2 2-16,2-4 5 16,-2 4 3-16,-7 8 3 15,-7 4 2-15,-12 10 1 0,-5 7 2 16,-7 7 5-16,-2 5 3 15,-5 16-1-15,-10 7 0 16,-21 13-7-16,-10 8-2 16,-17 10-1-16,-3 5 0 15,-4 11 0-15,3 3 0 16,5-2 4-16,6-7-1 16,23-17 0-16,5-12 0 15,22-16-5-15,5-5-4 0,7-15-2 16,11-7 0-16,7-16 0 15,3-10 1-15,5-7-21 16,-2 0-25-16,-5 4-99 16,-2 7 96-16</inkml:trace>
  <inkml:trace contextRef="#ctx0" brushRef="#br0" timeOffset="64291.21">19947 14065 121 0,'-1'0'68'16,"0"0"15"-16,0 0 7 15,0 0 29-15,0 0 15 16,0 0 11-16,-1 0-1 15,1 0-21-15,0 0-23 16,0 0-36-16,1 0-19 0,0-1-17 16,0 0 0-16,0 0 7 15,7-3 0-15,1-1 2 16,-2 1 2-16,-6 2 3 16,0 1-4-16,0 0-6 15,0 0-7-15,-1 1-15 16,0 0 2-16,-6 11 9 15,-3 6 5-15,-21 22-2 16,22-28-2-16,2-7-10 16,4-3-7-16,4-1-5 15,-1-3 0-15,0 2 0 16,0 0 1-16,0 0 3 16,2-10-2-16,5-4 1 15,31-27-1-15,-31 30 0 0,-2 2 1 16,-2 7 2-16,3 4 1 15,-6 6 0-15,-6 0 0 16,2 5 0-16,-10 0-1 16,1 1 4-16,3 3 3 15,1-3 1-15,0-3 1 16,4-4-3-16,-1-1-3 16,1-5-4-16,6 0-2 15,2-4-2-15,-3 3 0 0,0 0-1 16,0 0 0-16,5-7 1 15,-2-4 0-15,6 4 2 16,26-25 1-16,-28 30 3 16,-7 1 1-16,-3 3-1 15,0 2 0-15,2-3-2 16,0 0 1-16,0 0 3 16,-1 0 1-16,-2 5-1 15,0 4-1-15,0-4-5 16,3-4-2-16,0-1-2 15,0 0 2-15,0 0 0 16,0 0 2-16,1 0 0 16,0 0 1-16,0-1 1 15,0 0 1-15,1 0 2 16,-1 0 1-16,0 0 4 0,0 0 0 16,0 0 0-16,0 0 0 15,-1 1-1-15,0 0 1 16,0 0-1-16,-3 5 0 15,1 2-5-15,1-5-1 16,1-1-3-16,0-1-2 16,0 0 0-16,0 0 0 15,1 0 0-15,0 0 1 0,0-1 0 16,0 0 1-16,3-1 1 16,0-2 2-16,-3 3 3 15,0 0-2-15,0 0-3 16,0 0-1-16,-1 1-2 15,0 0 0-15,0 0 0 16,-3 5-1-16,1-1-3 16,2-2 1-16,0-2 0 15,1 0 3-15,0 0 0 16,0 0 1-16,0 0 1 16,0 0-1-16,0 0 2 15,5 0 3-15,-5 0 0 16,0 0 0-16,0 0-14 15,0 0-61-15,0 0 47 16</inkml:trace>
  <inkml:trace contextRef="#ctx0" brushRef="#br0" timeOffset="74261.28">19604 14317 218 0,'-1'0'134'0,"-2"3"0"16,2-3-42-16,0 0-17 15,0 0-1-15,0 0 5 16,0 0 2-16,-1 0 10 0,1 0 7 16,0 0 4-16,0 0-9 15,0 0-3-15,0 0-1 16,0 0-19-16,0 0-8 16,-3 3-24-16,-2 14-10 15,-36 29 6-15,24-31 0 16,1 0-9-16,5-5-7 15,5-3-11-15,3 1-4 0,4-3-3 16,4-1-3-16,-4-3-4 16,0-1 0-16,0 0 0 15,0 0 3-15,0-1 5 16,0 0 2-16,6-4 3 16,4-6 0-16,23-27-1 15,-29 30 1-15,-3 2 2 16,3 6 2-16,-7 7-3 15,-5 2-1-15,-7 10-2 16,-5-1-1-16,-3 4 0 16,2 0 1-16,4-5-1 15,6 3-1-15,4-10-1 16,0-4-1-16,7-3-5 16,1-2 0-16,5-7 1 15,4-1 2-15,3-6 4 0,0-1 0 16,2 3 0-16,-4-2 0 15,-4 4 11-15,0 2 11 16,-9 2 19-16,0 4 0 16,-2 3-11-16,3-2-11 15,-1 0-20-15,1 0-2 16,0 0-6-16,0 0-13 16,0 0-52-16,0 0-45 0,0 0-180 15,0 0 189-15</inkml:trace>
  <inkml:trace contextRef="#ctx0" brushRef="#br0" timeOffset="76405.63">24780 12097 610 0,'-14'-9'306'0,"4"2"-93"16,1 4-23-16,-1-2-60 16,4 4-25-16,2-1-38 15,1-3-12-15,3 2-21 16,0 2-13-16,0 1-22 15,1 0-7-15,24 8-1 16,33 16 2-16,-21-1 4 16,-5 1 0-16,-1-1 2 15,0 0 1-15,1-8 0 16,4-2 1-16,0-6 2 16,-6-1-1-16,-3 1 2 15,-4 0 0-15,-11-2 1 16,-3 0 4-16,-9-5 11 15,-3 1 5-15,-4-1 4 16,-4-3 0-16,-5-4-8 0,-3-2 5 16,-5-2 7-16,-5-3 6 15,-2-2 6-15,1-4-5 16,-1 1-2-16,5 2-4 16,4-1-4-16,-1 6-1 15,1 0-10-15,7 6-3 16,2 3-22-16,8 4-12 15,12 10-9-15,0 3-3 0,14 3 13 16,3 1 7-16,7 0 5 16,1 0 1-16,4 0 2 15,0 0 0-15,1-2 2 16,0 0 2-16,-6-5 1 16,-5 0 0-16,-7-4 1 15,-5 1-2-15,-4-3-96 16,-4 2-70-16,-4-2 98 15</inkml:trace>
  <inkml:trace contextRef="#ctx0" brushRef="#br0" timeOffset="78352.73">22361 9928 529 0,'-8'-5'292'15,"-3"-3"-77"-15,5 0-51 16,3 0-6-16,1-2-62 16,3 3-25-16,-1-1-41 15,3 1-14-15,-1 6-9 16,-2-1-5-16,0 5-4 0,0-3-1 15,0 0-1-15,7 20 3 16,18 34-3-16,-12-28 1 16,9 1 1-16,-3-4 1 15,3-1 1-15,-6-6 3 16,-6-7 2-16,-5-4 3 16,-5-4 15-16,0-1 4 15,-1-1 4-15,0 0-2 0,0-1-11 16,0 1 2-16,-11-15 13 15,-31-32 5-15,29 24 8 16,-4 0-4-16,4 1-10 16,1 2-2-16,-1 5-8 15,4 7-3-15,-3 4-9 16,1 4-4-16,4 3-10 16,0 2-4-16,10 4-5 15,1 1-1-15,6 3 6 16,4 1 2-16,4 0 4 15,1 3 1-15,4 0 0 16,0 5 1-16,-2 0 0 16,-3-2 0-16,-2-3 3 15,-2-4-1-15,-3-7 3 0,-1-1 3 16,-7-4 12-16,-5-4 1 16,-2-2 3-16,0-1-3 15,-8-6-11-15,0 0-1 16,-2-1-2-16,-1-3-1 15,1-1 0-15,4 2 0 16,-9-2-2-16,6 0-1 16,5 5-3-16,-1 2 3 15,10 10-12-15,2 2 0 16,10 12 1-16,10 6-4 0,2 7 11 16,7 4-1-16,0-2 1 15,3 1 1-15,2-5 1 16,-2-2 0-16,-8-6 2 15,-7-4 2-15,-8-4-77 16,-3-2-94-16,-4-6 107 16</inkml:trace>
  <inkml:trace contextRef="#ctx0" brushRef="#br0" timeOffset="80122.42">20772 9484 314 0,'-2'0'246'0,"1"0"15"15,-1 0-59-15,-4 3-25 16,1-1-48-16,1 0-24 16,3-2-38-16,0 0-14 15,0 0-18-15,-1 0-6 0,1 0-11 16,0 0-5-16,0 0-7 16,1-2-2-16,6-3-2 15,21-8-2-15,41-34-2 16,-26 25 0-1,1 1 1-15,3-4 1 0,-7 1 0 16,-7 1 2-16,-4 2 2 16,-5 5 2-16,-9 5 3 15,-1 1 7-15,-6 5 4 16,-6 0 3-16,-1 4 4 16,-1 1-6-16,0 0-9 15,0 0-3-15,-19 5-8 16,-39 42-1-16,23-20 0 15,-3-5 0-15,6 1 1 16,9-2 1-16,-3-4-1 16,2 0 2-16,5-6-1 15,-1-3-1-15,15-5-3 0,6-3-3 16,13-6-3-16,2-6-1 16,19-8 3-16,3-3 2 15,3-9 3-15,4 3-1 16,-4-5 2-16,-1-1 2 15,-6 8 1-15,-5 2 1 16,-13 9 3-16,-4 6 5 0,-11 6 12 16,0 4 1-1,-7 3-5-15,-6 4-5 0,-10 10-15 16,-5 6 0-16,-15 10 0 16,-8 2 0-16,-2 3 1 15,-4-2 1-15,9-2-1 16,6-5 1-16,14-9-2 15,10-6-6-15,14-9-8 16,7-5 2-16,18-5 2 16,9-5 5-16,8-9 5 15,4-1 1-15,-2-5-1 16,2 0 0-16,2 2 0 16,-4-2 2-16,-6 3 3 15,-8 2 1-15,-13 3 2 16,-2 5 4-16,-8 9 9 15,-5 3 0-15,-11 9-5 0,-9 1-3 16,-9 9-13-16,-8 5 0 16,-2 5 1-16,-1 5 1 15,2-5 0-15,1-3 0 16,5-7 0-16,9-3-1 16,10-12-1-16,6-1-8 15,18-4-1-15,4-8-1 16,18-4 2-16,3-7 5 0,7-4 2 15,3-3 1-15,-7-4 1 16,5 0 2-16,-10 1 1 16,-5 3 0-16,-10 9 3 15,-6 2 3-15,-8 12 3 16,-3-3-2-16,-8 11-4 16,-5 3-5-16,-7 6-3 15,-4 7-2-15,-2 2 3 16,4 2 0-16,0-3-1 15,4-1 0-15,2-7 1 16,5 0 0-16,3-6 0 16,6-6-11-16,7-4-75 15,-3-5-58-15,21 1 84 16</inkml:trace>
  <inkml:trace contextRef="#ctx0" brushRef="#br0" timeOffset="94428.94">24662 15709 402 0,'0'0'221'16,"0"-1"-21"-16,0 1-6 15,0 0-11-15,0-1-8 0,-1 0-40 16,0 0-22-16,-1 0-42 15,1 0-18-15,0 0-20 16,0 0-8-16,0 1-8 16,0 0-4-16,0 0-1 15,0 0 1-15,0 0 9 16,-3 2 7-16,-7 10 14 16,-27 25 6-16,28-21 0 15,0-2-6-15,1-2-15 16,0 3-9-16,3 0-12 15,2 2-2-15,5 5 1 16,3 4-1-16,5 0 0 16,4 4-1-16,4-1 1 15,-1-2 3-15,3-1 5 16,-1-1 5-16,-3-1 3 16,-3-4 3-16,-4-2-2 0,-2-5-2 15,-3-6-3-15,-2-2-2 16,-1-5-18-16,-1-1-28 15,0-1-100-15,0 1-96 16,0 0 137-16</inkml:trace>
  <inkml:trace contextRef="#ctx0" brushRef="#br0" timeOffset="94766.72">24870 15872 930 0,'-1'-9'417'0,"0"7"-141"15,1 2-80-15,0 4-54 16,0-4-16-16,-1 0-66 15,-1 5-16-15,1 16-12 16,-1 31-5-16,5-29-11 0,4 1-2 16,-6-5-6-16,2 0-1 15,-2 0-2-15,3-4-2 16,1-2-2-16,5-1-8 16,-7-7-74-16,-4-3-67 15,1-9 89-15</inkml:trace>
  <inkml:trace contextRef="#ctx0" brushRef="#br0" timeOffset="95065.09">25002 15734 1694 0,'1'8'76'0,"5"1"-18"16,5 8 66-16,5 2-64 16,3 2-10-16,-1 0-2 15,2 1 1-15,-3 2 6 16,-1-1 0-16,-15 1-5 31,0-12-5-31,0 0-12 0,-2 39-7 0,-13 6-10 16,-4 0-4-16,1-21-6 15,-1-4-6-15,2-11-59 16,1-2-46-16,4-11-171 16,2-4 168-16</inkml:trace>
  <inkml:trace contextRef="#ctx0" brushRef="#br0" timeOffset="104031.1">24236 10239 609 0,'0'-1'296'0,"0"0"-92"16,0 0-6-16,0 0-38 16,0 0-17-16,0 0-37 15,0 0-16-15,-1 0-17 16,0 1-10-16,-15 4-20 15,-29 26-9-15,31-5-16 16,1 3-6-16,5 7-4 16,3 3-3-16,4-2-4 15,2-2-2-15,4-5-4 16,5-1-1-16,3-3 4 0,2-2 1 16,-1-5-24-16,1 0-64 15,3-12-207-15,-3-1 194 16</inkml:trace>
  <inkml:trace contextRef="#ctx0" brushRef="#br0" timeOffset="104418.61">24339 10372 807 0,'11'-8'321'15,"1"1"-212"-15,5 2-27 16,-1 4 10-16,0 0-16 16,-1 2-11-16,0 3-9 15,-2 0 1-15,-3 2-7 16,-2 2 1-16,-8 5-9 16,0 5-5-16,-5 1-3 15,-4 1-5-15,0 0-8 16,-2-2-2-16,-3 0-3 15,3-4-1-15,4-2-2 16,-2-3-1-16,8-5-1 0,-4-1-2 16,8-2-8-16,-3-1 1 15,0 0 3-15,0 0 0 16,6 2 6-16,10 1 0 16,35 5-5-16,-31-8-1 15,-7 0 0-15,1-4 6 16,-6 3-105-16,1 1-111 15,5-7 131-15</inkml:trace>
  <inkml:trace contextRef="#ctx0" brushRef="#br0" timeOffset="104668.23">24650 10274 731 0,'7'-2'349'15,"0"2"-154"-15,2 9-6 16,-4 4 14-16,2 13-43 16,-1 6-21-16,3 3-61 15,1 0-9-15,0-3-13 16,0-1-9-16,-8-5-4 16,-2-1-2-16,-7-1-13 0,-3-2-2 15,-2-4-7-15,1 1-10 16,-2-9-85-16,-1 2-64 15,-1-3 83-15</inkml:trace>
  <inkml:trace contextRef="#ctx0" brushRef="#br0" timeOffset="105669.25">18807 9514 767 0,'4'-4'365'0,"-4"3"-167"15,0 0-16-15,0 0-62 16,-2 1-28-16,1 0-22 16,-16 24-11-16,-29 32-23 15,33-24-13-15,6-1-17 16,4 0-6-16,5 0-2 16,4-1-2-16,3-1 2 15,3-2 1-15,4-5 1 0,-2-4 0 16,6-12-56-1,-1 0-88-15,12-9 94 16</inkml:trace>
  <inkml:trace contextRef="#ctx0" brushRef="#br0" timeOffset="106053.05">18931 9615 1059 0,'-3'-2'398'0,"7"1"-324"16,4 0-5-16,3 1-17 16,8-1-25-16,1 1-10 15,0 1 0-15,-3 0-4 16,-5 3 0-16,-5 5 3 16,-5 2 3-16,-4 8 6 15,-2 3-1-15,-13-2-5 16,1 2-3-16,-2-3-6 15,3 0-2-15,5-5 0 16,0-4 3-16,5-2 7 16,-1-3-1-16,6-1-2 15,1-1-3-15,9-3 0 16,-1-2 4-16,10-3 3 16,8 2 3-16,-2-4-5 0,0 1-2 15,-4 2-2-15,-10 0-5 16,-2 6-26-16,-2 2-54 15,0 2-224-15,1 0 198 16</inkml:trace>
  <inkml:trace contextRef="#ctx0" brushRef="#br0" timeOffset="106339.77">19139 9487 919 0,'4'-3'351'0,"4"5"-237"16,2 4-5-16,3 6 21 15,0 2-18 1,-6-6-16-16,-1-1-5 0,25 27-14 16,-1 1-2-16,-3-2-19 15,-12-12-7-15,-14-1-1 16,-3 1-4-16,-12 0-7 15,-4-1-4-15,0-1-13 16,1-5-7-16,3 0-66 16,3-3-48-16,4-3-157 15,1 0 154-15</inkml:trace>
  <inkml:trace contextRef="#ctx0" brushRef="#br0" timeOffset="114545.78">27148 13684 741 0,'0'-2'359'16,"0"1"-89"-16,0 0-43 15,0-1-18-15,0 1-40 16,-1 0-79-16,0 0-30 16,-9 3-35-16,-6 6-11 15,-26 30-12-15,29-12-2 0,5 2-5 16,5 3-1-16,4-1-2 16,4 2 1-16,3-7 1 15,3-3-1-15,4-2 1 16,-1-9 1-16,2-1-84 15,4-3-96-15,5-6 119 16</inkml:trace>
  <inkml:trace contextRef="#ctx0" brushRef="#br0" timeOffset="115033.68">27322 13693 1190 0,'-1'-5'431'0,"7"5"-350"0,-3 0-26 16,-3 0-9-1,0 0-9-15,2 0-12 0,14 0-3 16,22 5 0-16,-27-2-2 16,-7 1-2-16,-3 1 1 15,-4 6 2-15,-4 1 1 16,-1 4-1-16,-7 1-2 15,2-1-8-15,-1-3-4 0,-1-1-2 16,-2-3-1-16,5 0-1 16,1-3 0-16,9 3-4 15,3-3-1-15,6-3-2 16,3 1 1 0,-3-4 3-16,14 2 3 0,3-1 2 15,-1-1 4-15,5 4 4 16,-13-4 2-16,-3 6 6 15,-2 2 0-15,-6 1 2 16,-2 2 3-16,-7-1 2 16,1 3 0-16,-6-3-6 15,0-1-5-15,3-1-38 16,-6-6-34-16,2 2-119 16,-1-7-116-16,7 0 182 15</inkml:trace>
  <inkml:trace contextRef="#ctx0" brushRef="#br0" timeOffset="115222.74">27599 13625 1080 0,'16'6'436'16,"-4"12"-269"-16,-1 4-19 15,0 5-23-15,-4 3-11 16,4 1-25-16,0 0-10 0,-3 1-23 15,0-4-8-15,-10-1-16 16,-3 0-6-16,-9-3-12 16,-6 0-14-16,-7 1-79 15,-4 2-78-15,-6-2 94 16</inkml:trace>
  <inkml:trace contextRef="#ctx0" brushRef="#br0" timeOffset="115995.4">22512 17395 1030 0,'-1'-2'431'0,"0"1"-222"16,-4 0-48-16,-2 1-35 15,-3 4-37-15,2 1-59 16,-31 43-11-16,32-24-4 16,2 1-3-16,2-2-2 15,3 2 0-15,3 3-4 16,2 5 0-16,3 2-5 15,0 1-2-15,3-5-2 16,5-4-2-16,4-7-34 16,3-8-42-16,0-7-165 0,2-7 157 15</inkml:trace>
  <inkml:trace contextRef="#ctx0" brushRef="#br0" timeOffset="116388.44">22672 17384 983 0,'4'-2'421'0,"1"1"-171"0,6 1-161 15,3 3-12-15,7 2 3 16,4 1-8-16,-1 0-16 16,0 1-7-16,-6-1-12 15,-5 1-9-15,0 0-8 16,-5 4 1-16,-7 0 1 15,-7 3 1-15,-8 1-3 16,-5-1-4-16,-4 0-6 16,5-4-2-16,2-2-3 15,6-3-4-15,10-4-10 16,0 4-3-16,10-3-4 16,3-3 2-16,9-1 9 15,3-3 5-15,-1 2 12 16,2 3 16-16,-8 3 20 0,-5 6 5 15,-4-1 6-15,-9 0-9 32,0 1-9-32,-4 9-3 0,-2 3-12 0,-12-1-5 15,5-7-7-15,-4-2-4 16,-1-6-16-16,8-4-34 16,-5-1-120-16,5 0-67 15,3-8 128-15</inkml:trace>
  <inkml:trace contextRef="#ctx0" brushRef="#br0" timeOffset="116606.54">23097 17226 1122 0,'13'12'472'0,"3"4"-233"15,-1-1-49-15,5 12-39 16,-1-2-20-16,3 8-51 15,-1 4-8-15,-9 2-15 16,-6-1-4-16,-14-1-9 16,-11-1-9-16,-10-1-12 15,-7-1-32-15,-8 0-124 16,1-2-88-16,4-7 124 0</inkml:trace>
  <inkml:trace contextRef="#ctx0" brushRef="#br0" timeOffset="117328.5">17374 15341 2036 0,'-10'18'22'16,"0"12"2"-16,-10 19 16 15,6 4-15-15,3-2-10 16,11-5-11-16,8-4-4 15,6-10-1-15,12-1-3 0,-1-8-20 16,-4-7-47-16,8-13-179 16,2-6 166-16</inkml:trace>
  <inkml:trace contextRef="#ctx0" brushRef="#br0" timeOffset="117774.73">17558 15337 848 0,'-14'0'443'16,"9"0"-31"-16,8 6-321 15,3-6-30-15,6 5-8 16,2 2-6-16,2 0-15 16,1 7-5-16,-3-4-8 0,0 4-2 15,-8 1-1 1,-3 1 1-16,-6 10 2 0,-6-1 0 15,-5 1-2-15,-1-4-3 16,0-7-2-16,1-4-2 16,3-6-1-16,5-2-2 15,0-2-11-15,4-1-7 16,8 0-3-16,-6 0-1 16,2-1 8-16,20 0 3 0,26-3 9 15,-28 4 7 1,-3 4 21-16,-1 1 13 0,-8 5 11 15,0 3-2-15,-8 1-10 16,-2 2-8-16,-5-1-11 16,-3-4-5-16,-1-3-6 15,-1-2-6-15,0-3-43 16,0-2-38-16,5-1-109 16,2-6-82-16,7-6 164 15</inkml:trace>
  <inkml:trace contextRef="#ctx0" brushRef="#br0" timeOffset="117962.79">17892 15313 848 0,'23'12'444'0,"-8"0"-106"16,-4 8-111-16,2 8-30 15,-5 6-50-15,2 5-32 16,-7 4-46-16,0 0-9 15,-4 0-14-15,-7-2-10 16,-1-7-14-16,-4-4-8 16,-3-14-93-16,-2-4-72 15,-11-10 89-15</inkml:trace>
  <inkml:trace contextRef="#ctx0" brushRef="#br0" timeOffset="118565.46">16729 13228 828 0,'25'-38'373'0,"-31"34"-175"0,-1 4-22 15,-5 13-33-15,-1 4-41 16,1 9-43-16,1 5-8 16,4 4-12-16,6 3-11 15,2 3-17-15,4-7-5 16,5 2-3-16,0-2 0 0,3-4-2 15,3 4 1-15,2-10-53 16,0-4-68-16,4-13 77 16</inkml:trace>
  <inkml:trace contextRef="#ctx0" brushRef="#br0" timeOffset="118992.61">16933 13253 824 0,'0'-2'410'16,"2"0"-43"-16,1 2-243 15,-3 0-8-15,0 0-15 16,0 0-27-16,4 2-34 16,8 6-10-16,0-6-12 15,27 34-4-15,-35-25-1 0,3 4 2 16,-14 0 1-16,4 5 0 15,-9 0-2-15,2-13-3 16,1 1-1-16,0 5 0 16,-5-7-3-16,12-3-5 15,2-1-11-15,4-2-3 16,-4-1-1-16,0 0 3 16,21 0 8-16,31 3 1 15,-22-1 5-15,-7 3 9 0,-2 6 10 16,-3-6 4-1,-9 5 6-15,-4 1 1 0,-10 1 2 16,-7 2-1-16,-7 4-7 16,-4-1-6-16,1-1-13 15,8 1-5-15,-1-8-56 16,5 0-46-16,6-8-167 16,3-2 161-16</inkml:trace>
  <inkml:trace contextRef="#ctx0" brushRef="#br0" timeOffset="119227.22">17168 13225 911 0,'8'5'444'0,"1"4"-168"16,2 8-87-16,1 4-13 15,4 10-55-15,3 3-33 16,0 1-30-16,0 3-7 15,-8-6-11-15,-7-1-2 16,-11 2-1-16,-8-1-5 16,-5-1-11-16,-4 0-21 15,3-5-100-15,4-4-72 16,4-4 98-16</inkml:trace>
  <inkml:trace contextRef="#ctx0" brushRef="#br0" timeOffset="124714.6">22051 8231 609 0,'-27'11'327'0,"28"-15"-136"16,0 0 13-16,-2 0-9 15,0 3-45-15,0 1-8 16,0 0-7-16,0 0-9 16,0 0-35-16,0 0-21 15,-4 9-45-15,-6 13-13 16,-14 33-8-16,15-26-3 16,0 2-1-16,6-1 0 15,6 1 0-15,4-2 0 0,2 0 1 16,0 0 1-16,0-5-1 15,3-3 0-15,2-7-2 16,-1-3-8-16,2-7-60 16,-2-1-67-16,0-3 84 15</inkml:trace>
  <inkml:trace contextRef="#ctx0" brushRef="#br0" timeOffset="125031.54">22272 8247 621 0,'15'7'362'0,"-12"-7"86"16,4 3-213-16,-8 1-6 0,-8 0-40 16,-3 9-109-16,-7 3-34 15,5 4-30-15,2 2-6 16,4-5-6-16,5 2-1 15,4-7 0-15,3-1 1 16,6-1 3-16,2-1 1 16,9 3-2-16,2-1-1 0,8-2-2 15,-1-2 0 1,0-3 0-16,-4-4 2 0,-8 0-1 16,-1 1-1-16,-8-4 1 15,2-1-30-15,-8 1-133 16,0 1-184-16,3 4 211 15</inkml:trace>
  <inkml:trace contextRef="#ctx0" brushRef="#br0" timeOffset="125261.14">22427 8330 1027 0,'0'6'443'0,"-1"-3"-200"16,-1 2-54-16,0 6-28 15,-1 1-41-15,1 11-72 16,1-4-12 0,1 0-14-16,0 17-3 0,0 3-7 15,1-10-3-15,-2-13-4 0,-1-1 1 16,2-5-54-16,1-2-56 16,2-3-273-16,5-2 243 15</inkml:trace>
  <inkml:trace contextRef="#ctx0" brushRef="#br0" timeOffset="125530.54">22558 8206 834 0,'9'6'435'16,"3"-1"-136"-16,0 6-105 15,-1 3-1-15,2 4-63 16,1 0-25-16,-4 7-20 15,-1 2-13-15,-3 2-15 16,-4 0-8-16,-3 2-10 16,-4-1-2-16,-2 0-12 15,-2-1-3-15,-2-2-4 16,0-4-1-16,-3-6-71 16,-1 1-58-16,-3-3-136 15,8 4 140-15</inkml:trace>
  <inkml:trace contextRef="#ctx0" brushRef="#br1" timeOffset="194256.96">25371 3893 243 0,'0'-1'140'0,"0"0"-21"0,0 0-23 16,0 0-29-16,0 0-3 15,2 0 4-15,-2 0 0 16,0 0 7-16,0 0 4 0,0-1 8 16,0 1 2-16,0 0 0 15,0 0-2-15,0 0 1 16,0 0 3-16,0 0 2 15,0 0-4-15,0 0-14 16,-1 0-12-16,0 0-21 16,-5-4-8-16,-10-1-10 15,-30-6-5-15,32 15-7 16,1 2-2-16,0 5-4 16,1 2-1-16,2 6-2 15,2-2-2-15,2 3-2 16,2-1-3-16,4 0-2 15,4-3-3-15,6-1 2 16,1-2 1-16,8-3 1 16,3 1 2-16,7-6 3 15,-1 0 0-15,-4-5 4 0,-4-8 1 16,-3-5 2 0,0-1 2-16,-5-4 7 0,1-1 5 15,-9-1 13-15,-3-1 6 16,-8 2 9-16,-3 0 2 15,-6 7-8-15,3 0-5 16,3 6-13-16,-5-1-6 16,7 3-12-16,-6 2-4 15,3 0-9-15,2 6-7 16,0-3-31-16,-1 2-26 0,6 1-82 16,3-2-72-16,-2 5 141 15</inkml:trace>
  <inkml:trace contextRef="#ctx0" brushRef="#br1" timeOffset="195284.28">25408 4309 432 0,'0'-1'317'0,"0"0"-14"16,2 0-51-16,-2 0-17 0,2-1-65 15,0-2-20-15,1-4-42 16,-1 1-15-16,-2 1-23 16,-1-1-9-16,0 5-28 15,-9-1-10-15,-14-10-14 16,-24-1-7-16,27 20-5 16,7 6-2-16,5 2-3 15,-2-2-1-15,6 2-2 16,1 0-1-16,6 0-1 15,2 2-1-15,7 2 2 16,5-2 1-16,6 0 4 16,5-2 3-16,-2-2 4 15,-5 0 0-15,-10 0 3 16,-1 0 5-16,-7-3 11 16,3 1 6-16,-3-3 20 0,-1 0 12 15,-1-3 21-15,-6-1 3 16,-4 3-1-16,-3-1-10 15,-8-1-20-15,0 1-5 16,-3-3-14-16,-1-2-6 16,4 4-9-16,1-2-5 15,5-2-11-15,2 1-7 16,5-3-39-16,1-4-37 16,5 2-112-16,3-4-83 0,9-5 171 15</inkml:trace>
  <inkml:trace contextRef="#ctx0" brushRef="#br1" timeOffset="196429.58">25175 3638 538 0,'2'48'310'0,"-3"-48"-39"15,-1-1 2-15,-2-2-53 16,3 2-29-16,0 0-50 15,0 0-23-15,-15-6-29 16,-33-44-14-16,16 19-22 16,-6-7-11-16,-3-13-17 15,-4-8-4-15,-16-10-7 16,-6-2-1-16,-19-4-2 16,-6-3-1-16,7 0-2 0,-3-1 0 15,-1 7 2-15,2 7 2 16,-3 4 8-16,6 1 1 15,13 6 1-15,10-1 0 16,12 9-7-16,6 8-3 16,2 5-6-16,6 5-2 15,6 8-5-15,4 3-5 16,15 6-8-16,1 2-4 16,6 6-15-16,4-1-10 0,0 5-12 15,1 3 0-15,-1-3-10 16,0 0-19-16,0 0-101 15,8 15-85-15,28 26 164 16</inkml:trace>
  <inkml:trace contextRef="#ctx0" brushRef="#br1" timeOffset="197274.98">25577 3784 595 0,'-12'0'299'16,"3"2"-97"-16,4-3-5 16,2 1-16-16,0-2-33 15,3 1-43-15,0 0-22 16,0 0-29-16,0-1-3 0,20-8-3 15,34-28-4-15,-17 16-13 16,7-8-10-16,18-7-10 16,2-5-5-16,22-14-5 15,3-5-1-15,6-4-2 16,13-2 2-16,-8 3-1 16,3 5 2-16,-10 1 3 15,-2 4-1-15,0 4 10 16,-8 0 4-16,-10 8 5 15,-11 2 3-15,-15 8 1 16,-2 7 0-16,-12 2 1 16,-2 8-1-16,-12 5-1 15,-7 0 0-15,-7 7 8 16,-2-3 6-16,-7 2-30 16,-3 5-25-16,-6-1-73 15,-6 1-51-15,-3 6-128 16,-9-1 168-16</inkml:trace>
  <inkml:trace contextRef="#ctx0" brushRef="#br1" timeOffset="197931.32">25158 4204 453 0,'0'0'300'0,"0"-1"-64"16,0 0 57-16,0 0-28 15,0 0-49-15,0 1-32 16,-1 0-75-16,-6 4-29 16,-22 16-40-16,-55 34-12 15,31-23-12-15,-2 5-5 16,-18 7-5-16,-11 5-1 0,-12 8-1 16,-8 2-1-16,15 3-2 15,6-2 1-15,10-5 0 16,3-1 0-16,1-5-1 15,0-1 0-15,8 1-1 16,3 0 0-16,8-4 0 16,11-2-1-16,-5-8-1 15,4-4 1-15,9-10-3 16,-2-3 0-16,19-7-3 16,3-2-3-16,6-5-10 15,3-1-10-15,2-2-19 16,0-1-9-16,0 0-24 15,0-1-14-15,0 1-87 16,3-7-147-16,18-16 217 16</inkml:trace>
  <inkml:trace contextRef="#ctx0" brushRef="#br1" timeOffset="198717.57">25631 4100 672 0,'0'4'346'0,"0"-1"-138"0,0-2 2 16,0-1-21-16,0-1-49 16,0 0-26-16,-1 0-54 15,1 1-24-15,0 0-30 16,0 0-9-16,0 0-11 16,2 2 0-16,21 19 2 15,33 33 2-15,-16-16 3 16,9 2 5-16,5 11 5 15,6 2 5-15,10 11 3 16,-3 3 1-16,16 11-2 16,4 2-3-16,-1 8-3 15,9 4 1-15,-3-2-2 16,-2 3 3-16,9-1 8 16,-9-5 5-16,-5 3 4 15,-7-2 0-15,-12-11-7 0,-2-1-3 16,-8-16-3-16,-3-5-2 15,-15-14 1-15,-6-5 1 16,-14-15 7-16,-7-7-19 16,-9-11-93-16,-7-3 41 15,-18-7 8-15</inkml:trace>
  <inkml:trace contextRef="#ctx0" brushRef="#br1" timeOffset="199951.76">25875 2719 452 0,'-1'2'282'15,"1"-1"12"-15,4 2-124 16,-4-3-28-16,0 0-23 16,0 0-26-16,0 0-8 0,2 7-18 15,4 10-7-15,8 35-16 16,-11-28-9-16,-4 1-16 15,2-2-6-15,-2-2-6 16,1 0-2-16,0-6-35 16,0 1-64-16,5-5 63 15</inkml:trace>
  <inkml:trace contextRef="#ctx0" brushRef="#br1" timeOffset="200314.36">26111 2762 1040 0,'-6'17'426'0,"-2"3"-283"16,-1 4-15-16,2-1-43 16,-1 0-26-16,7-6-25 0,3-5-12 15,6-3-16-15,2-1-4 16,1-3-2-16,1-3 1 15,0-2 1-15,0-3 2 16,0-5 6-16,-2-3 1 0,-3-3 6 16,-1 0 3-16,-6-1 6 15,-5-2 3-15,-6 3 0 16,-1 1-2-16,-1 3-11 16,-1 1-7-16,0 8-18 15,0-4-8-15,0 7-18 16,4 2-29-16,6 3-142 15,4 5-291-15,12 0 324 16</inkml:trace>
  <inkml:trace contextRef="#ctx0" brushRef="#br1" timeOffset="200653.13">26357 2690 878 0,'3'12'387'0,"-12"2"-212"16,-2 4-27-16,-6 4-37 0,2 1-39 16,3-5-34-16,8 1-16 15,7-4-22-15,6 0-3 16,5-9 1-16,-2-3 1 16,7-3 5-16,-3-5 4 15,1-2 4-15,0 0 1 16,-6-7 5-16,2-1 0 0,-6-4 5 15,2 2 5 1,-9 3 14-16,-5 0 6 0,-2 6-5 16,-4-2-9-1,-2 5-29-15,-4 1-13 0,4 4-49 16,-4 2-40-16,3 3-168 16,6 3 169-16</inkml:trace>
  <inkml:trace contextRef="#ctx0" brushRef="#br1" timeOffset="200949.7">26578 2643 1181 0,'-7'4'483'0,"-4"7"-318"16,-2 6-32-16,-2 4-83 0,7 2-19 15,5-4-23-15,7 1-8 16,9-9-7-16,3-1 2 16,6-4 3-16,-2-5 2 15,3-2 3-15,-1-5 5 16,-1-8 9-16,-1-5 4 16,-8-3 9-16,-3-2 7 15,-10 2 17-15,-8 1 7 0,-9 6-3 16,-3 2-12-16,-5 10-36 15,-1 3-21-15,-1 10-49 16,3 7-38-16,8 7-145 16,3 2 155-16</inkml:trace>
  <inkml:trace contextRef="#ctx0" brushRef="#br1" timeOffset="201620.41">26417 4313 713 0,'-10'-40'389'16,"9"38"-124"-16,6 4-34 15,-9-2-40-15,3 0-69 16,0 3-29-16,-6 24-45 16,-5 33-13-16,8-28-16 0,-2-1-7 15,9-6-12-15,-2-6-3 16,6-5-62-16,-3-7-73 16,2-5 88-16</inkml:trace>
  <inkml:trace contextRef="#ctx0" brushRef="#br1" timeOffset="201944.99">26602 4371 930 0,'-3'10'424'16,"2"2"-249"-16,-3 7-25 15,-1 2-24-15,2 0-57 16,-2 2-14-16,7-1-26 15,6 0-8-15,4-6-16 16,1-4-2-16,3-6 0 16,0-7 1-16,3-3 8 15,-3-1 4-15,-3-7 12 16,-1 1 3-16,-6-8 8 16,-4 2 7-16,-5-3 16 15,-7 0 4-15,-6 6-3 16,-2-1-9-16,-7 5-36 0,3 2-16 15,1 4-44-15,4 4-33 16,8 1-93-16,2 4-76 16,9 10 151-16</inkml:trace>
  <inkml:trace contextRef="#ctx0" brushRef="#br1" timeOffset="202288.31">26900 4441 695 0,'12'10'387'0,"-13"-3"-36"16,-4 3-176-16,1 3-19 15,-14 2-62-15,10 2-56 16,-1 1-17-16,7-3-19 16,6-2-4-16,-4-6-2 15,8-4 0-15,3-3 4 16,0 5 1-16,6-5 4 15,-7 0 3-15,-1-3 6 16,-5-8 4-16,3-1 20 16,3-2 14-16,-6 0 36 15,-1-3 16-15,-9 1 4 16,-9 1-11-16,7 5-41 16,-3 1-23-16,5 8-35 15,0 1-13-15,-9 1-47 0,9 1-33 16,-3-2-98-16,-4 2-88 15,17 5 179-15</inkml:trace>
  <inkml:trace contextRef="#ctx0" brushRef="#br1" timeOffset="202641.47">27097 4512 864 0,'-7'13'366'0,"1"-3"-198"15,-1 2-37-15,-1 2-9 16,1-5-27-16,2 2-35 16,5-1-17-16,6-5-16 15,4 6-9-15,3-6-3 16,0-5-2-16,5 1 0 16,-2-6 0-16,-2-3 5 15,0-2 6-15,-5 0 14 16,-3 0 12-16,-5 0 25 15,-2 0 10-15,-7-5 4 16,-1 2-4-16,-5 2-29 16,0 1-14-16,-2 1-34 15,3 3-21-15,3 1-59 0,1 3-39 16,4 2-113-16,3 2-145 16,6 4 240-16</inkml:trace>
  <inkml:trace contextRef="#ctx0" brushRef="#br1" timeOffset="202944.67">27395 4495 804 0,'0'13'412'16,"-7"-1"-181"-16,-4 4-90 15,-1 5-5-15,-2-5-87 16,8 2-11-16,6-6-12 15,0-6-5-15,9 4-4 16,2-6 4-16,-2 0 6 16,4 3 5-16,-8-10-1 15,3 3 0-15,-2-5-4 16,1-5 0-16,3-4 2 16,-7-4 4-16,0 0 16 15,-7-3 8-15,-6 8 3 16,3 0-6-16,-2 2-26 15,-5 4-19-15,-3 2-43 0,-2 0-34 16,-7 3-101-16,5 1-101 16,-8 1 169-16</inkml:trace>
  <inkml:trace contextRef="#ctx0" brushRef="#br1" timeOffset="203769.9">23773 4187 964 0,'2'1'378'0,"0"-3"-268"16,4 5-3-16,-6-3-20 15,0 0-24-15,23 1-17 16,32 2-7-16,-32-1-9 16,-8-4-1-16,-1 5-6 15,-4 0-3-15,-6 3-3 16,-1 3 2-16,-6 2-3 16,1 1-1-16,-6 4-3 0,-2-1-2 15,-1 1 0-15,-7 2-1 16,1-6 3-16,4 0 5 15,1-4 9-15,7-1 0 16,5 0-5-16,0-3-6 16,8 2-11-16,-5-4-1 15,13-1 5-15,-1-1 2 0,4-3 3 16,3 0 1 0,-6-1 1-16,-3-1-39 0,6-1-133 15,0 0-197-15,8 0 212 16</inkml:trace>
  <inkml:trace contextRef="#ctx0" brushRef="#br1" timeOffset="204110.86">24090 4226 703 0,'-5'-5'425'15,"4"7"-24"-15,0-2-227 16,-1 2-8-16,1-2-74 15,0 0-24-15,0 14-37 16,-1 2-16-16,2 25-16 0,9-28-5 16,5-6-2-16,3 0 1 15,5-6 5-15,0-3 3 16,2-7 8-16,-2-1 5 16,-4-7 9-16,-3 4 6 15,-9 0 18-15,-6-1 9 16,-9 4 7-16,-5 2 0 15,-6-2-20-15,0 7-16 0,-1 3-26 16,-1 0-17 0,3 9-61-16,2-7-30 0,6 7-125 15,5 4-145-15,10 6 248 16</inkml:trace>
  <inkml:trace contextRef="#ctx0" brushRef="#br1" timeOffset="204424.25">24334 4191 884 0,'4'-1'461'15,"-1"1"-198"-15,-6 0-1 16,2 0-65-16,-1 0-93 16,1 0-37-16,-1 9-63 15,-2 5-13-15,4 29-13 0,11-27-1 16,14 0 5-16,-2-3 4 15,4-7 8-15,-4-1 4 16,-4-4 5-16,-2-5 4 16,-8-3 6-16,3-6 5 15,-7-3 13-15,0 3 10 16,-10 1 12-16,-3 2 2 16,-7 0-12-16,-2-2-12 15,4 7-29-15,5 2-26 16,-3 2-65-16,5 5-48 0,-8-2-101 15,-4 5-55-15,7 3 184 16</inkml:trace>
  <inkml:trace contextRef="#ctx0" brushRef="#br1" timeOffset="204770.46">24533 4189 786 0,'1'1'385'0,"0"2"-140"16,-1-3-17-16,0 0-96 15,-1 0-27-15,1 8-51 16,1 4-17-16,2 0-18 16,19 24-4-16,-8-27-1 15,0-2 2-15,4-5 5 0,1 0 3 16,-2-5 4-16,-1-6 0 15,-5-3 5-15,-3-3 5 16,-4 0 29-16,-4 2 12 16,-2 2 15-16,-4 0 1 15,-13-1-33-15,-1 7-17 0,-6-1-54 16,0 3-40-16,1 3-98 16,3 2-61-16,6 2 124 15</inkml:trace>
  <inkml:trace contextRef="#ctx0" brushRef="#br1" timeOffset="206036.52">24305 2296 590 0,'28'-8'328'16,"-27"8"-93"-16,3 0-24 16,-1 4-21-16,-4-4-35 15,0 0-25-15,0 0-56 16,-3 1-26-16,-14 11-33 16,-30 33-8-16,32-32-15 15,8 3-6-15,8 0-9 16,2-4 0-16,6 4 4 15,6-2 3-15,3-1 6 16,3 2 2-16,4-4 5 16,-4-2 6-16,-5-1 20 15,-2-1 8-15,-7-3 24 16,-6-1 9-16,-7 3 10 0,0-2-1 16,-14 1-19-16,2 2-17 15,-7-4-52-15,-2 1-28 16,4-4-113-16,1-2-135 15,9-7 188-15</inkml:trace>
  <inkml:trace contextRef="#ctx0" brushRef="#br1" timeOffset="206219.97">24262 2314 755 0,'19'-3'360'0,"7"3"-136"16,1 4-25-16,-1-4-94 15,0 2-26-15,-8-1-50 16,-1-3 0-16,-1-2-147 16,-4 2 94-16</inkml:trace>
  <inkml:trace contextRef="#ctx0" brushRef="#br1" timeOffset="206561.62">24544 2422 955 0,'-4'1'422'0,"4"7"-222"0,-3-1-7 16,-3 6-75-16,-1 4-36 16,0 3-49-16,5 0-16 15,5-2-14-15,4-3-3 16,8-3-1-16,4-3 1 15,1-5 3-15,3-2 5 0,-4-6 5 16,1-6 2-16,-3-3 5 16,-4 0 2-16,-6-4 5 15,-4 1 5-15,-3 0 8 16,-1 1 4-16,-7 1 1 16,-8 3-6-16,-3 4-18 15,-6 2-14-15,0 5-26 16,3 1-16-16,4 7-62 15,5 0-40-15,6 1-118 16,7 0 153-16</inkml:trace>
  <inkml:trace contextRef="#ctx0" brushRef="#br1" timeOffset="206919.84">24799 2444 863 0,'0'5'445'0,"-4"7"-173"16,-3 4-49-16,-3 3-61 16,-2 2-77-16,8-1-32 15,6-3-45-15,3-1-9 16,13-6-7-16,0-2 1 16,1-4 4-16,3-3 3 0,1-2 6 15,0-6 2-15,-6-4 5 16,-6-2 2-16,-1 0 13 15,-12 0 8-15,6 1 20 16,-3-2 5-16,-9 5-2 16,-3 2-9-16,-10 4-30 15,-1 3-13-15,-4 2-35 16,3 3-21-16,-1 1-33 16,5-3-20-16,6 2-51 15,4-5-38-15,8 0-179 16,0 0 234-16</inkml:trace>
  <inkml:trace contextRef="#ctx0" brushRef="#br1" timeOffset="207250.16">25027 2553 644 0,'-2'1'406'16,"0"2"-87"-16,0 1-27 0,1-4-48 15,0 0-109-15,-4 5-42 16,0 14-68-16,-28 27-15 16,30-31-14-16,10 2-5 15,5-5-1-15,-1-3 2 16,1-2 5-16,0-2 3 0,2-6 6 16,-1-3 2-16,2-6 5 15,-4 1 4-15,-1-2 8 16,-4-3 8-16,-6 0 33 15,-4-3 9-15,-9-1 6 16,-6 3-7-16,-1 2-42 16,-6 2-17-16,7 2-48 15,4 5-36-15,-1 3-95 16,6 1-72-16,7 6 144 16</inkml:trace>
  <inkml:trace contextRef="#ctx0" brushRef="#br1" timeOffset="-214232.64">25212 4117 20 0,'0'0'7'15,"0"0"16"-15,0 0 21 16,0 0 58-16,0 0 26 16,0 0 17-16,0 0-12 0,0 0-52 15,0 0-23-15,0 0-38 16,0 0-10-16,0 0-3 15,0 0 6-15,0 0 19 16,0 0 14-16,0 0 19 16,0 0-2-16,0 0-22 15,0 0-14-15,0 0-34 16,-1 0-23-16,0 0-59 16,0 0-35-16,0 0-68 15,1 0-11-15,0 0 130 16</inkml:trace>
  <inkml:trace contextRef="#ctx0" brushRef="#br1" timeOffset="-213447.53">25222 4115 202 0,'0'0'109'0,"0"0"-22"16,0-1-50-16,0 1-13 0,0 0-6 16,0 0 0-16,0 0 0 15,0 0 3-15,0 0 24 16,0 0 17 0,0 0 26-16,0 0 6 0,0 0-7 15,0 0-9-15,0 0-13 16,0 0-4-16,0 0-8 15,0 0-3-15,0 0-2 16,0 0 1-16,0 0 7 16,0 0 2-16,0 0 4 15,0 0-2-15,0 0-10 16,0 0-6-16,0 0-13 16,0 0-5-16,0 0-6 15,0 0-2-15,0 0-4 16,0 0 0-16,0 0-4 15,0 0-2-15,0 0-3 16,0 0-1-16,0 0-2 0,0 0-1 16,0 0 0-16,-1 0 1 15,0 0 0-15,0 0 0 16,1 0 1-16,-1 0 0 16,0 0 1-16,0 0 1 15,0 0 3-15,0 0 2 16,-1 0 2-16,1 0 1 15,-1 3-2-15,0-1-2 16,-2 5-3-16,3-6 0 0,-2 1-3 16,1 0 1-16,-1 0-1 15,-3 4 0-15,2 0 2 16,-1-2-1-16,1-2 2 16,1 3 2-16,0-3-2 15,1 1 0-15,-1-1-1 16,1 0 0-16,1-2 0 15,0 0 2-15,0 0 2 16,0 0 2-16,0 0 3 16,0 0 1-16,-1 0 0 15,1 1-1-15,0-1-1 16,0 0-4-16,0 0-3 16,0 0-2-16,0 0-4 15,0 1-1-15,0-1-4 0,0 0-2 16,0 0-7-16,-1 0-31 15,2 0-166-15,0 0 146 16</inkml:trace>
  <inkml:trace contextRef="#ctx0" brushRef="#br1" timeOffset="-212119.49">25198 4101 217 0,'0'2'167'16,"0"-2"12"-16,0 0-15 16,0 0-6-16,0 0-21 15,0 0-15-15,0 0-33 16,0 0-16-16,0 0-32 15,0 0-15-15,0 0-13 16,0 0-3-16,0 0-8 16,0 1-3-16,0-1-23 15,0 0-12-15,0 0-16 16,0 0-2-16,0 0 20 0,0 0 13 16,0 0 19-16,0 0 6 15,0 0 12-15,0 1 11 16,0-1 34-16,0 1 21 15,0-1 36-15,0 0 7 16,0 0-2-16,0 0-5 16,0 1-18-16,-1 0-6 15,0 1-12-15,0-1-8 16,-1 3-14-16,-3 0-9 0,-1 1-15 16,-6 3-8-16,-29 27-10 15,29-24-4-15,0 2-6 16,-1-5-1-1,2 0-3-15,1-3 0 0,3-3-4 16,3 2 0-16,4-1-3 16,-1-3-2-16,1 0-3 15,0 0-2-15,0 0-7 16,0 0-2-16,0 0-7 16,0 0-7-16,0-1-15 15,2 0-8-15,8-2-9 16,1 0 5-16,-1 0 21 15,26-11 12-15,-28 10 20 16,-2 4 6-16,-2 0 2 16,0 0 1-16,-1-1 2 15,-3 0 1-15,0 0 4 0,0 0 3 16,0 0 24-16,0 0 11 16,0 0 18-16,0 0 6 15,-1 1-11-15,0 0-9 16,-1 0-16-16,-11 1-7 15,-1 9-9-15,-27 21-3 16,29-23-4-16,1-3-1 16,0-1-5-16,-1 2 0 0,4-2-3 15,0 0-1-15,6 1-1 16,2-1 1-16,-5 1 0 16,4-2 0-16,0-3 2 15,0 0 0-15,0 0 2 16,0 0 1-16,0 0 2 15,-1 0-1-15,1 0 1 16,0 0-2-16,0 0-1 16,0 0 0-16,0 0-1 15,-3 2 1-15,-4 1 0 16,4-2 1-16,-2 1 1 16,5-2 0-16,-3 1 0 15,-3 4 0-15,3-2-2 16,1 0-1-16,-2 3-1 15,2-3-2-15,-2 1 1 0,2 1 0 16,-2 0 0-16,-6 1 1 16,1 0 2-16,-30 29 0 15,31-26 1-15,-5 0-1 16,-1-2-2-16,2 0 0 16,-5-2-2-16,9 1 0 15,-1-3-1-15,-2 1 2 16,5-2-2-16,0 0 0 15,3-1 0-15,2 1-1 0,-2-1 0 16,2-1 0-16,1 0 1 16,0 0-1-16,0 0 0 15,0 0 0-15,0 0 0 16,0 0 0-16,0 0 0 16,0 0 0-16,-3 1 1 15,-4 4-1-15,-3 2 2 16,-27 31-2-16,29-30 1 15,-1 1 0-15,-1-2 0 16,-2-1 0-16,2 1-1 16,0-1 0-16,0 1-1 15,2 1-2-15,1-3-33 16,2-2-50-16,4-3-147 16,3-4 96-16,13-15 50 0</inkml:trace>
  <inkml:trace contextRef="#ctx0" brushRef="#br1" timeOffset="-210549.56">25646 3754 168 0,'-1'0'135'16,"0"0"33"-16,0 0-10 15,0 0-21-15,0-1-6 16,0 1-11-16,-3 0-5 16,1 0-6-16,0 0-2 15,-1 0-2-15,0 0-1 16,2 0-10-16,-1 0-8 15,1 0-23-15,1 0-11 0,0 0-27 16,0 0-9-16,0 0-13 16,0 0-3-16,0-1-2 15,0 0 1-15,1 0 0 16,0 0 1-16,0 0 4 16,9-5 1-16,-1 1 7 15,1-1 2-15,28-21 2 16,-26 20 1-16,0 1-2 15,-1-2-1-15,-1 1-2 16,0-1-3-16,0 2 1 16,2 1 1-16,-2 1 1 15,0-5 1-15,0 4-3 16,-2 1 0-16,1 1-3 16,2 1-1-16,-5-4-2 15,3 2-1-15,-1 0-1 16,1-1 1-16,4 2-1 0,-5-3-1 15,2 0 1-15,-3 2-1 16,-1-1 0-16,4 0 0 16,-1-1 0-16,-1 0 0 15,-2 3-1-15,1-1 1 16,-1-1 0-16,1 0 0 16,2 1 1-16,-2-2 0 0,1 1-1 15,0-1 0 1,-5 0 1-16,8-1-1 0,-2 2-1 15,-2-3 1-15,5-1 0 16,-4 1 0-16,3 1 1 16,3 0 1-16,0 2-1 15,1 0 0-15,-2-1-1 16,-1 0 1-16,-1 0-1 16,0 0 0-16,0 1 0 15,0-1 1-15,1 1-1 16,-3 0 0-16,1-1 1 15,1-1-1-15,-1 1 0 16,1-1 0-16,2 2 0 16,-3 0 1-16,3 0-1 15,-1 0 0-15,-1 0 0 16,1-2 0-16,1 1 1 0,-1-3 0 16,3 0-1-16,3 1 0 15,-2-1 0-15,1 0 0 16,-2 0 0-16,-1 3 0 15,-2-2 0-15,1-1 0 16,-3 4 0-16,1-3 0 16,-4 5 1-16,-2-4 2 15,3 5 0-15,-5-2 1 16,-2 2-2-16,0 0 0 16,-1 1-1-16,0 0-1 0,0 0 1 15,1 0 0-15,0 1-1 16,0 0-1-16,0 0 1 15,0 0 1-15,0 0-8 16,0 0-13-16,-1 0-69 16,0 0 58-16</inkml:trace>
  <inkml:trace contextRef="#ctx0" brushRef="#br1" timeOffset="-175195.2">25591 3580 388 0,'-39'30'244'0,"35"-30"-56"15,2 1-5-15,1-1-30 16,1 0-53-16,0 0-18 16,0 0-7-16,0 0 8 0,0 0 16 15,5 17 6-15,40 34-23 16,-27-29-17-16,3-1-27 16,-2-1-11-16,-2-4-12 15,1-2-2-15,-4-6-3 16,1-6 0-16,-6-4 4 15,0-7 3-15,-6-9 1 16,-2-5-1-16,0-7-7 16,-1-2-4-16,0 1 0 15,-3 2 1-15,-3 0 1 16,0 3 1-16,0 5-3 16,4 6-2-16,2 8-7 15,0 3-6-15,4 5-2 16,1 4 0-16,5 7 8 15,2 5 4-15,4 4 5 16,1-2 1-16,2 1 0 0,3 0 1 16,0-5 1-16,6 2 0 15,-12-10-2-15,-3-6 0 16,-2-3 1-16,-6-1 0 16,3-5 1-16,-6-6 3 15,1-4 2-15,-2-7 2 16,-1-5 5-16,0 3 0 15,-6-4-1-15,1 0-1 16,0 8-10-16,5 4-3 0,0 11-8 16,3 5-3-16,1 6 0 15,-2 2 0-15,-2-5 5 16,0 0 1-16,9 10 2 16,7 3 2-16,28 24-1 15,-25-27 1-15,0-6 0 16,3-2 0-16,-1-6 2 15,-3-3-1-15,-3-5 0 16,-2-4 1-16,-4-3 0 16,-2-2 1-16,-4-1 3 15,-3 0 3-15,-5 0 1 16,1 1 0-16,0 3-5 16,0 0-5-16,4 8-9 15,0-1-6-15,6 8-6 16,0 4 0-16,4 1 4 0,4 7 4 15,3 3 8-15,2 2 1 16,2 4 4-16,0-2 0 16,7-4 0-16,-5-1-1 15,2-10-1-15,-3-1 1 16,-4-6 1-16,4-4 0 16,-10-4 0-16,4-3 1 0,-8 0 0 15,-4-2 1-15,-3-2 2 16,-6 1 0-16,1-8-3 15,1 2-1-15,0 4-5 16,0 2 0-16,3 13-6 16,0 0-4-16,-1 6-3 15,7 4 0-15,-3 6 6 16,1 0 3-16,3 2 5 16,-1-1 2-16,9-5-2 15,-3-2 1-15,10-2-2 16,-3-4 1-16,1-1 0 15,1-3-1-15,1-7 1 16,-3 1-1-16,-3-8 1 16,-2-1 0-16,-7 3 4 15,-3 0 3-15,-4 1 3 16,0 3 1-16,-2 5-4 0,0 4-3 16,2 4-9-16,0 2-3 15,0 0-3-15,0 0 0 16,0 0 6-16,0 0 3 15,7 3 2-15,9 4 2 16,31 25-1-16,-26-32 1 16,5-5 0-16,0-6-1 15,0-3 0-15,-2-1 1 16,-2-1 2-16,-8 0 0 0,-7 2 5 16,-4 1 2-16,-5 6 1 15,2 2 0-15,0 3-5 16,1 1-2-16,-1 0 1 15,0 1 1-15,0 0 2 16,0 0 2-16,0 0-2 16,0 0-1-16,0 0-2 15,0 0-3-15,0 0-2 16,1 0-2-16,7 0 0 16,3 0 0-16,-2 0 1 15,27 2 0-15,-31-2 0 16,0 1 0-16,-5-1-47 15,0-1-52-15,0 0-113 16,0 0 121-16</inkml:trace>
  <inkml:trace contextRef="#ctx0" brushRef="#br1" timeOffset="-174365.47">27246 2655 321 0,'34'12'193'0,"-27"-17"10"16,-1 1-32-16,-3 0-5 15,-3-1-1-15,-5-2-8 16,0 0-5-16,-2 1-21 0,-1 0-15 15,-1 3-29-15,-2 1-14 16,0 2-21-16,0 1-9 16,1 2-12-16,2 1-1 15,0 2-6-15,0 1-6 16,4 4-8-16,0 2-3 16,3 3-6-16,1 6 0 15,3-2-1-15,1 0 0 16,4-3 0-16,3-4 1 15,4-2-1-15,4-3 0 0,2-7 1 16,0-1 0-16,1-3 2 16,-2-4 0-16,0-1 2 15,-2-3 1-15,-6-2 4 16,-3-3 6-16,-7-4 10 16,-3 3 7-16,-3-4 12 15,0 2 2-15,-5 5 0 16,-2-1 2-16,-5 6-9 15,-1 1-9-15,5 7-19 16,-2 2-12-16,1 1-12 16,-1 2-3-16,5-1-3 15,3 1-11-15,4-1-31 16,1 0-23-16,0-3-62 16,0 0-47-16,0 0-173 15,-1 0 232-15</inkml:trace>
  <inkml:trace contextRef="#ctx0" brushRef="#br1" timeOffset="-171722.91">27097 2515 310 0,'-1'-1'174'16,"0"0"-28"-16,0 0-21 15,-1 0-30-15,1 1-14 16,0 0-11-16,0 0 1 15,0 0 11-15,1 0 6 16,0 0 4-16,0 0-4 16,0 0-15-16,-1-2-10 0,1 2-19 15,0 0-7-15,0 0-6 16,0 0 1-16,0 0 12 16,-1 0 5-16,1 0 6 15,-1-1-2-15,0 1-11 16,0-1-6-16,0 1-11 15,-1 0-4-15,1-1-5 16,0 0 1-16,0 0 2 16,0 0 4-16,0 0 4 15,0 0 2-15,0 0-1 16,0 0-4-16,0-1-5 16,-1 1-2-16,1 0-5 15,0 0 0-15,-3-1-1 16,0 0 0-16,-3-2 2 15,0 1 2-15,0-1 3 16,-4-2 1-16,-29-20 0 0,23 14 2 16,0 1-3-16,-2 1 0 15,-2-4 0 1,3 0-2-16,-8-3 0 0,0 0 0 16,-8-1-1-16,-8 0 1 15,1-3-2-15,-4 1 0 16,1-2-2-16,1 0-1 0,-1-1-1 15,4-2-2-15,2 2 0 16,3-1-2-16,5 3-1 16,-4 1 0-16,-1-1 0 15,-4 3-1-15,-4 2 0 16,4 0 0-16,2 3-2 16,6 1 0-16,2 1 0 15,1 0-1-15,-2 2 1 16,2 1-1-16,1-2 0 15,-1 5 1-15,7-3 0 16,0 0 1 0,11 4 0-16,1 1-1 0,-38-10 1 15,1-2-1-15,-11 4-1 16,14 8 1-16,2 1-1 16,-1-2 0-16,0 1 1 15,2-2-1-15,-2 3 1 0,5 2 0 16,4 0 1-16,-1-2 1 15,0-1 1-15,-4 1 0 16,-5 1 1-16,0-2 0 16,-1 1-1-16,1 1 1 15,-2-1-1-15,-1 3-2 16,-1 3-1-16,2-3-2 0,4 4-2 16,6 1-1-1,-5-2-1-15,-3 6 1 0,-4-5 1 16,-2 2 1-16,6 3 1 15,4-5-1-15,4 5 0 16,-2-1 0-16,4-3-1 16,4 9-2-16,5-3 0 15,0-1 0-15,6 2 0 16,1-1 0-16,0-1 0 16,5 2 1-16,3 0 1 15,-6-1 0-15,3 0 2 16,-4-1-1-16,0-2 0 15,3-3 1-15,2 1 0 16,4 0 1-16,-2-2-1 16,5 0 0-16,-2 1 0 15,3-5 0-15,2 0-1 0,-3-1-4 16,4-1-28-16,0 1-17 16,0-1-46-16,0 0-27 15,0 0-56-15,0 0-60 16,0 0 157-16</inkml:trace>
  <inkml:trace contextRef="#ctx0" brushRef="#br1" timeOffset="-169952.86">27529 2967 233 0,'-1'-1'127'15,"0"0"-1"-15,0 0 2 16,0 0 8-16,0 0 6 16,0 0-1-16,0-1-7 0,0 1-10 15,-1 0-7-15,1 1-20 16,0 0-9-16,0 0-19 15,0 0-9-15,0 0-15 16,0 0-10-16,0 0-12 16,1 0-5-16,0 0-9 15,2 1-2-15,10 8-3 16,3 0 0-16,28 31-1 16,-24-26 0-16,0 2-1 15,-2 0 0-15,1 4 0 16,0-1 0-16,1 4 0 15,-1 2 0-15,2 1 1 16,1 4 1-16,-1-3-1 16,3-2 0-16,-5 5 0 15,2-1 0-15,-7 5-1 16,0 5 0-16,3 0 0 0,-6 4 0 16,0 3 0-16,2 0 0 15,-5 2 0-15,1-5 0 16,1 0 0-16,-7-1-1 15,8 0 1-15,-1 1-1 16,0 6-1-16,2 0 1 16,-8 5 1-16,1-2 1 0,-4 1-1 15,0-2 2-15,0-3-1 16,-1 3 0-16,-3 0 1 16,-5-1 0-16,-2 1-1 15,4 0 1-15,1-1-1 16,4-22 0-1,0 2 0-15,-2 19 0 0,-4 2 0 16,-1-10 1-16,0-3 0 16,-5 2 0-16,-1 2 0 15,-1 4-2-15,-2 1 0 16,2 3 0-16,-4 0-1 16,-3-4 2-16,2-1-2 15,-2-5 1-15,6 0 0 16,0-1 1-16,1-2 0 15,1 0 0-15,4-6 0 16,2 1-2-16,2-3 1 0,0-1-1 16,1-4 1-16,-1-2 1 15,3-2 1-15,-2-3 2 16,1-1 0-16,-1-3 0 16,0-1 1-16,-2 1-1 15,-2-1-1-15,1 4-1 16,2-5-2-16,1 0 1 15,2-3-1-15,-2-3 1 16,3-2 1-16,-1 1 0 0,0-2-1 16,3-2-1-16,0 0-1 15,0 0-1-15,0 0 1 16,0 0-1-16,-1 2 1 16,0 2-1-16,1-4 0 15,-1 0-1-15,0 2-6 16,1-1-3-16,0 0-50 15,0 0-46-15,1-1 66 16</inkml:trace>
  <inkml:trace contextRef="#ctx0" brushRef="#br1" timeOffset="-169070.23">25670 1381 575 0,'-1'-1'297'0,"1"-1"-73"16,0 1-51-16,0 0-32 16,-1 0-33-16,0 0-36 15,0 1-16-15,0 0-18 16,0 23-6-16,-2 27-11 16,3-25-6-16,3-7-7 15,-2-1-2-15,-1-4-1 16,1 0 1-16,-1-2-38 15,1-2-43-15,-1-4-216 0,2-2 189 16</inkml:trace>
  <inkml:trace contextRef="#ctx0" brushRef="#br1" timeOffset="-168736.82">25873 1438 794 0,'3'6'371'0,"-5"6"-164"0,-5 4-17 16,5 5-74-16,2 2-28 0,0-2-41 15,2-2-13-15,2-4-13 16,-2-5-4-16,10-2-4 16,1-5-2-16,3-3-5 15,-4-4-2-15,2-8-2 16,-2 1 1-16,-6-6 5 15,2 1 7-15,-8-2 15 16,-6 0 7-16,-8 3 3 16,0 0-3-16,-5 5-18 15,1 5-11-15,7 5-15 16,-2 2-9-16,-4 3-9 16,6 3-4-16,2 2-154 15,4 6 131-15</inkml:trace>
  <inkml:trace contextRef="#ctx0" brushRef="#br1" timeOffset="-168379.58">26141 1458 887 0,'-4'4'388'0,"-5"10"-216"16,-1 1-32-16,-4 9-72 15,2-1-20-15,4-1-23 16,6-1-9-16,6-5-9 16,5-1-2-16,3-4-2 15,1-3 0-15,0-4 0 16,3-4 1-16,0-5 2 16,2-1 3-16,-4-6 7 15,-2-5 3-15,-4-4 12 16,-6 2 12-16,-3-2 27 15,-9 1 7-15,-6 7-2 16,1 0-13-16,-4 7-31 16,4 6-16-16,1-2-27 15,1 6-9-15,6 0-48 16,1 1-70-16,3 11 94 16</inkml:trace>
  <inkml:trace contextRef="#ctx0" brushRef="#br1" timeOffset="-168052.23">26341 1532 863 0,'0'1'387'0,"-6"14"-199"16,-6 4-43-16,4 4-55 15,3 1-32-15,-1-4-24 16,8-2-9-16,10-2-8 15,-1-3 0-15,7-7 1 16,-5-1-1-16,0-5 2 16,5-5 3-16,-6-5 4 15,2-1 2-15,-6-5 18 16,-1 0 16-16,-2-3 30 16,-10-1 11-16,1 3-8 15,-6 1-16-15,-4 5-44 16,0 5-28-16,-1 6-57 15,3 2-53-15,-4 9-172 16,0 7 177-16</inkml:trace>
  <inkml:trace contextRef="#ctx0" brushRef="#br1" timeOffset="-167212.91">28155 4193 645 0,'-7'-28'300'15,"9"26"-120"-15,1 2-26 16,4 0-36-16,-7 0-21 15,0 0-30-15,14 2-15 0,10 3-22 16,28 11-4-16,-27-10-7 16,-4 3-3-16,-8-1-2 15,-4-1 1-15,-8 2 7 16,-1 2 3-16,-11 0 5 16,-2 2 0-16,-7-1-4 15,-2-3 0-15,6 1 5 16,4-2 4-16,3-3 4 15,3 2-2-15,6-4-12 16,0 0-8-16,5 3-11 16,-5-6-3-16,0 0-1 15,22 4-1-15,31 5 2 16,-26-8-2-16,-7-2-49 16,0-3-69-16,4 1-261 0,1-4 243 15</inkml:trace>
  <inkml:trace contextRef="#ctx0" brushRef="#br1" timeOffset="-166920.64">28549 4225 593 0,'-9'0'371'16,"5"6"5"-16,-5 2-138 0,2 2-78 16,-3 0-44-16,5 2-57 15,2 1-18-15,3-1-24 16,4-2-6-16,3-3-3 15,6-1-2-15,4-2-2 16,4-3 1-16,5-3-2 16,-2-5 2-16,-3-6 0 15,-4-1 4-15,-9-2 14 16,-3 1 12-16,-7 6 13 16,-5 2-1-16,-8-2-9 15,-3 1-13-15,-5 0-14 16,0 3-7-16,2 5-12 15,1 5-8-15,3-1-9 16,6 1-33-16,7 0-119 16,5 2-91-16,10 4 155 0</inkml:trace>
  <inkml:trace contextRef="#ctx0" brushRef="#br1" timeOffset="-166595.41">28841 4253 655 0,'9'4'358'16,"-7"7"-65"-16,-2 3-41 0,-8-1-103 16,1 4-34-16,-2-1-71 15,-1 1-8-15,12-4-28 16,3-2-3-16,4-3-2 16,9-1 0-16,-3-3 1 15,0-3 0-15,0-5 2 16,-2-4-1-16,-1-5 4 15,-4-2 5-15,-3-5 34 16,0 0 20-16,-8 3 32 16,0-1 7-16,-8 4-17 15,2 2-17-15,0 5-38 16,-4 1-16-16,6 6-30 16,-4 0-15-16,2 3-60 15,7 2-41-15,1 6-183 16,1-1-169-16,13 3 303 15</inkml:trace>
  <inkml:trace contextRef="#ctx0" brushRef="#br1" timeOffset="-166261.02">29067 4273 462 0,'-6'7'289'0,"-2"5"-36"15,0 2-106-15,-2 2-43 0,5 2-49 16,1-1-15-16,5-4-7 16,5-1-2-16,5-3 2 15,3-3 1-15,3-5 4 16,2-1 3-16,-4-4 9 16,1-3 5-16,-4-3 9 15,-2-1 4-15,-3-3 7 16,-2 1 5-16,-5 0 8 15,0-2-1-15,-6 4-10 16,-2 1-11-16,-3 4-31 16,-3 2-18-16,-1 2-58 15,1 2-38-15,1 0-142 16,-1 6-193-16,10 9 269 16</inkml:trace>
  <inkml:trace contextRef="#ctx0" brushRef="#br1" timeOffset="-160689.95">27306 2685 475 0,'30'29'315'16,"-28"-29"-28"-16,-4 0-79 16,-3 0-40-16,4-1-50 15,0 1-18-15,0 0-25 16,0 0-9-16,0 0-20 15,0-1-9-15,-1 0-12 16,1 0-7-16,0 0-7 16,1 0-1-16,0 0-7 15,2-3-1-15,12-4-4 16,23-11-1-16,-29 25 0 16,-7 0 1-16,-6-1 3 15,5 3 4-15,0-1 7 16,-1-2 3-16,-1 1 9 15,0 2 3-15,-9-5 1 0,1-2-2 16,-2-1-4-16,-1-4-2 16,5-1-7-16,-3-2-2 15,9 1-7-15,0-4-3 16,0 2-5-16,2 3-4 16,0-2-11-16,2 3-3 15,2-1-4-15,7 1 0 16,3 1 7-16,1 3 4 0,-2 3 8 15,-2 1 5-15,-8 5 9 16,-1 0 8-16,-2 2 8 16,-8 0 3-16,2 1 1 15,-3 1 0-15,-5-3 6 16,-4-1 3-16,-1-5 6 16,0-3 0-16,2-2-3 15,5-4-2-15,5-4-17 16,0 0-12-16,7-4-24 15,5 2-11-15,5-1-6 16,5-1 4-16,2 4 9 16,-1 1 5-16,-1 8 7 15,-2 1 3-15,-4 6 4 16,2 2-1-16,-8 2 3 16,-3 0 1-16,-1 0 5 15,-1-2 3-15,-9 0 4 0,4-1 4 16,-2-2 5-16,-5-6 1 15,3 0-1-15,-3-3-2 16,0 0-7-16,-2 0-1 16,5-4-9-16,1 0-4 15,3-5-16-15,5 3-10 16,5-1-9-16,6 3-1 16,5 2 9-16,3 0 7 0,-1 2 10 15,3 2 4-15,-3 4 6 16,-2 4 0-16,-5 0 2 15,-2 1 1-15,-4 0 6 16,-7-3 2-16,-2 3 5 16,-4-3 3-16,-5 3 0 15,4 0 1-15,-3-5 3 16,-2-1-2-16,1-4-2 16,-2-7-1-16,5 0-8 15,2 2-5-15,5-4-14 16,5 3-8-16,4-3-12 15,3 0-3-15,8 0 2 16,1 3 2-16,6 3 10 16,1 3 5-16,-2 4 9 15,-4 3 3-15,-5 3 1 16,-3 2 0-16,-6 1 6 0,-2 2 1 16,-10-2 8-16,-6 0 1 15,-3-2 3-15,0-2 1 16,3-5 2-16,1 0-1 15,4-4 0-15,0-4-3 0,3 0-8 16,2-3-7 0,2 0-14-16,3-1-10 0,6 0-11 15,3 1-2-15,9-1 7 16,0 1 6-16,3 5 11 16,1-1 5-16,-4 7 5 15,-3 2 1-15,-6 1 3 16,-6 0 1-16,-8 0 8 15,4 3 4-15,-12-1 4 16,-2 3 2-16,-3-2-6 16,-4-5-1-16,7 2-1 15,2-3 0-15,1-4-1 16,1-1-1-16,1 1-4 16,1-4-5-16,7 6-13 15,2-4-6-15,3-3-12 16,2 0-2-16,3-1 1 15,2 3 5-15,2 5-51 0,0 0-69 16,-6 0 94-16</inkml:trace>
  <inkml:trace contextRef="#ctx0" brushRef="#br1" timeOffset="-147267.41">23653 2176 442 0,'-1'2'239'0,"0"-2"-49"16,0 0 5-16,0 0-53 15,0 0-21-15,0 0-40 16,0 0-17-16,0 2-15 16,-1-2-4-16,1 1-8 15,-1 2-4-15,1-1-13 16,-3 5-4-16,-3 4-9 16,1-1-3-16,-22 35-1 15,22-29-2-15,5 0-1 16,3 2-1-16,9-3-3 0,2 4-1 15,3-7-1-15,4-1 1 16,0-8 4-16,-1-2 2 16,3-3 6-16,-3-10 3 15,-3-1 10-15,0-3 17 16,-11-1 35-16,-3 4 13 16,-7 0 12-16,-7 2-9 15,-4-3-24-15,1 4-13 16,-3-1-21-16,0 4-9 0,-1 4-18 15,4 3-5-15,2 0-11 16,2 0-2-16,3 0-38 16,3 0-24-16,3 0-99 15,2 2-89 1,0-2 170-16</inkml:trace>
  <inkml:trace contextRef="#ctx0" brushRef="#br1" timeOffset="-146149.46">23147 2408 554 0,'0'0'304'0,"0"0"-53"16,0 0-4-16,0 0-61 16,0 0-21-16,0 0-52 15,0-1-21-15,0-1-32 16,2-5-15-16,-2 0-16 16,-2 1-6-16,0 0-6 15,-1 0-5-15,2 5-9 16,-7-5-5-16,-4 1-9 0,-26-9-2 15,29 21-3 1,5-4-1 0,-1 1 1-16,-13 11 2 0,2 5 1 0,4 5 4 15,10-12 1-15,2-1 1 16,7-2-1-16,0-6 1 16,5 0 1-16,4-4 2 15,1-2 4-15,0-3 2 16,0-3 2-16,-2 0 2 15,-6-2 1-15,0-1 1 16,-2-1 2-16,-1 3 0 16,-1-5-1-16,-2 7-1 0,-1 4-1 15,-1-2 0-15,0 8-1 16,-1-3-1-16,0 0 1 16,0 0 1-16,0 6 2 15,2 11 3-15,11 28-1 16,-6-30 0-16,1-2-2 15,0-3-1-15,-2-5 0 16,0 0-3-16,-1-2-1 16,-1-1 4-16,0-1-93 15,-2-1-76-15,-2 0 101 16</inkml:trace>
  <inkml:trace contextRef="#ctx0" brushRef="#br1" timeOffset="-143003.59">27597 2248 217 0,'-1'-5'166'15,"0"3"33"-15,0 1-14 0,0-1-32 16,0-2-20-16,0 2-45 15,1 1-28-15,0 0-39 16,0 0-6-16,0 1 10 16,0 0 7-16,0 6 10 15,0 17-2-15,0 30-14 16,2-26-5-16,-2-3-8 16,1 2-1-16,-1-3-2 15,0 0-1-15,0-6 6 16,0-4 5-16,-1-5 21 15,1-4 7-15,-1-3 11 16,1-1 0-16,-1-1-11 16,1-1-6-16,-1 1-14 15,1 0-6-15,0 0-15 0,0 0-7 16,0 0-9-16,1-4-4 16,2-4-3-16,-2 3-1 15,13-1 1-15,30-25 2 16,-26 30 2-16,-3-1 3 15,0 6 4-15,-1 2 2 16,0 4 3-16,-2 2 2 16,-5-2 4-16,2-1 6 0,-6-2 14 15,-3-3 10 1,-1 3 29-16,-4 0 15 0,-5 1 11 16,-1 3 0-16,-5-1-23 15,-2-1-14-15,3 0-18 16,0-4-6-16,3-1-5 15,1 0-4-15,2-3-7 16,-2-1-2-16,4-2-10 16,-1 0-12-16,3 1-48 15,3-1-35-15,1 3-124 16,1 0-137-16,0 0 230 16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6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157 46 4553,'-1'0'837,"-1"0"1,0 0-1,0 0 1,1 0-1,-1 0 1,1 0-1,-1-1 0,0 1 1,1-1-1,-1 1 1,1-1-1,-1 0 1,1 1-1,-1-1 0,1 0 1,-3-2-1,2 1-675,-1 0 0,0 1 0,0-1 0,0 1 0,1-1 0,-8-1 0,10 3-155,-1 0 0,0 0 0,0 0 0,0 0 0,0 0 1,0 0-1,0 0 0,0 1 0,0-1 0,0 0 0,0 0 1,0 1-1,1-1 0,-1 1 0,0-1 0,0 1 0,0-1 1,1 1-1,-1-1 0,0 1 0,0 0 0,1-1 0,-1 1 1,1 0-1,-1 0 0,1-1 0,-1 1 0,1 0 0,-1 1 1,-4 7-13,0 1 0,-4 13 0,7-18-2,0 0-1,0 0 1,0 0-1,-1 0 0,1 0 1,-1 0-1,-1-1 1,1 1-1,-1-1 0,1 0 1,-5 3-1,6-5 1,0 0 0,0 0-1,1 0 1,-1 0-1,1 0 1,-1 0 0,1 0-1,0 1 1,0-1 0,0 0-1,0 1 1,0-1 0,0 1-1,1-1 1,0 1 0,-1-1-1,1 1 1,0-1-1,0 5 1,0-5 2,0 4-10,-1-2 6,1 0 0,0 0 0,0-1 1,0 1-1,0 0 0,1 0 0,-1-1 0,1 1 0,0 0 0,3 6 0,8 18-32,-10-19 27,-1-7 11,-1 0 0,1 0-1,-1-1 1,1 1 0,0 0 0,0 0 0,0-1 0,0 1 0,0 0 0,0-1 0,0 1 0,0-1 0,1 0 0,-1 1 0,3 1 0,7 4-4,1 1-1,0-2 1,0 0 0,1 0-1,-1-1 1,1 0 0,21 3-1,-28-7 8,0 0-1,0-1 1,-1 0-1,1-1 1,0 1 0,0-1-1,6-2 1,6-1 3,-13 4 0,-1 0-1,0-1 0,0 0 1,0 0-1,0 0 1,-1-1-1,1 1 1,0-1-1,0 0 1,-1 0-1,1 0 0,-1 0 1,0-1-1,0 1 1,0-1-1,5-5 1,-3 3 16,0-2 0,0 1 0,0 0 1,-1-1-1,0 0 0,6-14 1,-8 16 6,-1 0-1,1-1 1,-1 1 0,0-1 0,-1 1 0,0-1 0,1 1 0,-2-1 0,1 1 0,-2-10 0,-1 4 79,0 0 1,0 1-1,-1-1 1,0 1-1,-1 0 1,0 0-1,-1 0 1,0 1 0,0 0-1,-1 0 1,0 0-1,-1 1 1,0 0-1,0 1 1,-1-1-1,0 2 1,0-1-1,-1 1 1,1 1 0,-16-7-1,21 10-77,-1 1 1,0 0-1,0 0 0,0 0 1,1 0-1,-1 1 0,0 0 0,0 0 1,0 0-1,-8 2 0,-5 0-98,17-2 53,1 0-1,-1 0 0,0 1 0,0-1 1,1 0-1,-1 0 0,0 1 0,0-1 1,1 0-1,-1 1 0,0-1 0,1 1 1,-1-1-1,1 1 0,-1-1 0,0 1 1,1 0-1,-1-1 0,1 1 1,0-1-1,-1 1 0,1 0 0,-1 1 1,-2 2-294,2-4-498,17 9-9447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6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1171 18 4409,'-2'-2'768,"-1"0"0,1 0 0,-1 1 1,0-1-1,0 1 0,0 0 0,0-1 0,1 1 1,-1 1-1,-1-1 0,1 0 0,-4 0 0,-16 1 291,13 0-783,1 1 0,-1 1 0,-12 3 0,16-4-160,1 1 0,0 0 0,0 0 1,1 0-1,-1 1 0,0 0 0,1 0 1,-7 5-1,-17 19 347,-14 12-102,-126 108 247,39-34-375,-28 33 54,25-18-59,126-122-219,-100 99 112,-32 42-33,101-104-82,-21 20-242,54-56-141,5-13-462,2 5 631,-1 0 154,-1 1 1,1-1-1,-1 1 1,1-1-1,-1 0 1,0 0-1,1 1 1,1-3-1,17-18-792,20-25-1012,-37 41 1675,0 1 1,0 0-1,-1-1 1,0 1-1,3-7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6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 29 2032,'-6'-3'2509,"1"0"0,0 0 0,0-1 0,0 1 0,-6-7 0,8 8-2281,3 3-116,3 7-54,-1-6-41,0 1 1,1-1-1,-1 1 1,6 3-1,8 6 28,2 4-7,-8-7 13,1 0-1,19 13 0,-1-3 130,33 29 0,34 23-15,-20-17-84,-47-32-46,-10-8-7,20 19-1,-34-28 5,0 0-1,-1 0 1,1 1-1,-1 0 0,0 0 1,0 0-1,-1 0 1,4 8-1,-6-11-18,2 7 75,1 0-1,0 0 0,1 0 1,0-1-1,1 1 0,0-1 1,10 11-1,3 1-19,0-1-1,27 21 1,-18-18 12,42 45 1,-60-57-63,18 19 34,-16-15-12,1-2 1,28 24-1,7 3 40,-39-34-62,1 1 0,-1 0 0,0 1-1,11 13 1,-12-12 3,1 1-1,9 8 1,-12-13-9,0 0 0,0 1 1,-1 0-1,0 0 0,0 0 1,-1 0-1,6 12 0,-8-15-4,0 0-1,0 0 0,0 0 1,0 0-1,1 0 0,-1 0 1,1-1-1,-1 1 0,5 2 0,-3-2 0,0 0-1,-1 0 0,0 0 1,0 1-1,3 3 0,-1 0-1,-3-2-2,1-1 0,0 0-1,0 1 1,0-1 0,1 0-1,-1-1 1,1 1 0,0-1-1,0 1 1,8 4 0,2 1 23,-14-9-24,0 0-1,0 1 1,1-1-1,-1 0 0,0 0 1,0 1-1,1-1 0,-1 0 1,0 1-1,0-1 1,0 0-1,0 1 0,1-1 1,-1 0-1,0 1 0,0-1 1,0 0-1,0 1 1,0-1-1,0 0 0,0 1 1,0-1-1,0 1 0,0-1 1,0 0-1,0 1 1,0-1-1,-1 0 0,1 1 1,0-1-1,0 1 0,-1-1 97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6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 13 2505,'-11'-6'6904,"10"5"-6379,0 0 0,0 1 0,0-1 0,0 1 0,0-1 0,0 1 0,0-1 0,0 1 0,-1-1 0,0 1 1,1 0-345,2 0-40,3 0-117,0 0 0,-1 1 0,1 0 0,0 0 0,0 0 0,-1 0 0,1 0-1,-1 1 1,0-1 0,6 4 0,33 18 51,-39-21-57,0 0 0,0 0 0,0 1 1,0-1-1,-1 1 0,1-1 0,0 1 1,-1 0-1,0 0 0,0 0 0,0 0 1,0 0-1,0 0 0,2 7 0,-4-8 14,1 0-1,-1 1 1,1-1-1,-1 0 1,0 1-1,0-1 1,0 0 0,0 1-1,0-1 1,-1 0-1,1 1 1,-1-1-1,1 0 1,-1 1-1,0-1 1,0 0-1,0 0 1,0 0-1,0 0 1,-1 0-1,-1 2 1,-4 5 240,-1-1 0,0-1 0,0 0 1,-1 0-1,0 0 0,-12 6 0,15-11 19,8-2-122,1 1-155,9 2-5,1 0 0,-1 2 1,0-1-1,13 8 0,-25-12-9,3 1 14,-1 0-1,1 1 0,-1-1 0,0 0 0,0 1 0,0-1 0,0 1 0,0 0 0,0 0 0,0 0 1,-1 0-1,1 0 0,-1 0 0,1 0 0,-1 1 0,0-1 0,0 0 0,0 1 0,1 2 0,-2-3 56,0 0 0,1 0-1,-1 0 1,0 0-1,-1 0 1,1 0 0,0 0-1,0 0 1,-1 0-1,1 0 1,-1 0 0,0 0-1,1 0 1,-1 0-1,0 0 1,0-1 0,0 1-1,-1 0 1,1-1-1,0 1 1,-2 1-1,0 0 42,-1 0 0,1 0-1,-1 0 1,1 0-1,-1-1 1,0 1-1,0-1 1,0 0-1,0 0 1,-1 0-1,1-1 1,-1 0-1,1 0 1,-7 1 0,-18 1-153,29-3-33,0 0 0,0 0 0,0 0 0,0 0 1,0 0-1,0 0 0,0 0 0,0 0 0,0 0 0,-1 0 1,1 0-1,0 0 0,0 0 0,0 0 0,0 0 0,0 0 1,0 0-1,0 0 0,0 0 0,0 0 0,0 0 0,0-1 1,-1 1-1,1 0 0,0 0 0,0 0 0,0 0 0,0 0 1,0 0-1,0 0 0,0 0 0,0 0 0,0 0 0,0-1 1,0 1-1,0 0 0,0 0 0,0 0 0,0 0 0,0 0 0,0 0 1,0 0-1,0 0 0,0-1 0,0 1 0,0 0 0,0 0 1,0-1-1808,0-1 648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6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1110 56 3473,'13'-39'2391,"-13"38"-2158,1 0 1,-1 0 0,0 0-1,0 1 1,0-1-1,0 0 1,0 0-1,0 0 1,0 0 0,0 0-1,0 0 1,0-1-1,0 2-76,-1 0-1,1 0 1,0-1-1,0 1 1,0 0-1,0 0 1,0 0-1,-1-1 0,1 1 1,0 0-1,0 0 1,0 0-1,-1-1 1,1 1-1,0 0 1,0 0-1,-1 0 1,1 0-1,0 0 1,0 0-1,-1 0 0,1 0 1,0 0-1,-1-1 1,-1 2 339,1-1-1,-1 0 1,0 0 0,0 1-1,1-1 1,-1 1 0,-3 0 0,3 0-1029,-26 14 1086,-175 137 614,-126 110-747,300-240-385,-305 256 453,274-222-393,-13 11 15,47-39-97,9-10-135,17-18 73,0-9-4864,0 7 3194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6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65 1 3257,'-47'34'2515,"34"-25"3337,12-9-5729,1 0 1,0 0-1,0 0 1,0 1-1,0-1 1,0 0-1,-1 0 1,1 0-1,0 0 1,0 0-1,0 0 1,0 0-1,0 0 1,0 1-1,-1-1 1,1 0-1,0 0 1,0 0-1,0 0 1,0 0-1,0 0 1,0 1-1,0-1 1,0 0-1,0 0 1,0 0-1,0 0 1,0 1-1,0-1 1,0 0-1,0 0 1,0 0-1,0 1 1,0 0-968,-1 15 924,1-1 0,0 1-1,5 26 1,-4-39-82,-1 1 0,1 0 0,0 0 0,0 0 0,0 0 0,0-1 0,1 1 0,-1-1 0,1 1 0,0-1 0,0 0 0,1 1 0,-1-1 0,0 0 0,1 0 0,0-1 0,0 1 0,0-1 0,0 1 0,0-1 0,5 2 0,-5-2 1,1-1 0,0 0 1,0 0-1,0 0 0,0 0 1,0-1-1,0 0 0,0 0 1,0 0-1,0 0 0,0 0 0,0-1 1,0 0-1,0 0 0,0 0 1,0 0-1,0-1 0,6-2 1,-6 1 24,1 0 0,0 0 0,-1 0 0,0 0 0,0 0 0,0-1 0,0 0 0,0 0 0,-1 0 1,1 0-1,3-7 0,-6 8 9,1 1 0,-1-1 0,0 1 0,0-1 0,0 0 0,0 0 0,-1 0 0,1 1 0,-1-1 0,0 0 0,1 0 0,-1 0 1,-1 0-1,1 0 0,0 0 0,-1 0 0,1 1 0,-1-1 0,0 0 0,0 0 0,0 1 0,-2-4 0,-2-2 73,0 0 1,0 1-1,-1 0 0,0 0 0,-1 0 0,1 1 0,-1 0 1,0 0-1,-1 1 0,1 0 0,-1 0 0,-11-5 0,18 10-165,0 0 0,-1-1 0,1 1-1,0-1 1,0 1 0,0 0 0,0 0 0,0 0-1,0 0 1,0 0 0,0 0 0,-1 0-1,1 0 1,0 0 0,0 0 0,0 1-1,0-1 1,0 0 0,0 1 0,0-1-1,0 1 1,0-1 0,0 1 0,0 0-1,0-1 1,0 1 0,0 0 0,1-1 0,-1 1-1,0 0 1,0 0 0,1 0 0,-1 0-1,1 0 1,-1 0 0,1 0 0,-1 0-1,1 0 1,-1 0 0,1 0 0,0 0-1,0 0 1,0 0 0,-1 0 0,1 1-1,0-1 1,0 0 0,1 0 0,-1 1-1,1 1-1009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6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 22 2721,'-6'-7'8215,"5"5"-7258,0 1 0,0-1 0,-1 1 1,1 0-1,0-1 0,0 1 0,-1 0 1,-2-2 544,4 7-1302,-3 39-26,0 47-20,3-74-125,0 5 0,1-1 0,0 1-1,2-1 1,5 22-1,3 7 80,-9-34-4328,-2-17 3315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6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48 6865,'20'-20'1343,"6"-7"7381,-25 33-7088,31 76-759,-27-71-695,-1-1-1,0 1 1,3 19-1,-1-5 84,-4-18-196,0 1-1,-1-1 1,1 10 0,3 25 135,-1-20-84,-4-22-115,0 1 0,0 0-1,0 0 1,0-1 0,0 1 0,0 0 0,0 0-1,0 0 1,0-1 0,-1 1 0,1 0-1,0 0 1,0-1 0,-1 1 0,1 0-1,-1-1 1,1 1 0,-1 0 0,1-1 0,-1 1-1,1 0 1,-1-1 0,1 1 0,-2 0-1,-1 2-31,2-2-1180,1-2-625,-1 0 796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6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1180 2569,'0'0'463,"-1"0"0,1 0 1,0 0-1,-1 1 0,1-1 1,0-1-1,-1 1 0,1 0 1,-1 0-1,1 0 0,0 0 1,-1 0-1,1 0 0,0 0 1,-1 0-1,1-1 0,0 1 1,-1 0-1,1 0 0,0 0 1,-1-1-1,1 1-312,0-1-1,0 1 1,0 0 0,0 0-1,0-1 1,0 1 0,0 0-1,0 0 1,1-1 0,-1 1-1,0 0 1,0 0 0,0-1-1,0 1 1,0 0 0,0 0-1,0 0 1,1-1 0,-1 1-1,0 0 1,0 0 0,1-1-1,16-12-1281,-11 9 2144,11-13-807,-2-1-135,29-31 95,-6 14-103,2 1 0,75-48 0,-46 32-30,495-386 77,-524 401-107,179-142 68,-187 155-56,131-94 249,-121 84-138,14-10 195,-51 35 326,-5 7-639,0-1 0,0 1 0,0 0 0,0 0 0,0 0 0,0 0 0,0 0 0,0 0 0,0 0 1,-1 0-1,1-1 0,0 1 0,0 0 0,0 0 0,0 0 0,0 0 0,0 0 0,0 0 0,0 0 0,-1 0 0,1 0 1,0 0-1,0 0 0,0 0 0,0 0 0,0 0 0,0 0 0,0 0 0,-1 0 0,1 0 0,0 0 0,0 0 0,0 0 1,0 0-1,0 0 0,-1 0 0,0 0-199,0 1 0,-1-1 0,1 0 0,0 1 0,0-1 0,-1 1 0,1-1 1,-2 2-1,-10 9-1607,-7 2 775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2:13.1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66 5513,'-5'-57'4905,"5"57"-4832,0 0 0,0-1 0,0 1 0,0 0 0,0 0 0,-1-1-1,1 1 1,0 0 0,0 0 0,0-1 0,0 1 0,0 0 0,0 0 0,0-1-1,0 1 1,0 0 0,0-1 0,0 1 0,0 0 0,1 0 0,-1-1 0,0 1-1,0 0 1,0 0 0,0 0 0,0-1 0,0 1 0,1 0 0,-1 0 0,0-1-1,-5 0 3763,2 2-1879,3 5-1258,5 14-900,-2-8 419,1 3-172,-1 0 7,1 0 0,-2 0 0,2 22-1,-5-27-9,0 0 0,-3 17-1,2-21-17,1 0 0,0-1 0,0 1-1,1 0 1,0 0 0,-1 0-1,2 0 1,-1 0 0,1-1-1,0 1 1,2 7 0,2-2 41,-4-9-43,0-1 1,0 1-1,0 0 0,0 0 1,0 0-1,-1 0 0,1 0 0,-1 1 1,1 3-1,-1-6-16,0 0 0,0 0 0,0 0-1,0 0 1,0 0 0,0 1 0,0-1 0,0 0 0,-1 0 0,1 0-1,0 0 1,0 0 0,0 0 0,0 1 0,0-1 0,0 0 0,0 0 0,0 0-1,-1 0 1,1 0 0,0 0 0,0 0 0,0 0 0,0 0 0,0 0-1,-1 0 1,1 0 0,0 0 0,0 0 0,0 0 0,0 1 0,0-1-1,-1-1 1,1 1 0,0 0-123,0 0 0,-1 0 0,1 0 0,0 0-1,0 0 1,-1-1 0,1 1 0,0 0 0,0 0 0,0 0-1,-1-1 1,1 1 0,0 0 0,0 0 0,0-1 0,0 1 0,0 0-1,0 0 1,-1-1 0,1 1 0,0 0 0,0 0 0,0-1-1,0 1 1,0 0 0,0 0 0,0-1 0,0 1 0,0 0-1,0-1 1,0 1 0,1 0 0,-1-1 0,1-13-985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6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 0 4761,'0'0'11164,"1"11"-10828,0-6-247,1 6 47,-2-11-98,0 0 0,0 0 0,0 0 1,0 1-1,0-1 0,0 0 0,0 0 1,0 0-1,0 1 0,-1-1 0,1 0 1,0 0-1,0 0 0,0 1 0,0-1 1,0 0-1,0 0 0,0 0 0,0 0 1,-1 0-1,1 1 0,0-1 1,0 0-1,0 0 0,0 0 0,0 0 1,-1 0-1,1 0 0,0 1 0,0-1 1,0 0-1,0 0 0,-1 0 0,1 0 1,0 0-1,0 0 0,0 0 0,-1 0 1,1 0-1,-17 4 2073,17-4-2110,0 0 1,0 0-1,0 0 1,-1 0-1,1 0 1,0 0-1,0 0 0,0 0 1,0 0-1,-1 0 1,1 0-1,0 0 1,0 0-1,0 0 0,-1 0 1,1 1-1,0-1 1,0 0-1,0 0 1,0 0-1,-1 0 0,1 0 1,0 0-1,0 0 1,0 0-1,0 1 1,0-1-1,0 0 0,-1 0 1,1 0-1,0 0 1,0 0-1,0 1 1,0-1-1,0 0 0,0 0 1,0 0-1,0 0 1,0 1-1,0-1 1,0 0-1,0 0 0,0 0 1,0 1-1,0-1 1,0 0-1,0 0 0,0 0 1,0 0-1,0 1 1,0-1-1,0 0 1,0 0-1,0 0 0,0 0 1,0 1-1,0-1 1,0 0-1,1 0 1,8 11 0,17 12 18,-26-23-20,15 12 12,1-1-1,0 0 1,31 15 0,-31-19-10,-1 0 0,0 1 0,0 1 0,-1 0 1,0 1-1,0 1 0,12 13 0,223 186-12,-208-178 16,116 81 54,50 42 29,107 103 74,-261-219 439,65 36 0,-114-73-517,0 0-12,0 0-1,1 1 1,-1 0-1,0 0 1,0 0 0,-1 0-1,4 4 1,5-1 448,-5-3-506,20 18 114,-19-16-113,1 0-1,-1 1 1,0 0-1,10 11 1,-3-4 4,-3-2 4,-10-10-16,0 0 1,-1 1-1,1-1 0,0 1 0,-1 0 0,1-1 0,-1 1 1,1 0-1,-1 0 0,0 0 0,1 2 0,0-1 16,-1 0-1,1 0 0,-1 0 1,1 0-1,0 0 0,0-1 0,3 3 1,-4-3-25,0-1 0,0 0 1,0 0-1,0-1 0,0 1 1,0 0-1,0 0 0,0 0 0,1-1 1,-1 1-1,0-1 0,1 1 1,-1-1-1,3 1 0,-11-2-2897,-14-5 1838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6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66 5513,'-5'-57'4905,"5"57"-4832,0 0 0,0-1 0,0 1 0,0 0 0,0 0 0,-1-1-1,1 1 1,0 0 0,0 0 0,0-1 0,0 1 0,0 0 0,0 0 0,0-1-1,0 1 1,0 0 0,0-1 0,0 1 0,0 0 0,1 0 0,-1-1 0,0 1-1,0 0 1,0 0 0,0 0 0,0-1 0,0 1 0,1 0 0,-1 0 0,0-1-1,-5 0 3763,2 2-1879,3 5-1258,5 14-900,-2-8 419,1 3-172,-1 0 7,1 0 0,-2 0 0,2 22-1,-5-27-9,0 0 0,-3 17-1,2-21-17,1 0 0,0-1 0,0 1-1,1 0 1,0 0 0,-1 0-1,2 0 1,-1 0 0,1-1-1,0 1 1,2 7 0,2-2 41,-4-9-43,0-1 1,0 1-1,0 0 0,0 0 1,0 0-1,-1 0 0,1 0 0,-1 1 1,1 3-1,-1-6-16,0 0 0,0 0 0,0 0-1,0 0 1,0 0 0,0 1 0,0-1 0,0 0 0,-1 0 0,1 0-1,0 0 1,0 0 0,0 0 0,0 1 0,0-1 0,0 0 0,0 0 0,0 0-1,-1 0 1,1 0 0,0 0 0,0 0 0,0 0 0,0 0 0,0 0-1,-1 0 1,1 0 0,0 0 0,0 0 0,0 0 0,0 1 0,0-1-1,-1-1 1,1 1 0,0 0-123,0 0 0,-1 0 0,1 0 0,0 0-1,0 0 1,-1-1 0,1 1 0,0 0 0,0 0 0,0 0-1,-1-1 1,1 1 0,0 0 0,0 0 0,0-1 0,0 1 0,0 0-1,0 0 1,-1-1 0,1 1 0,0 0 0,0 0 0,0-1-1,0 1 1,0 0 0,0 0 0,0-1 0,0 1 0,0 0-1,0-1 1,0 1 0,1 0 0,-1-1 0,1-13-985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6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75 4665,'2'-14'7535,"2"5"-4246,-2 8-3308,0 0 0,-1 0 0,1 0 0,0 0 0,-1 0 0,1 0 0,0 1 0,3-2 0,21-8 378,19-16-203,-44 25-145,1 0 0,0 0 1,-1 0-1,1 1 1,0-1-1,-1 1 0,1-1 1,0 1-1,0 0 0,0 0 1,-1 0-1,1 0 1,0 0-1,3 0 0,-4 1 0,0-1-1,0 1 1,0-1-1,0 1 1,0-1-1,0 1 1,0 0-1,0 0 1,0-1-1,0 1 0,0 0 1,-1 0-1,1 0 1,0 0-1,0 0 1,0 2-1,1 2 36,0 0-1,-1 0 0,1 0 1,-1 1-1,0-1 1,0 10-1,-1-12-24,1 5 53,-1 0 1,0 1 0,0-1 0,-1 0 0,0 0-1,-1 0 1,-2 9 0,2-12 13,0 1 0,-1-1 0,1 0 1,-1-1-1,0 1 0,0 0 0,-1-1 0,1 0 0,-1 1 1,0-2-1,-5 6 0,4-6 105,-5 7 839,11-9-481,0-5-515,2 2-54,86-25 104,-73 24-30,-1 0 0,0 1 0,1 1 0,23 0 0,-29 1-14,-9-1-2256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67 1 8746,'-48'19'3221,"35"-16"-2039,13-3-1095,-1 0-1,1 0 0,0 0 1,0 0-1,0 0 1,0 0-1,-1 0 1,1 0-1,0 0 1,0 0-1,0 0 1,0 0-1,-1 0 1,1 0-1,0 0 0,0 0 1,0 0-1,0 0 1,0 0-1,-1 0 1,1 0-1,0-1 1,0 1-1,0 0 1,0 0-1,0 0 1,-1 0-1,1 0 0,0 0 1,0 0-1,0-1 1,0 1-1,0 0 664,2-2-453,9 2-275,1 1 0,-1 0 0,0 0 1,22 6-1,-21-4-8,-8-3 1,0 1 0,0 0-1,-1 0 1,1 0-1,0 1 1,-1-1 0,1 1-1,-1 0 1,0 0 0,0 0-1,0 1 1,0-1 0,0 1-1,0-1 1,0 1-1,-1 0 1,0 0 0,1 0-1,-1 0 1,0 1 0,0-1-1,1 5 1,-2-5 14,0 0 1,-1 0-1,1 0 0,-1 0 1,1 0-1,-1 1 0,0-1 1,-1 0-1,1 0 1,0 0-1,-1 0 0,0 0 1,1 0-1,-1 0 0,0-1 1,-1 1-1,1 0 1,0 0-1,-1-1 0,0 1 1,0-1-1,1 1 0,-1-1 1,-1 0-1,-3 4 1,-4 2 121,-1-1 1,1 0 0,-13 5 0,11-6 59,1 1 0,-17 12 0,26-17-194,-4 1 70,6-2-90,0-1 1,0 0-1,0 0 0,0 0 0,0 0 0,0 0 0,0 0 1,0 0-1,0 0 0,0 0 0,-1 0 0,1 0 1,0 0-1,0 0 0,0 0 0,0 0 0,0 0 1,0 0-1,0 0 0,0 0 0,0 0 0,0-1 0,0 1 1,0 0-1,-1 0 0,1 0 0,0 0 0,0 0 1,0 0-1,0 0 0,0 0 0,0 0 0,0 0 1,0 0-1,0 0 0,0 0 0,0 0 0,0 0 1,0 0-1,0-1 0,0 1 0,0 0 0,0 0 0,0 0 1,0 0-1,0 0 0,0 0 0,0 0 0,0 0 1,0 0-1,0 0 0,0 0 0,0 0 0,0-1 1,0 1-1,0 0 0,0 0 0,0 0-116,3 0-10,19 3 142,-1 2-1,28 8 0,-44-11 35,0 0-1,0 0 0,0 0 1,0 0-1,-1 1 0,1 0 1,-1 0-1,1 0 0,5 6 0,-4-4 138,-6-5-136,0 0-1,0 1 1,1-1-1,-1 0 0,0 0 1,0 0-1,1 0 1,-1 1-1,0-1 1,0 0-1,0 0 0,1 0 1,-1 1-1,0-1 1,0 0-1,0 0 1,0 1-1,0-1 1,1 0-1,-1 0 0,0 1 1,0-1-1,0 0 1,0 0-1,0 1 1,0-1-1,0 0 0,0 1 1,0-1-1,-9 4 3161,5-3-2970,-4 0-94,4 0-107,0 0 1,0 0-1,0 0 1,1 0-1,-1 0 0,0 1 1,-5 3-1,-7 7 30,12-9-61,0 0 0,0-1 0,0 1 1,0-1-1,0 1 0,-1-1 1,1-1-1,-1 1 0,-8 1 0,3 0-55,8-2 0,0 0 0,0-1 0,1 1 0,-1-1 0,0 0 0,0 0 0,0 1 0,0-1 0,0-1 0,0 1 0,-2 0 0,-10-2-4271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89 1 3313,'0'0'151,"0"0"1,0 0-1,0 0 1,-1 0 0,1 0-1,0 0 1,0 0-1,0 0 1,0 0-1,0 0 1,-1 0-1,1 0 1,0 0 0,0 0-1,0 0 1,0 0-1,0 0 1,0 0-1,-1 0 1,1 0 0,0 0-1,0 0 1,0 0-1,0 0 1,0 1-1,0-1 1,-1 0-1,1 0 1,0 0 0,0 0-1,0 0 1,0 0-1,0 0 1,0 0-1,0 1 1,0-1-1,0 0 1,0 0 0,0 0-1,0 0 1,0 0-1,-1 0 1,1 1-1,0-1 1,0 0 0,-1 3 3131,-3-2-724,4-1-2489,0-1 1,0 1-1,-1 0 1,1 0-1,0 0 1,0 0-1,0 0 1,-1 0-1,1 0 1,0 0-1,0 0 1,-1 0-1,1 0 1,0 0-1,0 0 1,-1 0-1,1 0 1,0 1-1,0-1 1,0 0-1,-1 0 1,1 0-1,0 0 1,0 0-1,0 0 1,-1 1 0,-5 7 51,1 1 0,-8 15 0,4-7-98,4-8-36,0 0 0,0 0 0,0 1 0,1 0 0,1 0 0,-1 0 0,2 0 0,-1 0 0,2 1 0,-2 19 0,3-24 0,0 0-1,1 0 0,0 0 1,0 0-1,0-1 0,0 1 1,1 0-1,0-1 0,0 1 1,1-1-1,0 0 1,0 1-1,0-1 0,0-1 1,1 1-1,0 0 0,0-1 1,0 0-1,0 0 0,1 0 1,-1 0-1,1-1 0,0 0 1,7 4-1,-7-6 12,0 1-1,0-1 1,0 0-1,0 0 1,0 0-1,0 0 1,0-1-1,1 0 1,-1 0-1,7-2 1,-4 1 7,0-1 1,0 0-1,0 0 1,0-1-1,11-5 1,-16 6 11,0 1 0,0-1 0,0 0-1,0 0 1,0 0 0,0 0 0,0 0 0,-1-1 0,0 1 0,1-1 0,-1 0 0,0 0-1,0 0 1,0 0 0,0 0 0,-1 0 0,0 0 0,1 0 0,-1-1 0,0 1 0,0-1 0,-1 1-1,1-1 1,-1 1 0,0-1 0,1 1 0,-2-1 0,1 1 0,0-1 0,-2-3 0,1-1 37,-2 1 0,1 0 1,-1 0-1,0 1 1,-1-1-1,1 1 0,-1-1 1,-1 1-1,-6-7 0,6 6 36,-1 1-1,0 0 0,-1 0 1,1 1-1,-1-1 0,-1 1 1,-13-6-1,18 9-77,0 1 0,0 0 1,-1 0-1,1 0 0,-1 0 1,1 1-1,0-1 0,-1 1 0,1 0 1,-1 0-1,1 0 0,-1 1 1,1-1-1,-1 1 0,1 0 0,0-1 1,-1 2-1,1-1 0,0 0 1,0 1-1,0-1 0,0 1 1,0 0-1,0 0 0,0 0 0,-4 5 1,4-4 76,1-2-245,1 1 0,0-1 0,-1 0-1,1 1 1,0 0 0,0-1 0,-1 3-1,2-4 51,0 1-1,-1-1 0,1 1 0,0-1 0,0 1 1,0-1-1,0 1 0,0-1 0,0 1 0,0-1 0,0 1 1,0-1-1,1 1 0,-1-1 0,0 1 0,0-1 1,0 1-1,1-1 0,-1 1 0,0-1 0,0 1 0,1-1 1,-1 1-1,0-1 0,1 0 0,-1 1 0,1-1 1,-1 0-1,0 1 0,2 0 0,5 2-717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81 72 5161,'0'-1'609,"3"-12"4511,-3 13-4949,0-1 1,0 1-1,0 0 1,0 0-1,1-1 0,-1 1 1,0 0-1,0 0 1,0-1-1,0 1 0,0 0 1,0-1-1,0 1 1,0 0-1,-1 0 0,1-1 1,0 1-1,0 0 1,0 0-1,0-1 0,0 1 1,0 0-1,0 0 1,-1-1-1,1 1 0,0 0 1,0 0-1,0 0 1,0-1-1,-1 1 0,1 0 1,0 0-1,0 0 1,-1-1-1,-3 4-35,1 1-126,-1 0 1,1 1-1,-5 8 1,-6 10-16,-20 29-25,32-49 22,1 0 0,0 0 0,-1 0 0,1 1 0,0-1 1,1 0-1,-1 0 0,0 0 0,1 1 0,0-1 0,0 0 1,0 1-1,0-1 0,0 0 0,1 1 0,1 4 0,0-3-15,0 1-1,0-1 0,1 1 1,0-1-1,0 0 1,7 9-1,-6-9 16,0 0 1,0 0-1,1 0 1,0 0-1,0-1 1,0 0-1,1 0 1,-1 0-1,1-1 1,0 1-1,0-1 1,0-1-1,0 1 1,1-1-1,-1 0 1,0-1-1,1 1 1,0-1-1,-1-1 1,1 1-1,0-1 1,-1 0-1,11-2 1,-14 1 15,0 1 0,0-1-1,0 0 1,-1 0 0,1 0 0,0 0 0,-1-1 0,1 1 0,-1-1 0,0 0-1,1 1 1,-1-1 0,0 0 0,0 0 0,0-1 0,0 1 0,-1 0 0,1-1-1,0 1 1,-1-1 0,0 1 0,1-1 0,0-3 0,1-5 43,-1 0 0,0 1-1,0-1 1,0-19 0,-2 22-19,2-15 80,0 10-2,-2 1 0,0-14 0,0 21-68,-1-6 123,0 0-1,-1 0 0,-5-20 0,6 28-113,0 1 0,0-1 0,0 0 0,0 1 1,-1-1-1,1 1 0,-1 0 0,0-1 0,1 1 0,-1 0 0,0 0 0,-1 0 0,1 0 0,0 0 0,0 1 0,-1-1 0,1 1 0,-1-1 0,1 1 0,-5-2 0,1 2 40,-1-1 0,1 1 1,-10-1-1,13 1-101,1 1 0,0 0 0,-1 0 1,1 1-1,0-1 0,-1 0 1,1 1-1,0-1 0,-1 1 0,1 0 1,0 0-1,0 0 0,-3 2 0,2-1-126,0 0 0,0 1 0,0-1 0,0 1 0,0 0 0,1 0 0,0 0 0,0 0 0,-4 6 0,6-7-175,-1 0 0,0 1-1,0-1 1,1 0 0,-1 0-1,1 1 1,0-1 0,0 0 0,0 0-1,0 1 1,0 2 0,5 10-884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193 83 3537,'2'12'653,"-1"7"1103,-1-19-1722,0 0 0,0 0 0,0 0 0,0 0 1,0-1-1,-1 1 0,1 0 0,0 0 0,0 0 0,0 0 0,0 0 1,0 0-1,0 0 0,0 0 0,0 0 0,0 0 0,0 0 0,0 0 1,0 0-1,0 0 0,0 0 0,0 0 0,0 0 0,0 0 0,0 0 1,0 1-1,0-1 0,0 0 0,0 0 0,0 0 0,0 0 1,0 0-1,0 0 0,0 0 0,-1 0 0,1 0 0,0 0 0,0 0 1,0 0-1,0 0 0,0 0 0,0 0 0,0 0 0,0 0 0,0 0 1,0 0-1,0 0 0,0 0 0,0 0 0,0 0 0,0 0 0,0 0 1,0 0-1,0 0 0,0 0 0,0 1 0,-4-11 3072,0-2 1064,3 9-3843,-1-1 1,0 1-1,0 0 1,-3-6-1,-13-6 448,8 8-564,0 1 1,-15-8 0,23 14-182,0-1 0,0 0 0,0 0 0,0 1 0,-1 0 0,1-1 0,0 1 0,-1 0 0,1 0 0,0 0 0,0 0 0,-1 1 0,1-1 0,0 1 0,0-1 1,0 1-1,-1 0 0,-1 1 0,0 0 2,-1 1 1,1-1 0,0 1-1,0 1 1,-6 5-1,6-5-51,1 0 0,-1 0 0,1 1 0,0-1 0,0 1 0,1-1 0,-1 1 0,1 0 0,0 0 0,0 0 0,-1 7 0,2-8-15,1 0 1,0 0 0,-1 0-1,1 0 1,0 1 0,1-1 0,-1 0-1,1 0 1,0 0 0,0 0-1,0 0 1,0-1 0,1 1-1,-1 0 1,5 6 0,0-2-1,0 0 1,1 0-1,0 0 1,0-1-1,1 0 1,0 0-1,9 5 1,-10-7 15,1 0-1,-1-1 1,1 0 0,0-1 0,0 1-1,0-1 1,1-1 0,15 3 0,-17-4 38,0-1 0,0 0 1,1-1-1,-1 1 0,0-2 0,0 1 1,0-1-1,0 0 0,0 0 0,0 0 1,0-1-1,-1 0 0,0-1 1,1 0-1,-1 0 0,0 0 0,-1 0 1,8-8-1,-9 8 3,0 0 0,0-1 0,-1 0 0,1 0 0,-1 0 0,0 0 1,0 0-1,-1 0 0,1-1 0,-1 0 0,-1 1 0,1-1 0,-1 0 0,0 0 0,0 0 0,0 1 0,-1-1 1,0 0-1,0 0 0,-1 0 0,0 0 0,-2-9 0,2 9 25,-1 1 0,-1-1 1,1 0-1,-1 1 0,0 0 0,0-1 0,0 1 1,-1 0-1,0 1 0,0-1 0,0 1 0,0-1 0,-1 1 1,0 1-1,0-1 0,0 1 0,0 0 0,0 0 1,-1 0-1,1 0 0,-1 1 0,0 0 0,1 1 1,-1-1-1,0 1 0,0 0 0,0 0 0,0 1 0,-12 0 1,9 1-308,0 0 0,-1 1 0,1 0 1,0 0-1,-17 7 0,15-2-262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59 20 4033,'-7'-6'5745,"-10"-7"318,16 13-5815,1 0-216,0 0-1,0 0 1,-1-1 0,1 1 0,0 0-1,0 0 1,0 0 0,-1 0-1,1 0 1,0 0 0,0 0 0,-1 0-1,1 0 1,0 0 0,0 0-1,0 0 1,-1 0 0,1 0 0,0 1-1,0-1 1,0 0 0,-1 0-1,1 0 1,0 0 0,0 0-1,0 0 1,-1 0 0,1 1 0,0-1-1,0 0 1,0 0 0,0 0-1,-1 0 1,1 1 0,0-1 0,0 0-1,0 0 1,0 1 0,0-1-1,0 0 1,0 0 0,0 0 0,0 1-1,0-1 1,0 0 0,-5 10 14,1 0 0,0-1 1,1 1-1,0 1 0,1-1 1,-2 17-1,3-19-20,1-1 1,0 0-1,0 1 1,2 12-1,0 0 14,-3 54 77,0 0-35,3-45-42,10 53 1,-8-64-26,0-1 0,-2 1 0,0 0-1,-1 0 1,-2 29 0,-1-9 9,2-1-1,1 1 1,2-1-1,13 56 1,-14-70-19,0-1 1,-1 1 0,-1-1 0,-4 29-1,2-28-1,2-7 1,0 0 0,2 0 0,4 21 1,-3-15 7,2 24 1,3 48 48,-3-41-43,-5-39-15,-2 23 0,1-12-3,0-2 14,4 38 0,-2-45-6,-2 23 1,0-23-3,3 28 0,0-24-6,0-13 0,-1 0 1,0 0-1,-1 1 1,0 14-1,-3-7 9,0 5-3,0 0 1,2 0 0,1 31-1,1-27-10,-1-14 0,1-1-1,0 1 1,5 18 0,1-8 4,-5-14 1,1 1-1,-1-1 0,-1 1 1,1 0-1,-1 0 0,0-1 1,0 1-1,-1 0 0,-1 12 1,-1-5 3,-1 1 1,1 16 0,2-30-7,0 0 0,0 1 0,-1-1 0,1 0 0,0 0 0,0 1 0,-1-1 0,1 0 1,-1 0-1,1 0 0,-2 2 0,2-3-1,-1 1 1,1 0 0,-1 0 0,1 0-1,0-1 1,-1 1 0,1 0-1,0 0 1,0 0 0,0 0-1,0 0 1,-1 0 0,1 0 0,0 0-1,1 1 1,-1 1-2,1 0 0,0 0 0,0-1-1,1 1 1,-1 0 0,0-1 0,1 1 0,0-1 0,1 3-1,-1-3 5,-1 0 0,1 0 0,-1 0 0,1 0 0,-1 0 0,0 0 0,0 0-1,0 1 1,-1-1 0,1 0 0,0 1 0,-1-1 0,1 0 0,-1 1-1,0-1 1,0 0 0,0 3 0,0 1 1,-1-1 1,1 1-1,1-1 0,-1 1 0,1-1 1,2 10-1,-1-8 0,-1 1 0,0-1 0,1 9 0,-3 7-2,1 13 0,0 27 13,-1-45-3,3 31 0,0-11-142,-3-37-558,1-3-2226,0 0 1764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56 3521,'21'-38'2222,"-15"27"572,-7 7-885,1 1 2947,0 5-4235,6 35 22,13 44 0,-10-47-350,-1 4 77,7 60-1,-13-87-307,-1-9-49,-1 0-1,0 0 1,0 0 0,0 0-1,0 0 1,0 3 0,0-5-35,0 0 0,0 0 1,-1 1-1,1-1 0,0 0 1,0 0-1,-1 0 0,1 1 0,0-1 1,0 0-1,-1 0 0,1 0 1,0 0-1,0 0 0,-1 0 0,1 0 1,0 0-1,-1 1 0,1-1 1,0 0-1,-1 0 0,1 0 0,0 0 1,0 0-1,-1-1 0,1 1 1,0 0-1,-1 0 0,1 0 0,-4-2-3799,3 1 2321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52 27 2801,'-2'0'374,"-1"1"1,0 0-1,0-1 1,0 1-1,-1-1 1,1 0-1,0 0 1,0 0-1,0-1 1,0 1-1,0-1 1,0 1-1,0-1 1,1 0-1,-5-2 1,7 3-321,0 0 0,0 0 1,0 0-1,0 0 1,0 0-1,0 0 0,0 0 1,0 0-1,0 0 1,0-1-1,0 1 0,0 0 1,0 0-1,1 0 0,-1 0 1,0 0-1,0 0 1,0 0-1,0 0 0,0 0 1,0 0-1,0 0 1,0 0-1,0 0 0,0 0 1,0 0-1,0-1 1,0 1-1,0 0 0,0 0 1,0 0-1,0 0 1,0 0-1,0 0 0,0 0 1,0 0-1,0 0 1,0 0-1,0 0 0,0 0 1,0 0-1,0-1 1,0 1-1,0 0 0,0 0 1,-1 0-1,1 0 1,0 0-1,0 0 0,0 0 1,0 0-1,0 0 1,0 0-1,0 0 0,0 0 1,0 0-1,0 0 1,0 0-1,0 0 0,0 0 1,0 0-1,0 0 1,-1 0-1,1 0 0,0 0 1,0 0-1,5-1 965,13 4 247,19 4-1,4 2-942,-39-8-269,1-1 0,0 1-1,0-1 1,0 0 0,-1 0 0,1 0 0,0 0-1,0 0 1,0-1 0,-1 1 0,1-1 0,4-2-1,9-1 112,84-11 353,-73 12-315,1 1 0,47 3 0,-56 0-157,24 0 70,50-5 1,-67 2-93,71-5 71,-80 6-57,1 2 1,-1 0-1,30 7 0,-24-4 6,-1-1 0,35 0 1,-38-3-6,-1 1 0,1 1 0,0 0 0,29 9 0,-35-8-9,1 0 0,0-1 0,16 0-1,-19-1-28,138 10 31,32 4 77,-122-12-69,-30-3-29,8-1 10,-29 1-18,0-1-1,1 1 0,9 2 1,44 10 6,-51-10-5,-6-1-2,0 0 1,1-1-1,-1 1 1,8-1-1,13-2 11,0 2-1,48 5 1,-48-3-1,-16-1 3,1 1 0,12 4 0,-15-3 0,0-1-1,-1 0 1,1-1 0,0 0 0,12 0 0,1-2 36,5 0 25,27 1 0,-24 6-14,2 1-5,17-3-17,-17 0-16,-2-4 87,54 7 0,-75-6-53,1 0 0,-1-1 0,9 0-1,-9-1 40,0 1 0,0 0-1,10 2 1,18 3 132,-35-4-220,0-1 0,1 0 0,-1 0 0,0-1-1,0 1 1,0 0 0,0 0 0,1 0 0,0-1 0,-1 0-4,0 1 1,0 0-1,0-1 1,0 1 0,0 0-1,0 0 1,0 0-1,0 0 1,0 0-1,0 0 1,0 0-1,0 0 1,0 0-1,0 1 1,2-1 0,2 3 18,-3-2-12,0 0-1,-1-1 1,1 1 0,0-1 0,0 1 0,0-1-1,2 1 1,-4-1-68,0-1 0,0 1 1,0 0-1,0 0 0,0-1 0,0 1 0,0 0 0,0 0 0,0-1 0,0 1 0,0 0 0,0 0 0,-1-1 1,1 1-1,0 0 0,0 0 0,0 0 0,0-1 0,0 1 0,-1 0 0,1 0 0,0 0 0,0-1 0,0 1 1,-1 0-1,0-2-506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3:00.0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75 4665,'2'-14'7535,"2"5"-4246,-2 8-3308,0 0 0,-1 0 0,1 0 0,0 0 0,-1 0 0,1 0 0,0 1 0,3-2 0,21-8 378,19-16-203,-44 25-145,1 0 0,0 0 1,-1 0-1,1 1 1,0-1-1,-1 1 0,1-1 1,0 1-1,0 0 0,0 0 1,-1 0-1,1 0 1,0 0-1,3 0 0,-4 1 0,0-1-1,0 1 1,0-1-1,0 1 1,0-1-1,0 1 1,0 0-1,0 0 1,0-1-1,0 1 0,0 0 1,-1 0-1,1 0 1,0 0-1,0 0 1,0 2-1,1 2 36,0 0-1,-1 0 0,1 0 1,-1 1-1,0-1 1,0 10-1,-1-12-24,1 5 53,-1 0 1,0 1 0,0-1 0,-1 0 0,0 0-1,-1 0 1,-2 9 0,2-12 13,0 1 0,-1-1 0,1 0 1,-1-1-1,0 1 0,0 0 0,-1-1 0,1 0 0,-1 1 1,0-2-1,-5 6 0,4-6 105,-5 7 839,11-9-481,0-5-515,2 2-54,86-25 104,-73 24-30,-1 0 0,0 1 0,1 1 0,23 0 0,-29 1-14,-9-1-2256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67 45 6785,'-43'-35'2916,"42"34"-2636,-1-1 0,1 1 0,-1 0 0,0 0 0,1 1 0,-1-1 0,-3-1 0,5 2-157,-1 0 0,1 0-1,0 0 1,-1 0-1,1 0 1,0 0 0,-1 0-1,1 0 1,0 0 0,-1 0-1,1 0 1,0 0-1,-1 0 1,1 0 0,0 0-1,0 1 1,-1-1 0,1 0-1,0 0 1,-1 1 1374,3-1-1386,67 23 98,-48-15-174,-11-5 16,0 1 0,-1 0 0,1 1-1,-1 0 1,0 0 0,16 13 0,-22-15-19,0 0 1,-1-1 0,1 1 0,0 1 0,-1-1-1,0 0 1,0 1 0,0-1 0,0 1-1,0-1 1,-1 1 0,1 0 0,-1 0-1,0 0 1,0 0 0,-1 0 0,1 0-1,-1 0 1,0 4 0,0-5 16,-1 0 0,1 0-1,-1 0 1,0 0 0,0 0 0,0 0 0,-1 0 0,1-1-1,-1 1 1,1 0 0,-1-1 0,0 1 0,0-1-1,0 1 1,0-1 0,-1 0 0,-3 3 0,-5 3 298,-1 0 0,-21 10 0,22-12-100,-47 20 1399,57-26-1597,5 1-160,138 2 43,58 15 201,-166-16-848,-30-3-310,-15-4 416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1253 15 2377,'-2'-12'11443,"2"12"-11300,0 0 0,0 0 0,0 0 0,0 0 0,0-1 0,0 1 0,-1 0 0,1 0-1,0 0 1,0 0 0,0 0 0,0-1 0,0 1 0,-1 0 0,1 0 0,0 0 0,0 0 0,0 0-1,0 0 1,0 0 0,-1 0 0,1 0 0,0 0 0,0 0 0,0 0 0,-1 0 0,1 0 0,0 0-1,0 0 1,0 0 0,0 0 0,-1 0 0,1 0 0,0 0 0,-4 2 26,0 0-1,0 1 1,0 0 0,-6 5 0,9-7-172,-114 86 307,47-37-168,-100 97 1,128-110-127,-10 12-9,2 2-1,-80 113 1,81-97-8,-96 103 0,20-38 44,84-94-20,-60 63 10,69-67-25,-30 43 0,46-57-15,-26 41-18,38-56-52,-1 3 508,2-8-1433,0-4-1636,1 3 1662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136 75 5617,'-18'-11'5879,"15"8"-5526,0 1 0,-1 0-1,1 0 1,0 0 0,-1 0 0,0 1 0,1-1 0,-1 1 0,-6-2 0,4 2-244,-1 0 1,0 0 0,-8 1-1,14 0-91,0 0-1,-1 0 0,1 1 1,0-1-1,0 1 0,0-1 1,0 0-1,0 1 0,0 0 1,0-1-1,0 1 1,0 0-1,0-1 0,1 1 1,-1 0-1,0 0 0,0 0 1,0 2-1,-10 18 152,8-14-134,2-3-36,-1-1 1,1 1 0,0 0-1,0 0 1,0 0 0,0 0-1,1 0 1,-1 0-1,1 0 1,0 1 0,0-1-1,1 0 1,-1 0 0,1 0-1,0 0 1,0 0 0,0 0-1,1-1 1,0 1-1,-1 0 1,1 0 0,5 5-1,-4-5-6,0 0-1,0 0 1,1-1-1,0 1 1,-1-1-1,1 0 0,1 0 1,-1 0-1,0-1 1,1 0-1,-1 0 1,1 0-1,0 0 1,-1-1-1,1 1 0,0-1 1,0 0-1,7 0 1,-2-1 4,-1 0 0,1-1 0,0 0 0,-1 0 0,1-1 0,-1-1 0,1 1 0,-1-1 0,13-7 0,-17 8 22,-1-1 0,1 1 0,-1-1-1,0 0 1,0 0 0,0-1 0,0 1-1,0-1 1,-1 0 0,0 1 0,0-2-1,0 1 1,0 0 0,0-1-1,-1 1 1,0-1 0,0 0 0,0 0-1,1-8 1,-3 10 16,1 1 1,-1-1-1,0 1 0,0-1 0,0 1 1,-1-1-1,1 1 0,-1-1 0,1 1 1,-1-1-1,0 1 0,0-1 0,0 1 1,0 0-1,0 0 0,-1-1 0,1 1 1,0 0-1,-1 0 0,0 0 1,0 0-1,1 1 0,-1-1 0,0 0 1,0 1-1,-4-2 0,-4-3 103,0 1-1,-1 0 1,0 0 0,-15-3-1,22 7-114,-10-4 50,-4-1-64,1 1 1,-33-5 0,49 10-37,-1 0 0,1 0 0,0 0 0,-1 0 0,1 0 0,0 0 1,-1 0-1,1 0 0,0 1 0,0-1 0,-1 0 0,1 1 1,0-1-1,-2 2 0,2-1-36,1-1 1,0 0-1,-1 1 1,1-1-1,0 1 0,0-1 1,-1 1-1,1-1 1,0 1-1,0-1 1,0 1-1,0-1 0,0 1 1,0-1-1,0 1 1,-1-1-1,2 1 1,-1 0-1,0-1 0,0 1 1,0-1-1,0 1 1,0-1-1,0 1 1,0-1-1,1 1 0,-1-1 1,0 1-1,0-1 1,1 0-1,-1 1 1,0-1-1,1 1 1,0-1-1,10 13-2440,10 0 1006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75 14 8010,'-2'-2'1982,"1"2"-1670,0 0-1,0-1 1,1 1 0,-1 0-1,0-1 1,1 1-1,-1-1 1,0 0-1,1 1 1,-1-1-1,1 1 1,-1-1-1,1 0 1,-1 1 0,1-1-1,-1-1 1,4 1-191,6 2-73,0 1 0,1 0 1,-1 0-1,0 1 0,-1 1 0,17 7 0,-23-10-32,0 0-1,0 0 1,0 0-1,-1 0 1,1 1-1,0-1 1,-1 0-1,1 1 0,-1-1 1,1 1-1,-1 0 1,0-1-1,0 1 1,0 0-1,0 0 1,0 0-1,0-1 1,0 1-1,-1 0 1,1 0-1,0 0 0,-1 1 1,0-1-1,0 0 1,1 0-1,-1 0 1,0 0-1,-1 0 1,1 0-1,-1 3 1,0 0 40,-1-1 1,1 1 0,-1-1-1,0 1 1,-1-1 0,1 0-1,-1 0 1,0 0 0,0 0 0,-7 7-1,-4 1 269,-1 0 1,-1 0-1,0-2 0,-24 12 0,1-10 1051,85-30-981,-36 14-393,12-3 12,0 0 0,23-4 0,31 2 146,-47 7-942,30-6 0,-47 4 187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1156 3993,'-2'3'1331,"2"-2"-821,-1 0 0,0 0-1,1 0 1,-1 0 0,0 0-1,0 0 1,0 0-1,0 0 1,0 0 0,0 0-1,0-1 1,0 1 0,0 0-1,0-1 1,-1 1 0,0 0 1224,5-1-1318,3-1-365,-1 0 0,0 0 0,0 0 1,1 0-1,-1-1 0,0 0 0,0 0 1,0 0-1,4-4 0,21-8 159,-29 13-200,6-2 37,-1 0-1,12-8 1,230-191 240,-214 172-248,57-56 82,-12 5-52,138-131 78,-80 96-48,111-108 927,-159 134-393,-54 55-392,-29 30-191,-2 1 25,0 0 1,0 0 0,-1-1-1,1 1 1,3-6 0,-7 10-52,0 0 1,0-1-1,0 1 1,0 0-1,0 0 1,0 0-1,1-1 1,-1 1-1,0 0 1,0 0-1,0-1 1,0 1-1,0 0 1,0-1-1,0 1 1,0 0-1,0 0 0,0-1 1,0 1-1,0 0 1,0 0-1,-1-1 1,1 1-1,0 0 1,0 0-1,0-1 1,0 1-1,0 0 1,0 0-1,-1-1 1,1 1-1,-9-3 373,-11 6-175,17-2-229,1 0 0,0 0 1,0 0-1,0 1 1,0-1-1,0 1 1,-4 3-1,5-3-142,-1 0 0,0 0 1,0-1-1,-1 1 0,1-1 0,0 1 0,-3 0 1,-5 3-2486,9-4 1822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85 1 7482,'-45'43'2683,"42"-40"-2455,0-1 0,0 1 0,1-1 0,-1 1 0,1 0-1,-1 0 1,1 1 0,0-1 0,0 0 0,0 0 0,1 1 0,-3 6 0,2-1 8,0-6-181,1 1 1,0-1-1,1 1 0,-1-1 1,0 1-1,1 0 0,0-1 1,0 1-1,0 0 0,1 0 1,-1-1-1,1 1 0,0-1 0,0 1 1,0 0-1,0-1 0,4 7 1,-3-7-32,1 1 1,-1-1 0,1 1 0,0-1-1,0 0 1,0 0 0,0-1-1,1 1 1,-1-1 0,1 1 0,0-1-1,-1 0 1,1-1 0,0 1-1,7 2 1,-8-4-6,-1 1-1,1 0 0,0-1 1,-1 0-1,1 1 1,0-1-1,0 0 0,-1 0 1,1-1-1,0 1 1,-1-1-1,1 1 1,0-1-1,-1 0 0,1 0 1,-1 0-1,1 0 1,-1 0-1,5-4 0,-4 3 8,0-1 0,0 0 0,0 0 0,-1 0 0,1 0 0,-1 0 0,0-1 0,0 1 0,0-1 0,0 0 0,-1 1 0,2-8 0,0 4 42,-2-1-1,1 0 1,-1 0 0,0 0 0,-1 0 0,0 0 0,0 0 0,-1 0 0,-2-14 0,2 19-24,0 0-1,0 0 1,0 0 0,0 0 0,0 1 0,0-1 0,-1 0 0,0 1 0,1-1 0,-1 0 0,0 1 0,0 0 0,-1 0 0,1-1 0,0 1 0,-1 1 0,1-1 0,-1 0 0,1 0 0,-1 1 0,0 0 0,0-1 0,0 1 0,0 0 0,0 1-1,0-1 1,-5 0 0,4 0-31,0 1 0,0 0-1,0 0 1,1 1 0,-1-1 0,0 1-1,0 0 1,0 0 0,0 0-1,1 0 1,-1 1 0,-6 2-1,8-2-156,0-1-1,0 0 1,0 1-1,1-1 0,-1 1 1,0 0-1,1 0 1,-1-1-1,1 1 0,-1 0 1,1 0-1,0 0 1,0 1-1,0-1 0,0 0 1,0 0-1,1 0 1,-1 1-1,1-1 0,-1 0 1,1 1-1,0 2 1,0-3-128,0 0 0,0-1 0,0 1-1,0 0 1,1-1 0,-1 1 0,1 0 0,-1-1 0,2 3 0,12 15-1279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44 5657,'-3'-3'4011,"-3"-4"1341,6 6-5325,0 1-1,0-1 1,1 1 0,-1-1-1,0 1 1,0-1 0,0 1-1,0-1 1,1 1 0,-1 0 0,0-1-1,0 1 1,1 0 0,-1-1-1,0 1 1,1 0 0,-1-1-1,0 1 1,1 0 0,-1-1 0,1 1-1,-1 0 1,0 0 0,1-1-1,-1 1 1,2 0 0,7-4 23,1 0 1,0 0-1,0 1 1,0 0-1,1 1 1,17-1-1,-20 3-26,-1 0 1,1 0-1,0 1 0,-1 0 1,15 5-1,-14-4-3,-4-1-5,1 0 1,-1 1 0,-1-1-1,1 1 1,0 0 0,0 0-1,5 4 1,-8-5-6,1 0 1,-1 0-1,0 1 0,0-1 1,0 0-1,0 0 0,0 1 1,0-1-1,0 1 0,0-1 1,0 1-1,-1-1 0,1 1 1,-1 0-1,1-1 0,-1 1 1,0 0-1,1-1 1,-1 1-1,0 0 0,0 2 1,-1 2 26,-1 0 1,1 0 0,-1 0 0,0-1 0,0 1 0,-1 0-1,1-1 1,-1 1 0,-1-1 0,1 0 0,-1 0 0,0 0 0,-4 4-1,-9 8 147,-36 28 0,36-33-117,11-9 3,1 1 0,0 0 1,0 0-1,-9 10 0,26-16 334,-5 2-368,29-4 158,47-11 1,-69 12-106,111-25 1350,-125 28-1460,0 0 0,-1 0 0,1 0 0,0 0-1,0 0 1,0 0 0,0 0 0,-1 0 0,1 0-1,0-1 1,0 1 0,0 0 0,0 0 0,0 0-1,0 0 1,-1 0 0,1-1 0,0 1 0,0 0-1,0 0 1,0 0 0,0 0 0,0 0 0,0-1-1,0 1 1,0 0 0,0 0 0,0 0 0,0 0 0,0-1-1,0 1 1,0 0 0,0 0 0,0 0 0,0 0-1,0-1 1,0 1 0,0 0 0,0 0 0,0 0-1,0 0 1,0-1 0,0 1 0,0 0 0,1 0-1,-1 0 1,0 0 0,0 0 0,0-1 0,0 1-1,0 0 1,0 0 0,1 0 0,-1 0 0,0 0-1,0 0 1,0 0 0,0 0 0,0 0 0,1 0-1,-1 0 1,0-1 0,0 1 0,0 0 0,1 0-1,-1 0 1,0 0 0,0 0 0,-1-1-986,-1 0 129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99 83 4169,'2'-4'1055,"0"1"0,-1 0-1,1 0 1,-1-1 0,0 1 0,0-1 0,1-5 0,-2 6-674,0 1 0,0-1 0,0 1 0,0-1 0,0 1 0,0-1 0,-1 1 0,0-1 0,1 1 0,-1 0 0,-1-4 0,1 5-326,0 0 1,1 1-1,-1-1 1,0 0-1,1 1 1,-1-1-1,0 1 1,0-1-1,0 1 1,1-1-1,-1 1 1,0-1-1,0 1 1,0 0-1,0 0 1,0-1-1,-1 1 1,-1-1 53,0 1-88,0-1 0,1 0 0,-1 1 0,0 0 0,0 0 0,0 0 1,0 0-1,0 0 0,0 1 0,1-1 0,-6 2 0,3 0-24,0-1 1,0 1-1,-8 6 1,11-7-3,1 0 0,-1 0 0,1 0 0,0 0 0,0 1 0,0-1 0,-1 0 0,1 1 0,0-1 1,1 1-1,-1-1 0,0 1 0,0 0 0,1-1 0,-1 1 0,1 0 0,-1 2 0,0 2-31,1-1 0,0 0 0,0 10 0,0-14 31,1 5-15,0 0 0,0 0 0,1-1 0,0 1 0,0 0-1,0-1 1,1 1 0,-1-1 0,1 1 0,1-1 0,-1 0 0,1-1-1,0 1 1,0-1 0,0 1 0,0-1 0,9 5 0,-9-5 15,1 0 1,1-1 0,-1 0-1,0-1 1,1 1 0,0-1-1,-1 0 1,1 0 0,0-1 0,0 1-1,0-1 1,0-1 0,0 1-1,0-1 1,0 0 0,0 0-1,8-2 1,-5 0 6,0-1 0,-1 0 0,1-1-1,-1 1 1,0-1 0,0-1 0,7-5 0,-10 7 17,-1 0 1,-1-1 0,1 1 0,0-1-1,-1 1 1,0-1 0,1 0 0,-1 0-1,-1 0 1,1-1 0,-1 1 0,0-1-1,0 1 1,2-6 0,-4 7 3,1 1 1,-1 0 0,0 0-1,0-1 1,0 1 0,0 0-1,0 0 1,0-1-1,0 1 1,-1 0 0,1 0-1,-1-1 1,0 1-1,0 0 1,-1-3 0,0 2 13,0 0 1,0 1 0,0-1 0,-1 1 0,1-1-1,-1 1 1,1 0 0,-1 0 0,-5-3 0,-2 0 55,-1 1 1,0-1 0,0 2-1,-23-5 1,22 5-192,-1 1 1,-14 0-1,-7 4-3274,33-2 3310,1 0 1,0 0-1,0 0 0,-1 0 0,1 0 0,0 0 0,0-1 0,-1 1 0,1 0 0,0 0 0,0 0 0,-1 0 0,1 0 0,0 0 0,0 0 0,-1-1 0,1 1 1,0 0-1,0 0 0,0 0 0,-1 0 0,1-1 0,0 1 0,0 0 0,0 0 0,0-1 0,-1 1 0,1 0 0,0 0 0,0 0 0,0-1 0,0 1 1,0-1-329,-2-5-1746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3225,'32'30'2480,"-25"-27"2567,-4 1-1380,57 99-2267,-37-50-764,-17-38-483,0-1 1,1 1-1,13 18 1,75 89 235,-64-83-316,32 51 0,-13-17-17,67 104 76,-88-129-104,65 81 38,-69-97-51,9 8 16,-34-40-15,1 2-8,28 45 24,-6-10-24,-10-11 8,-8-14-9,31 53 34,-14-25-72,-22-40-37,-5 0-2010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125 678 4233,'-65'120'2611,"62"-115"-2247,0 0 0,1 0 0,-1 1 0,1-1 0,-2 8 0,0-4 293,-9 13 1787,8-15-1547,1 0-1,-6 12 0,7-13-620,2-6-263,1 0-1,0 0 1,0 0 0,0 0-1,0 0 1,0 0-1,0 0 1,0 0-1,0 0 1,0 0 0,0 0-1,0 0 1,0 0-1,0 0 1,0 0-1,0 0 1,0 0 0,0 0-1,0 0 1,0 0-1,-1 0 1,1 0 0,0 0-1,0 0 1,0 0-1,0 0 1,0 0-1,0 0 1,0 0 0,0 0-1,0 0 1,0 0-1,0 0 1,0 0-1,0 0 1,0 0 0,-1 0-1,1 0 1,0 0-1,0 0 1,0 0 0,0 0-1,0 0 1,0 0-1,0 0 1,0 0-1,0 0 1,3-2 35,1 0-39,-1 0 0,1 0 0,0 0 0,0-1 0,-1 0 0,0 0 0,6-5 0,2-3 3,159-136 211,-17 25 43,-15 12 56,193-152 1104,-273 218-1007,34-25 275,51-28 102,-135 94-694,-7 2-80,0 1 0,0-1 0,0 1 0,1-1-1,-1 1 1,0-1 0,0 1 0,-1-1 0,1 0 0,0 0-1,0 1 1,0-1 0,0 0 0,0-1 0,-1 2-32,0-1 0,0 1 0,0 0 0,0 0 0,0 0 0,0 0 0,0 0 0,0 0 0,0-1 0,0 1 0,0 0 0,0 0 0,0 0 0,0 0 1,0 0-1,0 0 0,0 0 0,0-1 0,-1 1 0,1 0 0,0 0 0,0 0 0,0 0 0,0 0 0,0 0 0,0 0 0,0 0 0,-1 0 0,1 0 0,0 0 0,0 0 0,0 0 1,0 0-1,0 0 0,0 0 0,-1 0 0,1 0 0,0 0 0,0 0 0,0 0 0,-9 0-4266,7 0 749,0 0 1646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3:01.1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67 1 8746,'-48'19'3221,"35"-16"-2039,13-3-1095,-1 0-1,1 0 0,0 0 1,0 0-1,0 0 1,0 0-1,-1 0 1,1 0-1,0 0 1,0 0-1,0 0 1,0 0-1,-1 0 1,1 0-1,0 0 0,0 0 1,0 0-1,0 0 1,0 0-1,-1 0 1,1 0-1,0-1 1,0 1-1,0 0 1,0 0-1,0 0 1,-1 0-1,1 0 0,0 0 1,0 0-1,0-1 1,0 1-1,0 0 664,2-2-453,9 2-275,1 1 0,-1 0 0,0 0 1,22 6-1,-21-4-8,-8-3 1,0 1 0,0 0-1,-1 0 1,1 0-1,0 1 1,-1-1 0,1 1-1,-1 0 1,0 0 0,0 0-1,0 1 1,0-1 0,0 1-1,0-1 1,0 1-1,-1 0 1,0 0 0,1 0-1,-1 0 1,0 1 0,0-1-1,1 5 1,-2-5 14,0 0 1,-1 0-1,1 0 0,-1 0 1,1 0-1,-1 1 0,0-1 1,-1 0-1,1 0 1,0 0-1,-1 0 0,0 0 1,1 0-1,-1 0 0,0-1 1,-1 1-1,1 0 1,0 0-1,-1-1 0,0 1 1,0-1-1,1 1 0,-1-1 1,-1 0-1,-3 4 1,-4 2 121,-1-1 1,1 0 0,-13 5 0,11-6 59,1 1 0,-17 12 0,26-17-194,-4 1 70,6-2-90,0-1 1,0 0-1,0 0 0,0 0 0,0 0 0,0 0 0,0 0 1,0 0-1,0 0 0,0 0 0,-1 0 0,1 0 1,0 0-1,0 0 0,0 0 0,0 0 0,0 0 1,0 0-1,0 0 0,0 0 0,0 0 0,0-1 0,0 1 1,0 0-1,-1 0 0,1 0 0,0 0 0,0 0 1,0 0-1,0 0 0,0 0 0,0 0 0,0 0 1,0 0-1,0 0 0,0 0 0,0 0 0,0 0 1,0 0-1,0-1 0,0 1 0,0 0 0,0 0 0,0 0 1,0 0-1,0 0 0,0 0 0,0 0 0,0 0 1,0 0-1,0 0 0,0 0 0,0 0 0,0-1 1,0 1-1,0 0 0,0 0 0,0 0-116,3 0-10,19 3 142,-1 2-1,28 8 0,-44-11 35,0 0-1,0 0 0,0 0 1,0 0-1,-1 1 0,1 0 1,-1 0-1,1 0 0,5 6 0,-4-4 138,-6-5-136,0 0-1,0 1 1,1-1-1,-1 0 0,0 0 1,0 0-1,1 0 1,-1 1-1,0-1 1,0 0-1,0 0 0,1 0 1,-1 1-1,0-1 1,0 0-1,0 0 1,0 1-1,0-1 1,1 0-1,-1 0 0,0 1 1,0-1-1,0 0 1,0 0-1,0 1 1,0-1-1,0 0 0,0 1 1,0-1-1,-9 4 3161,5-3-2970,-4 0-94,4 0-107,0 0 1,0 0-1,0 0 1,1 0-1,-1 0 0,0 1 1,-5 3-1,-7 7 30,12-9-61,0 0 0,0-1 0,0 1 1,0-1-1,0 1 0,-1-1 1,1-1-1,-1 1 0,-8 1 0,3 0-55,8-2 0,0 0 0,0-1 0,1 1 0,-1-1 0,0 0 0,0 0 0,0 1 0,0-1 0,0-1 0,0 1 0,-2 0 0,-10-2-4271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57 3145,'1'-4'4395,"-1"-2"1455,0 5-5776,0 1 0,0 0 0,0 0 0,-1 0-1,1 0 1,0 0 0,0-1 0,0 1 0,0 0 0,0 0 0,0 0 0,0 0 0,0 0-1,0 0 1,0-1 0,0 1 0,0 0 0,0 0 0,0 0 0,-1 0 0,1 0-1,0 0 1,0 0 0,0 0 0,0 0 0,0-1 0,0 1 0,-1 0 0,1 0 0,0 0-1,0 0 1,0 0 0,0 0 0,-1 3 81,2 9-148,0 0 1,1 0-1,1-1 1,-1 1 0,7 15-1,-7-23-6,-1 0-1,1-1 0,1 1 1,-1 0-1,0-1 1,1 1-1,0-1 1,0 0-1,0 0 1,0 0-1,0 0 1,0-1-1,1 1 0,0-1 1,-1 0-1,1 0 1,0 0-1,0 0 1,0-1-1,0 0 1,0 0-1,8 2 1,-4-2 15,1-1 1,0 1-1,0-1 1,0-1-1,0 0 1,0 0-1,-1-1 1,1 0 0,10-3-1,-8 0 37,0 1 0,0-2 1,0 1-1,14-11 0,-21 13-6,0 0-1,0 0 1,0 0 0,-1-1-1,1 0 1,-1 0-1,0 0 1,0 0 0,0 0-1,0 0 1,-1-1 0,0 1-1,2-6 1,-3 8-11,-1 0 0,1 0 0,-1 0 0,0 0 0,0 0 0,0 0 0,0 0 0,0 0 0,0 0 0,0 0 0,-1 0 1,1 0-1,-1 0 0,1 0 0,-1 0 0,-1-2 0,0 1 14,0 0 1,1 1-1,-1-1 1,0 1-1,-1 0 1,1 0-1,0 0 1,-1 0-1,-4-3 1,0 1 22,-1 0 1,0 1-1,0 0 0,1 0 0,-2 1 1,1 0-1,-9-1 0,2 1-87,1 1 0,-18 1 0,27 0-199,-1 1 0,0 0 0,0 0-1,1 0 1,-1 0 0,1 1 0,-1 0 0,-6 4 0,11-6 71,0 1 1,0 0-1,0 0 0,0 0 1,0 0-1,0 0 0,0 0 1,0 0-1,1 0 0,-1 1 1,0-1-1,1 0 0,-1 0 1,1 1-1,-1-1 0,1 0 1,0 1-1,-1-1 0,1 0 1,0 1-1,0 2 0,0-3-92,-2 10-1433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120 1 3121,'-95'38'2467,"71"-27"8656,36-4-10768,-2-2-42,-8-4-253,0 0 0,0-1 1,0 1-1,-1 0 0,1 0 0,0 0 1,-1 1-1,1-1 0,2 2 0,6 10 110,1-1 0,0 0 0,16 12 0,-10-10 50,32 27 365,88 56 0,-113-82-531,-1 2 0,-1 0-1,-1 1 1,0 1 0,32 38 0,-18-16 156,43 35-1,-2-2-6,-53-48-108,23 36 0,-12-15-43,-26-38-44,1-1 1,0 0-1,0 0 1,11 7-1,0 1 5,120 105 65,-73-66-62,-2-1 50,-38-28 1,-16-14-36,1-1 0,0 0-1,18 12 1,-29-22-102,10 7 283,-9-5-566,-7-3-1278,-3-1 886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155 0 5809,'-104'7'3922,"100"-7"-3476,0 0 0,0 0 0,0 1 0,0-1-1,0 1 1,0 0 0,0 0 0,0 1 0,-4 2 0,2-1 2505,22-2-2807,0 1 0,27 6 0,-34-6-101,-6-2-19,0 1 0,1-1 0,-1 1 0,0 0 0,0 0 0,0 0 0,0 1-1,0-1 1,0 1 0,0 0 0,0 0 0,0 0 0,-1 0 0,1 0 0,2 4 0,-4-4 3,0 0-1,0-1 1,-1 1-1,1 0 1,0 0-1,-1 0 1,0 0-1,1 0 0,-1 0 1,0 0-1,0 0 1,0 0-1,0 0 1,-1 0-1,1 0 1,0 0-1,-1 0 1,1 0-1,-1 0 1,0 0-1,0 0 1,0-1-1,-1 3 1,0 1 24,-1 0 0,1 0 1,-1-1-1,0 1 0,-1-1 1,1 0-1,-1 0 0,0 0 1,-5 4-1,-8 6 75,-10 8 48,25-20-169,-1-1 0,0 1 0,1-1 0,-1 1 0,0-1 0,0 0 0,0 0 0,-3 1 1,3-1-371,8 1 255,10 0 157,-13-2-70,10 2 49,0 1 1,-1-1 0,14 6 0,-11-3 8,0 0 91,-1 0-1,15 7 1,-24-10-49,0 1 1,0-1-1,-1 1 1,1-1-1,-1 1 0,0 0 1,0 0-1,0 1 1,4 5-1,-6-8-22,0 1-1,0-1 1,-1 0-1,1 1 0,-1-1 1,1 1-1,-1-1 1,1 1-1,-1-1 1,0 1-1,1-1 0,-1 1 1,0 0-1,0-1 1,0 1-1,-1-1 0,1 1 1,0-1-1,0 1 1,-1-1-1,1 1 1,-1-1-1,0 1 0,1-1 1,-1 1-1,0-1 1,0 0-1,0 1 1,1-1-1,-2 0 0,1 0 1,0 0-1,0 0 1,0 0-1,-2 1 0,-4 4 187,-1-1 0,0 0 0,-1-1-1,-13 6 1,17-8-162,-55 24 264,54-24-539,1 0-307,4 0-2948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82 12 4825,'-3'-4'4807,"-5"-3"1128,8 7-5911,0 0 1,-1 0-1,1 0 1,0 0-1,-1 0 0,1 0 1,0 0-1,-1 0 1,1 0-1,0 0 1,-1 0-1,1 0 1,0 0-1,-1 1 1,1-1-1,0 0 1,0 0-1,-1 0 1,1 1-1,0-1 0,0 0 1,-1 0-1,1 1 1,0-1-1,0 0 1,0 0-1,-1 1 1,1-1-1,0 0 1,0 1-1,0-1 1,0 0-1,0 1 1,0-1-1,-1 1 1,-16 35 2,-9 25-22,25-59-14,0 0 0,1-1 0,-1 1 1,1 0-1,-1-1 0,1 1 1,0 0-1,0-1 0,-1 1 0,1 0 1,0 0-1,1-1 0,-1 1 1,0 0-1,0-1 0,1 1 1,-1 0-1,1-1 0,0 1 0,-1 0 1,1-1-1,0 1 0,0-1 1,0 1-1,0-1 0,0 0 0,0 1 1,0-1-1,1 0 0,-1 0 1,0 0-1,1 0 0,-1 0 1,1 0-1,1 1 0,14 6-50,-9-5 62,-1 1 0,10 5 0,-15-7 38,0 0-1,1 0 1,-1 0-1,0 0 1,0 0-1,0 0 1,-1 0-1,1 1 1,0-1 0,1 5-1,-1-4 107,-1 0 0,1 1 1,0-1-1,0 0 0,0 0 0,0 0 0,1 0 0,-1-1 0,1 1 1,0-1-1,3 3 0,-6-5-126,0 0 0,0 0 1,0 0-1,0 0 0,0 0 0,1 1 1,-1-1-1,0 0 0,0 0 0,0 0 1,0 0-1,0 0 0,0 0 0,0 1 1,1-1-1,-1 0 0,0 0 0,0 0 1,0 0-1,0 0 0,0 1 0,0-1 0,0 0 1,0 0-1,0 0 0,0 0 0,0 1 1,0-1-1,0 0 0,0 0 0,0 1 1,-5 4 462,-15 5 211,7-4-70,11-5-609,0-1-1,0 0 0,0 1 0,-1-1 1,1 0-1,0 0 0,0 0 0,0 0 1,0 0-1,-4-1 0,0 0-160,-3 0-706,-1 0 0,1-1 1,-1 0-1,-9-4 0,5-3-295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1 8498,'-1'4'2405,"1"-4"-2323,-1 1 0,1-1 0,0 0 0,0 0 1,0 0-1,0 0 0,0 0 0,0 0 1,0 1-1,0-1 0,-1 0 0,1 0 0,0 0 1,0 0-1,0 1 0,0-1 0,0 0 0,0 0 1,0 0-1,0 0 0,0 1 0,0-1 1,0 0-1,0 0 0,0 0 0,0 0 0,0 1 1,0-1-1,0 0 0,0 0 0,1 0 0,-1 0 1,0 0-1,0 1 0,0-1 0,0 0 1,0 0-1,0 0 0,0 0 0,0 0 0,1 0 1,-1 1-1,0-1 0,0 0 0,0 0 1,0 0-1,0 0 0,1 0 0,-1 0 0,0 0 1,0 0-1,0 0 0,0 0 0,1 0 0,-1 0 1,0 0-1,0 0 0,0 0 0,0 0 1,1 0-1,-1 0 0,0 0 0,0 0 0,0 0 1,1 0-1,18 1 236,4 0 95,38-2 0,-42 0-172,0 1-1,22 2 1,-40-1-285,0-1 27,-1 0 0,0 0 0,0 0 1,0 0-1,1 0 0,-1 0 0,0 0 0,0 0 1,0 0-1,1 0 0,-1 1 0,0-1 1,0 0-1,1 0 0,-1 0 0,0-1 0,0 1 1,1 0-1,-1 0 0,0 0 0,0 0 1,0 0-1,1 0 0,-1 0 0,0 0 0,0 0 1,0 0-1,1-1 0,-1 1 0,0 0 0,0 0 1,0 0-1,0 0 0,1-1 0,-1 1 1,0 0-1,0 0 0,0 0 0,0-1 0,0 1 1,0 0-1,0 0 0,0-2-320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28 4801,'0'-11'7969,"0"-5"-4640,0 16-3008,1 0-209,11 7 49,-7-5-131,-1 0-1,0 0 0,0 1 0,0 0 1,0 0-1,6 6 0,24 27 41,-26-26-34,-1 0 1,12 22-1,-14-23-18,0 0 0,9 10-1,-11-14-12,5 4 11,0 0-1,-2 1 1,1 0-1,6 15 1,-10-17-3,0-1 0,1 0 0,0 0-1,0 0 1,0 0 0,1 0 0,9 9 0,34 29 52,7 7 44,62 65 185,-107-108-275,1 0 0,21 15 1,-19-16-4,-1 1 0,16 14 0,30 37 19,17 7 5,-28-25-16,4 3-1,-46-40-20,1 0 1,-1 1-1,0-1 1,-1 1-1,1 1 0,5 10 1,-5-9 4,-1 0 1,2 0-1,9 11 0,-9-12 6,-1-1 1,0 1-1,-1 0 0,8 15 1,-2-3 8,0-1-4,1-1 1,1 0-1,0 0 1,24 23-1,-31-36-12,0 0-1,1 0 1,-1 0 0,10 4-1,-8-4 4,1 0 0,10 9 0,7 9 17,-15-12-4,0-1 0,22 14 0,-26-18-12,0-1-1,0 1 1,0 1-1,0-1 1,7 11 0,-5-7 13,14 13 0,-10-13-3,0 0 0,24 14 0,-31-20-10,0 0 1,-1 1 0,1-1-1,-1 1 1,1 0-1,-1 0 1,-1 1 0,1-1-1,0 1 1,2 6 0,3-3 76,-9-7-31,8 4 9,-6-4-3178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 9 6857,'-10'-8'8203,"10"8"-8130,0 0-1,0 0 0,0 0 1,0 0-1,0 0 1,-1 0-1,1 0 1,0 0-1,0 0 0,0 0 1,0 0-1,0 0 1,0 0-1,-1 0 0,1 0 1,0 0-1,0 0 1,0 0-1,0 0 0,0 0 1,0 0-1,-1 0 1,1 0-1,0 0 0,0 0 1,0 0-1,0 0 1,0 0-1,0 0 0,0 1 1,0-1-1,-1 0 1,1 0-1,0 0 0,0 0 1,0 0-1,0 0 1,0 0-1,0 1 0,-1 1-119,1 1 0,0 0-1,0-1 1,0 1-1,0 0 1,1 3-1,0 3 533,7 90-3,10 32 22,-18-121-467,0-8-58,0-7 973,0 7-693,1 71 331,-1-26 137,-1-21-6034,1-27 3778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37 4201,'1'-4'2474,"0"-1"1,0 1-1,-1 0 0,1 0 1,-1-6-1,0 5-2865,0 4 739,1 1-322,0 0-1,0 0 1,0 0-1,0 1 1,0-1-1,0 0 1,-1 0-1,1 1 1,0-1-1,0 0 1,0 1-1,0-1 1,0 1-1,0-1 0,0 1 1,-1 0-1,1-1 1,0 1-1,0 0 1,-1 0-1,1-1 1,0 2-1,1 1 30,0 1 0,-1-1-1,0 0 1,2 8 0,-2-8-18,0 1 1,1-1 0,-1 1 0,3 3-1,2 3 31,-4-7-40,1 0 0,-1 0 0,0 1 0,0 0-1,-1-1 1,3 7 0,-3-8-13,0 1-1,0-1 1,0 0-1,0 1 1,0-1 0,2 2-1,-1-2 9,-1 1 0,0-1 0,1 0 0,-1 1 0,1 3 0,1 2 63,0 0 1,1 0-1,9 14 1,-9-15-49,3 7 18,-3-7-40,0 0 1,10 14-1,17 17 1,-25-31-9,-2 0 0,1 0 0,4 11 0,0-3 14,0 3 4,10 28 0,-14-33-14,0 3 4,-4-13-13,0 1 1,0-1-1,0 1 0,1-1 1,-1 0-1,1 0 0,3 4 1,-1-1 6,-1 0 0,1 0 0,4 11 0,-6-12-7,0 0-1,0-1 1,1 1-1,-1-1 1,1 1-1,0-1 1,1 0-1,3 4 1,0-2 4,0-1 0,-1 1 0,0 1 0,0-1 0,0 1 0,7 13 0,3 7 13,29 38 0,-23-34 1,-1 2 0,18 36 1,-34-60-17,4 8-2,0-1 0,2 0-1,18 21 1,0 0 28,-9-10-15,41 58 0,-16-20 0,-42-62-16,0 0 0,0 0 0,0 0 0,7 4 0,3 4 0,6 9 2,-10-11 1,13 12 0,-18-17-1,0-1 1,-1 1-1,5 6 1,-6-6 0,1-1-1,-1-1 1,1 1-1,-1 0 0,5 3 1,-4-4-2,0 0 0,0 0 0,0 0 0,-1 0 0,1 1 0,-1-1 0,1 1 0,-1-1 0,0 1 0,0 0 0,0 0 0,-1 0 0,1 0 0,-1 1 0,3 5 0,1 3 5,-5-11-5,1 0 0,0 0-1,-1 1 1,1-1 0,-1 0-1,0 0 1,1 0 0,-1 1 0,1 1-1,-1-1 1,1 0 0,-1 0 0,1 0-1,0 0 1,0 0 0,0 0 0,0 0-1,0 0 1,1 0 0,-1 0 0,2 2-1,-1-3 1,-1 0-1,0 0 1,0 1-1,0-1 1,0 0-1,-1 0 1,1 1-1,0-1 1,-1 1-1,1-1 1,0 1-1,-1-1 1,0 1-1,1-1 1,-1 1-1,0 2 1,0-3-1,0-1 0,0 1 0,0 0 0,1-1 0,-1 1 1,0-1-1,0 1 0,0-1 0,0 1 0,1 0 0,-1-1 0,0 1 1,0-1-1,1 1 0,-1-1 0,1 1 0,-1-1 0,0 0 0,1 1 1,-1-1-1,1 1 0,-1-1 0,1 0 0,-1 1 0,2-1 1,-2 1-1,1-1 0,0 1 0,-1-1 1,1 0-1,-1 1 0,1 0 1,0-1-1,-1 1 0,1-1 0,-1 1 1,1 0-1,-1-1 0,0 1 1,1 0-1,-1 0 0,0-1 0,1 1 1,-1 1-1,3 26 29,-3-27-29,0 0 0,1 0 0,-1 0 0,1 0 0,-1 0 0,1 0 0,-1 0 0,1 0 0,-1 0 0,1 0 0,0 0 0,-1 0 0,1-1 0,0 1 0,0 0 0,0-1 0,0 1 0,1 0 0,0 0 2,-1 0 0,1 1-1,-1-1 1,0 0 0,1 0-1,-1 1 1,0-1 0,0 1 0,0-1-1,2 4 1,0 2 50,0 0-1,0 0 1,6 8 0,-8-13-51,0-1 0,-1-1-1,1 1 0,-1 0 1,1-1-1,-1 1 0,0 0 0,1 0 1,-1-1-1,0 1 0,0 0 0,1 0 1,-1 1-1,0-1-55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68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198 112 3241,'-8'-1'9985,"-3"-9"-7298,-7-11-2106,-24-20-1,37 36-376,0 0 0,-1 0 0,0 1 0,-12-7 0,10 6 81,6 4-259,1 1 0,0-1 0,0 1 0,-1-1 0,1 1 1,0 0-1,-1 0 0,1-1 0,-1 1 0,1 0 0,0 0 1,-1 1-1,1-1 0,0 0 0,-1 0 0,1 1 0,0-1 1,-1 0-1,1 1 0,0 0 0,0-1 0,-3 2 0,2-1-28,0 1 0,0-1-1,1 1 1,-1-1 0,0 1-1,0 0 1,1 0-1,-1-1 1,1 1 0,0 0-1,-1 0 1,0 3-1,1-3-2,-11 35-131,11-33 121,0-1 1,1 1-1,-1-1 1,1 1 0,0-1-1,0 1 1,1 0 0,-1-1-1,2 5 1,4 11-47,1 0 0,1 0 0,16 28 0,-24-47 60,0 0 0,0 1 0,0-1 0,0 0 1,1 0-1,-1 0 0,0 0 0,0 1 0,0-1 0,0 0 0,0 0 0,0 0 1,1 0-1,-1 1 0,0-1 0,0 0 0,0 0 0,1 0 0,-1 0 0,0 0 1,0 0-1,0 0 0,1 0 0,-1 1 0,0-1 0,0 0 0,0 0 0,1 0 1,-1 0-1,0 0 0,0 0 0,1 0 0,-1 0 0,0-1 0,0 1 0,0 0 0,1 0 1,5-6-12,-4 5 6,1-2 0,0 0-1,0 1 1,0-1-1,5-1 1,-3 0-8,0 1 0,9-8 0,-11 9 14,-1-1 0,1 1 0,-1 0 0,0-1 0,0 1 0,0-1 0,-1 0 0,1 0 0,-1 0 0,1 0 0,-1 0 0,0 0 0,0 0 0,0 0 0,0-4 0,1-3 23,0 6-2,0 3 9,2 14-40,-2-8 19,-1-1 1,1 0-1,0 1 0,4 7 0,21 31 30,-23-36-29,1 0 1,0-1-1,0 0 1,1 0-1,0 0 0,0 0 1,0-1-1,1 0 1,10 6-1,6 4-33,-20-13-21,-3-1-37,1 0 0,0-1 0,0 1 1,0-1-1,-1 1 0,1-1 0,0 1 0,0-1 0,0 1 0,0-1 0,0 0 0,0 1 0,0-1 0,0 0 0,0 0 0,0 0 0,0 0 1,2 0-1,8-3-564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68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 2 8082,'-3'-1'6852,"2"3"-4555,3 11-3528,1 0 1887,20 87-320,-7-23-141,-5-20-97,-9-51-69,-1 1 0,0-1-1,-1 1 1,0-1 0,0 1 0,-1 7-1,2-14-22,-1 0 1,0 1-1,0-1 0,0 0 0,0 0 0,0 0 0,0 0 0,0 1 0,0-1 0,0 0 0,0 0 0,0 0 0,0 0 0,-1 1 1,1-1-1,0 0 0,0 0 0,0 0 0,0 0 0,0 1 0,0-1 0,0 0 0,0 0 0,0 0 0,-1 0 0,1 0 1,0 0-1,0 1 0,0-1 0,0 0 0,0 0 0,-1 0 0,1 0 0,0 0 0,0 0 0,-1 0-32,1-1 1,0 1-1,-1-1 0,1 1 0,0 0 0,0-1 1,0 1-1,-1-1 0,1 1 0,0-1 0,0 1 0,0-1 1,0 0-1,0 1 0,0-1 0,0 0 0,-1-9-20,1-1 0,0 1 0,1 0 1,2-14-1,-1 14 21,-1 4 10,0 0 1,0 1 0,1-1-1,0 0 1,0 0 0,0 1-1,1-1 1,0 1 0,0 0-1,0 0 1,1 0 0,-1 0-1,1 1 1,1-1 0,5-4-1,-8 7 17,0 1 0,1-1-1,-1 1 1,1-1-1,-1 1 1,1 0 0,0 0-1,-1 0 1,1 0-1,0 0 1,0 1 0,0 0-1,-1-1 1,1 1 0,0 0-1,0 0 1,0 0-1,0 1 1,0-1 0,-1 1-1,1-1 1,0 1 0,0 0-1,-1 0 1,1 0-1,0 1 1,-1-1 0,1 1-1,-1-1 1,0 1 0,1 0-1,1 3 1,-1-4 41,-1 1 0,0 0 0,0 0 0,0 1 0,-1-1 0,1 0 0,0 1 0,-1-1 0,0 1 0,1-1 0,-1 1 0,0-1 0,0 1 0,-1 0 0,1 0 0,-1 0 0,1-1 0,-1 1 0,0 0 0,0 0 1,0 0-1,0 0 0,0 0 0,-1-1 0,1 1 0,-1 0 0,0 0 0,0-1 0,0 1 0,0 0 0,-1-1 0,-1 4 0,1-3 58,-1 0 1,0-1 0,0 1-1,0 0 1,0-1-1,0 0 1,-1 1-1,1-1 1,-1-1 0,1 1-1,-1 0 1,-5 1-1,2-1 24,-1 0-1,1-1 1,-1 0-1,1 0 1,-15-1-1,21 0-217,-1 0 0,0 0 0,0 0 0,0 0 1,1-1-1,-1 1 0,0-1 0,0 1 0,1-1 0,-1 0 0,0 1 0,1-1 0,-1 0 0,1 0 1,-1 0-1,1 0 0,-1-1 0,1 1 0,0 0 0,0-1 0,-1 1 0,1-1 0,0 1 1,0-1-1,0 1 0,1-1 0,-1 0 0,0 1 0,1-1 0,-1 0 0,0-2 0,1 4-9,0-1 0,0 1 0,0-1 0,0 0-1,0 1 1,0-1 0,0 1 0,0-1 0,0 0 0,0 1-1,0-1 1,1 1 0,-1-1 0,0 1 0,0-1-1,1 1 1,-1-1 0,0 1 0,1-1 0,0 0 0,0 1 2,0-1 1,0 1-1,0-1 1,0 1-1,0 0 1,1 0-1,-1-1 1,0 1-1,0 0 1,1 0-1,0 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3:11.3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89 1 3313,'0'0'151,"0"0"1,0 0-1,0 0 1,-1 0 0,1 0-1,0 0 1,0 0-1,0 0 1,0 0-1,0 0 1,-1 0-1,1 0 1,0 0 0,0 0-1,0 0 1,0 0-1,0 0 1,0 0-1,-1 0 1,1 0 0,0 0-1,0 0 1,0 0-1,0 0 1,0 1-1,0-1 1,-1 0-1,1 0 1,0 0 0,0 0-1,0 0 1,0 0-1,0 0 1,0 0-1,0 1 1,0-1-1,0 0 1,0 0 0,0 0-1,0 0 1,0 0-1,-1 0 1,1 1-1,0-1 1,0 0 0,-1 3 3131,-3-2-724,4-1-2489,0-1 1,0 1-1,-1 0 1,1 0-1,0 0 1,0 0-1,0 0 1,-1 0-1,1 0 1,0 0-1,0 0 1,-1 0-1,1 0 1,0 0-1,0 0 1,-1 0-1,1 0 1,0 1-1,0-1 1,0 0-1,-1 0 1,1 0-1,0 0 1,0 0-1,0 0 1,-1 1 0,-5 7 51,1 1 0,-8 15 0,4-7-98,4-8-36,0 0 0,0 0 0,0 1 0,1 0 0,1 0 0,-1 0 0,2 0 0,-1 0 0,2 1 0,-2 19 0,3-24 0,0 0-1,1 0 0,0 0 1,0 0-1,0-1 0,0 1 1,1 0-1,0-1 0,0 1 1,1-1-1,0 0 1,0 1-1,0-1 0,0-1 1,1 1-1,0 0 0,0-1 1,0 0-1,0 0 0,1 0 1,-1 0-1,1-1 0,0 0 1,7 4-1,-7-6 12,0 1-1,0-1 1,0 0-1,0 0 1,0 0-1,0 0 1,0-1-1,1 0 1,-1 0-1,7-2 1,-4 1 7,0-1 1,0 0-1,0 0 1,0-1-1,11-5 1,-16 6 11,0 1 0,0-1 0,0 0-1,0 0 1,0 0 0,0 0 0,0 0 0,-1-1 0,0 1 0,1-1 0,-1 0 0,0 0-1,0 0 1,0 0 0,0 0 0,-1 0 0,0 0 0,1 0 0,-1-1 0,0 1 0,0-1 0,-1 1-1,1-1 1,-1 1 0,0-1 0,1 1 0,-2-1 0,1 1 0,0-1 0,-2-3 0,1-1 37,-2 1 0,1 0 1,-1 0-1,0 1 1,-1-1-1,1 1 0,-1-1 1,-1 1-1,-6-7 0,6 6 36,-1 1-1,0 0 0,-1 0 1,1 1-1,-1-1 0,-1 1 1,-13-6-1,18 9-77,0 1 0,0 0 1,-1 0-1,1 0 0,-1 0 1,1 1-1,0-1 0,-1 1 0,1 0 1,-1 0-1,1 0 0,-1 1 1,1-1-1,-1 1 0,1 0 0,0-1 1,-1 2-1,1-1 0,0 0 1,0 1-1,0-1 0,0 1 1,0 0-1,0 0 0,0 0 0,-4 5 1,4-4 76,1-2-245,1 1 0,0-1 0,-1 0-1,1 1 1,0 0 0,0-1 0,-1 3-1,2-4 51,0 1-1,-1-1 0,1 1 0,0-1 0,0 1 1,0-1-1,0 1 0,0-1 0,0 1 0,0-1 0,0 1 1,0-1-1,1 1 0,-1-1 0,0 1 0,0-1 1,0 1-1,1-1 0,-1 1 0,0-1 0,0 1 0,1-1 1,-1 1-1,0-1 0,1 0 0,-1 1 0,1-1 1,-1 0-1,0 1 0,2 0 0,5 2-717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68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125 0 5329,'-7'0'7492,"0"1"-3535,-25 2-1263,26 1-2323,-6 10-287,1 1-1,0 0 1,-12 23 0,20-33-85,1 0 0,0 1 0,0-1 0,0 1 0,1-1 0,0 1-1,0 0 1,0 0 0,1-1 0,0 1 0,0 0 0,0 0 0,1 0 0,0-1 0,0 1 0,3 8 0,-3-11 0,0 0-1,1 0 1,-1 0 0,1 0-1,-1 0 1,1-1-1,0 1 1,0-1-1,0 1 1,1-1 0,-1 1-1,0-1 1,1 0-1,0 0 1,-1 0 0,1-1-1,0 1 1,0-1-1,0 1 1,0-1-1,0 0 1,0 0 0,0-1-1,1 1 1,-1 0-1,0-1 1,0 0-1,1 0 1,4 0 0,1-1 29,0 0 0,-1-1 0,0 0 0,10-3 1,-14 4-183,0-1 0,1 0 1,-1 0-1,0 0 1,0-1-1,0 1 0,-1-1 1,1 0-1,4-5 1,-2 0-382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68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165 316 4993,'0'0'214,"0"1"-1,0-1 1,0 0 0,0 0 0,0 0-1,0 0 1,1 1 0,-1-1-1,0 0 1,0 0 0,0 0-1,0 0 1,0 0 0,1 0 0,-1 0-1,0 1 1,0-1 0,0 0-1,0 0 1,1 0 0,-1 0-1,0 0 1,0 0 0,0 0 0,1 0-1,-1 0 1,0 0 0,0 0-1,0 0 1,1 0 0,0-2 2028,-4-3-172,-7-8-851,8 9-1159,0 1-1,0 0 0,-1 0 1,1 0-1,-1 0 1,-4-4-1,-2-1-18,0 1 0,-11-7 0,18 13-43,0 0 1,0 0-1,0 1 0,-1-1 1,1 0-1,0 1 1,-1 0-1,1-1 1,0 1-1,-1 0 0,1 0 1,0 0-1,-1 1 1,1-1-1,0 0 0,-1 1 1,1 0-1,-4 1 1,2 0-31,0 0 0,-1 0-1,1 0 1,0 1 0,0-1 0,-6 7 0,9-7 9,-1 0 1,0 0-1,1 1 1,-1-1-1,1 1 1,-1 0-1,1-1 0,0 1 1,0 0-1,1-1 1,-1 1-1,0 0 1,1 0-1,0 5 0,-1-4-10,1 0 0,0 1-1,1-1 1,-1 0 0,1 0-1,0 1 1,0-1 0,3 8-1,-2-7 17,1 0 0,-1 0 0,1 0 1,0-1-1,0 1 0,1-1 0,-1 0 0,1 0 0,0 0 0,0 0 0,0 0 0,1-1 0,-1 0 0,1 0 0,8 4 1,-11-6 16,1-1 1,-1 1-1,1-1 1,0 1-1,-1-1 1,1 0 0,0 0-1,-1 0 1,1 0-1,-1-1 1,1 1-1,0-1 1,-1 1 0,1-1-1,2-1 1,-1 0 1,0 0 1,0 0 0,0 0-1,0-1 1,-1 1 0,1-1 0,5-5-1,-5 2-1,0 1-1,0 0 1,0-1 0,-1 0-1,0 1 1,0-1-1,-1-1 1,1 1-1,-1 0 1,2-11 0,-1-4-2,1-41 1,-9-54 77,-1 18 134,6 94-205,-1-13 206,1 17-205,0 0 1,0-1-1,0 1 0,-1 0 0,1 0 0,0-1 0,0 1 0,0 0 0,0 0 0,0 0 0,0-1 0,-1 1 1,1 0-1,0 0 0,0 0 0,0-1 0,-1 1 0,1 0 0,0 0 0,0 0 0,0 0 0,-1 0 1,1 0-1,0-1 0,0 1 0,-1 0 0,1 0 0,0 0 0,0 0 0,-1 0 0,1 0 0,0 0 0,0 0 1,-1 0-1,1 0 0,0 0 0,0 0 0,-1 0 0,1 0 0,0 0 0,0 1 0,-1-1 0,1 0 1,0 0-1,0 0 0,-1 0 0,1 0 0,0 0 0,0 1 0,-1-1 16,-2 2 11,4 9 13,1 7-42,3 28 76,16 65 1,-11-72 59,29 70 1,-29-85-106,-7-14-26,1-1 0,0 1 0,0-1 0,1-1 0,1 1 0,-1-1 0,14 16 0,-17-23-10,22 20-82,-22-19 32,0-1 0,0 0-1,0 0 1,0 1 0,0-1 0,1-1 0,-1 1 0,0 0 0,1 0 0,4 0-1,12-4-187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68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212 10 4233,'-3'2'12392,"-6"-5"-11449,1 1-498,-6 0-272,0 0 0,0 0 0,-17 2 0,24 0-153,0 0-1,0 1 0,0 0 1,0 0-1,0 1 0,1 0 1,-1 0-1,0 1 0,1 0 1,-1 0-1,-8 6 0,11-7-51,1 1-1,0-1 1,0 0-1,-5 5 0,8-6 10,-1 0 0,0-1 0,1 1 0,-1 0 0,0 0 0,1 0 0,-1 0 0,1 0 0,0-1 0,-1 1 0,1 0 0,0 0 0,-1 0 0,1 0 0,0 0 0,0 0 0,0 0 0,0 0 0,0 0 0,0 0 0,0 0 0,0 0 0,1 0 0,-1 0 0,1 2 0,1 2-19,1 0-1,0 0 1,1 0 0,-1-1 0,1 1-1,0-1 1,8 8 0,39 26 18,-29-22 54,-16-11 73,0-1 1,-1 1 0,1 0-1,-1 0 1,8 11-1,-9-11 192,-4-5-255,0 0 0,0 0 0,0 0 1,-1 0-1,1 0 0,0 0 0,0 0 0,0 0 0,0 0 0,0 0 0,0 0 1,0 0-1,0 0 0,0 0 0,0 0 0,0 0 0,0 0 0,0 0 0,0 0 1,0 0-1,0 0 0,0 0 0,0 0 0,0 0 0,0 0 0,0 1 0,0-1 1,0 0-1,0 0 0,0 0 0,0 0 0,0 0 0,0 0 0,0 0 0,0 0 0,0 0 1,0 0-1,0 0 0,0 0 0,0 0 0,0 0 0,0 0 0,0 0 0,0 0 1,0 0-1,-8 0 1481,-76 5-1141,67-3-469,13-2-211,0 1 0,1-1 0,-1 0-1,0 0 1,0 0 0,0-1 0,1 1-1,-7-3 1,5 0-2249,10-4-1154,8-5 1497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68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1 221 5049,'0'0'10838,"2"1"-10738,6 1-85,0-1-1,0 0 1,1 0 0,-1-1-1,0 0 1,0 0-1,1-1 1,-1 0-1,10-3 1,-15 3-10,1 0 0,-1 0 0,0 0 1,0-1-1,0 1 0,0-1 0,0 0 1,0 0-1,0 0 0,-1 0 0,1-1 0,2-3 1,1 0 11,-2-1 1,1 0-1,4-9 1,-7 13-10,1-3 31,0 0 0,0 0 0,-1 0 0,0-1 0,0 1 0,0-1 0,-1 0 0,0 1 0,1-12 0,-2 15 7,0-1 0,-1 1 0,1 0 0,-1 0 0,0 0 0,0 0 0,0 0 0,0-1 0,0 2 0,-1-1 0,1 0-1,-1 0 1,0 0 0,0 1 0,0-1 0,0 1 0,0-1 0,0 1 0,-1 0 0,1 0 0,-6-3 0,3 2 18,1 1-1,0 0 1,-1 0 0,1 0 0,-1 1 0,1 0 0,-1 0 0,-8-1-1,10 2-45,0-1 0,0 1 0,0 0 0,0 1 0,1-1-1,-1 0 1,0 1 0,0 0 0,0 0 0,1 0 0,-1 0 0,0 0-1,1 0 1,-1 1 0,-4 2 0,4 0-17,-1 0 0,0 0 1,1 0-1,0 1 0,0-1 0,0 1 0,1-1 1,-1 1-1,1 0 0,0 0 0,1 0 1,-1 0-1,1 0 0,-1 9 0,1 0 6,0 1-1,1 0 1,3 28-1,-2-34 10,0-1-1,1 0 1,0 0 0,0 0 0,1 0-1,5 10 1,-6-13-5,1-1 0,0 1 1,0-1-1,1 0 0,-1 0 0,1 0 0,0 0 0,0-1 1,0 1-1,0-1 0,6 3 0,1 0 18,1-1 0,-1 0 0,1-1 0,0 0 0,23 4 0,-10-4 47,-1-2-1,28 0 0,-52-2-129,1 0-1,0 0 0,-1 0 1,1 0-1,0 0 1,0 0-1,-1 0 1,1 0-1,0 0 1,-1-1-1,1 1 0,0 0 1,-1 0-1,1-1 1,0 1-1,-1 0 1,1-1-1,-1 1 1,1-1-1,-1 1 0,2-2 1,-2 1-386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69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148 83 6441,'32'31'1547,"-32"-30"-1418,1 0-1,0-1 1,0 1-1,0 0 1,0-1-1,0 1 1,0 0-1,0-1 0,0 0 1,2 1-1,-3 0-73,0-1 0,0 0 0,0 0 0,1 0 0,-1 0 0,0-1 0,0 1 0,0 0 0,1 0 0,-1 0 0,0 0 0,0 0 0,0 0-1,0 0 1,1 0 0,-1 0 0,0 0 0,0 0 0,0-1 0,0 1 0,1 0 0,-1 0 0,0 0 0,0 0 0,0 0 0,0-1 0,0 1 0,0 0 0,0 0 0,1 0-1,-1-1 1,0 1 0,0-2 244,0 1-1,0-1 0,0 1 1,0-1-1,0 1 0,0-1 0,0 0 1,-1-1-1,-2-10 202,-1 1 1,0 0-1,-1 0 0,-10-17 1,14 27-437,-1 1-1,1-1 1,0 1 0,-1-1 0,1 1 0,0-1-1,-1 1 1,0 0 0,1 0 0,-1 0 0,0 0-1,1 0 1,-1 0 0,-3 0 0,1-1 50,0 2 1,-1-1 0,1 0 0,-7 1 0,7 0-24,-4 0-42,0 0 1,1 0 0,-1 1 0,1 0 0,-1 0 0,-9 4-1,15-4-63,-1 0 0,1-1 0,0 2-1,-1-1 1,1 0 0,0 0 0,0 1-1,0-1 1,0 1 0,0-1 0,0 1-1,0 0 1,1 0 0,-1 0 0,1 0-1,-1 0 1,1 0 0,0 1 0,0-1-1,0 0 1,0 1 0,0-1-1,-1 4 1,1 4-41,0 0 0,1-1 0,0 1 0,1 0-1,2 17 1,16 50 76,-15-61-4,16 52 93,20 87 320,-32-122-297,-6-25-76,0 0 1,0 0-1,-1 1 0,0-1 0,0 14 0,-1-21-78,0-1 0,0 1 0,0-1 0,0 0 0,-1 1 0,1-1 0,0 1 0,0-1 0,0 0 0,-1 1 0,1-1 1,0 1-1,0-1 0,-1 0 0,1 1 0,0-1 0,-1 0 0,1 1 0,0-1 0,-1 0 0,1 0 0,-1 0 0,1 1 0,0-1 0,-1 0 0,1 0 0,-1 0 0,1 0 0,-1 1 0,1-1 0,0 0 0,-1 0 0,1 0 0,-1 0 1,1 0-1,-1 0 0,1-1 0,-1 1 0,-1 0-257,0 0-1,0-1 1,0 1 0,0-1 0,0 1 0,1-1 0,-1 0-1,-2-1 1,-12-10-766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69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7930,'1'1'435,"-1"-1"0,1 1 1,0-1-1,0 1 0,-1-1 1,1 0-1,0 1 0,0-1 1,-1 0-1,1 0 0,0 0 1,0 1-1,0-1 0,-1 0 1,3 0-1,18 0 6,104 4 859,56 0 398,-157-4-1559,30 6 133,-51-6-685,-5-1-949,1 0 627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68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182 179 6465,'-1'5'7561,"2"-8"-3575,0-2-4628,26-75 1267,-26 78-608,-1-1 1,1 1 0,-1-1 0,0 1 0,0-1 0,0 1 0,0-1 0,0 1 0,-1-1 0,1 1 0,-1-1 0,0 1 0,1-1 0,-1 1-1,0 0 1,-1-1 0,1 1 0,0 0 0,-1 0 0,1 0 0,-1 0 0,-2-3 0,2 3 0,0-1-28,-1 0 0,0 0 1,0 0-1,-1 0 0,1 1 0,0-1 0,-1 1 0,1 0 0,-1 0 0,0 0 0,0 0 0,0 1 1,0-1-1,0 1 0,0 0 0,0 1 0,0-1 0,0 1 0,-1-1 0,-6 2 0,6-1-33,0 1 0,0 0-1,1 0 1,-1 1-1,1-1 1,-1 1-1,1 0 1,-1 0 0,1 1-1,0-1 1,0 1-1,0 0 1,1 0-1,-1 0 1,1 0 0,-1 1-1,-4 7 1,4-6 4,1 0 1,0 1-1,0 0 0,0 0 1,1 0-1,0 0 0,0 0 1,0 1-1,1-1 1,0 0-1,0 1 0,1-1 1,0 12-1,0-14 29,1 0 0,-1 0-1,1-1 1,0 1 0,0-1 0,0 1-1,1-1 1,-1 1 0,1-1 0,0 0 0,0 1-1,0-1 1,0 0 0,1 0 0,-1-1-1,1 1 1,0 0 0,-1-1 0,1 0-1,0 0 1,1 1 0,-1-2 0,0 1-1,1 0 1,4 1 0,1 0 35,1-1-1,0 0 1,0-1-1,-1 0 1,1-1 0,0 1-1,0-2 1,0 0 0,0 0-1,0 0 1,0-2-1,-1 1 1,1-1 0,12-6-1,-12 4 86,-10 5-79,0 0-1,0-1 1,1 1-1,-1 0 1,0 0 0,0 0-1,0 0 1,1 0-1,-1 0 1,0-1 0,0 1-1,0 0 1,1 0-1,-1 0 1,0-1 0,0 1-1,0 0 1,0 0-1,0 0 1,0-1-1,0 1 1,1 0 0,-1 0-1,0-1 1,0 1-1,0 0 1,0 0 0,0-1-1,0 1 1,0 0-1,0 0 1,0-1 0,0 1-1,0 0 1,0 0-1,-1-1 830,1 8-878,7 70 151,-4-57-48,1-1-1,0 1 1,2-1-1,7 19 1,-5-17 138,9 39 1,-14-47-132,-2-7 4,0 0 1,0 0-1,1 9 1,-2-13-64,0-1 0,0 0 1,0 1-1,-1-1 1,1 1-1,0-1 0,0 0 1,-1 1-1,1-1 0,-1 0 1,1 0-1,-1 1 1,0-1-1,0 0 0,1 0 1,-1 0-1,0 0 0,0 0 1,0 0-1,-2 2 1,-1-1 26,0 0 0,0 0 0,0 0 1,0-1-1,0 0 0,0 1 1,0-1-1,0-1 0,-1 1 1,1-1-1,0 1 0,-1-1 1,1-1-1,-7 0 0,4 0-130,-1 0 1,1-1-1,-1 0 0,1-1 0,0 0 1,0 0-1,-10-6 0,15 8-35,0 0 0,0-1 0,1 1-1,-1-1 1,1 0 0,-1 1 0,1-1-1,0 0 1,-1 0 0,1 0 0,0 0-1,0 0 1,0 0 0,1 0 0,-1 0-1,0-1 1,0-2 0,1 2-104,0 0-1,-1-1 1,1 1 0,0 0-1,0 0 1,1 0 0,-1 0-1,1-1 1,0 1 0,-1 0-1,3-5 1,-2 8 120,-1-1 1,0 0-1,1 1 1,-1-1-1,1 1 1,-1-1-1,1 1 0,-1-1 1,1 1-1,-1-1 1,1 1-1,0-1 1,-1 1-1,1-1 0,0 1 1,-1 0-1,1 0 1,0-1-1,-1 1 1,2 0-1,16-1-2333,-6 2 776,10-4 35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68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 13 6225,'-3'-12'5915,"4"15"-2177,1 5-3334,1-1-1,4 11 1,6 5-267,-5-9-46,-1 1 0,0-1 0,-1 1 1,-1 0-1,5 20 0,-4-7 31,1 7 102,6 62 1,-14-81-89,1-16-125,0 1-1,0-1 1,0 0-1,-1 1 1,1-1-1,0 0 0,0 1 1,0-1-1,0 0 1,0 1-1,0-1 1,0 0-1,0 0 1,-1 1-1,1-1 1,0 0-1,0 1 0,0-1 1,-1 0-1,1 0 1,0 1-1,0-1 1,-1 0-1,1 0 1,0 0-1,-1 0 1,1 1-1,0-1 0,-1 0 1,1 0-1,0 0 1,-1 0-1,1 0 1,0 0-1,-1 0 1,1 0-1,0 0 1,-1 0-1,1 0-7,-1 0-18,1 0 1,0 0-1,0 0 0,-1 0 1,1-1-1,0 1 1,0 0-1,-1 0 0,1 0 1,0-1-1,0 1 1,-1 0-1,1 0 1,0 0-1,0-1 0,0 1 1,0 0-1,0-1 1,-1 1-1,1 0 0,0 0 1,0-1-1,0 1 1,0 0-1,0-1 1,0 1-1,0 0 0,0 0 1,0-1-1,-1-27-237,1 19 215,0-2-3,0-1 1,0 1-1,1-1 0,1 1 1,0-1-1,6-17 0,-1 13 29,1 0 0,0 1 0,1 0 0,1 0 0,1 1 0,12-14 0,-22 27 20,0 0-1,0-1 0,0 1 1,0 0-1,0 0 1,0 0-1,1-1 1,-1 1-1,0 1 1,1-1-1,-1 0 1,0 0-1,1 0 0,-1 1 1,1-1-1,-1 1 1,1-1-1,-1 1 1,1-1-1,0 1 1,-1 0-1,1 0 0,-1 0 1,1 0-1,0 0 1,-1 0-1,1 0 1,-1 1-1,3 0 1,-1 0 15,0 0-1,0 0 1,0 0 0,0 1 0,0-1 0,0 1 0,0 0 0,-1 0 0,1 0 0,4 4 0,-3-2 33,0 1-1,0 0 1,-1-1 0,7 11-1,-8-8 53,1 1 0,-1-1 0,0 1 0,0-1 0,-1 1 0,1 14-1,-1-5 69,0-12-115,0 5 12,0 0-1,0 0 1,1-1 0,1 1 0,4 12-1,8 10 10,-15-32-78,0 0 0,0 1 0,0-1 0,0 0 0,0 1 0,0-1 0,0 0 0,0 0-1,0 1 1,0-1 0,0 0 0,0 0 0,0 1 0,0-1 0,0 0 0,0 1 0,0-1 0,0 0 0,0 0 0,0 1 0,-1-1 0,1 0 0,0 0 0,0 1 0,0-1 0,0 0 0,-1 0-1,1 1 1,0-1-48,0 0-1,0 0 0,0 0 1,0 0-1,0 0 1,-1 0-1,1 0 0,0 0 1,0 0-1,0 0 0,0 0 1,0 0-1,0 0 0,0 0 1,0 0-1,0 0 0,-1 0 1,1 0-1,0 0 0,0 0 1,0 0-1,0 0 0,0 0 1,0 0-1,0 0 0,0 0 1,0 0-1,-1 0 1,1 0-1,0 0 0,0 0 1,0 0-1,0 0 0,0-1 1,0 1-1,0 0 0,0 0 1,0 0-1,0 0 0,0 0 1,0 0-1,0 0 0,0 0 1,0 0-1,0 0 0,0 0 1,0-1-1,-1 1 0,1 0 1,0 0-1,0 0 1,0 0-1,0 0 0,0-2-681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70 15 4505,'-56'10'1826,"45"-10"570,9-3-582,2 3-1757,0 0 1,0-1-1,1 1 0,-1-1 0,0 1 1,0 0-1,1-1 0,-1 1 1,0 0-1,1-1 0,-1 1 0,0 0 1,1-1-1,-1 1 0,1 0 0,-1 0 1,0-1-1,2 1 0,16-5 82,1 2 0,34-3-1,-48 5-117,0 1 0,0 0 0,0 0 0,0 0 0,0 1 0,1 0-1,-1 0 1,0 0 0,-1 0 0,8 3 0,-12-4-20,2 1 15,0 0 0,0 0 0,-1 0 0,1 0-1,0 0 1,0 0 0,0 0 0,-1 0 0,1 1 0,-1-1 0,1 1 0,-1-1 0,1 1 0,-1 0-1,0-1 1,0 1 0,0 0 0,0 0 0,0 0 0,1 3 0,-2-2 13,1 0 1,-1 0-1,0 0 0,0 1 1,0-1-1,0 0 1,-1 0-1,1 0 0,-1 0 1,0 0-1,1 0 1,-1 0-1,-2 4 0,-10 18 182,-27 39 0,23-37-90,15-25-93,1 0 1,-1 0-1,1-1 0,-1 1 1,1 0-1,-1-1 0,0 0 0,-2 2 1,2-1 34,0-1 0,0 1 0,1-1 0,-1 1 0,0-1 0,-1 3 0,-2 1 221,2-2-132,5-2 77,25-6 333,-20 4-502,11 0 132,0-2 1,0 0-1,34-11 1,-23 4 86,-29 4-3251,0 5 1855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393 109 2481,'-13'8'13002,"12"-10"-13507,1-1 583,0-1 4,0 0 1,-1 0-1,0 0 0,1 0 0,-2 0 0,1 0 0,-3-7 0,3 11-74,-2-8 119,0 1 1,-9-11-1,10 15-68,0 0 0,0 1 1,-1-1-1,1 1 0,-1-1 0,0 1 0,0 0 1,1 0-1,-1 0 0,-7-2 0,3 1-6,-1 1 1,1 0-1,-1 1 0,1 0 0,-1 0 0,0 0 1,1 1-1,-1 0 0,0 1 0,0-1 0,1 2 0,-1-1 1,1 1-1,-1 0 0,1 1 0,0-1 0,0 1 1,-7 5-1,1-1 30,1 1 0,0 0 0,0 1 0,1 0 1,0 1-1,0 0 0,2 1 0,-14 18 0,16-18-102,0 1-1,1 0 0,0 0 1,1 1-1,0-1 0,1 1 1,1 0-1,0 0 0,0 1 1,2-1-1,-1 0 0,2 18 1,0-13-14,2 1 1,0-1 0,1 1 0,0-1 0,2 0-1,0-1 1,1 1 0,12 23 0,-12-31 23,0 0 0,0-1 0,1 1 0,0-1 0,1-1 0,0 1 0,0-1 0,1-1 1,0 0-1,0 0 0,0 0 0,1-1 0,0-1 0,1 0 0,15 6 0,-12-7 7,0 0-1,0 0 1,0-2-1,0 0 1,1 0-1,-1-1 1,1-1 0,-1-1-1,1 0 1,-1 0-1,28-8 1,-40 9-46,1-1-193,0 0 1,0 0 0,0 0-1,0 0 1,1 0-1,-2 0 1,1-1-1,0 1 1,0-1-1,0 0 1,-1 0-1,4-3 1,9-4-4844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3:12.4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81 72 5161,'0'-1'609,"3"-12"4511,-3 13-4949,0-1 1,0 1-1,0 0 1,0 0-1,1-1 0,-1 1 1,0 0-1,0 0 1,0-1-1,0 1 0,0 0 1,0-1-1,0 1 1,0 0-1,-1 0 0,1-1 1,0 1-1,0 0 1,0 0-1,0-1 0,0 1 1,0 0-1,0 0 1,-1-1-1,1 1 0,0 0 1,0 0-1,0 0 1,0-1-1,-1 1 0,1 0 1,0 0-1,0 0 1,-1-1-1,-3 4-35,1 1-126,-1 0 1,1 1-1,-5 8 1,-6 10-16,-20 29-25,32-49 22,1 0 0,0 0 0,-1 0 0,1 1 0,0-1 1,1 0-1,-1 0 0,0 0 0,1 1 0,0-1 0,0 0 1,0 1-1,0-1 0,0 0 0,1 1 0,1 4 0,0-3-15,0 1-1,0-1 0,1 1 1,0-1-1,0 0 1,7 9-1,-6-9 16,0 0 1,0 0-1,1 0 1,0 0-1,0-1 1,0 0-1,1 0 1,-1 0-1,1-1 1,0 1-1,0-1 1,0-1-1,0 1 1,1-1-1,-1 0 1,0-1-1,1 1 1,0-1-1,-1-1 1,1 1-1,0-1 1,-1 0-1,11-2 1,-14 1 15,0 1 0,0-1-1,0 0 1,-1 0 0,1 0 0,0 0 0,-1-1 0,1 1 0,-1-1 0,0 0-1,1 1 1,-1-1 0,0 0 0,0 0 0,0-1 0,0 1 0,-1 0 0,1-1-1,0 1 1,-1-1 0,0 1 0,1-1 0,0-3 0,1-5 43,-1 0 0,0 1-1,0-1 1,0-19 0,-2 22-19,2-15 80,0 10-2,-2 1 0,0-14 0,0 21-68,-1-6 123,0 0-1,-1 0 0,-5-20 0,6 28-113,0 1 0,0-1 0,0 0 0,0 1 1,-1-1-1,1 1 0,-1 0 0,0-1 0,1 1 0,-1 0 0,0 0 0,-1 0 0,1 0 0,0 0 0,0 1 0,-1-1 0,1 1 0,-1-1 0,1 1 0,-5-2 0,1 2 40,-1-1 0,1 1 1,-10-1-1,13 1-101,1 1 0,0 0 0,-1 0 1,1 1-1,0-1 0,-1 0 1,1 1-1,0-1 0,-1 1 0,1 0 1,0 0-1,0 0 0,-3 2 0,2-1-126,0 0 0,0 1 0,0-1 0,0 1 0,0 0 0,1 0 0,0 0 0,0 0 0,-4 6 0,6-7-175,-1 0 0,0 1-1,0-1 1,1 0 0,-1 0-1,1 1 1,0-1 0,0 0 0,0 0-1,0 1 1,0 2 0,5 10-884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67 5801,'-3'0'3376,"3"0"-3283,0 0-1,0 0 1,1 0 0,3-2 1757,-4 1-1758,0 1 1,0 0-1,0 0 1,1 0 0,-1-1-1,0 1 1,0 0-1,0-1 1,3-1 385,45-5 283,16-4-460,61-9 114,-64 19-63,-61 1-352,0 0 1,0 0-1,0 0 1,0 1-1,0-1 0,0 0 1,0 0-1,1 0 1,-1 0-1,0 0 1,0 0-1,0 0 1,0 0-1,0 0 0,0 0 1,0 0-1,0 0 1,0 0-1,0 0 1,0 0-1,0 0 0,0 0 1,1 0-1,-1 0 1,0 0-1,0 0 1,0 0-1,0 0 1,0 0-1,0 0 0,0 0 1,0 0-1,0 0 1,0-1-1,0 1 1,0 0-1,0 0 1,0 0-1,0 0 0,1 0 1,-1 0-1,0 0 1,0 0-1,0 0 1,0 0-1,0 0 0,0 0 1,0 0-1,0 0 1,0 0-1,0-1 1,0 1-1,0 0 1,0 0-1,0 0 0,0 0 1,0 0-1,0 0 1,0 0-1,0 0 1,0 0-1,0 0 1,0 0-1,-8-3-1162,-74-9 827,70 10 457,-23-1 1473,35 13-272,3 14-698,7 33 1,-5-34-344,9 36 806,23 60 0,-10-34-650,-17-59-345,-5-17-690,-3-15-1663,-2-10 1580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179 75 3041,'33'9'2151,"-33"-9"-2058,1 0 1,-1 0-1,0 0 1,0 1-1,0-1 1,0 0-1,1 0 1,-1 0-1,0 0 1,0 0-1,0 0 1,1 0-1,-1 0 1,0 0 0,0-1-1,0 1 1,0 0-1,1 0 1,-1 0-1,0 0 1,0 0-1,0 0 1,0 0-1,1 0 1,-1 0-1,0 0 1,0-1-1,0 1 1,0 0-1,0 0 1,0 0-1,1 0 1,-1 0-1,0-1 1,0 1-1,0 0 1,0 0-1,0 0 1,0 0-1,0-1 1,0 1 0,0 0-1,0 0 1,0 0-1,0 0 1,0-1-1,0 1 1,0 0-1,0 0 1,0 0-1,0-1 1,0 1-1,0 0 1,0 0-1,0 0 1,0 0-1,0-1 1,0 1-1,-1 0 1,1 0-1,0 0 1,0 0-1,0 0 1,0 0-1,0-1 1,-7-11 5495,6 11-5138,-1-1-238,0-1 0,0 0 0,0 1-1,-1 0 1,1-1 0,-1 1 0,0 0 0,1 0 0,-6-2 0,-2-3-134,-31-20 172,39 26-244,0 1 1,0-1-1,0 0 1,0 1-1,0-1 1,0 1-1,0 0 1,0 0-1,0-1 0,0 1 1,0 0-1,0 1 1,0-1-1,0 0 1,0 1-1,0-1 1,0 1-1,0 0 1,0-1-1,0 1 0,0 0 1,0 0-1,1 0 1,-4 3-1,-4 1-22,3-2-15,0 0 0,1 0 0,-1 0 0,1 1 0,0 0 0,-8 8 0,11-9 7,-1 0 0,1 0-1,0 0 1,0 1 0,1-1 0,-1 0 0,1 1 0,-1-1 0,1 1 0,0 0 0,1-1-1,-1 1 1,0 5 0,1-4 7,0-1-1,0 1 0,1-1 1,0 0-1,-1 1 0,2-1 1,-1 0-1,0 0 0,1 0 1,0 0-1,0 0 0,0 0 1,0 0-1,1-1 0,-1 1 1,6 5-1,-1-2 5,1 1-1,0-2 0,0 1 1,1-1-1,-1-1 1,12 6-1,-15-8 14,1-1-1,0 0 0,0 0 1,0 0-1,0-1 0,0 1 0,0-2 1,9 1-1,-12-1 4,0 0 0,1 0 0,-1 0-1,0-1 1,1 1 0,-1-1 0,0 0 0,0 0 0,0 0-1,1 0 1,-1-1 0,-1 1 0,1-1 0,0 0 0,0 0 0,4-4-1,-2 0 8,0 0 0,0 0 0,0-1 0,-1 0 0,0 0-1,0 0 1,-1-1 0,0 1 0,4-15 0,-6 17 26,0 0 0,0 0 0,-1 0 0,1 0 0,-1 0 0,0 0 0,-1 0 0,1 0 0,-1 0 0,0 0 0,0 0 0,0 0 0,-1 0 0,0 0 0,0 1 0,-4-9 0,4 12-4,1-1-1,0 0 1,-1 0-1,1 1 1,-1-1-1,0 1 1,0 0 0,1-1-1,-1 1 1,0 0-1,0 0 1,-4-1-1,-1 0 43,0 0 0,-12-1 0,-11-3-10,22 3-61,6 2-17,0 0 0,1 0-1,-1 0 1,0 1 0,0-1 0,0 1 0,0 0-1,0-1 1,0 1 0,0 0 0,-3 0 0,-1 1-3577,5-1 2665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32 3 1504,'-15'-1'8355,"-2"-1"-3659,20 24-4382,2 7-177,-1 57 244,-1 3 113,-2-79-464,0 0 0,1 0 0,0 1 1,5 13-1,-4-14-16,-1 0-1,0 0 1,0 0 0,1 14 0,-7 65 80,3-79-89,2 1 0,-1-1 0,2 0-1,2 13 1,-1-10 1,0 19-1,0 94 56,-4-86-52,2 38 14,0 11 6,-2-60-8,3 39 0,1-22-1,-4 58-1,0-61-6,6 76 1,2-30 7,-6-56-19,8 46 0,-5-50 9,-1 0 0,-2 31 0,3 32 11,4-26 2,-2 110 0,-4-89-15,0-24-2,-2-58-7,0 10 2,0 0 0,1 0 0,4 19 0,-2-13 7,0 0 0,-2 1 0,-3 36 0,2-41-5,-3 154 29,-1-122-12,2-33-24,1-1 0,0 1 1,1 0-1,4 26 0,0-6 21,1 67 0,-3-35-13,-2 7 10,-1-57-15,0 0 0,2-1 0,0 1 0,1-1 0,4 19 0,0-12 11,-2-1 0,0 1 1,0 42-1,1 31 14,-6-68-6,1 22-12,1-48-2,-1 8-12,0-11 9,0 0-1,1 0 0,-1 0 1,0 0-1,0 0 0,0 0 1,0 0-1,0 0 0,0 1 0,0-1 1,0 0-1,0 0 0,0 0 1,0 0-1,0 0 0,0 0 1,0 0-1,0 0 0,0 0 1,0 0-1,0 0 0,0 0 1,0 1-1,0-1 0,0 0 0,0 0 1,0 0-1,0 0 0,0 0 1,0 0-1,0 0 0,0 0 1,0 0-1,0 0 0,-1 0 1,1 0-1,0 0 0,0 1 1,0-1-1,0 0 0,0 0 1,0 0-1,0 0 0,0 0 0,0 0 1,0 0-1,0 0 0,0 0 1,0 0-1,-1 0 0,1 0 1,0 0-1,0 0 0,0 0 1,0 0-1,0 0 0,0 0 1,0 0-1,0 0 0,0 0 1,0 0-1,0 0 0,-1 0 0,1 0 1,0 0-1,0 0 0,0 0 1,0 0-1,0-1 0,-6 1-870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 23 5489,'-15'-11'7940,"0"0"-3545,15 11-4326,9 7 90,42 37-51,54 40 17,29 28 42,-115-95-144,38 28 79,95 58-1,32 26 362,-92-55 536,-84-70-210,-12-8-4490,-3-1 2356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172 70 5601,'-1'-3'509,"1"1"0,-1 0 1,0 0-1,0 0 0,0 0 0,-1 0 0,1 0 0,0 0 1,-4-4-1,2 4-237,0-1 0,-1 1-1,0 0 1,1 0 0,-1 0 0,-6-2 0,0 0 23,-1 1-1,-14-4 1,23 7-242,0 0 0,1 0 0,-1 0-1,0 0 1,1 0 0,-1 0 0,0 0 0,0 1-1,1-1 1,-1 1 0,1-1 0,-1 1 0,0-1-1,1 1 1,-1 0 0,1 0 0,0 0-1,-1 0 1,1 0 0,0 0 0,-1 0 0,1 1-1,-2 2 1,0-1 58,-1 2-45,0 0-1,0 0 1,0 0 0,1 1-1,0-1 1,0 1 0,0 0-1,1 0 1,0 0 0,0 0-1,1 0 1,-1 0 0,1 0-1,1 1 1,-1 9 0,1-12-59,0 0 0,1 1 1,-1-1-1,1 0 0,0 0 0,0 0 1,0 0-1,1 0 0,-1 0 1,1 0-1,0 0 0,0 0 0,1-1 1,-1 1-1,1-1 0,0 0 0,-1 0 1,1 0-1,1 0 0,-1 0 1,0-1-1,1 1 0,6 3 0,-3-3 3,-1-1-1,1 0 0,0 0 0,-1 0 1,1-1-1,0 0 0,0 0 0,0-1 1,0 0-1,0 0 0,0-1 0,0 1 1,-1-2-1,1 1 0,0-1 0,0 0 0,-1 0 1,1-1-1,-1 1 0,0-2 0,0 1 1,0-1-1,0 0 0,-1 0 0,1 0 1,6-8-1,-8 8 7,-1 0-1,1 0 1,-1 0 0,0 0 0,-1 0-1,1-1 1,-1 1 0,0-1 0,0 0 0,0 0-1,0 0 1,-1 0 0,0 0 0,0 0-1,-1 0 1,1-6 0,-1 4 21,0 3 6,0-1 0,0 1 1,0 0-1,0-1 0,-1 1 1,0 0-1,0 0 0,-3-8 1,2 7 45,-1 1-1,1-1 1,-1 1 0,0 0 0,-7-7 0,8 9-59,0 0 0,-1 0 0,1 1 1,0-1-1,-1 1 0,1-1 0,-1 1 0,1 0 0,-1 0 1,1 0-1,-1 0 0,-4 0 0,2 0-64,0 1 0,0 0 0,-1 0 1,1 1-1,0 0 0,0-1 0,0 2 0,0-1 0,0 0 0,0 1 0,-6 3 0,8-4-198,1 1 0,-1-1 1,0 1-1,1-1 0,-1 1 0,1 0 0,0 0 0,-1 0 0,1 0 0,0 1 0,0-1 0,1 1 0,-1-1 1,0 1-1,1 0 0,0-1 0,-1 1 0,1 0 0,-1 6 0,2 11-961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 3 5697,'-21'-2'5421,"19"2"-3992,1 0-482,2 2 358,3 3 2087,7 11-3261,25 27 1,-21-27-75,-4-3 7,1-1 1,1-1 0,0 0-1,25 15 1,55 23 118,-64-35-143,163 73 354,-186-83-153,-6-4-235,0 0 1,0 0-1,0 0 0,0 0 0,0 0 1,0 0-1,0 0 0,0 0 0,0 0 1,0 0-1,0 0 0,0 0 0,0 0 1,0 0-1,0 0 0,0-1 0,0 1 1,0 0-1,0 0 0,0 0 0,0 0 1,0 0-1,0 0 0,0 0 0,0 0 1,0 0-1,0 0 0,0 0 0,0 0 1,0 0-1,0 0 0,0 0 0,0 0 1,0 0-1,0 0 0,0 0 0,0 0 1,0 0-1,0 0 0,0 0 0,1 0 1,-1 0-1,0 0 0,0 0 0,0 0 1,0 0-1,0-1-184,0 0-92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78 39 6985,'54'-23'3223,"-49"18"-1936,-6 1-343,-10 1 323,9 2-990,-2 0-173,0 1 0,0-1 1,0 1-1,0-1 0,0 1 0,0 1 0,0-1 1,0 0-1,0 1 0,0 0 0,0 0 1,0 0-1,0 0 0,1 1 0,-1-1 0,0 1 1,1 0-1,-1 0 0,1 1 0,0-1 0,0 1 1,0-1-1,0 1 0,0 0 0,1 0 1,-1 0-1,1 1 0,-3 4 0,2-4-109,1 0 0,-1 1 0,1 0-1,1-1 1,-1 1 0,0 0 0,1 0-1,0 0 1,0 0 0,1 0 0,-1 0-1,1 1 1,0-1 0,1 0 0,-1 0 0,1 0-1,0 0 1,0 0 0,1 0 0,-1 0-1,1-1 1,3 6 0,-1-3 10,1 0 0,1-1 0,-1 0 0,1 0 0,0 0 1,0-1-1,0 0 0,1 0 0,0 0 0,0-1 0,0 0 0,1-1 0,-1 1 0,1-1 0,0-1 1,-1 1-1,1-2 0,1 1 0,-1-1 0,0 0 0,0 0 0,13-2 0,-18 1 0,-1 0 0,1-1-1,0 1 1,-1 0 0,0-1-1,1 0 1,-1 0 0,1 0 0,-1 0-1,0 0 1,0 0 0,1-1-1,-1 1 1,0 0 0,0-1-1,-1 0 1,1 0 0,0 1-1,0-1 1,-1 0 0,1 0 0,-1-1-1,0 1 1,0 0 0,1 0-1,0-4 1,0-1 39,0 0 0,0 0 0,-1 0 0,1 0 0,-2 0 1,1-11-1,-1 13 18,0 1 0,-1-1 1,1 0-1,-1 1 1,0-1-1,0 1 0,-1 0 1,1-1-1,-1 1 1,0 0-1,-3-4 1,3 5-20,0 1 1,0 0-1,0-1 1,0 1-1,0 0 1,-1 1-1,1-1 1,-1 0-1,1 1 1,-1-1-1,-5-1 1,-1 0 15,-1 0 0,-11-2 0,12 3-37,-11-1-877,1 0-1,0 1 0,-22 1 1,34 1 20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12 5913,'-4'-6'2568,"-3"1"4675,7 9-4779,0-3-2455,1 1 11,-1 1 1,1-1 0,-1 1 0,1-1 0,0 1 0,0-1 0,0 0 0,0 1 0,0-1 0,4 4 0,21 27 266,3-2 1,59 52-1,-10-20 79,3-4-1,112 62 1,-179-114-268,0 2 0,-1-1 0,0 2 1,0 0-1,16 17 0,-16-15 273,-12-11-212,-3-2 60,-4-2 248,2-1-312,3 4-413,1-1 0,-1 1-1,1-1 1,-1 1 0,1-1-1,-1 1 1,0 0 0,1-1-1,-1 1 1,1 0 0,-1 0 0,0-1-1,1 1 1,-1 0 0,-1 0-1,-15-3-966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128 8 6265,'-6'-2'639,"0"0"-1,-1 1 1,1 0-1,0 0 1,-1 0-1,-10 1 1,13 1-470,1-1-1,0 1 1,-1 0 0,1 0 0,0 0 0,0 0-1,0 1 1,0-1 0,0 1 0,0 0 0,0 0-1,1 0 1,-1 0 0,-3 4 0,3-3-108,1 0 0,-1 0 1,1 0-1,0 0 0,0 1 0,1-1 1,-1 1-1,1-1 0,-1 1 0,1-1 1,0 1-1,1 0 0,-1 0 0,1-1 1,-1 1-1,1 0 0,0 0 0,0-1 1,1 1-1,-1 0 0,3 7 0,1 2-22,0-1-1,1 1 1,0-1 0,14 21-1,-15-26-7,1 1 0,0-1 0,1 0 0,-1 0-1,1-1 1,1 0 0,9 8 0,-13-11-21,0-1-1,1 0 1,-1 0 0,0-1-1,1 1 1,-1-1 0,1 0-1,0 1 1,0-2 0,-1 1-1,1 0 1,0-1 0,0 0-1,0 1 1,0-2 0,-1 1-1,1 0 1,0-1 0,4 0-1,-5-1 3,-1 1 0,1 0-1,0 0 1,0-1 0,-1 0-1,1 1 1,-1-1-1,0 0 1,1 0 0,-1-1-1,0 1 1,0 0 0,0-1-1,0 1 1,-1-1 0,1 1-1,-1-1 1,0 0 0,1 0-1,-1 0 1,1-5 0,0-1 59,0 1 1,-1-1-1,0 0 1,0 0 0,-1 0-1,-1-13 1,0 17-27,0 0 0,0 0 0,-1 1 1,1-1-1,-1 0 0,0 1 0,-1-1 0,1 1 1,-1 0-1,0 0 0,0 0 0,0 0 0,0 0 1,-1 0-1,1 1 0,-1 0 0,0 0 1,0 0-1,0 0 0,-1 1 0,1-1 0,0 1 1,-1 0-1,0 0 0,0 1 0,1 0 0,-1-1 1,0 2-1,-10-2 0,7 1-173,7 1-7,0 0 0,-1-1 0,1 1 0,0 0 0,-1 0 0,1 0 0,0 0 0,0 0 0,-1 0 0,1 0 0,0 1 0,-1-1 0,1 0 0,0 1 0,0-1 0,-1 1 0,1-1 0,0 1 0,0-1 0,0 1-1,0 0 1,0 0 0,-2 1 0,-3 10-862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983 0 1896,'35'1'16752,"-39"-1"-15160,0 1-1532,0 0 0,-1 0 0,1 0 0,0 1 0,0 0 0,-4 2 0,-7 4-4,-222 132 137,180-105-178,-24 17 1,3 4-1,-96 87 0,118-92-25,-92 83-27,104-97-2,-38 46-1,74-76-34,8-11-2056,0-3-3505,0 5 4345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3:14.4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193 83 3537,'2'12'653,"-1"7"1103,-1-19-1722,0 0 0,0 0 0,0 0 0,0 0 1,0-1-1,-1 1 0,1 0 0,0 0 0,0 0 0,0 0 0,0 0 1,0 0-1,0 0 0,0 0 0,0 0 0,0 0 0,0 0 0,0 0 1,0 0-1,0 0 0,0 0 0,0 0 0,0 0 0,0 0 0,0 0 1,0 1-1,0-1 0,0 0 0,0 0 0,0 0 0,0 0 1,0 0-1,0 0 0,0 0 0,-1 0 0,1 0 0,0 0 0,0 0 1,0 0-1,0 0 0,0 0 0,0 0 0,0 0 0,0 0 0,0 0 1,0 0-1,0 0 0,0 0 0,0 0 0,0 0 0,0 0 0,0 0 1,0 0-1,0 0 0,0 0 0,0 1 0,-4-11 3072,0-2 1064,3 9-3843,-1-1 1,0 1-1,0 0 1,-3-6-1,-13-6 448,8 8-564,0 1 1,-15-8 0,23 14-182,0-1 0,0 0 0,0 0 0,0 1 0,-1 0 0,1-1 0,0 1 0,-1 0 0,1 0 0,0 0 0,0 0 0,-1 1 0,1-1 0,0 1 0,0-1 1,0 1-1,-1 0 0,-1 1 0,0 0 2,-1 1 1,1-1 0,0 1-1,0 1 1,-6 5-1,6-5-51,1 0 0,-1 0 0,1 1 0,0-1 0,0 1 0,1-1 0,-1 1 0,1 0 0,0 0 0,0 0 0,-1 7 0,2-8-15,1 0 1,0 0 0,-1 0-1,1 0 1,0 1 0,1-1 0,-1 0-1,1 0 1,0 0 0,0 0-1,0 0 1,0-1 0,1 1-1,-1 0 1,5 6 0,0-2-1,0 0 1,1 0-1,0 0 1,0-1-1,1 0 1,0 0-1,9 5 1,-10-7 15,1 0-1,-1-1 1,1 0 0,0-1 0,0 1-1,0-1 1,1-1 0,15 3 0,-17-4 38,0-1 0,0 0 1,1-1-1,-1 1 0,0-2 0,0 1 1,0-1-1,0 0 0,0 0 0,0 0 1,0-1-1,-1 0 0,0-1 1,1 0-1,-1 0 0,0 0 0,-1 0 1,8-8-1,-9 8 3,0 0 0,0-1 0,-1 0 0,1 0 0,-1 0 0,0 0 1,0 0-1,-1 0 0,1-1 0,-1 0 0,-1 1 0,1-1 0,-1 0 0,0 0 0,0 0 0,0 1 0,-1-1 1,0 0-1,0 0 0,-1 0 0,0 0 0,-2-9 0,2 9 25,-1 1 0,-1-1 1,1 0-1,-1 1 0,0 0 0,0-1 0,0 1 1,-1 0-1,0 1 0,0-1 0,0 1 0,0-1 0,-1 1 1,0 1-1,0-1 0,0 1 0,0 0 0,0 0 1,-1 0-1,1 0 0,-1 1 0,0 0 0,1 1 1,-1-1-1,0 1 0,0 0 0,0 0 0,0 1 0,-12 0 1,9 1-308,0 0 0,-1 1 0,1 0 1,0 0-1,-17 7 0,15-2-262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120 1 4185,'-59'59'4573,"52"-52"-4021,1-1 1,1 1-1,-1 1 1,1-1-1,0 1 1,1 0-1,0 0 1,0 0-1,1 1 1,0-1-1,-2 10 0,4-14-517,0 0-1,0 0 1,1 0-1,0 1 1,0-1-1,0 0 0,0 0 1,1 0-1,0 0 1,0 0-1,0 0 1,0 0-1,0 0 0,1-1 1,0 1-1,-1 0 1,2-1-1,-1 1 0,0-1 1,1 0-1,-1 0 1,1 0-1,0 0 1,0 0-1,0 0 0,7 4 1,-3-3-21,0 0 0,1-1 1,-1 0-1,1 0 0,0-1 0,0 0 1,0 0-1,0 0 0,0-1 1,0-1-1,0 1 0,0-1 0,1-1 1,-1 1-1,0-1 0,0-1 0,0 0 1,0 0-1,0 0 0,-1-1 1,1 0-1,-1-1 0,0 0 0,1 0 1,-2 0-1,8-6 0,-10 6 10,-1 1 1,0-1-1,0 1 0,0-1 0,0 0 1,-1 0-1,1 0 0,-1 0 0,0-1 1,-1 1-1,1 0 0,-1-1 0,1 1 1,-1-1-1,-1 0 0,1-6 0,-1 7 37,0 0-1,0 0 1,0 0-1,-1 1 1,1-1-1,-1 0 1,0 0-1,0 0 0,-1 1 1,1-1-1,-1 1 1,0-1-1,1 1 1,-2 0-1,1-1 1,0 1-1,-1 0 1,1 0-1,-1 1 0,-4-4 1,1 2 33,1 0-1,-1 0 1,-1 1 0,1 0 0,0 0-1,-1 0 1,1 1 0,-11-2-1,3 2-233,1 0-1,0 1 1,-21 2-1,29-1-323,-9 0 142,14 0 130,-1 0-1,1 0 1,0 0 0,-1 0 0,1 0 0,-1 0 0,1 0 0,0 0 0,-1 0 0,1 0 0,0 0-1,-1 0 1,1 0 0,0 0 0,-1 1 0,1-1 0,0 0 0,0 0 0,-1 0 0,1 1-1,0-1 1,0 0 0,-1 1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940 22 2401,'-8'-12'13011,"-5"5"-8998,10 6-4000,1 0 1,-1 1-1,0 0 0,1-1 1,-1 1-1,0 0 1,1 0-1,-1 1 0,0-1 1,0 0-1,1 1 0,-5 1 1,-1 0 10,0 1 1,0 0 0,1 0-1,-1 1 1,1 0 0,0 0-1,0 0 1,0 1-1,0 0 1,-8 9 0,-23 22 159,-78 56 1,-52 19-12,112-75-137,-229 147 71,265-170-101,0 0 0,1 2 0,-24 23 0,18-17-82,24-20-3,2-5 241,0-9-12629,-1 2 12622,0 10-707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39 0 2176,'-19'0'11065,"0"0"-8717,22 3-2230,15 7 12,22 12 116,-23-11-184,1 5-36,-5-3 31,19 14 0,-6-4 71,-21-18-38,0 0 1,1-1-1,-1 1 1,1-1-1,8 5 1,-9-6-26,1 0 1,-1 1-1,0 0 1,6 6-1,11 9 125,-9-10-102,-7-4-45,1 0 0,11 6 0,23 10 67,-2 2 0,43 31 0,-24-10 19,-55-41-117,0 0-1,0 0 1,-1 0-1,1 0 1,-1 1-1,3 5 1,9 13 101,22 22 139,26 36-42,-50-65-177,1 0 1,0-1-1,1 0 0,29 22 0,17 16 24,-32-24-35,64 59 68,-49-52-21,70 43-1,-101-71-58,59 37 40,-61-36-40,-1 0 0,1 0 0,-1 1 0,14 17 0,8 14 11,2-1 0,1-1 0,2-2 0,71 55 0,-45-44-6,24 17 2,-47-35-8,-22-16-5,0-1-1,1 0 1,23 11 0,-23-15 2,-8-4-3,1 0 1,-1 1 0,0 1 0,0-1 0,-1 2-1,10 7 1,0 2 5,8 8 14,-17-14 34,22 15 0,-7-6 84,-22-16-113,-1-1 0,1 1 1,-1 0-1,4 5 0,-4-5 8,0 0-1,0-1 1,0 1 0,0-1-1,4 4 1,-4-4-11,0 0 1,-1-1-1,1 1 1,-1 0 0,1 0-1,0 2 1,8 9 139,-9-12 165,15 9-16,-5 0 15,-4-1-187,10 7-107,-14-13-21,0 1 0,0-1 0,0 0 0,1 0 0,0-1 0,-1 1 1,9 3-1,-11-6 122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122 68 2200,'-14'-12'9973,"0"4"-6552,12 7-3408,1 1 0,-1-1 0,0 1 0,1 0-1,-1 0 1,0 0 0,0-1 0,1 2 0,-1-1 0,0 0 0,1 0-1,-1 1 1,0-1 0,1 0 0,-1 1 0,1 0 0,-1-1 0,0 1 0,-1 1-1,2-1-9,0 0 0,-1 0 0,1 0 0,0-1 0,0 1-1,0 1 1,0-1 0,0 0 0,1 0 0,-1 0 0,0 0 0,0 1-1,1-1 1,-1 0 0,1 1 0,-1 1 0,-7 15 12,-20 34 17,27-48-27,-1 0-1,1 0 0,0-1 0,0 1 0,1 0 1,-1 0-1,1 0 0,0 0 0,0 0 0,0 0 1,0 0-1,1 0 0,-1 0 0,1 0 0,0 0 1,1-1-1,-1 1 0,1 0 0,2 5 0,-2-6-4,-1 0 0,1-1-1,-1 1 1,1-1-1,0 1 1,0-1-1,0 0 1,1 1-1,-1-1 1,0 0-1,1-1 1,-1 1 0,1 0-1,0-1 1,4 3-1,-3-3 4,0 0 0,0 0 0,0 0 1,0-1-1,0 1 0,0-1 0,0 0 0,0 0 0,0-1 0,8-1 0,-5 0 16,1 0 0,0-1-1,-1 0 1,1 0 0,-1-1 0,0 0 0,0 0-1,-1-1 1,1 1 0,-1-2 0,8-7-1,-8 7 29,-1-1 0,0 0-1,0 0 1,0 0-1,-1-1 1,0 0-1,4-12 1,-7 17 19,0 0 0,0 0 0,-1-1 1,1 1-1,-1 0 0,1 0 0,-1 0 0,0-1 1,0 1-1,-1 0 0,1 0 0,-1 0 1,1 0-1,-1-1 0,0 1 0,0 0 1,0 0-1,-1 1 0,1-1 0,-1 0 1,0 0-1,1 1 0,-4-5 0,-3 1 66,1-1-1,-1 1 0,0 0 0,0 1 1,-1 0-1,0 0 0,0 1 1,0 0-1,0 0 0,0 1 1,-1 0-1,0 1 0,1 0 1,-14 0-1,18 2 75,1 1-5309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355 26 2184,'0'-6'7654,"0"-3"-1487,-1 2-3836,0 7-2307,1-1-1,-1 1 1,1-1-1,-1 1 1,1 0 0,0 0-1,-1-1 1,1 1-1,-1 0 1,0 0-1,1 0 1,-1-1 0,1 1-1,-1 0 1,1 0-1,-1 0 1,1 0 0,-1 0-1,1 0 1,-1 0-1,0 0 1,1 0 0,-1 0-1,1 1 1,-1-1-1,1 0 1,-1 0-1,1 0 1,-1 1 0,1-1-1,-1 1 1,-11 4 2,0 0 1,0 1 0,1 1-1,0 0 1,-16 14 0,22-17-17,-13 11 33,1 1-1,1 1 0,1 0 0,-19 27 0,2-3 0,-23 20 4,14-17-4,39-41-45,-1 0 0,1 0 0,1 0 0,-1 0 1,0 0-1,1 0 0,0 0 0,0 1 0,0-1 1,-1 5-1,2-7 1,0-1 0,0 0 1,0 0-1,0 1 0,0-1 0,0 0 0,0 1 1,0-1-1,0 0 0,1 0 0,-1 1 1,0-1-1,0 0 0,0 0 0,0 0 1,1 1-1,-1-1 0,0 0 0,0 0 0,0 0 1,1 1-1,-1-1 0,0 0 0,0 0 1,1 0-1,-1 0 0,0 0 0,0 0 1,1 0-1,-1 1 0,3-1-333,-6-2-954,2-1-1644,1 1 1889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72 1 5297,'0'2'338,"0"-1"-1,1 1 0,-1-1 1,0 1-1,0 0 1,0-1-1,-1 1 1,1 0-1,0-1 1,0 1-1,-2 1 0,-10 20 1017,7-14-932,-21 36 483,22-38-740,0 0 0,1 0 0,0 0 0,0 0 0,0 0 0,1 1 0,-2 13 0,4-18-146,-1 0-1,1 0 1,0 0-1,0 0 1,1-1-1,-1 1 1,1 0-1,-1 0 1,1 0-1,0 0 1,0-1 0,0 1-1,0 0 1,1-1-1,-1 1 1,1-1-1,0 1 1,-1-1-1,1 0 1,4 4-1,-1-2-4,0-1-1,1 0 0,-1 0 0,1 0 1,0 0-1,-1-1 0,1 0 0,0 0 1,0 0-1,1-1 0,-1 0 1,0 0-1,0-1 0,1 0 0,-1 0 1,0 0-1,0-1 0,1 0 0,-1 0 1,9-3-1,-13 3-6,0 0 0,0 0-1,-1 0 1,1 0 0,0 0 0,0 0 0,0-1 0,-1 1-1,1-1 1,-1 1 0,1-1 0,-1 1 0,3-4-1,-2 0 26,0 1-1,0-1 0,-1 0 0,2-7 1,-1 4 20,3-8 64,-3 12-40,-1-1 1,1 0 0,-1 1 0,0-1-1,0 0 1,-1 1 0,1-1-1,-1 0 1,0 0 0,-1 0 0,1 1-1,-1-1 1,-1-7 0,0 9-2,1-1 1,-1 0 0,0 1 0,0 0-1,0-1 1,0 1 0,-1 0 0,1 0-1,-1 0 1,0 0 0,0 0 0,0 1-1,0-1 1,0 1 0,-1 0-1,1 0 1,-1 0 0,1 1 0,-1-1-1,0 1 1,1 0 0,-1 0 0,-8-1-1,2 1-33,5 1-53,1-1 0,0 1 0,0 1 1,-8 0-1,10-1-114,0 1 0,0 0 0,0 0-1,1-1 1,-1 1 0,0 0 0,0 0 0,1 1 0,-1-1 0,1 0-1,-1 1 1,1-1 0,-2 3 0,-5 10-1370,6 1 599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306 18 2601,'0'0'111,"0"0"0,0-1 0,0 1 1,0 0-1,1 0 0,-1-1 1,0 1-1,0 0 0,0 0 1,0 0-1,1-1 0,-1 1 0,0 0 1,0 0-1,0 0 0,1 0 1,-1-1-1,0 1 0,0 0 1,1 0-1,-1 0 0,0 0 0,0 0 1,1 0-1,-1 0 0,0 0 1,1 0-1,5-3 1975,-4-2 2307,-2 5-4262,0 0-1,0-1 1,0 1 0,0 0 0,0 0 0,0 0-1,0-1 1,0 1 0,0 0 0,0 0-1,0 0 1,0 0 0,0-1 0,0 1 0,-1 0-1,1 0 1,0 0 0,0-1 0,0 1-1,0 0 1,0 0 0,0 0 0,0 0-1,-1-1 1,1 1 0,0 0 0,0 0 0,0 0-1,0 0 1,0 0 0,-1 0 0,1 0-1,0-1 1,0 1 0,0 0 0,-1 0 0,1 0-1,0 0 1,0 0 0,-1 0 0,-11 3 9,11-2-78,-17 6-9,0 2 1,0 0 0,-18 13 0,27-17-41,-5 5-7,-1 1 0,2 0 1,-1 0-1,-17 22 0,8-9-5,5-7-6,3-3-18,1 0 1,1 1 0,-15 22-1,23-27-126,6-10 137,-1 0-1,0 0 1,0 0 0,0 0-1,0 1 1,0-1-1,0 0 1,0 0-1,0 0 1,0 0 0,0 0-1,0 0 1,0 0-1,0 0 1,1 0 0,-1 0-1,0 1 1,0-1-1,0 0 1,0 0 0,0 0-1,0 0 1,0 0-1,1 0 1,-1 0-1,0 0 1,0 0 0,0 0-1,0 0 1,0 0-1,0 0 1,1 0 0,-1 0-1,0 0 1,0 0-1,0 0 1,0 0-1,0 0 1,0 0 0,0-1-1,1 1 1,-1 0-1,2-1-185,1 0 0,-1 0 0,0-1 0,0 1 0,1-1 0,1-2-1,31-24-4420,-21 13 3073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69 46 6409,'-40'9'2525,"40"-9"-2183,-1 0 0,0 0 0,0 0 0,0 0 0,0 0 0,0 0 0,0 0-1,0 0 1,0 0 0,1 0 0,-2-1 0,-1 1 2051,1 4-2438,-2 20 53,-2 38 1,6-59-12,0 0 0,1-1 0,-1 1 1,1 0-1,0-1 0,0 1 0,0-1 0,0 1 0,0-1 0,0 0 0,1 1 1,-1-1-1,1 0 0,0 0 0,0 0 0,-1 0 0,1 0 0,0 0 1,1-1-1,-1 1 0,0-1 0,0 1 0,1-1 0,-1 0 0,1 0 1,-1 0-1,1 0 0,-1 0 0,1-1 0,-1 1 0,1-1 0,0 0 1,-1 1-1,1-1 0,0-1 0,-1 1 0,1 0 0,0 0 0,-1-1 0,4-1 1,-3 0 4,1 0 0,-1 0 0,1 0 0,-1-1 0,0 0 0,0 0 0,-1 0 0,1 0 0,0 0 0,2-5-1,1-2 30,-1 1-1,7-17 1,-10 21-1,-1 1 0,0-1 0,0 1 0,0-1 1,0 1-1,-1-1 0,0 1 0,0-1 0,0 1 0,0-1 0,-1 0 0,1 1 0,-1-1 1,-1 1-1,-1-6 0,2 7-2,0 1 1,-1-1-1,1 1 1,-1-1-1,1 1 1,-1-1-1,0 1 1,0 0-1,0 0 1,-1 0-1,1 0 1,0 1-1,-1-1 1,1 0-1,-1 1 1,1 0-1,-1-1 1,0 1-1,1 0 1,-1 1-1,0-1 1,0 0-1,0 1 1,0-1-1,-3 1 1,1 0-32,1 0-1,0 1 1,-1 0 0,1-1 0,0 1 0,0 1-1,0-1 1,0 0 0,0 1 0,-7 4 0,9-5-174,0 0 1,0 0 0,1 1 0,-1-1 0,0 0 0,1 1 0,-1 0 0,1-1-1,-1 1 1,1 0 0,0 0 0,0 0 0,-1-1 0,1 1 0,1 1 0,-1-1-1,0 0 1,0 0 0,1 0 0,-1 0 0,1 0 0,0 1 0,0 1 0,3 11-973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303 0 6441,'-14'1'6403,"8"0"-6096,-1 1-1,1 0 0,-12 5 1,13-5-247,-2 1 7,0 0 0,-1 0 0,1 1 0,0 0 1,1 0-1,-1 0 0,1 1 0,-10 10 0,-10 14 160,-16 17 90,-3-3-110,44-42-206,-2 1 2,-1 1 0,1 0 0,-1 0 1,1 1-1,0-1 0,0 0 0,1 1 1,-1 0-1,-3 7 0,2-1-160,-1-1 0,-10 15 0,11-19-798,4-6 1176,2-4-1540,0 2-2301,0 0-721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44 1 6161,'-2'23'4644,"0"-16"-3962,0 0 1,-6 10-1,-1 6-539,-8 24 5,16-44-135,1 0 0,-1-1 0,0 1 0,1 0 1,0 0-1,0 0 0,0 0 0,0 0 0,0 0 0,1 0 0,-1 0 1,1-1-1,0 1 0,-1 0 0,1 0 0,1-1 0,-1 1 0,0 0 1,1-1-1,-1 1 0,1-1 0,0 0 0,2 3 0,-1-2-2,0 0-1,0-1 0,0 1 1,1-1-1,-1 0 0,1 0 1,0 0-1,0 0 0,-1-1 1,1 1-1,0-1 0,0 0 1,7 1-1,-9-2-2,1 0-1,-1 1 1,0-1 0,1 0 0,-1 0 0,0-1-1,0 1 1,1 0 0,-1-1 0,0 0 0,0 1-1,0-1 1,0 0 0,1 0 0,-1 0 0,0 0-1,-1 0 1,1-1 0,0 1 0,0-1-1,0 1 1,-1-1 0,1 1 0,1-4 0,6-17 86,-3 10-44,-2 4 6,0-1 0,3-10 0,3-4 86,-7 19-49,-1 0 0,0 0 1,-1-1-1,1 1 0,-1 0 0,0 0 1,0-1-1,0 1 0,-1-1 1,1-4-1,-1 8-52,-1 0 0,1 0 1,0 0-1,-1 0 0,1 1 1,-1-1-1,1 0 0,-1 0 0,1 0 1,-1 0-1,0 1 0,1-1 0,-1 0 1,0 0-1,0 1 0,1-1 1,-1 1-1,0-1 0,0 1 0,0-1 1,0 1-1,0-1 0,0 1 0,0 0 1,0 0-1,0-1 0,-1 1 1,-1 0-6,1-1-1,-1 1 1,1 0 0,-1 0 0,0 0 0,1 0 0,-1 0 0,1 1 0,-5 0 0,-4 4-530,0 0 0,0 0 0,1 1-1,0 1 1,-11 8 0,17-11-2604,1 2 1290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5:27:08.531"/>
    </inkml:context>
    <inkml:brush xml:id="br0">
      <inkml:brushProperty name="width" value="0.05292" units="cm"/>
      <inkml:brushProperty name="height" value="0.05292" units="cm"/>
      <inkml:brushProperty name="color" value="#4472C4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9067 9950 435 0,'-1'-1'323'16,"0"0"-10"-16,0 0-61 16,0 0-21-16,-1 0-91 15,1 0-33-15,0 0-35 16,0 0-8-16,0 0-14 15,-10-6-8-15,5 4-9 16,-2-1-5-16,-29-8-8 16,29 18-6-16,0 3-6 15,-1 3 0-15,1 3-4 16,-3 0-2-16,-1 5-4 16,4 0-5-16,6 3-3 15,5 2-1-15,7 0-2 16,2 0-1-16,-5-6-5 15,7-3 1-15,5-8 3 0,1-3 3 16,17-4 7-16,-7-3 1 16,2-6 4-16,-1-5 1 15,-7-6 3-15,0-2 2 16,-11 0 6-16,-4-3 5 16,-9 5 11-16,-5 2 3 15,-10 3 0-15,-5 2-3 16,-4 1-12-16,0 0-4 0,2 1-6 15,6 2 0-15,2 4-5 16,4 3-1-16,2 2-5 16,3 2-6-16,1 3-16 15,-5-1-31-15,7 3-105 16,-1-3-64-16,5 0-215 16,8 0 268-16</inkml:trace>
  <inkml:trace contextRef="#ctx0" brushRef="#br0" timeOffset="650.08">9153 10446 849 0,'-1'0'400'0,"0"0"-175"15,0 0 14-15,0-1-53 16,0 0-33-16,0 0-39 16,-2-12-15-16,-1 3-26 15,-18-25-15-15,5 34-29 16,0 2-11-16,-4 5-12 15,1 2-5-15,5 4-3 16,-3 0-3-16,7 5-4 16,-1-3-1-16,3 1-10 15,7 3-2-15,3-3-7 16,5 3-2-16,10-4 6 0,-3 1 3 16,7 1 10-16,8-3 7 15,-4-1 13-15,4-2 10 16,-6-3 11-16,-7 1 2 15,-8 0 11-15,-3-2 3 16,-6 1 9-16,-1 0 7 16,-7-2 7-16,-2 0 0 15,-4 1-5-15,-1-4-8 0,1-1-16 16,0 2-8-16,-4-3-13 16,-2-3-7-16,2 1-20 15,-2-5-34-15,12 3-111 16,9 4-94-16,10-12 147 15</inkml:trace>
  <inkml:trace contextRef="#ctx0" brushRef="#br0" timeOffset="1739.67">9310 9719 679 0,'0'0'372'0,"0"0"-124"0,0 0-29 16,0 4-28-16,0-4-64 15,0 3-23-15,0-3-27 16,0 0-6-16,0 0-9 16,0 0-5-16,0 0-13 15,0 0-5-15,0 0-14 16,0 0-5-16,0 0-5 15,0 0-1-15,2 0-3 16,9-3-1-16,4-5-3 16,36-25-1-16,-25 7-6 15,5 0-2-15,13-17-3 16,6-6 0-16,17-18 2 0,7-2 3 16,16-6 4-16,-1 1 6 15,-5 2 10-15,0-2 2 16,-14 5 23-16,-3 1 8 15,2 9 4-15,-3 2 0 16,-5 5-16-16,-8 7-10 16,-14 0-8-16,-1 2-2 15,-6 6-8-15,2-1-2 16,-3 8-3-16,-6 6 0 0,-10 8 2 16,-3 3 2-16,-7 7 3 15,-2 2-1-15,-1 2-6 16,-1-1-5-16,-1 2-6 15,0 0-4-15,0 0 0 16,0 0 1-16,0 0 4 16,5-1-16-16,-3 1-48 15,-2-1-37-15,0 1-144 16,0 1-292-16</inkml:trace>
  <inkml:trace contextRef="#ctx0" brushRef="#br0" timeOffset="3101.98">8968 9711 510 0,'-1'0'330'15,"0"2"-58"-15,0-2-17 16,0 1-28-16,0-1-53 16,0 0-21-16,0 0-36 15,-13-1-15-15,-8-8-32 16,-36-29-16-16,25 9-20 0,-10-4-8 16,-4-7-10-16,-1-3-1 15,-10-8-4-15,-1-5-1 16,1 3-1-16,-4 1-1 15,-7 5 4-15,3 2 2 16,-11-1 5-16,2 1 2 16,9 0-1-16,6 1-3 0,-5-3-4 15,0 0-2 1,0 4-4-16,-3 5-2 0,11-1-2 16,5 5-1-16,8-1-1 15,3 0 0-15,8 9 0 16,1 1-1-16,9 7-3 15,6-1-5-15,1 5-9 16,7 4-3-16,6 4-8 16,-3 5-11-16,6 2-41 15,4 2-56-15,3 7-421 16,8 4 381-16</inkml:trace>
  <inkml:trace contextRef="#ctx0" brushRef="#br0" timeOffset="3872.9">8771 10138 394 0,'3'0'261'15,"-2"0"38"-15,1 3-26 16,-2-3-8-16,0 0-25 16,0 0-36-16,0 0-20 0,-1 0-38 15,0 0-21-15,-10 3-53 16,-15 9-20-16,-38 23-25 15,24-8-9-15,-8 11-9 16,-5 5-1-16,-8 10-3 16,-8 5 0-16,-8 7 1 15,-4 3-1-15,-1 5-1 16,5 2-2-16,0-1 0 16,-5 2-1-16,-1-2 0 15,-2-4 1-15,8-4-1 16,12-3 1-16,17-8-2 15,19-25 0 1,13-16 0-16,2 1-4 0,-32 32-5 16,4-11-1-16,8-14-8 15,21-15-5-15,6-3-8 16,1-2-4-16,5-1-19 0,1 1-17 16,0-4-67-16,0 1-60 15,0 0 124-15</inkml:trace>
  <inkml:trace contextRef="#ctx0" brushRef="#br0" timeOffset="4796.58">9496 10209 833 0,'-8'-1'365'15,"1"-2"-188"-15,6 2-80 16,1 4-6-16,-1-1-50 16,1-2-24-16,0 0-14 15,-1 0-2-15,-1-1 1 16,1 1 0-16,1 0 12 15,-1-1 10-15,1-1 18 16,0 1 11-16,0 0 9 16,0 1 0-16,0 0-5 15,0 0-7-15,0 0-11 16,-1-1-4-16,0 0-6 16,0 0 3-16,0 0-2 15,0 0 0-15,-1 0-14 16,0 0-16-16,1 0-20 15,0-1-4-15,1 2 7 0,0 0 12 16,19 5 14-16,40 48 7 16,-20-18 7-1,1 6 1-15,8 10-3 0,2 4-6 16,14 5-7-16,3 3-1 16,1 0-2-16,4-2 2 15,2 8 3-15,6 1 4 16,17 7 3-16,1 5 0 0,0-6 32 15,0 1-2-15,-9-6-1 16,-4-1 0-16,-3-7-33 16,-5-2-1-16,-10-8 9 15,-7-5 9-15,-14-4 10 16,-4-7 3-16,-15-11-4 16,-4-7-6-16,-16-9 0 15,-5-2-5-15,-11-9-75 16,-11-5-55-16,-8-8-173 15,-11-13-154-15,-20-21 274 16</inkml:trace>
  <inkml:trace contextRef="#ctx0" brushRef="#br0" timeOffset="5827.55">7312 8439 622 0,'-1'-21'324'0,"-14"8"-87"15,1 9-27-15,-5 4-48 16,-7 7-46-16,-2 5-58 0,-2-1-21 16,5 6-20-16,4-7-5 15,10 3-11-15,6 2-9 16,4-1-13-16,3 3-3 16,6 4 4-16,4-1 4 15,6-4 9-15,4-1 2 16,3-10 5-16,3-4 5 15,-1-9 6-15,-1-7 4 16,-3-8 8-16,-2-4 5 16,-13-4 10-16,-5 2 5 0,-8 3 7 15,-8-1 4-15,-5 8-1 16,-2 3-5-16,0 3-9 16,-1 7-9-16,3 3-16 15,-1-2-8-15,2 12-21 16,2 0-10-16,6 6-26 15,7 5-38-15,3 0-139 16,5 4-168-16,8 11 247 16</inkml:trace>
  <inkml:trace contextRef="#ctx0" brushRef="#br0" timeOffset="6515.03">7163 11385 548 0,'-9'-8'309'15,"4"3"-4"-15,2-1-50 16,-3 2-32-16,-1 1-34 15,0 3-80-15,-4 2-36 16,0 9-43-16,-3 5-17 16,0 10-17-16,3 5-6 15,9 2-9-15,-1-2-4 0,6-5 2 16,8-2 0-16,3-9 7 16,8-3 4-16,4-6 7 15,0-6 3 1,1-6 7-16,-1-7 4 0,-3-7 8 15,-6-4 8-15,-8-1 24 16,-6 0 12-16,-7 0 7 16,-5-1-4-16,-5 2-13 15,-4 4-10-15,-5 3-9 16,1 4-5-16,-1 9-20 16,3 4-12-16,7 4-82 15,2 4-79-15,11 5 102 16</inkml:trace>
  <inkml:trace contextRef="#ctx0" brushRef="#br0" timeOffset="7264.02">10933 8324 934 0,'-6'-8'388'16,"-10"-1"-177"-16,4 3-33 0,-8 6-18 15,-14 3-41-15,6 10-90 16,-5 8-21-16,2 5-13 16,9 0-7-16,10 3-17 15,7-3-8-15,11-5-2 16,5-2 3-16,8-4 16 16,4-4 10-16,6-8 8 15,0-3 2-15,3-8 6 16,-5-5 5-16,-4-7 12 15,-9-3 14-15,-9-3 31 16,-2 2 9-16,-10 3 7 16,1 0-6-16,-6 6-16 15,-8 1-10-15,-1 5-17 16,1 4-12-16,0 4-26 16,2 1-15-16,5 5-95 15,1 8-75-15,8 16 116 16</inkml:trace>
  <inkml:trace contextRef="#ctx0" brushRef="#br0" timeOffset="7924.02">11375 11616 871 0,'-9'-1'374'16,"-4"2"-176"-16,1 2-30 15,1 7-26-15,0 2-35 0,2 1-72 16,3 1-22-16,6 5-21 16,3-2-6-16,9 2 1 15,5-3 6-15,9-7 7 16,1-1 3-16,-2-5 5 15,3-3 1-15,-14-5 9 16,-6-4 12-16,-4-3 24 16,-3 1 11-1,1 0 18-15,2-8 0 0,0-1-9 16,-7-1-6-16,-7 4-20 16,-7 1-5-16,2 2-9 15,4 5-6-15,5 9-10 16,-2 0-9-16,0 0-18 15,3 0-11-15,3 0-80 16,1 0-75-16,1 0 110 0</inkml:trace>
  <inkml:trace contextRef="#ctx0" brushRef="#br0" timeOffset="8859.9">10958 8723 493 0,'-6'-2'272'0,"5"1"6"15,3 4-122-15,-3-3-37 16,0 0-22-16,1 0-43 16,0 0-3-16,1 4 1 15,0 10 0-15,13 4-9 16,32 29-7-16,-29-23-9 15,-2 10-5-15,5 8-9 16,-3 6-2-16,0 10-4 16,3 4-1-16,1 4-1 15,2 1-1-15,3 2 0 16,1 0-1-16,3 4 1 16,-2 6-1-16,0 10-1 0,-1-1 0 15,0 7 1-15,0-3-1 16,-4 1 2-16,-5 0-1 15,0-7-1-15,-1 3-1 16,2-6 1-16,2-1 0 16,1 0-1-16,-2-5 2 15,1-8 0-15,-3-7 0 16,-4-7 4-16,0-3 0 16,-4-8 1-16,-2 0 0 0,-2-4 0 15,-1-2-2-15,-2 0 0 16,1-2-1-16,-1-4 1 15,0-4 1-15,-1-2 0 16,0-1 3-16,-1-7 3 16,-1-2 0-16,0-13-9 15,-1 1-20-15,0-4-72 16,1 0-60-16,0-2-231 16,0 1 242-16</inkml:trace>
  <inkml:trace contextRef="#ctx0" brushRef="#br0" timeOffset="9725.94">8082 8236 749 0,'-31'-1'285'0,"12"-6"-155"16,-5-1-13-16,12 5 15 15,1-5-3-15,4 5-50 16,7-1-33-16,4-3-21 16,1 3-8-16,5-6-2 15,3-1-1-15,9-4-3 16,10-2-2-16,13-1-9 15,5-1 1-15,19 0-5 16,11 0 0-16,9 0 4 0,6-1 2 16,6 1 14-16,5 3 3 15,7 1 5-15,7 6-2 16,3 3-2-16,0-1 0 16,4 7-1-16,-7-3-3 15,3 7-3-15,-7 4-3 16,-5 6-4-16,-1 4 1 0,-18-1 8 15,-6 1 9-15,-17-3 9 16,-5-3 3-16,-8 1-5 16,-7-3-5-16,-18-3 0 15,-8-2 8-15,-16-4-56 16,-14-1-59-16,-13 0 51 16</inkml:trace>
  <inkml:trace contextRef="#ctx0" brushRef="#br0" timeOffset="10380.37">7165 8780 927 0,'-1'-1'427'0,"0"0"-213"15,0 0-41-15,-9-5 2 16,-3 2-72-16,-31-4-31 15,25 26-51-15,0 4-17 16,-2 10-12-16,3 11-3 16,-5 5-3-16,7 6 1 15,-6 14-2-15,-1 3-2 0,4 18 3 16,0 10 2-16,2 14 3 16,3 6 2-16,2 7 0 15,2 0 4-15,10-4 6 16,5-3 3-16,9-7 3 15,2-4-1-15,3-5-1 16,-3-4 0-16,0 0-1 16,2-6-1-16,-5-2-1 15,-3-5-1-15,-1-13 0 16,-4-6 0-16,3-20 1 16,2-9 1-16,-7-20-142 15,11-7-167-15,7-14 193 16</inkml:trace>
  <inkml:trace contextRef="#ctx0" brushRef="#br0" timeOffset="11723.59">7953 11929 525 0,'-18'1'269'0,"5"-1"-64"16,5 2-34-16,-10-3-51 15,3-1-22-15,0-1-32 0,3-1-10 16,11 3-1-16,2 0 1 15,3 1 0-15,-5 0 0 16,0 0-12-16,0 0-8 16,1 0-20-16,0 0-6 15,0 0-5-15,0 0 2 16,0 0 6-16,-1-1 4 16,0 0 9-16,0 0 5 0,0 0 7 15,-1 0 2-15,-7-4 5 16,2 2 1-16,3 1-2 15,-2-2-1-15,4 3-4 16,-1-1-1-16,2 1 0 16,-1 0-1-16,1 0-9 15,0 0-5-15,0 0-13 16,0 0-5-16,1 1-3 16,2 1-1-16,27 12 0 15,30 36 0-15,-26-27-1 16,-4-3 0-16,0-2 1 15,0-2-1-15,6 0 0 16,5-1 0-16,6-1 0 16,1 2 0-16,6 0 0 15,12 3-1-15,4 2 0 16,-4-6 0-16,4-1 1 0,-6-2 0 16,2 0 0-16,8 2 1 15,3 3 0-15,-2-3 2 16,1 1-1-16,-1 0 1 15,-4-3 2-15,1 0-1 16,4-2-1-16,2-2-1 16,-4-1-1-16,2 0-1 0,-8-3 2 15,-5-1 1-15,2-2 1 16,-5 0 1-16,5 0 2 16,5-2 0-16,-5-1 3 15,-9-1 1-15,-5 0 1 16,-6 0 1-16,-3-2 0 15,7-1-1-15,-8 1 1 16,0-1 1-16,-1 1-2 16,-1-2 0-16,3-2-3 15,-4-1-1-15,-1-2-3 16,-1 1 2-16,3 2 0 16,-17 3 0-1,1 0 1-15,20-2 0 0,3-3 0 16,-9 1-2-16,0 5 0 15,-2-4-2-15,2 3-1 0,1 1 1 16,4 0-1-16,2-3 0 16,-8 1 1-16,-1-1 0 15,-12-1 3-15,-7 5 1 16,3 0 4-16,-5 0 1 16,-5-3 0-16,2 6-2 15,-4-4-4-15,2 4-1 16,3 1-4-16,-1-4 1 15,0-1-1-15,1 2 0 0,-1 1 2 16,0 0-1-16,-8 3 9 16,0 0-55-16,-2 0 49 15,0 0-13-15</inkml:trace>
  <inkml:trace contextRef="#ctx0" brushRef="#br0" timeOffset="14137.08">9589 8702 614 0,'-32'11'394'15,"23"-14"-43"-15,3 0-99 16,-2-2-6-16,1 1-71 0,5-2-32 16,2 3-35-16,0 3-20 15,0-1-45-15,0 1-20 16,0 0-25-16,2-1-8 16,7 0 0-16,7 0 3 15,29 2 7-15,-29 5 2 16,2 2 1-16,-5 2 0 15,-5-1 0-15,0 5 2 16,-7 0 2-16,-3-1 2 0,-5 7 5 16,-9-7 1-16,0 7 2 15,-2-3 0-15,2-6-1 16,5 7-1-16,2-8-6 16,-1-3-4-16,6 1-13 15,1-4-10-15,5-3-11 16,7 3 1-16,6 1 11 15,-1-8 10-15,6 2 22 16,2-4 7-16,-1 1 10 16,-1-4 2-16,-2 5-4 15,-3 1-4-15,-6-2-7 16,-2 9-1-16,-4-2-7 16,-1-3-9-16,-2 4-74 15,0-4-59-15,0 0-210 16,0 0 208-16</inkml:trace>
  <inkml:trace contextRef="#ctx0" brushRef="#br0" timeOffset="15083.15">7736 9258 1180 0,'-9'-1'494'15,"2"2"-323"-15,5-1-20 16,2 0-14-16,0 0-77 16,0 0-32-16,0 0-27 15,15 3 3-15,38 5 6 16,-27-1 0-16,-2-3 2 15,-4-3 0-15,-6 3 2 16,2 2 2-16,-15 2 3 16,1 5 3-16,-9 2 4 15,-9-4 0-15,1 4-1 0,-4-2-1 16,0 0-3-16,3 1-2 16,-2-4-4-16,2-5-3 15,5 0-10-15,3-2-7 16,6 0-23-16,4 0-10 15,8 3-6-15,7 0 5 16,3-1 18-16,10 3 10 16,-5-4 11-16,-3 3 4 0,-2-1 5 15,-14 0 3-15,-1 1 6 16,-1 0 7-16,-6 2 13 16,-3-2 5-16,-5 2 2 15,-1 0-3-15,-9-3-11 16,2 0-6-16,2-2-8 15,-2 1-4-15,6-2-10 16,5-1-3-16,-1-2-36 16,5 0-36-16,2-2-111 15,2 0-97-15,-1 1 173 16</inkml:trace>
  <inkml:trace contextRef="#ctx0" brushRef="#br0" timeOffset="15956.11">8221 10876 799 0,'4'-9'397'15,"-1"2"-134"-15,1 2-6 0,-3 0-47 16,1 3-27-16,0 0-37 15,-2 1-12-15,0 0-32 16,0 0-20-16,0 0-34 16,0 0-14-16,0 1-22 15,-1 2-6-15,-9 17-6 16,-20 28-2-16,20-31-4 16,3 1-2-16,4-4-3 15,2-3-3-15,2 0-6 16,2-2 0-16,5 0-1 15,0 2 3-15,4-2 4 16,3-3 5-16,0 2 7 16,0-1 2-16,0-2 11 15,-3 1 4-15,-4 3 8 16,-1-3 6-16,-6 1 6 0,1 3 1 16,-3 1-2-16,-4 2-4 15,-2-5-8-15,-2 1-2 16,1-8-1-16,0 4 0 15,-1 2 1-15,-2-4-16 16,-3-2-55-16,-4-4-44 16,-1-3-128-16,-1 2-109 0,6-12 211 15</inkml:trace>
  <inkml:trace contextRef="#ctx0" brushRef="#br0" timeOffset="16161.06">8132 10880 940 0,'5'0'470'16,"7"1"-204"-16,2-1-35 15,3 2-12-15,4-1-82 16,1-1-31-16,2-1-38 16,0-1-15-16,0-1-21 15,0 1-9-15,-4 2-4 16,-3 0-54-16,-4-2-141 15,6 2-96-15,-6 0 143 16</inkml:trace>
  <inkml:trace contextRef="#ctx0" brushRef="#br0" timeOffset="18126.41">10547 10491 994 0,'-7'0'424'16,"-26"1"-178"-16,32-1-47 16,2 1-21-16,0 3-29 15,-1-4-73-15,0 0-15 0,2 18-6 16,1 38-4-16,-5-24-7 15,2 3-5-15,0-8-11 16,3-11-5 0,-1-9-7-16,0 1-3 0,1 14 0 15,0-4 0-15,-2-4 0 16,-2-13-1-16,-1 3-43 16,-1-7-42-16,3 2-139 15,0 0 130-15</inkml:trace>
  <inkml:trace contextRef="#ctx0" brushRef="#br0" timeOffset="19261.05">11712 9763 1008 0,'-25'-32'412'0,"23"26"-264"0,0 3-13 16,1-2-47-16,2 1-29 15,-1 3-29-15,0 0 1 16,0-1 3-16,0 1-2 16,16-3-1-16,32-4-5 15,-24 11-8-15,5 2-2 0,5 6-5 16,-4-4 1-16,-4 5 2 15,-4 1 2-15,-17 3 6 16,-3 2 6-16,-2 1 9 16,-9 1 2-16,-6-4 1 15,-2 1-3-15,-6-4-8 16,2-1-3-16,7-2-6 16,-3-1 6-16,7-3 5 15,5-1 0-15,0-3-3 16,7 0-9-16,4-1-12 15,8 2 0-15,8-3 9 16,7-1 3-16,4-4 20 16,-4-2 0-16,8 3 2 15,-16 0 2-15,-1 4-14 16,-4 0-2-16,-9 1-8 0,2 1-30 16,-5-2-126-16,-3 0-50 15,7 1 96-15</inkml:trace>
  <inkml:trace contextRef="#ctx0" brushRef="#br0" timeOffset="20112.91">8852 7188 867 0,'7'-3'349'0,"3"-2"-200"16,2 2-8-16,4 0 18 15,4 1-24-15,1 3-37 16,-6 0-15-16,4 4-21 15,-5 2-11-15,-5 2-18 16,4 0-7-16,-7 7-5 16,-2 0 0-16,-5 2 5 0,-5 0 2 15,-9 1-1-15,2-3-3 16,-2 3-4-16,0-3-4 16,4-5-3-16,-2-1-2 15,9-1-6-15,-2-7-5 16,4 2-19-16,6-4-8 15,1 2-3-15,6 1 5 0,7 0 16 16,4 5 11-16,-1-4 15 16,4 2 5-16,-7 0 8 15,-6 2 0-15,-1 3-2 16,-9 0 3-16,-3 0 8 16,-1-3 3-16,-10 2 5 15,3-1-2-15,-7 0-10 16,5-6-5-1,6-1-8-15,1 1-3 0,-12 2-10 16,-4-3-4-16,4-2-25 16,7 5-34-16,1-4-107 15,5 4-72-15,3 4 138 16</inkml:trace>
  <inkml:trace contextRef="#ctx0" brushRef="#br0" timeOffset="20781.09">6300 9842 902 0,'41'-47'392'0,"-36"41"-161"16,3 1-13-16,-6 3 13 15,1 4-24-15,-7 3-77 16,3-5-33-16,-7 5-55 16,-19 9-22-16,-30 41-14 15,29-26-2-15,5 2-3 16,5 1-2-16,6-6-10 15,2-4 0-15,10-6-8 16,4-3-1-16,8-2 7 16,4-2 1-16,7-2 10 15,3 0 2-15,6-4 3 16,4-3 0-16,0-1 0 0,1-2 0 16,-2 2 2-16,-14 0 3 15,-6 1-65-15,-8-2-59 16,-8-1-194-16,11 0 185 15</inkml:trace>
  <inkml:trace contextRef="#ctx0" brushRef="#br0" timeOffset="20976.59">6407 9925 1129 0,'0'1'470'0,"0"6"-259"16,-3 1 6-16,4 6-29 15,5 3-39-15,-4 11-77 16,0 3-24-16,-5 4-28 16,-7-3-8-16,6-4-11 15,-2-5-18-15,8-3-100 16,8-2-75-16,-7-6 113 16</inkml:trace>
  <inkml:trace contextRef="#ctx0" brushRef="#br0" timeOffset="21840.03">9611 12741 864 0,'-49'-41'423'0,"41"34"-63"15,5 2-188-15,5-2-56 16,1 0-5-16,8 1-43 16,2-3-12-16,7 4 5 15,1 1 5-15,0 4-3 16,0 7-6-16,-3 3-23 16,0 3-11-16,-2 3-9 15,-1 1-2-15,-2 2-2 0,-6 0 1 16,-4 0 3-16,-4-1 3 15,-8 1 6-15,-2 0 3 16,-6-1 4-16,-1-3 0 16,1-4-3-16,0-1-2 15,3-5-5-15,6-1-3 16,3-3-11-16,4-1-6 16,8-1-4-16,5-3 0 0,11 1 7 15,6 0 4-15,11-3 14 16,5 2 4-16,-2 1 9 15,-4 2 2-15,-12 2-10 16,-3 2-4-16,-8 0-11 16,-5-1-11-16,1-2-134 15,-11-5-60-15,10-9 109 16</inkml:trace>
  <inkml:trace contextRef="#ctx0" brushRef="#br0" timeOffset="24836.63">6826 7877 596 0,'0'-1'379'0,"0"-1"-47"16,0 1-95-16,0 0-32 15,0 0-65-15,0 0-27 16,-1 0-27-16,-1-1-12 15,-1-4-15-15,-15-5-6 0,-29-5-22 16,27 24-7-16,0 6-22 16,0-2-6-16,8 6-13 15,1-3-6-15,8 2-7 16,3 3-3-16,4 0 6 16,6-4 7-16,5-3 14 15,0-3 6-15,2-6 7 16,2 3 1-16,2-10 1 15,2-4 2-15,0-4-1 16,-2-7 1-16,-3 3 5 16,-4 1 1-16,-7 0 5 15,-1 2 2-15,-3 1 21 16,-3 2 8-16,0 8 7 16,-1 0-1-16,-3-2-28 15,4 3-14-15,0 0-16 0,0 0-2 16,0 0 0-1,3 6 3-15,0 8 7 0,12 30 1 16,-4-27-4-16,-4-4-4 16,3-3-51-16,-2 0-72 15,5-2 78-15</inkml:trace>
  <inkml:trace contextRef="#ctx0" brushRef="#br0" timeOffset="25841.68">10980 7493 1042 0,'-4'-3'486'16,"3"-1"-245"-16,4 5-61 15,-3-1-26-15,0 0-87 16,0 0-32-1,3 21-12-15,2 41 0 0,-2-17-4 16,4 1-4-16,-6-9-5 16,7-5-1-16,-4-7 2 0,0-8 2 15,2-8 9-15,-7-3 5 16,-2-6 10-16,-4 0-1 16,0 0-12-16,1-7-11 15,3 1-25-15,4-4-10 16,4-3-6-16,6 2-1 15,1-5 4-15,4 1 0 16,-1 2 11-16,6 2 7 16,1 8 12-16,0 3 12 15,-5 5 5-15,-4 4-1 0,-5 5 0 16,-1 0-1-16,-4 3 3 16,-3-1 4-16,-5-1 4 15,-2-1 2-15,-5 0-2 16,1 2-4-16,-2-6-4 15,-4-4-3-15,5-5-15 16,-4-2-18-16,5-1-57 16,-1-3-36-16,0 2-104 15,11 1-67-15,1-2 176 16</inkml:trace>
  <inkml:trace contextRef="#ctx0" brushRef="#br0" timeOffset="26585.72">6727 12267 822 0,'0'-1'356'0,"0"0"-123"15,3-2-28-15,1-1 50 16,-4 2-11-16,2-2-47 15,-1 1-23-15,0-2-49 16,-1 3-20-16,-2-1-42 16,-12-6-18-16,-42-9-28 15,28 24-12-15,2 8-13 16,1 4-6-16,1 5-10 0,4 3-3 16,7 2-13-16,6 0-7 15,14-2-1-15,5-2 3 16,10-3 17-16,4-1 10 15,5-8 10-15,2-4 1 16,4-6 7-16,1-5-65 16,6-4-183-16,-3-13 172 0</inkml:trace>
  <inkml:trace contextRef="#ctx0" brushRef="#br0" timeOffset="27581.45">12174 12432 842 0,'0'0'416'0,"-1"0"-45"0,0-1-152 15,0 0-61-15,-8-2-7 16,-4-2-62-16,-27-14-17 16,24 16-12-16,-2 2-8 15,-1 3-22-15,0 2-14 16,-1 8-22-16,4 3-8 16,8 6-16-16,1 1-7 15,7 2-1-15,5-1 1 16,4-4 12-16,0-1 6 0,5-7 9 15,2-3 2-15,-1-7 5 16,3-5 3-16,1-5 3 16,1-4 3-16,-3-13 1 15,2-2-1-15,-3-10 0 16,-3-1 1-16,-3 1 2 16,-4 0 1-16,-5 3 3 15,0 1 0-15,-1 8 4 16,-2 4 0-16,0 12 8 15,-1 6 2-15,1 6-10 16,1 4-8-16,1 7-12 16,0 6-4-16,3 13 11 15,4 4 14-15,3 8 16 16,2-2 8-16,1 0 1 16,5-4-6-16,1-6-15 0,2-3-9 15,6-9-10-15,-1-1-3 16,3-7-2-16,-4-2-2 15,-4-1-31-15,-1-7-37 16,-8-3-130-16,9 0-48 16,4-4 144-16</inkml:trace>
  <inkml:trace contextRef="#ctx0" brushRef="#br0" timeOffset="31185.56">15276 10143 858 0,'0'1'335'15,"2"-2"-179"-15,1-1-12 16,-3 1 13-16,0 0-31 16,11-10-73-16,40-41-13 15,-20 26-10-15,-1 0-3 16,5-1-3-16,5 3-1 16,-2 6-2-16,6 0-4 15,-3 6 1-15,1 3 3 0,1 5 4 16,-5 2 2-1,2 4-5-15,-2 4-4 0,-5 1-6 16,-3 3-2-16,-4 3-3 16,-2 3-1-16,-2 3-2 15,2 2 0-15,2 0 1 16,3 0-1-16,9-5 0 16,1-3 1-16,9-5 4 15,4-6 2-15,6-5 1 16,1-5-1-16,-4-6-3 15,-4-3 0-15,-4-6 1 16,-1-2 0-16,-2-3 1 16,-2-1-2-16,-16 7 3 15,-5 6 0-15,-13 9 6 16,-5 6 3-16,-9 8 0 16,-4 4-3-16,-3 7-6 0,1 3-6 15,3-6-5-15,3-5-2 16,4-3-3-16,-1-3-2 15,4-1-25-15,2-1-43 16,-3-2-143-16,0 0-129 16,0 0 210-16</inkml:trace>
  <inkml:trace contextRef="#ctx0" brushRef="#br0" timeOffset="31604.79">16498 9671 939 0,'-12'5'417'0,"12"-8"-136"16,2 3-133-16,2 0-42 15,-4 0 1-15,0 0-39 16,8 4-25-16,21 8-17 15,39 16-1-15,-26-15-2 16,9 2 1-16,1-2-6 16,-1 3-2-16,-3 5-4 0,-8-1-1 15,-13 1 2-15,-11 0 1 16,-16 6 4-16,-3-2 1 16,-6 2 1-16,-5-2-2 15,-3-1-1-15,1 0-1 16,-5-2-3-16,5-1-2 15,-2-2-4-15,2-3-3 0,3-5-5 16,3-2-4 0,6-5-41-16,2 1-30 0,2-5-113 15,0-1-90-15,0 0 175 16</inkml:trace>
  <inkml:trace contextRef="#ctx0" brushRef="#br0" timeOffset="35046.65">22310 10054 410 0,'28'0'317'0,"-29"-3"-7"0,-6 0-43 16,7 1-26 0,-4-2-52-16,2 0-21 0,1 3-41 15,0 0-27-15,0 0-28 16,-17-4-10-16,-28-8-14 15,30 11 0-15,-4 3-20 16,2 5-9-16,-2 6-14 16,2 2-7-16,4 3-15 15,5 2-4-15,7 4-5 16,2 0 1-16,8-2 6 16,0 0 3-16,6-4 4 15,1-1 2-15,8-2 3 16,4-3 2-16,6-16 5 15,3-2 0-15,5-7 4 16,-14-4 2-16,-3 1 5 16,-7-3 4-16,-12-2 12 15,3 3 9-15,-15-1 13 0,-6 4 0 16,-10 1-9-16,-6-1-9 16,-2 11-17-16,3 0-6 15,1 5-11-15,6 3-7 16,5-1-58-16,5-1-37 15,7 2-145-15,2-2-148 16,2 1 256-16</inkml:trace>
  <inkml:trace contextRef="#ctx0" brushRef="#br0" timeOffset="35613.37">22429 10594 989 0,'24'-3'480'0,"-25"-11"-140"15,1-3-153-15,-11-2 6 16,5 2-68-16,-6 3-53 16,-11 4-44-16,4 7-10 15,-5 6-17-15,-4 5-4 0,0 8-5 16,6 3-2-16,1-1-3 15,5 2-1-15,11 3-3 16,1 1 0-16,9 2 1 16,4-4 0-16,12 0 2 15,6-5 3-15,5-3 4 16,9 2 5-16,-7-6 21 16,-3 2 11-16,-12-2 10 15,-9 0 4-15,-9-5 0 16,-1 1 4-16,-4-2 12 15,-2 2 0-15,-5-1-9 16,-4-4-9-16,3-1-21 16,-7-2-5-16,-3 0-16 15,-6 0-22-15,-9 1-96 16,4 1-66-16,4-2-265 16,12 2 280-16</inkml:trace>
  <inkml:trace contextRef="#ctx0" brushRef="#br0" timeOffset="36495.94">19903 8086 784 0,'7'-45'406'15,"-10"38"-176"-15,-7 5-44 16,8 3-41-16,-9 5-81 15,3 6-17-15,-3 3-12 0,-4 3-7 16,8 2-9 0,0 2-6-16,7 5-13 0,8 0-2 15,7-2-4-15,-6-4 1 16,11-6 2-16,3-6 3 16,-6-10 8-16,13-5 4 15,-12-12 5-15,-2 0 1 16,4-5 4-16,-6 0 9 15,-3 0 17-15,-8-1 8 16,-8 3 13-16,-7 1-2 0,-5 3-11 16,-4 4-11-16,-4 9-22 15,4 4-14-15,2 5-19 16,-2 4-21-16,4 2-95 16,3-1-91-16,14 3 132 15</inkml:trace>
  <inkml:trace contextRef="#ctx0" brushRef="#br0" timeOffset="37551.44">24575 7791 529 0,'-1'-1'336'16,"0"0"-97"-16,0 0-19 16,0 0-48-16,-9 1-68 0,-2 3-8 15,-26 23-23-15,30-7-14 16,4-5-23-16,-3 4-12 16,2-3-15-16,5 0-4 15,5 4-2-15,3-3 4 16,10 1 2-16,1-5 1 15,12-7 1-15,4-3 2 16,2-11 3-16,-2-1 2 0,-9-13 12 16,-5-6 9-1,-11 5 28-15,-8-4 8 0,-7 4 10 16,-5 3-7-16,-8 1-22 16,-4 6-12-16,-6 4-26 15,-3 5-13-15,-4 3-16 16,8 2-38-16,7 3-94 15,7 3-65-15,10 4-253 16,0 4 289-16</inkml:trace>
  <inkml:trace contextRef="#ctx0" brushRef="#br0" timeOffset="38993.33">19327 7940 284 0,'8'-35'181'0,"-8"32"0"16,-2-4 5-16,2 4-9 16,-1 2-6-16,0 0-8 15,0 0-9-15,-1 0-16 16,1-1-12-16,1 1-17 15,-1-3-10-15,0 3-27 0,-3-8-12 16,-1 7-27-16,-12-8-14 16,-29-7-16-16,28 21-3 15,-1 7-4-15,2 2-3 16,3-1-7-16,4 5-5 16,7-3-3-16,2 3 0 15,4 1 2-15,6 2 5 16,4-8 11-16,0-8 5 15,2-1 14-15,0-3 3 16,1-2 1-16,5-3-2 16,2-9-6-16,-4-1-1 0,1-4 0 15,-7 1 1-15,-2 4-1 16,-5 4 6-16,0 3 14 16,-1 2 5-16,-6 3 7 15,6 5-8-15,-5 2-10 16,-2 5-6-16,7 7 0 15,-5-3 0-15,6 1 0 16,-1 2-1-16,-3-8-5 16,4 2-4-16,-4-2-4 15,7-1-32-15,1-3-142 16,3-1-426-16,18 3 399 16</inkml:trace>
  <inkml:trace contextRef="#ctx0" brushRef="#br0" timeOffset="39934.15">24932 7338 995 0,'0'-6'444'0,"-1"1"-223"16,-2 0-4-16,-2 1-74 15,1 4-34-15,2 0-59 16,2 0-24-16,0 0-23 16,2 20-4-16,5 46 1 15,-7-21 1-15,0 2 1 16,-3-4-1-16,5 1 0 15,1-5 0-15,-2-8 0 16,9-3 1-16,-8-12 5 16,-2-5 5-16,0-9 10 0,-3-2 3 15,2-5-2-15,-1 4-3 16,1 0-11-16,1-7-4 16,-1-10-6-16,1-23-6 15,6 29-2-15,3 2 0 16,8 3 4-16,6 3 7 15,4 4 7-15,3 3 4 16,-6 6 3-16,-4 1 0 0,-9 4 3 16,-5 0 2-16,-6 1 9 15,-2-2 6-15,-9 1 7 16,-3-2 1-16,-8 0-6 16,1-1-6-16,-1-6-15 15,-3 0-23-15,8-4-78 16,-2 0-49-16,5-2-158 15,4 0 176-15</inkml:trace>
  <inkml:trace contextRef="#ctx0" brushRef="#br0" timeOffset="41685.25">19978 12181 472 0,'0'-1'281'0,"0"-1"-10"15,0 1-16-15,1-5-35 16,0-5-19-16,-1-2-36 16,-3-26-16-16,-1 31-30 15,-6-1-16-15,-6 4-39 16,3 8-24-16,-12 2-32 16,6 9-9-16,2 5-13 15,-3-4-6-15,10 7-9 0,6 1-2 16,15 1 4-16,5 1 4 15,8-6 10-15,-9-6 6 16,1-7 7-16,6-6 1 16,3-7 6-16,2-5 3 15,0-9 5-15,-14-3 4 16,-8-2 9-16,-2 0 5 16,-6 3 8-16,-9 3 0 0,-4 6-8 15,-1-1-6-15,-2 3-15 16,10 9-5-1,0 0-23-15,-7-3-29 0,2 6-115 16,1 6-100-16,7 6 158 16</inkml:trace>
  <inkml:trace contextRef="#ctx0" brushRef="#br0" timeOffset="42191.5">19621 12811 1645 0,'-1'-6'106'0,"-7"-2"22"15,-2-3 70-15,-3 2-42 16,-3 3-43-16,-6 4-70 15,1-1-12-15,-3 6-18 16,-5 4-7-16,10 10-8 16,-1 5-4-16,6 9-5 15,13 4 0-15,-3-1 3 16,7 0 2-16,6-6 6 16,-2-8 3-16,16-3 9 15,1-6 3-15,8-9 4 16,5 0 2-16,-4-2-3 15,0-9 0-15,-7 0-7 16,-3 0 2-16,-7-3-116 0,-1 0-68 16,-3-2 102-16</inkml:trace>
  <inkml:trace contextRef="#ctx0" brushRef="#br0" timeOffset="43298.01">25134 12377 768 0,'0'0'353'0,"0"0"-83"16,0 0-112-16,-1-1-30 16,-1-1-3-16,1 1-53 15,-12-1-20-15,2 2-27 16,-27 13-8-16,30 0-10 16,1 5-6-16,6 4-5 15,1 1-4-15,8 1-2 16,2-5 1-16,5-6 3 15,4-5 2-15,3-8 6 16,3 0 5-16,1-13 9 16,-1 0 1-16,-7-9 6 0,-5-3 0 15,-8 2 21 1,-6-2 10-16,-9 4 13 0,-7 1 5 16,-6 5-21-16,-1 2-12 15,-2 6-25-15,4 5-13 16,7 3-53-16,3 5-60 15,11 3-214-15,3 1 208 16</inkml:trace>
  <inkml:trace contextRef="#ctx0" brushRef="#br0" timeOffset="43962.35">25645 12980 1092 0,'1'-12'501'0,"-3"-3"-232"16,-7-5-104-16,-5-1-28 16,-8 0-73-16,-1 2-37 15,-2 3-23-15,2 5-3 16,0 11-7-16,3 6-5 16,2 9-5-16,-3 8-1 15,10 10-2-15,1 3 2 0,9 2 3 16,7 2 1-1,3-8 5-15,5-8 2 16,4-12 4-16,1-8 2 0,5-8 4 16,0-8 2-16,2-14 4 15,-1-4-1-15,-3-15-2 16,0-7 2-16,-5-5 1 16,0-2 8-16,-7 0 15 15,-2 2 4-15,-6 6 3 16,-2 3-6-16,-6 15-1 15,-2 9 3-15,-1 17-5 16,1 10-5-16,-2 25-10 16,5 6-6-16,5 17 2 15,1 4 3-15,7 1-3 16,5 1-2-16,4-7-6 16,5-2 0-16,4-6-3 15,3-5 0-15,0-5-1 0,2-4-9 16,0-6-42-16,-6-4-24 15,-8-11-86-15,-7-3-63 16,-3-3 144-16</inkml:trace>
  <inkml:trace contextRef="#ctx0" brushRef="#br0" timeOffset="45502.07">22071 10373 580 0,'3'-38'278'0,"-1"34"-46"15,-4-2-22-15,-1 4 11 16,2 1-27-16,0-1-81 0,0 1-13 16,-6 1-25-16,-13 1-8 15,-32 15-11-15,28 1-18 16,-9 11-21-16,-7 5-7 15,-19 9-6-15,-7 7-1 16,-13 12-1-16,5 5 0 16,-1 7 0-16,-3 4-1 15,-18 10 1-15,-5 6-1 16,-9 13 0-16,-5 4 0 0,-1 5 0 16,-2 0 0-16,6-4-1 15,0-2 1-15,23-5 1 16,-3-4-1-16,8-8 1 15,7-7 0-15,7-16-1 16,18-10 0-16,12-16-1 16,10-8 0-16,12-14-1 15,7-8 1-15,6-10-3 16,1-3-4-16,6-10-26 16,3-3-56-16,19-13 58 15</inkml:trace>
  <inkml:trace contextRef="#ctx0" brushRef="#br0" timeOffset="46300.24">20216 8347 579 0,'0'-5'291'0,"0"3"-79"15,0-2-24-15,0 3-27 16,0 0-39-16,0 1-42 0,0 0-1 15,20 8-1-15,34 19-3 16,-19-10-16-16,2-1-7 16,1 12-22-16,7 0-7 15,9 10-14-15,4 5-5 16,17 5-5-16,8 7-2 16,4 5 0-16,-22-18 0 15,0 0 0-15,54 38 0 16,20 12 1-16,-17-7 1 0,-15-8 1 15,-3 0 1-15,-16-1 2 16,5-4 2-16,-8-5 1 16,-9-6 1-16,-7-8 1 15,-6-5 0-15,-15-12 0 16,-1-5 1-16,-11-11 1 16,-6-4 0-16,-10-5 1 15,-3-2 1-15,-7-3 2 16,-5-3-4-16,-3-2-61 15,-2-1-40-15,-1-1-129 16,0 0-271-16,0 0 334 16</inkml:trace>
  <inkml:trace contextRef="#ctx0" brushRef="#br0" timeOffset="46979.29">22336 9795 686 0,'-9'-3'306'16,"6"3"-147"-16,3 0 7 15,2-6-29-15,-2 5-47 16,3-1-49-16,23-19-9 15,52-49-2-15,-16 13 2 16,19-16 2-16,17-5 2 16,15-6 10-16,6-3 3 15,11-7 2-15,1-2-2 0,4-9-1 16,2-3-7-16,-1 1-8 16,-2 0-1-16,-12 9-9 15,-8 6 0-15,-20 16-3 16,-13 7-3-16,-14 14-2 15,-15 10 2-15,-19 15 5 16,-12 11 1-16,-15 10-48 16,-5 6-37-16,-1 3-94 15,-2 0-65-15,2 0-78 16,0 0-52-16,0 0 222 16</inkml:trace>
  <inkml:trace contextRef="#ctx0" brushRef="#br0" timeOffset="47691.46">22546 10127 605 0,'-18'5'341'16,"14"-4"54"-16,3 0-250 15,4-1-33-15,-3 0 0 16,0 0-44-16,6 2-16 16,19 4-16-16,32 44-10 15,-16-19-8-15,6 4-5 0,19 3-7 16,7 6-1-16,8 5-2 15,5 4 1-15,3 8 1 16,9 6 3-16,8 8 5 16,-31-25 4-1,1 1 3-15,67 44 0 0,23 15 17 16,-15-9 2-16,-24-10 1 16,-1 2 0-16,-11-2-13 15,-6-3-5-15,-9-6-3 16,-12-14-3-16,-11-10-7 15,-9-8 0-15,-13-14-17 16,-8-3-40-16,-17-17-130 16,-10-6-111-16,-10-8 169 15</inkml:trace>
  <inkml:trace contextRef="#ctx0" brushRef="#br0" timeOffset="48763.48">24637 8439 917 0,'-3'-4'355'0,"7"3"-244"15,2 3-3-15,5 6-16 16,1 3-17-16,6 13-29 16,1 4-16-16,7 13-9 15,2 8-2-15,7 11-6 16,1 7-4-16,0 13-7 0,2 7-2 15,-3 13 0 1,4 10-2-16,4 17 1 0,-2 7-1 16,0 18 0-1,-4 5 2-15,-5 11 0 0,-4 2 3 16,-6-5 3-16,-5 7 0 16,-10-3 2-16,-2-1 1 15,-6 5 1-15,-3-17 2 16,-3-13 3-16,-3-9 0 0,-3-20-1 15,0-8 0-15,-1-21-2 16,2-10-1-16,1-16-3 16,4-7-11-16,0-16-62 15,3-9-45-15,1-17-210 16,1-8 203-16</inkml:trace>
  <inkml:trace contextRef="#ctx0" brushRef="#br0" timeOffset="49558.67">19730 8764 705 0,'11'-18'286'0,"1"0"-118"16,1 0-142-16,-3-6 13 16,0 10 28-16,1 5 1 15,-8 4 27-15,1 5 9 16,-10 6-10-16,-7 2-15 15,-6 15-38-15,-2 8-21 16,-2 14-18-16,-2 8-1 0,1 8 0 16,2 5 0-1,4 13 2-15,3 8-1 0,2 11-2 16,1 3-1-16,6 12-1 16,1-1 1-16,5 13 2 15,3 5 0-15,0 15 1 16,2 9 0-16,0 5-3 15,2 8 13-15,1-3 14 16,-2-5 5-16,8-2 4 16,3-8-13-16,9-10-17 15,2-10-4-15,8-20-1 16,1-8 0-16,-1-22 1 16,1-7 1-16,-11-16 2 15,-4-8-1-15,-4-8-14 16,-4-3-12-16,-7-9-35 15,-1-1-37-15,-8-11-124 16,2-5-141-16,-4-10 226 0</inkml:trace>
  <inkml:trace contextRef="#ctx0" brushRef="#br0" timeOffset="50406.54">20295 7917 826 0,'-7'-8'346'0,"4"5"-212"0,4-4-12 16,6-2 16-16,6-1-35 15,-2-5-19-15,13 3-11 16,0-2-10-16,7-5-13 15,8 2-11-15,10-4-23 16,8 1-8-16,11-6-9 16,9 1-1-16,15 0-1 15,8 2 3-15,13 1 6 16,5 3 1-16,11 3 1 16,5 3-1-16,0 6-2 15,7 3-1-15,-1 1-1 16,0 0-1-16,9 3-1 15,-4 0 0-15,3 3 10 16,-3 2 5-16,-2 4 11 16,-13 2 9-16,-7 4 4 0,-9 0-1 15,-12 0-7-15,4-1-7 16,-12-1-10-16,-1 0-3 16,-11 1 1-16,-4-1-2 15,-3-1 1-15,1 1 1 16,-7 0 3-16,-8 1 4 15,-8 0 11-15,-24-7 2 16,1 1-1-16,15 2-2 16,5-2-10-16,-11-1-2 15,-15-1-3-15,-4-6-1 0,-4 3-1 16,-2-4 0-16,-4-3 0 16,0 4-1-16,-6-2 1 15,-3 0-2-15,-1 1-75 16,-1 0-65-16,0 0-304 15,0 0 274-15</inkml:trace>
  <inkml:trace contextRef="#ctx0" brushRef="#br0" timeOffset="52041.44">20434 12415 499 0,'-1'1'299'16,"1"2"-60"-16,-1-3-36 16,1 0-13-16,0 0-54 15,0 0-23-15,0 0-28 16,0 0-12-16,0 0-24 15,0 0-13-15,0 0-19 16,0 0-3-16,10 5 2 16,-10-5 2-1,27 3 3-15,27 35 0 0,-18-21 2 16,-6 1 4-16,-1-2 2 16,2 0 1-16,1-1-6 0,3 2-5 15,6-1-7-15,3 3-4 16,6 0-1-16,-2-3 2 15,2 0 3-15,-1-2 3 16,6 0 6-16,5 0 0 16,5 0-2-16,3 0-1 15,3 2-6-15,2-2-2 0,1-4-3 16,-2-2-1-16,0-5-1 16,6-1 1-16,8-1 2 15,-4 0 3-15,5-1 7 16,-4-1 4-16,-3 0 4 15,11 1 3-15,2-2-3 16,-2 1-4-16,0-5-5 16,-9 0-4-16,9-2-5 15,3-2-1-15,-4-3-3 16,7 0 0-16,-11-4 3 16,-5 2 0-16,5 1 0 15,-3 0 1-15,-3 6-2 16,-4-1-1-16,-5 2 2 15,-3 0 0-15,-3-3-1 16,2-2 0-16,7 6-3 16,-9-3-1-16,4 0 0 0,-2 4 1 15,-12-2 0-15,6 5 0 16,-14-5 2-16,-4 3-1 16,-7-2 1-16,-2-1 1 15,-3 0 0-15,0 3-1 16,0-6 0-16,-5 2-1 15,-2-2 1-15,-6-1-1 16,-7 6 0-16,2-2 1 0,-6 2 1 16,1 3 1-1,1-4 2-15,-8 1-1 0,3 1 2 16,-3 0 0-16,-1 1-2 16,0 2 0-16,0 0-3 15,-1 0-1-15,1-1-2 16,0 1-1-16,0 0-1 15,0 0-1-15,0 0 0 16,0 0-1-16,0 0 0 16,0 0 2-16,0 0-1 15,0 0 0-15,0-1 0 16,0 2 1-16,0 0 0 16,0 0 0-16,7 0 0 15,1 0 1-15,1 0 0 16,-3 0 0-16,2-1 0 15,4-1 1-15,23-8 1 16,-26 7 0-16,-5-1 0 0,-3 1 0 16,0 1-2-16,-1 2-1 15,0 0-1-15,0 0-1 16,0 0 0-16,0-1 1 16,0 1 1-16,0 0 0 15,1 0 0-15,4 0 0 16,-4 0 1-16,0 0-3 0,-1 0-116 15,0 0-96-15,1 0 130 16</inkml:trace>
  <inkml:trace contextRef="#ctx0" brushRef="#br1" timeOffset="80008.38">20853 8650 343 0,'0'0'210'0,"0"0"-24"16,0 0-6-16,0 0-1 15,0 0-23-15,0 0-7 16,0 0 5-16,0 0-14 16,0 0-16-16,0 0-32 0,0 0-20 15,0-1-34-15,-2-1-11 16,1 1-17-16,0 0-6 16,0 0-7-16,-14 0-3 15,-30 5-3-15,31 4 1 16,-2 3 1-16,2 0 1 15,2 5-1-15,2-2-2 16,7 3-9-16,3 2 0 16,5 0-2-16,5 2 1 15,9-3 7-15,6 1 3 16,8-8 5-16,1-2 3 0,2-3 4 16,-4-6 3-16,-11-9 4 15,-1 2 4-15,-12-9 7 16,-4-1 9-16,-4 3 16 15,-2-4 4-15,-5 3 0 16,-3-4-7-16,-3 4-18 16,-2 1-9-16,4 1-9 15,2 2-5-15,-2 1-6 16,0 5-5-16,3 4-27 16,1 1-30-16,1 3-104 15,6 1-90-15,0 4 159 16</inkml:trace>
  <inkml:trace contextRef="#ctx0" brushRef="#br1" timeOffset="80804.03">21593 9117 768 0,'-1'0'384'0,"-6"1"-124"15,-2-1-33-15,-3-2-50 16,-28-7-48-16,24 5-65 16,4 3-19-16,-4 4-37 15,1 4-9-15,5 4-10 16,-3 2-3-16,8 4-5 16,0 4 0-16,3 2 1 15,3-2 1-15,3 1 4 16,8-6 2-16,1-3 5 15,3-1 2-15,5-6 4 16,4-5 1-16,2-3 7 16,-2-7 4-16,-7-5 19 15,-7 1 8-15,-9-4 18 16,-4 2 4-16,-5 0-11 16,-3-3-7-16,-1 2-20 0,0 0-6 15,0 4-8-15,-1 3-3 16,2 4-8-16,1 1-9 15,3 4-41-15,-3 0-50 16,4 3-226-16,6 2 215 16</inkml:trace>
  <inkml:trace contextRef="#ctx0" brushRef="#br1" timeOffset="82705.36">23456 8927 413 0,'-5'-36'306'15,"5"31"-12"-15,-2-4-54 0,-4 3-29 16,2 1-52-16,-3 1-15 16,2 4-43-16,-5 0-21 15,0 3-38-15,-4 4-13 16,1 3-19-16,-2 4-9 16,2 2-8-16,1 2-6 15,3 2-4-15,9-2 0 16,6 1 2-16,7-3 2 0,7-1 7 15,-4-6 1 1,4-4 5-16,-4-2 1 0,1-7 5 16,4-3 2-16,-6-6 12 15,1-3 7-15,-6-1 16 16,-2 2 11-16,-8 1 10 16,-2 0 0-16,-4 1-7 15,-5 0-9-15,0 0-20 16,-1 3-7-16,0 1-15 15,3 5-3-15,3 2-5 16,3 0-5-16,-1 1-10 16,3 1-25-16,0 0-108 15,0 0-104-15,0 0 154 16</inkml:trace>
  <inkml:trace contextRef="#ctx0" brushRef="#br1" timeOffset="91368.63">25274 10093 279 0,'1'0'221'0,"-1"0"17"16,0 0-48-16,1 0-18 16,-1 0-23-16,0 0-7 15,0 0-6-15,0 0-6 0,0 0-16 16,0 0-14-16,0 0-33 15,0 0-13-15,0 0-18 16,0 0-6-16,-1 0-9 16,0 0-2-16,0 0-4 15,-3 0-2-15,-5 0-3 16,-3 1-3-16,-27 11-6 16,26-6-1-16,0 6-5 15,0-2-2-15,2 6-6 16,3 0-1-16,6 0-3 15,1 3 0-15,5-2 1 16,6-3 3-16,7 0 3 16,2 0 2-16,5-1 4 15,0-3 1-15,1-5 4 16,-1-4 3-16,0-6 5 16,-2-1 6-16,-5-5 16 0,-4-5 6 15,-8-4 12-15,3-1 6 16,-8-3 8-16,1 3 5 15,-7 1 0-15,-9 2-5 16,0 6-21-16,-3 0-11 16,-3 3-19-16,1 1-8 15,3 0-10-15,0 4-6 16,7 4-29-16,-2-1-36 0,4 3-88 16,0-1-68-16,5 4 141 15</inkml:trace>
  <inkml:trace contextRef="#ctx0" brushRef="#br1" timeOffset="96821.01">22608 12714 809 0,'-1'-2'357'0,"0"1"-119"15,-1-2-38-15,1 0-10 16,0 0-20-16,0 0-61 0,0-1-13 16,0 1-18-16,-1 0-8 15,1 2-19-15,-6-5-12 16,-7 0-19-16,-28 2-7 16,25 22-13-16,1 1-5 15,7 7-6-15,0 0-2 16,6 1-3-16,1 2 1 15,11-1-1-15,4-4 2 0,11-2 5 16,5-5 2-16,-3-11 6 16,2-5 1-16,-2-13 0 15,1-6 3-15,-3-14 3 16,-2-3 2-16,-10-3 6 16,-6 3 4-16,-11 4 6 15,-9 2 2-15,-9 8-3 16,-3 0-4-16,-3 13-8 15,3-1-5-15,1 14-11 16,2 2-5-16,5 5-75 16,6 9-79-16,11 2 105 15</inkml:trace>
  <inkml:trace contextRef="#ctx0" brushRef="#br1" timeOffset="98692.75">21710 10514 399 0,'-1'0'246'15,"1"0"1"-15,0 0-23 16,0 0-21-16,0 0-36 16,-1-1-56-16,0 0-18 15,-1 0-37-15,1 0-16 0,0 0-17 16,-3 0-4-16,-4 0-5 15,0 1-4-15,-5 3-2 16,-27 20 1-16,25-9-2 16,1 4 1-16,2 0 3 15,4 4 0-15,4-1 1 16,3-4-1-16,6-1-3 16,2-4-1-16,6-1-3 15,2-5 0-15,3 1 0 16,2-7 1-16,1-6 2 15,3 0 1-15,-3-11 8 16,-3 2 3-16,-5-6 9 16,-4-2 7-16,-4 4 8 15,-4 0 7-15,-6 3 5 16,-1 1 1-16,-5 3-9 0,0 2-9 16,-2 3-14-16,0 1-8 15,2 3-10-15,-1 1-4 16,5 0-8-16,0 2-12 15,2 1-64-15,2 1-46 16,-2 7-125-16,1 2-109 16,2 2 232-16</inkml:trace>
  <inkml:trace contextRef="#ctx0" brushRef="#br1" timeOffset="99566.39">21280 10883 721 0,'36'-33'377'0,"-36"30"-116"0,1 0-7 15,-7-2-64-15,5 4-41 16,0 0-42-16,-3 0-16 16,-12 0-38-16,-27 7-18 15,21 6-27-15,5 3-8 16,4 6-12-16,4-1-4 16,9 2-2-16,6-4 2 15,-4-9 5-15,1-1 2 16,20 22 3-16,4-4 0 0,11-9 5 15,-5-17 1-15,0-8 1 16,-2-5 2-16,-12-8 3 16,-3-5 3-16,-7-3 5 15,-6 2 4-15,0 2 8 16,-7 2 4-16,-7 4 4 16,2 4-2-16,-12 5-10 15,4 2-7-15,-5 5-15 16,-3 2-5-16,6 2-42 15,0 2-35-15,7 4-111 16,3 1-75-16,4 3 164 16</inkml:trace>
  <inkml:trace contextRef="#ctx0" brushRef="#br1" timeOffset="100742.51">20901 11282 695 0,'27'-31'326'0,"-28"25"-133"16,0 0-8-16,0-1-13 15,1-1-24-15,-1 2-22 16,1 2-12-16,-6 1-38 16,1 3-20-16,-4 2-33 15,-8 4-11-15,0 10-12 16,-7 3-2-16,6 7-2 15,2-1-3-15,4 1-2 16,8-2-2-16,6-1-1 16,9 0 0-16,11-4 3 15,0-2 2-15,2-6 3 16,-1-3 2-16,-4-10 4 16,9-8 2-16,-6-9 6 15,-3-7 2-15,-4 0 4 0,-12-2 2 16,-6 0 1-16,-7 2 1 15,-8 0 1-15,1 4 0 16,1 8-2-16,-3 1-2 16,10 9-9-16,-11 1-6 15,-2 6-8-15,6 0-8 16,-8 5-68-16,11 3-51 16,1 4-179-16,2 2 188 0</inkml:trace>
  <inkml:trace contextRef="#ctx0" brushRef="#br1" timeOffset="101536.98">20584 11699 610 0,'-35'-32'317'0,"23"28"-91"16,5 3-18-16,-3 0-60 15,2 3-29-15,-2 0-40 0,-2 0-16 16,3 9-26-16,-5 0-12 16,4 11-18-16,0 0-3 15,3 0-4-15,7 2 0 16,3-2-1-16,-1 0 0 16,15-3 0-16,-2-3 0 15,8-6 0-15,7-4 1 16,-7-6 8-16,2-3 4 15,-2-6 18-15,-6-5 8 16,-1-7 6-16,-5-3 2 16,-6-7-3-16,-4 1 2 0,-5 2 4 15,-5 3 5-15,-6 4-5 16,-4 5-7-16,-2 3-14 16,-3 5-8-16,3 8-15 15,-1 0-5-15,6 4-14 16,2 1-31-16,1 2-88 15,6 5-64-15,3-1 113 16</inkml:trace>
  <inkml:trace contextRef="#ctx0" brushRef="#br1" timeOffset="110990.32">19623 9407 83 0,'-1'-4'114'15,"0"1"8"-15,1-1 43 16,0 2 9-16,0-2 12 16,0 0 14-16,0-1 11 15,0 0-9-15,0 0-42 16,-1 0-24-16,0 3-45 16,-2-2-19-16,1 3-31 15,-13-4-8-15,-30 5-13 16,30 13-3-16,-2-1-4 15,5 3-2-15,1 5-6 0,1 2-3 16,7 3-4-16,1-2-2 16,10 0-4-16,1-2 1 15,8-5 1-15,4-1 1 16,4-9 5-16,3-7 1 16,3-11 2-16,-3-7 2 15,-3-7 2-15,-5-3 4 16,-7-1 6-16,-2 0 5 0,-11 3 16 15,-2 3 9 1,-10 5 7-16,-4-1-1 0,-4 8-15 16,-1-2-10-16,0 8-19 15,1 6-7-15,1 5-16 16,3 8-23-16,6 5-93 16,2 0-76-16,8 3 122 15</inkml:trace>
  <inkml:trace contextRef="#ctx0" brushRef="#br1" timeOffset="111725.07">19614 10154 722 0,'0'0'376'0,"0"0"-96"15,0-1-3-15,0 0-38 16,0 0-40-16,-1 0-60 16,-3-7-24-16,-10 5-48 15,-42-26-17-15,26 29-25 0,3 7-11 16,-2 4-14-16,1 2-5 16,3 9-14-16,2 3-3 15,8 6-4-15,10 1 1 16,8-2 8-16,10-4 3 15,7-6 6-15,0-15 1 16,1 2 4-16,17-5 0 16,6-6 2-16,-2-9 1 15,-12-5 4-15,-2 1 2 16,-10-4 6-16,-6-1 4 0,-12 7 7 16,-3-5 1-16,-12 6 2 15,-3 2-5-15,-7 0-5 16,-2 6-4-16,0 3-8 15,4 3-4-15,8 4-9 16,-1 0-6-16,9 4-52 16,5 2-43-16,4-1-118 15,1 1-83-15,8 0 193 16</inkml:trace>
  <inkml:trace contextRef="#ctx0" brushRef="#br1" timeOffset="112439.7">19667 11044 787 0,'1'-3'409'0,"7"-12"-85"16,2-27-36-16,-20 28-53 0,-4 1-41 15,-2 2-78-15,-5 1-21 16,-2 5-40-16,-4 4-15 16,-2 7-24-16,3 6-9 15,3 10-13-15,4 2-6 16,9 6-4-16,4 0 0 16,8-2 2-16,7 0 5 15,8-5 2-15,5-6 2 16,9-5 4-16,3-6 1 15,0-7 0-15,-3-2 3 0,-3-11 4 16,-1 0 1-16,-4-8 8 16,-2-1 5-16,-11-3 9 15,-6 1 6-15,-9 2 3 16,-7 0-1-16,-9 4-10 16,-5 4-8-16,-2 4-16 15,1 2-10-15,3 6-33 16,4 2-25-16,4 5-91 15,3 6-83-15,9 6 150 16</inkml:trace>
  <inkml:trace contextRef="#ctx0" brushRef="#br1" timeOffset="113933.72">21950 7458 487 0,'1'-9'289'0,"-1"2"-40"16,-1 4-29-16,-4 3-71 15,-9-3-39-15,6 8-52 16,-6 0-4-16,-3 6-10 16,9 6-10-16,-11 2-11 15,7 1-9-15,6 5-14 16,0 1-2-16,8-2-4 16,1 0-1-16,12-8 4 15,7-1 3-15,0-8 9 16,3-3 6-16,-6-6 6 15,-4-5-1-15,6-8-1 16,4-1 0-16,-3-7 3 16,-3 0 10-16,-10 2 23 15,-9-1 12-15,-7 1 10 16,-5 6-4-16,-10 0-23 0,1 3-14 16,0 6-21-16,2 0-9 15,8 6-11-15,4 0-8 16,-1 4-27-16,3 6-41 15,0 2-143-15,4 5-187 16,14 5 257-16</inkml:trace>
  <inkml:trace contextRef="#ctx0" brushRef="#br1" timeOffset="114646.72">22982 7622 640 0,'-15'-39'340'0,"8"32"-77"16,4 1-38-16,-2 3-54 15,1 3-43-15,-2 0-62 16,-3 5-13-16,-1 4-27 16,-4 3-7-16,7 9-11 15,-4 0-6-15,7 6-4 16,7 2-4-16,7-5 0 16,2 0 0-16,6-8 3 15,2-4 3-15,0-12 3 16,7-3 3-16,0-11 6 15,-3-7 3-15,-9-2 12 16,-2 0 10-16,-12 0 16 0,-3 1 5 16,-8 2-4-16,-3 4-9 15,-3 0-21-15,-7 4-12 16,1 4-15-16,1-1-8 16,7 8-37-16,7 2-35 15,1 7-110-15,1 4-106 16,3 8 187-16</inkml:trace>
  <inkml:trace contextRef="#ctx0" brushRef="#br2" timeOffset="120118.68">9793 13767 882 0,'0'-1'397'0,"-2"-1"-180"16,-2-4-46-16,3 5 7 15,0 0-40-15,0 0-31 16,0-1-30-16,-6-5-8 16,-11 4-13-16,-31-24-12 15,20 35-23-15,-4 6-10 16,-2 11-14-16,2 7-4 0,-1 7-6 16,18-8-1-1,1 0-5-15,-5 28 0 0,2 18-1 16,16-4 0-16,8-7 2 15,0-3 4-15,15-16 6 16,-2-10 3-16,8-15 5 16,5-9 0-16,0-10-1 15,3-3-1-15,1-10-32 16,-3-5-60-16,-7-9 63 16</inkml:trace>
  <inkml:trace contextRef="#ctx0" brushRef="#br2" timeOffset="120545.96">9601 14145 1100 0,'-2'0'417'16,"2"-1"-302"-16,4 1-23 16,-4-1-24-16,0 0-13 15,23-3-27-15,34-4-10 16,-19 8-11-16,2 2-1 15,8 1-2-15,-1 0-1 16,-4 0 1-16,-8 0-2 0,-15-2 2 16,-5 0-1-16,-10 0 1 15,-2-1-6-15,0 1-3 16,-3-1-1-16,-1-1 0 16,0 0 7-16,0 0 5 15,-7 0 2-15,-13-1 10 16,-22-2 4-16,24 5 12 15,7 4 1-15,6 4-3 16,2 2-1-16,4 9-4 16,2 5 3-16,4 9 6 15,-1 4 3-15,2-2 7 16,5-3 1-16,-7-5-2 16,-1-3-5-16,-2-8-14 15,-4-1-4-15,-1-8-6 16,3-3-1-16,-5-4-29 0,4-1-38 15,0-1-133-15,0 0 4 16,0 0 94-16</inkml:trace>
  <inkml:trace contextRef="#ctx0" brushRef="#br2" timeOffset="122966.15">22760 13858 578 0,'27'23'354'0,"-27"-28"17"0,0 0-153 16,-1-1-13-16,-3-2-28 15,-3-1-29-15,-2 0-27 16,1 3-6-16,-4-2-21 16,-1 3-15-16,-5-2-28 15,-1 5-13-15,-3 2-21 16,-2 2-7-16,-1 6-11 15,-1 2-6-15,0 3-4 16,-2 7-4-16,1 6-3 16,2 1-1-16,5 10 0 15,11-10 2 1,2-1 1-16,0 22-1 0,6 8 0 16,2-10 2-16,13-13 6 15,6-5 4-15,4-6 5 16,8-3 0-16,-2-8 1 15,3-4-1-15,5-1 1 0,-3-6 0 16,4 0-1-16,-4-2 0 16,-5-3 2-16,-6 1-36 15,-11 0-108-15,-2 0-76 16,-11 0 119-16</inkml:trace>
  <inkml:trace contextRef="#ctx0" brushRef="#br2" timeOffset="123384.82">22613 14155 1087 0,'-3'-2'455'0,"3"-1"-265"16,0 0-30-16,0 2-42 16,0 0-39-16,0 0-48 15,9-1-8-15,16-3-8 16,31 0-5-16,-17 5-5 15,3 0 0-15,0-4-2 16,0 1 0-16,-12-1 0 16,-4-1 0-16,-11 4 1 15,-5 1 1-15,-7 0 8 16,-3 1 9-16,0 3 16 16,-1-4 6-16,0 0 2 0,0 0-5 15,-2 7-13-15,-3 7-6 16,-9 28-8-16,7-25-5 15,2 3-2-15,4 2-2 16,-5 6 1-16,7 3-1 16,4 3 1-16,-5-1-1 15,7-1-2-15,-2-7 1 16,2-4-3-16,-4-8 0 16,-2-4-19-16,0-1-37 0,-2-12-85 15,4 1-76-15,11-12 129 16</inkml:trace>
  <inkml:trace contextRef="#ctx0" brushRef="#br2" timeOffset="123667.1">23255 13353 1294 0,'2'2'546'16,"0"1"-308"-16,-2 0-67 15,0-3 11-15,-1 0-45 0,0 0-32 16,0 7-30-16,-3 6-9 16,-2-1-21-16,-19 33-12 15,4-28-14-15,-1 1-5 16,-2 4-36-16,-1 4-64 15,-5 9-94-15,5 8 105 16</inkml:trace>
  <inkml:trace contextRef="#ctx0" brushRef="#br2" timeOffset="125961.33">3019 16089 658 0,'-8'0'312'0,"6"-4"-50"16,-1-5-58-16,1-4 1 0,2-3-20 15,0-4-68-15,-2-1-19 16,-8 0-12-16,-3 2-2 15,-4 3-12-15,-2 4-12 16,-6 10-27-16,-9 5-14 16,-2 13-19-16,1 7-5 15,7 14-10-15,7 5-2 16,9 9-1-16,4-1 0 0,9 4 2 16,7 2 2-16,4 1 5 15,3 3 2-15,6-11 2 16,4-7 1-16,7-17 2 15,2-6-1-15,3-7 0 16,-3-9-1-16,-2-8-33 16,0-7-73-16,7-10 74 15</inkml:trace>
  <inkml:trace contextRef="#ctx0" brushRef="#br2" timeOffset="126218.62">3298 15990 1300 0,'-2'0'534'0,"1"3"-336"16,-4 4-79-16,0 4-2 16,0 13-56-16,-1 6-22 15,1 12-21-15,2 6-6 16,3-2-2-16,0-1-1 15,6-2-2-15,-2-3 0 16,1-1-3-16,2-4-1 0,0-7 5 16,-1-4-41-16,0-6-152 15,0-3-125-15,-1-6 173 16</inkml:trace>
  <inkml:trace contextRef="#ctx0" brushRef="#br2" timeOffset="126678.33">3630 16410 948 0,'0'-5'421'0,"2"1"-174"16,-1-2-43-16,-1-5-25 16,-1-7-38-16,-4-3-64 15,3-2-16-15,-5-4-13 16,-3 5-4-16,-2 3-5 15,-11 0-1-15,3 8-10 0,2 3-4 16,-5 8-10-16,13 5-7 16,-5 8-11-16,-2 7-6 15,8 15-7-15,-1 2-2 16,10 8 2-16,3-1 3 16,2-14 5-16,2-2 3 15,-2-15 6-15,1-6 0 16,1-5 0-16,2-6 0 15,5-5 0-15,7-1-1 0,6-7 1 16,-4 0 2-16,-2-4 3 16,-9-1 1-16,-5 4 2 15,-2 7 0-15,-4 7 3 16,1 5 2-16,1 8-1 16,2 4-1-16,3 8-4 15,0 1-3-15,3-1-2 16,-2-5-2-16,2-5-3 15,-2-3-6-15,-1-7-139 16,0-1-111-16,5-7 159 16</inkml:trace>
  <inkml:trace contextRef="#ctx0" brushRef="#br2" timeOffset="126874.1">3901 16304 1117 0,'10'11'460'15,"-6"9"-205"-15,0 4-77 16,-4 5 6-16,1 4-35 16,-3-7-90-16,2-5-16 15,-2-7-30-15,1-5-5 16,1-4-45-16,5-2-49 16,0-4-109-16,-1-7-92 0,-3-12 176 15</inkml:trace>
  <inkml:trace contextRef="#ctx0" brushRef="#br2" timeOffset="127450.96">3808 16156 1049 0,'1'-2'470'15,"1"1"-219"-15,2 2-123 16,-4-1-15-16,0 0-47 16,10 2-21-16,11 5-24 15,32 12-4-15,-30-8-9 16,-1 5-1-16,-4 3-3 15,-1 7 0-15,-7 10 0 16,-1-3 1-16,-4 3 2 16,-6-2-2-16,3-9 2 0,-1-2-1 15,-1-11 3-15,5-2 0 16,-4-7-2-16,-1-2-4 16,0-1-13-16,0-1-4 15,0 0-3-15,0 0 1 16,8-17 8-16,23-31 3 15,-15 33 4-15,-2-1 1 16,-5 10 4-16,-1 2 4 16,-3 5 6-16,2 9 2 0,-4 4 0 15,3 7-3 1,-3 4-5-16,-2-3-3 0,2-4-2 16,0-5 1-16,-2-7 5 15,-1-2 2-15,0-3 0 16,0 0-5-16,0-1-13 15,0 0-7-15,1-4-7 16,9-20 3-16,14-31 5 16,-13 29 5-16,1 8 6 15,0 2 2-15,-3 10 5 16,-1 6 5-16,-1 4 8 16,-1 8 2-16,1 10 1 15,1 3-3-15,3 8-9 16,2-1-2-16,2-4-4 15,1-3-1-15,-2-6 0 0,-2-3 0 16,-3-4-36-16,-4-4-56 16,-5-6 58-16</inkml:trace>
  <inkml:trace contextRef="#ctx0" brushRef="#br2" timeOffset="127959.43">2503 16781 853 0,'-8'7'331'0,"4"-5"-192"16,4-1-28-16,0-1 8 15,0 0-14-15,0 0-37 16,0-1-11-16,17-1-9 16,33-7-6-16,-17 7-15 15,7 2-5-15,7 1-10 0,10 0-2 16,13-1-5-16,6 0-1 15,8-2-1-15,6 1-1 16,6 1-1-16,9 0 1 16,5 4 0-16,-33-2-1 15,1 1 3-15,68 0-1 16,14 2 4-16,-10-5 5 16,-24-3 8-16,-2 0 5 0,-9-4 14 15,-11 2 4-15,-8-1 5 16,-17-2 0-16,-12-1-12 15,-5 1-6-15,-20 5-12 16,-8 0-1-16,-16 0 0 16,-9 3 5-16,-13 0-25 15,-7 0-58-15,-10 1 42 16</inkml:trace>
  <inkml:trace contextRef="#ctx0" brushRef="#br2" timeOffset="130182.77">6257 15985 966 0,'-2'-5'471'0,"-10"-1"-160"0,2 3-103 15,-25-25-7-15,29 27-53 16,1-2-45-16,6 3-84 16,5 0-22-16,-6 0-25 15,8 0 5-15,20 4 18 16,45 3 3-16,-26-2 0 16,1-2 0-16,-8 1 2 15,-3 1-1-15,-9-2 2 16,-4 3 1-16,-5-2 1 15,-6 1 0-15,-6 3 0 16,0 2 4-16,-11 10 5 16,0 5 3-16,-2 9 0 15,1 5-3-15,5 1-7 16,-3-5-2-16,6 0-3 16,-1-5 1-16,2-6-1 15,5 0 0-15,-3-5-1 16,-2-4 0-16,1-3-66 0,-3-3-63 15,1-8-450-15,6 2 387 16</inkml:trace>
  <inkml:trace contextRef="#ctx0" brushRef="#br2" timeOffset="130399.97">6226 16177 1152 0,'-8'3'509'15,"5"-1"-251"-15,3 3-124 16,3 0-25-16,6-2-65 16,6-1-32-16,10 0-12 15,8 0 0-15,11 1-1 16,2 1-10-16,-1-4-158 16,-3-1 125-16</inkml:trace>
  <inkml:trace contextRef="#ctx0" brushRef="#br2" timeOffset="130563.76">6376 16343 1226 0,'-1'2'505'0,"-3"0"-263"16,4 1-94-16,0-3-46 0,0 0-22 15,0 0-50-15,0 0-13 16,20 1-8-16,33 5-1 15,-28-4-4-15,-1-2-2 16,2-1-46-16,-1 0-69 16,13 2 73-16</inkml:trace>
  <inkml:trace contextRef="#ctx0" brushRef="#br2" timeOffset="131301.06">8203 16141 952 0,'0'2'443'0,"1"-1"-160"0,-1-2-64 16,-1 0-9-16,0 0-48 15,0 0-50-15,0 0-61 16,-4-7-10-16,-8-7-8 16,-27-29-2-16,19 29-8 15,1 1-2-15,1 7-12 16,-6 5-9-16,6 6-14 15,-1 7-7-15,1 9-10 16,8 2 0-16,4 3 0 16,0 0-1-16,6-7 5 15,4-8 5 1,1 1 9-16,7 1 4 0,6-5 8 16,1-4 0-16,0-5 1 15,4-5 0-15,0 2 0 16,3-2 1-16,-6-4 2 15,0 0 0-15,-6 3 4 16,-2 0 3-16,-5 6 6 0,-1 2 1 16,-3 0-1-16,0 1-2 15,-2-1-3-15,0 0 1 16,0 0 2-16,3 11 0 16,3 3-6-16,12 28-1 15,-11-28-8-15,2-3 2 16,4 3-114-16,4-1-84 15,8 0 122-15</inkml:trace>
  <inkml:trace contextRef="#ctx0" brushRef="#br2" timeOffset="131691.04">9421 15945 1346 0,'1'-4'475'0,"0"5"-400"16,-1 5-32-16,3 12-6 15,-2 10-2-15,6 15-15 0,-2 7-8 16,3 9-5-16,0-24-1 16,0 0-1-16,3 23-1 15,5-2-1-15,-4-15 0 16,-8-18 2-16,4-7-24 15,-4-9-65-15,-4-7-47 16,-2-6-166-16,-8-6-65 16,-6-18 224-16</inkml:trace>
  <inkml:trace contextRef="#ctx0" brushRef="#br2" timeOffset="131926.57">9366 16032 1049 0,'4'-8'428'0,"8"1"-265"16,6-1-70-16,4 6-50 15,3 0-6-15,0 3 1 16,-1 2 3-16,0 5-3 16,-5 2-2-16,-3 2-6 15,-5 3 9-15,-10 1 12 16,-1-1 6-16,-6 5 1 16,-5 1-12-16,-3-2-18 15,-1 2-16-15,-1-5-64 16,1-8-48-16,5-1-155 15,6-7 156-15</inkml:trace>
  <inkml:trace contextRef="#ctx0" brushRef="#br2" timeOffset="132299.85">9932 16000 1240 0,'4'-4'538'15,"-9"1"-307"-15,-4-4-46 16,-8 1-77-16,-4 0-51 16,-6 0-43-16,1 2-7 0,3 4-12 15,3 3-8-15,7 8-16 16,1 2-4-16,6 7-2 16,1 3 1-16,6 1 9 15,4-1 5-15,5-6 8 16,1-5 6-16,2-6 5 15,1-5 0-15,4-6 2 16,0-2 0-16,-1-6 2 16,2-2 4-16,-8 1 24 15,-2 2 7-15,-4 4 14 16,-2 5 5-16,-4 4-23 16,-1 4-9-16,2-5-17 15,0 0-8-15,7 14-3 16,20 30-1-16,-11-29 2 15,-3 0 2-15,8-9-107 0,-7-3-89 16,10-12 121-16</inkml:trace>
  <inkml:trace contextRef="#ctx0" brushRef="#br2" timeOffset="132495.49">10134 15842 1068 0,'-3'-3'439'15,"3"14"-223"-15,0 9-104 16,0 14-47-16,2 8 2 0,3 7-34 16,1 2-10-16,7-10-16 15,5-1-3-15,4-13-2 16,-1-8-4-16,0-8-149 16,-2-9-162-16,-8-14 196 15</inkml:trace>
  <inkml:trace contextRef="#ctx0" brushRef="#br2" timeOffset="132658.07">10033 15992 1054 0,'-16'-2'517'16,"11"3"-99"-16,4-1-352 16,2 3-35-16,-1-3-30 0,8 1-10 15,20 6 7-15,40 5 10 16,-29-10-125-16,4-2-105 15,3-10 140-15</inkml:trace>
  <inkml:trace contextRef="#ctx0" brushRef="#br2" timeOffset="133032.71">10412 15754 1257 0,'0'6'490'0,"3"7"-330"16,-2 9-58-16,0 9-39 15,-3 2-13-15,-1 8-23 16,4-2-3-16,2-1-5 16,-1-7-1-16,6-4-2 15,-6-7 0-15,-2-4 0 16,2-3 0-16,-5-8-4 16,6 0-4-16,0-5-20 15,-2-3-10-15,-1 1-7 16,0 1 1-16,10-22 18 15,17-30 7-15,-18 33 8 16,0 2 3-16,-1 12 10 16,-3 6 4-16,-1 8 19 15,0 6 10-15,-3 8 6 16,6 4-2-16,0 4-20 0,-2-3-12 16,11-3-22-16,1-4-63 15,12-10-145-15,4-13 139 16</inkml:trace>
  <inkml:trace contextRef="#ctx0" brushRef="#br2" timeOffset="133517.26">11535 15979 1020 0,'-2'0'441'16,"-4"1"-216"-16,1 5-89 16,4 5-15-16,-3 9-40 15,4 2-30-15,8 5-35 16,-1-1-5-16,11-4-4 16,6-3-2-16,3-10-2 15,1-5-1-15,-3-10-2 16,-2-6 0-16,-3-7 1 15,-6-3 6-15,-11 0 18 16,-4-2 10-16,-13 2 17 16,-3 2 2-16,-10 0-3 0,1 6 1 15,-4 4-4-15,0 2-8 16,6 8-23-16,12 2-17 16,0 2-42-16,2 9-12 15,11 7-53-15,12 5-76 16,23-1 123-16</inkml:trace>
  <inkml:trace contextRef="#ctx0" brushRef="#br2" timeOffset="133736.67">12111 15766 1097 0,'-13'-13'516'0,"-9"10"-228"15,-3 3-82-15,-6 10-105 16,4 7-34-16,6 9-33 15,7 6-14-15,7 10-18 16,7 5-5-16,5 8-3 16,2 0 3-16,6-4 3 15,-4-4 0-15,-1-14 1 16,1-1-1-16,1-5-58 16,1-1-79-16,-2 1 88 15</inkml:trace>
  <inkml:trace contextRef="#ctx0" brushRef="#br2" timeOffset="133897.76">11779 16017 1104 0,'6'-5'490'16,"1"5"-246"-16,9-1-87 16,8 1-104-16,5 1-11 15,7 0-19-15,5 3-22 16,9 2-137-16,7 0 99 0</inkml:trace>
  <inkml:trace contextRef="#ctx0" brushRef="#br2" timeOffset="134254.17">12979 15773 1304 0,'-5'-3'501'0,"5"5"-355"15,2 0-35-15,-3-2-59 16,0 0 0 0,-2 11-16-16,2 18-17 0,-1 70-11 15,6-34-1-15,5-3-1 16,-3-4-3-16,5-12-3 0,0-10-17 16,5-12-125-16,2-5-113 15,3-11 152-15</inkml:trace>
  <inkml:trace contextRef="#ctx0" brushRef="#br2" timeOffset="135072.42">13145 16151 693 0,'4'10'349'0,"6"-12"-75"16,2 0-55-16,4-3-68 15,1-8-24-15,2-6-61 16,0-5-24-16,-4-7-12 15,-3 4 3-15,-11 2 17 16,-3 2 6-16,-7 5 8 16,-5 4 1-16,-1 5-12 15,2 4-9-15,1 5-22 16,2 3-13-16,2 8-17 16,0 7-5-16,7 10-3 15,0 3 4-15,5 4 7 16,3-4 3-16,4-4 1 15,4-5-1-15,4-11-6 16,3-2-15-16,9-10-89 0,-4-11-75 16,6-13-185-16,2-9-34 15,-4-5 87-15,2 3 82 16,-8 4 229-16,-9 7 98 16,-6 9 109-16,-5 8 50 15,-4 7 23-15,4 5-24 16,-10 7-50-16,5 5-30 15,0 6-38-15,-1 0-17 0,1 0-50 16,-2-3-22-16,2-8-22 16,3-4-7-16,1-4-5 15,1-3-5-15,-5 0-8 16,-1 0-11-16,0-1-16 16,0 0-6-16,1 0 6 15,0 0 7-15,0 0 17 16,0 0 7-16,0 0 2 15,1 0 2-15,3-3 0 16,4 2-1-16,5 2 0 16,31 6-1-16,-22-3 0 15,3-2 0-15,1-7 0 16,1-3-2-16,-2-8 2 16,-2 1 1-16,-8-3 3 15,-4 2 6-15,-10 1 19 16,-2 0 9-16,-7 4 17 15,0 2 9-15,-2 6-9 0,2 4-12 16,2 5-37-16,2 6-19 16,3 10-18-16,1 4 3 15,6 12 15-15,1 3 7 16,4 4 6-16,1-2 3 16,5-6 2-16,-1-2 1 15,3-1-1-15,-2-4-1 16,-6-4 1-16,-7-1 4 0,-10-9 6 15,-9-3-11-15,-7-5-38 16,-2-4-30-16,-9-3-109 16,1-2 81-16,10-12 39 15</inkml:trace>
  <inkml:trace contextRef="#ctx0" brushRef="#br2" timeOffset="135285.03">14026 15760 1183 0,'3'10'483'15,"-3"3"-272"-15,-3 19-129 16,-5 6-16-16,-4 12-24 0,3 5-16 16,9-7-18-16,1-6-3 15,10-12-4-15,1-10-1 16,2-10-53-16,0-6-51 15,1-10 64-15</inkml:trace>
  <inkml:trace contextRef="#ctx0" brushRef="#br2" timeOffset="135461.56">13915 15937 1049 0,'10'-1'421'16,"-3"2"-211"-16,5 4-146 15,1-1 0-15,5-1 9 16,4-1-12-16,5 1-30 16,-1-3-12-16,1 0-33 15,0 0-64-15,-4-3 53 16</inkml:trace>
  <inkml:trace contextRef="#ctx0" brushRef="#br2" timeOffset="135809.04">14216 15753 1075 0,'-1'25'482'0,"-1"2"-206"15,-1 8-116-15,-1 2-15 16,3 5-51-16,4-1-42 16,2-10-29-16,4-3-6 15,-2-11-4-15,1-4-1 16,-4-8-6-16,0-2-8 15,-1-5-27-15,-3 1-5 16,0 0-6-16,0 0 4 0,6-9 23 16,0-7 4-16,38-27 9 15,-29 30 11-15,-3 4 39 16,-1 7 23-16,-5 3 29 16,0 3-2-1,1 8-27-15,-2 4-20 0,4 5-30 16,-2 2-7-16,1-2-10 15,0-5-41-15,2-3-148 16,3-7-25-16,12-9 101 16</inkml:trace>
  <inkml:trace contextRef="#ctx0" brushRef="#br2" timeOffset="136268">15387 15774 1235 0,'7'10'482'0,"-4"6"-273"16,-4 3-97-16,-4 18-30 15,5 8-3-15,0 7-44 16,1 3-16-16,6-5-11 16,-2-4-2-16,1-16 5 15,1-5-40-15,-3-14-137 0,2-4-179 16,3-18 204-16</inkml:trace>
  <inkml:trace contextRef="#ctx0" brushRef="#br2" timeOffset="136550">15651 15893 1343 0,'-6'0'529'15,"-5"7"-336"-15,-4 5-90 0,-10 2-51 16,0 2-9-16,0-3-19 15,0-3-8-15,8-4 8 16,-1 1 4-16,7-2 11 16,3 1 4-16,9-1-11 15,1 4-5-15,1 1-12 16,6 5-5-16,0 4-4 16,4-2 0-16,14 5 1 15,-1-3 2-15,2-4 2 16,-1 0-1-16,-10-6-2 15,-3 0-1-15,-5-7-38 16,-4-2-64-16,2-6 62 16</inkml:trace>
  <inkml:trace contextRef="#ctx0" brushRef="#br2" timeOffset="142310.26">16977 15824 881 0,'0'-2'361'47,"0"1"-192"-47,0 1-15 0,0 0-17 0,0 0-30 0,0 0-43 0,0-1-2 16,0 0 13-16,0 0 6 0,-2 0-9 15,1 0-11-15,-4-8-22 16,-4 5-8-16,-8 0-10 16,-35-26-1-16,27 34-9 15,-1 4-6-15,2 12-12 16,4 7-6-16,10 19-5 16,5 10-1-16,9 19 9 15,7 6 2-15,9-8 5 16,-2-5 2-16,5-21 1 15,0-10 0-15,-11-8 4 16,-1-3-26-16,-7-9-129 16,-3-5 109-16</inkml:trace>
  <inkml:trace contextRef="#ctx0" brushRef="#br2" timeOffset="142499.9">16637 16081 1185 0,'9'0'407'16,"7"-4"-344"-16,6-1-6 15,10-3 20-15,5 1-14 0,8-2-43 16,-1 6-10 0,2 3-94-16,2 4-133 0,1 4 142 15</inkml:trace>
  <inkml:trace contextRef="#ctx0" brushRef="#br2" timeOffset="142797.65">17146 16089 970 0,'-4'9'407'0,"4"0"-187"16,1 2-49-16,2 1-28 15,2 3-29-15,-2-2-70 16,2 3-21-16,0-2-15 15,-1-3-1-15,-1-2-1 16,-1-6 4-16,-2-3 11 16,-2 0 3-16,1-1-2 15,0 0-4-15,0 0-18 0,-8-18-6 16,-10-32-5-16,18 24 0 16,4-1 0-1,5-2 0-15,5 3-1 0,0 0-2 16,5 6-53-16,3 1-66 15,4 10-349-15,4 4 317 16</inkml:trace>
  <inkml:trace contextRef="#ctx0" brushRef="#br2" timeOffset="143558.79">17461 15942 740 0,'0'6'423'15,"-5"4"-60"-15,3 2-134 16,-1 1-28-16,-1 5-65 15,1 1-41-15,2 3-53 16,2 1-18-16,7-3-16 16,4-5-4-16,2-5-2 15,5-4 1-15,4-7-2 16,0-3 0-16,2-6 1 16,-4 0-1-16,-8-5-15 15,-6 0-16-15,-9-4-23 16,-8 2-7-16,-8-1 14 15,-1 2 14-15,-5 3 26 0,0 2 6 16,4 6 9-16,3 3 1 16,9 2-1-16,5 2-6 15,3-2-11-15,4 0-4 16,-4 0-1-16,0 0 4 16,11 0 7-16,9 3 0 15,28 0 0-15,-22-1 3 16,-3 1 4-16,0 1 1 0,-2 2 1 15,0 2-1-15,-8 2 3 16,-4 3 5-16,-6 3 10 16,-4 5 2-16,-3 1-3 15,0 0-4-15,-1-8-7 16,2-3-3-16,0-9-2 16,3-1-5-16,1-2-6 15,-1 0-2-15,0 0-3 16,0-2 3-16,8-14 1 15,20-28 0-15,-13 32 0 16,2 1 1-16,0 6 9 16,1 2 6-16,-2 7 16 15,-3 5 8-15,-5 9 11 16,-3 6 1-16,-2 3-11 16,-2-1-7-16,4-4-17 0,0-3-5 15,2-10-7-15,0 0-1 16,-4-7-1-16,-3-4 1 15,6 0 0-15,-1-5 0 16,1-4 0-16,3-2 0 16,-1-4 1-16,-4 4 1 15,8 4 1-15,-2 5 2 16,-5 2 10-16,5 3 3 16,-4 8 9-16,2 5 4 0,0 6-6 15,0 3-4-15,-1 0-9 16,-1-4-8-16,8-6-33 15,3-3-60-15,4-9-66 16,10-4 88-16</inkml:trace>
  <inkml:trace contextRef="#ctx0" brushRef="#br2" timeOffset="144117.01">19081 16038 924 0,'-7'-4'375'0,"9"-4"-157"15,1 0-55 1,2-3 2-16,-3-2 12 0,1-3-44 16,-3-1-21-16,-7 2-38 15,-3 3-13-15,-5 4-25 16,-3-2-10-16,1 5-14 15,-1 3-7-15,2 3-9 16,0 5-3-16,6 5-12 16,3 3-3-16,6 5-2 15,0 5 0-15,9 6 10 16,-2 1 5-16,11-2 6 16,2 0 3-16,-5-5 7 15,4-1 5-15,-10-5 8 16,-2-2 4-16,-2-3 16 15,-7-7 14-15,-3 1 16 16,-5-2 3-16,-11-2-15 16,1 0-18-16,-2-1-43 0,-2-3-33 15,7-5-92-15,3 1-64 16,11-9-473-16,4-8 448 16</inkml:trace>
  <inkml:trace contextRef="#ctx0" brushRef="#br2" timeOffset="144455.81">19933 15816 1111 0,'-2'0'464'15,"-4"3"-244"-15,2 14-117 16,3 6-14-16,-5 21-33 15,1 6-26-15,4 10-22 0,-3-1-2 16,10-13-4-16,4-7-2 16,2-19-64-16,5-8-65 15,0-13 81-15</inkml:trace>
  <inkml:trace contextRef="#ctx0" brushRef="#br2" timeOffset="144897.39">19712 15950 1181 0,'-4'1'461'15,"4"3"-284"-15,9-2-120 16,8 2-9-16,14 2-2 16,7-6-9-16,4 0-18 15,-1-1-8-15,-9 0-7 16,0 2 0-16,-6 4-1 15,-8 3-2-15,1 3 1 16,-9 3 1-16,-2 1 4 16,2 3 0-16,-8 0 0 15,5 0 0-15,-6 1-3 16,6-3-1-16,0-3-1 0,1-3 0 16,6-3-2-16,0-4 0 15,6-6 1-15,1-7-1 16,1-10 1-16,-2-3 2 15,-5-3 4-15,-6-1 9 16,-13 7 15-16,-7 2 4 16,-14 2 2-16,-3 5-5 15,-5 4-5-15,-1 3-4 16,10 9-13-16,1 2-6 0,11 4-19 16,4 2-25-16,8-1-118 15,11-2 110-15</inkml:trace>
  <inkml:trace contextRef="#ctx0" brushRef="#br2" timeOffset="145358.79">21148 15836 960 0,'0'3'387'0,"6"10"-219"16,1 12-95-16,4 5 4 16,6 10-6-16,1-1-13 0,5-3 8 15,0-8 6-15,4-7 7 16,-2-5-3-16,-3-11-4 16,3-3-5-16,-9-9-13 15,0-5-4-15,-1-10-15 16,-1-5-6-16,1-6-10 15,-1-1-3-15,-2 3-7 16,-5 3-3-16,-3 9-59 16,1 2-47-16,1 9-342 15,10 11 293-15</inkml:trace>
  <inkml:trace contextRef="#ctx0" brushRef="#br2" timeOffset="146606.56">5738 17248 935 0,'-11'2'392'16,"5"0"-230"-16,4-2-18 15,0-2-3-15,2 2-44 16,0 0-29-16,4 1-43 15,22 7-5-15,44 6-5 0,-25-13-4 16,0-5-5 0,-14-2-2-16,-1 2-2 15,17-8-1-15,2-2 4 16,-13 0-42-16,-19 8-172 0,-9 3 148 16</inkml:trace>
  <inkml:trace contextRef="#ctx0" brushRef="#br2" timeOffset="146835.96">5775 17473 1103 0,'8'4'397'0,"10"-3"-321"16,4-1 14-16,8-1 10 15,7-6-18-15,0 3-35 16,-3-3-8-16,-9 2-14 15,-1 0-6-15,-8 0-7 16,4 3-3-16,-8-2 4 16,-5 2-31-16,-2 0-123 15,-8-4-132-15,3-3 158 16</inkml:trace>
  <inkml:trace contextRef="#ctx0" brushRef="#br2" timeOffset="147156.35">5849 17074 1052 0,'-1'0'417'15,"-2"-4"-234"-15,3 4-19 16,-1 0-20-16,-1 0-29 16,1 0-75-16,-11 10-20 15,-39 42-13-15,26-22 0 0,-1-1-2 16,2 0 0-16,4 3-3 15,-2-1-1-15,4 5-1 16,3 0-1-16,8 0-4 16,7 0-1-16,8-5 0 15,6-3 1-15,6-7 4 16,3-4 2-16,2-6 1 16,4-1 1-16,0 0-1 15,2-1-1-15,3 0-1 16,-1-4-10-16,2-3-128 15,5-2 101-15</inkml:trace>
  <inkml:trace contextRef="#ctx0" brushRef="#br2" timeOffset="147475.76">6004 16971 1359 0,'-3'4'451'16,"5"2"-419"-16,9 1-56 16,12 8 24-16,8 4 8 15,10 2 4-15,1 2-2 0,0 1 0 16,-4 0 1-16,-5-1 1 16,-5 4 8-16,-13-1 25 15,-11 1 10-15,-14 7 13 16,-13 2-1-16,-7 7-20 15,-2-3-6-15,-1 4-14 16,6-5-8-16,4-8-9 16,3 0-4-16,10-11-7 15,1-7-22-15,13-8-110 16,4-6-80-16,16-16 123 16</inkml:trace>
  <inkml:trace contextRef="#ctx0" brushRef="#br2" timeOffset="148011.18">7410 17145 1088 0,'3'8'446'0,"-8"-6"-248"15,4-3-70-15,3 0-72 16,-2 1-15-16,2 0-41 16,24 0-9-16,33 1 6 15,-19-2 1-15,8 2 2 16,0 1 0-16,0 3 0 15,-11 0 1-15,-9 2-1 0,-5 2 2 16,-9 5 9-16,-7 5 3 16,-6 9 12-16,-1 5 1 15,-4 7-7 1,0-1-2-16,2-7-11 0,2-3-4 16,3-6 0-16,-1-8-8 15,1-7-105-15,-3-4-84 16,0-12 116-16</inkml:trace>
  <inkml:trace contextRef="#ctx0" brushRef="#br2" timeOffset="148207.44">7480 17319 1130 0,'-3'0'394'0,"4"0"-346"16,5 0-30-16,-6-1-7 15,7 0 4-15,22-5 0 16,33-6-5-16,-27 12-6 16,-4 0-7-16,-6 5-198 15,0 0 150-15</inkml:trace>
  <inkml:trace contextRef="#ctx0" brushRef="#br2" timeOffset="148374.39">7556 17483 945 0,'-4'8'410'0,"4"-7"-119"16,6 1-249-16,5 0-9 15,8-2 17-15,3-2-7 16,7 0-17-16,0 2-7 0,7 0-75 16,5 2 42-16</inkml:trace>
  <inkml:trace contextRef="#ctx0" brushRef="#br2" timeOffset="148939.14">9192 17367 1001 0,'-2'-4'415'15,"2"0"-173"-15,0 1-76 16,0 2-9-16,0 0-7 15,-2-13-65-15,0-10-24 16,-8-26-21-16,1 29-3 16,-8 4 1-16,-3 5-3 15,-4 2-14-15,-2 6-10 0,4 4-25 16,-1 1-10-16,1 8-12 16,9 8-2-16,2 7 4 15,11 7 2-15,3 4 8 16,1-2 5-16,10-5 13 15,-11-5 3-15,14-10 5 16,-2-6 1-16,-3-8 2 16,8-5 0-16,-3-6 2 15,3-4 1-15,1-5 2 16,-3 0 5-16,-4 5 7 16,-5 4 2-16,-4 11 0 15,0 1-4-15,1 9-5 16,-1-1-2-16,3 7-4 15,1-1-2-15,3 1-5 16,1-1-20-16,8-5-138 0,4-3 113 16</inkml:trace>
  <inkml:trace contextRef="#ctx0" brushRef="#br2" timeOffset="149341.44">10050 17064 1027 0,'-12'8'397'0,"14"-2"-241"16,5 8-59-16,-1 12-29 0,3 10 4 15,7 16-29-15,-7 5-18 16,8 8-11-16,0-1-3 15,-1-8-4-15,1-7-1 16,-3-14 0-16,-3-10 2 16,-4-14-13-16,-5-7-28 15,-4-10-148-15,-6-5-130 16,-4-14 187-16</inkml:trace>
  <inkml:trace contextRef="#ctx0" brushRef="#br2" timeOffset="149583.35">10014 17132 899 0,'1'-7'410'0,"6"3"-148"0,12-1-196 16,3 4-28-16,9 2-2 15,2 9 6-15,-3 0 14 16,-1 4 2-16,-3 5-1 16,-6-5 2-16,-7 4 7 15,-5 1 2-15,-8-1 1 16,-4-1-5-16,-6 4-13 15,-7-3-7-15,-7-2-9 16,1 1-7-16,0-8-66 16,4-1-54-16,10-5-172 15,5-1 160-15</inkml:trace>
  <inkml:trace contextRef="#ctx0" brushRef="#br2" timeOffset="149989.65">10632 17150 780 0,'0'-2'439'0,"0"-7"10"15,-8-2-273-15,-2 4-32 16,-9 1-28-16,-2 2-32 0,-5 4-51 16,-1-1-14-16,2 3-13 15,4 6-6-15,7 2-9 16,7 7-4-16,3 2-5 15,4 3-2-15,0-3 4 16,0-1 2-16,4-1 8 16,-2-5 4-16,7-1 2 15,4-1 1-15,4-8 0 16,5-2-1-16,5-9 2 16,-4-8 1-16,1-3 3 15,-8-2 6-15,-5 12 18 16,-4 1 8-16,-6 8 11 15,-1 2-1-15,1 5-14 16,-1-6-9-16,0 0-14 16,3 12-5-16,3 6-4 0,13 25-2 15,-10-30-46-15,2-2-52 16,4-9-208-16,3-2 195 16</inkml:trace>
  <inkml:trace contextRef="#ctx0" brushRef="#br2" timeOffset="150193.91">10882 16936 1217 0,'5'21'455'0,"-13"25"-317"16,4 3-92-16,1 10-6 16,6-1 0-16,13-14-6 15,3-4-12-15,-1-16-10 16,-2-5-1-16,-3-10-21 15,-6-2-51-15,-3-3-248 16,-2-3 211-16</inkml:trace>
  <inkml:trace contextRef="#ctx0" brushRef="#br2" timeOffset="150358.51">10702 17116 1227 0,'0'2'452'0,"3"1"-317"15,10 0-114-15,5 1-1 16,10 4 9-16,6-3-5 16,8 1-9-16,-4-3-3 15,-2-2-7-15,-1-3-10 16,-6-6-192-16,5-7 147 16</inkml:trace>
  <inkml:trace contextRef="#ctx0" brushRef="#br2" timeOffset="150688.32">11086 16884 993 0,'-6'9'430'0,"6"11"-164"15,-2 6-81-15,2 13-34 16,-3 5-12-16,2 4-62 16,2 0-23-16,1-8-21 15,4-6-10-15,-1-8-10 16,0-8-3-16,-3-8 0 15,-1-4 0-15,0-6-10 16,0 1-10-16,-1-2-21 16,0 0-8-16,0 0-5 15,5-4 7-15,6-12 18 16,28-28 7-16,-29 32 15 16,-3 0 7-16,0 9 10 15,-2 4 9-15,1 5 22 0,-1 8 4 16,1 1-2-16,0 4-9 15,3 4-27-15,4-1-5 16,7-1-153-16,1 0-12 16,0 4 81-16</inkml:trace>
  <inkml:trace contextRef="#ctx0" brushRef="#br2" timeOffset="151205.91">12161 17019 1276 0,'-36'34'491'16,"31"-29"-317"-16,-1 5-83 15,2 9-41-15,-1 2-7 16,8 1-35-16,2 1-8 15,8-9-3-15,5-2 0 16,2-5 3-16,1-4 0 16,2-3 0-16,-1-4 0 15,-2-5 1-15,-2-3 0 0,-8-1 3 16,-4-2 4-16,-7-1 16 16,-7-1 11-16,-9-6 22 15,-8 4 3-15,-6 1 7 16,-2 4-6-16,4 13-25 15,5 1-14-15,9 8-45 16,8 3-20-16,8 3-40 16,9 1-43-16,14-2-198 15,6-4 214-15</inkml:trace>
  <inkml:trace contextRef="#ctx0" brushRef="#br2" timeOffset="151435.89">12553 16786 1347 0,'-16'0'533'0,"-3"3"-346"0,5 8-63 15,2 9-60-15,4 7-25 16,7 17-40-16,1 5-7 16,11 11-1-16,3 2 3 15,9-4 6-15,-2-6 1 16,-2-10 2-16,0-5 1 15,-9-6 3-15,-3-4-8 0,-8-7-149 16,-9-3-70-16,2-9 123 16</inkml:trace>
  <inkml:trace contextRef="#ctx0" brushRef="#br2" timeOffset="151586.7">12449 17084 937 0,'2'4'428'0,"4"-4"-187"15,-1 0-94-15,14 2-86 16,-1 0-19-16,20 3-55 16,8 0-367-16,-5-18 277 31</inkml:trace>
  <inkml:trace contextRef="#ctx0" brushRef="#br2" timeOffset="151970.09">13509 16738 1201 0,'0'-6'478'0,"-4"3"-274"15,0 1-43-15,4 2-31 16,-1 7-26-16,0 22-70 15,1 55-16-15,6-27-14 16,2 0-3-16,10-4-4 16,-1-8-2-16,6-13-66 15,1-8-61-15,-1-12-201 16,-1-7 203-16</inkml:trace>
  <inkml:trace contextRef="#ctx0" brushRef="#br2" timeOffset="152279.99">13655 17062 781 0,'18'-3'328'15,"34"-6"-176"-15,-26 0-25 16,2-5-27-16,5-5-22 16,-4-2-10-16,-3-1 1 0,-6 2 0 15,-14 0 4-15,-5 3-8 16,-3 2-3-16,-10 3 4 15,-3 3-2-15,-5 4-22 16,-2 4-13-16,4 5-17 16,6 5-11-16,5 9-10 15,3 4-3-15,4 10 0 16,4 1 2-16,8 2 8 16,1-4 2-16,4-11 1 15,3-2-1-15,1-8-5 16,0-4-51-16,5-10-138 15,1-9 131-15</inkml:trace>
  <inkml:trace contextRef="#ctx0" brushRef="#br2" timeOffset="152820.12">14110 16891 1076 0,'-4'12'456'0,"-2"3"-207"15,2 5-108-15,-1 1-7 16,3-2-24-16,2 0-36 15,0-5-45-15,4-3-10 16,-3-5-11-16,2-4-5 0,-1-2-19 16,-2-1-14-16,0 0-22 15,0 0-6-15,0 0 12 16,0-1 12-16,5-8 24 16,1-6 6-16,15-25 6 15,-15 32 4-15,-2 7 10 16,-1 1 1-16,1 9 7 15,2 4-2-15,5 7-7 16,2 3 0-16,3-4-4 16,4 0-1-16,2-10 0 15,3-2-2-15,0-9-6 16,4-5-2-16,-4-3 0 16,-1-3-1-16,-9 1 1 15,-6-1 3-15,-4 1 10 16,-11-1 9-16,7 2 16 0,-4 3 5 15,-5 2 12-15,8 1 1 16,-8 5-18-16,6 1-19 16,1 7-38-16,5 4-11 15,2 10 1-15,4 5 12 16,5 8 15-16,-3 0 2 16,3-1 1-16,-2-3 3 15,-4 0 1-15,3-2 0 16,-8 0 4-16,0-3 3 15,-4-6 9-15,-8-3-2 0,-6-6-25 16,-7-2-32-16,-4-7-119 16,-4-6-68-16,-7-8 134 15</inkml:trace>
  <inkml:trace contextRef="#ctx0" brushRef="#br2" timeOffset="153047.59">14526 16777 1244 0,'-1'1'502'15,"-2"2"-274"-15,-4 16-182 16,7 11-24-16,0 13-3 16,0 4-3-16,13 3-6 15,-5-3-2-15,8-11-2 0,1-3 0 16,-5-15 2-16,2-8-24 15,-5-8-122-15,-1-6-391 16,3-20 356-16</inkml:trace>
  <inkml:trace contextRef="#ctx0" brushRef="#br2" timeOffset="153221.66">14463 16907 1160 0,'-1'-1'451'0,"2"3"-297"15,4 4-87-15,4-1-46 16,3 3 10-16,7-3-4 16,2-1-4-16,8-4-9 15,0 0-29-15,3-5-168 16,-1 0 134-16</inkml:trace>
  <inkml:trace contextRef="#ctx0" brushRef="#br2" timeOffset="153562.22">14704 16724 1062 0,'0'10'462'0,"0"6"-204"15,2 10-138-15,-2 2-8 16,2 11-16-16,1 1-17 16,3 1-28-16,0-5-11 15,1-5-14-15,-3-5-5 16,-1-12-5-16,0-4-1 15,-3-10 1-15,0 0-5 16,1-5-15-16,-1 4-7 16,0 0-5-16,1-3 1 0,4-10 14 15,21-26 2-15,-17 32 8 16,2 2 6-16,0 6 21 16,1 0 6-16,3 8 6 15,-4 5-6-15,-4 3-19 16,1 1-9-16,1 2-105 15,3-3-56-15,13-11 87 16</inkml:trace>
  <inkml:trace contextRef="#ctx0" brushRef="#br2" timeOffset="154042.68">15754 16793 1063 0,'3'0'426'0,"2"15"-214"16,1 7-83-16,-2 13-8 15,2 11-6-15,-2 7-52 16,2 0-23-16,1-4-27 16,0-5-4-16,-1-17-2 15,-1-8-50-15,0-9-156 16,2-7 138-16</inkml:trace>
  <inkml:trace contextRef="#ctx0" brushRef="#br2" timeOffset="154329.04">16047 16851 1207 0,'-22'5'462'0,"1"-1"-292"16,-13 16-52-16,-4 4-29 0,4-3 1 15,10-7-34-15,2-2-9 16,8-2-4-16,4-1 2 16,8-3-2-16,3 2-9 15,1 2-7-15,2 0 2 16,5 1 2-16,-3 1 0 16,8-3-4-16,1 2-3 15,3 1-3-15,-1-2 1 16,1 7 1-16,-2-5-1 0,2-2-4 15,-2 1-3-15,-6-8-4 16,1 3-50-16,4-8-420 16,13-15 334-16</inkml:trace>
  <inkml:trace contextRef="#ctx0" brushRef="#br2" timeOffset="155643.96">17270 16790 759 0,'42'-28'349'16,"-42"25"-105"-16,1-3-31 0,-5-1-34 16,-7-3-7-16,-9-3-46 15,-8 0-28-15,-3 2-38 16,-3 1-11-16,1 10-23 15,2 3-12-15,3 12-21 16,2 8-10-16,10 10-10 16,13-1-2-1,-1 0 6-15,10 35 7 0,7 16 8 16,5-9 3-16,-3-18 4 16,-3-6 1-16,-3-10-30 15,-4-3-59-15,-2-11-191 16,-1-8 180-16</inkml:trace>
  <inkml:trace contextRef="#ctx0" brushRef="#br2" timeOffset="155824.14">16850 17004 1128 0,'-15'-7'461'15,"14"5"-278"-15,6 0-79 16,9 2-56-16,8 0-15 15,4 0-18-15,4-1-6 16,6 0-6-16,3 1-8 16,12 2-109-16,0 1-134 15,0 0 157-15</inkml:trace>
  <inkml:trace contextRef="#ctx0" brushRef="#br2" timeOffset="156139.89">17405 17027 1121 0,'3'22'451'0,"-1"-1"-244"15,5 4-41-15,-3-1-23 16,-2-4-29-16,-1 1-72 16,2 2-19-16,0-7-13 15,-1-3-3-15,-1-9-3 16,2-2 1-16,-4-5 9 15,0 2 3-15,0 0 1 0,0 0-1 16,0-8-10-16,-3-11-6 16,-4-27-8-16,5 25-5 15,11 5-6 1,7 1 0-16,-3 2-20 0,3 2-26 16,7 2-61-16,1 0-33 15,10 3-73-15,0-2-105 16,-3 4 226-16</inkml:trace>
  <inkml:trace contextRef="#ctx0" brushRef="#br2" timeOffset="156845.07">17694 17045 741 0,'-5'12'410'0,"0"4"-48"16,1 1-74-16,0 2-76 15,1-4-37-15,3-1-79 16,2-2-31-16,5-4-40 15,3-2-12-15,8-5-10 16,3-2 0-16,3-3-3 16,1-6-2-16,-2 1-19 15,-3-1-10-15,-11-6-19 16,-6 3-4-16,-13-5 16 16,-8 0 10-16,-8 4 21 15,-1 3 7-15,-1 4 10 16,1 2 9-16,3 4 13 15,3 2 3-15,8 1-2 0,3 0-8 16,11-1-20-16,7-1-5 16,9 2-8-16,8 0 4 15,8-2 7-15,3 1 1 16,3 0 7-16,-1 2 0 16,-6 7 2-16,-3 3 0 15,-14 3-6-15,-3 2-1 0,-3 0-2 16,-5-1-1-16,3 1 0 15,-1-5-1-15,-5-6-17 16,0-1-13-16,-2-9-12 16,-1 1-2-16,2 1 12 15,-1 0 11-15,1 0 6 16,0-12 1-16,2 0 4 16,14-25 4-16,-8 29 9 15,9 4 5-15,0 4 16 16,0 5 6-16,-4 1 3 15,-7 1-1-15,0 10-10 16,-1-4-6-16,0 1-9 16,1 0-2-16,0-8-3 15,-2-1 0-15,-1-4 1 16,0 0-1-16,-3-1-3 0,0 0-1 16,0-1-1-1,3-14-2-15,13-22 2 0,-10 31 1 16,0 4 2-16,0 3 5 15,-4 0 6-15,2 0 1 16,-4 0 0-16,0 0-4 16,0 0-5-16,3 6-49 15,0-1-139-15,8 2 127 16</inkml:trace>
  <inkml:trace contextRef="#ctx0" brushRef="#br2" timeOffset="157415.6">19289 16882 1145 0,'0'-2'479'16,"0"1"-212"-16,0 0-83 15,0 0-47-15,-1 0-7 16,0-1-63-16,-5-1-29 0,-14-2-25 16,-33-2-3-16,23 15-3 15,2-2-3-15,4 9-4 16,4 0-3-16,9 7-10 16,5 2-2-16,10 0 1 15,7 1 4-15,9-2 10 16,5 0 3-16,3-2 12 15,0-1 5-15,-4 3 5 16,-4-3 4-16,-8 1 5 16,-4 2 1-16,-8-7 5 15,-2 1 5-15,-12-4 0 16,-8-6-3-16,-8-1-11 16,0-1-21-16,1-9-68 15,6 1-36-15,11-2-74 16,8-2-46-16,13-2 40 15,9-5 89-15</inkml:trace>
  <inkml:trace contextRef="#ctx0" brushRef="#br2" timeOffset="157739.53">19960 16755 1001 0,'1'3'424'15,"3"6"-205"-15,-4 21-87 16,-4 9-21-16,-3 18-12 16,2 7-25-16,0-4-44 15,5-2-13-15,11-13-16 16,-1-11-48-16,9-14-131 16,3-10-84-16,6-15 142 15</inkml:trace>
  <inkml:trace contextRef="#ctx0" brushRef="#br2" timeOffset="158133.31">19755 16940 1008 0,'-10'-1'431'0,"5"1"-214"16,8 1-109-16,8 1-15 0,12 1-12 15,12-3-14-15,6-6-30 16,-3-2-17-16,2 0-14 15,-12 2-1-15,-1 6-3 16,-1 5 1-16,-10 4 0 16,-1 5 2-16,-5 4 1 15,-2 3 1-15,0 1-2 16,-2-1 0-16,3-6-1 16,1-3 0-16,3-4 0 15,0-4 1-15,1-4-1 16,2-4 2-16,-4-7 1 15,1 0 0-15,-6-6 6 16,-2 2 4-16,-5 0 20 16,-6-4 14-16,-8 5 19 15,-3 2 6-15,-7 3-11 0,-1 6-15 16,1 3-30-16,2 1-15 16,9 4-79-16,2 3-68 15,11 4 89-15</inkml:trace>
  <inkml:trace contextRef="#ctx0" brushRef="#br2" timeOffset="158625.63">21110 16809 980 0,'-1'2'407'15,"7"22"-175"-15,6 10-73 16,0 11-23-16,3 4-9 16,3 3-56-16,3-6-15 15,5-11-13-15,4-9-2 16,1-21-6-16,-1-5-4 15,0-13-6-15,-3-5-3 16,-8-10-5-16,-3-6-4 0,0-2-4 16,-4 1-3-16,3 6-8 15,-1 3-35-15,-9 11-71 16,7 5 69-16</inkml:trace>
  <inkml:trace contextRef="#ctx0" brushRef="#br2" timeOffset="159589.41">22783 16053 697 0,'34'-33'397'16,"-32"31"11"-16,0 2-104 15,-2 4-99-15,-1-4-16 16,0 2-83-16,-7 23-42 15,-5 34-33-15,11-32-9 0,2-11-18 16,6-5-9-16,2-9-86 16,1-2-48-16,-8-10-191 15,-2-4 197-15</inkml:trace>
  <inkml:trace contextRef="#ctx0" brushRef="#br2" timeOffset="160023.84">22672 15842 779 0,'0'-2'403'0,"4"4"-75"15,1 0-124-15,-5-2-94 16,3 1 3-16,24 6-34 16,32 3-24-16,-22-8-31 15,3-3-6-15,-4 1-6 16,-9 2-3-16,-3 9-2 15,-5 5 0-15,-1 12-1 0,3 3 2 16,-9 3 3-16,0-1 1 16,-5-4 1-16,-7-6 1 15,2-9-1-15,-2-5 4 16,-7-6 8-16,6-3 2 16,-2-3-7-16,-3-4-10 15,8-7-19-15,0-4-6 16,6-6-2-16,7 0 3 0,1 1 7 15,3 4 2-15,-3 5 12 16,1 2 8-16,-1 8 20 16,-1 4 12-16,-2 4 16 15,-3 9 0-15,-5 8-4 16,-3 4-9-16,-5 6-17 16,-1-4-9-16,3-4-26 15,1-7-56-15,9-9-154 16,5-3-263-16,7-14 297 15</inkml:trace>
  <inkml:trace contextRef="#ctx0" brushRef="#br2" timeOffset="160433.26">23906 15632 1129 0,'2'1'491'0,"0"-1"-173"16,-7-1-80-16,4 1-48 15,0 0-32-15,0 0-106 16,-1 0-26-16,-17 5-18 16,-29 43-4-16,24-21-4 15,-6 7-2-15,9 5-3 16,5 5 1-16,11 8 2 16,3-2 0-16,10 1-1 15,9-3 0-15,7-13 0 16,8 0-1-16,7-14-1 15,-2-4-3-15,1-13-41 16,0-6-33-16,-3-14-105 16,1-5 112-16</inkml:trace>
  <inkml:trace contextRef="#ctx0" brushRef="#br2" timeOffset="160783.6">23884 15902 1262 0,'-6'0'519'16,"3"0"-311"-16,1 1-36 16,2-1-48-16,0 0-38 0,6 0-44 15,16 0-4-15,34-3-7 16,-20 0-4-16,2-6-13 16,4 5-4-16,-8 0-3 15,-10 0 0-15,-11 4 0 16,-5 0 2-16,-8 3 2 15,-2 7 1-15,-4 4 1 16,-2-1-1-16,2 6 2 16,0 0 1-16,2 4 3 15,-1 3 1-15,-2 5-2 16,0 0-4-16,-1 3-5 16,3 2-4-16,4-7-3 15,1-2-3-15,3-8-57 16,2-7-58-16,3-11-132 15,2-4 146-15</inkml:trace>
  <inkml:trace contextRef="#ctx0" brushRef="#br2" timeOffset="163598.84">22690 17003 813 0,'2'6'478'0,"1"6"-212"16,-1 2-147-16,2 30 75 15,-8-27-47-15,2 2-45 16,0 1-8-16,1-1-39 16,1-1-13-16,1-5-59 15,1-5-49-15,0-7 56 16,0-4-41-16,-2-11-35 16</inkml:trace>
  <inkml:trace contextRef="#ctx0" brushRef="#br2" timeOffset="163788.07">22569 16905 1006 0,'-2'-1'431'16,"5"2"-280"-16,7 3-102 16,9 3 17-16,2 0-17 0,4-1-56 15,3 3-40-15,5-1-146 16,1-1 158-16,0 0-118 15,-3 1-90-15</inkml:trace>
  <inkml:trace contextRef="#ctx0" brushRef="#br2" timeOffset="164088.96">22924 17098 651 0,'1'24'482'16,"-3"-1"-162"-16,2-3-177 15,-1-12 87 1,0-3-69-16,1-1-29 0,-1 7-54 15,2-3-20-15,2-9-33 16,-3-5-13-16,6-7-10 16,1-3-2-16,2-4-1 15,4-2-1-15,-1 1 2 16,0 1 0-16,-1 8 5 0,5 3 7 16,-4 7 13-16,-1 6 8 15,-2 8 13-15,-1 4 4 16,0 6 4-16,-2 0 0 15,1 0-12-15,-2 1-29 16,3-6-83-16,2 0 70 16,4-8-57-16,3-9-49 0</inkml:trace>
  <inkml:trace contextRef="#ctx0" brushRef="#br2" timeOffset="164537.09">24090 16931 627 0,'-1'-1'449'0,"0"0"-159"16,0 0-155-16,-1-5 101 15,0-8-89-15,-2 2-15 16,-15-24-23-16,4 29-22 15,-2 4-27-15,-4 4-11 16,-3 13-18-16,1 3-7 0,4 15-11 16,3 4-7-16,3 9-6 15,3 0 0-15,8 2-2 16,3 0 0-16,6-7 2 16,6-2-1-16,1-12 1 15,7-5 2-15,0-10-24 16,4-3-34-16,-5-8 47 15,2-1-30-15,-1-11-22 16</inkml:trace>
  <inkml:trace contextRef="#ctx0" brushRef="#br2" timeOffset="164865.15">23959 17099 902 0,'-8'16'502'15,"0"-3"-244"-15,14-6-148 0,2-3 73 16,7 0-64-16,6-4-16 16,4 0-29-16,2 0-16 15,-1-4-17-15,-1 2-9 16,-3 0-14-16,-2 1-5 16,-5 1-4-16,-6 2 2 15,-3 5 3-15,-4 1 1 0,-2 7 6 16,0 3 2-16,-1 6 3 15,0 2 1-15,0 4-1 16,1 1-2-16,0-2-4 16,0 0-2-16,1-5-21 15,1-4-22-15,0-7-64 16,1-2-48-16,2-11 103 16,0-2-79-16,0-10-53 15</inkml:trace>
  <inkml:trace contextRef="#ctx0" brushRef="#br2" timeOffset="165050.29">24423 16590 1063 0,'21'-18'653'0,"-16"18"-278"15,-7 9-212-15,-6 6 100 0,-1 7-70 16,-12 7-108-16,-4 4-55 15,-3 9 1-15,-1 3-48 16,-2-4-56-16</inkml:trace>
  <inkml:trace contextRef="#ctx0" brushRef="#br3" timeOffset="178163.76">9289 9669 379 0,'-1'0'243'15,"0"-1"5"-15,0 1-13 0,0-1-42 16,0 1-26 0,0 0-49-16,0 0-19 0,-1 0-22 15,2 0-9-15,0 0-14 16,9 9-7-16,13 10-16 15,34 29-10-15,-28-31-11 16,-1-3-2-16,-2-6-3 16,0 6 0-16,-6-7 2 15,-3-7 1-15,-5-3 7 16,-5-8 3-16,-4-5 5 16,-3 1 1-16,-3-7-3 15,-4-5-4-15,-2-5-3 16,-6-1-1-16,0-4 1 15,-6-2-1-15,0 7 0 16,9 1 1-16,-8 6 7 16,7 6 2-16,4 6 4 15,2 5-3-15,8 7-27 0,5 1-10 16,5 10-7-16,8 4-2 16,5 6 15-16,0 1 3 15,0-3 3-15,-5-1 1 16,6-5 1-16,-2-2 1 15,-2-7 3-15,-3-3 1 16,-9-2 4-16,-2-4 3 16,-4-4 2-16,-2 0-1 15,-1-4-3-15,-1-2-2 16,-3-4-2-16,-2 2-2 0,4-3-2 16,-5 2 0-16,4 7-4 15,3 1-3-15,1 8-9 16,4 3-2-16,5 3 0 15,2 6 3-15,7 4 6 16,3 3 3-16,5 0 3 16,1-1 1-16,8-7 1 15,1-7 1-15,12-9 0 16,5-7 1-16,-6-9 2 16,-1-6 0-16,-18-2 1 15,-10-3 0-15,-8 3 7 16,-10 1 1-16,-9-4 4 15,0 13 1-15,1 0-3 16,-12-18 1-16,-6-2-3 16,5 12-3-16,6 15-4 15,2 4-2-15,9 10-14 0,6 2-8 16,5 11-6-16,3 5 0 16,6 6 10-16,1 4 5 15,5-3 4-15,2-6 1 16,5-7 3-16,-3-8 3 15,5-10 2-15,-1-5 1 0,-7-10-1 16,1-2 0-16,-8-3 1 16,-5 3 1-16,-4-3 2 15,-1 4 1-15,-5 0-1 16,0 5 0-16,0 6-3 16,-1 0-2-16,1 8-9 15,3 4-5-15,3 3-3 16,5 5 0-16,7 3 8 15,3 0 3-15,5-2 3 16,4-6 1-16,9-7 2 16,-1-7 1-16,1-10-1 15,0-3 1-15,-15-9-2 16,1 2 0-16,-6-1 0 16,-3 1 0-16,-7 6 3 15,-2 1 4-15,-9 1 5 16,-2 2 3-16,-3 6-1 0,3 1-1 15,-5 7 2-15,0 4 2 16,7 3-4-16,-2 0-3 16,5 1-15-16,-2-1-7 15,0 0-4-15,0 0 2 16,0 0 6-16,0 0 3 16,3 1 4-16,7 0 2 15,-1-2 1-15,2-2 1 0,21-15 1 16,-29 8-1-16,-2 1 1 15,0 1 0-15,-1 0 2 16,0 0 0-16,-4 1-1 16,-2-1 0-16,1 3-12 15,-1-1-26-15,5 4-57 16,1 1-30-16,7 0-42 16,-7 0-3-16,0 0-10 15,14-4 8-15,0 0 28 16,28-16 14-16,-37 12-8 15,-2 7 89-15</inkml:trace>
  <inkml:trace contextRef="#ctx0" brushRef="#br3" timeOffset="179862.58">10221 7814 864 0,'-19'35'360'0,"14"-17"-202"16,1 5-6-16,-1 6-5 15,0 4-32-15,2 3-42 16,0-3-15-16,4-5-21 16,3-4-11-16,0-11-12 15,1-3-2-15,0-7 2 16,-5-3 6-16,0-1 14 16,-1 0 2-16,0 0-3 15,0-3-5-15,-6-18-18 16,-12-30-2-16,8 25-2 15,0 0-1-15,-2 6 3 16,-4 1-2-16,-1 12-3 16,0 6-3-16,-8 6-3 15,6 13-1-15,-1 8 5 0,-3 1 6 16,7 7 7-16,0-5 1 16,5-5 0-16,10-4-1 15,-4-10-1-15,6-3 2 16,-1-6 4-16,-7-1-1 15,13-6-27-15,-5-7-21 0,3-8-18 16,1-5-2-16,-9-4 24 16,-1 3 18-16,-12 1 12 15,-1 1 4-15,-11 5 3 16,-3 1 8-16,1 10 11 16,-3 1 2-16,6 11 3 15,1 7-4-15,7 9-10 31,10-10 0-31,1 2-1 0,-28 33-1 0,7 2-3 16,2-2-3-16,24-24-10 16,5-4-2-16,2-11-3 15,2-3-2-15,-1-6 1 16,-2-8-1-16,-2-3 0 16,0-4 2-16,-11 1 3 15,-8-4 2-15,-2 4 3 16,-5-3-2-16,-6 2-1 15,-2 2 2-15,-10 6-1 0,0 5 2 16,3 7 3-16,3 11 0 16,8 9 5-16,2 4-1 15,5 7-1-15,4-2 0 16,7-1-6-16,5-4-2 16,5-9-4-16,3-6-2 15,3-6-5-15,0-5-1 16,2-6-11-16,2-3-5 0,-4-6 1 15,-1-1 4-15,-3 2 9 16,-6 2 8-16,-7-1-1 16,-3 8-1-16,-5-1 0 15,-6 2-3-15,5 6-1 16,-3 4 1-16,6 5 7 16,1 4 6-16,1 6 13 15,3 1 4-15,2-1 0 16,2-4-2-16,2-8-7 15,0-4-2-15,5-3-1 16,4-1-1-16,-8-7-9 16,2-1-9-16,-9-6-24 15,-4-2-10-15,-1 0-10 16,-2 1 2-16,-3 4 12 16,-2-2 8-16,-2 6 17 15,1 3 8-15,0 5 8 0,2 6 6 16,0 7 8-16,0 3 5 15,2 6 5-15,7 2 2 16,3 0 1-16,2-2-1 16,7-5-7-16,0-7-5 15,3-7-5-15,2-2-2 16,-1-2-2-16,1 0-15 16,0 0-42-16,0 0-14 0,0-13-17 15,-2-1 6-15,-15-28 19 16,0 30 8-16,-6 5 15 15,0 0 8-15,-7 6 17 16,2 3 8-16,-5 10 11 16,1 3 10-16,5 12 22 15,0 2 10-15,6 6 17 16,3-3 2-16,4-8-9 16,5-5-7-16,3-11-17 15,4-3-4-15,1-9-13 16,-2-1-8-16,-3-11-17 15,0-2-15-15,-5-2-13 16,-2 1-1-16,-6 6 4 16,-2 2 6-16,-2 3 11 15,4 5 3-15,-4 0 5 16,2 3 0-16,-2 4-2 0,-1 1 4 16,4 7 4-16,0 2 8 15,-1 5 10-15,4 1 2 16,5-1-1-16,-2-3-3 15,7-5-6-15,-1-5-1 16,3-1 2-16,2-4 1 16,-2 0 0-16,0 2-3 0,4-2-8 15,0 0-7-15,0 0-30 16,-1 0-56-16,1 0-187 16,0 0 182-16</inkml:trace>
  <inkml:trace contextRef="#ctx0" brushRef="#br3" timeOffset="185422.43">22402 9614 376 0,'-1'0'292'0,"0"0"10"16,0 0-67-16,-1 0-26 16,1 0-87-16,0 0-41 15,1 0-51-15,0 2-14 0,0 3-16 16,1 2-1-16,2 3 0 16,2 1 1-1,22 26 1-15,-21-30 0 0,2 1 2 16,0-2 0-16,-2-4 0 15,1 3 1-15,-1 0 1 16,-4-5 2-16,-2-1 13 16,2-2 6-16,-3 2 1 15,0 0 0-15,0-11-12 16,-2-7-3-16,-6-29-3 16,1 25-1-16,3-1 1 15,0 3-1-15,1 1 0 16,4 7 0-16,3 8-6 15,2 1-4-15,4 8-6 16,-1 3-1-16,8 7 2 0,-1 2 3 16,10 3 3-16,4-1 1 15,-1-5 1 1,3-3 1-16,-4-7 0 0,-1-4 2 16,-3-7 1-16,-3-4 3 15,-7-7 3-15,-3-2 3 16,-7-3 6-16,-3-2 2 15,-5-5 1-15,-4 0-1 0,-4 2-6 16,0 0-4 0,2 8-5-16,0 2-1 15,5 4-2-15,6 8-1 0,0 3-6 16,3 4-2-16,2 5-3 16,4 4 0-1,2 6 7-15,2-1 1 16,0 1 2-16,0-3-1 0,5-4 1 15,4 0 0-15,3-6 0 16,4-2 1-16,-6-3 2 16,-2-2 1-16,-9-4 4 15,-2-2 2-15,-10-6 5 16,1 0 1-16,0-2-1 16,-1 0-1-16,2-1-4 15,0 2-3-15,-2 4-5 16,-4 0-1-16,5 12-6 0,2 2-4 15,4 3-1 1,1 1-1 0,-5-1 4-16,2 0 3 0,20 5 3 0,3-1 1 15,7-2 1-15,-4-9 0 16,-4-7 1-16,-4-4 1 16,-7-5 5-16,-3 7 4 15,-10-3 8-15,-3 2 4 16,-7-4 0-16,-2-2-4 0,-1 2-7 15,0 0-4 1,2 4-6-16,4 3-1 16,1 2-8-16,0 5-5 0,3 3-12 15,0 1-3-15,0 0 4 16,0 0 3-16,0 0 12 16,16 7 3-16,30 19 2 15,-26-20 1-15,1-4 0 16,2-1 3-16,-2-2 2 15,-4-2 1-15,-5-1 6 16,-5-2 4-16,-3-3 10 16,-4 0 4-16,-2-1 2 15,-2-1-4-15,-1 2-12 16,1 2-6-16,2 3-8 16,2 2-4-16,-1 1-10 15,1 1-4-15,0 0-4 0,0 0 1 16,0 0 2-16,2 0-6 15,17 2-63-15,27 5-75 16,-29-5 101-16</inkml:trace>
  <inkml:trace contextRef="#ctx0" brushRef="#br3" timeOffset="186495.5">23565 8756 744 0,'-4'4'346'15,"2"4"-176"-15,1 1-45 16,0-4 1-16,1 6-60 15,3-5-22-15,3-1-18 16,3 2-5-16,0-7-5 16,0 2-1-16,-1-1 0 0,-2 0 1 15,-1-3 7-15,-3-2 4 16,-2-8 3-16,0-2-1 16,-4-3-5-16,-2-3-4 15,1 1-6-15,-1-1 1 16,4 4 4-1,2 2 3-15,2 6-2 0,3 5-3 16,2 3-6-16,2 6-3 16,3 2 3-16,-1 7-1 15,3-3 0-15,1-1 0 0,2-1-3 16,4-4 0-16,5-6 0 16,4-1 1-16,0-13 0 15,1-5 1-15,-8-3 4 16,-9-5 3-16,-3 3 11 15,-8 0 2-15,-3-3 2 16,-1 4-3-16,-8-3-7 16,-1 1-2-16,6 7-1 15,2 3 2-15,1 10-2 16,-1-1-8-16,2 8-16 16,0-2-7-16,0 0-5 15,6 5 3-15,12 4 10 16,33 18 2-16,-21-27 1 0,2 0 1 15,7-4 1 1,0-2 0-16,-6-3 2 16,-3 0 0-16,-9-4 2 0,-5 2 3 15,-7-3 5-15,-4 0 5 16,-4 1 7-16,-1-7 1 16,-4 5 1-16,-1-2-2 15,-1 7-4-15,3 5-5 0,1 3-10 16,2 2-8-16,-1-1-13 15,1 1-4-15,0 0 2 16,0 0 4-16,0 0 9 16,2 0 4-16,10 0 1 15,3-2 1-15,29-3 3 16,-29 1 1-16,-4-6 4 16,0 1 2-16,-8-3 5 15,-2 1 1-15,-2 3 6 16,-2 4-2-16,0 3-10 15,0 1-4-15,1 0-10 16,1 0-6-16,0-1-12 16,1 0-3-16,0 0 0 15,0 0 3-15,18-9 16 16,28-17 5-16,-32 20-59 0,-5 2-47 16,-13 3 65-16</inkml:trace>
  <inkml:trace contextRef="#ctx0" brushRef="#br3" timeOffset="187558.29">24102 7680 761 0,'-1'-2'374'0,"0"1"-104"15,0 0-39-15,0 1-55 16,0 0-50-16,0 0-84 15,-7 16-19-15,-25 31-17 16,29-28-2-16,1-4-1 16,-1-1 0-16,1-2 2 0,-3-3 3 15,1 1 2-15,2-4 0 16,-4-4-6-16,1-2-8 16,-2-1-13-16,-2-3-4 15,1-7 0-15,3-1 6 16,-2-11 10-16,-3-3 5 15,-2-3 6-15,-3 2 4 16,-1 5 0-16,0 3-1 0,-7 8-3 16,-3 4-4-16,-5 10-7 15,0 7-4-15,4 11-4 16,6 3 1-16,7 0 5 16,5-1 1-16,8-9 4 15,2-2 2-15,0-5 1 16,2-5 3-1,-2-2 5-15,0-1-1 16,-1 0-3-16,0-4-1 0,-4-16-4 16,-13-27 0-16,2 28 6 15,-2-1 0-15,-2 1 1 16,-3-1-1-16,-1 7 0 16,0 6-1-16,0 9-3 15,-2 6 0-15,1 9-2 16,7 4 1-16,1 3 5 15,5 0-1-15,7-4 1 0,1-7-1 16,4-7 2-16,6-4 4 16,-6-2 11-1,-1-2 3-15,0 2 1 0,0 0-4 16,0-3-11-16,-2-11-5 16,-8-29-3-16,6 29 0 15,-4 0-2-15,-1 1-1 16,-3 10-6-16,-2 2-2 15,5 5-6-15,-1 4-2 0,3 4 5 16,1 2 3 0,-1-2 8-16,4-3 3 0,2-2 4 15,-4-4 1-15,5-2 10 16,0 0 5-16,0 0 3 16,0-1-2-16,0 0-10 15,-12-1-6 1,-5 0-5-16,-27-5-9 0,30 5-76 15,2-3-68-15,5-1 91 16</inkml:trace>
  <inkml:trace contextRef="#ctx0" brushRef="#br3" timeOffset="188332.55">22604 7488 665 0,'-1'0'289'0,"1"3"-157"16,1 2 6-16,-1-5-10 15,0 0-31-15,3 18-31 16,1 29-14-16,-5-26-20 16,-1-4-5-16,2-7-11 15,1-1-2-15,0-7 9 16,-1-2 8-16,-1-1 12 15,0 0-1-15,0 0-12 16,0 0-11-16,-7-3-18 16,-7-8-2-16,-29-29-2 15,28 30-1-15,4 5-2 16,0 1-3-16,5 10-8 16,0 2 1-16,1 9 9 0,1 2 9 15,-1 2 16-15,-1-1 2 16,6-6-3-16,0-3-4 15,1-7 0-15,1-3 3 16,-1-2 7-16,0 1 0 16,0-1-4-16,0 1-5 15,-1-7-9-15,-4-4-3 16,-20-27-2-16,15 29 0 0,-1 4-1 16,4-2 0-16,0 6-3 15,-4 1-1-15,1 3 2 16,1 7 3-16,-2 1 9 15,5 3 6-15,-2-4 6 16,0-3 1-16,2-3-4 16,2-2-3-16,5 1-3 15,1-2-2-15,-2 0-3 16,0 0-3-16,0-2-3 16,0 1 0-16,0 0 6 15,0 0 2-15,-1 0 1 16,0 0 0-16,0 0-5 15,-7-5-1-15,1 2-4 16,-2 1-3-16,2-1-4 0,3 3-3 16,2 0-91-16,1 0-105 15,-1 1 131-15</inkml:trace>
  <inkml:trace contextRef="#ctx0" brushRef="#br3" timeOffset="189582.51">21420 7411 679 0,'1'3'305'16,"4"3"-145"-16,4 0 4 16,-7 3-42-16,2 3-36 15,-1 3-48-15,-4-2-13 16,-1 0-8-16,-2 1-2 16,-5-1 0-16,4 3 0 15,2-5 5-15,2-2 2 0,-2-3 4 16,0-3 3-16,-2-3 1 15,-2-3-2-15,2-5-7 16,2 1-4-16,-1-7-10 16,-1 0-1-16,-2 4-2 15,2-1 0-15,-3 5-3 16,2 1-4-16,6 3-13 16,-5 4-2-16,9 9-1 15,-1 6 3-15,-3 1 14 16,0 0 5-16,-3 0 14 15,2-4 4-15,-1-4 0 16,1-3 0-16,-3-5-2 16,0 0 2-16,1-1 2 15,2-1-8-15,0-1-24 16,0-1-13-16,-10-5-20 16,-5-2-4-16,-33-35 6 15,26 30 6-15,-3 2 12 0,0 2 10 16,-1 10 15-16,2 1 4 15,2 8 5-15,0 5 3 16,3 4 0-16,3 0 3 16,5 4 3-16,6-2-2 15,4-7-4-15,2-3-3 16,2-6-2-16,-2-4 2 0,-1 0-3 16,0-1-14-16,0 0-55 15,0 0-26-15,0 0-41 16,0 0-12-16,-11-6 33 15,-10-3 24-15,-23-5 50 16,23 15 36-16,-3 4 34 16,7 5 10-16,-8 4 14 15,4 6 3-15,5 2 9 16,-2-2-2-16,10 1-20 16,6-4-15-16,6-7-26 15,5-2-8-15,6-7-2 16,-5-1 2-16,3-1 3 15,-4-2 3-15,-8 2 5 16,0 1-2-16,-9-2-6 16,-2 1-4-16,-4-3-4 15,-3 0 2-15,0-2 2 0,2 3 3 16,0-2 1-16,-2 3 2 16,-1 2 6-16,-2 1-1 15,0 5 0-15,1 3-3 16,1 2-6-16,2-1-1 15,4-3-1-15,2-1 1 16,4-2 1-16,0-1 0 16,-4-2 1-16,-2 0 1 15,-4 0-2-15,-4 0-1 0,4 2 0 16,-6 0-2-16,0 0 0 16,7 1 0-16,-7-1-1 15,5 0-1-15,2 4-1 16,-2-1-1-16,7 0 0 15,5-2-2-15,1-3 0 16,4 0-1-16,2 1-6 16,-1-1-30-16,0 0-122 15,0 0-123-15,0 0 171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3:16.1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59 20 4033,'-7'-6'5745,"-10"-7"318,16 13-5815,1 0-216,0 0-1,0 0 1,-1-1 0,1 1 0,0 0-1,0 0 1,0 0 0,-1 0-1,1 0 1,0 0 0,0 0 0,-1 0-1,1 0 1,0 0 0,0 0-1,0 0 1,-1 0 0,1 0 0,0 1-1,0-1 1,0 0 0,-1 0-1,1 0 1,0 0 0,0 0-1,0 0 1,-1 0 0,1 1 0,0-1-1,0 0 1,0 0 0,0 0-1,-1 0 1,1 1 0,0-1 0,0 0-1,0 0 1,0 1 0,0-1-1,0 0 1,0 0 0,0 0 0,0 1-1,0-1 1,0 0 0,-5 10 14,1 0 0,0-1 1,1 1-1,0 1 0,1-1 1,-2 17-1,3-19-20,1-1 1,0 0-1,0 1 1,2 12-1,0 0 14,-3 54 77,0 0-35,3-45-42,10 53 1,-8-64-26,0-1 0,-2 1 0,0 0-1,-1 0 1,-2 29 0,-1-9 9,2-1-1,1 1 1,2-1-1,13 56 1,-14-70-19,0-1 1,-1 1 0,-1-1 0,-4 29-1,2-28-1,2-7 1,0 0 0,2 0 0,4 21 1,-3-15 7,2 24 1,3 48 48,-3-41-43,-5-39-15,-2 23 0,1-12-3,0-2 14,4 38 0,-2-45-6,-2 23 1,0-23-3,3 28 0,0-24-6,0-13 0,-1 0 1,0 0-1,-1 1 1,0 14-1,-3-7 9,0 5-3,0 0 1,2 0 0,1 31-1,1-27-10,-1-14 0,1-1-1,0 1 1,5 18 0,1-8 4,-5-14 1,1 1-1,-1-1 0,-1 1 1,1 0-1,-1 0 0,0-1 1,0 1-1,-1 0 0,-1 12 1,-1-5 3,-1 1 1,1 16 0,2-30-7,0 0 0,0 1 0,-1-1 0,1 0 0,0 0 0,0 1 0,-1-1 0,1 0 1,-1 0-1,1 0 0,-2 2 0,2-3-1,-1 1 1,1 0 0,-1 0 0,1 0-1,0-1 1,-1 1 0,1 0-1,0 0 1,0 0 0,0 0-1,0 0 1,-1 0 0,1 0 0,0 0-1,1 1 1,-1 1-2,1 0 0,0 0 0,0-1-1,1 1 1,-1 0 0,0-1 0,1 1 0,0-1 0,1 3-1,-1-3 5,-1 0 0,1 0 0,-1 0 0,1 0 0,-1 0 0,0 0 0,0 0-1,0 1 1,-1-1 0,1 0 0,0 1 0,-1-1 0,1 0 0,-1 1-1,0-1 1,0 0 0,0 3 0,0 1 1,-1-1 1,1 1-1,1-1 0,-1 1 0,1-1 1,2 10-1,-1-8 0,-1 1 0,0-1 0,1 9 0,-3 7-2,1 13 0,0 27 13,-1-45-3,3 31 0,0-11-142,-3-37-558,1-3-2226,0 0 1764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291 1 5777,'0'0'5768,"-6"1"-2511,1 1-3155,-1 1 0,1 0 0,-1 0 0,1 0 0,0 1 0,0 0 0,-7 7 0,7-7-84,-85 80 224,49-39-211,-44 64-1,85-109-32,-1 2-31,-1 0 0,1 0 0,-1-1 0,1 2 0,0-1 0,0 0 0,0 0 0,0 0 0,0 0 0,0 1 0,1-1 0,-1 0 0,0 5 0,1-7-3,0 1 1,1-1-1,-1 0 0,0 0 0,0 1 0,0-1 0,1 0 1,-1 0-1,0 1 0,0-1 0,1 0 0,-1 0 0,0 0 1,0 0-1,1 1 0,-1-1 0,0 0 0,1 0 0,-1 0 1,0 0-1,0 0 0,1 0 0,-1 0 0,0 0 0,1 0 0,-1 0 1,0 0-1,1 0 0,-1 0 0,0 0 0,1 0 0,-1 0 1,0 0-1,0 0 0,1 0 0,0-1 0,11-4-1048,14-13-2083,-16 8 2303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81 45 3025,'-42'5'2009,"40"-5"-1633,1 1 0,-1-1 0,0 0 0,0 1 0,0-1 0,0 1 0,1 0 0,-1 0 0,0 0 0,0-1 0,1 2 0,-1-1 0,1 0 0,-1 0 0,1 0 0,-2 2 0,2-1-243,0 0 0,0-1 0,0 1 0,0 0 1,1-1-1,-1 1 0,0 0 0,1 0 0,-1 0 1,1 0-1,0 0 0,0-1 0,0 4 0,0-1-112,0 1 0,1-1 0,0 0 0,0 0 1,0 0-1,0 0 0,1 0 0,-1 0 0,1 0 0,0 0 0,4 6 0,-4-8-9,0 1 0,0-1 1,0 0-1,0 0 0,1 0 1,-1 0-1,1 0 0,-1 0 0,1-1 1,0 1-1,-1-1 0,1 0 0,0 0 1,0 0-1,0 0 0,0 0 0,0-1 1,0 1-1,0-1 0,0 0 1,0 0-1,0 0 0,0 0 0,0 0 1,0-1-1,0 1 0,0-1 0,0 0 1,4-2-1,-3 2 10,0-1 0,0 0 0,-1 0 0,1 0-1,-1 0 1,1-1 0,-1 1 0,0-1 0,0 0 0,0 0 0,0 0 0,-1 0 0,1-1 0,-1 1-1,2-5 1,-2 4 20,-1 1 0,0 0 0,0-1 0,0 1 0,0-1 0,-1 1 0,1-1 0,-1 1 0,0-1 0,0 1-1,0-1 1,-1 1 0,1-1 0,-1 1 0,0-1 0,0 1 0,0-1 0,-2-2 0,1 2 23,0-1 0,-1 1-1,0 0 1,1 1 0,-1-1 0,-1 0 0,1 1 0,0 0 0,-1-1-1,-5-2 1,8 5-69,-1-1 1,0 1-1,0 0 0,0 0 1,0 0-1,0 0 0,0 0 0,0 1 1,0-1-1,-1 1 0,1-1 1,0 1-1,0 0 0,-1 0 0,1 0 1,0 0-1,0 0 0,0 0 1,-1 1-1,1-1 0,0 1 0,0-1 1,-3 3-1,4-3-120,0 0-1,0 1 1,1-1-1,-1 1 1,1 0-1,-1-1 1,0 1 0,1-1-1,-1 1 1,1 0-1,-1-1 1,1 1-1,0 0 1,-1 0 0,1-1-1,0 1 1,-1 0-1,1 0 1,0 0-1,0 0 1,0-1 0,0 1-1,0 0 1,0 0-1,0 0 1,0 0-1,0-1 1,0 1 0,0 1-1,4 9-1086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455 1 3273,'-12'1'10323,"2"6"-7635,7-3-2714,-99 95 1074,53-52-783,17-16-148,-1-1-1,-64 46 1,82-67-116,1-1 9,1 1 0,-15 12 1,24-17-20,0 0 1,0 0 0,0 0-1,1 1 1,0-1 0,0 1-1,0 0 1,0 0 0,1 0-1,-3 6 1,5-9-8,0-2 11,0 1 1,0-1-1,0 1 1,-1-1-1,1 0 0,0 1 1,0-1-1,0 0 1,0 1-1,0-1 0,-1 1 1,1-1-1,0 0 1,0 1-1,-1-1 0,1 0 1,0 0-1,0 1 1,-1-1-1,1 0 0,0 1 1,-1-1-1,1 0 1,0 0-1,-1 0 0,1 0 1,-1 1-1,1-1 1,0 0-1,-1 0 0,0 0-340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78 31 4017,'0'0'263,"-1"-1"0,0 1 0,0-1 1,1 1-1,-1-1 0,0 1 0,0 0 0,0-1 0,1 1 1,-1 0-1,0 0 0,0 0 0,0 0 0,0-1 1,0 1-1,0 0 0,1 0 0,-1 1 0,0-1 0,0 0 1,0 0-1,0 0 0,0 1 0,1-1 0,-3 1 1,2 0-167,0-1 1,0 1 0,-1 0-1,1-1 1,0 1-1,0 0 1,0 0 0,0 0-1,0 0 1,0 0 0,0 0-1,1 0 1,-1 0 0,0 0-1,1 1 1,-1-1 0,0 2-1,-1 4 35,0-1-1,0 0 0,-1 1 0,0-1 0,0 0 0,-4 5 1,-5 13 62,11-22-174,1 0 0,-1 0 1,1 0-1,-1 0 0,1 0 1,0 0-1,0 0 1,0 0-1,0 0 0,0 0 1,0 0-1,1 0 0,-1 0 1,1 0-1,-1 0 0,1 0 1,0-1-1,0 1 0,0 0 1,2 3-1,-1-1 0,2-1 0,-1 1 0,0-1 0,1 1 0,-1-1 0,6 3-1,-3-2-14,0-1-1,0 0 0,0 0 0,0-1 1,1 1-1,-1-2 0,1 1 1,-1-1-1,1 0 0,-1 0 0,1 0 1,0-1-1,0 0 0,-1-1 0,1 0 1,0 0-1,-1 0 0,1 0 0,10-5 1,-10 4 15,-1-1 0,1 0 0,-1 0-1,0 0 1,0-1 0,0 0 0,-1 0 0,1 0 0,-1-1 0,0 0 0,0 0 0,0 0 0,-1 0 0,0-1 0,0 0 0,-1 0 0,1 0 0,4-12-1,-7 14 25,0 1 0,0-1-1,-1 1 1,1-1-1,-1 1 1,0-1-1,0 1 1,0-1 0,0 0-1,0 1 1,-1-1-1,-1-5 1,0 6-4,1 1 0,0-1-1,0 1 1,-1-1 0,1 1 0,-1 0 0,0-1 0,0 1 0,0 0 0,0 0-1,0 0 1,0 0 0,-1 1 0,1-1 0,-1 1 0,-3-3 0,-1 1-7,-1 0 1,1 0-1,-1 1 1,0 0-1,0 0 1,0 1 0,0-1-1,-1 2 1,1 0-1,0 0 1,0 0-1,-11 2 1,17-1-120,1-1 1,-1 0-1,0 1 1,0-1-1,1 1 1,-1 0-1,1 0 1,-1 0-1,0 0 0,1 0 1,0 0-1,-1 0 1,1 0-1,0 0 1,-1 1-1,1-1 1,0 0-1,0 1 1,0-1-1,-1 3 0,-1 9-467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54 22 3497,'-5'-1'2001,"0"-1"1,0 0 0,-8-5-1,4 3 976,1 3-667,8 1-2294,0 1 1,0-1-1,0 0 0,-1 0 0,1 0 0,0 0 1,0 0-1,-1 0 0,1 0 0,0 0 0,0 0 0,-1 0 1,1 0-1,0 0 0,0 0 0,-1 0 0,1 0 0,0 0 1,0 0-1,-1 0 0,1 0 0,0 0 0,0 0 1,0-1-1,-1 1 0,1 0 0,0 0 0,0 0 0,0 0 1,-1 0-1,1-1 0,0 1 0,0 0 0,0 0 0,0 0 1,-1-1-1,1 1 0,0 0 0,0 0 0,0 0 1,0-1-1,0 1 0,0 0 0,0 0 0,0-1 0,10 1 214,13 0-78,1 1 0,-1 1 0,30 7 0,-4-3 63,1-2 0,58-2-1,-33-2-138,-43 2 4,0 0 0,45 10 0,-48-7-22,0-2 0,46-1-1,19 1-6,-29 4-14,230 13 277,-117-17 37,1 12 138,-113-5-155,86 2 0,-147-12-292,-4 0-26,0 0 0,0 0 0,0 0 0,0 0 0,0 0 0,0 0 0,0 0 0,0-1 0,0 1 0,0 0 0,0 0 0,-1-1 0,3 0 0,-3 1-99,-1-1 0,1 1 0,0 0 0,0-1 0,0 1 0,-1-1 0,1 1 0,0 0 0,-1-1 0,1 1 0,0 0 0,0 0-1,-1-1 1,1 1 0,-1 0 0,1 0 0,0 0 0,-1-1 0,1 1 0,0 0 0,-1 0 0,1 0 0,-1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107 55 5321,'-14'-3'1240,"8"2"-398,1 0-1,0-1 1,0 1-1,-7-4 1,9 3 1849,-1 2-4,-1 0-263,5 0-2382,-1 1 0,0 0 0,1-1 0,0 1 0,-1 0 0,1-1 0,-1 1 0,1 0 0,0-1 0,-1 1 0,1 0 0,0 0 0,0 0 0,-1 0 0,1 2 45,-5 8-19,1-1 0,-8 13-1,0 0-39,10-18-28,1-1 1,-1 0-1,1 1 0,0-1 1,1 1-1,-1-1 0,1 1 1,0 0-1,0-1 0,0 1 1,0-1-1,2 6 1,1 2-9,1-1 0,0-1 0,5 12 0,-7-18 7,-2-3 0,1 1 0,0 0-1,0-1 1,0 1 0,0-1 0,1 1 0,-1-1 0,0 1 0,1-1-1,-1 0 1,1 0 0,-1 0 0,1 0 0,-1 0 0,4 2 0,-2-2 0,0 0 1,0-1 0,1 1 0,-1 0 0,0-1 0,0 0 0,0 0 0,6 0 0,-3-1 2,-1 0-1,1 0 1,-1 0 0,1-1-1,-1 0 1,0 0 0,0 0 0,0 0-1,0-1 1,6-4 0,-6 2 3,0 1-1,0-1 1,-1 0 0,1 0 0,-1-1 0,0 1 0,-1-1-1,0 0 1,0 0 0,0 0 0,0 0 0,-1-1-1,0 1 1,0-1 0,-1 1 0,0-1 0,0-10 0,-1 12 20,0 1 1,0 0-1,-1 0 1,0 0 0,0 0-1,0 0 1,-1 0-1,1 0 1,-1 0 0,0 0-1,0 1 1,0-1-1,0 1 1,-1-1 0,-3-3-1,-1 0 69,-1-1 0,0 2 1,0-1-1,-17-10 0,21 14-81,-1 1 0,1-1 0,-1 1 0,0 0 1,0 0-1,0 0 0,0 1 0,0 0 0,0 0 0,-1 0 1,1 0-1,0 1 0,0 0 0,-1 0 0,-6 1 0,11 0-107,0-1-1,-1 1 0,1-1 0,0 1 0,0-1 0,0 1 1,0 0-1,0 0 0,0-1 0,0 1 0,0 0 0,0 0 1,0 0-1,0 0 0,1 0 0,-1 0 0,0 0 0,1 0 1,-1 0-1,1 0 0,-1 1 0,1-1 0,-1 0 0,1 0 1,0 1-1,0-1 0,0 0 0,-1 0 0,1 1 0,0-1 1,1 0-1,-1 0 0,0 1 0,0-1 0,1 2 0,11 13-788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36 1 3105,'-9'2'2411,"-7"-2"7311,5 1-5683,24 6-3852,2-1-128,-1-1-1,1 0 0,23 5 1,-26-8-12,1-1 0,-1 0 1,1 0-1,15-2 0,-1 0 49,107 9 618,-109-6-602,1-2 0,27-2-1,6 0-43,302-1 438,-237-1-364,-89 2-100,-14 4-25,-9-1-3,0 0-1,13-2 0,46-4 59,-63 5-61,-1 0 0,1 1 0,0 0 0,15 4 0,8 1 37,-11-4 86,34-3 0,-13 0-74,-3 2-29,30-1 51,-43-4 27,-18 3-53,1 0 0,-1 0-1,11 1 1,90 7 100,-74-7-85,-33-2-11,-1 2-57,0 0 0,0 0 0,0 0-1,0-1 1,0 1 0,0 0 0,0 0 0,0 0-1,0 0 1,0 0 0,0-1 0,0 1-1,0 0 1,1 0 0,-1 0 0,0 0 0,0 0-1,0 0 1,0-1 0,0 1 0,0 0-1,0 0 1,0 0 0,0 0 0,1 0 0,-1 0-1,0 0 1,0 0 0,0-1 0,0 1 0,0 0-1,1 0 1,-1 0 0,0 0 0,0 0-1,0 0 1,0 0 0,0 0 0,1 0 0,-1 0-1,0 0 1,0 0 0,0 0 0,10 0 14,-10 0 15,16 0-15,34 3 129,-49-3-188,-1-1-1903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916 1 3745,'-13'0'11203,"2"2"-6566,5 0-5047,0 0 0,0 0 0,-7 5 0,2-2 1682,1 0-1228,0 0-1,0 0 0,1 1 0,0 1 0,0-1 1,0 2-1,-14 15 0,-46 56 372,10-10-298,-130 149 94,154-179-186,-212 228 120,224-243-130,1 0 0,2 2-1,0 0 1,-23 42 0,36-55-16,5-9-4,0-1 1,0 1-1,0-1 1,1 1-1,-1 0 1,1-1-1,0 1 1,0 0-1,0 0 1,0 4-1,0-8-48,1 0-1,-1 0 1,1 0 0,-1 0-1,1 0 1,-1-1 0,1 1-1,-1 0 1,1 0 0,-1-1-1,1 1 1,-1 0 0,1-1-1,-1 1 1,1 0 0,0-1-1,-1 1 1,1-1 0,-1 1-1,1-1 1,-1 0-1,1 0 54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88 3 5593,'-1'-1'296,"0"1"0,1 0-1,-1 0 1,1-1 0,-1 1-1,0 0 1,0 0 0,1 0-1,-1 0 1,0 0 0,1 0-1,-1 0 1,0 0 0,1 0-1,-1 0 1,0 1 0,1-1 0,-2 0-1,-11 6 478,-4 21 343,-17 24-341,33-48-720,-1 0 0,1-1 0,0 1 1,0 0-1,0 0 0,0 0 0,0 0 0,1 0 0,-1 1 0,1-1 1,0 0-1,0 0 0,0 0 0,1 0 0,-1 0 0,2 6 0,0-1 63,-1 0 16,1 0 0,0 0-1,0 0 1,1-1 0,0 1 0,5 9 0,-5-13-88,-1-1 0,1 1 1,-1-1-1,1 1 0,0-1 0,0 0 1,1 0-1,-1 0 0,1-1 0,-1 1 1,1-1-1,0 0 0,5 2 0,-5-2-28,0 0 1,1 0-1,-1-1 0,1 0 0,-1 0 1,1 0-1,-1 0 0,1-1 0,-1 0 1,1 0-1,-1 0 0,1 0 0,-1-1 1,1 0-1,-1 0 0,1 0 0,-1 0 1,9-4-1,-7 1-3,1 1 0,-1-1 0,0 0-1,0 0 1,-1-1 0,1 1 0,-1-1 0,0-1 0,0 1 0,-1-1 0,0 1-1,6-11 1,-7 10 20,0 0 0,0-1-1,-1 0 1,0 1 0,2-15 0,-3 17 12,-1 0 0,0-1 0,0 1 0,-1-1 0,1 1 0,-1 0 0,0 0 0,0-1 0,0 1 0,-4-8 0,2 5 77,-1 1-1,0 0 1,0 0 0,0 0-1,-1 0 1,0 1 0,-7-7 0,9 9-83,1 1 0,-1 0 0,0 0 1,1 0-1,-1 1 0,0-1 0,0 1 1,0-1-1,0 1 0,0 0 0,0 0 1,-1 1-1,1-1 0,0 0 0,0 1 1,-1 0-1,1 0 0,-6 0 1,7 1-82,0 0 1,0-1 0,0 1 0,0 0-1,0 0 1,0 0 0,0 0-1,0 0 1,1 0 0,-1 1 0,0-1-1,-2 3 1,3-3-90,0 1 0,1-1 0,-1 0 1,0 0-1,0 0 0,1 1 0,-1-1 0,1 0 0,-1 1 0,1-1 0,-1 1 0,1-1 0,0 0 0,0 1 0,-1-1 1,1 1-1,0-1 0,0 1 0,1 2 0,4 9-749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1089 1 6377,'30'34'2622,"-25"-27"530,-7-2-105,-11-3 1019,7-1-3990,-22 10 352,-112 62 152,122-63-559,-67 44 13,37-17-41,-75 72-1,-38 72-11,92-100 14,25-33-10,-3-2 0,-88 67 0,46-39-30,75-61 42,0 2-1,1 0 1,-21 31-1,23-33 5,9-12-5,0 1-1,0 0 1,0 0-1,1 0 1,-1 1-1,-1 2 1,-9-4 100,8-1-5907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3:16.8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56 3521,'21'-38'2222,"-15"27"572,-7 7-885,1 1 2947,0 5-4235,6 35 22,13 44 0,-10-47-350,-1 4 77,7 60-1,-13-87-307,-1-9-49,-1 0-1,0 0 1,0 0 0,0 0-1,0 0 1,0 3 0,0-5-35,0 0 0,0 0 1,-1 1-1,1-1 0,0 0 1,0 0-1,-1 0 0,1 1 0,0-1 1,0 0-1,-1 0 0,1 0 1,0 0-1,0 0 0,-1 0 0,1 0 1,0 0-1,-1 1 0,1-1 1,0 0-1,-1 0 0,1 0 0,0 0 1,0 0-1,-1-1 0,1 1 1,0 0-1,-1 0 0,1 0 0,-4-2-3799,3 1 2321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108 60 5873,'-55'-2'2343,"54"2"-2199,-1 0 0,1 0-1,0 0 1,-1 0-1,1 1 1,-1-1 0,1 0-1,0 0 1,-1 1-1,1-1 1,0 1 0,-3 1-1,4-2-89,-1 0 0,1 1-1,0 0 1,-1-1 0,1 1 0,0-1-1,-1 1 1,1-1 0,0 1-1,0-1 1,-1 1 0,1 0 0,0-1-1,0 1 1,0 0 0,0 0 0,-1 5 353,-23 68 1296,23-71-1683,0 1-1,1-1 1,-1 0 0,1 0 0,0 1-1,0-1 1,0 0 0,0 1 0,0-1-1,1 0 1,0 1 0,-1-1 0,1 0 0,2 4-1,-1-3 0,0 0 0,1 0-1,-1 0 1,1 0 0,0-1 0,0 1-1,0-1 1,0 0 0,6 5-1,-3-4-9,0 0 0,0-1-1,0 1 1,0-1 0,1-1-1,-1 1 1,1-1-1,0 0 1,-1 0 0,1-1-1,0 0 1,0 0-1,12-1 1,-11-1 10,0 0 1,0-1-1,0 0 1,0 0-1,-1 0 1,1-1-1,-1-1 1,1 1-1,-1-1 1,0 0-1,0-1 1,-1 1-1,1-1 0,10-12 1,-12 12 27,-1 0-1,1-1 1,-1 0 0,0 0-1,-1 0 1,1 0 0,-1-1-1,-1 1 1,1-1 0,-1 0-1,0 0 1,0 0 0,-1 0-1,0 0 1,0 0 0,-1 0 0,0-8-1,-1 11 15,0 0-1,1 0 1,-1 0 0,-1 0-1,1 0 1,0 0-1,-1 1 1,0-1 0,0 0-1,0 1 1,0-1 0,-1 1-1,1 0 1,-1 0-1,0 0 1,0 0 0,0 1-1,0-1 1,-1 1-1,1-1 1,-8-2 0,4 1 18,0 1 0,0 0 0,-1 1 0,1 0 1,-1 0-1,1 1 0,-1 0 0,0 0 0,0 1 0,-12 0 1,14 1-121,0-1 11,0 0-1,0 1 0,0 0 1,0 1-1,-12 3 0,17-4-74,0-1 0,0 1 0,0-1-1,0 1 1,0 0 0,0 0-1,0-1 1,0 1 0,1 0 0,-1 0-1,0 0 1,0 0 0,1 0-1,-1 0 1,1 0 0,-1 0 0,1 1-1,-1-1 1,1 0 0,0 0 0,-1 0-1,1 0 1,0 1 0,0-1-1,0 0 1,0 0 0,0 1 0,0-1-1,0 0 1,0 0 0,1 0-1,-1 1 1,0-1 0,1 0 0,-1 0-1,1 1 1,6 15-1004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 0 2200,'-11'0'9209,"-5"0"-5333,15 1-3860,1-1 0,-1 1 0,1 0 0,0 0 0,-1-1 0,1 1 0,0 0 0,-1 0 0,1-1 0,0 1 0,0 0 0,0 0 0,0 0 0,0 1 0,0-1 8,-1 3 12,1-2-17,0-1-1,0 1 0,0 0 1,0-1-1,0 1 1,0 0-1,1-1 0,-1 1 1,1 0-1,-1-1 0,1 1 1,-1 0-1,1-1 1,0 1-1,2 2 0,2 7 45,-3-6-26,1 0 0,-1 0-1,1-1 1,0 1 0,1-1 0,-1 1 0,1-1 0,0 0-1,5 4 1,82 68 746,-49-42-571,64 67-1,-6-5 21,56 30 168,-138-111-326,0 0 1,-1 2-1,-1 0 1,-1 0-1,23 34 1,-14-19 23,2-1 0,49 46 0,-40-43-36,37 47 0,-25-19 39,-19-23 0,62 66 0,22-12-35,-74-64-39,40 39 0,12 36 51,-82-94-70,1 0 0,0-1 1,19 15-1,-2-2 24,27 30 1,-32-31-1,19 25 15,-4-5 4,0-1 62,-12-14-8,1 0 0,38 30 0,-16-17-59,-31-25-20,0 0 0,23 13 0,5-2 204,-44-24-158,-4-1-1106,2-2 660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99 0 4881,'-13'1'8878,"1"4"-7283,9-3-1675,-1 0 1,1 1-1,-1 0 1,1 0 0,0 0-1,-3 4 1,-28 35 142,32-39-60,0 0 1,0 0 0,1 1-1,-1-1 1,1 1 0,0 0-1,0-1 1,0 1 0,1 0 0,-1-1-1,1 1 1,0 0 0,0 0-1,0-1 1,1 1 0,-1 0 0,2 4-1,-1-2 3,0 0-3,0-1 1,0 0 0,0 1-1,1-1 1,0 0 0,0 0 0,0 0-1,1 0 1,-1-1 0,1 1 0,4 4-1,-5-6-4,1-1 0,0 1-1,0 0 1,0-1-1,1 1 1,-1-1 0,1 0-1,-1 0 1,1-1-1,-1 1 1,1-1 0,0 1-1,0-1 1,0 0 0,8 0-1,-8-1 1,0 0-1,0 0 1,1 0-1,-1-1 0,0 0 1,0 0-1,0 0 1,0 0-1,0-1 1,0 1-1,0-1 1,0 0-1,0 0 1,-1-1-1,1 1 0,-1-1 1,0 0-1,5-5 1,0 0 11,-1 0 1,-1-1 0,1 0 0,-1 0-1,9-20 1,-13 25 7,0 0 1,-1-1-1,1 1 1,-1 0 0,0 0-1,0 0 1,-1-1-1,1 1 1,-1-1-1,0-6 1,-1 9 0,1-1 0,-1 1 0,1 0-1,-1 0 1,0 0 0,1 0 0,-1 0 0,0 0 0,-1 1 0,1-1 0,0 0 0,0 0-1,-1 1 1,1-1 0,-1 1 0,1-1 0,-1 1 0,0 0 0,0-1 0,1 1 0,-1 0 0,0 0-1,-2 0 1,-3-1-33,0 0 0,0 0 0,0 1 0,0 1 0,0-1 0,0 1 0,0 0 0,0 0 0,0 1 0,0 0 0,0 0 0,1 1 0,-1 0 0,0 0 0,0 1 0,-9 5 0,14-8-94,1 1-1,-1 0 1,1 0 0,-1 0 0,1 0 0,0 0 0,0 0 0,-1 0 0,1 1 0,0-1-1,0 0 1,0 1 0,1-1 0,-1 1 0,-1 1 0,0 10-488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80 322 5225,'-43'38'2557,"40"-35"-2002,0-1 1,0 1 0,1-1 0,-1 1 0,-4 6 0,5-7-239,2-2-141,0 1-1,-1-1 0,1 1 0,-1-1 1,1 1-1,-1-1 0,0 1 0,1-1 1,-1 1-1,1-1 0,-1 0 0,-1 1 1,2-1-132,0 0 1,0 0 0,0 0-1,-1 0 1,1 0 0,0 0 0,0 0-1,0 0 1,0 0 0,-1 0-1,1 0 1,0 0 0,0 0-1,0 0 1,0 0 0,-1 0 0,1 0-1,0 0 1,0 0 0,0 0-1,0 0 1,0-1 0,-1 1-1,1 0 1,0 0 0,0 0-1,0 0 1,0 0 0,0 0 0,0-1-1,-1 1 1,1 0 0,0 0-1,0 0 1,0 0 0,0 0-1,0-1 1,0 1 0,0 0-1,0 0 1,0 0 0,0 0 0,0-1-1,0 1 1,0 0 0,0 0-1,0 0 1,0 0 0,0-1-1,0 1-40,1-1-1,-1 1 0,0-1 1,1 1-1,-1-1 1,1 1-1,-1-1 0,1 1 1,-1 0-1,1-1 0,-1 1 1,1 0-1,-1-1 0,1 1 1,-1 0-1,2-1 1,4-2 2,3-2 0,0-2-1,13-9 0,75-77 16,-21 18 5,-31 34 57,92-66-1,-84 77 383,-59 31 531,-14 5-3663,11-3 1653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62 5993,'2'-6'5770,"-2"4"-3521,1 32-2096,4 32 0,-4-59-142,-1 0-1,1-1 1,0 1 0,0 0 0,0-1 0,0 1-1,0 0 1,1-1 0,-1 1 0,1-1 0,-1 0 0,1 1-1,0-1 1,0 0 0,0 0 0,0 0 0,1-1-1,-1 1 1,0 0 0,1-1 0,-1 1 0,1-1 0,4 2-1,-4-2-3,1 0 0,0-1-1,0 1 1,0 0 0,0-1 0,-1 0-1,1 0 1,0 0 0,0-1-1,0 1 1,0-1 0,0 0-1,-1 0 1,1 0 0,4-2-1,-3 0 4,-1 0 0,1 0 0,0 0 0,-1 0 0,1-1-1,-1 0 1,0 0 0,-1 0 0,1-1 0,-1 1 0,4-7-1,-2 4 37,-1-1-1,-1 0 1,1 0-1,-2 0 1,1 0-1,2-15 1,-4 20 6,-1 1 1,1-1 0,-1 0 0,0 0-1,0 0 1,0 0 0,-1 1 0,1-1-1,-1 0 1,1 0 0,-1 0 0,0 1 0,-2-5-1,1 5 26,1 0-1,-1 0 1,1 0-1,-1 0 1,0 0-1,0 0 0,0 0 1,0 1-1,0-1 1,0 1-1,-1 0 1,1-1-1,0 1 1,-5-1-1,2 0-104,0 1-1,0 0 1,0 0 0,0 1-1,0-1 1,0 1 0,0 0-1,1 1 1,-1-1 0,0 1-1,0 0 1,0 0 0,0 0-1,0 1 1,1-1 0,-1 1-1,1 0 1,-1 1 0,1-1-1,0 1 1,-5 3 0,3-2-724,-2 2-2233,5 3 1637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13 503 6081,'-6'1'1519,"0"1"1402,11-1-959,-3-2-1833,-1 1 0,1 0 0,0-1 0,-1 1 0,1-1 0,-1 1 0,1-1 0,-1 0 0,0 0 0,1 0 0,-1 0 0,0 0 0,1 0 0,-1 0 0,0 0 0,1-2 0,3-2 38,9-9 60,0-1 0,17-25 0,18-21-112,8 11-83,-20 19-20,127-112 36,1 10 312,-198 153 793,-19 16-2456,28-17 789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77 19 6721,'-2'1'282,"0"-1"0,-1 0-1,1 1 1,-1 0-1,1-1 1,0 1 0,0 0-1,-1 0 1,1 1-1,0-1 1,0 0 0,0 1-1,0-1 1,0 1 0,0-1-1,1 1 1,-1 0-1,0 0 1,1 0 0,0 0-1,-2 3 1,0 0-152,0 1 1,0 0 0,0-1-1,1 1 1,0 1-1,-2 11 1,3-13-81,1 1-1,-1-1 1,1 1 0,1-1-1,-1 1 1,1-1 0,0 1-1,0-1 1,0 1 0,1-1-1,0 0 1,0 0 0,0 0-1,7 9 1,-7-11-34,0 0 0,0 0 1,0 0-1,1-1 0,-1 1 1,1-1-1,0 0 0,0 0 1,-1 0-1,2 0 0,-1 0 0,0-1 1,0 0-1,0 1 0,1-1 1,-1 0-1,1 0 0,-1-1 0,0 1 1,1-1-1,0 0 0,-1 0 1,1 0-1,5-1 0,-4 0-8,0 0-1,0-1 1,-1 1-1,1-1 0,0-1 1,-1 1-1,1-1 1,-1 1-1,0-1 1,0 0-1,0-1 1,0 1-1,-1-1 1,1 0-1,3-5 0,-2 3 18,-1 0-1,0-1 0,0 0 0,-1 1 1,0-1-1,0-1 0,0 1 0,-1 0 0,2-12 1,-3 16 7,-1-1 0,0 1 1,0 0-1,0 0 0,0 0 1,-1-1-1,1 1 1,-1 0-1,0 0 0,0 0 1,0 0-1,0 0 0,0 0 1,-4-5-1,2 4 13,0 1-1,0-1 0,0 1 1,0 0-1,0 0 1,0 0-1,-1 1 1,0-1-1,1 1 0,-6-2 1,4 1-35,-1 1 1,1 0-1,-1 0 0,1 1 1,-1-1-1,0 1 1,0 1-1,1-1 0,-1 1 1,0 0-1,0 0 1,0 1-1,1-1 1,-1 1-1,0 1 0,1-1 1,-6 3-1,4-1-98,1 0 1,-1 0-1,-9 9 0,13-11-119,1 1-1,0 0 0,0 0 1,1 0-1,-1 0 0,0 0 1,1 1-1,-1-1 0,1 0 1,0 1-1,-1-1 0,1 1 1,-1 3-1,1 11-773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76 547 4217,'-42'6'1978,"41"-6"-1756,-1 1 0,1-1 0,0 0 1,0 0-1,0 1 0,-1-1 0,1 0 0,0 1 1,0-1-1,0 1 0,0 0 0,0-1 0,-2 2 1,3-1-69,0-1 1,-1 0 0,1 1 0,-1-1 0,1 0-1,0 0 1,-1 1 0,1-1 0,-1 0-1,1 0 1,-1 0 0,1 0 0,-1 0 0,1 1-1,-1-1 1,1 0 0,-1 0 0,1 0 0,-1 0-1,-5-2 545,6 0 144,12-6-312,-11 8-515,6-4 56,0 0 1,10-10-1,63-54 101,45-39-50,8 5-64,114-93 501,-218 167-290,-23 21-1,1 1-1,10-9 1,-17 15-248,0 0 0,0 0 0,0 0-1,0 0 1,0 0 0,0 0 0,0 0 0,0 0-1,0 0 1,0 0 0,0 0 0,0 0 0,0 0-1,0 0 1,0 0 0,0 0 0,0 0-1,0 0 1,-1 0 0,1 0 0,0 0 0,0 0-1,0 0 1,0 0 0,0 0 0,0 0 0,0 0-1,0 0 1,0 0 0,0 0 0,0 0 0,0 0-1,0 0 1,0 0 0,0 0 0,0 0-1,0-1 1,0 1 0,0 0 0,0 0 0,0 0-1,0 0 1,0 0 0,0 0 0,0 0 0,0 0-1,0 0 1,0 0 0,0 0 0,0 0 0,0 0-1,0 0 1,0 0 0,0 0 0,0 0-1,-11 3-396,4 0-97,3-1 186,0 0 0,0 0 0,0 0 0,0 1 0,0-1 0,-5 6 1,-44 42-492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8 140 6809,'5'-19'1299,"-1"-2"187,-3-2 2320,-1 22-3754,0 1 1,0 0-1,0 0 0,0-1 1,0 1-1,0 0 0,0 0 1,0-1-1,0 1 0,0 0 0,0 0 1,-1-1-1,1 1 0,0 0 1,0 0-1,0 0 0,0 0 0,-1-1 1,1 1-1,0 0 0,0 0 1,0 0-1,-1 0 0,1 0 0,0-1 1,0 1-1,-1 0 0,1 0 1,0 0-1,0 0 0,-1 0 0,1 0 1,0 0-1,0 0 0,-1 0 1,1 0-1,0 0 0,0 0 1,-1 0-1,1 0 0,0 0 0,0 0 1,-1 0-1,1 1 0,0-1 1,0 0-1,0 0 0,-1 0 0,1 0 1,0 0-1,0 1 0,0-1 1,-1 0-1,1 0 0,0 0 0,0 1 1,0-1-1,0 0 0,-1 0 1,1 0-1,0 1 0,-2 7-78,1 0 0,-1-1 0,1 1 0,1 0 0,-1 0-1,2 0 1,-1 0 0,1 0 0,2 8 0,-3-14 22,0 0 0,1 0 1,-1-1-1,1 1 0,-1 0 0,1 0 1,0 0-1,0-1 0,0 1 0,0-1 1,0 1-1,0 0 0,0-1 0,1 0 1,-1 1-1,1-1 0,-1 0 0,1 0 0,-1 0 1,1 0-1,-1 0 0,1 0 0,0 0 1,0 0-1,-1-1 0,1 1 0,0-1 1,0 1-1,3-1 0,-2 0 2,1 0 0,-1 0 0,0 0 0,0-1 0,0 0 0,0 1 0,0-1 0,0 0 0,0-1 0,0 1 0,0 0 0,-1-1 0,1 0 0,0 1 0,2-3-1,1-2 8,-1 0-1,10-13 1,-7 7 21,-5 9-1,-1-1 0,1 1-1,-1-1 1,0 1-1,0-1 1,2-8 0,-4 10 4,1-1 0,-1 1 1,1 0-1,-1-1 0,0 1 1,0 0-1,0-1 0,-1 1 1,1-1-1,0 1 0,-1 0 1,0-1-1,1 1 0,-3-3 1,0 0 65,0 0 0,-1 0 1,0 0-1,0 0 0,0 1 1,0 0-1,-1 0 0,1 0 0,-1 1 1,0-1-1,0 1 0,-1 0 1,1 1-1,-1-1 0,1 1 1,-1 0-1,0 0 0,-10-1 1,14 3-115,0 0 0,1 0 0,-1 0 0,0 0 0,0 0-1,1 0 1,-1 1 0,0-1 0,1 1 0,-1-1 0,0 1 0,1-1 0,-1 1 0,-2 1 0,4-1-46,-1 0-1,0-1 0,1 1 0,-1 0 1,0-1-1,1 1 0,-1 0 1,1 0-1,-1-1 0,1 1 1,0 0-1,-1 0 0,1 0 1,0 0-1,0 0 0,-1 0 0,1 0 1,0-1-1,0 1 0,0 0 1,0 0-1,0 0 0,0 0 1,1 0-1,-1 0 0,0 0 1,0 0-1,1-1 0,-1 1 1,1 1-1,9 18-476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94 44 3369,'-5'-5'5076,"4"4"-3795,-1-1 1,0 0 0,1 1-1,-1-1 1,-4-2 0,5 4-1251,0 0 1,1-1-1,-1 1 1,0 0 0,0 0-1,0 0 1,0 0 0,0 0-1,0 0 1,0 0-1,0 0 1,0 0 0,0 0-1,0 0 1,0 0-1,0 1 1,-1 0 0,0-1-31,1 1 1,0-1-1,0 1 1,0 0 0,0 0-1,-1-1 1,1 1 0,0 0-1,0 0 1,0 0 0,1 0-1,-1 0 1,0 0 0,0 1-1,0-1 1,1 0-1,-1 0 1,1 0 0,-1 1-1,1-1 1,-1 2 0,-8 19-5,2-9 0,1-3-1,-6 16-1,11-23 4,1-1 0,-1 0 0,1 1 0,0-1 0,-1 0 0,1 1-1,0-1 1,1 0 0,-1 1 0,0-1 0,1 0 0,-1 1 0,1-1 0,0 0 0,1 4 0,1 0-5,0-1 1,0 0-1,8 9 0,-11-14 6,2 3-1,1 0 0,-1-1 0,0 0 1,1 1-1,-1-1 0,1 0 0,0 0 0,0-1 0,-1 1 1,1-1-1,0 1 0,1-1 0,-1 0 0,0 0 0,0 0 1,0 0-1,1-1 0,-1 1 0,0-1 0,1 0 1,-1 0-1,0 0 0,1 0 0,-1-1 0,0 1 0,0-1 1,1 0-1,-1 0 0,0 0 0,0-1 0,5-2 0,-3 1 11,0 1 0,-1-2-1,1 1 1,-1 0-1,0-1 1,0 0 0,0 0-1,-1 0 1,1-1-1,-1 1 1,0-1 0,0 0-1,-1 1 1,1-1 0,-1 0-1,0-1 1,0 1-1,1-9 1,-2 10 27,-1-1 0,0 1 0,0-1 0,0 1 0,0-1 0,0 1 0,-1 0 0,0-1 0,0 1 0,0 0 0,-1-1 0,1 1 0,-1 0 0,-4-6-1,3 6 45,0-1-1,-1 1 0,1 0 0,-1 0 0,0 0 0,-1 0 0,1 1 0,-1 0 0,1 0 0,-1 0 0,-7-2 0,10 3-43,-1 1-1,1 0 1,-1 1-1,0-1 1,0 0-1,0 1 1,1-1 0,-1 1-1,0 0 1,0 0-1,0 0 1,0 1 0,1-1-1,-6 2 1,4-1-37,-1 1 0,1 0-1,0 0 1,0 0 0,0 0 0,0 1 0,0 0 0,-3 3 0,5-5-16,1 0 0,0 1 1,-1-1-1,1 0 0,0 1 0,0 0 0,0-1 1,0 1-1,-1 1 0,2-2-83,0-1 0,0 1 1,0 0-1,-1-1 0,1 1 0,0-1 1,0 1-1,0 0 0,0-1 0,0 1 1,0 0-1,0-1 0,0 1 0,0-1 1,1 1-1,-1 0 0,0-1 0,0 1 0,1-1 1,-1 1-1,0-1 0,0 1 0,1 0 1,-1-1-1,1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3:18.8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52 27 2801,'-2'0'374,"-1"1"1,0 0-1,0-1 1,0 1-1,-1-1 1,1 0-1,0 0 1,0 0-1,0-1 1,0 1-1,0-1 1,0 1-1,0-1 1,1 0-1,-5-2 1,7 3-321,0 0 0,0 0 1,0 0-1,0 0 1,0 0-1,0 0 0,0 0 1,0 0-1,0 0 1,0-1-1,0 1 0,0 0 1,0 0-1,1 0 0,-1 0 1,0 0-1,0 0 1,0 0-1,0 0 0,0 0 1,0 0-1,0 0 1,0 0-1,0 0 0,0 0 1,0 0-1,0-1 1,0 1-1,0 0 0,0 0 1,0 0-1,0 0 1,0 0-1,0 0 0,0 0 1,0 0-1,0 0 1,0 0-1,0 0 0,0 0 1,0 0-1,0-1 1,0 1-1,0 0 0,0 0 1,-1 0-1,1 0 1,0 0-1,0 0 0,0 0 1,0 0-1,0 0 1,0 0-1,0 0 0,0 0 1,0 0-1,0 0 1,0 0-1,0 0 0,0 0 1,0 0-1,0 0 1,-1 0-1,1 0 0,0 0 1,0 0-1,5-1 965,13 4 247,19 4-1,4 2-942,-39-8-269,1-1 0,0 1-1,0-1 1,0 0 0,-1 0 0,1 0 0,0 0-1,0 0 1,0-1 0,-1 1 0,1-1 0,4-2-1,9-1 112,84-11 353,-73 12-315,1 1 0,47 3 0,-56 0-157,24 0 70,50-5 1,-67 2-93,71-5 71,-80 6-57,1 2 1,-1 0-1,30 7 0,-24-4 6,-1-1 0,35 0 1,-38-3-6,-1 1 0,1 1 0,0 0 0,29 9 0,-35-8-9,1 0 0,0-1 0,16 0-1,-19-1-28,138 10 31,32 4 77,-122-12-69,-30-3-29,8-1 10,-29 1-18,0-1-1,1 1 0,9 2 1,44 10 6,-51-10-5,-6-1-2,0 0 1,1-1-1,-1 1 1,8-1-1,13-2 11,0 2-1,48 5 1,-48-3-1,-16-1 3,1 1 0,12 4 0,-15-3 0,0-1-1,-1 0 1,1-1 0,0 0 0,12 0 0,1-2 36,5 0 25,27 1 0,-24 6-14,2 1-5,17-3-17,-17 0-16,-2-4 87,54 7 0,-75-6-53,1 0 0,-1-1 0,9 0-1,-9-1 40,0 1 0,0 0-1,10 2 1,18 3 132,-35-4-220,0-1 0,1 0 0,-1 0 0,0-1-1,0 1 1,0 0 0,0 0 0,1 0 0,0-1 0,-1 0-4,0 1 1,0 0-1,0-1 1,0 1 0,0 0-1,0 0 1,0 0-1,0 0 1,0 0-1,0 0 1,0 0-1,0 0 1,0 0-1,0 1 1,2-1 0,2 3 18,-3-2-12,0 0-1,-1-1 1,1 1 0,0-1 0,0 1 0,0-1-1,2 1 1,-4-1-68,0-1 0,0 1 1,0 0-1,0 0 0,0-1 0,0 1 0,0 0 0,0 0 0,0-1 0,0 1 0,0 0 0,0 0 0,-1-1 1,1 1-1,0 0 0,0 0 0,0 0 0,0-1 0,0 1 0,-1 0 0,1 0 0,0 0 0,0-1 0,0 1 1,-1 0-1,0-2-506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 0 3081,'-6'1'6181,"-1"2"-2528,6-2-3540,0-1 1,0 1 0,1 0 0,-1-1-1,0 1 1,0 0 0,1 0 0,-1 0-1,0-1 1,1 1 0,-1 0 0,1 0-1,-1 0 1,1 0 0,-1 0 0,1 0-1,0 0 1,-1 2 0,1-1-97,0 1 0,0-1 1,1 0-1,-1 0 0,0 1 1,1-1-1,-1 0 0,1 0 0,0 0 1,0 0-1,2 4 0,2 3 42,0 0 0,1 0 0,1 0 0,-1 0 0,1-1-1,10 9 1,53 45 296,45 42 160,-90-76-354,-1 1 1,30 50-1,-42-60-116,26 38 165,55 64-1,90 81 483,-173-192-521,-1 0 1,20 15-1,-28-24-125,0-1 0,0 1 0,0 0 0,0 0 0,0 0 0,-1 0 0,1 0 0,0 0 0,0 0 0,-1 0 0,1 0 0,-1 0 0,2 2 0,-2-2 163,-6-3-511,4 1-437,-1-1 124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97 58 4241,'0'0'240,"0"0"0,0 0-1,0-1 1,0 1 0,0 0 0,0 0 0,0 0 0,0-1 0,0 1 0,0 0-1,0 0 1,0 0 0,0-1 0,0 1 0,0 0 0,0 0 0,0 0-1,-1-1 1,1 1 0,0 0 0,0 0 0,0 0 0,0 0 0,-1 0-1,1-1 1,0 1 0,0 0 0,0 0 0,-1 0 0,1 0 0,0 0-1,-9 1 1595,-13 10-1712,11-4 145,-18 16 0,26-21-235,1 1 0,0-1 0,0 1 0,0 0-1,1-1 1,-1 1 0,1 0 0,-1 0 0,1 0 0,0 0 0,0 0 0,0 1 0,1-1 0,-1 0 0,1 0 0,0 1 0,0-1 0,0 0 0,0 0 0,0 1 0,2 5 0,-2-6-25,1 0 0,0 1 0,0-1 0,0 0 0,0 0 0,1 1 1,-1-1-1,1 0 0,-1 0 0,1-1 0,0 1 0,0 0 1,5 4-1,-3-4-2,0 1 1,0-2-1,1 1 1,-1 0 0,0-1-1,1 0 1,0 0 0,8 3-1,-5-3 3,1 0-1,-1-1 1,1 0-1,-1 0 1,1-1-1,-1 0 1,1-1-1,-1 0 1,1 0-1,15-4 1,-19 3 2,-1 1 1,1-1-1,0 0 1,-1-1-1,1 1 1,-1-1-1,1 0 1,-1 0-1,0 0 0,0-1 1,-1 1-1,1-1 1,-1 0-1,0 0 1,0 0-1,0-1 1,0 1-1,-1-1 0,0 1 1,0-1-1,0 0 1,0 0-1,1-8 1,-1 5 64,-1 0 0,0 0 0,-1 0 0,0-17 1,-1 22-24,0 0 1,0-1 0,0 1 0,0 0-1,0-1 1,0 1 0,-1 0-1,0 0 1,1 0 0,-1 0 0,0 1-1,-1-1 1,1 1 0,-5-5 0,2 3 54,0 0 0,0 1 0,0 0 0,-1 0 0,1 0 0,-1 1 0,-8-3 0,1 1 84,-1 1 0,-16-2 0,26 4-257,0 1 0,0 0-1,1 0 1,-1 1 0,0-1 0,0 1-1,1 0 1,-1 0 0,0 0 0,1 0-1,-1 1 1,1-1 0,-6 5 0,6-5-229,1 1 0,0 0 0,0-1 0,0 1 0,0 0 0,0 0 0,0 1 0,0-1 0,1 0 0,-1 1 0,-1 4 0,-4 10-864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4241,'0'0'10279,"2"5"-9084,-1-1-1128,0 0-1,0 0 1,1 0-1,0-1 1,0 1-1,0-1 0,0 1 1,0-1-1,1 0 1,4 5-1,3 5 19,3 3 126,21 33 0,-11-11 75,34 49 50,-45-69-305,2-2 0,0 0 1,16 14-1,-2-5-4,1 0 58,-1 1 0,48 58 1,15 61 436,-60-93-308,53 68-1,-83-118-210,3 3 18,0 0-1,0-1 0,0 1 0,1-1 1,-1 0-1,1 0 0,10 6 0,-15-10-6,1 1-1,0-1 0,-1 0 0,1 0 0,0 0 0,0 0 0,-1 0 1,1 0-1,0 0 0,0 0 0,-1 0 0,2 0 0,-2 0-39,0 0 0,1 0 0,-1 0 0,0 0 0,0 0 0,0 0 0,0 0 0,0 0-1,0 0 1,0-1 0,1 1 0,-1 0 0,0 0 0,0 0 0,0 0 0,0 0 0,0 0 0,0 0-1,0 0 1,0 0 0,1 0 0,-1 0 0,0-1 0,0 1 0,0 0 0,0 0 0,0 0-1,0 0 1,0 0 0,0 0 0,0 0 0,0-1 0,0 1 0,0 0 0,0 0 0,0 0 0,0 0-1,0 0 1,0 0 0,0-1 0,0 1 0,0 0 0,0 0 0,0 0 0,0 0 0,0 0-1,0 0 1,0 0 0,0-1 0,0 1 0,0 0 0,0 0 0,-1 0 0,1 0 0,0 0 0,0 0-1,0 0 1,0 0 0,0 0 0,0 0 0,0-1 0,0 1 0,-1 0 0,1 0 0,0 0-1,0 0 1,0 0 0,0 0 0,0 0 0,-3-1-555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122 37 2785,'-22'-1'8687,"16"0"-8208,0 1 1,0 0 0,1 0 0,-1 0 0,0 1-1,0 0 1,-10 3 0,15-4-462,-1 1 0,1-1 0,-1 1 0,1 0 1,0 0-1,-1-1 0,1 1 0,0 0 0,-1 0 0,1 1 0,0-1 0,0 0 1,-1 2-1,-1 2 0,0 1 0,0-1-1,-1 9 1,1-8-6,1 0 0,0 1-1,1-1 1,-2 12-1,3-14-5,0-1-1,0 1 1,1-1-1,-1 1 0,1 0 1,-1-1-1,1 1 0,1-1 1,-1 0-1,0 1 1,1-1-1,-1 0 0,4 5 1,-2-4-4,1 0 1,0 0-1,0 0 1,0 0-1,0-1 1,0 1 0,1-1-1,-1 0 1,1-1-1,0 1 1,0-1-1,0 0 1,0 0-1,0 0 1,0-1-1,1 0 1,-1 0 0,0 0-1,1 0 1,-1-1-1,1 0 1,-1 0-1,1-1 1,-1 0-1,0 0 1,1 0-1,-1 0 1,0-1 0,0 0-1,0 0 1,0 0-1,6-4 1,-5 2 21,0-1 0,-1 1-1,1-1 1,-1 0 0,0 0 0,-1 0 0,1-1 0,-1 0 0,0 1 0,3-9 0,-5 11 38,-1 0 0,0 0-1,0 0 1,0 0 0,0 0 0,0 0 0,-1-1 0,0 1 0,1 0 0,-1 0 0,0 0 0,-1 0 0,1-1 0,0 1 0,-1 0 0,0 0 0,0 0 0,0 0 0,0 0 0,0 0 0,0 0 0,-1 0 0,0 1 0,1-1-1,-4-3 1,-1 0 62,1 0 0,-1 1 0,-1-1 0,1 1 0,-1 1-1,0-1 1,0 1 0,0 1 0,-11-5 0,9 5-120,0 0 1,-1 0 0,1 1 0,-1 1-1,1-1 1,-1 1 0,-15 1 0,21 0-69,0 1 1,0-1-1,0 1 1,0 0-1,1 0 1,-6 2-1,7-2 5,1-1 0,0 1 0,0 0-1,-1 0 1,1-1 0,0 1 0,0 0 0,0 0 0,0 0-1,0 1 1,0-1 0,0 0 0,0 0 0,0 1-1,1-1 1,-1 0 0,1 1 0,-1-1 0,0 3-1,0 0-387,0 0-1,0 0 0,1 1 1,0-1-1,-1 0 0,1 0 1,1 1-1,-1-1 0,1 0 1,0 0-1,0 0 0,2 6 0,7 10-992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46 63 4185,'-11'-40'2180,"10"39"-1933,0 0 0,1 0 0,-1 0 0,0 0 0,0 0 0,1 0 0,-1 0 0,0 0 1,0 0-1,0 0 0,0 0 0,0 0 0,0 1 0,-1-1 0,1 0 0,0 1 0,0-1 0,0 1 0,-2-1 0,-4-2 1268,1 0 1794,9 9-2699,3 4-621,-1 2 31,2-1 1,0 0-1,0 0 0,1 0 0,10 10 1,-8-10-6,14 14 36,1-1 0,1-1 1,49 33-1,-44-34 98,0 2 1,33 33 0,-49-41 355,27 35 1,-38-47-164,-8-7 272,0-3-4386,2 4 2548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184 1 3489,'-28'1'9210,"16"1"-8717,0-1-1,-18 6 0,28-6-424,0-1 0,-1 1 0,1 0 0,0 1 0,0-1 0,-1 0 0,1 1 0,0-1 0,0 1 0,1 0 0,-1-1 0,0 1 0,-2 3 0,-2 2 51,-4 4-48,1-1-1,0 2 1,-15 23 0,22-31-78,1-1 0,-1 1-1,0 0 1,1 0 0,0-1 0,0 1 0,0 0 0,0 0 0,1 1 0,-1-1 0,1 0 0,0 0 0,1 0 0,-1 0 0,0 0 0,1 0-1,0 0 1,2 5 0,-2-5-3,1 0-1,0 0 0,0 0 0,1-1 1,-1 1-1,1-1 0,-1 1 1,1-1-1,0 0 0,0 0 0,1 0 1,-1 0-1,1-1 0,-1 1 1,9 3-1,-7-4 11,1 1 0,0-2 0,0 1 0,0-1 0,0 1 0,1-2 0,-1 1-1,0-1 1,0 0 0,10-1 0,-8 0 17,1-1 0,-1 1 0,0-2 0,0 1 0,0-1-1,0 0 1,12-8 0,-15 8 4,0 0 1,0 0-1,-1-1 0,1 0 1,-1 0-1,1-1 0,-1 1 1,-1-1-1,1 1 0,5-10 1,-8 10 18,1 1-1,-1-1 1,0 0 0,0 0 0,0 0 0,0 1 0,0-1-1,-1 0 1,0 0 0,0 0 0,0 0 0,0 0 0,-1 0-1,0 0 1,1 0 0,-1 0 0,-1 0 0,1 0 0,0 1 0,-1-1-1,0 1 1,0-1 0,0 1 0,0 0 0,-1-1 0,1 1-1,-5-4 1,3 3-60,-1 0 0,1 0-1,-1 0 1,0 1 0,0-1 0,0 1-1,0 0 1,-1 1 0,1-1 0,-1 1-1,1 0 1,-1 1 0,0-1 0,0 1-1,0 0 1,0 1 0,-10-1-1,14 1-95,1 1 0,-1-1-1,1 0 1,-1 1 0,1-1-1,0 0 1,-1 1 0,1 0-1,0-1 1,-1 1-1,1 0 1,0 0 0,0 0-1,0 0 1,0 0 0,0 0-1,0 0 1,0 0-1,0 0 1,0 0 0,0 1-1,0 0 1,-4 16-772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10 9826,'-2'-2'3503,"-6"-5"893,15 16-4551,11 13 152,28 25-1,-18-19-1,146 135 39,-31-32 164,-134-123-193,1 1 231,-9-8-776,-5-2-845,-10-5-1270,-5-5 1103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158 2 5545,'-16'0'7351,"10"-1"-6764,-1 1 1,1 0 0,0 0-1,-10 2 1,7-1-415,6-1-129,-1 1-1,1-1 0,0 1 0,-1-1 0,1 1 0,0 0 0,0 1 0,0-1 1,0 0-1,0 1 0,0 0 0,0-1 0,0 1 0,1 0 0,-1 1 0,1-1 0,-3 3 1,0 0 5,2-2-45,0 0 1,1-1-1,0 1 1,-1 0-1,1 0 1,0 0 0,1 0-1,-1 1 1,-2 6-1,2-3-30,0 1-1,1 0 1,0 0 0,1 0-1,0 0 1,0 0-1,2 15 1,-1-18 17,0 0-1,0-1 1,1 1-1,-1-1 1,1 0 0,0 1-1,0-1 1,1 0-1,-1 0 1,1 0 0,0-1-1,0 1 1,0-1 0,7 7-1,-6-8 12,-1 1 0,1 0 0,0-1 0,0 0-1,0 0 1,0 0 0,1-1 0,-1 1 0,0-1 0,1 0-1,-1 0 1,1 0 0,-1-1 0,6 0 0,-6 0 7,0-1 0,0 1 0,0-1 1,-1 0-1,1 0 0,0-1 0,0 1 0,-1-1 1,1 0-1,-1 1 0,1-2 0,-1 1 0,0 0 1,0-1-1,0 1 0,3-5 0,-3 4 18,0 0 0,0 0 0,-1 0 0,1-1 0,-1 1 0,0-1 0,0 1 0,0-1 0,-1 0 0,1 0 0,-1 0 0,0 0 0,0 0 0,0 0 0,-1 0 0,1 0 0,-1 0 0,0 0 0,0 0 0,-1 0 0,1 0 0,-1 0 0,0 0 0,0 0 0,0 0 0,0 0 0,-1 0 0,-3-7 0,2 7 13,0 0-1,0-1 1,-1 1-1,1 0 1,-1 1-1,0-1 1,-6-4-1,8 7-73,0-1 0,0 1 0,0 0-1,0 0 1,0 0 0,0 0-1,0 1 1,-1-1 0,1 0 0,0 1-1,-1 0 1,1-1 0,0 1 0,-1 0-1,1 0 1,0 0 0,-1 1 0,-2 0-1,4-1-59,0 1-1,0-1 1,0 0-1,0 1 1,0-1 0,0 1-1,0 0 1,0-1-1,0 1 1,0 0-1,1 0 1,-1-1-1,0 1 1,0 0-1,1 0 1,-1 0-1,1 0 1,-1 0-1,1 0 1,-1 0-1,0 1 1,1 0-205,-1 0 0,1 0 0,0 0 0,0 0 0,0 0 0,0 0 0,0 0 0,0 0 0,0 0 0,0-1 0,2 4 0,8 16-1263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53 39 4737,'-38'-35'3167,"37"35"-3030,1 0-1,-1-1 1,1 1-1,-1 0 1,1-1-1,-1 1 1,1 0-1,-1-1 1,1 1-1,-1 0 1,0 0-1,1 0 1,-1 0-1,1 0 1,-2-1-1,-2 4 5007,49 41-4852,-35-34-255,82 81 343,-38-36-76,82 67 1,-114-105-278,61 51 55,-64-51-21,-1 0 0,19 26-1,64 72 1040,-97-112-749,-4-5-2626,-2 0 1388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833 16 3025,'-1'-2'249,"1"1"692,-1 0-1,1 0 0,0 0 0,-1 0 0,1 0 1,-1 0-1,1 1 0,-1-1 0,0 0 0,1 0 0,-2-1 1,-7 1 4639,0 3-6677,-24 12 1500,-168 86 194,-102 100-433,279-181-166,0 1 0,2 0-1,-28 34 1,23-22-43,-1-1 0,-36 31 0,63-61 22,-18 16 68,18-16-93,0 0 0,0 0 0,0 0 0,1 0 0,-1 0 0,0 0 0,1 1 0,-1-1 0,0 0 0,1 1 0,0-1 0,-1 0 0,1 1 0,-1 1-1,0-7-4294,1 2 3248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3:34.9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67 45 6785,'-43'-35'2916,"42"34"-2636,-1-1 0,1 1 0,-1 0 0,0 0 0,1 1 0,-1-1 0,-3-1 0,5 2-157,-1 0 0,1 0-1,0 0 1,-1 0-1,1 0 1,0 0 0,-1 0-1,1 0 1,0 0 0,-1 0-1,1 0 1,0 0-1,-1 0 1,1 0 0,0 0-1,0 1 1,-1-1 0,1 0-1,0 0 1,-1 1 1374,3-1-1386,67 23 98,-48-15-174,-11-5 16,0 1 0,-1 0 0,1 1-1,-1 0 1,0 0 0,16 13 0,-22-15-19,0 0 1,-1-1 0,1 1 0,0 1 0,-1-1-1,0 0 1,0 1 0,0-1 0,0 1-1,0-1 1,-1 1 0,1 0 0,-1 0-1,0 0 1,0 0 0,-1 0 0,1 0-1,-1 0 1,0 4 0,0-5 16,-1 0 0,1 0-1,-1 0 1,0 0 0,0 0 0,0 0 0,-1 0 0,1-1-1,-1 1 1,1 0 0,-1-1 0,0 1 0,0-1-1,0 1 1,0-1 0,-1 0 0,-3 3 0,-5 3 298,-1 0 0,-21 10 0,22-12-100,-47 20 1399,57-26-1597,5 1-160,138 2 43,58 15 201,-166-16-848,-30-3-310,-15-4 416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8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94 1 7754,'0'-1'6562,"-4"4"-6410,-8 16-147,-24 27 0,16-21-28,17-22 16,1 1 0,-1 0-1,1-1 1,0 1 0,0 0 0,1 1-1,-1-1 1,1 0 0,0 0 0,0 1 0,0-1-1,1 0 1,-1 1 0,1-1 0,0 1-1,1-1 1,-1 0 0,1 1 0,0-1-1,0 0 1,0 1 0,0-1 0,1 0 0,0 0-1,3 7 1,-1-6 13,-1 1-1,1-1 1,0 0-1,0 0 1,1 0 0,0-1-1,-1 1 1,2-1-1,-1 0 1,0-1 0,1 1-1,0-1 1,-1 0-1,1 0 1,9 2-1,-11-4 5,0 0 0,0-1 0,1 1-1,-1-1 1,0 1 0,0-1 0,1-1-1,-1 1 1,0-1 0,0 1 0,0-1-1,0-1 1,0 1 0,0 0 0,0-1-1,0 0 1,0 0 0,0 0 0,-1 0-1,6-5 1,-1 0 17,-1-1 0,1 1 0,-2-1 0,1-1 0,-1 1 0,-1-1 0,6-9-1,-9 13 22,0 0 0,1 0 0,-1 0-1,-1 0 1,1 0 0,-1 0-1,1-8 1,-2 11 6,0-1-1,0 1 1,0-1-1,0 1 1,0-1-1,-1 1 1,1 0-1,-1-1 0,0 1 1,0 0-1,0-1 1,0 1-1,0 0 1,0 0-1,-1 0 1,1 0-1,-4-4 1,4 5-28,-5-5 247,0 0 1,-14-11-1,18 16-245,0-1 0,-1 1-1,1 0 1,0 0 0,-1 0 0,1 0 0,-1 0 0,1 0 0,-1 1 0,0-1 0,1 1-1,-1 0 1,0-1 0,-4 2 0,-1 0-238,-1 0-1,1 1 1,0 0-1,-13 6 1,16-6-268,1 0 1,0 1-1,0-1 1,0 1-1,1-1 0,-1 1 1,1 0-1,-1 1 1,1-1-1,-4 5 1,-2 9-1113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8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726 20 3985,'0'0'-28,"3"-2"1205,2-6 4751,-5 8-5691,0 0 0,1 0 0,-1-1 0,0 1 0,0 0 0,0 0-1,0-1 1,0 1 0,0 0 0,0-1 0,1 1 0,-1 0 0,0-1 0,0 1 0,0 0 0,0 0 0,0-1 0,0 1 0,-1 0 0,1-1 0,0 1 0,0 0 0,0-1 0,-6-1 511,0 2-707,0 0 0,0 1-1,0 0 1,0 0 0,0 0 0,0 1-1,0 0 1,-7 3 0,-21 10 50,-46 26 0,-36 30 7,46-18-122,-72 70 1,22-18-73,112-99 82,-45 41-73,46-41 38,1 1 1,0 0 0,1 0 0,-1 0 0,-5 12-1,8-10-206,2-7-880,1-5-1474,1 2 2197,0 0-1,-1 0 1,1 0-1,0 0 1,0 0 0,0 0-1,0 0 1,0 0-1,0 0 1,0 1 0,2-2-1,0 0-446,7-5-471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8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1813 13 3705,'0'0'84,"-7"-6"7949,0 1-4053,6 5-3884,0-1-1,0 1 1,0 0 0,0 0-1,0 0 1,0-1-1,0 1 1,0 0 0,0 0-1,0 0 1,0 1-1,0-1 1,0 0 0,0 0-1,-1 1 1,-7 1 4,6-2-84,0 1 0,-1 0 0,1 0 1,-1 0-1,1 1 0,0-1 0,0 1 0,-6 3 0,-21 20 6,10-8 5,-25 16 0,-47 20 71,-17 12 36,27-6-57,4 3 0,2 4 0,-71 80 0,80-75-55,-136 110 0,147-135-14,2 3 0,2 2 0,-57 73 0,-53 62 38,103-120-38,-9 4-38,51-53 30,-21 16-1,26-23 3,0 0 1,1 0-1,0 1 1,1 1-1,-11 15 1,-31 46-2,35-52-10,12-16 21,0 1 0,1 0 0,-7 11 0,8-14 129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8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12 2553,'-13'-12'12860,"49"52"-12171,42 37-85,-28-23-79,-38-40-427,21 30 151,-29-40-233,8 10 35,0 0 1,-1 1-1,0 0 0,11 21 0,-13-18-26,0-1 0,1 0-1,1-1 1,19 22-1,59 52 28,-67-68-28,19 27 0,-1-3 10,17 24-8,-15-18-3,40 59 52,-32-39-30,-40-59-38,8 11 9,28 30 0,-37-44-8,-1 0 0,0 1 0,0 0 0,9 19 0,-14-25-7,0 0 0,0 0 0,1 0 1,0-1-1,0 1 0,5 3 1,-6-5 1,1 0 1,-1 0-1,0 1 1,0-1-1,0 1 0,-1-1 1,1 1-1,-1 0 1,0 0-1,0 0 1,2 7-1,-2-4 4,-1-2 1,0 0 0,1 1 1,0-1-1,3 7 0,4 2 3,-4-5-2,9 17 1,-8-5-8,10 8 12,-9-18-3,-1 0 0,0 0 0,0 1 1,4 15-1,-8-22-8,-1 0 1,1 0-1,1 0 1,-1 0 0,1 0-1,4 6 1,4 6 2,5 9 11,-7-14-9,-1 0 1,8 17-1,-9-16 0,0-1-1,16 20 1,-17-23-2,0 0 0,0 0 0,6 14-1,8 12 14,-19-34-3,4 4 20,-5-2-3274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3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80 9 2561,'-44'6'14097,"45"-7"-14086,-1 0 1,1 0-1,0 0 0,-1 0 1,1 1-1,0-1 0,0 0 0,-1 0 1,1 1-1,2-2 0,-3 2 10,1-1 1,0 1-1,0-1 0,0 1 0,0 0 0,-1 0 0,1-1 1,0 1-1,0 0 0,0 0 0,0 0 0,0 0 0,0 0 0,0 0 1,0 0-1,0 0 0,-1 0 0,1 1 0,0-1 0,0 0 1,0 1-1,0-1 0,0 0 0,-1 1 0,1-1 0,1 1 1,-1 1 0,0-1 1,0 1 0,0-1-1,0 1 1,0 0 0,0-1 0,0 1-1,0 0 1,0 0 0,-1-1-1,1 4 1,1 3 24,-1 0 0,0 0-1,-1-1 1,0 12 0,0-18-35,-1 0 0,1-1-1,0 1 1,0 0 0,0 0 0,0 0 0,-1 0 0,1 0-1,0-1 1,-1 1 0,1 0 0,0 0 0,-1-1 0,1 1 0,-1 0-1,1 0 1,-1-1 0,0 1 0,1-1 0,-1 1 0,0 0-1,1-1 1,-1 1 0,0-1 0,0 0 0,0 1 0,1-1 0,-1 0-1,0 1 1,0-1 0,0 0 0,0 0 0,0 0 0,1 0-1,-1 0 1,0 0 0,-1 0 0,0 0 5,0 0 1,0 0-1,0-1 1,0 1-1,0-1 1,0 1-1,1-1 1,-1 0-1,0 0 1,0 0-1,1 0 1,-1 0-1,0 0 0,-1-2 1,1 1-31,-1-1 1,1 0-1,0 0 1,0 0-1,0 0 1,1-1-1,-1 1 1,-1-6-1,2 8 3,1 0-1,0-1 1,0 1 0,0 0-1,0 0 1,0-1-1,0 1 1,0 0 0,0 0-1,0-1 1,0 1-1,1 0 1,-1 0 0,0 0-1,1-1 1,-1 1-1,1 0 1,-1 0 0,1 0-1,0 0 1,0 0-1,-1 0 1,1 0 0,0 0-1,0 0 1,0 0-1,2-1 1,-1 1-5,0 0 1,1-1-1,-1 1 1,0 0-1,1 0 1,-1 0-1,1 0 0,0 1 1,-1-1-1,6 0 1,0 1 9,0 0 1,10 2 0,-10-1 8,-5 0 2,-1-1 1,0 1 0,0 0 0,0-1 0,0 1 0,0 0 0,0 0 0,0 1 0,0-1 0,3 3 0,-4-4 6,0 1 0,0 0 0,-1-1 0,1 1-1,0 0 1,-1 0 0,1-1 0,0 1 0,-1 0 0,1 0 0,-1 0-1,1 0 1,-1 0 0,0 0 0,1 0 0,-1 0 0,0 0-1,0 0 1,0 0 0,0 0 0,0 0 0,0 0 0,0 0 0,0 0-1,0 1 1,-1-1 13,0 0-1,1 0 1,-1 0-1,0 0 1,0 0-1,0 0 1,0 0-1,0-1 1,0 1 0,0 0-1,0-1 1,0 1-1,0-1 1,0 1-1,0-1 1,0 1-1,0-1 1,-2 1-1,-22 3 193,19-4-175,0 1 0,1-1-1,-1 0 1,1-1 0,-1 0-1,-10-2 1,13 2-45,1 0 0,-1 0 0,1 0 0,0-1-1,-1 1 1,1-1 0,0 1 0,0-1 0,0 0 0,0 0 0,0 0-1,0 0 1,1 0 0,-1 0 0,1 0 0,-3-5 0,3 6-9,1 0 1,-1 0 0,1 0 0,0 0-1,-1 0 1,1 0 0,0 0-1,0 0 1,-1 0 0,1 0-1,0 0 1,0 0 0,0 0-1,0 0 1,1-1 0,-1 1-2,0 0 0,1 0 0,-1 1 0,1-1 0,-1 0 0,1 0 0,0 1 1,-1-1-1,1 1 0,0-1 0,-1 1 0,1-1 0,0 1 0,-1-1 0,1 1 0,0-1 0,0 1 1,0 0-1,-1 0 0,1-1 0,0 1 0,1 0 0,0 0 6,-1-1 0,1 1-1,-1 0 1,0 0 0,1 0 0,-1 0-1,1 0 1,-1 0 0,1 0 0,-1 1 0,0-1-1,1 0 1,-1 1 0,0-1 0,1 1-1,1 1 1,0 0 21,0 1-1,0-1 1,0 1-1,4 4 1,5 6 27,-11-13-50,-1 0 0,0 0 0,0 0 0,0 0-1,0 0 1,0 0 0,1 1 0,-1-1 0,0 0-1,0 0 1,0 0 0,0 0 0,1 0 0,-1 0 0,0 0-1,0 0 1,0 0 0,0 0 0,1 0 0,-1 0-1,0 0 1,0 0 0,0 0 0,1 0 0,-1 0-1,0 0 1,0 0 0,0 0 0,0 0 0,1 0 0,-1-1-1,0 1 1,0 0 0,0 0 0,0 0 0,1 0-1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3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60 48 1816,'-17'-2'12900,"17"2"-12838,-1-1 0,1 1 0,0-1 1,-1 1-1,1-1 0,0 1 0,-1-1 0,1 1 0,0-1 1,0 1-1,-1-1 0,1 1 0,0-1 0,0 0 0,0 1 0,0-1 1,0 1-1,0-1 0,0 0 0,0 1 0,0-2 182,0 5 53,-1 0-222,1-1-1,-1 1 0,1 0 1,-1-1-1,0 1 0,-1 2 1,2-4-60,-1-1 0,1 0 0,0 1 0,0-1-1,0 0 1,-1 1 0,1-1 0,0 0 0,-1 1 0,1-1 0,0 0 0,-1 0 0,1 1 0,0-1 0,-1 0 0,1 0 0,-1 0 0,1 0 0,0 1 0,-1-1-1,0 0-30,1 0-1,-1 0 1,0-1-1,1 1 0,-1 0 1,0 0-1,1 0 0,-1-1 1,1 1-1,-1 0 0,0-1 1,1 1-1,-1 0 1,1-1-1,-1 1 0,1-1 1,-1 0-1,1 1 18,-1 0 0,1 0 0,0 0 0,0-1 0,0 1 0,0 0 0,0 0 0,-1 0 0,1 0 0,0 0 0,0 0 0,0-1 0,0 1 0,0 0 0,0 0 0,0 0 0,0 0-1,0-1 1,0 1 0,0 0 0,0 0 0,0 0 0,0 0 0,0-1 0,0 1 0,0 0 0,0 0 0,0 0 0,0-1 0,0 1 0,0 0 0,0 0 0,0 0 0,0 0 0,0 0 0,0-1 0,0 1 0,1 0 0,6-4 63,10 2 254,-16 2-304,-1 0 0,1 1 0,-1-1 0,0 0 0,1 1 0,-1-1 0,0 0-1,0 1 1,1-1 0,-1 0 0,0 1 0,0-1 0,0 1 0,1-1 0,-1 1 0,0-1 0,0 1 0,0 0 11,2 5 13,-1 1 0,0-1 1,0 1-1,-1-1 0,1 1 0,-2-1 0,1 1 0,-1-1 0,-1 7 1,2-12-32,0-1 0,-1 1 0,1-1 0,0 1 1,0 0-1,-1-1 0,1 1 0,0-1 0,-1 1 1,1-1-1,0 1 0,-1-1 0,1 1 0,-1-1 1,1 1-1,-1-1 0,1 0 0,-1 1 0,1-1 1,-1 0-1,1 0 0,-1 1 0,0-1 0,1 0 1,-1 0-1,1 0 0,-1 1 0,0-1 0,1 0 1,-1 0-1,0 0 0,1 0 0,-1 0 0,0 0 1,1-1-1,-1 1 0,1 0 0,-1 0 0,-1-1 1,1 1-3,0-1 1,0 1 0,-1-1-1,1 1 1,0-1 0,0 0-1,0 0 1,0 0-1,0 0 1,0 0 0,0 0-1,0 0 1,0 0 0,0 0-1,1 0 1,-2-2 0,1 0-21,0-1-1,0 1 1,0-1 0,1 1 0,-1-1 0,1 1 0,0-1 0,0 0 0,0 1 0,0-1 0,1 1 0,0-1 0,0 1 0,-1-1 0,2 1-1,-1 0 1,0-1 0,1 1 0,0 0 0,-1 0 0,1 0 0,1 0 0,-1 0 0,0 1 0,1-1 0,-1 1 0,1-1 0,0 1-1,-1 0 1,1 0 0,0 0 0,7-2 0,-6 1 14,2 1-1,-1 0 0,0 0 0,0 0 1,1 1-1,-1 0 0,7 0 1,-11 0 11,0 1 1,0 0 0,0 0 0,0 0-1,1 0 1,-1 0 0,0 1-1,0-1 1,0 0 0,0 0-1,0 1 1,0-1 0,0 1 0,0-1-1,0 1 1,0-1 0,0 1-1,0 0 1,0-1 0,0 1-1,0 0 1,-1 0 0,1 0 0,0 0-1,0 0 1,-1 0 0,1-1-1,-1 1 1,1 1 0,-1-1 0,1 0-1,-1 0 1,0 0 0,1 0-1,-1 0 1,0 0 0,0 0-1,0 0 1,0 1 0,0 1 0,0 1 31,-1-1 1,0 1-1,1-1 0,-1 1 1,0-1-1,-1 1 1,1-1-1,-1 0 1,1 0-1,-1 0 1,0 0-1,-3 4 1,3-5-20,1 0 0,0 0 1,-1-1-1,0 1 1,1 0-1,-1-1 1,0 0-1,0 1 1,0-1-1,0 0 0,0 0 1,0 0-1,0 0 1,0 0-1,0-1 1,0 1-1,0-1 1,-1 1-1,1-1 0,-4 0 1,-1-1 27,1 0 1,-1-1 0,-8-3-1,12 5-50,1-1-1,0 0 1,0 0-1,-1 0 0,1 0 1,0-1-1,0 1 1,0-1-1,0 1 1,1-1-1,-1 0 0,-2-2 1,4 4-12,0-1 1,0 1-1,-1-1 0,1 1 1,0-1-1,0 0 1,0 1-1,0-1 0,0 1 1,0-1-1,0 0 0,0 1 1,0-1-1,0 1 1,0-1-1,0 1 0,0-1 1,0 0-1,0 1 1,1-1-1,-1 1 0,0-1 1,1 1-1,-1-1 0,0 1 1,1-1-1,-1 1 1,0-1-1,1 1 0,-1-1 1,1 1-1,18-12-176,-15 10 154,20-8-432,-9 4-437,-3 2 466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3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73 63 5393,'-1'0'10340,"1"0"-10307,0 0 0,0-1 0,0 1 0,0-1 0,0 1 0,0 0 0,1-1 1,-1 1-1,0 0 0,0-1 0,0 1 0,1 0 0,-1 0 0,0-1 0,0 1 0,1 0 1,-1 0-1,0-1 0,0 1 0,1 0 0,-1 0 0,0 0 0,1-1 0,-1 1 0,0 0 1,1 0-1,0 0-20,-1 0 0,0 0 0,1-1 0,-1 1 0,0 0 0,0 0 0,1 0 1,-1 0-1,0-1 0,0 1 0,1 0 0,-1 0 0,0 0 0,0-1 0,1 1 0,0-3 743,-13 3-617,10 0-283,7 0 371,-5 0-206,0 0 0,1 0 0,-1 1-1,0-1 1,1 0 0,-1 1 0,0-1-1,0 0 1,0 1 0,1-1 0,-1 1-1,0-1 1,0 0 0,0 1-1,0-1 1,1 1 0,-1-1 0,0 0-1,0 1 1,0-1-8,0 1 0,0-1-1,0 0 1,0 0 0,0 1 0,0-1-1,0 0 1,0 0 0,0 0 0,0 1 0,0-1-1,0 0 1,0 0 0,0 1 0,0-1-1,0 0 1,0 0 0,0 0 0,0 1-1,0-1 1,0 0 0,0 0 0,0 0 0,-1 1-1,1-1 1,0 0 0,0 0 0,0 0-1,0 1 1,-1-1 0,1 0 0,0 0-1,0 0 1,0 0 0,-1 0 0,1 0 0,0 0-1,0 1 1,0-1 0,-1 0 0,1 0-1,0 0-24,0 0 0,-1 0 0,1 0 1,0 0-1,0 0 0,-1 0 0,1 0 0,0 0 0,0 0 0,0 0 0,-1 0 0,1 0 0,0 0 0,0 0 0,-1 0 0,1 0 0,0 0 0,0 0 0,0 0 0,-1 0 0,1 0 0,0 0 0,0 0 0,0 0 0,-1-1 0,1 1 0,0 0 0,0 0 0,0 0 1,0 0-1,-1 0 0,1-1 0,0 1 0,7-4-65,14-4 140,-21 8-50,1 0 0,-1 0-1,1 0 1,0 0 0,-1-1 0,1 1-1,0 0 1,-1 0 0,1 0-1,-1 0 1,1 1 0,0-1 0,-1 0-1,1 0 1,-1 0 0,1 0-1,0 1 1,-1-1 0,1 0 0,-1 0-1,1 1 1,-1-1 0,1 0-1,-1 1 1,1-1 0,0 2 0,0-2 13,-1 1 0,1 0 0,-1 0 0,0 0 0,1 0 0,-1 0 0,0 0 0,1 0 0,-1 0 0,0 0 0,0 0 0,0 0 0,0 0 0,0 0 0,0 1 0,0 0 0,-1-1-7,1 0 1,-1-1-1,1 1 1,-1-1-1,1 1 1,-1-1-1,1 1 1,-1-1 0,1 1-1,-1-1 1,0 1-1,1-1 1,-1 0-1,0 1 1,1-1-1,-1 0 1,0 0-1,0 0 1,1 1-1,-1-1 1,-1 0-1,-19 1-36,17-1 4,-1 0 0,1-1 1,0 0-1,0 0 0,0 0 1,0 0-1,0 0 0,-5-3 1,3 1-17,5 2 23,1 1-1,0 0 1,-1 0-1,1 0 1,-1-1 0,1 1-1,-1 0 1,1-1-1,0 1 1,-1 0-1,1-1 1,0 1-1,-1 0 1,1-1 0,0 1-1,0-1 1,-1 1-1,1-1 1,0 1-1,0 0 1,0-1-1,0 1 1,-1-1 0,1 1-1,0-1 1,0 1-1,0-1 1,0 1-1,0-1 1,0 1 0,0-1-1,0 1 1,1-1-1,-1 1 1,0-1-1,0 1 1,0-1-1,9-13-101,-8 13 97,2-3 3,0 1-1,1-1 1,-1 1 0,1 0-1,0 0 1,0 0 0,0 0-1,0 1 1,0 0 0,1 0-1,-1 0 1,1 0-1,-1 1 1,7-2 0,-10 3 12,-1 0 1,1 0 0,0 0-1,0 0 1,0 0-1,0 0 1,0 1 0,0-1-1,0 0 1,-1 0-1,1 1 1,0-1 0,0 0-1,0 1 1,0-1 0,-1 1-1,1-1 1,0 1-1,-1-1 1,1 1 0,0 0-1,0 0 1,0 1 12,0-1-1,-1 0 1,1 1-1,-1-1 1,1 0 0,-1 1-1,1-1 1,-1 1 0,0-1-1,0 1 1,0-1 0,0 3-1,0-1 12,-1 0-1,1 0 0,-1 0 0,1 0 0,-1 0 0,0 0 0,0 0 1,0 0-1,-1-1 0,1 1 0,-1 0 0,1-1 0,-4 4 1,2-4 5,1 0 1,-1 0 0,-1 0-1,1 0 1,0-1 0,0 1-1,-1-1 1,1 0-1,-1 1 1,1-2 0,-6 2-1,3-1 11,-1-1-1,0 1 1,0-2-1,-13 0 1,19 0-49,0 1-1,1 0 1,-1 0 0,0-1 0,0 1-1,0 0 1,1-1 0,-1 1-1,0-1 1,0 1 0,1-1 0,-1 1-1,0-1 1,1 0 0,-1 1 0,1-1-1,-1 0 1,1 0 0,-1 1-1,1-1 1,-1 0 0,1 0 0,0 1-1,0-1 1,-1 0 0,1 0-1,0 0 1,0 0 0,0 0 0,0 1-1,0-1 1,0 0 0,0 0-1,0-2 1,0 1-64,1-1-1,-1 1 0,1-1 1,-1 1-1,1-1 0,0 1 1,0-1-1,0 1 0,0-1 1,2-2-1,7-6-965,1-1 470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3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76 16 4393,'0'0'11937,"1"-13"-10442,-1 13-1480,0 0-1,1-1 1,0 1-1,-1 0 1,1-1-1,-1 1 1,1 0-1,-1 0 1,1 0-1,0-1 1,-1 1 0,1 0-1,-1 0 1,1 0-1,0 0 1,-1 0-1,1 0 1,-1 0-1,1 0 1,0 0-1,-1 1 1,1-1-1,-1 0 1,1 0-1,0 0 1,-1 1 0,1-1-1,-1 0 1,1 1-1,-1-1 1,1 0-1,-1 1 1,1-1-1,-1 1 1,0-1-1,1 1 1,-1-1-1,1 1 1,-1-1-1,0 1 1,0-1 0,1 1-1,-1-1 1,0 1-1,0-1 1,0 1-1,1 0 1,-1-1-1,0 1 1,0 1-1,0-1 10,0 0 0,1 1 0,-1-1 0,0 1 0,0-1-1,0 0 1,0 1 0,0-1 0,-1 1 0,1-1 0,0 0 0,-1 1-1,1-1 1,0 0 0,-1 1 0,0-1 0,1 0 0,-1 0 0,0 1-1,0-1 1,0 0 0,1 0 0,-3 2 0,-8 2 3,0 1 0,1-1 0,-2-1 1,-14 4-1,26-7-31,-1-1-1,1 0 1,-1 0 0,1 0-1,-1 1 1,0-1 0,1 0 0,-1 0-1,1 0 1,-1 0 0,0 0-1,1 0 1,-1 0 0,1 0 0,-1 0-1,0-1 1,1 1 0,-1 0-1,1 0 1,-1 0 0,1-1 0,-1 1-1,1 0 1,-1-1 0,1 1-1,-1 0 1,1-1 0,-1 1 0,1-1-1,-1 1 1,1-1 0,0 1-1,-1-1 1,1 1 0,0-1 0,-1 0-1,1 0-13,0 0-1,0 0 1,0 1-1,-1-1 1,1 0 0,0 0-1,1 0 1,-1 0-1,0 0 1,0 0-1,0 1 1,0-1-1,1 0 1,-1 0-1,0 0 1,1 0-1,0-1 1,2-1-4,1 1 0,-1 0 0,1-1 0,-1 1 0,1 0 0,0 0 0,0 1 0,0-1 0,0 1 0,0 0 1,0 0-1,6 0 0,1-1 37,-1 1 1,1 0-1,0 1 1,0 0-1,0 1 1,0 0 0,0 0-1,14 5 1,-23-5 7,0 0 1,-1-1-1,1 1 1,0 0 0,-1 0-1,1 0 1,-1 0 0,1 0-1,-1 1 1,0-1-1,1 0 1,-1 1 0,0-1-1,0 1 1,0-1-1,1 3 1,-2-3-9,1-1-1,-1 1 1,0-1 0,0 0-1,0 1 1,0-1 0,0 1-1,0-1 1,0 1-1,0-1 1,0 1 0,-1-1-1,1 1 1,0-1 0,0 0-1,0 1 1,0-1 0,-1 1-1,1-1 1,0 0-1,0 1 1,-1-1 0,1 1-1,-1-1 1,-10 10 219,5-7-195,0 0-1,-1 0 1,1-1-1,-1 0 0,1 0 1,-1-1-1,0 0 1,0 0-1,0 0 1,0-1-1,-11-1 1,15 1-44,-1-1 1,0 0-1,1 0 1,-1 0 0,1 0-1,-1-1 1,1 1 0,0-1-1,0 0 1,0 0-1,-4-3 1,7 5-7,-1-1 0,0 0 0,0 1 0,1-1 0,-1 0 0,0 0-1,1 1 1,-1-1 0,1 0 0,-1 0 0,1 0 0,-1 0 0,1 0 0,0 0 0,-1 0 0,1 0 0,0 0 0,0 0 0,0 0-1,0 0 1,0 0 0,0 0 0,0 0 0,0 0 0,0 0 0,0 0 0,1 0 0,-1 0 0,0 0 0,1 1 0,-1-1-1,0 0 1,1 0 0,-1 0 0,1 0 0,0 0 0,-1 1 0,1-1 0,0 0 0,-1 0 0,1 1 0,0-1 0,1 0 0,1-2-6,1 1 0,0-1 0,-1 1 1,1 0-1,0 0 0,0 0 1,0 1-1,1 0 0,5-2 0,-7 2 22,0 1 0,0-1 0,0 1 0,0 0 0,0 0 0,0 0-1,-1 0 1,1 1 0,0-1 0,0 1 0,0 0 0,0 0 0,0-1-1,-1 2 1,4 0 0,-5-1 4,-1-1-1,1 1 0,0-1 0,-1 1 1,1-1-1,-1 1 0,1-1 1,-1 1-1,1-1 0,-1 1 1,1 0-1,-1-1 0,1 1 1,-1 0-1,0-1 0,0 1 1,1 0-1,-1 0 0,0-1 1,0 1-1,0 0 0,0 0 1,0 1-1,0-1 7,0-1-1,0 1 1,0-1-1,0 1 1,-1-1 0,1 1-1,0-1 1,0 1-1,-1-1 1,1 0 0,0 1-1,-1-1 1,1 1-1,-1-1 1,1 0 0,0 1-1,-1-1 1,1 0-1,-1 1 1,1-1 0,-1 0-1,1 0 1,-1 0-1,1 1 1,-1-1-1,1 0 1,-1 0 0,1 0-1,-1 0 1,0 0-1,1 0 1,-2 0 0,-17-4-1234,2 2 640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3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68 54 9082,'-15'6'2419,"11"-4"-1780,-1-1 1,1 1-1,-1-1 1,1 0 0,-1 0-1,-6 0 1,11-1-568,-1 0 1,1 0-1,-1 0 0,1-1 0,-1 1 1,1 0-1,-1 0 0,1-1 0,-1 1 1,1 0-1,-1-1 0,1 1 1,-1-1-1,1 1 0,0-1 0,-1 1 1,1 0-1,0-1 0,-1 1 0,1-1 1,0 1-1,0-1 0,0 0 0,-1 1 1,1-1-1,0 1 0,0-1 0,0 1 1,0-1-1,0 0 0,0 1 1,0-2-1,1-18-328,0 18 251,-1 0 1,1 0 0,-1 0 0,1 0 0,0 1 0,0-1 0,0 0-1,0 0 1,0 1 0,0-1 0,0 1 0,1-1 0,-1 1 0,3-3 0,-2 3 10,-1 1 1,0-1 0,1 0 0,-1 1-1,1-1 1,-1 1 0,1-1 0,-1 1-1,1 0 1,-1 0 0,1-1 0,-1 1-1,1 0 1,0 1 0,-1-1 0,1 0-1,-1 0 1,1 1 0,-1-1 0,1 1-1,-1-1 1,1 1 0,0 0 0,5 3 22,0-1 0,13 10 1,-19-12-20,0 0 0,0 0 0,0 0 0,-1 0 0,1 1 0,0-1 1,0 0-1,-1 0 0,1 1 0,-1-1 0,1 0 0,-1 1 0,1-1 1,-1 1-1,0-1 0,0 1 0,0-1 0,0 1 0,0-1 1,0 2-1,0 1 43,0-3-23,0 1-1,0-1 0,0 0 1,0 0-1,-1 1 0,1-1 1,0 0-1,-1 0 0,1 0 1,-1 1-1,1-1 0,-1 0 1,0 0-1,1 0 1,-1 0-1,0 0 0,0 0 1,0 0-1,1 0 0,-1-1 1,0 1-1,0 0 0,-2 1 1,-1 0 47,0 0 0,1 0 1,-1 0-1,0-1 0,-5 2 1,7-3-78,0 1 1,0-1 0,-1 0-1,1 0 1,0 0 0,0 0-1,0 0 1,0 0 0,0-1 0,0 1-1,0 0 1,0-1 0,0 0-1,0 0 1,0 0 0,0 1-1,0-2 1,0 1 0,0 0 0,1 0-1,-1-1 1,0 1 0,1 0-1,-1-1 1,1 0 0,0 1-1,-1-1 1,1 0 0,0 0 0,0 0-1,0 1 1,1-1 0,-1 0-1,0 0 1,1-1 0,-1 1-1,1 0 1,-1 0 0,1 0 0,0 0-1,0-4 1,1 5-16,-1-1 0,1 0 0,-1 1 0,1-1 0,0 0 0,-1 1 0,1-1 0,0 1 0,0-1 0,0 1 0,0 0 0,1-1 0,-1 1 0,0 0 0,0 0 0,1 0 0,-1 0 0,1 0 0,-1 0 0,3-1 0,2-1-11,1 0 1,-1 1 0,13-4 0,-16 5 24,1 1 0,-1 0 0,0 0 0,0 0 0,1 0 0,-1 0 0,0 1 0,0-1 0,0 1 0,1 0 0,-1 0 0,5 3 0,-5-3 10,1 1-1,-1 0 1,1 0 0,-1 0 0,0 0 0,0 1 0,0-1 0,-1 1 0,6 6 0,-8-9 5,1 1 0,-1 0 0,1 0 0,-1 0-1,0-1 1,0 1 0,1 0 0,-1 0 0,0 0 0,0 0 0,0-1 0,0 1 0,0 0 0,0 0 0,0 0 0,0 0-1,0-1 1,0 1 0,-1 0 0,1 0 0,0 0 0,-1 0 0,1-1 0,0 1 0,-1 0 0,1 0 0,-1-1 0,1 1 0,-1 0-1,0-1 1,1 1 0,-1-1 0,1 1 0,-1-1 0,0 1 0,-1 0 0,-3 2 79,0 0 0,0 0 0,-11 4-1,15-7-89,-9 3 55,1 0-1,-1-1 0,0 0 1,-17 0-1,22-1-40,4-1-10,-1 0 0,1 0 0,-1 0 0,1 0 0,-1 0-1,1 0 1,-1-1 0,1 1 0,-1 0 0,1-1 0,-3 0-1,4 1-12,-1-1 0,1 1 0,-1-1 0,1 1 0,0-1 0,-1 1-1,1-1 1,-1 1 0,1-1 0,0 1 0,-1-1 0,1 1-1,0-1 1,0 0 0,0 1 0,-1-1 0,1 1 0,0-1 0,0 0-1,0 1 1,0-1 0,0 0 0,0 1 0,0-1 0,0 0 0,1 0-1,-1-2-20,1 0-1,-1 0 1,1 0-1,0 1 1,0-1 0,0 0-1,1 1 1,-1-1-1,1 1 1,-1-1-1,1 1 1,0 0-1,0 0 1,0 0-1,0 0 1,0 0-1,0 0 1,1 0-1,-1 1 1,4-3 0,-3 3 22,-1 0 0,0 1 1,0-1-1,1 0 1,-1 1-1,0-1 1,1 1-1,-1 0 1,0 0-1,1 0 1,-1 0-1,0 0 1,1 0-1,-1 1 0,1-1 1,-1 1-1,0-1 1,0 1-1,1 0 1,-1 0-1,0 0 1,0 0-1,0 1 1,0-1-1,2 3 1,-2-3 10,-1 0 0,0 0 0,0 0 0,0 0 0,0 0 0,0 1-1,0-1 1,-1 0 0,2 3 0,7 10-2817,4 0 1956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3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60 123 4617,'-38'-15'2741,"37"14"-2555,0 1 0,-1-1 1,1 1-1,0-1 1,0 0-1,0 0 0,0 1 1,-1-1-1,1 0 1,0 0-1,1 0 0,-1 0 1,0 0-1,0 0 1,0-1-1,1 1 1,-1 0-1,0 0 0,1 0 1,-1-1-1,1 1 1,0 0-1,-1-1 0,1 1 1,0 0-1,0-1 1,0 1-1,0-3 0,1 0 42,0 0-1,0 0 0,1 0 0,-1 0 0,1 0 0,0 1 0,2-5 0,2-2 54,-6 10-260,0 0 0,0 0 0,0 0 0,0-1 0,0 1 0,0 0 1,1 0-1,-1 0 0,0-1 0,0 1 0,0 0 0,0 0 1,0 0-1,1 0 0,-1 0 0,0-1 0,0 1 0,0 0 1,0 0-1,1 0 0,-1 0 0,0 0 0,0 0 0,0 0 1,1 0-1,-1 0 0,0 0 0,0 0 0,1 0 0,-1 0 1,0 0-1,0 0 0,0 0 0,1 0 0,-1 0 0,0 0 1,0 0-1,0 0 0,1 0 0,-1 0 0,0 0 0,0 0 0,0 0 1,1 1-1,-1-1 0,0 0 0,0 0 0,0 0 0,0 0 1,1 1-1,-1-1 0,0 0 0,0 0 0,0 0 0,0 0 1,0 1-1,8 11 1104,-8-10-1283,7 14 1588,-17-23-1395,10 6-37,-1 0-47,0-1 1,0 0-1,1-1 0,-1 1 0,0 0 1,0-4-1,1 6 51,0-1 0,0 0 0,0 1 0,0-1-1,0 0 1,0 1 0,1-1 0,-1 0 0,0 1 0,0-1 0,1 1 0,-1-1 0,0 0 0,1 1-1,-1-1 1,0 1 0,1-1 0,-1 1 0,1-1 0,-1 1 0,1-1 0,-1 1 0,1 0 0,-1-1 0,1 1-1,0 0 1,0-1 0,0 1 24,-1 0-1,0-1 1,0 1 0,1 0-1,-1 0 1,0 0-1,1 0 1,-1-1-1,0 1 1,0 0 0,1 0-1,-1 0 1,0 0-1,1 0 1,-1 0-1,0 0 1,1 0 0,-1 0-1,0 0 1,1 0-1,-1 0 1,0 0-1,1 0 1,-1 1 0,0-1-1,1 0 1,-1 0-1,0 0 1,1 0-1,-1 1 1,0-1 0,4 11 430,-4-10-422,0 0-1,0 1 0,0-1 1,0 0-1,0 0 0,0 0 1,0 0-1,0 0 1,-1 0-1,1 0 0,0 0 1,-1 0-1,1 0 0,-1 0 1,1 0-1,-1 0 1,0 0-1,1 0 0,-1-1 1,0 1-1,0 0 0,1 0 1,-1-1-1,0 1 1,-2 1-1,3-2-38,-1 1 0,0-1-1,0 1 1,0-1 0,0 0 0,0 1 0,1-1-1,-1 0 1,0 0 0,0 0 0,0 0 0,0 0 0,0 1-1,0-2 1,0 1 0,0 0 0,0 0 0,0 0-1,0 0 1,0-1 0,0 1 0,0 0 0,1-1-1,-1 1 1,0 0 0,0-1 0,0 0 0,1 1 0,-2-1-1,1-1-22,0 0 1,-1 0-1,1 0 0,0 1 0,1-1 0,-1 0 0,0 0 0,1 0 1,-1-1-1,1 1 0,-1 0 0,1 0 0,0 0 0,0 0 0,0 0 1,0 0-1,1-4 0,5 2-4,1 1 32,0 1 1,0 1-1,0-1 1,1 1-1,-1 1 1,0-1-1,1 1 0,9 2 1,-15-2 8,0 0 1,0 1-1,0 0 0,0 0 1,0-1-1,0 1 0,0 0 1,0 1-1,-1-1 0,1 0 1,0 0-1,-1 1 0,1-1 1,-1 1-1,1-1 0,-1 1 1,0 0-1,0-1 0,0 1 1,0 0-1,0 0 0,0 0 1,0 0-1,0 2 0,0 0 29,0-1 0,0 1-1,-1-1 1,1 1 0,-1-1 0,0 1 0,0 0-1,0-1 1,0 1 0,-1-1 0,0 1-1,-1 3 1,1-1 66,-2-2 0,1 1 0,-6 9-1,8-13-80,-1 0-1,0 1 0,0-1 0,0 0 0,0 0 0,0 0 0,0 0 0,0-1 0,-1 1 0,1 0 0,0 0 0,0-1 0,-1 1 0,1 0 0,0-1 0,-1 1 0,1-1 0,-1 0 0,0 1 0,-1-1-18,1-1 0,-1 1 0,1 0 0,-1-1 0,1 1 0,0-1 0,-1 0 0,1 0 0,0 0-1,0 0 1,0 0 0,0-1 0,0 1 0,0 0 0,0-1 0,0 0 0,0 1 0,1-1 0,-1 0 0,0 0 0,1 0 0,-2-2-1,2 3-19,1-1-1,-1 1 1,0-1-1,0 1 0,1 0 1,-1-1-1,1 1 0,-1-1 1,1 1-1,0-1 0,0 0 1,0 1-1,0-1 0,0 1 1,0-1-1,0 1 1,0-1-1,0 1 0,1-1 1,-1 0-1,1 1 0,-1 0 1,1-1-1,-1 1 0,1-1 1,0 1-1,0 0 1,0-1-1,0 1 0,0 0 1,0 0-1,0 0 0,0 0 1,2-1-1,-1 0-130,0 1 0,0-1 0,0 1 0,0 0 0,0 0 0,1 0 0,-1 0 0,0 1 0,4-2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3:36.2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1253 15 2377,'-2'-12'11443,"2"12"-11300,0 0 0,0 0 0,0 0 0,0 0 0,0-1 0,0 1 0,-1 0 0,1 0-1,0 0 1,0 0 0,0 0 0,0-1 0,0 1 0,-1 0 0,1 0 0,0 0 0,0 0 0,0 0-1,0 0 1,0 0 0,-1 0 0,1 0 0,0 0 0,0 0 0,0 0 0,-1 0 0,1 0 0,0 0-1,0 0 1,0 0 0,0 0 0,-1 0 0,1 0 0,0 0 0,-4 2 26,0 0-1,0 1 1,0 0 0,-6 5 0,9-7-172,-114 86 307,47-37-168,-100 97 1,128-110-127,-10 12-9,2 2-1,-80 113 1,81-97-8,-96 103 0,20-38 44,84-94-20,-60 63 10,69-67-25,-30 43 0,46-57-15,-26 41-18,38-56-52,-1 3 508,2-8-1433,0-4-1636,1 3 1662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3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20 133 4321,'-16'-6'11361,"15"5"-11346,1 1 0,0 0 0,0 0 0,-1-1-1,1 1 1,0 0 0,0-1 0,0 1 0,-1 0 0,1-1 0,0 1 0,0 0 0,0-1-1,0 1 1,0 0 0,0-1 0,0 1 0,0-1 0,0 1 0,0 0 0,0-1 0,0 1-1,0 0 1,0-1 0,0 1 0,0 0 0,0-1 0,1 1 0,-1 0 0,0-1 0,0 1-1,0 0 1,1-1 0,-1 1 0,0 0 0,0 0 0,1-1 0,-1 1 0,0 0 0,0 0-1,1-1 1,-1 1 0,0 0 0,1 0 0,-1 0 0,0 0 0,1 0 0,-1-1 0,2 0 22,0 0 0,0 0 1,1-1-1,-1 2 0,0-1 1,0 0-1,0 0 0,1 1 1,5 1 1533,-9-1-1579,1 0 1,-1 0 0,1 0-1,0-1 1,-1 1 0,1 0-1,0 0 1,-1-1 0,1 1-1,-1 0 1,1-1 0,0 1-1,0 0 1,-1-1 0,1 1-1,0 0 1,0-1 0,-1 1-1,1-1 1,0 1 0,0 0-1,0-1 1,0 1 0,0-1-1,-1 0 1,-1-12-252,2 12 244,0-1 5,-1-1 0,1 0-1,1 0 1,-1 1-1,0-1 1,2-4-1,9-31-18,-10 36 30,0 1 0,-1 0 0,1-1-1,0 1 1,-1 0 0,1 0 0,0-1 0,0 1 0,0 0 0,0 0 0,0 0 0,1 0 0,1-1 0,-2 1 7,0 1 0,0 0 0,-1-1 1,1 1-1,0 0 0,0 0 0,0 0 0,0 0 1,0 0-1,0 0 0,-1 0 0,1 0 0,0 0 1,0 0-1,0 0 0,0 0 0,1 1 0,0 0 27,-1 0 0,1 0-1,-1 0 1,1 0 0,-1 0-1,1 0 1,-1 0 0,1 0-1,-1 1 1,0-1-1,0 1 1,0-1 0,0 1-1,0-1 1,0 1 0,0 0-1,1 2 1,-1 1 76,-1-1 0,1 1 0,-1-1 0,0 1 0,0 0 0,0-1 0,0 1 0,-1-1 0,0 1 0,0-1 0,0 1 0,0-1 0,-1 0 1,0 0-1,0 1 0,0-1 0,0 0 0,-6 6 0,8-9-95,0-1 0,-1 0 0,1 0-1,0 1 1,0-1 0,-1 0 0,1 0 0,0 0 0,0 0 0,-1 1 0,1-1 0,0 0 0,-1 0 0,1 0 0,0 0 0,-1 0 0,1 0 0,0 0-1,-1 0 1,1 0 0,0 0 0,0 0 0,-1 0 0,1 0 0,0 0 0,-1 0 0,1 0 0,0 0 0,-1 0 0,1 0 0,-1-1 0,0 1 0,1-1 0,-1 0-1,0 0 1,0 1 0,0-1 0,1 0 0,-1 0 0,1 0 0,-2-1 0,0-3-28,0 1 0,0-1-1,-1-7 1,1 6-14,1 0 0,0 0 0,1 0 1,-1-11-1,1 16 19,0 0 0,0-1 1,0 1-1,1 0 0,-1 0 0,0 0 0,0-1 1,1 1-1,-1 0 0,0 0 0,1 0 1,-1 0-1,1 0 0,0 0 0,-1 0 1,1 0-1,0 0 0,-1 0 0,1 0 1,0 0-1,0 0 0,0 0 0,0 1 0,0-1 1,0 0-1,0 1 0,0-1 0,0 1 1,0-1-1,2 0 0,6 0-12,0 0-1,0 1 1,0 0-1,10 1 1,-15-1 23,1 1 0,0 0 0,-1 0 0,1 0 0,0 0 1,-1 1-1,0 0 0,1 0 0,5 4 0,-10-6 6,1 0 0,-1 1 0,1-1 0,-1 0 0,1 1 0,-1-1 0,0 1 0,1-1 0,-1 1 0,0-1 0,1 0 0,-1 1 1,0-1-1,0 1 0,1 0 0,-1-1 0,0 1 0,0-1 0,0 1 0,0-1 0,0 1 0,0-1 0,0 1 0,0 0 0,0-1 0,0 1 0,0-1 0,0 1 0,0-1 0,0 1 0,0-1 0,-1 1 0,1-1 0,0 1 0,0-1 0,-1 1 0,1-1 0,0 1 0,-1-1 0,1 1 0,0-1 0,-1 1 0,0 0 0,-1 0 32,0 1 0,0 0 0,0-1 0,0 1 0,0-1 0,0 0 0,-1 1 0,-2 0 0,-1-1-4,1 0 0,-1 0 0,1 0 0,0-1 0,-1 1 0,1-1 0,-1-1-1,-7 0 1,12 1-60,1 0-1,-1-1 1,0 1-1,0 0 1,0-1-1,1 1 1,-1 0-1,0-1 0,1 1 1,-1-1-1,0 1 1,1-1-1,-1 1 1,0-1-1,1 1 1,-1-1-1,1 0 1,-1 1-1,1-1 0,-1 0 1,1 0-1,0 1 1,-1-1-1,1 0 1,0 0-1,0 0 1,-1 1-1,1-1 1,0 0-1,0 0 0,0-1 1,1 2-48,-1-1 1,0 1-1,1 0 1,-1-1-1,1 1 1,-1 0-1,1 0 1,0-1-1,-1 1 1,1 0-1,-1 0 1,1 0 0,-1 0-1,1 0 1,0 0-1,-1 0 1,1 0-1,-1 0 1,1 0-1,0 0 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3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152 127 5041,'-53'16'5304,"37"-10"-4689,15-6-402,-1 1 0,0 0 0,0-1 0,0 1-1,1-1 1,-1 0 0,0 1 0,0-1 0,0 0 0,0 0 0,0 0 0,0 0 0,0-1 0,-1 0 0,1 1-101,1 0-76,1-1 1,0 1-1,-1-1 1,1 1-1,-1-1 1,1 1-1,0-1 0,-1 1 1,1-1-1,0 1 1,0-1-1,-1 1 1,1-1-1,0 1 1,0-1-1,0 0 1,0 1-1,0-1 1,0 1-1,0-1 1,0 0-1,0 1 1,0-1-1,0 1 1,0-1-1,1-1 0,-1-2 191,0 3-218,0 0 1,1 0 0,-1 0 0,1 1 0,-1-1 0,1 0-1,-1 0 1,1 0 0,0 0 0,-1 1 0,1-1 0,0 0-1,0 1 1,-1-1 0,1 1 0,0-1 0,0 1-1,1-1 1,-1 0 9,64-43 184,-64 43-191,1 0-1,-1 0 1,0 1 0,0-1 0,0 0 0,1 1-1,-1-1 1,0 1 0,1-1 0,-1 1 0,0 0 0,1 0-1,-1-1 1,1 1 0,-1 0 0,0 0 0,2 1 0,-2-1 2,0 0 0,0 1 0,-1-1 0,1 0 0,0 1 1,0-1-1,-1 1 0,1-1 0,-1 1 0,1 0 1,0-1-1,-1 1 0,1 0 0,-1-1 0,1 1 0,-1 0 1,0-1-1,1 1 0,-1 0 0,1 1 0,0 1 56,-1 0-1,1 0 0,-1 0 0,1 0 0,-1 1 0,0-1 0,0 0 0,0 0 0,-1 1 1,0 2-1,1-4-39,-1-1 0,0 0 0,1 0 0,-1 1 0,0-1 0,0 0 0,0 0 0,0 0 0,0 0 0,0 0 0,0 0 0,0 0 0,0 0 0,-1 0 0,1 0 0,0-1 0,0 1 0,-1 0 0,1-1 0,-1 1 0,1-1 0,0 0 0,-1 1 0,-2-1 0,-4 1 34,1-1 0,0 0 0,-12-1-1,11 0-37,0 0 0,0 0 0,-12-4 0,17 4-28,0 0 0,0-1 0,1 1 0,-1 0 0,0-1 0,1 0 0,-1 1 0,1-1 0,0 0 0,0 0 0,0 0 0,0 0 0,-2-3 0,1 1-20,1 1 0,0 0 0,1-1 0,-1 1 0,0-1 0,0-3 0,2 5 10,-1 1 0,1-1 0,0 1 0,0 0 1,0-1-1,0 1 0,0 0 0,1-1 0,-1 1 0,0 0 0,1-1 0,-1 1 0,0 0 0,1 0 1,0-1-1,-1 1 0,1 0 0,0 0 0,-1 0 0,1 0 0,1-1 0,3-3-15,-1 0 1,1 1-1,0 0 0,0 0 0,0 0 0,1 0 1,0 1-1,-1 0 0,9-3 0,-12 5 32,0 1 1,0-1-1,1 0 0,-1 1 0,0-1 0,0 1 1,1 0-1,-1 0 0,0 0 0,0 0 0,1 0 1,-1 0-1,0 1 0,0-1 0,0 1 0,0 0 1,1-1-1,-1 1 0,0 0 0,0 0 0,0 0 1,0 0-1,-1 1 0,1-1 0,0 1 0,0-1 1,-1 1-1,1-1 0,1 4 0,1 1 33,-1 0 1,0 0-1,-1 0 0,1 0 0,-1 1 0,-1-1 1,1 1-1,-1-1 0,0 1 0,-1 0 0,1-1 0,-1 1 1,-1 7-1,1-13-19,-1 0 0,1 0 1,0-1-1,0 1 0,0 0 1,-1 0-1,1 0 0,0-1 0,-1 1 1,1 0-1,-1 0 0,1-1 1,-1 1-1,1 0 0,-1-1 0,1 1 1,-1 0-1,0-1 0,-1 1 1,0 1 9,1-2 1,-1 1 0,0 0-1,0 0 1,0 0-1,-1-1 1,-3 1 0,1 0 8,-1-1 0,0 0 0,0 0 0,-11-2 0,14 1-42,0 1 0,1-1-1,-1 0 1,0 0 0,1 0-1,-1 0 1,0-1-1,-3-2 1,5 4-7,0-1 0,1 0-1,-1 1 1,0-1 0,1 0 0,-1 1 0,1-1 0,-1 0-1,1 1 1,-1-1 0,1 0 0,0 0 0,-1 0-1,1 0 1,0 1 0,0-1 0,-1 0 0,1 0-1,0 0 1,0 0 0,0 0 0,0 0 0,0 0-1,0 1 1,0-1 0,1 0 0,-1 0 0,0 0 0,0 0-1,1 0 1,0-1 0,3-5-31,0-1 0,1 1 0,0 0 1,1 0-1,-1 1 0,1 0 0,11-9 0,-16 14 44,1 0 0,-1 0 0,1 0 0,-1 0 0,1 0 0,-1 0 0,1 0 0,0 1 0,-1-1 0,1 1 0,0-1 0,0 1 0,-1 0 0,1-1 0,0 1 0,0 0 0,-1 0 0,1 1 0,2-1 0,-2 1 11,0 0-1,0-1 1,0 1 0,0 0-1,-1 0 1,1 1-1,0-1 1,-1 0-1,1 0 1,0 1 0,-1-1-1,0 1 1,1 0-1,0 1 1,1 2 41,0 0 0,0 0 0,-1 1 0,1-1 0,-2 1 0,1-1 0,0 1 0,-1 0 0,0-1 0,0 11 0,-1-15-33,0-1 0,0 1 1,0 0-1,-1 0 0,1 0 0,0 0 0,0-1 1,-1 1-1,1 0 0,-1 0 0,1-1 0,-1 1 0,1 0 1,-1 0-1,1-1 0,-1 1 0,0-1 0,1 1 1,-1-1-1,0 1 0,1-1 0,-1 1 0,0-1 0,0 1 1,0-1-1,1 0 0,-1 0 0,0 1 0,0-1 1,0 0-1,0 0 0,0 0 0,-1 0 0,-4 1 28,-1-1-1,1 0 0,-10-2 0,11 2-53,-6-1-124,5 1-489,0 0 0,0-1 1,0 0-1,0 0 0,-5-2 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5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 97 3857,'5'-22'13025,"-4"19"-12985,0 0 1,0 0 0,-1 0 0,1-7 0,0 10-31,-1-1 0,0 1-1,0-1 1,1 0-1,-1 1 1,0-1 0,1 1-1,-1-1 1,0 1-1,1-1 1,-1 1 0,1-1-1,-1 1 1,1-1-1,-1 1 1,1 0 0,0-1-1,-1 1 1,1 0-1,-1-1 1,1 1 0,0 0-1,1-1 1,6-4 215,-8 5-194,-1 0-1,1 0 1,-1-1-1,1 1 1,-1 0-1,1 0 1,-1 0-1,1-1 1,-1 1-1,1 0 1,-1 0 0,1-1-1,-1 1 1,1 0-1,-1-1 1,1 1-1,0-1 1,-1 1-1,1 0 1,0-1-1,-1 1 1,1-1-1,0 1 1,0-1-1,-1 1 1,1-1-1,0 1 1,0-1-1,0 0 1,0 1-1,0-2 1,0 1-25,0 0 0,1-1 0,-1 1 0,1 0 1,0 0-1,-1-1 0,1 1 0,0 0 0,0 0 0,0 0 1,0 0-1,0 0 0,0 0 0,0 0 0,0 0 1,0 0-1,0 1 0,0-1 0,0 0 0,1 1 1,-1-1-1,0 1 0,1-1 0,1 0 347,1 8 7,-3-7-342,-1 1 0,0-1-1,0 0 1,1 0 0,-1 1 0,0-1 0,0 0-1,0 1 1,0-1 0,1 0 0,-1 1 0,0-1-1,0 0 1,0 1 0,0-1 0,0 0-1,0 1 1,0-1 0,0 1 0,0-1 0,0 0-1,0 1 1,0-1 0,0 0 0,-1 1-1,1-1 1,0 0 0,0 1 0,-12 1 398,11-2-532,0 0 107,1 0 0,0 0 0,0-1-1,-1 1 1,1 0 0,0 0 0,0 0-1,-1 0 1,1 0 0,0 0 0,0 0-1,-1-1 1,1 1 0,0 0 0,0 0 0,0 0-1,-1 0 1,1-1 0,0 1 0,0 0-1,0 0 1,0-1 0,-1 1 0,1 0-1,0 0 1,0-1 0,0 1 0,0 0-1,0 0 1,0-1 0,0 1 0,0 0 0,0 0-1,0-1 1,0 1 0,0 0 0,0 0-1,2-3 529,-2 4-500,1 0 0,-1 0 0,0 0 0,0 0-1,0 0 1,-1 0 0,1 0 0,0 0 0,0-1-1,0 1 1,-1 0 0,1 0 0,0 0 0,-1 0-1,1 0 1,-1-1 0,1 1 0,-1 0 0,1 0 0,-1-1-1,0 1 1,1 0 0,-2 0 0,0 0-48,0 0 0,1 0 0,-1 0 0,0-1 1,0 1-1,1 0 0,-1-1 0,0 0 0,0 1 0,0-1 1,-3 0-1,4-6-1307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5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25 42 6817,'-10'0'9295,"8"-10"-8566,3 9-727,0 0 0,0 1 0,0-1 0,0 1 0,0-1 1,0 1-1,0-1 0,0 1 0,0 0 0,2-1 0,-1 0 571,-2 2-531,0-1 0,0 1-1,0 0 1,-1 0 0,1-1 0,0 1-1,-1 0 1,1-1 0,0 1 0,-1-1-1,1 1 1,-1 0 0,1-1-45,-1 1-1,1-1 1,0 0 0,0 0 0,0 0-1,0 0 1,-1 0 0,1 1 0,0-1-1,0 0 1,0 0 0,-1 0 0,1 0-1,0 0 1,0 0 0,-1 0 0,1 0-1,0 0 1,0 0 0,0 0 0,-1 0-1,1 0 1,0 0 0,0 0-1,0 0 1,-1 0 0,1 0 0,0 0-1,0 0 1,0 0 0,-1-1 0,1 1-1,0 0 1,0 0 0,0 0 0,-1 0-1,1 0 1,0 0 0,0-1 0,0 1-1,0 0 1,0 0 0,-1 0 0,1-1-1,0 1 1,0 0 0,0 0 0,0 0-1,0-1 1,0 1 0,0 0-1,0 0 2,0-1 1,0 1-1,0 0 0,0 0 0,-1 0 0,1 0 0,0 0 0,0 0 0,0-1 0,0 1 0,0 0 0,0 0 0,0 0 0,0 0 0,0 0 0,0-1 0,0 1 0,1 0 0,-1 0 0,0 0 0,0 0 0,0 0 0,0 0 0,0 0 0,0-1 0,0 1 0,0 0 0,0 0 0,0 0 0,0 0 0,0 0 0,1 0 0,-1 0 0,0 0 0,0 0 1,0-1-1,0 1 0,0 0 0,0 0 0,0 0 0,1 0 0,-1 0 0,0 0 0,0 0 0,0 0 0,27-11-16,-18 7 29,1 0 0,17-4 1,-27 8-10,1 0 1,0 0-1,-1 0 1,1 0-1,0 0 0,-1 0 1,1 0-1,0 1 1,-1-1-1,1 0 1,-1 0-1,1 0 1,0 1-1,-1-1 1,1 0-1,-1 1 0,1-1 1,-1 0-1,1 1 1,-1-1-1,1 1 1,-1-1-1,1 1 1,-1-1-1,0 1 1,1-1-1,-1 1 0,0-1 1,1 1-1,-1 0 1,1 3 21,0-1 1,0 0-1,-1 0 1,1 6 0,1 1 100,-1-2-23,1 0 0,-1 0 0,0 10 0,-1-17-93,0-1-1,0 1 1,0-1 0,0 1-1,-1-1 1,1 1 0,0-1-1,0 1 1,0-1 0,0 1-1,-1-1 1,1 0 0,0 1-1,-1-1 1,1 1 0,0-1-1,0 0 1,-1 1-1,1-1 1,-1 0 0,1 1-1,0-1 1,-1 0 0,1 0-1,-1 1 1,1-1 0,-1 0-1,1 0 1,-1 0 0,1 0-1,-1 1 1,1-1 0,-1 0-1,1 0 1,0 0 0,-1 0-1,1 0 1,-1 0 0,0-1-1,-3 1 61,0-1 0,-1 0 0,-6-2 0,6 1-10,-17-4 142,-23-11 0,45 17-213,-1 0 1,1 0-1,0 0 1,-1 0-1,1-1 1,0 1-1,-1 0 1,1 0-1,0-1 1,0 1-1,-1 0 1,1 0 0,0-1-1,0 1 1,-1 0-1,1-1 1,0 1-1,0 0 1,0-1-1,-1 1 1,1 0-1,0-1 1,0 0-5,0 1 1,1-1-1,-1 1 1,0 0-1,0-1 1,1 1-1,-1 0 1,0-1-1,1 1 1,-1 0-1,0-1 1,1 1-1,-1 0 1,0 0 0,1 0-1,-1-1 1,1 1-1,-1 0 1,0 0-1,1 0 1,-1 0-1,1 0 1,-1 0-1,0 0 1,1 0-1,-1 0 1,2 0-1,59-6-46,-58 6 48,-1 0 1,1 0-1,-1 0 1,0 0-1,1 0 0,-1 1 1,3 0-1,-4-1-1,-1 1 0,1-1 0,0 0 0,-1 1 1,1-1-1,-1 0 0,1 1 0,-1-1 0,1 1 0,-1-1 0,1 1 0,-1-1 0,0 1 0,1-1 0,-1 1 0,0 0 0,0-1 0,1 1 0,-1 0 0,0 0 0,2 13-85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5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214 55 1968,'-7'-7'8898,"2"0"-4223,-6-6-2091,8 11-2569,0 0 1,0 0-1,0 0 0,0 1 0,0-1 1,0 1-1,-1 0 0,1 0 0,0 0 1,-1 0-1,-4 0 0,0-1-2,-1 0-9,3 0-4,-1 1 1,0 0 0,1 0 0,-1 0-1,0 1 1,0 0 0,0 0-1,1 1 1,-13 2 0,16-3-9,1 0 0,-1 1-1,0 0 1,1-1 0,-1 1 0,1 0 0,-1 0 0,1 1-1,0-1 1,-1 0 0,1 1 0,0-1 0,0 1-1,0 0 1,0 0 0,0 0 0,0 0 0,1 0 0,-1 0-1,1 0 1,-1 1 0,-1 3 0,3-4-18,0 0 0,0 1 0,0-1 0,0 0 0,0 1 0,1-1 0,-1 0 0,1 0 0,-1 1 0,1-1 0,0 0 0,0 0 0,2 3 0,-1-2 10,1 0 0,0 0 0,0 0 0,0 0 0,0-1 0,6 5 0,25 11-14,-31-16 29,24 10 10,-16-6 60,0-1 1,21 15-1,-18-11 30,-8-5-4,-1-1 0,0 1-1,0 0 1,0 0 0,4 6-1,-9-10-59,1 0 1,-1 1-1,0-1 0,0 1 0,1-1 0,-1 1 0,0-1 0,0 1 0,0-1 0,1 1 1,-1-1-1,0 1 0,0-1 0,0 1 0,0-1 0,0 1 0,0-1 0,0 1 1,0-1-1,0 1 0,0-1 0,0 1 0,-1-1 0,1 1 0,0-1 0,0 0 0,-1 2 1,0-1 29,0 0 0,0 0 0,0 0 0,0 0 1,0 0-1,0 0 0,0 0 0,-1 0 0,-1 1 1,-3 0 156,0 1 1,-13 3 0,19-6-210,-8 2-83,1-1 1,0 0-1,-1 0 1,1 0-1,-1-1 0,1 0 1,-1-1-1,1 0 1,0 0-1,-1 0 1,-9-4-1,11 4-1476,2 1-2795,2 0 3036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3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154 138 4265,'0'-2'9280,"1"-7"-6716,3-2-2431,0 0 0,-2 0 0,1 0 0,-1 0 0,0-15 1,-2 25-116,0-1 1,0 0-1,0 0 0,-1 0 1,1 1-1,0-1 1,-1 0-1,0 1 1,1-1-1,-1 0 1,0 1-1,0-1 1,0 1-1,0 0 1,0-1-1,0 1 0,0-1 1,-1 1-1,1 0 1,0 0-1,-1 0 1,1 0-1,-1 0 1,1 0-1,-1 0 1,0 1-1,-1-2 1,-1 1 23,-1 0 1,1-1-1,-1 1 1,1 1-1,-1-1 1,0 1 0,1 0-1,-8 0 1,7 1-57,1 0-1,0 0 1,0 0 0,0 1 0,0 0-1,0-1 1,0 1 0,0 1 0,1-1 0,-1 0-1,1 1 1,0 0 0,-1 0 0,1 0-1,1 0 1,-1 0 0,0 1 0,1-1 0,-1 1-1,1 0 1,0 0 0,1-1 0,-3 6-1,-1 10-47,1 0-1,1 1 0,1-1 0,0 34 0,2-50 60,0 2 1,-1-1-1,1 0 1,1 1-1,-1-1 1,1 0-1,0 0 1,0 1-1,0-1 1,0 0 0,1 0-1,-1 0 1,1 0-1,0-1 1,0 1-1,1 0 1,-1-1-1,6 6 1,-6-8 6,-1 0 0,0 0 0,1 0 0,-1-1-1,0 1 1,1-1 0,-1 1 0,1-1 0,-1 1 0,1-1 0,-1 0 0,1 0-1,-1 0 1,1 0 0,-1 0 0,1 0 0,-1 0 0,1 0 0,-1-1 0,1 1-1,-1-1 1,0 1 0,1-1 0,-1 1 0,1-1 0,1-1 0,3-1 12,-1-1 1,1 0-1,0-1 0,4-4 1,-2 1 27,-1 1 0,0-1 0,0-1 0,-1 0 0,10-18 0,-16 25 61,1-3 172,-1 5-269,0 0 0,0 0-1,0 0 1,1 0-1,-1 0 1,0 0-1,0 0 1,0 0-1,0-1 1,0 1 0,0 0-1,0 0 1,0 0-1,0 0 1,0 0-1,0 0 1,0 0-1,0 0 1,0 0 0,0 0-1,0 0 1,0 0-1,1 0 1,-1 0-1,0 0 1,0 0-1,0 0 1,0 0 0,0 0-1,0 0 1,0 0-1,0 0 1,0 0-1,0 0 1,0 0 0,0 0-1,0 0 1,1 0-1,-1 0 1,0 0-1,0 0 1,0 0-1,0 0 1,0 0 0,0 0-1,0 0 1,0 1-1,0-1 1,0 0-1,0 0 1,0 0-1,0 0 1,0 0 0,45 51 112,-32-36-104,-10-11 4,1 0 0,-1 0 0,0 1 0,0-1 0,4 10 0,3 5-586,-5-15-274,2-6 351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3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 14 3313,'-4'-5'8445,"-4"-3"-3226,9 24-5089,0 1 1,5 23-1,-3-18-90,8 46 186,22 76 1,-33-137 19,-1-17-216,2 2-51,1 0 0,0 1 1,0 0-1,1-1 0,0 1 0,0 0 0,1 0 0,7-11 0,-9 16 16,0-1-1,0 1 1,0 0-1,0 0 1,1 0-1,-1 0 1,1 0-1,-1 0 1,1 1-1,0-1 1,0 1-1,-1-1 1,1 1 0,0 0-1,5-1 1,0 1 1,0 0 0,0 0 0,16 2 0,-24-1 4,5 0 31,0 1 0,1-1 0,-1 1 0,0 1-1,0-1 1,0 1 0,0 0 0,0 0-1,0 1 1,0-1 0,-1 1 0,8 5 0,-8-4 24,0-1 0,0 1 1,-1 0-1,1 0 0,-1 0 1,0 1-1,0-1 1,0 1-1,4 9 0,-7-12-24,1-1-1,0 1 0,-1 0 0,0 0 0,1 0 0,-1 0 1,0 0-1,0 0 0,0 0 0,0 0 0,-1 0 0,1 0 1,0 0-1,-1 0 0,0 0 0,1 0 0,-1 0 0,0 0 1,0-1-1,0 1 0,0 0 0,0 0 0,0-1 0,-1 1 1,1-1-1,0 1 0,-1-1 0,1 0 0,-3 2 1,-2 1 61,0-1 0,0 1 0,0-1 0,-1 0 0,0-1 0,1 1 0,-1-1 0,-10 1-1,0 0-29,0-1-1,-22 0 1,37-2-157,0 0 0,0 0 0,0 0 0,0 0 0,0-1-1,0 1 1,-3-1 0,5 0 49,0 1-1,-1 0 0,1 0 0,0 0 0,0 0 0,-1 0 0,1-1 1,0 1-1,0 0 0,0 0 0,0 0 0,-1-1 0,1 1 1,0 0-1,0 0 0,0-1 0,0 1 0,0 0 0,0 0 1,-1-1-1,1 1 0,0 0 0,4-10-812,2 1-92,0-3-388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4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136 0 2024,'39'32'1855,"-38"-31"-1760,0 0-1,1-1 0,-1 1 0,0 0 0,0-1 0,0 1 0,1-1 0,-1 1 0,3 0 0,-4-1 90,1 0 1,-1 0-1,0 0 0,1 0 1,-1 0-1,0 0 0,1 0 0,-1-1 1,0 1-1,1 0 0,-1 0 1,0 0-1,1 0 0,-1 0 0,0 0 1,1-1-1,-1 1 0,0 0 1,1 0-1,-1 0 0,0-1 0,1 1 1,-1-1 33,0 1 1,0 0-1,0-1 1,0 1 0,0 0-1,1-1 1,-1 1-1,0-1 1,0 1-1,0 0 1,0-1 0,0 1-1,0 0 1,0-1-1,0 1 1,0-1-1,-1 1 1,1 0-1,0-1 1,0 1 0,0 0-1,0-1 1,-1 1-1,1 0 1,0-1-1,0 1 1,0 0 0,-1-1-1,1 1 1,0 0-1,-1 0 1,1-1-1,0 1 1,0 0-1,-1 0 1,1 0 0,0-1-1,-1 1 1,1 0-1,-1 0 1,-5-2-134,0 1 0,0 0 1,0 1-1,0-1 0,0 1 0,-10 1 1,-28 6-35,39-6-54,-1 0-1,1 1 1,0 0-1,1 0 1,-1 0 0,0 1-1,0 0 1,1 0 0,0 0-1,-1 0 1,1 1-1,0-1 1,1 1 0,-6 6-1,7-7-4,-1 0 1,1 0-1,0 0 0,0 0 0,1 0 0,-1 0 1,0 1-1,1-1 0,0 1 0,0-1 0,0 1 0,0-1 1,1 1-1,-1-1 0,1 1 0,0 0 0,0-1 0,0 1 1,1 0-1,-1-1 0,1 1 0,0-1 0,0 1 0,0-1 1,0 1-1,1-1 0,-1 0 0,1 1 0,0-1 0,0 0 1,0 0-1,0-1 0,1 1 0,-1 0 0,1-1 0,-1 1 1,1-1-1,4 3 0,3 1 7,1 0 1,-1 0-1,2-1 1,-1 0 0,0-1-1,1 0 1,0-1-1,0-1 1,0 1-1,0-2 1,1 0-1,-1 0 1,21-3-1,-30 2-56,0 0-1,0-1 0,-1 1 1,1-1-1,5-2 1,-7 3 40,0 0 0,0-1 0,0 1 1,-1-1-1,1 0 0,0 1 1,0-1-1,0 0 0,-1 1 1,1-1-1,0 0 0,-1 0 1,1 1-1,-1-1 0,1 0 1,-1 0-1,1 0 0,0-1 0,-1-11-357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4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163 281 2985,'2'7'217,"-1"-1"8820,-9-10-2621,-8-5-6068,-10-5-248,-16-14-55,41 28-45,0-1-1,-1 0 0,1 1 1,-1-1-1,1 0 1,-1 1-1,1 0 1,-1-1-1,1 1 1,-1 0-1,1 0 1,-1 0-1,0 0 0,1 0 1,-1 0-1,1 0 1,-1 1-1,1-1 1,-1 1-1,1-1 1,-1 1-1,1-1 1,0 1-1,-3 1 0,1 0-11,0 0 0,1 1 0,0-1 0,-1 1 0,1-1 0,0 1 0,0 0 0,-2 3-1,2-1-6,0 0-1,0 0 1,1 0-1,0 0 1,0 0-1,0 0 1,0 0-1,1 1 1,0-1-1,0 0 0,0 0 1,1 0-1,-1 0 1,1 1-1,1-1 1,-1 0-1,4 8 1,-4-10 14,1 0 0,0 0 0,-1 1 0,1-2 1,0 1-1,0 0 0,1 0 0,-1-1 0,1 1 0,-1-1 0,1 0 1,3 3-1,-4-4 8,1 0-1,-1 0 1,1 0 0,-1 0 0,1 0 0,0 0-1,-1-1 1,1 1 0,0-1 0,-1 0 0,1 0-1,0 0 1,-1 0 0,1 0 0,0-1 0,0 1 0,2-2-1,-1 1 3,0-1 0,0 0-1,0 0 1,0 0 0,0-1-1,-1 0 1,1 1-1,-1-1 1,0 0 0,1-1-1,-1 1 1,-1 0 0,1-1-1,-1 0 1,3-4 0,3-6-2,-1-1 1,10-27 0,-9 16-33,-1-1 1,-1-1-1,-2 1 1,-1 0-1,0-48 1,-2 68 23,-1-1-1,-1 0 1,0 0 0,0 1-1,0-1 1,-1 1 0,-3-10-1,5 17 5,0-1 0,0 1 0,0-1 0,-1 1 0,1 0 0,0-1 0,0 1 0,0-1 0,-1 1 0,1 0 0,0-1 1,-1 1-1,1 0 0,0-1 0,-1 1 0,1 0 0,0-1 0,-1 1 0,1 0 0,-1 0 0,1-1 0,0 1 0,-1 0 0,0 0 0,1 0 0,-1 0 0,1 0 0,-1 1 0,1-1 0,0 0 0,-1 1 0,1-1 0,0 0 0,-1 1 0,1-1 0,0 0 0,-1 1 0,1-1 0,0 1 0,0-1 0,-1 1 1,1-1-1,0 1 0,0-1 0,0 0 0,0 1 0,0-1 0,0 1 0,0-1 0,0 1 0,-2 17-7,1-1-1,1 0 1,1 0-1,0 0 1,4 19-1,2 5 71,13 47 0,-14-68-27,1 0 0,0-1 0,2 0 0,14 23 0,-20-37-78,1 0 0,-1 0 0,2 0 0,-1 0-1,6 4 1,-8-7-6,0-1 0,-1 0 0,1 0 0,0 0 0,0 0 0,0 0 0,0 0 0,3 0 0,-4-1 29,0 0 1,-1 1 0,1-1-1,0 0 1,0 0 0,0 0-1,0 0 1,0-1 0,0 1-1,0 0 1,0 0 0,0-1-1,-1 1 1,1 0 0,0-1-1,0 1 1,0-1 0,-1 1-1,2-1 1,-1-1-15,0 1-1,0 0 0,0 0 1,-1 0-1,1 0 1,0-1-1,-1 1 0,1 0 1,-1-1-1,1 1 1,-1 0-1,0-1 1,1-1-1,1-24-714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4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40 75 3721,'-33'106'2642,"27"-83"-1024,6-23-1600,0 0-1,0 0 1,0 0 0,0 0 0,0 1-1,0-1 1,0 0 0,0 0 0,0 0-1,0 0 1,0 0 0,0 0 0,0 0-1,0 0 1,0 0 0,0 0 0,0 0-1,0 1 1,0-1 0,0 0 0,0 0-1,0 0 1,0 0 0,0 0 0,0 0-1,0 0 1,0 0 0,0 0 0,0 0-1,0 0 1,0 1 0,0-1 0,0 0-1,0 0 1,0 0 0,0 0 0,0 0-1,0 0 1,1 0 0,-1 0 0,0 0-1,0 0 1,0 0 0,0 0 0,0 0-1,0 0 1,0 0 0,0 0 0,0 0-1,0 0 1,0 0 0,0 0 0,1 0-1,-1 0 1,0 0 0,0 0 0,0 0-1,0 0 1,0 0 0,0 0 0,3 0 493,3 4 891,-5-4-135,1 0-192,21-4-432,0-1-1,28-10 1,-42 12-581,1-2 0,-1 0 0,0 0 0,0 0 0,-1-1 0,1 0 0,-1-1 0,0 0 0,-1 0 0,0-1 0,0 0 0,-1 0 0,0 0 0,8-15 0,-12 20-32,-1 0 0,1-1 0,-1 1 1,0 0-1,0 0 0,0-1 0,0 1 1,0-1-1,-1-3 0,0 6-10,0-1-1,0 1 1,0-1 0,0 1 0,-1-1-1,1 1 1,0-1 0,-1 1 0,0-1-1,1 1 1,-1-1 0,0 1 0,0 0-1,1 0 1,-1-1 0,0 1 0,0 0-1,0 0 1,-1 0 0,1 0-1,0 0 1,-2-1 0,0 1 10,0-1 0,1 1-1,-1 0 1,0 1 0,0-1 0,1 0 0,-1 1-1,0 0 1,0-1 0,0 1 0,0 0 0,0 1-1,1-1 1,-1 0 0,0 1 0,0 0 0,0-1-1,-3 3 1,-1-1 2,1 1 0,-1 0 0,1 1 0,0-1 0,-1 1 0,-5 5-1,8-5-22,0 0 0,0 0 0,0 0-1,1 0 1,-1 0 0,1 1-1,0 0 1,0-1 0,1 1-1,0 0 1,0 0 0,0 1 0,-2 9-1,3-10-3,0-1 0,1 1 0,0 0 0,0-1 0,0 1 0,1-1 0,-1 1 0,1 0 0,0-1 0,0 0 0,1 1 0,0-1-1,-1 0 1,1 1 0,1-1 0,-1 0 0,3 3 0,1 0 17,-1 0-1,1-1 1,1 0 0,-1 0-1,1-1 1,0 0-1,1 0 1,-1 0 0,1-1-1,10 4 1,-6-3 7,0-1 1,1 0-1,-1-1 1,1-1-1,0 0 1,16 1-1,-26-3-83,-1 0 1,1 0-1,-1 0 0,1 0 0,0 0 0,-1-1 1,1 1-1,-1-1 0,1 1 0,-1-1 0,1 0 1,-1 0-1,0 0 0,0-1 0,1 1 0,-1-1 1,0 1-1,0-1 0,0 1 0,0-1 0,-1 0 0,3-2 1,3-11-523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3:36.8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136 75 5617,'-18'-11'5879,"15"8"-5526,0 1 0,-1 0-1,1 0 1,0 0 0,-1 0 0,0 1 0,1-1 0,-1 1 0,-6-2 0,4 2-244,-1 0 1,0 0 0,-8 1-1,14 0-91,0 0-1,-1 0 0,1 1 1,0-1-1,0 1 0,0-1 1,0 0-1,0 1 0,0 0 1,0-1-1,0 1 1,0 0-1,0-1 0,1 1 1,-1 0-1,0 0 0,0 0 1,0 2-1,-10 18 152,8-14-134,2-3-36,-1-1 1,1 1 0,0 0-1,0 0 1,0 0 0,0 0-1,1 0 1,-1 0-1,1 0 1,0 1 0,0-1-1,1 0 1,-1 0 0,1 0-1,0 0 1,0 0 0,0 0-1,1-1 1,0 1-1,-1 0 1,1 0 0,5 5-1,-4-5-6,0 0-1,0 0 1,1-1-1,0 1 1,-1-1-1,1 0 0,1 0 1,-1 0-1,0-1 1,1 0-1,-1 0 1,1 0-1,0 0 1,-1-1-1,1 1 0,0-1 1,0 0-1,7 0 1,-2-1 4,-1 0 0,1-1 0,0 0 0,-1 0 0,1-1 0,-1-1 0,1 1 0,-1-1 0,13-7 0,-17 8 22,-1-1 0,1 1 0,-1-1-1,0 0 1,0 0 0,0-1 0,0 1-1,0-1 1,-1 0 0,0 1 0,0-2-1,0 1 1,0 0 0,0-1-1,-1 1 1,0-1 0,0 0 0,0 0-1,1-8 1,-3 10 16,1 1 1,-1-1-1,0 1 0,0-1 0,0 1 1,-1-1-1,1 1 0,-1-1 0,1 1 1,-1-1-1,0 1 0,0-1 0,0 1 1,0 0-1,0 0 0,-1-1 0,1 1 1,0 0-1,-1 0 0,0 0 1,0 0-1,1 1 0,-1-1 0,0 0 1,0 1-1,-4-2 0,-4-3 103,0 1-1,-1 0 1,0 0 0,-15-3-1,22 7-114,-10-4 50,-4-1-64,1 1 1,-33-5 0,49 10-37,-1 0 0,1 0 0,0 0 0,-1 0 0,1 0 0,0 0 1,-1 0-1,1 0 0,0 1 0,0-1 0,-1 0 0,1 1 1,0-1-1,-2 2 0,2-1-36,1-1 1,0 0-1,-1 1 1,1-1-1,0 1 0,0-1 1,-1 1-1,1-1 1,0 1-1,0-1 1,0 1-1,0-1 0,0 1 1,0-1-1,0 1 1,-1-1-1,2 1 1,-1 0-1,0-1 0,0 1 1,0-1-1,0 1 1,0-1-1,0 1 1,0-1-1,1 1 0,-1-1 1,0 1-1,0-1 1,1 0-1,-1 1 1,0-1-1,1 1 1,0-1-1,10 13-2440,10 0 1006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4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157 40 1424,'-28'37'1457,"28"-36"-1389,0-1 1,-1 0 0,1 1 0,0-1-1,0 1 1,-1-1 0,1 1 0,0-1 0,0 1-1,-1-1 1,1 1 0,0-1 0,0 1-1,0-1 1,0 1 0,0 0 0,0-1-1,0 1 1,0-1 0,0 1 0,0-1 0,0 1-1,0-1 1,1 1 0,-1-1 0,0 1-1,0-1 1,0 1 0,1-1 0,-1 1-1,0-1 1,1 1 0,-1-1 0,1 1 0,12 5 2615,-12-5-2081,0-1 541,-2-7 2809,-1-7-885,1 11-2996,0-1 1,0 0 0,0 1-1,-1 0 1,1-1 0,-1 1-1,0 0 1,0 0 0,-3-4-1,-23-26 232,27 32-291,0 0-1,0 0 1,0 0-1,0 0 1,0 1-1,0-1 1,0 0-1,0 1 1,0-1-1,0 1 0,0-1 1,-1 1-1,1-1 1,0 1-1,0 0 1,0 0-1,-1 0 1,1-1-1,0 1 1,0 0-1,-1 1 0,1-1 1,0 0-1,0 0 1,-1 0-1,1 1 1,0-1-1,0 1 1,0-1-1,-1 1 1,-1 0-1,0 2-2,0 0 1,0-1 0,0 1-1,0 0 1,0 0-1,0 1 1,-1 2-1,-1 2-19,1 0 0,0-1 0,1 1-1,0 1 1,0-1 0,1 0 0,0 1-1,1-1 1,-2 15 0,2 6-40,3 44 1,8 16 59,24 97 0,0-2 154,-30-167-58,-2-10-267,-2-6-325,-1-3-412,-1-1 778,0-3-134,-1 1 0,-1-1 0,-6-8 0,-13-9-821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4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7 7786,'6'-1'1746,"0"0"0,1 0-1,9 0 1,37 5 82,-12 0-929,3-2-319,2 1-162,65-5-1,-50-4-2174,-41 4 1040,-7-3-373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4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180 285 4705,'0'-3'6846,"5"-5"-4280,13-16-2270,-14 19 88,39-53 444,-38 52-689,-1 0 1,0-1-1,0 1 1,-1-1-1,0 0 1,0 0-1,-1 0 1,0-1-1,0 1 1,0 0-1,-1-1 1,0-10-1,-1 15-98,0 0-1,0 0 0,-1 0 0,1-1 0,-1 1 1,0 0-1,0 0 0,0 0 0,0 0 0,0 0 0,-1 0 1,1 0-1,-1 1 0,0-1 0,0 0 0,0 1 1,0-1-1,0 1 0,-1 0 0,1 0 0,-1 0 1,1 0-1,-1 0 0,0 1 0,-5-3 0,1 1-18,0 0-1,0 1 1,0 0-1,-1 0 1,1 0 0,-1 1-1,1 1 1,-1-1-1,-13 2 1,14-1-30,0 1-1,0 1 1,0 0 0,0 0 0,0 0 0,1 1 0,-1-1 0,1 2-1,0-1 1,-12 9 0,10-6-3,1 1-1,0-1 1,0 1-1,1 1 1,0 0-1,0-1 1,-6 12-1,11-15 9,-1-1 0,1 1 0,0 0 0,0 0-1,0-1 1,1 1 0,-1 0 0,1 0 0,0 7 0,0-10 2,0 1 0,0 0-1,0 0 0,0-1 0,1 1 1,-1 0-1,1 0 0,-1 0 1,1 0-1,0 0 0,-1 0 1,1-1-1,0 1 0,0 0 0,0 0 1,0-1-1,1 1 0,-1-1 1,0 1-1,1-1 0,-1 0 0,1 0 1,-1 1-1,1-1 0,0 0 1,-1 0-1,4 1 0,1 0 8,-1 0-1,1-1 1,0 1 0,1-1-1,-1-1 1,0 1-1,8-1 1,13-1 35,-18 0-15,-1 0 1,1 1-1,12 1 1,-19 0-10,-1-1 0,1 1 1,-1 0-1,1-1 1,0 1-1,-1 0 1,0 0-1,1 0 0,-1 0 1,1 0-1,-1 1 1,0-1-1,0 0 0,0 1 1,0-1-1,0 0 1,0 1-1,1 2 1,2 5 84,0-1 1,3 12 0,-5-14-54,8 30 169,-2 0 0,-1 1 0,-1 0 0,-3 0 1,-1 1-1,-2 41 0,-1-70-138,1 0-1,-1-1 1,-1 1 0,-4 15-1,5-21-22,0 0-1,0 0 1,-1 0-1,1 0 1,-1 0-1,0 0 1,0-1-1,0 1 1,0-1-1,0 1 1,-1-1-1,1 0 1,-1 0-1,0 0 1,1 0-1,-5 2 1,3-2-33,-1 0 1,1 0-1,-1-1 1,0 0-1,0 1 0,0-1 1,1-1-1,-1 1 1,0-1-1,0 0 1,0 0-1,0 0 1,0-1-1,0 1 0,0-1 1,1-1-1,-1 1 1,0-1-1,1 1 1,-1-1-1,1-1 1,-1 1-1,-5-5 1,8 6-135,1 0 0,-1-1 0,0 1 0,1-1 1,-1 0-1,1 0 0,0 1 0,-1-1 1,1 0-1,-1-4 0,-4-4-372,3 6 205,1 0 0,0 0 0,0 1 0,0-1 0,0 0-1,1-1 1,-1 1 0,1 0 0,0 0 0,1-1 0,-1 1 0,1 0 0,-1-1 0,1 1 0,1-7 0,9-29-1285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4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 8 2801,'-10'-7'9808,"10"7"-9721,0 0-1,-1 0 1,1 0-1,0 0 0,0-1 1,0 1-1,0 0 1,0 0-1,-1 0 1,1 0-1,0 0 0,0 0 1,0 1-1,0-1 1,0 0-1,-1 0 0,1 0 1,0 0-1,0 0 1,0 0-1,0 0 0,0 0 1,-1 0-1,1 0 1,0 0-1,0 0 0,0 0 1,0 1-1,0-1 1,0 0-1,0 0 0,0 0 1,-1 0-1,1 0 1,0 0-1,0 1 0,0-1 1,0 0-1,0 0 1,-1 5 11,1-1 1,0 1 0,0 0 0,1 7 0,2 46 358,6 143 1095,-9-169-1394,0-18-41,-1-13-110,1-1-1,0 0 1,0 1 0,0-1-1,-1 1 1,1-1 0,0 0-1,0 1 1,-1-1 0,1 1-1,0-1 1,-1 0 0,1 0-1,0 1 1,-1-1 0,1 0-1,-1 1 1,0-1-5,1 0-1,0 0 0,0 0 1,0 0-1,-1 0 1,1 0-1,0 0 1,0 0-1,0 0 1,0 0-1,-1 0 1,1 0-1,0 0 0,0 0 1,0 0-1,0-1 1,0 1-1,-1 0 1,1 0-1,0 0 1,0 0-1,0 0 1,0 0-1,0 0 0,0-1 1,-1 1-1,1 0 1,0 0-1,0 0 1,0 0-1,0 0 1,0-1-1,0 1 1,0-1-25,-1 1 1,1-1-1,0 0 1,0 0-1,0 1 1,0-1-1,0 0 1,0 1 0,0-1-1,0 0 1,0 0-1,0 1 1,0-1-1,1 0 1,-1 1-1,0-2 1,42-103-30,-40 99 52,0 1-1,1 1-1,-1-1 1,1 0 0,-1 1-1,1-1 1,5-4 0,-7 8 1,0 0 0,0 0-1,1-1 1,-1 1 0,0 0 0,1 1 0,-1-1 0,1 0 0,-1 0 0,1 1 0,-1-1 0,1 0 0,0 1 0,-1 0 0,1-1 0,0 1 0,-1 0 0,1 0 0,0 0-1,-1 0 1,1 0 0,0 0 0,3 1 0,-2 1 19,0-1 1,1 0-1,-1 1 0,0 0 0,0 0 0,0 0 0,0 0 0,0 0 0,0 1 0,0-1 1,3 6-1,3 3 174,11 20 0,-14-22-16,-1 1 0,0 0-1,0 0 1,-1 1 0,-1-1-1,0 1 1,0 0-1,1 11 1,-6-14 222,1-6-678,1-5-1988,0 2 1395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310 48 72,'-9'56'11153,"9"-64"-10357,0 5-636,0 0-1,0 0 1,0 0 0,-1-1-1,1 1 1,-1 0-1,1 0 1,-1 0 0,0 0-1,0 1 1,-3-5-1,2 1 39,-1 1-61,1 0-1,0 0 1,-5-7-1,5 10-56,1 1-1,-1-1 1,1 0-1,-1 1 1,0-1-1,1 1 1,-1-1 0,0 1-1,0 0 1,0 0-1,0 0 1,0 0-1,-3-1 1,0 1 23,0 0-1,0 1 0,0-1 1,0 1-1,0 0 1,0 1-1,0-1 1,0 1-1,0 0 1,0 0-1,0 1 1,0-1-1,0 1 1,1 0-1,-1 0 0,1 1 1,0-1-1,-5 4 1,-2 2-53,0 1 1,1 0-1,1 0 1,0 1-1,-14 17 1,13-10-59,0 0 0,1 0 0,1 1 0,0 0 0,-6 26 0,8-26-4,2 0-1,0 1 1,2-1 0,0 1-1,0-1 1,2 1 0,3 33-1,-1-37 18,1 1 0,1-1-1,0 0 1,0 0 0,2 0 0,10 20-1,-10-24 0,0 0 0,1 0 0,1-1-1,0 0 1,0 0 0,1-1-1,0 0 1,15 11 0,-15-14-3,0-1 0,0 0 1,1-1-1,0 0 0,0 0 0,0-1 1,0 0-1,1-1 0,-1 0 0,12 1 1,5-2 13,0 0 0,45-6 0,-56 3-37,27-7 1,-43 9-43,1 0 0,-1 0 0,1 0 0,-1 0 0,1-1 0,0 1 0,-1 0-1,1 0 1,-1 0 0,1-1 0,-1 1 0,1 0 0,-1-1 0,1 1 0,-1 0 0,1-1 0,-1 1 0,0-1 0,1 1 0,-1-1 0,1 1 0,-1-1 0,0 1 0,0-1 0,1 1 0,-1-1 0,0 1 0,1-2-1,-2 1-422,1-1-1,0 0 0,-1 1 0,1-1 0,-1 1 0,1 0 0,-1-1 0,0 1 0,0-2 0,0 1 105,-8-12-1451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4 5793,'-6'-3'7570,"9"4"-6730,10 5-260,25 8 0,-35-13-550,9 3 93,1 0 0,-1-1 0,1 0 0,0-1 0,24 0 0,34-9 327,-53 4-347,0 0 0,0 2 0,19 1 0,-31 1 570,-12 2-168,4-3-482,0 0 0,1 1 0,-1-1 0,1 1 0,0-1-1,-1 1 1,1 0 0,-1-1 0,1 1 0,-3 2 0,1 7 35,3-6-39,-1-1 1,0 1-1,0-1 1,0 1-1,-4 6 0,-3 3 23,5-8-22,0 0 0,0 0 0,1 0-1,-1 1 1,1-1 0,0 1 0,1-1 0,-1 1 0,1-1 0,0 1 0,1 0-1,-1 6 1,1 9 32,1 0-1,1 0 0,1 0 1,1-1-1,8 24 0,-12-41-64,1-1 0,0 0-1,0 1 1,0-1-1,1 0 1,-1 1 0,0-1-1,1 0 1,0 0-1,-1 0 1,1 0-1,0-1 1,0 1 0,0 0-1,0-1 1,3 2-1,-5-3-9,0 0-1,0 0 1,1 0-1,-1 0 0,0 0 1,0 0-1,1 0 1,-1 0-1,0 0 0,0 0 1,1 0-1,-1 0 1,0 0-1,1 0 0,-1 0 1,0 0-1,0 0 1,0 0-1,1 0 0,-1 0 1,0 0-1,0-1 1,1 1-1,-1 0 0,0 0 1,0 0-1,0 0 1,1-1-1,-1 1 0,0 0 1,0 0-1,0-1 1,0 1-1,0 0 0,0 0 1,1 0-1,-1-1 1,0 1-1,0 0 0,0-1 1,0 1-1,1-13-1244,-1 12 1154,0-15-583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43:10.7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149 12 7162,'19'-11'10603,"-19"11"-10456,-2 3 728,-50 127 640,34-85-1428,-2-1 0,-27 44 0,45-84-107,1-2-34,-1 1-1,1-1 1,-1 0 0,1 1 0,-1-1 0,0 0 0,0 0 0,0 0 0,0 0 0,0 0 0,-5 2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5:44:48.5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7718 10884 577 0,'-1'0'305'16,"0"0"-107"-16,0 0-55 16,0 0-28-16,0-1-41 15,-1 0-5-15,1 0 3 16,0 0 6-16,0 0 3 16,0-4-6-16,-1-3-16 15,1 0-13-15,1-3-21 16,10-31-10-16,3 33-11 15,0-1-1-15,3 6 2 16,0 6 1-16,-3 1 5 0,-2 6 2 16,-6 3 6-16,-3 2 2 15,-6 3 2-15,-4 0-1 16,-6-3 0-16,-1-1 4 16,-3-4 8-16,-3-1 4 15,2-3 3-15,-3-2-3 0,-1 0-9 16,4-2-5-16,5-1-10 15,3-4-5-15,8-2-10 16,1-6-7-16,6-8-7 16,5-3-2-16,7-2 1 15,5 1 2-15,2 6 5 16,0 5 6-16,-1 4 7 16,-1 5 6-16,-3 8 4 15,-5 0 1-15,-4 7 2 16,-2 4 0-16,-7 2 4 15,-2 5 1-15,-6 0 1 16,-5-1 2-16,-5-5 4 16,0-1 0-16,-3-5 1 15,1-3-2-15,2-3-10 16,-1-4-3-16,5-4-10 16,-1-5-5-16,9-7-10 15,4-4-6-15,5-5-5 0,6 0 0 16,7 1 4-16,2 2 3 15,1 4 5-15,3 6 1 16,0 6 5-16,0 4 3 16,-6 3 11-16,-1 1 6 15,-8 9 8-15,-2 2 3 16,-6 13-1-16,-6 6-1 0,-6 2-2 16,0 1-2-16,-4-9 0 15,3 0 2-15,-3-9 2 16,-1-3 1-16,0-7-4 15,1-4-4-15,4-3-9 16,1-6-8-16,6-5-14 16,1-7-6-16,7-4-7 15,7-1 2-15,4-2 5 16,6 2 3-16,4 1 5 16,1 4 2-16,1 4 4 15,0 7 3-15,-6 7 1 16,-2 3 2-16,-8 11 4 15,-4 3 2-15,-2 6 3 16,-6 1 0-16,-3-1 2 16,-4-2 0-16,-6-4 5 15,0-2 2-15,-3-1 0 16,-1-7-1-16,1-4-5 16,1-3-3-16,1-6-9 0,2-4-4 15,6-6-14-15,5-3-5 16,7-4-4-16,7 0-1 15,5 0 6-15,5 1 4 16,5 5 4-16,2 0 4 16,1 10 4-16,-2 0 2 0,-8 6 4 15,-1 3 3-15,-6 4 3 16,-3 4 5-16,-6 5 12 16,-9 0 3-16,-8 3 2 15,-2-1-2-15,-6-1-12 16,4-1-3-16,-1-5-4 15,2-3-2-15,2-3-1 16,3-3-2-16,2-2-3 16,1-6-2-16,3-5-7 15,-1-6-4-15,6-5-5 16,2 0-2-16,9 0-2 16,3 5 2-16,7 4 3 15,3 2 3-15,3 6 7 16,-2 3 3-16,-4 3 3 15,-5 6 3-15,-7 3 6 16,-4 5 2-16,-6 6 3 0,-3 1 0 16,-6 2 0-16,-1-1-2 15,-5-5 1-15,-2 1 0 16,-2-5-2-16,-1-2 0 16,2-2-4-16,0-4-1 15,3-5-4-15,1-4-3 16,5-6-9-16,1-5-6 15,10-4-7-15,2-5-1 16,9-2 1-16,8-2 3 0,1 2 6 16,4 5 3-16,4 7 4 15,-2 5 1-15,-3 10 4 16,-4 5 2-16,-7 8 5 16,-2 6 5-16,-8 3 4 15,-1 1-2-15,-2 0-1 16,-3-6-2-16,-3-2 3 15,-2-2 3-15,-4-3 2 16,0 2 1-16,-3-2-3 16,1-1-2-16,0-5-4 15,0-5-4-15,2-6-5 16,2-6-3-16,2-5-7 16,5-1-5-16,5-5-5 15,6 3-1-15,8 1-2 16,6 3 5-16,6 6 3 15,1-2 4-15,3 7 7 0,-6 2 4 16,-6 6 4-16,-5 4 3 16,-8 4 5-16,-3 5 3 15,-4 2 5-15,-5-1 2 16,-7-3 0-16,-3-2 0 16,-5-1-5-16,-2-1-2 15,0 1-7-15,0-6-1 16,4-3-3-16,1-1-4 0,6-3-2 15,3-1-3-15,7-4-11 16,5 0-4-16,9-4-4 16,2 0 1-16,8-5 9 15,-2 2 5-15,1 1 8 16,0 4 1-16,-3 5 3 16,-2 1 0-16,-6 3 1 15,-4 0 3-15,-5 3 7 16,-2 2 2-16,1-5 1 15,0 0-3-15,-3 3-7 16,-11 8-3-16,-24 22-4 16,29-29-1-16,4 0-5 15,0-2-12-15,2-1-73 16,2 0-54-16,0-1-142 16,1-1-119-16,1 1 258 0</inkml:trace>
  <inkml:trace contextRef="#ctx0" brushRef="#br0" timeOffset="2417.16">7716 10913 255 0,'0'-1'180'0,"0"0"-36"0,0-1-7 16,0 1-24-16,0 0-43 15,2 0-8-15,7 0-5 16,0 0-5-16,-3 2-16 16,-2 0-10-16,-4-1 3 15,0 0 10-15,3 5 15 16,-2 1 2-16,-2-1-3 15,-3-2-3-15,-10 4-7 16,-32 10-1-16,28-23-9 16,0 0-9-16,7-1-12 15,2 2-6-15,9 0-16 16,4 1-7-16,10 0-5 16,4-2 1-16,9 1 9 15,0-3 5-15,3 5 12 16,-4 1 4-16,-6 2 6 0,-4 2 3 15,-10 1 13-15,-6 3 9 16,-7-2 11-16,-6 0 3 16,-4 2-14-16,1-2-10 15,-2-1-11-15,3 2-4 16,2-3-6-16,0-2 0 16,3 0-3-16,1-3-1 15,4-2-5-15,2 1-3 16,4-3-10-16,3 0-3 0,7 0-4 15,3 1 3 1,6 2 5-16,-2 4 3 0,-1 5 9 16,-4 1 5-16,-7 6 7 15,-3 0 6-15,-4-3 14 16,-4 1 4-16,-5-6 6 16,-2-3-1-16,-4-1-9 15,-2-4-7-15,5 0-8 16,-1-3-4-16,3 3-10 15,4-3-1-15,1 2-4 16,3 0-5-16,3-3-5 16,5 0-3-16,4-2-1 15,4-2 2-15,5 3 6 16,-2 2 2-16,-2 3 2 16,-1 4 2-16,-5 5 6 0,-5 0 3 15,-3 6 7 1,-4 1 3-16,-6-2 7 0,-2 0 5 15,-4-6 8-15,1-1-1 16,0 0-6-16,1-3-6 16,4-1-12-16,-2-2-3 15,4 0-6-15,2 1-1 16,0 0-5-16,5 0-4 16,1-2-8-16,0 3-1 0,0 0 2 15,0 0 10-15,11-5-130 16,3-1-146-16,31-14 180 15</inkml:trace>
  <inkml:trace contextRef="#ctx0" brushRef="#br0" timeOffset="8358.41">7737 10938 515 0,'0'-1'278'0,"0"0"-56"15,1 1-16-15,-1 0-45 16,1 0-26-16,0 0-39 15,-1 0-12-15,0 0-12 16,0 0-8-16,1 3-19 16,0 3-9-16,-1 2-17 15,-3 2-8-15,-3 0-5 16,-17 26-3-16,16-29 0 16,1-3 0-16,4-4-2 15,0 0-1-15,2-1-10 16,0 0-2-16,0 0-3 15,4-9 2-15,5-4 2 16,35-26 2-16,-26 33 3 16,1 2 1-16,-8 4 5 0,-3 0 3 15,-8 4 7-15,-3 4 2 16,-4 2 1-16,-2 2 0 16,-1-3-7-16,0 1-1 15,-1-2-2-15,3-2 0 16,-1-3 0-16,3 1-1 15,4-3-3-15,1-4-6 16,1 3-4-16,0 0-2 16,0 0 1-16,3-8 3 0,14-1 2 15,25-21 1-15,-27 28 2 16,-4 3 1-16,-8 2 6 16,0 1 7-16,-4 0 8 15,0-3 3-15,0 0 0 16,0 0-6-16,-13 1-5 15,0-1-3-15,-24-5-4 16,29 0-2-16,6 2-5 16,2 0-5-16,2 3-8 15,-1 0 1-15,0 0 2 16,0 0 7-16,0 0 14 16,12 2 4-16,1 0 2 15,26 6 0-15,-33-9-7 16,3 1 1-16,-9 0 4 15,1 1 3-15,-1 1 2 16,-1-2-1-16,0 0-5 0,0 0-4 16,0 0-1-16,0 0 0 15,-1 0 1-15,1 0-1 16,0 0-2-16,0 0-2 16,0-1-3-16,0 0-3 15,0 0-3-15,0-3-1 16,1 0 2-16,0 2 1 0,0 1 4 15,0 0 3-15,0 0 3 16,0-1 2-16,0 1 0 16,0 1-2-16,0 0-3 15,0 0 1-15,0 0-2 16,0 0 2-16,0 0 0 16,0 0 1-16,0 0 1 15,0 0-1-15,0 0-2 16,0 0 1-16,0 0 1 15,-1 0 1-15,0 0 1 16,0 0 0-16,-1 0-3 16,1 0 0-16,0 0-3 15,0 0-6-15,0 0-7 16,0 0-1-16,1 0 1 16,0 0 5-16,0 0 7 15,0 0 2-15,7 4 1 16,-4-3 2-16,0 0 6 0,-3-1 4 15,0 0 4-15,0 0-1 16,0 0-5 0,0 0-5-16,0 0-5 0,0 0-1 15,-1 0-3-15,0 0 0 16,0 1 2-16,0 2 1 16,0-2 3-16,0 0 1 15,-1-1 1-15,1 0-2 0,0 0-3 16,0 0-1-16,0 0-5 15,0 0-2-15,0-1-2 16,0 0 0-16,0 0 1 16,1 0 1-16,0 1 4 15,0 0 3-15,0 0 3 16,0 0 3-16,0 2 1 16,1 6 1-16,-1-3 2 15,-1-1 0-15,0-3-1 16,-1-1 0-16,1 0-3 15,0 0-3-15,0 0-4 16,0 0-3-16,0 0-4 16,0 0 0-16,0-1-3 15,1 0-19-15,0-1-111 16,0 1-342-16,0 0 328 0</inkml:trace>
  <inkml:trace contextRef="#ctx0" brushRef="#br0" timeOffset="11786.07">7809 10953 232 0,'0'0'209'0,"-1"0"8"15,0-1-14-15,0 0-26 16,0 0-49-16,-1 0-16 15,1 0-20-15,0 0-10 0,0 0-26 16,0 0-13-16,0-1-26 16,0 1-8-16,1 0-5 15,0 0 0-15,0 1-1 16,0 0 1-16,0 0 0 16,0 0 1-16,0 1 5 15,3 6 3-15,-2-3 3 16,-2-2 0-16,0-1-3 15,0-1-1-15,-2 2-6 16,-5-1-3-16,6-2-5 16,1-1-3-16,0 1-3 15,-4-12-1-15,5 4 0 16,13-23 0-16,4 29 1 16,1 3 1-16,0 3 3 15,-2 0 2-15,-9 5 3 0,-4 0 6 16,-4 2 4-16,-4 2 5 15,-5-1 1-15,1-1 2 16,-5-3-2-16,0-3 0 16,2-4-4-16,-2-4-3 15,3-4-3-15,3 0-4 16,1-2-4-16,4-1-3 16,4 3-6-16,2 1-1 15,5 3 1-15,2 0 0 0,1 3 10 16,2 0 3-16,0 1 8 15,-3 2 2-15,0 1-2 16,-3 0 0-16,-7 0 4 16,0 1 8-16,-10 0 8 15,-4 1 0-15,-2 4-6 16,-1-1-8-16,2-3-8 16,2 1-4-16,4-4-31 15,5-2-65-15,5-3 61 16</inkml:trace>
  <inkml:trace contextRef="#ctx0" brushRef="#br0" timeOffset="12693.61">8028 10700 339 0,'-32'18'232'0,"27"-15"21"15,0-3-30-15,1 0-51 16,1 0-28-16,3-1-42 16,0 1-16-16,0-1-33 15,0 0-8-15,0 0-24 16,11-15-11-16,40-33-10 0,-24 22-2 15,4-6 0-15,3 0 0 16,1 0 3-16,-4 5 3 16,-7 6 7-1,-5 2 7-15,-8 9 6 0,-3 4 3 16,-6 3 2-16,-2 3-2 16,-3 1-12-16,2 0-15 15,0 0-74-15,0 0-51 16,-3 1-190-16,-3 3 198 0</inkml:trace>
  <inkml:trace contextRef="#ctx0" brushRef="#br0" timeOffset="13414.98">7646 10672 190 0,'1'2'195'0,"-1"-4"95"0,0 1-2 15,-1 0-47-15,0 0-35 16,0 0-67-16,-1-1-28 16,-3-12-34-16,-3-4-14 15,-14-33-25-15,11 25-11 16,-1 2-12-16,-3-1-3 15,-2 4-2-15,1 1 0 16,-1 0-4-16,5 5-2 16,5 3-4-16,-2 3-1 15,6 6-9-15,1-1-6 16,1 1-11-16,1 2-2 0,0 0 3 16,0 1 6-16,0 0-33 15,0 0-37-15,0 0-124 16,6 12-104-16,2 6 197 15</inkml:trace>
  <inkml:trace contextRef="#ctx0" brushRef="#br0" timeOffset="14200.08">7624 11111 370 0,'-1'0'274'0,"0"-1"-24"15,0 0-32-15,-1 0-32 16,2 0-47-16,0-1-12 0,0 1-22 16,0 0-11-1,0 0-30-15,-1 0-14 0,0 0-26 16,0 0-8-16,-14 3-10 15,-32 20-1-15,26 1 0 16,1 0 0-16,-2-1 1 16,5-1 0-16,-1-2 1 15,-5-1-1-15,4-6 0 16,-1 0-1-16,2-7-3 16,10 0-1-16,4-3-6 15,3-3-7-15,5-1-3 16,-4 1-16-16,0 0-117 15,9-3-146-15,14-1 182 16</inkml:trace>
  <inkml:trace contextRef="#ctx0" brushRef="#br0" timeOffset="14809.99">8014 11021 535 0,'-1'-1'275'0,"-7"-3"-74"0,2 0 10 16,2 2-28-16,3 1-33 15,0 0-46-15,0 0-19 16,0 0-35-16,0 0-17 16,-1 0-25-16,1 1-7 15,1 0-1-15,0 0 2 16,10 15-1-16,36 33 0 15,-26-24 0-15,2-1-1 16,-2-3 1-16,0-4 1 16,0-1 2-16,-1-3 2 0,-3 0 3 15,-3-4 4-15,-5-2 6 16,-3-2 4-16,-4-4 15 16,1 4 7-16,-4-4 4 15,1 0-2-15,0 0-18 16,0 0-10-16,0 0-14 15,0-2-34-15,0 2-200 16,0 0 163-16</inkml:trace>
  <inkml:trace contextRef="#ctx0" brushRef="#br0" timeOffset="18151.54">10643 12925 581 0,'-2'0'326'16,"1"-1"-61"-16,0 1-22 15,0 0-64-15,0 0-22 16,0 0-29-16,0 0-11 0,0-1-21 16,0 1-12-16,0 0-20 15,-1 0-9-15,1 0-17 16,0 0-7-16,0 0-10 15,-5 3-5-15,-8 3-6 16,-22 34-2-16,28-22-6 16,2-2-1-16,2 8-2 15,-3 3-1-15,5 2 1 16,1 4 0-16,2 0 0 16,8-3-1-16,3-7 0 15,2-3 1-15,2-8 2 16,-5-1 4-16,1-5 10 15,-1-1 6-15,0-2 13 16,-2 1 3-16,-2-2-1 16,-2-2-2-16,-3 0-10 15,3 0-2-15,-5-1-5 0,0 1-1 16,0 0-2-16,0 0-2 16,0 0-33-16,0 0-43 15,0-1-119-15,0 0-88 16,0 0 163-16</inkml:trace>
  <inkml:trace contextRef="#ctx0" brushRef="#br0" timeOffset="18562.5">10881 13020 915 0,'-2'-1'421'0,"1"1"-190"16,-6-4-6-16,4 5-52 15,3-1-41-15,0 1-49 16,0-1-9-16,0 0-14 0,1 3-6 15,7 17-8-15,4 28-9 16,-16-22-9-16,4 0-6 16,3 0-9-16,-4-1-3 15,1-4-2-15,-5-3-2 16,2-9 1-16,4-2 1 16,1-4 1-16,-2-3 1 15,0 0-60-15,-1 0-54 16,0 0-185-16,0-1 175 0</inkml:trace>
  <inkml:trace contextRef="#ctx0" brushRef="#br0" timeOffset="18884.52">10981 12922 917 0,'4'-6'381'0,"-2"0"-177"16,5 4-54-16,5 6-15 16,0 2-21-16,3 3-40 15,5 3-14-15,1 0 7 16,-8 2 1-16,6 1 2 16,-8 1 8-16,-3 5 3 15,0 0-4-15,-6 6-16 0,-2-3-11 16,-4 5-15-16,-4 2-5 15,-5-3-7 1,0-3-1-16,-1-8-6 0,-2-3-3 16,4-5-7-16,0-4-6 15,5-2-55-15,2 0-34 16,1-3-78-16,4 0-53 0,0-2-150 16,0 1 232-16</inkml:trace>
  <inkml:trace contextRef="#ctx0" brushRef="#br0" timeOffset="25016.17">10174 8813 408 0,'0'-1'283'15,"0"-3"12"-15,0 1-22 16,-1 0-63-16,0 0-31 15,0 1-38-15,0-1-15 16,-1 2-32-16,1 0-15 16,0 0-26-16,-6-1-14 15,-4 3-18-15,-3 4-6 0,-26 34-7 16,29-16-1-16,2 1 0 16,6 4 0-16,2 1 0 15,4-3-1-15,6 0-2 16,1 0 0-16,4-5-1 15,-3-4 0-15,3-5-1 16,-3-2 2-16,0-5 2 16,-1-1 0-16,-2-3 3 15,-3 1-1-15,-2-2-5 16,0 0-38-16,-3-2-123 16,0 1-114-16,0 0 158 31</inkml:trace>
  <inkml:trace contextRef="#ctx0" brushRef="#br0" timeOffset="25655.31">10345 8823 738 0,'1'-3'394'15,"-1"2"-161"-15,2-2-27 16,-2 3-29-16,0 0-82 16,0 0-29-16,0 0-26 15,1-1-6-15,16-1-17 16,25-4-4-16,-21 6-4 15,-6 2-1-15,-8 0-4 16,-1 2-1-16,-8-2 2 16,2 8 2-16,0 3 6 15,-3 4 3-15,-6 1 0 16,-5-2-2-16,-5 0-1 16,0-4-2-16,0-2 0 15,3-1 1-15,-1-3-3 16,4 1 0-16,5-5-6 0,2-2-5 15,10 2-10-15,5-1 0 16,13 1 2-16,7 2 6 16,-1-4 12-16,1 0 6 15,-5 2 8-15,-9 1 5 16,1 4 8-16,-8 0 2 16,-5 4 7-16,-2-2 4 15,-3 3 9-15,-1-1 5 16,-4 0-2-16,-1 0-6 0,0-2-15 15,-2 0-9-15,-8-3-11 16,6 0-5-16,-1-3-5 16,-1 0-3-16,6-3-7 15,1 0-24-15,0-3-93 16,4-2-63-16,9-1-169 16,12-2 208-16</inkml:trace>
  <inkml:trace contextRef="#ctx0" brushRef="#br0" timeOffset="25944.83">10629 8735 1030 0,'-1'1'462'15,"1"0"-231"-15,7 1-96 16,-7-2-5-16,0 0-56 0,12 7-19 15,12-4-3-15,27 39 11 16,-26-29 8-16,-4 2 1 16,-4 3 1-16,-4 2-4 15,-11 0-11-15,-4 7-5 16,-10-3-15-16,-1 1-8 0,-1 0-11 16,-2-5-5-16,3-4-8 15,0-5-13-15,1-3-76 16,2-4-46-16,0 0-141 15,3-4-173-15,1 1 293 16</inkml:trace>
  <inkml:trace contextRef="#ctx0" brushRef="#br0" timeOffset="28779.01">5940 7825 341 0,'0'-6'245'16,"-4"1"29"-16,4 0-16 16,-3 4-49-16,0-3-28 15,2 4-53-15,0 0-25 16,0 0-32-16,-6 4-21 15,-8 8-20-15,-28 39-8 0,25-20-14 16,7 2-5-16,5 4-6 16,1-3-4-16,11 0-5 15,2-1 1 1,7-5 1-16,4-3 3 0,-5-5 4 16,7-2 3-16,-1-10-27 15,0-1-71-15,11-8 67 16</inkml:trace>
  <inkml:trace contextRef="#ctx0" brushRef="#br0" timeOffset="29169.73">6072 7953 957 0,'5'-2'357'16,"6"2"-280"-16,2 1 8 16,2 2-16-16,-4-3-18 15,-1 4-24-15,2-1-7 16,-5 4-4-16,-4 1-1 16,-3 4 4-16,-2 2 2 15,-4 2-2-15,-4 3-2 16,2 0-4-16,-2-2-2 0,0-5 2 15,2-3 11-15,2-6 22 16,3-1 4-16,3-2-4 16,2 1-13-16,-2-2-24 15,0 0-4-15,1 0 1 16,16-5 3-16,32-9 2 16,-26 11 0-16,-4-1-2 15,0 3 0-15,-7 0 2 16,-2-1-8-16,-5 1-137 15,-3 1 101-15</inkml:trace>
  <inkml:trace contextRef="#ctx0" brushRef="#br0" timeOffset="29449.8">6230 7789 930 0,'10'8'407'16,"4"0"-221"-16,0 1 4 16,3 1-48-16,0 1-20 15,5 5-27-15,-3 2-10 16,-1 2-20-16,-4 2-13 0,-7-3-18 16,0 2-5-16,-3 0-10 15,-3 3-3-15,-5-6-1 16,-2 1-3-16,-7 0 3 15,0-6-39-15,3 1-108 16,-1-4-85-16,5-1 117 16</inkml:trace>
  <inkml:trace contextRef="#ctx0" brushRef="#br0" timeOffset="31848.94">5193 12740 542 0,'0'-4'349'0,"0"0"-70"0,0 1-11 16,-1 1-30-16,0 1-69 15,0 0-33-15,0 0-57 16,0 0-26-16,-12 3-34 16,-2-1-9-16,-24 54-10 15,27-26-4-15,5 3-3 16,5 2 0-16,2-3 1 16,1-5 5-16,5 3 4 15,-2-2 3-15,8-2 3 16,1 2-2-16,3-9-2 15,-1-3 1-15,-3-5 0 16,0-2 0-16,-5-3 2 16,-2 1 1-16,-2-4-18 15,-1 1-62-15,1-2 49 16</inkml:trace>
  <inkml:trace contextRef="#ctx0" brushRef="#br0" timeOffset="32276.36">5447 12804 914 0,'8'3'439'0,"-9"-2"-86"0,-5 0-244 15,3 2 4-15,2-3-34 16,0 0-28-16,0 0-32 15,-1 0-6-15,-11 5-4 16,3 7 0-16,-30 29-2 16,29-27-2-16,6-2-4 15,4 0-3-15,3-5-2 16,9 4 1-16,2-5 6 16,-1-1 6-16,5 3 15 15,0-4 8-15,-1 6 11 16,2 1 4-16,-8 0 0 15,1 0-2-15,-8-2-1 16,-3-4 4-16,1 3 6 0,-3 3 1 16,-6-4-5-16,-1 2-7 15,-6-3-19-15,-4-2-7 16,4-4-58-16,-4-2-49 16,-4-9-134-16,4-9-95 15,-5-8 197-15</inkml:trace>
  <inkml:trace contextRef="#ctx0" brushRef="#br0" timeOffset="32457.28">5349 12830 715 0,'15'-3'371'0,"-1"-2"-88"16,5 3-11-16,-4 0-62 16,-6 1-35-1,-5 1-68-15,1 0-30 0,17-1-38 16,-3 0-13-16,-4-2-13 15,-5 1-1-15,-4 0-88 16,-4 1-62-16,7 1-198 16,1 0 195-16</inkml:trace>
  <inkml:trace contextRef="#ctx0" brushRef="#br0" timeOffset="32784.17">5596 12703 858 0,'-11'-44'401'16,"12"43"-75"-16,1 1-178 16,7 4-32-16,0 3-9 0,7 3-42 15,1 3-7 1,2 0 4-16,2 4-1 0,-2 0-8 15,2 1-8-15,-4 5-13 16,-3 2-2-16,-4 6-4 16,-3 7 2-16,-7-1-3 15,-2-1-4-15,-4-5-3 16,-1-5-1-16,-4-7-1 16,1-2 2-16,-2-3-1 15,0-3-17-15,-1-1-83 16,-2-2-73-16,4-3 89 15</inkml:trace>
  <inkml:trace contextRef="#ctx0" brushRef="#br0" timeOffset="68174.78">9730 12386 667 0,'-1'0'340'16,"0"0"-132"-16,0 0-28 0,0 0-8 15,0 0-47-15,0 0-17 16,0 0-14-16,0 0-5 15,1-1-12-15,0 0-10 16,0 0-20-16,0 0-9 16,0-1-15-16,1-4-7 15,0 3-15-15,-1 2-3 16,0 0-5-16,4-1 1 0,0 1 7 16,-1 1 5-16,-3 0 7 15,3 4 3-15,0 7 5 16,-3 3 1-16,-8 23 1 15,-2-28-1-15,-2-3-3 16,3-4-2-16,2-2-5 16,-1-4-3-16,3-2-8 15,0-4-4-15,3-3-9 16,2 1-3-16,2-2-3 16,3 3-1-16,4 0-2 15,2 1 1-15,5 2 4 16,3 2 4-16,0 4 7 15,-1 2 3-15,-6 3 2 16,-1 3 2-16,-3 7 7 16,-5-1 4-16,-5 3 8 0,-5 1 2 15,-5 0-1-15,0 1-1 16,-2-6-4-16,-1 0 0 16,-2-4-1-16,1-4-1 15,1-2-3-15,-1-3-4 16,5-3-8-16,0-3-8 15,8-5-15-15,3 0-5 16,8-3-5-16,4 1 4 0,5-1 12 16,2 2 4-16,-2 4 8 15,0 3 4-15,-4 4 3 16,-2 5 3-16,-4 6 5 16,-2 4 3-16,-3 6 2 15,-2 0 2-15,-4 5 3 16,-5 0 2-16,-4-4 3 15,0 0 0-15,-6-7 0 16,2-5 0-16,-3-3-3 16,-1-4-3-16,3-5-8 15,-1-2-5-15,4-5-10 16,1-3-8-16,10-2-13 16,2-4-6-16,10 1-7 15,5 3 3-15,7 1 8 16,6 6 8-16,2 4 11 0,-2 4 4 15,-3 6 4-15,-2 4 3 16,-8 4 3-16,-2 3 2 16,-6 2 9-16,-5 0 6 15,-8 1 6-15,-2-2 3 16,-5-5-5-16,0 2-6 16,-3-4-4-16,2-7-4 15,1 0-4-15,2-4-3 16,3-8-7-16,2 4-4 0,3-6-11 15,3 1-5-15,5-1-10 16,5-1-1-16,7-4 6 16,5 1 5-16,4 3 12 15,0 2 6-15,-2 6 6 16,-3 3 3-16,-7 5 8 16,-7 6 7-16,-5 5 8 15,-7 4 1-15,-7 4-2 16,-1-5-4-16,-2-2-9 15,0-3 1-15,2-5 0 16,-2 1 3-16,1-7-1 16,0-2-2-16,-2-7-7 15,3-4-6-15,5-1-14 16,2-3-10-16,10-2-14 16,8 0-1-16,8-1 6 15,6 2 8-15,3 2 13 0,-1 4 6 16,-3 5 6-16,-4 5 5 15,-7 5 3-15,-3 6 4 16,-6 4 4-16,-4 5 3 16,-8 0 3-16,-3 2 0 15,-5 1-4-15,0-6-2 16,0-5-2-16,3-3 1 0,2-9-3 16,1 0-2-16,1-7-7 15,-1-2-5-15,2-2-7 16,2-4-5-16,7-3-12 15,3-2-4-15,8 2 2 16,3-2 4-16,4 6 12 16,0 4 7-16,-3 6 5 15,-2 5 3-15,-6 6 3 16,-2 0 2-16,-3 3 1 16,-2 0-1-16,-3 1 0 15,-1 0-4-15,-3-3-119 16,0-1-95-16,0-4 126 15</inkml:trace>
  <inkml:trace contextRef="#ctx0" brushRef="#br0" timeOffset="84448.03">9736 11824 259 0,'0'-1'204'0,"0"0"6"16,0-1-42-16,0 1-20 15,0 0-29-15,0 0-11 16,0 0-15-16,0 0-8 15,0 0-10-15,0 0-3 16,0 0-7-16,0 0-5 0,0-1-14 16,0 1-7-16,0 0-2 15,0 0 2-15,0 0 10 16,0 0 1-16,0 1-7 16,0 0-6-16,4 16-17 15,6 36-4-15,-11-24-8 16,1-1-2-16,2-2-2 15,2 0-2-15,-1-12 1 16,0 1 1-16,-2-8 5 16,-1-5 5-16,-1-1 9 15,0-1 0-15,0 0-5 16,0 0-6-16,0 0-14 16,0-5-3-1,0 4-1-15,-7-28 1 0,-3-40 5 16,9 28 0-16,2 2 1 15,-1 19 1-15,0 7 2 0,-1 5-2 16,1 5-2-16,1 4-1 16,1 1-2-16,-1-1 2 15,0 0 1-15,0 1 4 16,0 23 3-16,-2 30 1 16,-1-22 0-16,1 2 0 15,0 0-1-15,1-2-2 16,1-4-1-16,2-7-1 0,-1-7-1 15,1-2 2-15,-1-7-1 16,-1 1 1-16,0-6 4 16,0 0 2-16,0-1 0 15,-1 0-1-15,0-3-7 16,0-23-2-16,-1-37-4 16,3 25 0-16,2 0 4 15,0 5 0-15,-1 12 2 16,0 6 1-16,-2 11 2 15,0 4 0-15,0 3-3 16,0-2 1-16,0 0-1 16,0 18 1-16,3 43 3 15,-3-26 1-15,3-1-1 16,0-6 0-16,2-9 0 16,-2-5-2-16,-1-6 3 15,0 1 1-15,-2-4 4 0,0-4 1 16,-1 4-4-16,0-5-3 15,0 0-21-15,0 0-25 16,0 0-57-16,0 0-73 16,0-2 107-16</inkml:trace>
  <inkml:trace contextRef="#ctx0" brushRef="#br0" timeOffset="85560.47">9322 11998 699 0,'-1'0'376'0,"0"-1"-72"16,-9-1-40-16,1 0-67 15,2 0-26-15,2 1-43 16,2 0-15-16,2 0-37 15,0 0-21-15,0 0-35 16,0 1-14-16,1 0-7 0,2 4 1 16,20 17 2-16,37 27 1 15,-34-34-1-15,3 3 0 16,-5-4 1-16,-6-2 0 16,-2-1 1-16,-8-6 1 15,-5-1 2-15,0-2 5 16,-2-1 11-16,-1 0 4 15,0-1 1-15,0 0-3 16,0 0-10-16,-9-1-2 0,-13-14-2 16,-33-29 0-16,31 28-3 15,-1 2 0-15,4 2-4 16,3 2-2-16,8 1-1 16,3 2-1-16,6 6 0 15,1 2-3-15,2 1-7 16,-1-1-1-16,0 0 0 15,5 2 4-15,15 2 6 16,33 37 1-16,-31-26 1 16,3-1-1-16,-6-2 1 15,-7-8 1-15,2 4 0 16,-9-5 0-16,1-2 1 16,-2 6 0-16,-4-7 4 15,0 4 5-15,-5-4 8 0,4-1 2 16,0 0 3-16,-11-3-4 15,-18-7-4-15,-36-13-2 16,29 5-5-16,3 3-1 16,9 2 4-16,4 0 4 15,14 10 1-15,2-1-6 16,8 5-16-16,7 7-6 16,8 3-2-16,3 5 6 15,5-1 6-15,-1-2 0 0,1-3-1 16,1 0-3-16,-8-4-124 15,-1 2-88-15,-7 1 130 16</inkml:trace>
  <inkml:trace contextRef="#ctx0" brushRef="#br0" timeOffset="86586.55">10049 12197 392 0,'-29'8'286'0,"20"-8"48"15,4 0-40-15,0-1-56 16,-2-2-29-16,5 1-48 15,-1 0-19-15,2 1-38 16,1 0-21-16,0 0-39 16,0 0-17-16,0 0-21 0,1-3-5 15,20-18-2-15,32-30-1 16,-22 28 2-16,0-2 0 16,-1 5 3-16,-2 1 1 15,-4 2 0-15,-3 4 0 16,-10 5 3-16,-2 6 0 15,-6 3 10-15,-5 5 5 16,-7 6 2-16,-6-1 0 0,-8 10-9 16,-4 0-4-16,-3 0-2 15,1-1 0-15,7-3-1 16,-2-2 1-16,6-3 0 16,9-2-2-16,3-5-4 15,6-3-3-15,3 0-15 16,-3-1-3-16,0-1-2 15,0 0 4-15,21-8 12 16,25-19 1-16,-22 11 3 16,0-2 2-16,-4 3 1 15,-1 5 1-15,-10 5 3 16,-2 4 4-16,-7 0 20 16,-2 2 4-16,1 0 2 15,-3 2-5-15,-24 2-19 16,-31 44-5-16,28-31-5 15,4 1 0-15,8-5-3 0,7-3-1 16,5-2-2-16,3-4-5 16,3-3-13-16,-3-1-3 15,4-1-2-15,0 0 4 16,1 0 13-16,19-7 5 16,28-12 4-16,-29 6 0 15,0-1 3-15,0 1 0 16,-6 5 2-16,-1 3 0 0,-4 1 0 15,-4 3-2-15,-4 2-93 16,-2 1-89-16,1-1 110 16</inkml:trace>
  <inkml:trace contextRef="#ctx0" brushRef="#br0" timeOffset="87547.25">9606 12771 299 0,'-34'0'199'0,"34"-3"68"16,1-2-87-16,1 0-1 15,-2 4-9-15,0-1-29 16,0 1-7-16,1-3-6 15,2-5-5-15,0 5-12 16,-3 2-7-16,0 1 3 0,0-1-1 16,0 1-16-16,0 0-13 15,-2 0-36-15,1 1-14 16,-23 11-13-16,-27 23-3 16,29-15-3-16,-10-1-2 15,14-2-2-15,6-3 0 16,3-6-3-16,4-1 0 15,5-4-11-15,0-2-5 16,0-1-4-16,0 0-1 16,17-5 10-16,33-45 4 15,-18 24 3-15,-5 0 3 0,-2 7 3 16,-6 2 3-16,-13 8 6 16,-3 7 8-16,-5 4 13 15,-4 3 0-15,-10 7-7 16,-2 2-8-16,-9 7-15 15,5 2-1-15,-2 5 0 16,-8 0-1-16,10-2 0 16,-3-4-4-16,13-8 1 15,5-3-5-15,5-9-13 16,6 0-1-16,5-8-2 16,8-5 2-16,9-11 14 15,-1-4 2-15,3-8 2 16,2 2 3-16,-10 8 4 15,-2 3 2-15,-14 13 18 16,-4 6 12-16,-7 8 5 0,-6 6-2 16,-3 7-17-16,-5 3-13 15,2 3-7-15,0 1-1 16,1-3 0-16,5-1-1 16,-2-7-2-16,7-5-5 15,6-7-21-15,0-2-27 16,7-4-58-16,-5 3-55 0,0 0 103 15</inkml:trace>
  <inkml:trace contextRef="#ctx0" brushRef="#br0" timeOffset="88888.22">9176 12355 541 0,'0'1'293'0,"0"-1"-56"16,0 0-26-16,0 0-45 15,0 0-16-15,0 0-14 16,0 0-4-16,0 0-6 15,0 0-4-15,0 0-18 16,0 0-11-16,-1 0-18 16,0 0-10-16,-2 0-14 15,-12 0-8-15,-31 0-12 16,27-2-7-16,4 2-10 0,-1 0-3 16,4-1-4-1,-1 1 0-15,7 1-1 0,0-1 0 16,5 0-4-16,1 0-3 15,0 0-9-15,0 0-2 16,0 0-2-16,13 1 2 16,12 0 5-16,30-1 2 15,-22-8 3-15,-2-2 1 0,-2-2 1 16,-4 4 1-16,-6 2 3 16,-4 2 0-16,-7 1 3 15,-3 1 3-15,-5 2 13 16,-4-1 5-16,3 0 6 15,0 1-2-15,-20-1-9 16,-34 1-4-16,24 0-3 16,-1 0-1-16,1-1-1 15,3 0-1-15,0 1 4 16,6-1-1-16,6 1 2 16,2-1 0-16,14 1-8 15,-1 0-5-15,2 1-10 16,-1-1-3-16,0 0-4 15,2 0 3-15,17 6 4 0,30 11 2 16,-25-17 3 0,9 0 0-16,-5 0 1 0,-3 0 1 15,0 1-1-15,-1 2 1 16,-5-2-1-16,0 1 1 16,-9-1 2-16,-4 2 2 15,-6-2 6-15,-6 2 3 16,-6-1 1-16,-6 0-2 15,-4 0-2-15,0-1-3 0,-2-4-1 16,-1 1-2-16,-1-2 0 16,2 1-1-1,4-1-1-15,1 2 0 0,4 1-3 16,11 0 0-16,0 1-4 16,4 1-4-16,0-1-4 15,0 0-2-15,6 0 2 16,18 1 3-16,33-1 2 15,-26-5 2-15,0-3 1 16,1 0 2-16,-4 4 1 16,-3 0 2-16,-11 0 2 15,-5 3 1-15,-8 1 7 16,-6 0-1-16,-7 1 1 16,-5 0-2-16,-8 2-6 15,-1-2 1-15,-2 0-1 16,-2 0 0-16,3 0 0 15,1 0-2-15,5-1 0 0,2 0-2 16,11-1-5-16,3 1-3 16,7 0-8-16,4 0-2 15,-6 0 1-15,0 0 5 16,10 1 6-16,3 1-8 16,30 7-135-16,-25-4-77 15,5 0 130-15</inkml:trace>
  <inkml:trace contextRef="#ctx0" brushRef="#br0" timeOffset="120415.5">10218 9221 266 0,'-5'30'201'0,"4"-28"82"0,1 0-69 16,0-3-17-16,0 1-24 16,-1-1-51-16,1 0-10 15,0 0 0-15,0 1-2 16,0 0-9-16,0 0-10 15,-1 0-28-15,1 0-16 0,0-1-29 16,0 0-10-16,0-1-9 16,0 1-2-16,19-17 1 15,40-42 1-15,-17 20 1 16,6-10 0-16,6-4 1 16,-23 18 1-1,-16 18 2-15,2 1 1 0,36-51 2 16,-3 14 0-16,-13 12 1 15,-15 22 0-15,-4 5 3 16,-3 3 0-16,-9 2 12 16,-1 3 10-16,-5 7 14 15,-2-1 6-15,1 2-11 16,0-1-10-16,0 0-24 16,0 0-9-16,0 0-9 15,0 0-2-15,0 0-28 16,0 0-40-16,0 0-135 0,0 0 136 15</inkml:trace>
  <inkml:trace contextRef="#ctx0" brushRef="#br0" timeOffset="121244.89">10381 8112 831 0,'22'-20'374'0,"-28"17"-163"15,3 1-33-15,-2 1-39 16,2 1-34-16,2 0-48 16,0 0-9-16,0 0-14 15,0 0-3-15,-10 9-8 0,-4 10-4 16,-27 34-8-16,31-21-2 16,9-2-4-16,2 1-1 15,8-3 1-15,0-4-1 16,3-3 1-16,1 0-1 15,4-8 0-15,-3 0-1 16,7-1-1-16,-8-1 1 16,-3-3 0-16,2-4-1 0,-8-3-19 15,5-2-31-15,-3 0-116 16,-3 0-129-16,6-2 182 16</inkml:trace>
  <inkml:trace contextRef="#ctx0" brushRef="#br0" timeOffset="121863.62">10603 8183 631 0,'-44'8'326'0,"41"-8"-58"15,3 0-53-15,2 0-41 16,-2 0-48-16,0 0-74 16,0 0-15-16,0 0-12 15,0 0 0-15,6 1-3 16,11 2-4-16,27 8-1 16,-28-4-3-16,-1-1-4 15,-2 1-1-15,-3-1-2 16,-4 4 1-16,-2-1 6 15,-4 5 2-15,-7-1 3 16,-5 3 0-16,-2 5-5 16,-4-3-1-16,3 6-4 15,5-7 1-15,0-7-2 16,6-6 2-16,-1-4 1 16,3 0 0-16,4 0 1 15,-2-1-1-15,0 0 0 16,8-1 2-16,14-5 1 0,29-5 0 15,-29 8-3 1,-1-2-2-16,-6 4-2 0,-4-2-1 16,-3 2-3-16,-1 4-4 15,-5-2-77-15,0 1-55 16,-2-1-269-16,0 0 252 16</inkml:trace>
  <inkml:trace contextRef="#ctx0" brushRef="#br0" timeOffset="122218.45">10801 8022 689 0,'11'-12'335'0,"0"13"-80"16,0 4-64-16,0 2-8 15,1 5-41-15,8 5-62 16,3-1-15-16,1 4-14 16,4 0-5-16,-7 0-5 15,-5 0-3-15,-2 0 3 16,-11-2 4-16,-2 4 9 16,-3 1 2-16,-6 0-7 0,5 3-6 15,-5-3-15-15,1-2-9 16,0-3-36-16,-3-1-51 15,-5 1-163-15,6-2-291 16,-12 9 335-16</inkml:trace>
  <inkml:trace contextRef="#ctx0" brushRef="#br0" timeOffset="137314.13">12069 10765 468 0,'-16'-31'306'16,"16"29"-43"-16,-4-3-44 0,1 5-19 15,2-1-63-15,0-1-27 16,0 1-29-16,0 0-10 16,0 1-21-16,0 0-10 0,-4 1-13 15,-5 4-5-15,6 17-11 16,-31 28-4-16,24-24-4 15,3 3-2-15,0 0-1 16,2 4 0-16,11 0 3 16,2 2 4-16,2 0 8 15,12-1 2-15,-3-3 3 16,-5-15 0 0,-6-8 2-16,1 1-1 0,18 9 4 15,-6-5 0-15,-6-6-1 16,-11-6 4-16,-3 0 3 15,-2 0-27-15,1-2-126 16,0 0-107-16,0 0 129 16</inkml:trace>
  <inkml:trace contextRef="#ctx0" brushRef="#br0" timeOffset="138121.38">12274 10836 853 0,'-1'-28'385'0,"0"27"-192"0,1-2-14 16,2 4-63-16,-2-2-42 16,0 1-40-16,0 0-1 15,0 0 5-15,15 3 0 16,31 6-7-16,-28-4-5 15,-1-1-8-15,-1 3-5 16,-9 0-3-16,-5 3 1 0,0 0 4 16,-6 0 5-16,-4 1 2 15,-1 0-1-15,-11-1-4 16,-1-2-3-16,4-1-5 16,-1 1-1-16,6-2-4 15,1 1-2-15,6-3-4 16,3 1-6-16,5-3-5 15,3 1 0-15,6-2 3 16,6 0 5-16,6-1 8 16,2 0 5-16,3 5 14 15,-5-1 11-15,-5 4 9 16,-4-1 8-16,-7 0 2 16,-6 0-5-16,-1 0 1 15,-2 3-8-15,-5-1-2 16,2 0 0-16,-7-4-5 15,2 0 0-15,0 4-7 0,-5-3-4 16,-2-1-8-16,0-2-6 16,1-3-11-16,4 0-7 15,9 0-36-15,1 2-37 16,6-2-88-16,-5-2-67 16,0 1 145-16</inkml:trace>
  <inkml:trace contextRef="#ctx0" brushRef="#br0" timeOffset="138460">12553 10684 719 0,'-2'-11'408'15,"2"4"-67"-15,1 6-138 16,1 2-14-16,-2-1-65 15,0 0-23-15,7 2-25 16,11 12-5-16,28 31 1 16,-29-30-10-16,0 7-5 15,-2 3 2-15,-3 4-7 16,-6 2 0-16,-5-1-6 16,-1 2-3-16,-7-3-15 0,-1 1-4 15,-3-4-8-15,-1-3-2 16,1-6-4-16,0-2-4 15,1-8-46-15,0 0-36 16,2-5-119-16,1-3-90 16,9-14 179-16</inkml:trace>
  <inkml:trace contextRef="#ctx0" brushRef="#br0" timeOffset="165564.17">5165 13236 142 0,'-2'0'100'0,"-3"0"22"0,1 0-4 16,2 0-13-1,-2 0-5-15,-1 0-17 0,0 0-8 16,1 0-1-16,1 0 0 16,1 0 0-16,-2 0-5 15,-1 1-5-15,2-1 1 16,0 0 6-16,2 0 6 16,0 0 2-16,0 0 0 15,0 0-12-15,0 0-3 0,0 0-8 16,0 0-3-16,0 0-1 15,-1 0 0-15,1 0-8 16,0 0-6-16,0 0-13 16,0 0-7-16,0 0-10 15,0 0-4-15,0 0-5 16,0 0-1-16,0 0 2 16,0 0 4-16,-1 0 3 15,2 0 0-15,0 0 1 16,0-1-2-16,0 0-1 15,3-2 0-15,12-16-2 16,28-27-1-16,-27 24 0 16,4-1 0-16,1-1 0 15,2 1-1-15,6-1 0 16,2 1-1-16,9-4 0 16,-2-4-1-16,5 2 0 15,-2-1 0-15,-8 5 3 16,-2 3 5-16,-10 1 9 0,-3 1 5 15,-3 4 8-15,2 1-2 16,-5 6 3-16,2 1-4 16,-4 4-4-16,-6 2-1 15,-1-1 0-15,-3 3 3 16,-1 0 4-16,0 0-2 0,0 0-13 16,0 0-11-16,0 0-44 15,0 0-24-15,0 0-32 16,0 0-17-16,-1 0 6 15,1 0 8-15,0 0-67 16,0 0 113-16</inkml:trace>
  <inkml:trace contextRef="#ctx0" brushRef="#br0" timeOffset="166608.35">5256 13487 606 0,'0'-1'347'16,"0"-1"-91"-16,0-1-37 16,0 1-8-16,0 1-56 15,-2-4-21-15,1 4-35 16,0-1-12-16,0 1-21 16,0 0-9-16,-1 0-19 15,-2-1-7-15,-2 1-16 0,-2 1-8 16,1 3-7-16,-2 2-4 15,1 18-1-15,-27 32-2 16,32-23 5-16,2 3 2 16,3 6 1-16,6 1 4 15,2-3-3-15,-1-2 0 16,5-9 2-16,-1-5 3 16,0-5 6-16,1-6 2 15,-4-4 0-15,-1-2-2 16,-5-4-1-16,-1-2 0 0,-2 0-11 15,-1-1-39-15,0 0-140 16,0 0-144-16,5-14 190 16</inkml:trace>
  <inkml:trace contextRef="#ctx0" brushRef="#br0" timeOffset="167209.03">5472 13492 992 0,'-8'-4'414'15,"-1"1"-242"-15,0 0 1 16,10 2-40-16,-2-2-39 15,2 3-57-15,-1 0-19 16,0 0-14-16,0 0 1 16,11 1 9-16,-2 0 0 15,6 1 3-15,22 5-1 0,-29-1-1 16,2-2-2-16,-3 5-6 16,-1-1 0-16,-3 4 4 15,-4 3 3-15,-4 1 8 16,-4 3 1-16,-2-2 2 15,-1-1 0-15,-4-2-4 16,-2-1-1-16,3-4-6 16,-2-2-2-16,10-1-10 15,1-3-6-15,2 0-19 16,5-1-4-16,6-1 2 16,1 0 6-16,11-2 19 15,1 0 6-15,-1 1 9 16,2 1 4-16,-7 4 7 15,1 1 2-15,-4-1 2 16,-4 4 0-16,-1-3 7 16,-4 2 6-16,-4 2 19 0,1 0 5 15,-6 1-4-15,-6-1-5 16,2-1-21-16,-2 0-6 16,-4-2-9-16,12 0-3 15,-5 0-7-15,1-3-3 16,4 0-10-16,-4-4-15 15,4 0-90-15,0 0-52 16,10-1-142-16,1-4-120 0,19-8 276 16</inkml:trace>
  <inkml:trace contextRef="#ctx0" brushRef="#br0" timeOffset="167569.75">5657 13408 1035 0,'-6'-12'413'0,"6"5"-223"15,0 2-72-15,4 7-9 16,2 0-29-16,6 7-53 16,2 0-6-16,1 0 9 15,2 4 8-15,0-2 5 16,1 3 19-16,0 3 9 0,-1 3 3 15,-4 4 9-15,-5 0-13 16,-2 5-9-16,-1 0-7 16,-7 1-13-1,0 1-8-15,-3-3-9 0,-4-3-2 16,0-4 1-16,-1-1 3 16,-5-5 3-16,0-2 1 15,-3-4-3-15,1-1-16 16,1-7-80-16,3-1-50 0,6-4-149 15,3-5-128-15,10-5 257 16</inkml:trace>
  <inkml:trace contextRef="#ctx0" brushRef="#br0" timeOffset="173033.48">9320 14832 421 0,'3'-1'252'0,"-3"0"-13"16,0 0-20-16,0 0-28 16,0 0-8-16,0 0-11 15,0 0-7-15,0 0-24 16,-1 0-15-16,0 0-40 15,0-1-20-15,0 1-32 0,-8 0-12 16,-2 5-10 0,-1 2-1-16,-24 29-2 15,26-12-2-15,3-1-2 0,2 6-3 16,5 9-1-16,2-1-1 16,7 4-2-16,3 1 0 15,6-7 2-15,2-4 1 16,4-7 6-16,2-4 2 15,-1-3 11-15,-6-5 5 16,-5-3 14-16,0-1 10 16,-12-7 3-16,0-2 0 0,2 1 0 15,-6 0-4-15,2 0-12 16,0 0-6-16,-1 0-19 16,0 0-23-16,0-1-79 15,-2-7-51-15,-2-1-160 16,2 4 183-16</inkml:trace>
  <inkml:trace contextRef="#ctx0" brushRef="#br0" timeOffset="175221.86">9652 14877 608 0,'-6'-2'350'15,"0"0"-81"-15,-2 0-45 16,-1 0-15-16,3-1-44 16,-2 1-20-16,5 1-31 15,-2 0-15-15,2 0-33 16,1 1-18-16,1 0-39 15,0 0-14-15,0 0-8 16,-1 0 1-16,1 0 11 16,1 0 2-16,0 0 7 15,0 0 2-15,0 0 5 16,1 0 2-16,-1 0 2 16,2 0-1-16,-1 0 1 15,-1 0 1-15,0 0 7 16,0 0 8-16,0 0 7 0,0 0 0 15,0 0-9-15,0 0-8 16,0 0-11-16,0 0-3 16,0 0-3-16,0 0-1 15,0 0-2-15,0 0 0 16,0 0-2-16,0 0-1 16,0 0 1-16,-1 0-2 0,-1 0 0 15,1 0 0-15,1 0 1 16,0 0 0-16,0 0 2 15,0 0 0-15,-1 0 0 16,0 0 0-16,0 0-1 16,1 0 0-16,0 0-2 15,-1 0-1-15,1 0 0 16,-1 0-1-16,0 0 0 16,1 0-2-16,0 0-3 15,0 0 1-15,0 0-2 16,0 0 1-16,0 0 3 15,0 0-1-15,0 0 2 16,0 0-2-16,0 0-2 16,0 0-1-16,9 0-2 15,-1 0 1-15,4 1 2 16,29 12 1-16,-28-5 3 0,-1 0 0 16,-1-2 2-16,-2-3-1 15,-5 2 3-15,-3 4 3 16,-3 1 5-16,-5-1 2 15,-4 4 1-15,-2-2-1 16,-2 0-2-16,-1 0-1 16,0-4 0-16,4-2-3 15,0-4-1-15,5 2-1 16,-1-3-4-16,6 2-4 0,1-2-14 16,1-2-5-16,0 2-4 15,0 0 2-15,7 0 12 16,13 0 5-16,29 3 5 15,-27-1 2-15,0 3 1 16,-2 0 0-16,-5 1 3 16,-2 3 1-16,-5-1 11 15,-4 3 9-15,-4 0 14 16,-4 0 3-16,-6 1 0 16,-2-2-6-16,-2-1-10 15,-1 1-2-15,0-3-5 16,1-1-2-16,-5 0-3 15,3-3-4-15,-1 0-7 16,2-1-6-16,7-2-76 16,4-3-63-16,10-5-160 15,6-3-127 1,-7 5 269-16</inkml:trace>
  <inkml:trace contextRef="#ctx0" brushRef="#br0" timeOffset="175517.31">9814 14681 1054 0,'7'5'423'0,"3"-3"-220"15,4 2-69-15,4 6-4 16,6 6-4-16,2 5-46 16,-1 9 3-16,1 1 0 15,-6-2 3-15,-9-1 19 16,-4-4-15-16,-5 1-10 15,-4 1-5-15,-5 3-19 16,5-1-8-16,-13 2-19 16,7-1-5-16,-3-4-10 15,-7-3-3-15,9-5-34 16,-7-3-32-16,1-6-78 16,8-2-60-16,-3-5-186 15,2-1 240-15</inkml:trace>
  <inkml:trace contextRef="#ctx0" brushRef="#br0" timeOffset="208377.36">9599 9527 318 0,'-1'0'194'0,"0"-1"-8"16,0 1-11-16,0-2-7 15,0 1 2-15,0 0 8 16,-1 0-6-16,1 0-26 16,0 0-16-16,0 0-33 15,0 0-18-15,0 0-32 16,-5-9-13-16,2-2-17 15,-5-28-3-15,13 34-1 16,-2 0 1-16,1 5 3 0,0 1 1 16,-3 0 1-16,0 0 2 15,0 0-2-15,0 1 0 16,1 14-2-16,-2 2-2 16,-7 25-2-16,-3-28 1 0,0-2-2 15,-6-1 1-15,4-2 0 16,8-4 1-16,-3-4-1 15,5-1-3-15,1-4-6 16,-4-3-6-16,6-6-6 16,3-2-1-16,2-3-1 15,5 1 2-15,5 3 1 16,2-1 0-16,2 4 3 16,-1 4 2-16,-6 6 7 15,0 2 6-15,-4 12 9 16,-1 5 2-16,-6 3-2 15,-1 2 0-15,-5 0-1 16,-5-1 2-16,-2-2 2 16,1-5 4-16,-3-5 5 15,1-4 2-15,0-6 1 16,-3-2-4-16,3-5-11 0,-1-3-9 16,7-5-17-16,-1-5-7 15,7-3-10-15,11 0 0 16,-6 1 1-16,11 6 3 15,5 4 5-15,-7 3 4 16,11 10 6-16,-6 2 4 16,-8 14 8-16,-6 2 3 15,-7 9 5-15,-1 3 0 16,-6-1 0-16,0-4 0 0,-5-8 3 16,-3-7 0-16,-1-7 3 15,6-3-1-15,3-3-5 16,-4-2-4-16,7-5-10 15,-3-2-4-15,4-4-13 16,4 0-5-16,8-1-5 16,-4-3 1-16,10 2 5 15,1 0 5-15,6 5 8 16,3 4 3-16,-6 5 5 16,2 3 3-16,-11 5 8 15,-5 5 3-15,-3 5 7 16,-4 4 0-16,-5 4-2 15,-3 1-3-15,-3-8-2 16,1-1 1-16,2-9 2 16,0-5-1-16,6-4-6 15,2-5-7-15,-1-5-15 0,6-6-6 16,0-4-6-16,-2-2-1 16,15 0 4-16,-1 2 2 15,9 6 4-15,2 3 3 16,-6 9 8-16,-1 3 2 15,-2 5 9-15,-1 6 4 16,-8 4 8-16,1 3 1 0,-9 4-1 16,0 2-3-16,-4-3-4 15,0 0-1-15,1-6 1 16,-2-4 1-16,0-8 2 16,0 0 0-16,-3-4-4 15,0-5-6-15,1-4-8 16,5-4-5-16,3-1-7 15,-1 1-4-15,7 3-14 16,-2 1-40-16,8 5-130 16,0 3-74-16,13 9 157 15</inkml:trace>
  <inkml:trace contextRef="#ctx0" brushRef="#br0" timeOffset="210727">6635 9262 508 0,'-2'6'246'16,"1"0"-101"-16,1 1 17 15,4-6-20-15,0 4-8 16,3-2 2-16,1-3-3 0,-2 0-8 15,0 3-4-15,-3-4-17 16,-1-1-11-16,-2 1-23 16,0 0-10-16,0 0-17 15,-1 0-9-15,0 0-13 16,0-3-5-16,0-7-8 16,0 7-2-16,0-1-6 15,1 0-3-15,0 4-1 16,0 0 3-16,0 0 5 15,1 0 5-15,3 0 7 16,0 0 1-16,-3 1 1 16,0 0 0-16,-1 0-1 15,0 0 2-15,0 1 4 16,-1 6 0-16,-2-3 1 16,0 2-1-16,-14-5-3 15,-28 26-4-15,32-31-9 0,3-2-7 16,4-3-16-16,3-6-5 15,6 2-7-15,6 0 2 16,7 5 8-16,4 6 4 16,1-1 10-16,-3 1 4 15,-3 10 10-15,-3-2 6 16,-6 9 6-16,-1 2 0 16,-5-5 2-16,-2 1 1 0,-6-2 0 15,-2 2 0-15,-4-6-2 16,-3 1-2-16,4-6-4 15,0-4-3-15,3 2-8 16,4-4-6-16,4-5-12 16,2 1-7-16,5-6-7 15,4 2 1-15,7 0 4 16,2-1 4-16,7 9 9 16,-2-7 2-16,-4 13 5 15,-3 6 2-15,-7 1 10 16,-3 7 5-16,-5-6 12 15,-4 2 2-15,-6 0 2 16,0 0-1-16,-5 1-7 16,1-4-2-16,2-5-4 15,-1-1-2-15,1-10-6 16,3 1-3-16,-1-4-7 0,2-1-4 16,5 5-12-16,1-5-5 15,5 3-4-15,5 0 2 16,4-9 7-16,1 8 7 15,3 4 6-15,-2 0 3 16,-2 5 8-16,2 0 2 16,-4 3 3-16,-4-2 0 0,-1 10 1 15,-5-3 2-15,-3-1 5 16,-5 1 3-16,-7-2 0 16,-3-1-1-16,-2 2-5 15,-1-1-1-15,1-6-5 16,3-2-4-16,2-8-9 15,5 0-8-15,7-3-13 16,4 2-5-16,10 2-1 16,2 2 4-16,5-1 11 15,-1 0 5-15,-1 7 8 16,-3-2 2-16,-4 7 6 16,-2 5 3-16,-6-1 8 15,-2-1 3-15,-6 2 1 16,-2 1 0-16,-5-1-7 15,0 4-4-15,-2-8-3 16,3 2-4-16,1-1 0 0,2-8-1 16,4 1-4-16,1 0-5 15,3-10-9-15,2 4-4 16,7-5 0-16,3-2 3 16,1 2 6-16,0-2 3 15,0 10 3-15,-2-1 1 16,-2 3 4-16,-2 10 4 15,-2-5 6-15,-4-1 3 16,-4 5 1-16,-3-2-3 0,-6 1-55 16,0 2-60-16,3-4-174 15,1 0-163-15,7 14 272 16</inkml:trace>
  <inkml:trace contextRef="#ctx0" brushRef="#br0" timeOffset="213076.48">6739 9296 599 0,'-1'0'293'0,"1"0"-95"0,0 0-15 16,0 0-35-16,0 0-43 15,0 0-60-15,0 0-16 16,0 1-12-16,0-1 6 16,0 0 17-16,0 0 11 15,0 0 5-15,0 0-1 16,0-1-12-16,0 0-9 0,0-1-9 15,0 1-3-15,0 1-7 16,0 0 1-16,0 0 1 16,1 0 1-16,6 3-1 15,0 0-1-15,-2-1-4 16,-2 0 0-16,-3-2 3 16,0 1 2-16,1 3 2 15,0 0 0-15,-1-3-1 16,0 0-2-16,-1-1-4 15,0 0-3-15,0 0-8 16,0 0-3-16,0-1-6 16,0 0-2-16,1 0-1 15,0 0 1-15,0 0 2 16,3-2 8-16,5 0 7 16,0 2 3-16,-4 1 6 15,-3 0-4-15,-1 0 2 0,0 0 4 16,0 0 7-16,0 8 3 15,-2-5 2-15,-3 3-3 16,-4-3-3-16,-5-1-3 16,-25 28-8-16,32-30-4 15,3-2-11-15,3 0-6 16,3 1-6-16,-2 0-1 0,0 0 4 16,4-1 5-1,13-5 6-15,27-7 2 0,-32 13 5 16,-4 1 1-16,-3 1 4 15,-4 0 0-15,-2 5 6 16,0-6 2-16,0 0 4 16,-1 0 1-16,1 0 1 15,-4 2 0-15,-4 0-4 16,0-1-4-16,4-1-9 16,1 0-4-16,2 0-7 15,1 0-4-15,0 0-7 16,0 0-1-16,0-1 0 15,0 0 1-15,1 0 6 16,0 0 3-16,9-6 4 16,8-3 1-16,22-8 5 15,-33 15 3-15,-6 3 7 16,-6 0 1-16,-4 2-2 0,-2 6-3 16,-4 4-7-16,4 0 0 15,2-1 0-15,3-5 1 16,1-6-1-16,1-5 0 15,4 2-5-15,1 3-4 16,0-1-8-16,0 0-3 16,0 0 0-16,4-4 3 0,14-2 6 15,29-34 0 1,-27 29 4-16,-2 5 1 0,-6 4 1 16,-4 3 3-16,-4 7 3 15,-1 4 1-15,-6 0 5 16,-3-1 2-16,-7 0 3 15,0-6 0-15,-1 1-2 16,2 3 0-16,0-6-4 16,2 3-1-16,6-4-9 15,-1-5-3-15,5-2-8 16,4 2-3-16,0-4 1 16,0 0 2-16,4 4 2 15,-1-3 0-15,1 2 3 16,2 5 0-16,-2 2 2 15,0 0 3-15,-5 4 3 16,-3 0 5-16,-3 3 7 0,-7 0 0 16,-4 3 2-16,-2-1-1 15,0-3-4-15,3-2-1 16,4-4-1-16,1-2-2 16,3-6-6-16,0 2-4 15,4-3-8-15,0-3-3 16,3 3-3-16,3-3-1 15,5 2 2-15,3-1 2 16,3 6 7-16,2 3 1 0,-2 2 5 16,-2 1 0-16,-3 0 2 15,-5-1 3-15,-5 3 5 16,-2 3 2-16,-7-1 3 16,-4 2-1-16,-3 0-3 15,-3-1-2-15,3-2-3 16,1 2-1-16,2-7-5 15,3-1-29-15,3-5-115 16,3-3-45-16,3 3 101 16</inkml:trace>
  <inkml:trace contextRef="#ctx0" brushRef="#br0" timeOffset="-214610.46">9587 9554 462 0,'-32'27'260'0,"22"-28"-34"16,6-2-21-16,-3-2-29 15,2-2-28-15,0-4-37 16,0 0-11-16,-1-1-20 16,1-1-12-16,8-1-28 15,2-1-12-15,7 2-20 0,0 0-4 16,0 4-4-16,-1 3-1 15,-3 4-2-15,-2 4-1 16,-3 9 4-16,0 4 3 16,-7 6 5-16,-1 2 3 15,-5 2-2-15,0-1 1 16,3-2 1-16,-1-2 1 16,-1-10 3-16,-3-2 1 15,4-8 3-15,0-1-3 0,2-6-8 16,2-4-6-16,3-5-7 15,2-3-2-15,3-1-1 16,5 0-1-16,1 4-2 16,4 4 0-16,1 5 1 15,1 4 4-15,-6 4 9 16,-7 3 8-16,1 5 17 16,-3 2 7-16,-1 5 5 15,2 2-3-15,-3-2-5 16,-3 0-3-16,-1-6 0 15,-4-3 0-15,-8-3-2 16,5 0-3-16,-1-4-6 16,3-1-6-16,7-5-7 15,-5 0-6-15,8-3-8 16,-2 0-1-16,3-1-32 16,3 2-54-16,6 0 63 0</inkml:trace>
  <inkml:trace contextRef="#ctx0" brushRef="#br0" timeOffset="-201793.97">4123 10309 381 0,'-29'-30'248'0,"26"28"2"16,-3-4-24-16,0 6-31 15,-4 3-33-15,-1 2-37 16,-1 4-15-16,-3 3-21 15,7 0-7-15,1 13-12 16,1 0-6-16,-1 11-18 16,2 5-8-16,2-1-15 15,1 3-6-15,10-6-8 16,-1-6-2-16,2-1-4 0,2-5-1 16,1-6-1-1,0 0 0-15,2-13 0 0,-1-1 6 16,0-6-87-16,2-4-77 15,0-1 100-15</inkml:trace>
  <inkml:trace contextRef="#ctx0" brushRef="#br0" timeOffset="-201353.31">4201 10399 1064 0,'0'-1'456'16,"1"-1"-290"-16,4 0-28 16,-5 1-18-16,0 0-64 15,0 0-21-15,7-1-19 16,0 4-6-16,2 0-6 16,-2 1-1-16,-5 1 4 15,7 11 3-15,4 32 3 16,-24-25 2-16,-3-3 0 15,-1 1-1-15,1-5 0 16,1-4 0-16,2-3-1 16,2-3-2-16,4-2-11 0,4-2-10 15,6-1-11-15,-5 0-1 16,0-1 5-16,14 1 9 16,7 0 18-16,29 0 4 15,-30 2 14-15,-3 4 6 16,-2 3-5-16,-3 2 0 15,-7-1-3-15,-3-2 6 16,-4 1 11-16,-3 0 5 16,-4 1-1-16,-3-1-7 0,-1-3-10 15,0 0-5-15,-2-1-9 16,3-1-6-16,3-3-59 16,2-1-60-16,4-4-165 15,0-3 165-15</inkml:trace>
  <inkml:trace contextRef="#ctx0" brushRef="#br0" timeOffset="-201079.71">4372 10290 989 0,'21'-1'442'0,"1"3"-229"16,-6 6 2-16,5 1-75 15,0 7-15-15,-6 5-23 0,3 3 5 16,-12 4-15-16,-4 1-4 16,-3 2-12-16,1 1-16 15,-5 1-14-15,-3-4-9 16,-1-2-13-16,-6-4-3 16,3-4-5-16,1 1-3 15,-3-5-62-15,2-5-50 16,-1-3-149-16,-6-3-118 0,1-3 230 15</inkml:trace>
  <inkml:trace contextRef="#ctx0" brushRef="#br0" timeOffset="-196775.39">8137 7201 975 0,'-5'-3'415'0,"-3"0"-229"15,-3-1-24-15,0 4-26 16,-31 19-42-16,28 7-49 16,4 6-12-16,-1 4-16 0,11 5-7 15,1-6-7-15,2-4-1 16,9 0 1-16,-3-6-1 16,4-4 0-16,3-1 2 15,-1-8 2-15,-1-4 0 16,0 0 2-16,-1-1 7 15,1-4-87-15,2-2-78 16,-1-1 95-16</inkml:trace>
  <inkml:trace contextRef="#ctx0" brushRef="#br0" timeOffset="-196481.12">8424 7155 1103 0,'-2'2'527'16,"-7"5"-267"-16,-9 5-84 15,-4 5-52-15,-8 8-87 16,1 1-16-16,6-2-12 16,4-4-6-16,12-6-6 15,6-2-5-15,4-2-2 16,4 3 1-16,4-3 5 15,2 3 3-15,8-4 3 0,2-5 3 16,8-3 7-16,3-2 2 16,-1-2 3-1,-1-1 1-15,-3 3-4 0,-5-4-3 16,-4 5 0-16,-5 0-7 16,-10-2-93-16,-2 2-85 15,-1-1 105-15</inkml:trace>
  <inkml:trace contextRef="#ctx0" brushRef="#br0" timeOffset="-196255.79">8490 7220 1027 0,'-1'6'488'16,"-5"3"-255"-16,5 9-25 15,-2 1-30-15,3 10-66 16,2 2-24-16,-2 2-25 15,2 1-15-15,-2-7-26 16,1-2-6-16,4-7-9 16,-2-2-1-16,4-4-71 15,-2-6-56-15,1-2-173 16,0-3 173-16</inkml:trace>
  <inkml:trace contextRef="#ctx0" brushRef="#br0" timeOffset="-195977.64">8634 7131 780 0,'8'-5'439'15,"7"7"-13"-15,3 3-185 16,1 8-25-16,1 3-48 16,1 7-52-16,0 4-24 0,-2 6-2 15,-5 2-10-15,-8-2-24 16,-2 0 7-16,-8-6-24 15,-5 0-4-15,-8-5-5 16,-3-1-9-16,-1-2-83 16,0-4-58-16,1 5-150 15,4 2 154-15</inkml:trace>
  <inkml:trace contextRef="#ctx0" brushRef="#br0" timeOffset="-152023.46">11267 11032 262 0,'0'0'201'15,"0"0"27"-15,0 0-59 16,0 0-8-16,0 0-19 15,0 0-7-15,0 0-15 0,0 0-6 16,0 0-7-16,0 0-9 16,0 0-22-16,-1 0-12 15,-1 0-22-15,2 0-11 16,0 0-16-16,0 0-8 16,0 0-9-16,0 0-2 15,0-1-1-15,0 0 0 16,0 0 2-16,0 0 1 0,0 0 0 15,0 0 0-15,3-1 2 16,-1 1 2-16,-1 1 5 16,-1 0 2-16,0 0 5 15,0 0-1-15,0 1 0 16,0 5 1-16,-1-3-1 16,0-1-1-16,-1 1-2 15,0-3 0-15,-5 4-1 16,-1-1-3-16,5-3-3 15,-2 0-4-15,4-1-7 16,0 0-2-16,0 0-4 16,0-1 0-16,1-4-1 15,1 3 1-15,0 1 5 16,13-7 1-16,27-6 6 16,-28 21 2-16,-3 2 7 0,-5 1 3 15,0 3 7 1,-5 1 2-16,-3 1 1 0,-3-1-1 15,-5-1-2-15,0-4-2 16,0 0-2-16,1-5-1 16,-1-1-1-16,2 0-2 15,-2-7-7-15,2-2-2 16,2-6-9-16,3-1-2 16,4-3-3-16,3 3 0 0,5 0-1 15,3-2 1-15,4 5 2 16,0 1 1-16,3 4 4 15,-2 2 0-15,-2 3 4 16,-2 1 3-16,-4 3 2 16,-1 3 7-16,-7 5 6 15,-1 3 2-15,-9 2 2 16,0 1-2-16,-2-3-1 16,-2-4-1-16,-1-3 1 15,-3-3 3-15,0-7 0 16,-1 0-2-16,2-7-6 15,4-2-7-15,2-3-10 16,4-6-6-16,4-1-5 16,3 4-2-16,7 0-2 15,2 6-1-15,5 7 1 16,3 2 4-16,4 7 13 0,1 3 7 16,-3 5 12-16,-5-1 5 15,-6 7 5-15,-5-2 4 16,-5 5 4-16,-6 0-1 15,-1-7-3-15,-2 0-3 16,-1-6-3-16,3-1 0 16,-5-4-2-16,0-3-3 0,0-7-10 15,3-3-5 1,4-4-15-16,5-2-8 0,4-2-8 16,6-2-1-16,8 1 6 15,3 2 5-15,2 5 8 16,-1 5 4-16,-6 5 9 15,-2 2 6-15,-9 8 15 16,-2 4 4-16,-4 5 5 16,-4 0-3-16,-4 1-8 15,-2-3-3-15,0-3-6 16,0-5-1-16,1 2-1 16,1-6-2-16,2-1 0 15,2 2-2-15,2-7-6 16,2-1-4-16,2-1-11 15,0-2-42-15,2-2-138 16,3-1 133-16</inkml:trace>
  <inkml:trace contextRef="#ctx0" brushRef="#br0" timeOffset="-150060.77">8435 14124 292 0,'-2'-9'201'0,"1"2"47"16,6-2-46-16,5-1-11 15,-6 0-20-15,2 1-35 16,-2 2-11-16,-2-1-16 16,5 5-7-16,-3-3-16 15,0 5-5-15,-1 0-12 16,-2 1-4-16,-1 0-9 16,0 0-5-16,0 0-15 15,-1 0-7-15,0 0-14 16,-12 6-5-16,-1-1-1 15,-30 10 0-15,35-17-2 16,-7-2-2-16,3-4-5 0,4 1-5 16,0-2-8-16,4 0-4 15,7 1-8-15,3 1-2 16,6-1 2-16,6 5 2 16,-2 1 12-16,-1 3 5 15,-2 1 5-15,-6-1 2 16,-2 2 4-16,-2-2 5 15,-3-1 11-15,1 0 3 0,-1 0 2 16,0 0-2-16,-2 1-9 16,-16 1-4-16,-27 24-5 15,33-31-6-15,3-4-8 16,5-5-6-16,5 2-5 16,3 3 0-16,6 0-1 15,1 4 0-15,10 3 2 16,-2 1 2-16,-3 5 10 15,1 3 6-15,-13 1 11 16,6 3 3-16,-2 0 4 16,-1 0 2-16,-10 1 4 15,-2-5 4-15,-5-1 3 16,-7-2-1-16,-1-4-10 16,-5 0-4-16,-7-8-7 15,4 1-5-15,4-3-7 16,5-2-5-16,9-5-9 0,3 0-2 15,6-2-5-15,3 4-3 16,8 6 0-16,4 4 6 16,5 5 16-16,3 1 9 15,-7 12 18-15,1 3 0 16,-11 9 0-16,-5-2 0 16,-4-5 0-16,-4-1 0 15,-6-9 2-15,1 0-1 0,-3-7-5 16,1 1-3-16,2-3-9 15,0-3-4-15,5-4-9 16,3-1-4-16,3 1-5 16,1-3-5-16,5 4-3 15,4-4 5-15,9 2 9 16,2 3 8-16,8 1 10 16,-4 2 3-16,-3 3-1 15,-7-1 0-15,-7 3-1 16,-2 3 0-16,-6 4 7 15,0 6 3-15,-10 1 3 16,-5 3-1-16,0-6-5 16,-5-1-2-16,3-4-3 15,4-4-1-15,2-1-2 16,4-2-2-16,1-4-6 0,4 0-5 16,1-4-13-16,2-2-4 15,7 1-3-15,2-4 2 16,4 4 23-16,-2-1-56 15,2 6-509-15,-4 3 415 16</inkml:trace>
  <inkml:trace contextRef="#ctx0" brushRef="#br0" timeOffset="-148434.52">5224 10345 543 0,'-1'0'312'0,"0"0"-35"16,0 0-6-16,-1 0-54 15,-1 1-25-15,-2 1-57 16,-1 0-21-16,3-1-34 16,1-1-17-16,0 0-26 15,-1 0-10-15,1 0-22 16,1 0-8-16,0-1-14 0,0 0-6 16,0 0-5-16,0 0 1 15,1 0 9-15,0 0 6 16,0-1 10-16,1 1 4 15,2-1 13-15,-3 1 3 16,0 1 4-16,0 0 0 16,0 0-4-16,0 1-2 15,0 2 2-15,0-1 0 16,-1-2-3-16,0 0-4 0,0 0-10 16,0-2-4-16,0 1-12 15,-2-2-3-15,-2-9-7 16,3-1-3-16,8-29 3 15,5 37 1-15,2-3 11 16,1 8 6-16,-4 9 9 16,1 0 7-16,-4 7 13 15,-5 4 4-15,-4-1 5 16,-6 1-1-16,-3-1-4 16,0-2-1-16,-2-4-2 15,0 0-1-15,2-9-4 16,-1-4-4-16,5-7-15 15,3-4-7-15,4-8-11 16,5-4-4-16,4-1 4 16,1-1 2-16,3 7 5 0,-4 5 4 15,1 5 7-15,-3 4 1 16,-2 7 6-16,-1 2 3 16,-4 10 8-16,-1 1 2 15,-7-1 2-15,-1 4-1 16,-2-7-3-16,0-3-2 15,3-3-3-15,2-1-2 16,2-4-4-16,1 0-2 16,2-1-8-16,0-1-7 0,1 0-10 15,0 0-2-15,0 0 3 16,0-3 5-16,4-6 9 16,0 4 1-16,-2 2 3 15,-1-2 0-15,1 4 1 16,-1 1-17-16,-1 0-113 15,0 0-72-15,0 1-195 16,0 0 228-16</inkml:trace>
  <inkml:trace contextRef="#ctx0" brushRef="#br0" timeOffset="-147942.09">5206 10351 471 0,'-1'0'348'15,"0"-1"19"-15,-10 0-109 16,0 0-29-16,4 0-56 15,-26-8-22-15,32 8-41 0,0 0-20 16,1 1-41-16,0 0-17 16,0 0-28-16,0 0-4 15,0-1 0-15,0 0 1 16,0-1 3-16,0 1 3 16,0 0 8-16,0 0-1 15,0 0 0-15,0 0-4 16,0 0-10-16,0 1-3 0,0 0-3 15,0 0 3-15,0 0 6 16,0 0 4-16,0 0 8 16,0 0 1-16,0 0 0 15,0 0-3-15,-2 0-13 16,1 0-7-16,0 0-11 16,1-1-2-16,0 0 2 15,0 0 3-15,0 0 6 16,7-2 3-16,-2-2 3 15,-3 3 4-15,-2 1 7 16,0-1 4-16,0 1 6 16,0 0 2-16,0 1-1 15,0 0-4-15,-1 0-5 16,0 0-3-16,0 0-6 16,0 0-2-16,0 0-16 0,0 0-6 15,0 0-2-15,0 0 1 16,0 0 14-16,0 0-2 15,1 0-142-15,0 0 114 16</inkml:trace>
  <inkml:trace contextRef="#ctx0" brushRef="#br0" timeOffset="-140660.14">6486 12266 416 0,'-1'0'281'16,"0"0"-28"-16,1 0-45 15,0 0-29-15,-1 0-40 16,1 0-13-16,-1 0-23 16,1 0-9-16,-1-1-16 15,0 0-7-15,0 0-25 16,1 0-12-16,0 0-24 16,0-1-9-16,0 1-6 0,0 0-3 15,0 0-2-15,2-3-1 16,0 1 0-16,0 0 1 15,0 1 7-15,3-1 3 16,-5 2 22-16,3 0 14 16,-3 0 15-16,0-1 4 15,0 2-10-15,0 0-6 16,0 0-9-16,0 0-4 16,-1-1-5-16,0 0-7 15,0 0-10-15,-12-6-4 0,7-4-14 16,-27-29-10-16,38 34-18 15,3-2-3-15,8 0 7 16,1 2 11-16,4 5 16 16,3 1 5-16,-2 4 6 15,-2 8 1-15,-6-1 9 16,-6 4 5-16,-6-2 19 16,-1-2 10-16,-5 0 10 15,-6-3 0-15,-7 0-13 16,1-3-9-16,-1-5-15 15,4-1-5-15,5-3-7 16,-5-3-3-16,4 2-3 16,1 0-3-16,2 2-14 15,3 0-12-15,8 1-10 16,4-5 0-16,7 0 12 0,1-1 13 16,2-3 12-16,-6 3 3 15,-2 3 1-15,-3 0 3 16,-8 7 16-16,-4 4 5 15,-8 8 6-15,-4 5 1 16,-3-1-13-16,-3 0-4 16,4-7-4-16,5-4-1 0,1-3-1 15,6-2-2-15,1-2-1 16,-6-2-2-16,5-2-5 16,-1-1-7-16,4 1-15 15,9-2-5-15,0-4-1 16,11 1 5-16,3-4 14 15,-1 1 6-15,0 6 4 16,-9-2 1-16,0 8 3 16,-10 1 3-16,0 7 7 15,2 4 3-15,-9 4 3 16,1 2-1-16,-2-1-5 16,-3-1 1-16,3-9 1 15,3-2 0-15,-6-5 0 16,0-5-3-16,-2 0-8 15,4-1-4-15,-4-2-12 16,11-1-8-16,4 0-11 0,1-2-5 16,13 0 6-16,-6 0 4 15,10 1 12-15,0-1 5 16,-4 7 7-16,-1 3 1 16,-11 3 5-16,0 5 6 15,-6 4 8-15,0 1 4 16,-6 4 1-16,-3 1-3 15,3-2-5-15,-12-2-2 16,7-6-2-16,0-2 0 0,-2-4-3 16,13-1-2-16,-3-1-5 15,-5-3-4-15,4-4-11 16,0-1-6-16,7-3-11 16,7-2 0-16,9 1 4 15,-4-2 5-15,6 2 13 16,-6 5 3-16,-3 3 5 15,0 4 2-15,-6 6 3 16,0-1 6-16,-8 4 12 16,-3 0 3-16,0 3 2 15,-3 1-3-15,1-2-8 16,-2-1-2-16,1-5-4 16,1-1 0-16,0-2-3 15,-1-2-1-15,3-4-6 16,3 1-3-16,1-4-13 15,6-1-3-15,-1-2-4 0,5-4 3 16,7 2 8-16,-2 2 4 16,2 3 7-16,-2 7 0 15,-5 1 3-15,-1 2 4 16,-7 3 4-16,-5 3 2 16,-1 1 3-16,-4 3 0 15,-1 0-1-15,0-3 1 0,0-2 0 16,-1-4 0-16,-1-1-2 15,1-2-2-15,-3-1-5 16,5-2-4-16,5 0-6 16,0-4-4-16,7 0-4 15,6 1-2-15,4-3 2 16,3 1 2-16,0 3 3 16,0 0 3-16,-4 1 2 15,-1 3 1-15,-2 1 1 16,-4 0 2-16,0 1 4 15,-4-1 2-15,1 0 8 16,-1 0 6-16,0 0 1 16,0 0-2-16,0 0-9 15,0 0-6-15,0 0-4 16,0 0-2-16,-4 1 1 16,0 2 0-16,1-2 1 0,0 0-1 15,3-1-5-15,0 0-5 16,0 0-9-16,0 0-2 15,0-1 2-15,0 0 4 16,1-1 8-16,0 0 1 16,6-1 3-16,3-4 1 15,-9 6 1-15,5 0 3 16,-4 1 4-16,-1 0 1 16,8 13 4-16,-6-2 2 0,-6 23 3 15,-9-28-1-15,-4-6-3 16,5 0-3-16,-2-3-6 15,0-2-4-15,3 1-10 16,2-1-8-16,7 3-118 16,4 2-84-16,10 2 134 15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5:57:03.13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3429 4231 914 0,'1'-1'394'0,"-1"-5"-218"0,0 1 6 16,0 4-64-16,0-1-18 15,0 0-39-15,0-13-8 16,4-29-13-16,-4 31-4 15,-6-2-3-15,-2 3-1 16,-7 6-4-16,-1 4-3 16,-3 4-12-16,-6 6-6 15,4 3-9-15,-2 1-2 16,2 6-1-16,2 0-1 16,3 5-6-16,4 1-1 0,0 9-4 15,2 1 1-15,9 5 10 16,2 3 3-16,8-4 1 15,3-3-1-15,2-7-6 16,4-5 0-16,1-7 4 16,4-4 1-16,5-7 4 15,5-1 1-15,2-8-56 16,8-4-71-16,-8-8 81 16</inkml:trace>
  <inkml:trace contextRef="#ctx0" brushRef="#br0" timeOffset="413.67">3701 4309 1035 0,'-3'-2'454'0,"1"3"-247"0,0 2 1 15,1-3-81-15,0 0-31 16,-1 9-47-16,0 11-9 15,3 29-18-15,5-26-9 16,5-4-10-16,1-5-3 0,5-5-3 16,-1-5 1-16,2-4 2 15,-2-4 1-15,-1-7 6 16,2-2 2-16,-7-9 6 16,-3-1 3-16,-6-2 4 15,-5-1 1-15,-9 3 6 16,-2 0 1-16,-7 6-2 15,-1 4-4-15,0 8-11 16,2 6-10-16,3 4-14 16,5 4-9-16,6 4-13 15,0-2-4-15,7 2-64 16,3 0-47-16,7-2-124 16,2-2-105-16,8-8 242 15</inkml:trace>
  <inkml:trace contextRef="#ctx0" brushRef="#br0" timeOffset="657.97">3902 4284 592 0,'20'5'302'0,"-1"0"-93"0,-7 0-23 15,3 7-28-15,-3 2-16 16,-9 4-19-16,6 5-12 16,-8-1-36-16,2-1-11 15,2-4-21-15,-5-2-7 16,5-7-9-16,-4-2-2 0,-1-5 7 15,4-1 6-15,-5-1 3 16,1 0-1-16,-2 0-13 16,1-6-10-16,0-13-12 15,-2-31-5-15,10 25-6 16,0 2-3-16,3-1-64 16,1 4-45-16,3 1-124 15,3 0-116-15,2 13 229 16</inkml:trace>
  <inkml:trace contextRef="#ctx0" brushRef="#br0" timeOffset="957.15">4144 4251 302 0,'7'9'228'0,"28"31"35"16,-26-26-12-16,-2 0-44 15,2-1-18-15,0 3-29 16,-3-1-10-16,-1 2-26 0,-2 1-14 15,-1-4-36-15,0-2-15 16,-1-9-25-16,1 1-2 16,-2-3 8-16,-2-1 3 15,1-1-4-15,0 0-7 16,0 0-18-16,0-1-9 16,0-11-8-16,0-9-3 0,3-32-3 15,1 27-2 1,6 4 0-16,3-2-7 0,1 8-57 15,2 1-39-15,-3 4-125 16,1 5-106-16,-2 2 223 16</inkml:trace>
  <inkml:trace contextRef="#ctx0" brushRef="#br0" timeOffset="1286.1">4462 4387 726 0,'4'6'376'0,"5"-5"-113"16,-3-1-24-16,1-3-69 15,2-4-33-15,6-5-48 16,-5-3-18-16,1-2-28 0,-1 0-8 16,-11 1-2-16,1 0 2 15,-6 7 0-15,-1-4 3 16,2 4 6-16,-2 8-3 15,2-3-9-15,3 8-10 16,-1 8-23-16,3 0-9 16,0 9-6-16,-3-1 1 0,8 2 4 15,1 0 2 1,2-4 1-16,5-1-1 0,0-8-1 16,6-1 0-16,4-8-79 15,2-1-85-15,7-9 110 16</inkml:trace>
  <inkml:trace contextRef="#ctx0" brushRef="#br0" timeOffset="1519.73">4895 4265 1049 0,'-8'-6'514'15,"-6"-4"-237"-15,-2 7-54 16,-3 1-54-16,3 4-90 15,4 3-34-15,1 3-42 16,1 5-13-16,7 6-22 16,3 2-3-16,5 5 2 0,2-2 5 15,5-3 8 1,5 0 4-16,5-11-50 0,8-6-64 16,-1-8-287-16,8-11 268 15</inkml:trace>
  <inkml:trace contextRef="#ctx0" brushRef="#br0" timeOffset="1721.52">5102 4059 1156 0,'-7'14'495'16,"0"0"-301"-16,-3 18-51 16,1 3-39-16,9 9-63 15,3 4-23-15,9-4-18 16,5-2-5-16,3-9 1 15,3-6-2-15,0-8-11 16,-5-6-40-16,0-9-153 16,-4-4-181-16,-4-12 239 15</inkml:trace>
  <inkml:trace contextRef="#ctx0" brushRef="#br0" timeOffset="2186.67">5003 4200 1147 0,'-7'-1'440'0,"5"3"-331"0,5-2 2 16,-3 0-37-16,3 0-13 15,26 3-22-15,27 2-6 16,-23-6-16-16,3 1-6 16,2 0-6-16,-1 0-1 15,-1 7 0-15,-3 1 0 16,-5 7 2-16,-2 4 1 0,-12 2 4 15,-2 4 2-15,-4-2 1 16,-5 0 2 0,0-4 0-16,-1-5 2 0,0-8 1 15,-2-1 0-15,-2-5-4 16,2 0-7-16,-2-1-10 16,2 0-6-16,3-5-3 15,2-16 3-15,41-29 4 16,-34 28 2-16,5 6 1 15,-5 1 7-15,-1 4 17 16,-3 3 8-16,-1 6 11 16,3 3-2-16,1 4-10 15,6 3-7-15,-8 4-6 16,1 3-2-16,-6 4-2 0,-2 2 0 16,5-1-2-16,-5-4-3 15,4-4-18-15,-2-5-40 16,4-4-142-16,0-6-108 15,10-1 177-15</inkml:trace>
  <inkml:trace contextRef="#ctx0" brushRef="#br0" timeOffset="2511.29">5700 4330 900 0,'40'-6'456'16,"-25"6"-216"-16,1 0 0 15,1-6-58-15,-1-3-80 16,1-4-31-16,-1-5-27 16,-2-2-10-16,-8-3-5 15,-2 4 4-15,-11 4 6 16,-5 4 2-16,-2 7-6 16,-1 2-6-16,-3 4-16 15,1 3-4-15,4 7-9 16,4 4-3-16,5 4-6 15,4 5-2-15,4 2-2 16,1-4 0-16,5-3 1 16,2-3-2-16,4-7-42 15,8-1-56-15,3-9-192 16,13-6 192-16</inkml:trace>
  <inkml:trace contextRef="#ctx0" brushRef="#br0" timeOffset="2817.7">6125 4108 823 0,'-15'0'469'16,"5"1"2"-16,-1 6-209 0,-1 1-49 15,0 1-46-15,-1 4-71 16,2 2-26-16,2 3-30 16,6 3-8-16,7 2-17 15,3-4-5-15,11-1-3 16,1 2-1-16,2-6 2 15,3 4 2-15,-6-6 4 16,3-1 3-16,-6 0 4 16,-5-3 1-16,-3-2 11 15,-6-1 6-15,-3-2 13 16,-5 0 3-16,-6-1-11 16,-3 1-22-16,-4-4-65 15,-1-1-43-15,8-2-100 16,3-3-48-16,7-1-185 15,9 0 261-15</inkml:trace>
  <inkml:trace contextRef="#ctx0" brushRef="#br0" timeOffset="3152.38">6498 4053 971 0,'4'2'537'0,"-7"-4"-208"15,-3 10-20-15,-5 4-73 16,-7-1-131-16,2 8-34 16,5-3-68-16,1-3-10 0,5 0-20 15,7 3-5-15,3-2-1 16,6 2 9-16,6 3 17 16,-5-6 9-16,7 1 13 15,0 0 5-15,-3-1 11 16,3 1 9-16,-9 1 17 15,-2-3 14-15,-5 3 19 16,-7 1 2-16,-11-2-8 16,2 4-14-16,0-5-27 15,3-2-17-15,4-4-61 16,-2-1-58-16,0-6-158 16,6-4-54-16</inkml:trace>
  <inkml:trace contextRef="#ctx0" brushRef="#br0" timeOffset="3410.54">7421 4081 1234 0,'4'3'504'0,"-6"-2"-313"16,-1 0-23-16,2-1-60 16,0 0-39-16,1 0-172 15,-1 0-165-15,-2 6 174 16</inkml:trace>
  <inkml:trace contextRef="#ctx0" brushRef="#br0" timeOffset="3563.47">7390 4281 1052 0,'9'0'522'0,"3"0"-232"16,2-1-7-16,0 0-30 15,-7-2-99-15,1-2-49 16,0 2-61-16,-2-1-48 15,1-2-152-15,4 3 112 16</inkml:trace>
  <inkml:trace contextRef="#ctx0" brushRef="#br0" timeOffset="5402.26">10279 4082 411 0,'0'0'227'0,"0"0"-22"16,2 1-13-16,3 1-12 16,-3-1-9-16,2 1-16 15,-1-1-7-15,1 1-23 16,1-1-13-16,-5-1-29 16,0-1-13-16,0-1-20 15,0-1-6-15,-1-7-11 16,-2 5-6-16,-6 2-10 15,-16-10-5-15,-29 3-9 0,29 19-5 16,2 6-8-16,3 7-4 16,8-2-11-16,5 1-2 15,7 0-3-15,5-1 3 16,9-2 9-16,4 1 5 16,6-3 8-16,1-3 8 15,-3 1 20-15,0 3 7 16,-8-2 18-16,-2 0 1 0,-4-3 1 15,-4-2 4-15,-4-5 9 16,-2 0 4-16,-9-1-3 16,-4-3-6-16,-8 1-22 15,-2-1-12-15,-2-1-38 16,2 1-42-16,5-1-101 16,7-1-81-16,10-9 144 15</inkml:trace>
  <inkml:trace contextRef="#ctx0" brushRef="#br0" timeOffset="5775.1">10472 3973 949 0,'12'9'475'16,"0"3"-231"-16,-7 12 12 15,1 5-49-15,-12 7-101 16,3 4-41-16,-4 2-39 0,-1-4-5 15,8-3-9-15,-4-5-2 16,5-10-1-16,5-5 1 16,-3-7 2-16,3-4-1 15,-5-4-16-15,-3-6-15 16,1-8-23-16,1-5-10 0,8-8 8 16,8 2 12-16,0 5 19 15,-2 4 9 1,-2 8 3-16,-2 2 2 0,0 2 12 15,-2 7 10-15,-1 3 19 16,0 5 9-16,-5 9 1 16,0 1-5-16,0 4-15 15,2 0-9-15,-1-9-15 16,1 0-13-16,5-9-120 16,0-3-91-16,5-2 131 15</inkml:trace>
  <inkml:trace contextRef="#ctx0" brushRef="#br0" timeOffset="6268.38">10785 4220 756 0,'5'6'419'16,"1"7"-113"-16,0 2-64 0,1 2 12 16,4 0-78-16,2-2-43 15,5-4-49-15,0-2-15 16,-2-6-40-16,-1-2-10 15,0-6-8-15,-1-6-3 16,-2-1 1-16,0 1 0 16,-12-4-9-16,-7 3-2 15,-10-1-5-15,-7 0 1 0,-3 3 6 16,1 3 1-16,2 1 0 16,3 3-1-16,7 3-1 15,6 0-3-15,7 2-24 16,2-1-7-16,8 2-6 15,2-3 0-15,9 3 18 16,7 0 8-16,4-3 5 16,1 3 0-16,0-3 4 15,-4 0 1-15,-1 7 5 16,-1 0 2-16,-9 6 7 16,-3 5 1-16,-7-1 16 15,-2 8 2-15,-1 1 9 16,-3-1 4-16,-3-6 0 15,0-8 4-15,2-7 0 16,-2-4-5-16,2-7-23 16,2-4-13-16,1-7-20 0,4-6-7 15,6-1-22-15,1 0-21 16,2 3-87-16,5 0-71 16,0 0 139-16</inkml:trace>
  <inkml:trace contextRef="#ctx0" brushRef="#br0" timeOffset="6466.36">11374 4049 1019 0,'1'25'525'16,"-5"6"-223"-16,4 5-68 16,4 5-36-16,-2-3-116 15,7-4-37-15,-2-4-29 16,0-6-3-16,9-6-13 15,-6-3-3-15,6-7-43 16,-2-3-46-16,-4-5-170 16,4-4 164-16</inkml:trace>
  <inkml:trace contextRef="#ctx0" brushRef="#br0" timeOffset="6637.07">11289 4166 843 0,'-8'3'464'0,"1"-3"-95"15,7-1-175-15,4-2 11 16,4 1-93-16,5 6-42 16,12 1-33-16,-4-3-10 15,8-1-40-15,4-4-59 16,3-4-229-16,4 1 202 16</inkml:trace>
  <inkml:trace contextRef="#ctx0" brushRef="#br0" timeOffset="6901.97">11674 4309 425 0,'15'6'305'16,"2"-4"56"-16,-1-6-112 15,-1-5-38-15,-3-4-54 16,-1 0-60-16,-5-4-29 16,-3 0 0-16,-6-3-12 15,-3 1-7-15,-6 7 7 16,-3 4-1-16,-4 8-4 15,1 3-9-15,3 8-21 16,1 3-6-16,7 4-12 16,3 5-4-16,6 2-6 15,1 2-1-15,7-4-1 16,2-2 0-16,5-10-2 16,4-4-6-16,7-7-96 0,2-8-80 15,9-12 118-15</inkml:trace>
  <inkml:trace contextRef="#ctx0" brushRef="#br0" timeOffset="7173.06">12005 4150 917 0,'-8'2'482'0,"-4"5"-138"0,6 0-126 16,3 8-15-16,0 1-65 16,2-1-29-16,-3 0-23 15,3 0-17-15,1-1-24 16,9 1-3-16,1 0-20 15,3 0 2-15,-2-1-2 16,-3 0-2-16,0-4-1 16,-1 2 2-16,-6-3 10 15,-6-3 4-15,-8 2 0 16,-4-4-3-16,6-1-53 16,5-3-44-16,-6-5-106 15,12 0-60-15,-2-4-112 16,2-3-144-16,22-2 323 15</inkml:trace>
  <inkml:trace contextRef="#ctx0" brushRef="#br0" timeOffset="7349.74">12221 4016 873 0,'10'6'443'16,"-4"12"-150"-16,-1 11-36 15,-5 9-78-15,-1 4-53 16,3-1-66-16,3-3-20 15,8-6-34-15,3-2-10 16,7-14-23-16,0-4-47 16,1-10-180-16,-5-8 170 15</inkml:trace>
  <inkml:trace contextRef="#ctx0" brushRef="#br0" timeOffset="7531.88">12202 4153 1221 0,'-6'3'565'16,"6"3"-305"-16,0-6-47 16,8 1-31-16,4-1-97 15,3 2-36-15,8-1-29 16,5-1-21-16,10-3-159 16,2-10-220-16</inkml:trace>
  <inkml:trace contextRef="#ctx0" brushRef="#br0" timeOffset="7919.98">13124 4170 1099 0,'0'0'432'0,"7"6"-208"15,5 3-53-15,1 10-3 16,-1 5-19-16,2 10-88 16,-1 8-23-16,-2 0-17 15,-1-1-4-15,2 0-8 16,-4-8 0-16,0-10-2 16,-1-4-21-16,-6-10-65 0,-1-2-49 15,-5-8-206 1,1-4-44-16,-2-11 226 0</inkml:trace>
  <inkml:trace contextRef="#ctx0" brushRef="#br0" timeOffset="8140.23">13143 4191 839 0,'0'-14'374'16,"8"3"-177"-16,6 1-27 16,10 4-33-16,6 0-17 0,6-2-28 15,1 8-9-15,-3 3-24 16,2 7-12-16,-11 5-6 15,-3 2 1-15,-13 4 4 16,-9 2 2-16,-8 6-2 16,-4-5-3-16,-6 0-2 15,-5-7-2-15,-1-6-7 16,-3 1-13-16,6-9-89 16,1-2-68-16,9-4 79 15</inkml:trace>
  <inkml:trace contextRef="#ctx0" brushRef="#br0" timeOffset="8550.65">13702 4202 972 0,'12'-9'432'16,"-8"3"-178"-16,-1 1-40 15,-3-3-12-15,-6-2-50 16,-8 2-75-16,-4-2-21 15,-5 7-17-15,-2 0-9 16,-1 3-19-16,4 1-5 16,2 11-7-16,0 0-3 15,15 7-1-15,-1 1 0 0,5-4-4 16,3 1 0-16,7-3-1 16,1-5 0-16,12-3 3 15,3-6 2-15,4-8 4 16,-1-4 1-16,-2-1 4 15,0 3 8-15,-9 3 14 16,0 4 12-16,-8 11 27 16,-1-3 6-16,-3 10 0 15,0 4-6-15,-2-3-24 16,-1 1-13-16,2-5-20 16,0-4-31-16,0-8-107 15,3-1-77-15,4-12 118 16</inkml:trace>
  <inkml:trace contextRef="#ctx0" brushRef="#br0" timeOffset="8710.1">13937 4030 1185 0,'0'24'480'16,"1"9"-277"-16,0 6-42 15,0 3-13-15,3-2-40 16,-1-2-63-16,5-4-13 15,3-11-22-15,-2-2-10 0,10-15-80 16,-3-2-74 0,-3-13 98-16</inkml:trace>
  <inkml:trace contextRef="#ctx0" brushRef="#br0" timeOffset="8912.64">13800 4142 1216 0,'4'3'475'0,"2"-1"-308"16,5-2-46-16,11 5-8 16,5 0-33-16,3-3-49 15,-5 0-5-15,0-6-23 16,0-1-48-16,6 0-182 16,0-6 154-16</inkml:trace>
  <inkml:trace contextRef="#ctx0" brushRef="#br0" timeOffset="9237.85">14176 3996 707 0,'0'8'435'0,"0"2"-88"15,0 16-42-15,-1 4-34 16,-1 8-81-16,-1-3-33 16,1-2-58-16,0-4-25 15,3-9-35-15,1-2-13 16,2-13-16-16,-2-2-6 0,-1-3-23 15,-2-1-12-15,1 0-15 16,0 0-4-16,0 0 13 16,1-3 12-16,4-7 15 15,2-2 4-15,24-22 6 16,-18 24 7-16,1 8 33 16,0 3 15-16,0 4 22 15,1 3 19-15,-4 2-4 16,-2-2-9-16,0 3-12 15,2 6-25-15,-4-4-23 16,-2 1-6-16,-5-4-54 16,-1-5-65-16,1-1-159 15,2 1 157-15</inkml:trace>
  <inkml:trace contextRef="#ctx0" brushRef="#br0" timeOffset="9619.7">15120 4135 1360 0,'3'12'534'0,"3"6"-377"15,1 2 2-15,-1 0-11 16,-2 2-55-16,0-6-54 15,0 1-6-15,-4-5-10 16,0-2-17-16,-3-6-55 0,1 1-38 16,-2-4-99-16,-2-1-51 15,2-8-79-15,0-3-70 16,0-8 250-16</inkml:trace>
  <inkml:trace contextRef="#ctx0" brushRef="#br0" timeOffset="9932.67">15123 4134 389 0,'0'-14'290'0,"3"5"57"0,4 3-56 15,6 2-71-15,1 1-19 16,7 3-39-16,4 5-12 0,1 0-18 16,2 2-9-16,-5 2-30 15,-7 5-13-15,-4 1-29 16,-8 1-11-16,-2 0-12 16,-2-1-3-16,-1-1-6 15,0-2-5-15,-3-5-9 16,4-5-11-16,-2-5-25 15,5-4-5-15,4-6-1 16,2-2 8-16,2 0 19 16,-3 3 5-16,2 5 2 15,4 6 5-15,-3 1 23 16,5 2 12-16,-5 7 24 16,-3-3 9-16,2 13-9 15,-8-4-8-15,6 7-25 16,-6-1-19-16,3-9-124 15,1-7-94-15,21-5 126 16</inkml:trace>
  <inkml:trace contextRef="#ctx0" brushRef="#br0" timeOffset="10579.42">16682 4031 889 0,'2'-8'424'0,"0"-9"-171"16,-2-23 6-1,-7 24-38-15,-2 3-29 0,-4 1-44 16,-1 3-24-16,-9 8-50 15,-6 4-26-15,-1 14-31 16,-6 5-13-16,8 18-16 16,8 6-5-16,16 4-4 15,2 1 0-15,7-5 7 16,8-3 3-16,2-4 4 16,10-5 0-16,5-9 1 15,-2-3-1-15,5-9-2 16,3-5-4-16,4-10-44 15,3-8-53-15,-5-12-160 16,-8-5 166-16</inkml:trace>
  <inkml:trace contextRef="#ctx0" brushRef="#br0" timeOffset="10906.27">16571 4161 1199 0,'-5'6'463'15,"7"-6"-288"-15,7 0-50 16,5 0 15-16,8-2-18 16,10 2-37-16,2-7-10 15,10 3-17-15,5 2-13 0,-2-3-19 16,-2 4-6-16,-13-4-6 16,-7 5-1-16,-23-5 0 15,7 4 0-15,-6 8 2 16,-4 0 2-16,9 10 0 15,-8-3 6 1,0 2 11-16,-4 11 2 0,3 11 5 16,0-2-3-16,1-3-8 15,0-2-6-15,6-4-9 16,-5-1-4-16,4-12-24 16,-1-4-35-16,0-10-109 15,6-4-74-15,-5-8 134 16</inkml:trace>
  <inkml:trace contextRef="#ctx0" brushRef="#br0" timeOffset="13241.96">18956 4114 612 0,'-7'3'321'15,"3"-2"-55"-15,-8 3-57 16,9-4 3-16,2 0-35 16,-4 1-39-16,4-1-23 15,0 0-48-15,0 0-21 16,1 0-32-16,2 1-6 15,27 8-7-15,41 3 0 16,-23-17 1-16,-3-5 0 0,1 1 2 16,-7 4-24-1,-13 3-92-15,-6 2-62 0,-19 4 96 16</inkml:trace>
  <inkml:trace contextRef="#ctx0" brushRef="#br0" timeOffset="13464.32">18893 4323 932 0,'0'0'408'15,"5"0"-228"-15,12 0-22 16,-2 0 11-16,11-5-40 16,3 0-15-16,6-6-37 15,5 1-17-15,-4 1-17 16,-2 2-9-16,-10 3-17 0,-4-1-7 15,-8 0-79 1,-4 2-65-16,-7-5-283 0,-3 1 263 16</inkml:trace>
  <inkml:trace contextRef="#ctx0" brushRef="#br0" timeOffset="13759.81">19003 3978 961 0,'-7'1'410'0,"3"-1"-168"16,0 2-66-16,-3 2-20 16,0 5-37-16,-4 8-82 15,-1 7-20-15,-6 7-15 16,-5 4-3-16,1 2-5 16,0-6-1-16,8 0-6 15,6 1-1-15,6-2-5 16,3 1-1-16,11-2-1 15,2-4 1-15,12-2 12 16,-2-4 8-16,0-3 15 16,5-5 7-16,-8-4 3 15,2-2 2-15,-8-5-2 16,-3 0-21-16,-7-5-118 16,3-2-172-16,6-6 176 0</inkml:trace>
  <inkml:trace contextRef="#ctx0" brushRef="#br0" timeOffset="14075.61">19137 4029 899 0,'9'8'377'0,"6"-7"-208"16,7 2-24-1,3 5 14-15,5 3-37 16,7 4-33-16,1 1-12 0,2-2-24 15,-5 4-3-15,-10 2-11 16,-6-1-4-16,-12 0-5 16,-6-4-2-16,-2 3 6 15,-6 4 1-15,-3 1-1 16,0 4 0-16,-9-4-6 16,-5-1-5-16,-1-2-7 15,-1-2-3-15,1-6-9 16,10-4-18-16,5-3-55 15,6-3-35-15,4-2-105 16,3 0-67-16,-3-1 176 16</inkml:trace>
  <inkml:trace contextRef="#ctx0" brushRef="#br0" timeOffset="14822.74">20995 4271 363 0,'11'-2'248'0,"-7"-2"-37"16,5-1 2-16,0-1 28 15,-4-3-52-15,1-3-12 0,-2 0-38 16,-4 1-20-16,-5-1-30 16,0 7-16-16,-10 1-30 15,-2 1-12-15,0 4-18 16,-6 1-6-16,2 4-9 16,10 2-3-1,0 1-7-15,-7 9-6 0,6 5-10 16,2 0-6-16,17-2 5 15,5-1 8-15,5 0 18 16,9-3 8-16,-5 0 10 16,4 0 5-16,-4-4 10 15,-5 2 4-15,-5-4 7 16,-4 0 1-16,-6 1 7 16,-2-3 4-16,-6 2 2 15,0 0 0-15,-8-4-13 0,0 2-8 16,-2-9-63-16,-4-1-51 15,9-8-146-15,1-5-402 16,12-9 428-16</inkml:trace>
  <inkml:trace contextRef="#ctx0" brushRef="#br0" timeOffset="15216.56">21258 4045 1067 0,'16'13'453'0,"4"14"-281"16,-6 5 7-16,-5 3-62 16,-5 2-33-16,-2 1-29 15,1 0-20-15,-2-6-18 16,4-2-4-16,-5-14-1 16,2-5 2-16,1-6 6 15,-3-4 2-15,2-1-3 16,-2-1-7-16,0 0-19 15,0 0-8-15,0-3-4 16,7-14 3-16,19-33 9 16,-14 31 2-16,5 9 4 15,-4 0 5-15,-1 10 19 16,4 1 7-16,-11 5 18 16,2 6 2-16,-1 8-4 0,-10 4-3 15,4 1-12-15,-3-1-8 16,5-4-12-16,0-3-5 15,6-9-34-15,-4-1-45 16,8-6-136-16,9-3-143 16,4-6 216-16</inkml:trace>
  <inkml:trace contextRef="#ctx0" brushRef="#br0" timeOffset="15675.96">21634 4267 1118 0,'0'3'461'0,"0"3"-275"15,4 2 24-15,-2 7-66 16,2-5-19-16,2 0-53 16,0-1-19-16,3-3-12 15,2-1-12-15,4-4-14 16,2-1-4-16,0-8-6 16,-3-1 0-16,0-2-8 15,-3-2-9-15,-10 2-13 16,-4-3-7-16,-13-2 1 15,-8 0 7-15,-2 1 13 16,2 3 4-16,6 7 7 16,9 3 1-16,4 2-2 15,5-1-4-15,1 1-20 0,-1-2-5 16,0 1-3-16,0 0 1 16,23-1 16-16,29-2 9 15,-21 4 14-15,3 5 7 16,-2 2 13-16,-3 6 1 15,-3 2-5-15,-9 1-1 16,-8 1-6-16,-3-1-1 16,-3 1-1-16,0-4 1 0,0-1 0 15,0-4 0-15,-4-5 5 16,5-1 2-16,-8-2 1 16,4-1-3-16,0 0-21 15,0 0-33-15,3-6-96 16,7-16-73-16,29-41 119 15</inkml:trace>
  <inkml:trace contextRef="#ctx0" brushRef="#br0" timeOffset="15857.07">22164 3978 937 0,'2'13'423'0,"1"15"-198"15,0 7 5-15,-3 12-47 16,1 2-39-16,4-2-61 0,3-3-34 15,7-11-35-15,0-2-9 16,1-12-5-16,-2-6-9 16,-2-8-85-16,-2-2-72 15,-4-8 100-15</inkml:trace>
  <inkml:trace contextRef="#ctx0" brushRef="#br0" timeOffset="16034.75">22077 4163 1129 0,'-6'1'461'0,"8"4"-291"16,6 1-25-16,5-3-28 15,4 1-34-15,5-6-31 16,3-2-23-16,3 0-35 16,1-4-43-16,3 6-130 15,5 4-145-15,2 7 196 16</inkml:trace>
  <inkml:trace contextRef="#ctx0" brushRef="#br0" timeOffset="16312.08">22469 4331 526 0,'18'3'298'0,"7"-6"-83"0,-2-4 2 16,-2-9-88-16,0 0-14 15,-8-4-10-15,-4-2-5 16,-8 4 4-16,-3-5 0 15,-8 10 4-15,-3 3-3 16,-4 8-27-16,2 8-18 16,2 4-34-16,-2 6-15 15,5 2-16-15,4 1-6 16,5-1-3-16,4-1 1 16,6-2 3-16,1-2 0 15,4-4-41-15,5-5-58 0,8-5-242 16,4-7 228-16</inkml:trace>
  <inkml:trace contextRef="#ctx0" brushRef="#br0" timeOffset="16543.84">22823 4124 1186 0,'-12'8'510'16,"-2"0"-304"-16,-1 8-29 15,2 0-26-15,4 2-58 16,5 1-28-16,6-4-30 15,6 5-15-15,8-6 6 16,0 2 5-16,3-4-2 16,-4-3-3-16,-8 2-5 0,-1 0 0 15,-6-1 2-15,-3 3 2 16,-7 1 0-16,-3-3-5 16,-4-2-43-16,0-5-41 15,3-6-109-15,2-3-69 16,4-13 147-16</inkml:trace>
  <inkml:trace contextRef="#ctx0" brushRef="#br0" timeOffset="16723.14">22987 4043 1009 0,'4'28'447'15,"0"5"-248"-15,-2 5-29 16,4 4-45-16,2-7-43 15,-2-4-19-15,10-7-46 16,-2-6-19-16,0-13-94 16,4-3-110-16,-2-6 128 15</inkml:trace>
  <inkml:trace contextRef="#ctx0" brushRef="#br0" timeOffset="16894.06">22935 4141 1376 0,'3'5'550'0,"-3"-2"-374"0,-2 0-25 16,2-3-32-16,0 0-40 15,2 0-35-15,24 0-18 16,29-3-41-16,-23 1-55 16,2-4-152-16,1-2 143 15</inkml:trace>
  <inkml:trace contextRef="#ctx0" brushRef="#br0" timeOffset="17486.79">24416 4174 1007 0,'3'-1'434'0,"-6"1"-230"15,1 2-17-15,2-2-50 16,0 0-32-16,1 22-44 16,3 39-16-16,0-14-17 15,-1 2-5-15,5 3-9 16,-4-6-3-16,1-11-4 15,2-3-1-15,-4-14-1 16,0-4-27-16,0-6-85 16,-3-8-54-16,0-4-163 15,1-8-98-15,-6-10 270 16</inkml:trace>
  <inkml:trace contextRef="#ctx0" brushRef="#br0" timeOffset="17710.43">24357 4219 662 0,'12'-23'353'15,"3"8"-77"-15,2 8-57 16,7 6-70-16,0 3-30 16,7 4-27-16,0 0-2 0,-5 3 0 15,-1-1 0-15,-7 9-11 16,-6 0-13-16,-9 2-15 16,-2 1-1-16,-9-5 1 15,-5 4-3-15,-5-4-19 16,-4-2-18-16,2-4-54 15,7-3-41-15,0-3-118 16,6-3-90-16,14 0 180 16</inkml:trace>
  <inkml:trace contextRef="#ctx0" brushRef="#br0" timeOffset="18103.7">24867 4239 1321 0,'0'-11'530'0,"-5"-2"-355"0,-5 2 11 15,-5-1-68-15,-6 4-26 16,-3 1-46-16,0 3-24 16,-1 10-27-16,4 5-11 15,3 12-17-15,4 3-1 16,7 5 4-16,2-2 5 15,5-8 15-15,6-1 6 16,2-10 6-16,4-2 3 0,6-9-2 16,2-5 0-16,5-6 1 15,0 0 0 1,1-3 3-16,-5 0 0 0,-4 8 5 16,-3 1 8-16,-7 8 17 15,2 6 6-15,-9 4-1 16,-2 1-6-16,0 3-19 15,0-2-6-15,1-5-72 16,4-2-61-16,7-7-148 16,-4-3 156-16</inkml:trace>
  <inkml:trace contextRef="#ctx0" brushRef="#br0" timeOffset="18289.27">25070 4057 1249 0,'-4'19'478'16,"-1"10"-371"-16,-2 10-18 0,-1 2-21 15,5 0-21-15,3-3-9 16,7-10-28-16,4-5-3 16,3-9-16-16,-1-6-19 15,0-8-107-15,0-6-118 0,-2-5 155 16</inkml:trace>
  <inkml:trace contextRef="#ctx0" brushRef="#br0" timeOffset="18464.75">24931 4149 756 0,'-2'1'440'16,"2"0"6"-16,8 3-321 15,4-2 10-15,10 4-49 16,2-1-13-16,4-1-28 15,3 0-12-15,0 1-31 16,-1-2-48-16,-1-5-157 16,-4 1 137-16</inkml:trace>
  <inkml:trace contextRef="#ctx0" brushRef="#br0" timeOffset="18829.77">25382 3967 1079 0,'0'21'473'16,"0"16"-251"-16,-4 7-18 16,-4 7-93-16,7-2-13 15,-9-9-27-15,6-6-15 16,-1-11-12-16,-2-5-11 16,5-5-16-16,-5-5 2 0,4-8-9 15,4 1-6-15,0-5-15 16,-1 3-10-16,0 0-4 15,3-5 3-15,18-16 15 16,22-31 6-16,-25 34 5 16,-8 1 7-16,2 13 28 15,-1 6 19-15,-5 2 33 16,2 9-1-16,-6 2-5 16,-1 3-15-16,-4 3-30 15,0 0-5-15,3-1-22 16,0-3-21-16,5-6-94 15,-5-3-57-15,4-7-146 16,4 0-285-16,10 4 401 16</inkml:trace>
  <inkml:trace contextRef="#ctx0" brushRef="#br0" timeOffset="20083.25">26600 4227 675 0,'-19'-37'308'16,"20"35"-104"-16,0-2-39 15,2 2 49-15,-3 2-27 16,0 0-38-16,0 0-26 0,0 0-42 16,3 13-12-16,-1 3-18 15,5 26-13-15,-7-26-23 16,0-3-7-16,0-4-42 15,1-4-39-15,0-6-118 16,-1 0-143-16,0 0 211 16</inkml:trace>
  <inkml:trace contextRef="#ctx0" brushRef="#br0" timeOffset="20478.32">26529 4095 461 0,'6'6'278'16,"12"-6"-9"-16,4-1-143 0,2 0 28 16,1-2-42-16,2 3-9 15,1 3-52-15,-3-1-17 16,-6 13-9-16,-3 0 2 16,-10 4 19-16,-2 9 5 15,-4-5 1-15,-1 3-2 16,-3-4-23-16,4-5-7 15,0-6-9-15,0-5-2 16,5-6-3-16,-1-4 1 16,6-6-3-16,6-3-1 0,3-7-2 15,1 3-1-15,-1 2-1 16,-2 2-1-16,2 8 8 16,-1 0 10-16,-3 6 26 15,-2 5 13-15,-6 4 15 16,4 5 1-16,-6 3-5 15,0-2-7-15,-2 2-17 16,-2-5-9-16,1-2-30 16,-2-5-55-16,9 0-332 15,11 0 270-15</inkml:trace>
  <inkml:trace contextRef="#ctx0" brushRef="#br0" timeOffset="20992.23">28128 3989 245 0,'6'1'194'0,"2"-1"59"15,-1-1 38-15,-4-2-29 16,-3 2-7-16,0-1-40 16,5-9-24-16,-5 5-47 15,-2-1-19-15,-4 3-48 16,-24-4-23-16,-40 15-32 16,29 17-15-16,0 15-20 0,8 4-4 15,13 7-8-15,5 5-2 16,14-2 0-16,1-2 1 15,12-6 5-15,1-9 4 16,15-12 5-16,5-7 5 16,7-11 6-16,3-8-13 15,-6-12-77-15,-1-5-70 16,-12-6 94-16</inkml:trace>
  <inkml:trace contextRef="#ctx0" brushRef="#br0" timeOffset="21311.49">28012 4268 819 0,'-6'-2'389'0,"5"1"-170"15,-2-2-28-15,3 3-77 16,0 0-25-16,0 0-30 16,23 2-1-16,31-6-6 15,-29-2-3-15,4-2-2 16,0 4-2-16,0 0 3 15,-2 3 0-15,-7 3 1 16,-4 6-1-16,-8 4-8 16,-3 5-3-16,-3 2-7 15,2 1-5-15,2 3-10 0,-2-1-3 16,0 0-6-16,-1-1-2 16,1-5 0-16,0-3 1 15,-2-5-5-15,-2-5-28 16,-1-4-101-16,-1-2-86 15,2 2 123-15</inkml:trace>
  <inkml:trace contextRef="#ctx0" brushRef="#br0" timeOffset="21513.96">28574 3558 1184 0,'2'7'552'16,"4"-4"-256"-16,-4 3-106 16,-3 1 5-16,-9 5-68 15,-7 7-22-15,-12 12-53 16,-6 4-53-16,-4 10-129 16,-3 3-28-16,-15 7 79 15</inkml:trace>
  <inkml:trace contextRef="#ctx0" brushRef="#br0" timeOffset="24917.83">27640 5277 941 0,'-7'3'409'15,"2"-1"-221"-15,2-2-25 16,3 0 1-16,-2 0-36 0,2-1-36 16,0 0-23-16,0-1-49 15,0 1-13-15,9-24-8 16,14-26 0-16,-10 19 1 15,-2-1 0-15,5 0-1 16,-1 0-1-16,-1-1 1 16,2 4-1-16,-3 8-1 15,-3 0-2-15,0 10-16 16,-3 1-8-16,-1 3-6 16,-4 4-1-16,-1 2 5 15,0 1-7-15,-2 1-57 16,0 0-62-16,0 0 97 15</inkml:trace>
  <inkml:trace contextRef="#ctx0" brushRef="#br0" timeOffset="25233.01">27595 4971 943 0,'-2'0'415'0,"2"-2"-256"0,2-4-20 16,-2 5-31-16,0 0-49 16,2-8-14-16,17-9-22 15,31-28-6-15,-27 32-7 16,3 6 1-16,0 6 1 16,-3 3 1-16,-1 10-1 15,-4 2-2-15,1 7-2 16,-1 2-1-16,-3 0-1 15,-2-3 1-15,-3-6 2 16,-7-3 0-16,-1-2 7 16,-2-3-21-16,-3-4-114 15,1 0-119-15,1-2 139 16</inkml:trace>
  <inkml:trace contextRef="#ctx0" brushRef="#br0" timeOffset="25966.22">25822 5659 1046 0,'0'0'389'16,"-3"14"-299"-16,2 4 6 16,-3 7-5-16,1 6-8 15,3-4-19-15,3-2-16 16,8-7-21-16,-3-3-3 0,4-7-7 16,7-1-1-16,-5-7-5 15,5-7-1-15,-3-7-21 16,6-4-16-16,2-5-11 15,-1-1-2-15,5 2 18 16,-13 3 15-16,-4 6 10 16,-3 3 4-16,-6 8 18 15,1 2 5-15,-3 4 10 16,0-4 7-16,0 0-7 16,0 13-2-16,1 6-6 15,2 24-7-15,-2-31-9 16,3 1-2-16,-1-6-1 15,0 0-33-15,3-4-148 16,0-3-198-16,8-3 222 16</inkml:trace>
  <inkml:trace contextRef="#ctx0" brushRef="#br0" timeOffset="26322.26">26203 5676 944 0,'1'5'423'15,"1"4"-214"-15,-2 2 4 16,0 8-89-16,-2-3-32 16,1-1-51-16,1-2-15 15,0-7-15-15,0-2-1 0,1-4-4 16,2 0-3-16,-3-1-11 16,0 0-9-16,0 0-9 15,2-3 0-15,1-10 9 16,9 0 5-16,32-24 9 15,-26 32 2-15,-6 2 9 16,2 3 9-16,-8 6 13 16,0-1 6-16,3 8 3 15,-5 2 2-15,-2-1-1 16,1 4-3-16,-3-6-11 16,-1 0-10-16,2-4-43 15,-1-1-54-15,5-3-214 16,0-3 194-16</inkml:trace>
  <inkml:trace contextRef="#ctx0" brushRef="#br0" timeOffset="26666.95">26485 5691 962 0,'-9'-6'432'15,"6"13"-193"-15,1 1-39 16,-5 7-28-16,7 4-35 15,2-4-50-15,4 2-26 0,1-5-34 16,-2-5-10-16,6-2-11 16,-4-3-2-16,9-4-2 15,0-2-2-15,-2-6-26 16,3-2-17-16,-5-2-20 16,-2 1-3-16,-4 6 19 15,0 0 14-15,-3 7 16 16,-1 5 7-16,-2 6 14 15,0 5 12-15,0-2 26 16,0 0 12-16,2-3 10 16,5-1-2-16,3-6-9 15,3-3-6-15,3-7-11 16,2-3-2-16,0-5-8 16,2 0-5-16,-2-3-9 15,-4 0-33-15,-1 5-105 0,-3 1-79 16,-1 9 114-16</inkml:trace>
  <inkml:trace contextRef="#ctx0" brushRef="#br0" timeOffset="27296.18">26811 5779 877 0,'54'45'461'15,"-46"-39"-190"-15,0-4-5 16,2-2-67-16,4-8-83 15,3-3-37-15,-1-7-50 16,-5-1-10-16,2-2-11 16,-6 1-6-16,-7 5-12 15,0 2-8-15,-10 6-5 16,-1 5 7-16,-2 2 12 16,0 2 4-16,-2 3 8 15,7 3-3-15,5 6 5 16,-3 1 4-16,8 4 2 15,-1-1 2-15,-1 0-4 16,9 0-3-16,-1-6-6 16,1-2-5-16,6-8-5 15,-1-3-13-15,6-9-61 0,-2-2-51 16,6 0-110-16,-3 0-46 16,-4 5-10-16,-2 2 43 15,-6 3 113-15,-3 2 62 16,-1 3 129-16,-1 2 42 15,-2 2 71-15,-1 1 27 16,1 3-11-16,1-1-21 16,0-2-62-16,0-1-30 0,3-7-41 15,-1-1-9-15,3-10-32 16,-2-1-38-16,0-6-106 16,-2 1-52-16,-5-2-2 15,-4 3 33-15,-7-4 92 16,-3-1 45-16,3 3 63 15,1-2 34-15,7 9 60 16,3 5 10-16,2 5 2 16,1 0-6-16,-2 1-11 15,0 0 4-15,0 0-18 16,1 0-22-16,12 6-37 16,2 0-15-16,30 14-31 15,-27-12-35-15,1-2-128 16,-2 2-134-16,2 6 187 15</inkml:trace>
  <inkml:trace contextRef="#ctx0" brushRef="#br0" timeOffset="27663.34">27303 5812 390 0,'6'8'320'0,"3"-1"34"16,5-4-64-16,-1-3-21 16,2-2-81-16,-3-6-38 15,-5-7-75-15,4-2-24 16,1-6-22-16,0-1-5 15,-4-1 5-15,-5 2 5 0,-7 4 10 16,-3 3 2-16,-2 9-1 16,1 5-7-16,-3 6-19 15,-1 5-17-15,0 7-24 16,2 5-7-16,8 7 0 16,0 4 8-16,4 8 15 15,4 0 8-15,-1-2 13 16,3 1 4-16,2-8 17 15,-4-4-2-15,3-3-4 16,-5-7-1-16,-4-6-4 16,-4-2 6-16,0-5 1 15,-9 1-9-15,-2-1-29 16,-4-3-27-16,-11-5-69 16,-1-5-43-16,-1-9-90 15,6-9-65-15,11-17 190 0</inkml:trace>
  <inkml:trace contextRef="#ctx0" brushRef="#br0" timeOffset="28020.89">27590 5488 1108 0,'12'12'500'15,"-6"3"-255"-15,0 4-9 0,-7 5-100 16,-7 3-27-16,0 5-40 15,2 0-21-15,1 0-30 16,4-8-8-16,1-8-5 16,1-4-2-16,3-8-7 15,-2-2-7-15,3-2-9 16,-5-1 0-16,0 0 2 16,0 0 4-16,5-3 7 15,9-10 2-15,29-32 5 16,-28 32 2-16,-2 5 10 15,-2 4 9-15,-6 8 9 16,0 4 4-16,-5 9 2 16,-2 4-5-16,-2 4-7 15,1 0-5-15,3-5-16 16,0-8-10-16,7-7-66 16,1-6-45-16,8-12-162 0,7-7 171 15</inkml:trace>
  <inkml:trace contextRef="#ctx0" brushRef="#br0" timeOffset="28208.85">27926 5458 1002 0,'-4'19'432'0,"4"8"-229"16,0 4-50-16,-1 7-27 16,-1 6-21-16,-3-7-22 15,-1 0-18-15,6-6-38 16,2-6-14-16,8-6-13 15,1-7-19-15,3-8-85 16,5-5-72-16,1-6 102 16</inkml:trace>
  <inkml:trace contextRef="#ctx0" brushRef="#br0" timeOffset="28399.93">27796 5555 1011 0,'4'2'455'16,"2"1"-271"-16,6 7-21 16,3 0-10-16,3-1-63 0,2-1-16 15,4-5-34-15,-4-3-19 16,6 0-55-16,2-1-54 16,0 3-201-16,4 6 185 15</inkml:trace>
  <inkml:trace contextRef="#ctx0" brushRef="#br0" timeOffset="29074.66">28127 5760 763 0,'3'2'344'16,"4"2"-161"-16,3-4-9 0,5-5-39 15,4-1-15-15,4-8-37 16,2 1-22-16,-3-5-35 15,-4 1-7-15,-9 4 5 16,-7 1 9-16,-8 5-2 16,-7-1-2-16,-7 6-6 15,-4 0-8-15,1 6 1 16,1 4 0-16,10 0-9 16,0 5-3-16,10-3-4 15,2 2-1-15,2 4 4 16,5-2 2-16,5 2 0 15,4-2 0-15,5-4-3 0,4-3-1 16,5-4 2-16,2-3 0 16,2-4 1-16,-2-3 1 15,-5-2-2-15,-2-1-4 16,-15 0-19-16,1 2-7 16,-7 2-3-16,-3-2 6 15,2 4 20-15,-4-2 7 16,0 6 12-16,0 0 2 0,0 0 1 15,0 0-1-15,0 0-6 16,-1 0-4-16,1 0-3 16,-1 3-1-16,-2 8-3 15,2-1-1-15,2-3-2 16,5 23 2-16,2-32 1 16,0-5 0-16,1-12-9 15,3-5-9-15,6-9-5 16,-3-4 2-16,1-4 13 15,1 1 6-15,-5 4 6 16,-1 6 4-16,-6 14 16 16,0 10 13-16,-9 8 12 15,-2 8-1-15,-4 12-16 16,-1 5-9-16,2 13-8 16,8 3 0-16,3-1-2 15,3 0-1-15,7-7-8 0,0-7-4 16,5-8 2-16,2-6-24 15,0-8-94-15,0-3-68 16,2-5 103-16</inkml:trace>
  <inkml:trace contextRef="#ctx0" brushRef="#br0" timeOffset="29299.35">29157 5789 1553 0,'0'8'554'0,"-6"0"-490"16,-5-1-14-16,-5-5-46 15,-3-2-27-15,4-5-89 16,0 3-76-16,9 0 112 15</inkml:trace>
  <inkml:trace contextRef="#ctx0" brushRef="#br0" timeOffset="30530.01">29796 5540 216 0,'0'-1'162'15,"0"0"38"-15,0 0 0 16,1-4-21-16,1-3-11 0,-1 3-24 16,-1 3-7-16,1-1-6 15,-1 2-5-15,0 0-14 16,0 0-11-16,0-1-29 15,0 1-17-15,0 1-25 16,11 23-10-16,2 43-10 16,-20-24-1-16,6-2-2 15,1-3-2-15,1-7-1 16,4-8 0-16,-5-7-15 16,0-7-31-16,0-6-96 15,-3-2-84-15,2-2 133 16</inkml:trace>
  <inkml:trace contextRef="#ctx0" brushRef="#br0" timeOffset="31037.85">29788 5451 702 0,'18'5'366'0,"-6"-4"-147"16,1 2-43-16,10 6-13 15,-6-2-59-15,0-1-15 16,1 0-30-16,-2-4-16 0,0 3-20 16,5 5-4-16,-10 1-6 15,-6 1 1-15,-6 2 2 16,-9 1 1-16,-4 1 3 16,-7-1 0-16,3 1-3 15,-4-4-1-15,5 0-5 16,3-1-2-16,7-1-5 15,3-2-2-15,3-1-3 16,1-1 0-16,2-2 1 16,1 1 3-16,5 1 2 15,4-2 1-15,6 4 1 16,-2-3 1-16,-4 4 7 16,3 1 4-16,-9 1 2 15,9 3 0-15,-7-1-1 16,-6-2 3-16,-4-2 10 15,-7-3 5-15,-4-2 0 0,1-2-3 16,2 1-15-16,-3-3-15 16,6 0-64-16,0-1-45 15,4-8-141-15,3 1-131 16,7-6 242-16</inkml:trace>
  <inkml:trace contextRef="#ctx0" brushRef="#br0" timeOffset="31217.31">30100 5364 1132 0,'6'3'466'0,"5"3"-309"16,-2-2-15-16,6 1-27 16,2 1-24-16,7-5-11 15,7-1-9-15,4-3-32 16,5-2-12-16,-9 3-13 15,-5 0-4-15,-5 1-12 16,-19 1-25-16,-2-1-87 16,3 1-80-16,-4-1 115 15</inkml:trace>
  <inkml:trace contextRef="#ctx0" brushRef="#br0" timeOffset="31440.43">30147 5422 631 0,'1'16'311'16,"3"-1"-86"-16,1 1-37 16,1 3 13-16,0 4-23 15,1 4-43-15,-2 4-24 16,-3 8-50-16,1-1-20 16,-5 2-18-16,0-2-7 0,1-8-12 15,1-5-2-15,0-10-74 16,2-4-49-16,2-8-221 15,-2-4 208 1</inkml:trace>
  <inkml:trace contextRef="#ctx0" brushRef="#br0" timeOffset="31634.47">30152 5623 700 0,'0'-14'385'0,"4"12"-9"16,5 1-213-16,7-1-12 15,3 1-23-15,11 1-36 16,2 1-19-16,-2-1-38 16,4 2-18-16,-6-2-105 15,5 0-78-15,5-1 101 16</inkml:trace>
  <inkml:trace contextRef="#ctx0" brushRef="#br0" timeOffset="32032.95">30740 5411 1316 0,'-9'3'510'0,"-8"5"-378"15,1 1-11-15,-3 5-60 16,2-1-15-16,7 0-26 15,3 4-10-15,9-1-13 16,2 6-1-16,5-2 5 16,-1-2 2-16,3 4 0 15,1-1-1-15,4 4 4 16,0 2 4-16,1-2 11 16,-1 0 7-16,-7-6 5 15,-2 0 1-15,-4-6 3 16,-4-2 4-16,-7-3 12 15,-5-3 3-15,-9 0-3 16,-3-2-9-16,-2 0-20 0,2-2-14 16,7-1-35-1,1-3-25-15,8 0-70 0,5-2-31 16,2 4-92-16,3 0-83 16,-1 0 215-16</inkml:trace>
  <inkml:trace contextRef="#ctx0" brushRef="#br0" timeOffset="38781.98">10253 6471 571 0,'35'27'319'16,"-34"-30"45"-16,-1-3-133 16,0 0-11-16,-2-7-28 15,-4 1-74-15,-3-5-24 16,-4 6-22-16,-3 3-10 0,-3 6-28 16,1 8-13-16,0 3-17 15,3 3-5-15,3 11-11 16,3-2-5-16,9 9-6 15,1 4 2-15,10-4 3 16,2-1 6-16,5-7 8 16,3-2 3-16,-1-12 2 15,3-3 2-15,1-10 3 16,-2-9 2-16,6-3 3 16,-6-6 1-16,-8-2 2 15,-5 2 2-15,-12 0 3 16,-6 3 1-16,-6 6 0 15,-3 0-2-15,-4 4-6 16,2 3-3-16,3 3-8 16,2 4-3-16,3 0-6 15,1 8-5-15,6-1-12 0,2 3-5 16,6 2-32-16,5-7-35 16,7 1-107-16,7-4-104 15,6-5 192-15</inkml:trace>
  <inkml:trace contextRef="#ctx0" brushRef="#br0" timeOffset="39137.35">10497 6472 692 0,'0'-1'371'15,"2"1"-85"-15,-2 6-29 0,-1-6-62 16,0 5-33-16,-5 19-42 16,-8 26-21-16,16-26-35 15,1-3-18-15,8-8-32 16,-2-4-12-16,1-6-8 15,6-3-2-15,-1-7 3 16,6-10-16-16,6-4-29 16,-5-5-7-16,-1-2-7 15,-5 6 18-15,-5 0 35 16,-3 9 10-16,-6 8 14 16,-2 2 13-16,-2 10 7 15,0 1 5-15,-2 11 8 16,3 3-2-16,2 1 4 15,2-2-4-15,2-3-13 16,2-3-9-16,0-5-17 16,4 3-5-16,-1-11 0 0,2-1-36 15,1-7-143-15,-1-4-128 16,0-2 178-16</inkml:trace>
  <inkml:trace contextRef="#ctx0" brushRef="#br0" timeOffset="39460.89">10892 6455 941 0,'13'11'468'0,"-4"6"-179"16,4 3 6-16,-6 1-101 15,-4 6-53-15,-3-8-71 16,0 1-19-16,4-9-27 15,-4 1-5-15,0-6-7 16,3-3 2-16,-7-2 14 16,4-1 3-16,0-1 1 15,0 0-6-15,0 0-21 16,0-6-7-16,0-15-15 16,0-34-4-16,12 27-2 15,0 1-14-15,-1 1-58 0,11 3-42 16,1 5-120-1,4 0-95-15,6 6 226 16</inkml:trace>
  <inkml:trace contextRef="#ctx0" brushRef="#br0" timeOffset="40040.65">11977 6506 736 0,'-18'4'324'0,"18"0"-76"16,-3-4-41-16,0-2 17 15,3 1-31-15,-1 0-78 16,0 0-21 0,0 0-24-16,-1-12-9 0,-5-12-30 15,-9-23-9-15,1 33-5 16,-1 2-2-16,2 8-7 16,-4 0-3-16,1 12-9 0,3 6-5 15,-4 7 0-15,5 9 1 16,6 5 6-16,6-2 4 15,9 0 7-15,3-9 2 16,4-8 0-16,0-4 1 16,2-10-3-16,3 0 0 0,-2-8 0 15,4-6 0-15,2-7-1 16,-10-7-1-16,4 3 2 16,-10-3-1-16,-2 12 0 15,0 5-2-15,-6 8 1 16,4 7 2-16,-3 9 7 15,1 7 4-15,-1 4 2 16,4 0-3-16,-4-5-8 16,5-3-6-16,2-10-7 15,-1-2-30-15,3-11-106 16,0-9-83-16,7-18 127 16</inkml:trace>
  <inkml:trace contextRef="#ctx0" brushRef="#br0" timeOffset="40194.25">12160 6243 682 0,'-2'-3'409'0,"2"9"93"15,0 5-225-15,-1 16-49 16,0 7-21-16,0 9-100 0,0 7-28 16,1-6-30-16,4-4-11 15,2-7-17-15,3-9-14 16,0-7-8-16,0 0-35 15,-2-10-119-15,2-1-86 16,1-7 136-16</inkml:trace>
  <inkml:trace contextRef="#ctx0" brushRef="#br0" timeOffset="40561.82">12286 6568 890 0,'73'-23'441'0,"-55"16"-156"15,5-4 19-15,-7-1-66 16,5 0-48-16,-7-6-69 16,-8-1-22-16,1 2-29 15,-7-1-8-15,0 3-13 16,-10 3-5-16,-3 8-21 16,-7-3-9-16,-2 14-16 15,6 2-11-15,2 8-8 16,5 7-3-16,6 11 5 15,3 4 5-15,7 10 13 0,1 4 3 16,10-6 12-16,0 2 4 16,1-6 1-16,2-2 2 15,-7-4-6-15,1-4-2 16,-11-9 3-16,-2-5 3 16,-3-4 6-16,-7-8 4 15,2-6-24-15,-5-2-37 16,-6-14-131-16,8-3-97 0,-8-20 155 15</inkml:trace>
  <inkml:trace contextRef="#ctx0" brushRef="#br0" timeOffset="40964.28">12662 6424 1062 0,'-2'1'457'0,"-4"10"-236"15,-16 30 1-15,15-19-21 16,2 7-38-16,3-1-58 0,2 4-19 15,4-6-36-15,6-4-18 16,7-10-23-16,4-5-6 16,6-11-3-16,0-6 2 15,-2-12 2-15,1 0 4 16,-6-5 7-16,-3 6 6 16,-11 4 18-16,-6 2 7 0,-16 2 9 15,-4-3-3-15,-7 4-18 16,-4 0-11-16,2 7-22 15,2 1-9-15,8 3-78 16,6 1-65-16,11 1-49 16,5 3 98-16</inkml:trace>
  <inkml:trace contextRef="#ctx0" brushRef="#br0" timeOffset="41557.19">13693 6499 609 0,'13'-12'327'0,"1"-4"-33"15,-2-6-14-15,-4-1-1 16,-5 4-37-16,-5 0-66 15,-4 3-22-15,-9 4-43 16,-7 1-24-16,-5 7-45 16,-3 2-17-16,0 7-18 15,2 4-7-15,5 7-13 16,6 3-6-16,7 1-11 16,4 4-1-16,9 0 1 15,4-1 6-15,11-1 13 16,4-1 6-16,3-3 14 15,0 2 7-15,0 1 8 16,-5-4 3-16,-5-3 2 16,-1-3 1-16,-10-2 13 0,-4-1 6 15,-10-2 5-15,-5 2-3 16,-6-4-17-16,0-1-20 16,5-4-73-16,0-6-46 15,11-2-119-15,5-3-69 16,9-5-194-16,8-5 298 15</inkml:trace>
  <inkml:trace contextRef="#ctx0" brushRef="#br0" timeOffset="41705.08">13843 6481 799 0,'23'5'429'0,"-6"5"-88"16,-1 6-37-16,-12 2-60 16,-1 2-32-16,-6-1-73 15,5-1-34-15,2-8-58 16,-1-4-24-16,-1-8-96 15,-4-7-63-15,1-8-185 16,-1-4-340-16,2-10 443 16</inkml:trace>
  <inkml:trace contextRef="#ctx0" brushRef="#br0" timeOffset="42264.52">13848 6356 938 0,'7'-5'423'0,"1"4"-211"0,2 1-25 16,5 6-20-16,5 5-42 15,-4-1-27-15,3 5 0 16,-5 2-16-16,-5 3-14 16,6 3-27-16,-9 5-10 15,0-3-13-15,-1 0-3 16,-3 4-3-16,1-4-2 16,-3-7 0-16,-1-6 0 15,-5-10 1-15,5 0-4 16,8-6-20-16,-6-3-10 0,3-13-11 15,1-5 0-15,-2-7 16 16,11 8 6-16,1 7 7 16,2 5 2-16,-4 8 14 15,-2-3 10-15,0 7 19 16,-1 3 9-16,0 6 15 16,-2 10 7-16,-3 2-7 15,-1-1-4-15,-3-1-24 16,1-3-14-16,2-8-10 15,-1 0-8-15,0-8-4 16,-1-1-2-16,2-5-2 16,-4 5 0-16,0 0-1 15,0 0 0-15,7-13 3 16,20-27 1-16,-17 31 3 16,-2 1 1-16,0 3 3 0,-1 0 0 15,-3 6 5-15,0 0 4 16,-2 6 8-16,0 7 3 15,-2 3 0-15,0 3-3 16,-2 1-10-16,1-1-7 16,1-6-14-16,1-3-42 15,2-6-127-15,0-4-76 16,5-8 142-16</inkml:trace>
  <inkml:trace contextRef="#ctx0" brushRef="#br0" timeOffset="42584.8">14339 6461 996 0,'4'9'498'16,"-3"-2"-145"-16,5 10-113 15,-4-6 12-15,0 5-80 16,5 1-55-16,-6-6-60 16,7 2-16-16,0-9-21 15,0-4-6-15,5-2-9 16,0-6-2-16,-2-4-3 15,5-1-1-15,1-4 1 16,-10-3 0-16,5 6 1 16,-6 0 3-16,-6 10-1 0,1 3 0 15,-5 4 5-15,3-3 5 16,0 0 9-16,-1 14 6 16,1 6 2-16,-1 26-6 15,2-32-8-15,10-4-10 16,-3-5-12-16,3-4-4 15,6-3-72-15,-5-4-49 16,10-8-143-16,-5-6-99 16,2-4 236-16</inkml:trace>
  <inkml:trace contextRef="#ctx0" brushRef="#br0" timeOffset="42774.33">14590 6310 1125 0,'0'12'561'15,"0"3"-249"-15,3 12-55 16,-4 2-38-16,1 6-110 16,0-3-44-16,1-5-36 15,6 1-11-15,2-8-18 16,2-3-38-16,5-8-102 16,2-6-67-16,6-8-234 15,3-1 273-15</inkml:trace>
  <inkml:trace contextRef="#ctx0" brushRef="#br0" timeOffset="43121.91">14929 6500 1721 0,'-5'-6'143'0,"4"-1"-34"16,-9-7 114-16,2 0-48 16,-5 2-64-16,-5 2-22 15,-1 5-40-15,1 4-11 16,5 2-28-16,2 8-12 0,4 8-13 15,-1 1 1-15,4 5 5 16,0-4 3-16,4-3 5 16,3-3 1-16,1-4-1 15,2 0 1-15,6-6 0 16,-1-1 4-16,7-2 4 16,-6-2 2-16,3 2 4 15,-1-1 2-15,-5 1 10 16,6 6 2-16,-4-5-2 15,-2 2-3-15,-2-1-13 16,-3 0-3-16,-1 4-4 16,3 0-2-16,0-1-67 15,-1-2-48-15,-5-9-123 16,0-5-102-16,7-7 217 16</inkml:trace>
  <inkml:trace contextRef="#ctx0" brushRef="#br0" timeOffset="43315.45">15037 6286 1128 0,'0'19'554'0,"-3"6"-240"15,-1 17-75-15,-1 5-27 16,4 6-95-16,1-3-42 0,10-9-36 16,-4-7-19-16,2-13-27 15,7-6-7-15,0-13-81 16,4-4-57-16,-5-17-207 15,-1 3 216-15</inkml:trace>
  <inkml:trace contextRef="#ctx0" brushRef="#br0" timeOffset="43484.65">14956 6395 966 0,'2'9'492'16,"9"0"-123"-16,-3-5-146 15,4 6 9-15,5-2-84 16,0-2-57-16,6-4-55 16,0-2-9-16,4-6-78 0,-2-2-81 15,-2 3 85-15</inkml:trace>
  <inkml:trace contextRef="#ctx0" brushRef="#br0" timeOffset="44150.62">15312 6558 1208 0,'17'0'540'0,"-4"-2"-291"15,0-3-14-15,2-4-88 16,-4-10-52-16,1-5-53 16,-5-2-5-16,-8 2-7 15,0 4-1-15,-12 9-4 16,1 7-5-16,-7 4-16 15,0 9-9-15,5 8-9 16,-1 4-2-16,11 5-2 16,1-2 1-16,9 0 0 15,6-3-1-15,3-8-1 16,7-1 1-16,2-9-2 16,8 0-1-16,-3-6-16 15,2-6-13-15,2-7-20 16,-5-5-3-16,4 1 18 15,-6 1 16-15,-7 6 30 16,-7 3 14-16,-11 3 23 16,-2-1 6-16,-12 2 22 0,-2 2 5 15,-3 5 10-15,0 7 6 16,6 5-4-16,3 1-6 16,0 4-18-16,6-1-12 15,1 0-18-15,2-1-6 16,8-5-7-16,-2-2-3 0,3-4-3 15,0-5 1-15,3-3 0 16,1-6-1-16,1-10-6 16,3-2-8-16,-4-12-6 15,0-2 0-15,-4 1 9 16,-3-3 9-16,-4 2 7 16,-1 0 3-16,-1 7 1 15,0 7 2-15,-1 13 7 16,-1 3 3-16,-2 7 2 15,2 7 0-15,-1 16-5 16,0 9 0-16,0 8-2 16,3 5-2-16,1-4-5 15,5-7-2-15,3-8-7 16,0-6-3-16,4-8-13 16,1-7-34-16,0-3-97 15,5-4-43-15,1-5 104 0</inkml:trace>
  <inkml:trace contextRef="#ctx0" brushRef="#br0" timeOffset="45395.9">16755 6231 1003 0,'31'-39'452'16,"-27"47"-249"-16,1 15-53 0,-3 9-6 15,3 20-62-15,4 3-19 16,-1 6-21-16,3-3-11 16,-3-12-14-16,2-7-6 15,-3-15-3-15,-1-6-16 16,-1-10-82-16,-5-8-54 16,-1-4-194-16,-3-9 205 15</inkml:trace>
  <inkml:trace contextRef="#ctx0" brushRef="#br0" timeOffset="45799.93">16802 6253 1020 0,'16'-10'440'0,"6"3"-239"16,-1 2-1-16,5 3-34 16,-2 2-31-16,-5 2-41 15,-2 0-18-15,-5 4-30 16,-1-1-13-16,-9 3-15 15,0 1-2-15,-4 4 3 16,-2 4 1-16,-2 4 0 16,-6 0-1-16,-3-1-5 15,2-4-2-15,0-4-3 16,4-1-2-16,7-3-6 0,0-3-6 16,4-2-12-16,5 2-4 15,7 1 1-15,-1 4 5 16,5 0 11-16,-1-3 3 15,-2 1 8-15,3 1 4 16,-11 1 9-16,0 4 5 16,-9-1 6-16,-2-1 7 15,-3 4 4-15,-1-1 1 16,-4-2-4-16,-2-1-7 0,-3-5-11 16,-1-2-28-16,6-4-95 15,-1 0-58-15,6-5-201 16,10-1 221-16</inkml:trace>
  <inkml:trace contextRef="#ctx0" brushRef="#br0" timeOffset="45996.34">17121 6262 1119 0,'9'-5'483'0,"7"1"-220"16,2 3-52-16,5 3-29 15,2 2-48-15,8 1-79 16,4-2-17-16,2-2-18 16,0-1-5-16,-12 0-2 0,-9 0-31 15,-8 0-124-15,-8 0-65 16,-8 2 108-16</inkml:trace>
  <inkml:trace contextRef="#ctx0" brushRef="#br0" timeOffset="46192.46">17219 6284 649 0,'-4'19'381'16,"1"5"54"-16,3 5-170 0,3 4-32 15,3 2-37-15,1-1-92 16,3 1-28-16,-1-5-30 16,0-2-13-16,-4-3-15 15,3-5-4-15,-5-8-51 16,-2-4-66-16,-1-8-145 15,-1-3-196-15,-3-5 279 16</inkml:trace>
  <inkml:trace contextRef="#ctx0" brushRef="#br0" timeOffset="46374.3">17175 6481 702 0,'-2'5'379'0,"3"0"58"15,2-8-210-15,-3 2-19 16,0 0-5-16,26-7-81 15,31-11-37-15,-23 8-44 0,1 1-10 16,-2-2-47-16,-5 4-63 16,-1-1-307-16,11 3 262 15</inkml:trace>
  <inkml:trace contextRef="#ctx0" brushRef="#br0" timeOffset="46762.45">17814 6247 1540 0,'0'-5'609'0,"-9"-3"-405"16,-7 0-40-16,-6 1-25 15,0 2-52-15,-1 5-67 16,4 4-13-16,4 6-23 15,3 6-13-15,7 5-12 16,4 4-2-16,5 4 11 16,5-1 6-16,8 1 23 15,3-4 10-15,6 0 17 16,3 0 8-16,3-2 10 16,-2-3 2-16,-5-2 5 15,3 1 0-15,-18-7-1 0,2 0 3 16,-9-5 8-16,-11-4 6 15,1 0 2 1,-10 5-6-16,-16 0-22 0,-2-5-13 16,7-2-58-16,2 2-45 15,8-5-109-15,7 2-62 16,11-3-522-16,8 1 520 16</inkml:trace>
  <inkml:trace contextRef="#ctx0" brushRef="#br0" timeOffset="47092.58">18651 6401 890 0,'-7'39'478'16,"8"-32"-21"-16,5 6-294 15,-2 4 19-15,2 1-52 16,-1-1-45-16,-1-7-43 15,0-4-11-15,-4-1-47 16,-2 0-49-16,-3-4-161 16,0 0-248-16,1-3 302 15</inkml:trace>
  <inkml:trace contextRef="#ctx0" brushRef="#br0" timeOffset="47502.81">18598 6316 877 0,'2'-2'380'16,"7"0"-174"-16,2-1-41 16,3 2 14-16,4 0-26 15,3 2-45-15,-1 0-15 0,6 5-40 16,0 2-11-16,2 1-6 16,1 3-3-16,-6 2-1 15,-1 7 4-15,-12 3-4 16,-7-1 2-16,-3-1-3 15,-7-1-6-15,4-7-5 16,2-2-4-16,0-4 0 16,0-8-11-16,2-2-36 15,0-4-16-15,-1 5-27 16,0-2-2-16,6-20 27 16,19-22 13-16,-17 31 22 15,7 4 10-15,-5 8 28 16,-7 2 22-16,7 3 33 15,-5 3 18-15,0 8 12 0,5 4-6 16,-4 7-18-16,-2-4-13 16,-4 0-35-16,2-3-17 15,4-6-62-15,-1-3-70 16,7-9-72-16,8 0 98 16</inkml:trace>
  <inkml:trace contextRef="#ctx0" brushRef="#br0" timeOffset="47961.86">19841 6288 922 0,'3'-19'446'15,"5"1"-211"-15,-6-4-2 0,-5 0 33 16,-1 4-66-16,-2 5-26 15,-11 8-48-15,2 4-32 16,-13 9-44-16,-5 6-18 16,1 12-34-16,2 9-9 15,7 11-9-15,7 3-3 16,13 6 1-16,5-3 3 16,10-8 2-16,7-5 3 0,5-11 1 15,1-4-2-15,8-12-2 16,1 0-13-16,2-15-88 15,0-5-81-15,-1-3 120 16</inkml:trace>
  <inkml:trace contextRef="#ctx0" brushRef="#br0" timeOffset="48283.57">19714 6478 898 0,'9'-1'447'15,"0"-3"-146"-15,10-4-156 16,3 1 18-16,4 0-69 16,7 2-22-16,-6-2-16 15,2 2-5-15,-6-2-1 0,-8-1 3 16,5 6 8-16,-8 2 2 16,-7 0-4-16,2 5-4 15,-5 2-3-15,0 6 1 16,-3 10 1-16,-3 5-1 15,0 6-14-15,0-2-8 16,5 0-16-16,-1-4-4 16,3-5-5-16,-3-4-1 15,0-3-1-15,3-2-1 0,-3-4-16 16,-1-4-40-16,6-5-137 16,-8-3-67-16,16-9 144 15</inkml:trace>
  <inkml:trace contextRef="#ctx0" brushRef="#br0" timeOffset="48453.25">20201 5909 1287 0,'6'11'620'15,"-4"-8"-190"-15,-3 6-284 16,-6 2 11-16,-4 9-86 15,-3 1-39-15,-4 3-151 16,0 2 415-16,6 16-258 16</inkml:trace>
  <inkml:trace contextRef="#ctx0" brushRef="#br0" timeOffset="48724.97">20704 6867 1721 0,'-3'-1'653'16,"-2"1"-487"-16,1-4-134 16,-1 0-71-16,0-5 17 15</inkml:trace>
  <inkml:trace contextRef="#ctx0" brushRef="#br0" timeOffset="84013.07">3598 9145 324 0,'-2'0'234'0,"-2"-2"-5"16,0 1-32-16,3 0-14 15,-1 0-25-15,1 0-11 16,0 0-10-16,-1 0-7 16,1 0-19-16,0 1-10 15,0 0-26-15,-3 2-11 16,-4 24-20-16,-27 39-7 15,34-14-8-15,-3 5-3 16,4-1-4-16,3-3-4 0,-3-9-7 16,8-6-4-16,1-11-7 15,2-7-4-15,11-7-6 16,-1-6-44-16,5-8-191 16,-4-7 171-16</inkml:trace>
  <inkml:trace contextRef="#ctx0" brushRef="#br0" timeOffset="84212.27">3387 9347 1240 0,'-8'0'527'16,"-2"0"-347"-16,9 0-48 15,6 2-21-15,6 3-83 0,7-1-17 16,9 0-13-16,3-1-1 15,3-8 3-15,3 0-10 16,1-4-135-16,5-2-112 16,-1 4 155-16</inkml:trace>
  <inkml:trace contextRef="#ctx0" brushRef="#br0" timeOffset="84410.64">3776 9335 673 0,'7'4'369'0,"-1"10"-54"16,4 6-69-16,-3-2-18 16,-1 6-54-16,1 1-68 15,-3 3-40-15,3-2-38 16,0-5-11-16,-3-7-31 16,1-5-65-16,-5-9-237 15,0-6 211-15</inkml:trace>
  <inkml:trace contextRef="#ctx0" brushRef="#br0" timeOffset="85020.21">3776 9251 873 0,'6'-5'409'0,"4"0"-178"0,3 3-12 16,4 5-88-16,9 1-34 15,-3 6-41-15,4-1-6 16,-5 2-1-16,-4 4-1 15,-2 6-11-15,-2 5-7 16,-5 5-9-16,-5-4-4 16,-1 2-1-16,-8-6-2 15,2-7-4-15,-5-3 1 0,7-6-3 16,-1-5-1-16,6-2-5 16,6 0-4-16,-10-11-7 15,9-2-3-15,-3-9 2 16,3-2 3-16,7 1 1 15,-4 4 2-15,-1 5 0 16,1 4 0-16,-1 8 3 16,1 2 2-16,-2 2 22 15,-2 9 9-15,0 9 13 16,-3 5 4-16,-4 7-13 16,0-4-7-16,0-7-11 15,-1-1-7-15,5-12-6 16,-3-6-3-16,0-2-4 15,3-8-1-15,0-1-3 16,2-4 1-16,0-6 2 0,2-3 3 16,1 1 0-16,-1 1 2 15,-2 6-1-15,1 1 0 16,-1 7-1-16,0 2-1 16,0 4 1-16,1 6 4 15,-2 6 10-15,1 5 6 16,-1 4 7-16,1-2-2 0,3 1-7 15,0-2-5 1,3-3-8-16,2-4-2 0,-2-6-3 16,0-1 4-16,-2-4-105 15,-2 4-84-15,-1-6 116 16</inkml:trace>
  <inkml:trace contextRef="#ctx0" brushRef="#br0" timeOffset="85297.49">4386 9501 639 0,'51'-5'383'0,"-40"4"1"16,-5 0-90-16,5-2-24 15,2-2-54-15,-5-4-87 16,2-4-43-16,1-9-52 16,-3-3-15-16,2-3-6 15,-1-2 1-15,-9 9-1 16,0 3 1-16,-4 9-1 15,-5 6-4-15,-9 0-2 0,6 6-2 16,-2 5-1-16,6 1 0 16,6 13 7-16,1 0 4 15,3 4 10-15,3 3 2 16,2-7-3-16,2-3-6 16,6-3-17-16,3-5-6 15,14-9-89-15,2-4-96 0,8-10 122 16</inkml:trace>
  <inkml:trace contextRef="#ctx0" brushRef="#br0" timeOffset="85736.06">5300 9400 1244 0,'2'-41'489'0,"-4"21"-305"16,-2 2-14-16,-1-1 3 16,-3 5-31-16,-4 4-51 15,0 1-23-15,-3 9-27 16,-1-1-6-16,2 11-15 0,0 5-8 16,3 12-9-16,3 8-3 15,7 1-2-15,1 3-4 16,10-7-6-16,2-5-3 15,9-9-7-15,5-7-1 16,9-10-81-16,9-4-55 16,2-15-169-16,1-4-140 0,-8-3 300 15</inkml:trace>
  <inkml:trace contextRef="#ctx0" brushRef="#br0" timeOffset="86423.18">5512 9384 738 0,'0'4'359'0,"0"9"-88"16,1 3-36-16,-1 2-18 15,2 2-11-15,2-3-44 16,1-3-21-16,2-4-55 16,-1-3-26-16,3-7-39 15,-2-2-12-15,5-4-7 16,-3-5 2-16,-2-2-10 16,-3-4-11-16,-3 0-12 15,-1-1-5-15,-7-2 8 16,-2 1 10-16,-4 3 11 15,2 1 5-15,5 9 3 16,-1-1-1-16,4 3-10 16,7 4-12-16,-2-2-7 0,-2 0 2 15,0 1 12-15,6 0 12 16,14 1 14-16,27 7 8 16,-33-2 15-16,1 5 3 15,-8 3-1-15,-1 0-4 16,-2 2-12-16,-3-2-4 15,-1-6-3-15,-1-2-1 16,0-3-5-16,0-2-4 16,1-1-11-16,0 0-9 0,0 0-8 15,0 0-3-15,0 0 4 16,2-2 6-16,9-8 7 16,26-27 3-16,-26 28 4 15,-1 2 0-15,-1 5 4 16,0 0-2-16,-2 5 27 15,0 0 7-15,-2 4 14 16,0 3 12-16,-2 3-19 16,1 2-3-16,1-1-17 15,-1-3-7-15,0-6-12 16,-2-2-2-16,1-2-4 16,-3-1-1-16,0 0 3 15,0 0 1-15,0 0 2 16,0 0 1-16,1 0 0 15,7-6 0-15,-2 5 0 0,0 0-1 16,0-4 1-16,3 2-1 16,-5 3 10-16,4 2 6 15,-6 0 8-15,1 11 0 16,2 2-14-16,28 27-11 16,-22-37-62-16,-2-4-57 15,8-5-157-15,-4-7-140 0,5 0 258 16</inkml:trace>
  <inkml:trace contextRef="#ctx0" brushRef="#br0" timeOffset="86636.53">5997 9349 951 0,'12'-30'449'0,"-13"31"-138"16,-1 4-23-16,3 14-32 15,1 4-28-15,-1 15-89 16,7 6-38-16,-1 7-59 15,3 2-18-15,5-5-12 16,-1-3-6-16,3-6-5 16,1-6-1-16,-6-13-2 15,0-1-29-15,-8-16-80 16,-3-3-43-16,-1-13-144 16,-1-12-82-16,-3-25 248 0</inkml:trace>
  <inkml:trace contextRef="#ctx0" brushRef="#br0" timeOffset="86846.05">6013 9316 925 0,'0'-7'426'16,"16"7"-151"-16,-1-4-64 15,5 6 4-15,6-2-41 16,-1 3-45-16,-1 3-18 0,-2 5-27 16,-2 3-11-16,-9-1-25 15,-4 3-7-15,-9 2-4 16,-5 3 1-16,-8 0-2 15,-1 0-11-15,-3-10-66 16,4-3-57-16,2-13-133 16,4-6-80-16,10-9 191 15</inkml:trace>
  <inkml:trace contextRef="#ctx0" brushRef="#br0" timeOffset="87044.71">6244 9106 1063 0,'15'17'497'0,"-3"1"-184"16,1 7-74-16,0 9-28 15,-4 7-58-15,-3 3-75 0,1-2-24 16,-2 0-37-16,1-10-11 16,2-9-62-16,1-7-70 15,-1-14-214-15,4-2 211 16</inkml:trace>
  <inkml:trace contextRef="#ctx0" brushRef="#br0" timeOffset="87336.81">6426 9411 924 0,'59'-11'455'0,"-53"8"-148"16,1 0-29-16,6-3-66 15,-5-6-59-15,7-2-80 16,-1-4-17-16,-8-5-15 15,1 5-3-15,-9 0 2 16,-3 0 4-16,-1 12 1 16,-2-1-5-16,-2 9-16 15,1 6-11-15,-1 2-14 16,2 5-4-16,7 3 0 16,-1 0 0-16,2 3 5 15,8 0 3-15,1-3-2 16,-1 1-1-16,6-6-9 15,-1-2-4-15,-1-4-66 0,1-5-68 16,5-5-231-16,-1-7 234 16</inkml:trace>
  <inkml:trace contextRef="#ctx0" brushRef="#br0" timeOffset="87505.9">6661 9268 830 0,'-1'4'411'16,"4"2"-81"-16,2 2-65 15,4 5 1-15,3 3-30 0,0 7-85 16,2 1-41-16,1-2-71 16,0-2-20-16,2-7-16 15,-2-1-27-15,1-6-129 16,-1-4-84-16,-1-8 136 16</inkml:trace>
  <inkml:trace contextRef="#ctx0" brushRef="#br0" timeOffset="87668.21">6823 9281 854 0,'-8'-3'468'0,"-2"11"-41"15,-1 7-146-15,-4 6-34 16,1 12-48-16,-2-4-79 16,1 0-42-16,6-8-63 15,2-6-53-15,6-9-156 16,3-3-99-16,9-3 163 0</inkml:trace>
  <inkml:trace contextRef="#ctx0" brushRef="#br0" timeOffset="87881.14">7011 9330 1050 0,'8'9'566'0,"-2"6"-191"0,3 5-114 16,-5 3-45-16,-1-1-129 15,0 1-45-15,0-8-26 16,0-3-59-16,7-8-146 16,-1-5-100-16,4-12 153 15</inkml:trace>
  <inkml:trace contextRef="#ctx0" brushRef="#br0" timeOffset="88008.8">6960 9170 1403 0,'5'4'572'0,"-2"-2"-340"16,-4-1-19-16,1-1-51 15,0 0-53-15,0 0-78 0,0 0-87 16,0 0-54-16,13 0 68 16</inkml:trace>
  <inkml:trace contextRef="#ctx0" brushRef="#br0" timeOffset="88251.32">7260 9057 1547 0,'0'8'616'0,"-2"11"-426"15,0 8-13-15,1 13-64 16,1 9-43-16,3 1-43 15,5-2-12-15,2-8-15 16,2-10-2-16,3-10-14 16,3-4-10-16,0-8-93 15,4-5-56-15,-1-9-179 16,0-6 207-16</inkml:trace>
  <inkml:trace contextRef="#ctx0" brushRef="#br0" timeOffset="88831.83">7171 9200 1165 0,'-9'6'508'0,"7"-1"-212"15,2-4-77-15,5 4-27 0,1 0-42 16,9-3-80-16,2 7-33 16,5-9-28-16,2 1-5 15,6-3-7-15,4-6-2 16,1 0-39-16,2 0-18 15,-7 0-8-15,-2 5 0 0,-15 5 36 16,-8 3 23-16,-4 5 18 16,-7 3 5-16,5 6 10 15,2 3 5-15,2 3 7 16,1 0 6-16,-1-6 8 16,2-1-5-16,1-9-13 15,-1-5-8-15,8-4-18 16,0-3-4-16,2-8 0 15,7-1 0-15,-8-3 6 16,2 2 5-16,-9 0 6 16,-2 3 3-16,-3 6 5 15,-2 1 5-15,-1 3-1 16,1 0-3-16,0 0-7 16,0 0-7-16,1 6-5 15,4 15-1-15,13 36 0 0,-9-23 0 16,3 6 1-1,2 6 0-15,3 4 9 0,0-1 7 16,-2 2 15-16,-1-6 7 16,-5-1 14-16,-1 1 5 15,-8-3 7-15,-4 2 3 16,-8-5-7-16,-4-4-4 16,-10-11-11-16,-6-6-9 15,-7-9-39-15,-1-7-29 0,6-7-89 16,5-4-60-1,8-5-124-15,10-4-68 0</inkml:trace>
  <inkml:trace contextRef="#ctx0" brushRef="#br0" timeOffset="89034.05">8026 9254 1868 0,'5'3'684'0,"8"2"-566"15,-3-3-2-15,-5 2-31 16,-2-3-64-16,1-1-190 16,-1 3-538-16</inkml:trace>
  <inkml:trace contextRef="#ctx0" brushRef="#br0" timeOffset="89204.84">8032 9443 1378 0,'4'6'641'16,"-4"-4"-302"-16,0-1-101 16,0-1-28-16,0 0-119 0,0 0-74 15,0-1-158-15,12-2-398 16</inkml:trace>
  <inkml:trace contextRef="#ctx0" brushRef="#br0" timeOffset="95964.92">10287 9475 804 0,'-4'6'359'16,"1"0"-203"-16,2-1-12 0,1-1 5 16,0-4-58-16,20 10-22 15,36-4-24-15,-25-18-3 16,-4-11-7-16,2 0-4 16,-8-3-3-16,-9 0-1 15,-7 1 3-15,-3-1 3 0,-8 6 6 16,-3 2 2-16,-2 7 3 15,-4 4 2-15,1 3-5 16,-4 4-2-16,1 10-8 16,-1 3-7-16,-1 6-9 15,4 5-4-15,7 1-5 16,3 4-2-16,13 5-4 16,5-5-4-16,7 1-4 15,5-2 1-15,3-6 0 16,2-2 9-16,6-10-98 15,5-3-73-15,6-10-416 16,4-5 367-16</inkml:trace>
  <inkml:trace contextRef="#ctx0" brushRef="#br0" timeOffset="96331.08">10852 9453 700 0,'6'-17'384'15,"-12"4"5"1,-4-2-121-16,-2 2-11 0,-1 1-35 15,-5 3-85-15,2 0-31 16,-5 5-44-16,0 4-14 16,4 5-23-16,1 1-13 15,5 4-18-15,3 0-3 16,5 9-4-16,3 1 3 16,3 4 3-16,1-1-1 15,5-6-1-15,3-5 0 0,3-5 3 16,4-2 2-16,0-6 3 15,1-5 1-15,3-7 1 16,-1-3 1-16,-5-1 3 16,0 0 1-16,-9-1 3 15,3 6 2-15,-9 5 2 16,-2 1 2-16,0 7 4 16,-5 4-1-16,4 5-4 15,2 5-6-15,-1 2-12 16,3 0-6-16,6-3-16 15,2-4-45-15,7-7-108 16,0-3-79-16,8-4 147 16</inkml:trace>
  <inkml:trace contextRef="#ctx0" brushRef="#br0" timeOffset="96536.48">11126 9311 1168 0,'-9'-2'510'15,"0"6"-244"-15,-1 2-35 16,-3 7-54-16,0 5-47 0,2 3-79 16,2 2-25-16,6 0-26 15,3 0-6-15,8-4-10 16,8-2-1-16,2-5-9 16,4-3-38-16,-2-8-113 15,1-5-87-15,2-14 152 16</inkml:trace>
  <inkml:trace contextRef="#ctx0" brushRef="#br0" timeOffset="96886.66">11273 9128 927 0,'2'1'438'0,"-2"6"-105"16,0 7-82-16,0 14-27 15,-1 9-32-15,0 9-85 16,3 0-29-16,4-2-37 15,4-2-12-15,0-8-18 16,-1-6-7-16,1-14-4 0,-1-5 0 16,-5-7-4-16,1-4-5 15,-2-7-10-15,1-5-6 16,7-6-4-16,-2-7 3 16,2 0 10-16,4 2 6 15,-1 5 9-15,1 9-1 16,0 9 0-16,-2 2 13 15,-4 8 20-15,-3-1 20 16,0 11 32-16,-6 0-2 0,9 4-9 16,-6 2-17-16,2-4-32 15,3 0-11-15,-1-9-39 16,6-4-60-16,0-5-125 16,1-2 129-16</inkml:trace>
  <inkml:trace contextRef="#ctx0" brushRef="#br0" timeOffset="97361.13">12236 9299 1124 0,'-6'3'433'0,"5"7"-233"16,2-1-74-16,8 14-12 15,3 1 1-15,4 2-56 16,4 3-19-16,2-2-11 16,1-3 0-16,-1-3-3 15,1-2-6-15,-5-9-8 16,-2-1-2-16,-4-7-1 16,-3-2 3-16,0-6 2 15,4-6 0-15,-1-11-3 16,3-5-5-16,-1-6-4 15,-1-2 1-15,3 2-85 16,0 5-83-16,-2 3 105 16</inkml:trace>
  <inkml:trace contextRef="#ctx0" brushRef="#br0" timeOffset="97850.83">12711 9431 745 0,'16'4'346'15,"3"-3"-50"-15,-2-1-102 16,1-7 10-16,-1-4-26 16,-2-8-88-16,-1-2-21 15,-11-7-18-15,-4 4-3 0,-9 5-1 16,-4-1-3-16,-4 12-10 16,1 4-5-16,-2 9-12 15,0 6-4-15,2 8-2 16,2 2-1-16,8 5 1 15,6 2 0-15,6-1 0 16,4-3 0-16,6-7-3 16,-2-2-3-16,4-6-4 15,1-2-1-15,6-7-6 16,5-2-11-16,0-11-59 16,5-3-23-16,-7-1-27 15,-6-1 10-15,-3 4 56 16,-6 6 23-16,0 7 31 15,-5 1 3-15,3 11 33 16,-7-1 21-16,2 5 44 16,-2 3 25-16,0-4 12 0,2-3-1 15,-7-5-20-15,2-5-11 16,-6-4-26-16,5 2-11 16,0 0-23-16,0 0-14 15,0-6-25-15,0-7-8 16,1 3-12-16,7-27-2 15,1 28-7-15,0 4 3 16,4-3-117-16,4-1-74 0,6-7 133 16</inkml:trace>
  <inkml:trace contextRef="#ctx0" brushRef="#br0" timeOffset="98043.67">13221 9164 1228 0,'0'13'528'0,"0"13"-269"16,0 2-22-16,0 13-46 15,1 1-60-15,5 5-82 16,3 1-19-16,7-7-18 16,0-5-6-16,4-12-12 15,1-7-1-15,0-11-100 16,-4-4-68-16,1-10 108 15</inkml:trace>
  <inkml:trace contextRef="#ctx0" brushRef="#br0" timeOffset="98225.84">13166 9324 942 0,'-8'-1'521'0,"6"-2"-50"0,2 3-241 15,0-1-17 1,0 1-86-16,0-1-54 0,11-1-54 15,11-1-10-15,32-6-10 16,-26 3-69-16,10-1-139 16,0 1 139-16</inkml:trace>
  <inkml:trace contextRef="#ctx0" brushRef="#br0" timeOffset="98553.97">13474 9431 940 0,'7'5'422'0,"2"-1"-135"16,-3-2-31-16,0-2-15 16,4-2-54-16,1-6-116 15,2-2-33-15,4-9-23 16,-6-4-2-16,-4-2-2 16,0 1-5-16,-12 3-5 0,-1 7 0 15,-5 3-1-15,-4 3 2 16,2 8 0-16,1 4 1 15,3 6 5-15,4 8 1 16,2 1 9-16,2 6 2 16,5 3 0-16,4-3 0 15,5 0-5-15,6-2-4 16,-1-6-8-16,2-6-3 0,4-5-42 16,-1-2-64-16,1-10-206 15,3-6 198-15</inkml:trace>
  <inkml:trace contextRef="#ctx0" brushRef="#br0" timeOffset="98701.92">13719 9272 1011 0,'5'7'490'16,"1"3"-172"-16,4 5-87 16,1 4 1-16,3 2-84 15,6 3-59-15,4-2-57 16,1-3-8-16,4 0-19 15,-3-6-6-15,-4-7-114 16,-4-4-77-16,-2-9 117 16</inkml:trace>
  <inkml:trace contextRef="#ctx0" brushRef="#br0" timeOffset="98863.8">13945 9274 928 0,'-10'2'469'16,"1"17"-82"-16,-1 5-94 15,-10 6-58-15,-5 10-42 16,-2-3-100-16,-1-2-40 16,10-10-43-16,7-8-53 0,9-12-146 15,4-5 129-15</inkml:trace>
  <inkml:trace contextRef="#ctx0" brushRef="#br0" timeOffset="99211.77">14829 9233 1188 0,'9'3'499'16,"-4"5"-139"-16,-1 0-157 16,5 13-29-16,-2 8 11 15,-1 3-96-15,-4 2-37 16,10-3-31-16,-2-7-9 15,-1-8-13-15,1-7-42 0,-10-9-132 16,0-2-85-16,-2-7 146 16</inkml:trace>
  <inkml:trace contextRef="#ctx0" brushRef="#br0" timeOffset="99600.42">14780 9165 1080 0,'23'10'440'0,"0"-7"-208"16,8 4-67-16,3 1-3 16,-5-3-32-16,-2-5-78 15,-10 0-22 1,1 0-19-16,8-5-1 0,1 6-2 16,-6 3 0-16,-18-1 13 15,-3 8 3-15,-14 0 6 0,-1 6 1 16,-4 0-8-16,1 3-4 15,8-7 5-15,-1-2-2 16,16 3-7-16,-1-6 2 16,15-1-7-16,11-1 4 15,0-3 17-15,14-1 11 16,-3 3 23-16,-2 3 11 0,-8-2 5 16,-5 1-6-16,-12 2-11 15,-9-3 1-15,-13 4-6 16,-9 3-6-16,-9-2-15 15,-1-3-19-15,4-3-62 16,3 0-41-16,8-8-99 16,5 0-71-16,7-6 161 15</inkml:trace>
  <inkml:trace contextRef="#ctx0" brushRef="#br0" timeOffset="100207.98">16184 9457 893 0,'-9'3'381'0,"3"3"-138"16,2 0-53-16,4-3-21 15,1-1-31-15,-1-3-90 16,0 0-21-16,15-6-8 16,36-35-3-16,-21 9-5 15,-2-3-2-15,-8 5 6 16,-4 6 3-16,-13 1 12 15,-3 9 6-15,-8 2 6 16,-4 5-4-16,-5 9-9 0,0 3-7 16,1 4-8-16,1 4-3 15,3 7-2-15,3 8-1 16,10-5-2 0,-1-11 0-16,1 1-4 0,6 30-2 15,9-6-6-15,4-8 0 16,3-19-1-16,1-5 8 15,6-7-97-15,2-4-85 16,-4-7 116-16</inkml:trace>
  <inkml:trace contextRef="#ctx0" brushRef="#br0" timeOffset="100535.47">16517 9305 550 0,'-9'-6'339'0,"9"14"77"15,-1 0-141-15,1 15-32 16,-1-2-9-16,1 4-80 15,-1-2-38-15,2-8-59 16,1-3-21-16,-3-9-26 16,3-3-5-16,1-1-7 15,-3 0-3-15,0 0-32 16,0-1-12-16,10-18-1 16,16-26 1-16,-13 24 31 15,-1-2 14-15,1 5 4 16,-1-2 2-16,-1 8 33 15,-1 5 14-15,-2 7 35 0,0 5 22 16,-1 9-1-16,-2 8-6 16,0 6-24-16,1 3-18 15,-1-4-32-15,1-3-8 16,2-10-16-16,-2-4-8 16,2-5-85-16,-1-4-72 0,-3-1 102 31</inkml:trace>
  <inkml:trace contextRef="#ctx0" brushRef="#br0" timeOffset="101831.32">16753 9416 1169 0,'45'-2'508'0,"-31"-4"-277"15,2 2-21-15,4-7-52 16,5-5-60-16,-6-6-63 15,-2-6-8-15,-7 1-5 16,-4 2 4-16,-8 7 8 16,2 5 3-16,-4 2 1 15,-11 1-4-15,-1 2-14 16,-2 1-6-16,-2 8-10 0,1 1-2 16,7 8 0-16,-3 4 2 15,6 4 6-15,3 1 1 16,3-1-2-16,5-4-2 15,5-3-6-15,3-1-1 16,5-5 0-16,0-2 0 16,3-6 0-16,-1-1 0 15,-6 1 0-15,-1 1 0 16,-7 7 2-16,5 10 1 0,-6 12 0 16,-5 6 1-16,2 15-4 15,-6 1 0-15,7 3-1 16,7-1-1-16,1-11-1 15,0-12 2-15,9-7-1 16,-6-6 1-16,6-7-1 16,5-5-1-16,-3-8-1 15,5-5-2-15,-8-8-31 16,0 2-26-16,-16-10-29 16,-5-4-7-16,-16-3 19 15,-5-1 29-15,-6 5 39 16,6 6 22-16,3 8 50 15,6 10 19-15,5 5 27 16,1 2-4-16,4 5-29 16,0-4-19-16,10 4-36 15,3-3-10-15,8-3-9 0,7-1-4 16,-3-11-2-16,0-3-3 16,4-5-40-16,-5-4-20 15,4-4-33-15,-3 5-4 16,-5-7 39-16,-3 8 23 15,-3 4 38-15,-4 0 9 16,-2 10 6-16,1 2-1 0,-2 6 33 16,1 3 16-1,-1-4 33-15,-1 3 20 0,-4 24-4 16,-6 27-10-16,10-30-33 16,1 2-17-16,7-11-31 15,3-4-8-15,1-7-6 16,3-5-4-16,3-9-7 15,-3-3-19-15,5-5-35 16,-3 1-7-16,-6 2-9 16,0 2 14-16,-7 4 39 15,-2 0 11-15,0 5 17 16,0 5 6-16,-1 3 9 16,-1-4 13-16,0 0 27 15,0 11 7-15,1 11-4 16,8 26-12-16,3-32-27 15,4-4-10-15,6-8-5 0,1-5-2 16,3-8-2-16,-4 0-1 16,-6-5-35-16,-3 2-18 15,-3 3-29-15,-4-3-15 16,-2 6-24-16,-3-2-7 16,-7 0 15-16,4 6 18 15,3 0 60-15,0 3 28 16,0-1 30-16,0 0 16 15,0 0 32-15,0 0 17 16,0 0 20-16,0 0 6 0,1 2-8 16,4 1-14-16,3 1-30 15,5-1-21-15,22-9-21 16,-23-15-4-16,-3-5-5 16,-1 5 2-16,-3 1 5 15,-2 4 2-15,-4 6 4 16,-4 1 2-16,-4 7-6 15,-1 1-2-15,-4 5-5 16,3 6-4-16,-2 6-5 16,1 7-2-16,7 3-3 15,-2-1-2-15,8 1 1 16,3 0 0-16,5-5-2 16,3 0-4-16,3-9-6 0,-1-4-12 15,3-5-118-15,-2-6-73 16,6-5 129-16</inkml:trace>
  <inkml:trace contextRef="#ctx0" brushRef="#br0" timeOffset="102192.16">17500 9305 2075 0,'-3'13'177'15,"-1"-7"-60"-15,-1 16 118 16,1 2-54-16,2-2-98 15,6 2-26-15,2-9-42 16,3-3-8-16,5-4-5 16,-3-5-3-16,1-8-5 15,4-7-6-15,-1-9-30 16,1-2-11-16,2 2-9 16,-3 3 7-16,-6 0 29 15,1 8 14-15,-5 7 12 16,-3 0 3-16,0 9 7 15,-2 4 10-15,-2 4 24 16,2 6 7-16,3 3-1 16,-1-3-8-16,6-2-25 0,0-1-7 15,3-7-9 1,3-2-3-16,1-8-44 0,-1-5-70 16,-1-6 409-16,-3-1-258 15</inkml:trace>
  <inkml:trace contextRef="#ctx0" brushRef="#br0" timeOffset="102845.15">17781 9431 1439 0,'47'5'627'15,"-35"-4"-373"-15,5-8-91 16,-3-4 3-16,4-9-102 15,-1-5-27-15,2-5-17 16,-2 2-7-16,-11 5-3 16,-6-2 2-16,-4 12-7 15,-4 2-3-15,-3 5-7 16,-6 4-7-16,-2 7 1 16,0 3 0-16,8 10 0 15,3 5 2-15,7 10 6 16,1 0 3-16,1 1-1 15,11-5-3-15,-1-5-7 16,6-7-4-16,1-13-3 16,-1-5 1-16,9-9-63 0,-1-3-35 15,6-5-63-15,0-2-34 16,0 2 47-16,-4 1 37 16,-9 5 72-16,-3 2 40 15,-11 1 40-15,-4 1 20 16,-6 1 50-16,-2-1 19 15,-7 6 40-15,0 0 6 0,0 9-23 16,1 7-16-16,3 4-49 16,3 5-24-16,1-5-28 15,4 2-6-15,5-7-13 16,2 0-3-16,5-7-4 16,3-5-4-16,4-5 4 15,-1-8 0-15,0-9-5 16,0-5-8-16,-1-6-12 15,-1-1-1-15,-2-1 4 16,-2 1 8-16,-7 1 13 16,-2 3 5-16,-1 8 8 15,-1 7 7-15,-2 14 15 16,1 7 3-16,-3 16 13 16,0 5 7-16,4 10 6 15,1 6 3-15,3 1-5 16,1-1-12-16,5-5-21 0,2-7-11 15,4-12-34-15,4-6-52 16,3-10 39-16,5-4 5 16</inkml:trace>
  <inkml:trace contextRef="#ctx0" brushRef="#br0" timeOffset="103538.32">18999 9326 1459 0,'-64'-3'580'16,"59"7"-369"-16,3 11-73 16,-2-1 10-16,2 11-45 15,4 1-38-15,-2 1-30 16,6 0-11-16,-2-8-12 0,6-5-8 16,5-9-4-16,-2-4-1 15,-3-4 0-15,3-2-1 16,-10-4-33-16,-2-4-18 15,0-3-26-15,-12-1-5 16,1-1 29-16,0 4 19 16,-2 1 26-16,7 3 8 15,0 1 2-15,-2 2-1 16,3 2-8-16,8 2 2 0,5-1 3 16,4-2 3-16,4 2 9 15,0-1 2-15,6 2 7 16,4 3 6-16,5 2 16 15,-3 5 5-15,-6 6 3 16,-2 1 0-16,-9 7 0 16,-4 2-2-16,-7 1-4 15,-1-1-3-15,-3-9-14 16,0-4-5-16,2-9-10 16,1-3-5-16,1-8-11 15,4-7-7-15,4-5-7 16,4-2-1-16,2 0 5 15,1 5 5-15,2 6 8 16,-4 3 4-16,2 10 3 16,1 6 6-16,-2 5 19 15,-3 4 11-15,-2 8 15 0,-1 1 1 16,-4 3-17-16,-1-3-11 16,0-7-24-16,-3-6-62 15,7-11-139-15,2-2-56 16,4-7 130-16</inkml:trace>
  <inkml:trace contextRef="#ctx0" brushRef="#br0" timeOffset="104040.83">19613 9302 1141 0,'6'-6'520'0,"-5"-1"-249"16,-1 4 19-16,-6 1-76 16,-4 2-48-16,-4 3-62 15,-3 2-24-15,-1 5-22 16,2 6-10-16,-2 1-19 16,5 6-9-16,11 3-15 15,2-2-2-15,7-2-3 16,4 0 0-16,5-5 1 15,3-3-1-15,10-8-2 0,6-6-2 16,2-11-2-16,3-9-4 16,3-7-15-16,0-2-17 15,-9-2-17-15,-7 5-4 16,-17-3 19-16,-9 11 23 16,-5 6 34-16,-8 4 15 15,-4 9 16-15,-1-1 10 16,-3 7 8-16,2 4 1 15,6 10-1-15,3 4-6 0,6 4-14 16,4 1-6-16,2-7-15 16,6-2-9-16,4-6-11 15,0-4-3-15,8-7-55 16,-2-4-55-16,2-10-268 16,-1 2 247-16</inkml:trace>
  <inkml:trace contextRef="#ctx0" brushRef="#br0" timeOffset="104575.32">20945 9113 936 0,'0'-1'447'16,"4"-7"-177"-16,-1-2 19 16,-2 5-66-16,-1 4-40 0,-1-1-64 15,0 2-30-15,-9 13-42 16,-14 33-15 0,0 1-26-16,9 17-6 0,15 10-8 15,6-15-2-15,12-21-1 16,3-2 1-16,-4-11-22 15,7-5-57-15,7-10-339 16,9-5 294-16</inkml:trace>
  <inkml:trace contextRef="#ctx0" brushRef="#br0" timeOffset="105149.79">21483 9057 812 0,'-10'-14'455'16,"17"6"47"-16,-2 3-330 0,3 7-45 16,-4 7-9-1,3 16-44-15,-1 11-7 0,-1 15-13 16,2 4-10-16,-5 0-14 16,3-5-10-16,-1-10-9 15,-2-4-1-15,-1-11-1 16,-1-5 1-16,-2-9 4 15,1-6 5-15,-2-5 0 16,1-4-7-16,2 3-15 16,0-1-10-16,6-21-12 15,14-30 2-15,-3 24 6 16,3 4 1-16,1 7 4 16,1 3 3-16,-1 8 4 15,-1 4 4-15,-4 11 5 16,-2 2 10-16,-5 7 19 15,-5 0 7-15,-7 5 14 16,-2-1-1-16,-6 0-5 0,-1 0-3 16,-5-6-11-16,0-1-6 15,1-5-13-15,-2-2-9 16,6-4-74-16,3-1-55 16,9-1-156-16,3-1 164 15</inkml:trace>
  <inkml:trace contextRef="#ctx0" brushRef="#br0" timeOffset="105477.1">21849 9464 954 0,'31'2'449'0,"-10"-3"-186"16,-2-4-26-16,-7-8-53 15,-3-5-52-15,1-5-63 16,1-5-14-16,-4-1-26 15,1 3-2-15,-7 6 3 16,-2 3 4-16,-6 1 7 16,-2 8 4-16,-6-1-4 15,6 9-6-15,1 3-11 16,-4 4-6-16,11 10-4 0,-7 0 0 16,6 11 0-1,4 3 1-15,-2-2 1 0,8 3 0 16,-1-10-1-16,4-4-1 15,4-7-7-15,-6-5-5 16,11-5-86-16,5-3-86 16,8-8 106-16</inkml:trace>
  <inkml:trace contextRef="#ctx0" brushRef="#br0" timeOffset="106092.04">22196 9445 1149 0,'0'0'538'0,"0"0"-223"16,0 0-96-16,1 0-5 16,14-7-73-16,29-27-43 0,-27 8-43 15,0 1-12-15,-8 2-4 16,-6 1 0-16,-8 3 1 16,-11 2-1-16,-2 6-8 15,0 0-3-15,1 10-16 16,1 3-6-16,4 5-12 15,3 5-5-15,4 5-1 16,3 5 2-16,4 10 6 16,3 8 4-16,4 10 0 15,0 1 1-15,4 0 2 16,0-3 1-16,3-6-1 16,-2 0 3-16,-2-11 1 15,-2-5 1-15,-10-11 6 16,-4-2 3-16,-7-6 4 15,-6-2 0-15,0-5-44 0,-3-5-44 16,1-11-117-16,2-5-77 16,0-10 159-16</inkml:trace>
  <inkml:trace contextRef="#ctx0" brushRef="#br0" timeOffset="106697.8">22522 9257 1290 0,'11'16'566'16,"-3"2"-337"-16,0 12-39 15,-7-1-23-15,-1 1-80 16,0-6-29-16,0-12-34 16,0-3-9-16,1-7-33 15,0-2-37-15,-3-3-71 16,2 2-42-16,-1 0-83 15,-1-1-12-15,-2-12-12 16,-4-9 26-16,-8-34 91 16,8 31 46-16,2 0 105 15,2 3 50-15,7 8 99 16,0 1 39-16,6 8 27 16,2 1-17-16,5 8-41 15,1-2-18-15,2 4-14 16,2-1-4-16,-1 2-20 0,1 3-13 15,-1-1-27-15,-1 1-10 16,-5 4-4-16,-3 2-2 16,-6 6-1-16,-5 1 0 15,-2 1-13-15,0-2-5 16,-1-6-7-16,1-2-2 16,1-9 0-16,-2-3 2 0,2-1-3 15,1-1-8-15,0 0-20 16,0-6-13-16,7-19-15 15,14-27 3-15,-5 35 15 16,3 1 10-16,-1 11 15 16,-3-2 4-16,-2 10 23 15,-6 3 14-15,0 9 20 16,-2 7 5-16,-5 0-16 16,2 2-11-16,0-5-21 15,0-5-8-15,1-6-33 16,5-5-45-16,-4-5-141 15,5-5-25-15,-1-1 130 16</inkml:trace>
  <inkml:trace contextRef="#ctx0" brushRef="#br0" timeOffset="107060">22941 9266 1140 0,'3'9'577'0,"-5"1"-231"15,2 7-90-15,-5 0-34 16,0 3-101-16,5-2-35 16,-5-7-41-16,2-6-12 15,3-1-12-15,1-3-4 16,-1-2-13-16,0 0-6 0,0-1-12 16,0 1-6-16,0-7 3 15,4-7 3-15,14-24 6 16,-8 29 4-16,1 0 2 15,-5 3 2-15,3 3 3 16,7 9 8-16,-8 0 16 16,3 4 3-16,-4 6 15 15,-6-6-3-15,1 6-10 16,0 1-1-16,-1-8-18 16,1 0-3-16,-1-7-7 15,-1-1-11-15,2-1-81 16,-2 0-56-16,0 0-124 15,0 0-72-15,3-1 217 16</inkml:trace>
  <inkml:trace contextRef="#ctx0" brushRef="#br0" timeOffset="107225.83">23186 9263 766 0,'7'6'494'0,"0"1"-23"15,-5 8-162-15,-2 3-21 16,-7-2-111-16,1 3-56 15,-3-4-71-15,2-2-21 16,2-3-38-16,1-4-47 16,4-6-128-16,-1-6-67 0,1-5 142 15</inkml:trace>
  <inkml:trace contextRef="#ctx0" brushRef="#br0" timeOffset="107872.5">23150 9155 1124 0,'7'4'456'0,"6"3"-282"16,2 2-5-16,0 1-13 15,1 3-19-15,-1-2-32 16,-2 2-19-16,-1-1-37 16,-3 3-10-16,-7 0-12 15,-2-1-2-15,-3-1-6 16,-2-1-2-16,2-3-7 15,2-3-5-15,1-3-6 16,1-2-3-16,-1-2-5 0,0 0 1 16,0 0 2-16,0 0 3 15,6-5 1-15,4-1-1 16,-1 3 2-16,32-9 0 16,-33 15 2-16,3 3 2 15,1 1 5-15,-1 3 7 16,5-3 1-16,-5-7 1 0,2-2-1 15,3-1-6-15,-4-1 0 16,4 3 2-16,-8 2 3 16,-2 0 2-16,-4-2 6 15,-3 1 4-15,1 0 7 16,-1 0 0-16,0 0-3 16,0-1-6-16,-1 1-9 15,1 0-3-15,0 0-8 16,0 0-5-16,0 0-4 15,1 1-3-15,-1 0 0 16,0 17 1-16,2 45 5 16,1-22 1-16,1 6 2 15,-1 4 3-15,3-2 2 16,-2-2 5-16,2-2 7 0,5-2 8 16,-8-3 8-16,2 1 9 15,-7-7 6-15,-7-6 0 16,-1-6-1-16,-5-8-5 15,1-8-7-15,-1-2-4 16,-3-10-11-16,-1-1-20 16,-2-7-77-16,-2-2-46 15,5-1-119-15,7-5-53 16,14 7 187-16</inkml:trace>
  <inkml:trace contextRef="#ctx0" brushRef="#br0" timeOffset="108292.04">23882 9044 1463 0,'26'-6'506'16,"-12"4"-421"-16,2 2-26 15,8 8 38-15,0 5 10 16,8 14-24-16,-1 6 3 15,-3 10-26-15,-1 3-2 16,-10-2-3-16,-3-2-7 16,-11 3-13-16,-3-1-8 0,-11 2-8 15,-3-2-4-15,-6-8-7 16,-1-3-35-16,0-10-135 16,2-7-73-16,12-13 127 15</inkml:trace>
  <inkml:trace contextRef="#ctx0" brushRef="#br0" timeOffset="111056.82">15057 10487 413 0,'-6'1'213'0,"5"-1"-45"16,-1 0 0-16,0 0 1 15,1 0-9-15,0 0-3 16,0 0 9-16,0 0 8 16,0 0-7-16,0 0-17 15,-6 14-12-15,-7 40-27 16,14-21-19-16,0-2-40 16,4 1-16-16,0-14-23 15,0-8-11-15,-1-9-36 0,0-7-54 16,3-8-193-16,-1-7 183 15</inkml:trace>
  <inkml:trace contextRef="#ctx0" brushRef="#br0" timeOffset="111208.37">14979 10357 1123 0,'4'-2'433'0,"-2"2"-312"15,2 3-71-15,-4-3 2 0,0 0-50 16,16 3-81-16,43 10 55 16</inkml:trace>
  <inkml:trace contextRef="#ctx0" brushRef="#br0" timeOffset="111529.63">15277 10384 953 0,'-6'-1'410'0,"-9"5"-151"15,-1 3-52-15,-3 3-9 16,-1 2-24-16,1 2-76 16,3 1-27-16,5-1-34 15,5 1-10-15,8-2-21 16,5 1-6-16,9 3-4 16,3-1 2-16,7-1 2 0,2 2 5 15,1-1 21-15,-4-2 12 16,-4 3 21-16,-8-6 6 15,-9 1 4-15,-1 3 1 16,-13-5-1-16,-2 1-3 16,-8-6-20-16,-5 1-10 15,1-2-24-15,0 0-29 0,6-3-87 16,7-5-62 0,10-3-155-16,5 1 192 0</inkml:trace>
  <inkml:trace contextRef="#ctx0" brushRef="#br0" timeOffset="112250.12">16599 10521 895 0,'-9'46'415'0,"12"-43"-147"16,-2-2 4-16,-1-3-30 15,-1 1-54-15,0 0-86 16,0 0-30-16,-3-16-25 16,-41-30-11-16,24 31-21 15,-1 2-3-15,0 5-9 16,0 4-4-16,-2 10-9 15,2 6-3-15,2 14-7 16,2 6 0-16,10 6 0 16,12-14 3-1,0 1 8-15,13 13 2 0,8-5 5 16,2-11 2-16,-5-19 2 16,-1-7 3-16,1-9 3 15,2-3 1-15,-5-15 0 16,1-3-2-16,-6-8-1 15,-4-4-1-15,-2 1 1 16,-4-1 1-16,-1 4 3 0,-3 2 3 16,-5 18 2-16,-1 7 13 15,-2 16 3-15,1 11-2 16,1 16 4-16,-1 9-7 16,4 14 6-16,4 7 4 15,3 1 3-15,5-4-2 16,3-9-12-16,0-9-6 0,4-10-11 15,1-5-4-15,2-11-6 16,-1-2-43-16,2-6-144 16,0-4-46-16,-2-1 122 15</inkml:trace>
  <inkml:trace contextRef="#ctx0" brushRef="#br0" timeOffset="112535.45">16763 10658 1057 0,'39'14'450'0,"-21"-12"-205"16,0-4 4-16,2-5-1 15,1-3-61-15,-3-14-110 16,1-3-31-16,-8-6-25 16,4-1-4-16,-8 5 0 0,-5 3 3 15,-3 9 3-15,-10 4-3 16,-7 12-9-16,2 4-7 15,-7 7-8-15,3 5-2 16,3 6-3-16,2 2 1 16,10 5 3-16,10 4 3 15,3-2 5-15,2-2 2 16,5-6-1-16,-3-7-2 0,5-2-5 16,0-9-1-16,4-3-110 15,0-3-30-15,14-12 81 16</inkml:trace>
  <inkml:trace contextRef="#ctx0" brushRef="#br0" timeOffset="113411.91">17255 10603 692 0,'1'-8'337'16,"-1"3"-117"-16,0 0 10 16,-6 2-27-16,1 1-41 15,-2 2-48-15,0 0-11 16,0-2-13-16,4 2-6 15,1-1-12-15,0 0-7 16,1 1-14-16,1 0-11 16,0-2-17-16,0 1-8 15,0 0-8-15,0 0-2 0,0-1 0 16,4-10 0-16,-1-4 0 16,7-29 2-16,-12 25 0 15,-2-1 2-15,-2 0 1 16,-3 4 1-16,-1 4 0 15,-1 3-4-15,-5 12-8 16,-2 7-2-16,-6 12-4 16,3 7 1-16,2 3 5 15,3 0 1-15,11 1 2 16,2-4 1-16,7-4 2 16,3-6 1-16,6 1-2 15,0-9-2-15,3-6-1 16,3-4 0-16,-1-11 1 15,4 0 0-15,-3-6 1 16,-2 0 0-16,-3 7 1 16,-7 3 2-16,-6 8 1 0,-2 5 0 15,-5 10-2-15,-3 5 0 16,-2 9-1-16,1 6 1 16,2 10 2-16,4 2 0 15,5 5 0-15,2 0-3 16,8-6-2-16,5-4-1 15,8-10 0-15,2-4 0 16,10-17 0-16,3-5-1 0,-8-13-1 16,0-11-11-16,-12-10-46 15,-8-8-33-15,-13 1-41 16,0 0-4-16,-21 5 33 16,-6 1 33-16,-11 7 45 15,-9 3 20-15,10 7 39 16,5 4 18-16,14 6 44 15,5 0 12-15,10 4-4 16,2 1-9-16,5 2-32 16,6 2-14-16,5 1-18 15,6-5-8-15,5-5-11 16,4-4-6-16,4-13-9 16,4-1-46-16,2-10-134 15,-3-2-84-15,-2-7-226 16,-10-5 294-16</inkml:trace>
  <inkml:trace contextRef="#ctx0" brushRef="#br0" timeOffset="113776.46">17515 10522 512 0,'0'-4'376'16,"-3"4"53"-16,-4 2-91 15,1 6-91-15,-5 3-20 16,4 11-33-16,1 2-13 16,-2 5-47-16,7-1-29 15,1-1-43-15,0-5-19 16,14-9-22-16,-2-1-5 0,3-9-9 15,0-4-2-15,-3-1-2 16,0-8-2-16,-2-5-1 16,2 0 0-16,-2-2-1 15,1 0 1-15,-4 5 3 16,-3 5 2-16,-4 0 3 16,-2 3 1-16,1 3-3 15,-1 1-3-15,1 0-3 16,0 0-1-16,0 0 1 15,1 9 2-15,4 9-1 16,15 28 1-16,-5-33-2 16,3-2 0-16,-1-10-3 15,3-1 3-15,-2-4-107 16,0-5-74-16,-3-1 112 16</inkml:trace>
  <inkml:trace contextRef="#ctx0" brushRef="#br0" timeOffset="114074.85">17735 10652 1019 0,'7'2'447'15,"3"4"-113"-15,7 2-82 16,29 1-16-16,-23-15-34 16,1-10-123-16,-4-9-30 0,-2-3-25 15,-6-2-2-15,-6 6 0 16,-8 3 5-16,-1 7 5 15,-8 2-1-15,-6 4-8 16,5 4-6-16,-7 6-8 16,4 5-5-16,6 8-4 15,0 5-3-15,2 5-1 16,3 2 1-16,4 6 3 16,3-4 1-16,8-3 1 15,-3-7 0-15,8-7-2 16,-1-5-5-16,2-7-36 15,6-2-55-15,-2-8-152 16,2-2-131-16,11-4 228 16</inkml:trace>
  <inkml:trace contextRef="#ctx0" brushRef="#br0" timeOffset="114484.31">18053 10550 984 0,'-10'-2'449'16,"8"0"-121"-16,-3-1-40 15,2 3-15-15,2 0-22 16,0 0-86-16,0 0-24 0,0 13-41 16,-4 12-21-16,-4 26-40 15,6-25-16-15,6-8-17 16,4-6-3-16,4-2-3 16,-2-7-1-16,3 0-3 15,0-6-1-15,4-4-4 16,2-3-3-16,-2-10-19 15,3 6-1-15,-4-6 4 16,0 5 4-16,-4 7 22 16,-4-3 4-16,-6 9 6 15,-1 0 2-15,0 6 3 16,-1-4 2-16,0 0 4 16,-2 17 0-16,-4 28-5 15,7-30-3-15,2-2-9 16,4-2-2-16,4-7-7 15,0 3-2-15,3-6-118 16,1 1-81-16,-1-4 127 0</inkml:trace>
  <inkml:trace contextRef="#ctx0" brushRef="#br0" timeOffset="114897.64">18305 10629 1168 0,'37'57'541'15,"-33"-55"-230"-15,11-3-115 16,0-1 0-16,1-10-89 16,1-3-57-16,-6-8-30 15,-1-5-3-15,-5 2-3 16,2 4 4-16,-7 9 7 16,-4 2 1-16,-7 7-3 0,-2 1-6 15,-1 6-12-15,-2 4-5 16,1 4-5-16,4 8-2 15,4 2-4-15,2 1-1 16,5 2 0-16,4-4-1 16,3-1-1-16,2-2-3 15,4-7-54-15,4-2-50 16,4-8-127-16,6-2-82 16,1-9-263-16,1-3 371 15</inkml:trace>
  <inkml:trace contextRef="#ctx0" brushRef="#br0" timeOffset="115257.71">18599 10602 837 0,'4'-14'452'0,"-6"-1"-86"16,-4 2-48-16,-5 4-77 16,-2 4-29-16,-4 8-62 15,3 7-27-15,0 12-52 16,2 6-22-16,3 5-25 16,5-3-9-16,8-5-11 15,4-6-2-15,6-7-4 16,2-2 0-16,1-12 0 15,-1-3 1-15,3-14-9 16,-3-4-21-16,-4-7-37 16,0-3-9-16,-4-1-5 15,-2-1 16-15,-4 2 36 16,-1 1 9-16,-1 8 18 0,-1 5 7 16,0 13 19-16,0 6 7 15,-2 15 10-15,1 12 8 16,0 12 16-16,2 10 3 15,4 1 0-15,2-2-8 16,4-13-30-16,1-8-11 16,3-8-20-16,2-7-22 0,4-7-112 15,1-5 429-15,-3-8-255 16</inkml:trace>
  <inkml:trace contextRef="#ctx0" brushRef="#br0" timeOffset="116602.92">19608 10636 795 0,'-32'-33'379'16,"29"26"-150"-16,0 4 7 15,0 5-40-15,-1 2-37 16,3-4-49-16,0 0-17 16,-7 18-27-16,-10 37-7 15,18-28-18-15,0-5-12 16,9-3-15-16,4-7-7 16,6-8-6-16,3-3 2 0,-1-7 2 15,-3-7 0-15,-2-9 1 16,-6 0-7-16,-6-3-12 15,-5 1-4-15,-10 5-7 16,-2 4 4-16,-9 3 7 16,-1 4 4-16,-1 6 6 15,2-2 2-15,6 10-1 16,3-4-3-16,9 4-11 16,2-2-5-16,5-4-4 15,8 4 2-15,9-2 9 16,5 0 4-16,9-1 4 15,2-1 1-15,1-3 3 16,1 2 1-16,0 1 1 16,-4 0 0-16,-8 10 15 15,-8 0 10-15,-7 9 16 16,-6 3 3-16,-6-3-9 0,1 2-7 16,-7-9-13-16,5-4-4 15,0-6-1-15,1-1-2 16,2-4-6-16,-1 2-2 15,0 0-6-15,2-8-3 16,5-8 0-16,18-30 1 16,-14 29 3-16,2 0 1 0,-1 5 1 15,-3 2 1-15,6 11 7 16,-8 0 8-16,0 11 15 16,11 8 8-16,-13 2 10 15,5 3-2-15,-6-2-10 16,-3-3-6-16,3-2-17 15,1-2-4-15,0-7-60 16,-5-3-62-16,4 3 73 16</inkml:trace>
  <inkml:trace contextRef="#ctx0" brushRef="#br0" timeOffset="117043.44">20184 10553 847 0,'0'2'510'0,"-2"-2"39"16,1-1-339-16,0 0-23 15,0 1-71-15,0 0-55 16,0 0-42-16,-7 2-8 16,1-1-9-16,0 20 0 15,-22 34 1-15,30-25 3 16,8-3 12-16,4-5 4 15,5-5 5-15,4-6 1 16,8-7-6-16,7-1-4 16,7-8-5-16,-2-8-3 0,-2-5-1 15,-6-7-2-15,-16-5 2 16,-12 13 2 0,-3 8 8-1,0 2 4-15,-5-26-1 0,-12 4-2 0,-7 12-10 16,-3 11-4-16,4 12-5 15,5 2 2-15,4 11 7 16,9 2 4-16,1 2 10 16,4 3 2-16,8-4-2 15,4 1-2-15,3-3-7 16,0-6-5-16,-1-4-7 16,-5-6-3-16,2-5-38 15,4-3-45-15,4-3-143 16,2-3-492-16,9 0 492 0</inkml:trace>
  <inkml:trace contextRef="#ctx0" brushRef="#br0" timeOffset="132605.87">21827 10377 532 0,'31'-32'332'0,"-35"24"-74"15,0 1-15-15,1 3-18 16,-1 2-58-16,4 1-20 16,-1 1-36-16,0 0-16 15,0 0-30-15,-6 17-15 16,-36 51-20-16,26-17-5 0,6 10-6 16,5 3-3-16,5-3-6 15,1-5-1-15,6-5-4 16,0-10-2-16,4-3-1 15,4-7 0-15,-4-10-2 16,2-7-3-16,-1-8-53 16,-5-5-59-16,3-8-231 15,-2-5 220-15</inkml:trace>
  <inkml:trace contextRef="#ctx0" brushRef="#br0" timeOffset="133493.56">22436 10473 678 0,'-30'-32'341'0,"25"31"-95"15,5 1-16-15,-2 5-35 16,2-5-34-16,0 9-44 0,-2 19-11 15,0 56-28-15,1-30-12 16,1 1-31-16,3-2-13 16,4-17-15-16,-4-7-4 15,9-7-69-15,-2-7-65 16,8-8 82-16</inkml:trace>
  <inkml:trace contextRef="#ctx0" brushRef="#br0" timeOffset="134188.34">22591 10616 1100 0,'-5'19'450'0,"5"-2"-209"16,0 5-60-16,0 4-10 16,2 3-20-16,5-4-80 15,1-3-23-15,7-8-33 16,1-5-6-16,5-9-5 15,3-1-1-15,-1-15 1 16,-1-2 1-16,-5-2 0 16,-4-1-2-16,-7 3-3 15,-6 0-3-15,-14-1-2 16,-5-2 3-16,-8 2 1 16,-1 5 1-16,3 7 0 0,0 7 0 15,7 4-1-15,2 5-3 16,8 9-5-16,6-3-2 15,5 5-5-15,7-2-1 16,9-5-1-16,4-3 0 16,5-8-31-16,4 1-24 0,5-7-44 15,3-4-14 1,-1 0 25-16,-2-5 26 0,-10 1 52 16,-4 1 19-16,-15 1 18 15,-3 2 11-15,-5 5 38 16,-3 6 11-16,3 12 20 15,-4 2 7-15,3 11-19 16,-2 1-1-16,2-2-14 16,3 0-14-16,5-7-20 15,5-3-9-15,-1-8-11 16,4-1-1-16,1-6 0 16,-3-4 0-16,5-8 1 15,-3-7-1-15,-3-8 1 16,0 0 2-16,-7-2 3 15,-5 1 3-15,-9 2 3 16,-6 4 2-16,-6 3-5 16,-3 2-2-16,4 14-4 15,7 0-2-15,1 7-5 0,2 8-3 16,3 1-5-16,0 1-2 16,1 2-5-16,2-5-4 15,7-5-69-15,-1-1-52 16,13-3-202-16,5 1 206 15</inkml:trace>
  <inkml:trace contextRef="#ctx0" brushRef="#br0" timeOffset="134419.65">23099 10639 1046 0,'5'14'469'0,"-2"9"-230"16,-1 11-10-16,-2 12-71 15,0 8-45-15,2 9-59 16,4 2-21-16,4-2-13 16,4-5-7-16,1-6-8 15,-1-14 0-15,-4-11 1 16,-3-7 0-16,-5-13-43 16,-1-3-25-16,-4-14-86 15,-3-7-70-15,0-24-236 16,-4-7 288-16</inkml:trace>
  <inkml:trace contextRef="#ctx0" brushRef="#br0" timeOffset="134656.85">23079 10630 1104 0,'9'-6'472'16,"10"4"-238"-16,1 2-33 16,6 7-25-16,0 3-27 15,4 1-43-15,-1 1-10 16,-7-4-24-16,-5 3-5 0,-10 3-17 15,-7 1-3-15,-15 3-7 16,-7-2-3-16,-12 2-9 16,-2-3-10-16,5-3-24 15,2-2-22-15,8-4-57 16,5 1-38-16,5-3-102 16,5 0-61-16,13-4 181 15</inkml:trace>
  <inkml:trace contextRef="#ctx0" brushRef="#br0" timeOffset="134902.44">23425 10381 1351 0,'21'4'515'15,"1"14"-349"-15,3 1-14 16,8 11 4-16,-4-1-24 15,1 5-49-15,-1-1-12 16,-8 4-30-16,-5 0-1 16,-8 1-9-16,-8 1-3 15,-9 2-7-15,-7 1-2 16,-10-2-58-16,2-4-47 16,-1-13-135-16,3-7-134 15,11-6 226-15</inkml:trace>
  <inkml:trace contextRef="#ctx0" brushRef="#br0" timeOffset="138392.32">8044 13284 544 0,'-4'5'310'0,"0"-1"-50"16,0-1 5-16,0 2-48 16,2-3-30-16,0 0-47 15,-4 4-13-15,3-3-34 16,1-2-17-16,0-1-31 16,1 0-15-16,-1 0-17 15,1-1-8-15,0 0-5 16,-1-3-4-16,-4-9-4 15,5 2 1-15,11-20 5 16,0 28 2-16,6 8 7 16,0 5 1-16,1 5 1 15,2 4 0-15,-5 3 3 16,-5 1 0-16,-9-2 4 16,-3 1 2-16,-6-6 5 15,0-6 1-15,-3-5 0 0,-4-3-2 16,-2-5-7-16,1 1-2 15,1-7-7-15,3-2-3 16,2-3-9-16,0-3-5 16,9 0-8-16,2-1-2 15,12 3 3-15,7 0 4 16,-1 1 7-16,4 5 2 16,-1 3 10-16,-4 6 7 15,1 7 8-15,-5 1 2 0,-9 8 1 16,-1-1-1-16,-8 4-1 15,-6 2 0-15,-3-6 0 16,-1-1-1-16,-5-8-2 16,0-6-3-16,0-7-5 15,-1-3-5-15,8-3-8 16,5-2-5-16,6 2-6 16,4-2-1-16,1 3 1 15,2 1 2-15,6 3 7 16,0 0 5-16,5 4 11 15,-3-1 5-15,1 3 3 16,1 1 1-16,-3 0-4 16,0 0-2-16,-6-1 1 15,-4 2 5-15,-5 0-10 16,2 0-34-16,0 0-118 16,0 0-94-16,-7 15 135 0</inkml:trace>
  <inkml:trace contextRef="#ctx0" brushRef="#br0" timeOffset="138970.87">7992 13744 1039 0,'-5'1'418'0,"3"-2"-203"15,0-1-45-15,1 2 20 16,1 0-22-16,0 0-59 15,0 0-25-15,1 13-26 16,-1 14-13-16,2 37-21 16,-3-28-8-16,5-2-11 0,7-3-2 15,-3-10-3-15,2-13 0 16,0 2-2-16,8 0-1 16,5-10 1-16,1-9 0 15,-2-10 1-15,0-9 3 16,-1-6 2-16,-1 0 1 15,-6-1 1-15,-3 5 0 16,-4 10 1-16,-2 8 0 0,-3 9 2 16,0 3 1-16,-2 6 8 15,0-6 5-15,0 2 12 16,3 22 6-16,8 27 12 16,-5-27 1-16,2 1-5 15,-1-4-9-15,2 0-19 16,0-6-7-16,1-6-10 15,1-2-7-15,0-7-66 16,1-1-59-16,2-6-72 16,-1-5 105-16</inkml:trace>
  <inkml:trace contextRef="#ctx0" brushRef="#br0" timeOffset="140088.92">8133 13185 227 0,'-31'28'168'0,"29"-28"55"16,1-1-21-16,1 0-3 16,0 0-2-16,-1 0-13 15,1 0-6-15,0 0-18 0,0-1-16 16,7-22-32-16,10-34-12 16,3 10-24-16,5-10-10 15,10-18-22-15,4-8-13 16,10-7-14-16,1 3-2 15,1 7-3-15,0 6 1 16,-14 10 6-16,-1 1 7 16,-6 8 7-16,-4 1 1 15,0 6-4-15,-2 5-7 0,-3 5-8 16,1 5-2-16,-4 9-5 16,-3 2-2-16,-5 12-2 15,-5 0 1-15,-4 7-12 16,-1 6-33-16,-6 0-91 15,-5 11-69-15,-5 20 114 16</inkml:trace>
  <inkml:trace contextRef="#ctx0" brushRef="#br0" timeOffset="140576.21">7949 13249 553 0,'0'1'332'16,"-1"-1"34"-16,-1 0-165 15,1 0 12-15,0-1-9 16,-1 0-26-16,1 0-53 16,-2-1-20-16,-23-19-27 15,-39-34-12-15,20 26-14 16,-3-1-2-16,-10 2-6 15,-4-1-5-15,-4 2-9 16,6 4-5 0,1 1-24-16,-56-20 2 0,-18-2-2 15,12 2-1-15,24 11 10 16,3 5-3-16,4 3-2 16,2 1-4-16,19 6-5 15,12-1-6-15,15 4-27 0,5 2-25 16,14 5-75-1,7 0-53-15,14 4-255 0,10 2 287 16</inkml:trace>
  <inkml:trace contextRef="#ctx0" brushRef="#br0" timeOffset="141199.87">7846 13521 462 0,'0'-1'239'16,"0"0"-8"-16,0 0-23 15,2-1 11-15,-2 1-8 0,0 0-34 16,0 0-10-16,0 0-10 16,0 0-4-16,0 0-26 15,-1 0-14-15,-3 1-35 16,-26 6-16-16,-55 32-26 15,28 3-11-15,-10 11-14 16,1 3-2-16,-19 14-8 16,-6 9-1-16,-12 15-1 15,-2 0-2-15,7 11 2 16,0-3 1-16,9-5-3 16,4-1-1-16,15-21-3 15,11-9-11-15,24-22-58 16,9-8-44-16,15-19-201 15,11-12 204-15</inkml:trace>
  <inkml:trace contextRef="#ctx0" brushRef="#br0" timeOffset="141761.01">8391 13484 1092 0,'-4'-9'424'15,"-1"1"-233"-15,1-1-56 16,4 8 4-16,4 0-17 16,3 8-65-16,9 4-28 15,8 13-23-15,0 3 4 16,1 1 3-16,32 28-3 16,16 20-3-16,7-2-1 15,9-9-1-15,-1 5 1 16,1 1 0-16,-3 0 1 0,-21 1 1 15,2-3-1-15,-9-8 4 16,-4-5 4-16,-8-12 7 16,-9-10 2-16,-15-16 1 15,-8-4 2-15,-14-9-39 16,-2-6-43-16,-13-14-135 16,-7-13 117-16</inkml:trace>
  <inkml:trace contextRef="#ctx0" brushRef="#br0" timeOffset="142288.57">8390 13286 1201 0,'-29'3'447'0,"4"-3"-322"16,6 0 10-16,5 0-8 15,4-4-29-15,12 1-83 16,9-1-22-16,24-4-17 16,4 0 4-16,26-4 24 15,7-1 3-15,13-8-1 16,11-6 6-16,9-7 12 16,5-2 6-16,-1 2 5 15,2 6-7-15,-6 7 24 16,-6 3 13-16,-15 12 8 15,-11 2 5-15,-26 1-29 16,-4 3-14-16,-17-3-10 16,-7 3-4-16,-10-1-4 0,-4-1 0 15,-4 2-13-15,-1-3-34 16,-1 2-115-16,0 0-61 16,0 0 112-16</inkml:trace>
  <inkml:trace contextRef="#ctx0" brushRef="#br0" timeOffset="142885.38">9864 12880 533 0,'-36'30'307'0,"29"-21"-79"15,2 2-55-15,-2 2-19 16,2 10-42-16,0-6-10 15,7 5-16-15,4-1-11 0,8-7-18 16,7 5-11-16,8-9-17 16,3-5-2-16,-3-8-6 15,-2-6-1-15,0-6 2 16,-7-5 1-16,-3-7 11 16,-11-2 6-16,-11 0 16 15,-1 2 2-15,-9 11 13 16,-5-1-2-16,-7 10-20 15,-7 0-9-15,1 7-39 16,1 7-14-16,16 3-63 16,5 2-53-16,11 2-208 15,14 1 213-15</inkml:trace>
  <inkml:trace contextRef="#ctx0" brushRef="#br0" timeOffset="143284.07">10023 12436 1183 0,'-10'-1'448'0,"4"-2"-267"16,6 3-19-16,0 4 4 16,0-4-25-16,0 0-77 15,0 1-24 1,5 27-13-16,11 26-1 0,1-26-8 15,2-9-4-15,2-13 0 16,-2-4 1-16,-1-2 1 16,-1-6 1-16,-2-3 1 15,1 1-1-15,-3-11-1 0,-1-2-4 16,-1-2-4-16,-3-3-15 16,0 6-120-16,-1 3-42 15,-2-4 91-15</inkml:trace>
  <inkml:trace contextRef="#ctx0" brushRef="#br0" timeOffset="146914.69">12780 12741 624 0,'33'-14'332'0,"-32"6"-22"16,0 0-41-16,-3-3-10 16,-3 0-34-16,-3 1-71 15,-5 0-23-15,-3 2-35 16,-5 3-15-16,0 7-35 15,0 4-19-15,-1 10-25 16,2 1-6-16,6 9-11 16,5-1-3-16,8 3-2 15,4 4 0-15,10-2 5 16,3-1 2-16,8-4 2 0,1 1 1 16,3-11-50-16,2-4-67 15,5-8 83-15</inkml:trace>
  <inkml:trace contextRef="#ctx0" brushRef="#br0" timeOffset="147303.7">12992 12572 881 0,'-11'0'432'0,"9"14"-59"15,-1 9-158-15,-2 13-57 16,3 4-9-16,-2 10-73 15,4-4-29-15,1-6-26 16,-4-4-6-16,3-8-5 16,0-8-1-16,1-6-5 15,3-8-2-15,3-5-12 16,-6-2-9-16,0-10-15 16,1-3-3-16,-1-9 8 15,7-2 9-15,-6 5 15 16,5 2 5-16,-5 7 4 15,-1 2 10-15,5 7 14 0,-1 3 10 16,2 9 26-16,4 5 4 16,-1 7 3-16,1 2-6 15,6-2-24-15,-1-3-13 16,5-5-22-16,1-7-5 16,1-5-7-16,0-5-30 15,1-12-89-15,1-2-58 16,-3-6-152-16,-2-1-93 15,-5 4 278-15</inkml:trace>
  <inkml:trace contextRef="#ctx0" brushRef="#br0" timeOffset="147551.91">13287 12796 510 0,'7'-41'338'0,"-11"27"24"15,-1-1-29-15,-4 3-56 16,1 3-26-16,-2 5-54 16,0 3-28-16,-1 2-58 15,3 2-31-15,-1 6-47 16,1 4-16-16,6 7-12 15,2 5-2-15,3 1-3 16,7 1 0-16,6-1-2 16,-1-7-1-16,5-7-5 15,0-2-2-15,7-10-21 16,2 0-25-16,3-6-80 16,0-6-71-16,-5-6-168 15,-3-4-106-15,-1-2 300 0</inkml:trace>
  <inkml:trace contextRef="#ctx0" brushRef="#br0" timeOffset="147709.76">13527 12684 883 0,'-11'-10'455'0,"4"6"-129"0,-2 4-55 15,2 10-77-15,5 2-40 16,-1 10-49-16,-8 3-20 16,11 5-36-16,-1 2-15 15,6-4-23-15,1-2-7 0,4-11-8 16,10-4-5-16,-1-8-44 15,13-8-44-15,-6-10-122 16,0-5-107-16,1-7 202 16</inkml:trace>
  <inkml:trace contextRef="#ctx0" brushRef="#br0" timeOffset="147887.76">13712 12550 1122 0,'-4'7'481'0,"-2"18"-206"15,1 12-81-15,0 9-38 16,3 6-21-16,4-3-62 16,3-3-21-16,7-12-25 15,0-4-10-15,2-13-19 16,-2-3-19-16,-3-13-103 0,0-6-68 16,1-12 112-16</inkml:trace>
  <inkml:trace contextRef="#ctx0" brushRef="#br0" timeOffset="148169.13">13873 12701 1282 0,'-18'5'500'0,"-4"9"-301"16,-5 1-22-16,-2-1 0 16,3 1-22-16,6-4-50 15,3 0-14-15,4 0-12 16,4-1-9-16,9 2-24 15,6 0-11-15,13 4-14 16,4-1-3-16,13-1-3 16,7 1-3-16,-2-2-5 15,3-2-3-15,-12-4-4 16,-10-7-41-16,-2-7-128 16,0 1 77-16,9-15 18 15</inkml:trace>
  <inkml:trace contextRef="#ctx0" brushRef="#br0" timeOffset="149708.28">15666 12771 758 0,'0'0'404'0,"0"-1"-123"16,0 0-75-16,0-2-11 15,2-12-60-15,-3-28-19 16,-9 29-19-16,-1 1-6 16,-3 6-18-16,-1 5-16 15,-3 4-26-15,2 7-9 16,-2 9-17-16,5 4-5 15,1 7-7-15,5 5 1 16,7 1-1-16,3-2 1 16,9-1 2-16,-2-6 2 0,3-7 2 15,1-6-1-15,2-9 1 16,2-5 0-16,3-14 3 16,-2-7 0-16,3-20-9 15,0-2-9-15,-3-9-4 16,-1-2 0-16,-4 6 12 15,-6 0 7-15,-2 12 8 16,-6 9 3-16,0 11 15 16,-3 9 8-16,-2 11 4 15,1 7 3-15,-2 18-1 16,4 11-1-16,3 11 0 16,7 4-3-16,4 0-15 15,1-2-5-15,5-9-10 16,-1-8-4-16,4-13-5 15,-5-8-2-15,3-13-90 16,-4-6-74-16,3-14 105 0</inkml:trace>
  <inkml:trace contextRef="#ctx0" brushRef="#br0" timeOffset="149882.13">16009 12741 1133 0,'-5'8'459'0,"7"12"-185"16,1 0-47-1,1 5 6-15,3 0-12 16,-4-8-104-16,-3-4-47 0,2-7-51 16,-1-2-11-16,2-4-51 15,-3 0-36-15,0-1-107 16,0 0-79-16,0-2 165 16</inkml:trace>
  <inkml:trace contextRef="#ctx0" brushRef="#br0" timeOffset="150278.21">15988 12619 1029 0,'3'-5'423'0,"7"5"-186"15,1 0-59-15,0 0-22 16,6 4-16-16,3-1-65 16,2-1-14-16,7-1-12 15,-6 0-4-15,-3-1-16 0,-2 3-7 16,-7 3-3-16,-5 1 2 15,-7 2 6-15,-6 6 2 16,-8 0-4-16,0 1-5 16,0-4-4-16,4 0-2 15,4-2-3-15,5-3-1 16,4 2-3-16,4-2-2 16,2 2 4-16,3-1 3 0,1-2 12 15,-1 1 8-15,-1-2 15 16,0 2 5-16,-4 2 6 15,-1 1 2-15,-4 3-7 16,-2-1-7-16,-4 3-15 16,-5-1-9-16,0-3-24 15,0-3-33-15,3-8-92 16,4-5-56-16,3-10-123 16,4-6 180-16</inkml:trace>
  <inkml:trace contextRef="#ctx0" brushRef="#br0" timeOffset="150462.66">16369 12499 1285 0,'19'11'522'0,"-12"15"-263"16,-4 7-62-16,2 14-38 0,-5 6-21 15,0-3-82-15,11 0-26 16,-4-13-25-16,6-8-5 15,4-12-7-15,-5-7-28 16,2-11-107-16,-4-5-75 0,5-13 122 16</inkml:trace>
  <inkml:trace contextRef="#ctx0" brushRef="#br0" timeOffset="150624.35">16240 12633 1323 0,'18'0'572'16,"5"3"-322"-16,9-1-79 16,1-3-12-16,1-2-77 15,-5-4-35-15,-1 0-93 16,-6-1-80-16,8 6 80 16</inkml:trace>
  <inkml:trace contextRef="#ctx0" brushRef="#br0" timeOffset="151216.28">16654 12487 1431 0,'-7'16'565'0,"0"-2"-342"15,0 9-97-15,0 3 1 16,4 6-30-16,3 5-32 15,4 1-32-15,6-2-7 16,4-9-9-16,3-8-7 0,7-6-11 16,2-7-2-16,5-4-15 15,1-4-44-15,-1-8-86 16,0-5-49-16,-3-10-98 16,-5-2-28-16,-4-1 44 15,-7 0 51-15,-6 9 143 16,0 2 117-16,-6 5 164 15,1 6 48-15,-1 6 46 16,-3 2-11-16,2-2-56 16,-1 2-27-16,-7 22-41 15,-3 31-27-15,14-28-53 16,8-2-22-16,-5-9-33 16,3-5-9-16,1-8-7 15,-5-3-3-15,8-6-2 16,-4-5-2-16,3-5-9 0,1-1-5 15,-9-3-1-15,6 3 2 16,-8 1 10-16,1 4 6 16,4 6 5-16,-3 0 0 15,2 8 6-15,-1 4 2 16,-2 9 6-16,-1 4 0 16,2 6-6-16,2 1-3 0,2-5-12 15,1-2-13 1,4-8-96-16,-2-6-72 0,4-5-272 15,5-5 280-15</inkml:trace>
  <inkml:trace contextRef="#ctx0" brushRef="#br0" timeOffset="151395.06">17186 12432 1325 0,'12'13'537'0,"5"1"-260"15,2 1-51-15,2 10-27 16,-2-2-7-16,-3 6-80 16,-2 5-36-16,-10 6-29 15,-4 3-15-15,-6-3-22 16,-7-3-30-16,-4-11-105 0,3-5-68 16,0-10-173-16,5-10 217 15</inkml:trace>
  <inkml:trace contextRef="#ctx0" brushRef="#br0" timeOffset="151711.44">17631 12700 939 0,'-20'3'536'0,"13"-3"11"0,7 0-323 16,12-3-72-16,7-4-10 15,15-3-29-15,6-2-40 16,9 2-42-16,1 3-8 15,-12 1-7-15,-7 3-34 16,-12 0-123-16,-7 2-78 0,-2 3 120 16</inkml:trace>
  <inkml:trace contextRef="#ctx0" brushRef="#br0" timeOffset="151892.06">17754 12494 1180 0,'4'16'555'16,"1"4"-186"-16,-1 13-154 16,-1 7-13-16,-3 14-59 15,-2-3-51-15,2 0-61 16,2-11-17-16,5-13-100 16,5-8-79-16,11-18 102 15</inkml:trace>
  <inkml:trace contextRef="#ctx0" brushRef="#br0" timeOffset="152309.94">18270 12843 1375 0,'8'11'504'0,"-2"-14"-290"16,2-5-64-16,6-11-12 0,-1-4 8 15,6-10-92-15,-1-8-26 16,-1-4-19-16,1-3-2 16,-6 0-3-16,0 4 1 15,-11 5 4-15,-8 17 1 16,2 11 3-1,2 0-1-15,-23-17-4 0,-6 8-4 0,-4 20-2 16,10 23 2-16,6 12 9 16,5 5 7-16,7 8 7 15,6 0 2-15,9 4 2 16,7-3 1-16,5-5 0 16,5-2-4-16,3-13-13 15,2-4-9-15,1-10-46 16,-3-7-55-16,4-11-90 15,-2-7 107-15</inkml:trace>
  <inkml:trace contextRef="#ctx0" brushRef="#br0" timeOffset="152725.13">18583 12753 1121 0,'-1'-1'539'16,"0"0"-63"-16,-2 0-196 16,0 0-78-16,-2 2 3 15,1 6-99-15,2 18-43 16,-25 32-35-16,31-28-7 16,6-8-10-16,4-5-7 0,3-8-5 15,-1-7-3-15,-1-4-2 16,0-10-3-16,1-7-22 15,-2-4-2-15,-2-2 2 16,-1 2 5-16,-5 3 26 16,-1 7 3-16,-5 6 8 15,0 4 1-15,-2 6 0 16,0 4 2-16,0 9 3 16,2 4 3-16,0 6 3 15,2 1 0-15,1-6-9 16,3 0-5-16,0-8-13 15,2 1-35-15,3-9-118 16,2-7-77-16,3-6 132 16</inkml:trace>
  <inkml:trace contextRef="#ctx0" brushRef="#br0" timeOffset="152964.99">18906 12775 2621 0,'0'12'135'16,"4"5"-35"-16,3 9 107 0,-3 2-129 15,7-4-28-15,-1-7-28 16,1-3-3-16,0-8-7 16,-2-5-8-16,-1-5-2 15,0-5-1-15,1-7-2 16,-3-2-15-16,3-5-51 15,0-5-37-15,4 4-105 16,0 1-56-16,-1-1 167 16</inkml:trace>
  <inkml:trace contextRef="#ctx0" brushRef="#br0" timeOffset="154522.26">8757 12857 855 0,'2'58'333'0,"2"-61"-200"16,1 2 11-16,-1-9 1 15,1-3-18-15,1-2-44 16,0-7-17-16,4-2-19 15,2-2-7-15,2-5-19 16,0-4-10-16,0-4-6 16,-3-1 2-16,-4 5 0 15,-3 4 1-15,-5 11 1 16,-3 6 2-16,-6 5 2 16,-2 8-2-16,-6 8-6 15,1 9-3-15,-1 11-5 16,2 0 1-16,7 1 1 15,2 0 1-15,5-1 1 0,6-1 1 16,3 1 3-16,4-2 0 16,3-2-2-16,5-1-1 15,1-4-2-15,1-3 4 16,-4-8-77-16,1-6-68 16,9-12 88-16</inkml:trace>
  <inkml:trace contextRef="#ctx0" brushRef="#br0" timeOffset="155034.53">9026 12760 913 0,'-3'0'405'16,"-1"1"-193"-16,3-1-2 15,0 0-37-15,-6 10-44 16,-1 6-64-16,-5 30-14 16,13-29-18-16,6-5-11 15,0-2-15-15,3-7-5 16,4-3-1-16,-5-2 1 16,1-9-1-16,-1-2 2 0,0-5-1 15,1-1-1-15,-4 3 0 16,2 2 1-16,-5 4 3 15,-2 3 0-15,0 4 0 16,0 2 0-16,-1 1-5 16,1 0 0-16,0 0-2 15,1 9 2-15,4 12 2 16,13 28 2-16,-11-31 0 16,-2-3-1-16,1-8-22 15,0-6-58-15,0-7 52 16</inkml:trace>
  <inkml:trace contextRef="#ctx0" brushRef="#br0" timeOffset="155271.54">9196 12731 891 0,'10'12'441'0,"0"3"-166"15,2 0-48-15,-2-1-6 16,-1 0-67-16,-3-1-36 15,0-4-55-15,-1-2-18 16,-1-5-20-16,1-2-9 16,1-9-10-16,0-4-2 0,3-4-9 15,0-4-31 1,-4 4-107 0,-3 9-65-16,1 0 117 0</inkml:trace>
  <inkml:trace contextRef="#ctx0" brushRef="#br0" timeOffset="156932.01">20037 12547 518 0,'9'-30'344'16,"-7"29"-26"-16,-1-1-3 16,-3 2-2-16,1 0-78 15,0 0-55-15,-12 5-92 16,-10 6-25-16,-28 18-16 16,24-15 1-16,9-5-3 15,-2 1-5-15,6-1-15 16,11 1-7-16,-5 1-11 15,9 6-3-15,4 0-3 16,3 1 2-16,7 1 5 16,-3-3 5-16,4 0 15 15,2-2 7-15,1-4 11 16,0-2 1-16,0-3-2 16,-8-3-6-16,-7 0-10 15,0 0-2-15,-4 0-25 16,-1-2-55-16,1 0-146 0,0 0-97 15,0 0 165-15</inkml:trace>
  <inkml:trace contextRef="#ctx0" brushRef="#br0" timeOffset="157604.81">20750 12701 738 0,'32'1'342'0,"-24"-7"-78"15,2-1-28-15,-7-8-11 16,2-2-31-16,-4-5-94 16,-6-1-24-16,-2 0-19 0,-6 2 2 15,-8 3 1-15,-2 6-6 16,-2 7-11-16,2 8-10 15,0 10-15-15,1 4-5 16,2 13-13-16,2 4 0 16,11 8-1-16,6 1 1 15,7-7 1-15,4-3 0 16,5-13 3-16,1-5 0 0,4-11 5 16,1-5 0-16,2-12 1 15,5-8 1-15,1-16-10 16,1-8-14-16,-1-7-17 15,-1-4-3-15,-8 2 3 16,-4 4 13-16,-8 3 13 16,-8 3 2-16,-1 12 5 15,-5 5 3-15,4 18 11 16,-1 9 1-16,-6 23 1 16,4 11 4-16,-4 16-2 15,9 8 0-15,0 4 0 16,0 0-3-16,11-4-10 15,-4-8-3-15,6-8-7 16,4-9-15-16,-2-12-77 16,10-6-57-16,8-13 89 0</inkml:trace>
  <inkml:trace contextRef="#ctx0" brushRef="#br0" timeOffset="157817.25">21201 12485 1468 0,'-13'12'596'0,"-1"5"-374"15,0 12-92-15,-1 3-7 0,5 9-55 16,3 4-30-16,9-4-28 16,4 2-7-16,7-10-7 15,4-4-4-15,4-13-24 16,2-3-36-16,5-10-85 15,3-4-55-15,3-14 123 16</inkml:trace>
  <inkml:trace contextRef="#ctx0" brushRef="#br0" timeOffset="158069.84">21453 12637 1252 0,'-10'13'510'0,"10"14"-267"15,-1 4-49-15,1 1-36 0,0-1-24 16,3-9-65-16,5-5-9 16,4-6-14-16,4-5 0 15,-1-9-3-15,-1-5-6 16,5-9-2-16,-1-4-4 16,-1-6-8-16,0-2-3 15,-4-1-7-15,-3 4-2 0,-4 9-5 16,-2 7-26-16,-4 9-109 15,-4 1-80-15,1 11 117 16</inkml:trace>
  <inkml:trace contextRef="#ctx0" brushRef="#br0" timeOffset="158333.35">21727 12492 1369 0,'22'11'559'15,"5"10"-331"-15,2-3-79 16,0 6 14-16,-5 2-37 0,0 4-38 16,-8 1-27-16,-5 1-17 15,-9 2-13-15,-7-2-5 16,-7-3-6-16,-7-5-23 15,-2-5-85-15,-4-1-60 16,-4-9-135-16,2-4 166 16</inkml:trace>
  <inkml:trace contextRef="#ctx0" brushRef="#br0" timeOffset="159075.72">14120 13867 815 0,'-6'-2'347'0,"5"-1"-135"16,2 5-32-16,-1-2 19 16,0 0-11-16,4 9-53 15,2 14-26-15,9 35-49 16,-10-28-17-16,-2-10-26 15,2-2-10-15,-1-16-95 0,-2-4-83 16,0-8 106-16</inkml:trace>
  <inkml:trace contextRef="#ctx0" brushRef="#br0" timeOffset="159223.09">14049 13630 898 0,'-2'-12'384'0,"6"9"-184"15,5 5-46-15,-1 7-40 16,6 4-30-16,5 5-131 16,4 0-45-16,5-2 50 15</inkml:trace>
  <inkml:trace contextRef="#ctx0" brushRef="#br0" timeOffset="159477">14463 13628 1291 0,'-12'-8'519'0,"-4"1"-309"15,0 3-29-15,-4 9-38 16,3 4-38-16,2 14-72 16,3 3-23-16,10 17-10 0,3 4 0 15,12 11 2-15,5 5 0 16,1 4 1-16,-6-28 1 15,0 2 0-15,4 28 1 16,0-3 1-16,-2-19-8 16,-7-25-117-16,-4-13-52 15,-3-21 95-15</inkml:trace>
  <inkml:trace contextRef="#ctx0" brushRef="#br0" timeOffset="159626.31">14284 13940 1131 0,'18'-11'474'16,"4"2"-271"-16,9 4-80 16,4 2-14-16,-1 0-47 15,8 2-50-15,7-2-144 16,5 0-125-16,9-9 152 16</inkml:trace>
  <inkml:trace contextRef="#ctx0" brushRef="#br0" timeOffset="160116.7">15644 13756 1049 0,'0'-1'447'16,"0"0"-233"-16,0 0-30 16,-1 0-20-16,-6-5-38 15,-18-6-48-15,-26-1-10 16,24 23-19-16,4 5-8 15,4 7-18-15,6 5-7 16,7 2-9-16,7-11-2 16,0 0-5-16,10 12-1 0,10-1 4 15,3-7 4-15,2-8 16 16,-1-6 7-16,-9 2 9 16,-3 1 7-16,-7 1 6 15,-4 6 4-15,-9-4-4 16,-4-2-5-16,-8-1-18 15,0-5-8-15,0-2-15 16,-3-4-25-16,10-3-78 16,-2-3-56-16,13-4-136 15,11-2-64-15,9-8 221 16</inkml:trace>
  <inkml:trace contextRef="#ctx0" brushRef="#br0" timeOffset="160385.81">15743 13861 746 0,'8'15'440'16,"0"1"-24"-16,0 1-157 0,-2 2-16 16,4-6-49-1,2 0-41-15,6-6-74 0,0 0-27 16,5-9-28-16,-1-7-7 16,-3-3-4-16,-1-6 2 15,-4 0 7-15,-5 2 4 16,-9-1 5-16,-7-1 1 15,-16-1-6-15,-7 4-5 0,0 6-12 16,0 4-7-16,4 7-55 16,6 7-50-16,6 5-158 15,6 4-106-15,8 3 225 16</inkml:trace>
  <inkml:trace contextRef="#ctx0" brushRef="#br0" timeOffset="160605.49">16645 13919 1442 0,'-7'9'609'0,"0"-7"-280"15,-4 7-78-15,-8 1-123 0,-3 3-2 16,-4 2-83-16,-2-3-47 16,10-2-98-16,4-4-67 15,13-1 95-15</inkml:trace>
  <inkml:trace contextRef="#ctx0" brushRef="#br0" timeOffset="161548.62">18157 13850 870 0,'11'53'371'15,"-11"-53"-126"-15,-2-6-40 16,-2 5-3-16,3 0-29 15,0 0-88-15,0 0-21 16,-5-18-19-16,-13-29-5 0,5 31-11 16,-3-1-6-16,-4 9-10 15,0 6-3-15,-1 10-9 16,3 8-1-16,4 12-3 16,-2 4-3-16,11 5 2 15,4 0-1-15,6-6 1 16,10-2 3-16,0-7 1 15,6-4 4-15,0-12 3 16,-3-7 0-16,7-19 2 16,-4-11 0-16,1-13-2 15,0-3-3-15,-6-4-1 16,-1 1-1-16,-4 5 2 16,-3 3 1-16,-7 10 3 15,-1 2 1-15,-5 10 5 16,0 8-2-16,-2 9 14 15,1 7 1-15,0 19 8 0,0 9 7 16,4 17 1 0,3 4 6-16,4 5 0 0,3-3-1 15,3-9-11-15,1-6-9 16,5-10-13-16,3-6-7 16,4-11-9-16,3-5-2 15,2-11-88-15,6-1-61 0,-6-9-236 16,4-3 233-16</inkml:trace>
  <inkml:trace contextRef="#ctx0" brushRef="#br0" timeOffset="161889.6">18473 13941 1024 0,'3'0'448'0,"1"-4"-176"16,7-4-32-16,0-6-16 15,1-2-45-15,-1-11-94 16,-5-2-26-16,-1 0-15 16,-3 1-4-16,-5 8 0 15,-4 1-3-15,-6 11-8 16,-6 7-1-16,1 6-11 0,-1 10-3 16,4 8-8-16,5 7-4 15,2 7-2 1,8-14-2-1,0-11-3-15,1 0-1 0,11 31-3 0,6-7-4 16,7-16-6-16,-2-18-26 16,7-4-69-16,-2-5-55 15,9-3-174-15,-1-1 213 16</inkml:trace>
  <inkml:trace contextRef="#ctx0" brushRef="#br0" timeOffset="162109.78">18828 13796 766 0,'-4'-6'466'16,"-4"2"15"-16,-4 2-224 15,-3 0-30-15,-2 8-60 16,1 2-51-16,4 6-67 16,3 3-18-16,6 6-20 15,3 1-4-15,6 2-7 16,5 1-2-16,3-4-6 15,4-5-30-15,6-4-55 16,-3-8-28-16,6-8-97 16,2-3 135-16</inkml:trace>
  <inkml:trace contextRef="#ctx0" brushRef="#br0" timeOffset="162369.67">18997 13868 1171 0,'-11'22'479'16,"7"2"-281"-16,-2 0-34 16,7-4-23-16,3-1-35 0,-4-8-40 15,6-1-9-15,-4-4-6 16,-3-5-1-16,0-2-6 16,0 0-6-16,0-1-9 15,0 1-8-15,-2-4-12 16,-2-14-4-16,-3-30-5 15,9 26-1-15,7-3-6 16,3-2-1-16,3 3 4 16,6 2-47-16,1 3-132 15,1 5-100-15,1 5 156 16</inkml:trace>
  <inkml:trace contextRef="#ctx0" brushRef="#br0" timeOffset="162951.28">19253 13982 981 0,'14'0'429'15,"4"-5"-151"-15,-1-1-77 16,-1-7-74-16,-2-5-3 16,-4-7-70-16,3-2-22 15,1 1-17-15,-5-1-2 16,-9 4 2-16,-1 6 1 15,-11 7-5-15,2 5-3 0,-1 11-9 16,0 4-5-16,0 6-2 16,2 6 2-16,7 2 4 15,0 2 2-15,11 1 5 16,0-3 3-16,8-5 14 16,4-4 5-16,-3-10 2 15,6-3-1-15,1-8-12 16,0-5-5-16,5-7-4 15,0-4-2-15,-3-1-1 16,-2-2 1-16,-12 4 3 16,-5 2 2-16,-11 3 3 15,-7 6 1-15,-5 4-4 16,-1 4-2-16,3 4-1 16,0 4 4-16,5 5 17 15,2 1 8-15,4 4 15 16,-1-3 1-16,3-1-1 0,8 3-4 15,-1-6-6-15,3 2-5 16,2-2-10-16,-6-6-6 16,3-1-10-16,0-3-1 15,-2-4 0-15,3 0 0 16,-3 0 1-16,-2 0-1 16,-3 4-3-16,0 4-2 0,-2-3-1 15,0 0 0-15,0 0 1 16,0 3 0-16,0 10-85 15,0-3-87-15,9 24 107 16</inkml:trace>
  <inkml:trace contextRef="#ctx0" brushRef="#br0" timeOffset="163523.4">19849 13757 1158 0,'-9'6'580'0,"-10"-1"-138"16,-2 4-208-16,1 7-117 16,2 3-18-16,10 0-42 15,8 0-13-15,6 0-15 16,4 1-1-16,5-4 5 0,3-2-2 16,1-2-2-16,5-3 0 15,-3-1-1-15,-1-1-1 16,-7-3-3-16,-5 0-4 15,-6 3-3-15,-2-3 0 16,-3 2 1-16,-4-1-2 16,-3-2-5-16,-7 2-6 15,6-4-17-15,-4-1-10 0,9-5-30 16,6 0-15-16,2-3-14 16,7 2-2-16,5-1 16 15,0 2 14-15,2 4 25 16,-8-7 10-16,6-1 13 15,1 3 5-15,7-11 0 16,6 3 2-16,1-1 3 16,-1-6 1-16,-3-1 6 15,-4 2 2-15,-12-2 9 16,-6 3 5-16,-8 7 13 16,-6 1 3-16,-6 5 3 15,2 7-3-15,-3 6-13 16,3 8-4-16,10 10-6 15,0 4-2-15,9 1-3 16,3 3-2-16,5-6-7 16,7-2-4-16,6-9-9 0,2-4-20 15,6-10-109-15,-1-7-73 16,6-6 122-16</inkml:trace>
  <inkml:trace contextRef="#ctx0" brushRef="#br0" timeOffset="163735.98">20398 13939 1423 0,'-11'2'562'0,"8"-2"-294"15,7 4-72-15,6-4-71 16,6 0 4-16,2-4-86 16,-5 1-25-16,8-3-82 15,0 4-68-15,8 2 82 16</inkml:trace>
  <inkml:trace contextRef="#ctx0" brushRef="#br0" timeOffset="164018.24">20756 13653 881 0,'9'-6'451'15,"-4"14"-64"-15,0 6-121 0,-5 14-78 16,-3 6-12-16,-2 11-75 16,0 3-29-16,0-6-41 15,4-4-12-15,3-13-41 16,2-6-53-16,3-12-145 16,5-1-103-16,-3-9 190 15</inkml:trace>
  <inkml:trace contextRef="#ctx0" brushRef="#br0" timeOffset="164247.4">20903 13751 1276 0,'-13'11'527'0,"-7"2"-241"0,-1 2-69 16,5 6-46-16,-2 1-9 15,12 2-80-15,6-1-23 16,3-6-24-16,1-9-4 31,-1-4-7-31,0 1-6 0,12 6-13 0,6-2-5 16,4 0-34-16,-4-7-47 15,-2-4-143-15,0-2-237 16,10-8 295-16</inkml:trace>
  <inkml:trace contextRef="#ctx0" brushRef="#br0" timeOffset="164989.75">21015 13923 1119 0,'-12'29'483'0,"19"-32"-180"15,2-3-71-15,5-2-39 16,-1-7-12-16,4-4-91 16,-1-5-27-16,0-6-35 15,-2 6-8-15,-7 1-4 16,-4 3 1-16,-10 7 1 15,-4 1-2-15,-6 7-4 16,-2 2-4-16,4 7-6 16,-4 4-2-16,9 11 3 15,7 5 3-15,-3 1 4 16,6 6 4-16,2-5-1 16,-2-4 0-16,5-4-5 0,6-7-4 15,5-6-7-15,5-2-12 16,4-9-65-16,2-4-42 15,-3-9-111-15,1-4-69 16,-4-2-151-16,-4 0-60 0,-4 2 110 16,-3 3 138-16,-3 9 361 15,-4 4 175-15,-3 7 132 16,0 8-17-16,-3 9-66 16,-1 5-40-16,1 8-61 15,1 1-23-15,3-4-71 16,5-2-32-16,2-13-61 15,5-9-20-15,6-4-10 16,2-9 0-16,4-8-2 16,0-2-1-16,-6-8-9 15,-5 2-5-15,-6 3-2 16,-4 2 1-16,-1 9 7 16,-3 3 4-16,-2 9 3 15,-1 6 3-15,-3 9 1 16,6 8 1-16,-3 9 1 0,3 5-1 15,3 7-1-15,3 3 0 16,13 11-2-16,-3 4 1 16,5 6-1-16,-3 1 1 15,1-7 2-15,1-3 4 16,-7-12 6-16,-5-8 4 16,-17-9 8-16,-7-5 2 15,-13-7 4-15,-1-3 0 16,-13-5-7-16,-10-8-6 15,4-6-13-15,-5-4-6 0,17-10-20 16,12-2-9-16,18-6-15 16,10 0-20-16,17-1-77 15,6-3-72-15,10 5 131 16</inkml:trace>
  <inkml:trace contextRef="#ctx0" brushRef="#br0" timeOffset="174345.69">10156 15415 520 0,'-7'4'315'16,"2"2"12"-16,2 1-149 16,2 2-7-16,1-2-11 0,2 2-17 15,5-3-36-15,3 1-15 16,5-6-26-16,4-2-12 16,6-10-26-16,1-8-10 15,5-8-10-15,3-4-2 16,-9-4 2-16,-3 1 4 15,-12 6 7-15,-9 1 4 16,-8 8 4-16,-6 0 1 0,-8 5 0 16,-2 2 3-16,0 7 0 15,0 9-3-15,1 10-10 16,1 5-9-16,4 12-10 16,7 1-2-16,9 4-3 15,5 5 1-15,14-7 0 16,2 0 0-16,9-5-1 15,7-6 1-15,4-8-89 16,1-4-63-16,3-9 96 16</inkml:trace>
  <inkml:trace contextRef="#ctx0" brushRef="#br0" timeOffset="174739.74">10672 15300 1116 0,'-9'-8'499'0,"-1"0"-244"16,-2 0-51-16,-3 2-9 16,0 1-51-16,-2-3-31 15,1 5-47-15,2 1-14 16,-1 5-18-16,1 6-12 16,2 5-24-16,3 4-8 15,8 4-5-15,1 4 2 16,6-2 6-16,-1-1 2 0,3-6 3 15,2-7 0 1,5-6 0-16,2-4-1 0,-2-8 0 16,1-1 1-16,-3-3 3 15,-2-1 2-15,-3 0 3 16,-4-5 2-16,-1 10 0 16,-2-1 6-16,0 7 11 15,0 4 2-15,-1 1-1 16,0-3-5-16,0 0-15 15,2 14-6-15,6 6-9 16,18 26-24-16,-5-36-76 16,0-6-45-16,4-4-114 15,4-1-70-15,-1-9 219 16</inkml:trace>
  <inkml:trace contextRef="#ctx0" brushRef="#br0" timeOffset="174925.01">10913 15320 666 0,'-2'-11'410'0,"1"1"-30"15,-4 1-107-15,-2 3-17 16,-5 3-36-16,0 6-36 16,1 9-73-16,1 3-32 15,3 8-49-15,2 1-10 0,8 3-14 16,8 3-4-16,9-6-7 16,-2-5-6-16,6-11-60 15,3-8-47-15,-3-7-188 16,3-10 188-16</inkml:trace>
  <inkml:trace contextRef="#ctx0" brushRef="#br0" timeOffset="175267.76">11064 15127 1077 0,'-3'0'518'16,"-1"3"-169"-16,4 16-166 15,0 9-29-15,-1 11-26 16,0 6-21-16,-1 1-42 15,4-6-15-15,3-3-23 16,3-5-3-16,0-13-13 16,-2-5-2-16,-3-11-7 15,-1-3-4-15,0-3-9 0,-2 2-4 16,0 0-4-16,0-1 2 16,10-17 6-16,15-29 3 15,-17 31 7-15,-1 5 3 16,-3 4 3-16,2 5-1 15,0 8 9-15,1-2 2 16,0 11 18-16,0-1 13 0,0 7 4 16,1 1-3-16,0-3-17 15,-2 2-14-15,2-9-35 16,1 0-57-16,5-7-132 16,1-4-54-16,7 0 143 15</inkml:trace>
  <inkml:trace contextRef="#ctx0" brushRef="#br0" timeOffset="176025.28">11913 15303 1210 0,'6'4'471'15,"8"3"-247"-15,-8 2-79 16,-1 1 26-16,4 13-8 15,1 11-68-15,-6-4-29 16,-4-5-46-16,7-5-7 0,-6-10-21 16,1-4-35-16,4-7-43 15,-7-6-24-15,1-3-56 16,-3-5-20-16,-5-4-78 16,3 1-32-16,-1-10 45 15,-4 1 56-15,1-2 152 16,5 2 89-16,4 6 100 15,6 5 28-15,10 0 14 16,-8 1-12-16,12 5-30 16,-1 3-4-16,5 7 4 15,4 2-4-15,-5 9-23 16,-4 4-16-16,-3 8-37 16,-4 1-14-16,-2 0-16 15,-1 3-8-15,-4-7-13 0,0 1-3 16,-3-7-6-16,0-8-2 15,-1-3-2-15,-1-5-2 16,0 2-2-16,0-1-1 16,0 0-1-16,0 0 1 15,0 0 1-15,2-9 2 16,4-7 0-16,11-25 3 16,-10 33 13-16,-3 6 8 15,0 3 23-15,-2 0 13 0,-2 0 13 16,0 0-4-16,0 0-18 15,0 0-11-15,0 0-19 16,0 0-3-16,0 0-1 16,0 0-3-16,-1 0-10 15,0 0-28-15,0 0-87 16,-1 0-53-16,1 0-103 16,0 0-36-16,0 0-133 15,0 0 271-15</inkml:trace>
  <inkml:trace contextRef="#ctx0" brushRef="#br0" timeOffset="176288.72">12175 15062 1273 0,'0'-2'518'16,"1"9"-255"-16,2 7-69 15,-3 14-29-15,0 10-9 16,0 12-68-16,1 3-35 16,5-3-33-16,3-1-6 15,5-12-8-15,4-4-4 16,2-10-5-16,0-10-6 0,-2-9-76 16,1-4-59-16,-7-7-185 15,-3-3 195-15</inkml:trace>
  <inkml:trace contextRef="#ctx0" brushRef="#br0" timeOffset="176467.12">12087 15263 1393 0,'-17'5'566'16,"7"1"-322"-16,10-4-69 15,0 3-6-15,11 1-21 16,4 0-36-16,7-2-63 15,3-4-19-15,5-4-18 16,3-2-46-16,4-4-125 16,1 1-64-16,-2-6 116 0</inkml:trace>
  <inkml:trace contextRef="#ctx0" brushRef="#br0" timeOffset="177017.01">12359 15420 1286 0,'18'0'510'16,"-3"-4"-263"-16,1-3-68 0,0-6-31 15,1-3-12-15,0-9-78 16,-2-5-24-16,-2 1-15 16,-7-2 0-16,-6 8 3 15,-6 3 3-15,-5 8-5 16,0 6-2-16,-3 7-10 15,1 8-8-15,-2 6-3 16,3 9-2-16,2 2 2 16,7 4 3-16,9 0 6 15,3-2 4-15,2-3 5 16,3-1 3-16,-1-10-3 16,6-3-4-16,6-6-8 15,-4-9-4-15,7-7-6 16,1-3-12-16,-3-10-30 0,3 2-9 15,-10 2-16-15,-1 4 1 16,-7 11 22-16,-4 0 13 16,-3 10 23-16,-2 4 13 15,-1 7 21-15,-1 5 14 16,0 4 30-16,0-4 15 16,0-4 23-16,0-5 5 15,0-5-7-15,-1-3-7 0,-1-4-24 16,1-2-16-16,-1 1-29 15,2 0-11-15,2-12-14 16,1-8-7-16,17-29-46 16,-5 26-34-16,5 8-78 15,-5 8-48 1,-7 5-96-16,0 0-53 0,25-5 232 16</inkml:trace>
  <inkml:trace contextRef="#ctx0" brushRef="#br0" timeOffset="177386.66">13002 15382 939 0,'12'-1'434'0,"-5"0"-156"16,-7-3-37-16,-3-7-56 15,0-3-31-15,-4-6-73 16,3 0-30-16,-2-1-34 16,-5 5-5-16,2 6 1 0,2 4 3 15,-4 17 0-15,5 5 0 16,-1 10 0-16,-1 6 0 15,3-4 5-15,8 4 9 16,-1-13 18-16,5-2 6 16,-2-10 3-16,-5-4-8 15,6 1-17-15,0-4-8 0,5-1-10 16,3-3-2 0,0-6-5-16,4 1-2 0,0 2 0 15,-2 2 2-15,0 8 1 16,-4 5 1-16,-2 6 1 15,-2 3-2-15,-3-2-6 16,2-1-24-16,2-6-76 16,1-1-55-16,3-9-131 15,-1-5 169-15</inkml:trace>
  <inkml:trace contextRef="#ctx0" brushRef="#br0" timeOffset="177556.54">13276 15120 1457 0,'5'18'579'0,"-4"17"-349"0,0 9-57 15,-2 8-34-15,-1 3-27 16,5-6-62-16,4-7-20 16,7-8-26-16,0-9-4 15,4-12-37-15,1-4-40 16,-5-9-88-16,-4-1-91 15,-8-6 158-15</inkml:trace>
  <inkml:trace contextRef="#ctx0" brushRef="#br0" timeOffset="177900.45">13175 15233 1155 0,'-1'2'539'0,"1"3"-147"0,9-2-206 16,3 5-29-16,5 2-25 15,6 1-40-15,5-2-56 16,1-4-14-16,5-4-11 16,-1-1-4-16,-1 0-8 15,-5-2-18-15,-3-1-27 16,-3 3-10-16,2 0-4 16,4 3 15-16,-9-1 30 15,2-1 10-15,-8 2 14 16,-4 5 13-16,-1 2 22 15,-3 7 20-15,-4 6 32 16,-2 5 0-16,0 4-7 0,1 1-18 16,1-6-37-1,3-8-14-15,2-11-57 0,-1-8-39 16,1-14-111-16,4-9 19 16,4-14 91-16</inkml:trace>
  <inkml:trace contextRef="#ctx0" brushRef="#br0" timeOffset="178638.98">13546 15059 1368 0,'-12'3'550'0,"12"9"-324"16,3 3-67-16,0 2-62 16,0 1-5-16,10-6-43 15,4-3-27-15,4-4-22 16,6 0-11-16,-2 1-31 15,-1-1-9-15,-2 4-10 16,-1 2 7-16,-5 7 34 16,-2 0 8-16,-2 4 12 15,-2-1 4-15,1-2 1 16,0 1 3-16,1 0 24 16,3-1 15-16,1 7 20 15,-1-9 4-15,2 2-18 16,-2 0-14-16,-3-14-21 0,1 4-8 15,0-9-10-15,-2-1 0 16,-8-10-2-16,3 0 2 16,-7-5 2-16,-7-4-2 15,3 8-7-15,-11 0-4 16,-15 1-2-16,2 5 2 0,-7-2 7 16,3-2 3-16,12 6 8 15,6 1 5-15,6 9 2 16,4-1-1-16,3-1-8 15,1 3-5-15,5-7-3 16,4 2-1-16,9 2-1 16,4-7 0-16,10 1 2 15,5-3 1-15,-2-2 2 16,-4 6 0-16,-8 2 4 16,-5 6 7-16,-2 7 14 15,4 3 9-15,-7 4 10 16,-5-2 0-16,2-1-3 15,-8 1-8-15,3-3-9 16,0 0-9-16,-1-7-9 16,0-3-4-16,-2-6-7 15,6-5-6-15,-2-5-9 16,4-8-1-16,5-4 7 0,0 3 3 16,0-2 11-16,-2 4 0 15,-1 11 4-15,-1 0 1 16,2 10 14-16,-2 4 3 15,-3 9 8-15,0 5 3 16,-2 10-10-16,2 4-3 16,2-3-40-16,0-8-58 15,6-10-139-15,2-10-7 0,3-7 116 16</inkml:trace>
  <inkml:trace contextRef="#ctx0" brushRef="#br0" timeOffset="178830.1">14671 15282 2049 0,'-4'9'722'0,"-1"-4"-623"16,1 0-71-16,1-3-77 15,1 0-64-15,2-2-159 16,0-1-221-16,0 0 317 0</inkml:trace>
  <inkml:trace contextRef="#ctx0" brushRef="#br0" timeOffset="178977.51">14687 15413 1226 0,'1'3'557'0,"1"-1"-191"16,3-2-115-16,-5-1-20 15,0 0-50-15,0 0-66 16,0 1-156-16,0 0-87 16,0 0 79-16</inkml:trace>
  <inkml:trace contextRef="#ctx0" brushRef="#br0" timeOffset="182377.11">16032 15073 533 0,'-1'-1'310'0,"-4"-1"24"15,0-1-55-15,-5-2-31 16,1 1-16-16,-31-16-74 16,26 19-33-16,-2 7-53 15,-3 4-15-15,-2 7-24 16,0 7-8-16,1 12-10 16,2 7-4-16,15 7-1 15,3 3 1-15,10-1 1 16,2-6-1-16,9-8-3 15,6-9-1-15,-4-13 6 16,5-8 2-16,-4-9 5 0,-3-8 1 16,3-9-2-16,1-4 1 15,-3-11 2-15,-7-4 0 16,-8-4 3-16,-6 1-1 16,-10-1-2-16,-5 3 2 15,-5 4-3-15,-4-1 0 16,2 11 2-16,2 5 0 15,-5 12-2-15,8 7-3 16,-9 8-12-16,-1 6-6 16,8 1-12-16,-3 1-5 15,17-1-51-15,3-3-40 0,10 0-103 16,6-1-62-16,10-8 170 16</inkml:trace>
  <inkml:trace contextRef="#ctx0" brushRef="#br0" timeOffset="182771.43">16610 15018 769 0,'-35'-52'357'15,"31"40"-78"-15,-1 0-23 16,-4 9 4-16,0 5-25 16,-4 12-89-16,-1 9-38 15,-7 14-49-15,7 12-4 16,-3 16-13-16,4 3-7 0,13 4-15 15,-2-3-4-15,9-7-8 16,8 0-2-16,2-9-3 16,1-11-1-16,6-11-3 15,-3-9-3-15,3-11-89 16,3-7-67-16,-2-8 98 16</inkml:trace>
  <inkml:trace contextRef="#ctx0" brushRef="#br0" timeOffset="183960.88">17207 15215 564 0,'32'50'297'0,"-28"-50"-34"16,-1 0-13-16,-3-2-11 16,-1 1-26-16,0 0-68 15,0-1-30-15,0 1-33 16,-7-11-8-16,1 0-11 16,-34-27-7-16,24 33-14 15,1 4-8-15,-2 8-13 16,-1 2-4-16,3 9-12 15,4 7-1-15,5 3-2 0,6 2 1 16,7 3 0-16,5 0 2 16,5-4 0-16,5-2 1 15,-1-12 0-15,0-7-1 16,-2-10 1-16,1-3 1 16,-2-13 0-16,1-5-1 15,2-10-5-15,-4-10-3 16,-1-6-4-16,-3-2 2 15,-3-3 4-15,-7 2 2 0,-4 7 5 16,-2 6 1-16,-5 15 5 16,2 6 8-16,-1 18 4 15,3 11 0-15,0 18-1 16,3 12-4-16,4 15-1 16,2 3 1-16,7 0-3 15,3-3-4-15,4-7-4 16,3-6-4-16,1-10-5 15,-2-5-6-15,1-8-87 16,-4-8-48-16,7-7 83 16</inkml:trace>
  <inkml:trace contextRef="#ctx0" brushRef="#br0" timeOffset="184295.96">17554 15386 1002 0,'-1'0'471'16,"-1"0"-117"-16,2 0-94 16,0 0-64-16,0-1-8 15,12-1-82-15,2-25-39 16,26-30-47-16,-29 24-6 16,-2 3-3-16,-5 5 1 0,-7 9 5 15,-4 3 1-15,-9 8-4 16,-3 5-1-16,-4 6-8 15,3 4-4-15,6 7 1 16,6 4 2-16,7 7 2 16,1 2 5-16,4 3 6 15,4 0 3-15,7-6 4 16,1 0-3-16,4-12-9 16,2-4-7-16,0-9-26 15,2-3-39-15,0-9-141 16,1-3-78-16,-1-3 161 15</inkml:trace>
  <inkml:trace contextRef="#ctx0" brushRef="#br0" timeOffset="184707.74">17798 15371 1256 0,'56'10'519'0,"-42"-11"-253"0,0-2-26 16,-4-8-41-16,-4 0-31 15,1 1-97-15,4-13-29 16,-2-7-21-16,0 6-1 16,-8 1-2-16,-8 2 1 15,-5 6-2-15,-6-2-3 16,-2 9-5-16,5 5-4 0,5 6-5 16,4 10 0-16,6 9-1 15,0 4 1-15,7 10 4 16,-1 2 0-1,4 7 1-15,2 6 2 0,1 2 3 16,-2-1 2-16,2-2 4 16,-4-6-1-16,-5-7 4 15,3 1 0-15,-7-16 1 16,0-4 1-16,-4-6 0 16,-8-7-6-16,-6-3-18 15,-1-5-22-15,-4-8-74 16,-2-6-51-16,4-7-140 15,4-1-84-15,9-7 235 16</inkml:trace>
  <inkml:trace contextRef="#ctx0" brushRef="#br0" timeOffset="184940">18204 15048 1356 0,'-5'-3'594'0,"-2"3"-238"0,-1 11-175 16,-3 7-22-16,-1 15-26 15,-1 7-39-15,8 5-56 16,4 4-15-16,8-10-12 16,5-3-4-16,7-7-7 15,4-8-5-15,4 1-29 16,3-8-36-16,2-2-110 15,0-3-68-15,3-9 147 16</inkml:trace>
  <inkml:trace contextRef="#ctx0" brushRef="#br0" timeOffset="185220.97">18431 15228 1232 0,'0'15'553'0,"0"5"-245"15,0 5-88-15,1 1-17 16,1 1-57-16,1-6-46 16,3-7-60-16,7 0-9 15,-3-11-7-15,6-2-2 16,-3-6-2-16,-1-6-4 16,1-3-2-16,-5-5 0 0,2 2-1 15,-6-2 0-15,-2 3 1 16,2 4-2-16,-5 4-2 15,-4 1-6-15,1-2-87 16,-2 6-76-16,6 1 121 16,6 2-30-16</inkml:trace>
  <inkml:trace contextRef="#ctx0" brushRef="#br0" timeOffset="185523.32">18611 15000 1382 0,'6'0'566'16,"5"4"-300"-16,5 11-77 0,3 3-11 16,4 10-26-16,1 0-36 15,5 6-43-15,1 2-11 16,-3 4-4-16,-1 3-11 15,-16 0-21-15,-5-2-6 16,-15-2-4-16,-4-8-2 16,-3-7-17-16,0-5-27 15,3-12-80-15,0-4-55 0,5-6-123 16,3-2-52-16,5-3 215 16</inkml:trace>
  <inkml:trace contextRef="#ctx0" brushRef="#br0" timeOffset="185801.07">19147 15281 2897 0,'4'3'6'15,"-2"-6"-30"-15,3-1-145 16,4 1-80-16,4-15 135 15</inkml:trace>
  <inkml:trace contextRef="#ctx0" brushRef="#br0" timeOffset="194935.07">25811 12243 689 0,'7'-38'364'16,"-4"28"-84"-16,2 2-87 15,-5 4-1-15,0 1-40 16,-1 6-27-16,1-3-40 15,1 20-17-15,7 57-21 16,-5-14-8-16,-4 5-15 16,3-4-4-16,3 0-10 15,4-7-3-15,4-12-2 16,-3-3 0-16,-8-14 2 16,-2-8 0-16,-4-10-19 15,4-3-32-15,-2-12-117 16,-2-9-94-16,-3-10 153 15</inkml:trace>
  <inkml:trace contextRef="#ctx0" brushRef="#br0" timeOffset="195187.92">25767 12247 695 0,'12'-17'363'0,"4"6"-22"0,4 8-153 15,7 4-30-15,-4-1-9 16,1 11-50-16,-3-1-22 15,-2 5-23-15,4 4-6 16,-9 0-4-16,4 3 0 16,-10 1-7-16,-9 5-4 0,-7 1-3 15,-8-2-2-15,-4-2-7 16,3-9-4-16,2-7-15 16,-1-3-19-16,8-6-64 15,1-1-46-15,-3-5-131 16,10-1 157-16</inkml:trace>
  <inkml:trace contextRef="#ctx0" brushRef="#br0" timeOffset="195453.28">26115 12296 888 0,'8'5'444'15,"1"6"-179"-15,-3 9-53 16,-2 3-32-16,-4 3-77 15,0 2-31-15,-1-3-29 16,0-5-5-16,1-5 5 16,-1-8 0-16,-1-6 1 0,1-1-6 15,-2-8-16-15,1-6-7 16,2-5-19-16,2-6-10 16,2-5-16-16,1 2-8 15,7-1-13-15,0 2-13 16,5 4-40-16,0 3-25 15,0 8-100-15,-1 5-83 0,6 8 203 16</inkml:trace>
  <inkml:trace contextRef="#ctx0" brushRef="#br0" timeOffset="195602.37">26376 12332 633 0,'6'16'385'15,"-5"1"-62"-15,7 4-53 16,-6 4-24-16,-3-4-81 15,1 1-49-15,-2-10-65 16,0-6-32-16,9-6-103 16,-3-7-96-16,4-15 113 15</inkml:trace>
  <inkml:trace contextRef="#ctx0" brushRef="#br0" timeOffset="195751.01">26340 12139 1075 0,'4'-4'518'0,"-2"3"-224"16,1 3-101-16,-3-2-26 16,0 0-85-16,0 0-32 15,7 14-62-15,25 31-54 16,-12-31-161-16,3 1 146 16</inkml:trace>
  <inkml:trace contextRef="#ctx0" brushRef="#br0" timeOffset="196558.46">26669 12330 673 0,'-1'0'399'16,"0"0"18"-16,-1 0-170 15,1 0-65-15,-9 2-24 0,-5 4-66 16,-22 47-17-16,35-21-29 16,3 2-13-16,9-13-14 15,2 0-5-15,5-10-5 16,4-3-4-16,3-8-2 15,0-4 0-15,0-10 0 16,-5-4 1-16,-4-7-4 16,-9-1 0-16,-8 0 0 15,-7 0 0-15,-15 5 2 16,0 1 2-16,-5 3 0 16,2 3-2-16,6 7-2 15,3 3-4-15,10 4-11 16,2 3-4-16,11 1-3 15,4 4-2-15,8 2-47 16,5-3-22-16,5-3-28 0,2-4-3 16,8-5 51-16,-4 2 27 15,4 1 30-15,0 3 11 16,-13 7 14-16,4 4 18 16,-15 5 27-16,2 4 15 15,-3 2 24-15,-1 2 0 16,-10-4-7-16,-6-8-3 15,2-6-7-15,-6-5 1 16,9-2-6-16,0-1-10 16,-6-5-31-16,4-6-15 0,-3-5-15 15,-2-4-5-15,7-1 0 16,-3 0 1-16,5 2-9 16,2 4-15-16,1 4-54 15,6 1-40-15,1 3-107 16,6 1-61-16,7-1 183 15</inkml:trace>
  <inkml:trace contextRef="#ctx0" brushRef="#br0" timeOffset="196709.14">27142 12295 546 0,'6'14'357'0,"1"4"15"16,-2 3-52-16,-1-1-82 15,-2 0-17-15,-1-4-67 16,-1-1-41-16,2 1-53 15,0-2-36-15,2-4-65 0,0-4-48 16,-1-11-170-16,-1-5 161 16</inkml:trace>
  <inkml:trace contextRef="#ctx0" brushRef="#br0" timeOffset="196847.64">27107 12173 734 0,'-4'-18'430'15,"7"17"17"-15,1 0-263 0,1 5-81 16,1 3-28-16,3 2-138 16,3 3-127-16,6 0 122 15</inkml:trace>
  <inkml:trace contextRef="#ctx0" brushRef="#br0" timeOffset="197152.43">27429 12122 1013 0,'1'7'474'0,"-2"10"-226"16,-3 15-67-16,-2 6-10 16,-3 15-72-16,7 0-28 15,1-1-38-15,5-2-13 16,0-34-16 0,-1-7-8-16,0 0-71 0,10 17-60 0,7-14 83 15</inkml:trace>
  <inkml:trace contextRef="#ctx0" brushRef="#br0" timeOffset="197687.8">27320 12282 1086 0,'-2'-1'489'16,"2"1"-242"-16,4 4-78 15,-4-4-14-15,0 0-53 16,15 5-26-16,8 3-34 15,29 2-12-15,-23-11-16 16,-5-4-5-16,3-1-6 16,0 1-2-16,-6 1-8 15,3-1-5-15,-9 4-3 0,-7 1 1 16,-4 5 8-16,-4 5 5 16,-4 5 4-16,1 4 2 15,-1 4-1-15,2-2 0 16,4-4-4-16,-1-3 0 15,3-8 0-15,2-3-1 16,2-4-3-16,6-6-6 16,0-7-9-16,3-1-1 0,1-4 4 15,-3 2 6-15,-2 4 10 16,-4 4-1-16,-5 11 1 16,-1 5 1-16,-3 12 1 15,2 6 1-15,1 8 1 16,4 1 0-16,4 0 8 15,3 0 4-15,1-7 10 16,3 5 3-16,-2-2 5 16,-2-3 4-16,-4-3 11 15,-4-5 9-15,-11-7 13 16,-5-6 0-16,-14-2-8 16,-5-4-10-16,-12-4-24 15,-6-1-7-15,0-2-43 16,0-1-40-16,15 0-89 15,11 2-55-15,20 2 123 16</inkml:trace>
  <inkml:trace contextRef="#ctx0" brushRef="#br0" timeOffset="197923.6">28055 12312 1486 0,'-27'-1'541'0,"8"-2"-444"16,6 0-2-16,7 1-17 16,6 0-22-16,11 2-31 15,5-2-14-15,9 2-74 16,3 0-80-16,5 0 93 15</inkml:trace>
  <inkml:trace contextRef="#ctx0" brushRef="#br0" timeOffset="198652.84">28485 12418 990 0,'-2'7'405'16,"7"-6"-218"-16,3-2-32 0,0-9 9 16,3-4-20-16,3-9-52 15,7-2-22-15,-3-8-39 16,1-1-10-16,-3-1-8 15,-5 3-2-15,-10 5-1 16,-3 3 0-16,-12 8-5 16,-5-1-2-16,-1 8-4 15,-8 3-4-15,4 13 0 16,1 5 1-16,2 10 3 16,5 2 2-16,9 1 7 15,3 0 1-15,4-6 2 16,7-1 0-16,-1-6-2 15,3-4-1-15,6-2 2 16,-1-2-1-16,7-1-1 16,-3 2 0-16,-8 0 1 15,-3 5 3-15,-10 11 6 16,-4 6 1-16,-7 18-3 0,0 3-5 16,2 3-8-16,0-4-2 15,12-10-1-15,3-3 0 16,5-8-1-16,8-3 1 15,1-12 0-15,-1-4 0 16,2-9-2-16,-4-8-2 16,1-11-22-16,1-4-12 15,-7-6-12-15,-5 2 4 0,-10 0 28 16,-10 1 15-16,-13 0 14 16,-1 2 8-16,1 7 23 15,4 7 10-15,7 7 16 16,9 5-2-16,-3 2-18 15,9 1-9-15,4 2-12 16,5-3-2-16,-6-2-3 16,7-1-4-16,19-1-36 15,27-7-45-15,-18-4-140 16,2-5-75-16,3-9 164 16</inkml:trace>
  <inkml:trace contextRef="#ctx0" brushRef="#br0" timeOffset="199262.14">28826 12154 1140 0,'0'0'556'15,"-5"12"-187"-15,-3 5-154 16,-2 4-16-16,3 9-77 0,-2 0-40 16,7-2-49-16,2-4-10 15,6-7-9-15,5-6-3 16,6-7-11-16,-2-4-2 15,4-9-2-15,-1-4-4 16,-4-6-3-16,6-2 0 16,-10 0 2-16,4 3 5 0,-10 5 7 15,-4 2 3-15,0 6 0 16,-7 3 1-16,3 5-4 16,2 6 0-16,-3 7-3 15,4 5 1-15,0 2 3 16,1 0 4-16,6-3 2 15,5-5 0-15,3-7-3 16,6-5-3-16,2-5-5 16,2-6-1-16,8-7-35 15,2-5-23-15,5-5-19 16,-4 0 0-16,-5 2 37 16,-5 2 23-16,-13 7 26 15,-6 4 5-15,-9 3 3 16,-4 2 5-16,-1 0 19 15,-2-1 11-15,3 3 23 0,2-1 7 16,1 1-9-16,1 3-10 16,0 3-24-16,2-3-10 15,0 0-15-15,-4 10-3 16,-4 11-3-16,-7 26-1 16,14-26-1-16,6 1-1 15,1-2-3-15,1 2 0 16,5-2-4-16,3-1-5 0,7-6-42 15,7-3-27-15,5-8-47 16,0-2-30-16,3-10-42 16,-4-5-9-16,-3-4-41 15,-1-5-6-15,-2 1-26 16,-4 0-45-16,-6 1 219 16</inkml:trace>
  <inkml:trace contextRef="#ctx0" brushRef="#br0" timeOffset="199610.12">29482 12231 452 0,'-3'-8'299'0,"2"6"29"15,-4-2-79-15,-2 1-49 16,1 0-8-16,5 3-9 16,-3 0-7-16,1 1-26 15,0 2-13-15,-7 11-32 16,-5 26-15-16,16-24-20 16,0 0-9-16,1 1-19 0,-2-1-6 15,4-3-20-15,1-2-4 16,2-7-11-16,8-5-2 15,-3-7-6-15,8-7-5 16,4-4-7-16,-3-3-3 16,1 0 4-16,-5 2 6 15,-10 7 12-15,0 2 6 16,-7 4 6-16,-1 4 1 0,-5 2 0 16,-1 3-2-16,0 10-4 15,-2 6 0-15,4 6 4 16,0 3 1-16,4-2 1 15,1-3-1-15,5-5-9 16,-2-7-5-16,2-7-63 16,4-3-49-16,0-9-145 15,2-2 153-15</inkml:trace>
  <inkml:trace contextRef="#ctx0" brushRef="#br0" timeOffset="199974.95">29658 12290 1438 0,'2'-1'576'0,"0"0"-375"0,3 1-35 16,0 0-21 0,4-1-43-16,6-2-53 0,31-16-14 15,-20-1-24-15,4-4-5 16,-4-1-3-16,-6-3 0 15,-11 2-3-15,-8 0 0 16,-10 5-3-16,-5 3-2 0,-6 3 2 16,-2 7 2-16,0 8 1 15,3 12 2-15,1 12 2 16,5 11 3-16,7 10 10 16,3 0 5-16,10-5 5 15,7-5-1-15,8-12-11 16,-1-6-6-16,7-9-24 15,-10-4-25-15,1-8-74 16,3-3-54-16,-13-6-123 16,10-2 174-16</inkml:trace>
  <inkml:trace contextRef="#ctx0" brushRef="#br0" timeOffset="202158.28">24309 13453 854 0,'0'-1'419'0,"-1"0"-67"0,0 0-183 16,0 0 0-16,0-1-26 15,1 1-37-15,0 1-56 16,12 5-15-16,11 5 0 15,4 2-1 1,2 0 2-16,-4-1-4 0,-7 4-4 16,-2-1-1-16,-11 3-2 15,-9 2-1-15,1 1 3 16,-11-1 1-16,1-1-5 16,3 0 1-16,-5-7-2 15,4 3 2-15,1-4-3 16,8-1-2-16,-1-2-10 15,5-1-5-15,4-2-4 16,1-2-2-16,7-1 2 16,3-1 2-16,3-3 0 15,-2 0 0-15,3 0-31 0,-3-3-52 16,1-2-146-16,-2-1-119 16,5-7 206-16</inkml:trace>
  <inkml:trace contextRef="#ctx0" brushRef="#br0" timeOffset="202394.98">24687 13304 1283 0,'0'5'510'0,"-2"9"-303"16,-5 1-8-16,-3 11-18 16,-3 5-39-16,1 1-85 15,0-1-19-15,9-4-21 16,3-7-4-16,7-4-4 15,7-3-1-15,3-3-2 16,6-1 0-16,6-4-3 16,1 1-1-16,5-2-2 15,-1-4-3-15,-6 1-61 16,-8-2-51-16,-12-3-147 16,1-2-199-16,-4-6 299 15</inkml:trace>
  <inkml:trace contextRef="#ctx0" brushRef="#br0" timeOffset="202568.57">24831 13362 1144 0,'-9'8'482'0,"5"13"-270"0,-2 4-33 16,4 10-49-16,2 6-25 16,0 1-37-16,3 2-13 15,1-7-21-15,5-6-9 16,0-9-21-16,0-6-19 0,-2-8-103 15,3-4-74-15,3-7 113 16</inkml:trace>
  <inkml:trace contextRef="#ctx0" brushRef="#br0" timeOffset="202892.38">24991 13510 1268 0,'-1'14'491'0,"2"11"-336"15,-6 0 7-15,3 0 6 16,4-4-35-16,6-7-49 16,2-3-24-16,10-8-28 15,-1-3-6-15,0-10-10 16,1-2-4-16,-4-6-4 16,-1 0 2-16,-7-3 5 15,-5 0 4-15,-10 5 6 16,-7-1-2-16,-6 4-4 0,-2 3-4 15,5 4-12-15,5-1-5 16,2 7-15-16,3 5-8 16,1 4-44-16,1 8-39 15,8 1-137-15,5 1-124 16,17 2 230-16</inkml:trace>
  <inkml:trace contextRef="#ctx0" brushRef="#br0" timeOffset="205520.33">26481 13313 824 0,'-30'3'365'15,"30"1"-137"-15,1 4-47 16,-1 13-24-16,0 6-20 16,0 11-63-16,0 2-26 15,9 1-29-15,-1-5-7 16,2-6-7-16,5-5-3 16,-6-9-4-16,2-6-12 0,-4-6-19 15,-2-4-4-15,-5-2-10 16,0-3 7-16,-1 4 17 15,-1-6 5-15,-3-14 12 16,-5-27 4-16,11 32 10 16,5 2 10-16,5 0 21 15,0 2 8-15,6 5 3 16,0 6-1-16,0 7 0 16,-3-1 3-16,-2 7 5 15,-2 1-1-15,-7 6-12 16,-1 4-8-16,-6 0-11 15,-4 1-5-15,-2-2-4 16,-3-2-2-16,0-6-5 16,1-3-21-16,1-7-65 0,3-2-39 15,5-3-133-15,3-5-91 16,8-5 219-16</inkml:trace>
  <inkml:trace contextRef="#ctx0" brushRef="#br0" timeOffset="205903.66">26718 13507 665 0,'15'-5'378'16,"-5"12"-6"-16,-2 2-105 16,-6 6-44-16,-1 5-26 15,-1-3-74-15,2 3-33 0,4-7-48 16,1-2-17-16,6-7-17 16,2-2-2-16,5-4-5 15,-4-7-2-15,6-3-23 16,-4-5-8-16,-2-4-6 15,-1 1 2-15,-12-1 24 16,3 4 8-16,-6 6 14 16,2 6 5-16,1 9 12 15,-6 3 3-15,4 16 2 16,-1 4-2-16,0 10-10 16,5 8-4-16,2 2-6 15,0 2-2-15,7 3-2 16,1-4 0-16,-5-6 7 15,3-6 4-15,-7-9 15 16,-6-3 11-16,-5-6 16 16,-7-2 5-16,-8-6 0 0,-1-2-9 15,-11-8-19-15,-1-4-10 16,-13-5-57-16,-1-5-43 16,8-3-99-16,9-6-73 15,28-2 154-15</inkml:trace>
  <inkml:trace contextRef="#ctx0" brushRef="#br0" timeOffset="206509.04">27916 13608 1204 0,'1'-14'496'16,"-2"-2"-272"-16,0-3-58 15,-3 2-31-15,-5-4-26 16,-1 4-52-16,-3 1-11 16,-9 4-16-16,3 1-6 15,-2 5-7-15,-1 5-9 0,3 8-12 16,0 6-3-16,4 13-6 15,3 3 1-15,7 3 1 16,4 2 0-16,7-11 5 16,2-4 0-16,6-8 4 15,0-5 2-15,1-7 3 16,3-4 3-16,-4-7 0 16,1-3 0-16,-1-3 0 15,1 1 3-15,-2 6 10 16,-4 3 2-16,-4 7 14 15,-2 4 1-15,1 9-6 16,2 6-3-16,0 2-13 16,-2-1-6-16,5-3-8 15,2-3-31-15,2-6-99 16,9 0-51-16,11-3 98 16</inkml:trace>
  <inkml:trace contextRef="#ctx0" brushRef="#br0" timeOffset="207231.04">28508 13480 804 0,'1'5'369'0,"9"5"-130"16,0 6-34-16,-1 12-5 15,-2 4-36-15,-3 5-65 16,-2-2-24-16,0-7-36 16,0-8-10-16,3-11-15 0,-1-3-2 15,-2-6 0-15,-1-3 1 16,-1 1 1-16,0 1-1 16,0-3-3-16,1-15-3 15,6-32-4-15,-3 26-2 16,4 0-1-16,5 3 0 15,6 0 7-15,-1 3 7 16,2 14 12-16,-3-2 3 0,-4 14 8 16,-4 5 2-16,-2 6 3 15,-1 5 0-15,-5 4-9 16,-1-2-8-16,0-8-13 16,1-1-3-16,-1-10-5 15,0-3 0-15,0-4-4 16,0 0-6-16,0 0-8 15,0 0-2-15,3-4-1 16,6-14 5-16,37-28 8 16,-31 31 4-16,5 3 2 15,-3 5 2-15,-9 3 11 16,4 3 5-16,-10 8 11 16,2 6 9-16,1 11 0 15,-8 2 0-15,3-1-10 16,0-2-9-16,-4-9-14 15,7-3-11-15,-1-8-98 16,0-2-62-16,2-4-203 16,-4 3 216-16</inkml:trace>
  <inkml:trace contextRef="#ctx0" brushRef="#br0" timeOffset="207724.12">28999 13550 1268 0,'1'12'531'0,"-1"7"-313"15,0 1-9-15,-1-2-66 16,0 0-46-16,1-7-63 16,0-4-14-16,0-4-64 15,-1-4-43-15,-2-7-89 16,6 0-53-16,-3-7-24 16,1-2 10-16,-4-1-18 15,-6-6 15-15,-1-2 66 16,-2-3 48-16,6 3 222 15,2 6 90-15,5 7 80 16,4 4 7-16,4 6-87 16,1 0-42-16,2 6-45 15,3 1-9-15,3 4 6 16,4 2 3-16,3-5-3 16,-4 1-1-16,-4 5-17 15,0 0-7-15,-9 9-17 16,-2 7-10-16,-6-1-16 0,0 1-7 15,0-9-7-15,0-7-2 16,1-8-6-16,1-4-1 16,2-6-9-16,2-1-5 15,4-7-4-15,0 0 1 16,3-2 6-16,1 2 6 16,-1 3 8-16,2 4 7 0,-5 6 20 15,-1 1 11-15,-2 6 13 16,-5 4 2-16,-2 4-13 15,-1 5-11-15,-1 1-16 16,4-3-47-16,9-7-122 16,1-5-73-16,7 0 123 15</inkml:trace>
  <inkml:trace contextRef="#ctx0" brushRef="#br0" timeOffset="208055.33">29502 13525 1022 0,'-14'-5'504'16,"8"-1"-177"-16,2 5-112 0,2 3-15 16,5-3-60-16,-3 1-37 15,0 0-48-15,22 1-16 16,32 6-95-16,-26-5-57 15,-1 2 68-15</inkml:trace>
  <inkml:trace contextRef="#ctx0" brushRef="#br0" timeOffset="208639.6">29784 13278 1257 0,'5'-4'446'0,"-5"13"-378"0,2 10 8 15,-3 20 11-15,-3 8-6 16,1 6-20-16,-5-1-13 16,4-6-25-16,0-6-6 15,7-12-9-15,0-9 0 16,1-13-1-16,2-2 1 15,-6-6 1-15,3-3 0 0,1-6-3 16,0-2-2-16,2-9-1 16,-1-1 0-16,-2 0 0 15,6 4-1-15,-1 2 11 16,4 4 15-16,3 7 21 16,-6 6 8-16,1 13-2 15,-5 3-10-15,-3 12-13 16,8 2-2-16,-8 0-8 15,6-1-3-15,-2-7-9 16,-3-3-6-16,6-8-5 16,-1-4-21-16,7-2-91 15,-5-3-62-15,8-2-202 16,0-1-126-16,-1-5 318 16</inkml:trace>
  <inkml:trace contextRef="#ctx0" brushRef="#br0" timeOffset="209258.19">30032 13669 645 0,'4'-4'389'0,"-1"1"-63"16,1-1-98-16,2-1-35 16,1 2-53-16,2 0-17 15,1-1-28-15,27-8-14 16,-27 4-29-16,1-3-15 16,0-4-21-16,1-4-3 0,-4-3 1 15,-1-2 1-15,-3-1 9 16,-4 2 7-16,-7 3 5 15,-1 5 0-15,-3 4-9 16,0 0-8-16,-2 6-11 16,0 7-2-16,0 14-6 15,1 7-2-15,3 9-2 16,3-2-1-16,6 4 0 16,3-4-1-16,7-5-1 15,5-3 2-15,5-10 0 16,5-2-2-16,8-7-23 15,5-3-14-15,5-7-20 16,3-6-4-16,-1-9 19 16,-10-3 17-16,-8 0 25 15,-4 1 10-15,-22 1 14 16,4 3 4-16,-11 7 7 0,-8 1 7 16,2 10 10-16,1 2 4 15,-5 5 7-15,8 2 0 16,0 1-9-16,-2 9-6 15,1 5-16-15,9-3-9 16,0-5-10-16,3-2-2 16,2-8-4-16,4-1 0 15,2-3-1-15,-3-4 1 16,2 0 0-16,-5-1 2 0,5 2-1 16,-5 3 1-16,-4 0-1 15,3 2 1-15,-4-2 0 16,0 0 0-16,0 0 0 15,0 0-2-15,2 6-18 16,0 1-33-16,0-1-62 16,3 3-21-16,-2-1-41 15,9 1-30-15,34 27 144 16</inkml:trace>
  <inkml:trace contextRef="#ctx0" brushRef="#br0" timeOffset="209688.54">30665 13480 691 0,'2'-11'426'0,"-2"11"25"16,-2 0-214-16,-3 15-83 0,-3 4-25 15,-3 19-25-15,0 9-13 16,1 13-21 0,1 7-14-16,5-1-36 0,2-4-4 15,4-14-14-15,2-11-5 16,2-16-24-16,-1-5-25 15,2-11-58-15,-2-5-29 16,0-11-143-16,-1-7-60 0,-3-6 20 16,-3-5 30-16,-7-11 128 15,0-5 48 1,-12-9-7-16,0-4 59 0,0-2 185 16,4 5 78-16,13 12 121 15,5 9-18-15,15 13-98 16,2 8-24-16,3 7-30 15,2 6-22-15,-1 8-21 16,0 4-3-16,-1 2-11 16,-2 3 4-16,-4-1-15 15,-5 0-13-15,-7-4-26 16,-3-5-13-16,-10 3-9 16,-2-4-5-16,-7 0-24 15,0 0-21-15,-1-2-45 0,1 0-36 16,4 2-110-16,3-2-85 15,4 3 188-15</inkml:trace>
  <inkml:trace contextRef="#ctx0" brushRef="#br0" timeOffset="-208945.51">29042 14171 1105 0,'-29'-14'443'0,"27"16"-269"16,-3 9-80-16,2 7-4 15,-7 14-28-15,-2 8-26 16,-1 4-20-16,-1-2-5 16,11-9-7-16,4-4-3 0,8-14-1 15,-3-1-30-15,6-9-118 16,-3-6-109-16,5-12 150 15</inkml:trace>
  <inkml:trace contextRef="#ctx0" brushRef="#br0" timeOffset="-208733.69">29159 14090 849 0,'0'-11'402'0,"-3"18"-118"15,-1 8-98-15,-8 15-61 16,-2 10-21-16,-5 8-54 15,0 4-15-15,9-3-17 16,1-8-6-16,8-9-8 16,2-9-2-16,2-8-31 0,3 0-39 15,-3-11-157 1,-1-1 144-16</inkml:trace>
  <inkml:trace contextRef="#ctx0" brushRef="#br0" timeOffset="-208474.68">28895 14238 962 0,'-11'19'356'15,"5"1"-235"-15,6 6-42 16,0 3 29-16,-1 2 5 0,10-1-21 16,-3-3-12-16,1-5-27 15,8-5-13-15,2-2-14 16,0-3-4-16,11-10-6 15,-1 0-1-15,2-11-3 16,1-3-3-16,1 1-1 16,-7-3-2-16,-4 3-11 15,-6 3-14-15,-5-2-40 16,-1 4-24-16,0-1-51 16,0-5-27-16,-2 6 104 15</inkml:trace>
  <inkml:trace contextRef="#ctx0" brushRef="#br0" timeOffset="-207747.55">25940 15048 941 0,'-14'2'382'0,"7"5"-182"16,7 1-155-16,7 0-7 15,7-1 5-15,0-4-9 0,8-3-10 16,0-6-2-16,5-6-4 15,2-4-2-15,-4-6-2 16,-4-1 0-16,-7-5 0 16,-6-2 1-16,-4 0-1 15,-3-3 1-15,-2 2-2 16,-5 7 1-16,-1 10 3 16,-3 8 0-16,-2 15-4 15,0 5 1-15,2 12 0 16,2 5 2-16,6 4 6 15,2 3 1-15,6-3-2 16,3-3-3-16,4-6-6 16,-1-2-4-16,4-7-35 15,2-3-38-15,4-8-177 16,6-4 158-16</inkml:trace>
  <inkml:trace contextRef="#ctx0" brushRef="#br0" timeOffset="-207380.66">26361 14906 936 0,'2'10'459'0,"-2"3"-109"16,0-7-196-16,1 1-18 16,-1 30-50-16,0-1-37 0,5 3-36 15,-6-15-5-15,1-10-4 16,-1-4-2-16,-3-8-4 15,4-2-3-15,0-10-6 16,2-3-3-16,0-9-4 16,0-2 1-16,5-6 5 15,-3 1 5-15,3 6 6 16,2 1 6-16,0 11 25 16,1 5 8-16,-2 7 16 15,-1 11 4-15,-4 6-6 16,-2 6-1-16,-1 3-11 15,3-2-8-15,-3 0-16 16,5-3-8-16,-1-4-60 16,-4-1-49-16,8-6-192 15,-2-3 181-15</inkml:trace>
  <inkml:trace contextRef="#ctx0" brushRef="#br0" timeOffset="-205809">26566 15057 989 0,'0'-1'439'16,"5"-1"-187"-16,1-2-33 16,0-2-40-16,1-3-40 0,3-7-77 15,3-1-18-15,-3-4-26 16,1 3-6-16,-6 1-2 16,-4-1-1-16,-4 1 1 15,-7 1 1-15,-5 1-3 16,-3 7 0-16,-1 8-5 15,-3 2-3-15,1 12-5 16,6 2-1-16,5 1 1 16,9 2 3-16,6 0 3 15,1-3 3-15,6-1 2 16,-1-4 0-16,2-3 2 16,0-3-1-16,-3 0 0 15,-2 0 2-15,-6 3-1 16,-1 5 1-16,-5 6-2 15,-1 6-2-15,3 12-2 0,-3 3-3 16,5 5 0-16,4-1 0 16,2-10 0-16,5-5-2 15,4-11 0-15,3-4-1 16,1-8-1-16,-1-4-3 16,-1-6-13-16,-2-5-10 15,-6-9-11-15,-4-2-3 16,-5-5 13-16,-8 0 12 15,-5 0 17-15,-4 0 6 0,-6 2 15 16,2 3 11-16,4 10 23 16,2 6 5-16,8 4-5 15,2 2-12-15,5 6-23 16,0 0-8-16,7 0-8 16,4 0-3-16,7-8-27 15,4-4-18-15,5-12-33 16,2-5-11-16,1-4 3 15,-1-2 16-15,-6-3 37 16,-4 1 15-16,-6 0 21 16,-5 1 8-16,-5 5 28 15,0 5 18-15,-3 10 35 16,2 6 9-16,-6 7-14 16,0 8-14-16,-4 8-31 15,-4 3-11-15,8 5-15 16,1-6-2-16,3-4-7 0,7-4-2 15,2-7-3-15,2-3-2 16,2-5-8-16,0-3-6 16,-4-2-9-16,-6-4 0 15,2 2 5-15,-1 1 6 16,0-2 10-16,2 2 0 0,-3-2 3 16,1 2 2-16,-2 5 2 15,0 1 0-15,-2 0-1 16,0 0 0-16,0 0 0 15,0 0 2 1,0 0 1-16,2 6-1 0,0 4-2 16,8-4-1-16,42 22-1 15,-33-37 0-15,3-4 0 16,2-3 0-16,-11 1-3 16,-1 0 0-16,-4 1 2 15,-6 4 0-15,-3 0 8 16,-2 1 2-16,-6 2 3 15,-1-1 4-15,-1 4 6 16,4 4 5-16,3 0 7 16,-1 5 0-16,0 5-2 15,0 0 0-15,5 7 1 16,1 3-1-16,2-3-6 0,0 1-5 16,2-3-11-16,-2-3-5 15,10-2-5-15,4-3-1 16,7-4-7-16,5-2-11 15,2-1-47-15,2-3-17 16,-1-4-30-16,-2-1-5 16,-7-5-16-16,-1-2-20 15,-8 0-76-15,-5 0-50 16,-2 1-20-16,-4 3 17 0,0 2 96 16,-1 3 66-16,-2 2 108 15,0 0 42-15,-2 4 48 16,1 0 12-16,0 0-6 15,0 0-8-15,0 0 7 16,1 0 14-16,0 0 37 16,0-1 11-16,0 0 4 15,0 0-4-15,0 0-9 16,0 1-3-16,0 0-7 16,0 0-3-16,0 0-19 15,0 0-13-15,0 0-30 16,0 0-17-16,-1 1-24 15,-3 11-6-15,1 1-8 16,-10 30-1-16,10-26-3 16,3 1 0-16,1-2-1 0,4-3-1 15,5-1-2-15,1-4-2 16,4-7-9-16,2-2-20 16,3-12-30-16,-2-5-8 15,-1-4 6-15,-4-5 21 16,-3 0 35-16,-4 1 9 15,-4 7 6-15,-1 3 7 16,-1 10 19-16,2 3 9 0,-6 4 8 16,3-1-1-16,0 0-12 15,-3 20-5-15,-2 35-4 16,5-25-1-16,3-4-5 16,4 1-4-16,-4-10-9 15,6-5-6-15,2-5-28 16,9-7-33-16,5-6-81 15,1-1-62-15,4-3 123 16</inkml:trace>
  <inkml:trace contextRef="#ctx0" brushRef="#br0" timeOffset="-204895.48">27638 15095 592 0,'-1'0'246'0,"-3"0"-139"16,2 0-72-16,0 0-35 15,1 0 4-15,0 0 29 16,0 0 25-16,0 0 51 16,-1 0 17-16,2 0 7 15,0 0-6-15,0 0-19 16,6-2-10-16,4-3-19 15,1-3-12-15,21-42-25 16,-29 23-10-16,-3-2-13 16,-2 2-4-16,-5 3 2 15,0 2 5-15,-1 14 9 0,-3-2 1 16,0 12 0-16,-2 8-5 16,2 5-12-16,2 10-3 15,3 4-3-15,4 0-3 16,6 2 0-16,1-5 1 15,7-3-1-15,3-4-1 16,6-7-25-16,2-3-38 16,10-5-114-16,1-2-147 0,8-2 201 15</inkml:trace>
  <inkml:trace contextRef="#ctx0" brushRef="#br0" timeOffset="-203743.45">28819 15163 614 0,'2'56'302'0,"-4"-56"-20"15,3 0-90-15,1-2-9 0,-2 1-1 16,0 0-57-16,4-5-30 15,1-17-30-15,27-29-11 16,-26 21-9-16,4 0-4 16,-4 2-5-16,-1 0-3 15,-7 6-4-15,-7 5-4 16,-7 2-4-16,-5 1-4 16,-3 8-6-16,-1 1-3 0,1 6-4 15,0 5-3-15,6 1-2 16,5-1-1-16,5 0-3 15,5-3-1-15,1 0-2 16,2-2-1-16,0 0 3 16,0 0 0-16,0-1 6 15,0 1 0-15,0 0 3 16,0 0 1-16,0 0 0 16,0 0 0-16,0-1 2 15,0 0 1-15,0 0 1 16,0 0 2-16,0-1 0 15,-1 1-1-15,0 0-2 16,0 0-3-16,-1 1-4 16,1 0 0-16,0 0 0 15,-3 15 0-15,-5 38 1 16,6-27 2-16,2 1-1 0,1-4-2 16,6-4 0-16,3-3 0 15,5-8 0-15,3-2 0 16,4-12 0-16,3-2 0 15,-5-11 1-15,3-5 1 16,-1-7 0-16,-7-9 0 16,1-2 1-16,-5 1-1 15,0 1 3-15,-4 9-1 0,3 8 5 16,-4 6 2-16,-7 10 8 16,1 7-2-16,-6 18-5 15,0 8-2-15,2 19-6 16,1 7 1-16,0 4 1 15,4 0 1-15,4-4-3 16,5-6 0-16,3-13-3 16,3-7-2-16,-1-13-84 15,0-5-67-15,10-8 93 16</inkml:trace>
  <inkml:trace contextRef="#ctx0" brushRef="#br0" timeOffset="-203408.44">29059 15117 1348 0,'-9'8'511'0,"9"-4"-348"0,1-3-50 16,7-3-5-16,2-3-21 16,6-7-45-16,3-2-13 15,-2-3-17-15,1-2-3 16,-3-1-2-16,-2-2 0 15,-5-1 4-15,-4 0 2 0,-7 2 2 16,-6 7 2-16,-5 5-4 16,-5 4-1-16,0 13 1 15,-2 2 2-15,3 12 2 16,5 7 0-16,5 4-4 16,5 0-3-16,7-3-4 15,4-4-3-15,8-7-4 16,2-4-13-16,4-6-77 15,2-5-45-15,3-4-143 16,-1-3-124-16,2-1 263 16</inkml:trace>
  <inkml:trace contextRef="#ctx0" brushRef="#br0" timeOffset="-202193.26">29344 15126 968 0,'4'2'446'0,"-2"1"-188"16,0 2-39-16,-2-5-66 0,0 0-43 15,0-1-63-15,16-7-16 16,25-28-17-16,-20 14-2 16,-2 1 10-16,-12-2 6 15,-3 5 16-15,-4 0 4 16,-12 2-3-16,0 2-3 16,3 7-12-16,-2-2-5 15,-2 9-9-15,2 8-4 16,-6 4-10-16,3 6-1 0,10 6-3 15,4-3 0-15,-1 0 0 16,1-2 2-16,1-9-3 16,-1-3-1-16,11-4-10 15,5-3-6-15,-5-3-5 16,5-2 1-16,-12 3 8 16,0 0 7-16,-4 9 6 15,-8 8 1-15,5 14 1 16,-11 4 1-16,6 13-1 15,4-3-3-15,1-2 0 16,8-3-1-16,2-15 4 16,0-3 0-16,2-10 0 15,6-4 0-15,0-6-2 16,2-6-3-16,0-9-16 16,-3-4-15-16,-3-7-16 0,-7 0 4 15,-8-1 23-15,-12-1 17 16,-5 4 18-16,-5-2 1 15,2 9 14-15,-3 3 9 16,6 8 21-16,-1 6 5 16,9 4-15-16,7 4-12 15,6 2-24-15,6-2-8 16,4-2-3-16,6-5-3 0,6-3-3 16,3-3-7-16,12-13-17 15,3-3-9-15,2-8-10 16,4-2 6-16,-6-1 22 15,-7-2 10-15,-10 5 21 16,-8 4 8-16,-11 10 37 16,-5 8 8-16,-9 12 10 15,-3 11 0-15,-5 10-28 16,3 7-7-16,3 1-2 16,2-2-5-16,9-6 5 15,2-6-2-15,4-7-12 16,4-6-4-16,5-7-18 15,3-6-11-15,6-9-17 16,3-4-4-16,2-4 4 16,2 1 8-16,-9 2 20 0,-6 3 5 15,-9 2 7-15,-5 3 2 16,-3 7 1-16,-4 2 5 16,-2 6 9-16,0 7 3 15,-1 7 3-15,2 5-1 16,4 1-11-16,3-1-4 15,5-6-10-15,4-2-6 16,9-6-5-16,1-2-6 16,2-6-21-16,2-5-13 0,-5-4-22 15,6-6-3-15,-1-1 17 16,-8-1 15-16,-2 3 26 16,-7 1 10-16,-6 3 8 15,2 1 4-15,-3 4 10 16,-2 0 8-16,-1 2 15 15,-3 0 5-15,4 2-3 16,1 1-6-16,2 0-17 16,0 0-5-16,0 0-5 15,0 0-2-15,0 0-4 16,0-1 1-16,5-1-2 16,1-4 1-16,-4 1 1 15,0-6 1-15,2 3 0 16,0 0 1-16,13-19-5 15,-23 27-3-15,-4 6-2 0,7 3-3 16,-6 7 0-16,10 5 2 16,-1 3-1-16,-4 0 1 15,7-6-3-15,-8-1-2 16,5-4-12-16,2-4-22 16,7-4-64-16,9-3-39 15,9-2-103-15,3-3-64 16,3-4 202-16</inkml:trace>
  <inkml:trace contextRef="#ctx0" brushRef="#br0" timeOffset="-201570.83">30167 15007 1249 0,'3'-38'500'0,"-3"31"-313"16,-1-1-18-16,-1 7-29 15,0 1-32-15,-3 5-42 16,4-5-5-16,0 0-6 16,-6 21-5-16,-9 35-19 0,11-29-9 15,3 0-13-15,2-7-3 16,4-5-5-16,5-4-3 15,6-11-4-15,4-6-4 16,5-9-11-16,1-3-6 16,4-6-6-1,-2 1 4-15,-8 1 16 0,0 3 9 16,-15 4 13-16,0 6 3 0,-4 9 2 16,-10 4 4-16,5 12 9 15,-5 4 2-15,0 3 0 16,6 3-3-16,0-4-9 15,5 0 2-15,7-4 3 16,-2-4-3-16,7-8-7 16,3-1-7-16,1-11-8 15,9-2-4-15,-8-11-1 16,7-4 2-16,-5 0 4 16,-4-1 2-16,-5 5 8 15,-5 4 2-15,-6 3 3 16,-9 3 3-16,6 7-1 15,-5 0-3-15,3 5-5 16,1 4-4-16,-2 7 0 16,0 3 3-16,6 5 9 0,3 1 4 15,0-3 1-15,0-1-2 16,4-8-10-16,7-2-12 16,3-5-48-16,8-3-35 15,1-3-89-15,-8-4-49 16,2-4-72-16,-1-1 172 15</inkml:trace>
  <inkml:trace contextRef="#ctx0" brushRef="#br0" timeOffset="-200723.47">26905 16039 788 0,'1'-10'418'15,"2"-3"0"-15,-3-3-308 16,1-2-18-16,-8 2-16 15,-1-3-20-15,1 2-14 16,-4 1 5-16,2 6-2 16,-2 7-6-16,-8 9-20 0,3 9-7 15,0 13-6-15,2 7 2 16,14 11 1-16,2-1 0 16,6-10-4-16,5-2-1 15,2-15-1-15,-2-10 0 0,5-8 3 16,-8-9 2-1,2-16 1-15,4-5-2 0,-6-14-1 16,4-4-1-16,-2-2-1 16,-2 1 1-16,-8 6 3 15,2 7 0-15,-5 9 3 16,-3 16 1 0,2 6 11-16,-1-1 1 0,-4 6-5 15,1 10-1-15,-4 17-7 16,7 15 3-16,6 6 8 15,-5 3 3-15,13 1 7 16,0-7-1-16,0-10-6 16,8-8-5-16,4-9-16 15,0-8-10-15,2-7-61 16,1-4-46-16,-2-7-138 16,4-2-102-16,-4-5 222 0</inkml:trace>
  <inkml:trace contextRef="#ctx0" brushRef="#br0" timeOffset="-200221.98">27195 16060 822 0,'0'10'434'0,"-1"-3"-117"15,5-3-95-15,2-3-14 16,4-6-59-16,5-4-35 16,4-7-47-16,1-2-17 0,-5-3-16 15,-2 0-2-15,-7 0 2 16,-4 3 4-16,-7 2 3 15,-4 2-3-15,-8 6-6 16,-4 1-6-16,1 8-13 16,-1 8-3-16,3 7-11 15,3 8-3-15,5 6-2 16,2 0 0-16,8 3-2 16,7-2-2-16,8-7-8 15,5-3-25-15,11-12-61 16,3-4-32-16,5-7-62 15,0-8-27-15,1-7-53 16,0-1-32-16,-1-6 46 16,-4-1 54-16,-7-2 181 15,-7 0 115-15,-11 4 135 16,-6 3 48-16,-10 7 16 0,-5 4-22 16,-8 5-65-16,-2 4-41 15,2 9-65-15,1 3-28 16,9 9-38-16,3-1-8 15,5 3-5-15,2 1-1 16,7-2 0-16,3 0-3 16,1-4-8-16,3-6-6 15,1-3-52-15,4-4-40 0,6-6-176 16,1-5 172-16</inkml:trace>
  <inkml:trace contextRef="#ctx0" brushRef="#br0" timeOffset="-199973.23">27804 15939 1009 0,'2'8'476'16,"-2"6"-201"-16,-3 7-69 15,-9-1-12-15,2 1-47 16,0-2-31-16,0-6-55 16,7-3-23-16,1-6-25 15,1-4-5-15,1-8-3 16,0-5-2-16,1-8-3 0,-1-4 0 15,2-5-2-15,1 1 1 16,3 0-4-16,-1 1-16 16,4 11-47-16,-2 3-27 15,-1 8-84-15,2 4-53 16,-3 4 151-16</inkml:trace>
  <inkml:trace contextRef="#ctx0" brushRef="#br0" timeOffset="-199471.73">27909 16004 853 0,'16'13'422'0,"-3"-4"-143"16,2-3-47-16,4-4-82 15,-3-2-42-15,-1-7-59 16,5-3-13-16,1-4-16 16,-1-5-4-16,-1 1-4 15,-4-3-1-15,-9 4 5 16,-4 3 3-16,-7 3 3 15,-4 5-1-15,-5 2-4 16,-4 3 3-16,3 7 5 16,1 1 1-16,3 11 0 15,3 5-5-15,8 2-11 16,0 1-1-16,8-5 6 16,2-3 1-16,3-7 2 15,3-5-1-15,3-6-9 16,-1-1-4-16,2-6-3 15,-1-4-1-15,-2-5-9 0,1 0-8 16,-7-5-9-16,-4 0 0 16,-7-1 10-16,-5 3 7 15,-4 5 11-15,0 5 7 16,3 10 9-16,-1 3 4 16,1 7 12-16,1 4 11 0,1 3 25 15,1 2 10-15,1-4-2 16,0 0-12-16,2-2-31 15,2-2-12-15,2-4-16 16,4 0-7-16,4-6-22 16,1-1-34-16,3-2-73 15,3-3-39-15,4-4-50 16,1 1-5-16,2-3-79 16,0 0 193-16</inkml:trace>
  <inkml:trace contextRef="#ctx0" brushRef="#br0" timeOffset="-198956.01">28486 15854 865 0,'0'-8'449'0,"-3"5"-59"15,-2 0-83-15,-5 4-28 0,1 1-21 16,-4 4-86-16,-4 4-39 16,3 4-74-16,-1 2-28 15,5 2-25-15,3-1-5 16,6-2-1-16,-1 0-2 15,8-2 2-15,6-1 0 16,-4-2 1-16,1 0 1 16,-5-2-1-16,-2 1 0 15,0 0 0-15,2-3 1 0,-1 0 2 16,2-3 2-16,-5-2 0 16,-2-1 0-16,1-1-3 15,-1 0-2-15,1 0-2 16,0 0-3-16,0 0-3 15,0 0-3-15,0 0-5 16,0-1 1-16,0 1 2 16,0 0 4-16,1 0 4 15,0 0-2-15,0 0 0 16,3-2 0-16,2-2 3 16,0 2-2-16,-3 1-1 15,-2 1-2-15,0 0-2 16,0 0 1-16,0-1 3 15,0 1 1-15,0 0 3 16,0 0 2-16,0 0 1 16,0 0 0-16,0 0 1 0,0 0 0 15,0 1 0-15,0 0-2 16,0 0-6-16,-1 0-30 16,0 0-110-16,0 0-64 15,0 0-164-15,0 0-91 16,-1 2 303-16</inkml:trace>
  <inkml:trace contextRef="#ctx0" brushRef="#br0" timeOffset="-198585.77">28607 15981 643 0,'-5'-4'403'0,"2"3"79"15,-1-1-191-15,3 2-45 16,1 0-25-16,0 0-85 16,0-1-39-16,0 0-56 15,0 0-15-15,5-3-15 16,8 1-4-16,-2-11-4 16,25-27-1-16,-31 27 2 15,-3 0 2-15,-5-2 4 16,-3 5 2-16,-6 0-2 15,-2 4-1-15,0 10-4 0,0 4-4 16,6 9-3-16,1 3-3 16,5 7 0-16,2 1 2 15,4 1 3-15,4 0 2 16,7-6-1 0,3-5-2-16,4-6-55 0,4-3-49 15,2-8-115-15,6-3 127 0</inkml:trace>
  <inkml:trace contextRef="#ctx0" brushRef="#br0" timeOffset="-198408.96">28968 15909 1507 0,'-5'0'612'0,"-1"-4"-372"15,4 3-26-15,3 1-58 16,-1 0-54-16,0 0-93 15,0 0-36-15,0 0-111 16,13 1-86-16,9 8 132 16</inkml:trace>
  <inkml:trace contextRef="#ctx0" brushRef="#br0" timeOffset="-198195.91">29402 15714 1397 0,'0'0'578'0,"0"2"-347"15,-6 10-118-15,-3 7-9 16,-4 15-42-16,-3 5-18 16,3 8-15-16,3 2-5 15,7-5-19-15,1-4-19 0,7-15-92 16,6-9-69-16,4-14 102 15</inkml:trace>
  <inkml:trace contextRef="#ctx0" brushRef="#br0" timeOffset="-197955.3">29523 15829 997 0,'-17'-13'533'0,"2"8"-18"16,-1 5-300-16,-7 4-87 15,-5 3-11-15,6 11-48 16,1 1-20-16,11 4-15 16,-1 2 0-16,9-5-5 15,3 0-4-15,4-6-11 0,5 1-5 16,-2-7-8-16,-2 0-19 16,4-1-75-16,8-2-51 15,7-3-129-15,6-1-59 16,3-4 209-16</inkml:trace>
  <inkml:trace contextRef="#ctx0" brushRef="#br0" timeOffset="-197234.56">29644 15896 603 0,'-14'3'380'0,"4"7"19"16,-3 3-102-16,8 0-87 16,3-1-37-16,4-4-70 15,3-5-16-15,5-4-41 16,2-3-10-16,4-6-19 15,-1-3-6-15,3-3-2 16,-4-1 0-16,-7-2 6 16,0 2 3-16,-9 0 5 15,-5 5-1-15,0 4-2 16,-3 7-3-16,-1 4-5 16,1 4-3-16,-1 7 1 15,0 3-1-15,6 8 0 16,1-1 0-16,4 0 4 15,7-2 3-15,3-9 4 16,3-3 1-16,5-9-9 0,2-2-6 16,6-10-8-16,5-4-9 15,3-7-6-15,1-1 0 16,-8 1 7-16,-7 1 6 16,-8 9 8-16,-5 3 5 15,-6 7 2-15,-1 3 1 16,-7 5 0-16,1 0-3 0,0 6-5 15,3 0-1-15,7 1-2 16,3-1 0-16,-2-8 0 16,6 0-1-16,-2-8 1 15,1-5 0-15,6-1 1 16,1-3 1-16,0 8 1 16,-2 0 3-16,-10 4 1 15,-2 2 5-15,-5 6 6 16,2 4 7-16,2 13 12 15,-4 6-1-15,1 9-4 16,0 5-8-16,-5 4-15 16,4 0-2-16,-2-3-3 15,-7-5 1-15,3-2 2 16,-3-9 2-16,1-6 8 16,0-6 1-16,-8-13 3 15,2-3-4-15,-4-6-5 0,1-4-8 16,-3-8-26-16,0 0-17 15,7-1-33-15,7 0-12 16,11 3-21-16,11 5-11 16,3-1-39-16,2 0-44 15,4 5-125-15,-4-1 200 16</inkml:trace>
  <inkml:trace contextRef="#ctx0" brushRef="#br0" timeOffset="-196494.61">27488 16994 1067 0,'-15'-9'406'0,"6"2"-246"15,-9 3-99 1,3 1 13-16,-6 5 19 0,3 6-17 16,0 6-26-16,-4 7-12 15,11 12-13-15,-3 2-3 16,13 6-2-16,7 0-6 15,7-10-8-15,6-13-2 32,-10-9 0-32,1-1 2 0,33 9 4 0,7-9 0 15,2-15 0-15,-21-15 1 0,-8-2 1 16,-6-4 3-16,-10-6 2 16,-4 0 0-16,-5-8 2 15,-7 2-1-15,-6 2 0 16,-6 4 0-16,-4 7-5 15,-2 4-3-15,-4 7-7 16,2 2-7-16,9 13-24 16,2 5-24-16,14 14-96 15,6 9-74-15,8 4 135 16</inkml:trace>
  <inkml:trace contextRef="#ctx0" brushRef="#br0" timeOffset="-196242.16">27967 16769 891 0,'-17'-4'448'0,"7"6"-16"15,-7 13-353-15,5 3 8 16,1 0 9-16,-11 21-10 0,2 16-23 15,1-5-13-15,14 0-19 16,5 1-7-16,10-9-12 16,-1-2-6-16,5-11-11 15,4-1-28-15,-1-8-117 16,4-2 65-16,13-4 24 16</inkml:trace>
  <inkml:trace contextRef="#ctx0" brushRef="#br0" timeOffset="-196020.47">28112 16907 1474 0,'-2'0'545'0,"-1"8"-434"16,-1 3-15-16,0 13-9 15,-3 6-22-15,1 9-15 16,1 4 0-16,2-2-8 0,3-3-10 15,3-11-17-15,-1-6-20 16,5-9-79-16,-1 3-48 16,2-9-193-16,3-3 200 15</inkml:trace>
  <inkml:trace contextRef="#ctx0" brushRef="#br0" timeOffset="-195699.77">28230 17092 1184 0,'0'17'501'16,"0"2"-267"-16,2 0-85 16,3 1-3-16,2-7-42 15,4-9-30-15,9-3-33 16,1-6-5-16,-2-8-10 16,7 3-7-16,-13-8-6 15,-9-1-3-15,2 1 3 16,-14-4 2-16,0 4 1 15,-2 1 2-15,-10 3-4 16,2 5-2-16,-5 6-7 16,2 3-3-16,7 8-7 15,3 1-5-15,9 6-36 16,4 2-55-16,8-1-130 0,3-3-151 16,5-8 234-16</inkml:trace>
  <inkml:trace contextRef="#ctx0" brushRef="#br0" timeOffset="-195367.32">28501 17100 1056 0,'15'5'454'15,"-4"-2"-199"-15,1-4-32 16,-5-4-24-16,1-4-25 0,0-6-82 16,-2-1-28-16,-1-3-41 15,-1 2-9-15,-6 0-3 16,-1 1 1-16,-6 1-1 15,0 3-1-15,-2 7-2 16,-2 3-3-16,4 9 1 16,-2 8-1-16,5 8 2 15,3 6-1-15,-2 5-1 16,3 7-1-16,2 4 0 16,0-2 0-16,4 7-2 15,1-4 5-15,-1 1 6 16,2-2 3-16,-4-3 10 15,-1-4 3-15,-4-11 6 16,-5-4 0-16,-2-13-11 16,1-4-18-16,-2-7-46 15,-7-8-29-15,6-5-73 0,0-8-48 16,8-2-190-16,8-3 241 16</inkml:trace>
  <inkml:trace contextRef="#ctx0" brushRef="#br0" timeOffset="-194980.68">28745 17033 1185 0,'26'12'550'0,"-12"-7"-147"16,-5 1-178-16,-9 12-83 16,-7 3-10-16,-7 3-66 15,0 2-32-15,4-7-21 16,5-4-5-16,5-8-8 15,0-7 0-15,4-8 0 16,1-4 0-16,5-9 2 16,3 0-1-16,2-2-1 15,-1-1 0-15,1 6 0 16,-3 5 3-16,1 7 5 16,4 5 11-16,-4 1 20 15,-2 3 9-15,0 6 7 16,-5-1 0-16,-3 8-11 15,3 0-6-15,-5 4-10 0,4 3-9 16,-4-4-18-16,-2-3-31 16,3-4-95-16,-2-3-54 15,8-8-126-15,-2-3-35 16,11-13 218-16</inkml:trace>
  <inkml:trace contextRef="#ctx0" brushRef="#br0" timeOffset="-194780.54">29104 16845 1434 0,'12'-12'556'0,"5"12"-329"15,2 1-85-15,-4 12 33 16,0 7 7-16,-5 9-33 16,-1 9-18-16,-7 9-48 15,-4 1-25-15,-7 5-23 16,-4-7-8-16,-5-5-44 15,-1-2-29-15,-3-15-89 16,3 1-56-16,4-16-83 16,5-5-427-16,13-8 493 15</inkml:trace>
  <inkml:trace contextRef="#ctx0" brushRef="#br0" timeOffset="-193810.37">29898 16847 1173 0,'3'1'462'15,"-2"5"-281"-15,-1 17-83 16,-2 8-1-16,-5 19-23 16,3 3-26-16,-1 0-33 15,7-4-7-15,1-17-15 0,-1-5-24 16,4-17-107-1,0-3-109-15,2-4 152 0</inkml:trace>
  <inkml:trace contextRef="#ctx0" brushRef="#br0" timeOffset="-193486.63">29717 16973 803 0,'-4'0'404'16,"5"-1"-56"-16,9 1-213 15,5 2-7-15,9 0-3 16,4 2-16-16,1-2-34 16,-1 1-17-16,1-1-28 15,-4 2-12-15,8-2-13 16,-4-1-3-16,2 2-2 16,-4-1 0-16,-7 4-1 15,-3-1 0-15,-9 4 1 16,1 4 0-16,-5-1 4 15,-1 6 3-15,-3 2 14 16,-4-2 10-16,1 3 13 16,-1-3 1-16,-3-7-15 15,3 3-13-15,-1-10-47 16,2 2-37-16,3-6-122 0,-2-1-74 16,5-12 159-16</inkml:trace>
  <inkml:trace contextRef="#ctx0" brushRef="#br0" timeOffset="-192808.52">30082 16884 1107 0,'11'1'469'0,"2"5"-247"16,3 4-83-16,-2 2 6 16,3 4-14-16,-3 4-15 0,1 5-28 15,0 1-16-15,-6 8-30 16,-1 0-14-16,-2 1-18 15,-5-3-4-15,-1-7-2 16,0-4-5-16,-3-9-26 16,1-4-14-16,2-8-42 15,0-1-15-15,5-10-1 16,0-5 11-16,5-4 41 16,2-8 21-16,6 0 25 15,-1 0 6-15,4 6 25 16,2 6 17-16,-3 11 26 15,-5 2 3-15,-2 15-13 16,-10 7-13-16,-6 5-21 16,3 7-7-16,-5-8-7 0,-2-2-3 15,7-5-9-15,-6-8-8 16,6-5-21-16,3-3-9 16,0-11-14-16,4 1-2 15,-2-8 17-15,0-5 8 16,3 7 16-16,-5-4 8 15,7 8 7-15,-2 8 10 16,-4 3 21-16,3 4 6 0,-7 8 2 16,2 2-9-16,4 2-21 15,3-1-9-15,9-7-8 16,2-3-6-16,5-9-4 16,3-4 1-16,1-8 6 15,-2-3 4-15,-6-2 7 16,-7-2 5-16,-6 1 6 15,-7 4 5-15,-3 3 13 16,-4 5 8-16,0 9 9 16,0 3 2-16,2 14-8 15,1 3-7-15,3 8-11 16,2 2-4-16,9-3-8 16,1-5-5-16,6-5-10 15,2-2-1-15,2-8-49 16,1-1-43-16,-2-7-123 15,0-6-87-15,-6-11 186 16</inkml:trace>
  <inkml:trace contextRef="#ctx0" brushRef="#br0" timeOffset="-191196.6">19604 14961 763 0,'-4'-2'380'15,"1"-3"-60"-15,2 7-156 16,0 5-15-16,-4 7-14 16,0 11-27-16,-1 11-38 15,1 4-13-15,5 6-14 16,1 0-11-16,2-4-16 16,1-3-6-16,2-9-6 15,1-3 1-15,0-11-65 16,1-9-78-16,3-4 89 15</inkml:trace>
  <inkml:trace contextRef="#ctx0" brushRef="#br0" timeOffset="-190867.94">19765 15175 994 0,'5'10'413'0,"-2"3"-172"0,-1 8-58 15,3 0-38-15,0 1-10 16,5-7-81-16,2-7-26 16,2-4-21-16,-1-4-1 15,-1-4-2-15,-4-3-1 16,-4 4 0 0,1 1 0-16,9-17 4 0,-3-1 2 0,-7-2 7 15,-12 5 2-15,-9-1 5 16,0 2 0-16,-7 6-6 15,5 4-3-15,-1 9-11 16,2 4-6-16,7 4-10 16,3 3-33-16,10-1-103 15,8-1-83-15,8 2 134 16</inkml:trace>
  <inkml:trace contextRef="#ctx0" brushRef="#br0" timeOffset="-190437.91">19973 15338 838 0,'6'0'401'15,"6"-2"-153"-15,-1-3-54 0,-2 0-15 16,5-6-57-16,-7-4-41 16,8-6-49-16,-3-1-12 15,-3-1 1-15,1 0 6 16,-10 4 21-16,-1 0 9 15,-13 5 8-15,-7 1 0 16,-3 6-11-16,3 2-7 0,3 7-14 16,10 3-11-16,5 7-18 15,0 7-4-15,6 10-2 16,-3 8 2-16,10 5 4 16,2 4 0-16,1-2 2 15,0-1 0-15,-4 2 1 16,2-4 1-16,3-1 0 15,-1-4 0-15,-7-7 7 16,-1-2 5-16,-10-7 12 16,-4-3 6-16,-2-4 2 15,-6-3-1-15,1-7-12 16,-3-3-9-16,1-9-46 16,0 3-41-16,-1-8-98 15,2 0-51-15,0-3-165 16,7-3 236-16</inkml:trace>
  <inkml:trace contextRef="#ctx0" brushRef="#br0" timeOffset="-189512.07">20311 15101 759 0,'0'-1'393'16,"0"0"-112"-16,0-1-75 15,1 2-4-15,5 4-37 16,-2-2-27-16,3 22-25 16,25 31-13-16,-29-26-30 15,6 3-15-15,-9-9-25 0,0-4-9 16,-1-8-8-16,-5-6 1 16,3-3 4-16,-1-2-1 15,0-8-15-15,-2-1-9 16,4-7-17-16,-2-3-5 15,8-6 4-15,1-5 4 16,8 0 7-16,3 4 3 16,0 4 7-16,3 5 4 15,-2 9 11-15,-7 3 10 0,-4 8 19 16,2 6 6-16,4 5 12 16,4 3-4-16,2 4 1 15,-6 1-1-15,-4 2-14 16,-3 1-4-16,0-6-16 15,-5 0-7-15,0-6-5 16,1-6-3-16,-1-3-56 16,1-4-48-16,0-6-126 15,-1 5-46-15,0 0 163 16</inkml:trace>
  <inkml:trace contextRef="#ctx0" brushRef="#br0" timeOffset="-188837.21">20765 14790 966 0,'11'7'409'0,"2"-1"-130"16,10 7-176-16,7 8 8 0,0 6 27 16,5 6-25-16,-5 6-28 15,-4 4-10-15,-7 9-18 16,-2 3-4-16,-2 4-15 15,-6 0-4-15,-4-7-3 16,-10-5-2-16,-2-7-5 16,-8-9-5-16,3-3-6 15,4-5-1-15,-9-8-27 16,8 0-28-16,-1-5-70 16,-4 0-39-16,5-4-111 15,0-3 162-15</inkml:trace>
  <inkml:trace contextRef="#ctx0" brushRef="#br0" timeOffset="-185015.73">25667 9234 492 0,'51'-29'280'0,"-42"28"-46"16,-1 0 0-16,-4-2-49 15,-3 3-22-15,0 0-11 16,-1 0 0-16,-1 0-12 16,0 0-11-16,0 0-47 0,-15 5-25 15,-42 16-33-15,23-11-4 16,-4 3-6-16,1-7-2 16,5 3-2-16,2-4-2 15,10-5-1-15,2 3-1 16,4-2-4-16,4-1 1 15,2 1-5-15,-2-1-4 16,5 0-26-16,4 0-40 16,0 1-138-16,2-1-128 15,0 0 205-15</inkml:trace>
  <inkml:trace contextRef="#ctx0" brushRef="#br0" timeOffset="-184679.75">25463 9074 963 0,'-12'0'377'0,"12"3"-206"16,-4 0-22-16,-2 6-5 16,-1 3-14-16,-10 4-63 15,3 3-19-15,-7 2-17 16,1-1-4-16,-1 0-7 15,1 1-4-15,3-3-6 16,1-1 1-16,7 3 1 16,-1-1 4-16,10-1 4 15,6 0 1-15,7-1 2 0,6-3-1 16,8 0 6-16,3 1 2 16,-5-7 4-16,-4-1-1 15,-8-4-6-15,-7-2-5 16,-2 1-8-16,1 0-10 0,1-1-113 15,-6-1-80-15,0 0 111 16</inkml:trace>
  <inkml:trace contextRef="#ctx0" brushRef="#br0" timeOffset="-180675.79">26766 9038 393 0,'0'-1'230'0,"0"0"-14"0,0 0-25 15,0 0-25-15,0 0-9 16,0 0-17-16,0 0-10 16,-1 0-23-16,0-1-13 15,0 1-23-15,-13 0-13 16,-4 0-18-16,-29 4-6 16,27 4-10-16,2 2-3 15,1 1-7-15,1 2-2 0,2 7-4 16,2 5-1-16,3 12-2 15,2 1-2-15,7 3 2 16,1 0-2-16,10-9-2 16,5 2 0-16,6-12-2 15,1-2 0-15,6-7 1 16,2-4 1-16,3-4 1 16,2-5 0-16,-4-7 1 15,-7-6 0-15,-4 0 5 16,-2-4 1-16,-9-6 7 15,-3-1 3-15,-8-5 10 16,-5-2 6-16,-6 0 2 16,0-2 1-16,-9 4-3 15,-4 3-3-15,1 11-8 16,2 5-5-16,-1 7-18 16,4 2-7-16,3 3-13 0,2 2-6 15,7 3-49-15,-2-2-43 16,8 3-191-16,2-1 194 15</inkml:trace>
  <inkml:trace contextRef="#ctx0" brushRef="#br0" timeOffset="-180084.18">27166 9010 246 0,'4'-35'217'16,"-3"30"106"-16,-1 3-28 16,-1 1-4-16,0 1-49 0,0 0-86 15,0 0-37-15,-9 5-45 16,-13 14-10-16,-28 35-21 16,29-22-12-16,7 5-16 15,5 4-5-15,8 2-2 16,2-2-1-16,9-1 0 15,3-1 1-15,6-7-4 16,4 0-1-16,1-9 0 16,0-2 0-16,-1-6 1 15,-3-2 0-15,-3-6 2 16,-4-5 0-16,-6-1 0 16,-1-1-28-16,-5-3-107 15,0-3-94-15,0 5 127 16</inkml:trace>
  <inkml:trace contextRef="#ctx0" brushRef="#br0" timeOffset="-179202.16">27488 9188 652 0,'-30'7'319'0,"28"-6"-106"16,0 0 4-16,2 5-40 15,0-6-26-15,0 0-43 16,0 13-20-16,-1 10-33 16,-3 30-13-16,3-32-22 15,1-1-6-15,4-7-5 16,-7-5-1-16,2-4 2 15,1 3 3-15,1-6 9 16,5-1 0-16,-4-4-1 16,-3 3-6-16,0 0-13 15,0 0-3-15,0-12-7 16,1-2-1-16,13-30 1 16,-1 27-1-16,3 2 4 15,5 0 3-15,3 8 7 0,0 2 9 16,-1 6 19-16,-1 2 5 15,-5 10 14-15,-3 1-1 16,-2 1 11-16,-4 2 2 16,-4 1-7-16,-1-2-4 15,-2 2-25-15,0 1-8 16,0-2-9-16,0 2-4 0,0-12-4 31,0-2-23-31,0-1-103 0,0-3-54 0,0 0-142 16,0 0 182-16</inkml:trace>
  <inkml:trace contextRef="#ctx0" brushRef="#br0" timeOffset="-178351.74">28008 8991 551 0,'-6'-3'319'0,"5"2"-76"16,-1 0-31-16,1 0-25 15,0 0-62-15,0 1-29 0,0-2-46 16,0 2-12-16,1 0-14 16,0 0-5-16,0 0-3 15,0-1 1-15,0 0 5 16,0 0 3-16,0 0 5 16,0 0 3-16,0 0 2 15,0 0 0-15,-2 0-8 16,2 0-4-16,0 0-7 15,0-1-3-15,0 1 4 16,0 0 0-16,0 0 4 16,0 0 3-16,0 0 0 15,0 0 1-15,0 0-2 16,0 0-1-16,0 0-3 16,0-1-1-16,0 1-5 0,0 0-4 15,0 1-8 1,0 0 0-16,0 19 0 0,5 47 2 15,-3-16 2 1,5 0-1-16,-5 1-1 0,2-8 0 16,3-11-1-16,0-4 1 15,0-11-2-15,-2 0 1 16,1-6 2-16,-2-1-40 16,-1-3-109-16,1-1-89 0,4-3 128 15</inkml:trace>
  <inkml:trace contextRef="#ctx0" brushRef="#br0" timeOffset="-177959.84">28215 9195 1074 0,'5'11'437'0,"-5"-2"-251"16,-2 3-38-16,-2 6-5 15,-2 0-32-15,2 0-48 16,4-1-24-16,3-3-25 16,6-1-3-16,5-4-1 0,1-7-1 15,6-4-1-15,3-1-2 16,1-8-2-16,0 1 0 16,-7-3 2-16,-6-3 5 15,-10 3 16-15,-2-2 12 16,-8-2 14-16,-7 3 3 15,-4-2-9-15,-5 4-8 16,0 6-21-16,2 2-9 16,2 7-16-16,3 3-10 15,7 4-19-15,4 3-54 16,10 4-145-16,8 4-188 0,6 3 257 16</inkml:trace>
  <inkml:trace contextRef="#ctx0" brushRef="#br0" timeOffset="-177543.8">28564 9430 741 0,'0'-4'375'0,"8"2"-98"16,0 1-68-16,0-6-17 15,1-1-41-15,4-6-50 16,1-4-26-16,0-3-34 15,0-1-5-15,-7 2-1 16,-2 4 2-16,-5 1 6 16,-4 3 4-16,-9-1 1 0,-3 0-1 15,-2 1-10-15,0 6-6 16,0 3-9-16,2 2-5 16,1 10-13-16,3-4-9 15,8 15-14-15,3 5 0 16,3 7 3-16,3 6 5 15,3 7 8-15,5 2 1 16,3 4 2-16,-1 1 1 0,0-5 4 16,1-1 3-16,-6-7 5 15,-2-6 4-15,-4-8 9 16,-7-7 8-16,-6-2 14 16,-6-3 3-16,-7-4-1 15,-2-2-7-15,-3-5-31 16,-1-3-37-16,1-8-118 15,4-4-72-15,11-10 123 16</inkml:trace>
  <inkml:trace contextRef="#ctx0" brushRef="#br0" timeOffset="-177052.72">28855 9268 944 0,'4'0'456'0,"-1"1"-189"16,-2 0-66-16,-1-1-1 16,-1 0-62-16,1 0-25 15,0 0-52-15,0 8-15 0,0 3-13 16,0-1-5-1,1 27-7-15,-1-26-3 0,0 1-7 16,-1-4 0-16,1-2-2 16,0-3 1-16,-1-3-1 15,1 0-3-15,0-2-4 16,0 1-2-16,0 0-2 16,0 0-1-1,4-19 0-15,15-33 0 0,-9 23 1 16,5 8 0-16,-4 7 1 15,1 5 0-15,4 5 2 16,0 0 3-16,4 6 6 16,1 5 5-16,-3 6 8 15,-3 1 3-15,-4 3 4 16,-3 0 0-16,-4 0-5 16,-3 2-4-16,0-2-6 0,0 1-3 15,-1-9-3-15,-1-3-1 16,0-2-21-16,0-1-25 15,1-2-81-15,0 0-57 16,0 0 106-16</inkml:trace>
  <inkml:trace contextRef="#ctx0" brushRef="#br0" timeOffset="-176754.13">29228 8935 1253 0,'20'-5'471'0,"1"13"-336"16,4 9-10-16,1 6 39 16,0 6-13-16,-11 5-37 15,2-1-19-15,-7 5-45 16,-5 0-9-16,1 4-2 15,-7 1-10-15,-3-1-8 16,-2 0-2-16,-7-6-6 16,-4-5-1-16,-2-3-34 15,0-7-57-15,3-6-155 0,2-5-246 16,-4-2 303-16</inkml:trace>
  <inkml:trace contextRef="#ctx0" brushRef="#br0" timeOffset="-175809.5">30195 9030 683 0,'30'-31'354'16,"-28"30"-128"-16,0 3-15 16,1 2-27-16,-3-4-46 15,0 14-27-15,-2 14-43 16,-1 58-10-16,2-36-24 16,1-3-9-16,7-12-14 0,4-7-6 15,0-10-7-15,1-3-32 16,-4-8-118-16,2-1-87 15,-8-1 137-15</inkml:trace>
  <inkml:trace contextRef="#ctx0" brushRef="#br0" timeOffset="-175396.47">30064 9155 782 0,'-5'8'357'0,"8"-7"-102"15,6 5-88-15,3-1-1 16,2 0-11-16,5 0-51 16,2-2-26-16,7-2-45 15,2 2-14-15,1-2-12 16,-1-2-5-16,1 2-42 16,-2-1-22-16,-2 0-10 15,0 0 2-15,-11-1 40 16,-4-2 20-16,2 3 10 15,-9 2 1-15,3 1 3 16,0 2 1 0,-5-3 24-16,2 2 15 0,1 7 26 15,11 0 15-15,-15 0 6 0,-3-4-3 16,1 3-15-16,-1 1-14 16,-3 1-29-16,7 1-11 15,-2-2-11-15,-2-1-3 16,6 0-3-16,-5-1-1 15,1-8-97-15,-1 3-63 16,0-4-178-16,0-1-160 16,0 0 323-16</inkml:trace>
  <inkml:trace contextRef="#ctx0" brushRef="#br0" timeOffset="-174590.79">30441 9093 522 0,'4'-1'320'15,"4"-1"-19"-15,3 1-147 16,1 2 12-16,-4 4-62 16,2 2-19-16,3 4-39 15,3 0-14-15,2 2 0 16,4 1 6-16,-3 1 9 16,-3 0 4-16,-4-1-1 15,-3 1-1-15,-4 1-1 16,-3-1-3-16,-2-1-3 15,-1-1-4-15,0-3-8 0,-1-4-2 16,2-2-3-16,0-3-3 16,0-2-3-16,-1 1-2 15,1-1-8-15,0 0-2 16,0 0-7-16,0 0-1 16,0-1-4-16,4-5-1 15,-2-7 1-15,42-27 1 16,-27 32 2-16,0 1 3 0,-5 8 11 15,-3 3 3 1,-6 5 6-16,-3 2 2 0,0 5 1 16,-1-4 0-16,1 2 0 15,0-4-4-15,-2-6-5 16,2 4 0-16,0-7-3 16,2-1-10-16,1-5-35 15,2-8-16-15,5-7-13 16,1 1 5-16,6 4 29 15,-5 1 11-15,0 12 9 16,-4-2 4-16,-5 7 5 16,1 4 3-16,-4 0 8 15,0 6 5-15,0 2 14 16,0 4 4-16,8-2 0 16,-1 1-3-16,3-9-14 0,0-2-5 15,-1-3-8 1,2-3-1-16,7-1-4 0,-5-1-1 15,4-3-2-15,-4 0-2 16,6-1-1-16,0-2 1 16,-3-4 4-16,0 3 2 15,-13-3 8-15,-3 2 3 16,-2-1 5-16,-4 2 2 16,-1 5 9-16,-3 2 2 0,-3 5 4 15,3 2-1-15,3 8-1 16,5 3 0-16,8 4-3 15,4-4-2-15,7-1-8 16,6 2-5-16,1-6-6 16,-1 0-4-16,-1-6-5 15,-1-2-23-15,-3-3-65 16,-3-1-42-16,-6-3-115 16,-2 0 153-16,-3-5 36 15</inkml:trace>
  <inkml:trace contextRef="#ctx0" brushRef="#br0" timeOffset="-172691.4">6644 16791 560 0,'-31'-28'219'0,"31"18"-63"0,1 7-12 15,-1-2 51 1,0 6 4-16,-1-1-57 0,0 0-27 16,0 13-24-16,0 15-5 15,-1 38-13-15,2-22-15 16,0 4-29-16,4-2-9 16,5-7-12-16,1-2-3 15,4-14-3-15,-1-4 0 16,-1-14-99-16,-1-4-88 0,-4-6 114 15</inkml:trace>
  <inkml:trace contextRef="#ctx0" brushRef="#br0" timeOffset="-172221.14">6500 16885 1023 0,'-3'-6'387'0,"3"4"-256"15,7-2-79-15,4 3-4 16,3-4 3-16,13 0-13 16,1-2-12-16,7 0-12 15,2 3-5-15,-2 1-2 16,-3 3-1-16,-7 1 1 16,-3 2 1-16,-8 1 1 15,-3 3 3-15,-4 3 2 0,-3 3-1 16,-3 4-1-16,0 1-3 15,1 2 1-15,3 0 2 16,2 2 6-16,5 1 2 16,7-1-4-16,2-3-2 15,4-8-7-15,1-5-1 16,-2-8-1-16,0-6-1 0,-4-8 0 16,-1-5 1-16,-6-1 11 15,-3 0 15-15,-7 3 30 16,-5-1 12-16,-10 2 10 15,-3 0-4-15,-8 4-13 16,2 4-9-16,-2 3-20 16,-2 4-13-16,-1 2-24 15,-2 0-8-15,9 1-17 16,5 2-16-16,9 2-88 16,6 2-78-16,13 1 128 15</inkml:trace>
  <inkml:trace contextRef="#ctx0" brushRef="#br0" timeOffset="-172006.93">7236 16666 1134 0,'-2'21'483'0,"-2"-2"-222"15,-3 11-140-15,1 11-16 16,-1 10-32-16,4 2-32 15,6 3-30-15,2-9-4 16,6-11-2-16,0-6-2 16,-1-14-4-16,0-3-39 15,-2-11-122-15,-2-2-117 0,-2-17 162 16</inkml:trace>
  <inkml:trace contextRef="#ctx0" brushRef="#br0" timeOffset="-171824.95">7076 16839 1261 0,'-4'-2'513'16,"-1"0"-292"-16,5 2-148 15,0 0-18-15,0 0-26 16,10 2-16-16,17 4-9 16,33 5-3-16,-22-10-35 15,4 0-40-15,10 0-139 16,-1 2-131-16,4 4 213 15</inkml:trace>
  <inkml:trace contextRef="#ctx0" brushRef="#br0" timeOffset="-171410.18">7613 16892 443 0,'-2'-2'404'0,"-5"1"27"16,-6-5-84-16,0 0-62 16,-5-3-103-16,1 1-34 15,-2 3-42-15,4 1-21 16,4 4-45-16,4 4-15 15,4 6-25-15,-2 3-9 0,5 10-8 16,-7 1-1-16,7 2 2 16,0-2 6-16,1-5 5 15,7-5 4-15,-1-6 1 16,0-5 0-16,1-4 0 16,-2-3 0-16,2-9-2 15,6-1-2-15,3-9 1 16,-2 0 1-16,2 2 2 15,-7 3 2-15,-2 9 6 16,-4 4 6-16,-4 9 8 16,1 8 4-16,-1 7 4 15,2 4-5-15,0 1-8 16,2-2-3-16,3-2-10 16,1-2-3-16,3-7-14 15,-3-8-54-15,1-6-141 0,1-10 136 16</inkml:trace>
  <inkml:trace contextRef="#ctx0" brushRef="#br0" timeOffset="-171251.19">7832 16615 1293 0,'4'19'527'0,"-4"2"-263"15,0 16-116-15,-2 2 0 0,2 8-24 16,2 3-44-16,7-6-53 15,1-4-14-15,1-13-7 16,-1-5-4-16,-2-9-72 16,0-3-68-16,2-6-171 15,2-4 179-15</inkml:trace>
  <inkml:trace contextRef="#ctx0" brushRef="#br0" timeOffset="-170574.01">8579 16674 1029 0,'-6'0'435'0,"6"-1"-205"16,-1 1-77-16,1 0-41 16,-1 0-9-16,1 12-40 15,0 17-28-15,3 43-21 16,2-27-5-16,4-4-5 16,4 0-1-16,1-15 1 15,0-4-24-15,-4-11-127 16,1-6-104-16,-2-8 144 15</inkml:trace>
  <inkml:trace contextRef="#ctx0" brushRef="#br0" timeOffset="-170259.18">8451 16824 1151 0,'-3'-8'466'15,"6"8"-285"-15,0 0-115 16,10 2-58-16,-2-2-2 15,10-3 0-15,3-2-1 0,10-3-1 16,5 5 0-16,-2 3-1 16,3 4 1-16,-8 3 0 15,-4-1 2-15,-6 3 4 16,-5-1 2-16,-3 5 5 16,-2-1 0-16,-3 1 0 15,1 1 3-15,-3 2 8 16,-3-1 0-16,-3-2 0 15,0-1-1-15,-1-6-12 16,-4-4-35-16,2-4-179 16,1 1 142-16</inkml:trace>
  <inkml:trace contextRef="#ctx0" brushRef="#br0" timeOffset="-169620.89">8848 16677 832 0,'28'4'356'0,"-6"2"-136"0,-11 1-70 16,0-1 23 0,12 15 5-16,-12 4-29 0,-2 3-27 15,-4 0-57-15,-2 2-20 16,-1-3-23-16,-2-5-5 16,0-7-5-16,0-5-1 15,3-7-5-15,-3 0-6 0,1-4-25 16,-1-1-11-16,-1 1-9 15,1 0 3-15,0 0 20 16,0 0 8-16,2-9 9 16,0 3 3-16,0 2 7 15,-2 3 3-15,0 1 11 16,0 0 1-16,0 0-1 16,1 1-3-16,6 3-9 15,3 4-2-15,-3-5-3 16,-1 3-2-16,27 23-10 15,-31-29-12-15,4-6-51 16,-1-4-20-16,0-5-9 16,0-4 12-16,-3-2 50 15,2 4 24-15,-2 3 32 16,1 2 13-16,-2 11 36 16,2-3 17-16,2 7-1 0,-5-2-5 15,0 0-21-15,3 10-6 16,7 13 3-16,16 26 1 15,-8-32-5-15,-2-2-10 16,2-6-18-16,-3-3-9 16,3-6-9-16,-1-4-2 15,4-4-6-15,-1-4-7 16,-2-5-13-16,-4-1 1 0,-6-3 9 16,-4-2 10-16,-7 3 23 15,-3 3 8-15,-3 6 27 16,0 7 14-16,1 7-1 15,2 6-5-15,-1 15-26 16,5 7-14-16,4 7-8 16,9 2-2-16,11-6-6 15,9-5-7-15,13-6-59 16,-2-7-68-16,23-15 82 16</inkml:trace>
  <inkml:trace contextRef="#ctx0" brushRef="#br0" timeOffset="-169003.61">10063 16718 1182 0,'-3'2'467'0,"3"0"-275"15,0 2-54-15,-1-4-35 16,1 0-7-16,0 0-45 16,0 0-26-16,0 0-64 15,7 8-68-15,5 2-277 16,27 24 252-16</inkml:trace>
  <inkml:trace contextRef="#ctx0" brushRef="#br0" timeOffset="-168824.59">10122 16811 951 0,'-1'0'419'16,"0"0"-169"-16,0 0-138 0,0 1-25 15,-1 2-66-15,1 0-77 16,3 6 27-16</inkml:trace>
  <inkml:trace contextRef="#ctx0" brushRef="#br0" timeOffset="-167226.7">11134 16577 654 0,'-1'0'390'0,"0"0"10"16,-3 1-162-16,-6 1-74 15,-1-1-10-15,-3 1-41 16,-28 12-32-16,23 0-51 16,3-1-11-16,3 13-17 15,1-1-5-15,12 8-9 16,6 4 0-16,7 0 2 15,7 4 6-15,5-6 4 16,0-4 1-16,6-11 1 16,-3-5 1-16,1-11 0 15,-3-5 1-15,1-11 2 16,-4-7 1-16,-5-9 7 0,-2-7 2 16,-10-5 5-16,-1-1 5 15,-8 1 13-15,-7 5 10 16,-9 4 17-16,-4 2 4 15,-8 5-2-15,2 3-9 16,0 6-16-16,1 7-11 16,7 5-22-16,1 3-14 15,12 3-53-15,4 2-36 0,4 2-101 16,10 3-72-16,7 2 167 16</inkml:trace>
  <inkml:trace contextRef="#ctx0" brushRef="#br0" timeOffset="-166756.16">11737 16503 830 0,'0'-1'410'15,"0"0"-98"-15,0-3-54 16,-1 0-54-16,0 3-24 16,-15-6-71-16,-36 4-29 15,32 31-43-15,0 7-12 16,11 13-13-16,7 5-5 15,8-4-6-15,9 0-1 0,3-5 1 16,3-4-1-16,3-1 0 16,0-6 0-16,1-6-77 15,2-3-59-15,2-10 83 16</inkml:trace>
  <inkml:trace contextRef="#ctx0" brushRef="#br0" timeOffset="-166234.25">12021 16683 2207 0,'0'8'51'15,"-2"-1"-16"-15,2 7 42 16,0 9-50-16,-1 0-9 16,-1 4-8-16,0 0 0 0,2-5-2 15,-1-6-1-15,6-7 2 16,-10-3 1-16,1-6 8 15,2 0 3-15,-3-3-4 16,5 2-4-16,0 0-19 16,0 0-6-16,5-16-3 15,16-34 3-15,-10 30 11 16,-1-4 5-16,7 10 7 16,-4 2 3-16,5 3 4 15,-2 10-1-15,-4 3 3 16,0 5 5-16,0 7 2 15,-1 4-1-15,-4 5-2 16,0 2-5-16,-3 0-6 16,-3-1-3-16,1-8-6 15,-1-3-1-15,1-6-57 0,0-6-60 16,3-5-134-16,1-4-433 16,5-4 461-16</inkml:trace>
  <inkml:trace contextRef="#ctx0" brushRef="#br0" timeOffset="-166011.73">12375 16452 1352 0,'7'9'515'0,"-7"15"-322"16,-2 9-45-16,-1 15-12 15,-4 8-17-15,7-5-66 16,2 0-22-16,8-5-20 15,-1-6-3-15,6-3-4 16,1-6-3-16,-10-13-27 16,3-3-48-16,-7-9-147 15,2-4-149-15,8-2 225 16</inkml:trace>
  <inkml:trace contextRef="#ctx0" brushRef="#br0" timeOffset="-165684.92">12533 16812 1173 0,'-2'13'465'0,"2"3"-267"15,1-2-18-15,2-3-7 0,3-3-18 16,-2-3-61-16,4-3-44 16,-1-4-31-16,1-3-5 15,-1-4-3-15,0-3-2 16,-1-6 0-16,-5-2 4 15,-4-2 11-15,-5-1 6 0,-10 0 8 16,-2 4 1-16,0 6 0 16,3 5-1-16,5 12-16 15,2 1-14-15,7 8-18 16,-6 3-11-16,13 3-34 16,0 4-15-16,0-3-36 15,10-2-27-15,-1-2-65 16,5-6-66-16,6-1 167 15</inkml:trace>
  <inkml:trace contextRef="#ctx0" brushRef="#br0" timeOffset="-165289.7">12732 16844 764 0,'4'-9'443'0,"-1"6"-23"16,1-3-94-16,1-1-94 0,-1-2-28 15,3-2-76-15,1-1-39 16,-1-1-52-16,0-3-12 16,-4 1-6-16,-1 3 2 15,-4 0 4-15,-3 0 2 16,-4 4-4-16,-2 1-2 16,0 3-10-16,1 4-6 15,0 3-11-15,0 0-9 16,6 8-2-16,0 3-1 0,4 16 8 15,3 5 4-15,5 12 3 16,0 4 3-16,6 1 2 16,0 2 2-16,2-6 3 15,2-2 1-15,-2-7 1 16,1-7 1-16,-9-7 4 16,-7-1 7-16,-7-11 16 15,-11 1 4-15,-7-7-6 16,-2-5-30-16,-1-2-89 15,-1-8-56-15,4-6-127 16,7-3-49-16,13-13 199 16</inkml:trace>
  <inkml:trace contextRef="#ctx0" brushRef="#br0" timeOffset="-164887.99">13110 16659 1132 0,'-1'19'514'16,"2"-1"-186"-16,-1-5-61 15,-3 9-69-15,-2 1-13 0,-3-3-74 16,0 4-41-16,2-6-51 16,-3-6-9-16,7-3-9 15,0-4-4-15,1-5-9 16,2 1-3-16,-1-2-5 15,0 0 0-15,0-1 5 16,0 1 2-16,2-6 4 16,6-13 1-16,19-33 2 15,-14 29 2-15,1 2 6 16,0 5 5-16,-3 9 9 16,3 8 4-16,-2 5 8 15,1 4 6-15,0 7 8 16,-1 2 0-16,0 6 3 15,-1 3-4-15,-1-3-11 16,-3-4-5-16,-2-7-12 16,-2-3-6-16,-3-5-125 15,0-2-82-15,1-3 120 0</inkml:trace>
  <inkml:trace contextRef="#ctx0" brushRef="#br0" timeOffset="-163995.66">13944 16732 1844 0,'3'0'70'0,"0"0"-19"0,7 0 62 15,-1-3-50-15,8 1-12 16,16 2-8-16,-1-1-5 15,15 1-10-15,-4 1-2 16,-5-1-6-16,2 2-3 16,-9 0-6-16,-4-1-4 15,-10 3-22-15,-6-1-49 16,-11-2-136-16,-2 2 129 0</inkml:trace>
  <inkml:trace contextRef="#ctx0" brushRef="#br0" timeOffset="-163780.92">14121 16554 1201 0,'2'8'510'16,"0"6"-254"-16,2 11-101 16,0 5-4-16,-3 8-36 15,2 5-35-15,0 1-44 16,0 3-11-16,-1-2-13 15,4-7-4-15,-2-8-10 16,1-9-54-16,3-9-138 16,1-6-103-16,4-10 165 15</inkml:trace>
  <inkml:trace contextRef="#ctx0" brushRef="#br0" timeOffset="-161755.7">15054 16419 441 0,'-25'-18'317'16,"12"10"72"0,1-1-118-16,-4 5-68 0,2 2-12 0,2 2-34 15,9 0-17-15,0 2-29 16,-1 0-15-16,4-2-31 15,0 0-17-15,0 0-25 16,0 0-6-16,4 2-2 16,16 8 2-16,32 12 1 15,-26-17 1-15,1-4 2 16,0 1-2-16,-1-2-2 16,-2-3-2-16,-3 3-3 15,-4-2-3-15,-6 2-2 16,-4 0 1-16,-5 0 1 15,-2 0-2-15,-1 0-39 0,0-1-27 16,0 0-52 0,0 0-18-16,-10-4 3 0,-9-2-2 15,-32-16 26-15,26 14 17 16,0 2 37-16,-1 2 30 16,6 5 44-16,-2-3 17 15,5 3 30-15,6 2 13 16,5 0 11-16,3 1 0 0,3-1-20 15,2 4-10 1,-1-6-28-16,0 0-13 0,0 0-8 16,9 20-5-16,28 33-4 15,-19-32-2-15,4-1-2 16,2-1 0-16,2 6-3 16,1 1 1-16,-4-3-2 15,-3 0-1-15,-7-1 2 16,-5-7 0-16,-6 1 5 15,-4-5 3-15,-10 3 6 16,-2-3 2-16,-8 2 2 16,1 0-2-16,1-4-2 15,0 0-3-15,7-3-2 16,1 0 0-16,7-2 2 16,5-1-4-16,4 0-6 15,6-2 0-15,10 2-2 0,5-1 4 16,10-1 5-16,5-2 0 15,2 0 0-15,-4-2-2 16,-5 3-3-16,-6 0-2 16,-12 3-66-16,-2 1-71 15,-10 2 84-15</inkml:trace>
  <inkml:trace contextRef="#ctx0" brushRef="#br0" timeOffset="-161328.87">14976 16954 1181 0,'3'5'438'0,"6"5"-303"0,-4 4-35 16,3 8-9-16,2-1-9 15,1 2-38-15,4 3-10 16,0-6 3-16,2 0 2 15,-3-8-4-15,2-4-4 16,-5-4-4-16,-2 1 4 16,-2-1 9-16,-1-4 8 15,-3-2 12-15,2-7-4 0,4-5-10 16,3-5-10-16,0-8-24 16,2 1-6-16,-5-2-41 15,-2 4-55-15,-3 9-498 16,-2 2 410-16</inkml:trace>
  <inkml:trace contextRef="#ctx0" brushRef="#br0" timeOffset="-160051.61">15878 16681 282 0,'6'-16'179'16,"-3"-6"62"-16,-4-1-36 15,-1-6 29-15,2-1 11 0,-8 5-34 16,-1 2-24-16,-7 6-43 16,-5 5-22-16,3 6-36 15,-1 3-17-15,1 8-40 16,3 8-14-16,4 14-17 15,4 7-5-15,7 9-1 16,5 1 3-16,9-8 6 16,3-7 4-16,5-12 0 15,-2-5 2-15,0-11-1 16,-1-1-1-16,-4-13 0 16,-6-3-2-1,1 0-3-15,7-21-3 0,1-17 1 16,-6 1 2-16,-7 3 5 15,-4-1 3-15,-7 10 7 16,0 7 10-16,-4 14 37 16,3 11 6-16,8 15-9 0,-2 8-12 15,5 18-41-15,-1 7-6 16,-3 13 2-16,-2 1 0 16,7 1 2-16,-1 0-1 15,5-16 0-15,5-3-3 16,-6-16-1-16,-3-4-23 15,11-3-159-15,-2-4 19 16,13-3 73-16</inkml:trace>
  <inkml:trace contextRef="#ctx0" brushRef="#br0" timeOffset="-159724.53">16100 16708 914 0,'-6'9'422'0,"9"-5"-118"15,3-1-68-15,3-3-57 16,3-1-11-16,3-7-76 16,1-4-34-16,-1-6-37 15,-2-1-3-15,-8 0 1 16,0-1 6-16,-8 1 16 16,-4 2 5-16,-5 4 11 15,-4 1-2-15,-1 8-19 16,-1 4-10-16,4 9-20 15,-1 4-6-15,3 10-1 0,3 2 0 16,5 4 2-16,4 3 1 16,7-6 0-16,3 0-1 15,5-5-2-15,2-3-2 16,4-10-1-16,1 1-29 16,3-10-113-16,1-3-90 15,3-2 134-15</inkml:trace>
  <inkml:trace contextRef="#ctx0" brushRef="#br0" timeOffset="-159310.75">16352 16753 1112 0,'10'6'453'0,"-5"-2"-247"16,3-2-27-16,7-2-9 15,-10-3-33-15,11-6-62 16,-7-5-20-16,0 1-18 15,2 2-3-15,-7-3 11 16,-2 1 13-16,-9-4 12 16,-4-1 0-16,-8 1-16 15,3 3-10-15,-2 6-18 16,1 1-8-16,5 13-21 16,0 4-12-16,6 10-7 15,6 6 2-15,5 10 15 0,6 4 5 16,4 12 8-16,0 2 1 15,2 2 5-15,-3 0 0 16,1-3-2-16,1-7 0 16,-4-10-2-16,-5-9 1 15,-9-11 5-15,-5-2 5 16,-5-11 0-16,-3 0-12 16,-1-3-50-16,-5-5-41 0,-3-7-97 15,0-7-39-15,2-13-178 16,9-8 247-16</inkml:trace>
  <inkml:trace contextRef="#ctx0" brushRef="#br0" timeOffset="-159090.52">16663 16470 1316 0,'-1'-4'572'0,"-5"8"-265"15,-3 8-100-15,-5 15-78 16,1 7-18-16,5 9-50 16,4 2-25-16,6-4-25 15,5-8-6-15,8-7-5 0,1-5 0 16,5-7-4-16,1-1-23 16,2-6-124-16,0-7-101 15,1-12 147-15</inkml:trace>
  <inkml:trace contextRef="#ctx0" brushRef="#br0" timeOffset="-158841.02">16852 16579 1350 0,'1'24'518'16,"1"3"-322"-16,2 0-19 0,1-3 9 15,2-5-30-15,4-3-74 16,4-3-19-16,0-4-18 15,-2-3-7-15,-3-6-13 16,2-2-8-16,-5-8-8 16,-1-6-2-16,4-2-1 15,-6 0 0-15,-1 2-23 16,-1 4-32-16,-2 2-119 16,-4 0-75-16,8 2-158 15,1 0 233-15</inkml:trace>
  <inkml:trace contextRef="#ctx0" brushRef="#br0" timeOffset="-158619.81">17106 16432 1325 0,'11'15'537'15,"5"6"-286"-15,2 4-48 16,0 8-13-16,1 1-22 15,0 5-71-15,-3 0-25 0,-5-8-36 16,-6-1-11-16,-6 0-12 16,-3-7-2-16,-6 0-49 15,-1-3-57-15,1-5-159 16,0-3-135-16,7 0 238 16</inkml:trace>
  <inkml:trace contextRef="#ctx0" brushRef="#br0" timeOffset="-158399.49">17464 16639 1716 0,'-5'8'644'0,"7"-6"-453"0,-7-2-81 15,4 0-51-15,1 0-19 16,0 0-147-16,0 0-82 16,20 1 116-16</inkml:trace>
  <inkml:trace contextRef="#ctx0" brushRef="#br0" timeOffset="-158058.46">17732 16380 1194 0,'4'-7'481'0,"-4"15"-285"15,-3 7-28-15,-3 17-62 16,-3 9 4-16,-2 14-34 16,2 5-32-16,4-6-31 15,4-9-8-15,8-14 1 0,3-13-37 16,5-8-115-16,3 1-71 15,-1-13 115-15</inkml:trace>
  <inkml:trace contextRef="#ctx0" brushRef="#br0" timeOffset="-157768.59">17886 16606 1257 0,'3'13'492'16,"0"0"-289"-16,-3 12-31 0,4 2-13 15,1-3-25-15,2-13-68 16,11 0-21-16,-7-7-12 16,-4-7-5-16,8-4-10 15,1-2-7-15,-4-10-4 16,5 1 0-16,-14-2 4 16,-5-6 4-16,-5 7 8 15,-8-2 1-15,-1 3-2 16,1 6-5-16,-2 7-13 15,5 5-7-15,1 10-12 16,1 4-3-16,4 8-68 16,2 0-64-16,5 1-115 0,8 6 148 15</inkml:trace>
  <inkml:trace contextRef="#ctx0" brushRef="#br0" timeOffset="-157390.91">18161 16768 942 0,'12'-11'456'16,"5"7"-120"-16,-2-6-57 0,0-1-78 16,2 0-19-16,-2-4-78 15,0 1-31-15,-5-3-23 16,-4 1 5-16,-9-4 13 16,-7 1 3-16,-11 2-11 15,-3-2-14-15,-5 7-22 16,2 4-5-16,3 10-12 15,3 8-7-15,6 10-10 16,5 8-4-16,9 8 0 16,1 2 4-16,9 8 9 15,-3-1 1-15,3 2 5 16,4 1 2-16,-2-1 3 16,2-2 1-16,-4-5-1 15,-3-3-2-15,-6-11 1 16,-1-2 1-16,-9-7 0 15,-3-3 0-15,-2-5-60 0,-3-4-46 16,2-7-127-16,2-9-68 16,9-19 180-16</inkml:trace>
  <inkml:trace contextRef="#ctx0" brushRef="#br0" timeOffset="-156987.08">18368 16617 1284 0,'25'2'557'0,"-16"3"-227"16,-3 1-71-16,-6 10-75 15,1 4-15-15,-1 6-87 16,2 3-37-16,-1-4-30 16,-1-4-5-16,1-7-5 15,-3-8 0-15,6-1-4 16,-4-5-1-16,0-2-5 15,0 1-1-15,0 0-3 16,0-6-1-16,2-13 3 16,8-32 2-16,-1 30 5 15,2 5 0-15,-2 5 6 16,2 7 4-16,3 7 6 16,-2 6 4-16,-1 9 9 15,-4 0 5-15,-4 5 10 0,3 3 2 16,0-6-9-16,-2-3-9 15,4-6-27-15,-3-7-37 16,0-3-118-16,2-1-73 16,5-4 127-16</inkml:trace>
  <inkml:trace contextRef="#ctx0" brushRef="#br0" timeOffset="-155207.77">19028 16336 376 0,'3'-6'255'0,"-1"3"-26"15,-1 3-4-15,-1 0-7 16,0 0-35-16,0 0-17 16,0 0-36-16,15 18-15 15,30 38-22-15,-24-22-13 16,-1 17-21-16,0 5-9 15,0 7-19-15,-1 2-8 16,-4-3-10-16,-4-3-4 16,-7-6 2-16,-6-3 2 0,-8-8 5 15,-5-7 3-15,-9-7 3 16,-1-4-2-16,-5-6-31 16,2-3-38-16,5-8-130 15,6-2-96-15,21-12 165 16</inkml:trace>
  <inkml:trace contextRef="#ctx0" brushRef="#br0" timeOffset="-154896.45">19787 16665 2323 0,'0'3'20'0,"1"0"-10"0,8 2 19 15,7-1-23-15,7-2-11 16,6 0-12-16,-5-2-93 16,-2 3-80-16,-2 4 112 15</inkml:trace>
  <inkml:trace contextRef="#ctx0" brushRef="#br0" timeOffset="-154712.84">19783 16810 1104 0,'10'1'463'16,"1"-1"-225"-16,11-3-97 15,3 2-3-15,0-3-28 16,-3 1-40-16,-6 0-38 16,2-2-58-16,7 9 21 15</inkml:trace>
  <inkml:trace contextRef="#ctx0" brushRef="#br0" timeOffset="-150482.08">20692 16560 427 0,'0'0'186'0,"0"0"-58"15,0 0-9-15,0 0 22 16,0 0-5-16,0 0-14 0,0 0 3 16,0 0 18-16,0 0 4 15,0 0-6-15,0 0-13 16,-1 0-34-16,-1 0-16 15,1 0-18-15,-12 0-8 16,-2-1-6-16,-27-3-6 16,28 7-11-16,-1 3-7 15,-3 4-11-15,2 8-3 0,3 9-8 16,1 6 0-16,8 9 0 16,0-2 0-16,6 1 0 15,4 0 0-15,5-8 0 16,6-1 0-16,6-10 3 15,1-6 0-15,5-5 1 16,-3-4 0-16,-1-9 2 16,0-6 0-16,-3-10 5 15,-2-3 2-15,-7-10 4 16,-1 0 4-16,-9-3 7 16,-2-1 5-16,-2 5 10 15,-6-4 3-15,-7 4 6 16,-2 3 1-16,-7 0-8 15,-1 4-7-15,0 6-16 16,2 2-6-16,3 8-13 16,5 4-4-16,4 4-18 15,4 2-9-15,2 6-43 0,4 1-34 16,4 5-111-16,3-1-69 16,11-2 176-16</inkml:trace>
  <inkml:trace contextRef="#ctx0" brushRef="#br0" timeOffset="-149951.91">21164 16407 809 0,'-4'-9'367'16,"2"5"-99"-16,-3-1-68 16,-5 5-46-16,-1 5-15 15,-3 10-78-15,-2 7-18 0,3 11-15 16,0 6-5-16,9 11 1 15,1 3 1-15,8 1-1 16,3-3 2-16,8-3-4 16,-1-5-3-16,5-4-4 15,1-3-1-15,-4-11-3 16,2-1-1-16,-6-10-1 16,-2-2 0-16,-5-5 2 15,-1-3-32-15,-2-4-124 16,1-2-177-16,2-6 195 15</inkml:trace>
  <inkml:trace contextRef="#ctx0" brushRef="#br0" timeOffset="-149365.83">21584 16515 666 0,'-1'-1'365'0,"0"0"-20"0,0 0-58 16,-6-2-62-16,-2-1-34 16,-8 4-91-16,-25 16-33 15,31 9-33-15,-3 5-7 16,10 9-11-16,1-13-2 15,2 2-5-15,0 19-2 16,7 11-2-16,6-11-1 16,4-7-1-16,5-1-3 15,2-10 1-15,-2-3 0 0,1-7-67 16,0-5-90-16,0-8 100 16</inkml:trace>
  <inkml:trace contextRef="#ctx0" brushRef="#br0" timeOffset="-148940.85">21773 16730 1218 0,'7'2'489'15,"0"2"-266"-15,-1 6-91 16,-3 7-3-16,3 2-24 0,-5 4-42 15,1 3-45-15,5 2-5 16,-5-2-6 0,4 0-1-16,-3-8 0 0,-1-6 0 15,-1-7 6-15,-4-4 2 16,0-3-7-16,2 0-7 16,0 1-14-16,-2-21-5 15,1-40 3-15,11 26 5 16,8 3 7-16,-3 2 2 15,3 11 4-15,-1 3 3 0,-3 8 9 16,6 6 9-16,-6 5 16 16,2 4 11-16,-3 10 12 15,-2 3-3-15,-1 3-7 16,0 6-10-16,-4 1-18 16,-1-1-5-16,-1-3-9 15,3-4-4-15,-2-4-48 16,-1-5-56-16,4-7-191 15,-4-4 181-15</inkml:trace>
  <inkml:trace contextRef="#ctx0" brushRef="#br0" timeOffset="-148743.54">22122 16797 1033 0,'3'-9'456'0,"10"9"-164"0,0-1-66 15,1 1-67-15,3 1-13 16,-1 0-77-16,2 2-28 16,-2 2-18-16,3 1-10 15,-5-4-53-15,-2 1-53 16,-6-3-157-16,-6 0 153 16</inkml:trace>
  <inkml:trace contextRef="#ctx0" brushRef="#br0" timeOffset="-148532.95">22191 16682 1106 0,'0'9'462'0,"2"-1"-190"16,0 2-70-16,3 9-40 16,-1 0-11-16,0 9-81 15,2 5-23-15,-4 1-22 16,-1-2-5-16,0 0-11 15,-1-4-1-15,0-10-67 16,0-6-61-16,0-6 75 16</inkml:trace>
  <inkml:trace contextRef="#ctx0" brushRef="#br0" timeOffset="-147972.95">22399 16735 871 0,'6'10'507'0,"-3"4"41"16,0 4-305-16,0 7-36 16,-3 5-38-16,-3 0-56 15,6 2-71-15,-5-4-15 0,2-9-16 16,2-3-4-16,-1-11-4 16,3-3-9-16,-3-5-16 15,-1 2-9-15,0 0-15 16,2-19 2-16,11-33 10 15,-5 27 8-15,3 3 15 16,1 4 6-16,1 3 7 16,-6 5 3-16,4 8 14 15,-2 3 16-15,1 9 25 16,0 6 5-16,-9 11-2 16,-1 5-11-16,-3 1-20 15,2-2-6-15,1-7-11 16,1-4-5-16,2-10-7 15,1-3-3-15,-4-6-9 16,7-1-5-16,-2-9-3 0,4-1-2 16,4-6 5-16,-1-2 4 15,1 2 4-15,1 0 6 16,-2 3 1-16,1 2 1 16,-3 6 2-16,0 1 5 15,0 11 7-15,0 7 3 16,-3 8 1-16,-1 5-5 15,-1 2-7-15,-2-3-4 16,1-6-10-16,-2-7-33 0,1-9-133 16,-2-3-100-16,2-15 158 15</inkml:trace>
  <inkml:trace contextRef="#ctx0" brushRef="#br0" timeOffset="-147777.5">22728 16532 1067 0,'15'1'482'0,"4"8"-172"16,3 6-76-16,0 10-43 15,3 6 7-15,-1 6-33 16,-5-4-32-16,4 6-38 16,-6-2-11-16,-5 6-29 15,0 5-2-15,-13-2-22 16,-1 3-11-16,-4-11-6 0,2-6-27 15,0-9-72-15,-2-7-35 16,0-8-101-16,-2-6-55 16,3-9 183-16</inkml:trace>
  <inkml:trace contextRef="#ctx0" brushRef="#br0" timeOffset="-147454.72">23188 16466 1443 0,'-10'13'492'0,"6"10"-414"16,0 7-8-16,4 14 26 16,2 3 2-16,2-1-35 15,1 3-8-15,-1 0-15 16,0 0-8-16,-2 1-17 16,4-9-7-16,1-7-22 15,2-4-26-15,2-10-65 0,0-5-75 16,2-10 111-16</inkml:trace>
  <inkml:trace contextRef="#ctx0" brushRef="#br0" timeOffset="-147026.34">23397 16871 1097 0,'3'2'464'0,"2"6"-199"15,-3-1-42-15,0 0-20 16,-1 1-19-16,-1-3-76 16,2 2-29-16,3-3-41 15,-3-4-11-15,8-3-16 16,2-6-4-16,-1-7-3 15,7-3-1-15,-5-4-1 16,-3-2-2-16,1 2 0 16,-9 1-1-16,-8 1 2 15,-7 2 3-15,-6 1 4 0,2 6 1 16,0 7-2-16,4 7-5 16,3 10-7-16,-1 2-4 15,3 9-5-15,1 1 0 16,6 0-7-16,0-1-30 15,4-4-65-15,6-2-36 16,-1-2-87-16,4 0-26 16,8-1-147-16,-1-2 255 0</inkml:trace>
  <inkml:trace contextRef="#ctx0" brushRef="#br0" timeOffset="-146659.21">23613 16937 624 0,'16'1'361'0,"1"-1"-42"16,-1-1-28-16,3-2-69 15,-1-3-40-15,1-3-63 16,-3-4-29-16,3-7-42 16,0-1-13-16,-7-7 3 15,-3 3 10-15,-10-1 19 16,-6 6 5-16,-10 1-10 16,0 4-12-16,-2 10-22 15,2-1-9-15,1 7-18 16,2 1-7-16,4 10-6 15,1 3-2-15,7 16 5 0,2 10 2 16,2 7 7 0,4 9 6-16,2-1 7 0,1-1 7 15,4-3 11-15,-4-6 1 16,0-4 7-16,-1-5-3 16,-5-8-5-16,-2-4-1 15,-4-6-5-15,-4-5 0 16,-4-8-18-16,-2-1-23 15,-1-10-82-15,-1 0-65 0,2-10-145 16,2-2-401 0,5-14 482-16</inkml:trace>
  <inkml:trace contextRef="#ctx0" brushRef="#br0" timeOffset="-146252.1">24056 16680 1215 0,'-8'12'552'0,"8"3"-191"16,-3 4-100-16,-4 10-104 16,-5 3-7-16,2 3-67 15,-2-2-40-15,6-6-31 16,4-2-4-16,2-13-4 0,2-4-7 15,-2-7-10-15,0-3-1 16,0-6 0-16,-1-3 2 16,0-6 7-16,2-2 1 15,7 1 2-15,-3-1 2 16,7 1 1-16,3 2 3 16,1 5 8-16,2 6 9 15,-2 6 16-15,-2 4 12 0,-5 6 14 16,1 4 0-16,-5 6-5 15,0 1-11-15,-2 2-20 16,-2 0-9-16,-1-3-12 16,0-2-28-16,0-7-112 15,1-5-71-15,5-5-153 16,1-4 204-16</inkml:trace>
  <inkml:trace contextRef="#ctx0" brushRef="#br0" timeOffset="-145783.2">24328 16433 1051 0,'6'-3'391'0,"5"4"-256"15,4 4-21-15,0 10 8 16,1 6 2-16,-1 9-22 16,2 5-6-16,1 10-2 15,-3-3-4-15,-2 4-24 16,-4-2-12-16,-7-3-21 16,1 5-5-16,-6 0 3 15,0 0 1-15,-4 0-3 16,-2-5-2-16,3-11-10 15,-1-6-11-15,-2-14-70 16,5-7-54-16,1-6-188 16,3-6 186-16</inkml:trace>
  <inkml:trace contextRef="#ctx0" brushRef="#br0" timeOffset="-145344.9">24883 17023 1204 0,'5'8'541'0,"-4"-8"-142"15,4 0-245-15,-7 0-17 16,2 0-2-16,0 0-35 16,0-1-124-16,0 0-90 15,0 0 72-15</inkml:trace>
  <inkml:trace contextRef="#ctx0" brushRef="#br0" timeOffset="-143099.2">25147 17330 670 0,'-1'-1'337'0,"0"0"-114"16,0 0-49-16,-1 0 1 16,1-1-44-16,0 1-22 15,0 1-12-15,-1 10-3 16,-2 19-9-16,-1 37-8 15,5-34-28-15,2-2-12 0,2-7-19 16,-1-4-5-16,1-4-7 16,0-3-1-16,-3-10-3 15,0 2-15-15,0-8-65 16,-1 3-51-16,0 0-157 16,0-12-171-16,2-17 295 15</inkml:trace>
  <inkml:trace contextRef="#ctx0" brushRef="#br0" timeOffset="-142697.59">25108 17261 593 0,'-4'-6'322'0,"3"5"-44"16,0 1-41-16,1-1-46 16,-1 1-24-16,1 0-55 15,0 0-22-15,0 0-31 16,0 0-11-16,0 0-14 0,0 0-4 15,13 0-7-15,2 0-4 16,32-4-4-16,-26-2-2 16,2 3-3-16,5 2-1 15,-3 1 0-15,0 3 0 16,-3-2 2-16,-5 2 0 16,-4-3-2-16,-2 0 0 0,-4 3 5 15,3 2 5-15,-7 7 11 16,-2 2 6-1,0-1-1-15,0 16-2 0,-4 8-10 16,7 3-5-16,-2-5-6 16,1 0-4-16,5-3-2 15,-4-5-2-15,1-7 0 16,1-4-2-16,-4-6-1 16,4-4-1-16,-5-4-42 15,-2-2-42-15,-3-2-138 16,3 0-106-16,0 1 203 15</inkml:trace>
  <inkml:trace contextRef="#ctx0" brushRef="#br0" timeOffset="-142472.7">25182 17476 922 0,'-11'6'459'0,"0"1"-158"15,8-5-96-15,2 1-27 16,5 6-50-16,5-1-23 15,6 0-26-15,5 0-4 16,3-7-7-16,5 0-9 16,4-2-15-16,2 1-9 15,-3 0-16-15,-7 1-6 0,-10 0-6 16,-6-1 0-16,-7 0-80 16,-1 0-70-16,6-6 89 15</inkml:trace>
  <inkml:trace contextRef="#ctx0" brushRef="#br0" timeOffset="-115332.65">23126 17308 515 0,'-1'-1'301'15,"-1"0"-68"-15,1 0-55 16,0 0-22-16,0 0-61 16,0-1-26-16,0 2-20 15,0 0-1-15,0 0-7 16,0 0-3-16,0 0-7 16,-1 0-6-16,0 5-7 15,-1 3-2-15,0 1-4 16,1 1-3-16,-1 30 0 15,6-27 2-15,-1 4 2 16,1 2 1-16,0-2 5 0,-1 3 2 16,2-5-1-16,-1 1-3 15,0-4-6-15,3-1-5 16,-1-4-4-16,1-3 1 16,1 0-2-16,1-2 1 15,2 0 0-15,0 3 1 16,2-5-1-16,-1-1 0 0,4-1-1 15,2-1 0-15,3 1-1 16,2 2 0-16,8-3 0 16,-1-1 0-16,0-1 1 15,-1-1-1-15,-5-1 0 16,-1 0 0-16,-3-1 0 16,5 2 1-16,-7 1 1 15,2 1-1-15,0 6 0 16,-3 1 2-16,4 6 0 15,1 2 1-15,-4 1 0 16,-1-1 0-16,-3-2 0 16,-1 2 2-16,-3-3 0 15,1 2 0-15,0-1 0 16,-3-6 0-16,-1 1-2 16,0 3 0-16,-4-7 0 15,0 1 2-15,-2-1 6 0,0-1 2 16,0 0 3-16,0 0 0 15,0 0-8-15,-1 1-3 16,1-2-7-16,0 1-2 16,0 0-5-16,0 0 0 15,0 0 0-15,11-5 1 16,15-4 3-16,31-6 1 0,-26 11 3 16,4 2 0-1,-9 1 2-15,0 2 1 0,-8 2 1 16,2 0 1-16,-2 3 0 15,-8 1-1 1,-5-3 0-16,0 0 1 0,23 10 0 16,-9 1 1-16,5-5-2 15,-8-3-1-15,-3 0 0 16,-2 0-1-16,-5-3 1 16,2 1 1-16,-4-7 0 15,2 2 1-15,-2 0 0 16,-1-4 0-16,4 0 0 15,-1-6-2-15,8 0 1 16,3-2 0-16,7-2 2 16,4 1-1-16,3-1 1 15,-1 3 1-15,-3 4-1 16,-2 1-1-16,-8 4 1 0,-2 1-2 16,-5 0-3-16,-6 1-49 15,-4-1 35-15</inkml:trace>
  <inkml:trace contextRef="#ctx0" brushRef="#br0" timeOffset="-103413.79">22777 789 580 0,'-1'0'299'0,"0"0"-73"16,0 0 2-16,-2 2-46 15,-3 0-17-15,5-2-40 16,-1 0-21-16,1 0-34 15,0 0-19-15,0 0-25 16,0 0-10-16,1 0-7 16,26 10 0-16,43-3-1 15,-27-11-1-15,0-6 0 16,-1 0-1-16,-5 1-1 16,-1 3 0-16,-7 6-1 15,-2 0 0-15,-10 1 0 16,-3-1-1-16,-7 1 1 15,-4-1 1-15,-2 1-62 16,-1-1-68-16,0 0-244 16,0 0 229-16</inkml:trace>
  <inkml:trace contextRef="#ctx0" brushRef="#br0" timeOffset="-103123.91">22903 811 791 0,'5'0'368'0,"-6"3"-152"15,-3 3-22-15,3 2-65 16,0 3-19-16,6 6-37 16,0 15-12-16,-1-7-15 15,-4 5-8-15,3 5-13 16,-3-12-7-16,1 13-8 15,4-1-2-15,-2-7-3 16,0-4 0-16,-2-5 0 16,-1-5-8-16,1-4-62 15,2-2-58-15,0-5-196 16,-2-3 198-16</inkml:trace>
  <inkml:trace contextRef="#ctx0" brushRef="#br0" timeOffset="-102948.24">22921 1031 614 0,'4'-4'372'0,"2"-4"-77"16,1 4-51-16,1 0-41 15,3 2-66-15,0 2-29 16,8 0-40-16,2 0-15 16,-1-1-24-16,-2 0-8 15,-2 1-11-15,-2 0-13 0,1 0-171 16,-1 1 129-16</inkml:trace>
  <inkml:trace contextRef="#ctx0" brushRef="#br0" timeOffset="-102659.95">23221 1050 968 0,'39'-23'456'0,"-39"23"-186"16,0 0-95-16,4 2-55 15,-4-2-33-15,0 0-28 16,0 0-18-16,3 16-21 16,10 26-8-16,-10-26-5 15,3-1-4-15,-2-4-31 0,0-4-42 16,2-3-135-16,-2-3-157 15,-7-2 225-15</inkml:trace>
  <inkml:trace contextRef="#ctx0" brushRef="#br0" timeOffset="-102485.56">23234 867 1008 0,'3'-2'420'0,"2"0"-267"15,-1 1-25-15,-4 1-73 16,0 0-24-16,0 0-97 16,0 0-115-16,6 0 118 15</inkml:trace>
  <inkml:trace contextRef="#ctx0" brushRef="#br0" timeOffset="-101782.45">23449 774 880 0,'-3'0'360'0,"5"4"-207"0,3 5-29 16,-1 8-41-16,0 6-4 16,1 5-20-16,-2 6-11 15,2 11-18-15,1-3-6 16,0 1-12-16,-2-3-3 15,2-13 1-15,-4 1 1 16,-1-13 3-16,1-3 4 16,-4-9 6-16,1-2-3 0,0-1-9 15,0-1-7-15,0 0-16 16,-1 0-6-16,-2-6-1 16,-4-11-1-16,2-29 2 15,10 29 0-15,8 4-3 16,7 0 0-16,5 5 4 15,2-2 7-15,2 7 20 16,-1 1 11-16,-4 9 13 16,-4 0 7-16,-5 2 6 15,-3 5 1-15,-7-2 1 16,-1 2-5-16,-6 6-5 16,-2-1-3-16,-7-3-3 15,-1-1-1-15,-2-5-5 16,-1-3-2-16,-3-2-13 15,1-2-20-15,2-3-71 16,3-1-55-16,8-1-160 0,5 2-192 16,8 3 313-16</inkml:trace>
  <inkml:trace contextRef="#ctx0" brushRef="#br0" timeOffset="-101059.61">23798 997 990 0,'6'-9'475'0,"-10"9"-173"16,2 1-79-16,1 4-58 15,0-5-48-15,0 0-50 16,-2 6-23-16,1 7-30 16,1 2-3-16,10 25-6 15,3-30-2-15,-2-1 0 16,0 0 0-16,3-6 1 15,-8 1-1-15,4-4 0 16,0-2 0-16,-9-1 2 16,4-1 1-16,-3-5-6 15,-1-3-4-15,-3-4-6 16,-1 1-1-16,-10-1 8 16,0 3 2-16,-2 1 4 0,-2-1-2 15,7 4-1-15,-1 3 0 16,8 4-2-16,1-3 0 15,1 5-5-15,2 0-4 16,0 0-14-16,0 0-3 16,0 0 3-16,0 0 4 15,16 1 13-15,33 8 3 16,-29-6 2-16,2-3 1 16,-1 1 0-16,-7-1 1 15,0 2 1-15,-4 0 1 0,1 2 4 16,-2 1 4-16,-2 2 7 15,1 4 3-15,-8 1 4 16,0 4-2-16,-1-2-5 16,-6 1 0-16,5-7-6 15,-2-1 2-15,-1-5 1 16,9-1-1-16,-4-1-6 16,0-1-4-16,0 0-6 15,0 0-3-15,0 0 0 16,4-7 2-16,-1-5 2 15,38-30 1-15,-30 32 1 16,3 0 1-16,-5 6 0 16,1 2 2-16,-2 1-1 15,-3 2 2-15,1 2 9 16,1 3 2-16,-3 4 8 0,-1 3 0 16,1 4-4-16,-3 0-3 15,2-1-7-15,-1-3-3 16,3-2-79-16,1 0-84 15,5 0 100-15</inkml:trace>
  <inkml:trace contextRef="#ctx0" brushRef="#br0" timeOffset="-100628.33">24292 1034 1130 0,'7'-9'531'16,"-4"6"-203"-16,-2-4-181 16,-1-1-29-16,-5-5-54 15,0 2-20-15,-5-3-24 16,-2 1-4-16,-5 8-15 16,1 2-7-16,-4 10-10 15,3 5-1-15,4 0 4 16,2 4 5-16,4-3 4 15,5 2 3-15,2-4 1 0,0-7 0 16,4-2 3 0,2 0 0-16,3-2 1 0,2 0 1 15,2-2 0-15,3-2 0 16,-1 2-1-16,0-3 0 16,-4 3 4-16,-2 2 2 15,-2 0 8-15,0 3 3 16,-4 3 7-16,-3 1 0 15,2 1-3-15,1 2-3 0,0-3-10 16,2-2-3-16,-2-1-10 16,-1 0-35-16,3-2-122 15,-5-2-85-15,0 0 137 16</inkml:trace>
  <inkml:trace contextRef="#ctx0" brushRef="#br0" timeOffset="-100393.81">24526 927 1140 0,'-4'-1'559'15,"-2"-4"-234"-15,-4 6-94 16,-3 7-50-16,-4 6-80 16,-4-1-32-16,7 1-41 15,2 3-10-15,8-5-17 0,1 3-4 16,5-2-8-1,6-1-1-15,-3-2 3 0,4 0 2 16,6-2-21-16,-1-2-34 16,7-3-99-16,4-2-83 15,2-5 147-15</inkml:trace>
  <inkml:trace contextRef="#ctx0" brushRef="#br0" timeOffset="-100091.89">24688 926 1008 0,'-2'-2'499'16,"1"1"-194"-16,-3 1-60 16,3 0-36-16,0 0-59 15,0 0-34-15,0 0-49 16,0 0-17-16,0 0-24 16,-5 7-8-16,1 0-13 15,1-2-2-15,0-2-4 16,-2 6-4-16,1-4-4 15,2 3 0-15,1-1-1 16,1 2 1-16,1-2-1 16,1 0 0-16,1 0-2 15,2 1 0-15,10-2-9 16,34 26-32-16,-21-29-118 0,4-4-73 16,3-5 139-16</inkml:trace>
  <inkml:trace contextRef="#ctx0" brushRef="#br0" timeOffset="-99873.71">24910 932 844 0,'1'5'414'16,"-1"8"-135"-16,3 1-18 0,-5 0-67 15,2 3-33-15,2-3-64 16,-2 3-27-16,3-5-43 15,-3-2-8-15,-5-5-76 16,1-1-65-16,4-8-209 16,10-2 202-16</inkml:trace>
  <inkml:trace contextRef="#ctx0" brushRef="#br0" timeOffset="-99688.58">24909 824 1120 0,'3'3'500'15,"-3"-2"-237"-15,-1-1-67 16,1 0-8-16,0 0-34 0,0 0-33 16,0 0-60-16,0 0-22 15,0 0-132-15,0 0-24 16,15 1 62-16</inkml:trace>
  <inkml:trace contextRef="#ctx0" brushRef="#br0" timeOffset="-99085.68">25460 784 746 0,'0'3'417'15,"4"-3"-87"-15,1 4-139 0,-5-4-9 16,0 0-51-16,0 2-20 16,2 16-34-16,0 27-18 15,-5-22-28-15,-3 1-8 16,5-2-10-16,0-1-3 0,1-9-2 15,6-2 0-15,-6-10 2 16,-3 2-2-16,2-4-8 16,0 1-4-16,1 0-8 15,0 0-6-15,0 0 0 16,0-2-1-16,4-11 3 16,-2 0 6-16,12-26 5 15,-6 33 6-15,5 5 14 16,8-1 5-16,-3 3 12 15,1 0 3-15,-7 4 3 16,2-1 2-16,-6 6 4 16,0 1-1-16,-2 6-7 15,-2 2-7-15,3-2-12 16,-4 1-6-16,4-9-33 16,-3-1-45-16,1-1-142 15,1 0-260-15,2 8 303 0</inkml:trace>
  <inkml:trace contextRef="#ctx0" brushRef="#br0" timeOffset="-98452.66">25729 1019 948 0,'66'-16'482'0,"-48"13"-188"15,-5-1-60-15,-2-2-61 0,7-6-79 16,-8-9-34-16,4 13-39 15,1-14-6-15,-13 5 3 16,0 5 6-16,-8-10 5 16,-1 18 0-16,-10 2-10 15,3 2-8-15,-1 2-11 16,-4 0-1-16,8 2-3 16,-1 3-1-16,10-1 1 15,0 7 0-15,5 7 2 16,5 2 2-16,2-1 3 15,7 1 1-15,3-14-2 16,-3 0-1-16,4-5-1 16,1-4 0-16,1 1-3 15,3-5-1-15,5-3-14 16,-5-3-7-16,-3-4-2 0,-2 0 3 16,-11 0 11-16,-1 3 10 15,-10-1 12-15,-5 3 6 16,-7-1 12-16,-2 5 4 15,-4 5 2-15,0 1 6 16,2 4-1-16,2 0-2 16,3 10-7-16,1 1-7 0,4 6-7 15,4-2-2-15,4-4-2 16,-1-2-1-16,10-7-1 16,-3 2-1-16,6-8-3 15,7-1-1-15,-2-6-2 16,2-4 2-16,-2 2 0 15,-4 1 1-15,-4 2 0 16,-2 6-1-16,-4 0-2 16,-1 3 1-16,1 3 0 15,-3 1-1-15,0 3 2 16,1-1 0-16,0 0-1 16,0-3-17-16,2 0-98 15,-1-5-50-15,5-1-177 16,3-4 200-16</inkml:trace>
  <inkml:trace contextRef="#ctx0" brushRef="#br0" timeOffset="-98216.93">26213 887 772 0,'6'0'420'16,"-2"5"-68"-16,0 5-84 15,2 11-64-15,-2 6-56 16,-3 11-54-16,-1 2-28 15,-1 8-31-15,0 3-2 16,1-3-21-16,2-3-3 0,5-9-2 16,2-7-2-16,-2-13-1 15,-1-6-17-15,-3-8-63 16,-3-6-39-16,-1-5-103 16,-2-8-45-16,-6-13-123 15,-1-5 234-15</inkml:trace>
  <inkml:trace contextRef="#ctx0" brushRef="#br0" timeOffset="-98005.59">26224 950 925 0,'13'-14'441'0,"3"6"-174"15,3 6-51-15,4-1-85 16,6 6-29-16,-1 2-26 16,2-1-2-16,-13 7 14 15,-8-3 6-15,-1 3-1 0,-8-3-7 16,4 7-22-16,-3-1-8 15,-7 0-13-15,-4 4-6 16,-10-4-17-16,2 0-21 16,-9-4-66-16,1-1-48 15,3-3-135-15,-1-1-84 16,4 3 208-16</inkml:trace>
  <inkml:trace contextRef="#ctx0" brushRef="#br0" timeOffset="-94321.53">24085 1856 267 0,'0'-1'199'0,"0"0"42"15,0 0-10-15,0-1-21 16,0 1-11-16,0 0-26 15,0 0-16-15,-1 0-33 0,0 0-19 16,-1 0-32-16,1 0-12 16,-1 0-18-16,-12-1-8 15,2 0-11-15,-31 7-5 16,29 1-11-16,-1 2-2 16,-4 3-7-16,4 5-1 15,5 5-4-15,-1 4-2 16,8 7 0-16,3 3 0 0,-3 2 0 15,3 2 1-15,6-4 1 16,8 1-1-16,5-9 3 16,5 0 0-16,9-9 3 15,-4-6 1-15,10-2 2 16,-1-4 2-16,-2-9 3 16,-1-7 1-16,-5-6 2 15,-3-7 2-15,-3-5 8 16,-4-3 4-16,-10-6 11 15,-2 1 10-15,-12-3 17 16,-8 2 3-16,-10 6-3 16,-6 2-9-16,-6 5-19 15,2 6-10-15,3 4-13 16,2 3-8-16,7 10-19 16,3-1-6-16,4 7-9 0,3 0 0 15,4 0-43-15,3 4-52 16,4 1-168-16,6 0 180 15</inkml:trace>
  <inkml:trace contextRef="#ctx0" brushRef="#br0" timeOffset="-90208.71">24646 1859 378 0,'0'-1'272'0,"3"-6"-17"15,0 0-2-15,-1 0-23 16,-2 6-30-16,0 0-16 16,0 0-36-16,0-1-19 15,0 1-47-15,0 0-27 16,-1-1-35-16,0 2-11 0,-8 5-13 16,-3 17-2-16,-21 42-1 15,31-23 3-15,8-3 4 16,2-1 3-16,7-3 2 15,-1-2 0-15,0-9 0 16,0 0 0-16,-1-6 1 16,-1-5 1-16,-2-3 1 15,-2-3 1-15,-4-3 1 16,-1-1 2-16,-3-1 5 16,0-1 4-16,-2 0-25 15,1-1-39-15,0 0-142 16,0 0 119-16</inkml:trace>
  <inkml:trace contextRef="#ctx0" brushRef="#br0" timeOffset="-89076.58">25110 1977 821 0,'-14'-29'368'0,"13"26"-167"15,0 3-7-15,1 2-67 16,0-2-20-16,0 0-38 15,0 4-14-15,5 19-2 16,4 31-2-16,-5-27-11 16,0-3-5-16,2-5-8 15,-3-5-5-15,0-5-5 16,-1-3-1-16,-1-2-1 16,1-4 0-16,-2 0-2 15,0-1-4-15,0-1-7 0,0 1-3 16,0 0-4-16,1-10 1 15,3-9 0-15,8-28 2 16,-8 30 0-16,4 3 1 16,1 4-1-16,1 3 0 15,1 7 1-15,0 1 1 0,1 4 6 16,-2 3 0-16,-1 3 3 16,0 2 0-16,-2 1 0 15,1 1 1-15,-3 0 0 16,-3 2 0-16,-1-3 0 15,-2-2 1-15,0-5-1 16,0 0 2-16,1-5-2 16,0-1-6-16,0-1-11 15,0 0-6-15,0 0-5 16,1-15 3-16,46-35 8 16,-25 26 2-16,-3 6 4 15,-1 4 1-15,-5 6 0 16,-4 3 1-16,-1 6 8 15,-2 1 6-15,3 9 6 16,-1 0 6-16,-4 8 5 0,-4 0 0 16,0 4 2-16,2 1-4 15,-1-3-9-15,5-1-5 16,-5-7-8-16,2-3-1 16,-3-2-22-16,0-3-48 15,0-4-144-15,2-2 84 16,-2 1 39-16</inkml:trace>
  <inkml:trace contextRef="#ctx0" brushRef="#br0" timeOffset="-87601.57">25802 2064 752 0,'-6'0'382'15,"4"0"-149"-15,1 0-29 16,0-1-26-16,0 1-54 16,0 0-29-16,-1 0-50 15,1 0-13-15,1 0-17 16,27 2-1-16,32 2-2 15,-28-6-1-15,0-1 0 16,-5-3-2-16,-1 3-1 16,-5 0-1-16,-4 2-2 15,-3 1 4-15,-7 0-52 16,-6 0-78-16,1 0 80 16</inkml:trace>
  <inkml:trace contextRef="#ctx0" brushRef="#br0" timeOffset="-87368.93">25921 1909 807 0,'0'5'409'0,"0"3"-168"16,1 10-48-16,0 3-39 15,2 4-59-15,-3 4-20 16,1-2-31-16,1 0-10 0,-2-3-12 15,3-3-6-15,2-4-8 16,2-4 0-16,-4-4-2 16,0-3-4-16,-4-3-63 15,1 1-57-15,6-4-131 16,-6 0-141-16,0-1 249 16</inkml:trace>
  <inkml:trace contextRef="#ctx0" brushRef="#br0" timeOffset="-86403.21">26427 1974 492 0,'0'-3'265'0,"2"2"-39"16,3 2-25-16,-5-1-37 15,0 0-20-15,0 0-37 16,-1 6-12-16,-1 15-19 15,-1 28-9-15,3-26-16 16,0-1-10-16,4-4-15 16,-3-3-5-16,3-6-5 15,-1-2 1-15,-4-4 3 16,1-3 3-16,-2 0 3 16,1 0 1-16,1-1-5 15,0 0-8-15,0 0-18 16,0-1-6-16,0-9-9 15,5-10 2-15,21-30 9 0,-12 30 2 16,6 6 3-16,-4 3 3 16,-8 8 11-1,5 1 7-15,-3 7 15 0,1 3 4 16,-2 8 0-16,-2 0 2 16,-2 1-3-16,-1 4-1 15,-2-3-5-15,0-1-5 16,-1-1-6-16,-1-4-3 15,0-2-1-15,0-4 1 0,0-3-68 16,0-2-54-16,0-2-184 16,0 1 173-16</inkml:trace>
  <inkml:trace contextRef="#ctx0" brushRef="#br0" timeOffset="-85980.7">26840 1782 474 0,'15'2'303'0,"-14"3"35"15,2 5-125-15,-6 12-31 16,-4 3-34-16,-1 9-53 15,-6 0-22-15,10 2-34 16,-1 1-11-16,4-5-11 16,5-4-5-16,-3-5-8 15,9-3-1-15,3-1-10 16,-3-3-50-16,4-3-174 16,-1-5 158-16</inkml:trace>
  <inkml:trace contextRef="#ctx0" brushRef="#br0" timeOffset="-85665.49">26983 2047 914 0,'-7'12'410'0,"3"4"-200"0,4-3-15 15,-2-2-73-15,-1-1-23 16,6-4-38-16,4 1-11 15,7-5-16-15,0-1-2 16,2-3-8-16,-4-5-4 16,0-4-6-16,-2-2 0 15,-3 0 4-15,-3-1 6 0,-4 1 12 16,-4 1 3 0,-6 0-1-16,2 3-6 0,-2 2-15 15,2 5-6-15,1 2-14 16,-4 2-8-16,6 3-13 15,0-1-14-15,5 7-120 16,1 0-106-16,13 3 162 16</inkml:trace>
  <inkml:trace contextRef="#ctx0" brushRef="#br0" timeOffset="-85233.19">27250 2193 754 0,'19'6'393'0,"-2"-3"-116"16,0-1 6-16,-4-6-92 0,-1-2-26 15,-1-7-45-15,-4-4-40 16,3-2-31-16,-9-4-10 16,1 3-8-16,-2 2-1 15,-10 0-2-15,-1 2-5 16,-6 2-14-16,-1 4-9 15,1 3-14-15,3 6-5 16,1 2-7-16,2 4-2 16,5 6-2-16,3 3 1 0,3 9 6 15,6 5 4-15,4 7 10 16,3 6 4-16,1-1 10 16,3-2 2-16,0 0 2 15,-1-4 2-15,-4-3-3 16,-1 0 1-16,-6-7 9 15,-5-2 5-15,-1-5 15 16,-7 0 9-16,-3-5 4 16,-3-2 2-16,-8-5-8 15,-3-4-7-15,-6-4-40 16,1-4-36-16,5-6-99 16,5-2-74-16,11-1 128 15</inkml:trace>
  <inkml:trace contextRef="#ctx0" brushRef="#br0" timeOffset="-84421.16">27617 2017 499 0,'-27'-28'267'16,"28"32"-36"-16,2 2-4 16,-1 7-29-16,0 4-27 0,-2 8-64 15,-2 0-23-15,0 1-32 16,-1-3-5-16,2-6-7 15,-1-6-4-15,2-5-8 16,0-3-1-16,0-3-6 16,0-1-4-16,0-1-14 15,0 1-7-15,0 0-13 16,2-8-2-16,2-9 1 16,17-30 4-16,-6 28 5 15,1 0 2-15,3 6 3 16,0 4 5-16,-1 6 21 15,-2 4 12-15,-2 7 27 16,-2 4 10-16,-4 5 2 16,1 0-4-16,-6 3-8 15,0 0-8-15,-3-2-12 0,0 0-6 16,0-3-12-16,-1-7-4 16,0-1-33-16,0-3-53 15,0-3-144-15,1-1-112 16,0 0 190-16</inkml:trace>
  <inkml:trace contextRef="#ctx0" brushRef="#br0" timeOffset="-83996.94">28005 1705 896 0,'19'9'382'16,"4"8"-202"-1,-2 5-9-15,1 9-42 0,1 4-9 16,-3 4-24-16,-3 3-24 16,-2 4-20-16,-2 4-7 15,-9 4-18-15,-3 1 0 16,-5-3-11-16,-6-1-2 15,-2-6 1-15,-3-9-2 0,0-5 0 16,0-8 0 0,-4-5-6-16,-3 0-24 0,0-6-76 15,4 0-72-15,4-4 96 16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6:06:53.82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20259 13991 793 0,'-1'-4'341'16,"-6"0"-177"-16,-1 1-30 16,-5 1-30-16,-4 2-31 15,-3-1-31-15,0-3-3 16,-6 1 2-16,1-2-1 0,-3 5-5 15,-4 3-7-15,-1 4-11 16,12 1-5 0,1 1-8-16,-20 11-1 0,-8 10-2 15,1 3 0-15,-2 1 0 16,-1 4 0-16,5 7-1 16,3 3 0-16,13-10 0 31,15-19-1-31,1 1 0 0,-44 55-1 0,7 5 0 15,5 2 0-15,20-22 0 16,5 1 2-16,-4-2-1 16,-3-1 0-16,4-3-1 15,3-2-2-15,8 3 0 16,0 0 1-16,5 6 0 16,3 0 0-16,3 3 0 15,3 0 0-15,10-4 0 0,4 2 0 16,6-5 1-16,-2-1 1 15,2-1-1-15,1-2 0 16,4-2-1-16,2-5 0 16,10-2 1-16,3-3 0 15,1-2 0-15,8 3 0 16,-3-1 1-16,0-2 1 16,5-2-2-16,2-1-1 15,-6-7 1-15,0-3-1 0,3-6 3 16,-1-2 0-16,10-7 4 15,0-3 2-15,5-2 4 16,0-4 1-16,-4-3 5 16,-1-3 3-16,-1-7 4 15,0-1 2-15,5-6 1 16,0-3 0-16,1-5-2 16,3-3-1-16,-7-4-6 15,0-3-4-15,-3-8-4 16,-3-2-2-16,4-2 1 15,-1-1 3-15,0-2 7 16,-4 0 5-16,-5-2 5 16,-5-6 1-16,-11-5-4 15,-3 3-4-15,-11-3-1 16,0 5 2-16,-2-1 5 0,-4-2 4 16,-5-6 2-16,-4-3 1 15,-7-4-5-15,-7 0-4 16,-6-3-7-16,-5-1-4 15,0-2-2-15,3-1 1 16,-6 6 1-16,0 6-2 16,-12 11 3-16,-4 5-1 15,-6 4 1-15,-1 3 0 16,-8 2-4-16,-1 4-1 0,-4 5-5 16,-1 1 0-16,3 3-2 15,-7-3 0-15,-3-5-5 16,-2 2-3-16,1 1-4 15,6 2-3-15,11 12-4 16,3 5-2-16,16 11-5 16,-1 6-1-16,0 11 0 15,5 6 5-15,-9-1 5 16,5-2 3-16,11-3 6 16,1-6 1-16,11 0-17 15,1-1-16-15,1 0-46 16,2 3-26-16,-1-4-62 15,2 4-43-15,-2 1-304 16,2-2 341-16</inkml:trace>
  <inkml:trace contextRef="#ctx0" brushRef="#br0" timeOffset="511.92">20994 13380 811 0,'1'-5'364'16,"-5"0"-139"-16,0 3-68 15,-2-1-1-15,2 7-38 16,4 1-40-16,0 14-53 0,0 2-8 15,-1 8 2-15,-3 3 0 16,6 0-6-16,0-1-3 16,-1 0-6-16,5-1 0 15,-6-7 0-15,3 0 0 16,-2-7-2-16,3-3 2 16,2-6-4-16,-6-3-18 15,0-6-34-15,-2-4-27 16,1 5-89-16,0-6-58 0,1-21-164 15,-4-29 236-15</inkml:trace>
  <inkml:trace contextRef="#ctx0" brushRef="#br0" timeOffset="902.04">20978 13411 391 0,'-1'-12'259'16,"0"-1"-28"-16,1 4-56 16,5 3-22-16,5 0-39 15,2 3-8-15,1 3-6 16,2-1-4-16,4 3-9 15,0 4-11-15,4 2-23 16,-3 3-9-16,-2 2-16 16,1 2-7-16,-3-5-4 15,-2 0-2-15,-6-3-2 16,-5 0 1-16,-5 6 1 16,-7-2 0-16,-5-3 1 31,6-3 0-31,1 0-3 0,-24 15 0 0,-6-8-3 0,2 2-1 15,16-10-2-15,7-1-2 16,6 0-5-16,3-1-4 16,6 4 1-16,2-1 2 15,8 3 9-15,4 2 9 16,10 2 12-16,-1 1 5 0,0-1 7 16,1 0 1-16,-2 0-12 15,-4-1-8-15,0 0-10 16,-2-3-4-16,-6-2-3 15,-3-2-1-15,-6-3-2 16,3 0-17-16,-5-1-85 16,0 0-69-16,-3-1 98 15</inkml:trace>
  <inkml:trace contextRef="#ctx0" brushRef="#br0" timeOffset="2023.03">20407 15099 633 0,'0'-2'297'16,"0"1"-77"-16,0 0-62 15,0 0-30-15,0 0 1 16,0-1-41-16,3-4-27 0,-2 4-37 15,2 0-9-15,-1 0-8 16,1-1 0-16,-3 1 4 16,0 1 1-16,0 1 4 15,0 0-1-15,0 0-1 16,1 6 0-16,-2-4 0 16,0 0 2-16,0-2-1 15,0 0 0-15,0 0-7 16,0 0-3-16,1 0-9 15,0 0-3-15,0 0-3 16,0-1 1-16,0 0 6 16,0 0 2-16,0 0 5 15,0 0 4-15,0 0 4 16,1 0 2-16,0 1 4 16,-1 0 0-16,0 0-1 15,1 2 0-15,1 4 1 16,-2-5 3-16,0-1 0 0,0 0-1 15,-1 0-6-15,0 0-5 16,0 0-7-16,0-1-4 16,0 0-5-16,-1 0-2 15,1-2 1-15,1-6 3 16,1 3 3-16,1 2 2 16,-2 3 7-16,0 0 3 0,7-2 5 15,-1 2 1-15,-2 2 0 16,-4-1 0-16,0 0 9 15,0 1 5-15,0 2 7 16,0 2 2-16,0-5-5 16,0 0-3-16,-1 0-8 15,0 0-3-15,0 0-11 16,0 0-4-16,0 0-5 16,-1 0-2-16,1-2-2 15,1 1 0-15,0 0 1 16,0 0 1-16,0 0-4 15,0 0-8-15,0 0-71 16,0 0-44-16,0 0-119 16,7-3-107-16,-3 3 232 15</inkml:trace>
  <inkml:trace contextRef="#ctx0" brushRef="#br0" timeOffset="2609.12">20337 15331 550 0,'44'5'333'16,"-44"-10"-11"-16,-1-2-111 16,-1 1-15-16,1 0-36 15,-4 3-33-15,-1 1-53 16,2-3-17-16,-5 3-25 16,2 0-11-16,-4 2-10 15,-8 0-3-15,4 4-5 16,-2 3-1-16,0 2-1 15,1-3 0-15,2 3-2 16,4-1-2-16,7-1-5 16,3 5-2-16,7-5 3 15,5 6 1-15,11 0 6 0,-1-6 3 16,-2 4 0-16,1-4 1 16,-5 0 2-16,-4 4 3 15,-3-2 9-15,-1-1 6 16,-7 1 14-16,-2-1 7 15,-5 2 8-15,-4-3 0 16,-2-2-6-16,-3-2-5 16,-4-2-11-16,0 1-5 0,-1-2-10 15,1 1-5-15,2-2-5 16,2-1-5-16,2 1-12 16,2-1-25-16,4-2-62 15,4 1-51-15,6 1-47 16,4 2 109-16</inkml:trace>
  <inkml:trace contextRef="#ctx0" brushRef="#br0" timeOffset="7893.96">21784 14507 188 0,'0'-2'115'0,"0"-1"1"15,-1 0-37-15,0 0 0 16,0 2 18-16,0 0-1 0,0 0-17 16,0 0-16-16,0 0-33 15,1 0-11-15,0 0-18 16,0 0-2-16,0-1-1 16,0 1 1-16,0 0 1 15,0 0 2-15,0 0 3 16,0 0 2-16,0 0 4 15,0 0 1-15,0 0-1 16,0 0-4-16,0 0-7 16,0-1-2-16,0 1-6 15,0 0 2-15,0 0 4 16,0 0 9-16,0 0 41 16,0 0 21-16,0 0 23 15,0 0 1-15,0 0-18 16,0 1-14-16,0 0-18 0,0 0-6 15,0 0-16-15,0-1-5 16,0-1-10-16,0 1-6 16,0 1-7-16,0 0-2 15,0 0 1-15,0 0 2 16,0 0 4-16,0 0 1 16,0 0 1-16,0 0 0 0,0 0 2 15,0 0 3-15,0 0 7 16,0 0 3-16,0 0 3 15,0 0-1-15,0 0-1 16,0 0-1-16,-1-1-1 16,-1 0 1-16,1 0 1 15,0 0 2-15,0 1 1 16,0 0-2-16,0 0-11 16,0 0-6-16,0 0-6 15,0 0-4-15,0 0 2 16,0 0 2-16,1 0 3 15,0 0 0-15,0 0 3 16,0 0 2-16,0 0 4 16,0 0 3-16,0 0 11 15,0 0 5-15,0 0 10 16,0 0 0-16,-2 0-9 0,1 0-6 16,0 0-12-1,0 0-3-15,0 0-5 0,-3 0-2 16,1 0-13-16,2-1-13 15,0 0-50-15,0 1-32 16,0 0-71-16,0 0-75 16,1 0 167-16</inkml:trace>
  <inkml:trace contextRef="#ctx0" brushRef="#br0" timeOffset="9429.92">21185 14219 466 0,'-13'-4'207'0,"5"1"-51"16,0 2-53-16,6-1 11 15,-1 1-2-15,3-1-28 16,0 1-3-16,0 0-7 16,0 0-2-16,0 0-2 15,0 0-5-15,5-3-20 16,9-3-10-16,31-27-17 16,-25 26-7-16,6 2-5 0,5 0 0 15,3-3 0 1,-2 0 0-16,1 2 0 0,-2-2 0 15,-3 6-3-15,4 2 0 16,4 2-1-16,4 3-1 16,0 5 0-16,2 1-1 15,-2 2 0-15,2 2 0 16,5 2 0-16,2 2 1 0,-4 3 0 16,-8 1-1-16,-4-1 1 15,-8-3 0-15,-2-1 0 16,3-1 1-16,-6 4 1 15,0-6 1-15,-8 1 8 16,-1 3 1-16,-10 3 10 16,-2 4 3-16,-9 6-2 15,-3-2 0-15,-7 0-3 16,1 2-2-16,-2 0 2 16,1-1 1-16,-1-1-1 15,-2 0-2-15,0-3-4 16,-4-1-3-16,-5-1-4 15,-3-3 0-15,-2-4-1 16,0-1 0-16,10-6 1 16,3-3-1-16,5-3 0 15,2-1-1-15,6-3-2 0,0 1-1 16,5-1-3-16,0-1-1 16,2 3-4-16,0-2-3 15,2 1-3-15,1-1 0 16,0 0-13-16,0 0-12 15,1 0-15-15,0 0-3 16,0 0 16-16,0 0 14 16,0 0 24-16,-1 0 9 0,0 0 8 15,0 0-1-15,0 0-2 16,0 0-2-16,-5 3-1 16,-4 3-2-16,-1-1-2 15,-24 19-4-15,30-19-5 16,-2 1-1-16,3 0 0 15,-4-4-1-15,7 5 3 16,-6-6 1-16,5 2 1 16,2 0 2-16,-2-2-2 15,2-1-6-15,0 0-89 16,0 0-75-16,0 0 102 16</inkml:trace>
  <inkml:trace contextRef="#ctx0" brushRef="#br0" timeOffset="11073.23">22319 14606 1016 0,'28'10'385'0,"-28"-9"-246"15,8 1-12-15,-8-2 11 16,-2 0-18-16,2 0-58 16,-2-1-22-16,1 1-26 15,0 0-6-15,0 0-5 16,0-1-30-16,0 1-142 16,1 0-197-16,-1 0 225 15</inkml:trace>
  <inkml:trace contextRef="#ctx0" brushRef="#br0" timeOffset="11866.36">22102 14324 487 0,'-1'0'204'16,"0"-2"-81"-16,3 2-66 15,-2-1 8-15,0 0 14 16,0 1-5-16,2 0-21 16,13 6-8-16,34 15-7 15,-28-17-4-15,8 6-12 16,6-3-5-16,4 1-9 15,3 4-2-15,2 8-4 16,-7-5-1-16,0 5 1 16,3 5 0-16,-4-2 2 15,1 9 0-15,-3 5 1 0,-4-1-1 16,-3 3 2-16,-2 1 1 16,-7-5 1-16,-4 2 0 15,-8 0 2-15,-3-4 1 16,-6-2 3-16,-3 1 2 15,-10-9 10-15,0 5 6 16,-9 0 32-16,-2-6 13 16,-5 0 13-16,-4-4 1 0,-2-6-20 15,-1-1-6-15,-2-7-12 16,-7-3-2-16,-17-3-9 16,-8-2-8-16,-11-3-14 15,5 1-6-15,15 0-8 16,7 0-2-16,8 0 0 15,3-3-1-15,1-2 0 16,2 0 0-16,9 0-3 16,3 4 0-16,15 2-5 15,2 3-3-15,8 2-14 16,3 0-9-16,6 0-5 16,-3-1-13-16,0 0-52 15,1 0-36-15,9 0-187 16,-2 0 204-16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3:37.6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75 14 8010,'-2'-2'1982,"1"2"-1670,0 0-1,0-1 1,1 1 0,-1 0-1,0-1 1,1 1-1,-1-1 1,0 0-1,1 1 1,-1-1-1,1 1 1,-1-1-1,1 0 1,-1 1 0,1-1-1,-1-1 1,4 1-191,6 2-73,0 1 0,1 0 1,-1 0-1,0 1 0,-1 1 0,17 7 0,-23-10-32,0 0-1,0 0 1,0 0-1,-1 0 1,1 1-1,0-1 1,-1 0-1,1 1 0,-1-1 1,1 1-1,-1 0 1,0-1-1,0 1 1,0 0-1,0 0 1,0 0-1,0-1 1,0 1-1,-1 0 1,1 0-1,0 0 0,-1 1 1,0-1-1,0 0 1,1 0-1,-1 0 1,0 0-1,-1 0 1,1 0-1,-1 3 1,0 0 40,-1-1 1,1 1 0,-1-1-1,0 1 1,-1-1 0,1 0-1,-1 0 1,0 0 0,0 0 0,-7 7-1,-4 1 269,-1 0 1,-1 0-1,0-2 0,-24 12 0,1-10 1051,85-30-981,-36 14-393,12-3 12,0 0 0,23-4 0,31 2 146,-47 7-942,30-6 0,-47 4 187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6:08:15.50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21744 12470 432 0,'1'3'308'16,"0"-1"-104"-16,-1-1-105 16,0-1 59-16,0 0-17 15,0 0-28-15,0 0-22 16,0 0-33-16,0 0-11 15,0 0-19-15,0-1-7 16,0 0-14-16,0 0-6 16,0 0-6-16,1-2-2 0,0-1 0 15,2 2 2-15,4-3 2 16,1 0 1-16,-2 3 3 16,1 2 3-16,-5 0 5 15,1 2 2-15,0 2 3 16,1 5 0-16,-3-1 1 15,-2 1 2-15,-13 23 0 16,2-29-1-16,0-3-3 16,-2 0-1-16,3-6-5 15,3 1 0-15,0-3-6 16,1 0-1-16,5 0-5 16,1-1-3-16,3 3-1 15,4-1 0-15,3 3 1 16,2 2 2-16,2 2 3 15,1 0 2-15,0 4 3 0,-1 1 3 16,-3 4 4-16,-2 0 1 16,-7 1 2-16,-2-1-1 15,-6 1 0-15,-4 0 1 16,-2-3 2-16,-2-3-2 16,-3-3-2-16,2-1 0 15,2-3-4-15,1-4-3 16,4 0-3-16,1-3-4 0,6 0-4 15,2-1-1-15,7 1 0 16,2 0-1-16,4 4 5 16,2 0 3-16,2 4 4 15,-1 0 3-15,-2 3 4 16,-1 2 1-16,-3 2 3 16,-3 2 0-16,-5 1 0 15,-4 2 0-15,-4-2-1 16,-1 1 1-16,-5 0 1 15,-1-2 1-15,-3-3 1 16,-1-1-1-16,2-3-1 16,1-2-2-16,3 0-6 15,1-5-2-15,4 1-6 16,4-2-3-16,6-1-3 16,2 3-1-16,5-2 0 15,1-1 2-15,2 4 3 0,1 1 4 16,-3 2 3-16,-1 2 4 15,-4 0 2-15,-1 5 0 16,-5 3 1-16,-1 0 0 16,-2 0-1-16,-3 1 0 15,2-1-1-15,-3 1 0 16,2-2 0-16,-1-3 2 16,0-2 1-16,1-2 0 0,1 0-3 15,1-1-1-15,1 0-3 16,1 0-3-16,0 0-2 15,0 0-4-15,5-10-1 16,0 1-1-16,30-27 2 16,-20 29 1-16,-5 2 4 15,3 1 3-15,-6 6 6 16,-2 3 3-16,-8 4 3 16,-4 2 1-16,-5 1 3 15,-1 0 0-15,-3 0-1 16,-1-1-1-16,0-5-4 15,0 1-1-15,4-3-4 16,2-2-1-16,1-1-9 16,1 0-14-16,2 0-46 15,2-2-40-15,4 1 78 16,1-4-56-16,0 3-39 0</inkml:trace>
  <inkml:trace contextRef="#ctx0" brushRef="#br0" timeOffset="632.4">21830 11949 419 0,'9'-8'286'0,"-1"5"-81"15,-3 0-95-15,-3 3 46 0,-2 6-22 16,-1-6-6-16,0 0-11 16,-1 13-38-16,-1 7-18 15,-3 26-25-15,4-28-5 16,2-1-8-16,7-2-4 16,-1-5-8-16,4 0-4 15,1-8-2-15,1 0-1 16,1-3-2-16,0-3 0 0,-1-4 2 15,-1-3 0 1,-1-2 1-16,0-1 2 16,-3 3 1-16,-2-1 3 0,-2 3 7 15,0 2 2-15,-1 7 2 16,-3 1 3-16,1-1 2 16,-1 0 0-16,1 4 1 15,0 12 0-15,6 28-8 16,-3-35 0-1,-1-5-4-15,0 2-3 0,3 8-4 16,3 0 0-16,1-4-44 16,0 2-39-16,1-4 61 15,2-3-39-15,-1-2-32 16</inkml:trace>
  <inkml:trace contextRef="#ctx0" brushRef="#br0" timeOffset="2246.52">22054 12426 711 0,'-7'4'307'16,"6"-2"-197"-16,2-2-72 16,8-1 11-16,2-1-6 15,10-3 2-15,4 0-7 0,13-6-20 16,8 0-2-16,12-6 0 15,6-4 0-15,10-1-3 16,8-2 2-16,10-3 3 16,5-2 4-16,-1 1 0 15,-2-1 1-15,5 4-2 16,-3 1 0-16,-6 2 0 16,-44 10 0-1,0 1-2-15,31-10-3 0,-3 1 0 16,-15 2 2-16,-7 1 5 15,-14 0-2-15,-13 2-33 16,-8 3-31-16,-20 4-111 16,-6 4 129-16,-7 5-88 15,-9 2-76-15</inkml:trace>
  <inkml:trace contextRef="#ctx0" brushRef="#br0" timeOffset="2777.25">22113 12705 582 0,'-9'-2'274'15,"1"0"-149"-15,4 2-71 16,1 2 26-16,4 1-18 0,-1-3 3 16,0 0 4-1,3 7-4-15,20 15-15 0,35 34-5 16,-21-20 0-16,6 3-1 16,6 8-8-16,3 1-3 15,4 6-3-15,2 0 0 16,3 1 2-16,-1 1 2 15,4-2-3-15,-5-3-3 16,-7-4-3-16,0-2-2 0,-12-8-3 16,-1-4-4-16,-14-10 2 15,-9-4-7-15,-10-10-65 16,-4-4-93-16,-10-10 125 16,-13-11-72-16,-7-10-63 15</inkml:trace>
  <inkml:trace contextRef="#ctx0" brushRef="#br0" timeOffset="3285.99">21697 12771 639 0,'-14'-43'347'0,"4"47"-167"16,-1 4-103-16,-7 7 38 16,-3 4-27-16,-6 8-21 15,-3 5-11-15,-2 5-20 16,-2 2-5-16,-5 3-8 16,-2 1-2-16,-1 1 0 15,-1 1-1-15,2-4 0 16,-1 2-1-16,-4 0-7 15,2 2-3-15,3-1-5 16,5-4-1-16,5-5-3 16,5-3-15-16,8-8-68 15,6-5-79-15,13-17 129 16,7-11-82-16,9-15-63 16</inkml:trace>
  <inkml:trace contextRef="#ctx0" brushRef="#br0" timeOffset="3728.63">21487 12478 626 0,'63'-18'384'0,"-71"20"-160"16,-3-2-122-16,0-4 62 15,-2-2-36-15,-6-1-17 16,-5-2-6-16,-10-3-27 15,-5-4-12-15,-10-2-13 16,-5-3-5-16,-8-4-8 16,-4-3-4-16,-3-4-12 15,-3 0-7-15,2 0-11 16,0 1-3-16,7 2-2 0,5 3-1 16,11 3-4-16,2 3-2 15,14 6-20-15,5 2-15 16,14 2-42-16,8 2-23 15,7 4 73-15,8-1-60 16,6 4-35-16</inkml:trace>
  <inkml:trace contextRef="#ctx0" brushRef="#br0" timeOffset="4485.33">23571 11610 475 0,'-3'-5'309'0,"-3"4"-113"16,3 3-100-16,1 8 49 15,-1 2-23-15,2 2-20 16,1 2-14-16,0 2-31 0,2-1-9 15,4-1-13-15,2-1-4 16,0-5-2-16,2-2 0 16,-1-4 4-16,0-3 1 15,1-3 2-15,0-5-1 16,1-3-3-16,0-2-2 16,0-4-4-16,1 0-3 15,0-2-8-15,-1 3-4 0,-1 0-9 16,-2 2-15-16,-2 2-57 15,0 4-46-15,-2 2 91 16,-3 2-64-16,-1 0-46 16</inkml:trace>
  <inkml:trace contextRef="#ctx0" brushRef="#br0" timeOffset="50585.04">25729 13767 444 0,'27'28'242'0,"-33"-31"-39"0,3-1-8 15,-2 0-32-15,-1-3-18 16,-1-2-26-16,-1 0-9 15,-5 1-7-15,1-1-6 16,-2 0-30-16,-2-1-18 16,-5 1-29-16,-2-1-8 15,-4 0-7-15,-4 2-1 16,-1 2 0-16,-3 0-1 0,1 3 2 16,1 2 0-16,-1 3-2 15,-5 1 0-15,-6 2-1 16,-1-2 0-16,-2 0-1 15,3 0 1-15,3 2-2 16,-1-1 1-16,4 4 3 16,4 0-1-16,5 1 0 15,-2 1 0-15,-2 0-3 16,-2 0-2-16,3 4 0 16,2 3 0-16,1 2-1 15,4 4 0-15,-1-3-1 16,4 0 1-16,2 5-2 15,2 1 0-15,-2 7-1 16,-1 4 1-16,1 0 2 0,-2 2 2 16,-1 0 0-1,5 0 1-15,-2-2 1 16,2-1 0-16,1 0-1 0,-4-2 0 16,7 3 0-16,-1 1 0 15,3 5 0-15,1 1 0 16,-2-2 0-16,6 0 0 15,-2 0 0-15,0 0 0 16,1 3 0-16,2 0 0 0,1 4 1 16,3-2 1-16,-1 1 1 15,2 2-1-15,10 2-1 16,-3 3 0-16,1 1-2 16,8-1 1-16,-6 2-2 15,5-6 0-15,4 2 1 16,-7-4 0-16,8-2 0 15,0 5 1-15,5-2 0 16,9 4 1-16,2-1 1 16,4 6-2-16,3-1 0 15,-1-2-1-15,5 0 0 16,-1-3 0-16,12-2 0 16,-6 2 1-16,2 1 0 15,6 0 0-15,-11-6 0 16,10 0 0-16,2-2-1 15,1-6 1-15,7 1 0 0,-2-2 1 16,-7-8-1-16,1 3 0 16,-6-7 1-16,1-2 0 15,2-5-1-15,-2-6 0 16,0-2-2-16,3-1-1 16,-3-3 1-16,-4-3 0 15,-3-3 1-15,-1-3 1 16,4-5 0-16,1-1 0 0,2-4 0 15,-2 1 0-15,1-2 1 16,-3-1-1-16,2-2 0 16,-6-4-1-16,1-3 0 15,3-3 1-15,-2 0 0 16,3-4 3-16,-6-1-1 16,-3-2 0-16,3-3 1 15,2-3-1-15,3-5 1 16,2-4 1-16,-7-7 3 15,-5 1 5-15,-11-2 12 16,0-1 5-16,-1 7 5 16,0-3-3-16,1 0-11 15,-5-2-7-15,-7-7-7 16,2-1-1-16,-4-1 0 16,-2-2 0-16,-5 0 1 15,-3-1 1-15,-6-1 1 16,-6-1 1-16,-4-2 1 0,-4 0-1 15,-5 3 1-15,-3 3-2 16,-8 1-1-16,0 0-1 16,0-7-3-16,6 1 0 15,-6-3-1-15,3 1-2 16,-15 7 3-16,-6-2 0 16,0 8 3-16,-4 2 1 0,0 6 2 15,0 5 0-15,-5 1-2 16,0 3 0-16,-8-1-4 15,-3 0-1-15,-4 4-2 16,-4 2-1-16,3 5-3 16,6 6 0-16,7 4-2 15,-1 2 0-15,7 6 1 16,-4 0-2-16,4 5-8 16,9 1-9-16,6-1-12 15,5 0-7-15,9 0-12 16,8 0-6-16,8 2-35 15,3-2-32-15,8 3-82 16,4 0-64-16,3 1 172 16</inkml:trace>
  <inkml:trace contextRef="#ctx0" brushRef="#br0" timeOffset="51665.99">25687 15355 625 0,'0'-6'334'0,"-3"-1"-68"16,2-3-27-16,1-2-54 16,0 2-35-16,1-5-52 0,2 1-18 15,0 1-22 1,0 4-11-16,-1 5-20 0,1 2-10 15,-3 2-13-15,0 0-2 16,0 0-1-16,0 0 2 16,0 0 1-16,0 9 1 15,0 2 2-15,-2 0-1 16,-9 23 3-16,2-29 1 16,-3-5-1-16,-2 1 1 0,1 0-3 15,1 0-3 1,4-1-4-16,2-4-4 0,5-4-6 15,2 3 0-15,7-4 1 16,0 1 3-16,5 2 3 16,-3-4 1-16,0 10 2 15,-2-1 0-15,-3 3 2 16,0 3 3-16,-5-1 5 16,0 2 1-16,-3-5 5 15,1-1 1-15,1 0 1 16,0 0 0-16,0 0-5 15,-1 0-2-15,-1 2-5 16,1-2-4-16,0 0-2 16,1 0-3-16,0 0-1 15,0-2 0-15,0 1 2 16,0 0-2-16,1 0-28 0,0 0-30 16,0 0-82-16,0 0-58 15,0 0-225-15,2-1 271 16</inkml:trace>
  <inkml:trace contextRef="#ctx0" brushRef="#br0" timeOffset="52206.04">25634 15549 781 0,'3'-9'369'0,"2"0"-94"15,-3-1-73-15,-2 4-47 16,-1 0-26-16,-5 3-75 15,-2 0-25-15,-4 1-21 16,-1 1-3-16,1 2-4 16,1 4-1-16,4 1 0 0,-1 1-3 15,0 2 0-15,3 2-2 16,1 0-1-16,1 2-1 16,5-1-1-16,2 0 2 15,9-1 3-15,1-2 2 16,6 2 9-16,-1-2 3 15,-2 1 5-15,-3-1 6 16,-5-1 6-16,-2-3 4 16,-6-2 15-16,-1 3 5 0,-5-3 4 15,4-3-1-15,0 0-13 16,0 0-8-16,-15 8-14 16,-31 14-6-16,29-18-7 15,-1-4-4-15,2 0-23 16,4 2-33-16,2-4-110 15,3 2-86-15,8-8 150 16</inkml:trace>
  <inkml:trace contextRef="#ctx0" brushRef="#br0" timeOffset="53303.86">25575 12969 621 0,'-1'0'298'15,"1"-4"-85"-15,0 0-35 0,0 3-20 16,0 1-28-16,0 0-54 16,0 0-21-16,0 4-26 15,0 17-3-15,1 35-7 16,-1-24-3-16,2 2-6 15,-1-3-2-15,1 4-1 16,1-4-1-16,-3-1-1 16,0-5 0-16,0-4 0 15,-2-2 0-15,1-9-5 16,-1-1-36-16,1-9-99 16,1-3-79-16,-1-9-199 15,0-6 250-15</inkml:trace>
  <inkml:trace contextRef="#ctx0" brushRef="#br0" timeOffset="53776.14">25525 13002 467 0,'1'-8'273'16,"4"-2"-13"-16,1 2-40 16,-1 0-53-16,3-1-20 15,2 0-44-15,4 2-18 16,2 2-26-16,2 2-8 0,1 3-16 15,0 6-5-15,-1 2-9 16,-1 3-2-16,0 3-4 16,-2 0-1-16,1 1-5 15,0 1-1-15,-3 0-1 16,-2-3 0-16,-7 5 6 16,-4-2 2-16,-8 1 3 15,-6 3 0-15,-7-6-4 16,2 3-2-16,-2-5-4 15,2-1 1-15,4-5-2 16,1-1 1-16,3-5 1 16,2-2-1-16,1 0 1 15,2-1 6-15,5 3 2 16,1 0-1-16,5 0-2 16,-5 0-3-16,2 0 2 15,21 9 6-15,32 16 10 16,-29-12 4-16,5 0 4 0,-4-1-1 15,-4-1-2-15,1 0-2 16,-7-2-7-16,-4-1-3 16,-4-2-7-16,-3-3-4 15,-6-1-4-15,0-2-1 16,-3-2-40-16,3 1-35 16,-1 0-119-16,0 0-99 15,0 0 178-15</inkml:trace>
  <inkml:trace contextRef="#ctx0" brushRef="#br0" timeOffset="59842.07">26383 14306 347 0,'0'0'267'16,"1"3"1"-16,-1-3-46 16,0 0-21-16,0 0-53 15,0 0-23-15,0 0-43 16,0 0-19-16,0 0-32 16,0 0-9-16,0 0-17 15,0 0-4-15,0 0-3 16,0 0-3-16,0 0 2 0,0 0 1 15,0 0 1-15,1 0 0 16,-1 0 0-16,0 0 1 16,0 0 3-16,0 1 2 15,3 5 2-15,0-2 0 16,-1 4 0-16,-2-7-1 16,-1 0-1-16,0-1 0 0,0 1-1 15,-1 1-1-15,1-2-1 16,0 0-2-16,0 0-2 15,0 0-2-15,0 0-2 16,1 0 0-16,0-1 2 16,0 0-1-16,0 0 3 15,2 0 0-15,-1 0 2 16,5 1 0-16,-6 0 5 16,0 0 4-16,0 0 5 15,0 0 3-15,0 0-1 16,0 0-1-16,0 0-2 15,0 0 1-15,0 0 5 16,0 0 0-16,-1 0-1 16,0 0-4-16,-1 0-12 15,1 0-2-15,1 0-3 16,0 0 1-16,0-1 2 0,0 0 2 16,0-1 0-16,0 1 0 15,0 0-2-15,0 0-3 16,0 0 0-16,0 0-1 15,0 0-4-15,0 0-18 16,0 1-96-16,0 0-131 16,0 0 158-16</inkml:trace>
  <inkml:trace contextRef="#ctx0" brushRef="#br0" timeOffset="60636.55">26692 15036 866 0,'-1'0'367'0,"0"0"-167"15,-5 0-27-15,-5 0-30 16,-1-1-18-16,-24 0-67 16,28-2-17-16,5 2-28 15,3-1-11-15,3 0-6 16,-3 1-4-16,0 0 1 16,0 0 3-16,0 1 2 15,5 0 1-15,-2 0 3 16,-2 0 3-16,-1 0 4 0,0 0 2 15,0 0 1-15,0 3 1 16,0-2-2-16,-1-1-1 16,0 0-2-16,0 0-1 15,-1 0-3-15,-2 1-3 16,3-1-4-16,0 0-3 16,0 0-1-16,0 0 1 15,0 0 4-15,1-1 2 16,0 0 1-16,0 0 2 15,0 0 2-15,0 0 1 0,0 0 2 16,0 0 2-16,0 0-1 16,0 1-1-16,0 0-16 15,0 0-36-15,0 0-121 16,0 0-105-16,0 0 159 16</inkml:trace>
  <inkml:trace contextRef="#ctx0" brushRef="#br0" timeOffset="61321.1">26654 15822 734 0,'-1'0'347'0,"0"-1"-121"16,-1 0-17-16,1 0-41 15,1 0-39-15,-1 0-66 16,1 0-21-16,0 0-28 15,0 0-3-15,0-1-8 16,0 1-3-16,0 0 0 16,0 0 0-16,0 1 1 15,0 0 2-15,0 0 2 0,0 0 1 16,0 0 0-16,-1 0-1 16,0 0-2-16,0 0 0 15,0 0-2-15,-1-1-1 16,1 0-2-16,0 0-1 15,0 0 2-15,1 0 0 16,0 0 4-16,0-1 2 16,0 1 4-16,0 0 2 15,0 0 2-15,0 0 6 0,0 0 8 16,0 0 3-16,0 1 0 16,0 0-6-16,0 0-12 15,0 0-5-15,0 0-19 16,0 0-32-16,0 0-126 15,0 0-120-15,0 0 175 16</inkml:trace>
  <inkml:trace contextRef="#ctx0" brushRef="#br0" timeOffset="63747.58">26497 14154 297 0,'-1'0'167'0,"-5"1"-15"15,0 1-15-15,-3 0-16 16,6-1-9-16,-3 1-24 15,1 1-11-15,4-3-18 16,0 0-4-16,-1 1 3 16,-1 2 4-16,2-3 1 0,0 0-2 15,0 0-3-15,0 0-3 16,0 0-6-16,1 0-2 16,0-1-11-16,8-3-5 15,12 0-7-15,29-44-4 16,-22 22-8-16,4-5-2 15,7 2-4-15,1-5-2 16,7-3-2-16,4 5 1 16,-3-3 0-16,-8 2 0 15,-9 5 1-15,-8 4 1 0,-6 5 12 16,1 3 6-16,-9 6 4 16,0 3 3-16,-8 3-5 15,3 3 0-15,0 1-4 16,-4 0-2-16,0 0-10 15,0 0-7-15,0 0-6 16,0 0-4-16,0 0-9 16,-1 0-13-16,1 0-40 15,0 0-41-15,0 0-179 16,0 0 188-16</inkml:trace>
  <inkml:trace contextRef="#ctx0" brushRef="#br0" timeOffset="64199.52">26922 13668 542 0,'-31'-36'257'16,"24"34"-69"-16,2 0-50 15,5 0 6-15,-2 1-30 0,2 1-54 16,0-1-19-16,0 1-17 16,0 0-1-16,0 0 4 15,0 0-2-15,0 0-15 16,5 2-4-16,9 3-4 16,26 18-1-16,-26-12 0 15,3-2 1-15,-4 0 0 16,0-3 5-16,-2 0 13 15,-4-1 8-15,-3 0 21 16,-4 0 3-16,-1 2 3 16,-3 2-4-16,-1 5-8 15,2 1-7-15,-9 3-10 16,1 0-4-16,0-7-10 16,4-1-3-16,5-3-5 15,0-5 0-15,-2 0-2 16,3-2-1-16,0 0-13 15,0 0-34-15,1 0-126 0,0 0-127 16,0-1 180-16</inkml:trace>
  <inkml:trace contextRef="#ctx0" brushRef="#br0" timeOffset="65013.49">26650 14197 583 0,'-1'0'315'15,"-8"2"-92"-15,-1-1-81 16,-1 0-18-16,-27 9-52 16,28-6-15-16,2 1-19 15,2 0-8-15,3-4-4 16,1 0-2-16,2-1-7 16,0-1-3-16,0 1 2 15,0-1 3-15,0 0 9 16,0 0 5-16,0 0 12 15,7-2 5-15,0 0 6 16,0 0-2-16,2-2-15 16,4 1-11-16,29-9-17 15,-23 11-4-15,6-1-6 0,5 1 1 16,11-1-2-16,5 0 1 16,1-4 0-16,-1-2 0 15,3 0 1-15,-5-2 0 16,-3 2 0-16,-4 2 2 15,-14 3-1-15,-6 2 0 0,-7 2-1 16,-3 1-2-16,-7 1-13 16,-1-1-18-16,0-1-53 15,-1 0-42-15,1 0-116 16,0 0-96-16,0 0 214 16</inkml:trace>
  <inkml:trace contextRef="#ctx0" brushRef="#br0" timeOffset="65400.95">27100 14030 936 0,'-18'-36'398'15,"10"37"-237"-15,2 1-80 0,3 1-20 16,3 2-41-16,4-3-9 16,6 5-8-16,5-5-1 15,2 2 1-15,3-1 1 16,2-2-1-16,-2 5 1 16,-1-5-1-16,0 2 0 15,-8 3 0-15,-1 0 4 16,-7 5 16-16,-3 0 8 0,-7 2 7 15,-4-2-1-15,-4 1-13 16,0 3-8-16,1-4-7 16,0 1-5-16,3-4-5 15,3-3-9-15,1-2-31 16,5-2-27-16,0-1-69 16,2 0-60-16,0 0 125 15</inkml:trace>
  <inkml:trace contextRef="#ctx0" brushRef="#br0" timeOffset="65962.75">26534 14390 419 0,'0'-4'262'16,"2"3"-51"-16,4 2-5 16,-6-2-18-16,0 0-56 15,3-1-28-15,17 0-45 16,31-1-17-16,-19 0-17 15,5 3-4-15,8 0-11 16,7 2-4-16,-1-1-2 16,-2-1 0-16,-3 2 0 15,-2-3-1-15,0 3 1 0,-1-4 1 16,-6 2 1-16,-8 0 1 16,-9 0 4-16,-5 6 2 15,-6-3 1-15,-2 5 0 16,-5-6-1-16,-2-2-9 15,-3 1-59-15,1-2-43 16,1 0-156-16,0 0-192 16,0-1 291-16</inkml:trace>
  <inkml:trace contextRef="#ctx0" brushRef="#br0" timeOffset="66266.36">27113 14257 896 0,'0'-2'381'16,"0"2"-215"-16,6 0-95 15,-6 0-18-15,0 0-30 16,5 4-6-16,12 0-7 16,25 40-4-16,-22-28 11 15,1-1 8-15,-3-7 21 16,-1 1 9-16,-6-5 2 15,-8 0-3-15,-3 1-13 0,-4 4-7 16,-7-1-14-16,0 4-6 16,-3-1-11-16,2-4-9 15,2 1-38-15,2-4-37 16,4-3-115-16,-3-2-110 16,2 1 192-16</inkml:trace>
  <inkml:trace contextRef="#ctx0" brushRef="#br0" timeOffset="66917.55">26780 15054 570 0,'-17'1'258'0,"-2"3"-114"16,6-1-12-16,2 1-33 16,2-2-28-16,5-2-36 15,4-1-11-15,7-6-8 16,7-4-4-16,13-7-6 16,8-6-2-16,12-6-1 15,5-1 2-15,0-5 7 16,-1 0 9-16,-3-1 19 15,-3-1 13-15,-9 5 18 16,-3 3-6-16,-10 7-15 16,-7 5-14-16,-5 5-21 15,-4 6-5-15,-5 5-3 16,-2-1-1-16,0 3-5 0,-1 0-2 16,0 0-29-16,0 0-24 15,0 0-62-15,-1 0-58 16,1 0 110-16</inkml:trace>
  <inkml:trace contextRef="#ctx0" brushRef="#br0" timeOffset="67265.32">27098 14643 715 0,'-44'-17'376'16,"40"13"-125"-16,0 2-76 15,3 0-28-15,0 2-69 16,0-1-25-16,1 0-24 16,0 1-9-16,5 0-5 15,13 3-3-15,34 10-4 16,-28-7-3-16,2-3-1 16,1-1-1-16,0 0 0 15,-4 3 0-15,-3-2 1 16,-5-1 0-16,-8 2 1 15,1 1 4-15,-12 5 4 16,-4 3 0-16,-3 2-2 16,-4 3-4-16,4-6-4 15,1 0-3-15,3-2-13 0,3-3-26 16,0-2-97-16,0-2-113 16,1-2 154-16</inkml:trace>
  <inkml:trace contextRef="#ctx0" brushRef="#br0" timeOffset="67694.19">26755 15065 594 0,'-13'2'261'0,"4"0"-112"16,3 0-7-16,6-2-12 16,4-2-17-16,17-5-34 15,6-1-18-15,14-4-19 16,5 1-11-16,4-1-17 15,5-2-5-15,4 0-4 0,-3-2-1 16,3 4 0-16,-1 2-1 16,-8 8 1-1,2 5 0-15,-18 4-1 0,-5 0 1 16,-10 3-3-16,-9-1-20 16,-4 1-57-16,-1 0-34 15,-5-6-155-15,-1-2 169 16</inkml:trace>
  <inkml:trace contextRef="#ctx0" brushRef="#br0" timeOffset="67998.03">27311 14839 862 0,'0'-2'385'16,"2"-1"-182"-16,3 1-123 15,-5 2-21-15,0 0-25 16,8 3-4-16,9 3-7 16,32 16-7-16,-32-14-7 15,4 3-1-15,-1 1 3 16,-1-5 1-16,-1 3 0 0,-3-2 1 16,-7 1-1-1,-3 1 1-15,-8 6 3 0,-4 4 0 16,-8 2 0-16,0 0-3 15,-6-6-4-15,1-2-2 16,7-4-5-16,1-2-5 16,8-5-32-16,4-3-30 15,0-5-118-15,0 3-154 0,0 1 217 16</inkml:trace>
  <inkml:trace contextRef="#ctx0" brushRef="#br0" timeOffset="68412.88">26803 15109 934 0,'-9'0'346'0,"-2"0"-254"15,2-1 5-15,12-1-9 0,4-1-18 16,17 0-36-16,5-2-14 16,4 5-8-16,8 4-2 15,4 2-3-15,2 3-2 16,10-3-2-16,-3 4 0 15,7 0-1-15,-2 0-1 16,1 6 1-16,-5 0 0 16,-9 0 1-16,-10 1 1 15,-8-3 2-15,-5-2 0 16,-10-6 0-16,-1 2-6 0,-13-8-92 16,1 0-122-16,-2-3 135 15</inkml:trace>
  <inkml:trace contextRef="#ctx0" brushRef="#br0" timeOffset="68712.56">27405 15143 746 0,'5'2'310'15,"6"0"-178"-15,5 2-25 16,5 2 15-16,1 2-19 15,0 2-19-15,-1 3-42 16,-4 3-17-16,-1-1-11 0,-4 0 2 16,-7 0 18-16,-4 0 5 15,-4-2 5-15,-6 3-1 16,-4-5-20-16,-2-2-7 16,-1-3-10-16,3-2-5 15,-2-2-30-15,3 0-38 16,-2-2-121-16,0 0-146 15,7-2 210-15</inkml:trace>
  <inkml:trace contextRef="#ctx0" brushRef="#br0" timeOffset="69369.95">26708 15725 524 0,'-5'7'261'15,"-3"-2"-73"-15,-31 31-55 16,30-29 7-16,3-4-38 15,4-4-30-15,7 1-43 16,4 2-15-16,15-1-2 16,7 1 5-16,16-8 12 15,5-4 4-15,7-4 2 16,7 2-1-16,0 1-10 16,4-1-8-16,4 7-5 0,-6 1-1 15,-9 4-3-15,-5 6 0 16,-13 2 0-16,-10 1 1 15,-9 4 2-15,-8-5-1 16,-12-2 3-16,5 1-1 16,-11-7-46-16,-4 1-41 0,2-2-118 15,-5-3-138-15,-2-3 214 16</inkml:trace>
  <inkml:trace contextRef="#ctx0" brushRef="#br0" timeOffset="69709.88">27345 15573 673 0,'12'0'334'0,"-5"2"-48"16,-4 1-127-16,-1 5-44 15,3 4-16-15,5 2-58 16,8 1-15-16,2 1-15 0,5-4-2 16,-1-1 1-16,-5-3 0 15,2 1 1-15,-7-2-1 16,-11 3 5-16,-4 1 2 16,-10 4-3-16,-5 5-1 15,-8-2-7-15,3 1-3 16,-1-6-21-16,1-2-32 15,9-3-83-15,2-4-89 16,-3-1 136-16</inkml:trace>
  <inkml:trace contextRef="#ctx0" brushRef="#br0" timeOffset="70150.14">26732 15798 827 0,'-10'1'338'0,"-1"0"-214"15,0 6-45-15,2 0 7 16,3 2-38-16,5 2-17 16,11 1-14-16,5-2-7 15,19-1-1-15,9 2 2 16,12-2-5-16,5-2-1 16,6-1 1-16,0-1 2 15,0 0 2-15,-1 2 0 0,-10 6-1 16,-6 4-1-16,-12-1-1 15,-3 1-1-15,-18-4 1 16,-4-3-2-16,-5-4-2 16,-4 0-3-16,-2-5-41 15,-2-1-38-15,0-1-101 16,0 0-74-16,-18-5 158 16</inkml:trace>
  <inkml:trace contextRef="#ctx0" brushRef="#br0" timeOffset="70776.31">27314 15842 932 0,'-5'-28'410'0,"5"33"-218"16,0 3-104-16,4 4-21 16,8 7-45-16,1 0-10 15,3 0-6-15,-2-4-2 16,-2-3 0-16,-1-1 2 15,-4-1 10-15,-5 0 8 16,-3 2 12-16,-4 0 1 16,-4 3-9-16,1 1-8 15,-13 1-16-15,1-3-11 0,-3 1-25 16,-3-4-21-16,10-4-91 16,2-4-95-16,5-4 152 15</inkml:trace>
  <inkml:trace contextRef="#ctx0" brushRef="#br0" timeOffset="71297.36">26650 15864 577 0,'-6'-3'224'0,"-4"6"-135"16,2 2-46-16,0 5 3 16,4 2 3-16,7 2 1 15,5 3 7-15,7 0 18 16,7 3 1-16,7 2-7 16,6-1-11-16,13 3-30 15,-5 0-8-15,5 4-11 16,-1 2-3-16,0 1-1 15,3-1 1-15,5 1 7 16,-4-1 6-16,2-2 12 16,-2 0 4-16,-3-1-1 15,-6-2 0-15,-14-5-2 16,-3-2-4-16,-12-2-4 16,1-1-5-16,-3-5-27 0,-9-3-36 15,-4-3-138-15,-6-5-235 16,-1-3 267-16</inkml:trace>
  <inkml:trace contextRef="#ctx0" brushRef="#br0" timeOffset="71685.67">27321 16256 969 0,'1'-1'459'16,"2"3"-174"-16,-2 0-134 16,-1-2-27-16,0 0-60 15,0 0-29-15,0 0-25 16,3 1-3-16,9 5-1 15,1 1-1-15,28 24-2 16,-30-19 1-16,-8 2 1 16,-1-2 0-16,-5-1 5 15,0 6 1-15,-7-1 3 16,-5 1 1-16,-3-1-5 0,-5-5-1 16,0-1-8-1,6-3-1-15,5-3-7 0,4-3-14 16,8-2-56-16,1-3-64 15,10-1 87-15</inkml:trace>
  <inkml:trace contextRef="#ctx0" brushRef="#br0" timeOffset="73150.47">27622 16511 541 0,'0'-1'296'0,"0"0"-42"16,0 0-22-16,0 0-51 0,0-1-35 16,0 1-64-16,0 0-25 15,0 1-25-15,0 0-8 16,0 0-10-16,0 10-3 15,-1-2-2-15,-1-2 0 16,1-5 1-16,0-1-1 16,0 0 0-16,0 0-3 15,0 0-3-15,-2 0-3 0,2-1 0 16,0 0-2-16,0-1-1 16,-1-9 1-16,2 2 0 15,2 2 2-15,28-23 1 16,-17 31 3-16,-4 5 3 15,-2 4 1-15,-6 4 4 16,-3 1 2-16,-2 3-1 16,-4-2 0-16,-1-4 0 15,1-3-2-15,-1-7 3 16,0-1-1-16,3-5-1 16,-1-2-3-16,1-2-4 15,3-3-4-15,2 1-2 16,1 0-3-16,4 1 0 15,3 1 1-15,2 2 2 16,1 2 1-16,0 2 4 16,-3 2 2-16,-4 5 4 0,0-2 3 15,-3 1 4-15,-1-4 5 16,-1 0 8-16,1 0 2 16,0 0-1-16,0 0-4 15,0 0-11-15,0 0-3 16,0 0-7-16,0 0-2 15,0 0-3-15,-3 2-2 16,3-2-2-16,0 1-3 0,0 0-3 16,0-1-1-16,0 0 0 15,0 0 0-15,0 0-6 16,0 0-24-16,1 0-94 16,0 0-81-16,0 0 127 15</inkml:trace>
  <inkml:trace contextRef="#ctx0" brushRef="#br0" timeOffset="73764.42">27903 16474 407 0,'0'0'275'15,"0"0"66"-15,0 0-130 0,0 0-34 16,0 0-15-16,0 0-43 15,0 0-13-15,0 0-19 16,-1 0-11-16,-1 0-17 16,1 0-11-16,-1 6-21 15,2 11-7-15,5 29-11 16,1-27-2-16,-3-2-6 16,5-3-1-16,-1-5 1 15,5 0-1-15,5-5 2 16,-1-2-1-16,4-2 1 15,0-3-1-15,-2-3 2 16,-2-2 0-16,-1-8 2 16,-4 0 1-16,-5-6 0 15,-2 3 1-15,-4 4 2 16,-1 4 1-16,0 7 1 16,-2 2 1-16,0 3 6 15,2-1 3-15,0 0 6 0,1 0 0 16,0 12-6-16,2 7-1 15,9 30-7-15,-4-29-2 16,1 0-4-16,0-4-2 16,1-2-3-16,0-3-3 15,0-4-7-15,-2 0-35 16,7-8-128-16,-2-4-78 16,3-10 140-16</inkml:trace>
  <inkml:trace contextRef="#ctx0" brushRef="#br0" timeOffset="77589.78">26563 15739 598 0,'-2'0'349'0,"-1"1"-58"16,-1-1-93-16,-1 0-22 0,4-1-79 15,0 0-39-15,0 0-45 16,0 0-10-16,0 0-4 15,1 1 1-15,0 0 1 16,0 0 3-16,2 5 3 16,1 10 2-16,2 24 1 15,-12-33 3-15,-2-3 7 16,0-1 4-16,-2-3 2 16,0 2-1-16,4-3-13 15,-1-5-6-15,8 4-9 16,3-6-3-16,1 0 0 15,4 4 0-15,-1-6 3 16,2 7 1-16,0 4 2 16,0 0 2-16,-3 5 6 15,-1-1 2-15,-5 3 3 16,0 4-1-16,-5 2-1 0,-1-3-2 16,-1 1 0-16,0-6-1 15,1-3 4-15,2-2 2 16,-1-4 1-16,3 2-1 15,0-4-5-15,-2 1-2 16,4-2-4-16,0 0 1 16,6 0-2-16,1-1 1 15,0 6 5-15,1 1 4 16,-2 0 7-16,0 1 2 0,-4-1-2 16,-2-2-4-16,0 2-4 15,0 1 0-15,0 0-1 16,0 0 0-16,-1 0-4 15,0 0-20-15,0 0-89 16,0 0-70-16,0 0 100 16</inkml:trace>
  <inkml:trace contextRef="#ctx0" brushRef="#br0" timeOffset="78671.63">26238 15878 586 0,'0'-27'300'0,"0"29"-120"16,2 0-29-16,1 4-8 16,-3-6-31-16,0 0-8 15,0 1-18-15,7 12-13 0,3 3-22 16,25 26-8-16,-27-27-15 16,2 1-8-16,-4-7-4 15,0 1-1-15,3-4 3 16,-5-3 4-16,2-3 8 15,0-2 1-15,-5-7-4 16,6-5-5-16,0-3-10 16,-2-2-4-16,1 0-3 15,3 5-1-15,-2 0-4 16,-1 3-7-16,-1 3-51 16,-8 0-48-16,8 7-194 15,-4 0 190-15</inkml:trace>
  <inkml:trace contextRef="#ctx0" brushRef="#br0" timeOffset="84516.42">27054 13472 621 0,'-1'0'313'0,"-1"0"-100"15,-4 1-19-15,5-1-65 16,0 0-37-16,0 0-48 16,0 0-12-16,0 0-5 0,0 0 1 15,0 0 4-15,0 0 0 16,0 0-4-16,-1 0-3 15,1 0-8-15,0 0-5 16,0 0-4-16,0 0-2 16,0 0-2-16,0 0 0 15,0 0-4-15,0 0 0 16,0 0-3-16,-1-1 1 0,2-1 0 16,0 1 0-16,0 0 1 15,0 0 0-15,0 0 1 16,0 0 2-16,0 0 1 15,0 1 2-15,0 0 0 16,0 0-1-16,-1 0-1 16,0 0 0-16,0 0-1 15,0 1 0-15,0-1-2 16,-1 2 0-16,1-2-2 16,0 0-1-16,0 0-1 15,-1 0 1-15,1 0 2 16,0 0 0-16,1 0 1 15,0 0 2-15,0 0 3 16,0 0 0-16,0 0 1 16,0 0 1-16,0 0 2 15,0 0-1-15,0 0-5 16,0 0-2-16,0 0-48 0,0 0-89 16,5 14 92-16</inkml:trace>
  <inkml:trace contextRef="#ctx0" brushRef="#br0" timeOffset="85127.61">27235 13874 440 0,'4'3'205'0,"2"-1"-75"0,2 1-9 16,-1-1-34-16,-2 0-9 16,-5-2-3-16,0 0 6 15,2 4 15-15,-2-4 4 16,0 1-11-16,-2 0-9 15,1-1-17-15,0 0-6 16,0 0-22-16,0 0-12 16,0 0-18-16,0 0-5 0,0-1-5 15,0 0-2-15,1 0 4 16,0 0 0-16,5 1 3 16,3 1 0-16,-5 0 6 15,-1-1 1-15,-2 0 5 16,0 0 3-16,0 0 5 15,0 0 1-15,0 0-4 16,0 0-3-16,0 0-9 16,0 0-5-16,-1 0-5 15,0 0-11-15,0 0-69 16,0 0-68-16,0 0 95 16</inkml:trace>
  <inkml:trace contextRef="#ctx0" brushRef="#br0" timeOffset="85675.61">27389 14351 735 0,'0'0'404'16,"0"0"-80"-16,0 0-159 16,0 0-25-16,0 0-74 15,0 0-32-15,0 0-26 16,0 0-4-16,0 0 0 16,0 0 1-16,0 0 0 0,0 0 2 15,0 0-4-15,0 0-1 16,0 0-2-16,0 0 0 15,0 0 0-15,0 0 1 16,0 0 0-16,0 0 1 16,0 0-1-16,0 0 2 15,0 0 0-15,0 0 2 0,0 0 1 16,0 0 1-16,0 0 0 16,0 0 0-1,0 0-3-15,0 0-44 0,-1 0-197 16,0 0 166-16</inkml:trace>
  <inkml:trace contextRef="#ctx0" brushRef="#br0" timeOffset="86264.44">27493 14655 765 0,'-28'-34'410'16,"27"28"-94"-16,-2-1-139 16,0 0-14-16,-2 2-52 15,0 2-25-15,2 3-22 16,2-1-11-16,0 1-16 15,0 0-5-15,0 0-13 0,1 0-6 16,0 0-5-16,-1 0 0 16,-1 0-2-16,1 0-1 15,0 2-2-15,0 1-25 16,1-1-127-16,0 2-101 16,1 0 144-16</inkml:trace>
  <inkml:trace contextRef="#ctx0" brushRef="#br0" timeOffset="86682.22">27652 14901 772 0,'0'-1'377'16,"0"0"-133"-16,0 0-18 16,0 0-49-16,0 0-35 15,0 0-47-15,0 0-19 16,0 0-34-16,0 0-11 16,0 0-19-16,0 1-7 0,0 0-9 15,0 0-33-15,0 0-116 16,0 0-96-16,0 0 145 15</inkml:trace>
  <inkml:trace contextRef="#ctx0" brushRef="#br0" timeOffset="87069.89">27694 15204 664 0,'2'1'387'16,"-1"-1"-92"-16,0 0-57 16,-1 0-27-16,0 0-78 15,0 0-35-15,0 0-56 16,-1 0-38-16,0 0-122 15,0 0-116-15,1-1 142 16</inkml:trace>
  <inkml:trace contextRef="#ctx0" brushRef="#br0" timeOffset="87719.27">27628 15740 413 0,'0'-1'261'16,"0"0"5"-16,0 0-20 16,0 0-41-16,0 0-26 15,0 0-50-15,0-1-20 0,0 1-42 16,0 1-17-16,0 0-29 15,0 0-11-15,0 0-46 16,0 0-74-16,0 1 73 16</inkml:trace>
  <inkml:trace contextRef="#ctx0" brushRef="#br0" timeOffset="87987.68">27637 15966 867 0,'0'0'409'16,"0"0"-146"-16,0 0-41 15,0 0-66-15,0 0-45 16,0 0-77-16,0 0-23 16,0 0-55-16,0 0-64 15,0 0 69-15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6:11:00.31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3169 5199 770 0,'-30'-43'362'15,"29"42"-150"-15,-1 0-30 16,3 3-74-16,-1-2-18 15,0 0-12-15,0 0 1 16,5 13 7-16,6 13-1 0,10 39-15 16,-12-27-7-16,1 4-17 15,0-2-7-15,1 0-16 16,-3-7-5-16,0-7-5 16,-3-1 0-16,-1-12 5 15,-2 1 3-15,-2-9 10 16,-1-4 7-16,-2-1-1 15,1 0-6-15,1-1-23 16,0 0-11-16,-1-12-12 16,1-16 0-16,4-27 4 15,3 28 2-15,4 5-1 16,3 1-2-16,3 5-2 16,4 4-1-16,6 7 1 15,4 4 1-15,0 4 7 16,-3 3 4-16,-1 8 8 15,-3 3 5-15,-11 6 16 0,2 1 5 16,-14 2 7-16,-6-1 1 16,-3-3-8-16,-1-3 1 15,-4-2 1-15,1-2 1 16,-3-2 3-16,-6-2-1 16,1-5-8-16,-2-3-6 15,1-2-13-15,3 0-8 16,5-2-79-16,4 0-64 15,7-3-213-15,6-3 214 0</inkml:trace>
  <inkml:trace contextRef="#ctx0" brushRef="#br0" timeOffset="482.22">3839 5451 849 0,'7'5'470'16,"-7"-5"-177"-16,-2-5-5 15,-4 0-41-15,-6-7-97 16,-4-2-36-16,1-2-51 16,-1 1-13-16,-1 3-24 0,0 2-6 15,-2 5-8-15,3 0-8 16,-1 9-12-16,3 3-7 15,1 7-11-15,2 6-4 16,5 6 5-16,4 0 6 16,5-1 10-16,5-4 7 15,3-6 1-15,1-3 1 16,1-7-2-16,0-2 0 16,3-8 2-16,2 0 0 15,2-8 4-15,1-3-1 0,-4 0 4 16,-2-4 0-16,-2 6 0 15,1 1 1-15,-6 6-2 16,-3 3 3-16,-2 5 5 16,0 3 1-16,-2 8 8 15,1 5-2-15,2 6-4 16,1-2-5-16,3 1-12 16,3-8-18-16,2-8-111 15,2-2-89-15,12-11 131 16</inkml:trace>
  <inkml:trace contextRef="#ctx0" brushRef="#br0" timeOffset="1035.54">4192 5330 973 0,'-7'-7'493'0,"-3"5"-159"0,-3 1-36 15,-6 3-124-15,1 4-37 16,-3 1-59-16,-3 2-20 15,12 0-28-15,-4 1-12 16,13 2-20-16,5-1-8 16,6 5-5-16,3 2 1 0,5 0 8 15,1 2 3-15,-1-1 5 16,3-1 3-16,-7-4 3 16,-1 1 2-16,-7-10 7 15,-1-4 8-15,-4-1 19 16,0 0 5-16,0 0-4 15,0 0-9-15,0 0-26 16,-6-1-9-16,6 0-18 16,0 0-14-16,0 0-9 15,0 0-1-15,0 0 13 16,1 0 10-16,4 0 8 16,17 1 2-16,29-7 0 15,-28-4 1-15,6 2 0 16,-3-6 3-16,0 1 3 15,-2 1 3-15,-10-2 10 16,-5 4 4-16,-8 2 9 0,-3 0 3 16,-6 3 1-16,1 3-2 15,-3 3-10-15,1 0-4 16,2 3-1-16,0 2 0 16,3 3 4-16,1 2 2 15,4 3 0-15,0 4 0 16,4-1-5-16,4 3-4 15,2-5-9-15,4-2-3 16,9-1-5-16,0-4-9 0,10 0-126 16,3 1-79-16,15-11 131 15</inkml:trace>
  <inkml:trace contextRef="#ctx0" brushRef="#br0" timeOffset="1530.46">5655 5362 495 0,'-1'0'332'0,"0"-1"11"16,1-1-11-16,-1 1-66 15,0 0-40-15,-2-3-70 16,-6 1-29-16,-11-8-57 16,-27-5-21-16,24 23-26 15,4 4-8-15,3 1-8 16,0 2-3-16,9 5-10 16,0-2-3-16,7 6-4 15,7 1-2-15,6 2 2 16,-1-3 1-16,13-6 1 15,1-2-12-15,7-8-92 16,10 1-71-16,5-6-339 16,4-2 331-16</inkml:trace>
  <inkml:trace contextRef="#ctx0" brushRef="#br0" timeOffset="1905.43">6077 5437 511 0,'-4'-12'368'0,"-3"-3"35"0,-3 0-58 15,-6 1-92-15,1 2-44 16,-1 2-64-16,-5 4-25 16,0 4-44-16,4 2-20 15,-2 7-26-15,-1 4-8 16,5 8-12-16,3 3-7 16,12 5-8-16,1 0-4 0,16-5-3 15,-4-1 1-15,3-13 5 16,9 0 2-16,-4-11 4 15,4-6 1-15,-1-8 4 16,-5-5 1-16,-1 1 4 16,-9 0 1-16,1 6 7 15,-4 3 3-15,-6 6 8 16,0 4 10-16,-4 2 8 16,3 0-1-16,0 0-10 15,0 0-12-15,0 17-18 16,5 30-5-16,4-30-2 15,2-1-3-15,2-7-18 16,2 1-45-16,10-6-137 16,1-3-101-16,6 0 176 15</inkml:trace>
  <inkml:trace contextRef="#ctx0" brushRef="#br0" timeOffset="2229.54">6419 5338 768 0,'3'-8'512'16,"-14"2"92"-16,-1 1-258 0,-6 3-80 16,4 2-69-16,-3 3-100 15,4 3-34-15,7 2-40 16,2 3-14-16,9 3-17 16,5 3-4-16,8 4 3 15,2 0 3-15,5 4 6 16,-2 0 2-16,-6-4 2 15,-3-4 1-15,-9-3 4 16,-5-3 5-16,0 0 9 16,-2 0 5-16,-6-3 8 15,-2-3 3-15,-5 0-3 16,-3-3-5-16,0-3-16 16,7 1-10-16,-3-9-60 15,9 7-54-15,6-2-132 16,3-7-83-16,16 3 198 15</inkml:trace>
  <inkml:trace contextRef="#ctx0" brushRef="#br0" timeOffset="2554.75">6634 5481 900 0,'13'5'462'16,"5"0"-129"-16,-2-1-35 15,1-4-71-15,0 0-43 16,0-5-84-16,0-2 0 0,-3-5-61 15,0-4-9-15,-3 0-3 16,-4-1 2-16,-5 3 2 16,-3 2 5-16,-10 3 3 15,-2 2-2-15,-4 6-8 16,-1 0-8-16,4 4-17 16,2 3-4-16,3 3-6 15,6 6 0-15,2 5 6 16,2 0 0-16,5 8 0 15,3-2-1-15,5-7-2 16,3-3-1-16,9-4-2 16,1-7-3-16,13-1-89 15,2-3-106-15,11-6 129 16</inkml:trace>
  <inkml:trace contextRef="#ctx0" brushRef="#br0" timeOffset="2754.75">7335 5380 1475 0,'5'6'654'0,"-1"-4"-349"0,-4-2-136 15,2 0-15-15,-2 0-96 16,0 0-46-16,0 0-163 15,-1-1-87-15,0 0 136 16</inkml:trace>
  <inkml:trace contextRef="#ctx0" brushRef="#br0" timeOffset="2902.1">7357 5517 912 0,'6'5'518'16,"6"0"-155"-16,-3-1-66 15,-3-5-63-15,-3 1-124 16,-3-3-41-16,0 2-180 16,0 0 86-16</inkml:trace>
  <inkml:trace contextRef="#ctx0" brushRef="#br0" timeOffset="4698.89">9028 5207 806 0,'-16'-38'409'0,"10"30"-136"16,0 2-18 0,-2-1-86-16,14 7-29 0,-4-3-43 15,0 1-19-15,-2 2-30 16,0 0-11-16,0 0-14 16,0 0 3-16,5 15 3 15,3 43 2-15,-8-20-2 16,0 5-7-16,7 2-9 15,-3 1-2-15,2-4-4 16,3-4 0-16,-2-7 0 16,0-6 0-16,-7-9 2 15,0-4-15-15,-1-9-54 16,1-1-34-16,2-5-101 16,-3 2-54-16,0-5 160 15</inkml:trace>
  <inkml:trace contextRef="#ctx0" brushRef="#br0" timeOffset="5152.17">8985 5158 593 0,'2'-19'361'15,"3"13"1"-15,5-1-114 16,9 5-45-16,3 1-38 16,4-3-45-16,0-1-15 0,1 7-22 15,-4 1-12-15,-1 10-22 16,-3 1-8-16,-6 6-15 15,-2 0-2-15,-5 1-4 16,-4 3 0-16,-6-1 2 16,-4 0 1-16,-6-3 1 15,-3-1-4-15,-5-7-5 16,1-2-2-16,0-4-4 16,2 1-1-16,8-2-6 15,4 2-6-15,4-2-15 16,4 0 0-16,10 1 4 15,1 1 6-15,10 2 14 16,1-2 2-16,0 3 14 16,2-2 1-16,0 6 5 15,-4 2 3-15,-1 0-8 16,-2 6 0-16,-6-6-4 16,-2-4-3-16,-5 2-2 0,-1-7-1 15,-1-6-65-15,-1 3-46 16,-1-6-163-16,-1 1-118 15,0 0 239-15</inkml:trace>
  <inkml:trace contextRef="#ctx0" brushRef="#br0" timeOffset="5347.02">9444 5291 1233 0,'5'0'575'16,"-2"0"-297"-16,4 0-60 16,-1 0-27-16,1 1-96 15,7-1-33-15,3 0-33 16,-2 0-9-16,0-1-25 16,-3 1-50-16,-2 1-140 15,0 1-88-15,-3 5 159 16</inkml:trace>
  <inkml:trace contextRef="#ctx0" brushRef="#br0" timeOffset="5526.9">9509 5438 484 0,'-6'9'356'0,"0"-5"67"16,6-2-96-16,1-2-61 0,-1 0-44 16,0-2-48-16,3 1-7 15,7-2-25-15,3-1-27 16,28-12-54-16,-33 9-21 15,4 2-106-15,1 2-99 16,9-4 104-16</inkml:trace>
  <inkml:trace contextRef="#ctx0" brushRef="#br0" timeOffset="6165.95">10075 5064 1068 0,'-3'-10'519'16,"1"2"-255"-16,-7-6-42 0,1 4-16 15,-1-2-93-15,-3-1-31 16,1 5-28-16,-1 1-11 16,-6 6-26-16,2 2-8 15,-1 4-12-15,2 2-5 16,4 3-8-16,4 0-5 16,2 4-2-16,2 0 2 15,9 3 11-15,1 1 8 0,5 1 12 16,2 0 6-16,-4 1 4 15,-4-1 0-15,0 6-2 16,-2 0-1-16,-3 5-2 16,-1 0-1-16,-5-6 2 15,-7-1 0-15,1-8 2 16,3-5 2-16,-3-5-2 16,8-3-6-16,-1-2-14 15,4-2-8-15,0 1-9 16,0 0-4-16,0 0-3 15,0-1 0-15,0 1 4 16,0 0 5-16,3 0 15 16,5 1 5-16,-8 0 14 15,5 5 5-15,2 6 6 16,-1 7-2-16,29 31-5 16,-33-23-3-16,-2 1-7 0,3 6-1 15,-1-5-3-15,3 1-3 16,-5-10-3-16,4-2-4 15,4-7-36-15,-1-4-43 16,15-6-154-16,2-5-83 16,7-12 188-16</inkml:trace>
  <inkml:trace contextRef="#ctx0" brushRef="#br0" timeOffset="6631.82">10382 5271 1176 0,'5'-9'535'0,"-5"6"-188"16,-4-3-84-16,-4 1-24 16,-1-1-55-16,-10 1-95 15,4 2-26-15,-5 3-36 16,-1 1-16-16,2 2-17 15,2 5-7-15,3 0-9 16,4 7-3-16,3 0-4 16,4-1 0-16,5 3-6 15,4-3 2-15,7 1 7 16,4 2 5-16,8-2 17 0,6-2 5 16,3-1 14-16,-3-1 5 15,-10 0 10-15,-4 0 2 16,-14-2 3-16,4 2 1 15,-2-3 5-15,-9-2 4 16,-1 4-2-16,-13 1-2 16,-9 0-10-16,1 5-7 15,-3-6-9-15,4 1-3 0,5-3-6 16,6-3 0-16,7-3-5 16,3 0-3-16,4-2-11 15,0-3-5-15,0 2-20 16,0 0-39-16,0 0-118 15,5-4-69-15,15 2 151 16</inkml:trace>
  <inkml:trace contextRef="#ctx0" brushRef="#br0" timeOffset="7373.64">10623 5093 919 0,'-9'-7'422'0,"9"0"-155"16,1 2-60-16,2-6-19 15,4 1-40-15,1 1-52 16,2-1-10-16,0 5-20 16,3-1-13-16,-3 2-25 15,1 3-7-15,-1 2-10 16,-3 3 1-16,-4 9 6 16,-3 8 5-16,-8 10 3 15,-2 3-1-15,-5 4-5 16,2-2-1-16,1-3 1 0,6-2 0 15,3-8-2-15,3-2-2 16,5-9-8-16,-2-1-2 16,5-6-5-16,-3-3-1 15,4-2-2-15,1-2-2 16,2-3 4-16,0-2 0 16,-1 2 4-16,-2 0 2 15,-5 5-3-15,-1 1-1 16,-1 8 1-16,1 4 1 0,-1 7 11 15,0 1 10-15,0 3 19 16,-1 0 6-16,3-2 16 16,-3 3 3-16,-1-4-2 15,0-3 4-15,-5 0-12 16,0-3-5-16,-6-1-15 16,-1 0-8-16,-4-3-11 15,-1-5-20-15,-1 0-110 16,1-3-87-16,5 3-632 15,7 4 553-15</inkml:trace>
  <inkml:trace contextRef="#ctx0" brushRef="#br0" timeOffset="7673.06">11324 5594 1644 0,'35'2'681'16,"-30"3"-467"-16,-4-8-72 16,4 3 1-16,-5 0-113 15,0-1-95-15,0 1 46 16</inkml:trace>
  <inkml:trace contextRef="#ctx0" brushRef="#br0" timeOffset="10571.55">13638 5300 735 0,'0'-1'411'0,"0"0"-141"16,0 0-39-16,2-10-41 15,-1-3-72-15,-7-26-22 16,-9 30-30-16,-2 2-17 15,-3 2-23-15,0 2-7 0,-1 6-14 16,1 0-5-16,3 10-7 16,5 7-4-16,4 4-4 15,4 3 0-15,1 4 0 16,-1-4 4-16,12-2 7 16,1-4 3-16,10-9 5 15,1-2 2-15,-4-12 0 16,2-2-1-16,3-10 1 15,0-7 0-15,1-7-9 16,-2-5-11-16,-2-3-11 16,-4-2-1-16,-2-1 8 15,-4 7 11-15,-4 1 11 16,-2 6 3-16,-1 12 5 16,-1 3 8-16,0 11 10 15,-1 6 3-15,-2 11 1 16,0 7-5-16,-1 17-3 15,3 2-2-15,3 1 0 0,5 1-1 16,4-6-6-16,1-3-1 16,1-10-9-16,0-4-2 15,4-11-37-15,0-3-60 16,7-11-156-16,2-6 155 16</inkml:trace>
  <inkml:trace contextRef="#ctx0" brushRef="#br0" timeOffset="10737.62">13966 5255 1247 0,'-5'6'535'0,"4"7"-316"15,1 4 1-15,0 4-59 16,4 3-46-16,-1-2-50 16,-1-3-16-16,3-6-37 15,-2-5-25-15,0-8-102 16,3-1-77-16,4-11 111 15</inkml:trace>
  <inkml:trace contextRef="#ctx0" brushRef="#br0" timeOffset="11184.85">13901 5127 980 0,'11'0'427'0,"-5"0"-194"16,2 1-66-16,1 4-24 0,-1-2-44 15,6 6-66-15,-1-4-12 16,9 1-36-16,4 0-50 16,5-4-102-16,4 0-38 15,-2 0-15-15,-3 0 44 16,-8 2 100-16,-2 4 42 0,-8 1 56 16,-2-3 27-16,-7 1 55 15,-3-3 27-15,-8 0 30 16,0 1-1-16,-5 2-15 15,1 0-16-15,2 2-31 16,2 2-20-16,8 0-29 16,1 1-10-16,7 2-4 15,1 1 2-15,5-3 10 16,2 0 6-16,1 0 11 16,1 0 4-16,-4 1-3 15,-2 0-3-15,-6-2-11 16,-2 1-4-16,-8-2-3 15,-6 0-3-15,-5 1-7 16,-6-5-15-16,1-1-66 16,3-4-51-16,5-7-126 15,4-3-65-15,8-10-372 0,4-5 430 16</inkml:trace>
  <inkml:trace contextRef="#ctx0" brushRef="#br0" timeOffset="11380.17">14431 5018 1015 0,'8'16'480'15,"-8"6"-200"-15,5 9-39 0,-7 7-62 16,3 4-55-16,4-1-68 16,-1-4-18-16,3-7-29 15,3-4-9-15,7-6-9 16,0-7-37-16,3-5-116 15,-6-5-92-15,1-4 145 16</inkml:trace>
  <inkml:trace contextRef="#ctx0" brushRef="#br0" timeOffset="11560.75">14335 5131 1065 0,'9'-7'476'0,"-5"7"-155"15,4 0-96-15,6-2-21 16,-1-2-40-16,8 4-97 16,4-2-24-16,0 1-28 0,-1 0-30 15,9 3-143-15,-1 0-94 16,10 10 144-16</inkml:trace>
  <inkml:trace contextRef="#ctx0" brushRef="#br0" timeOffset="11798.54">14927 5075 1283 0,'-7'2'562'0,"-10"5"-295"16,-5 2-52-16,3 12-66 15,0 3-49-15,2 4-57 16,7 0-15-16,4 3-23 15,7 1-7-15,13-3-8 16,0 0-2-16,6-9-23 16,2-1-50-16,1-6-145 15,9-5-168-15,14-8 241 16</inkml:trace>
  <inkml:trace contextRef="#ctx0" brushRef="#br0" timeOffset="12119.85">15218 5135 1195 0,'-18'2'603'0,"-5"2"-198"15,-3 3-206-15,0 2 0 16,2-4-113-16,6 5-39 16,11-4-40-16,2-1-10 15,12 6-15-15,4 1-4 16,6 7 11-16,4-1 3 15,2-1 7-15,0-3 3 0,2 0 15 16,0-1 6-16,-7 2 14 16,-3-1 7-16,-10 1 4 15,-5-1 2-15,-10 1-2 16,-4-3-3-16,-4-2-12 16,-1-6-21-16,1-4-72 15,4-1-55-15,3-5-111 16,3 0-66-16,8-6 184 15</inkml:trace>
  <inkml:trace contextRef="#ctx0" brushRef="#br0" timeOffset="12351.6">15332 5035 1104 0,'23'1'510'16,"5"9"-245"-16,0 5 3 15,-6 5-77-15,7 9-51 16,-6-4-36-16,-3 1-20 16,-4 4-35-16,-7-2-1 15,-6 5-22-15,-3 0-2 16,-10-3 2-16,-6-3-1 16,1-6-41-16,-4-5-38 0,6-8-100 15,8-5-71-15,-1-5 138 16</inkml:trace>
  <inkml:trace contextRef="#ctx0" brushRef="#br0" timeOffset="12614.98">15751 5168 1322 0,'5'-2'547'0,"-6"2"-276"16,1 0-73-16,0 0-11 0,0-1-55 15,0 0-95-15,7-1-13 16,14 1-13-16,31-3-7 16,-26 0-33-16,-4 5-60 15,-3 4-156-15,-4 3 34 16,-5 14 98-16</inkml:trace>
  <inkml:trace contextRef="#ctx0" brushRef="#br0" timeOffset="12823.52">15770 5334 953 0,'-8'1'478'0,"2"0"-72"15,1 1-163-15,10-2-37 16,4 0-39-16,8-3-82 15,4 1-11-15,9-1-23 16,4 0-14-16,-7 0-22 16,-3 2-15-16,-7 1-156 15,0 0-59-15,14 0 119 16</inkml:trace>
  <inkml:trace contextRef="#ctx0" brushRef="#br0" timeOffset="13199.23">16343 5153 1283 0,'0'1'576'0,"-7"7"-258"15,-6 9-195-15,0 6 4 16,2 6-75-16,4 2-32 0,9 1-3 15,8-3 3-15,10-6-1 16,5-4 1-16,4-7-5 16,-5-4-4-16,2-8-2 15,-5-8 1-15,5-10 1 16,0-3 3-16,-7-7 5 16,-3 1 7-16,-18-1 22 15,-3 1 6-15,-17 3 0 16,2 1-4-16,-2 11-24 15,-2 7-10-15,-2 7-18 16,-6 3-10-16,-2 5-36 16,5 0-42-16,10 5-143 15,6 1-423-15,5 8 442 16</inkml:trace>
  <inkml:trace contextRef="#ctx0" brushRef="#br0" timeOffset="14869.89">18023 5328 820 0,'-43'8'399'16,"44"3"-202"-16,4 7-1 16,3 2-4-16,1 8-55 15,5 2-12-15,-5-4-13 16,5-4-10-16,3-7-14 15,-1-4-11-15,3-4-22 16,0-5-9-16,4-6-2 16,3-10 0-16,10-13-1 15,9-10-1-15,14-26-14 0,-1-8-9 16,8-14-16-16,-2-8-30 16,-3 0-126-16,2 5 385 15</inkml:trace>
  <inkml:trace contextRef="#ctx0" brushRef="#br0" timeOffset="22311.59">3477 7076 798 0,'0'-1'372'0,"0"0"-167"16,0 0 11-16,0 0-49 15,0 0-11-15,0 1-24 16,5 2-13-16,0 6-31 15,1 10-18-15,27 30-26 16,-26-28-10-16,-5-1-15 16,3-1-3-16,-5-6-20 15,0-1-47-15,3-8-167 16,-3-5-257-16,10-8 297 16</inkml:trace>
  <inkml:trace contextRef="#ctx0" brushRef="#br0" timeOffset="22806.12">3436 6928 664 0,'11'2'329'0,"4"-1"-144"0,3 4 3 16,-7 1-102-16,-3-4-30 15,4 7-33-15,5-6-10 0,3-3-7 16,6 8-2-16,-2-7-6 15,-2 5-12-15,-1 8-12 16,-2 0-1-16,-4 2 7 16,-2-1 10-16,-7-2 22 15,0 5 22-15,-4 6 49 16,1 2 29-16,-2 4 23 16,-1-3-7-16,1-2-31 15,-1-3-24-15,0-7-32 16,1-4-12-16,1-9-15 15,-2-1-8-15,1-4-5 16,-1 1-1-16,0 1-6 16,3-11 0-16,5-10 0 15,15-27 1-15,-10 26 3 16,0 5 2-16,-1 2-2 16,0 6 3-16,1 10 15 0,-2-2 9 15,2 10 14-15,0-1 3 16,-2 8-5-16,0 4-5 15,-1 0-10-15,-2 3-5 16,-2-5-9-16,2 0-2 16,0-5-111-16,1-1-84 15,12-5 116-15</inkml:trace>
  <inkml:trace contextRef="#ctx0" brushRef="#br0" timeOffset="23286.35">4237 7085 835 0,'-2'-19'435'0,"-4"8"-117"15,-1-2-31-15,-6 2-85 16,-4 0-45-16,0 5-65 16,-3 3-24-16,-1 6-29 15,4 7-13-15,0 7-17 16,4 3-8-16,5 7-9 15,3 2-3-15,5 3-1 16,6-4 3-16,8-5 3 16,0-3 2-16,7-9 4 15,1-6 2-15,1-8 2 16,2-7-1-16,-1-13-1 0,0-3-2 16,-2-15-28-16,-3 0-15 15,-5-8-9-15,-3-1 2 16,-8 7 29-16,-3 3 16 15,-1 12 18-15,-2 9 6 0,-3 13 25 16,3 4 5 0,-4 8-4-16,2 7-6 0,1 5-21 15,-1 11-5-15,5 9 4 16,3 5 4-16,6 3 1 16,3-6 0-16,3-6-6 15,-3-4-5-15,5-10-8 16,-3-3-3-16,6-7-10 15,2-4-29-15,-2-6-94 16,6-3-63-16,0-8-366 16,0-6 365-16</inkml:trace>
  <inkml:trace contextRef="#ctx0" brushRef="#br0" timeOffset="23624.99">4546 7020 955 0,'-2'3'474'16,"2"3"-187"-16,-1 13-73 15,0 3-32-15,3 6-39 0,-1 1-16 16,7-5-39 0,3-2-20-16,-2-6-36 0,1-4-12 15,3-8-20-15,1-4-6 16,4-5-18-16,2-9-15 16,-1-7-13-16,0-3 2 15,-5 1 19-15,1 2 18 16,-9 7 21-16,2 3 3 15,-5 7 9-15,-1 6 6 0,-1 4 11 16,-1 6 4-16,0 6 3 16,3 2-4-16,0 4-11 15,4-2-8-15,3-7-21 16,1-5-5-16,7-7-74 16,2-2-58-16,8-6-181 15,4-6-177-15,6-1 314 16</inkml:trace>
  <inkml:trace contextRef="#ctx0" brushRef="#br0" timeOffset="23841.11">5108 7035 906 0,'-14'-16'483'0,"5"11"-88"0,-2 2-72 16,3 4-75-16,3 2-53 15,-5 9-79-15,-1 6-33 16,1 6-41-16,2 3-16 15,12 4-26-15,4-3-9 16,9-6-12-16,-1-4-4 16,4-11-23-16,5-4-39 15,5-7-110-15,1-6-70 16,4-9 157-16</inkml:trace>
  <inkml:trace contextRef="#ctx0" brushRef="#br0" timeOffset="24011.66">5365 6828 1014 0,'8'24'504'0,"-17"5"-121"15,-2 4-145-15,6 14-54 16,0 1-57-16,8 1-79 16,6-6-23-16,11-5-25 15,-5-10-3-15,6-8-10 16,-5-6-33-16,-12-8-87 15,10-4-64-15,-10-7-405 16,4-2 398-16</inkml:trace>
  <inkml:trace contextRef="#ctx0" brushRef="#br0" timeOffset="24212.69">5215 6959 777 0,'-3'-5'411'16,"7"5"-16"-16,7 4-180 15,6-4-8-15,4-2-24 16,7 1-55-16,0 0-31 16,2-5-44-16,5 6-16 15,-1-3-22-15,-2 1-38 0,-4 6-118 16,-5-3-76-16,-7 5-230 16,3 0-85-16,-6 7 335 15</inkml:trace>
  <inkml:trace contextRef="#ctx0" brushRef="#br0" timeOffset="24346.69">5605 7057 508 0,'8'15'349'16,"-3"0"-23"-16,5 4-54 16,-1 1-21-16,-3-4-56 15,1-2-15-15,-2-1-57 16,1-1-32-16,-4-4-33 16,0-2-43-16,-2-6-127 15,0 0-109-15,0-2 129 16</inkml:trace>
  <inkml:trace contextRef="#ctx0" brushRef="#br0" timeOffset="25039.64">5579 6907 671 0,'-4'5'451'0,"9"-5"13"15,6 6-280-15,-4-4-12 16,9 3-110-16,-1 1-27 15,9-1-24-15,0-2-6 16,-2 4-6-16,-2 0-13 0,-5 4-9 16,-1 5 1-16,1 4 2 15,-3 3 13-15,0 3 7 16,-1-2 1-16,1-2 1 16,2-1 2-16,4-5 19 15,0-1 10-15,-1-3 13 16,6-4 2-16,-9-7-16 15,2-1-8-15,0-10-10 16,-7-1-1-16,5-2-1 16,-11-1 1-16,-1-1-1 15,-3 3-3-15,-11-3-4 16,-4 5-6-16,-16 2-4 16,-4-2 0-16,0 6-1 15,8-2 4-15,11 3 2 16,5 0 0-16,9 1-10 15,3 2-2-15,9 0-3 0,4 5-2 16,12-4 12-16,4 0 0 16,2-3 1-16,0 1 0 15,-1-4 1-15,1 4 2 16,-3 2 13-16,4 3 5 16,-11 7 11-16,-7-2 4 15,-2 7-2-15,-5-1-3 0,1-4-3 16,0 1-1-16,-5-7-3 15,-2-2 0-15,0-4-5 16,-1 0-3-16,0 0-10 16,0-1-3-16,0 1-6 15,7-11 0-15,0-5 3 16,34-28 2-16,-25 33 7 16,-3 0 12-16,-2 4 30 15,1 6 18-15,-5 2 18 16,2 5 1-16,-4 9-12 15,-2 3-13-15,1 1-21 16,-2 1-11-16,1-3-55 16,3-7-72-16,4-1-135 15,-1-1 142-15</inkml:trace>
  <inkml:trace contextRef="#ctx0" brushRef="#br0" timeOffset="25554.28">7192 6855 1082 0,'-14'6'513'0,"-22"21"-140"16,28-27-117-16,1-4-20 16,-2 0-41-16,-5 1-77 15,0 3-30-15,-6 4-43 16,3 2-16-16,5 4-27 15,0 2-6-15,4 2-22 16,-1 1-10-16,8 5-7 16,-1-5 1-16,10 7 15 15,11-1 11-15,2-3 16 16,12 1 5-16,-3-9 9 16,-1 0 3-16,-5-1 10 0,-6-2 3 15,-7 2 8-15,-2 0 3 16,-13 1 6-16,-4 1 0 15,-8 0-3-15,-4 1-4 16,1-2-25-16,1-4-28 0,2-5-78 16,2-1-51-16,6-7-115 15,4-7-67-15,11-7 206 16</inkml:trace>
  <inkml:trace contextRef="#ctx0" brushRef="#br0" timeOffset="25733.01">7348 6819 951 0,'15'8'471'0,"-3"14"-152"16,-1 9-13-16,-6 9-79 15,2 6-38-15,3-3-76 16,-2-5-32-16,5-10-53 16,0-6-18-16,6-12-27 15,0-3-43-15,-1-9-122 16,-6-4-81-16,1-3 152 15</inkml:trace>
  <inkml:trace contextRef="#ctx0" brushRef="#br0" timeOffset="25902.14">7240 6924 1083 0,'3'7'455'15,"6"-4"-239"-15,4-2-32 0,8-1-25 16,7-1-40-1,9-5-65-15,-2-2-22 0,-1 0-64 16,0-1-89-16,0 4 79 16</inkml:trace>
  <inkml:trace contextRef="#ctx0" brushRef="#br0" timeOffset="26213.37">7687 7042 870 0,'16'6'445'0,"1"-9"-135"16,1 0-18-16,1-7-103 16,1-4-43-16,-2-5-68 15,-1-1-21-15,-7-4-15 16,-4 0 3-16,-10 6 11 16,-3 3 6-16,-11 7-6 15,-2 8-8-15,-2 9-19 0,-1 3-11 16,6 10-12-16,2 3-5 15,6-2-6-15,7 0-5 16,5-3-4-16,6-2 2 16,6-2 0-16,1-5 0 15,4-6-48-15,0-5-56 16,5-9-188-16,7-3 189 16</inkml:trace>
  <inkml:trace contextRef="#ctx0" brushRef="#br0" timeOffset="26641.74">7992 6898 759 0,'0'22'468'16,"0"-4"-15"-16,0 8-192 15,1 5-1-15,-1 5-63 16,5 5-34-16,2 5-63 16,-2-6-25-16,7-1-44 15,-5-8-14-15,2-6-10 16,1-5-1-16,-6-9-19 15,3-1-21-15,-2-9-44 16,-5-2-22-16,-5-10-24 16,-4-6-14-16,-4-17-64 15,-5-8-46-15,-4-10-148 16,-2-5-56-16,2 3 97 0,6 8 142 16,15 15 305-16,4 8 131 15,10 14 88-15,2-2-38 16,-1 2-64-16,8 3-14 15,3 2-26-15,0 4-8 16,7 1 1-16,-5 0-1 0,-2 6-16 16,-2 4-10-1,-7 4-29-15,-6-4-12 0,-7 6-15 16,-4-2-6-16,-13 2-12 16,-2 6-6-16,-8-5-14 15,-2 0-25-15,3-9-77 16,7 1-59-16,8-8-157 15,1-1-14-15,18 11 171 16</inkml:trace>
  <inkml:trace contextRef="#ctx0" brushRef="#br0" timeOffset="26810.46">8573 6907 1557 0,'-1'13'633'0,"3"-9"-425"0,0-2-35 16,-4-2-193-16,1-1-96 15</inkml:trace>
  <inkml:trace contextRef="#ctx0" brushRef="#br0" timeOffset="26954.2">8514 7078 1402 0,'-4'7'573'0,"4"-5"-413"0,0-1-11 0,6-1-127 15,-6-1-27-15,11 0-9 16</inkml:trace>
  <inkml:trace contextRef="#ctx0" brushRef="#br0" timeOffset="28359.97">10406 6907 583 0,'42'30'362'0,"-43"-30"77"16,-6-5-167-16,3 3-31 16,4-3-34-16,-2-2-78 15,6 3-27-15,-10-7-23 16,1 4-10-16,-14 0-26 15,4 5-8-15,-5 6-19 16,-6 4-11-16,5 9-19 16,-2 6-7-16,7 6-11 15,8 3-5-15,8 0 2 16,9 0 2-16,13-2 9 16,4-3 7-16,8-7 4 0,4-7-39 15,-5-12-126-15,5-5-100 16,1-15 158-16</inkml:trace>
  <inkml:trace contextRef="#ctx0" brushRef="#br0" timeOffset="29058.05">10640 7005 600 0,'-4'10'350'16,"2"10"-14"-16,-3-4-74 16,6 3-51-16,2-2-29 15,4-3-51-15,1-3-16 16,-1-7-36-16,2 0-25 0,1-5-33 15,0-6-8-15,2-4-9 16,-2-4-13-16,-3-2-39 16,-3-3-9-16,-7 6-8 15,-7 1 12-15,-7 0 34 16,-4 5 8-16,-2 2 10 16,3-3 1-16,7 5 0 15,5 4 0-15,7-4-7 16,2 4-6-16,8-2-1 15,3-1 0-15,8-1 14 16,3 5 9-16,2-1 20 16,1 2 9-16,0 5 13 15,-2-4 3-15,-1 10-2 16,-3 3-7-16,-2 5-13 0,-3 4-5 16,-4-4-7-16,-6-1 1 15,-5-11 2-15,0-4-4 16,1-5-17-16,2-3-12 15,-3 2-18-15,0 0-6 16,11-21 7-16,24-28 9 16,-20 30 8-16,1 1 2 0,0 12 4 15,-10-3 5-15,-1 5 27 16,1 7 14-16,-1 2 36 16,1 7 10-16,4 6-4 15,-5 3-5-15,3-1-26 16,-3-2-11-16,-4-6-21 15,1-6-9-15,4-7-17 16,2-3-13-16,3-9-43 16,3-2-16-16,-1-3-12 15,3-2 6-15,0 6 43 16,-2-2 18-16,-3 11 21 16,-3 1 2-16,-3 6 19 15,0 3 11-15,-3 4 24 16,0 2 8-16,1 3 3 15,1 2-8-15,0-1-19 16,4-4-9-16,2-2-19 0,-3-3-8 16,3-4-38-16,0-1-41 15,1-7-116-15,1 2-78 16,0-6 163-16</inkml:trace>
  <inkml:trace contextRef="#ctx0" brushRef="#br0" timeOffset="29532.93">11327 6858 819 0,'10'9'438'0,"-3"0"-78"15,0 4-17-15,3 16-52 16,-3 7-56-16,-1 15-82 16,8 6-35-16,-4 1-56 15,8 2-14-15,-2-7-38 16,-6-7-4-16,4-16-15 15,-6-12-33-15,-1-14-68 16,1-3-36-16,-8-9-61 16,-1-2 2-16,-11-13 26 15,-6-8 10-15,-5-8-32 16,-5-5-35-16,-5-2 11 16,5-1 25-16,4 8 166 15,11 3 105-15,13 12 104 16,5 10 39-16,9 2 2 15,3 4-20-15,6 0-36 0,1-5-18 16,2 4-33-16,2 3-6 16,-4 4-9-16,-4 7-5 15,-2 5-11-15,-5 5-5 16,-7 6-15-16,-6 4-8 16,-6-5-11-16,-7 1-7 0,0-3-15 15,4-7-16-15,1-5-42 16,-4-5-40-16,8-1-94 15,1-3-39-15,3-6-96 16,11 0-107-16,3-6 280 16</inkml:trace>
  <inkml:trace contextRef="#ctx0" brushRef="#br0" timeOffset="29814.48">11561 6950 743 0,'11'4'417'0,"-2"1"-50"15,3 9-38-15,-6 3-55 16,0 1-28-16,3 4-60 15,-1-4-32-15,3-7-69 16,1-5-27-16,3-2-40 16,-3-4-9-16,2-11-5 15,0-5-3-15,4-6-1 16,-2 2-1-16,-2 1 1 0,0 6 2 16,-9 7 0-16,-1 3 0 15,-3 6 4-15,-1 5 2 16,0 0 4-16,0 3 1 15,0 3-6-15,2-2-3 16,1-2-8-16,1-3-4 16,5-4-55-16,1-3-43 15,6-10-139-15,1-2-92 16,-1-12 210-16</inkml:trace>
  <inkml:trace contextRef="#ctx0" brushRef="#br0" timeOffset="29982.8">11933 6726 736 0,'-3'3'437'0,"3"13"51"16,2 5-191-16,-2 17-63 15,5 4-40-15,-7 4-100 16,6-1-30-16,1-6-31 16,3-4-17-16,5-12-41 15,0-4-44-15,3-11-105 16,-1-6-83-16,2-10 153 15</inkml:trace>
  <inkml:trace contextRef="#ctx0" brushRef="#br0" timeOffset="30163.21">11817 6826 1074 0,'-1'5'481'15,"6"-2"-199"-15,3 2-50 16,10 2-53-16,1 4-32 15,6-1-71-15,0-4-26 16,-3-5-29-16,5-6-30 0,3-1-156 16,-3-3-3-16,10 4 79 15</inkml:trace>
  <inkml:trace contextRef="#ctx0" brushRef="#br0" timeOffset="30800.02">12282 7073 904 0,'23'0'484'16,"-3"-1"-196"-16,-1-8-80 15,-3-1-36-15,-8-8-102 16,-4-8-17-16,-1 6-10 16,-9 0 5-16,-7 9 5 15,-1 4 1-15,-11 7-8 16,4 7-13-16,0 4-24 0,4 1-9 15,7 7-15 1,3 0-6-16,7 0-4 0,7 3-2 16,5-7 4-1,5-2 4-15,11-4 5 0,2-8 2 16,7-4 6-16,3-4 0 16,-3-1 3-16,-1-2-2 15,-5-2 0-15,-4-6 1 16,-6 2 4-16,-3-2 5 15,-11 6 13-15,-2 3 8 0,-6 7 19 16,-6 2 8-16,-3 7 8 16,0 2 2-16,-1 4-15 15,4 2-10-15,3-1-19 16,3-1-12-16,2-3-11 16,5-5-4-16,5-4 2 15,2 1 2-15,1-10 2 16,2-2-2-16,-2-13-21 15,1-3-14-15,-2-10-15 16,1 0 1-16,-4-2 21 16,-4-1 15-16,-3 13 20 15,-3 4 6-15,-1 15 26 16,-2 5 11-16,-3 11 16 16,1 9 6-16,0 9-4 15,3 8-3-15,3 2-6 16,4-2-6-16,3-1-20 0,3-8-9 15,4-6-17-15,1-1-31 16,4-9-95-16,-3 2-62 16,6-4-79-16,1 3 145 15</inkml:trace>
  <inkml:trace contextRef="#ctx0" brushRef="#br0" timeOffset="31250.78">13784 6938 811 0,'0'-16'431'0,"-2"2"-10"16,-4-12-145-16,3 9-29 16,-3-1-29-16,-1 4-81 0,-1 7-24 15,-1 5-42-15,-1 1-23 16,-2 10-42-16,-2 4-14 15,1 10-21-15,3 5-4 16,9 0 1-16,5-1 3 16,9-4 10-16,2-2 2 0,1-4-6 15,1-3-29-15,7-3-83 16,5-3-78 0,12-11-268-16,-6-10 305 0</inkml:trace>
  <inkml:trace contextRef="#ctx0" brushRef="#br0" timeOffset="31699.98">13993 6882 934 0,'-6'11'457'16,"5"7"-183"-16,0 8-76 15,-1 2-10-15,2-5-42 16,2-3-21-16,10-6-40 16,-3-7-20-16,10-2-36 15,2-5-11-15,-4-9-8 16,4-3-1-16,-7-2-14 15,-5-5-15-15,-7 5-11 16,-5-3-5-16,-14-2 11 0,-2 3 11 16,-7 5 11-16,0 5 3 15,5 4 3-15,-1-2 3 16,11 2 1-16,1-1 0 16,2 3-10-16,5-1-12 15,1 1-18-15,9 3-3 16,12-1 6-16,0-1 8 15,14-1 15-15,1-3 2 16,6 3 8-16,1 2 8 16,-1 3 18-16,-3 3 8 0,-5 4 4 15,-3 3-2-15,-9 2-8 16,-3-2-3-16,-7 1 1 16,-4-5 2-16,-6-4 4 15,-2 4 2-15,-1-7 11 16,-2-2 3-16,0-1-1 15,4-2-4-15,0 0-27 16,0 0-15-16,-3-13-26 16,-1-5-25-16,5-29-49 15,10 28-24-15,8 2-68 16,-4 5-40-16,6 2-69 16,-2 7-71-16,-7 2 237 15</inkml:trace>
  <inkml:trace contextRef="#ctx0" brushRef="#br0" timeOffset="31938.97">14453 6889 631 0,'75'39'420'0,"-60"-25"-46"15,0 0-49-15,-5 6-27 16,-1-1-56-16,-4-3-25 16,-3-1-57-16,-1-1-27 0,-1-6-52 15,0-3-16-15,-1-9-27 16,-2-6-11-16,1-6-23 15,0-5-19-15,2-3-38 16,0 2-17-16,4-3-44 16,1 1-27-16,4 5-92 15,2-2-60-15,4 7 184 16</inkml:trace>
  <inkml:trace contextRef="#ctx0" brushRef="#br0" timeOffset="32267.71">14762 7012 1121 0,'13'3'516'0,"3"-3"-267"16,5-2-25-16,3-8-89 0,4-4-58 16,-3-9-43-16,-9-5-4 15,-7 2-8-15,-3 3-2 16,-3 6 10-16,-3 6 15 15,-3 3 9-15,-8 5-1 16,3 7-10-16,-3 8-13 16,-5 2-11-16,2 3-1 15,-1 1-4-15,6-2-4 16,9 1-4-16,2-1-2 16,10-7 2-16,-3-1 1 0,4 1-1 15,5-2 1-15,-3-2-5 16,6-3-2-16,0-6-15 15,-3-2-38-15,5-2-124 16,-2-4-85-16,7-3 150 16</inkml:trace>
  <inkml:trace contextRef="#ctx0" brushRef="#br0" timeOffset="32495.4">15115 6821 936 0,'-3'3'493'16,"3"3"-152"-16,-2 4-95 16,-2 2 0-16,1 9-82 15,-3 2-41-15,1 0-58 0,3 0-26 16,5-5-36-16,4-4-10 16,7-5-13-16,4-2-3 15,5-9-38-15,5-4-42 16,6-5-126-16,0-7 139 15</inkml:trace>
  <inkml:trace contextRef="#ctx0" brushRef="#br0" timeOffset="32706.37">15455 6672 1381 0,'-11'20'579'0,"4"12"-374"16,1 5-19-16,1 8-79 15,7-2-45-15,1-3-34 16,0-5-6-16,7-11-23 16,5-4-20-16,-2-16-80 15,-1-6-61-15,9-12-262 16,-5-4 268-16</inkml:trace>
  <inkml:trace contextRef="#ctx0" brushRef="#br0" timeOffset="33164.9">15264 6750 1056 0,'-4'-2'463'16,"7"3"-240"-16,6 4-25 15,12 7-64-15,-1-4-24 32,-9-4-35-32,0 1-17 0,35 8-24 0,4-2-10 15,-8-9-15-15,-14-5-31 16,3-2-93-16,-1 2-63 15,4 1-143-15,-6 1-2 0,-5 1 60 16,-5 0 63-16,-4 2 148 16,-3 0 72-16,-3 4 130 15,-2-2 42 1,-4 6 71-16,0 5-6 0,-2 6-37 16,-2 3-12-16,0-1-42 15,2-5-27-15,0-5-56 16,1-3-29-16,3-5-39 15,1-3-4-15,5-2-11 16,-1-6-2-16,4-4-23 16,3-1-19-16,0-9-24 15,-1 1-1-15,0-3 23 16,-3 3 19-16,-3 6 29 16,-1 2 8-16,-8 4 10 15,-1 3 1-15,-6 1-1 0,-2 1-5 16,1 2-11-16,0 0-6 15,2 3-15-15,2-1-13 16,2-1-47-16,1 0-45 16,0-1-141-16,0 0-111 15,0 0 232-15</inkml:trace>
  <inkml:trace contextRef="#ctx0" brushRef="#br0" timeOffset="33675.92">15694 6685 809 0,'-1'-28'444'16,"1"28"-124"-16,0 2-87 16,1 5-3-16,-1-7-56 15,0 2-17-15,0 26-31 16,-1 37-23-16,-3-21-39 15,2-2-18-15,2-1-23 16,2-5-7-16,5-11-10 16,-1-4-28-16,2-11-97 15,-3-5-71-15,4-5 107 16</inkml:trace>
  <inkml:trace contextRef="#ctx0" brushRef="#br0" timeOffset="34309.47">15800 6806 978 0,'29'0'501'16,"-28"0"-196"-16,0 1-56 16,0 0 1-16,-1-1-83 15,0 0-34-15,0 0-38 16,0 0-17-16,1 11-24 16,3 10-7-16,6 31-15 15,-2-29-11-15,4-6-13 16,0-2-5-16,2-12-3 15,3 1-2-15,-3-10-4 16,8-6-8-16,0-5-30 16,-1-10-15-16,2 0-36 15,-3 0 3-15,2 1 34 16,-5 5 19-16,-7 7 44 16,-7 5 16-16,-3 7 13 15,-3 5 5-15,-3 9 2 16,-2 5-6-16,0 14-6 0,4 3 0 15,7 7 1-15,5 4 1 16,5 0-9-16,1 1-6 16,0 0-9-16,2 0-1 15,-4-1 1-15,-3 1 3 16,-5-12 8-16,-4-5 5 16,-6-11 14-16,-6-6 5 15,-4-5 4-15,-7-7-3 0,-2-5-17 16,-2-8-20-16,1-6-50 15,-1 0-37-15,7-5-108 16,8 1-71-16,1-2 161 16</inkml:trace>
  <inkml:trace contextRef="#ctx0" brushRef="#br0" timeOffset="34808.01">17188 6648 672 0,'10'-11'394'15,"1"4"-109"-15,-3-8-49 16,-1 2 12-16,-6 0-76 15,-2-1-23-15,-6 4-25 16,-1 0-18-16,-7 5-38 16,0-1-15-16,-2 4-34 15,-3 5-13-15,1 8-16 16,3 8-5-16,6 18-2 16,8 6 2-16,4 16 9 15,6 9 4-15,4 2 3 16,0 0 4-16,2-9 2 15,-2-13 1-15,-3-9 2 16,-3-9 0-16,-5-8-17 16,1-5-31-16,-5-11-95 15,-4-2-78-15,-2-6-266 16,-3-4 301-16</inkml:trace>
  <inkml:trace contextRef="#ctx0" brushRef="#br0" timeOffset="35409.16">16952 6849 573 0,'-8'-7'352'16,"10"3"43"-16,7-2-131 0,2-2-72 16,0 3-17-1,12 1-64-15,-3-1-17 0,14 3-28 16,2-2-10-16,-3 0-17 16,1 3-8-16,-7 1-10 15,-4 6-4-15,-6 6-3 16,-3-1 0-16,-4 6 5 15,-2 4 2-15,-2 3 2 16,2-3-3-16,4-5-7 16,3-4-3-16,5-7-5 15,1 0-2-15,5-7-1 16,-5-4 0-16,-6-9-1 16,0 2-9-16,-13-4-16 15,2 1-5-15,-9 1-7 16,-5-4 5-16,-7 4 12 15,-7-5 6-15,-4 4 10 0,-1 3 5 16,4 6 10-16,5 4 5 16,8 3 2-16,5 1 0 15,2 1-15-15,5-1-5 16,6 4-9-16,7-1-1 16,11 0 3-16,7 1 2 15,5-1 0-15,4 3 0 16,-8 4 5-16,0 1 1 0,-8 5 7 15,-4 2 6-15,-2-1 9 16,-3 7 7-16,-9-7 13 16,-2-1 11-16,-1-5 18 15,-6-8 6-15,3 3 10 16,-2-5 0-16,-6-7-10 16,4 2-10-16,0-7-35 15,5-2-17-15,8-5-25 16,4-7-12-16,8-6-20 15,2-2-49-15,6 6-124 16,0 2-62-16,2 5 154 16</inkml:trace>
  <inkml:trace contextRef="#ctx0" brushRef="#br0" timeOffset="35809.67">18581 6720 892 0,'-4'-3'418'0,"9"1"-139"15,3 2-48-15,2 5-11 16,2 7-47-16,3 14-65 16,-1 3-7-16,-1 8-23 15,-1 1-8-15,0-10-21 16,0 4-11-16,2-15-16 15,1-10-5-15,-2-5-4 16,1-6-1-16,1-12-3 16,2 6-4-16,4-12-40 15,-1-9-41-15,2 1-135 16,1-2 9-16,0 3 108 0</inkml:trace>
  <inkml:trace contextRef="#ctx0" brushRef="#br0" timeOffset="36289.64">19040 6937 942 0,'4'17'464'0,"7"-17"-134"16,2 1-48-16,0-9-50 16,-4-6-54-16,1-10-86 15,-2-9-23-15,-5 0-27 16,-3-2-6-16,-7 5-6 15,-4 9-3-15,-3 5-9 16,-3 7-8-16,3 9-15 16,-2 3-6-16,-1 10-9 15,5 3-1-15,11 8 11 16,-3 3 4-16,14 1 9 16,2 2 2-16,-1-7 0 15,9-4-2-15,0-9-1 16,2-7-1-16,3-1-2 15,4-6-2-15,2-8-3 16,3 3 0-16,-4-4 0 0,-5 5 0 16,-6 10 2-16,-3 2-1 15,-8 5 7-15,-6 0 5 16,-4-2 17-16,-4-2 11 16,0-3 19-16,3-1 8 15,-6 0-1-15,0-5-6 16,0-6-25-16,0-3-14 15,8-5-23-15,0 5-11 0,5 3-29 16,2 1-46-16,7 2-137 16,3-2-33-16,3-3 144 15</inkml:trace>
  <inkml:trace contextRef="#ctx0" brushRef="#br0" timeOffset="36526.04">19576 6612 1029 0,'-10'1'524'0,"8"13"-80"15,1 6-191-15,-4 10-53 16,5 1-47-16,0 7-89 16,0-1-19-16,7-2-22 15,-4 1-9-15,3-10-8 16,0-6 0-16,0-7-43 0,-4-8-28 15,-2-3-81-15,-1-1-70 16,0-2-191-16,0 0-136 16,0 0 335-16</inkml:trace>
  <inkml:trace contextRef="#ctx0" brushRef="#br0" timeOffset="36804.31">19426 6725 968 0,'-2'-1'434'16,"-2"1"-194"-16,11 0-20 0,-7 0-36 15,0 0-31-15,19 0-54 16,29 2-23-16,-15-4-28 16,-7 0-9-16,7-2-12 15,-1 2-4-15,-2 4-12 16,2 3-5-16,-5 9-2 16,-2 4 3-16,-8 7 5 15,-3 3 6-15,-6-1 6 16,2 0 0-16,-5-7-1 15,-3-6-1-15,2-8 4 16,-8-6-18-16,-1-4-75 16,-3-2-53-16,-5-9-143 15,2 0-87-15,-4-11 224 16</inkml:trace>
  <inkml:trace contextRef="#ctx0" brushRef="#br0" timeOffset="36943.28">19668 6649 1020 0,'2'-2'479'15,"6"4"-193"-15,2 2-47 16,2 2-80-16,2 3-49 16,2 1-67-16,2-2-17 15,0 0-61-15,3 1-74 16,-1-4-219-16,13 0 208 0</inkml:trace>
  <inkml:trace contextRef="#ctx0" brushRef="#br0" timeOffset="37186.37">19996 6750 944 0,'-3'-5'464'0,"-9"5"-160"16,2 5-43-16,0 7-75 16,3 2-19-16,6 8-34 15,-5 0-21-15,3 5-46 16,3 3-24-16,-2-11-32 15,2-3-8-15,7-3-5 16,4-5-2-16,12 1-5 16,-1-1-32-16,2-10-133 0,-3 0-66 15,5-12 133-15</inkml:trace>
  <inkml:trace contextRef="#ctx0" brushRef="#br0" timeOffset="37479.62">20209 6893 1089 0,'12'-1'566'0,"3"0"-212"15,5-4-110-15,-2-5-32 0,5-5-104 16,3-6-31-16,-7-4-36 16,4-1-13-16,-11 3-6 15,-5 4 3-15,-6 7 3 16,-9 1-2-16,-7 7-9 15,-4 1-8-15,-2 8-9 16,-5 3-3-16,7 8 1 16,2 3-1-16,8 5-2 15,6 2-2-15,5 1-5 16,2-4 1-16,6-4-1 16,3-6-7-16,7-10-80 15,5-2-62-15,10-12-177 16,-1-5 198-16</inkml:trace>
  <inkml:trace contextRef="#ctx0" brushRef="#br0" timeOffset="37732.61">20657 6689 1015 0,'-7'-10'508'16,"-3"10"-126"-16,-3 3-83 16,-3 9-48-16,-1 6-52 15,4 8-78-15,2-1-40 16,8 1-48-16,3 0-9 15,3-8-7-15,1 4 1 0,4-3 0 16,-4-4-1-16,-1 1 5 16,-3-7 2-16,-8 2 7 15,-3-2 1-15,-8-1-4 16,-1 0-5-16,-2-1-54 16,3-3-56-16,2-4-156 15,11-2 45-15,1-25 97 16</inkml:trace>
  <inkml:trace contextRef="#ctx0" brushRef="#br0" timeOffset="38079.56">21644 6855 1297 0,'0'-3'545'0,"5"2"-324"15,-3 2 8-15,-2-1-63 16,0 0-40-16,0 1-56 16,2 14-21-16,7 26-27 15,-7-25-1-15,-5-4-81 16,3-5-60-16,-3 2-156 16,2-8-207-16,1-2 316 15</inkml:trace>
  <inkml:trace contextRef="#ctx0" brushRef="#br0" timeOffset="38222.81">21570 6719 1008 0,'0'-8'492'0,"0"2"-228"16,5 3-96-16,4 1-48 16,2 3-84-16,3 1-55 15,4 1-205-15,4 3 160 16</inkml:trace>
  <inkml:trace contextRef="#ctx0" brushRef="#br0" timeOffset="38554.58">21939 6799 954 0,'8'17'496'0,"-1"1"-141"16,-1 0-6-16,-9-2-111 15,3 2-41-15,0-5-77 16,-7-4-34-16,7-3-43 15,-3-7-7 1,2 1-18-16,0 0-12 0,1-1-20 16,0 0-9-16,0 0-3 15,0-1 4-15,7-15 10 16,13-27 3-16,-13 31 4 16,7 2 2-16,0 6 6 15,4 1 8-15,0 5 10 16,-3 4 6-16,0 8 1 15,-3 7 1-15,-2 2-4 0,-3-2-3 16,2-3-10-16,-3-7-15 16,0-9-87-16,-1 0-65 15,2-7-544-15,-1-8 471 16</inkml:trace>
  <inkml:trace contextRef="#ctx0" brushRef="#br0" timeOffset="39439.25">23151 6562 997 0,'0'-20'466'16,"2"12"-154"-16,6 1-92 16,-1 8-27-16,6 9-38 15,-1 17-56-15,-1 12-13 16,-1 11-27-16,-3 1-8 16,-1 1-19-16,1-5-6 15,2-4-12-15,0-8-4 16,-1-9-7-16,-2-4-22 0,-4-17-54 15,-2 1-35-15,-4-8-85 16,-2-6-24-16,-4-7-45 16,-1-5-29-16,-2-14-63 15,-3-5-35-15,-5-9 249 16,0-1-140-16,4 4 283 16,3 6 220-16,12 13 53 15,2 6 93-15,9 6-110 16,5 4-45-16,13 0-55 15,5 2-12-15,7 0-26 16,2 5-9-16,-1 3-13 16,-5 1-4-16,-9 4-16 15,-7-3-13-15,-8 6-25 16,-5 5-10-16,-4 4-12 16,-2 5-2-16,-7 4-2 0,-4-1-2 15,-10 3-4-15,-1-5 0 16,-2-7 6-16,2-3 4 15,3-5 5-15,1-3 2 16,7-1-5-16,2-1-3 16,5-1-10-16,5 2-7 15,5 1 0-15,6 4 3 0,8 7 16 16,9 5 9-16,-1 3 21 16,1-3 7-16,-4 0 5 15,-7-1 0-15,-7-7-17 16,9 5-9-16,-6-8-15 15,-3-5 0-15,1 2-64 16,-8-8-68-16,-2-8-170 16,2-2-360-16</inkml:trace>
  <inkml:trace contextRef="#ctx0" brushRef="#br0" timeOffset="39742.18">24211 7053 1513 0,'12'-4'607'0,"-7"5"-397"16,2 1-10-16,-4-1-28 16,-3 0-47-16,-1-1-66 15,0 0-47-15,0 0-138 16,-17 6-74-16,-30 20 109 15</inkml:trace>
  <inkml:trace contextRef="#ctx0" brushRef="#br0" timeOffset="42672.39">11241 8230 614 0,'30'51'339'0,"-28"-50"-43"16,0-1-38-16,-1 0-34 16,-1-1-43-16,0 0-65 15,0-1-14-15,0 1-24 16,-1-12-15-16,-1-5-21 15,-9-29-5-15,-3 29-6 16,-2 3-4-16,-8 3-8 16,-1 2-5-16,-2 8-14 15,-1 3-6-15,2 11-13 16,1 2-4-16,12 10-10 16,8 6-3-16,7-1 10 15,10 6 8-15,4-7 17 0,2-5 7 16,3-7 5-16,-3-6 0 15,4-10 0-15,-1-1 0 16,1-9 3-16,-1-5 2 16,-4-1 1-16,-2-1 2 15,-5 5 5-15,-3 0 5 16,-4 6 14-16,-2 4 3 0,-1 0-4 16,0 2-8-16,0 0-25 15,0 0-8-15,0 0-8 16,0 9-3-16,2 4 4 15,15 28-30-15,-3-34-82 16,1-5-66-16,5-2-242 16,5-8 269-16</inkml:trace>
  <inkml:trace contextRef="#ctx0" brushRef="#br0" timeOffset="43101.89">11582 8229 754 0,'-4'-12'408'0,"-4"-1"-79"16,-2-1-46-16,1 4-53 16,-3 2-42-16,-2 6-61 15,-2 4-23-15,-3 7-43 0,3 4-20 16,8 6-30-16,1 0-11 16,7 6-15-16,0-2-4 15,3-3-1-15,6 1 5 16,3-10 6-16,7 2 2 15,0-7 4-15,-6-6 1 16,4-8 1-16,-5-6 1 16,6-12-6-16,-1-6-6 15,-3-8-13-15,-4-2-2 0,-1 1 8 16,-3 3 9-16,-4 2 13 16,-2 3 4-16,-1 3 2 15,-2 5 3-15,0 17 15 16,0 7-2-16,-2 13-4 15,-2 8-1-15,0 12-15 16,2 3 1-16,3 10 6 16,4 1-2-16,8-1-4 15,1-3-2-15,6-12-7 16,1-5 1-16,4-10-80 16,3-7-54-16,6-5-163 15,4-3-133-15,6-8 276 16</inkml:trace>
  <inkml:trace contextRef="#ctx0" brushRef="#br0" timeOffset="43509.99">11997 8205 562 0,'-1'-16'421'0,"0"1"17"15,-4-2-120-15,3 3-32 16,-5 1-73-16,-1 2-31 16,-1 5-45-16,-3 4-26 15,-3 5-46-15,-4 5-19 16,4 8-34-16,-1 5-10 15,9 5-10-15,3 2-7 0,8-5 1 16,1-2 1-16,9-7 2 16,2 1 0-16,-4-9 0 15,2-3 2-15,-8-3 1 16,5-7 0-16,-3-6-18 16,4-3-14-16,-2-14-22 15,-4-3-6-15,2-1 24 16,-3-4 15-16,0 4 29 15,-1 0 9-15,-4 9 7 16,-4 5 11-16,4 10 23 16,-2 8 1-16,0 9-8 15,-2 6-8-15,-3 14-21 16,3 6 2-16,7 13 12 16,2 2 2-16,7 1 1 15,6-7-5-15,0-9-12 16,7-9-6-16,-1-10-10 0,1-4-15 15,3-11-118-15,6-7-57 16,6-19 110-16</inkml:trace>
  <inkml:trace contextRef="#ctx0" brushRef="#br0" timeOffset="44022.07">12829 8160 775 0,'11'1'476'15,"-11"0"90"-15,0 2-272 16,0 6-82-16,-3 5-33 16,6 13-90-16,-1 4-23 15,6 1-24-15,8 1-11 16,4-14-19-16,4 0-6 0,2-12-6 16,2-7 0-16,-2-7-4 15,-10-7 1 1,1 2-11-16,11-16-3 0,-2-8 3 15,-7 4 3 1,-9 10 17-16,-4 3 8 0,-6 10 7 16,-2 4 4-16,-1 5 1 15,-1 5-3-15,2 9-4 16,-3 3 0-16,5 11 1 16,0-3-1-16,4 0-5 15,4-4-5-15,2-8-9 16,4-3-14-16,5-7-125 15,2-3-82-15,7-6 130 16</inkml:trace>
  <inkml:trace contextRef="#ctx0" brushRef="#br0" timeOffset="44582.16">13908 8004 631 0,'10'-9'371'0,"-3"8"-3"16,1 1-66-16,-6 4-50 15,-2 7-38-15,-1 14-61 16,-1 9-18-16,5 13-27 16,-3 2-24-16,3-2-45 15,4-4-13-15,-2-10-19 16,6-5-34-16,0-12-106 16,-2-5-74-16,4-8 115 15</inkml:trace>
  <inkml:trace contextRef="#ctx0" brushRef="#br0" timeOffset="45014.13">13761 8186 1146 0,'0'-2'493'0,"2"2"-294"15,7 1-25-15,12-1-70 16,5 0-41-16,10-3-36 0,5 0-5 15,-8-3-11-15,4 0-3 16,-3-2-1-16,1 2-1 16,-4 3-1-16,-1 3-1 15,-12 5-2-15,-4 2 0 16,-5 4-1-16,-3 5 3 0,-2 8 3 16,-1 3 5-1,0 3 24-15,0-4 6 16,5-4 12-16,2-7-2 0,5-6-18 15,1-6-2-15,5-5-9 16,0-8 0-16,1-8 1 16,-2-5-3-16,-7-7 2 15,-3 4 1-15,-10 1 7 16,-7 5 4-16,-12 3 1 16,-6 2-4-16,-5 4-13 15,-1 2-9-15,4 6-17 16,2 4-13-16,9 8-80 15,6 5-70-15,11 4-486 16,11 0 437-16</inkml:trace>
  <inkml:trace contextRef="#ctx0" brushRef="#br0" timeOffset="45804.25">15079 7925 761 0,'2'-6'479'16,"9"7"4"-16,0 13-251 15,0 9 11-15,-3 13-83 16,-3 7-39-16,-1 8-43 16,-2-1-19-16,3-7-34 15,2-8-11-15,2-11-10 16,0-3-2-16,-3-11-12 15,-2-4-13-15,-4-4-24 16,-1-5-16-16,-4-6-14 0,-3-2-1 16,-3-13-13-16,0 0-8 15,-1-9-25-15,0 0-14 16,-1-6 11-16,2 2 22 16,2 3 55-16,6 2 40 15,6 7 61-15,7 5 20 16,11 8 31-16,2 0 5 15,6 9 4-15,2-1 0 16,1 7 2-16,1 5-3 0,-2 3-25 16,-3 3-14-16,-11-1-32 15,-2 3-12-15,-11 2-5 16,-3 2-2-16,-6-1 0 16,-6-1-1-16,-8-5-2 15,-2-1-1-15,1-3-2 16,1-3 0-16,6-1-4 15,1-2-2-15,3-3-3 16,4 2-6-16,8 0-9 16,1 3 4-16,12 6 6 15,4 1 13-15,11 3 23 16,3-1 10-16,1 0 22 16,-1 1 5-16,-6-2-1 15,-6 0-4-15,-3 0-23 16,-3 0-8-16,-8-5-14 15,-3-3-8-15,-1-1-3 0,-1-2 2 16,-2-2-66-16,-2-1-52 16,0 0-145-16,0 0 445 15,0 0-192-15</inkml:trace>
  <inkml:trace contextRef="#ctx0" brushRef="#br0" timeOffset="47492.64">16558 8327 785 0,'-3'30'426'15,"3"-30"-142"-15,-2 5-50 16,-4-1-11-16,-3-1-106 0,-7 1-47 16,-1 0-39-16,4 6-10 15,-5 0-21-15,4 0-29 16,3-5-131-16,-4-3-167 15,13 6 203-15</inkml:trace>
  <inkml:trace contextRef="#ctx0" brushRef="#br0" timeOffset="48121.31">17442 8139 746 0,'8'-8'439'0,"-5"-4"-125"15,2 0-52-15,-6 1-31 16,-4-1-90-16,1 2-31 0,-11 0-38 16,2 3-20-16,-9 4-27 15,-11 3-8-15,-3 4-14 16,-4 6-4-16,5 3-7 16,7 3-4-16,13 3-14 15,5 1-4-15,12 3-1 16,7 3 6-16,9 0 19 15,7 1 9-15,8-8 20 16,4-2 7-16,-5-3 14 16,-4-5 5-16,-10 0 1 15,-5 1-2-15,-8-2 1 16,-6-3 0 0,0 0-1-16,-5 6-2 0,-9-4-10 15,0-1-8-15,-1-5-60 16,3-1-49-16,3-13-138 15,5-4-91-15,6-17 191 0</inkml:trace>
  <inkml:trace contextRef="#ctx0" brushRef="#br0" timeOffset="48507.07">17580 8022 903 0,'6'5'460'0,"1"15"-147"16,1 8-24-16,-8 5-71 15,0 4-47-15,-4 4-65 16,2 0-26-16,1-7-44 16,2-4-13-16,1-11-10 15,-2-9-2-15,1-7-2 16,-1-2-3-16,0-7-20 16,0 5-17-16,0 0-33 15,3-9-13-15,8-14 4 16,15-32 13-16,-13 32 31 15,1 2 14-15,-3 9 14 16,2 4 10-16,1 7 22 16,-2 4 10-16,-4 8 22 15,1 3 1-15,-5 7-3 16,1 2-5-16,0 0-13 16,-1 1-12-16,-1-9-15 0,1-4-7 15,1-5-69-15,-2-5-44 16,7-5-136-16,-1-2-98 15,6-4 215-15</inkml:trace>
  <inkml:trace contextRef="#ctx0" brushRef="#br0" timeOffset="49168.12">17901 8164 901 0,'0'8'449'15,"7"11"-149"-15,0 1-11 0,1 3-57 16,-1-4-40-16,-1-4-58 15,-1-5-28-15,-2-6-52 16,11-2-14-16,-3-4-21 16,3-6-3-16,3-9-2 15,-10-3 1-15,-1-4-20 16,0 1-8-16,-17 5-14 16,2 0-11-16,-8 7 9 15,-11-4 4-15,13 9 4 16,2 4 7-16,-1 1-1 15,6 3-5-15,2 2-12 16,5-1-1-16,10 0 6 16,0 0 6-16,4-2 16 15,-1 1 2-15,2-1 2 0,4-1 2 16,2 4 12-16,-1-2 5 16,-1 4 8-16,5 1-1 15,-9 2-5-15,-2 1-2 16,0 2-4-16,-3 0 1 15,-1-1-4-15,0 0-2 16,-1-5-5-16,-1 1-3 0,1-6-5 16,1-1-12-16,0-5-14 15,2-2-5-15,-1 0-2 16,-1 3 8-16,-6-1 16 16,1 5 3-16,-3-2 6 15,0 2 2-15,0 0 1 16,0 0 1-16,0 0 5 15,0 0 5-15,13 2 11 16,-1 1 5-16,27 12-1 16,-26-6-2-16,-2 1 1 15,-2-5 3-15,4 2 7 16,0-6 2-16,2-2-6 16,3-5-5-16,-7-8-4 31,-6 7-2-31,1 1-3 0,11-21-1 0,-3-1 3 15,-4 2 1-15,-11 16-3 16,1 4-14-16,0 2-93 0,-4 0-68 16,-8 3 92-16</inkml:trace>
  <inkml:trace contextRef="#ctx0" brushRef="#br0" timeOffset="50740.31">19451 8141 681 0,'1'-14'424'16,"0"2"-68"-16,7-29-102 15,-8 28-9-15,0-1-88 16,-4 1-29-16,-5 1-42 15,3 0-20-15,-8 6-30 16,-1 2-14-16,-6 13-26 16,-8 9-13-16,6 8-16 15,7 6-2-15,14 1-1 16,5-3 3-16,16-2 11 16,4-1 3-16,3-7-1 15,3-5-14-15,0-11-62 0,-2-8-57 16,6-10-342-16,2-6 329 15</inkml:trace>
  <inkml:trace contextRef="#ctx0" brushRef="#br0" timeOffset="51399.56">19637 8111 654 0,'-3'20'339'0,"3"2"-82"16,0-4-7-1,4 1-35-15,2-7-30 0,4-6-57 16,1 0-26-16,0-6-44 15,-1-2-13-15,0-7-10 16,-2-3-3-16,-4-5-4 16,-4 3-6-16,-3 2-16 15,-3 0-6-15,-8 2-13 16,0 2-3-16,-2-1 4 16,1 2 3-16,5 1 3 15,1-1-2-15,7 3-11 16,2-2-8-16,6 3-4 15,6 0-1-15,8-2 17 16,3 3 13-16,4 2 23 16,2 0 13-16,1 6 18 15,-2 1 5-15,-2 5-2 16,-2 4-4-16,-11 2-10 0,-3 1-9 16,-4-2-8-16,-4 0-3 15,-1-10-4-15,2 1-1 16,-3-8-7-16,-1-2-7 15,3-4-16-15,-3 5-8 16,1 0-4-16,2-5 1 16,-2 5 11-1,0-1 5-15,9-16 4 0,32-28 0 16,-26 33 5-16,-4 3 8 0,-1 13 19 16,-6 6 11-16,-1 5 10 15,2 5 0-15,-2 3-5 16,5 1-5-16,-3-9-13 15,5-2-7-15,1-11-10 16,-1-3-1-16,5-6 0 16,-5-4 0-16,2 0-5 15,0 0-2-15,-3 2-1 16,0 3-1-16,-4 2 0 16,0 3 0-16,-2 3-1 15,0 3 0-15,-3-4 3 16,0 0 3-16,1 12 3 15,1 5-2-15,7 23-2 16,-2-30-35-16,0-10-110 16,5-2-87-16,5-13 128 0</inkml:trace>
  <inkml:trace contextRef="#ctx0" brushRef="#br0" timeOffset="51628.77">20290 8073 1043 0,'10'3'492'16,"-5"13"-145"-16,-2 8-66 0,-3 13-40 16,4 4-56-16,-1 7-102 15,6 3-29-15,2-9-35 16,0 0-5-16,3-8-8 16,-1-3-2-16,-4-7-13 15,-5-7-28-15,-1-7-84 16,-4-2-50-16,0-12-126 15,2-3-70-15,-6-15 238 16</inkml:trace>
  <inkml:trace contextRef="#ctx0" brushRef="#br0" timeOffset="52149.75">20267 8111 725 0,'16'-20'387'0,"9"6"-73"15,-3 2-79-15,8 5-32 0,-3 5-22 16,-8 4-20-16,3 5-2 15,-11 7-33-15,0 4-18 16,-7 8-34-16,0 0-18 16,-5-1-21-16,-4 0-7 15,0-6-6-15,-7-5-1 16,5-7-36-16,1-4-29 16,4-4-69-16,1-4-48 0,2-3-88 15,1-4-34-15,3-3-43 16,8 0 6-16,0-2 111 15,-1 1 56-15,8 2 137 16,-4 3 79-16,-4 5 98 16,1 2 38-16,-5 4 43 15,1 2-9-15,-2 8-27 16,3 5-11-16,-4 5-37 16,-2 0-25-16,4-1-43 15,0-4-25-15,3-6-32 16,0-3-10-16,0-8-11 15,0-3-2-15,0-10-15 16,3-4-19-16,2-4-21 16,-1 2-3-16,-1 4 12 15,0 5 16-15,-7 7 13 16,0 4 3-16,-4 6 7 16,-2 6 8-16,-1 4 13 0,0 4 1 15,1 1-7-15,3-2-8 16,3-2-10-16,2-6-2 15,4-8-16-15,1-3-33 16,7-13-121-16,1-5-84 16,0-6 149-16</inkml:trace>
  <inkml:trace contextRef="#ctx0" brushRef="#br0" timeOffset="52341.81">20936 7961 1068 0,'2'13'521'15,"-2"6"-249"-15,-2 11-51 16,-3 6-40-16,5 7-74 16,-1 0-22-16,7-7-38 15,5-5-18-15,1-14-29 16,5-3-12-16,1-14-60 16,-1-3-53-16,2-10-197 15,-2-3 202-15</inkml:trace>
  <inkml:trace contextRef="#ctx0" brushRef="#br0" timeOffset="52510.49">20864 8009 1188 0,'-2'-3'499'16,"9"3"-267"-16,-3 1-9 16,15 2-51-16,3 3-30 15,0-5-73-15,5-1-26 16,-2-6-36-16,2 0-48 15,-1-2-151-15,-2 0-97 0,3 12 161 16</inkml:trace>
  <inkml:trace contextRef="#ctx0" brushRef="#br0" timeOffset="53335.85">21137 8135 607 0,'2'7'306'15,"1"-2"-91"-15,2-4-120 16,-1-1 18-16,3-5-29 16,-1 0 8-16,-1 1 20 15,0-3 8-15,-2 3 19 16,1 0 0-16,0-1-7 16,1 1-7-16,0 2-11 15,1-1-4-15,0 1-20 16,0 1-10-16,-1-1-25 0,-1 1-13 15,-4 0-17-15,0 0-4 16,0 0-3-16,0 1-3 16,0-1-5-16,0-1-2 15,0 1-5-15,0 0-2 16,0 0 1-16,0 0 0 16,2-3 4-16,2-6 2 15,-1 0 3-15,6-26-1 16,-20 27-5-16,-2 5-5 15,-2 4-12-15,-1 3-6 0,1 9-8 16,2 3 0-16,2 8 5 16,3 1 0-16,6 5 1 15,3-1 0-15,7-4 2 16,4-2-1-16,8-7-23 16,4-6-37-16,10-6-64 15,6-3-36-15,7-6-60 16,-2-3-14-16,0-3-6 15,-9-2 37-15,-5 0 97 16,-3-1 63-16,-10 3 147 16,-4 2 37-16,-12 0 55 15,-5 2 18-15,-9 0-17 16,-1 3-12-16,-5 5-35 16,0 2-21-16,0 9-43 15,6 6-20-15,3 4-26 0,4 2-9 16,3 0-14-16,2-3-4 15,5-6-2-15,4-3 1 16,4-11 4-16,-2-4 0 16,2-12-26-16,1-6-30 15,7-8-58-15,0-4-21 16,-1-2 15-16,-2 1 30 0,-8 2 60 16,-2 2 25-1,-8 6 27-15,0 2 23 0,-3 13 50 16,-2 6 12-16,0 15 5 15,-1 10-17-15,0 16-36 16,1 6-3-16,5 6-2 16,4 0 2-16,6-5-13 15,4-5-10-15,3-13-29 16,3-7-47-16,1-16 45 16,5-12-15-16</inkml:trace>
  <inkml:trace contextRef="#ctx0" brushRef="#br0" timeOffset="54342.19">22772 8099 794 0,'5'-2'427'0,"-5"1"-77"16,3-5-63-16,-2-4-63 15,-2 0-48-15,-3 5-73 16,0 1-23-16,-14-6-38 15,-28-3-13-15,28 27-22 16,1 6-8-16,2 10-12 0,4 5-1 16,10 1-1-16,4-2 2 15,9-5 2-15,6-3 1 16,5-10 3-16,2-3-3 16,9-16-34-16,-1-5-33 15,8-8-71-15,-1-3-28 16,-11-3 6-16,0-1 32 0,-17 2 78 15,-2 3 32 1,-4 12 67-16,-1 4 21 0,-2 7 40 16,2 4 19-16,-5 5 0 15,4 2-5-15,8 4-19 16,-6-3-12-16,12-1-21 16,-4-4-11-16,1-5-18 15,2-6-6-15,-2-10-8 16,1-1 0-16,-7-6-19 15,-1-2-15-15,-9 4-12 16,-8-3-6-16,-9 0 8 16,-6 3 11-16,-9 0 6 15,5 1 3-15,3 4 5 16,-3-1 1-16,16 0 2 16,0 3 0-16,8 3-3 15,4 3-7-15,4 2-11 0,-4-1-3 16,0 0 4-16,20 4 9 15,38 9 15-15,-23-6 7 16,5-4 7-16,-6 1 2 16,3 1 5-16,-3 2-2 15,-6 4-1-15,1 3-3 16,-13 1-3-16,-4 0 2 16,-6 1 3-16,-6-1 4 15,-2-1 8-15,-4-2 2 0,0-6 8 16,-1-1 3-16,0-1 3 15,2-5-5-15,2-7-30 16,2-6-17-16,2-10-55 16,2-2-33-16,8-1-69 15,1 1-41-15,6 5-73 16,1 5-50-16,2 8 210 16</inkml:trace>
  <inkml:trace contextRef="#ctx0" brushRef="#br0" timeOffset="54585.97">23456 8145 720 0,'16'13'390'0,"-10"-1"-70"15,5 2 11-15,-2-1-64 16,-8 2-35-16,3-3-76 0,-5-2-39 16,-3-4-50-16,7-4-8 15,-4-3-16-15,-1-3-7 16,1 3-12-16,0 0-11 15,0 0-7-15,-3-10-3 16,1 0-3-16,-12-31-2 16,16 28-10-16,1 2-6 0,5-7-15 15,5 2-19 1,1-2-57-16,3-3-44 0,3 8-121 16,-1 3-88-16,2 13 228 15</inkml:trace>
  <inkml:trace contextRef="#ctx0" brushRef="#br0" timeOffset="54911.79">23707 8236 733 0,'10'12'411'0,"-1"-10"-57"15,-2-1-44-15,0-4-65 16,2-5-46-16,2-7-85 15,1-5-36-15,2-6-44 16,-1 0-17-16,-3-1-2 0,-5 6 1 16,-6 8 3-16,-8 2-3 15,-4 8-15-15,-2 3-8 16,0 7-13-16,5 4 2 16,0 4 10-16,1 1 8 15,8 3 6-15,1 2 6 16,8-3 4-16,7 2 2 15,3-3 0-15,3-4-3 16,5-6-9-16,-4-2-9 16,4-12-85-16,-8-3-76 15,12-11 100-15</inkml:trace>
  <inkml:trace contextRef="#ctx0" brushRef="#br0" timeOffset="55347.5">24115 8115 1211 0,'1'0'544'15,"-1"0"-241"-15,0-1-31 16,0 0-60-16,0-1-49 0,-1-8-82 15,-2 4-36-15,2 4-40 16,-10-4-12-16,-2 5-19 16,-25 14-7-16,31 10-5 15,2 1 4-15,8 1 10 16,5-4 5-16,5-6 5 16,3-5-3-16,2-9-80 15,2-1-72-15,1-10 104 16</inkml:trace>
  <inkml:trace contextRef="#ctx0" brushRef="#br0" timeOffset="55553.82">24300 7941 1129 0,'4'13'492'0,"-12"21"-237"0,4 7-84 16,-6 5-16-16,1 0-39 15,8-5-45-15,0-2-13 16,7-11-36-16,4-7-10 16,-1-11-32-16,-3-8-34 15,0-6-122-15,-3-4-100 16,-4-13 168-16</inkml:trace>
  <inkml:trace contextRef="#ctx0" brushRef="#br0" timeOffset="55719.27">24176 8041 1302 0,'0'-2'523'0,"4"1"-314"16,3 1-17-16,4 4-38 15,2 1-19-15,5 3-56 16,-1-1-29-16,5-5-28 16,-1 0-35-16,-1-3-108 15,2-1-73-15,2 0 107 16</inkml:trace>
  <inkml:trace contextRef="#ctx0" brushRef="#br0" timeOffset="56303.7">24581 7892 1003 0,'-4'8'466'0,"-1"9"-199"0,-3 6-29 15,-7 12-62-15,1 4-32 16,1 1-39-16,4-3-18 15,7-7-29-15,2-7-9 16,5-11-26-16,3-3-13 16,2-7-11-16,4-2-6 0,-2-6-44 15,1-4-30-15,0-4-60 16,1-1-11-16,3-3 30 16,-2 1 33-16,-2 5 60 15,-5 2 16-15,-3 8 34 16,-2 4 21-16,-3 9 32 15,0 1 13-15,0 5-7 16,2 1-13-16,3-4-17 16,3 0-9-16,2-5-8 15,2-1-6-15,4-6-12 16,4-2-4-16,2-8-3 16,1-4 1-16,-1-1 0 15,-4-1 0-15,-3 2 1 16,-2 3-1-16,-8 6-1 15,0 1-2-15,-2 4 1 16,-5 2 0-16,2-4 1 0,0 5 3 16,-2 22-3-1,2 33 2-15,0-23 0 0,5 4 1 16,3 0 13-16,-4-2 7 16,5-1 14-16,-7-6 6 15,-2-4 5-15,0-3 2 0,-15-7 4 16,-4 1-1-16,-10-6-7 15,-4-2-10-15,-2-8-11 16,1-3-7-16,-1-6-71 16,0-6-62-16,3-6-147 15,6-9 342-15,18-13-113 16</inkml:trace>
  <inkml:trace contextRef="#ctx0" brushRef="#br0" timeOffset="56807.24">26003 7963 565 0,'11'-12'324'0,"4"6"-48"16,-2-7 11-16,-3 4-12 15,-8-5-47-15,-4 0-48 16,-2 2-30-16,-9 1-56 16,1 6-16-16,-5 3-33 15,-5 1-13-15,2 7-23 16,2 3-11-16,6 13-18 16,4 11-2-16,4 11 3 15,0 10 5-15,6 12 9 16,8 4 2-16,2-3 3 15,-1-8 0-15,2-15 3 16,-2-8 0-16,-1-14-10 16,2-4-44-16,-7-9-129 15,-4-4-253-15,0-5 276 16</inkml:trace>
  <inkml:trace contextRef="#ctx0" brushRef="#br0" timeOffset="57430.98">25730 8092 868 0,'27'-3'419'0,"6"0"-214"0,5-1 1 15,1 0-25-15,-5-5-54 16,1 2-16-16,1 2-46 16,-1 3-18-16,-3 4-22 15,-6 4-6-15,-9 6-3 16,-5 1 0-16,-6 4 0 15,-2 4-2-15,-2 1-4 16,-1 2-1-16,1-2-5 16,4-2-2-16,2-6-2 15,1-6 0-15,5-5 0 16,1-2 1-16,1-4 1 16,1-5-2-16,-5-5-7 15,-1-1 0-15,-6-2-5 16,-5 1 1-16,-5 2 1 15,-6-2 0-15,-7 2 5 0,-2 2 4 16,-4 3 12 0,0 4 5-16,6 5 3 0,3 0-1 15,9 2-5-15,4-1-6 16,5-1-5-16,5 0-1 16,7-1 0-16,3 0 0 15,8 2 1-15,2 1 1 16,5 3 1-16,0 3 2 15,-3 5 5-15,-1 0 0 16,-4 3 0-16,-5 2-1 0,-7-3-1 16,1-2 2-16,-9-6 10 15,0-3 10-15,-3-5 29 16,-6-1 10-16,-2-5 4 16,3-2-8-16,0-6-35 15,4-3-17-15,4-1-23 16,5-4-12-16,2 0-38 15,-4 0-36-15,12 2-84 16,-3 3-51-16,14 9 139 16</inkml:trace>
  <inkml:trace contextRef="#ctx0" brushRef="#br0" timeOffset="58458.86">27299 7889 915 0,'16'0'492'0,"-3"7"-247"16,-2 4-144-16,0 6 50 15,1 6-11-15,-2 1-53 16,1 2-16-16,-2-1-29 16,2-1-9-16,4-3-14 15,-4-3-5-15,5-5-5 16,-1-6-2-16,3-2 1 15,0-3 0-15,2-4 2 16,-3-5 2-16,-1-5 0 16,2-4-1-16,0-5-46 15,-1-4-43-15,-1-7 67 16,-1-4-43-16,-3 1-37 16</inkml:trace>
  <inkml:trace contextRef="#ctx0" brushRef="#br0" timeOffset="58942.32">27722 8054 595 0,'11'5'513'0,"3"-3"-155"16,2-2-206-16,-2-3 128 16,5-6-122-16,0-4-23 15,0-3-50-15,-3-3-18 16,-2 1-31-16,-3-1-9 15,-3 3-6-15,-5 2-1 0,-7 4-4 16,0 1-3 0,-5 5-7-16,1 2-4 0,-2 5-5 15,1 2-4-15,1 5-4 16,3 3-1-16,5 4-1 16,3 1 1-16,1 1 2 15,2-1 1-15,7-2 4 16,2-3 1-16,-1-4 3 15,4-3 0-15,-2-6 1 16,2-1 0-16,0-4 0 16,2-2 1-16,-6 2 0 15,-2-1-1-15,1 3 1 16,-4 1 0-16,-2 3 8 16,-3 3 2-16,-3 2 5 15,-1 0 4-15,0 0 4 16,0-1 3-16,-1-2 4 0,1-3 1 15,0 0-5-15,0-1-3 16,0 0-7-16,0 0-12 16,0 0-45-16,0 0-32 15,2-3-98-15,1-7 132 16,11 0-104-16,27-31-67 16</inkml:trace>
  <inkml:trace contextRef="#ctx0" brushRef="#br0" timeOffset="59960.32">28239 7798 968 0,'9'12'571'0,"-4"6"-264"15,-2 3-179-15,1 6 74 16,0 1-26-16,0 4-68 16,1-2-24-16,4 0-43 15,1-2-12-15,5-6-27 16,1-3-22-16,-2-7-58 15,-2-4-29-15,-1-7-80 16,0-1-32-16,-10-8-28 16,-1-1-3-16,-11-4 4 15,-5-3 24-15,-5-4 93 16,-2-1 53-16,0 2 128 16,-3 0 54-16,7 3 52 0,1-1 8 15,8 7 19-15,8 4-3 16,7 3-35-16,8 3-18 15,7 3-38-15,3 0-15 16,4 1-10-16,2 2 0 16,0-2-2-16,2 4-5 15,-4 2-6-15,-2 2-5 0,-7 2-9 16,-1 2-6-16,-6 1-11 16,-3 0-4-16,2-1-7 15,-4-3-9-15,-1-6-31 16,1-1-25-16,-1-8-60 15,-1-6-29-15,0-4-50 16,-2-3-21-16,-4-5-34 16,-3-4 3-16,-1-2 41 15,-4-2 47-15,2 4 117 16,1 2 46-16,1 4 74 16,4 0 30-16,2 7 53 15,4 5 11-15,3 6-3 16,2 0-24-16,0 1-58 15,0 2-19-15,2 0-37 16,0 2-22-16,1-1-34 16,1 0-14-16,0 2-9 0,3-1 0 15,-2 0 0-15,-1-1 0 16,-1 1 23-16,-2-1 23 16,-2-1 38-16,-2 0 19 15,-2-1 33-15,-2 1 14 16,-2-1 20-16,0-2 7 15,-1 0-5-15,0 0-10 16,-1 0-21-16,-4 13-14 16,-3 4-32-16,-13 29-15 0,20-27-23 15,1 2-8-15,6-3-6 16,6 0-3-16,8-5-3 16,4-1 0-16,8-2-3 15,0-3-14-15,4-2-21 16,-3-1-47-16,2-4 1 15,-2-1-2-15,-6-4 2 16,-4-3 1-16,-10-2 8 16,0-4 15-16,-7 1 29 15,1-1 55-15,-6 0 28 16,-2-2 12-16,-2 3 11 16,0 0 4-16,2 6 4 15,-2-1-1-15,-2 2-4 16,0 3-10-16,0 3-25 0,1 7-12 15,1 1-12-15,-1 4-5 16,2 3-6-16,0 1-2 16,3 1-4-16,0-1-3 15,5-2-60-15,5-3-40 16,7-5 86-16,5-2-57 16,4-6-44-16</inkml:trace>
  <inkml:trace contextRef="#ctx0" brushRef="#br0" timeOffset="60211.86">29172 7946 1090 0,'-7'0'586'15,"-3"2"-283"-15,0 7-181 16,2 2 62-16,1 2-45 16,4 0-30-16,3 0-26 15,2 1-14-15,3-1-30 16,3 3-8-16,0-1-2 15,-2-1 0-15,-1-1 3 16,-4-1 1-16,-2 0-3 16,-4-3-1-16,-3-2-9 15,-2-3-14-15,-1-3-42 16,0-1-32-16,2-2-60 16,4-2 96-16,5-2-91 0,3 1-53 15</inkml:trace>
  <inkml:trace contextRef="#ctx0" brushRef="#br0" timeOffset="60581.37">29833 7903 636 0,'20'11'523'16,"-5"0"-168"-16,-3 6-195 15,-4 2 123-15,-2 0-114 16,-1-1-26-16,-4-2-63 16,0-3-28-16,-1-5-79 0,0-3-58 15,0-9-163-15,-2-4 195 16,-2-4-148-16,2 0-102 16</inkml:trace>
  <inkml:trace contextRef="#ctx0" brushRef="#br0" timeOffset="60930.8">29822 7865 615 0,'-5'-11'447'0,"5"1"-174"16,8 7-152-16,5 1 109 0,5 2-85 15,0 2-13-15,6 2-20 16,1 2-7-16,0 2-8 16,-4 2-6-16,-3 3-13 15,-1 2-9-15,-6 5-18 16,-1 1-9-16,-8-1-15 15,0-1-6-15,-2-3-7 16,0-2-3-16,1-6-9 16,0-3-3-16,5-5-12 15,0-5-5-15,5-6-3 16,2-2-2-16,3-3 0 16,1 0 0-16,3-1 5 15,0 4 9-15,-1 3 14 16,-1 5 9-16,-4 6 9 15,-3 6 4-15,-3 6 4 16,-3 2 0-16,-2 3-2 0,-1-1-14 16,-2-2-60-16,0-1-43 15,1-2 73-15,-1-4-56 16,0-2-45-16</inkml:trace>
  <inkml:trace contextRef="#ctx0" brushRef="#br0" timeOffset="61410.71">30863 7706 1063 0,'17'20'528'15,"-6"7"-282"-15,-3 5-142 16,-3 5 47-16,-1 1-21 16,-2 2-42-16,-2-2-14 15,2-3-23-15,-4-3-11 0,2-8-37 16,2-4-22-16,-1-8-42 15,-1-3-27-15,0-7-84 16,-3-6-53-16,3-8 150 16,0-5-127-16,0-11-54 15</inkml:trace>
  <inkml:trace contextRef="#ctx0" brushRef="#br0" timeOffset="61775.45">30875 7778 494 0,'-2'-33'381'0,"2"8"-121"16,5 5-130-16,8 9 90 15,5 5-22-15,1 5-35 16,4 1-16-16,0 5-32 16,1 4-12-16,-2 3-20 15,-1 1-10-15,-9 2-20 16,-3 3-9-16,-7 1-15 16,-6-3-5-16,-7 2-6 0,-4-2-1 15,0-1-3-15,-3 0 1 16,0-3-5-16,0-1-2 15,3-4-3-15,5 2-2 16,3-2 3-16,4-1 2 16,4 1 5-16,6 0 4 15,8 2 9-15,5-1 3 16,3 4 8-16,1 1 2 0,2 1-2 16,2 2-3-16,-7-2-5 15,-1 1-19-15,-6-4-67 16,-2 1-48-16,-1-2 83 15,-2-2-63-15,0-5-50 16</inkml:trace>
  <inkml:trace contextRef="#ctx0" brushRef="#br0" timeOffset="62079.98">31280 7846 1240 0,'0'2'548'15,"4"4"-328"-15,1-3-130 16,6 0 29-16,1 1-16 16,7-2-22-16,1-2-11 0,6 3-35 15,1 0-31-15,2 1-71 16,-2-1-42-16,-5-1 79 16,1 1-68-16,-4 4-47 15</inkml:trace>
  <inkml:trace contextRef="#ctx0" brushRef="#br0" timeOffset="62306.01">31428 7754 970 0,'0'9'499'0,"-1"6"-265"16,3 2-139-16,-2 2 54 15,3 5-28-15,-3 5-31 0,0-1-19 16,0 0-24-16,1-2-28 16,3-5-72-16,2-4-153 15,9-3 174-15,-2-7-103 16,8-6-85-16</inkml:trace>
  <inkml:trace contextRef="#ctx0" brushRef="#br0" timeOffset="62987.55">31944 7625 968 0,'2'-10'534'0,"-7"-2"-250"0,5 2-157 15,-7 0 58-15,4 0-21 16,-7 3-55-16,2 0-21 15,-3 4-37-15,0 3-15 16,-1 5-28-16,-1 3-8 16,2 4-8-16,1 1-2 15,4 5 0-15,-1-1 0 16,7 3 3-16,1 2 1 0,5 0 4 16,3 3 1-16,-2 0 2 15,1 0 1-15,1 2 4 16,-3-1 1-16,-2-1 2 15,-4-3 1-15,-4-1 1 16,-2-2-1-16,-3-3 1 16,-1-1 0-16,-2-5-1 15,0-1-2-15,1-5-8 16,3-1-4-16,7-4-6 16,1-2-1-16,6-1-3 15,-6 2 0-15,0 1-2 16,7-1 3-16,8 0 9 15,25 2 5-15,-29 9 8 16,0 1 2-16,-4 4 3 16,-4 2 0-16,0 4 1 0,-2 0 0 15,0-1-6-15,2 1-2 16,-3-1-15-16,1-3-22 16,3-4-68-16,4-3-44 15,4-6 107-15,4-3-81 16,3-4-56-16</inkml:trace>
  <inkml:trace contextRef="#ctx0" brushRef="#br0" timeOffset="63443.6">32150 7820 1201 0,'3'12'539'0,"-2"4"-315"16,0 0-130-16,-1 2 25 15,0 0-5-15,-2 2-26 16,0 2-14-16,2-4-23 16,0 0-11-16,3-5-21 15,2-4-8-15,2-4-9 16,2-3-5-16,3-6-14 0,2-5-4 15,4-3-3-15,-2-4 0 16,4 1 1-16,1-1 0 16,-3-3 6-1,-1 4 8-15,-4 3 16 0,-1 4 6 16,-8 7 5-16,0 4 2 16,-7 6 5-16,-1 2 1 15,1 4-2-15,0 2-2 16,-1 0-5-16,1 1-1 0,3-3-4 15,1-2-2-15,5-2-14 16,1 0-12-16,0-5-40 16,0-3-36-16,7-3 68 15,1-1-49-15,5-5-35 16</inkml:trace>
  <inkml:trace contextRef="#ctx0" brushRef="#br0" timeOffset="64052.54">32520 7521 1190 0,'2'-12'450'0,"0"0"-314"16,6 11-74-16,1 2 4 15,-2 2-9-15,1 4 1 16,1-1 3-16,0 3 2 0,-1 0-12 16,1 3-11-16,-2 0-17 15,-2 1-5-15,-4 2-3 16,-1 1-2-16,-2 3-2 15,-2 4-1-15,-4 2 0 16,0 4 0-16,1-1-2 16,-1 1 1-16,3-4-3 15,0-1 0-15,5-4-2 16,0-5-2-16,6-4-2 16,0-4 0-16,3-5 0 15,1-1-1-15,1 1 1 16,0-1 1-16,-3 0 4 15,1 2 2-15,-3 4 4 16,-2 1 3-16,-2 6 2 16,-2 2 4-16,0 4 6 15,0 4 4-15,1 3 6 0,2 0 3 16,0-2 3-16,1 0 3 16,2-3 6-16,-2-1 1 15,-1-6 0-15,-3 0-2 16,-1-7-7-16,-2 0-5 15,-4-4-8-15,-1 0-14 16,-2-4-48-16,1 0-38 16,0-4-92-16,2 1-74 0,3-1 169 15,2 3-136-15,2-2-81 16</inkml:trace>
  <inkml:trace contextRef="#ctx0" brushRef="#br0" timeOffset="64407.33">32935 8201 1439 0,'24'5'601'0,"-17"1"-403"16,-2-1-136-16,-1-5 21 15,-2 0-36-15,-2 0-69 16,-2 0-36-16,1 0 50 16,0-1-49-16,-10-1-45 15</inkml:trace>
  <inkml:trace contextRef="#ctx0" brushRef="#br0" timeOffset="71689.89">21541 10841 617 0,'20'-20'428'16,"-29"7"-152"-16,3-2-143 15,-4 0 91-15,-3-2-76 16,-5-3 1-16,1 1-25 16,-7 0-24-16,-8 1-26 15,-5 1-12-15,-12 2-19 0,-2 4-9 16,-10 4-13-16,0 4-7 15,-12 2-10 1,-1 4-2-16,-6 4-2 0,-1 3-1 16,-3 5-1-16,1 2-2 15,-2 4 0-15,-3-1 1 16,1 9-1-16,-1 2-1 0,4 1 1 16,3 7-1-16,3 0 1 15,-1 3 1-15,7 4-1 16,3 1-1-16,6 2-1 15,3 3 1-15,7 2-1 16,1 0-1-16,5 5-1 16,24-21 0-1,12-18 0-15,0 0 0 0,-26 63 0 16,3 2 1-16,3 6 0 16,5 2 2-16,4 4 0 15,2 1 0-15,5 4 1 16,5-14-1-16,4 0 1 15,-1 1 0-15,8 1-1 16,2-1 1-16,4 4 0 16,1-1-1-16,6 0 1 15,3-3 1-15,4 0 1 16,4-1 1-16,4-3 1 0,2 3 0 16,5-8 2-16,3-2 1 15,8-1 2-15,1-1 0 16,5-4 0-16,2-2 0 15,3-6 0-15,3-2 0 16,5-4-1-16,2-2 0 16,6-5-1-16,4 1 1 15,6-5-1-15,5-2 0 0,8-2 1 16,5-1-1-16,4-3 1 16,2-1 0-16,1-4 0 15,4-4-1-15,2-6-1 16,0-3 1-16,-1-7 2 15,3-4 0-15,1-8 0 16,-1-2 1-16,-1-11 1 16,-1-1 0-16,-3-7 2 15,-3-4 1-15,-3-8 2 16,-9-5 2-16,-5-7 3 16,-2-2 2-16,-6-9 2 15,-10-6 0-15,-6-7 1 16,-2-7 0-16,-8-4-2 15,-2-2-1-15,-8-3 0 16,-5-3-1-16,-6-5 2 16,-2 1 1-16,-3-1 0 15,-6 3 2-15,-7-3 3 0,-4-3 0 16,-6-4-1-16,-4 1 0 16,-7 0-3-16,-6 1 1 15,-6-3-3-15,-3 2-1 16,-7 1-5-16,-4 4 0 15,-4 2-3-15,1-1-1 16,-5 3-2-16,-3 2 0 16,-8 5-2-16,-3 0 0 0,-6 3-1 15,-1 1 0-15,-3 2-2 16,-1 5 1-16,-3 4-2 16,4 3-2-16,3 1 0 15,0 4-1-15,4 6-3 16,3 2 1-16,1 9-2 15,-1 3-1-15,0 5 0 16,1 2 1-16,2 6-1 16,4 3 1-16,-1 4 2 15,-1 2-2-15,3 2 2 16,1 1 1-16,3 1-1 16,1 1 0-16,4 0-1 15,-1 0-1-15,6 1-1 16,3 1-1-16,6 1-2 0,1 3-5 15,5 0-13-15,3 1-7 16,3 1-20-16,4 2-8 16,2-1-31-16,2 2-26 15,-1 0-230-15,0 0 266 16,0 0-160-16,0 0-104 16</inkml:trace>
  <inkml:trace contextRef="#ctx0" brushRef="#br0" timeOffset="72524.96">21257 12935 733 0,'0'11'515'16,"-2"-1"-189"-16,-2-7-179 16,-2-4 108-16,0-6-98 0,2-2-17 15,0-3-36-15,3-5-23 16,1-1-29-16,4 0-11 16,1 0-17-16,3 4-6 15,2 5-9-15,-1 4-2 16,0 5-3-16,-1 4-1 15,-4 8 0-15,-2 0 0 16,-2 3 2-16,-3 1 3 16,-5-1 4-16,-1-2 0 0,-3-6 0 15,0 0 1-15,-3-7-1 16,2-2-1-16,1-3-3 16,2 0-3-16,3-5-5 15,1 1-1-15,6 0-4 16,2-1-1-16,5 2 4 15,2 1 1-15,2 2 6 16,0-1 3-16,-2 4 6 16,2 1 1-16,-4 1 4 15,-3 2 1-15,-2 4-2 16,-2-1-1-16,-3 2-3 16,-1-1-1-16,-3 1-3 15,1 0 0-15,-1-1-3 16,2-2-3-16,-1 0-23 15,2-2-34-15,3-2 92 0,1-2-43 16,0 0-1-16,0 1 11 16</inkml:trace>
  <inkml:trace contextRef="#ctx0" brushRef="#br0" timeOffset="73095.89">21022 12395 692 0,'-57'-31'469'0,"57"26"-169"15,-2-1-156-15,2-1 99 16,1-1-70-16,-3 3-28 16,-2 2-16-16,-5 3-53 15,-3 0-19-15,-5 3-24 16,-2 2-10-16,-4 5-14 0,-1 2-5 15,1 2-5-15,2 3-4 16,7 0-6-16,0 1-1 16,12-1-2-16,3 1 1 15,11-4 4-15,8 2 2 16,1-1 7-16,0-3 2 16,0 1 6-16,-12-6 4 15,-4-4 4 1,0 0 4-16,8 9 5 0,-4-1 3 0,-6 0 3 15,-5 0 0-15,-6-3 2 16,-7-2 1-16,-4-1-4 16,-6-4-4-16,1 2-10 15,-1-1-18-15,-1-2-49 16,1-2-34-16,5 1-247 16,7 1 271-16,6-1-176 15,5-1-131-15</inkml:trace>
  <inkml:trace contextRef="#ctx0" brushRef="#br0" timeOffset="73840.74">22344 9899 721 0,'1'-8'431'0,"-1"8"-182"16,0 9-132-16,-2 10 66 15,2 5-16-15,-2 10-37 16,2 3-21-16,0 3-29 15,1 3-8-15,1-1-24 16,-2-3-9-16,5-2-15 16,-1-5-5-16,-1-7-8 0,0-3-7 15,-3-8-27-15,0-3-23 16,-1-10-63-16,-2-3-59 16,-4-12 124-16,1-2-95 15,-3-13-61-15</inkml:trace>
  <inkml:trace contextRef="#ctx0" brushRef="#br0" timeOffset="74294.19">22289 9910 767 0,'15'-9'454'16,"4"5"-199"-16,-1 4-140 16,2 2 59-16,2 4-32 15,1 3-19-15,-1-1-42 16,0 2-10-16,-2-1-22 15,-3 0-8-15,-4 2-12 16,-3 1-5-16,-4 3-4 16,-5 0-3-16,-7 4-1 15,-2 0 0-15,-4 0 0 16,-6-2 0-16,2 1 0 16,-2-2-2-16,1-4 2 15,0-2 0-15,5-2 0 0,2-2 0 16,4-1 0-16,5-1 2 15,2 1 7-15,4-3 4 16,8 3 7-16,0-1 2 16,4 1 5-16,0 2 4 15,3 1 1-15,-2 2-2 16,-1 0-6-16,-2 2-5 16,-3-2-10-16,3 0-5 15,-5-3-9-15,-2 0-4 0,0-4-34 16,-1 0-24-16,-3-2-65 15,-1-1-10-15,2 2 85 16,-5-2-81-16,0-1-48 16</inkml:trace>
  <inkml:trace contextRef="#ctx0" brushRef="#br0" timeOffset="83805.37">23491 10894 327 0,'-1'0'225'0,"0"1"27"15,0 1-22-15,0 1-28 16,0-1-9-16,0-1-10 15,0 0-8-15,0 1-25 16,-1 0-18-16,0 2-45 0,0-2-19 16,1-2-26-16,0 0-7 15,0 0-11-15,-4 2-4 16,3-2-8-16,-3 1-4 16,4-1-6-16,0 0-2 15,-1-1-2-15,1 0-2 16,1 0 0-16,0 0 3 15,0 0 3-15,6-2 4 16,6 1 3-16,-3 2-1 0,25 6 2 16,-29-2 1-16,-5 5 2 15,-3 0 2-15,-6 2 3 16,-1 2-1-16,-4-3-5 16,7-2-1-16,-3-5-4 15,2-3-2-15,1-2-1 16,2-2-2-16,-3-4-3 15,7 0-2-15,3-2-4 16,0-1 0-16,8 1-1 16,-8 1 2-16,6 2 3 15,1 1 2-15,2 3 0 16,4 0 0-16,-6 3 3 16,-5 1 6-16,-3 2 8 15,-5 1 2-15,-4 3 3 16,-1 1-4-16,0 1-2 0,0-1-3 15,-3-5-1-15,2 0-2 16,-2-3-3-16,6-2 0 16,2 0-5-16,1 0-2 15,2 1-6-15,0 0-2 16,1 0 0-16,0 0 1 16,0 0 4-16,2-2 1 15,8-2 3-15,-4 1 2 0,6-1 8 16,24-6 3-1,-27 11 6-15,-3 3-1 0,-6 1 0 16,-4-2-2-16,3-2-1 16,0 0-1-16,-1 0-6 15,-11 7-2-15,2-2-2 16,-25 14-1-16,30-20-2 16,0-3-1-16,6-1-2 15,-1-2-3-15,4 0-3 16,-1-1 0-16,4 0 0 15,1 2 2-15,3 0 2 16,5 2 3-16,-1 0 1 16,0 2 2-16,-5 2 5 15,-4 0 5-15,-5 5 7 16,-2-1 4-16,-10 4 2 0,0 3-2 16,-4 0-6-16,1 2-5 15,6-4-6-15,-1-4-1 16,3-2-3-16,4-2 0 15,-3-2-3-15,1-1-9 16,5 1-72-16,0 0-45 16,0 0-124-16,2-7-95 15,1 0 224-15</inkml:trace>
  <inkml:trace contextRef="#ctx0" brushRef="#br0" timeOffset="84677.92">23700 10629 739 0,'44'-74'391'15,"-48"67"-140"-15,2 5-39 16,1 2-22-16,-1 2-63 0,1-2-24 15,0 0-39-15,0 9-14 16,-2 11-12-16,0 30-4 16,6-26-8-16,1-7-5 15,6 1-8-15,0-5-4 16,1-3-5-16,3-1 0 16,1-7 1-16,6-1 1 15,-2-7 2-15,1-5 0 16,-1-7-3-16,-2-4-1 0,-2-1 0 15,-5 1 0 1,-1 0 2-16,-4 5 2 0,-4 6 3 16,1 1 1-16,-3 10 1 15,1 2 0-15,0 9 2 16,-1 7 3-16,-1 5 12 16,2 3 8-16,0-1 12 15,0-2 2-15,7-5-7 16,-7-4-6-16,7-3-12 15,0-2-8-15,1-4-6 16,2-2-5-16,-3 0-5 16,0-2-35-16,-3-1-97 15,1-1-74-15,4-2 111 16</inkml:trace>
  <inkml:trace contextRef="#ctx0" brushRef="#br0" timeOffset="91065.45">22533 11608 542 0,'-3'0'299'15,"-6"-1"-43"-15,-2-1-36 0,8 1-47 16,-5-4-31-16,5 3-53 15,2 1-17-15,0 0-30 16,0 0-11-16,0 0-19 16,0-5-7-16,1 3-6 15,0 1-2-15,0 1 0 16,1 0 3-16,1-1 2 16,1 1 2-16,-3 0 5 15,0 0 1-15,0 1 4 16,0 0 1-16,0 0 0 15,0 0-1-15,-1 0-4 16,0 0 2-16,0 0-1 16,-2 0 0-16,1 0-2 15,1-1-2-15,0 0-6 16,0 0-1-16,0 0 0 16,0 0 0-16,1 0 2 0,0 0 0 15,0-1 2-15,4-2 1 16,-1 2 1-16,-1 0 1 15,0 1 1-15,-2-1 2 16,0 1 1-16,0 0 2 16,0 1-1-16,0 0-1 15,0 0-1-15,0 0-1 0,0 0 1 16,-1 0 0-16,0 0-1 16,0 0-1-16,0 0-3 15,-1 0-1-15,1 0-5 16,0 0-4-16,0-1-7 15,0 0 0-15,0 1 2 16,1 0 3-16,0 0 5 16,0 0 0-16,2 0 2 15,3 0-16-15,-1 0-140 16,2 0-156-16,9 0 191 16</inkml:trace>
  <inkml:trace contextRef="#ctx0" brushRef="#br0" timeOffset="92513.27">22557 11540 434 0,'-5'3'254'0,"4"-3"-15"0,-1 0-52 16,-1 0-50-16,0-1-30 15,1 0-46-15,1 0-10 16,-5-8-12-16,2 1-1 15,2 1-7-15,1 3-6 16,0 1-14-16,1 2-5 16,0 0-5-16,0 0-1 15,0 0 1-15,0 0 0 16,4 1 5-16,-3 0 0 0,-1 1 7 16,8 12 5-16,-6-4 1 15,-3 25 2-15,-9-31-2 16,0-1-4-16,2-3-3 15,6 1-2-15,-3 0-4 16,-5-10-3-16,8 4-3 16,-2-1 0-16,2 0-6 15,8 9-1-15,-5-4-2 16,3-1 0-16,-4 3 3 16,0 0 3-16,0 0 3 15,0 0 1-15,0 0 7 16,0 0 3-16,0 0 5 15,0 2 6-15,0-2 7 16,0 0 2-16,0 0-5 16,0 0-4-16,-1 0-12 15,0 0-5-15,0-2-5 0,0 1-1 16,0 0-7-16,0 0-2 16,0 0-1-16,1 0 2 15,0 0 4-15,0 0 3 16,0 0 3-16,0 0 3 15,0 1 2-15,0 0 1 16,2 0 4-16,-2 0 4 0,0 0 6 16,0 0 0-16,0 0-2 15,0 0-5-15,0 0-7 16,0 0-2-16,0 0-2 16,-1 0-1-16,0 0-2 15,-1 0 0-15,1 0-4 16,0 0-3-16,1 0-63 15,0-1-47-15,0-1-187 16,0 1 185-16</inkml:trace>
  <inkml:trace contextRef="#ctx0" brushRef="#br0" timeOffset="95458.3">22560 11818 603 0,'-6'-4'280'0,"3"2"-101"16,2 1-37-16,-2-1-37 15,2 1-28-15,0 0-25 16,0 1 9-16,0 0 22 16,0 18 4-16,10 32-13 15,2-29-12-15,1-1-17 16,-1 0-2-16,-1-9 1 0,-1-1 0 16,-2-5 3-1,2-2 3-15,-3-3 8 0,1-2 4 16,1-10 2-16,0-8-3 15,3-3-15-15,0-2-6 16,2 1-15-16,-3 2-6 16,-1 2-7-16,-2 5-2 15,-6 5-3-15,1 3 0 16,-2 6-44-16,-1 0-39 0,0 1-112 16,0 0-83-16,-1 0 168 15</inkml:trace>
  <inkml:trace contextRef="#ctx0" brushRef="#br0" timeOffset="97040.16">21537 12726 474 0,'-43'-1'232'0,"36"-5"-40"15,7 2-29-15,-8-4-7 16,1-2-21-16,0-4-55 15,-1-3-9-15,6-3-10 16,-3-2-2-16,1-3-5 16,3-1-4-16,1-5-8 15,3 0-4-15,4 0-8 16,-3-2-3-16,4 0-7 0,4-2-4 16,8 0-6-1,6 0-3-15,3 1-4 0,-1 2 0 16,0-1-1-16,-1 0 1 15,2 2-1-15,1-2 0 16,4 5-2-16,2 1 0 16,3 8-1-16,1 3-1 0,-10 5 0 15,0 8 0-15,-15-2 1 16,0 6 1-16,-1 3-1 16,-5-2 1-16,10 2 1 15,-4 0 0-15,3-1 0 16,-4-2 2-16,-1-3 0 15,1-5 2-15,1-5 1 16,1-3 0-16,-2-8 0 16,1-3-1-16,1-3 0 15,-1-2-1-15,-1 2 1 16,-4 3 0-16,-4 8 4 16,-5 5 1-16,-4 12 0 15,-4 4-2-15,-4 7-6 16,0 1-3-16,3 0-1 15,2-2 0-15,4-4-2 16,2 1 1-16,1-3-4 0,-1-3 2 16,0 0-59-16,0 0-65 15,0 0 84-15</inkml:trace>
  <inkml:trace contextRef="#ctx0" brushRef="#br0" timeOffset="97698.03">22074 11750 838 0,'-71'-16'374'16,"60"14"-183"-16,3-2-10 0,3 2-45 15,3 0-46 1,6 0-57-16,-4 1-17 0,0 0-14 15,21-5 0-15,33-7 0 16,-26 11-1-16,3 2 2 16,-1-3 1-16,-4 0 6 15,0 1 2-15,-5 2 2 16,-4 4 0-16,-5 3 12 16,-5 1 13-16,-6 6 17 15,-2 1 6-15,-7 5-7 16,0 1-9-16,0-5-20 15,1 0-7-15,4-5-10 16,1-3-3-16,1-2-2 16,0-3-3-16,1-1-40 15,0-2-42-15,0 0-130 16,0-1-203-16,0 0 269 0</inkml:trace>
  <inkml:trace contextRef="#ctx0" brushRef="#br0" timeOffset="98652.66">22752 11365 417 0,'-1'0'219'0,"0"0"-45"16,0 0-9-16,0 0-19 16,0 0-5-16,0 0-15 15,0 0-11-15,-1 0-19 16,1 0-9-16,0 0-21 15,0 0-9-15,0 0-18 0,0 0-5 16,1 0-6-16,0-1-3 16,18-7-8-16,41-16-5 15,-24 8-7-15,0-3-1 16,1 2-1-16,-8-3 0 16,5 1 0-16,0 6 2 15,-6-3 13-15,4 0 5 16,-8 2 7-16,-4-3 4 0,-4 6-1 15,-2 2 0-15,-2 1-2 16,-1-1-3-16,-2 3-9 16,-2-2-2-16,-3 6-3 15,0 2-4-15,-1 1 4 16,-2-1 0-16,0 0-1 16,0 0 3-16,-1 0-7 15,1 0-3-15,-1 0-4 16,0 0-1-16,1 0-1 15,0 0-1-15,-2 0-10 16,1 0-30-16,0 0-93 16,0 0-79-16,0 0 126 15</inkml:trace>
  <inkml:trace contextRef="#ctx0" brushRef="#br0" timeOffset="99093.39">23033 10999 853 0,'-6'-1'362'16,"6"0"-200"-16,3 0-26 15,-3 0-21-15,0 0-34 0,1 1-38 16,11 0-7-16,4 1-17 15,28 4-3-15,-29 1-5 16,-1-1-2-16,3 2-3 16,0-1-2-16,1 0 0 15,-1 0 0-15,-5-1 0 16,-3-3 8-16,-6 2 20 16,-2 1 12-16,-3 5 23 15,-4 3 2-15,-5 4-7 16,-1 3-10-16,1-2-18 15,3 2-8-15,0-4-13 16,4-3-2-16,0-1-3 16,-1 0-2-16,4-3 0 15,-1 3-1-15,2-7-2 16,-1-2 2-16,1 1-76 16,0-4-58-16,0 0-444 0,0 0 377 31</inkml:trace>
  <inkml:trace contextRef="#ctx0" brushRef="#br0" timeOffset="112676.44">3009 10635 451 0,'16'25'272'0,"-11"-26"-63"0,-5-6-34 15,2 2-11-15,-3-6-65 16,-5-1-21-16,3 4-23 15,-4 1-1-15,-1 1 1 16,1 0 1-16,-8 4-14 16,2 2-9-16,-4 12-17 15,-4 1-5-15,-2 5-5 16,-3-1-1-16,2-6-3 16,4 0-1-16,8-2-3 15,3-1-4-15,6 5-1 16,2 0-2-16,5 1 0 15,5 1 0-15,12 2 3 0,5 1 4 16,8-1 9-16,2 0 9 16,-7-7 22-16,-1 0 12 15,-8-1 18-15,-8-1 5 16,-3 1 7-16,-6-2 2 16,-5 3 1-16,0-1-1 15,-9 2-14-15,-3 0-11 16,-1-3-18-16,-1-1-8 15,-5-4-10-15,0-2-3 0,-4-2-7 16,-2-1-3-16,7-1-10 16,0 0-34-16,10-2-91 15,10-3-71-15,9-5 113 16</inkml:trace>
  <inkml:trace contextRef="#ctx0" brushRef="#br0" timeOffset="113139.15">3226 10474 1078 0,'-7'-4'461'0,"5"7"-271"16,1 2-18-16,1 10-56 0,1 10-32 15,2 8-31-15,2 8-6 16,1 2-17-16,0-3-7 16,2-3-10-16,1-3-4 15,0-4-2-15,1-2 0 16,-4-8 2-16,-1-5 2 16,-3-7 6-16,-2-5 3 0,1-4 4 15,0-2-2-15,-1 2-7 16,0 0-5-16,5-21-10 15,13-34 0-15,-6 31-3 16,2 0-1 0,3 6 0-16,-1 8-2 0,-2 5-3 15,1 4 0-15,-6 6 4 16,1 3 4-16,2 8 9 16,-5 2 4-16,-3 6 2 15,0 0-2-15,-1 1-6 16,2-2-2-16,1-5-57 15,3-2-67-15,4-10-275 16,3 0 253-16</inkml:trace>
  <inkml:trace contextRef="#ctx0" brushRef="#br0" timeOffset="113676.1">3652 10684 829 0,'-5'14'464'0,"2"0"-102"15,-2 7-136-15,3 0-7 16,-1 3-86-16,3-5-31 16,2-3-54-16,5-3-21 15,4-5-20-15,1-1-4 0,1-7-2 16,-1-4 3-16,0-6 1 16,1-4 2-16,-4-1 3 15,-3-5 3-15,-6-1 2 16,-5 3-2-16,-5-5-7 15,-4 12-5-15,-9 1-3 16,0 1-2-16,-1 8-3 16,2 0-1-16,10 4-3 15,2 8-1-15,8-3-7 16,2-4-3-16,3 2-2 16,3-7 1-16,8 1 9 15,6 0 6-15,4-6 5 16,3 1 2-16,-1-1-2 15,2 3-1-15,-3 2-1 0,1 3 1 16,-1 5 2-16,-1 4 2 16,0 3 3-16,-8-3 5 15,-2 6 4-15,-2 0 3 16,-8 1 6-16,11 2 2 16,-5-5 4-16,-4-3 2 15,3-5 0-15,-8-5 1 16,-1-1 9-16,0-3 5 15,0 1-5-15,0 0-6 0,0 0-26 16,3-17-5-16,11-30-98 16,-5 24-55-16,2 1-194 15,-4 1 199-15</inkml:trace>
  <inkml:trace contextRef="#ctx0" brushRef="#br0" timeOffset="113934.37">4093 10556 986 0,'-2'6'451'0,"3"5"-191"16,-1 4-24-16,-1 8-42 16,-4 3-41-16,1 9-64 15,3 3-23-15,4 2-38 16,4 0-13-16,4-5-15 0,4-4-3 15,1-11-4-15,3-5-2 16,-2-11-41-16,3-2-51 16,-3-8-150-16,-3-7 154 15</inkml:trace>
  <inkml:trace contextRef="#ctx0" brushRef="#br0" timeOffset="114075.11">4040 10676 985 0,'2'2'452'0,"-3"-2"-203"0,8 2-87 16,-7-2 4-16,0 0-61 15,16 2-35-15,30 1-41 16,-25-6-22-16,5-4-117 16,6 5 80-16</inkml:trace>
  <inkml:trace contextRef="#ctx0" brushRef="#br0" timeOffset="114393.9">4467 10758 832 0,'11'0'428'0,"-6"-2"-130"0,1-4-7 16,1-1-90-16,-1-3-57 15,2-2-83-15,-4-2-23 16,0-4-13-16,-9 1 1 15,-2 4 5-15,-2 4 1 16,-8 6-10-16,11 3-9 16,-4 10-13-16,-3 3-4 15,3 8-1-15,-6-2-2 16,5 2-4-16,8 2-2 16,3-10-2-16,7 4-2 0,4-8 2 15,2-1 1-15,8 0-26 16,3-5-41-16,2-6-126 15,2-5-83-15,6-8 171 16</inkml:trace>
  <inkml:trace contextRef="#ctx0" brushRef="#br0" timeOffset="114605.29">4706 10670 607 0,'-3'-5'430'16,"-3"1"1"-16,-3 2-131 15,1 6-45-15,-1 5-74 16,-1-1-32-16,5 5-47 15,1 2-17-15,4-1-22 16,5 4-7-16,2-3-13 16,3-1-9-16,0-2-13 15,-2-1-4-15,-3 1 0 0,-2-5 3 16,-3 2 7-16,-2-2 3 16,-3-1 1-16,-2-1-31 15,0-2-118-15,-1-1-84 16,4-2 112-16</inkml:trace>
  <inkml:trace contextRef="#ctx0" brushRef="#br0" timeOffset="114813.62">4878 10451 1114 0,'23'8'518'0,"-13"12"-210"16,2 6-72-16,-4 13-53 15,-3 2-65-15,9 2-76 16,-3-5-19-16,11-8-21 16,-3-6-4-16,2-13-24 15,6-3-39-15,0-6-134 16,-2-5-135-16,-4-2 202 16</inkml:trace>
  <inkml:trace contextRef="#ctx0" brushRef="#br0" timeOffset="114976.48">4831 10580 1291 0,'-6'1'603'0,"4"0"-302"15,9 2-122 1,5 1-42-16,11-2-94 0,5-1-23 16,8-3-11-16,5-2-5 15,0-1-121-15,5-3-83 16,7 2 120-16</inkml:trace>
  <inkml:trace contextRef="#ctx0" brushRef="#br0" timeOffset="115336.47">5869 10581 1284 0,'6'8'509'0,"-9"-9"-289"15,0 2-79-15,9 14-23 0,1 4-24 16,5 15-57-16,1 5-5 15,0 8-7-15,-1 1-5 16,5-1-10-16,0-4-3 16,-4-10-1-16,-3-9-2 15,-7-10-22-15,3-4-45 0,-3-10-105 16,2-5-71 0,-5-11-157-16,-2-3-48 0,-8-9 279 15</inkml:trace>
  <inkml:trace contextRef="#ctx0" brushRef="#br0" timeOffset="115546.21">5893 10580 818 0,'21'-12'362'0,"7"10"-143"15,2 3-43-15,-2 5-19 16,-1 4 1-16,-2 2-20 16,-2 2-7-16,-2 6-22 15,-5-3-20-15,-6 0-23 16,-4 0-6-16,-8-4 2 15,-6 0 0-15,-6 3-11 16,0-5-10-16,-3-2-38 16,1-5-33-16,5-4-96 15,1 0-72-15,6-2 118 0</inkml:trace>
  <inkml:trace contextRef="#ctx0" brushRef="#br0" timeOffset="115922.4">6469 10600 909 0,'13'4'462'15,"-13"-4"-31"-15,-6-3-112 0,-3-3-31 16,-6 0-51-16,-4-3-137 16,-4 5-44-16,-7 4-50 15,3 3-17-15,3 9-23 16,5 1-6-16,9 6-4 15,5-1 3-15,6 3 6 16,2-2 3-16,9-6 13 16,2-3 5-16,8-7 12 15,-3-3 3-15,2-4 2 16,5-4 1-16,-10-4-2 16,7-2 2-16,-6 2 2 15,-9 3-1-15,-5 0 2 16,-1 5 3-16,-1 9 7 15,-7 1 5-15,6 12 0 16,-3 2-4-16,3-3-9 0,10 4-7 16,-2-5-59-16,5-7-70 15,3-9 81-15</inkml:trace>
  <inkml:trace contextRef="#ctx0" brushRef="#br0" timeOffset="116114.16">6670 10488 1220 0,'0'37'542'0,"-1"6"-294"0,2 4-81 16,2-3-15-16,5-9-92 16,4-6-40-16,4-9-22 15,-1-5-15-15,1-8-106 16,1-6-78-16,-3-3 119 15</inkml:trace>
  <inkml:trace contextRef="#ctx0" brushRef="#br0" timeOffset="116286.5">6544 10601 1222 0,'-10'7'498'0,"12"-7"-277"16,8-1-95-16,8 1-23 15,2-1-31-15,10-2-45 0,2 1-7 16,4 1-8-16,0 1 0 16,2-1-143-16,0-2 100 15</inkml:trace>
  <inkml:trace contextRef="#ctx0" brushRef="#br0" timeOffset="116633.15">6975 10415 819 0,'0'8'460'0,"1"15"24"16,-5 8-199-16,2 8-61 15,2 3-51-15,0-1-110 16,-4-4-26-16,5-13-21 16,2-7-4-16,2-6-9 15,2-6-3-15,-5-3-7 16,0-2-4-16,2-2-6 15,-4 1-1-15,0 0 4 16,0-1 3-16,10-12 7 16,25-26 4-16,-24 28 1 15,0 6 3-15,-5 5 3 16,2 0 8-16,-7 8 26 0,-1 2 14 16,0 6 10-16,0 2-6 15,3 1-29-15,4-1-13 16,6 0-166-16,6-1 46 15,15-6 41-15</inkml:trace>
  <inkml:trace contextRef="#ctx0" brushRef="#br0" timeOffset="117072.23">8165 10454 1006 0,'-1'-1'420'0,"0"-1"-165"16,1-14-58-16,-2-27 4 15,-3 26-15-15,-8 3-71 0,-4 0-26 16,-3 6-35-16,-2 5-13 16,-1 5-27-16,3 7-12 15,5 10-16-15,0 8-9 16,7 14-10-16,2 9 1 15,13 13 8-15,-1 4 9 16,14-1 11-16,-2-1 4 0,-6-9 2 16,2-7 1-16,-8-13 4 15,3-8 6-15,-2-17-104 16,-2-5-83-16,0-9 108 16</inkml:trace>
  <inkml:trace contextRef="#ctx0" brushRef="#br0" timeOffset="117247.35">7785 10614 1070 0,'14'1'469'16,"6"-2"-269"-16,12-4-69 16,3 2-14-16,6-4-64 15,3 3-21-15,-4-1-17 16,1-3-3-16,-1 2-111 15,4-2-82-15,0 6 111 0</inkml:trace>
  <inkml:trace contextRef="#ctx0" brushRef="#br0" timeOffset="117525.37">8286 10625 793 0,'2'6'388'16,"4"1"-105"-16,-3-4-29 15,2 8-7-15,-2-1-44 0,-2 4-79 16,0 6-25-16,-2-5-46 16,0 1-18-16,0-9-13 15,0-2-1-15,1-5 16 16,0 0 7-16,-1-1 7 16,0-1-3-16,-1 1-29 15,-4-8-19-15,-6-16-25 16,-5-23-11-16,24 20-2 15,5 7-1-15,8-3-65 16,2-1-51-16,5 11-201 16,0 4 215-16</inkml:trace>
  <inkml:trace contextRef="#ctx0" brushRef="#br0" timeOffset="118366.63">8634 10609 1315 0,'-8'-1'582'15,"-2"0"-311"-15,0 1-27 16,0 4-85-16,2 3-51 16,2 5-57-16,0 4-16 0,6-1-24 15,3 1-7-15,8-4-5 16,3-2-1-16,4-5-1 15,2-3 0-15,2-7-1 16,1-3-2-16,-3-4-6 16,-2-3-6-16,-8 4-6 15,-7 1 0-15,-9 0 2 16,-7-1-1-16,-11-2-4 16,-3 2-1-16,0 1 3 15,2 2 5-15,6 5 10 16,4 2 0-16,5 1-3 15,3 0-6-15,7 2-27 16,5-1-6-16,9-2-2 16,5-1 5-16,8 0 25 15,3 0 4-15,8 2 7 0,-2 2 3 16,0 8 7 0,-2-1 13-16,-9 7 10 0,-3-1 4 15,-10-3 8-15,-2 2-4 16,-9-5 1-16,-1 3 3 15,-2-3-3-15,-2-4-4 16,-1-1-5-16,2-4-5 16,1-3-15-16,2 2-7 15,0 0-13-15,0 0-4 16,2-7 3-16,3-7 4 0,14-27 7 16,-6 36 0-16,-2 4 0 15,7-2 10-15,-1 9 21 16,-4 0 12-16,-5 8 21 15,-5 2-3-15,0 0-7 16,-3 1-8-16,3-5-15 16,1 0-8-16,-3-4-12 15,0-7-1-15,3-1 0 16,-4 1-1-16,0-1-1 16,0 0-5-16,0-1-11 15,6-10-3-15,-3-6-1 16,34-26 3-16,-22 32 11 15,-3 2 2-15,-1 8 4 16,-2-1 2-16,1 5 9 16,-2-1 14-16,3 8 22 0,0 1 7 15,-1 5-7-15,-1-3-11 16,-4-4-17-16,0-3-57 16,-1-4 40-16,5 2-10 15</inkml:trace>
  <inkml:trace contextRef="#ctx0" brushRef="#br0" timeOffset="123543.26">10303 10476 373 0,'41'16'266'0,"-35"-18"103"16,1-1-110-16,-3-3-19 15,2 0-30-15,-4-2-72 0,0-2-19 16,-4 2-16-16,-4 1-9 16,-10 1-20-16,-4 5-20 15,-8 5-32-15,-5 3-14 16,-1 5-12-16,0 5-3 16,8-1-4-16,4 1-1 0,13-5-18 15,6 1-5-15,10 0-3 16,7 2 2-1,7 3 17-15,4-1 7 0,2 2 20 16,-1-7 11-16,-1-2 21 16,2-4 9-16,-8 0 8 15,-2 0 1-15,-7-1 17 16,-7 1 12-16,-10-2 8 16,-6 0-3-16,-12 0-26 15,-6 0-19-15,1 2-27 16,-2 0-9-16,6 0-18 15,5-1-31-15,9-2-86 16,6-6-62-16,15-8-159 16,5 0 209-16</inkml:trace>
  <inkml:trace contextRef="#ctx0" brushRef="#br0" timeOffset="124441.61">11077 10420 629 0,'-26'-37'338'15,"24"36"-9"-15,3 0-81 0,-3 4-42 16,1-3-32-16,-1 0-75 15,-2 27-17-15,0 43-21 16,6-25-12-16,7-3-26 16,-6-6-11-16,8-12-10 15,2-3-2-15,1-8-48 16,0-3-78-16,-1-9 83 16</inkml:trace>
  <inkml:trace contextRef="#ctx0" brushRef="#br0" timeOffset="124882.22">10927 10533 1020 0,'-7'2'420'0,"7"-2"-193"16,4-1-71-16,4 0-37 15,9-1-19-15,8-3-66 0,2 1-18 16,7-4-9-16,2-1 0 15,0 2-57-15,1 0-41 16,-5 3-102-16,-6 4-50 16,-8 3 26-16,-4 4 40 15,-7 0 104-15,-1 2 53 16,-5-2 84-16,-1 4 35 0,0 2 64 16,-1-1 24-16,0 5-18 15,0 0-16-15,2-2-40 16,2-3-20-16,6 0-28 15,4-1-12-15,3-8-18 16,6 0-4-16,-1-10-8 16,3-5-3-16,-6-4-1 15,-2-5 1-15,-9 2 11 16,-5 1 10-16,-4 3 15 16,-14 4 2-16,-3 0-10 15,-10 0-13-15,1 7-31 16,1 3-12-16,6 8-22 15,3 2-39-15,8 3-109 16,9 5 118-16</inkml:trace>
  <inkml:trace contextRef="#ctx0" brushRef="#br0" timeOffset="125447.28">12154 10435 913 0,'-3'-3'445'16,"2"2"-143"-16,0 0-122 16,0 0-9-16,0 1-51 15,-5 15-35-15,-3 45-31 16,11-25-3-16,8-6-22 15,2-5-7-15,4-13-9 16,4-6-2-16,2-7 0 0,1-8-1 16,-2-3-4-16,-1-4-2 15,-1-8-1-15,-6 0 1 16,-4-1 3 0,-2 3 3-16,-7 8 7 0,2 4 5 15,-2 10 0-15,-3 1 2 16,2 4-4-16,0-4-2 15,0 0 2-15,0 20 3 0,8 34 2 16,5-24 1-16,1-6-7 16,1-2-5-16,0-8-10 15,-3-9 0 1,-5-3-145-16,0 0 487 16,27-2-294-16</inkml:trace>
  <inkml:trace contextRef="#ctx0" brushRef="#br0" timeOffset="128222.14">6457 11746 1220 0,'-4'0'495'0,"4"-2"-330"15,-4 2-11-15,4 0-70 16,0 0-34-16,3-1-40 15,18 0 1-15,32 0 0 16,-24-2-2-16,2 1 0 16,3 0-1-16,-2-5-1 15,-3 6-2-15,1-1 0 16,-5 0 0-16,-8 2-9 16,0 0-35-16,-12 1-116 15,-3 6-129-15,-7 8 171 16</inkml:trace>
  <inkml:trace contextRef="#ctx0" brushRef="#br0" timeOffset="128476.33">6548 11885 830 0,'-19'8'406'0,"17"-6"-81"0,-6 0-98 15,10-1-42-15,10 0-28 16,-4-1-54-16,11 0-7 15,-1-1-3-15,1-1-3 16,10-1-20-16,-1 1-11 16,-1-3-21-16,-2 1-8 15,-4 0-12-15,-3 2-4 0,-7 2-5 16,0 1-1-16,-5 0-18 16,-2 2-49-16,0 0-113 15,0-1 111-15</inkml:trace>
  <inkml:trace contextRef="#ctx0" brushRef="#br0" timeOffset="135222.72">14828 16324 971 0,'1'-6'457'15,"-1"3"-167"-15,-2 3-113 16,1 0-26-16,0 0-53 16,0 7-36-16,0 21-44 15,-1 55-7-15,7-31-6 16,2-1-2-16,7-9-3 16,3-6-6-16,6-10-136 15,-9-26-104 1,-8 0 149-16</inkml:trace>
  <inkml:trace contextRef="#ctx0" brushRef="#br0" timeOffset="135559.93">15001 16593 935 0,'5'11'424'0,"0"-4"-186"15,5-5-90-15,1-1-10 16,4-6-48-16,3-4-27 15,-2-8-32-15,-3-2-4 16,-5-6-2-16,-2 0 0 16,-6 3 1-16,-4 0 3 15,-4 8 3-15,-2 2-1 0,-2 6-7 16,1 4-3-16,0 7-11 16,0 7-3-16,5 11-5 15,5 4-2-15,4 7-6 16,7 2-2-16,8-3-2 15,3-4-1-15,6-11 1 16,2-3 1-16,2-14-44 16,3-2-57-16,0-14-222 15,0-6 210-15</inkml:trace>
  <inkml:trace contextRef="#ctx0" brushRef="#br0" timeOffset="135714.42">15422 16352 1115 0,'-3'14'525'16,"-2"11"-208"-16,3 11-131 16,2 7-22-16,1 6-74 15,3-3-37-15,5-5-42 0,1-20-7 16,0 1-10-16,11 6-23 16,6-4-97-16,-4-9-83 15,-2-19 123-15</inkml:trace>
  <inkml:trace contextRef="#ctx0" brushRef="#br0" timeOffset="135885.31">15393 16459 1178 0,'-10'-1'557'16,"7"1"-226"-16,2 0-172 16,1 1-48-16,0-1-74 15,0 0-27-15,21 4 7 16,45 3-69-16,-16-4 44 15</inkml:trace>
  <inkml:trace contextRef="#ctx0" brushRef="#br0" timeOffset="136290.78">16599 16383 1015 0,'-7'-10'471'15,"8"15"-168"-15,2 6-100 0,2 15-96 16,1 2 3-16,3 11-31 16,4 2-30-16,4-7-25 15,2-2-4-15,4-15 0 16,-2-6 0-16,4-11-2 16,-4-3 1-16,-2-11 0 15,0-5-1-15,-3-11-1 16,-1 1-3-16,1-3-3 15,0 3-3-15,-9 7-3 16,1 2-8-16,-1 10-140 16,-11 6 105-16</inkml:trace>
  <inkml:trace contextRef="#ctx0" brushRef="#br0" timeOffset="137211.62">17824 16241 1087 0,'9'-5'436'0,"-4"5"-210"0,3 10-73 15,-4 14-20-15,4 2-5 16,-8 9-63-16,2 5-24 16,3-4-24-16,-1-1-5 15,5-2-6-15,-2-8-2 16,2-5 1-16,-8-3 1 15,-1-8 5-15,-2-4 2 16,-6-3-5-16,4-6-5 16,-3-7-14-16,6-2-7 0,0-7-1 15,5 1 0-15,4-1 3 16,1 0 0-16,10 2 2 16,-4 1 2-16,1 7 13 15,1 3 10-15,-5 8 12 16,2 4 5-16,-6 9-2 15,-8 3-2-15,-2 3-2 16,-9 1-1-16,5 3-1 16,0 0 0-16,-5-1-1 15,1-5-1-15,-9-6-3 16,3-3-3-16,-4-5-5 16,3 0 0-16,4-3-4 15,7-1-8-15,7 0-13 16,8-3-2-16,8-1-1 15,4 0 6-15,8-5 9 16,-1-1 0-16,5-5 2 16,1 0 1-16,0-1 3 0,-3 3 1 15,-9 0 3-15,-3 2 1 16,-10 0 6-16,-6 0 3 16,-4 4 2-16,-7 0-1 15,-3 5-6-15,0 2-3 16,-1 5-5-16,-1 3 0 0,4 5 11 15,2 2 9-15,5 5 16 16,3 2 4-16,6 0-8 16,3-1-10-16,7-5-17 15,0-5-7-15,8-4-77 16,7-5-73-16,11-9 95 16</inkml:trace>
  <inkml:trace contextRef="#ctx0" brushRef="#br0" timeOffset="137564.31">19143 16284 1099 0,'0'-13'484'0,"0"4"-223"0,2 13-114 16,-2 4-27-16,0 15-33 15,-2 7-27-15,1 14-33 16,1 4-9-16,4-6-12 16,3-4-3-16,6-13-6 15,1-5 4-15,3-10-109 16,-2-8-89-16,-4-9 124 16</inkml:trace>
  <inkml:trace contextRef="#ctx0" brushRef="#br0" timeOffset="137727.96">19033 16389 832 0,'-20'-11'440'0,"15"10"-129"15,0 0-97-15,16 2-110 0,3 3-26 16,12-1-23-16,5-1-10 16,4 1-22-16,4-1-27 15,-1-2-148-15,1 0 111 16</inkml:trace>
  <inkml:trace contextRef="#ctx0" brushRef="#br0" timeOffset="138199.82">19354 16222 1154 0,'-7'24'493'16,"-1"3"-246"-16,-1 6-134 15,6 4-14-15,3 1-32 16,0-2-19-16,7-7-22 15,-3-3-5-15,0-10-11 16,1-4-3-16,-3-5-3 16,-2-5-8-16,4-2-15 15,-6-1-3-15,1 0-4 16,1-1 7-16,0-2 13 16,4-8 1-16,-1 5-2 15,-2 4 1-15,1 1-1 16,10-3 1-16,-4 3 4 15,4 5 1-15,30 11 11 16,-28-5 4-16,11-8-1 16,1-1 2-16,10-10-10 0,1-3-2 15,-10-6 5-15,-6-4 3 16,-15 2 13-16,-6 1 4 16,-11 3 7-16,-5 4-3 15,-5 4 15-15,-2 3 8 16,4 6 11-16,6 3 2 15,2 10-18-15,3 8-11 16,8 6-18-16,-1 2-5 0,7-5-12 16,9-3-4-16,7-7-17 15,6-2-45-15,10-8-126 16,6-2-68-16,7-6 141 16</inkml:trace>
  <inkml:trace contextRef="#ctx0" brushRef="#br0" timeOffset="139074.54">16979 16603 873 0,'0'0'411'0,"0"0"-143"15,0 0-20-15,0 0-42 16,0 0-35-16,1 3-72 16,0 7-30-16,-3 5-39 15,-23 26-11-15,7-30-18 0,3 2-43 16,1-8-145-16,8 0-385 16,2-12 376-16</inkml:trace>
  <inkml:trace contextRef="#ctx0" brushRef="#br0" timeOffset="139457">17128 16453 727 0,'-8'1'458'0,"3"14"43"16,-1 4-226-16,4 8-140 15,1 2-19-15,4-3-60 16,5-4-32-16,4-10-22 15,0-7 0-15,2-6 1 16,-2-4 3-16,0-9 0 16,0-5-1-16,-1-7-1 15,0-2-2-15,-2 2 3 16,-1 1 1-16,-7 7 4 16,0 6 6-16,-1 10 5 15,-2 4 3-15,-1 12 11 16,0 6 7-16,5 12 14 15,6 5 0-15,7 2-7 16,4-7-10-16,7-6-19 0,3-3-4 16,0-10 2-16,3-3-68 15,2-11 66-15,9-14-21 16</inkml:trace>
  <inkml:trace contextRef="#ctx0" brushRef="#br0" timeOffset="140672.31">20377 16348 935 0,'9'-1'409'15,"-3"1"-170"-15,-9 2-30 16,2 9-32-16,-3 3-29 15,3 12-70-15,5 2-24 16,-2-5-27-16,-4-1-8 16,2-11-11-16,1-5-3 15,-1-4 1-15,5-3 0 0,-2-3 3 16,-3 3-1-16,0 0-3 16,2-8-4-16,6-13-2 15,6-25-3-15,-6 27-1 16,2 3 0-16,3 7-1 15,0 1 2-15,-3 9 9 16,-4 3 7-16,1 14 12 16,-5 7 2-16,2 5-5 15,-2-1-4-15,0-5-10 16,0-6-2-16,-1-7-1 16,1-3 0-16,-2-7 1 15,-3-1 1-15,3 0-1 16,0-1-1-16,0 1-4 15,9-17-2-15,37-35 0 16,-27 27 0-16,0 4 2 16,-2 0 10-16,-3 12 22 0,-2 4 9 15,-4 9 20-15,0 8 2 16,-4 5-4-16,2 6 0 16,-5 1-12-16,1 0-10 15,-1-2-17-15,0-3-6 16,3-7-12-16,-2-3-48 15,3-6-103-15,2-2-70 0,5-7-193 16,3-3-144-16,5-4 359 16</inkml:trace>
  <inkml:trace contextRef="#ctx0" brushRef="#br0" timeOffset="140821.19">20834 16403 761 0,'11'1'417'0,"-1"9"-46"15,-3 3-54-15,-1 4-58 16,-2 0-29-16,-5-2-84 15,-1-2-42-15,1-3-65 16,1-4-32-16,5-2-119 16,-4-5-73-16,-1-5-165 15,-2-3-118-15,-4-3 301 16</inkml:trace>
  <inkml:trace contextRef="#ctx0" brushRef="#br0" timeOffset="141242.85">20744 16319 721 0,'0'-12'379'0,"7"8"-66"0,-1 1-62 16,5 2-70-16,6 3-24 16,3-2-58-16,2 2-24 15,6 1-32-15,-6-3-12 16,2 5-15-16,2 2-3 16,-7 4 4-16,-3 5 7 0,-3 4 4 15,-5 6 6-15,0 2 12 16,-3-1-2-16,-3-5 2 15,0-6-5-15,-3-9-12 16,-1-3-1-16,-1-4 1 16,-2 0-3-16,5-2-12 15,0 1-9-15,0 0-15 16,6-15-4-16,15-33 3 16,-9 23 3-16,3 8 5 15,-2 4 1-15,-2 5 3 16,2 8 7-16,-4 3 16 15,-1 6 11-15,-3 5 16 16,0 4 0-16,-3 4-9 16,-2-1-8-16,1-3-18 15,1-3-13-15,-1-4-90 16,2-4-65-16,4-3-191 0,2-1 201 16</inkml:trace>
  <inkml:trace contextRef="#ctx0" brushRef="#br0" timeOffset="141379.17">21333 16339 839 0,'11'0'482'15,"-11"8"21"-15,0 0-154 16,0 10-124-16,0 3-27 0,0 1-115 16,2-3-44-16,-2-5-38 15,3-6-4-15,4-3-84 16,-7-5-55-16,0-5-156 15,0 0-130-15,-1 4 274 16</inkml:trace>
  <inkml:trace contextRef="#ctx0" brushRef="#br0" timeOffset="141548.6">21206 16205 1051 0,'0'-4'468'0,"2"5"-192"16,2 5-60-16,2 0-61 15,3 1-33-15,2 0-75 16,3 3-48-16,5-2-138 16,2 4 98-16</inkml:trace>
  <inkml:trace contextRef="#ctx0" brushRef="#br0" timeOffset="142054.14">21621 16283 979 0,'-2'18'487'16,"1"1"-114"-16,-1 1-84 16,-3 1-113-16,0 2-35 15,0-2-92-15,2 1-23 0,2-7-18 16,0-5-2-16,1-7-3 16,0-3-2-16,-1-6-1 15,1 4-2-15,0 1-3 16,1-18-3-16,8-33-2 15,-4 29 3-15,6 6 3 16,-1 1 2-16,1 8 12 16,-2-1 15-16,-2 8 28 15,2 1 10-15,-3 7 1 16,0 10-9-16,-2 1-20 16,-1 9-10-16,-2-2-10 15,2-2-4-15,0-3-8 16,1-7 0-16,0-6-2 15,-2-2 0-15,3-5-2 0,0-5-3 16,3-7-4-16,4-5 0 16,1-5 2-1,5-2 1-15,1 2 5 0,-1 1 0 16,-1 9 1-16,0 2 2 16,-6 10 8-16,2 6 5 15,-4 7 13-15,-7 5 6 16,1 10-4-16,-6-1-4 15,3-2-18-15,-1-3-10 0,1-10-69 16,6-5-54-16,-1-7-157 16,7-2-95-16,2-5 231 15</inkml:trace>
  <inkml:trace contextRef="#ctx0" brushRef="#br0" timeOffset="142397.75">22069 16357 874 0,'-14'-6'496'15,"-15"-21"-21"-15,28 28-221 16,1-1-117-16,0 3-8 16,-1-3-16-16,1 0-17 0,1 10-13 15,1 9-8-15,7 30-31 16,-4-26-15-16,-3-9-18 15,2-4-55-15,3-9-138 16,-1-3-84-16,5-9 141 16</inkml:trace>
  <inkml:trace contextRef="#ctx0" brushRef="#br0" timeOffset="142552.98">21958 16158 1015 0,'0'1'484'15,"2"2"-145"-15,3 3-135 16,5 1-26-16,1-1-44 16,6 4-47-16,1-4-54 15,2-1-72-15,5 0-46 0,5-1 53 16</inkml:trace>
  <inkml:trace contextRef="#ctx0" brushRef="#br0" timeOffset="143008.59">22265 16258 1240 0,'1'0'509'0,"0"3"-261"16,4 3-87-16,-5-6-58 16,0 0 8-16,7 2-40 15,6 3-23-15,24 20-27 16,-35-16-6-16,-3 3-4 15,-4 3-4-15,0-1-18 16,-7-1-10-16,-3 1-17 16,-2-3-3-16,-4-1 15 15,8 1 10-15,-1-7 16 16,3-1 4-16,5-2 2 16,3-1-1-16,5 3 7 15,-2-3 3-15,0 0 11 16,7 7 4-16,13 11 3 15,27 28 6-15,-23-23 14 16,-2 2-1-16,-3 4 3 16,0 0-2-16,-9 0-15 0,-5-5 0 15,-5 1-4-15,-5-5-6 16,-13-4-6-16,-1 0-2 16,-9-12-19-16,4 0-27 15,1-8-93-15,4-5-56 16,7-8-140-16,4-11-88 15,8-7 260-15</inkml:trace>
  <inkml:trace contextRef="#ctx0" brushRef="#br0" timeOffset="143331">22414 16424 955 0,'14'-4'402'0,"0"3"-167"16,5-2-66-16,1-9-52 15,7 1-2-15,2-10-56 16,-5-1-21-16,-2 0-15 16,-6 1-2-16,-6 6 2 15,-6-5 4-15,-6 8 12 16,-6-2 6-16,-4 4 2 16,-2 7 0-16,-3 2-3 15,-2 3-2-15,5 5-5 0,-2 6-3 16,9 9-15-16,2 2-7 15,5 3-6-15,5-4-2 16,5-2-2-16,5-4 1 16,2-2 0-16,2-4-3 15,2-7-20-15,-3-1-50 16,1-7-148-16,3-2-3 16,0 1 109-16</inkml:trace>
  <inkml:trace contextRef="#ctx0" brushRef="#br0" timeOffset="143617.28">22772 16311 997 0,'3'7'467'0,"1"10"-124"15,0-1-64-15,-1-2-48 16,-1 5-24-16,-1-6-94 16,-1 0-30-16,-3-1-40 15,1-2-13-15,-3-4-6 16,0-5-3-16,-4-5-2 15,2-1-3-15,-2-6-7 16,1 0-2-16,5-4-5 16,0-3-3-16,6-3-6 15,4 2-3-15,4 0-4 16,3 3-2-16,0 6-43 16,1 0-47-16,-4 2-137 0,-1 4 9 15,-11 0 126-15</inkml:trace>
  <inkml:trace contextRef="#ctx0" brushRef="#br0" timeOffset="144657.04">19070 16593 871 0,'-19'12'409'0,"8"-8"-115"15,5-1-58-15,4-3-51 16,1-4-29-16,1 3-74 16,8-5-27-16,21-22-24 15,60-31-1-15,-31 26-9 16,4 2-3-16,1 0-3 16,-3 1-1-16,-8 6-2 15,-5 2-1-15,-10 10 0 0,-5 1 0 16,-15 5 1-16,-7 6 5 15,-13-2 3-15,-2 6-20 16,-7 3-79-16,-1 0-68 16,2 5 81-16</inkml:trace>
  <inkml:trace contextRef="#ctx0" brushRef="#br0" timeOffset="145357.46">19350 15925 475 0,'73'2'323'15,"-67"-8"59"-15,-6-4-62 16,7-3-79-16,-9-5-22 16,-2 3-60-16,0 3-23 15,2 5-34 1,1 2-16-16,-19-16-37 0,3 13-18 16,2 1-21-16,-22-7-6 0,0 16-5 15,4 5-4-15,7 9-5 16,3 2-1-16,4 7-4 15,8 3-2-15,9 0 0 16,3-1 3-16,12-8 4 16,0-2 4-16,7-10 10 15,2-1 2-15,2-7 7 16,1-4 1-16,-1-3 0 16,2-2 1-16,-7-1 7 15,-6-1 4-15,-2 3 12 16,-8 4 2-16,1 2-4 15,1 3-3-15,-5 6-9 16,0-6-6-16,0 0-3 0,0 0-2 16,2 5-6-1,2 4 0-15,1 1-4 0,1 0 0 16,21 27-3-16,-26-26-22 16,-1 1-134-16,8 0-11 15,14-5 82-15</inkml:trace>
  <inkml:trace contextRef="#ctx0" brushRef="#br0" timeOffset="146679.72">15616 16904 702 0,'-4'-7'371'0,"3"6"-53"15,0 0-64-15,0 0-40 16,0 0-12-16,0 0-37 16,0 0-18-16,0 0-38 15,0 0-20-15,-9 2-39 16,0 4-17-16,-4 15-20 16,-24 40-5-16,32-25-6 15,1 0-3-15,7-7 1 16,-4-6-1-16,0-8 1 15,2-3 0-15,0-5-63 0,0-2-51 16,2-4-134-16,-2-2-89 16,0 1 212-16</inkml:trace>
  <inkml:trace contextRef="#ctx0" brushRef="#br0" timeOffset="146883.63">15404 16955 763 0,'2'9'394'0,"3"5"-111"0,-3 9-71 16,6 3-10-16,-6 5-35 16,7 2-21-16,-4-4-37 15,1-14-13 1,-3-7-31-16,0 0-19 0,17 12-25 16,-1-8-8-16,8-10-3 15,-5-9-1-15,4-3-3 16,1-8 9-16,3-2-127 15,3-2-15-15,-3-14 69 16</inkml:trace>
  <inkml:trace contextRef="#ctx0" brushRef="#br0" timeOffset="156242.59">653 10904 548 0,'-32'12'314'0,"36"-19"-44"16,4 0-22-16,0-3-45 16,1-3-36-16,1-1-50 15,1-2-18-15,-1-2-34 16,0 3-12-16,-2-2-15 16,-2 2-7-16,-4-4-12 15,1-3-2-15,-3 2-1 16,0 1-1-16,-6 2-1 15,-3 1 0-15,-3 5-3 16,-1 0-2-16,-3 5-6 16,-1 10-3-16,-1 4-8 15,-5 6-4-15,3 8-5 16,6 4-1-16,14 10 5 16,10 9 4-16,13 5 11 15,0 1 5-15,1-1 9 16,0-5 3-16,-6-8 1 0,1-4 2 15,-2-9 7-15,-6 0 5 16,-3-5 9-16,-5-5 5 16,-11 1 0-16,-2-2-1 15,-8-3-7-15,0 1-4 16,-6-8-10-16,-2 1-6 16,-1-8-58-16,3-3-63 0,10-9-179 15,10-5 173-15</inkml:trace>
  <inkml:trace contextRef="#ctx0" brushRef="#br0" timeOffset="156559.67">896 10750 1040 0,'4'-11'475'0,"-6"11"-213"16,-1-5-40-16,-5 5-52 15,1 7-48-15,-3 6-57 16,3 9-23-16,7 7-29 16,5 0-9-16,11-3-3 15,-1-6 1-15,1-7 0 16,-3-2 2-16,-3-11 3 0,2-2 0 16,8-11 3-16,-13-4 2 15,3-6 2-15,-6-1 3 16,-15 3 8-16,11-3 5 15,-9 13 4-15,4-2-2 16,-4 2-12-16,-6 6-7 16,-9-5-28-16,-4 8-37 15,4 3-105-15,4 5-88 16,20 10 146-16</inkml:trace>
  <inkml:trace contextRef="#ctx0" brushRef="#br0" timeOffset="156986.76">1233 10776 771 0,'5'-8'425'0,"-4"-6"-106"16,-1 0-16-16,-5 2-95 16,-6-5-38-16,-3 9-53 15,-5 3-19-15,-4 0-45 16,2 8-15-16,-1 9-18 15,2-1-10-15,7 13-12 16,-1 2-9-16,13 4-8 16,6 2-2-16,6-7 2 15,5-4 6-15,3-12 11 0,-1-3 4 16,1-10 8-16,-3-7 1 16,1-10 1-1,-2-1-1-15,-4-3 1 0,-1 2-2 16,-6 7 4-16,0 2 7 15,-3 11 7-15,-1 3 3 16,0 11 4-16,0 3-3 16,1 7-7-16,1 2-4 0,4-3-10 15,4-2-6-15,2-6-5 16,5-2 0-16,0-6-77 16,0-4-60-16,5-8-223 15,2-4 220-15</inkml:trace>
  <inkml:trace contextRef="#ctx0" brushRef="#br0" timeOffset="157153.49">1444 10503 1070 0,'11'9'484'0,"-5"7"-192"16,-5 11-71-16,1 14-12 15,-2 3-45-15,0 5-67 16,2 1-29-16,7 0-43 0,-3-3-10 15,11-10-9-15,1-5 0 16,-3-18-92-16,8-4-79 16,0-11 103-16</inkml:trace>
  <inkml:trace contextRef="#ctx0" brushRef="#br0" timeOffset="157319.84">1728 10658 1178 0,'1'0'608'16,"-1"-1"-269"-16,1 1-95 15,-1 0-55-15,0 0-159 16,0 0-104-16,0 0 48 16</inkml:trace>
  <inkml:trace contextRef="#ctx0" brushRef="#br0" timeOffset="157475.14">1733 10791 834 0,'4'4'513'15,"1"0"-74"-15,4-1-179 16,0 0 7-16,3 1-147 16,-3-2-41-16,3-3-82 15,-1-1-73-15,3-2 50 16</inkml:trace>
  <inkml:trace contextRef="#ctx0" brushRef="#br0" timeOffset="158945.32">8118 11754 791 0,'0'0'390'15,"0"0"-132"-15,0 0 10 16,0 0-59-16,0 0-33 16,0-1-53-16,0-1-19 0,0-11-35 15,-4-5-16-15,-18-29-25 16,3 35-5-16,-3 4-11 15,5 8-8 1,2 0-13-16,-16 10-8 0,-5 11-7 16,1 9-1-16,11 12 2 15,7-2-3-15,11-1 0 16,11-8-1-16,11-10 13 16,6-4 11-16,4-13 13 15,4-5 5-15,-1-14 1 16,1-6-4-16,-1-13-2 15,-1-7-3-15,-5-7-2 16,-1 1 0-16,-8 1 4 16,-3 6 3-16,-9 9 4 15,-2 2 4-15,-4 11 3 16,-2 6 0-16,1 9-4 0,0 1-5 16,1 9-10-16,3 7-3 15,1 5 0-15,0 3 1 16,3 7 9-16,0 3 2 15,4 13 2-15,1 3-1 16,2-1-5-16,-1-5-2 16,3-15-3-16,-1-7-1 15,1-8-13-15,2-4-44 0,0-8-116 16,4-1-89-16,2-9 148 16</inkml:trace>
  <inkml:trace contextRef="#ctx0" brushRef="#br0" timeOffset="159095.09">8366 11742 905 0,'9'8'439'0,"1"8"-151"15,-1 6-18-15,-7-2-67 16,3 3-49-16,-1-5-80 16,6-4-27-16,-1-5-68 15,-7-6-73-15,6-6 61 16</inkml:trace>
  <inkml:trace contextRef="#ctx0" brushRef="#br0" timeOffset="159480.21">8356 11620 604 0,'18'4'384'0,"2"5"-17"15,-1 2-156-15,3-1-7 16,0-1-68-16,-7-6-27 15,6 3-40-15,-2 0-15 16,-5 1-23-16,2-1-7 0,-16-1 3 16,6 0 5-16,-13 1 4 15,1 1 0-15,-1 2-11 16,-6-2-9-16,5-1-11 16,0-1-6-16,4-1-13 15,1 0-3-15,10 2-3 16,-1 1 2-16,11 3 12 15,1 1 10-15,-5-1 23 16,2 1 14-16,-8 1 31 16,3 0 8-16,-2 1 8 15,-2 1 0-15,-6 1-11 16,-5 0-8-16,-8-1-18 16,0-1-10-16,-2-5-33 15,2-4-40-15,9-5-115 16,-3-7-85-16,14-10 133 15</inkml:trace>
  <inkml:trace contextRef="#ctx0" brushRef="#br0" timeOffset="159677">8774 11530 1007 0,'6'16'551'0,"0"10"-194"16,-2 9-105-16,0 4-45 0,1 6-124 15,2 0-19-15,9-1-52 16,2-6-8-16,12-11-9 16,-5-10-12-16,-1-11-107 15,1-3-78-15,-4-8 120 16</inkml:trace>
  <inkml:trace contextRef="#ctx0" brushRef="#br0" timeOffset="159840.04">8668 11631 1179 0,'-11'-5'500'0,"11"5"-212"15,4-3-102-15,11 3-46 16,5 0-22-16,8-3-71 16,5 0-18-16,5 1-25 0,5 1-72 15,5-5 48-15</inkml:trace>
  <inkml:trace contextRef="#ctx0" brushRef="#br0" timeOffset="160080.65">9188 11519 1415 0,'-13'11'604'0,"-2"1"-309"15,0 1-108-15,0 12-65 16,3 1-45-16,7 4-64 16,5 4-13-16,7 1-11 15,6 1-6-15,6-10-4 16,7-1-26-16,2-13-88 16,0-4-69-16,5-6 118 15</inkml:trace>
  <inkml:trace contextRef="#ctx0" brushRef="#br0" timeOffset="160348.34">9430 11633 1288 0,'4'19'574'0,"-3"8"-299"0,0-3-12 15,10 3-77-15,-2-3-54 16,3-8-57-16,4-2-17 15,3-8-18-15,0-4-6 16,-1-9-6-16,-3-4 1 16,-4-7-6-16,-1-4-3 15,0 2-5-15,-1 1-5 0,-4 2-85 16,-2 7-80-16,1 7 157 16,1 7-59-16</inkml:trace>
  <inkml:trace contextRef="#ctx0" brushRef="#br0" timeOffset="160604.44">9711 11438 1480 0,'4'4'611'0,"6"2"-369"16,2 4-16-16,6 8-53 15,3 3-47-15,1 7-65 16,0 5-8-16,-4 0-18 0,-4 2-7 16,-6 0-11-16,-8-1-4 15,-8 1-5-15,-2-5 0 16,-3-2-66-16,5-7-53 16,0-7-157-16,2-6-92 15,6-5 221-15</inkml:trace>
  <inkml:trace contextRef="#ctx0" brushRef="#br0" timeOffset="160875.7">10182 11705 1248 0,'-7'-3'612'16,"-3"0"-166"-16,7 2-237 15,2 0-22-15,0 0-79 16,1 0-50-16,7-1-38 16,22 1-3-16,50 1-5 15,-31 0-3-15,-3-1 6 0,-4 0-69 16,-14-2-163-16,-12 3-358 15,-1 4 356-15</inkml:trace>
  <inkml:trace contextRef="#ctx0" brushRef="#br0" timeOffset="161067.47">10280 11561 991 0,'6'15'565'16,"-4"-4"19"-16,3 14-361 15,3-1-3-15,0 7-73 16,0 5-62-16,2-3-51 16,1-1-10-16,2-7-11 15,0-6-60-15,6-9-153 16,4-4 418-16,0-6-228 16</inkml:trace>
  <inkml:trace contextRef="#ctx0" brushRef="#br0" timeOffset="162533.17">10832 11828 408 0,'0'0'256'0,"0"0"-8"16,0 0-31-16,0 0-36 15,3 2-9-15,6 3-10 16,3-1-4-16,33 4-21 16,-28-20-13-16,5-11-33 0,-1-7-18 15,-2-9-27-15,-1-3-10 16,-2-3-11-16,-4-3-1 15,-3 3-5-15,-3 4 2 16,-11 4 5-16,-2 7 1 16,-9 5 3-16,-1 5-1 15,4 10-5-15,-3 8-6 16,4 12-16-16,-3 8-9 0,3 17-8 16,5 5-2-16,10 14 9 15,7 2 5-15,-1-3 3 16,8-2 0-16,-8-15 0 15,5-4 1-15,15-8 5 16,-6-8-55-16,6-11-138 16,0-5-365-16,-4-4 352 15</inkml:trace>
  <inkml:trace contextRef="#ctx0" brushRef="#br0" timeOffset="162915.6">11198 11738 825 0,'10'-29'468'0,"-10"29"-88"16,1 0-119-16,-1 2-17 15,0-2-58-15,0 0-34 16,0 0-41-16,2 5-18 0,7 20-35 16,12 29-13-16,-6-30-20 15,2-1-7-15,8-6-7 16,1-4-1-16,1-5-1 16,-3-4 3-16,-5-8 5 15,0-4 3-15,-4-11 4 16,1-5-1-16,-4-9-6 15,-3 1-4-15,-5-2-28 16,1 8-47-16,0 12-146 16,-3 3 4-16,2 20 100 15</inkml:trace>
  <inkml:trace contextRef="#ctx0" brushRef="#br0" timeOffset="163364.04">11620 11753 1127 0,'-1'-2'527'0,"0"1"-228"16,0 0-115-16,0 0-14 0,0 1-54 15,-7 18-22-15,0 32-22 16,17-29-8-16,5-8-26 16,2-3-11-16,2-6-10 15,1-2-2-15,0-4-3 16,1-3-1-16,-1-6-3 16,0-5-2-16,-1-5-1 15,-1-2 0-15,-4 1 1 16,-2 2 3-16,-8 7 3 15,-1 6 3-15,-3 8 11 16,-1 5 0-16,1 9-1 16,-1 2 3-16,7 7-4 15,4-1 3-15,5-3 9 16,8 0 1-16,0-4-6 16,1-3-3-16,-6-7-13 15,2-4 1-15,1-4-152 0,1-5 372 16,20-4-210-16</inkml:trace>
  <inkml:trace contextRef="#ctx0" brushRef="#br0" timeOffset="166980.06">1733 13475 809 0,'-3'-35'360'15,"0"26"-153"-15,-1 4-17 16,2 1 0-16,0 4-37 16,1 0-57-16,0 0-22 15,1 0-22-15,0 0-5 0,-1 22 2 16,1 30 2-16,-2-14-11 15,-1 5-6-15,1-1-15 16,2-1-6-16,2-8-6 16,1-6-1-16,1-8-3 15,0-3 1-15,-2-9-1 16,6-2 3-16,-6-6-56 16,1-6-52-16,-1-7-202 15,-2-8 187-15</inkml:trace>
  <inkml:trace contextRef="#ctx0" brushRef="#br0" timeOffset="167484.92">1520 13226 805 0,'-9'-3'391'0,"-7"0"-188"16,4 5-34-16,9 7-18 15,-7 7-71-15,1 5-24 16,-7 8-34-16,-5 4-8 0,4 13-7 16,8-1-1-16,9 7-3 15,2 3 0-15,16 8-2 16,6 9 0-16,6 11-1 16,4-1-2-1,9-10-5-15,0-10-4 0,12-24 3 16,6-15 1-16,5-18 7 15,3-6 6-15,-5-22 1 16,1 3 0-16,-11-17 3 16,-8-4 4-16,-9-6 15 15,-9-10 9-15,-12-3 11 16,-9-7 6-16,-11 1 20 16,-13 3 5-16,-16 3 8 15,-7 1-6-15,-4 7-25 16,-6 3-15-16,1 15-22 15,-2 10-7-15,3 17-12 16,7 7-1-16,7 11-5 16,4 5-4-16,6 2-2 15,3 0-3-15,10 0-2 0,2-5-7 16,7 0-76-16,1 0-60 16,2-2-214-16,5 3 226 15</inkml:trace>
  <inkml:trace contextRef="#ctx0" brushRef="#br0" timeOffset="169065.33">3625 13372 639 0,'-40'29'357'0,"40"-30"4"15,-4-5-139-15,4-2-21 16,0-3-12-16,-1-2-42 16,-4-1-16-16,-3 2-27 15,-1 0-18-15,-4 6-32 16,5 4-15-16,-10 4-28 0,1 4-9 15,-1 4-10 1,-1-1-3-16,6 6-8 0,4 0-7 16,8 3-8-16,8 0-3 15,9 2 4-15,1 0 7 16,6-2 14-16,0-1 7 16,2-5 7-16,5 1 5 15,-7-2 9-15,-4 3 4 16,-8 0 12-16,-5-2 5 0,-6-1 6 15,-6-4 3-15,-1-1-2 16,-6-1-4-16,-2-2-14 16,0 4-6-16,4-6-58 15,0 1-55-15,9-5-144 16,0-5-186-16,14-12 270 16</inkml:trace>
  <inkml:trace contextRef="#ctx0" brushRef="#br0" timeOffset="169436.62">3782 13245 757 0,'9'5'436'16,"-1"6"-127"-16,-1 12-19 16,-4 6-20-16,-3 11-106 15,0 5-44-15,0-4-63 0,0 0-19 16,2-12-19-16,1-5-5 15,1-9-2-15,-2-7 0 16,1-3 4-16,-1-5 1 16,-1-4-2-16,2 0-1 15,-3 2-7-15,2-6-5 16,6-14-1-16,14-30-1 16,-8 35 0-16,-2-3 1 15,0 11 0-15,-1 5 1 0,1 4 5 16,-4 5 6-16,0 7 11 15,2 6 3-15,-5 2 2 16,8 3-6-16,-6-1-10 16,-3-4-3-16,4 0-3 15,-8-4-37-15,5-5-131 16,4-3-81-16,-1-6 132 16</inkml:trace>
  <inkml:trace contextRef="#ctx0" brushRef="#br0" timeOffset="169947.13">4131 13409 626 0,'-4'7'376'0,"4"3"70"15,-1 4-170-15,1 5-19 16,0 1-18-16,1-1-84 0,1-1-39 16,3-4-59-16,5-2-21 15,1-9-23-15,5-3-2 16,-1-8 0-16,2-4-2 15,1-3-2-15,-3-2-1 16,-5 1 4-16,-3 1 8 16,-12 0 14-16,-6 0 1 15,-8 3-7-15,-5 3-7 0,-1 4-14 16,2-1-2-16,7 2-3 16,2 2-2-1,4 0-11-15,6 2-8 0,4 3-21 16,2-3-3-16,-2-1 4 15,0 1 10-15,14-1 21 16,10 1 5-16,31 1 4 16,-29-2 0-16,0 3-1 15,0 3 1-15,-1 4 1 16,-1 5 0-16,-2-2 1 16,-4 3 4-16,-5-1 3 15,-4-2 2-15,-3-6 2 16,-4 0 4-16,-3-4 10 15,2 3 7-15,-1-5 12 16,-1 0 2-16,0-2-4 0,0 1-4 16,-1 0-23-16,1 0-14 15,-2-10-69-15,1-11-64 16,11-31-157-16,10 27-126 16,8-10 257-16</inkml:trace>
  <inkml:trace contextRef="#ctx0" brushRef="#br0" timeOffset="170128.21">4611 13202 596 0,'-3'2'432'0,"3"5"52"0,-3 6-187 15,3 4 1-15,0 10-85 16,-1 6-50-16,3 4-82 16,2 1-32-16,2-8-38 15,4-7-10-15,3-9-6 16,-1-5-45-16,-1-8-133 15,1-4-88-15,-4-12 150 16</inkml:trace>
  <inkml:trace contextRef="#ctx0" brushRef="#br0" timeOffset="170292.79">4496 13294 1252 0,'-8'3'519'0,"8"-1"-257"0,6-2-96 15,0-3-17-15,6 1-39 16,10-2-74-16,3-2-12 16,7-1-49-16,2 0-73 15,1 3 66-15</inkml:trace>
  <inkml:trace contextRef="#ctx0" brushRef="#br0" timeOffset="170632.31">4908 13464 1333 0,'10'-7'558'0,"6"-5"-362"16,0-2-9-16,-5-2-93 16,1-5-41-16,-4-4-30 15,-1 1-1-15,-3 3 22 16,-4 5 15-16,-9 10 6 15,-12 4-4-15,-4 4-25 16,0 9-19-16,-4 10-15 16,10 3-5-16,4 1-17 15,3-1-6-15,19-3-5 16,4-4 1-16,13 1 7 0,4-5 5 16,-2-5-76-16,1-4-49 15,9-4-149-15,1-7-179 16,8-9 311-16</inkml:trace>
  <inkml:trace contextRef="#ctx0" brushRef="#br0" timeOffset="170844.89">5224 13329 943 0,'-7'-4'536'0,"2"3"-111"0,-5 1-136 16,-1 1-45-16,1 5-73 16,0 3-31-16,3 3-41 15,1 4-16-15,3 0-22 16,3-1-13-16,4 2-19 15,5 0-7-15,2-4-12 16,0 0-1-16,-2-4 0 16,-3 1-1-16,-1 1 2 15,-4-5 1-15,-1-1 1 16,-4-3 0-16,3-2-66 16,0 0-54-16,0 0-130 15,0-1-100-15,0 0 214 16</inkml:trace>
  <inkml:trace contextRef="#ctx0" brushRef="#br0" timeOffset="171053.67">5365 13207 788 0,'13'1'489'0,"-1"4"-65"16,-5 12-91-16,-7 7-35 15,-3 14-120-15,1 5-64 16,2 2-77-16,6-3-19 15,13-12-18-15,2-6-6 16,4-9-52-16,0-4-47 0,1-9-145 16,-4-2 151-16</inkml:trace>
  <inkml:trace contextRef="#ctx0" brushRef="#br0" timeOffset="171205.16">5303 13336 1407 0,'-11'-1'592'0,"7"1"-327"16,3 0-60-16,6 2-65 16,-5-2-50-16,4 1-68 15,25 6-9-15,34 1-6 16,-24-8 3-16,4-4-155 16,4-2 202-16,15-5-77 15</inkml:trace>
  <inkml:trace contextRef="#ctx0" brushRef="#br0" timeOffset="171835.68">6377 13282 1277 0,'0'1'472'0,"3"10"-331"16,5 7-12-16,2 19 16 15,-5 8-12-15,-2 13-51 16,5 3-19-16,-1-3-29 16,5-2-11-16,2-15-12 15,-7-6-3-15,1-16-2 16,2-7-6-16,-12-8-52 16,3-6-26-16,0-10-41 15,-8-2-14-15,6-9 24 16,-14-5 10-16,-7-9-19 15,0-7-31-15,-5-4-16 0,9-3 14 16,14 5 94-16,6 5 86 16,16 9 87-16,1 8 14 15,3 10 5-15,2 5-18 16,0 10-9-16,3 5 4 16,-9 8-3-16,-5-1-5 0,2 4-6 15,-2 3-11-15,-5-3-22 16,-3 2-10-16,-7-1-9 15,-10-2-3-15,-5-2-4 16,6-1-6-16,-6-6-28 16,8-2-28-16,0-3-86 15,-3-2-64-15,7-2-244 16,0 2 265-16</inkml:trace>
  <inkml:trace contextRef="#ctx0" brushRef="#br0" timeOffset="172186">6837 13414 810 0,'19'-8'439'15,"-6"-3"-111"-15,-6-6-73 16,-4 0-15-16,-14-3-54 0,-4 4-32 16,-11 4-49-16,-5 5-23 15,2 7-33-15,-1 7-14 16,5 8-22-16,2 5-8 15,7 1-7-15,7 2-5 16,3-3 0-16,6-2 1 16,2-2 3-16,4-6 3 15,6-5 1-15,0-2 2 0,3-6 0 16,4-1 0-16,-2-8 0 16,1-1 1-16,-1 4-1 15,-1 2 0-15,-4 9 6 16,-1 4 5-16,-6 3 14 15,0 2 4-15,-1 1-1 16,-2-2-5-16,4 1-15 16,2-1-7-16,3-2-66 15,0-2-57-15,4-5-137 16,-2-4-93-16,2-9 217 16</inkml:trace>
  <inkml:trace contextRef="#ctx0" brushRef="#br0" timeOffset="172381.48">7015 13199 1148 0,'6'12'514'0,"2"16"-273"0,-9 7-8 16,-2 13-77-16,2-1-53 16,0-5-58-16,6-4-16 15,5-13-23-15,0-7-6 16,1-10-13-16,2-3-36 15,-8-7-129-15,-1-1-113 0,1-5 172 16</inkml:trace>
  <inkml:trace contextRef="#ctx0" brushRef="#br0" timeOffset="172552.69">6874 13341 1109 0,'10'0'459'0,"8"5"-247"16,4 1-20-16,-1 5-27 15,3-1-26-15,1-2-61 16,-3-3-21-16,8-3-22 16,-2-1 4-16,-3-1-157 15,3-6 49-15,0-9 25 16</inkml:trace>
  <inkml:trace contextRef="#ctx0" brushRef="#br0" timeOffset="172853.19">7211 13182 1143 0,'-1'13'517'16,"-1"11"-215"-16,0 7-29 15,-1 12-32-15,-1 2-58 16,4-2-94-16,4-3-25 16,2-17-39-16,3-10-11 15,1-7-9-15,-2-6-3 0,1-6 0 16,1 3 1-16,-4-8-1 15,2-2 2-15,0 2-1 16,1-1 0-16,-2 5 0 16,0 2-1-16,-2 3-1 15,2 3 0-15,-1 5 4 16,-1 1 2-16,-2 7 3 16,-1-1 0-16,5-2-33 15,2 3-75-15,12-7-332 16,0-4 289-16</inkml:trace>
  <inkml:trace contextRef="#ctx0" brushRef="#br0" timeOffset="173286.12">8573 13167 1158 0,'-34'-47'496'15,"33"31"-233"-15,-10-7-80 16,3 11 1 0,5 6-37-16,0 1-48 0,-13-10-58 15,-12 6-18-15,8 21-22 16,0 12-8-16,4 18-11 16,14 11 1-16,2 12 7 15,13 7 2-15,-5-2 7 16,3-1 1-16,-2-13 1 15,-5-8 2-15,7-12 1 16,-1-6-4-16,-4-13-139 16,0-5-78-16,-5-11 126 0</inkml:trace>
  <inkml:trace contextRef="#ctx0" brushRef="#br0" timeOffset="173762.66">8201 13271 1015 0,'9'-2'455'0,"3"2"-237"0,10 1-60 16,3 1-9-1,10 0-68-15,4 1-35 0,5-3-24 16,1 1-5-16,-6-1-10 16,0 1-3-16,-5 2-38 15,-6 1-23-15,-3 7-58 16,-4 1-39-16,-7 3-18 15,-2 0 16-15,-3-7 55 16,-2-1 41-16,-3-7 62 16,-3-1 14-16,-1-1 49 15,-1 1 28-15,0 0 58 16,0 0 24-16,0 1-8 16,0 0-12-16,0 0-28 15,-1 0-6-15,1 0-3 16,1 7 0-16,0 10-14 15,-1 25-13-15,0-29-30 0,0-4-15 16,1-7-22-16,-1-1-6 16,1-4-1-16,0 2-1 15,-1 0-4-15,0 0-3 16,0 0-9-16,-1-13-1 16,-2-5-10-16,-1-27-11 15,7 28-41-15,2 1-29 0,7-1-79 16,3 2-36-16,9-1-99 15,7-1-106-15,4 4 271 16</inkml:trace>
  <inkml:trace contextRef="#ctx0" brushRef="#br0" timeOffset="174455.14">8973 13234 876 0,'0'10'456'0,"-3"-3"-121"16,0 4-17-16,2 0-66 15,-3 1-43-15,-1 5-72 16,0-1-35-16,5 1-51 16,0-1-17-16,4-6-16 15,0-2-4-15,3-4-9 16,1-5-1-16,1-2-1 16,-2-4-1-16,-6-4 0 0,4-1-9 15,-5-1-18-15,-3-5-6 16,-2-1-15-16,-6-1 3 15,0 2 12-15,-1 3 5 16,-1 6 13-16,2 4 3 16,7 2 1-16,1-1-8 15,7 4-5-15,0-1 4 16,4 1 8-16,5 2 10 16,-1 2 14-16,5 2 7 0,-1 2 12 15,-1 1 3-15,7 4-2 16,0 1-4-16,-5 4-12 15,1-1-3-15,-9-3-5 16,-5-1-1-16,1-4-2 16,-4-3-2-16,0-4-4 15,0-1 0-15,-1-1-3 16,0-1-5-16,0 0-5 16,0 0-1-16,0 0-2 15,5-11 0-15,-3 0 3 16,36-26 2-16,-26 33 4 15,1 2 3-15,-1 3 13 16,0 3 8-16,-2 4 11 16,-1 3 2-16,-3 1-7 15,0-1-7-15,-2-2-11 0,2-3-4 16,-1-5-2-16,3-1-3 16,1-4-1-16,0-3 1 15,0 0 1-15,2 1 1 16,-3-1 2-16,-1 1 1 15,0 5 0-15,-4 2 2 16,-1 1 1-16,-2-1 2 16,0 0 14-16,0 0 2 15,0 0-2-15,0 0-2 0,12 7-14 16,-1-3-53-16,30 9-149 16,-24-15 499-16,4-1-288 15</inkml:trace>
  <inkml:trace contextRef="#ctx0" brushRef="#br0" timeOffset="174939.24">10448 13077 1115 0,'1'-7'571'0,"0"1"-200"16,-12 4-96-16,-1-1-30 15,-9 4-105-15,-5 0-48 0,-3 2-55 16,4 4-14-16,2 4-23 16,8 3-8-16,10 7-13 15,6 3-1-15,13 2 9 16,3 2 5-16,4-7 9 16,6-1 4-16,1-5 11 15,-4-1 6-15,-2-2 12 16,-9-1 3-16,-12 0 10 15,0-2 8-15,-9 0 4 16,-6-1-2-16,-6-5-12 16,-4 0-13-16,-3-4-38 15,2 0-42-15,6-1-105 16,4-5-74-16,12 1 133 16</inkml:trace>
  <inkml:trace contextRef="#ctx0" brushRef="#br0" timeOffset="175267.4">11036 13059 893 0,'-17'-22'435'0,"16"15"-94"15,3 9-145-15,-2 11-54 16,-3 5-1-16,1 18-27 16,-4 5-18-16,6 10-31 15,6 0-13-15,3-11-29 16,2-8-12-16,7-15-54 15,-1-7-43-15,1-12-153 16,-1-6-178-16,-8-7 265 16</inkml:trace>
  <inkml:trace contextRef="#ctx0" brushRef="#br0" timeOffset="175663.29">10927 13167 702 0,'-4'-13'387'16,"8"11"-15"-16,3 0-146 15,3 3-71-15,5 1-7 16,6 0-48-16,5-1-20 0,8-2-29 16,-1 0-7-16,-4-2-12 15,1 2-7-15,-6 2-6 16,-1 2-3-16,-7 7-3 16,-2 3 2-16,-6 7 1 15,-2 2 3-15,-2 3 13 16,1-2 1-16,2-6 1 15,1-2-4-15,6-7-12 16,3-3-3-16,3-11-2 16,6-1 0-16,-2-11-2 15,-1-2-1-15,-4-3-1 16,-6-1 6-16,-6-1 16 16,-8 2 8-16,-14 1 6 15,-9 2-4-15,-10 5-17 16,0 2-8-16,1 12-17 15,9 3-12-15,8 12-15 16,4 3-29-16,12 1-130 0,6 1 314 16,8 1-138-16</inkml:trace>
  <inkml:trace contextRef="#ctx0" brushRef="#br0" timeOffset="176191.99">12139 13066 1001 0,'-5'0'443'0,"3"17"-133"15,-2 10-78-15,0 15-57 16,1 2-3-16,4-4-73 15,5-5-32-15,6-15-27 0,6-6-5 16,3-10-13-16,-1-6-3 16,6-8-5-16,-4-5-2 15,1-5-3-15,-4 2-1 16,-2-2-2-16,-5 0 1 16,-4 4 0-16,2 2 1 15,-4 6 5-15,-1 6 3 0,-4 3 9 16,-2 6 2-16,-1 9 3 15,3 3 5-15,1 5-1 16,5-2 0-16,3-5-8 16,5-2-7-16,5-5-13 15,3-1-4-15,2-8-84 16,-3-3-79-16,11-6 101 16</inkml:trace>
  <inkml:trace contextRef="#ctx0" brushRef="#br0" timeOffset="177089.28">7123 14195 846 0,'9'-3'458'15,"0"-1"-130"-15,-7 2-34 16,-2 1-29-16,0 0-83 15,0 1-43-15,-1 0-73 16,-15 5-16-16,-37 44-14 16,27-27-8-16,2-1-11 15,3 2-4-15,-1-5-3 16,3 2 2-16,10-3-1 16,0-3 0-16,10-1-3 15,9-3-2-15,4-1 3 16,-2-3 7-1,1-1 12-15,17 2 5 0,3 2 1 16,-3-8-4-16,-8 2-10 16,-5 4-4-16,-6-7-13 0,-3 5-52 15,-1-5-160-15,-3-3-82 16,0 4 156-16</inkml:trace>
  <inkml:trace contextRef="#ctx0" brushRef="#br0" timeOffset="177222.17">7085 14480 965 0,'-33'10'522'0,"42"-8"-156"0,2 0-70 15,3 0-21-15,2 5-100 16,-1-7-49-16,-2 3-69 16,-2-1-25-16,-2 2-83 15,1-1-83-15,7 2 85 16</inkml:trace>
  <inkml:trace contextRef="#ctx0" brushRef="#br0" timeOffset="178300.49">7024 14659 901 0,'-6'3'407'16,"0"0"-167"-16,-1 0-1 0,3-2-16 16,-6-1-32-16,10-1-64 15,0-2-28-15,9 1-43 16,1-4-14-16,9 2-19 16,4 1-1-16,-1 3-2 15,4 4-3-15,-8 4-2 16,-2-1-4-16,-5 1-2 15,-2-3-1-15,-2 1-1 16,-3-2-1-16,0 0 0 16,0-1-34-16,-4-3-85 15,0-1-62-15,-1 0 94 16</inkml:trace>
  <inkml:trace contextRef="#ctx0" brushRef="#br0" timeOffset="179027.09">8237 14489 827 0,'34'-13'418'0,"-32"11"-61"16,-2-3-61-16,-2-2-42 15,-5 1-38-15,-1-8-91 16,-2 0-30-16,-4 0-29 0,-5-5-8 16,-5 8-26-16,-2 2-12 15,-3 9-21-15,2 13-13 16,3 7-16-16,1 3-4 15,13 8-6-15,4 1 0 16,10 4 10-16,7 0 8 16,2-7 14-16,3-5 7 15,3-14 4-15,2-6 1 16,-2-11 1-16,3-8-2 16,-1-13-3-16,-1-7-2 0,-3-5-2 15,-2-2 2-15,-6-1 2 16,-1 0 2-16,-5 4 3 15,-2 5 1-15,0 8 4 16,-1 8 3-16,0 6 5 16,0 7 0-16,-1 8-5 15,-1 8-3-15,2 14-5 16,0 10 3-16,2 9 7 16,3 0 2-16,5 1 0 15,2-7-3-15,4-7-5 16,-2-2-3-16,4-9 3 15,-1-5-43-15,1-5-136 16,0-9-81-16,8-10 133 16</inkml:trace>
  <inkml:trace contextRef="#ctx0" brushRef="#br0" timeOffset="179187.49">8525 14416 952 0,'-3'4'445'0,"5"7"-128"0,-2 3-47 15,4 5-16-15,-4-1-50 16,-1 0-110-16,3-2-32 0,2-3-40 16,-2-2-9-16,5-4-99 15,2-3-72-15,-1-7-238 16,3-5 232-16</inkml:trace>
  <inkml:trace contextRef="#ctx0" brushRef="#br0" timeOffset="179570.99">8477 14350 609 0,'1'-4'240'0,"8"1"-156"15,4 3-20-15,8 0 19 16,-6 0 8-16,6 7 14 16,0 0 9-16,0-1 4 15,5-3 5-15,-1-2 11 16,-1 1-9-16,-7-3-22 15,-1 3-4-15,-10 1 9 16,-5-3 13-16,-3 4-5 16,-7-1-15-16,-5 6-50 0,-2 5-29 15,0 4-25-15,2 0-9 16,9 1-9-16,3-5-3 16,4 0 4-16,2 1 6 15,2-5 13-15,2 1 5 16,-1-4 15-16,-1 1 9 15,0 0 14-15,-3-2 7 0,-2 1 5 16,-1-2 2-16,-7 2-6 16,-5 0-8-16,-7 3-30 15,-2-2-52-15,6-4-140 16,4-4-82-16,14-5 148 16</inkml:trace>
  <inkml:trace contextRef="#ctx0" brushRef="#br0" timeOffset="179770.02">8903 14235 1126 0,'7'16'486'0,"-7"9"-223"16,3 11-67-16,-6 7-33 15,6 2-44-15,3-1-77 0,0-7-15 16,10-5-18-16,0-4-5 15,6-9-42-15,-7-5-50 16,-1-10-159-16,-2-1 154 16</inkml:trace>
  <inkml:trace contextRef="#ctx0" brushRef="#br0" timeOffset="179942.21">8736 14345 1088 0,'0'4'501'15,"2"0"-127"-15,9 4-244 16,5-2-14-16,5 0-26 16,6-3-40-16,11-4-33 15,3-4-7-15,6 2-133 16,-2-2-32-16,5 2 84 16</inkml:trace>
  <inkml:trace contextRef="#ctx0" brushRef="#br0" timeOffset="180166.17">9273 14305 1451 0,'-10'14'587'0,"-3"1"-353"0,1 6-75 15,1 0-55-15,3 5-32 16,6 6-54-16,3 0-8 15,11 1-8-15,2-10-4 16,13-10-41-16,3-3-42 16,9-12-125-16,-2-3-90 15,1-2 183-15</inkml:trace>
  <inkml:trace contextRef="#ctx0" brushRef="#br0" timeOffset="180402.94">9511 14372 1027 0,'0'13'502'16,"3"1"-178"-16,2 10-78 16,-2 2-3-16,2-7-76 15,-4-2-36-15,3-5-44 16,5-3-8-16,2-7-4 16,2-2-9-16,2-6-18 15,-4-7-6-15,-1-3-13 16,1-2-6-16,-1 1-10 15,-1 2-3-15,-4 4-81 16,-1 2-75-16,-4 3 53 0,4 6 13 16</inkml:trace>
  <inkml:trace contextRef="#ctx0" brushRef="#br0" timeOffset="180660.52">9722 14184 1465 0,'8'4'563'0,"5"5"-407"16,1 2-10-16,2 9-10 16,5 4-23-16,0 5-28 15,-3 6-9-15,-8 1-25 16,-6-2-13-16,-9 2-16 15,-5-4-6-15,-2-4-10 16,1-2-43-16,3-9-149 16,2-7-89-16,9-5 153 15</inkml:trace>
  <inkml:trace contextRef="#ctx0" brushRef="#br0" timeOffset="180940.51">10269 14335 1317 0,'-12'11'593'0,"1"-6"-217"0,8-3-192 16,3 2-32-16,9-3-47 15,7 3-42-15,17-2-42 16,4-2-1-16,0-3 0 16,2 1-4-16,-13-1-7 15,-1-3-29-15,-1 5-125 16,-5-5-89-16,7 2 133 16</inkml:trace>
  <inkml:trace contextRef="#ctx0" brushRef="#br0" timeOffset="181136.48">10406 14170 1168 0,'2'9'530'16,"3"6"-238"-16,1 16-108 0,-6 7 0 16,0 7-65-16,2 0-44 15,-2-6-39-15,10 2-13 16,1-12-64-16,3-3-67 15,10-10-151-15,2-4 155 16</inkml:trace>
  <inkml:trace contextRef="#ctx0" brushRef="#br0" timeOffset="181590.23">10935 14582 1134 0,'12'-4'461'0,"-4"-2"-200"16,5-4-93-16,4-5-3 15,-7-10-33-15,15-8-94 16,-4-5-17-16,3-5-8 16,4-3 1-16,-15 2 8 15,-5 2 7-15,-14 6 10 0,-6 8 2 16,-7 9-5-16,3 3-7 16,-1 7-12-16,6 6-4 15,-1 3-10-15,-1 6-3 16,9 17 0-16,-2 8 2 15,0 15 10-15,5 4 5 16,-5 1 7-16,6-4 0 16,7-9-1-16,-3-3-3 0,6-8-7 15,5 0-4-15,9-4-27 16,8-7-45-16,9-6-126 16,-3-6-58-16,3-6 139 15</inkml:trace>
  <inkml:trace contextRef="#ctx0" brushRef="#br0" timeOffset="181933.52">11317 14445 1380 0,'1'3'642'16,"-1"-3"-278"-16,0 1-141 15,0-1-29-15,-1 0-89 0,-1 15-42 16,0 12-39-16,3 29-7 16,7-34-5-16,3 0-3 15,3-7-1-15,2-4 0 16,-2-6 0-16,-3-1 1 16,-3-2 0-16,-4-3 3 15,-1-3 2-15,2-1 2 0,0-8 0 16,-1 1-3-16,5-6-2 15,-3 2-1-15,1 3-1 16,-3 1 1-16,-5 6-1 16,1-2-3-16,1 4-63 15,-1-1-71-15,1-1 309 16,6 1-182-16</inkml:trace>
  <inkml:trace contextRef="#ctx0" brushRef="#br0" timeOffset="182504.68">11683 14490 1188 0,'-5'-7'516'0,"3"6"-221"16,0 0-100-16,-1 1-56 15,-1 1-17-15,1 8-50 16,1 11-14-16,-24 29-14 16,31-29-8-16,7-3-14 15,1-2-5-15,6-4-6 16,2-5 0-16,2-6-4 16,1-5 0-16,-3-9-1 15,-5 1-1-15,2-7 2 16,-5-2 1-16,-5 2 3 15,0 0 1-15,-6 0 2 16,2 9 1-16,-4 6-2 16,0 2 6-16,0 9 2 15,-2 2 0-15,5 9 4 16,-2 4 1-16,4 5 10 0,1 1 1 16,0-7-5-16,6 1-7 15,0-10-18-15,4-2-2 16,1-6-103-16,3-3-72 15,8-3-515-15,15 2 446 16</inkml:trace>
  <inkml:trace contextRef="#ctx0" brushRef="#br0" timeOffset="199565.03">25999 11275 473 0,'-28'-43'283'0,"28"38"-23"16,-4 0-7-16,4 5-41 16,0 0-41-16,0 0-52 15,0 0-24-15,4 15-34 16,16 43-6-16,-16-20-14 15,7 2-8-15,4-4-13 16,-6 1-4-16,5-5-5 16,-8-3-1-16,-3-7 1 15,0-6 2-15,-5-10 11 16,-1-3 3-16,-6-7 5 16,-3 0-2-16,0-8-9 15,1-6-5-15,-5-2-9 16,5-2-1-16,2 2-6 0,3 1-2 15,9 2-11-15,6 1-4 16,7 5-4-16,4 2 3 16,9 8 12-16,1 2 3 15,-2 7 22-15,0 4 4 16,-6 4 8-16,-3 1 6 16,-7 1-5-16,-2 0 0 15,-10 2 7-15,-6 1 0 16,-8-1 1-16,-4-4-3 15,-3-2-11-15,2-2-7 16,1-5-19-16,3-1-33 0,5-6-123 16,2-4-85-16,11-5 139 15</inkml:trace>
  <inkml:trace contextRef="#ctx0" brushRef="#br0" timeOffset="199997.31">26308 11384 817 0,'4'0'473'16,"-4"3"-107"-16,0 8-102 16,-5 4-39-16,3 5-97 15,1 4-39-15,2-3-54 16,9-2-16-16,3-5-17 16,8 0 0-16,-1-7 1 15,-2-4 1-15,9-3 1 0,-8-11 1 16,2-2 1-16,2-4 0 15,-13-5 3-15,0 4 1 16,-4 1 4-16,-3 6 4 16,-2 8-1-16,-6 1-5 15,-2 13-9-15,1 5-3 16,0 14-1-16,3 4 2 0,7 3 3 16,0 2 0-16,4 1 0 15,5 0 1-15,0-3 0 16,-2 0 2-16,0-9 8 15,-8-3 8-15,-6-7 20 16,-3-5 7-16,-8-4 8 16,-3-5-3-16,-2-4-13 15,-6-3-9-15,-5-7-16 16,2-1-10-16,-9-8-42 16,2 0-30-16,2-4-88 15,3 2-48-15,17 7-127 16,12 7 197-16</inkml:trace>
  <inkml:trace contextRef="#ctx0" brushRef="#br0" timeOffset="200678.29">26984 11310 988 0,'-13'-12'426'0,"15"8"-200"15,2-3-34-15,11 3 0 16,2 1-28-16,4 0-53 16,3 4-18-16,5 2-35 15,1-1-14-15,3-2-18 16,2 0-6-16,-4-5-8 16,-5 5-31-16,-6-1-71 15,-8 0-36-15,-10 1-63 16,-3-2 4-16,-9 2 47 15,-3 3 34-15,-3 2 61 0,-2 0 28 16,2-1 49 0,0-1 21-16,10 2 37 15,2-3 14-15,1 2-3 16,-10 10-10-16,5 9-28 0,3 3-13 16,5 1-18-16,4 1-5 15,3 0-8-15,0 1-4 16,1-4-7-16,-1-3-3 15,-2-8-3-15,-3-3-1 0,-2-4-41 16,-5-3-17-16,-3 2-9 16,-4-4 3-16,-5-2 42 15,-1-2 17-15,-2-4 10 16,5 0 9-16,4 1 34 16,3 2 15-16,5 3 22 15,1-1-5-15,4 1-29 16,-2-1-13-16,0 0-6 15,8 0 2-15,17-3 0 16,28-3-4-16,-25 3-60 16,3 3-72-16,0-1-185 15,7 2-316-15,-4-2 384 16</inkml:trace>
  <inkml:trace contextRef="#ctx0" brushRef="#br0" timeOffset="200819.66">27457 11508 1018 0,'-11'14'470'0,"9"-7"-183"0,5 2-55 16,-1-1-57-16,5-1-47 15,2 3-74-15,-9-4-17 16,7 0-116-16,-2-7-94 0,11-4 110 16</inkml:trace>
  <inkml:trace contextRef="#ctx0" brushRef="#br0" timeOffset="201048.02">27584 11277 1081 0,'-1'1'521'16,"1"6"-216"-16,0 8-117 16,1 6 1-16,-1 5-69 15,0 4-23-15,2 4-42 16,-1 1-22-16,4 0-23 15,0 0-5-15,2-8-3 16,0-5-12-16,1-10-99 16,-2-8-70-16,-3-4-177 15,0 0-181-15,-3-1 349 16</inkml:trace>
  <inkml:trace contextRef="#ctx0" brushRef="#br0" timeOffset="201208.86">27595 11460 770 0,'-1'-7'459'0,"1"0"-90"15,1 3-91-15,2 0-32 16,7 3-88-16,1 1-30 16,8 0-54-16,4 1-21 15,1 2-19-15,3 1-9 16,-2-2-32-16,1 0-45 0,-5-2-132 16,0-3-98-16,-4-1 165 15</inkml:trace>
  <inkml:trace contextRef="#ctx0" brushRef="#br0" timeOffset="201391.21">27807 11377 732 0,'-3'-34'445'0,"3"34"-38"15,-3 4-140-15,-2 8-85 16,2 6-35-16,2 9-16 16,5 4-10-16,0 7-32 15,3 2-22-15,-2-5-35 16,-4-5-12-16,3-7-43 15,0-5-54-15,-1-3-146 16,11 2-119-16,0-7 204 16</inkml:trace>
  <inkml:trace contextRef="#ctx0" brushRef="#br0" timeOffset="201585.09">28014 11581 1264 0,'0'2'566'15,"3"0"-296"-15,-1 2-4 16,-2-4-84-16,0 0-56 16,0 0-61-16,0 0-48 0,0 0-120 15,0 0-80-15,0 0 105 16</inkml:trace>
  <inkml:trace contextRef="#ctx0" brushRef="#br0" timeOffset="202351.99">25461 12389 1104 0,'-11'-1'472'16,"1"-3"-268"-16,9 3-21 16,1 1-66-16,0-1-41 15,0 0-48-15,0 0-11 16,23 0 0-16,35 1-1 0,-23 0-2 16,-2 1-1-16,-4 1-5 15,-4 1-2-15,-7 4 0 16,-3-3-1-16,-7 3 0 15,0 5 3-15,-4 3 3 16,-1 2 4-16,-3 9 6 16,-3-3 1-16,0 4-4 15,1 2-4-15,2-6-6 16,0 0-4-16,2-6-1 16,1 0-1-16,0-7-43 15,-1-1-45-15,-1-3-183 16,-1-4 170-16</inkml:trace>
  <inkml:trace contextRef="#ctx0" brushRef="#br0" timeOffset="202540.15">25433 12574 1067 0,'-2'0'442'15,"7"0"-269"-15,1 0-27 16,6 0-29-16,4-2-19 15,8-2-27-15,7 0-11 16,-4-1-31-16,1 3-17 16,-4 1-136-16,-5 1-104 15,-8 9 137-15</inkml:trace>
  <inkml:trace contextRef="#ctx0" brushRef="#br0" timeOffset="202700.12">25500 12668 876 0,'-8'-3'408'0,"7"5"-135"16,2 1-74-16,7-1-37 16,3 2-25-16,9-4-53 15,0-3-19-15,5 2-33 16,2-2 3-16,4 2-136 16,2 1 80-16</inkml:trace>
  <inkml:trace contextRef="#ctx0" brushRef="#br0" timeOffset="203246.09">26566 12599 857 0,'-9'-10'401'15,"9"10"-107"-15,0 0-66 0,0-3-11 16,0 2-9-16,0 0-64 16,0-1-27-16,1-15-53 15,-4-27-20-15,-12 20-21 16,-4 1-7-16,-7 9-12 15,-1-3-4-15,5 12-7 16,-3 5-5-16,7 8-2 16,2 7-2-16,-2 7-2 15,6 3 3-15,8 3 2 16,2-5 1-16,9-4 7 16,5-1 1-16,1-10 4 15,2 3 2-15,-2-6 2 0,-1-6 1 16,1 1 2-1,6-6 0-15,3-6 1 0,2-3 0 16,-13 2-1-16,3 3 4 16,-8 4 10-16,-2 6 5 15,0 6 7-15,-4 0-1 16,1 6-7-16,-1 3-4 16,0 2-9-16,3 2-3 15,5-1-7-15,3 0-46 0,5-6-127 16,4-1 116-16</inkml:trace>
  <inkml:trace contextRef="#ctx0" brushRef="#br0" timeOffset="203839.72">27227 12570 773 0,'-5'-46'404'0,"4"21"-69"0,-1 6-88 15,2 20-67-15,-1 9-37 16,-2 19-71-16,1 14-19 16,0 6-18-16,1 7-6 15,4 1-7-15,5-2-2 0,0-3-10 16,4-5-2-16,-2-15-2 16,-2-5-11-16,-4-16-66 15,-3-10-51-15,2-10-171 16,-3-13-78-16,0-10 0 15,-4-3 51-15,-8-6 134 16,-3-1 27-16,-6-10 128 16,-2-4-67-16,4 0 186 15,4 6 180-15,9 9 38 16,6 9 88-16,7 13-118 16,4 7-51-16,8 12-73 15,4 2-17-15,9 9-22 16,-1 2-4-16,7 4-19 15,-11-1-15-15,-6 2-24 16,-5-4-13-16,-13 3-12 16,-1 3-2-16,-10-1-1 0,-6 2 0 15,-6-8-3-15,-5 1-19 16,-2-6-54-16,1-5-43 16,6-3-128-16,8-2-95 15,12-2 202-15</inkml:trace>
  <inkml:trace contextRef="#ctx0" brushRef="#br0" timeOffset="204250.02">27598 12579 1055 0,'16'-7'507'0,"-9"-6"-197"16,-3 3-52-16,-9-5-95 15,-5 0-55-15,-2 0-70 16,-2-1-11-16,-1 2-10 15,1 6-6-15,-4 7-9 16,3 4-2-16,-1 12-7 16,2 1 0-16,8 13 2 15,-1-1 2-15,5-3 2 16,1 2 0-16,2-14 3 16,4-3 4-16,6-7 5 15,0-3 2-15,4-8 0 16,3-3-3-16,2-3-5 15,2-1 0-15,-2 5 0 0,-1 0 4 16,-8 7 16-16,-2 3 7 16,-6 6 9-16,-3 6-2 15,0 8-14-15,0 0-6 16,0 0-14-16,2-3-4 16,5-8-11-16,0-2-34 15,4-10-120-15,1-4-77 16,4-9 138-16</inkml:trace>
  <inkml:trace contextRef="#ctx0" brushRef="#br0" timeOffset="204424.02">27867 12358 1034 0,'1'8'537'16,"-1"9"-190"-16,-1 15-127 15,-4 8-23-15,2 10-93 16,0-1-29-16,4-2-35 15,3-5-18-15,7-11-19 16,-1-4-4-16,1-13-32 16,0-3-42-16,-1-9-140 15,1-2-108-15,-9-6 194 16</inkml:trace>
  <inkml:trace contextRef="#ctx0" brushRef="#br0" timeOffset="204587.28">27703 12523 793 0,'-19'-16'433'15,"9"10"-77"-15,4 4-93 16,10 2-113-16,7 1-28 16,13 2-33-16,9 3 3 15,7-1 1-15,1-5-21 0,-2 0-37 16,-6-3-38 0,-10 0-128-16,-1 0-69 0,8-4 111 15</inkml:trace>
  <inkml:trace contextRef="#ctx0" brushRef="#br0" timeOffset="204970.86">28115 12308 1114 0,'-4'11'509'0,"0"7"-188"16,0 4-76-16,-1 13-32 15,-4 1-45-15,1 4-79 16,-1 0-24-16,1-5-36 15,2 0-10-15,3-5-11 16,1-8-3-16,3-9-4 16,0-7 1-16,0-4-3 15,2 2-6-15,-1-5-3 0,-2 0 0 16,0 0 2-16,0 0 6 16,11-22 2-16,13-32 0 15,-11 26 0-15,0-1 0 16,1 9 1-16,-1 3 3 15,1 14 15-15,-3 5 6 16,-3 12 7-16,0 4 2 16,-7 3-5-16,0 5-1 0,-1-4 4 15,0 2-4-15,2-2-7 16,0-2-6-16,1-7-28 16,0-4-36-16,1-4-84 15,1-2-65-15,5-3 117 16</inkml:trace>
  <inkml:trace contextRef="#ctx0" brushRef="#br0" timeOffset="205546.1">29032 12296 878 0,'-11'-18'410'0,"11"9"-149"15,3 4-42-15,-2 10-14 16,-1 10-31-16,-1 15-58 16,-6 11-16-16,1 10-47 15,4 4-17-15,2-5-18 16,4-4-5-16,7-6-7 15,0-9-3-15,-1-6-17 16,1-7-37-16,-5-7-86 16,-3-1-48-16,-4-10-111 15,-3-2-77-15,-6-16 246 16</inkml:trace>
  <inkml:trace contextRef="#ctx0" brushRef="#br0" timeOffset="205840.11">28944 12263 751 0,'1'-22'411'0,"2"4"-103"16,6 3-107-16,6 5-8 16,11 1-41-16,3 7-14 15,6 3-19-15,-1 4-11 16,-6 6-31-16,-2 2-15 0,-12 6-26 16,-3 2-10-16,-8 3-9 15,-6-1 0-15,-11 1 0 16,-8 1 0-16,-8-4-2 15,0-2-4-15,2-4-3 16,3-5-2-16,10-2-4 16,1-5-7-16,10-3-45 15,4 0-40-15,6-5-139 16,7-1-100-16,10-6 203 16</inkml:trace>
  <inkml:trace contextRef="#ctx0" brushRef="#br0" timeOffset="207198.8">29451 12626 606 0,'1'-22'367'0,"-3"10"-18"0,-1 4-81 16,-17 5-83-16,-3 3-54 15,-12 5-72-15,-7-1-11 16,2 2-9-16,-2 0-3 15,12 4-10-15,10 2-6 16,11 3-13-16,9 4-6 16,10-6-1-16,5 1 0 15,9 0 6-15,2-2 7 0,4 2 23 16,-6 0 13 0,-1 0 15-16,-4 1 1 0,-14-2-11 15,-3-2-4-15,-10-2 2 16,-2-2 2-16,-4-4-5 15,0 1-5-15,-3-3-21 16,-3 0-8-16,6-1-13 16,-1-1-18-16,7-3-64 15,2 1-50-15,8-2-137 16,3-2-157-16,10-1 274 16</inkml:trace>
  <inkml:trace contextRef="#ctx0" brushRef="#br0" timeOffset="207636.27">29620 12671 746 0,'-10'-35'410'16,"10"34"-117"-16,-1-3-87 16,1 5-12-16,0-1-61 15,0 1-28-15,2 27-36 16,8 30-22-16,3-27-21 15,2-5 5-15,5-6 12 16,2-6 10-16,0-9 6 16,3-5-3-16,0-10-10 15,-3-6-6-15,1-8-14 16,-6-2-4-16,-7-1-6 16,3 0-7-16,-13 3-62 15,-2 6-43-15,1 3-110 16,-2 5 44-16,-4 11 89 15</inkml:trace>
  <inkml:trace contextRef="#ctx0" brushRef="#br0" timeOffset="209321.14">26314 13544 693 0,'8'-12'364'0,"-7"12"-26"16,0 1-125-16,2 11-35 15,0 3-3-15,5 14-48 16,0 2-29-16,-2 2-42 16,5-1-20-16,-1-9-25 15,2-7-4-15,5-8-3 16,-6-5 0-16,-3-5 2 15,-6-4 0-15,7-9-5 16,1-1-4-16,0-7-8 16,6-2-1-16,-6 5 2 15,-1 3 2-15,1 11 1 16,0 6 0-16,-3 11 4 16,1 5 5-16,-1 4 20 0,-1 2 9 15,2-2 18 1,-1-3 6-16,1-2-3 0,0-6-5 15,-1-2-15-15,1-3-9 16,0-5-8-16,-1-5-5 16,7-6-39-16,-1-5-31 15,4-1-45-15,4-1-10 16,2-1 31-16,-1 4 25 0,0 5 42 16,-5 5 10-16,-7 6 6 15,-1 5 8-15,-7 6 28 16,-2 2 16-16,1 4 37 15,-1 0 7-15,0-3-15 16,0 0-14-16,0-4-37 16,2-1-18-16,1-6-114 15,-1-3-83-15,3-4 112 16</inkml:trace>
  <inkml:trace contextRef="#ctx0" brushRef="#br0" timeOffset="209465.05">26669 13501 939 0,'-4'-11'429'0,"6"7"-173"15,2 2-72-15,6 0-53 0,1 4-40 16,3-1-60-16,3-1-36 16,8 2-136-16,-5-5-129 15,13 4 159-15</inkml:trace>
  <inkml:trace contextRef="#ctx0" brushRef="#br0" timeOffset="209665.03">26964 13446 838 0,'0'8'435'16,"0"8"-121"-16,-3 6-26 0,-2 6-88 16,0 6-51-16,2 4-77 15,1-2-27-15,6-4-35 16,5-7-7-16,5-11-6 15,1-5-25-15,0-6-87 16,-4-3-80-16,-3-1 113 16</inkml:trace>
  <inkml:trace contextRef="#ctx0" brushRef="#br0" timeOffset="209826.57">26880 13562 1011 0,'-3'-4'473'15,"2"1"-215"-15,3 3-79 16,-2 0-14-16,0 0-43 0,8 0-21 16,10 2-36-16,31 5-21 15,-31-5-33-15,6-1-48 16,1-1-138-16,-2 1-101 16,0-3 156-16</inkml:trace>
  <inkml:trace contextRef="#ctx0" brushRef="#br0" timeOffset="210151.38">27122 13431 940 0,'-2'-1'436'15,"2"5"-156"-15,0 2-41 0,0-6-38 16,0 9-25-16,0 17-56 16,0 33-19-16,0-23-37 15,0 1-14-15,0-1-20 16,0-3-7-16,2-5-10 15,0-5-2-15,0-7-3 16,-2-6-1-16,3-10-4 16,-1-2-3-16,4-10-2 15,6-6-2-15,4-8 2 16,2 0 2-16,1 0 0 16,-4 6 2-16,-3 9 2 15,-4 6 3-15,-4 9 19 0,-1 3 5 16,0 11 6-16,-2-1-2 15,0 4-17-15,3-3-9 16,-1-4-61-16,3-4-69 16,3-5 77-16</inkml:trace>
  <inkml:trace contextRef="#ctx0" brushRef="#br0" timeOffset="210748.38">28068 13484 854 0,'-4'-16'388'0,"4"13"-153"15,0 1-53-15,-1 9-25 16,-3 8-25-16,-3 11-49 16,-2 11-13-16,2 14-32 15,2 0-13-15,7-4-14 16,1-4-1-16,7-13-85 15,4-7-89-15,3-11 105 16</inkml:trace>
  <inkml:trace contextRef="#ctx0" brushRef="#br0" timeOffset="211103.12">28118 13754 630 0,'0'-1'401'0,"0"0"10"15,0 0-214-15,6 0-4 16,9-2-43-16,33-3-28 0,-21-6-36 16,7-3-20-16,1-5-39 15,-4-5-9-15,-3-3-7 16,-4 0 0-16,-14 3 1 16,0 1 1-16,-9 9 3 15,-10 3-2-15,0 9-3 16,-6 5-2-16,-2 7-3 15,1 4 0-15,0 9 2 16,3 1-1-16,3 8-2 16,6-5-1-16,11-4 2 15,-1-3 0-15,12-4-1 16,-3-4 0-16,4-4-25 16,-1-5-50-16,2-2-202 15,-1-4 181-15</inkml:trace>
  <inkml:trace contextRef="#ctx0" brushRef="#br0" timeOffset="211801.77">28502 13629 752 0,'-6'1'470'0,"6"3"-27"16,0 3-174-16,2 2-16 16,-2 1-66-16,4 1-32 15,-4 2-60-15,0 1-28 16,0-1-37-16,-3 0-12 0,2-3-12 15,0-3-5-15,1-4-7 16,4 0-10-16,0-4-10 16,-4 0-5-16,0 0-1 15,0 0 8-15,1-16 12 16,43-34 6-16,-32 29 6 16,0 1 1-16,1 8 1 15,-1 5 8-15,0 4 17 16,-3 5 6-16,1 8 9 15,-2 3-4-15,-2 8-13 16,1-1-5-16,-4 2-11 16,-1-1-3-16,1-6-25 15,3 2-28-15,0-11-81 16,5 2-44-16,2-5-67 16,2-2-14-16,10 0 24 15,-3-2 42-15,-1-2 88 0,-1 1 43 16,-7 1 104-16,0-2 46 15,2 2 67-15,-4-2 31 16,1-4 1-16,3 0-23 16,-3-9-46-16,-1-2-27 15,0-3-43-15,-11-2-13 16,1 2-15-16,1 3-4 16,-5 2 4-16,2 6 1 0,-10 3 3 15,1 2 1-15,1 11-9 16,-3-3-5-16,5 14-10 15,-2 3-4-15,2 7-3 16,6 10-1-16,1 6 2 16,9 6 2-16,-5 2 5 15,5-2 3-15,-2-3 6 16,-3-3 5-16,-1-2 4 16,0-7 0-16,-4-6-3 15,-7-8-2-15,-1-7 2 16,-3-4 0-16,-4-4 0 15,-3-4-6-15,-3-8-49 16,-3-3-36-16,2-7-85 16,8-2-45-16,7-4-72 15,9 3-43-15,13-1 203 0</inkml:trace>
  <inkml:trace contextRef="#ctx0" brushRef="#br0" timeOffset="212257.35">29120 13461 593 0,'5'0'374'0,"-1"-3"-60"15,-2 6-52-15,-2-3-27 16,-1 0-49-16,-2 21-23 16,-8 42-50-16,4-25-28 15,7-3-50-15,2-3-16 16,7-9-18-16,3-7-18 15,-1-7-113-15,0-4-80 0,-4-4 122 16</inkml:trace>
  <inkml:trace contextRef="#ctx0" brushRef="#br0" timeOffset="212424.61">28986 13603 880 0,'-17'-12'420'0,"8"3"-161"16,3 6-39-16,7 0-74 15,11 4-29-15,9-1-43 16,2-5-10-16,8 3-24 16,-2-2-14-16,-1 3-116 15,0-2-90-15,-1 10 111 16</inkml:trace>
  <inkml:trace contextRef="#ctx0" brushRef="#br0" timeOffset="212768.33">29277 13440 913 0,'3'2'429'16,"-1"7"-141"-16,-3 4-75 15,1 14-25-15,0 6-32 16,-2 13-53-16,4 2-15 16,-1-3-25-16,-1-8-17 0,2-9-20 15,1-7-9-15,4-13-12 16,4-1-3-16,-2-12-9 15,-2-3-9-15,9-8-2 16,-6-3 0-16,11-4 9 16,-3-2 7-16,-11 2 2 15,4 6 2-15,-7 9 21 16,7 7 14-16,-3 11 33 16,-2 4 11-16,-5 7-4 15,-3 2-13-15,4-2-29 16,1 0-12-16,-2-8-133 15,11-1-83-15,6-9 115 16</inkml:trace>
  <inkml:trace contextRef="#ctx0" brushRef="#br0" timeOffset="213101.05">29886 13346 1078 0,'-15'-9'472'0,"5"6"-227"15,4 4-32-15,-13 13-44 16,7 8-33-16,-9 10-61 16,-4 7-20-16,12 8-30 15,2-1-10-15,17 5-11 16,4-6-3-16,10-3-30 16,7-3-51-16,9-8-187 15,-3-6 174-15</inkml:trace>
  <inkml:trace contextRef="#ctx0" brushRef="#br0" timeOffset="213467.04">30175 13401 722 0,'7'-14'417'0,"1"-1"13"16,1 11-161-16,-3 2-69 15,0 10-37-15,-2 18-73 16,-2 5-27-16,3 18-22 16,-3 1-7-16,0 6-14 15,2-1-4-15,2-10-10 16,3-7 0-16,3-15-78 16,1-4-52-16,-1-11-140 15,-4-6-181-15,-6-8 293 16</inkml:trace>
  <inkml:trace contextRef="#ctx0" brushRef="#br0" timeOffset="213734.55">30102 13442 521 0,'-18'-45'351'16,"12"16"34"-16,4 7-94 16,4 6-84-16,6 8-37 15,8 6-41-15,4 2-6 16,7 7-4-16,4 3-2 0,0 5-26 15,-1 3-20-15,-7-2-31 16,-1 6-14-16,-10-1-13 16,-6-1 1-16,-9 3-1 15,-11-6 0-15,-6-3-1 16,-2-1 0-16,-5-7-18 16,2-2-14-16,6-4-47 15,3 1-44-15,9-1-124 16,3 0-118-16,9 4 221 15</inkml:trace>
  <inkml:trace contextRef="#ctx0" brushRef="#br0" timeOffset="214107.99">30551 13631 1062 0,'0'0'519'0,"-5"0"-251"15,-12 0-86-15,-5 0-15 16,-5 0-94-16,1-1-18 16,8 1-7-16,1-1-5 15,8 3-13-15,6 4-4 16,1 2-9-16,3-1-6 0,5 5-5 16,-5-1 0-16,9 1 6 15,-1 0 5-15,3-3 13 16,8 1 9-16,-5 0 10 15,-4 1 1-15,-8 2-7 16,-1 0-6-16,-5 1-7 16,1-3 1-16,-8-2 3 15,-5 0 1-15,-3-6-8 16,-5 0-7-16,2-3-47 16,4-2-40-16,2 0-83 15,12-3-49-15,10-2-83 16,9-4-39-16,15-6 207 15</inkml:trace>
  <inkml:trace contextRef="#ctx0" brushRef="#br0" timeOffset="214367.22">30649 13668 966 0,'0'-4'467'0,"-1"4"-144"0,-2 4-99 15,2-4-48-15,0 0-49 16,-1 10-66-16,0 10-11 15,4 33-7-15,6-29-2 16,0-3 1-16,5 1-1 16,0-9-6-16,1-5-4 0,0-5-6 15,4-3-1-15,1-8-4 16,-1-4-1-16,0-7-3 16,0-3-2-16,-5 0-5 15,-2 2-11-15,-4 7-113 16,-8 2-84-16,-1 7 117 15</inkml:trace>
  <inkml:trace contextRef="#ctx0" brushRef="#br0" timeOffset="214738.24">30909 13339 1307 0,'12'-3'536'0,"-2"-3"-351"16,0 5-54-16,1 8 24 15,-3 12-37-15,2 7-16 16,-2 16-12-16,1 2-9 15,-2 8-27-15,-5 2-10 0,-8 0-17 16,4 2-11-16,-8-3-8 16,3-2-2-16,-2-6-6 15,-8-4-26-15,12-11-87 16,-2-5-61-16,8-13-201 16,7-6 230-16</inkml:trace>
  <inkml:trace contextRef="#ctx0" brushRef="#br0" timeOffset="-214288.47">31314 13582 861 0,'-11'-15'353'0,"4"4"-181"16,9 4-11-16,1 3 21 16,4 2-16-16,4 2-37 15,2-1-12-15,8 4-32 16,-2-1-22-16,4-1-30 0,0 6-45 16,-4-5-130-16,0 1 102 15</inkml:trace>
  <inkml:trace contextRef="#ctx0" brushRef="#br0" timeOffset="-214090.66">31320 13706 1134 0,'0'4'480'0,"11"-5"-249"16,2 0-11-16,3-6-5 15,9-1-41-15,-3-3-76 16,0 0-31-16,4 6-61 15,0 3-60-15,0 3-167 16,-1 4-136-16,6 0 209 16</inkml:trace>
  <inkml:trace contextRef="#ctx0" brushRef="#br0" timeOffset="-213481.53">31899 13625 1024 0,'-1'-6'434'0,"5"-2"-235"15,0-3-13-15,-4 1-29 16,-1-2-34-16,-6-2-52 16,6 1-15-16,-8 3-12 15,-4 0-4-15,2 7-9 16,-14 6-7-16,6 12-18 15,4 8-4-15,-4 10-4 16,9 2-1-16,3-2-1 16,7-4 0-16,10-9 5 15,2-7 5-15,7-7 5 16,2-6 2-16,-2-9-2 16,2-8-3-16,-2-11-5 15,0-4-2-15,-3-5 2 16,1 1 3-16,-3 0 5 15,-5-2 0-15,-4 2 0 0,-5 1-2 16,1 5-2-16,-4 7-3 16,2 16 5-16,-1 9 1 15,-1 22 2-15,-2 5 3 16,1 12 0-16,4 5 2 16,-6 2 1-16,10 1 0 15,1-8-4-15,1-6-4 16,9-10-7-16,-4-7-16 15,5-7-105-15,3-3-82 0,1-8 118 16</inkml:trace>
  <inkml:trace contextRef="#ctx0" brushRef="#br0" timeOffset="-212914.36">32231 13630 1268 0,'0'6'524'0,"-6"5"-296"16,1 3-41-16,-3 5-34 15,1-2-34-15,3 1-59 16,0-5-16-16,4-2-43 16,1-4-41-16,2-4-103 15,2-3-48-15,-1-6-61 16,3-2-7-16,-3-5 8 16,-2-1 27-16,-5-7 61 15,-5-3 46-15,-6-9 114 0,-2-2 51 16,0 1 69-16,3 3 24 15,2 10 9-15,6 5-15 16,0 11-29-16,3 3-19 16,4 2-13-16,-2 0 1 15,0 0 9-15,13 5 7 16,16 8-4-16,28 10-11 0,-19-14-29 16,-2 4-13-16,-4-5-20 15,-6 3-4-15,-8-6-4 16,-4 0-1-16,-6 0 3 15,-1 0 7-15,-7 3 8 16,-13 0 4-16,1 1 2 16,-2 5-4-16,-1 0-8 15,4 0-5-15,3 1-6 16,2-5-2-16,6-4-1 16,12 1 1-16,2-2 8 15,-2 2 7-15,1-3 19 16,-2 2 6-16,-9-2 3 15,1 0-3-15,-2 2-14 16,-5-3-6-16,0 4-8 16,-5-2-11-16,-3 0-54 15,-1-2-40-15,0-3-79 0,-2-2-48 16,10-4-174-16,3-3 250 16</inkml:trace>
  <inkml:trace contextRef="#ctx0" brushRef="#br0" timeOffset="-212729.05">32600 13436 1454 0,'6'13'516'0,"-4"6"-435"16,-6 9-31-16,-9 18 2 16,-2 7-3-1,4 1-14-15,3-3-4 0,9-10-17 16,8-8-9-16,6-14-7 15,2-8-27-15,4-11-96 16,0-5-87-16,-2-10 123 16</inkml:trace>
  <inkml:trace contextRef="#ctx0" brushRef="#br0" timeOffset="-212553.69">32544 13526 1052 0,'-20'-7'493'0,"5"2"-193"15,5 0-59-15,6 8-88 16,4-1-39-16,7 4-60 16,7 0-17-16,3-5-21 0,6 3-6 15,7 1-65-15,0-5-63 16,5 7 74-16</inkml:trace>
  <inkml:trace contextRef="#ctx0" brushRef="#br0" timeOffset="-212071.62">33004 13459 1110 0,'-37'-31'448'16,"34"34"-277"-16,2 0-38 0,-3 7-40 15,1 2-34-15,-3 9-48 16,1 4-5-16,-1 8-3 15,3 1 0-15,0 0-1 16,-2-3-2-16,5-5 1 16,1-2-26-16,8-8-104 15,1-4-83-15,6-2 120 16</inkml:trace>
  <inkml:trace contextRef="#ctx0" brushRef="#br0" timeOffset="-211756.3">33087 13617 1191 0,'7'-5'459'0,"3"7"-310"0,-4 7-54 15,3 3-3-15,-9 2-8 16,6 2-5-16,2-4 4 15,-4-2 1-15,9-1-11 16,-6-5-20-16,1 0-9 16,3-8-14-16,1-3-6 15,2-10-6-15,5-5-3 16,7-6-10-16,6 1 0 0,-6 2-7 16,-2 4-26-16,-14 9-68 15,-9 1-51-15,-5 9-153 16,-5 9-307-16,-12 12 407 15</inkml:trace>
  <inkml:trace contextRef="#ctx0" brushRef="#br0" timeOffset="-211469.65">33416 13340 1397 0,'14'2'486'0,"-2"5"-441"16,10 5-2-16,-12 10 29 0,-7 1 14 15,0 4 19-15,-2 2 3 16,0 2-18-16,-9 2-16 16,1 6-28-16,-2 0-14 15,3-2-22-15,0-2-4 16,-1-3-2-16,0-4-11 15,-7-8-82-15,7-4-52 16,4-7-159-16,-16-5-157 0,11-4 298 16</inkml:trace>
  <inkml:trace contextRef="#ctx0" brushRef="#br0" timeOffset="-200339.55">24319 14876 713 0,'-16'-1'326'0,"5"3"-102"15,1 1-35-15,8-3-36 16,2 2-22-16,16 0-48 16,8 2-17-16,9 1-8 15,6-4-6-15,2-2-22 16,-2-4-10-16,2-1-9 15,-1 5-3-15,-8 0-5 16,0 3-28-16,-10-2-116 16,-6 0-119-16,-7 6 155 15</inkml:trace>
  <inkml:trace contextRef="#ctx0" brushRef="#br0" timeOffset="-200145.99">24409 15020 537 0,'-2'-5'294'16,"11"5"7"-16,5 0-82 16,-2-4-37-16,10 4-8 15,-2-4-59-15,10 1-24 0,4 1-32 16,-5-7-13 0,2 6-20-16,-4-3-8 0,-8 6-66 15,-4 1-80-15,-9 1 83 16</inkml:trace>
  <inkml:trace contextRef="#ctx0" brushRef="#br0" timeOffset="-199839.39">24460 14653 816 0,'2'-2'384'16,"5"2"-117"-16,9 5-148 15,-2 4-3-15,4 7-15 16,7 4-14-16,-1 2-24 16,6 3-12-16,0 0-16 0,-5-4-5 15,-2 1-11-15,-7-3-3 16,-6 3 0-16,-2 5 1 16,-10 5 4-16,-5 2 3 15,-12 0-2-15,-4-3-1 16,-4-2-3-16,-4-2-4 15,7-8-6-15,1-4-3 16,8-6-52-16,6-6-46 16,7-3-205-16,7-2 188 0</inkml:trace>
  <inkml:trace contextRef="#ctx0" brushRef="#br0" timeOffset="-197684.37">25572 14769 645 0,'-4'-5'328'15,"0"-3"-88"-15,1 2-17 16,2 5-38-16,-1 0-30 16,1 0-58-16,0 0-14 15,0 0-14-15,0 1-7 16,-5 28-1-16,-2 44-8 0,7-29-22 16,1 5-8-16,4-2-12 15,5 2-4-15,1-10-2 16,0-5-1-16,-5-6 0 15,-1-4 1-15,-2-6 2 16,-2-2 0-16,-4-5-1 16,0-6-16-16,-2-4-63 15,2-3-55-15,-1-11-240 16,1-5 237-16</inkml:trace>
  <inkml:trace contextRef="#ctx0" brushRef="#br0" timeOffset="-197377.13">25535 14759 1010 0,'-1'-14'444'0,"4"4"-225"16,0 0-19-16,9 4-45 0,1-3-38 16,8 6-52-16,0 4-15 15,5 7-22-15,0 3-9 16,3 4-6-16,-1 0-1 15,-3 0-2-15,-2 4 1 0,-7-2 2 16,-4 2 2 0,-10 0 3-16,-4 4 7 0,-10-8 4 15,-8 4 2-15,-9-2-3 16,2-9-5-16,-1 2-9 16,0-4-4-16,6-3-11 15,4 2-27-15,7-4-83 16,5-1-72-16,12-1 108 15</inkml:trace>
  <inkml:trace contextRef="#ctx0" brushRef="#br0" timeOffset="-196874.98">26027 15057 779 0,'-5'-12'421'15,"1"3"-24"-15,-12-27-100 16,13 27-47-16,-6 4-28 15,-4-1-90-15,1 2-39 0,-7 4-52 16,2 0-20-16,5 6-19 16,-3 4-5-16,5 5-13 15,1 0-2-15,2 1-7 16,6 1 1-16,4 0 7 16,11 3 4-16,2-3 7 15,-1 1 4-15,10-5 2 16,-3-5 0-16,6 1 2 15,1-5 3-15,-11 4 12 16,-4-3 9-16,-14 2 20 16,0 1 10-16,-13 3 1 15,-4 3-4-15,-5-1-18 16,-4-4-10-16,4-4-15 16,3-4-5-16,3-4-42 15,4 2-33-15,8-4-90 0,2 3-56 16,6-5 134-16</inkml:trace>
  <inkml:trace contextRef="#ctx0" brushRef="#br0" timeOffset="-196567.56">26189 14997 1206 0,'1'-6'510'16,"-2"13"-220"-16,1 3-93 0,0 10-52 15,1 9-26-15,7 3-84 16,3 2-15-16,6-2-10 16,3-4-3-16,7-7 1 15,0-4 4-15,0-6 14 16,3-1 5-16,-14-7 16 16,-10-7 9-1,-3 2 8-15,0 1 6 0,-3-1-4 16,2-14-9-16,7-50-20 15,-6 30-11-15,2 2-18 16,0 4-19-16,-5 13-94 16,0 7-66-16,0 9-152 0,5 5 185 15</inkml:trace>
  <inkml:trace contextRef="#ctx0" brushRef="#br0" timeOffset="-195903.94">26711 15050 656 0,'-41'-35'412'15,"25"30"38"-15,7-1-222 16,0 4-10-16,9 0-55 15,4 1-39-15,17 0-60 16,9-1-16-16,16-4-6 16,1 1-2-16,0-1-7 15,0 1-4-15,-22 1-12 16,1 2-6-16,-3 2-20 16,-8 0-39-16,0 4-101 15,-9 1-76-15,-9 0 130 16</inkml:trace>
  <inkml:trace contextRef="#ctx0" brushRef="#br0" timeOffset="-195667.22">26788 14755 967 0,'8'0'475'0,"-3"5"-200"15,7 11-76-15,-3 2-17 0,-1 13-68 16,6 10-20-16,-8-1-38 15,7 6-15-15,-4 1-19 16,-4-5-7-16,4-3-7 16,-8-8-2-16,-1-12-8 15,3-4-32-15,2-11-70 16,-4-2-41-16,-2-4-133 16,1 1 171-16</inkml:trace>
  <inkml:trace contextRef="#ctx0" brushRef="#br0" timeOffset="-192686.7">27423 14868 543 0,'-8'-5'300'0,"7"4"-21"16,0 0-53-16,0 0-32 16,0 0-29-16,0 0-67 15,0 0-20-15,0-1-25 16,0 2-2-16,0 5 6 15,4 15 2-15,10 35-2 16,-6-36-2-16,9 5-3 16,-7-1-4-16,6-5-6 0,2 1-3 15,-7-8-3-15,7 1-2 16,-4-6 4-16,-1-3 6 16,-2-5 11-16,1-7 6 15,1-8-3-15,0-6-8 16,0-9-20-16,-1 0-9 15,-2 3-8-15,-3-2-4 16,-1 7-3-16,1 4-4 0,-2 9-25 16,0 5-28-16,-1 6-100 15,-3 0-53-15,3 2-150 16,-3-2 210-16</inkml:trace>
  <inkml:trace contextRef="#ctx0" brushRef="#br0" timeOffset="-192208.46">27960 14783 1206 0,'-14'0'510'0,"10"-2"-270"16,-5 5-56-16,7 5-56 15,-1 2-43-15,-3 8-61 0,6 7-7 16,4 2-6-16,3 0-1 16,4-2-1-16,-1-7-3 15,3-3 0-15,0 1-2 16,8-5-1-16,2-5 0 16,1-6 0-16,3-5 0 0,-7-10 4 15,0-2 1 1,-3-7 1-16,-2-4 0 0,-4 2 1 15,-1 2 1-15,-6 10 4 16,-3 4 4-16,-2 6 16 16,-2 3 3-16,-4 6-2 15,-2 6-1-15,5 8-14 16,1 0-2-16,2 2-2 16,5 2-3-16,3-2-6 15,0-1-2-15,5-4-5 16,-1-3 1-16,0-1-14 15,1-1-40-15,1-2-112 16,1-4-77-16,2-2 138 16</inkml:trace>
  <inkml:trace contextRef="#ctx0" brushRef="#br0" timeOffset="-191138.78">29184 14977 869 0,'-5'-12'365'0,"4"11"-167"16,1 0-32-16,2 2 6 15,-2-1-14-15,0 0-48 16,0 3-17-16,3 21-34 16,0 29-20-16,-4-29-22 15,1-4-30-15,1-8-124 0,2-5-132 16,7-12 159-16</inkml:trace>
  <inkml:trace contextRef="#ctx0" brushRef="#br0" timeOffset="-190714.89">29137 14753 921 0,'1'0'364'15,"5"1"-209"-15,5 5-83 0,6 6-22 16,-1 2-4-16,14 1-27 15,6 0-22-15,9-1-63 16,-2-5-26-16,-7 2-18 16,5 0 13-16,-12-1 54 15,-6 6 27-15,-5-7 21 16,-15 0 7-16,-5-3 49 16,-3-1 25-16,-7 1 47 15,-5-4 15-15,4 8-15 16,3-4-17-16,6 1-45 15,1 3-20-15,8-1-29 16,0 4-6-16,6 1 6 16,7 4 6-16,2 1 19 15,4-1 9-15,0 3 6 16,-6 0-2-16,-9-2-12 16,-4 1-5-16,-7-6 17 0,-6 1 6 15,-12-7 1-15,-1-1-6 16,-7-7-36-16,-1-4-24 15,12-3-53-15,-1-2-33 16,16 2-103-16,0-4-66 16,18-1 161-16</inkml:trace>
  <inkml:trace contextRef="#ctx0" brushRef="#br0" timeOffset="-190171.33">30574 15102 1030 0,'32'-8'500'0,"-29"-7"-166"16,-4-6-157-16,-6-1-15 16,-11-1-70-16,-7 1-37 15,-7 4-35-15,-2-1-8 16,1 7-7-16,8 3-1 15,5 5-4-15,4 5-4 16,8 11-6-16,3 5-2 16,-3 13 0-16,8 5 2 0,1-1 3 15,-4-1 4-15,11-10 7 16,-3-8 5-16,7-12 8 16,2-3 2-16,3-10-2 15,1-5-1-15,3 0 1 16,1-1 5-16,-1 4 8 15,-6 3 4-15,-4 8 10 16,-1 3-1-16,-4 8-3 16,-1 4-2-16,1 2-16 15,-2 1-5-15,2-1-9 16,4 0-48-16,0-7-140 16,3 1-66-16,5-6 128 15</inkml:trace>
  <inkml:trace contextRef="#ctx0" brushRef="#br0" timeOffset="-189510.87">31302 14949 1192 0,'4'-16'461'0,"-3"22"-286"16,0 1-75-16,8 29-19 15,-10 8-13-15,-3 16-35 16,0 9-10-16,-2-2-4 16,6 0-2-16,8-10-7 0,2-10-3 15,0-12 0-15,2-11-11 16,-11-16-62-16,4-6-72 15,-4-16-205-15,-1-11-88 16,-1-14 33-16,-6-3 80 16,-8-12 232-16,2 0 100 15,-10-6 35-15,-2-6 13 16,4 12 87-16,-4 2 56 16,19 19 69-16,5 7-1 15,10 15-83-15,8 9-41 0,12 3-43 16,3 7-3-16,-1-2 4 15,-1 1-2-15,-3 6-15 16,0 0-11-16,-8 8-33 16,-4 1-13-16,-11 2-16 15,-11 2-4-15,-2 0-2 16,-3 0-5-16,-6-6-8 16,7-4-15-16,-5-11-57 15,-6-3-40-15,6-5-148 16,0-2-340-16,3-4 408 15</inkml:trace>
  <inkml:trace contextRef="#ctx0" brushRef="#br0" timeOffset="-189035.66">31739 15019 1466 0,'11'-12'512'16,"-16"-4"-480"-16,-6-2-24 15,-10 2-23-15,-4 5-6 16,0 10 8-16,5 6 9 0,1 3 3 16,5 4-1-16,7-1-2 15,0 4-1-15,7 4 2 16,1-3 3-16,5 1 4 16,1-5 4-16,4-4 2 15,-1-3-1-15,2-5-1 16,0-2-2-16,0 0 0 15,-1 0 0-15,-4 1 2 16,-1 1 7-16,-2 2 22 16,3 1 10-16,1 2 13 15,2-1 1-15,-1-1-14 16,2-1-6-16,2 1-14 16,0-3-7-16,-5 0-11 15,0-3-4-15,-5 0-1 16,1-1-1-16,-1-1 3 15,0 2 0-15,4 1-5 0,-4 1-3 16,0 5-5-16,-3 2-1 16,-1-6 2-16,0 6 3 15,0 12 3-15,4 27 1 16,-1-38 4-16,3 0-26 16,-3-6-79-16,-4-2-71 15,12-5 96-15</inkml:trace>
  <inkml:trace contextRef="#ctx0" brushRef="#br0" timeOffset="-188756.69">32158 14632 1482 0,'7'13'538'0,"-6"16"-426"16,-2 11-80-16,-4 13-23 15,-7 2-1-15,-3 3-3 16,1-2-1-16,1-6-2 16,5-4-1-16,5-13-45 15,2-12-43-15,2-6-146 0,1-7 143 16</inkml:trace>
  <inkml:trace contextRef="#ctx0" brushRef="#br0" timeOffset="-188572.36">31908 14847 1485 0,'-9'0'535'15,"10"2"-417"-15,7 3-75 0,-2 2-10 16,12 5-4-16,3-1-20 15,-2-1-16-15,7 1-55 16,-2-2-41-16,6 4-157 16,3-5-114-16,1-5 235 15</inkml:trace>
  <inkml:trace contextRef="#ctx0" brushRef="#br0" timeOffset="-188244.88">32294 14855 524 0,'21'-28'335'15,"-7"-3"-34"-15,-3 12-59 16,-7 2-21-16,0 11-60 15,-6 6-30-15,2 8-42 16,0 4-20-16,-10 17-16 16,-3 4-3-16,0 9-13 15,-3 3-4-15,4-1-10 16,8-2-3-16,-3-9-13 0,7-6-4 16,5-12-3-16,-5-5-2 15,4-9-3-15,3-1 0 16,3-7 1-16,4-7 3 15,2-3 2-15,3-2 2 16,2 2 13-16,-1 3 10 16,-2 10 17-16,-8 5 9 15,-1 10-2-15,-2 6-8 0,5 4-14 16,-4-1-7-16,2-1-10 16,-1-4-4-16,-6-6-41 15,5-2-29-15,-3-5-65 16,-3-2-48-16,-2-7-159 15,0 0 214-15</inkml:trace>
  <inkml:trace contextRef="#ctx0" brushRef="#br0" timeOffset="-187487.59">25706 15843 799 0,'5'2'328'0,"0"2"-160"15,2-1-5-15,-2-1 20 16,1-1-16-16,-3-2-40 16,-2 0-8-16,0-2-32 0,5-15-16 15,-7-23-32-15,-14 25-14 16,-2 7-13-16,-2 2-4 15,1 6-8-15,0 3-2 16,4 16-3-16,1 9-2 16,8 17 4-16,2 9 3 15,5 11 0-15,6 5 2 16,2-1 0-16,4-1-1 16,1-9 2-16,-3-9 1 15,-2-11 2-15,-3-5 2 0,-4-15-63 16,-3-2-70-16,-3-13 80 15</inkml:trace>
  <inkml:trace contextRef="#ctx0" brushRef="#br0" timeOffset="-187326.91">25475 16060 1061 0,'5'-2'444'16,"3"-1"-233"-16,13 2-102 15,2-1-3-15,7-1-29 16,2 0-24-16,4-3-30 16,1 2-20-16,3-4-74 15,1-2-66-15,-3 1 81 16</inkml:trace>
  <inkml:trace contextRef="#ctx0" brushRef="#br0" timeOffset="-187038.57">25896 16071 844 0,'6'17'431'0,"-4"1"-103"0,5 2-134 15,2-2-23-15,-6 2-55 16,0-5-40-16,5-3-49 16,-4 2-10-16,2-10-3 15,-5-4 3 1,0 0 15-16,-1 0 2 0,-1-1 3 15,0 0-5-15,-3-14-16 16,-4-9-7-16,-2-30-9 16,10 23-2-16,3 3-5 15,14 2-5-15,0 6-78 16,0 4-58-16,2 7-173 16,1 5-145-16,0 4 296 15</inkml:trace>
  <inkml:trace contextRef="#ctx0" brushRef="#br0" timeOffset="-186322.81">26158 16031 430 0,'3'5'340'0,"-3"-2"3"15,0 1-46-15,0-4-33 16,-1 0-60-16,-1 0-24 16,1 15-50-16,-1 2-29 15,0 29-48-15,3-31-19 16,6-2-28-16,5-4-6 15,5-4-2-15,2-5-1 0,4-5 1 16,1-4 2-16,-3-8-3 16,-2 0-9-1,-12-4-22-15,-7-1-7 0,-11 0 0 16,-8 2 9-16,-7 1 21 16,-1 1 6-16,3 5 8 15,2 1 4-15,9 8 5 16,3 1 1-16,5 3-1 15,5 0-5-15,8 6-2 16,3 0-1-16,8 4 4 16,-1 1 2-16,5-1 8 15,-1 1 0-15,-4 0 1 16,0 2-2-16,-8 1-6 16,0 2-2-16,-3-2-2 15,-6-2-1-15,2-2-1 16,-1-5 0-16,-2-3-2 15,0-2-3-15,-1-1-10 0,1 0-5 16,0 0-4-16,1-10 1 16,4-4 9-16,11-27 2 15,-5 31 2-15,2 4 1 16,-1 6 5-16,3 2 8 16,0 7 12-16,-4 7 5 0,-2 3 3 15,-1 4-1 1,-7-5-8-16,1 0-3 0,-3-7-6 15,0-5-5-15,6 1-6 16,-5-8-5-16,5-6-31 16,1-2-14-16,-1-10-8 15,6 2 1-15,-1-3 30 16,5 0 15-16,-4 4 12 16,0 2 8-16,-4 11 27 15,-5 3 16-15,0 10 18 16,-1 6 8-16,1 9-6 15,4 0-9-15,0-1-15 16,1-4-14-16,2-8-24 16,-1-4-23-16,1-4-96 15,1-2 76-15,4-11-6 16</inkml:trace>
  <inkml:trace contextRef="#ctx0" brushRef="#br0" timeOffset="-185794.81">27503 15965 1020 0,'-62'-38'484'16,"52"31"-193"-16,2-4-94 16,3 1-16-16,-6 1-57 15,0 3-35-15,-1 6-44 16,-6 1-14-16,0 10-18 15,1 3-5-15,3 10-6 16,6 2-2-16,9 2 1 16,7-1 2-16,5-4 4 15,7 0 3-15,-2-2 6 0,-2-3 2 16,0 1 7-16,-7-4 4 16,0-2 4-16,-4-1 3 15,-3-2 4-15,-2-1 0 16,-7-3-2-16,-5-3-3 15,-4-1-17-15,0-2-30 16,-2-1-93-16,6 0-57 16,4-8-174-16,8-1-348 0,19-11 463 15</inkml:trace>
  <inkml:trace contextRef="#ctx0" brushRef="#br0" timeOffset="-185595.8">27917 15829 1073 0,'4'-6'467'0,"1"13"-170"16,-3 6-93-16,-8 13-42 16,4 10-29-16,0 6-84 15,-1 4-12-15,5-4-11 16,0-6-7-16,4-7-12 15,6-7-5-15,3-9-5 0,1-3-41 16,-1-6-145-16,-1-6 131 16</inkml:trace>
  <inkml:trace contextRef="#ctx0" brushRef="#br0" timeOffset="-185189.33">27812 15920 975 0,'0'-5'468'0,"1"6"-80"0,8 3-272 16,1 0-12-16,10-1 0 16,7 1-25-16,0-4-34 15,5 1-11-15,4-1-18 16,-1 0-5-16,1 4-5 16,-4 3-2-16,-14 6 0 15,-3 3 0-15,-8 7 3 16,-1 1 2-16,-3 0 1 15,0-1 5-15,1-4 1 16,2-4 0-16,5-3 1 16,1-4-2-16,4-5-1 15,0-3 1-15,1-6-1 16,2-5-1-16,-3-6 2 16,-3-2 2-16,-8-3 6 15,-2 3 4-15,-10-1 7 0,-3 4 3 16,-11 0 2-16,-7 0-6 15,-1 8-17-15,-1 1-12 16,7 7-40-16,5 1-24 16,4 6-61-16,5-1-54 15,9 1-149-15,4 3 202 16</inkml:trace>
  <inkml:trace contextRef="#ctx0" brushRef="#br0" timeOffset="-184644.38">29012 15916 773 0,'-15'-13'372'0,"10"9"-69"16,2 0-101-16,3 6-37 0,-1 2-6 15,1-4-49-15,0 8-17 16,1 20-19-16,5 32-9 15,2-30-18-15,5-2-7 16,4-5-12-16,2-4-8 16,3-9-8-16,2-6-3 0,-1-7-1 15,0-7 0-15,-1-8 1 16,-3-7-1 0,1-3 0-16,-4-2 0 0,-4 5 1 15,0 4 1-15,-8 9 3 16,-1 6 7-16,-3 10 17 15,-1 6 6-15,1 11 7 16,0 2 0-16,1 3-10 16,7 0-4-16,1-4-8 15,4-2-9-15,4-8-15 16,-4-1-5-16,7-7-57 16,-3 0-54-16,6-4-146 15,-4-4-140-15,14-9 247 16</inkml:trace>
  <inkml:trace contextRef="#ctx0" brushRef="#br0" timeOffset="-183699.08">25528 16942 929 0,'-31'-2'382'0,"30"9"-170"15,2 4-31-15,1 13-3 16,2 6-6-16,-1 10-58 16,5-1-21-16,-1-8-34 15,3-5-15-15,2-13-24 16,-4-6-6-16,1-6-8 16,-1-1-2-16,4-10-10 15,3-2-9-15,-1-13-9 16,1-1-1-16,1-3 9 15,-2 1 8-15,-2 10 6 16,-2 4 1-16,-2 14 1 16,0 5 1-16,1 11 23 15,-3 6 15-15,2 4 29 16,0-1 13-16,0 2 1 0,0-6-8 16,2-5-25-16,0-3-13 15,2-8-22-15,2 1-7 16,-1-9-6-16,3-1 1 15,1-10-71-15,5-5-49 16,3-7-98-16,-4-2-50 16,-1-3-71-16,3 2-33 15,-2 6 63-15,2 7 49 16,-3 11 213-16,-9 2 130 16,-2 10 131-16,-4 5 45 0,-5 7 11 15,2 0-12-15,-2 4-39 16,1 0-28-16,0-4-71 15,-2-3-35-15,2-4-58 16,1-6-19-16,-1-8-89 16,5-2-58-16,-6-8-187 15,4-2 191-15</inkml:trace>
  <inkml:trace contextRef="#ctx0" brushRef="#br0" timeOffset="-183542.64">25922 16850 1259 0,'-5'-3'494'0,"5"3"-322"16,0 0-34-16,0 0-37 15,0 0-31-15,12 1-68 0,11 4-58 16,31 7-218-16,-20-6 185 16</inkml:trace>
  <inkml:trace contextRef="#ctx0" brushRef="#br0" timeOffset="-183383.98">26253 16835 843 0,'5'8'443'16,"-5"13"-69"-16,-1 3-69 0,-2 7-67 15,-2 3-43-15,4 2-99 16,3-1-36-16,6-6-47 16,4-1-12-16,5-11-39 15,1-4-37-15,1-10-99 16,-3-9-69-16,-3-6 149 15</inkml:trace>
  <inkml:trace contextRef="#ctx0" brushRef="#br0" timeOffset="-183209.04">26173 16938 967 0,'-19'-6'486'16,"5"4"-137"-16,8 2-140 15,4 0-42-15,7 4-61 16,-5-4-34-16,5 1-37 0,22 5-2 15,34 6-8-15,-30-11-23 16,3-1-96-16,-2-1-78 16,-2-5-284-16,1-2 285 15</inkml:trace>
  <inkml:trace contextRef="#ctx0" brushRef="#br0" timeOffset="-182890.11">26437 16786 1117 0,'-7'0'496'15,"3"13"-223"-15,-1 6-43 0,1 11-64 16,3 7-28-16,1 6-53 16,4 3-19-16,3-3-23 15,-3-5-9-15,-1-11-14 16,0-8-5-16,2-11-9 16,-2-4-4-16,3-5-2 15,-1-7-1 1,-1 5-1-16,-1 0-1 0,9-18 2 15,5-3 1-15,0-2 4 16,-9 10 2-16,-2 10 10 16,0 5 8-16,-1 7 20 15,-2 5 9-15,1 7-2 16,-2 2-7-16,0-3-22 16,6 3-11-16,5-7-118 0,3-6-85 15,12-9 116-15</inkml:trace>
  <inkml:trace contextRef="#ctx0" brushRef="#br0" timeOffset="-182535.91">27168 16651 791 0,'3'-4'408'0,"4"6"-42"15,-1 7-118-15,-1 15-58 16,-3 10-5-16,-3 9-60 16,-2 5-27-16,0 2-43 15,2-3-17-15,1-3-25 16,5-6-10-16,5-8-67 0,2-5-44 16,5-7-198-16,-2-5 189 15</inkml:trace>
  <inkml:trace contextRef="#ctx0" brushRef="#br0" timeOffset="-182209.86">27284 17033 752 0,'37'-2'412'0,"-27"3"-56"0,5-1-141 16,0-5-12-16,0-5-44 16,-1-6-41-16,2-3-54 15,1-1-18-15,0-2-24 16,-2 1-6-16,-5-1-3 15,-10 2 1-15,-4 1 2 16,1 2 3-16,-7 8-4 16,-1 2-1-16,-1 6-4 15,2 4-3-15,-3 8 1 16,3 6 4-16,4 8 6 16,2 3 4-16,6 1 6 15,8-1 3-15,-1-4 4 16,3-4-1-16,-3-3-7 15,1-7-9-15,6-6-21 16,0-6-45-16,11-13-140 16,1-3-98-16,2-3-235 0,1-4 309 15</inkml:trace>
  <inkml:trace contextRef="#ctx0" brushRef="#br0" timeOffset="-181693.78">27687 16855 746 0,'9'-2'426'15,"-6"10"-48"-15,-2 8-55 16,-3 3-67-16,-4 3-26 15,0 0-52-15,-2 0-25 0,5-3-63 16,1-4-26-16,2-8-47 16,2-4-15-16,5-8-17 15,1-3-16-15,5-4-13 16,2-3-6-16,-1-1-3 16,2 1 11-16,-3 0 21 15,-2 3 9-15,-3 8 15 16,-1 1 4-16,-4 7 12 15,1 5 7-15,0 7 15 16,-3 5 4-16,6 3-3 16,1-2-10-16,5-3-19 15,8-5-6-15,0-8-10 16,0-1-3-16,-2-11-17 16,5-3-7-16,0-8-3 15,-2-1 3-15,-5-1 20 16,-8 2 10-16,-9 2 7 15,-3 1 4-15,-4 5 3 0,-5 3 3 16,-2 6 9-16,5 4 0 16,3 10 8-16,5 6 0 15,-2 9-5-15,2 7-1 16,3 6-11-16,2 1-2 16,6 3-7-16,2-5-2 15,-5-2 0-15,-1 0 1 0,-6-5 3 16,-2-1 2-16,-4-9 6 15,-9-6 0-15,-2-12-20 16,-6-5-30-16,1-8-83 16,1-8-52-16,4-10-101 15,0-5-46-15,12-15 201 16</inkml:trace>
  <inkml:trace contextRef="#ctx0" brushRef="#br0" timeOffset="-181492.03">28165 16712 1011 0,'19'-8'526'16,"-4"4"-88"-16,-9 16-214 15,-6 8-15-15,-7 17-69 0,0 7-50 16,4 4-56 0,8 5-12-16,9-7-11 0,5-5-5 15,10-10-12-15,0-9-24 16,2-14-59-16,0-8-46 15,-9-10-185-15,3-3 204 16</inkml:trace>
  <inkml:trace contextRef="#ctx0" brushRef="#br0" timeOffset="-181322.45">28176 16884 1207 0,'-21'0'511'0,"6"1"-260"15,5 3-41-15,7 1-62 16,3 2-30-16,9-2-53 15,3 0-12-15,11-4-13 16,3-2-5-16,8-3-49 16,1 0-41-16,-2 1-118 15,3-1-96-15,-12-1 166 16</inkml:trace>
  <inkml:trace contextRef="#ctx0" brushRef="#br0" timeOffset="-180990.67">28412 16739 787 0,'0'-3'475'16,"-1"3"-45"-16,1 4-190 16,-1-4-27-16,1 0-52 15,1 21-22-15,1 40-24 0,-2-23-15 16,2-1-36-16,-2 0-11 16,8-7-19-16,-3-6-10 15,0-8-7-15,0-6-7 16,-3-6-8-16,3-3-2 15,-3-3-1-15,-2 1-2 16,0 0 1-16,3-9 2 0,11-9 1 16,26-26 3-16,-28 33 3 15,-4 3 1-15,-4 9 11 16,0 4 8-16,-5 10 11 16,-1 3 5-16,0 4-6 15,1-1-10-15,4-6-74 16,4-4-73-16,6-4 296 15,7-6-176-15</inkml:trace>
  <inkml:trace contextRef="#ctx0" brushRef="#br0" timeOffset="-179663.53">29418 16918 1001 0,'4'-21'416'0,"-5"1"-194"15,-3-2-57-15,-4 5 6 16,-5 1-26-16,2 4-64 0,-2 1-19 16,-9 2-29-16,0 3-11 15,3 9-18-15,-3 1-5 16,13 17-5-16,1 5-2 16,8 7 5-16,4 4 2 15,4-5 0-15,9-1 1 16,-2-11-1-16,8-5 0 15,-4-14 3-15,-5-7 1 16,4-15 2-16,-2-7-1 0,-1-10-2 16,5-3 1-16,-11 0-1 15,-1-5 2-15,-1 5 1 16,-5 5 0-16,3 7 3 16,-5 8 0-16,-3 11 10 15,1 7 2-15,-1 8 1 16,3 13 7-16,0 10 1 15,3 4 2-15,4 7 7 16,-6 2-3-16,3-1-9 16,3-3-4-16,1-6-11 15,6-6-6-15,-1-7-12 16,-1-4-35-16,1-3-93 16,0-4-71-16,1-7-205 15,1-6 253-15</inkml:trace>
  <inkml:trace contextRef="#ctx0" brushRef="#br0" timeOffset="-179492.7">29674 16845 589 0,'4'-10'379'0,"-2"11"25"0,-1 4-99 15,0 4-81-15,0 8-22 16,-1 0-70-16,1 3-32 16,0-4-57-16,1-4-23 15,1-4-39-15,0-3-34 16,-1-4-82-16,-1-2-55 0,-1-1-233 15,0 1 270-15</inkml:trace>
  <inkml:trace contextRef="#ctx0" brushRef="#br0" timeOffset="-179121.79">29651 16731 557 0,'-4'-13'404'0,"2"2"13"0,5 11-192 15,4 1-50-15,5 2-72 16,4 7-16-16,9-2 5 15,6-4 1-15,2 1-14 16,3 0-11-16,-8-4-28 16,-5 5-14-16,-8-1-13 15,-8 2-1-15,-10-2 3 16,-7 1 2-16,-5 0-2 16,-3 1-3-16,4-1-5 15,1 3-3-15,2-3-2 0,2 1-2 16,9 2-4-16,5 0 0 15,3 2 2-15,4-1 1 16,1 1 4-16,6-3 6 16,-4 1 11-16,0 2 5 15,-4 0 12-15,-9 1 5 16,-2 1-1-16,0-1-3 0,-8-1-10 16,-3-4-10-16,-2-4-57 15,-8-3-46-15,7-3-130 16,4-6-81-16,9-6 183 15</inkml:trace>
  <inkml:trace contextRef="#ctx0" brushRef="#br0" timeOffset="-178936.11">29990 16646 954 0,'3'1'455'0,"-1"11"-160"16,-1 10-67-16,-2 12-51 15,-1 9-38-15,2 7-59 16,5 2-21-16,8-6-38 16,3-7-11-16,6-13-15 15,1-8-32-15,1-13-85 16,0-6-56-16,-1-11 100 0</inkml:trace>
  <inkml:trace contextRef="#ctx0" brushRef="#br0" timeOffset="-178760.97">29938 16795 893 0,'-21'-8'467'0,"4"2"-59"15,10 5-249-15,6 1-13 0,4 1-39 16,-3-1-22-16,8 1-25 16,21 4 1-16,36 3-20 15,-25-6-7-15,-5 0-127 16,-2 1-73-16,-3 5 100 15</inkml:trace>
  <inkml:trace contextRef="#ctx0" brushRef="#br0" timeOffset="-178485.97">30233 16757 1242 0,'29'-19'543'0,"-36"30"-252"16,-5 13-141-16,-2 6-2 15,1 8-57-15,6 1-38 16,7-2-39-16,5-4-7 16,13-8-8-16,6-5-2 15,2-11 0-15,5-3 0 0,-4-7-54 16,-3-4-37-1,-4-7-150-15,-7-4-388 0,12-3 433 16</inkml:trace>
  <inkml:trace contextRef="#ctx0" brushRef="#br0" timeOffset="-178189.7">30437 16793 843 0,'-2'2'480'16,"-2"-2"-67"-16,6 1-150 16,-2-1-9-16,0 0-46 15,0 0-36-15,2 14-62 16,2 9-27-16,4 30-48 16,2-27-13-16,2-6-12 0,2-3-4 15,4-6-6-15,-2-3 1 16,6-7 2-1,0-4-1-15,-2-5 3 0,-4-3 0 16,-4-5-12-16,-2-2-21 16,-3-4-89-16,-4 1-60 15,-1-2-195-15,1 0 225 16</inkml:trace>
  <inkml:trace contextRef="#ctx0" brushRef="#br0" timeOffset="-177944.25">30710 16672 1025 0,'8'1'512'16,"5"3"-170"-16,-1 5-126 16,1 5 2-16,-2 6-52 15,-1 2-42-15,-1 8-33 16,-7 5-17-16,-4 5-40 15,-8-1-5-15,-4 1-14 16,-2-5-4-16,0-7-79 16,3-5-62-16,3-9-3 15,3-11 47-15</inkml:trace>
  <inkml:trace contextRef="#ctx0" brushRef="#br0" timeOffset="-177594.28">31103 16855 1276 0,'-8'-17'496'0,"10"4"-280"16,3 0-64-16,5 8 5 15,4 0-7-15,7 7-59 16,3 3-27-16,4-1-34 15,1 4-12-15,-4-4-49 16,-4 2-56-16,-2-1-170 0,-5-3-139 16,2 1 239-16</inkml:trace>
  <inkml:trace contextRef="#ctx0" brushRef="#br0" timeOffset="-177400.33">31248 16628 1254 0,'1'9'501'16,"-3"-4"-270"-16,-1 5-87 0,2 13-35 16,-1 9 3-16,3 8-39 15,2 4-14-15,1-2-17 16,3-1-13-16,-1-8-42 16,2-3-50-16,1-7-144 15,2-8 133-15</inkml:trace>
  <inkml:trace contextRef="#ctx0" brushRef="#br0" timeOffset="-176822.01">31528 16999 944 0,'-32'30'387'16,"42"-43"-197"-16,6-8-87 16,7-12-22-16,-1-2 3 15,-1-9-25-15,-4-1-14 0,-2-2-25 16,-4-2-6-16,-2 1 11 15,-2 2 9-15,-7 6 25 16,0 3 15-16,-7 14 16 16,-3 8 6-16,-2 15-14 15,-3 13-13-15,1 17-33 16,-1 6-16-16,4 11-11 16,2 2 0-16,9 4 7 15,5 0 3-15,6-2 1 16,2-5-1-16,2-10-9 15,3-5-17-15,3-9-86 16,5-1-50-16,3-11-153 16,-8-14 174-1</inkml:trace>
  <inkml:trace contextRef="#ctx0" brushRef="#br0" timeOffset="-176431.32">31808 16911 1211 0,'48'-33'474'0,"-45"29"-312"16,-9 4-15-16,0 3-7 15,-1 2-17-15,-4 2-29 16,4-1-5-16,1 2-21 16,6 3-12-16,6 1-17 15,3 2-7-15,1 5-10 16,-4-1-2-16,1 4-7 16,5-1-2-16,1-1-3 15,2-2-1-15,-8-6 0 16,4-3-1-16,-2-8 5 15,1-5 3-15,6-9 1 16,-8-3 1-16,-1-9-4 16,1 0-17-16,-6 0-53 15,6 2-27-15,0 4-81 0,-2 3-50 16,3 6-178-16,0 1 247 16</inkml:trace>
  <inkml:trace contextRef="#ctx0" brushRef="#br0" timeOffset="-175787.65">32115 16908 1294 0,'-1'-1'512'16,"1"0"-333"-16,-1 0-20 16,0 1-36-16,-1 0-30 15,-1 21-49-15,-3 36-6 16,7-26-11-16,2-5-3 15,5-11-8-15,1-6-3 0,4-9-6 16,1-5-2-16,2-7-1 16,3-4-1-16,0-9-3 15,1 0 0-15,-2-2-1 16,0 4 2-16,-6 7 6 16,-2 3 1-16,-8 7 8 15,-2 5 9-15,-2 6 9 16,1-5 5-16,0 0 4 15,-2 13-8-15,1 12 1 16,3 29 0-16,4-27-4 16,4-3-2-16,3-6-12 15,-3 0-7-15,2-7-13 16,1-1-27-16,-6-1-89 16,0-9-62-16,1-4-166 0,0-4 208 15</inkml:trace>
  <inkml:trace contextRef="#ctx0" brushRef="#br0" timeOffset="-175368.58">32593 17090 1768 0,'6'47'612'15,"-6"-50"-550"-15,2 1-81 16,-2 1-47-16,0 0-19 15,0-1-39-15,0 1 74 16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6:16:08.94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3244 5414 620 0,'-1'0'335'0,"-2"1"-65"15,-4 0-24-15,2 3-56 16,2-3-17-16,1-1-34 0,1 0-14 16,0 0-29-16,0 0-16 15,0 0-28-15,1 0-12 16,15 7-19-16,42 19-8 15,-17-13-8-15,-2 0-1 16,-3 4 1-16,-3 5 0 16,-16-1 6-16,-9 0 4 0,-7 0 10 15,-9-3 3-15,-7 6 3 16,-3 2-3-16,-7-4-4 16,-1-3-2-16,3-2-3 15,2-4-3-15,5-1-5 16,2-3-3-16,5-3-5 15,4 1-4-15,7-5-7 16,7 2-1-16,12 1-1 16,6-3 4-16,10-1 6 15,4-1 1-15,-2-4 9 16,-3 3 3-16,-11-2 5 16,-6 2 1-16,-9 2-2 15,-4 0-3-15,-1-1-2 16,5 2-12-16,-4-2-101 15,-2 0-84-15,1 1 108 16</inkml:trace>
  <inkml:trace contextRef="#ctx0" brushRef="#br0" timeOffset="517.07">3034 5181 1104 0,'-31'10'401'0,"-3"11"-325"16,6 5 12-16,-3 6 4 15,1-1-15-15,12 6-29 16,4 3-11-16,22 7-13 15,8 8-2-15,16 7-1 16,7 5-2-16,8 12-8 16,7 5-2-16,4-5-5 15,3-3-3-15,5-27 1 16,6-11-2-16,7-22 2 16,4-16 3-16,5-17 4 15,-7-18 3-15,-2-20 2 0,-4-6 0 16,-22-17 2-16,-9-4 5 15,-25 3 10-15,-24-4 7 16,-31 5 2-16,-15 1 0 16,-23-1-10-16,2 13-5 15,-3 13-10-15,-2 16-2 16,-4 25-6-16,0 10-3 16,-7 23-6-16,6 9-6 15,14 3-8-15,6 1-5 0,27-8-39 16,11-6-46-16,13-3-152 15,7-4-136-15,28-4 243 16</inkml:trace>
  <inkml:trace contextRef="#ctx0" brushRef="#br0" timeOffset="1290.53">5625 5642 505 0,'1'-33'338'0,"1"28"11"16,2-1-1-16,-3 3-73 16,-1-6-35-16,-1 5-71 15,-1 0-25-15,-3-1-54 16,-5 2-21-16,-11-2-31 16,-4 1-15-16,-11 4-18 15,-1 2-5-15,4 9-6 16,-1 4-3-16,6 2-5 15,3 0-3-15,10-1-19 16,9-3-6-16,14 0-1 16,12 2 4-16,5 0 18 0,1-1 9 15,0-1 17-15,-6 0 10 16,-6 0 16-16,-5-1 8 16,-1 1 12-16,-6-2 4 15,-3-2 4-15,-1 3-1 16,-10-2-11-16,-2 0-8 15,5-3-15-15,-5-3-7 0,-2-4-45 16,5-5-39-16,4-3-105 16,2-3-94-16,10-5 166 15</inkml:trace>
  <inkml:trace contextRef="#ctx0" brushRef="#br0" timeOffset="1673.13">5738 5424 1113 0,'9'12'525'0,"-1"9"-220"15,-2 7-9-15,-4 7-108 16,-1 6-35-16,-2 5-73 16,-1 0-21-16,4-1-33 0,0-8-10 15,2-7-7-15,-2-9 0 16,0-11 0-16,0-4 0 15,-1-5-9-15,0-1-9 16,-1-1-13-16,0 0-5 16,3-9 5-16,8-14 5 15,20-31 9-15,-14 29 4 16,3 5 2-16,3 1 0 16,-2 14 4-16,-3 2 5 15,-5 7 15-15,-3 6 9 0,1 5 14 16,-2 4 3-16,0 3-7 15,-2 3-7-15,-2-6-17 16,0-3-9-16,6-5-70 16,-2-4-65-16,5-2-177 15,8-3 181-15</inkml:trace>
  <inkml:trace contextRef="#ctx0" brushRef="#br0" timeOffset="2247.65">6170 5643 811 0,'-6'6'447'0,"2"13"-46"16,0 2-117-16,-1 5-36 15,1 0-49-15,4-6-82 16,5-2-40-16,8-12-53 16,4-3-17-16,6-8-7 0,4-6 0 15,1-11 0 1,1-4 0-16,-1-2 5 0,-10-2 4 15,-11 6 19-15,-12-2 3 16,-15 6-5-16,-2 4-4 16,-7 0-16-16,5 11-7 15,-1-3-10-15,1 5-2 16,3 6-12-16,0 4-1 0,7 5-4 16,2-4-2-16,8 3-12 15,6-3-26-15,10 1-41 16,5-3-21-16,8-4-33 15,2 2 12-15,6-4 41 16,3 0 28-16,10 1 51 16,2-1 20-16,-2 0 12 15,1 4 18-15,-15-1 49 16,-3-1 22-16,-7 4 49 16,-8 2 3-16,1 8 3 15,-9 1 1-15,-2 3-17 16,-2-2-12-16,-2-6-37 15,-1-3-16-15,-2-6-18 16,-1-3-1-16,1-4-11 16,2 3-9-16,0 0-24 0,-1-2-12 15,1-15-17 1,5-26-14-16,7 28-73 0,0-1-55 16,5 3-153-16,4-4 191 15</inkml:trace>
  <inkml:trace contextRef="#ctx0" brushRef="#br0" timeOffset="2411.96">6855 5433 891 0,'5'22'565'0,"-6"1"-68"0,-5 5-161 16,-1 4-59-16,-1 5-134 15,-1 3-52-15,9 4-63 16,1-1-15-16,10-10-16 15,4-7-8-15,8-16-74 16,5-5-48-16,-3-11-123 16,0-7-100-16,-14-7 230 15</inkml:trace>
  <inkml:trace contextRef="#ctx0" brushRef="#br0" timeOffset="2576.41">6675 5563 1121 0,'-9'6'554'16,"3"0"-255"-16,6-3-83 0,6-1-53 16,8 1-93-16,4-1-23 15,9-3-24-15,7-2 1 16,14-6-115-16,4 0-98 16,9 0 119-16</inkml:trace>
  <inkml:trace contextRef="#ctx0" brushRef="#br0" timeOffset="2868.82">7132 5713 670 0,'7'1'444'15,"0"1"-60"-15,3-5-101 16,2-6-68-16,5-8-111 16,-2-5-42-16,-3-5-28 15,-3 0-9-15,-8 8 6 16,-2 2 14-16,-12 8 20 15,-3 4 5-15,-5 8-8 16,-1 8-16-16,1 11-23 16,1 2-9-16,8 6-7 15,6-3-2-15,8-1-9 16,8 0-4-16,4-10-5 16,3-2-1-16,13-9-64 0,-1-6-67 15,12-8-215-15,5-3 219 16</inkml:trace>
  <inkml:trace contextRef="#ctx0" brushRef="#br0" timeOffset="3125.27">7525 5552 1108 0,'-18'-5'551'16,"5"4"-150"-16,-1 5-103 0,-2 6-60 16,5 2-50-16,0 8-69 15,6-5-31-15,5 4-42 16,1-1-15-16,12 0-21 15,0 0-3-15,1-1 1 16,-2-3 0-16,-5 0 3 16,-7 0 3-16,-1-2 6 15,-3 1 2-15,1-4 3 16,3 1-25-16,-3-4-106 16,-1-6-64-16,-1-5-155 15,-3-7 186-15</inkml:trace>
  <inkml:trace contextRef="#ctx0" brushRef="#br0" timeOffset="3290.89">7706 5385 1373 0,'0'24'609'16,"-2"10"-316"-16,-3 9-43 15,3 9-89-15,2-1-63 16,8-2-65-16,3-5-20 15,9-8-16-15,1-8-22 16,5-13-100-16,-1-6-62 16,-3-14-67-16,-7-4 130 0</inkml:trace>
  <inkml:trace contextRef="#ctx0" brushRef="#br0" timeOffset="3452.84">7595 5537 1454 0,'-16'11'638'0,"10"-10"-339"16,5 2-39-16,5-3-102 16,-4 0-57-16,5 0-69 15,24 2-14-15,41 1-59 16,-18-11-80 0,-25 4-182-16,-1 0 185 0</inkml:trace>
  <inkml:trace contextRef="#ctx0" brushRef="#br0" timeOffset="4108.82">9046 5542 1157 0,'0'0'514'15,"1"0"-258"-15,1 4 5 0,-2-4-61 16,0 2-34-16,9 26-53 16,7 51-15-16,-12-24-38 15,1 3-16-15,3-3-23 16,-1-8-8-16,1-12-6 16,2-9-23-16,-3-16-67 15,-2-5-32-15,-4-9-65 16,0-8-29-16,-4-10-26 15,-2-10-9-15,-8-6-37 16,-3-5-25-16,-2-2-2 16,-6-4 40-16,7-2 142 15,6 2 128-15,13 11 197 16,11 6 51-16,9 13 42 16,4 3-17-16,5 9-33 15,2 4-20-15,4 7-36 16,0 3-15-16,-6 9-36 0,-2 0-16 15,-11 6-29-15,-5-1-14 16,-13 1-20-16,-6 3-5 16,-13-2-5-16,-4 1-5 15,-3-4-11-15,1-6-9 16,3-3-60-16,3-6-47 16,6-5-131-16,4 0-85 15,11-2 187-15</inkml:trace>
  <inkml:trace contextRef="#ctx0" brushRef="#br0" timeOffset="4464.32">9678 5535 1119 0,'3'-11'604'16,"-4"-5"-241"-16,-12 0-58 15,-7 1-74-15,-6 2-116 16,-2 0-32-16,1 12-28 15,-5 4-16-15,7 10-25 16,1 5-8-16,7 14-10 16,11 1-3-16,4-1-2 15,0-3 0-15,9-9 2 16,2-5 0-16,7-11 0 0,8-6 2 16,1-10 2-16,4-4 3 15,0-2 7-15,-4 2 2 16,-10 2 9-16,-1 6 10 15,-8 6 15-15,0 2 5 16,-4 9 5-16,-1 2-6 16,-1 5-10-16,0 3-6 15,0-2-13-15,1 0-7 0,7-3-105 16,-1-2-80-16,10-11-148 16,1-1 174-16</inkml:trace>
  <inkml:trace contextRef="#ctx0" brushRef="#br0" timeOffset="4628.72">9834 5396 937 0,'19'9'495'0,"-11"8"-90"16,3 10-111-16,-5 14-74 16,-1 4-55-16,6 3-86 15,1-4-27-15,4-12-41 16,5-6-31-16,0-16-109 15,-6-10-76-15,7-6 122 16</inkml:trace>
  <inkml:trace contextRef="#ctx0" brushRef="#br0" timeOffset="4801.17">9780 5565 1170 0,'-8'1'581'0,"3"1"-264"16,7-2-102-16,8 2-46 15,14-2-94-15,11 3-22 16,6-3-10-16,2 0-7 0,-8 0-49 16,-6-2-74-16,1 3 60 15,6 9-11-15</inkml:trace>
  <inkml:trace contextRef="#ctx0" brushRef="#br0" timeOffset="5161.78">10114 5384 1261 0,'2'9'572'0,"1"11"-289"15,0 6-10-15,1 12-89 16,-2 2-37-16,-1 0-51 16,1-2-17-16,0-7-38 15,2-7-15-15,0-9-19 16,0-6-9-16,4-7-22 0,1-3-8 15,3-9-6-15,1-2 3 16,1-11 18-16,3 0 9 16,-3 3 11-16,1-1 3 15,-1 13 2-15,-1 1 11 16,-4 8 19-16,0 6 5 16,-4 4 18-16,-1 5-8 15,-1 5-17-15,0 2-9 0,10 2-103 16,1-7-102-16,22-5 112 15</inkml:trace>
  <inkml:trace contextRef="#ctx0" brushRef="#br0" timeOffset="5558.75">11627 5390 1277 0,'-3'-6'555'0,"3"-5"-299"16,0-3 7-16,-2-1-54 16,1 1-40-16,-7-1-50 15,-4 1-22-15,-4 6-39 16,-1 2-17-16,-6 8-36 0,-4 7-14 16,6 13-26-16,-1 8-5 15,12 20 0-15,11 9 5 16,3 11 13-16,9 7 6 15,7-4 9-15,0-5 2 16,6-11 5-16,0-10 1 16,-4-10-15-16,-4-9-37 15,-9-12-119-15,-5-5-71 0,-5-18 137 16</inkml:trace>
  <inkml:trace contextRef="#ctx0" brushRef="#br0" timeOffset="6004.09">11208 5650 1069 0,'9'-14'463'0,"13"5"-219"15,8-2-33-15,16 2 6 16,3-5-55-16,4 3-77 16,-15 4-26-1,-19 4-40-15,0 1-7 0,49-6-9 16,-4 8-32-16,-10 11-55 15,-27 7-26-15,-9 0-47 16,0 1 18-16,-4-6 45 0,-3-1 25 16,-3-8 51-16,-3 2 17 15,-4-5 13-15,-1 0 10 16,-1 2 16-16,0-3 9 16,0 0 27-16,0 0 11 15,1 0 21-15,0 6 10 16,1 6 11-16,1-1 6 15,6 31 2-15,-6-27-10 16,0-2-32-16,0-4-18 0,-2-4-34 16,1-2-9-16,1-3-14 15,-2-1-7-15,0 0-8 16,0 0-2-16,0-13-3 16,0-14 0-16,-7-34-5 15,2 26-11-15,2 3-61 16,3 6-56-16,5 3-114 15,3 10 144-15</inkml:trace>
  <inkml:trace contextRef="#ctx0" brushRef="#br0" timeOffset="6806.53">12140 5597 846 0,'-5'0'484'0,"-2"-1"-1"0,-1-7-187 16,-2 5-51-16,-2 1-41 16,0 5-80-16,0 8-26 15,0 3-33-15,3 5-19 16,5 3-19-16,4-1-5 16,8 1-11-16,3-5-3 15,3-8-7-15,3-6-3 0,1-6-5 16,4-9-2-16,1-8 3 15,-1-4 5 1,-5-3 4-16,-8 3 7 0,-10 5 0 16,-9 4-3-16,-15-1-5 15,-8 3-2-15,-4 1-5 16,-1 5 0-16,7 6-2 16,6 5-3-16,11 3-4 15,7 1-2-15,9 1-5 16,8 0 0-16,5-3 4 15,1 2 4-15,10-4 6 16,-1-4 1-16,12-2 2 16,0-1 1-16,1 3 2 15,3 0 1-15,-7 6 2 16,-5 0 1-16,-10 1 3 16,-3 4 4-16,-11-1 7 0,-5 0 3 15,-3-5 6-15,-5 1-2 16,2-8-6-16,5 0-7 15,-2-4-18-15,3-2-10 16,5 1-11-16,2-1 0 16,7-5 7-16,2 0 6 15,4 1 6-15,-1-2 2 16,-1 11 6-16,-3 3 3 0,-8 4 14 16,1 4 8-16,-6 6 9 15,-1-3 5-15,-1 5 3 16,0 0-6-16,2-3-9 15,3 0-6-15,1-6-19 16,1-5-9-16,2-8-17 16,4-3-16-16,-1-14-21 15,2 2 3-15,-5 2 14 16,-4 2 16-16,1 13 25 16,-3 0 3-16,0 7 3 15,-2 2 10-15,-1-5 20 16,0 0 10-16,4 13 17 15,2 5 1-15,18 23-16 16,-13-27-10-16,0-8-38 16,1-3-54-16,5-8-129 15,0-5 121-15</inkml:trace>
  <inkml:trace contextRef="#ctx0" brushRef="#br0" timeOffset="7326.98">13723 5327 1119 0,'5'0'545'15,"-1"0"-255"-15,-1-3-7 16,-3 2 34-16,-2 0-114 16,1 0-50-16,0 0-73 15,-14-2-29-15,-35-2-30 16,24 9-9-16,4 3-16 15,5 2-8-15,4 0-17 16,5 3-9-16,10 3-1 16,2 4 4-16,14 6 12 0,2 2 9 15,7-1 10 1,3-2 5-16,-4-6 20 0,-1 0 10 16,-8-2 20-16,-2 2 5 15,-7-7 8-15,-7 0 4 16,-10-5 1-16,-5 1-4 15,-12 0-13-15,-3-2-13 0,-3 0-18 16,0-2-11-16,10-1-78 16,6-3-53-16,13-5-139 15,8-7-30-15,20 1 176 16</inkml:trace>
  <inkml:trace contextRef="#ctx0" brushRef="#br0" timeOffset="7665.34">14467 5265 1115 0,'15'5'529'0,"0"7"-287"0,-11 15-29 15,3 9-11-15,-9 16-102 16,1 4-28-16,0-6-33 15,1-5-13-15,8-20-26 16,5-2-46-16,5-16-110 16,3-7-76-16,4-2 129 15</inkml:trace>
  <inkml:trace contextRef="#ctx0" brushRef="#br0" timeOffset="8069.64">14314 5435 1186 0,'0'1'524'16,"10"5"-301"-16,7-1-67 15,6-2-26-15,12-3-65 16,2-1-16-16,12-7-13 16,6-1-3-16,-3 0-10 0,-3 0-4 15,-8 10-10-15,-10 5-3 16,-9 9 2-16,-5 8 1 15,-11 1 7-15,-1-1 2 16,-3-1 9-16,0-4 3 16,6-5 3-16,2-1-1 15,5-5-7-15,5 0-3 0,-3-8-6 16,0-6 0-16,2-4 0 16,-3-10 1-16,-2-1 5 15,-15 4 3 1,1 9 12-16,0 1 7 15,-19-30 0-15,-7 7-4 0,-11 8-19 16,6 16-13-16,5 10-22 16,3 6-8-16,6 5-62 15,4 2-48-15,4 2-125 16,4 2-177-16,7-4 282 16</inkml:trace>
  <inkml:trace contextRef="#ctx0" brushRef="#br0" timeOffset="8650.16">16095 5349 947 0,'0'0'490'16,"2"2"-192"-16,1 10-79 15,0 7 4-15,1 18-84 16,-2 4-22-16,5-2-29 16,1-2-17-16,6-18-33 15,2-2-12-15,7-8-15 16,5-8-4-16,3-9-5 15,2-8-2-15,1-15-5 0,0-5 0 16,-5-5-2-16,-3 1 5 16,-7 6 7-16,-14 5 6 15,-6 14 11-15,2 5 6 16,-8 10 9-16,7 8 4 16,0 8 3-16,-6 5-1 0,10 10-2 15,5 1 1-15,1-3-8 16,2-2-4-16,-2-12-16 15,4-2-12-15,9-9-132 16,-1 0-86-16,10 0 128 16</inkml:trace>
  <inkml:trace contextRef="#ctx0" brushRef="#br0" timeOffset="10392.77">17916 5332 1028 0,'-9'-1'481'15,"-28"-3"-215"-15,25 1 2 16,5 1-60-16,5 0-31 16,2 2-39-16,-1 0-25 15,1 0-54-15,0 0-22 0,0 0-28 16,17 1-7-16,38 9-1 16,-28-3 1-16,3 0 1 15,1 1 0-15,5-3 1 16,-2-1-1-16,-1-1 1 15,-2 0 1-15,-13 2 3 16,-6-1 2-16,-11 0 29 16,-2 2 14-16,-14 6 10 15,-7 4 1-15,-10 5-23 16,-3 4-13-16,-1-2-12 16,-1-3-4-16,11-1-19 15,-2-8-35-15,11-7-113 16,5-2-75-16,4-3-182 15,7 4 244-15</inkml:trace>
  <inkml:trace contextRef="#ctx0" brushRef="#br0" timeOffset="10567.38">18203 5496 1038 0,'2'18'530'15,"-10"-6"-155"-15,-4 2-53 16,-10 6-73-16,-6-6-68 15,-5 3-79-15,0 1-25 16,2-7-37-16,1-2-12 16,7-6-28-16,5-2-28 0,9-1-85 15,6 1-62-15,11-1-134 16,14 2 183-16</inkml:trace>
  <inkml:trace contextRef="#ctx0" brushRef="#br0" timeOffset="11540.67">19507 5434 519 0,'15'44'313'0,"-13"-38"-20"16,3-1-26-16,-1-4-53 15,4 1-21-15,-5-3-22 16,2-6-7-16,-5-4-16 16,-7-2-7-16,-1-3-19 15,-5 2-12-15,-7 0-28 0,-3 2-13 16,-8 3-29-16,2 2-13 15,2 7-20-15,-1 4-8 16,4 14-14-16,-2 5-8 16,9 5-12-16,6 5-1 15,14-4 5-15,12-1 8 0,8-6 14 16,1-6 4 0,3-7 5-16,-4-9 0 0,1-7 3 15,3-8 1-15,-1-12-1 16,0-6-1-16,-1-10 1 15,-7-2 2-15,-3 8 4 16,-6 1 3-16,-6 10 6 16,-4 4 2-16,-4 4 0 15,-3 7 0-15,3 7 0 16,1 3-8-16,0 9-9 16,2 4-5-16,2 12-8 15,3 5 4-15,5 11 8 16,3 4 3-16,-1-2 2 15,-2-3-1-15,3-14-4 16,-1-6-1-16,1-11-53 0,3-5-51 16,2-3-135-1,0-5 141-15</inkml:trace>
  <inkml:trace contextRef="#ctx0" brushRef="#br0" timeOffset="11712.28">19849 5456 1076 0,'3'18'565'0,"1"3"-221"16,-1-2-36-16,1-1-76 15,-1-8-109-15,-3-2-43 0,1-5-72 16,1-3-45-16,2-3-140 16,-4 2-96-16,0 0 156 15</inkml:trace>
  <inkml:trace contextRef="#ctx0" brushRef="#br0" timeOffset="12123.49">19745 5344 932 0,'5'-1'431'0,"3"0"-165"16,4 1-39-16,4 2-44 16,3 0-50-16,8 3-72 15,-1-1-24-15,7-2-20 16,0-1-4-16,3-2-4 15,-3-1-1-15,-3 3 0 0,-5 2-1 16,-14 5 7-16,-1 1 6 16,-13 1 17-16,-2 0 7 15,-6 2 8-15,-4 0 1 16,0-1-5-16,4-1-4 16,7-1-11-16,3 2-10 15,2 0-12-15,1 1-3 16,3-2 0-16,2 0 6 0,5-1 17 15,0 0 10-15,-1-1 15 16,-2-1 6-16,-3 1 0 16,-3-1-2-16,-3 0-5 15,-2 5-6-15,-10-2-9 16,-3-2-6-16,-4-1-53 16,-1-9-43-16,5-5-124 15,-1-8-72-15,15-8-147 16,7-1 240-16</inkml:trace>
  <inkml:trace contextRef="#ctx0" brushRef="#br0" timeOffset="12309.78">20328 5179 1260 0,'12'0'590'0,"-12"18"-295"0,-1 10-20 16,-9 12-139-16,0 9-44 15,6 2-40-15,1-2-20 16,11-6-25-16,4-7-8 16,9-11-15-16,-1-12-17 15,1-7-98-15,-3-4-61 16,-6-5 113-16</inkml:trace>
  <inkml:trace contextRef="#ctx0" brushRef="#br0" timeOffset="12483.17">20147 5333 1054 0,'-6'1'519'0,"10"1"-104"15,3 0-163-15,9-1-42 16,6-1-40-16,7 0-85 16,5-4-25-16,5 1-54 15,-3-1-78-15,1-2-345 16,4 4 288-16</inkml:trace>
  <inkml:trace contextRef="#ctx0" brushRef="#br0" timeOffset="13190.09">20896 5190 1031 0,'3'-1'534'16,"-3"-2"-209"-16,-2 1-31 16,1 2-41-16,0 0-81 15,0 0-31-15,0 0-63 16,-3 1-16-16,-11 6-25 15,-27 26-8-15,29-17-16 16,1-2-3-16,6 0-8 0,3-3 0 16,4-4 2-1,0-1 1-15,-2-4 2 0,1 1 1 16,0-3 0-16,0 0 0 16,0 0 0-16,0 0 1 15,0 0 3-15,0 0 4 16,0 0 8-16,0-1 4 15,0 0 5-15,0 1-2 0,0-1-7 16,0 0-5-16,0 0-8 16,0 1-5-16,0 0-2 15,0 0-1-15,0 0 0 16,0 0-1-16,0 0 0 16,0 0-1-16,0 0-2 15,0 0-4-15,0 0-7 16,0 1-3-16,0 20-3 15,2 34 0-15,7-20 4 16,1 2 4-16,7-6 2 16,3 0 0-16,4-11-13 15,-1-1-47-15,0-8-121 16,1-7-86-16,-1-11 156 16</inkml:trace>
  <inkml:trace contextRef="#ctx0" brushRef="#br0" timeOffset="13489.49">21080 5363 1305 0,'0'2'574'16,"4"2"-284"-16,-1 2-28 15,1 7-70-15,0 4-44 16,0 5-71-16,2 1-20 0,4-2-26 15,2-2-8-15,5-6-13 16,3-4-4-16,4-3-3 16,0-2-1-16,5-8 2 15,0 2 1-15,0-12 1 16,-2 0 2-16,-10-6 5 16,-2-2-11-16,-11-1-75 15,-8 1-60-15,-3 6-134 16,-5 1 152-16</inkml:trace>
  <inkml:trace contextRef="#ctx0" brushRef="#br0" timeOffset="13757.8">21423 5173 1069 0,'10'-13'552'15,"3"17"-139"-15,1 2-120 16,4 8-23-16,9 8-73 16,2 7-68-16,-1 0-28 15,-6 5-49-15,-6 1-14 0,-10 2-11 16,-5 5-4-16,-8 1-6 16,-5-4-4-16,-5-4-26 15,1-6-38-15,1-11-106 16,3-1-67-16,8-7-168 15,3-5 236-15</inkml:trace>
  <inkml:trace contextRef="#ctx0" brushRef="#br0" timeOffset="14036.4">21830 5454 1371 0,'8'4'583'0,"8"2"-379"15,7-3-25-15,8-1-19 16,2-4-65-16,1-4-15 15,2 0-40-15,-2-4-10 16,-5 2-20-16,-1 2-66 0,-13-2-119 16,-1 3 115-16</inkml:trace>
  <inkml:trace contextRef="#ctx0" brushRef="#br0" timeOffset="14236.22">21960 5277 1205 0,'0'6'590'16,"1"5"-303"-16,7 11-31 15,2 5-40-15,-2 9-115 16,-3 4-23-16,-7 0-44 16,1 0-12-16,4-8-20 15,5-4-56-15,10-13-156 16,2-6 289-16,11-12-121 0</inkml:trace>
  <inkml:trace contextRef="#ctx0" brushRef="#br0" timeOffset="14760.54">22563 5595 865 0,'5'2'454'16,"6"0"-187"-16,2-2 26 16,5-6-45-16,6-13-65 15,2-9-28-15,6-16-72 16,0-7-23-16,1-4-30 16,-7-2-5-16,-9 2-4 15,-3 9 4-15,-19 8 13 0,-4 5 4 16,-10 10-2-16,-5 2-2 15,0 10-20-15,2 8-7 16,3 12-13-16,1 7-8 16,3 18 2-16,3 5 3 15,7 12 7-15,5 5 4 16,8-3 6-16,6 0 2 16,5-8 1-16,5-8-3 0,6-10-10 15,2-7-5-15,3-10-91 16,5 1-62-16,-3-11 72 15,6 2 6-15</inkml:trace>
  <inkml:trace contextRef="#ctx0" brushRef="#br0" timeOffset="15170.27">23039 5401 853 0,'-2'0'423'16,"1"0"-119"-16,0 0-20 15,0 0-52-15,0 0-11 16,-1 0-38-16,1 0-14 15,0 11-37-15,5 7-20 16,14 34-35-16,-5-25-20 16,2 3-22-16,-1-6-9 0,2 0-8 15,2-3-2-15,-1-9-5 16,0-2 0-16,-2-10-3 16,-1 0 0-16,-1-9 0 15,-1-6 0-15,2-7-1 16,-2-3-1-16,-3-7-3 15,0 4-6-15,-6 0-61 16,-3 4-56-16,-4 11-154 16,-4 5 164-16</inkml:trace>
  <inkml:trace contextRef="#ctx0" brushRef="#br0" timeOffset="15608.04">23473 5478 1446 0,'-1'4'609'16,"-3"2"-370"-16,1-2 9 15,0 12-110-15,-2 0-38 16,3 5-58-16,1 2-15 15,5-8-8-15,4 1-3 0,6-7-3 16,1-2-1-16,-1-6-4 16,1-3 0-16,-3-7-3 15,6-3-3-15,1-9-2 16,0-1-1-16,-1-4 1 16,-6-1 4-16,-8 10 6 15,-1 3 3-15,-3 10 4 16,-2 4 0-16,-1 8 3 15,-2 3 0-15,4 9 5 16,1 4 6-16,4 0 7 16,2 2 0-16,5-8-1 15,0-4-7-15,4-1-13 16,1-4-3-16,-2-4-18 16,2-1-31-16,-1-6-116 15,-3-1-74-15,-1 3 128 0</inkml:trace>
  <inkml:trace contextRef="#ctx0" brushRef="#br0" timeOffset="20923.91">24328 8450 494 0,'2'-9'279'0,"-2"0"-23"16,0-1-29-16,-2 1-33 15,0 4-42-15,-4-6-70 16,3 5-24-16,1 1-22 15,-4-7-1-15,3 5 7 16,-4-3 8-16,-6-3 14 16,0 4 3-16,-8-2 0 15,-2-3-2-15,-6 3-3 16,-4-3-2-16,-9 1 2 16,-3 3-2-16,-4-1-7 15,1 0-4-15,-8-1-12 16,-5-3-7-16,-4 3-9 15,-7 2-3-15,0 0-5 16,5 3-2-16,-1 3-4 16,3 4-2-16,-6 2-4 0,-2 6-1 15,-9 5 0-15,-3 9-2 16,10 3 0-16,0 4-1 16,10-1 0-16,-2-2-1 15,0 4 0-15,-2 1 0 16,0 7 0-16,2 2-1 15,4 5-1-15,2 2 0 16,-6 5 0-16,-1-1 0 0,3 1-1 16,1 5 0-16,7 0-1 15,2 3 0-15,1 7 0 16,7-3-1-16,6 11-1 16,5 2 1-16,-3 1 0 15,-3 2 1-15,1 0 3 16,-4 1 0-16,9 8 3 15,2-2-1-15,6 3 1 16,-1 1 1-16,5 0 2 16,1 5 2-16,4-3 0 15,3-4 0-15,3-1-2 16,6-4 1-16,7-2 1 16,1 0 2-16,14-1 1 15,-1-1 1-15,3-1-1 16,7 2 0-16,4 1 0 15,6 1 0-15,8-2 2 0,8 1-1 16,3 0 1-16,2 2 0 16,-1-1-2-16,-16-33 0 15,0 1-1-15,31 35 0 16,26 13 1-16,2-13 0 16,-12-15 3-16,6-4 1 15,-2-9 4-15,-6-4 3 0,17-5-1 16,-4 1-1-16,-5 0-7 15,4-4-3-15,-4-4-2 16,6-4-1-16,7-8 2 16,2-1 1-16,-1-6 2 15,-2 0 3-15,7-8-3 16,-3 4-1-16,2-7-2 16,2-2-1-16,4-7 0 15,-1-11 1-15,-1-7 1 16,2-2 2-16,-7-2 1 15,6 1 2-15,-9-5 3 16,1-6 2-16,-3-10 2 16,-6-6 3-16,13-5-1 15,-5 0 2-15,-6-11 1 16,0 0 0-16,-7-10 2 16,2-6 1-16,-8 0 1 15,-12-3 0-15,-8 5-1 0,-9-2-1 16,-7-2-1-16,0-1-1 15,-12-7-3-15,-3 4-2 16,-10-8-2-16,-3-2-2 16,-10-3-2-16,-6-5-1 15,-8 9 1-15,-6 3 0 16,-9 2 1-16,-3 0 0 16,-4-5-1-16,-2 3-2 0,-6-3-1 15,-3 1-1 1,-3-5-2-16,2-2 1 0,-1 5-1 15,0 0 0-15,-3 6-1 16,-11 3-1-16,-4-1 1 16,-7 4 0-16,-6 2 0 15,6 6-1-15,0 1 2 16,6-3-1-16,3 1 0 16,-4-5 0-16,-2 12-2 15,-3 4 0-15,-3 6-2 16,4 5 0-16,2 0-1 15,3 2-1-15,1 5 0 16,4 0 0-16,-7 3 2 16,-2 5 1-16,2 7-1 15,-1-3 0-15,7 10-2 0,-2-4 0 16,12 7-1-16,4 2 0 16,9-1 1-16,-4 6-2 15,2-1-1-15,3-1 0 16,0 4-5-16,8-3-5 15,5 7-31-15,2-1-25 16,8 3-79-16,0 3-52 16,4 2-137-16,1 5-213 15,0-5 363-15</inkml:trace>
  <inkml:trace contextRef="#ctx0" brushRef="#br0" timeOffset="21413.89">23850 7358 1034 0,'3'-8'494'16,"-8"0"-245"-16,7 2-14 16,-2 1-30-16,0 10-87 15,2 1-31-15,-8 23-49 16,3 6-9-16,-7 12-2 16,-1 4-2-16,9-2-7 15,2-6-5-15,5-7-5 16,2-4-2-16,-4-11 3 15,-6-6-22-15,0-7-77 16,-2-5-46-16,-3-6-143 16,2-2-137-16,-6-7 275 15</inkml:trace>
  <inkml:trace contextRef="#ctx0" brushRef="#br0" timeOffset="21795.98">23757 7426 760 0,'16'-18'379'0,"7"8"-127"0,3 1-18 16,4 6-48-16,0 3-33 16,-2 6-38-16,-2 1-11 15,1 3-21-15,-3-3-12 16,-1 5-25-16,0 3-14 16,-8 0-18-16,-5 8-3 15,-6-4 4-15,-5 3 3 0,-16-1 4 16,0-4 1-16,-4 0 0 15,-2-5 1-15,6-5 0 16,-1 0 0-16,1-6-5 16,12 2-6-16,-3-2-19 15,11 0-6-15,3 6 2 16,-6-3 5-16,13 10 20 16,4-1 14-16,9 0 18 15,6-1 8-15,-4-2 11 16,-2 1-3-16,-3 1-15 15,-5 0-10-15,-5 1-20 16,-4-1-6-16,-5-4-35 16,2-1-54-16,-3-3-138 15,0 1-16-15,-1-2 121 16</inkml:trace>
  <inkml:trace contextRef="#ctx0" brushRef="#br0" timeOffset="22788.12">23572 10793 599 0,'4'0'292'0,"2"2"-98"15,3-1 22-15,0 1 5 16,-1-2-23-16,-1 1-33 0,-4-1-15 15,-1 0-30-15,-2 0-12 16,-1 0-26-16,0 0-17 16,0 0-24-16,0 0-11 15,-5 1-13-15,-4 0-2 16,2 0-2-16,1-1-2 16,3-1-8-16,2 0-4 15,1 0-14-15,-2-3-5 16,-1-5-5-16,4 0 2 0,1 6 9 15,8-4 7-15,8-1 12 16,22-1 6-16,-33 15 11 16,-2 3 2-16,-5 4 2 15,-2-1 2-15,-3-4 0 16,-2-3-1-16,-2-1 2 16,2-4 0-16,-4-2-2 15,1-1-3-15,-1-3-8 16,3 0-6-16,4 0-10 15,1-3-6-15,6 4-9 16,2-1 1-16,2-3 5 16,5 5 5-16,1-1 9 15,-1 1 5-15,-3 5 8 16,-2 1 3-16,-5 5 9 16,2-1 2-16,-5-1 1 15,-2 1-1-15,-2-1-9 16,-4-1-3-16,-1 4-10 0,-1-1-4 15,3 0-26-15,3 0-28 16,4-1-77-16,1-4-54 16,1 3-144-16,3 6 197 15</inkml:trace>
  <inkml:trace contextRef="#ctx0" brushRef="#br0" timeOffset="23338.12">23129 10982 810 0,'0'0'433'16,"0"0"-158"-16,0-1-28 15,0 0-8-15,0-1-85 16,0 1-37-16,0-5-40 16,-2-2-17-16,-2 4-22 15,-10-1-5-15,-30-22-6 16,25 29-4-16,2 6-8 15,0 3-6-15,2 4-12 16,7 5-8-16,8 2-6 16,6 2 0-16,12-2 7 15,2-3 3-15,-1-1 10 16,4-5 8-16,-3-1 11 0,-1-2 5 16,-4 0 3-16,-3 0-2 15,-6-3 0-15,-1 5 3 16,-5-4 11-16,-2 1 7 15,-6-2 4-15,-4-4-3 16,-3 0-12-16,-4-3-7 16,-2-1-11-16,-1-2-5 0,0-5-25 15,4-1-32-15,6 0-99 16,4 3-64-16,10-6-70 16,9 6 151-16</inkml:trace>
  <inkml:trace contextRef="#ctx0" brushRef="#br0" timeOffset="24739.06">24681 9019 773 0,'3'-5'439'16,"-2"2"-80"-16,-1 1-43 15,0 1-90-15,0 0-48 0,-1-1-61 16,0 1-24-16,-1-1-39 16,0-1-13-16,1 2-18 15,0-1-8-15,0 1-14 16,0-2-7-16,0 0-13 15,0 0-6-15,1 1-2 16,0-1 2-16,0 2 8 16,13-6 6-16,-2 3 8 15,26 4 3-15,-34 8 4 16,-3 3 5-16,-6 0 5 16,-5 0 2-16,-3-1 1 15,0-4 1-15,2-2-1 16,1-3-1-16,0-5-3 15,2 1-2-15,-1-3-6 16,2-1-5-16,8 1-15 16,0 1-6-16,8 0-6 0,4-1 1 15,2 1 13-15,2 0 10 16,1 5 19-16,-3 0 9 16,-3 2 13-16,-1 3 0 15,-7-3-7-15,-3 0 0 16,-3 0-4-16,2-2 1 15,0 0-1-15,-1 0-4 0,-12 1-10 16,0 1-3 0,-23 4-8-16,30-5-2 0,3 1-7 15,3-2-3-15,1 0-6 16,0 0-3-16,0 0-4 16,0 0-18-16,0-1-47 15,1 0-37-15,7 0-131 16,-3 1-74-16,3 0 207 15</inkml:trace>
  <inkml:trace contextRef="#ctx0" brushRef="#br0" timeOffset="25187.79">24327 8735 1005 0,'10'-1'418'0,"-6"-2"-248"16,-2-1 16-16,4 3-29 16,-6 1-48-16,0 0-63 15,0 0-20-15,3 7-11 16,9 18 2-16,15 30 3 16,-15-29-1-16,-3-2-3 15,1-5-1-15,1-4-2 16,-3-5 0-16,1-6 5 15,-4-4 4-15,8-5 8 16,0-5 2-16,-3-8-3 16,5 2-3-16,-8-4-11 15,2 2-8-15,-2 6-87 16,-2 1-78-16,1 4 96 16</inkml:trace>
  <inkml:trace contextRef="#ctx0" brushRef="#br0" timeOffset="26283.37">24927 8865 437 0,'-11'0'265'0,"2"4"-30"16,-1-2-2-16,7 1-50 15,-5-3-31-15,4-1-31 16,4 0-17-16,-2-2-26 16,2 2-7-16,0-1-17 15,0 1-8-15,24-10-8 0,39-15-5 16,-8 3-1-16,12-2 0 15,23-9 0 1,5-2 1-16,7-5-4 0,1 0 1 16,-10 4 2-16,2 0 2 15,-3 11 6-15,-12 1 2 16,-9 4-1-16,-9 6-2 16,-15-1-9-16,-2 6-3 15,-15 5-2-15,-10-3 0 16,-14 4 9-16,-4-1-6 0,-9-2-64 15,-4 5-44-15,-5 2-111 16,0 0-73-16,3 4 170 16</inkml:trace>
  <inkml:trace contextRef="#ctx0" brushRef="#br0" timeOffset="26645.83">25943 8275 909 0,'0'-3'405'16,"4"1"-247"-16,5 2-17 15,0 2-24-15,7 1-51 0,4 0-11 16,6 3-13-16,4 1-3 15,0 1 1-15,-3 0 0 16,-3-1-5-16,-6-1-4 16,-5 2-3-16,-3-1 4 15,-11 8 11-15,-4 1 3 16,-11 8 0-16,0 4-8 16,0 1-15-16,0-4-6 0,5-6-3 15,0-4-1-15,4-6-1 16,1-4-23-16,4-3-111 15,1-2-82-15,9 3 115 16</inkml:trace>
  <inkml:trace contextRef="#ctx0" brushRef="#br0" timeOffset="27182.52">26342 8220 949 0,'-4'4'341'15,"4"3"-272"-15,-4-1 22 16,-2 2 13-16,9-1-4 15,-5-1-3-15,2-2-1 16,-3 0 9-16,-2 2 1 0,-9-3-13 16,1 3-12-16,0-4-23 15,-3-2-9-15,6-3-13 16,0-6-8-16,7-1-14 16,3 0-4-16,10-3-10 15,4 1 0-15,4 2 2 16,1 0 3-16,2 6 5 15,-6-1 3-15,-1 7 2 16,-2 1 1-16,-10 2 2 16,-1 3 3-16,-11 4 1 15,1-1 1-15,-4-1 0 16,-1-3-1-16,5-2-2 16,-6-1 1-16,4-5-3 15,0-4-4-15,4-2-8 16,4-2-6-16,3 4-9 15,1 2-5-15,2 0-4 16,-3 2 1-16,0 0 2 0,0 0 1 16,0 1-6-16,0 0-36 15,0 0-107-15,2 0-76 16,1 0 136-16</inkml:trace>
  <inkml:trace contextRef="#ctx0" brushRef="#br0" timeOffset="27628.69">26588 7820 999 0,'-4'16'400'0,"-1"6"-261"16,1 1 21-16,-1 2-33 16,4-3-25-16,3-3-38 15,5-3-16-15,4-6-14 16,2-3-3-16,4-7-5 16,2-4-2-16,3-4-4 0,2-5-1 15,-1-3-4-15,1 3-2 16,-3-7-2-16,-2 4 1 15,-6 5-1-15,-3 2 4 16,-8 7 10-16,-2 3 7 16,-5 7 2-16,1 3 1 15,-3 8 1-15,0 1 3 0,7 2 11 16,3-2 2 0,10-3-9-16,4 0-10 0,3-5-15 15,-2-3-8-15,1-2-49 16,-2-4-71-16,-1 1 71 15</inkml:trace>
  <inkml:trace contextRef="#ctx0" brushRef="#br0" timeOffset="28847.46">15804 16383 712 0,'12'-46'370'16,"-13"38"-54"-16,0 1-60 16,1 0-36-16,0 4-12 15,0 0-59-15,0 3-29 16,0 0-49-16,0 0-17 16,3 19-12-16,35 41-3 0,-18-24-12 15,-3 1-6-15,-5-10-10 16,5-6-3-16,-4-7-1 15,0-5-1-15,3-9 0 16,-10-4 1-16,1-9 2 16,7-3 0-16,-1-11 3 15,0-4-3-15,-4-7-1 16,-5 4-1-16,-4 5-54 16,2 5-51-16,1 9-160 15,0 2-109-15,8 10 225 16</inkml:trace>
  <inkml:trace contextRef="#ctx0" brushRef="#br0" timeOffset="29074.95">16264 16493 1154 0,'9'5'520'16,"-11"0"-186"-16,0 1-49 16,-8 3-107-16,-3 0-23 15,-5 5-104-15,-4 1-49 0,1-2-96 16,1-2-75-16,8-7 100 16</inkml:trace>
  <inkml:trace contextRef="#ctx0" brushRef="#br0" timeOffset="29500.2">16470 16336 2439 0,'0'10'60'0,"1"5"-26"16,0 10 50-16,4-1-72 0,8-2-10 16,-2-10-5-16,6-4-1 15,1-8 2-15,-3-1 2 16,2-9 3-16,-4-3 1 16,-2-3 3-16,-4-3-1 15,-2 1 2-15,0 3 0 16,-4 3 2-16,0 4 2 15,-1 6-1-15,-1 0 0 16,1 2-5-16,0 0-3 0,0 0 3 16,0 1 5-16,2 16 12 15,10 28 6-15,-5-27 5 16,1-1-4-16,0-4-8 16,0-2-6-16,0-1-11 15,0-3-31-15,1-3-161 16,1 1-80-16,4-2 147 15</inkml:trace>
  <inkml:trace contextRef="#ctx0" brushRef="#br0" timeOffset="30527.13">17743 16330 1020 0,'15'-41'453'16,"-12"42"-148"-16,1 10-51 15,-3 4-47-15,3 8-2 16,-1 8-83-16,-2-4-38 15,3-1-48-15,0-7-13 0,0-11-102 16,-2-3-81 0,-3-13 99-16</inkml:trace>
  <inkml:trace contextRef="#ctx0" brushRef="#br0" timeOffset="30683.81">17613 16043 999 0,'3'8'398'0,"7"3"-271"16,2 3-38-16,7 2-49 15,4-2-89-15,8 0-256 16,4 0 204-16</inkml:trace>
  <inkml:trace contextRef="#ctx0" brushRef="#br0" timeOffset="31022.03">18053 16198 465 0,'5'7'312'0,"-5"-4"89"0,-2-1-42 16,-10 1-61-16,-4 2-34 15,-3-1-111-15,-3 1-38 16,5 3-40-16,5 1-14 16,6 3-36-16,4-3-12 15,1 0-13-15,1 6 0 0,3 5 6 16,3-3 5-16,7-4 12 15,-2 0 6-15,-3 1 17 16,-3 3 6-16,0 0 1 16,-2 3 0-16,-5-4-10 15,0-1-4-15,-9-4-6 16,4-5-1-16,-8-1-9 16,0-2-12-16,2-3-78 15,-1-2-53-15,4-4-126 16,5 0-77-16,16-3 206 15</inkml:trace>
  <inkml:trace contextRef="#ctx0" brushRef="#br0" timeOffset="31483.01">18941 16372 1152 0,'-6'-12'528'16,"-2"6"-204"-16,-4-2-66 16,-9-8-107-16,0 2-20 0,-4-3-68 15,2-4-29-15,0 5-25 16,1 0-3-16,4 7-5 15,4 6-1-15,2 3-12 16,-1 9-4-16,4 8-6 16,-1 6 0-16,4 9 6 15,1 0 3-15,6-1 6 16,3-4 3-16,3-11 5 16,3-7 5-16,2-8 11 15,0-2 4-15,3-7 1 16,-1 0-2-16,3-9-6 15,3-2 1-15,4 9 10 16,-3-5 7-16,-5 11 9 16,0 4 1-16,-14 2 6 15,4 8-2-15,-2 2-7 16,0 4-5-16,6 3-21 16,-7-1-25-16,3-2-139 0,0-3-52 15,12-4 111-15</inkml:trace>
  <inkml:trace contextRef="#ctx0" brushRef="#br0" timeOffset="32153.05">19429 16363 1517 0,'-4'-6'591'0,"-4"6"-350"16,8 0-40-16,0 4-22 15,-2 4-30-15,2 6-91 16,-2 1-27-16,0 3-20 15,-3-3-4-15,5-5-3 0,-1-2-3 16,-2-4 0-16,3-2-4 16,0-2-24-16,0 0-6 15,0-1-6-15,0 0 3 16,0 0 19-16,7-16 5 16,15-27 6-16,-15 26 2 15,2 0 0-15,5 1 0 16,-4 4 2-16,2 1 2 15,2 7 8-15,-1 9 7 0,0 6 15 16,-4 4 7-16,-8 10 2 16,0 0 1-16,-2 4-9 15,1 0-7-15,1-7-9 16,-1-5-6-16,1-7-8 16,0-5-2-16,3-4-11 15,0-2-8-15,-4 1-16 16,0 0 1-16,8-10 6 15,7-10 9-15,28-28 17 16,-28 30 1-16,-2 7 3 16,-1 3 3-16,0 9 16 15,-3 0 1-15,-4 6 15 16,-1 4 4-16,-4 6-4 16,0 5-1-16,2 3-11 15,-2-2-6-15,0-5-10 16,0-5-34-16,4-5-102 0,2-4-75 15,5-5-205-15,4-7 246 16</inkml:trace>
  <inkml:trace contextRef="#ctx0" brushRef="#br0" timeOffset="32286.01">19898 16350 998 0,'11'5'486'15,"-11"12"-105"-15,1 3-61 0,-1 4-76 16,-1 1-31-16,0-4-116 15,0-4-41-15,1-10-110 16,-2-3-60-16,4-7-156 16,7-6 158-16</inkml:trace>
  <inkml:trace contextRef="#ctx0" brushRef="#br0" timeOffset="32454.07">19880 16182 1060 0,'9'13'529'0,"-8"-9"-123"16,-2-1-127-16,1 4-131 16,1-4-23-16,-1-3-102 15,0 0-99-15,0 0 47 16</inkml:trace>
  <inkml:trace contextRef="#ctx0" brushRef="#br0" timeOffset="32918.43">20136 16432 1008 0,'-3'-9'537'15,"2"4"-77"-15,1 3-197 16,1 1-37-16,-1 1-47 15,0 0-47-15,0 0-64 16,0 0-18-16,0 3-21 16,0 7-11-16,-1 0-12 15,0-4-9-15,0-1-22 16,0-2-5-16,0-3-2 16,0 0 5-16,0 0 12 15,-1 0 1-15,1 0-1 16,1-1 1-16,0 0 5 15,9-20 1-15,17-23 4 16,-12 27 2-16,1 3 8 0,1 6 10 16,1 4 20-16,-2 5 8 15,-3 6 6-15,-1 3-2 16,-4 6-10-16,-2 4-6 16,-4 6-9-16,0-1-6 15,-1-5-10-15,2-3-11 16,1-9-96-16,0-3-59 15,5-5-156-15,1-6-100 16,5-3 265-16</inkml:trace>
  <inkml:trace contextRef="#ctx0" brushRef="#br0" timeOffset="33045.82">20438 16394 1050 0,'6'5'492'0,"0"4"-140"16,-2 2-32-16,-2 1-65 15,-4-1-47-15,-2-1-124 16,4-1-35-16,-4-6-108 16,0-1-77-16,3-3-97 15,1 0 118-15</inkml:trace>
  <inkml:trace contextRef="#ctx0" brushRef="#br0" timeOffset="33203.37">20358 16255 994 0,'7'-4'506'16,"-1"4"-82"-16,-4 2-221 0,6 0-45 15,-2 4-45-15,0-2-46 16,10 2-113-16,-8-1-91 16,13 3 88-16</inkml:trace>
  <inkml:trace contextRef="#ctx0" brushRef="#br0" timeOffset="34108.85">20590 16354 1065 0,'-17'-38'495'0,"17"41"-168"16,4 5-67-16,-2 2-87 15,0 2-8-15,1 0-56 16,1 1-32-16,-4 0-38 16,0 3-10-16,-4-3-13 0,1-1-4 15,1-5-4-15,-1 2 0 16,0-4-2-16,2-2-1 15,0-3-6-15,1-1-2 16,0 0-4-16,0 0 0 16,0-8 1-16,3-12 1 15,14-27 0-15,-4 27-1 16,2 1 3-16,3 4 1 16,-2 4 12-16,1 2 5 0,-3 8 11 15,-2 1 6-15,-3 2 8 16,-2 2 4-16,-2 3 10 15,-2 0-1-15,-1 1-6 16,0 3-8-16,-2-6-15 16,0-2-7-16,0-2-8 15,-1-1-2-15,1 0-2 16,0 0 2-16,0 0-1 16,-1 1-1-16,0 0-1 15,0 0-1-15,0 0 0 16,1-1 0-16,-1 0-1 15,1-1 0-15,-1 2-2 16,1 0 0-16,0-1-2 16,0 0 0-16,0 0 2 15,0 0 1-15,0 0 1 16,0 1 0-16,0 0-2 0,0 0 1 16,0 0-2-16,0 0-1 15,0 0-2 1,0 12 0-16,0 12 0 0,1 29 1 15,1-28 2-15,0-2-1 16,0-11 0-16,1-2 1 16,-1-8 1-16,-1-2 0 0,1-3-13 15,-2 2-5-15,0-1-4 16,2-10 0-16,3-8 11 16,10-29 7-16,-6 32 2 15,2 2 1-15,1 5 1 16,2 2 2-16,-3 5 9 15,-2-2 7-15,-2 5 9 16,1 1 4-16,-2 3-3 16,0 3-4-16,-3 1-7 15,0 2-4-15,2 4-5 16,-2-1-2-16,3 7-6 16,-1-1 0-16,-1-3-18 15,-1 0-30-15,2-6-118 16,-10-3-83-16,-1-6 147 15</inkml:trace>
  <inkml:trace contextRef="#ctx0" brushRef="#br0" timeOffset="34834.12">21039 16292 1099 0,'-28'-4'449'0,"32"12"-240"16,1 4-26-16,-3 3-11 16,0-4-39-16,1 7-75 15,-1 1-24-15,-3-3-19 16,1 4-25-16,0-8-91 16,-2-4-78-16,3-3 101 15</inkml:trace>
  <inkml:trace contextRef="#ctx0" brushRef="#br0" timeOffset="35015.96">20987 16168 737 0,'-3'-1'388'0,"3"-5"-50"0,1 0-88 16,5 5-105-16,4 0-25 15,5 3-86-15,1-1-64 16,1 4-146-16,2 1 120 15</inkml:trace>
  <inkml:trace contextRef="#ctx0" brushRef="#br0" timeOffset="35427.16">21263 16200 1148 0,'-3'5'501'0,"0"-2"-235"16,-1-6-64-16,4 3-67 15,0 0-25-15,6 4-37 16,15-1-6-16,23 35-10 16,-23-24-9-16,-11 1-22 15,2 5-10-15,-5 0-6 16,-9-2-1-16,2-1 1 16,-6-2 2-16,-4-2 2 15,-5 0-1-15,-6 0-1 16,2-3-2-16,1 2-5 15,5-1-2-15,8-2-6 16,3 0-4-16,9-1 1 16,6 1 2-16,2 1 6 0,2 0 4 15,-3 3 5-15,-3 1 4 16,-4 7 10-16,-2 0 5 16,-5 2 10-16,-5-2 2 15,-3-3-2-15,-3-5-5 16,-10-6-8-16,3 1-6 0,-3-6-31 15,0-1-36-15,9-2-119 16,1-10-73-16,10-1-193 16,3-4 258-16</inkml:trace>
  <inkml:trace contextRef="#ctx0" brushRef="#br0" timeOffset="35721.81">21519 16415 649 0,'12'-12'403'0,"14"3"33"16,-1-1-195-16,1-6-92 16,-2-1-7-16,-6-5-38 15,-6-1-26-15,-6 2-35 16,-5 0-6-16,-5 2 1 16,-6 1 0-16,-4 7 5 15,-3 4 3-15,-2 3-2 0,-3 7-4 16,1 9-15-16,1 4-10 15,8 12-10-15,4 3-2 16,6 1 1-16,5 1 0 16,4-5-1-16,6-2-1 15,3-12-4-15,1-6-4 16,4-8-47-16,1-3-49 16,1-9-161-16,3-4-336 15,3-2 396-15</inkml:trace>
  <inkml:trace contextRef="#ctx0" brushRef="#br0" timeOffset="35954.49">21905 16265 1014 0,'4'19'476'0,"-3"8"-133"15,-4 0-38-15,-1-2-45 16,2-4-29-16,1-7-96 16,1-5-38-16,-1-7-44 15,1-2-10-15,-4-6-12 16,-4-6-8-16,3-6-14 15,-3-3-3-15,9-1-5 16,4 1-1-16,4 0 0 16,2 2-2-16,-2 1-5 15,8 5-4-15,-9 3-57 16,7 1-55-16,6-6 48 16,7 3 15-16</inkml:trace>
  <inkml:trace contextRef="#ctx0" brushRef="#br0" timeOffset="37318.47">23636 10584 434 0,'0'25'270'0,"-6"-33"6"15,0-4-37-15,-1-1-23 16,1-2-32-16,0-1-53 16,3-4-19-16,0-3-39 15,-2-2-15-15,0-1-24 16,-2-2-9-16,1 1-14 16,-1-3-3-16,4 1-5 15,1-2 0-15,4-1-3 0,2 2-2 16,6-3-1-1,1 0 0-15,5 2 1 0,1-2 2 16,8 0 1-16,2-1 2 16,8 0 6-16,4 1 3 15,-1 1 1-15,5 5-1 16,-4-1-7-16,3 3-3 16,-5-2-2-16,-2 4 1 15,-2 3-1-15,-5-1 1 16,-1 9-1-16,-3 4 1 0,-6-2 1 15,-1 0 1-15,-6 1 2 16,-1-8 2-16,-3 5 1 16,0-3 0-16,-2-1 2 15,-1 2-2-15,-1-4 0 16,-2 3-1-16,1-5-2 16,-1-1 0-16,0-1 0 15,1-2 1-15,-3 0 0 16,-2 0-1-16,2 1-2 15,-1 0-1-15,2 6-2 16,1 0-1-16,0 6 0 16,-1 4 0-16,1 3 1 15,1 3 0-15,3-3-4 16,-5 3-1-16,0 0 1 0,0 0 2 16,11-6 2-16,0 2 0 15,24-15 1-15,-29 17 0 16,0 0-1-16,0-1 1 15,2-2 0-15,2-2 1 16,4-4-2-16,3-1 0 16,13-9-4-16,1-6 0 15,0-9 1-15,1-3 0 0,-6 6 2 16,-4 7 0-16,-7 14 2 16,-4 5 0-16,-11 6-1 15,1 2-3-15,-2 1-16 16,-1-1-14-16,1 0-35 15,0 0-21-15,0 0-47 16,0 0-25-16,0 0-72 16,0 3-119-16,-1 9 234 15</inkml:trace>
  <inkml:trace contextRef="#ctx0" brushRef="#br0" timeOffset="37785">24248 9126 586 0,'0'2'317'15,"0"-2"-41"-15,0-3-56 16,0 2-8-16,0 0-36 0,0 0-58 16,12-7-21-16,12-5-41 15,30-23-15-15,-29 28-16 16,0 4-4-16,-5 1-7 16,-2 3-2-16,4 0 2 15,1 0 3-15,-1 1 7 16,3-1 2-16,-5 0-2 15,-6 0-3-15,-3 3-9 16,-5 0-3-16,-3 6 5 16,0 1 4-16,-3 3 13 15,-1 3 5-15,0-2 0 16,-2 3-4-16,-2-5-9 16,3-1-7-16,-2-1-6 15,1-4-2-15,0 0-8 16,0-3-21-16,1 1-62 15,0 1-31-15,1 2-59 0,1 1-17 16,2 2-96-16,1 2 181 16</inkml:trace>
  <inkml:trace contextRef="#ctx0" brushRef="#br0" timeOffset="55648.34">4653 7535 686 0,'-3'-34'416'16,"5"25"-104"-16,-1-1-44 16,0 1-30-16,-1-7-78 15,-2-1-22-15,-2-3-39 16,-3 1-11-16,0 5-23 15,-5 2-10-15,0 5-21 16,-5 1-13-16,-3 7-22 16,4 10-11-16,-5 11-13 15,6 5-4-15,5 16 0 16,-1 0 4-16,9 5 9 16,5 0 3-16,7-7 7 15,5-6 2-15,7-9 2 16,-3-5 0-16,7-9-7 15,0-6-35-15,5-11-96 0,6-8-68 16,1-9-224-16,1-6 268 16</inkml:trace>
  <inkml:trace contextRef="#ctx0" brushRef="#br0" timeOffset="56195.82">4877 7548 356 0,'4'-16'315'16,"-2"9"94"-16,-1 4-77 0,-1 8-111 15,-1 9-39-15,-2 7-60 16,3 6-7-16,1 1-14 15,2-3-12-15,4-5-31 16,0-7-14-16,13-5-24 16,-1-4-7-16,5-8-6 15,0-4-4-15,-7-10-6 16,0-5-13-16,-5 0-10 16,1 1 5-16,-15 4 3 15,-7 4 13-15,-8 4 9 16,-13 0-1-16,2 4 1 15,-2 0-2-15,1 3-1 16,5 3 0-16,6 0 5 16,8 1 0-16,8-1-14 15,5 0-7-15,10-1-9 16,8 1-3-16,12-3 11 16,0-2 6-16,2 3 4 0,1 2 2 15,-5 4 2-15,0 6 1 16,-6 5 2-16,-9-2 2 15,-4 4 5-15,-4 1 2 16,-2-2 0-16,-1-1 1 16,-1-3-1-16,-2-4-1 0,-2-6-1 15,1-3-3 1,3-6-7-16,0-2-2 0,5-9-3 16,-2-1 1-16,3-2 2 15,-2 2 0-15,1 7 0 16,-2 7 2-16,0 5 9 15,1 1 6-15,-5 9 9 16,3 3 1-16,0 4-8 16,0 2-5-16,2-4-3 15,0-2-35-15,4-5-150 16,3-5-125-16,2-3 172 16</inkml:trace>
  <inkml:trace contextRef="#ctx0" brushRef="#br0" timeOffset="56509.55">5519 7378 1268 0,'-14'10'550'16,"2"2"-305"-16,-6-3-17 16,2 5-77-16,-1-1-41 15,5 3-57-15,12 1-21 16,2 2-27-16,6-3-5 15,8-2 0-15,4 0 2 16,2-7 1-16,2 2 2 16,-2-1 2-16,-1-3 3 0,-5 2 2 15,-5 1 4-15,-9-1 19 16,-5 2 9-16,-6 1 7 16,-1 0-3-16,2-3-23 15,0-2-36-15,6-5-93 16,-4-6-62-16,9-7-172 15,6-3-325-15,8-4 445 16</inkml:trace>
  <inkml:trace contextRef="#ctx0" brushRef="#br0" timeOffset="56642.48">5721 7473 688 0,'10'15'387'0,"-1"1"-69"15,-2 6-30-15,0 0-80 16,-3-2-50-16,1-5-85 15,-2-4-9-15,3-11-130 0,0-8-84 16,2-10 95-16</inkml:trace>
  <inkml:trace contextRef="#ctx0" brushRef="#br0" timeOffset="56795.17">5689 7265 974 0,'1'6'420'0,"5"5"-266"15,1 3-12-15,7 4-88 16,4-1-31-16,8-1-86 16,6-2-113-16,12 0 115 15</inkml:trace>
  <inkml:trace contextRef="#ctx0" brushRef="#br0" timeOffset="57404.09">6113 7409 810 0,'-8'-8'428'0,"-5"4"-95"16,-2-4-60-16,-6 0-79 16,2 7-26-16,2 3-43 15,-1 5-21-15,5 12-42 16,0 3-18-16,5 11-30 16,5 0-8-16,4 1-8 0,6-4-2 15,1-11 2-15,5-2 1 16,1-10 1-16,-5-6 0 15,11-8-9-15,-2-11-9 16,6-14-67-16,8-5-30 16,-12-10-27-16,0 2 5 15,-10 2 69-15,-4-1 33 16,-6 7 39-16,0 3 9 16,-4 11 44-16,0 9 21 15,-3 15 19-15,-1 9 1 16,-5 15-33-16,3 9-16 0,4 11-7 15,4 1-2-15,6-2-5 16,5-7-3-16,4-6-12 16,5-5-4-16,1-15-6 31,-9-6-3-31,0 1-4 0,32 11-2 0,12-8-4 16,1-7-5-16,-9-13-22 15,-3-4-2-15,-12-8-3 16,-3-1 5-16,-18 2 33 15,-6-2 10-15,-5 2 21 16,-5 1 5-16,-8 5 1 16,1 2 1-16,-1 9 5 15,-6 5 0-15,9 6-5 0,-4 4-8 16,3 5-19-16,7 5-6 16,6 3-7-16,9 2-1 15,3-2-1-15,5-2-2 16,-5-11-4-16,4-1-9 15,8-11-98-15,-1-5-65 16,9-10-219-16,1-3 236 16</inkml:trace>
  <inkml:trace contextRef="#ctx0" brushRef="#br0" timeOffset="57636.69">6741 7407 407 0,'9'8'324'0,"-4"9"94"15,-4 2-51-15,-1-3-58 16,0 1-35-16,0-6-83 15,-1-5-41-15,-1-5-64 16,2-1-18-16,-1-1-14 16,0 0 0-16,0 0-9 15,0 0-13-15,0 0-28 16,-1-10-9-16,1-8-11 16,5-26-4-16,7 23 2 15,5 6 0-15,6 0 0 16,3-1 3-16,3 8-77 15,-4 2-77-15,-2 8 107 0</inkml:trace>
  <inkml:trace contextRef="#ctx0" brushRef="#br0" timeOffset="58262.06">8137 7435 758 0,'0'-5'416'0,"3"-3"-101"16,-1-2 4-16,-3-8-94 15,0 1-38-15,-9-5-58 16,-2 3-23-16,-7 0-41 15,-4 2-15-15,0 9-28 16,-2 6-11-16,4 11-18 16,4 6-7-16,-2 7-8 15,11 5 0-15,7 1 3 16,1-13 2 0,0-7 8-16,1-1 6 0,11 17 5 15,-2-8 2-15,3-7 0 0,3-7-3 16,3-7-1-16,1-7-2 15,3-3-1-15,0-2 2 16,-4 3 1-16,-3 8 2 16,-8 3 1-16,-3 3 1 15,-1 9 5-15,0 0 3 16,0 3 3-16,1-2 0 16,0 2-5-16,3 1-2 0,-2-5-5 15,2-2-1-15,-1-7-53 16,-1-3-63-16,3-5-224 15,0-4 213-15</inkml:trace>
  <inkml:trace contextRef="#ctx0" brushRef="#br0" timeOffset="58595.9">8340 7377 528 0,'12'6'411'15,"-1"2"24"-15,-2 1-102 16,-2 1-28-16,-2 0-92 15,-3 2-44-15,0-1-70 16,1-1-28-16,-3-7-34 16,1-3-12-16,-2-2-14 15,1 1-5-15,0 0-13 0,0 0-5 16,0 0-2-16,3-6 1 16,5-8 4-16,23-26 3 15,-22 31 1-15,3 1 2 16,-1 9 2-16,2 4 1 15,-5 2 5-15,-5 3 8 16,2 5 11-16,-2 0 4 16,4 3 2-16,-1-2-8 15,3-4-11-15,1-2-6 0,3-6-6 16,5-3-33-16,-2-9-120 16,7-1-90-16,-3-5 138 15</inkml:trace>
  <inkml:trace contextRef="#ctx0" brushRef="#br0" timeOffset="59005.15">8730 7350 1068 0,'-4'9'482'0,"2"0"-202"16,2 3-15-16,1 0-29 16,0-1-41-16,6 0-82 15,0-5-29-15,2 0-49 16,3-3-17-16,3-5-13 15,0-4-5-15,7-6-10 16,0-2-2-16,2-8-13 0,-4 2-2 16,-5 2 5-16,-2 2 2 15,-4 11 15-15,-3 3 4 16,-9 3-2-16,0 2 1 16,-2 10-2-16,3 1 4 15,3 14 16-15,2 2 9 16,1 9 6-16,0 3 1 15,9 4-5-15,1 0-6 0,-11 0-2 16,10-1-5-16,-4-1-2 16,-6-6 0-16,5-6 6 15,-8-6 5-15,-14-7 11 16,1-4 4-16,-12-5 5 16,-1 1-3-16,-8-9-11 15,-4 0-14-15,-1-16-67 16,1-8-53-16,7-11-166 15,6-9-96-15,20-1 224 16</inkml:trace>
  <inkml:trace contextRef="#ctx0" brushRef="#br0" timeOffset="59380.6">9847 7286 1100 0,'17'15'434'0,"-11"-3"-173"16,-3 5-115-16,10 17 6 15,1 8-1-15,-1 10-81 16,2 4-19-16,-5 0-19 16,0-2-9-16,6-8-13 15,-8-7-3-15,-1-12-16 16,-2-8-48-16,-5-13-138 15,3-6-100-15,-2-16 168 16</inkml:trace>
  <inkml:trace contextRef="#ctx0" brushRef="#br0" timeOffset="59633.76">9873 7318 593 0,'14'-17'370'15,"1"9"5"-15,6 5-132 16,4 5-71-16,-3 6-27 15,11 4-25-15,0 4-10 16,-2-2-13-16,1 3-8 16,-11-1-19-16,-5-2-9 15,-9 2-13-15,-6-5 3 0,-8 3 0 16,-6 2-1-16,-8 0-8 16,-6 1-10-16,2-8-14 15,2 1-5-15,6-9-58 16,5 0-58-16,2-3-152 15,1-3-67-15,15 12 190 16</inkml:trace>
  <inkml:trace contextRef="#ctx0" brushRef="#br0" timeOffset="60031.97">10407 7372 1225 0,'2'-11'541'0,"-3"-4"-310"16,-5-3-5-16,-13 1-90 16,-3 0-44-16,-5 7-47 15,0 6-13-15,6 13-31 0,1 9-13 16,7 10-5-16,4 2 2 16,9 4 10-16,4 0 6 15,9-8 5-15,1-5 0 16,5-11 3-16,1-8 1 15,3-6-1-15,2-5 0 16,-5-5-1-16,-1-2 0 0,-10-3 3 16,-4 3 3-16,-2 5 11 15,-2 3 14-15,-1 8 12 16,0 5 0-16,0 5-14 16,0 7-14-16,0-1-16 15,6 4-3-15,0-4-7 16,0-5-3-16,6-3-92 15,-5-9-66-15,16-12 101 16</inkml:trace>
  <inkml:trace contextRef="#ctx0" brushRef="#br0" timeOffset="60199.67">10622 7181 1017 0,'-6'11'449'0,"3"22"-163"15,0 11-82-15,-2 12-11 16,2 0-42-16,7-8-84 16,3-8-20-16,8-14-25 0,1-5-9 15,1-11-44-15,0-9-52 16,-4-4-142-16,-1-10-172 16,-8-1 247-16</inkml:trace>
  <inkml:trace contextRef="#ctx0" brushRef="#br0" timeOffset="60368.07">10477 7320 1135 0,'-11'6'487'0,"11"-5"-247"15,6 1-68-15,7 4-49 16,10 0-30-16,9 2-43 16,0-4-8-16,5-2-12 15,-1 3-12-15,-2-4-63 16,-3 0-80-16,-4 0 81 15</inkml:trace>
  <inkml:trace contextRef="#ctx0" brushRef="#br0" timeOffset="60715.42">10855 7144 741 0,'9'12'496'0,"-5"10"32"16,-3 11-265-16,6 5 2 15,-1 7-95-15,-2-1-45 16,1-6-51-16,-4-7-15 16,1-9-32-16,3-8-12 15,0-8-10-15,2-2-6 16,-3-7-15-16,-1-3-8 0,3-3-10 16,0-5 1-16,5-1 11 15,5 1 9-15,-6-2 11 16,6 5 1-16,-5 6 4 15,-4-1 11-15,4 6 22 16,-4 7 10 0,2 5 30-16,2 2 1 0,-2 6-16 15,-4 1-8-15,1-5-35 16,0 2-47-16,3-6-151 16,6-7-16-16,8 6 93 15</inkml:trace>
  <inkml:trace contextRef="#ctx0" brushRef="#br0" timeOffset="61147.51">12183 7043 718 0,'0'-21'406'0,"2"18"81"16,2 3-294-16,2 11-29 0,0 12-4 16,1 22-51-16,0 16-12 15,-2 24-12-15,2 2-12 16,-1-9-32-16,5-15-12 16,1-23-18-16,3-13-3 15,-3-13-14-15,-4-6-40 16,-2-14-94-16,-2-7-56 15,-6-15-99-15,-2 3-5 0,-9-7-28 16,-5-4 196 0</inkml:trace>
  <inkml:trace contextRef="#ctx0" brushRef="#br0" timeOffset="61397.58">12146 7077 799 0,'12'-29'415'0,"8"16"-119"15,5 5-51-15,8 11-67 16,3 6-33-16,10 9-22 15,0 0-1-15,-4 3-5 16,-9-2-12-16,-13-4-28 16,-5 2-16-16,-11 0-12 15,-1 1 0-15,-12 4 2 16,-9 0-1-16,-8 0-16 16,-3-1-8-16,-6-8-11 15,1-6-3-15,1-4-8 16,1-2-22-16,9-3-80 0,5-1-66 15,8-4-38-15,4 0 103 16</inkml:trace>
  <inkml:trace contextRef="#ctx0" brushRef="#br0" timeOffset="62030.17">13746 7176 963 0,'29'-47'503'15,"-29"25"-200"-15,-8 0-34 16,-3 1-19-16,-7 0-101 16,-6 6-36-16,-4 7-47 15,-1 8-17-15,-3 16-32 16,2 8-17-16,8 17-11 16,6 14-4-16,13 21 8 15,7 5 3-15,8-1 4 16,6-7 0-16,3-14 2 15,-1-8 0-15,0-10 1 16,-1-8-1-16,-8-14-65 16,-4-8-73-16,-4-13 86 15</inkml:trace>
  <inkml:trace contextRef="#ctx0" brushRef="#br0" timeOffset="62213.8">13402 7358 1029 0,'25'-9'481'0,"-5"3"-247"15,-1 2-62-15,21-8-26 0,10-2-86 16,-1 3-30-16,0 4-17 16,-6 4-66-16,-2 6 40 15</inkml:trace>
  <inkml:trace contextRef="#ctx0" brushRef="#br0" timeOffset="62510.33">13924 7387 946 0,'7'10'491'15,"-5"0"-189"-15,1 4-58 16,-1-4-23-16,3 4-101 0,-2 0-40 15,-2-6-37-15,1 2-10 16,-3-7-7-16,-1-3 3 16,0-1 5-16,1 0 1 15,-1 0-8-15,1 0-8 16,0 0-15-16,-5-17-6 16,-5-30-11-16,12 26-3 15,3 1-5-15,5-2-1 16,6 3-69-16,1 1-68 0,8 1-274 15,10 5 270-15</inkml:trace>
  <inkml:trace contextRef="#ctx0" brushRef="#br0" timeOffset="63261.76">14233 7265 735 0,'-1'12'413'0,"-4"0"-7"16,1 1-106-16,0 2-55 15,0-2-46-15,4 2-97 16,1-3-28-16,7-3-34 16,0-2-11-16,5-5-14 15,3 3-4-15,8-9-6 16,5 1 0-16,1-8-2 16,2-4 1-16,-9 0-1 15,-8 2 1-15,-5 1 5 0,-10-1-3 16,-11-5-6-16,-3-3-1 15,-10 2-8-15,2 4 1 16,2 9 2-16,4 4-1 16,2 5-1-16,0 4-2 15,5 2-1-15,2-2-2 16,4 1-8-16,4 1-3 0,7-3-1 16,5 1 1-16,12-3 12 15,1 0 3-15,5-1 7 16,-8-1 2-16,-3 1 3 15,0 1 7-15,-5 0 2 16,3-1 1-16,-10 3 0 16,-4-3-3-16,-3 1 1 15,-9 2 0-15,7-1-1 16,0 5-1-16,-6-3-2 16,12 2-2-16,-5-6 1 15,-4-1 2-15,7-2-3 16,-4-1-5-16,0 0-9 15,1 0-6-15,0-2-3 16,5-7 2-16,-1 1 1 16,5 5 4-16,29-25 5 15,-25 32 3-15,1 9 11 0,-7 2 7 16,-1 2 14-16,-1 1 5 16,-2-2 3-1,2-1-5-15,-2-5-13 0,0-4-6 16,5-7-10-16,2-5-3 15,3-5-18-15,-1-3-10 16,3-2-8-16,-1 1 0 16,0 3 15-16,-4 4 9 15,-2 7 8-15,-2 3 4 0,-1 10 6 16,1 0 10 0,-3 4 16-16,2 3 3 0,-1-2-2 15,2-1-9-15,0-6-11 16,1-2-56-16,4-5-457 15,1-7 365-15</inkml:trace>
  <inkml:trace contextRef="#ctx0" brushRef="#br0" timeOffset="63775.24">15737 7123 1241 0,'0'-9'513'0,"-9"5"-253"16,-5 2-75-16,-6 4-21 15,-4 3-37-15,-1 3-78 16,-2 2-13-16,5 4-20 16,4 0-7-16,12 2-10 15,7 4-3-15,10 2 1 16,3 0 3-16,8 1 3 15,3-2 3-15,6-3 7 16,3 1 7-16,2-3 22 16,-1-1 12-16,-9 1 13 15,-4-5 0-15,-12 1 4 16,-10-5 2-16,-12 0-1 16,-8 4-2-16,-12-7-22 15,-1 1-15-15,1-2-36 0,3-4-39 16,10-1-106-16,5-3-72 15,10 3 29-15,5 0 85 16</inkml:trace>
  <inkml:trace contextRef="#ctx0" brushRef="#br0" timeOffset="64108.81">16325 7064 866 0,'18'-5'461'16,"-9"10"-23"-16,0 19-295 15,-3 11 10-15,-6 10-37 16,7 7-39-16,3-4-34 0,0-4-12 16,5-13-21-16,-6-10-2 15,1-15-89-15,0-6-76 16,-4-8 97-16</inkml:trace>
  <inkml:trace contextRef="#ctx0" brushRef="#br0" timeOffset="64511.78">16185 7235 1042 0,'8'0'419'0,"10"0"-260"16,9 0-12-16,16 0-13 15,3-4-40-15,5-5-50 16,1-1-13-16,-7 0-10 16,-4 0-3-16,-4 6-6 15,-11 4 0-15,-7 7-3 16,-6 3 1-16,-8 10 2 16,-1 0 1-16,-2 3 11 15,3 3 7-15,1-5 6 16,4 0 5-16,-1-7 1 15,1-4-2-15,2-4-3 16,3-4 0-16,3-7-6 16,1-4-3-16,1-9-5 0,-3-4 1 15,-7-3 8-15,-7-3 9 16,-13 2 17-16,-8 2 2 16,-12 4-13-16,-2 4-9 15,1 8-33-15,1 5-12 16,8 8-22-16,5 7-9 15,7 7-77-15,8 4-66 16,10 1 115-16</inkml:trace>
  <inkml:trace contextRef="#ctx0" brushRef="#br0" timeOffset="65063.91">17567 7145 1317 0,'-30'-41'534'0,"20"51"-351"16,3 12-62-16,-1 7 16 16,0 2-50-16,9-1-24 15,5-6-20-15,4-4-10 16,9-8-14-16,2-5-3 15,6-7-6-15,-1-4-2 0,-1-8-6 16,-2 1-2-16,-4-7 1 16,-3-2 1-16,-4 0 7 15,-2 2 2-15,-2 4 3 16,-5 3 2-16,-1 6-2 16,-2 2 2-16,1 6 1 15,-1-3 0-15,0 0 11 16,2 19 5-16,11 33 11 15,-2-28 5-15,5-4-8 16,6-2-8-16,2-6-14 16,-2-2-8-16,1-6-4 15,-6-2-38-15,-4-3-153 16,4-4 131-16</inkml:trace>
  <inkml:trace contextRef="#ctx0" brushRef="#br0" timeOffset="78086.13">23860 10818 256 0,'0'-2'221'15,"0"1"15"-15,0 0-40 16,0 0-20-16,1-2-48 15,2-2-17-15,-2 1-24 16,0 0-10-16,0-2-22 16,1 2-11-16,0-3-20 15,-2 6-6-15,0 0-11 16,0 0-2-16,0 0-4 0,0 0 0 16,0-1 0-16,2-3-1 15,2 2 1-15,-1 1 0 16,4-6 0-16,4 5 1 15,-5-4-1-15,28-31 1 16,-22 31 1-16,-5-1-1 16,8-2 0-16,5 0 1 15,0-3 0-15,6 0 1 16,-3 3 1-16,2 3-1 16,-3 1 0-16,1-3-1 0,5-2 0 15,1-2 0-15,4 2 0 16,0 2-1-16,2 0 0 15,5 3 0-15,-8 1 1 16,-5 2 3-16,1 5 2 16,-5 3 1-16,5 0-1 15,4 2-1-15,-5 4-3 16,0-2 0-16,6 4-1 16,-1 2 4-16,3-6 10 15,2-1 4-15,2-1 10 16,-3-4-1-16,7 2-1 15,-3-4-3-15,-8-3-1 16,0-3-2-16,-9-6-3 16,4 1-1-16,-4-3-5 15,0 2-2-15,1 0-3 0,-3 1-1 16,-1 3-1-16,-1-1-2 16,-4-1 0-16,1 1-1 15,-2-1 0-15,-1 1 0 16,-1 2-2-16,-1 0 0 15,-2 2-1-15,0 0 1 16,-2 4-1-16,1 0 0 16,-2 2 1-16,1-2 0 0,-4 0 1 15,3 0 0-15,-2 0 0 16,-4 0 0-16,0-2 0 16,0 1-1-16,0 0 0 15,0 0 0-15,8 1 0 16,3 0-1-16,-1 0 1 15,32 0-1-15,-28-1 2 16,0 1-2-16,3-1 1 16,-4 1 0-16,5-2 0 15,-2-1 2-15,2-3 4 16,0-1 3-16,-7 2 4 16,0 0 2-16,-5-1 4 15,-4 2 0-15,4-1 0 16,0 1 0-16,2 1-7 15,-1 2-3-15,-1-1-4 16,-4 2-2-16,0-1-3 16,-3 0 1-16,0 1 0 0,0-1 1 15,0 1-1-15,0 0 1 16,1 0-1-16,-1 0-1 16,1 0 0-16,0 0 0 15,0 0-2-15,-1 0 0 16,0 0 0-16,1 0-1 15,0 0 1-15,0 0 0 16,0 0 0-16,0 0 0 0,0 0 0 16,0 0 1-16,0 0 0 15,0 0 1-15,5 1 1 16,3 0 0-16,-2-1 1 16,0 0 1-16,-1-1 0 15,-2 0-1-15,5 0 2 16,-1 0 2-16,5-2 2 15,27-8 3-15,-29 5 2 16,0 4-1-16,-5-1-1 16,0 3-1-16,-5 0 2 15,0-1 0-15,-1 0-2 16,0 0-2-16,-1 1-8 16,1 0-5-16,0 0-4 15,1 0 0-15,0 0 3 16,0 0 2-16,0 0 3 0,0 0 1 15,0 0-1-15,0 0 1 16,0 0-1-16,0 0 1 16,0-2-12-16,0 2-23 15,0 0-46-15,0 0-26 16,0 0-49-16,0 0-20 16,0 0-52-16,0 0-77 15,0 0 198-15</inkml:trace>
  <inkml:trace contextRef="#ctx0" brushRef="#br0" timeOffset="78888.37">25613 10237 585 0,'-34'-27'326'16,"27"28"-82"-16,2-1-59 15,1 1-2-15,2 0-59 16,1-1-28-16,-1 0-45 15,1 0-16-15,0 0-20 0,0 0-5 16,1 0-3 0,0 0-2-16,1 5-2 0,15 2 0 15,29 29-2-15,-30-26 0 16,2-2 2-16,1 2-2 16,-2 0 2-16,1-3 0 15,-5 1 0-15,-5 0 1 16,-3-2 8-16,-4 4 8 0,-7 0 12 15,-2 3 1 1,-4 3-5-16,-1 1-6 0,1-1-10 16,-4 0-3-16,4-3-2 15,0-1 1-15,-1-1-1 16,3 0 0-16,2-4-2 16,0-1-1-16,6-4-2 15,2 0-2-15,1-2-4 16,0 0-2-16,0 0-56 15,0 0-52-15,0-1-204 16,0 0 198-16</inkml:trace>
  <inkml:trace contextRef="#ctx0" brushRef="#br0" timeOffset="80012.77">25908 10410 515 0,'0'-1'284'15,"0"0"-25"-15,0 0-51 16,0 0-12-16,0 0-23 0,0 0-42 16,-1 0-17-16,0-1-30 15,-1 1-9-15,1 0-16 16,0 0-8-16,0 0-13 15,0 0-6-15,0 0-9 16,0-1-4-16,-1-4-9 16,0 0-4-16,2 0-7 15,0 2-5-15,0 2-1 16,0 1 0-16,0-1 1 16,1 1 3-16,0 0 0 15,-1 0 1-15,0 0 2 16,2 1 2-16,-1 0 6 15,-1 0 2-15,0 0 4 16,0 0 0-16,-1 0-1 16,0 0-2-16,0 0-2 15,0 0-1-15,0 0-1 16,-1 0-1-16,-1-1-5 0,2 0-3 16,0 0-2-16,0 0-2 15,0-3 2-15,0-3 1 16,1 3 3-16,0 2 1 15,0 1 3-15,0 0 1 16,2-1 0-16,1 1 1 16,-3 0 0-16,0 1 1 0,0 0 2 15,0 0 1-15,0 3-2 16,-1 4 0-16,-1-2-2 16,0-3-1-16,1-2 3 15,-1 0-1-15,1 0-1 16,0 0-3-16,0 0-4 15,0-1-2-15,0 0-2 16,0 0 2-16,1-1 0 16,0-2 1-16,1 0 2 15,-1 3 3-15,4-2 1 16,4-1 2-16,-8 3-1 16,0 1 0-16,0 0 0 15,0 0-1-15,0 0-11 16,-1 4-24-16,0 1-71 15,0 1-60-15,0-3-351 16,-2 2 343-16</inkml:trace>
  <inkml:trace contextRef="#ctx0" brushRef="#br0" timeOffset="83735.53">25917 10664 426 0,'0'-4'319'15,"2"-1"15"-15,-3 5-96 16,1 0-16-16,-1 0-62 15,-1 0-31-15,1 0-48 16,-2 5-19-16,-8 12-27 16,-25 29-5-16,11-25-10 15,0 0-4-15,-2 0-6 16,5 0-2-16,6-6-3 16,1 1-1-16,6-6-4 0,-1-3-29 15,6-3-112-15,-2-5-123 16,7-2 158-16</inkml:trace>
  <inkml:trace contextRef="#ctx0" brushRef="#br0" timeOffset="83991.64">25746 10619 695 0,'5'7'333'0,"1"4"-84"15,4 3-65-15,0 5-7 16,1-1-18-16,8 4-45 15,-5-1-14-15,6-1-32 16,-7-1-10-16,1-4-15 16,1-1-7-16,-8 1-10 15,10 1-6-15,-13-4-8 16,0-4-1-16,0-1 0 16,-4-2-13-16,-5 0-55 15,5-2-42-15,-5-1-114 16,-2-2-77-16,3 0 184 15</inkml:trace>
  <inkml:trace contextRef="#ctx0" brushRef="#br0" timeOffset="88621.25">26018 10342 365 0,'-2'-1'253'0,"-3"0"-12"16,-1 0-59-16,-1 0-22 15,2 0-27-15,1 0-11 16,-4-1-11-16,6 0-7 16,-1 1-14-16,0 0-5 15,2 0-11-15,0 0-6 16,0 0-11-16,0 0-7 15,0 1-18-15,0-1-6 16,0 1-13-16,0-1-1 0,0 1-4 16,0 0 1-16,-1 0 0 15,1 0 0-15,0 0 0 16,0-1-1-16,0 1 1 16,0 0-1-16,0-1 2 15,0-1 0-15,0 1 2 16,1 0 0-16,0 0-1 15,1 0 2-15,17-4-1 16,32-10 0-16,-14 9 2 16,0-1 0-16,12 0 1 15,7 1 0-15,9 0-3 16,2-3 0-16,4-1-4 16,4-1 1-16,-5-3-1 15,6 2 0-15,1 0 7 16,-10-5 5-16,-3 12 10 15,-11-1 6-15,-20 0 2 0,-20 6-3 16,0 0-6-16,-2-3-1 16,-9 1 1-16,-2 2-2 15,-1 0-3-15,1 0-5 16,0 0-15-16,0 0-4 16,0 0-24-16,-1 0-19 0,1 0-41 15,0 0-29-15,0 0-79 16,-8 1-61-16,4 0 160 15</inkml:trace>
  <inkml:trace contextRef="#ctx0" brushRef="#br0" timeOffset="89079.81">26780 10004 806 0,'5'-4'381'16,"-8"-1"-120"-16,3 1-53 15,0-2-18-15,2 4-36 16,-2 1-68-16,0 0-25 15,0 0-43-15,6 1-12 16,15 3-7-16,28 15 0 16,-26-2-1-16,-3 2 1 15,1-2 2-15,2-2 1 0,-5 2 2 16,-1-2 0-16,-6-2 2 16,-4 1 6-16,-8 1 21 15,-12-2 15-15,0 7 17 16,-3-2 0-16,0-1-15 15,9-3-10-15,-5-5-17 16,2-3-5-16,5 1-8 16,3 0-2-16,2-1-5 15,-3-3-3-15,1-2-39 16,2 0-42-16,0 0-132 16,0-1-131-16,0 0 214 15</inkml:trace>
  <inkml:trace contextRef="#ctx0" brushRef="#br0" timeOffset="89838.51">27124 10055 543 0,'1'-1'353'16,"5"0"8"-16,0 2-178 16,0 3-1-16,1-1-46 15,1 2-15-15,0 0-32 16,-2-1-16-16,-1 2-27 16,-2 0-10-16,-3-1-13 15,-1-1 0-15,-3-1-1 16,-3-3 0-16,-1 1 0 0,1 2 0 15,0-5-2 1,2-1-1-16,-2-3-4 0,0-3-2 16,2 1-6-16,2-1-5 15,3 3-6-15,5 0-5 16,6 1-2-16,0 1 1 16,3 1 5-16,-1 3 2 15,-3 3 3-15,-1 0 2 0,-7 3 2 16,-2 1 1-16,-5 2 4 15,-3-1 2-15,-2-3 2 16,0 0 1-16,-2-5 3 16,1-1-1-16,4-2-1 15,-2-4 0-15,5 1-4 16,-1-3-2-16,3 0-3 16,2 2-1-16,1 1-1 15,5 2 0-15,2 2 1 16,1 0 1-16,2 2 3 15,-1 0 0-15,-2 3 1 16,-1-1-2-16,-3 0-1 16,-4 0-1-16,-4 2 0 15,3-4 0-15,0 0-26 0,0 0-23 16,0 0-75 0,-1 0-59-16,-2 1-288 0,2-1 304 15</inkml:trace>
  <inkml:trace contextRef="#ctx0" brushRef="#br0" timeOffset="90605.46">27161 10439 1012 0,'0'-1'436'0,"0"-1"-217"16,0 1-42-16,0 0-39 16,0 0-36-16,-1 1-58 15,0 0-14-15,-2 13-19 0,-1 10-3 16,2 22-1-16,11-26 1 16,4-7 2-16,3-3-1 15,0-5 0-15,3-4-1 16,6-5-1-16,-1-2 0 15,4-7-1-15,-3-4 0 16,-4-6 3-16,-1-2 2 0,-10 0 5 16,2 2 4-16,-6 7 5 15,0 6 7-15,-7 8-1 16,-1 3-5-16,-7 10-11 16,3 3-10-16,-4 10-5 15,3 6 0-15,-2 8 0 16,1 2-1-16,3 9 1 15,-1-3-2-15,-1 4 1 16,2-3 0-16,5-3 1 16,1 1 0-16,-1-7 2 15,0-1 2-15,-4-10 6 16,-3-6 4-16,-1-7 9 16,-9-3 5-16,-11-3 5 15,-2-7 6-15,-7-4 4 16,2-4 0-16,5-9-4 0,0 0-8 15,7-9-16-15,5 1-8 16,5 1-8-16,9 1-6 16,6 2-12-16,7 5-6 15,16 2-3-15,5 2 2 16,10 2 11-16,4 1 5 16,0 4 4-16,-5-3 11 15,-8 8-114-15,-8 2-85 16,-4 5 121-16</inkml:trace>
  <inkml:trace contextRef="#ctx0" brushRef="#br0" timeOffset="94185.28">24694 10999 325 0,'0'-1'223'0,"0"0"35"15,0 0-52-15,0 0-32 16,0 0-27-16,0 0-46 16,0 1-13-16,0 0-7 15,0 0-2-15,0 0-4 16,0 0-1-16,0 0-9 15,0 0-3-15,8 15-5 16,12 32-1-16,-19-20-7 16,-1 0-6-16,2 2-9 15,-2 3-6-15,2 0-10 16,0 1-3-16,0 0-6 16,1-3-1-16,0 0-2 15,1-2-1-15,0-5 1 16,-1-4 1-16,-2-8 1 15,-1-5 4-15,0-5 10 16,-2-2-20-16,1 0-56 0,0 0-39 16,0-2-107-16,0-17-36 15,-1-32-112-15,0 26-104 16,-1 0 295-16</inkml:trace>
  <inkml:trace contextRef="#ctx0" brushRef="#br0" timeOffset="94568.18">24719 11134 293 0,'-1'-23'250'15,"0"0"78"-15,1 2-55 16,2 4-64-16,3 2-27 0,4 4-44 16,0 2-18-16,2 1-29 15,0-2-13-15,1 7-27 16,1-2-9-16,-1 2-14 16,0 1-4-16,3 2-6 15,-2 1-1-15,4 3-4 16,-6 3-4-16,0 3-1 15,1-1-1-15,-6 0 4 16,6 5 3-16,-4-2 4 16,-1 0 4-16,-4 0 1 15,-2-2 0-15,-2-1 1 16,-5 2-1-16,-2 3 0 16,-4-5-2-16,-6 1-6 0,3 1-2 15,-6-5-1-15,-2-1-1 16,-1-4 0-16,-2-2 0 15,7-1-3-15,1 1-2 16,7-1-3-16,3-2-3 16,4 2-21-16,2 2-35 15,3 0-129-15,-1-1-75 16,0 0 150-16</inkml:trace>
  <inkml:trace contextRef="#ctx0" brushRef="#br0" timeOffset="97968.05">27211 9750 269 0,'0'-1'204'0,"0"0"-1"16,0 0-13-16,0 0-17 15,2-5-24-15,0 1-14 16,-1 1-26-16,-1 3-15 15,0-1-37-15,2-3-19 16,2-4-28-16,2-6-7 0,18-28-3 16,-11 24-1-16,1-3 2 15,-3 0 1-15,-3-2 2 16,-3 2 2-16,-4 3 2 16,-6-1 2-16,-7 0-1 15,-1-2 0-15,-8 2-4 16,2 0-1-16,-5 1-3 15,1 2-1-15,-4 0 0 16,2 2 0-16,2 2-1 16,-2 2 0-16,9-1-1 15,0 0-2-15,6 2-4 16,6-1-4-16,3-2-3 16,1-1 2-16,3-6 4 15,0-4 5-15,0-2 4 16,0-1 1-16,-1 1 2 15,-1 2 1-15,-1 2 1 0,0 2 1 16,-3 4 0-16,-3 1 1 16,-1-1 1-16,-2 0 1 15,-2-2-2-15,0 3-1 16,1-1-3-16,-1 0-2 16,-1 2 1-16,0-2-2 15,-3 1 1-15,-5-2-1 16,13 3 0-16,-3 2 0 0,5-2-1 15,2 2 1-15,-6-2 0 16,-2-2 0-16,1 0 0 16,6 4 0-16,-7 3 1 15,3 0-1-15,-1 1 0 16,-2-1 0-16,1 1 1 16,3-1-1-16,-3-1 2 15,-2 1-1-15,1-1 1 16,-3 3 0-16,-3-1 0 15,4-1 0-15,-3 3-1 16,1-1-1-16,2 1-5 16,1-1 0-16,2 1-18 15,2-1-9-15,3-1-19 16,1 4-8-16,2-1 3 16,2 2 0-16,0 2-33 15,0 0-49-15,0 0 88 0</inkml:trace>
  <inkml:trace contextRef="#ctx0" brushRef="#br0" timeOffset="98359.06">26716 8451 628 0,'0'2'295'0,"-5"0"-151"15,-3 1-17-15,-4-1-53 16,0 0-20-16,-3 3-7 16,2-1-8-16,0 1-12 15,-1-1-2-15,0-1-1 16,3-1 1-16,2 3-9 15,3-3-4-15,3 1-12 16,3 4-2-16,1 3-4 16,4 3 1-16,3 5 6 15,2-1 5-15,2 4 5 0,0-2 2 16,-1 0 0 0,-2 0-1-16,-2-3-2 0,-4-2-1 15,-1-3-26-15,-1-3-74 16,-1-2 62-16</inkml:trace>
  <inkml:trace contextRef="#ctx0" brushRef="#br0" timeOffset="104583.35">6272 8703 614 0,'-4'-8'329'0,"-1"-2"-75"0,-1 1-8 16,-1 1-62-16,-3 5-31 16,-1 4-49-16,-2 8-17 15,-1 11-26-15,-4 4-8 16,1 12-18-16,0 0-7 15,5 10-12-15,2 3-3 16,10 5-4-16,5-1-1 0,8-2-5 16,3-4-2-16,4-6-1 15,1-3 0-15,3-11 0 16,2-4 3-16,-1-13-106 16,4 1-55-16,-6-17 94 15</inkml:trace>
  <inkml:trace contextRef="#ctx0" brushRef="#br0" timeOffset="105052.29">6650 8920 1186 0,'-2'2'503'0,"-1"3"-330"16,1 4-26-16,0 2-6 15,-2 8-70-15,1 4-24 16,0 0-22-16,-2 0-9 16,3-2-9-16,2-3-2 15,0-2-2-15,3-4 1 0,-1-9 0 16,-1-1 2-16,0-3-3 15,-1 0-4-15,0 0-5 16,0 0-3-16,4-18 0 16,13-32 2-16,-4 28-1 15,1 2-2-15,1 7-2 16,3 6 0-16,-1 8 18 16,2 3 13-16,1 9 21 15,-5 4 9-15,0 2 4 16,-4 2-4-16,-4 2-11 15,-1 1-7-15,-6 0-13 16,1 1-2-16,-2-6-69 16,1-5-65-16,5-12-196 15,6-6 188-15</inkml:trace>
  <inkml:trace contextRef="#ctx0" brushRef="#br0" timeOffset="105350.96">6989 8986 942 0,'-2'0'442'16,"2"14"-157"-16,0 2-50 16,-1 5-35-16,-1 1-43 15,5-4-69-15,-2-4-21 16,9-3-36-16,5-5-14 0,-1-5-11 16,7-2-1-16,-1-7-1 15,-2-3 3-15,3-4 2 16,-3 1 4-16,-10-2 15 15,-4-3 9-15,-9 1 12 16,-6-1 3-16,-7 1-9 16,-4 6-13-16,-2 5-21 15,3 3-11-15,2 9-20 16,2 2-26-16,8 6-93 16,6 1-76-16,16-1 129 15</inkml:trace>
  <inkml:trace contextRef="#ctx0" brushRef="#br0" timeOffset="105560.17">7318 8766 1361 0,'-2'16'566'0,"-2"16"-372"0,-1 3 4 16,0 4-89-16,2 3-40 15,3-2-41-15,5-1-11 16,6-10-15-16,2-6-3 0,7-8-6 16,-1-3-16-16,0-8-99 15,-1-3-87-15,-11-3 124 16</inkml:trace>
  <inkml:trace contextRef="#ctx0" brushRef="#br0" timeOffset="105869.64">7142 8932 1155 0,'-3'-1'450'0,"8"3"-287"15,6-1-54-15,11 5-12 16,6-5-21-16,8-2-38 16,5 0-7-16,9-3-14 15,-7 0-6-15,-4 2-5 16,-4 2-1-16,-16 0 0 15,7 5 0-15,-8 1 1 16,-11-2 0-16,-1 3 1 0,-2-1 2 16,-3 3 8-16,6 4 13 15,-3 4 21-15,-3-1 18 16,0-2 5-16,0-2-12 16,-1-5-22-16,1-2-19 15,3-2-21-15,-2-3-31 16,-2-2-125-16,0 1-92 15,0 0 141-15</inkml:trace>
  <inkml:trace contextRef="#ctx0" brushRef="#br0" timeOffset="106032.88">7487 8801 1091 0,'1'2'461'0,"6"2"-283"16,-2 1-19-16,8 1-57 15,3 1-47-15,6-1-41 16,0 1-61-16,5 2-309 16,3 5 255-16</inkml:trace>
  <inkml:trace contextRef="#ctx0" brushRef="#br0" timeOffset="106500.42">7881 8895 874 0,'-5'-4'473'15,"-10"-2"-98"-15,0 3-49 16,-8 3-89-16,2 1-37 16,-1 8-67-16,-1 3-32 15,6 5-57-15,5 4-25 16,10 4-26-16,4 0-7 16,10-2-5-16,7-2 3 15,5-4 4-15,6-6 4 0,2-4 4 16,1-4 1-16,4-4-2 15,-5-4-3 1,2-7-19-16,-8-2-11 0,-2-6-10 16,-1-1 4-16,-9 0 22 15,1 2 16-15,-13 1 24 16,-3 3 10-16,-6 4 23 16,1 3 18-16,-6 3 25 15,1-1 4-15,2 3-1 16,1 1-11-16,4 0-26 15,3 4-14-15,-7 0-29 16,3 4-13-16,1 9-14 16,0-3-5-16,9 10 0 0,-2-2 3 15,12 1 3-15,5-2 0 16,6-6 0-16,7-2-4 16,0-9-70-16,1-2-65 15,-2-6-42-15,2-3 92 16</inkml:trace>
  <inkml:trace contextRef="#ctx0" brushRef="#br0" timeOffset="109657.64">9473 8765 574 0,'0'0'305'16,"0"0"-79"-16,0 0-4 15,0-1-42-15,0-1-25 16,0 1-30-16,0 0-9 16,0 0-12-16,0 1-8 15,0 0-12-15,0 0-8 16,0 0-29-16,-4 15-14 16,-28 42-23-16,6-25-6 15,6 5-2-15,-3-4-2 0,8-4 0 16,2-4 1-16,2-9-1 15,2 0 2-15,6-9-66 16,0-1-62-16,3-6-225 16,3-6 216-16</inkml:trace>
  <inkml:trace contextRef="#ctx0" brushRef="#br0" timeOffset="109962">9322 8773 883 0,'-3'-3'392'0,"3"3"-178"16,-1-3-13-16,0 3-35 16,1 0-41-16,0 0-59 0,0 0-15 15,0 0-13-15,5 14-3 16,13 1-8-16,28 35-3 15,-29-32-5-15,0 3-4 16,-3 0-2-16,2 1-1 16,-3 0-1-16,-5-2-1 15,-4 1-34-15,0-4-49 16,-4-2-202-16,6-4 179 16</inkml:trace>
  <inkml:trace contextRef="#ctx0" brushRef="#br0" timeOffset="124009.52">10155 8807 586 0,'-1'0'353'16,"0"-1"-39"-16,0 0-31 15,0 0-75-15,0 0-29 16,0 0-39-16,0 0-17 0,0 0-37 15,-3 0-19-15,-9-2-32 16,1 4-10-16,-28 22-16 16,23 0-4-16,7 6-5 15,9-10-5 1,0-1-2-16,3 13-1 0,17-1 2 16,4-5 2-16,-1-13 2 15,5-5-1-15,-3-7-56 16,5-6-64-16,5-13-223 15,1-3 216-15</inkml:trace>
  <inkml:trace contextRef="#ctx0" brushRef="#br0" timeOffset="124294.21">10382 8835 714 0,'-7'11'418'16,"2"4"-73"-16,-4-1-133 15,8 4-14-15,0 0-53 0,1-3-24 16,5-1-23-16,1-4-17 15,7-2-38-15,0 0-10 16,-1-7-18-16,6-1-5 16,-8-6-4-16,3-3-2 15,-2-2-2-15,-7-4 0 0,-1 0 2 16,-5 0 2-16,-2 0 7 16,-1 4 3-16,-4 0 3 15,-4 0-3-15,5 4-5 16,-5 4-3-16,2 4-9 15,6 8-3-15,-6-2-7 16,4 4 4-16,3 1-121 16,1-2-89-16,13 2 135 15</inkml:trace>
  <inkml:trace contextRef="#ctx0" brushRef="#br0" timeOffset="124647.57">10606 8850 940 0,'4'3'473'0,"-3"6"-141"0,0 2-20 16,-2 4-86-16,0 2-48 15,3-1-89-15,1-1-27 16,6-5-39-16,2-2-10 16,2-8-9-16,5-3-4 15,-1-7-6-15,4-2-3 16,-1-6-11-16,-4 2 1 15,-3 6 5-15,-4 0 4 16,-6 6 16-16,0 4 7 0,-3-5 7 16,0 5 5-16,0 0 1 15,-1 0-3-15,1 0-4 16,0 0-3-16,0 0-7 16,0 0 0-16,0 10-7 15,1-2-2-15,1-3-77 16,0 0-68-16,-2-5-364 15,7 4 328-15</inkml:trace>
  <inkml:trace contextRef="#ctx0" brushRef="#br0" timeOffset="125443.09">10910 8631 930 0,'40'5'445'16,"-44"-1"-184"-16,-1-2-20 0,2 5-75 15,-1 2-42-15,2 11-52 16,-6 3-12-16,8 15-21 15,0 6-11-15,5-3-12 16,1-2-2-16,4-13-8 16,-3-6-2-16,2-5-23 15,2 0-54-15,-7-12-186 16,11-1 172-16</inkml:trace>
  <inkml:trace contextRef="#ctx0" brushRef="#br0" timeOffset="125944.33">11216 8851 861 0,'1'-2'443'0,"-1"1"-23"0,-1 0-127 16,0 0-47-16,0 0-54 15,0-1-128-15,0 0-28 16,-2-5-16-16,-12-1-6 15,-28-21-10-15,27 27-7 16,0 10-13-16,2 3-6 16,4 5-3-16,1 9 3 15,9-4 5-15,1-1 3 0,5-4 5 16,0-5 2-16,3-6 5 16,3-2 0-16,1-4 1 15,2-5 0-15,3-12-11 16,-1-4-20-16,1-11-28 15,-2-4-2-15,-1-1 10 16,-3-2 20-16,-3 2 30 16,-3 1 6-16,-3 10 19 15,-3 9 23-15,-4 11 24 16,-2 8 6-16,-5 18-3 16,0 6-15-16,4 18-13 15,5 4 0-15,5-1 3 16,7 0-1-16,3-12-10 0,2-7-7 15,5-4-20-15,3-4-7 16,2-5-111-16,0-1-89 16,0-5 121-16</inkml:trace>
  <inkml:trace contextRef="#ctx0" brushRef="#br0" timeOffset="126682.66">11781 8574 1109 0,'1'2'512'15,"0"7"-160"-15,1 11-187 16,-1 7 0-16,0 14-47 16,0 4-51-16,1 2-31 15,0-3-5-15,5-3-15 16,-1-6-7-16,4-11-5 16,-2-4-3-16,-4-13-10 15,-2-3-16-15,-4-8-26 16,-1-3-7-16,0-6 4 0,-1-4 12 15,7-5 20-15,3 2 5 16,6-1 2-16,7 3 1 16,-3 3 6-16,2 18 5 47,-10-2 7-32,-3 0 8-15,-3-1 20 0,-1 0 10 0,-1 0 20 0,0 0 2 0,5 3-2 0,-5-3-2 16,17 17-12-16,26 47-4 0,-59-48-10 15,2-6-5-15,3-1-11 16,1-6-4-16,3-2-12 16,-1 0-10-16,1-1-56 15,2-2-28-15,14 2-65 16,2-3-45-16,5 0-32 16,2 0 9-16,5-3 56 15,-3 2 52-15,6-4 84 16,2 2 31-16,-4-3 66 15,6 1 30-15,4 2 43 16,-3-3 11-16,-1-1-9 16,-3 1-14-16,-11-7-26 15,-6 4-7-15,-13-1-14 16,-4 2-6-16,-12 1-6 16,-4 0-11-16,-4 10-18 0,0 0-3 15,6 9-4-15,5 7 0 16,9 2-11-16,4 10-3 15,9 2-7-15,3 1-2 16,11-1-3-16,5-8-1 16,3-6-5-16,4-5-50 0,-1-14-149 15,1-1 138 1</inkml:trace>
  <inkml:trace contextRef="#ctx0" brushRef="#br0" timeOffset="128201.26">13051 8757 569 0,'-12'3'340'0,"12"-2"85"16,0 0-186-16,4 4-36 0,-6-5-2 16,2 0-53-16,0 0-9 15,4 13-15-15,6 15-14 16,17 37-39-16,-9-35-20 16,1-16-22-16,3-1-9 15,1-10-8-15,2-5-1 16,3-9-3-16,0-4-1 15,1-8-5-15,-2 0-1 16,0-2-7-16,3-2-36 0,-8 0-92 16,-8 3-54-16,-3 2-204 15,-2 1 243-15</inkml:trace>
  <inkml:trace contextRef="#ctx0" brushRef="#br0" timeOffset="128563.78">13915 8959 1220 0,'0'-1'565'0,"0"0"-248"15,0 0-17-15,0 0-81 16,0 0-68-16,-1 1-90 16,-4 1-20-16,-22 10-59 15,-24 14-69-15,28-18-120 16,3 0 124-16</inkml:trace>
  <inkml:trace contextRef="#ctx0" brushRef="#br0" timeOffset="130043.03">15024 8708 855 0,'-40'-9'436'0,"32"6"-157"16,9 2-60-16,-1 3-14 16,-2 9-85-16,5 5-42 15,-8 9-35-15,5-7-5 16,0-1-14-16,3 11-7 0,2-2-8 15,13-9-3-15,1-13-1 16,4-2-2-16,4-9-3 16,-6-7-6-16,2-6-17 15,-1 4-2-15,-8-4 2 16,-2 1 8-16,-3 1 15 16,-4-3 4-16,-1 10 4 15,-2 4 3-15,-1 7 1 16,-1 5 0-16,0 12 1 15,-3 6 2-15,0 6 4 16,1 5 2-16,2 5 1 16,2 1 1-16,1 5 11 15,0 0 4-15,-2-6 5 16,-1-2 0-16,-1-4 9 16,-7-4 6-16,-5-6 9 0,-5-6 3 15,-10-2-14-15,-3-1-9 16,-1-5-18-16,-2-1-7 15,2-12-22-15,2-5-36 16,5-11-116-16,5-3-68 16,20-7 124-16</inkml:trace>
  <inkml:trace contextRef="#ctx0" brushRef="#br0" timeOffset="130481.43">15885 8700 551 0,'1'-1'380'16,"-1"-1"122"-16,-2 0-177 15,1 0-67-15,0 2-34 16,0 0-100-16,-1 0-33 15,-10 2-38-15,-3 17-15 16,-25 33-23-16,33-26-8 0,11-3-7 16,5-3-2-16,8-7-2 15,3 0 0-15,-2-8 0 16,2-1-10-16,3-6-87 16,0-5-63-16,6-8-162 15,4-2-99-15,-3 0 269 16</inkml:trace>
  <inkml:trace contextRef="#ctx0" brushRef="#br0" timeOffset="131056.67">16095 8760 418 0,'0'-3'356'0,"-3"7"66"16,-3 5-63-16,-1 3-129 15,2 6-36-15,4-4-48 16,1-1-22-16,6-3-37 16,0-1-15-16,3-5-27 15,2-1-9-15,1-4-19 16,-1-5-6-16,2-3-8 0,-2-5 0 15,-3-1-9-15,-4 3-2 16,-8-2-7-16,-7 4-4 16,-11-2 6-16,-4 1-1 15,-3 5 5-15,2-2 3 16,6 8-2-16,6 0 0 16,6 7-2-16,6-1 1 15,3 2-2-15,0-2 0 16,9 1 1-16,1-3 1 0,9-4 4 15,6 3 2-15,3-5 2 16,2 1 0-16,4-2-1 16,-2 0 1-16,-1 2 1 15,-4 0 1-15,-6 2 1 16,-4 1 1-16,-5 3 6 16,-2 5 6-16,-2 1 7 15,1-1 3-15,-2 0-4 16,0-4-3-16,-1 1-8 15,2 3-4-15,-3-7-2 16,10 4-2-16,-2-7 1 16,3-5-1-16,2-3-2 15,-7-3 0-15,1-6 0 16,-2 3 0-16,-5 3 5 16,-2 0 2-16,-2 11 3 0,-1-1 4 15,0 6 5 1,0-5-1-16,0 0-1 0,0 2-5 15,3 6-7-15,0 1 0 16,0-2-4-16,2 0 0 16,-5-7-14-16,4 4-57 15,5-1-130-15,1-2 130 16</inkml:trace>
  <inkml:trace contextRef="#ctx0" brushRef="#br0" timeOffset="131282">16621 8469 1219 0,'-4'8'522'0,"1"17"-269"16,-4 9-56-16,0 14-48 15,-1 4-54-15,7-1-72 16,3-2-7-16,5-13-8 15,2-14-5-15,3-10-44 16,1-1-59-16,2-8-196 16,2-3 188-16</inkml:trace>
  <inkml:trace contextRef="#ctx0" brushRef="#br0" timeOffset="131686.35">16846 8714 866 0,'12'7'466'0,"-15"-7"-25"0,-1-2-144 16,-8-2-61-16,-2-1-45 16,-1-1-95-16,-3 2-24 15,-1 3-28-15,4 1-12 0,4 8-22 16,0 3-9-16,6 6-6 16,2 7-1-16,4-2 4 15,5 2 0-15,2-11 0 16,3-7-1-16,7-5 1 15,2-2-1-15,5-9-1 16,0-4-5-16,2-9-24 16,-8-6-7-16,0-7 1 15,-5-1 4-15,-7-6 26 16,2-1 8-16,-7 8 7 16,1 4 6-16,-6 15 16 15,2 9 4-15,-3 9 1 16,-2 9-4-16,3 16-13 15,-5 5-4-15,2 17-1 16,5 2-1-16,1-3-1 0,5-4-1 16,7-14-6-16,-7-7-2 15,8-12-54-15,0-3-75 16,14-4 84-16</inkml:trace>
  <inkml:trace contextRef="#ctx0" brushRef="#br0" timeOffset="132716.32">17609 8507 715 0,'-28'-40'367'0,"27"34"-108"15,-1 4-8-15,1 0-32 0,-1 1-33 16,1 0-48-16,0 1-23 16,0 0-44-16,1 0-20 15,0 26-21-15,5 38-4 16,-3-14-7-16,-2 4-4 16,3-5-4-16,-1-3-2 15,2-12-2-15,-3-11 0 0,0-10 1 16,-1-3 0-16,-1-10 5 15,1 1 0-15,-1-2-13 16,1 0-9-16,0 0-13 16,0-3-4-16,1-14 7 15,5-27 4-15,2 27 4 16,4 3-1-16,4 6 5 16,5-2 2-16,5 11 5 15,1 1 3-15,-3 7 7 16,-3 6 4-16,-9-3 14 15,-3 8 2-15,-9-4 1 16,0 0-2-16,-8 1-8 16,-5-8-1-16,-6 1-1 15,-1-1-2-15,-1-3-4 16,1-2 0-16,4-2-4 16,1-2-2-16,6-2-7 0,4 3-6 15,6 0-15-15,4-2-1 16,-5 2-1-16,0-1 2 15,21-2 13-15,33-5 1 16,-22 3 1-16,5 1 1 16,0-2 1-16,0-1 1 15,-12-7-2-15,-10 5 0 16,0 1 2-16,2-13 1 16,-2 1 6-16,0 4 7 0,-16 5 13 15,-1 3 3-15,-4 2 1 16,-7 4-2-16,1 7 2 15,0 2 0-15,-2 8 3 16,3 2-3-16,7 2-11 16,-4 0-5-16,12 1-5 15,6-3-2-15,2-4-3 16,10-1-2-16,-1-5-5 16,5 1-45-16,10-5-69 15,4-3 76-15</inkml:trace>
  <inkml:trace contextRef="#ctx0" brushRef="#br0" timeOffset="133801.14">18642 8659 825 0,'-1'0'420'16,"0"0"-155"-16,0 0-58 16,0 0 6-16,-1 0-71 15,1 0-28-15,0 0-29 16,-1 17-12-16,0 39-17 0,2-27-10 16,4-1-17-16,4-3-6 15,2-11-10-15,3-3-3 16,2-8-4-16,4-4-2 15,5-5-3-15,1-5-1 16,3-5-2-16,-3-2-1 16,-3-1 3-16,-4-1 2 15,-8 5 3-15,-1 2 3 16,-6 4 3-16,-4 3 3 16,1 5 4-16,2 2 0 15,-2-1-1-15,0 0-1 0,0 0 1 16,7 15 1-16,12 34 2 15,-5-27-1-15,-10-8-4 16,-4-3-5-16,9-3-6 16,-4-5-12-1,-3-2-123-15,2 2 7 0,-4-3 58 16</inkml:trace>
  <inkml:trace contextRef="#ctx0" brushRef="#br0" timeOffset="134229.21">19245 8249 1191 0,'4'3'454'0,"5"7"-324"16,5 3-25-16,5 7 15 16,5 4-28-16,-2 2-26 15,7 5 3-15,-9 4-1 16,3 2-7-16,2 5 1 15,-12-2-8-15,-5 12-15 16,-1 1 8-16,-14 5-10 16,-1 0 1-16,2-6-3 15,-9-2-9-15,1-12-7 16,1-1-2-16,-10-14-21 16,-4-9-44-16,4-4-144 15,-4-6-147-15,4 1 202 16</inkml:trace>
  <inkml:trace contextRef="#ctx0" brushRef="#br0" timeOffset="157365.13">4156 11052 694 0,'-2'0'374'15,"1"0"-139"-15,0 0-24 16,0 0-20-16,0 0-65 16,0 0-23-16,0 0-42 15,-1 0-13-15,1 0-19 16,-3 11-4-16,-3 17-1 15,3 35-4-15,7-17-6 16,-1 2-3-16,3 1-3 16,0-2-1-16,0-7-1 15,-1-6 0-15,-1-8-1 16,2-2 0-16,-3-7 0 16,-1-5-1-16,1-3-2 15,0-3-10-15,2-4-76 0,1 1-61 16,1 0 86-16</inkml:trace>
  <inkml:trace contextRef="#ctx0" brushRef="#br0" timeOffset="157775.31">4294 11448 653 0,'43'8'303'0,"-40"-8"-121"16,4 0 3-16,3 0-14 15,2-5-31-15,5-1-44 16,2-4-18-16,2-6-22 16,2-1-7-16,-9-7-16 15,6 1-4-15,-8-4-10 16,-8 0 1-16,-3 6 8 15,-9-1 3-15,-5 7 20 16,0 4 5-16,-2 5-2 0,-3 3-1 16,3 3-20-1,-7 0-8-15,3 9-12 16,6 8-4-16,1 9-7 0,12 5 1 16,5 3 2-16,5-1 1 15,4-3 2-15,9-1-1 16,-10-17-1-1,-7-6-2-15,1 1-4 0,20 14-16 16,3-16-148-16,0-6-139 16,5-22 183-16</inkml:trace>
  <inkml:trace contextRef="#ctx0" brushRef="#br0" timeOffset="158148.76">4660 11278 795 0,'-6'3'405'0,"5"9"-64"15,0 2-112-15,2 5-18 16,2-1-35-16,0 3-59 16,1 0-25-16,0-3-37 15,-2-1-16-15,-1-6-20 16,0-5-4-16,0-1-4 16,-1-4-3-16,0-1-4 15,0 0-2-15,0-1-5 16,0 0-1-16,0 0-1 15,0-1 0-15,3-10 2 0,6-7 1 16,18-27 0-16,-13 29 1 16,1 8 0-16,-1 3-1 15,-1 8 0-15,0 5 0 16,-1 7 5-16,0 2 4 16,-3 5 6-16,3 0 0 15,-2 0-2-15,0-4-3 0,5 1-5 16,-3-5-2-16,0-4-29 15,6-1-49-15,-3-8-156 16,2-2-144-16,1-5 227 16</inkml:trace>
  <inkml:trace contextRef="#ctx0" brushRef="#br0" timeOffset="158527.1">4968 11462 638 0,'5'-1'344'0,"-1"0"-70"16,7 0-14-16,-2 0-59 15,-2-1-30-15,11-5-47 16,26-15-19-16,-27 8-32 16,-2-2-12-16,-9-1-11 15,0 1 2-15,-9 2 21 16,-3 2 9-16,-8 3 1 16,-5 2-9-16,4 5-29 0,0 0-14 15,5 5-18-15,5 3-9 16,0 5-14-16,4 7-5 15,5 12 0-15,-5 3 4 16,7 10 11-16,0 0 5 16,2-5 7-16,5 2-1 15,-3-11 0-15,0 0 0 16,-5-2 1-16,2-5 2 16,-11-2 10-16,-2-3 6 15,-4-3 11-15,0-2 1 0,-3-5-5 16,0-6-34-16,0-2-100 15,1-6-70-15,7-11-175 16,4-4 204-16</inkml:trace>
  <inkml:trace contextRef="#ctx0" brushRef="#br0" timeOffset="158763.72">5269 11104 1109 0,'-2'10'562'16,"-1"0"-107"-16,-1 9-289 15,-2 2-1-15,4 16-73 0,-2 3-35 16,5 7-42-16,3 1-8 16,5-7-5-16,3-4-2 15,6-8-1-15,0-6-1 16,7-9-65-16,-2-6-49 15,2-12-59-15,4-8 88 16</inkml:trace>
  <inkml:trace contextRef="#ctx0" brushRef="#br0" timeOffset="158942.82">5166 11252 1169 0,'-6'-5'456'0,"11"7"-259"15,3 0-84-15,7 4-6 16,2-3-10-16,6-3-46 16,2-1-13-16,1-3-18 15,0 3-7-15,1 5-107 16,-1-3 72-16</inkml:trace>
  <inkml:trace contextRef="#ctx0" brushRef="#br0" timeOffset="159335.37">5460 11103 939 0,'5'11'495'0,"-4"5"-76"16,6 4-231-16,2 8 5 16,-2 8-64-16,-4-2-40 15,-3 6-51-15,-2-1-10 16,-1-8-13-16,3-4-3 0,3-11-3 15,-1-4-1 1,1-7 0-16,0-3-1 0,-3-2-5 16,0-1-3-16,0 0-6 15,0-1-1-15,0 0 2 16,6-19 3-16,8-23 3 16,-6 24 0-16,-3 10 2 15,-1 3 0-15,2 5 0 16,6 4 3-16,2 4 12 15,0 4 11-15,3 5 28 16,-5 3 4-16,0 0 0 16,-2 3-10-16,-1 0-24 15,0-4-8-15,-2-2-10 16,2-2-53-16,0-5-158 16,5 1-64-16,6-10 137 15</inkml:trace>
  <inkml:trace contextRef="#ctx0" brushRef="#br0" timeOffset="159702.64">6126 10922 1336 0,'-11'0'541'0,"3"2"-334"16,3 4-36-16,-3 11-41 15,-2 7-42-15,-3 15-56 16,0 6-13-16,7 11-9 15,-1 0-2-15,15 2-2 16,0-3-1-16,3-7-2 16,6-3 1-16,1-9-2 15,3-4 1-15,1-9-24 16,1-2-58-16,0-12-139 0,1-7 138 16</inkml:trace>
  <inkml:trace contextRef="#ctx0" brushRef="#br0" timeOffset="159975.07">6441 11045 1418 0,'12'10'513'0,"-7"-6"-391"15,-2 2-29-15,5 7 8 16,-8-2-15-1,1 1-42-15,4 20-13 0,4 12-11 16,-8-1-5-16,7 5-3 16,-3-5-1-16,-1-1-3 15,3-4 0-15,-1-8-2 16,-4-8 1-16,7-10-50 16,-6-7-55-16,4-9-181 15,3-7 172-15</inkml:trace>
  <inkml:trace contextRef="#ctx0" brushRef="#br0" timeOffset="160284.85">6424 11019 1025 0,'10'-2'478'0,"-3"-4"-213"16,-1 3-112-16,9 1-4 15,-2-3-62-15,0 3-23 16,5 2-20-16,-6 0-6 15,0 4-5-15,6 2-3 16,-5 5-3-16,1 1-3 0,-1 9-6 16,-3 0 0-16,-6-2 3 15,-4-3 5-15,-5-2 10 16,-4-1 6-16,-11-1 18 16,-2-2 3-16,-1-2-7 15,0-2-7-15,6-4-24 16,6 4-12-16,1-7-30 15,-2-4-27-15,18 2-49 16,2-2-50-16,19-4 300 16,15 6-148-16</inkml:trace>
  <inkml:trace contextRef="#ctx0" brushRef="#br0" timeOffset="160663.01">6806 10790 1402 0,'0'-4'509'16,"3"4"-411"-16,3 0-28 0,-6 0-6 15,2 1-23-15,23 20-22 16,32 37 0-16,-25-17 2 16,-4 6 3-16,-7 2 6 15,-1-2 4-15,-11-4 8 16,1 3 5-16,-1 1 5 16,-9 3 1-16,-5-2-7 15,-3-3-7-15,-2-5-8 16,4-5-3-16,-5-9-3 15,2-6-2-15,1-8-38 16,-8-4-37-16,6-4-97 16,-4 0-80-16,1-9 141 15</inkml:trace>
  <inkml:trace contextRef="#ctx0" brushRef="#br0" timeOffset="161971.12">7845 11028 1062 0,'-3'2'452'0,"-6"-5"-197"15,4 3-49-15,2 0-17 16,3 0-36-16,0 0-82 0,0 0-32 15,0 0-32-15,0 0-5 16,8 2-1-16,14 5 1 16,29 16 1-16,-29-13 0 15,5 3 0-15,-6-3 0 16,-2-3 1-16,2 4 0 16,-5-5 1-16,1 0 1 15,-4 2 4-15,-2-7 5 16,-8 3 29-16,-2 3 18 15,-2 1 16-15,-12 3 1 0,-2 4-21 16,-1-1-16-16,-6-2-20 16,9 4-6-16,2-4-6 15,-7 1-3-15,1 1-5 16,-2-7-11-16,2 3-72 16,8-3-52-16,5-2-157 15,3 4-109-15,5 3 252 16</inkml:trace>
  <inkml:trace contextRef="#ctx0" brushRef="#br0" timeOffset="162199.76">8159 11312 1041 0,'-7'-1'496'0,"-3"5"-112"0,0 4-111 15,-10 3-45-15,-2 1-30 16,-3-1-90-16,-2 2-34 15,9 3-37-15,-1-3-10 16,8 0-17-16,0-3-6 16,3-4-13-16,4 0-25 15,-6-3-76-15,5-2-62 16,5-1-142-16,7-2 188 0</inkml:trace>
  <inkml:trace contextRef="#ctx0" brushRef="#br0" timeOffset="179408.17">9237 11231 391 0,'4'0'278'16,"2"0"-6"-16,-4 0-43 15,2 0-16-15,-2-1-26 16,0 0-11-16,0 0-30 16,-2 0-19-16,0-1-36 15,3-7-19-15,-1-4-31 16,-1-28-10-16,-12 32-12 15,0-1-3-15,-1 3-4 16,0 7-3-16,-1 0-7 16,0 2-4-16,-2 8-8 0,-1-1-3 15,3 10-4-15,2-1 1 16,7 7 4-16,4 3 4 16,2-5 7-16,4 0 2 15,3-8 3-15,1-3 1 16,0-5-2-16,1-2 0 15,1-5-1-15,2-1-1 16,4-9-1-16,-1-5 1 0,3-7-4 16,-3-7-4-1,-2-4 0-15,-1 2 1 0,-4-1 4 16,-1 1 2-16,-1 5 1 16,-3-2 2-16,-2 3 4 15,0 8 3-15,-2 4 5 16,-1 4 1-16,-1 6 4 15,-1 0 0-15,2 5-3 16,-1-2-3-16,0 0-8 16,0 9-3-16,0 17-2 15,-2 28 0-15,8-22 0 16,0 1 2-16,0 0-1 16,3 3-1-16,-1-4 1 15,0-4 0-15,4-5-1 16,-3-5 1-16,2-8-35 15,-1-3-51-15,0-7-185 16,3-2 173-16</inkml:trace>
  <inkml:trace contextRef="#ctx0" brushRef="#br0" timeOffset="179570.99">9608 11155 709 0,'-5'14'406'16,"5"-2"35"-16,0 2-168 15,2 8-42-15,-1-3-29 0,0 2-89 16,1-3-32-16,0-5-39 16,0-3-14-16,2-4-27 15,-2-2-47-15,0-3-149 16,1 1-104-16,-3-2 168 16</inkml:trace>
  <inkml:trace contextRef="#ctx0" brushRef="#br0" timeOffset="179747.66">9537 11078 775 0,'-4'0'440'15,"5"1"-39"-15,4 0-236 16,-5-1-23-16,0 0-78 16,0 0-35-16,0 0-110 15,5 2-121-15,24 2 130 0</inkml:trace>
  <inkml:trace contextRef="#ctx0" brushRef="#br0" timeOffset="180046.7">9938 11131 953 0,'-12'-4'516'0,"2"0"-155"0,-12-1-101 15,-5 1-30-15,4 3-88 16,-3 1-35-16,11 2-52 15,7 5-20-15,8 3-34 16,6 1-7-16,11 5-5 16,5-1 5-16,9 5 6 15,-2-3 0-15,1-1 6 16,-4 0 3-16,-12-1 6 16,-1 0 4-16,-12-4 25 15,-4-3 15 1,1-1 19-16,-9 5 4 0,-6 3-19 15,-2-7-15-15,-2-6-26 16,5 0-18-16,4-5-79 16,5 0-48-16,7-2-138 15,-1-4-81-15,14-1 218 0</inkml:trace>
  <inkml:trace contextRef="#ctx0" brushRef="#br0" timeOffset="180284.37">10171 10923 1272 0,'-5'9'565'15,"-1"8"-303"-15,-3 15-102 16,-1 5-17-16,0 9-84 16,6 2-30-16,5-1-20 15,4-3-5-15,10-5-3 16,3-5 0-16,3-10-1 15,2-3-8-15,1-10-71 16,-3-4-58-16,2-8-281 16,-1-5 266-16</inkml:trace>
  <inkml:trace contextRef="#ctx0" brushRef="#br0" timeOffset="180450.27">10070 11042 1138 0,'-20'5'507'0,"16"-6"-203"0,3-1-85 16,5 1-55 0,-4 1-37-16,3 0-69 0,20 0-19 15,31 1-17-15,-23-3-6 16,-3-1-20-16,2-2-73 16,0 1 55-16</inkml:trace>
  <inkml:trace contextRef="#ctx0" brushRef="#br0" timeOffset="182396.31">10728 10955 535 0,'0'-1'317'0,"0"0"37"16,0 0-86-16,0-2-43 15,0 1-28-15,-1 1-84 16,0 0-31-16,0-1-40 15,-9 4-14-15,-2 6-19 16,-29 54-2-16,36-18 0 16,4 2 0-16,5-5 0 15,5 1 0-15,2-11 0 16,2-1 0-16,1-5 1 16,1-4 0-16,0-7-1 15,-2-2 1-15,-6-5 0 16,0-3-1-16,0-4 2 15,-3 0-30-15,1-3-133 16,2-3-322-16,-4 2 310 16</inkml:trace>
  <inkml:trace contextRef="#ctx0" brushRef="#br0" timeOffset="182678">11306 10987 1048 0,'8'1'491'0,"-9"-2"-143"15,-4 1-64-15,-4 2-47 16,-5 4-56-16,-9 8-111 16,-2 6-28-16,-3 7-25 15,1 5-7-15,7 1-8 16,1-5-2-16,9 1-1 15,0-7 1-15,4-6-1 16,0 2-19-16,1-7-86 16,0-1-50-16,2-3-152 15,-1-5-123-15,3-2 283 16</inkml:trace>
  <inkml:trace contextRef="#ctx0" brushRef="#br0" timeOffset="182897.94">11027 11006 1074 0,'1'4'460'0,"7"5"-220"0,0 3-28 15,5 8-16-15,2-1-38 16,1 4-63-16,1-2-21 16,0-3-31-16,1 3-11 15,-1-5-16-15,0-2-5 16,-3 0-5-16,0 0-1 15,-2 0-65-15,0 3-59 0,1-1-181 16,-1-3 179-16</inkml:trace>
  <inkml:trace contextRef="#ctx0" brushRef="#br0" timeOffset="183215.85">11364 10837 1077 0,'9'-7'473'16,"-6"4"-170"-16,6 7-189 0,5 7 4 15,4 6-11-15,6 4-21 16,-2 6-20-16,-5 2-2 15,12 5-5-15,-2 3-8 16,0 0-3-16,3 3-3 16,-17-3-7-16,-5-2 1 15,-13 3-9-15,-6 2-2 16,-8-3-5-16,1-1-37 16,0-10-113-16,3-6-81 15,-2-8 113-15</inkml:trace>
  <inkml:trace contextRef="#ctx0" brushRef="#br0" timeOffset="185517.02">12079 11166 769 0,'-10'1'365'0,"8"-1"-134"16,-2 0-12-16,0-3-47 15,4 3-37 1,0 0-62-16,0 0-15 0,0 0-18 16,24-2-3-16,38-1 0 15,-25-2-1-15,9 0-5 16,7 6-2-16,-6-1-8 16,-4-1-5-16,-12 0-4 15,-11-3-3-15,-9-1 0 16,0 5-16-16,-18 0-113 15,5 2-98-15,-12 0 128 16</inkml:trace>
  <inkml:trace contextRef="#ctx0" brushRef="#br0" timeOffset="185752.78">12248 10953 902 0,'2'5'413'15,"0"-1"-132"-15,0 5-55 16,-2 9-26-16,1 8-33 16,-1 9-75-16,-1 0-21 15,1 1-29-15,0-6-10 16,6-2-16-16,-2-6-4 16,0-5-4-16,2 1-1 0,-6-11-1 15,2 1-27-15,-2-2-103 16,0-5-63-16,2 3-226 15,-2-4 251-15</inkml:trace>
  <inkml:trace contextRef="#ctx0" brushRef="#br0" timeOffset="186416.34">12838 11289 929 0,'0'0'416'0,"2"2"-200"15,-2-2-7-15,5 1-30 16,11-4-41-16,23-18-57 16,-14-2-18-16,-9-9-29 15,0-7-12-15,8-5-12 16,-8-6-1-16,2-3-1 16,-2 4 1-16,-13 8 6 15,0 0 3-15,-11 9 8 16,-1 3 6-16,-8 4 8 15,2 11 2-15,1 9 0 16,2 4-4-16,1 11-17 16,0 6-6-16,1 13-10 0,4 7-2 15,6 15 1-15,3 5 1 16,10 1 2-16,-3-3 2 16,-1-11 3-16,7-6 1 15,-6-10 0-15,5-5 0 16,0-5-2-16,-4-7 0 15,2-4-3-15,-3 1-2 0,0-5-20 16,-5-2-40-16,5-1-108 16,-3-5-82-16,6 2 142 15</inkml:trace>
  <inkml:trace contextRef="#ctx0" brushRef="#br0" timeOffset="186897.34">13430 11137 784 0,'0'-11'407'0,"2"8"-62"16,-2-2-53-16,1 2-27 16,-1 3-28-16,-1 0-82 15,0 0-35-15,0 0-56 16,-20 17-28-16,-30 35-24 16,31-21-6-16,3 1-4 15,4-1-1-15,4-4-1 16,4-4 0-16,0-7-16 15,1-3-26-15,-2-6-88 16,2-3-75-16,-1-4 124 16</inkml:trace>
  <inkml:trace contextRef="#ctx0" brushRef="#br0" timeOffset="187121.38">13224 11112 1024 0,'4'2'482'0,"2"6"-194"16,7 2-79-16,0 2 13 16,4 4-55-16,-1 0-35 15,2 4-48-15,-2-1-17 0,1 3-30 16,2 1-11-16,-8-2-13 16,4-3-4-16,-1-1-18 15,-7-1-50-15,4-3-146 16,-1-2-74-16,6-4 154 15</inkml:trace>
  <inkml:trace contextRef="#ctx0" brushRef="#br0" timeOffset="187740.97">13594 11138 1145 0,'-3'-3'555'16,"3"4"-210"-16,-3 1-98 16,2-2-21-16,0 0-101 0,-2 3-60 15,-9 23-47 1,-11 33-3-16,18-27-3 0,5-1-3 16,5-6-2-16,7-7-1 15,5-6-2-15,0-3-2 16,6-8-2-16,0-4 0 15,3-8 0-15,0-3 1 16,-4-9 0-16,-3 0 0 16,-6-5 1-16,-3 2 1 0,-5 5 4 15,-3 5 2-15,-1 10 5 16,-1 6-1-16,-2 1-2 16,1-1-4-16,0 0-5 15,-1 12 0-15,-1 17-2 16,2 40 1-16,7-25-1 15,-1 6 1-15,5 4 0 16,1-4 0-16,5-4 0 16,0-3 2-16,-4-8 0 15,0-2 2-15,-9-7 0 16,-2-4 2-16,-3-3 12 16,-9-5 8-16,-8-9 12 15,0 1 5-15,-6-10-3 16,-1-2-7-16,-4-10-14 15,0-4-7-15,5-7-15 16,4 3-4-16,14 1-6 0,4 6-2 16,11-3 0-16,7 1 1 15,12 4 2-15,0-3 2 16,5 9 3-16,-3 0 0 16,3 4 3-16,-7 0-25 15,4 2-87-15,-4 2-67 16,-5-4 103-16</inkml:trace>
  <inkml:trace contextRef="#ctx0" brushRef="#br0" timeOffset="190164.22">14494 11164 672 0,'-21'-4'354'15,"0"1"-38"-15,17 1-63 0,-3 1-42 16,7 0-25-16,1 1-67 0,-1-2-27 16,0 1-37-16,0 0-15 15,0 0-21-15,17 1-1 16,38-2-1-16,-22 2 1 16,5 0 2-16,1-5-1 15,-2 1-2-15,-4 0 0 16,-7 1-3-16,-4 1-2 0,-8 5-2 15,-4-2 4-15,-9-5-70 16,-4 4-59-16,-6 0-225 16,-2 0 205-16</inkml:trace>
  <inkml:trace contextRef="#ctx0" brushRef="#br0" timeOffset="190375.87">14603 10963 991 0,'0'6'443'0,"2"5"-186"16,1 4-30-16,-3 11-19 15,1 6-46-15,-1 4-76 16,0 1-20-16,1-2-30 16,3-5-10-16,1-5-14 15,1-4-3-15,-1-10-19 0,0 1-39 16,0-8-99-16,2-3-75 15,1 0 129-15</inkml:trace>
  <inkml:trace contextRef="#ctx0" brushRef="#br0" timeOffset="191820.92">15329 11297 1032 0,'2'-2'481'0,"-1"1"-208"16,-1 0-76-16,2 0-20 0,-2 0-81 15,0-1-49 1,0 1-75-16,4 0-94 0,8 0 83 16</inkml:trace>
  <inkml:trace contextRef="#ctx0" brushRef="#br0" timeOffset="191972.28">15657 11326 978 0,'-1'0'443'0,"-1"0"-174"16,1 0-76-16,0 0-103 15,1 0-127-15,0 0 3 16</inkml:trace>
  <inkml:trace contextRef="#ctx0" brushRef="#br0" timeOffset="192148">15894 11298 960 0,'6'-2'519'0,"1"3"-85"15,-4 0-235-15,-3-1-29 16,0 0-77-16,-1-1-24 15,0 0-63-15,0 0-40 0,1 0-134 16,0 1 117 0</inkml:trace>
  <inkml:trace contextRef="#ctx0" brushRef="#br0" timeOffset="-186146.76">8032 12677 509 0,'-15'-1'270'0,"15"2"-19"15,0 0-56-15,-1 2-23 16,1-3-36-16,0 0-55 16,0 0-20-16,0 0-8 15,15 5-2-15,36 32-19 16,-27-33-7-16,4 0-10 16,-1 2-4-16,1-3-4 15,-3 3-1-15,-4 0 0 0,0 0 0 16,-10 0 16-16,-3 0 14 15,-8 2 42-15,-7 2 13 16,-6 2 5-16,-6 3-10 16,-5-2-34-16,-1-1-12 15,1 0-14-15,1-2-4 16,3 2-7-16,2-1-6 16,4-4-8-16,2 3-3 0,9-1-71 15,1-2-91-15,8 1 106 16</inkml:trace>
  <inkml:trace contextRef="#ctx0" brushRef="#br0" timeOffset="-185916.98">8321 12994 1172 0,'-13'17'486'0,"-14"-5"-270"16,-3 1-58-16,-3 1-45 15,2 0-36-15,5-1-53 16,6-1-12-16,8-5-11 16,3 0 0-16,3-7-3 15,4 0-3-15,1 1-12 16,1-1-21-16,0 0-88 16,0 0-70-16,0 0 117 0</inkml:trace>
  <inkml:trace contextRef="#ctx0" brushRef="#br0" timeOffset="-183786.5">7427 13409 218 0,'5'-2'147'16,"0"0"-5"-16,-3 1-6 16,7-3-1-16,-9 3 0 15,0 0 0-15,0 0-2 16,0 0-6-16,0 0-26 15,0 0-22-15,0 0-27 16,-2 0-9-16,1 1 0 0,-6 2 0 16,-6 3-8-16,-38 23-5 15,28-12-15-15,-5 4-5 16,-3 9-4-16,5 7 0 16,-5 12-1-16,-3 0-1 15,2 9 1-15,1 3 1 16,3 6 1-16,2 3 0 15,-1 2-1-15,-4 1-1 0,0 4-2 16,-3 3 4-16,2 8 1 16,4 4 0-16,0 7-1 15,4-1-5-15,2 2-3 16,3-2-2-16,6-4 3 16,5 4-1-16,11-2 2 15,1 4 1-15,6-2-1 16,2-1 1-16,1-7-1 15,-3 6 1-15,3 3-2 16,0 2 0-16,5 6 1 16,2-6 0-16,3-8 0 15,-1-5 0-15,-1-10 1 16,-3-4-1-16,0-3 3 16,0 0 0-16,-5-5 1 0,0-3 0 15,-5-8-1 1,0-6 1-16,0-7-1 0,0-7 2 15,-4-12 0-15,-3-2 1 16,1-5 0-16,0-3 0 16,0-1-10-16,-1-6-25 15,-1-3-175-15,4-4 143 16</inkml:trace>
  <inkml:trace contextRef="#ctx0" brushRef="#br0" timeOffset="-183445.44">6775 16488 861 0,'1'0'291'0,"-1"4"-245"15,0 4-15-15,1 7 23 16,1 4 9-16,4 8-8 15,6 4-8-15,4 0-3 16,4 0 6-16,6 0-4 16,4 0-9-16,3-1-14 15,-6 1-4-15,0-6 15 0,-12-3 3 16,-4-7 13-16,1 0 2 16,-7-9-11-16,8 0 0 15,1-13-13-15,2-8-3 16,10-15-11-16,2-9-4 15,2-8-3-15,2 3-10 16,-1 0-179-16,-3 4 135 16</inkml:trace>
  <inkml:trace contextRef="#ctx0" brushRef="#br0" timeOffset="-182008.85">9613 12763 650 0,'-1'0'342'16,"0"0"-80"-16,0-1-20 15,0 0-53-15,0 0-34 16,0 0-52-16,-1-6-12 16,-2-4-19-16,0-1-10 15,-20-25-12-15,5 29-4 0,2 5-15 16,-2 4-10-16,2 6-19 15,8 3-5-15,-2 5-7 16,2 1-2-16,7 9 0 16,0 4 1-16,-3-1 3 15,5 4 1-15,5-7 2 16,-2-2 2-16,7-5 2 16,1-4 1-16,1-12-1 15,4-4 2-15,4-14 1 16,1-10 0-16,-2-9-1 15,2-5-3-15,-4-9-7 16,-1 2-1-16,-5 0-2 16,-5 5 0-16,-2 9 5 15,-3 1 2-15,-2 11 6 0,-1 4 3 16,0 10 2 0,-1 7-1-16,3 9-5 0,-1 3 0 15,1 13 5-15,1 4 4 16,4 5 10-16,0 6 0 15,2-1-3-15,-1 3-2 16,2 0-5-16,-1-4-2 16,1-7-3-16,0-6-2 15,0-7-6-15,2-6-15 0,2-4-93 16,3-8-86-16,1-14 120 16</inkml:trace>
  <inkml:trace contextRef="#ctx0" brushRef="#br0" timeOffset="-181853.73">9879 12689 597 0,'11'0'406'15,"-7"7"42"-15,1 10-197 16,3 4-14-16,-2 4-74 16,-7 0-47-16,5-3-67 15,-3-5-16-15,-1-6-22 16,7-3-3-16,-2-6-71 15,-5-2-68-15,-3-8-232 0,1-4 222 16</inkml:trace>
  <inkml:trace contextRef="#ctx0" brushRef="#br0" timeOffset="-181714">9866 12587 1021 0,'-1'-2'429'0,"4"2"-253"0,0 0-39 15,-3 0-60-15,0 0-31 0,7 2-39 16,13 6-72-16,28 16-282 16,-28-18 242-16</inkml:trace>
  <inkml:trace contextRef="#ctx0" brushRef="#br0" timeOffset="-181412.72">10155 12625 736 0,'-3'-1'417'0,"-8"-1"-46"15,-1 2-62-15,-4 4-80 16,-4-5-46-16,6 4-80 16,1 3-30-16,5-1-41 15,8 6-15-15,0-2-16 16,2 2-3-16,6 3 0 16,2-1 3-16,3 4 11 15,3-1 3-15,-1 0 10 0,0-1 4 16,-3 1 2-16,-2 0 0 15,-3 0-4-15,-5-3-1 16,-2-2 2-16,-4-1 2 16,-7-3-2-16,-2 1-2 15,-2-4-13-15,-2-1-24 16,3-3-90-16,1-2-64 0,10-6-205 16,3-4 226-16</inkml:trace>
  <inkml:trace contextRef="#ctx0" brushRef="#br0" timeOffset="-181195.99">10366 12483 1101 0,'0'15'524'16,"-3"10"-248"-16,-9 13-70 15,1 11-23-15,4 5-94 16,-1-4-34-16,8-6-40 15,10-6-11-15,5-13-7 16,10-4-3-16,5-9-12 16,-4-3-38-16,-1-9-142 15,-8-4 133-15</inkml:trace>
  <inkml:trace contextRef="#ctx0" brushRef="#br0" timeOffset="-181018.69">10212 12636 1199 0,'0'0'491'16,"2"3"-224"-16,6 1-57 15,7 2-18-15,4-2-17 16,8-4-87-16,7-4-32 0,4-1-29 16,-4-3-35-16,4 8-169 15,5 2 127-15</inkml:trace>
  <inkml:trace contextRef="#ctx0" brushRef="#br0" timeOffset="-180383.71">11003 12551 947 0,'-14'-11'418'16,"10"7"-168"-16,-3-1-55 15,-4 6-28-15,1 9-41 16,1 0-71-16,-16 18-17 0,1 23-13 16,0 3-3-16,7-5-8 15,8-1-3-15,14-6-6 16,8 0-2-16,11-6 0 16,0-1 0-16,-5-6-1 15,4-7-2-15,-5-5-30 16,-2-6-74-16,11-8 69 15</inkml:trace>
  <inkml:trace contextRef="#ctx0" brushRef="#br0" timeOffset="-179069.4">11349 12649 676 0,'14'-33'386'0,"-13"37"-7"15,0 6-199-15,1 7-8 16,2 12-35-16,3 3-30 16,0 2-35-16,-1-1-10 15,6-5-13-15,2-7-7 16,4-6-9-16,4-5 0 16,-5-10 0-16,-4-4 1 15,3-9-1-15,-2-5-1 0,-1-11-3 16,-4-5-5-16,0-2-8 15,-2-2-4-15,-2 5-8 16,4 8-2-16,-7 9-93 16,-1 8-55-16,2 8-179 15,1 1 185-15</inkml:trace>
  <inkml:trace contextRef="#ctx0" brushRef="#br0" timeOffset="-178789.64">11719 12431 989 0,'6'4'459'0,"3"0"-155"16,4 9-153-16,3 4 5 15,3 9-33-15,4 2-19 16,0 4-20-16,4 5-14 15,-6 3-12-15,-6 1-16 16,-3 3-20-16,-9-1-2 16,-3-7-2-16,-9-5-1 0,-7-8-3 15,1-6-15-15,-4-8-77 16,7-4-59-16,2-8-193 16,3-5 202-16</inkml:trace>
  <inkml:trace contextRef="#ctx0" brushRef="#br0" timeOffset="-178469.44">12185 12695 1123 0,'-42'-41'466'0,"35"34"-206"0,4 3-76 16,8-2-34-16,7 4-12 16,10 0-63-16,5 1-20 15,9 2-17-15,1-1-6 16,10 0-10-16,0 0-5 15,-3 0-10-15,-7-1-2 16,-9 1-112-16,-4 1-92 16,-2 3 121-16</inkml:trace>
  <inkml:trace contextRef="#ctx0" brushRef="#br0" timeOffset="-178261.29">12331 12483 1083 0,'9'17'516'16,"-1"5"-233"-16,2 11-75 15,-3 4-12-15,-5 7-83 16,2 4-38-16,-5-6-37 16,0 0-10-16,7-12-19 15,-5-9-9-15,11-6-88 16,3-4-87-16,5-9 110 0</inkml:trace>
  <inkml:trace contextRef="#ctx0" brushRef="#br0" timeOffset="-177656.63">13049 12794 925 0,'-2'10'399'0,"2"-5"-210"16,5 0 4-16,9-9-21 15,3-6-42-15,6-8-56 0,1-6-16 16,5-11-24-16,-2-4-9 15,0-8-13-15,-3-2-1 16,-9 4 0-16,-7-1 1 16,-9 11 2-16,-8 4 2 15,-7 3 1-15,-5 7 1 16,-5 6 0-16,1 4 0 16,1 12 1-16,3 7-1 15,1 13 3-15,4 10 1 0,5 11 6 16,5 7 3-16,10 6-2 15,3-2-2-15,8 2-2 16,2-6-2-16,6-8-4 16,1-3-3-16,6-11-11 15,-1-6-4-15,8-11-30 16,1-9-50-16,6-8-164 16,-1-6 158-16</inkml:trace>
  <inkml:trace contextRef="#ctx0" brushRef="#br0" timeOffset="-176167.99">13532 12760 1032 0,'-33'-25'451'0,"30"16"-235"15,-3 2-12-15,4 7-58 16,4 7-37-16,-1 7-49 16,12 7-10-16,-4 10-8 15,5 0-6-15,5-2-5 16,-3-2-2-16,4-6 1 0,0-9 1 16,-1-1-3-16,0-8-1 15,-2-3-2-15,-1-2 1 16,-3-12 2-16,-2-3-2 15,1-12-3-15,-3-3-5 16,0 1-7-16,-3-1-2 16,-2 10-3-16,-3 4 0 0,-3 9-55 15,-3 7-38-15,1 6-96 16,-2 1-73-16,5 6 164 16</inkml:trace>
  <inkml:trace contextRef="#ctx0" brushRef="#br0" timeOffset="-175679.52">13830 12783 1040 0,'48'-5'458'0,"-50"2"-179"0,1 3-66 15,1 3-53-15,0-3-32 16,-1 3-77-16,-2 20-17 16,3 36-11-16,4-31-4 15,7-6-8-15,2-3-1 16,3-13-2-16,3 2 0 15,-2-8 0-15,3-5-2 16,-5-9 1-16,5-6-1 0,-6-8-1 16,2-2 0-16,-1-2-1 15,-10 2 2-15,3 6 1 16,-4 4 2-16,-7 12 9 16,1 2 5-16,-6 12 5 15,2 5 0-15,-1 13-3 16,-2 4-3-16,8 7 0 15,0 0-3-15,8-4-7 16,9-5-4-16,5-10-8 16,5-6-43-16,5-12-127 15,4-5 117-15</inkml:trace>
  <inkml:trace contextRef="#ctx0" brushRef="#br0" timeOffset="-137089.55">10104 14704 530 0,'-44'26'310'16,"34"-29"-42"-16,0 3-73 15,0-2-7-15,5 2-32 16,0 0-16-16,1 0-26 16,4 0-11-16,0 0-28 15,0 0-12-15,0 0-27 16,8 1-9-16,20 6-9 16,35 7-4-16,-18-13-5 15,2 1-2-15,4-3 1 16,4 0-1-16,-2 1-1 15,-10-1 1-15,-11 1 1 0,-10-2-13 16,-12 2-94 0,1 1-72-16,-10 3 98 0</inkml:trace>
  <inkml:trace contextRef="#ctx0" brushRef="#br0" timeOffset="-136852.91">10153 14888 649 0,'-12'6'383'16,"4"1"-9"-16,8-2-166 16,3 1-11-16,6-2-26 15,9-2-30-15,6-2-47 16,6 0-21-16,6-3-31 16,6-3-8-16,7 4-11 15,-3-2-3-15,-6 1-6 16,-13 2-2-16,-10 1-14 15,-1 2-32-15,-9 3-97 16,-3-5-71-16,-2 0 115 16</inkml:trace>
  <inkml:trace contextRef="#ctx0" brushRef="#br0" timeOffset="-136512.08">10233 14538 954 0,'9'2'441'0,"4"3"-208"15,7 5-61-15,3 8-15 16,11 2-64-16,0-1-28 16,5 3-25-16,-3 0 2 0,-7 2 11 15,-6 4 1-15,-5 2-3 16,-1 0-7-16,-6 3-11 15,1 1-3-15,-11-4 3 16,-5 4 2-16,-11-5 3 16,0-2-2-16,-6-3-8 15,0-5-4-15,7-2-10 16,-5-6-3-16,4-4-17 16,0-3-21-16,7-4-68 15,6-1-49-15,0-5-196 16,8 1 216-16</inkml:trace>
  <inkml:trace contextRef="#ctx0" brushRef="#br0" timeOffset="-135009.75">12095 14765 285 0,'0'0'237'0,"0"0"74"16,0 0-37-16,0 0-39 0,0 0-15 16,0 0-36-16,0 0-14 15,0 0-40-15,-1-1-23 16,0-1-42-16,-2-7-20 15,-7-10-27-15,-28-29-4 16,19 32-5-16,-3 2-2 16,-3 9-5-16,7 5-2 15,-2 7-8-15,4 8-3 0,4 10-3 16,3 5-2 0,2 3 2-16,7-2 4 0,12-6 9 15,2-5 2-15,6-7 7 16,-2-5 1-16,1-8 0 15,-3-6-1-15,7-11 0 16,0-2-1-16,-3-8-3 16,4-3-4-16,-7-4-10 15,-4-3 1-15,-1 0 0 16,-4 1 5-16,-4 4 6 16,-1 0 2-16,-3 8 1 15,0 8 0-15,0 8 9 16,-1 7 2-16,-1 11 15 15,-1 6 10-15,1 17 9 16,1 4 4-16,3 8-3 16,1 1-6-16,5-1-13 15,2-2-7-15,0-13-12 0,4-2-4 16,-3-15-17-16,-1-1-45 16,4-3-122-16,0-4-82 15,4-6 146-15</inkml:trace>
  <inkml:trace contextRef="#ctx0" brushRef="#br0" timeOffset="-134851.45">12372 14686 1042 0,'9'25'530'16,"-5"5"-174"-16,4 6-80 16,3 0-29-16,-3-6-91 15,6-1-56-15,-2-10-68 16,-3-4-18-16,-1-14-59 15,-4-2-56-15,0-11-159 16,3-8-162-16,3-4 263 16</inkml:trace>
  <inkml:trace contextRef="#ctx0" brushRef="#br0" timeOffset="-134424.66">12360 14588 963 0,'6'-5'437'0,"4"6"-178"15,0 3-58-15,5 5-55 0,0 3-45 16,-2 0-66-16,5 1-39 16,6-6-71-16,6-4-24 15,8-3-42-15,0-3 11 16,-7 1 49-16,-4 2 21 16,-14 1 40-16,-5 1 17 0,-7 2 35 15,-3 0 26 1,-7 2 51-16,-2-1 21 0,-3 1 19 15,2 0-4-15,-1-3-15 16,6 2-14-16,5 1-37 16,1 2-18-16,5 2-31 15,1 3-4-15,4 1 2 16,0 1 6-16,1 2 14 16,2 0 3-16,0 4 7 15,0-3 2-15,-1-4-8 16,-3-2-4-16,-8-4-7 15,-3 2-4-15,-8 2-8 16,-2-2-4-16,-3-5-24 16,2-2-42-16,1-4-116 15,4-6-64-15,5-7-181 16,6-9 241-16</inkml:trace>
  <inkml:trace contextRef="#ctx0" brushRef="#br0" timeOffset="-134236.08">12804 14490 1203 0,'11'7'577'0,"-5"9"-244"15,1 18-123-15,-2 6-34 16,-2 12-88-16,4 4-35 16,6-3-33-16,4 0-9 0,8-13-11 15,0-8-5-15,-2-13-33 16,2-10-41-16,-7-10-103 15,2-6-76-15,-4-9 155 16</inkml:trace>
  <inkml:trace contextRef="#ctx0" brushRef="#br0" timeOffset="-134088.35">12749 14576 1387 0,'6'6'565'0,"9"6"-345"15,5-1-21-15,8 1-61 16,5-1-45-16,2-5-124 16,-2 0-82-16,12-3 70 15</inkml:trace>
  <inkml:trace contextRef="#ctx0" brushRef="#br0" timeOffset="-133811.71">13182 14523 1523 0,'-14'7'570'0,"5"16"-401"15,2 8-28-15,3 11-24 16,4 4-29-16,6 0-65 15,5 0-15-15,9-5-12 16,4-7-6-16,4-13-51 16,5-8-57-16,1-13-206 15,2-3 205-15</inkml:trace>
  <inkml:trace contextRef="#ctx0" brushRef="#br0" timeOffset="-133569.48">13463 14641 1319 0,'-5'22'577'16,"-1"11"-247"-16,6 3-89 15,6-4-63-15,-2-17-42 16,0 0-75-16,13 2-15 16,8-3-15-16,-9-9 0 15,3-6-7-15,1-4-4 16,-8-14-4-16,0 0 0 15,-2-12-4-15,-6-4-1 0,1 3-3 16,-1 0-2-16,-4 14-49 16,0 3-48-16,-1 11-140 15,-2 4-98-15,6 7 201 16</inkml:trace>
  <inkml:trace contextRef="#ctx0" brushRef="#br0" timeOffset="-133311.15">13810 14411 1256 0,'18'14'572'16,"-4"2"-196"-16,6 11-169 15,-4 5-19-15,0 10-39 0,-4 4-53 16,-6 9-63-1,2 3-14-15,-8-2-9 0,0-6 1 16,-5-14-14-16,-1-9-24 16,-5-14-75-16,1-4-50 15,1-9-131-15,-3-4 170 16</inkml:trace>
  <inkml:trace contextRef="#ctx0" brushRef="#br0" timeOffset="-133059.17">14106 14654 1426 0,'-21'9'558'0,"-9"18"-302"16,36-27-69-16,14-3-39 15,6-3-6-15,11-2-79 16,7-1-29-16,3 2-23 16,-1 1 0-16,-6 4-95 15,-1-1-58-15,-14 3-126 0,-12-1 142 16</inkml:trace>
  <inkml:trace contextRef="#ctx0" brushRef="#br0" timeOffset="-132878.85">14203 14528 1249 0,'0'12'531'15,"2"16"-255"-15,2 3-47 0,-3 14-47 16,-1 4-39-16,1-5-84 16,1-1-25-16,2-14-33 15,6-3-46-15,4-13-129 16,3-6-94-16,3-3 151 15</inkml:trace>
  <inkml:trace contextRef="#ctx0" brushRef="#br0" timeOffset="-132461.79">14639 14830 1253 0,'-7'19'524'0,"5"-14"-204"16,3-6-155-16,6-3-13 16,6-15-11-16,3-6-50 15,7-15-76-15,3-7-10 16,1-8-8-16,-3-1-6 15,-3 1-4-15,-8 4-3 0,-17 6 1 16,-5 8 3-16,-10 15 4 16,0 11 4-16,-1 14-1 15,0 12 1-15,-1 13 12 16,2 9 8-16,5 18 15 16,4 1 5-16,8 9-3 15,5-5 2-15,9-9-1 16,2-6-3-16,5-15-9 15,3-8-9-15,8-5-29 16,4-6-43-16,7-7-133 16,-1-2 165-16,1-7-28 15</inkml:trace>
  <inkml:trace contextRef="#ctx0" brushRef="#br0" timeOffset="-131900.11">15042 14711 1226 0,'-36'27'529'0,"30"-24"-218"15,7-1-62-15,-1 4-59 16,-1 6-38-16,6 7-92 0,-6 4-19 16,5 1-15-16,6 2-2 15,1-5-9-15,5-6 1 16,1-3 4-16,-5-7 1 15,0-1-1-15,-1-4-2 16,-3-5-4-16,2-3-3 16,0-11-7-16,2-2-8 15,3-13-32-15,1-4-21 16,-1 1-64-16,-1 2-44 16,-4 15-118-16,-3 6 172 0</inkml:trace>
  <inkml:trace contextRef="#ctx0" brushRef="#br0" timeOffset="-131479.77">15318 14727 1443 0,'26'15'569'0,"-35"-2"-347"16,-1 1-51-16,6 16-36 15,0-1-33-15,8 0-68 16,3-3-16-16,3-13-9 16,10 0-1-16,2-10-2 0,1 2 0 15,-1-8-3-15,-1-4-1 16,-4-7-4-16,5-5-1 15,1-4-3-15,-3-4 3 16,-4 2 5-16,-6 4 4 16,-3 5 6-16,-8 9 3 15,-4 7 4-15,-1 3 4 0,-1 16 13 16,3 4 5-16,-2 8 2 16,3 0-2-16,4-4-20 15,2-4-8-15,12-6-82 16,6-4-71-16,9-6-476 15,4 1 411-15</inkml:trace>
  <inkml:trace contextRef="#ctx0" brushRef="#br0" timeOffset="-131022.9">16686 14652 519 0,'-1'-1'342'15,"0"0"-72"-15,0 0 19 16,0-1-5-16,0 2-71 16,-1 4-24-16,-3 24-37 15,1 34-16-15,5-33-41 16,-1-2-22-16,2-10-41 16,2-6-50-16,0-7-137 15,0-6-103-15,2-16 145 16</inkml:trace>
  <inkml:trace contextRef="#ctx0" brushRef="#br0" timeOffset="-130615.48">16629 14507 1174 0,'2'-5'500'16,"5"7"-225"-16,4 2-83 15,3 6-45-15,5 0-34 0,6 1-77 16,4-1-22-16,8-1-16 15,-2-3-3-15,2-1-17 16,2-1-7-16,-15-1 2 16,-2 4 0-16,-17-1 19 15,-7 3 10-15,-6 0 10 16,-4-1 3-16,0-2 0 16,0 0 1-16,-6-2 9 15,5 1 1-15,2 1-4 16,5-1-2-16,10 3-9 15,4 2 1-15,8 3 7 16,1 1 5-16,4 2 24 16,-3 1 12-16,-4-1 19 15,-3 1 7-15,-6 2-5 16,-4-3-10-16,-3 2-16 16,-4-2-7-16,-5-8-18 0,2-1-6 15,-7-7-25-15,-4-4-29 16,5-6-85-16,-3 1-56 15,7-3-110-15,7-2 164 16</inkml:trace>
  <inkml:trace contextRef="#ctx0" brushRef="#br0" timeOffset="-130150.52">18022 14474 1033 0,'-1'-7'480'0,"1"2"-206"0,1 11-46 15,1 4-7 1,-3 17-64-16,-1 8-43 0,-3 10-65 16,7 6-16-16,0-6-19 15,8-2-9-15,4-12-27 16,1-12-28-16,10-8-96 16,-5-11-74-16,-1-4-198 15,-7-4 254-15</inkml:trace>
  <inkml:trace contextRef="#ctx0" brushRef="#br0" timeOffset="-129997.42">18012 14636 622 0,'-30'-14'379'0,"14"2"5"15,12 1-71-15,2 5-68 16,4 4-27-16,3 3-68 16,2 2-27-16,13 3-49 15,8 3-19-15,7-2-24 16,1-3-49-16,2-5-123 0,-1-4-92 15,1-9 128-15</inkml:trace>
  <inkml:trace contextRef="#ctx0" brushRef="#br0" timeOffset="-129489.58">18283 14354 1087 0,'0'13'515'0,"0"2"-214"16,-1 15-102-16,1 7-17 0,-1 11-61 15,0 7-27-15,3-3-24 16,0-4-10-16,6-14-24 16,0-8-15-16,2-12-16 15,-2-5-3-15,-6-7-13 16,1-2-8-16,-3-10-13 16,0-2-3-16,0-6 6 15,0-1 2-15,0 2 9 16,4 5 2-16,1 5 6 15,5 4 4-15,4 6 16 16,3 5 9-16,1 6 18 16,1 4 9-16,2-2-2 15,4-3-4-15,5-13-12 16,4-4-8-16,7-11-10 16,-2-2-2-16,-7-4-2 0,-6 0 1 15,-14-2 5-15,-7 1 3 16,-12 3 4-16,-7 2-2 15,-6 11-6-15,-1 5-3 16,2 9 3-16,3 10 4 16,7 3 3-16,0 2 0 15,12 0-7-15,6-3-6 16,8-1-25-16,9-5-52 0,3-6-142 16,5-6-90-16,10-7 174 15</inkml:trace>
  <inkml:trace contextRef="#ctx0" brushRef="#br0" timeOffset="-129113.56">19513 14468 1438 0,'-10'-13'577'0,"-1"0"-355"15,0 2-30-15,-11 2-34 0,2 7-52 16,-11 2-76-16,-6 3-16 16,2 11-14-16,0 0-5 15,15 5-11-15,6 3-1 16,21-1 4-16,7 4 6 15,12-1 7-15,7 1 5 16,0-2 9-16,-7-5 6 16,0-2 17-16,-5-3 5 15,-2-1-1-15,2 0-3 0,-14-1-7 16,-3 0 1-16,-18-1-3 16,-2 1 0-16,-1-4-13 15,-6-3-28-15,6-6-90 16,3-4-46-16,5-5-131 15,9-4-253-15,17-5 365 16</inkml:trace>
  <inkml:trace contextRef="#ctx0" brushRef="#br0" timeOffset="-128758.58">19731 14339 1144 0,'12'18'596'16,"-7"5"-111"-16,-8 15-241 15,-4 5-46-15,-1 10-71 0,2 1-49 16,4-3-52-16,3-3-12 16,2-13-9-16,3-6-1 15,0-16-3-15,-3-7-1 16,-2-6-18-16,0-4-10 16,2-12-13-16,-1-4-1 15,2-12 13-15,2-2 9 16,0 1 13-16,4 2 4 15,2 9 10-15,0 5 13 0,3 13 23 16,-5 4 7-16,-2 13 9 16,-1 9-6-16,-5 6-12 15,0 2-5-15,2-3-12 16,3-6-7-16,1-3-13 16,3-5-4-16,-4-6-72 15,2-3-58-15,2-8-156 16,3-2-84-16,5-9 227 15</inkml:trace>
  <inkml:trace contextRef="#ctx0" brushRef="#br0" timeOffset="-128229.2">19992 14615 1116 0,'-8'15'513'0,"8"7"-156"15,1-4-59-15,-1-3-73 0,10-3-27 16,1-8-101-16,-1-2-30 15,11-4-30-15,-6-8-6 16,7-4-16-16,0-2-4 16,-9-5-16-16,-3 0-5 15,-14-2-3-15,-10 0 0 16,-17 1 7-16,-4 6 3 16,-5 3 3-16,8 6-1 15,12 6 1-15,5 2 0 0,9 8-1 16,0-1-2-16,5 7-2 15,-2-4 1-15,10 0 0 16,4-3 0-16,8-4-3 16,10-3-3-16,5-7-26 15,2-5-16-15,5-2-15 16,-2 0 3-16,-4 2 27 16,0 5 18-16,-11 6 19 15,-4 1 4-15,-11 10 1 16,-2 2 17-16,-7 10 26 15,1-1 11-15,0 2 16 16,-1-1-12-16,1-10-23 16,-1-3-10-16,0-7-10 15,1-3 1-15,-1-2 1 0,-1 1-2 16,0 0-13-16,1-2-8 16,0-13-50-16,7-28-56 15,0 30-163-15,4-2-90 16,1 3 212-16</inkml:trace>
  <inkml:trace contextRef="#ctx0" brushRef="#br0" timeOffset="-128069.33">20475 14395 991 0,'3'6'502'0,"4"11"-109"15,-4 0-80-15,-2 10-105 16,-1 3-49-16,6 13-103 15,1 2-24-15,11-5-21 16,0-4-6-16,4-13-36 16,1-5-41-16,-2-14-137 15,-2-4-102-15,-6-11 188 16</inkml:trace>
  <inkml:trace contextRef="#ctx0" brushRef="#br0" timeOffset="-127902.27">20389 14488 1416 0,'3'4'587'0,"3"-1"-354"15,15 4-32-15,-2-4-35 0,5-3-52 16,7 0-60-16,3-1-52 16,5 1-138-16,1 2-82 15,-1 11 118-15</inkml:trace>
  <inkml:trace contextRef="#ctx0" brushRef="#br0" timeOffset="-127549.05">20722 14680 1082 0,'10'2'544'15,"1"-3"-86"-15,11-8-266 16,2-4-37-16,5-5-44 15,7-4-45-15,-11-6-46 16,-4 0-6-16,-6 6 2 16,-13 4 4-16,-5 8 7 15,-4 3 1-15,-13 7-5 16,0 7-3-16,-9 4-4 16,0 6 3-16,5 6 14 15,-3 2 6-15,18 3 3 16,3-2-5-16,9-4-16 0,8-2-9 15,9-5-12-15,4-4-7 16,7-6-61-16,2-5-44 16,1-7-101-16,4-4-73 15,5-5-119-15,-2-2-75 16,0-1 304-16</inkml:trace>
  <inkml:trace contextRef="#ctx0" brushRef="#br0" timeOffset="-127338.2">21141 14565 568 0,'1'-15'453'16,"-7"6"89"-16,-4 6-72 0,-2 4-138 15,0 7-57-15,0 4-92 16,4 0-44-16,5 3-66 16,3-2-18-16,8 2-19 15,2-1-1-15,1-4 1 16,0 1 2-16,-4-1-9 16,-1 1-4-16,-7 4-8 15,-6 0-1-15,-7 3-3 16,-5-1-3-16,-3-6-45 15,2-4-38-15,5-11-102 16,7-6-61-16,8-9-93 16,9-6 190-16</inkml:trace>
  <inkml:trace contextRef="#ctx0" brushRef="#br0" timeOffset="-127142.14">21370 14350 1451 0,'8'16'624'0,"-7"9"-331"16,-6 14-152-16,-6 7-27 16,9 3-54-16,3-2-23 15,11-10-26-15,2-6-9 16,3-10-19-16,4-6-35 0,1-6-86 16,6-5-51-16,-8-6-150 15,-4-4-157-15,-12-2 329 16</inkml:trace>
  <inkml:trace contextRef="#ctx0" brushRef="#br0" timeOffset="-126992.33">21330 14524 835 0,'-24'-27'465'0,"12"14"-77"15,7 3-63-15,9 7-93 16,2 1-37-16,9 2-65 16,8 1-28-16,7 0-49 15,2 5-18-15,5-4-25 16,4-1-58-16,7 0-138 15,8 1-68-15,9 9 133 16</inkml:trace>
  <inkml:trace contextRef="#ctx0" brushRef="#br0" timeOffset="-126422.45">22584 14587 1233 0,'-53'-37'527'16,"45"41"-257"-16,4 17-111 15,2 7-15-15,1 18-32 16,1 8-35-16,2 7-41 16,0 3-12-16,5-14-13 15,1-8-4-15,2-11-17 16,0-8-25-16,-4-7-56 16,-5-2-45-16,-2-9-112 15,-5-7-40-15,-4-16 6 16,0-4 47-16,1-13 126 15,-5-5 63-15,0-7 50 16,1-7 1-16,-2-3 51 0,7 1 44 16,6 9 94-16,4 8 39 15,15 13 12-15,2 9-19 16,14 10-44-16,3 6-19 16,0 7-31-16,-3 5-22 15,-7 9-43-15,-4 1-19 16,-12 3-27-16,-4 2-5 0,-12-5-1 15,-5 1 0-15,-10-4-15 16,-3-4-13-16,-3-7-44 16,1-3-29-16,2-5-49 15,3 0-31-15,10-4-91 16,5 1-69-16,18 0 207 16</inkml:trace>
  <inkml:trace contextRef="#ctx0" brushRef="#br0" timeOffset="-126058.58">22913 14635 967 0,'33'-14'436'0,"-22"-3"-136"15,-6-1-71-15,-9 2-50 16,-5-3-10-16,-7 4-70 16,5 3-27-16,-12 4-29 15,0 8-7-15,3 10-16 16,-5 6-6-16,10 10-8 0,7 0-1 15,5 0 2-15,4-5 1 16,9-6 5-16,3-3 3 16,4-6 1-16,5-5 0 15,3-7-9-15,-5-5-2 16,1-6 0-16,-1-4 0 16,-5 1 3-16,6 5 1 15,-15 6 4-15,1 7 9 0,-3 11 6 16,1 5 0-16,1 7-7 15,0-1-9-15,4-4-37 16,-2-2-50-16,8-5-126 16,-1-6-87-16,4-7 168 15</inkml:trace>
  <inkml:trace contextRef="#ctx0" brushRef="#br0" timeOffset="-125719.05">23179 14436 1085 0,'7'0'523'16,"0"10"-172"-16,0 11-169 16,-1 4-38-16,-4 10-49 15,2 3-33-15,2-4-33 16,1-2-12-16,5-11-27 0,3-8-26 16,0-8-64-16,-2-3-43 15,-9-6-107-15,-4-2-74 16,-13-3-101-16,-6 0 43 15,-11-5 185-15,-1-4 123 16,0-5 234-16,0-3 54 16,8 1 39-16,5 5 18 15,9 8 6-15,4 3-19 0,10 6-40 16,4 1-24-16,10 2-48 16,5-1-20-16,10 1-50 15,0 2-23-15,0-1-30 16,-5 1-42-16,-7 5-113 15,-1-4-72-15,-8-2-262 16,4 0 291-16</inkml:trace>
  <inkml:trace contextRef="#ctx0" brushRef="#br0" timeOffset="-125390.68">23377 14287 826 0,'7'4'500'16,"-7"1"-5"-16,3 11-226 15,4 10-28-15,-4 11-57 16,-3 7-36-16,-2 5-42 16,-2-2-14-16,0-1-26 15,4-4-16-15,0-17-30 0,0-7-8 16,2-11-14-16,6-4-10 16,-8-6-21-16,3-5-8 15,3-8-2-15,-2-4 7 16,7-4 21-16,-2 0 9 0,-1 5 8 15,-4 3 4-15,2 10 26 16,-1 1 11-16,0 9 18 16,0 7 3-16,-2 8-18 15,-2 3-7-15,1 0-21 16,2-5-29-16,3-4-121 16,4-4-73-16,12-7-348 15,9 0 348-15</inkml:trace>
  <inkml:trace contextRef="#ctx0" brushRef="#br0" timeOffset="-124820.05">24170 14588 1098 0,'7'-2'480'16,"-1"-3"-204"-16,-4-6-65 15,7-8-57-15,-4-25-21 16,-22 33-69-16,1 0-16 0,-4 8-27 15,0 3-9-15,2 4-16 16,2 9-3-16,4 12-3 16,4 5-1-16,5 8 7 15,3-2 0-15,8-7 2 16,4-6 3-16,6-11 3 16,0-6 1-16,5-13 0 15,1-5 0-15,0-13-5 16,1-6-3-16,-6-6-2 15,1-4-1-15,-6-1 6 16,-3 1 3-16,-5 6 3 16,-8 6 0-16,-1 10 1 15,3 16 4-15,-6 6 5 16,2 10 0-16,1 15 7 16,-1 2 6-16,4 14 17 0,2 7 9 15,2-5-1-15,3-8-10 16,3-11-23-16,3-9-9 15,4-10-80-15,-1-3-49 16,2-7-159-16,-1-5-173 16,0-5 291-16</inkml:trace>
  <inkml:trace contextRef="#ctx0" brushRef="#br0" timeOffset="-124681.12">24469 14552 795 0,'1'3'457'0,"-1"13"23"16,-4 2-154-16,4 5-79 15,0-1-36-15,0-5-105 16,4-4-48-16,-3-7-56 16,-1-3-42-16,2-7-128 15,-2 3-89-15,0 0-256 16,0 0 312-16</inkml:trace>
  <inkml:trace contextRef="#ctx0" brushRef="#br0" timeOffset="-124289.52">24435 14471 825 0,'-12'-23'423'0,"11"12"-103"16,2 2-53-16,9 6-70 16,11 4-23-16,12 1-36 0,2 4-23 15,7-1-19-15,-1-2-13 16,-4 1-29-16,-1-2-15 16,-8 3-22-16,-5-2-5 15,-16 3 5-15,-4 1 4 16,-13 3 5-16,-8 6 1 15,-6-3-7-15,-2 1-6 16,5-4-6-16,4 1-3 16,11-2-6-16,6 1 0 15,6-1 1-15,5 0 0 0,4-2 5 16,-2 1 1-16,1 1 8 16,-2-3 6-16,-3 2 7 15,-5 0 6-15,-6 0-1 16,-6 0-3-16,-7 1-12 15,-3-4-26-15,0-2-71 16,-1-1-46-16,9-5-126 16,4-2-54-16,8-6 192 15</inkml:trace>
  <inkml:trace contextRef="#ctx0" brushRef="#br0" timeOffset="-124124.11">24845 14291 1495 0,'6'10'596'16,"-9"20"-392"-16,-8 5-40 15,1 17-48-15,-1 3-38 16,9 6-50-16,3 0-11 16,8-13-15-16,1-5-5 15,5-18-33-15,1-5-33 0,1-15-88 16,1-2-74-16,-7-9 143 15</inkml:trace>
  <inkml:trace contextRef="#ctx0" brushRef="#br0" timeOffset="-123962.49">24713 14464 1214 0,'2'1'561'15,"5"1"-243"-15,7 4-109 16,9 4-18-16,8 0-79 15,5-2-49-15,0-4-44 16,-1 0-50-16,2-1-121 16,-3 0-76-16,11 10 123 15</inkml:trace>
  <inkml:trace contextRef="#ctx0" brushRef="#br0" timeOffset="-123555.86">25190 14582 938 0,'-8'-9'521'0,"-1"-2"-71"16,-2-3-192-16,1-5-34 16,-2 2-71-16,-1-3-45 15,-2 4-63-15,2 4-18 16,-1 8-20-16,1 5-6 16,-1 15-8-16,-1 7-4 0,-1 11 5 15,2 4 3-15,8-1 3 16,-5-5 2-1,11-10 4-15,3-7 0 0,5-7 0 16,8-7 0-16,2-7-4 16,2-3-2-16,7-9 0 15,0-1-1-15,3-4 2 16,-3 0 3-16,-5 8 1 16,-4 5 2-16,-7 10 10 15,-5 8 6-15,-5 7 6 16,-1 3 1-16,-1 1-11 15,-1-1-9-15,2-4-35 16,0-1-53-16,3-7-108 16,-1-4-85-16,4-5 159 15</inkml:trace>
  <inkml:trace contextRef="#ctx0" brushRef="#br0" timeOffset="-123256.17">25352 14547 825 0,'14'-5'465'15,"-9"11"-28"-15,2 4-136 16,-6 9-87-16,-2 3-39 16,-2 3-83-16,-2 2-30 15,3-8-37-15,-1-3-11 0,3-7-13 16,0-5-5-16,0-7-27 16,5-4-14-16,3-6-21 15,2-2-6-15,3-8 17 16,0 1 15-16,-1-1 25 15,0 1 11-15,-1 8 21 16,-1 3 26-16,0 7 46 16,1 4 14-16,-4 11 7 15,-7 8-19-15,-1 6-41 16,-1 2-14-16,-2-1-23 16,8-4-9-16,-1-7-53 15,3-4-43-15,10-8-143 16,0-3-111-16,11-5 216 15</inkml:trace>
  <inkml:trace contextRef="#ctx0" brushRef="#br0" timeOffset="-122832.45">25864 14497 1427 0,'4'-6'609'16,"-18"11"-322"-16,-6 4-67 15,-5 6-59-15,0 5-44 16,3 5-60-16,2 3-11 0,11-3-21 16,2-2-5-16,8-3-7 15,8-1-2-15,7 0-2 16,4 0-2-16,12-5-5 16,1-3-2-16,9-5-5 15,-3-7-3-15,7-8-4 16,2-5-3-16,-8-6 5 15,2 2 2-15,-20-2 10 16,-10 3 10-16,-14 0 4 16,-7 4 2-16,-6 5 7 15,-3 5 3-15,-2 6 5 16,4 5 5-16,2 6-5 16,3 4-5-16,5 5-8 15,0 1-5-15,9-1-10 0,1-2-6 16,16-7-56-16,5-6-43 15,8-7-100-15,10 0-53 16,10-7-81-16,8 3 197 16</inkml:trace>
  <inkml:trace contextRef="#ctx0" brushRef="#br0" timeOffset="-122438.53">27145 14426 1065 0,'3'-12'435'0,"4"-1"-235"16,-1-1-17-16,-2 0 3 16,-4 4-45-16,-2 0-68 15,-6 1-15-15,-5 5-19 16,-2 0-10-16,-2 10-21 16,-1 9-7-16,6 16-6 0,1 11 1 15,4 18 2-15,4 7 1 16,3 12 1-1,2 4 3-15,4-13 2 0,1-5 0 16,-1-18 0-16,2-7-11 16,-5-15-69-16,-3-9-78 15,-3-14 93-15</inkml:trace>
  <inkml:trace contextRef="#ctx0" brushRef="#br0" timeOffset="-122078.1">26898 14592 1110 0,'8'-10'476'0,"3"2"-251"16,1 3-3-16,12 4-34 15,0-2-48-15,8 4-72 16,4 2-27-16,2-1-33 16,1 1-3-16,3 1-5 15,-2 1-2-15,-2 1-2 16,0 3-3-16,-7 2 1 15,-9 1 0-15,-11 5 3 16,0-1 4-16,-13 7 16 16,1-1 16-16,-6-2 23 15,0-4 4-15,-4-6-6 0,-1-5-13 16,3-5-17-16,-2-3-4 16,9-8-10-16,0-3-5 15,7-8-9-15,2-3-3 16,-2-8-5-16,5 2-2 15,3 3-5-15,-3 0-20 16,6 14-68-16,0 5-46 0,-4 9-135 16,6 7-94-16,5 2 245 15</inkml:trace>
  <inkml:trace contextRef="#ctx0" brushRef="#br0" timeOffset="-121358.48">27553 14571 464 0,'0'7'348'0,"-4"4"66"15,-1 5-55-15,-4 1-74 16,-2 1-39-16,2-1-79 16,5 2-35-16,4-2-52 15,5 0-19-15,6-7-20 16,3-2-9-16,4-4-17 16,-1-2-8-16,5-5-5 15,-1-5 0-15,-3-7-8 16,-3-4-9-16,-7-1-8 15,-7 0-2-15,-9-3 5 0,-7 1 8 16,-9 2 8-16,-3 2 3 16,0 10 1-16,2 1 2 15,4 6 0-15,5 2 2 16,7 6 0-16,6-1-1 16,4 4-1-16,6-1-1 15,11-1 2-15,4 0 1 0,6 0 0 16,2 0-1-1,3-1 0-15,-2 0 0 0,3 0 0 16,0 1 1-16,-8 2-3 16,-4 0-1-16,-10 2-1 15,-7-1-1-15,-5-1 1 16,-5-2 1-16,2-4-9 16,2-1-6-16,-3-4-12 15,3 0 0-15,-1 0 5 16,1 0 6-16,1-2 10 15,4-7 1-15,1-3 5 16,28-24 2-16,-20 30 7 16,-2 1 7-16,-3 6 8 15,2 2 4-15,1 10 9 16,-11 1 4-16,5 7 3 16,-5 1 0-16,-4-2-14 0,6-5-9 15,2-8-22-15,0-6-13 16,5-6-16-16,6-5-9 15,-6-4 1-15,1-1 7 16,1 0 17-16,-3 0 10 16,5 2 7-16,-1 4 6 15,-6 4 23-15,1 1 12 16,-1 8 22-16,1 3 2 16,0 3-7-16,-3 1-8 0,3-1-24 15,1-1-17-15,9-3-113 16,5-3-68-16,5-3-167 15,0-6-319-15,3 1 444 16</inkml:trace>
  <inkml:trace contextRef="#ctx0" brushRef="#br0" timeOffset="-120827.03">29012 14559 816 0,'-19'-43'426'0,"32"27"-133"16,2-1-34-16,-4 1 19 0,-7 5-50 16,-4 3-33-1,-13 2-74-15,-5 5-35 0,-8-1-51 16,0 2-18-16,3 9-20 16,1-1-6-16,9 8-6 15,2 3-1-15,12 2 3 16,4 1 2-16,4 1 7 15,12 2 4-15,-3-3 15 16,7 1 7-16,6-6 20 16,-1 0 7-16,-2-2 15 15,-4-2-2-15,-13 0-8 16,-8-1-6-16,-9-1-9 16,-7-1-1-16,-9-2-9 15,-6-5-6-15,4-3-45 16,2 0-31-16,6-7-83 15,11 3-52-15,2-3-122 16,6-1 71-16,21-7 136 0</inkml:trace>
  <inkml:trace contextRef="#ctx0" brushRef="#br0" timeOffset="-120509.06">29713 14421 1024 0,'5'-24'485'15,"-4"9"-146"-15,4 11-162 16,0 6 2-16,-5 23-53 16,0 9-43-16,-1 22-51 15,-2 9-10-15,0 4-6 16,2-3-1-16,8-16-9 16,3-9-13-16,9-16-86 15,4-8-57-15,-5-18-278 0,-4-10 270 16</inkml:trace>
  <inkml:trace contextRef="#ctx0" brushRef="#br0" timeOffset="-120124.64">29613 14563 1067 0,'-19'-10'493'0,"6"4"-225"16,8 1-97-16,3 3-22 15,8 2-40-15,8 0-15 0,13 3-6 16,5 0-2-16,17-1-30 15,0 2-18-15,0-1-24 16,-3 2-6-16,-18 3-4 16,-7 0-1-16,-12 7-2 15,-2 4 0-15,-2 4 3 16,0 2 1-16,0-4 1 16,-2-3 1-16,3-8-1 15,-3-6 0-15,7-5 2 16,0-5 0-16,0-7 1 15,0-2 2-15,-5-4 4 16,2 0 4-16,-10-4 8 16,-4-3 4-16,-12-2 7 15,1 2 3-15,-3 9-7 16,6 7-9-16,0 13-21 16,1 3-13-16,1 8-48 0,6 4-36 15,8 2-122-15,5-2-80 16,15-2 181-16</inkml:trace>
  <inkml:trace contextRef="#ctx0" brushRef="#br0" timeOffset="-119582.42">30748 14450 1246 0,'0'-6'501'0,"0"16"-324"0,-2 4-11 16,-4 14-15-16,1 12-33 15,4-1-25-15,2 1-2 16,13-10-18-16,3-7-10 16,9-11-26-16,2-6-15 15,-1-10-13-15,-1-8-1 16,-1-8-1-16,-2-7 0 15,3-5 2-15,-1-2 0 16,-8 2 4-16,2 3 0 16,-13 12 2-16,-1 4 8 0,-5 12 10 15,-5 3 3-15,-2 13 5 16,-2 9-5-16,0 11-7 16,7 5-1-16,0-2 0 15,2-2-3-15,9-9-9 16,-3-5-18-16,11-5-90 15,1-4-57-15,1-4-150 16,3 2-98-16,0-6 253 16</inkml:trace>
  <inkml:trace contextRef="#ctx0" brushRef="#br0" timeOffset="-119405.47">31254 14748 1481 0,'12'9'592'0,"-6"-5"-349"0,-1 2-67 16,-5-2-23 0,-2 3-51-16,-3-4-102 0,-1 2-50 15,-2-3-132-15,7 0-87 16,1-2 156-16</inkml:trace>
  <inkml:trace contextRef="#ctx0" brushRef="#br0" timeOffset="-118644.55">31732 15181 1132 0,'-2'0'457'15,"1"0"-274"-15,0 0 1 16,-1 4 3-16,-2 12-19 16,-7 42-45-16,3-21-25 0,0 11-47 15,2 4-18-15,2-5-20 16,1-4-5-16,2-19-65 16,1-8-56-16,0-16-178 15,1-7-174-15,-1-12 293 16</inkml:trace>
  <inkml:trace contextRef="#ctx0" brushRef="#br0" timeOffset="-118274.96">31634 15239 909 0,'-8'-11'453'16,"3"4"-143"-16,4 3-118 16,1 1-11-16,4 1-47 15,-4 2-20-15,0 0-35 16,21 0-9-16,40-1-12 0,-23-2-6 15,5 2-6-15,-3 1-2 16,-7 3-9-16,-5 6-5 16,-10-1-10-16,1 0 4 15,0 0 4-15,-4-2 4 16,-3 0 10-16,-2 0-5 16,-6 8-5-16,-2 2-1 15,1 4-3-15,-4 6 1 16,-8-1 2-16,3 5-4 15,-6 4-12-15,-2-3-4 0,11-3-6 16,-2-5-2-16,6-9-51 16,1-3-42-16,-3-9-111 15,2-2-64-15,-1-2-133 16,0 1-157-16,0 0 367 16</inkml:trace>
  <inkml:trace contextRef="#ctx0" brushRef="#br0" timeOffset="-118106.4">31758 15487 930 0,'-17'0'526'16,"1"1"-56"-16,11 2-225 15,0-2-15-15,6 2-41 16,-1-3-26-16,0 0-55 16,22 2-19-16,39 1-38 15,-29-5-12-15,-3 0-22 0,-4 2-13 16,-8 4-48-16,4 3-34 15,-4 0-121-15,-5-1-48 16,4 3 150-16</inkml:trace>
  <inkml:trace contextRef="#ctx0" brushRef="#br0" timeOffset="-113999.27">7687 14583 719 0,'-24'-33'349'0,"21"34"-101"16,1 2-56-16,-1 15-26 15,-1 4-26-15,2 11-37 0,0 7-13 16,1 3-23-16,1 1-13 16,2-6-24-16,3-5-13 15,2-13-12-15,0-8-1 16,-1-9-83-16,0-2-65 15,-3-5 88-15</inkml:trace>
  <inkml:trace contextRef="#ctx0" brushRef="#br0" timeOffset="-113597.27">7491 14425 851 0,'-23'17'332'0,"3"11"-191"16,-3 4-26-16,4 9 21 16,-1 1-11-16,15 7-36 15,5 8-20-15,11 5-29 16,13 1-8-16,6-3-16 16,-2-8-6-16,10-12-9 15,-2-7-1-15,10-16 2 16,8-11 1-16,-1-19 4 15,5-11 3-15,-5-18 1 0,2-5 2 16,-18-9-2-16,-8-2 1 16,-15 1 2-16,-13-1 1 15,-10 3 6-15,-12 2 3 16,-17 1 1-16,-7 3 2 16,-6 12-4-16,-3 5-1 15,5 14-8-15,4 10-5 16,11 8-16-16,3 3-12 15,17 11-17-15,3 4-8 0,16 8-154 16,10 7 140-16</inkml:trace>
  <inkml:trace contextRef="#ctx0" brushRef="#br0" timeOffset="-113200.39">8216 14679 915 0,'-4'0'456'0,"-1"0"-176"16,4 1-83-1,1-1-30-15,0 0-63 0,0 0-21 16,0 0-17-16,10-1-4 15,13-1-17-15,29-5-14 16,-23 1-19-16,-1 1-12 16,-2 0-113-16,-1 1-84 15,-10 3 116-15</inkml:trace>
  <inkml:trace contextRef="#ctx0" brushRef="#br0" timeOffset="-113011.49">8274 14507 886 0,'0'5'432'16,"1"2"-124"-16,4 13-134 15,-1 6-11-15,2 9-48 16,1 4-35-16,3 0-45 16,2-1-12-16,2-4-14 15,3-3-57-15,5-7-191 16,1-6 166-16</inkml:trace>
  <inkml:trace contextRef="#ctx0" brushRef="#br0" timeOffset="-112614.12">8610 14559 1119 0,'-6'-9'483'15,"7"9"-191"-15,2 0-152 16,7 3-58-16,0 2 3 0,6 0-28 16,3 1-24-16,0 1-13 15,-1 4-3-15,-1 3-7 16,-4 4 0-16,-7 1 2 16,-5 2 2-16,-7 4 5 15,-6 2 1-15,-5-2 3 16,2-1 0-16,0-8-1 15,2-3-1-15,5-8-5 16,1-3-3-16,7 2 2 16,1-4-2-16,-1-1 6 15,0 1 1-15,15-2 3 16,11 0 1-16,30-5-5 16,-28-1-3-16,1 0-6 15,-5 0-4-15,-3 0-86 16,-1 0-74-16,-5-1 95 15</inkml:trace>
  <inkml:trace contextRef="#ctx0" brushRef="#br0" timeOffset="-112217.61">8610 14308 1308 0,'-20'10'499'15,"0"7"-337"-15,0 5-28 0,3 16-18 16,6 9-19-16,5 14-53 16,7 11-23-16,8 11-24 15,-1-4-6-15,14-5 0 16,3-7-1-16,11-16 2 16,4-6-1-16,9-18-3 15,3-9 2-15,13-19 5 16,-1-12 3-16,-4-19 4 15,-4-9 1-15,-13-14-10 16,-3-5-6-16,-13-6 0 16,-5-4 1-16,-18-3 12 15,-6 1 9-15,-19 2 4 16,-13 2-1-16,-8 12 3 16,-7 8-3-16,-6 18-3 15,4 13-1-15,-2 20-8 0,-2 12-7 16,8 20-9-16,2 8-5 15,11 3-10-15,12 1-5 16,15-6-125-16,9-6 21 16,15 2 70-16</inkml:trace>
  <inkml:trace contextRef="#ctx0" brushRef="#br0" timeOffset="-90022.04">5137 5000 584 0,'-1'0'298'0,"0"0"-71"16,0-1-24-16,0 0-34 15,-5-2-11-15,-1-1-27 16,-5-2-17-16,-28-7-36 16,25 19-16-16,0 5-28 15,-3 6-8-15,6 8-11 16,3 5-4-16,3 8-4 0,4 6-1 15,2-2-1-15,3 2-1 16,7-4-2-16,2-8 0 16,1-5 0-16,2-3 0 15,-2-9 2-15,2-2 1 16,-4-6-19-16,-6-4-46 16,1-4-191-16,-1-3 169 15</inkml:trace>
  <inkml:trace contextRef="#ctx0" brushRef="#br0" timeOffset="-89793.39">4902 5328 676 0,'13'8'377'16,"-3"3"-143"-16,9 7 20 15,-9 3-34-15,0 6-67 16,5 2-23-16,-7-6-41 15,4-2-12-15,0-8-25 16,0-6-6-16,2-4-15 16,3-3-6-16,-3-7-6 15,2-5-3-15,-1-9-1 16,-2-1 0-16,-2-1-36 16,1 1-55-16,-4 2 49 15</inkml:trace>
  <inkml:trace contextRef="#ctx0" brushRef="#br0" timeOffset="-89101.55">5384 4652 605 0,'11'3'335'0,"-9"1"-54"0,3 0-30 15,5-2-39-15,1-3-42 16,1-6-55-16,-3-11-31 16,2-3-40-16,0-1-12 15,-2-2-11-15,-3 3 0 16,-7 1 4-16,-6-1 0 15,-6 6-2-15,-4 1-4 16,-5 5-12-16,3 3-4 16,-4 7-6-16,2 5-4 0,4 6-6 15,2 4-5 1,9 6 0-16,4 1 3 0,9 7 9 16,6 0 6-16,6-1 8 15,5 0 4-15,4-1 7 16,-5-2 4-16,-6 0 7 15,1-2 2-15,-10-4 3 16,4 0 4-16,-7-7 6 16,-3-2 4-16,0-1 6 15,-5-1-1-15,-3 2-12 16,-9-1-8-16,-9-3-15 16,2-3-6-16,-6-5-47 15,3-3-45-15,3-8-149 16,1-5-136-16,14-4 226 15</inkml:trace>
  <inkml:trace contextRef="#ctx0" brushRef="#br0" timeOffset="-88674.4">5727 4533 791 0,'0'8'466'0,"0"-8"-83"15,0 0-151-15,-1 2-8 0,0-2-100 16,0 0-27-16,0 0-56 16,0-1-13-16,0 0-15 15,0-1-3-15,0 1-6 16,-5 0-2-16,3 0-2 16,0 0-1-16,-2 1 0 15,2 0 0-15,0 0 1 16,-2 1 0-16,0 1 1 15,-2 2-3-15,0 0 1 16,2 1-1-16,1 12-2 16,-27 28-1-16,32-30-8 15,4 3-5-15,5-3-3 16,4-4 3-16,4-7 5 16,4-4 5-16,3-11 7 15,0-3 2-15,-5-9 7 16,-2 0 4-16,-9 1 8 15,-5 3 3-15,-6 3 6 0,-6 5 0 16,-6 2-4-16,-4 2-4 16,-1 6-14-16,-2 0-9 15,6 2-12-15,0 3-33 16,8 2-106-16,6-1-79 16,4 5 133-16</inkml:trace>
  <inkml:trace contextRef="#ctx0" brushRef="#br0" timeOffset="-88222.06">6076 4574 968 0,'-3'-7'462'0,"-1"0"-197"15,-7-3 2-15,-3 3-117 16,1 3-31-16,-6-2-57 15,3 6-18-15,-1 2-27 16,-3 4-9-16,6 6-16 16,0 2-7-16,5 8-6 15,8 2 3-15,-3 3 4 0,3-2 2 16,10-4 10-16,0-6 3 16,9-7 11-16,1-5 5 15,-7-7 0-15,4-4 0 16,-2-9-3-16,5-3-2 15,-3-2 0-15,-5-2 2 16,-2 6 1-16,-5 2 3 16,-4 7 7-16,1 6 2 15,-3 3 5-15,-1 6 1 0,2-6-5 16,0 0-4 0,-4 13-12-16,1 4-5 0,-3 28-6 15,12-32-2-15,7-1-2 16,-1-2-1-16,4-6-11 15,-2-2-41-15,0-2-122 16,-1-2-89-16,6 2 152 16</inkml:trace>
  <inkml:trace contextRef="#ctx0" brushRef="#br0" timeOffset="-87984.4">6248 4381 698 0,'4'4'452'0,"-5"10"79"16,-1 6-249-16,-4 12-35 0,-1 5-59 15,0 9-85-15,3 1-31 16,4-3-42-16,3-1-14 16,2-14-12-16,3-3 0 15,-1-8-4-15,-1-6 0 16,0-4-43-16,-2-5-50 15,-2-3-141-15,3-5-124 0,0 1 220 16</inkml:trace>
  <inkml:trace contextRef="#ctx0" brushRef="#br0" timeOffset="-87614.12">6596 4486 1080 0,'-11'5'532'0,"6"-4"-210"16,2 0-122-16,2-1-6 15,1 0-95-15,0 0-29 16,0 0-47-16,0 0-19 15,0 0-87-15,7 0 61 0</inkml:trace>
  <inkml:trace contextRef="#ctx0" brushRef="#br0" timeOffset="-87421.83">6646 4683 1068 0,'-6'0'493'0,"6"0"-191"15,0-1-34-15,0 0-22 16,0 0-65-16,0-1-91 16,0 1-38-16,0 0-138 15,0 0 436-15</inkml:trace>
  <inkml:trace contextRef="#ctx0" brushRef="#br0" timeOffset="-23618.03">24724 10165 252 0,'0'0'163'0,"0"0"-3"0,0 0-21 16,0 0-26-16,0 0-10 15,0 0-21-15,0 0-15 16,0 0-27-16,0 0-8 15,0 0-5-15,0 1-2 16,1 10-6-16,0 2-3 0,2 30-4 16,-6-22-2-1,0 2-2-15,1-1 0 0,0-1-1 16,1-3 1-16,1-5-2 16,0-3 0-16,1-5-2 15,-1 1-3-15,0-4-29 16,0-2-53-16,0 0-150 15,0-1 146-15</inkml:trace>
  <inkml:trace contextRef="#ctx0" brushRef="#br0" timeOffset="-22975.93">24884 10197 275 0,'1'-1'168'16,"-1"1"-24"-16,0 0-65 15,0 0-22-15,0 0-18 16,0 0 0-16,1 3 5 15,1 8 1-15,-1 2-8 16,3 30-7-16,-3-32-11 16,4 3 1-16,2-1 0 15,-1-3 4-15,0 2 5 16,4-4-1-16,-3-4-3 16,1 1-3-16,3-5-5 15,0-1-1-15,3-4 0 16,1-3 1-16,-6-6 1 0,0-2 1 15,-3-2-2-15,-6-5 1 16,1 4 3-16,-2 3 2 16,-5 2 8-16,2 4-2 15,-4 1-5-15,2 0-4 16,-3 6-12-16,1 1-6 16,2 3-6-16,-2 1-6 15,3-1-5-15,-1 5-6 0,-1 0-56 16,1-1-53-16,4 3 81 15</inkml:trace>
  <inkml:trace contextRef="#ctx0" brushRef="#br0" timeOffset="-20415.69">26237 9992 344 0,'-1'0'178'0,"0"0"-59"15,0 0-24-15,0 0-36 16,0 0-3-16,0 0 9 16,1 0 2-16,0 0-7 15,0 0-6-15,0 0-15 16,0 0-6-16,6 4-7 15,6 3-2-15,27 10 1 16,-32-17 2-16,2 0 0 16,-7 0-1-16,0 0-4 15,6 0-5-15,-8-1-6 16,0 1-22-16,0 3-109 0,-1-3-100 16,0 0 129-16</inkml:trace>
  <inkml:trace contextRef="#ctx0" brushRef="#br0" timeOffset="-19654.91">26414 9856 205 0,'-6'-30'190'16,"6"25"33"-16,0 5-49 16,0 2-27-16,0-2-52 0,0 0-24 15,0 0-23-15,0 0-5 16,0 0-15-16,0 0-8 16,0 0-10-16,0 0-4 15,0 0-2-15,9 4 0 16,-4-2-1-16,11 2 0 15,13 8-1-15,-20-10 1 16,-4 3 1-16,0 0 0 0,-5 4-7 16,-1 0-5-16,-6 1-8 15,-4-2-6-15,5 2-3 16,-3-1-1-16,8-1 0 16,-6-2 5-16,3-1 7 15,4-2 3-15,-2-1 0 16,2-2 0-16,0 0 2 15,0 0 3-15,0 0 6 16,0 0 3-16,0 0 10 16,0 0 4-16,10 7 14 15,3 0 1-15,23 15-6 16,-25-18-1-16,-8-2-13 16,0 1 2-16,1 1 6 15,-4-4 2-15,0 0 6 16,0 0-1-16,0 0-2 0,-1 0-1 15,-1 4-3-15,-1 2-2 16,0-1-5-16,0-1-3 16,1-3-3-16,-2 1-3 15,3-1-4-15,0 0-6 16,0-1-39-16,0 0-25 16,0 0-83-16,0 0-66 15,-1 0 140-15</inkml:trace>
  <inkml:trace contextRef="#ctx0" brushRef="#br0" timeOffset="-18560.79">26520 9977 103 0,'-1'0'79'0,"0"0"12"0,0 0-21 15,-1 0-24-15,1 0-1 16,0 0-4-16,0 0-3 16,0 0-8-16,0 0-4 15,0 0-2-15,-1 2 0 16,-3 2-3-16,0 2-3 15,2-3-5-15,-2 2-4 16,2-1-5-16,-2-1-3 0,3-1-2 16,-5 0-3-16,2-1-25 15,3 2-31-15,1-3 38 16</inkml:trace>
  <inkml:trace contextRef="#ctx0" brushRef="#br0" timeOffset="-14354.23">23631 9439 231 0,'-1'-1'122'0,"0"0"-22"16,0 0-10-16,0 0-12 15,0 0-4-15,0-1-11 16,1 1-3-16,0 0-2 16,0 0 0-16,12-2-3 15,-1 1-8-15,26-5-17 16,-27 8-6-16,-5 1-11 16,1 2-2-16,-2-2-3 15,0 1 0-15,-2-1 0 0,-2-2 3 16,-1 0 1-16,0 0 0 15,-4 12-1-15,-1 3-2 16,-22 26-3-16,16-29-1 16,2-2-1-16,3 0 0 15,2-3-1-15,2-3 0 16,2-1-6-16,1-2-4 0,0-1-5 16,0 0 0-16,0 0 4 15,6 1 3-15,15 4 3 16,25 6 1-16,-27-9 10 15,-3 1 6-15,-4 1 11 16,-1 0 5-16,-3-1 2 16,-1 3-1-16,-7 0-1 15,0 2 1-15,-4-2 0 16,-3 2 1-16,1 0 5 16,-4-3 2-16,-2 1 2 15,1-2-2-15,0-1-11 16,0-1-6-16,3-2-11 15,1 0-9-15,4-3-63 16,1 1-72-16,2 1 83 16</inkml:trace>
  <inkml:trace contextRef="#ctx0" brushRef="#br0" timeOffset="-13446.76">25306 8206 382 0,'2'0'205'0,"-1"-1"-42"16,1 1 7-16,-2 0-34 15,-1 0-17-15,0 0-37 0,1 0-23 16,-1 0-23-16,0 0-4 15,0 1-9-15,-7 11-4 16,0 0-10-16,-20 28-3 16,24-29-6-16,1-4-1 15,3 3-5-15,6 0-2 16,2-2 0-16,3-2 1 16,4-4 3-16,2-2 1 15,6 2 1-15,2-1 0 16,-3-1 2-16,-4-1 0 0,-3-3 2 15,-3 2 0-15,-3 1 1 16,1 0-27-16,-9 0-145 16,2 1 120-16</inkml:trace>
  <inkml:trace contextRef="#ctx0" brushRef="#br0" timeOffset="-13184.02">25431 8220 572 0,'-1'0'237'0,"0"0"-137"0,-3 12 14 16,0 4-33 0,-2 28-13-16,6-32-33 0,-4 0-17 15,4 2-12-15,-1-2-2 16,-1 0 0-16,-1-1-2 15,2-2 0-15,-2 1 0 16,1-4-2-16,1 2 0 16,-3-2-50-16,6 1-40 0,5 0-155 15,2-2 149-15</inkml:trace>
  <inkml:trace contextRef="#ctx0" brushRef="#br0" timeOffset="50338.11">15866 10580 192 0,'0'-1'140'15,"0"0"25"-15,0 0-25 0,0 0-31 16,0-1-14-16,0 1-23 16,0 0-7-16,0 0-6 15,0 0 3-15,-1 0 16 16,0 0 7-16,0 0 3 15,0 0-4-15,-14-7-16 16,-31-6-10-16,22 14-18 16,1 2-8-16,-3 2-16 15,0 3-4-15,-1 4-6 16,0 1-2-16,1 1-1 16,1 2-1-16,0 0-1 15,-3-4 1-15,5 5-1 16,-2-4 0-16,6 4 0 15,5-2-1 1,1 0-2-16,-16 8-1 0,1 2 2 0,-5-4-1 16,12-3 2-16,3-1-1 15,2 3 0-15,5-1 0 16,-1-3-1-16,0 0 1 16,3 1-2-16,0-4 0 15,1 1-1-15,2 1 0 16,0 1 2-16,2 1 0 15,0 0 1-15,0-1 0 0,0 1 1 16,0 2-1-16,-1-2 0 16,2 3-2-16,2 2 0 15,0-2 1-15,1-1-1 16,0 2 0-16,2-2 2 16,0-2 0-16,2 6 0 15,-1-2 1-15,0-1 0 16,-2 1-1-16,2 2 1 15,1 1-1-15,1 0 0 16,4 1-1-16,1-5-1 16,1-1 1-16,2-1 1 15,0 1 0-15,2-1 0 16,5-3-2-16,1-1 0 16,1-1 0-16,1-1 1 15,-1-1-1-15,2 0 1 16,2 0 0-16,4 2 1 0,1 0 0 15,2-1 0 1,1 2 1-16,-1-7 2 0,-1 2 1 16,0-2 2-16,1-3 0 15,3 5-1-15,2-2 0 16,1 4 0-16,-1 1 1 16,-7-5 0-16,4 1-1 0,-2-4 0 15,0-1 0-15,3-2 0 16,-3-1 0-16,0-2 0 15,0-1-2-15,3 2 0 16,1 0-1-16,2-1 0 16,5 3 1-16,2 0 0 15,1-4-1-15,-4-1 1 16,-5-7 0-16,-2-1 0 16,-2-2 0-16,3-2 1 15,2 5-1-15,-3-4 0 16,0 0 0-16,0-2-1 15,4 1 0-15,2-1 0 16,0 2 0-16,-2 0 0 16,-6-1 0-16,-6 0 2 15,-7-1 0-15,-3-2 2 16,4 1 1-16,-4 0 3 0,0 0 2 16,-8-4 7-16,0 0 1 15,-4-3 4-15,0 0-3 16,-2-1-5-16,-3-1-1 15,-1 2-5-15,-2-3 1 16,-3-1-2-16,-4 2 0 16,-3-3 2-16,-6 0 0 15,3 3 0-15,0 0 1 16,-2 0 0-16,4 1 2 16,-5-3 2-16,-2 2 0 0,-6 4-1 15,-4 2 0-15,-6 0 0 16,-2 6-2-16,-1-4-2 15,3 1-1-15,-1 1-4 16,1-2 1-16,-1 6 0 16,-3-4 0-16,2 4-1 15,-5-1-1-15,4 2-1 16,-3 4 0-16,-3 3-1 16,4 1 0-16,-5-1 0 15,2 0 0-15,5 0 0 16,1 1 0-16,-1-1-2 15,-3 1 1-15,2 2-1 16,-1-1 0-16,7 3 1 16,2-1-1-16,2-1 0 0,1-3 1 15,-1 3-1-15,0 0 1 16,5 1-1-16,-1-1 0 16,5 1-1-16,1 1 0 15,4 0-1-15,4-1-1 16,3 2-2-16,1 0-2 15,6 2-2 1,1-1-2-16,1 0-3 0,-1-1-1 0,0 0-3 16,0 0-13-16,1 0-40 15,0 3-46-15,0 2-72 16,0-2-36-16,2 3-204 16,-1-2 283-16</inkml:trace>
  <inkml:trace contextRef="#ctx0" brushRef="#br0" timeOffset="57910.22">16961 10128 431 0,'-1'-1'276'0,"0"0"-37"16,-6-3-53-16,6 3-15 0,0 0-35 15,-1 0-11-15,1 0-31 16,0 0-21-16,0 0-40 16,0 1-17-16,0 0-20 15,0 0-4-15,-1 1-1 16,6 9 1-16,2 2 3 16,51 25 1-16,-27-25 3 15,-3-2 1-15,-4 0 1 16,-4-4 2-16,-9 1 0 15,-3-1 2-15,-5 1 4 16,-2 2 1-16,-6 1 9 16,-3-1 7-16,-8 1 13 15,0 3 7-15,-1-3 4 16,1 0-4-16,3 0-12 16,-2-3-6-16,-2 0-13 15,5 0-4-15,4-4-4 0,5 0-2 16,4 0-4-16,0-1-13 15,-1-2-44-15,1 0-41 16,0 0-128-16,0-1-88 16,0 0 194-16</inkml:trace>
  <inkml:trace contextRef="#ctx0" brushRef="#br0" timeOffset="58166.39">17185 10372 359 0,'-1'2'260'0,"-4"1"-6"16,-3 2 2-16,-6 2-80 15,-4 1-42-15,-5 1-41 16,-1 0-10-16,1-1-22 16,5 1-13-16,3-3-22 15,-2-2-8-15,10-1-13 16,-1-3-3-16,5 0-6 15,3 2-16-15,1-3-66 16,-2 1-37-16,1 0-106 16,0-1-113-16,0 0 228 15</inkml:trace>
  <inkml:trace contextRef="#ctx0" brushRef="#br0" timeOffset="58684.72">17492 10227 566 0,'-4'-3'282'0,"-3"3"-72"15,6 0-21-15,-5 1-35 16,-3-1-45-16,2 6-68 16,-4-1-12-16,-1 8-7 15,0 6-3-15,-2 2-9 16,4 5-4-16,5 2-6 16,6 4 0-16,2-2-2 15,0-1-1-15,8-5 0 16,1-3-1-16,3-5 3 15,-1-3 1-15,4-9 2 16,3-4 3-16,2-10 2 16,2-5 4-16,-5-5 3 0,-3-6 2 15,-4-1 12-15,-6-1 11 16,-7 1 22-16,-6 2 9 16,-10 2 2-16,-1 6-9 15,-3 3-22-15,-3 1-11 16,8 6-17-16,0 1-6 15,6 3-7-15,4 5-1 16,3-2-8 0,1 1-3-16,0-1-10 0,0 0-26 0,0 0-84 15,0 0-79-15,-1 8 125 16</inkml:trace>
  <inkml:trace contextRef="#ctx0" brushRef="#br0" timeOffset="85927.1">27611 8791 328 0,'0'0'140'0,"0"0"-74"16,0 0-15-16,0 0 7 15,0 0 10-15,0 0 16 16,0 0 0-16,0 0-3 0,0 0 6 15,0 0 13-15,0 0 2 16,0 0-13-16,-1 0-9 16,0 0-10-16,-8 5 0 15,-15 4 4-15,-27 26-3 16,24-26-23-16,5 1-12 16,3-3-21-16,-1 1-5 15,14-4-6-15,0-2 0 16,5 1-4-16,8-1-2 0,-4 0-3 15,-3-2-1-15,0 0 2 16,0 0 3-16,0 0 1 16,14 8 3-16,30 16 2 15,-30-17 2-15,2-1 1 16,-1 0 2-16,0-1 3 16,0 2 2-16,-7-3 2 15,0 0 0-15,-6-4-1 16,-2 3 0-16,1-5 1 15,-1 2 2-15,0 0 2 16,0-1-1-16,0 1-44 16,0-1-36-16,-1 0-93 15,1 0-79-15,0 0 147 16</inkml:trace>
  <inkml:trace contextRef="#ctx0" brushRef="#br0" timeOffset="86478.79">27813 8859 706 0,'6'-9'327'0,"-6"7"-138"16,2-3-73-16,-5 4-11 15,2 1-31-15,0 0-26 16,0 0-11-16,0 0-28 16,-6 1-5-16,1 13 0 15,-24 26 0-15,30-27-2 16,6 0 0-16,0-2-2 15,1-1 0-15,3-2 0 16,0 2 1-16,1-3-1 16,5-1 1-16,-2-5 2 15,2-1 0-15,0-6 5 16,-5-2 3-16,0-1 8 0,-2-2 5 16,-5-4 6-16,-4-1 1 15,-4-2-2-15,-3 0-4 16,0 4-3-16,-3 1-3 15,2 6-5-15,-1 0-4 16,-8 0-10-16,5 2-6 16,-2 3-7-16,-2 2-2 0,8 8-1 15,3-2-11-15,-3 0-36 16,6 2-31-16,-2-7-85 16,-1 7-55-16,4-4 147 15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6:24:40.02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27675 1897 405 0,'0'-1'238'0,"0"0"-28"16,2-3-5-16,-2 3-42 0,0-4-19 15,0 2-28-15,-1-2-18 16,-2-1-25-16,-3 1-9 16,-13-1-15-16,-32-23-5 15,23 25-8-15,-6-5-2 16,-2 4-8-16,6 1-3 15,-3 0-7-15,7 7-5 16,-9-2-5-16,-10-1-2 16,-2 5-2-16,-3 4-1 0,1 2 0 15,1 1-1-15,2-1-1 16,0-2-2-16,7 6-1 16,-4-2-1-16,8 7-2 15,0 0 0-15,-4 0-1 16,6 4 0-16,-8 3 1 15,1 2 0-15,5 2-1 16,1 1 2-16,4 3 0 16,4 3 2-16,-1 1 0 15,-2 1 1-15,1-1 0 16,2 0 1-16,-1-4-1 16,-4 1 1-16,12 1 0 15,0 2-1-15,2 5 0 16,6-1 1-16,-10 4 0 15,1-1-1-15,-2 1 2 0,-2-1-1 16,2-2 0-16,-3-3 0 16,6 4-2-16,1 1 0 15,3 1 0-15,0 3 0 16,3-1 0-16,1 5 0 16,4 0-2-16,0 1 2 15,3 1 1-15,2-2 2 0,2 1 1 16,3-1-1-1,4 0-2-15,4-1-1 0,4 1 0 16,3-1 0-16,6 2-1 16,2 2 1-16,6 2 0 15,3 4 0-15,2 0-1 16,-5 2 0-16,2-3 0 16,1-1-1-16,8-6 1 15,6 0 1-15,4-2 1 16,4-1 1-16,4 1-1 15,4-2 1-15,0 2 1 16,2-2 1-16,2-2 1 16,1-3 1-16,7-5 2 15,3 0 0-15,-2-6 1 16,-3 0 0-16,6-9 1 16,-1-2 2-16,9-5 1 0,5-3 1 15,-2-4 2-15,-2-3 1 16,-2-7 1-16,-4-2 1 15,3-5 2-15,3-5 0 16,-5-7 0-16,6-1 0 16,-8-9 0-16,-2-3-1 15,8-3-2-15,-3-3-1 16,-11-2-1-16,5-1-1 16,-9-8-1-16,-2-1-2 0,5-9 0 15,-9-1 0-15,-5-6 2 16,1-5 0-16,-11 6 1 15,2-2-1-15,-10-7 0 16,0 1 1-16,1-11-1 16,-6 0 0-16,0 6-1 15,-5 2 1-15,-6 4 0 16,-1 1 1-16,-5 0 2 16,-5 2 2-16,-4 0 2 15,-4 1 1-15,-7 1 1 16,0-1-1-16,-8-5 1 15,-4 1 1-15,-4-2 1 16,-1 0 1-16,-5 9-2 16,2-3-2-16,-6 2-2 15,0-2-3-15,-4-3-4 0,-3 4-1 16,-3 2 0-16,-4 7 0 16,5 2 0-16,-2 3 1 15,-8 4 2-15,1-3 0 16,-11 7 0-16,3-3-3 15,0 2-8-15,1 2-2 16,0 3-2-16,4 2-2 0,1 9-2 16,8 2-4-16,-5 4-4 15,-8 4 0-15,-4 0 5 16,-8 4 2-16,-1-2 5 16,6 2 4-16,3 4 0 15,3-1 1-15,10 3 0 16,2-2-1-16,-2-1 0 15,0-2 0-15,-5 3 0 16,4-1 1-16,2 2 1 16,7 3 0-16,2-4 0 15,0 3-2-15,0-2-2 16,1 2-6-16,4 3-7 16,-1 3-2-16,9 4-2 15,-2 0 0-15,1 3 4 16,9 2-1-16,-6-1 3 15,0 0 3-15,7 0 3 0,-5-2 1 16,5 1 1-16,0 1-3 16,-2 2-45-16,0-2-46 15,2-3-129-15,2-1-104 16,0-12 205-16</inkml:trace>
  <inkml:trace contextRef="#ctx0" brushRef="#br0" timeOffset="1301.3">27753 3624 434 0,'1'0'307'16,"1"4"4"-16,-2-4-109 16,0-1-24-16,0 0-61 15,0 0-23-15,0 0-46 16,0 0-18-16,0 0-18 15,8-2-7-15,-1-1-4 16,0 1-1-16,-1 1-1 16,-1 1 0-16,-2 1 3 0,0 0 2 15,-3 0 4-15,0 0 0 16,0 0 3 0,3 7 1-16,-3-4 6 0,-2-2 4 15,1-1 4-15,0 0-2 16,0 0-8-16,0 0-7 15,0 0-12-15,0-1-6 16,0 0-8-16,0-1 0 16,1 1 2-16,0 0 5 0,5-3 6 15,8-3 3-15,28-1 2 16,-37 11 3-16,5 2 5 16,-4 0 2-16,-5-2 8 15,2 0 6-15,-4-3 6 16,1 0 1-16,-4 0-5 15,-7 1-5-15,2 0-8 16,-26 4-3-16,29-6-5 16,2 1-1-16,3-1-12 15,2-2-7-15,0 2-7 16,0 0 1-16,0 0 7 16,14-1 6-16,-3 0 9 15,30-4 3-15,-29 3 6 16,-3 0 3-16,0 3 2 15,-2 0 2-15,-7 2 3 16,-4-1 5-16,3-1 7 0,0 0-1 16,0 0-6-16,0 0-7 15,0 0-9-15,0 0-1 16,0 0 0-16,-4 0-2 16,0 0-1-16,1 0-3 15,1 0-22-15,0 0-31 16,-3-1-109-16,1 0-193 15,-3-4 227-15</inkml:trace>
  <inkml:trace contextRef="#ctx0" brushRef="#br0" timeOffset="2853.64">27894 3854 269 0,'1'-7'227'0,"0"6"68"0,-1-1-19 16,-1 1-33-16,0 0-55 15,0 0-76-15,0 0-34 16,-8-1-38-16,-4-2-10 16,-28-8-10-16,29 10-4 15,6 2-10-15,1 1-5 16,3 5-9-16,2 0-6 16,-2 5-4-16,2 1-1 15,2 2 4-15,0 3 1 0,6-4 7 16,4 0 3-16,0-2 6 15,3 0 2-15,-1-3 5 16,-10-1 2-16,5 0 4 16,-6-2 1-16,-3 2 6 15,3-3 3-15,-4 2 8 16,0-2 11-16,-2-1 15 16,-6 1 9-16,-6-1 4 15,0-1-6-15,-6 2-19 16,-1-2-10-16,1-1-17 15,-3-1-6-15,3-2-8 16,5-1-5-16,4-2-34 16,3 1-32-16,8-2-135 15,2-2-158-15,9-4 228 16</inkml:trace>
  <inkml:trace contextRef="#ctx0" brushRef="#br0" timeOffset="3620.8">27378 1049 601 0,'6'-4'255'0,"-3"0"-135"16,1-1 12-16,0 5-17 16,-2 3-23-16,-2-3-29 15,0 0-9-15,1 14-7 16,1 10-4-16,0 33-14 15,-2-25-6-15,-4-3-9 0,-3-1-4 16,7-3-1-16,-2-6-1 16,2-2 2-16,-1-4 1 15,-2-5-37-15,2 1-35 16,0-9-98-16,-3-3-95 16,5-9 160-16</inkml:trace>
  <inkml:trace contextRef="#ctx0" brushRef="#br0" timeOffset="4004.55">27380 1025 451 0,'10'-9'249'0,"1"4"-45"15,2 2-19-15,3 2-47 16,-5-1-21-16,8 2-37 16,-4 0-15-16,2 6-20 15,7-2-9-15,-8 3-9 16,0-1-4-16,-6 2-6 15,-5-2-1-15,-4 2 3 16,-2 2 3-16,-7 1 4 16,-5 3-1-16,-6 0-4 15,-4 1-4-15,0-3-5 16,0-2-2-16,6-3-3 16,8 1-2-16,-1-3-4 0,6-2-1 15,4 3-2-15,1 2 1 16,9 3 2-16,1 0 2 15,8 2 3-15,3 0 0 16,4-1 2-16,-2 0 3 16,-3-2 5-16,-2-3 0 15,-7 0-1-15,-1-2-3 16,-4 0-4-16,-1 1-1 16,-2-5-35-16,-2 2-75 0,4 0 69 15</inkml:trace>
  <inkml:trace contextRef="#ctx0" brushRef="#br0" timeOffset="5435.64">30079 2001 390 0,'-1'-1'210'16,"0"0"-15"-16,0 0-43 15,0 0 14-15,0 0-15 16,0 0-33-16,0 0-17 0,0 0-43 15,0 0-18-15,-1 0-22 16,0-1-5-16,0 1-3 16,-1-1 0-16,2 1-5 15,0 0-5-15,-1 0-6 16,1 0-4-16,0 0 1 16,0-3 0-16,1 0 3 15,0 1 0-15,0 2 2 16,0 0 1-16,0-1 6 15,0 1 7-15,0 0 10 16,0 0 4-16,0 0 7 16,0 0-1-16,0 1 0 15,-1 0 0-15,0 0-1 16,0-1-3-16,-9 0-3 16,1 0-4-16,1-2-10 0,-25-13-7 15,33 12-11-15,0 1-12 16,6 1-12-16,5 2-1 15,1 0 8-15,2 0 10 16,1 6 16-16,-3-1 8 16,-2 3 10-16,-3-2 6 15,-3-1 6-15,-4 0 2 16,-3-1 3-16,2-4-1 16,0 0-4-16,0 0-2 15,-5 2-7-15,-5 0-1 0,5-1-2 16,1 0-1-16,2-1-5 15,2 0-5-15,0 0-8 16,0-1-4-16,0 0 0 16,0 0 2-16,1 0 3 15,0 0 3-15,0 0 2 16,0 0 3-16,0-1 3 16,0 1 2-16,0 0 3 15,0 0-2-15,0 0-4 16,0 0-4-16,0 0-42 15,0 0-34-15,0 0-120 16,0 0-123-16,0-1 198 16</inkml:trace>
  <inkml:trace contextRef="#ctx0" brushRef="#br0" timeOffset="6621.41">30120 1417 726 0,'-1'-2'290'0,"1"7"-180"16,0 2 5-16,1 4-14 16,-1 2-11-16,0 1-33 15,1 3-12-15,2-1-25 16,4 0-4-16,-2-5 3 15,3 2 2-15,0-4 5 16,0-1-1-16,0-3-7 16,1 0-1-16,-3-2 2 15,-1-2 4-15,0-1 7 16,3-1 5-16,3-5 0 0,2-3-2 16,6-8-6-16,3-1-5 15,-4-5-10 1,5 1-2-16,-6 4-3 0,-4 3-1 15,-2 7-4-15,-5-1-7 16,-7 7-36-16,-2 0-21 16,-3 2-63-16,5 0-47 15,0 0-188-15,-1 2 229 0</inkml:trace>
  <inkml:trace contextRef="#ctx0" brushRef="#br0" timeOffset="7870.74">27928 3477 279 0,'-1'0'191'0,"0"0"12"15,0 0-25-15,-1-1-29 16,1 0-27-16,0 0-32 16,-5-11-12-16,-2-11-12 15,4-28 0-15,6 23 3 16,0 0 0-16,-1 0-6 15,2 1-7-15,3-5-13 16,-1 1-7-16,5-7-14 16,0-3-3-16,9 0-9 15,-1 0-3-15,4 3-4 16,2 1 1-16,-1 3-2 16,1 0 0-16,-1 4-1 15,-1 0 0-15,1 3-1 0,2 3 0 16,3-1 0-16,4 4 0 15,0 2 0-15,-3-1-1 16,-1 4 0-16,2-2 1 16,-8 0-1-16,1 1 1 15,-6 1-1-15,2 1 1 16,3 1 0-16,2 1 0 16,9 1 0-16,-5 1 0 0,3 1 2 15,3-2 0-15,-2 1 0 16,2-3 0-16,7-1 1 15,1-1 0-15,7 0 3 16,-3 1 1-16,-8-2 4 16,1 3 1-16,-12-2 6 15,2-2 2-15,-5 3 4 16,-5-4 2-16,-6 8 2 16,-3 4 1-16,-5 1 7 15,-5 3 1-15,0 3-5 16,-1 0-5-16,-1 0-19 15,1 0-7 1,0 0-11-16,1 0-3 0,0 0-17 16,0 0-10-16,0 0-15 15,0 0-17-15,0 0-48 16,-1 0-49-16,0 0 106 0</inkml:trace>
  <inkml:trace contextRef="#ctx0" brushRef="#br0" timeOffset="8326.29">29001 2248 446 0,'-65'-9'240'0,"65"4"-40"16,0 0-24-16,1-2-12 16,-1 3-23-16,-1 0-45 15,2 1-23-15,-1 3-42 16,0 0-12-16,0 0-12 16,0 0 0-16,7 2-2 15,10 3-1-15,31 9-1 16,-24-10-1-16,-4 2 0 15,3 3 1-15,-9-2 0 16,-1 3 3-16,-7-3 4 0,-1 0 4 16,-3-2 11-1,-2 2 4-15,-3-2 2 0,-3 7-1 16,-3 1-9-16,1-2-2 16,0 6-8-16,-2-6-2 15,5-1-3-15,0 2-2 16,3-2 0-16,1-2-1 0,1 0 0 15,0-6-21-15,1-4-52 16,-1 0-39-16,0 1-248 16,0 0 239-16</inkml:trace>
  <inkml:trace contextRef="#ctx0" brushRef="#br0" timeOffset="9898.57">29312 2288 331 0,'-1'0'259'16,"0"0"16"-16,0 0-81 0,-1 0-35 15,1 0-61-15,0-1-21 16,0 0-30-16,0 0-7 16,0 0-12-16,-2 0-5 15,2 0-10-15,0 0-7 16,-1 0-10-16,1-1-3 16,0 2 3-16,0 0 4 15,0 0 17-15,1 0 10 16,0 0 17-16,0 0 7 0,0-1 9 15,6-1-1-15,2-1-8 16,8-3-6-16,26-8-13 16,-26 8-8-16,-1-2-9 15,1-3-5-15,8 0-7 16,9 1 0-16,6-3-5 16,7 1-1-16,2-4 0 15,-3-3 1-15,4 3 2 16,-3-2 2-16,-4 5 4 15,-4 4 1-15,-17 1 7 16,-8 4 2-16,-6 3 6 16,-12 0 4-16,0 2 1 15,0 1-1-15,-8-2-9 16,8 1-7-16,-3 0-19 16,3 0-22-16,-1-1-65 0,0 0-51 15,0 0-231-15,-4-1 243 16</inkml:trace>
  <inkml:trace contextRef="#ctx0" brushRef="#br0" timeOffset="10274.23">29680 1969 443 0,'3'-12'225'0,"0"10"-51"16,2 1-43-16,0 1-11 16,-5 0-30-16,0 0-43 15,0 0-16-15,9 1-16 16,6 3-5-16,35 12-3 16,-32-8 0-16,7 1-2 15,-1-1 1-15,-1 0 2 16,-3 1 2-16,-10-2 15 15,0 3 11-15,-10 0 22 16,1 0 10-16,-7 4 3 16,-6 4-9-16,-4 0-17 15,-2 2-12-15,2-3-18 16,3-3-4-16,1-3-4 0,1-1-1 16,4-7-30-16,2-3-44 15,0-3-187-15,5-3 167 16</inkml:trace>
  <inkml:trace contextRef="#ctx0" brushRef="#br0" timeOffset="11308">29247 2444 406 0,'0'-1'228'0,"0"0"-36"16,0 0 1-16,0-1-45 15,2 0-21-15,0 1-37 0,1-1-12 16,-3 1-12-16,0 0-3 15,0 0-16-15,0 0-9 16,0-1-21-16,0 1-4 16,-1 0-4-16,0 0 0 15,0 0-5-15,-1 0-2 16,1 0-9-16,0 0-3 16,1 0-3-16,0-3 2 0,0 3 5 15,0 0 2-15,2-1 6 16,3 0 4-16,-3 1 9 15,-1 0 4-15,-1 1 5 16,0 0 1-16,0 0-2 16,0 0-2-16,0 0-3 15,-1 0-1-15,0 0-6 16,0 0-2-16,0 0-9 16,0-1-4-16,0-1-6 15,-1 1 0-15,2 0 5 16,0 0 5-16,0 0 10 15,5-2 6-15,2-2 6 16,-2 2 1-16,-5 2 4 16,1 0 2-16,-1 0 5 15,0 0 1-15,0 0-7 16,0 0-5-16,0-1-11 0,-1 1-2 16,0 0-5-16,0 0-2 15,0 0-2-15,-1 1-3 16,1 0-5-16,0 0-8 15,0 0-98-15,0 0-86 16,0 0 123-16</inkml:trace>
  <inkml:trace contextRef="#ctx0" brushRef="#br0" timeOffset="11905.05">29150 2541 465 0,'0'0'210'16,"0"0"-85"-16,-1 0-6 16,1 0-18-16,-1 11-7 15,0 6-18-15,3 29-6 16,0-28-13-16,2 0-4 15,4-3-12-15,0-4-6 16,3-4-10-16,2-3-3 0,1-7-4 16,2-4 0-16,3-6 0 15,1-8-1-15,2 3-3 16,-5 0-3-16,-3 4 0 16,-2 6 1-16,-7 3 3 15,1 1 7-15,-7 3 11 16,1 2 3-16,-5 2 4 15,4-3-5-15,0 0-9 16,-1 2-5-16,-1 14-5 16,-4 26-1-16,8-31-5 15,6 0-1-15,-3-4-5 16,0 0-1-16,1-4-1 16,-1-1 0-16,-1-2-47 15,-3-1-69-15,0 0 74 16</inkml:trace>
  <inkml:trace contextRef="#ctx0" brushRef="#br0" timeOffset="34539.62">28197 3573 272 0,'-1'0'165'16,"0"0"-35"-16,1 0-27 16,0-1-20-16,3-2-35 15,20-8-9-15,31-18-18 16,-23 11-5-16,4 1-3 16,1-2-1-16,3 3-4 15,1-1-1-15,2 2-1 16,1 3 1-16,3 2 3 0,3 2 2 15,6 0 5-15,4 0 1 16,0-2 5-16,-2 0 4 16,-6 2 8-16,-7 1 3 15,0 6-1-15,-5 2-5 16,-4 7-10-16,-3-1-2 16,-4 3 0-16,-2 0 3 15,1-2 8-15,1-1 3 0,4-4 2 16,3 0 2-16,-1-4-1 15,-4-3-2-15,-1-2-1 16,-1-3-3-16,1 1 0 16,-5-2-2-16,-5 2 0 15,-4-3 0-15,-5 2-3 16,-2 3 1-16,-6-1-1 16,-2 2-5-16,-3-2-37 15,-2 3-34-15,-2-1-77 16,2 3-45-16,0 2-115 15,3 0 175-15</inkml:trace>
  <inkml:trace contextRef="#ctx0" brushRef="#br0" timeOffset="34919.61">29431 3165 437 0,'-4'4'196'0,"-2"-4"-95"15,1 2-41-15,5 1 5 16,0-3-26-16,0 0-10 0,1 0-16 16,11 6-7-16,3-1-2 15,29 11 0-15,-30-8-1 16,2-3 0-16,-3 1 1 15,-1 1 6-15,-7 2 19 16,2 6 10-16,-9-4 19 16,-3 4 0-16,-3-1-1 15,-1-2-3-15,-2 0-12 16,-1-1-7-16,4-1-13 16,-5-3-7-16,10 3-5 15,2-5-1-15,-2-3 0 16,5 2 0-16,-2-4-63 15,0 0-85-15,0-2 90 16</inkml:trace>
  <inkml:trace contextRef="#ctx0" brushRef="#br0" timeOffset="35510.57">29607 3187 282 0,'-1'0'198'16,"0"0"-8"-16,0 4-44 16,0-2-18-16,0-2-30 15,0 0-13-15,0 0-23 16,0 0-5-16,1 0-16 16,0 0-6-16,0-1-10 15,11-5-9-15,7-22-9 16,34-33-2-16,-21 22-5 15,7-4 1-15,3-14 1 16,0-4-1-16,-4-11 2 0,-5-7-1 16,-7-3 1-16,6-4-1 15,-3 5 2-15,2 6 0 16,-6 17 3-16,-9 5 2 16,-8 13 3-16,-4 8 3 15,-3 7 5-15,-1 6 4 0,-2 10 5 16,-1 3-2-16,1 5-15 15,1 1-10-15,2 1-18 16,0-1-6-16,0 0 2 16,0 0 2-16,0 0 7 15,0 0 4-15,0 0-20 16,0 0-8-16,0 0-25 16,0 0-19-16,0 0-71 15,0 0 98-15</inkml:trace>
  <inkml:trace contextRef="#ctx0" brushRef="#br0" timeOffset="35936.18">29991 2271 368 0,'-34'6'201'16,"34"-7"-35"-16,4 1-6 15,1-2-43-15,-5 1-27 16,0 0-45-16,0 0-18 0,3-2-11 16,2-3-2-1,3 1 4-15,1-1 2 0,2 0 1 16,26-15 1-16,-27 19-5 15,-2 2-2-15,1 0-3 16,-1-3-3-16,-2 3-2 16,3 0-2-16,-3-2-1 15,-1 3 0-15,0 1 1 16,-2 2 2-16,-1 4 8 16,-1 0 4-16,-1 3 2 15,0 2-1-15,0-1-8 16,0-4-3-16,1 0-2 15,0-5-2-15,0-1-46 16,1 2-63-16,-2-4 68 16</inkml:trace>
  <inkml:trace contextRef="#ctx0" brushRef="#br0" timeOffset="88620.73">25261 8241 437 0,'0'-1'236'0,"0"0"-36"16,0 0-16-16,0 0-2 16,-1-1-22-16,-2-8-33 15,-1 1-11-15,1-1-15 16,-44-28-5-16,23 27-13 16,-6 0-12-16,-6 0-27 15,-1 2-11-15,-1 2-16 16,1-1-5-16,5 0-4 15,2-2-2-15,-9 2-2 16,3 1-1-16,-10 1-2 16,-1 1 1-16,3 2-2 15,-3 0 1-15,2 3 0 0,-2 1 0 16,1 3-1-16,3 0 0 16,1 3 0-16,-4-2 0 15,-1 2-1-15,-3 2 0 16,-3 0-1-16,6 0 0 15,2 3-1-15,3 3-1 16,2 0 0-16,-3 3-1 16,8 2 0-16,-3 1 1 0,3 4-1 15,0 3 2-15,-6 1-2 16,0 1 1-16,0 0-3 16,3-1 0-16,1 3-2 15,4 2 1-15,3 2 0 16,4 3 2-16,0-2 0 15,2 2-1-15,3 2 1 16,-1 0 0-16,8 5 1 16,-2 1 0-16,-2-1-1 15,1 2 1-15,3 2-2 16,3 0 1-16,9 9 0 16,1 1 0-16,0 2 0 15,3 4 1-15,-2-2 1 16,5 0 0-16,1 1 0 15,-1-1 0-15,12 2 1 0,-5-2 0 16,12 4-1-16,3-2 1 16,3 1 1-16,5 3-1 15,2-4 2-15,6 4-1 16,6 0 0-16,5-3 0 16,0-3 0-16,3-1 2 15,-2-7 0-15,3-2 0 16,8 1 0-16,-3-4 0 15,12-3 0-15,0-2 0 0,3-5 0 16,-23-17 0 0,1 2 1-16,38 14 0 0,23 7 1 15,-11-11-1-15,-11-6-1 16,5-5 2-16,-2-9 0 16,6-5 0-16,4-11 1 15,-2-4 0-15,-5-11 0 16,-1-4 3-16,-3-4-2 15,0-4 1-15,-5-6 0 16,-3-4 1-16,-11-9 4 16,-3-4-1-16,1-7 3 15,-7-6 1-15,-10-4 0 16,-3-5 2-16,-18-1 2 0,-1-5-2 16,-9-3 1-16,-2 0-2 15,-5-5-2-15,-10 2 3 16,-9 2 0-16,-13-2 2 15,-11-3 2-15,-4-3 0 16,-11-1 2-16,2 2 4 16,-17-2 10-16,-6 3 7 15,-12 1 5-15,-10 6-1 16,-5 11-13-16,2 6-7 16,-7 4-10-16,0 1-6 0,1-2-5 15,-5 1-3-15,14 3-6 16,5 0-5-16,2 0-11 15,4 2-4-15,1 3-9 16,0 2-4-16,13 11-18 16,7 9-11-16,6 9-19 15,3 7-16-15,10 6-63 16,3 2-35-16,14 4 123 16</inkml:trace>
  <inkml:trace contextRef="#ctx0" brushRef="#br0" timeOffset="89243">25390 7642 751 0,'0'-4'265'0,"6"3"-218"16,-1 1 4-16,-1 4 23 15,-4 10 15-15,-2 7-5 16,2 19-25-16,3 9-14 15,-4 11-19-15,1-4-4 0,3-6-8 16,-3-7-4-16,4-17 0 16,-1-4 2-16,-1-14-42 15,0-8-59-15,1-11-228 16,-2-7 203-16</inkml:trace>
  <inkml:trace contextRef="#ctx0" brushRef="#br0" timeOffset="89641.9">25412 7620 577 0,'7'-9'269'0,"0"7"-86"15,6 5-27-15,1 4 11 16,2 3-27-16,2 7-45 16,2-1-24-16,3 2-39 15,1-1-11-15,-3 3-8 16,-2-2 0-16,-12 1 1 0,-6 1 3 15,-8-2-1-15,-9 0 0 16,-5-4-2-16,-2 1-1 16,5-6 1-16,1 0-1 15,-1-5-1-15,6-4-2 16,-2 0-7-16,4 3-5 0,10 3-10 16,-1 3 1-1,15 2 5-15,1 7 8 0,8-2 17 16,2 2 5-16,1 1 12 15,-1-5 5-15,1 6 1 16,-1-4-5-16,-5 1-12 16,-3-2-6-16,-2-2-7 15,-4-2-1-15,-3-3-7 16,-1-2-27-16,-5-3-120 16,-1 0-112-16,-5 3 149 15</inkml:trace>
  <inkml:trace contextRef="#ctx0" brushRef="#br0" timeOffset="90665.91">25049 9500 625 0,'-35'-2'288'0,"34"2"-91"16,-1 1-12-16,-1-1 0 15,2 0-24-15,0-1-57 16,-1 0-17-16,1 0-21 15,-1-7-7-15,-12-16-9 16,-31-34-7-16,31 25-12 16,7-2-6-16,-5-5-9 15,5 0-3-15,0-3-5 16,-4 0-1-16,11 2 0 16,2 5-2-16,3 5-1 15,6 3 0-15,-1 7-5 16,-2 5-3-16,6 4-5 15,-4 3 0-15,8 3 0 0,0 0 1 16,-2 5 3-16,3 1 1 16,-5 0 4-16,-2 2 2 15,-1-2 7-15,-3-1 5 16,-6-3 9-16,-2-7 2 16,-1-6 0-16,-3 1-4 15,-1-9-8-15,-3 0-4 16,0-2-2-16,-2-1-2 0,1 5 2 15,-5-1 1-15,0 5-3 16,-1 2 0-16,-2 2-5 16,3 9-4-16,9 1-4 15,-4 3-4-15,9 2-9 16,-1 1-3-16,1 1-2 16,0-2-31-16,0 0-126 15,0 0-141-15,6 11 194 16</inkml:trace>
  <inkml:trace contextRef="#ctx0" brushRef="#br0" timeOffset="91493.14">24847 9425 693 0,'10'-1'314'0,"-11"2"-99"15,1 0-17-15,1 0 3 0,-2-1-27 16,-1-1-68-16,1 0-24 16,0 0-28-16,0 0-7 15,-1 0-6-15,-16-8-4 16,-32-18-5-16,22 13-1 15,-5-2-1-15,-3-3 0 16,-5 0-4-16,1-1-3 16,-5 0-7-16,3 1-4 0,6 4-4 15,0-3-1-15,2 0-3 16,10 4-1-16,0-2-3 16,2 3 0-16,11 2-3 15,-7 0-1-15,11 3-3 16,5 0 1-16,0 1 2 15,4 1 1-15,-4-1 6 16,0 2 3-16,-7-2 1 16,-4 2 1-16,-3 1-5 15,-4 1-2-15,-4 1-1 16,-3 2 0-16,-1 0 0 16,0 0 2-16,1-1 0 15,-1-1 2-15,1-6 2 16,-5 3 0-16,2-3 3 15,0-1 1-15,6 2 1 16,3-2-1-16,-4 1-3 0,7 2-3 16,-5 0-4-16,7 3-6 15,9 1-18-15,-2 2-38 16,11 1-78-16,7 3-62 16,10 4 118-16</inkml:trace>
  <inkml:trace contextRef="#ctx0" brushRef="#br0" timeOffset="92121.87">25027 9584 450 0,'0'-2'307'0,"0"2"-68"16,-1 0-10-16,-5 6-28 16,-24 15-93-16,-38 24-27 0,34-27-33 15,-9-1-10-15,2-1-2 16,3 1 2-16,2 1 2 15,7 2-5-15,11-2-10 16,3 1-6-16,8 4-8 16,2-1 1-16,7 2-1 15,3 6 3-15,3-3 6 16,1 3 2-16,1 1 6 16,1 0 2-16,0 4-1 15,-4 0 1-15,-4-2 1 16,-2-1 3-16,-5-10 7 15,-4-1 3-15,-7-3 1 16,-6-4-1-16,-9 2-9 16,-4-6-6-16,-6 1-13 15,4 1-6-15,1-6-54 16,1-5-39-16,13-3-118 0,6-7-105 16,18-12 195-16</inkml:trace>
  <inkml:trace contextRef="#ctx0" brushRef="#br0" timeOffset="92643.45">25093 9609 1047 0,'-41'-6'408'0,"41"-2"-289"16,1-5-10-16,8-2-26 16,7 0-27-16,8 1-32 15,4 2-10-15,10 4-11 16,0 4-2-16,10 4-1 15,2 1 0-15,-5 5 1 16,-1 2 1-16,-7-1 1 16,-4 3-1-16,3 3 1 15,0 1-2-15,-5 2 3 0,-2 0 1 16,-6 0 3 0,-1-1 1-16,-4-3 3 0,-3 0 4 15,1-6 5-15,-1-3 1 16,3-3-1-16,1-5-5 15,8-2-4-15,1-3-3 16,4 0-2-16,-4 1 0 0,-3-1-1 16,-3 4-2-16,-7 1 1 15,1 2-1-15,-5 3-1 16,-1-3 2-16,-2 2-54 16,-5-3-44-16,1 0-146 15,-4 2-173-15,0 1 266 16</inkml:trace>
  <inkml:trace contextRef="#ctx0" brushRef="#br0" timeOffset="93258.63">25173 9430 543 0,'-19'4'239'0,"0"1"-121"15,-4 2-24-15,1-1 10 0,2 1-7 16,4-4-11-16,5-2-31 16,2-1-17-16,7-3-31 15,4-4-9-15,9-7-10 16,4-2-3-16,9-8 5 16,4-2 2-16,5-3 5 15,2 0 4-15,2 2 19 16,-2 0 11-16,-2 7 13 15,-6 1-1-15,-5 7-12 16,-1 3-8-16,-10 2-15 16,2 4-3-16,2 3-5 15,-7-3-2-15,5 6 1 16,-6-2 1-16,-3 0 1 16,6 3 1-16,2 0 4 0,8 2 3 15,-3 1 4-15,2-2 5 16,-1-4 16-16,-2-1 6 15,3-4 13-15,2-5 5 16,2-4-8-16,-1-1-7 16,-4-3-12-16,-5 3-5 15,-9 4-5-15,-2-1-1 16,-5 6-30-16,-4-1-32 0,-7 6-128 16,-3 8-122-16,-2 8 181 15</inkml:trace>
  <inkml:trace contextRef="#ctx0" brushRef="#br0" timeOffset="93907.96">25473 9117 654 0,'-8'-3'288'0,"0"1"-123"15,0-2 4-15,4 0 2 16,-3-1-17-16,2-2-32 16,0-2-15-16,3 0-26 15,2-4-10-15,10-7-23 16,0-2-11-16,0-6-18 16,5 2-5-16,-2 0-5 15,2 3-2-15,5 2 1 16,-6 2-1-16,-3 5 0 15,-1 2-1-15,-6 7 0 0,1 1-2 16,-4 2 1 0,1 3 1-16,-2-2 4 0,0 0 3 15,-1 0 2-15,0 0 0 16,0 0-3-16,0 0-4 16,0-1-8-16,-7-3-5 15,0 0-30-15,5 2-38 16,-2 1-155-16,3 1 148 15</inkml:trace>
  <inkml:trace contextRef="#ctx0" brushRef="#br0" timeOffset="94749.11">25715 9845 454 0,'-1'-1'254'0,"0"0"-47"0,0 0-25 16,0 0-60-16,-2-2-31 15,2-6-33-15,1 6-5 16,1-5 0-16,21 2-3 15,28-20-13-15,-30 29-6 16,3 9-13-16,-2 9-2 16,-3 1-5-16,-3 2 0 15,-5 4 1-15,-3-4-2 16,-2 3-2-16,3 3 0 16,0 1-2-16,7 3 1 0,0 0-1 15,-2-2-1-15,1-7-1 16,1-4 0-16,9-7 4 15,9 2 2-15,2-8 3 16,0-5 1-16,-6-2 0 16,-5-8 0-16,-7-3-24 15,-6 3-66-15,-8-2 52 16</inkml:trace>
  <inkml:trace contextRef="#ctx0" brushRef="#br0" timeOffset="96708.56">27089 9056 752 0,'-1'0'351'15,"0"0"-138"-15,0 0-10 16,0 0-35-16,0 0-31 16,0 0-50-16,0-1-21 15,-1 0-31-15,1 0-12 16,1-1-15-16,4-5-3 0,-1 0-5 15,-1 5-1-15,8-5-3 16,-1 3 1-16,-3 2 0 16,25 2 1-16,-32 8 5 15,-5-1 0-15,-2 3 4 16,-3-1 2-16,-3-3 1 16,2-1 3-16,-1-5 3 15,-1-1 0-15,1-4 0 16,0 0-2-16,3-1-4 15,3 1-3-15,8-2-11 16,3 2-4-16,6-3-3 16,4 2 1-16,4-1 6 15,3 2 4-15,-1 5 3 16,-1 0 2-16,-7 4-1 16,-5 3 1-16,-6 0 3 15,-1 2 2-15,-11 3 4 16,-4 1-1-16,-4 0 0 0,0-4 1 15,1-4 2-15,3-1 1 16,1-8 4-16,1-2 1 16,5-3-1-16,4 0-3 15,4 0-8-15,3 0-3 16,6-1-2-16,-2-2 0 16,5 3 3-16,3 1 0 0,-5 4 0 15,-1 2-2-15,0 2-4 16,-4 0-1-16,0 2-2 15,-2-1-24-15,-3-1-75 16,0 0-69-16,0 0 98 16</inkml:trace>
  <inkml:trace contextRef="#ctx0" brushRef="#br0" timeOffset="98639.92">27073 8418 789 0,'-46'-5'305'0,"45"15"-194"0,1 2-26 16,4 7 7-16,3 3-17 15,2 2-32-15,1-1-14 16,1 0-14-16,2-4 3 16,-1-4 4-16,2-1 6 15,-1-8 5-15,-2 1 5 16,-1-11 20-1,-5 1 9-15,0 1 12 0,17-12 1 0,2-10-16 16,4-4-12-16,-11 7-20 16,1-2-8-1,-7 6-14-15,-1 6-8 0,-7 5-77 16,-3 2-72-16,-3 4 89 16</inkml:trace>
  <inkml:trace contextRef="#ctx0" brushRef="#br0" timeOffset="100534.45">25930 9089 353 0,'-3'0'221'0,"2"0"-5"16,0 0-22-16,0 0-45 15,0 0-16-15,0 0-27 16,0 0-9-16,0 0-15 15,0 0-4-15,0 0-9 16,0 0-3-16,-1-1-6 16,2-1-3-16,0 1-7 15,0 0-5-15,0 0-13 16,8-4-7-16,2-1-12 16,-2 2-5-16,28-15-5 15,-23 16 1-15,0 2-2 16,5 0 1-16,0 1-1 15,2-1 0-15,4 0-1 16,-1-2 1-16,0 3-1 16,-3 0 1-1,-11 0-1-15,1 0-1 0,39 2 0 16,2 0 0-16,5 1-2 0,-18 0 1 16,4-2 0-16,2 0 0 15,6 1 1-15,5-1 2 16,-1 1 2-16,-1 0 2 15,-3 2 4-15,1 3 1 16,-6 2 6-16,-6 2 1 16,-13 2 5-16,-7-1 1 15,-10-1-2-15,2-1-1 16,-6-4-6-16,1 1 0 16,-3-3 1-16,-5-4 2 0,-1 1-19 15,2-2-30-15,0 0-104 16,0 0-34-16,-6-3 95 15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6:32:51.75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11665 8976 458 0,'0'0'277'0,"0"0"-28"0,-1 0-27 15,0 0-57-15,0 0-29 16,0 0-37-16,0 0-14 16,0 0-27-16,0 0-13 15,-4 1-17-15,2-1-6 16,2 0-12-16,0 0-7 15,0-1-7-15,-1 0-2 16,1 0 1-16,1-4 1 0,0 2 4 16,1 0 4-16,2 1 2 15,9-5 1-15,-4 5 1 16,29 2 0-16,-29 11 3 16,-3 2 3-16,-5 3 8 15,-4 1 4-15,-5-1 6 16,-3 0-2-16,-3-8-5 15,3 0-3-15,1-5-8 16,1-2 0-16,2-3-9 16,1-2-3-16,2-6-5 15,1 0-4-15,5-3-3 16,2 0-2-16,4-1 1 16,4 0-1-16,0 2 4 15,3 2 1-15,0 6 4 16,-1 3 1-16,0 1 3 0,-3 1 3 15,-3 6 4-15,-2 1 3 16,-9 6 4-16,1 3 0 16,-9 2-1-16,-1-4-2 15,0 0-4-15,0-3 0 16,4-5-1-16,0-4 0 16,3-4-1-16,-1-3-2 15,1-3-4-15,2-3-4 0,4-5-4 16,1 0-1-16,7-3-2 15,1 2 0-15,5 6 1 16,1 2 2-16,2 4 7 16,0 4 2-16,-5 1 14 15,-3 3 4-15,-8 6 13 16,-4 3 6-16,-9 4 5 16,-1 0 2-16,-3-1-3 15,1-4-3-15,2-4-9 16,-1-2-5-16,3-3-7 15,1-2-4-15,2-3-5 16,3-1-5-16,3-5-8 16,2-3-5-16,5-5-4 15,5-3 0-15,5-3 3 16,3 3 2-16,0 5 6 0,4 5 2 16,-4 4 8-16,-3 0 4 15,-5 7 5-15,-6-1 3 16,-3 6 2-16,-1 1-1 15,-6 3-2-15,-3 1-3 16,-2 1-9-16,-2 1-2 16,3-3-45-16,0-2-35 15,4-2-95-15,0 0-72 16,4-1 151-16</inkml:trace>
  <inkml:trace contextRef="#ctx0" brushRef="#br0" timeOffset="516.17">11702 9523 817 0,'4'-7'360'0,"1"-5"-142"0,0-1-23 16,-2-3 7-1,-1 2-33-15,-3 2-48 0,-3 2-12 16,-6 5-25-16,-5 0-13 16,-3 7-33-16,-4 3-14 15,0 6-14-15,0 2-4 16,2 1-6-16,6 3-5 15,4-3-9-15,4 0-5 0,10 1-4 16,4 2 1-16,6-1 9 16,4 2 5-1,2-2 8-15,1-2 2 0,1-1 7 16,-1 1 2-16,-3-1 16 16,-1 2 3-16,-6 1 6 15,-2 1 7-15,-7-3 9 16,-3 1 9-16,-9-5 14 15,-5-2 0-15,-4 1-7 16,-2-2-7-16,-3-1-19 16,0-1-7-16,-6-5-17 15,5-4-7-15,0-4-17 16,2-2-38-16,10 3-111 16,0-4-90-16,23-6 143 15</inkml:trace>
  <inkml:trace contextRef="#ctx0" brushRef="#br0" timeOffset="1332.1">11702 8686 515 0,'0'2'342'16,"-1"-1"-47"-16,0-1-26 15,0 0-27-15,0-1-61 16,0 0-26-16,0-1-42 16,-2-27-17-16,-1-44-36 15,6 17-16-15,4-17-24 16,-1-11-8-16,-1-13-6 15,-2-5 0-15,-3-10-1 16,-5 1 0-16,1 7 1 16,-3 10 2-16,1 14 0 0,-2 11 0 15,0 10 1-15,0 2 0 16,2 13 0-16,0 3 0 16,-1 11 1-16,1 6-1 15,-1 3-6-15,0 5-3 16,3 7-40-16,-1 1-28 15,4 8-128-15,2 1-134 16,5 5 210-16</inkml:trace>
  <inkml:trace contextRef="#ctx0" brushRef="#br0" timeOffset="1789.64">11510 7438 653 0,'-8'2'367'15,"3"-2"-114"-15,-2-4-42 16,4 2-10-16,3-5-89 15,0-4-34-15,1-7-37 0,3-4-11 16,8-6-14-16,2-3-5 16,9-1-7-16,3 0 0 15,-1 5 1-15,-3 5 1 16,-1 9 9-16,-4 6 7 16,-6 7 8-16,2 5 4 15,-2 8 4-15,0 4 1 16,2 2 0-16,-1 2-2 15,1-3-11-15,4 0-6 0,-1-6-9 16,1-2-3-16,2 1-4 16,1-3 0-16,-1 1-2 15,-2-3 0-15,-9-4-40 16,-1-1-42-16,-9 2-164 16,-5-1 155-16</inkml:trace>
  <inkml:trace contextRef="#ctx0" brushRef="#br0" timeOffset="2349.65">11158 7841 727 0,'-3'0'327'16,"3"0"-146"-16,1-2-8 15,-1 2-21-15,0 0-29 16,3 0-35-16,16 3-10 0,33 3-17 15,-25 0-8-15,-2-1-18 16,-3 0-8-16,-9 4-9 16,-4 0 0-16,-11 3 4 15,-5 3 0-15,-7-1 0 16,-3 2-4-16,-2-1-4 16,0 0-1-16,3-3-6 15,0-2-1-15,10-2-4 16,0-1-4-16,6-2-8 15,4 0-3-15,8-1 0 16,5 3 2-16,12-5 11 16,2 2 5-16,0 1 13 15,-3-1 5-15,-8 4 16 16,-9 0 12-16,-10 4 18 0,-4 2 7 16,-9 3-1-16,-3 1-11 15,-3-2-22-15,-2-2-11 16,-2-4-13-16,4-1-4 15,-5-6-10-15,1-3-25 16,-2-2-99-16,1-6-69 16,9-6 108-16</inkml:trace>
  <inkml:trace contextRef="#ctx0" brushRef="#br0" timeOffset="3076.72">11682 7064 785 0,'0'-2'390'0,"0"1"-134"15,0 0-4-15,0 0-44 16,0 0-46-16,-1 0-63 15,-1-1-24-15,1-1-38 0,-1-1-10 16,-1-1-15-16,-3-3-4 16,3 3-4-16,-1 0-5 15,0 0-10-15,3 4-2 16,0-3-4-16,1 1 2 16,0 0 6-16,2 1 4 15,14-6 4-15,25-5 1 16,-30 17 5-16,-3 0 2 15,-8 1 8-15,-3 0 3 16,-9 4 2-16,-4-3 0 0,-4 2-4 16,-3-6-2-16,0-3-5 15,-2-1-2-15,7-4-2 16,4 0-4-16,9 1-5 16,5 1-4-16,9-1 0 15,5-1 1-15,6 2 6 16,3 0 3-16,-3 2 5 15,-2 0 2-15,-6 0 1 16,-4 0 0-16,-6 3 7 16,-2 5 3-16,-9 5 2 15,-2-2 1-15,-7 2-9 16,0-1-5-16,3-4-6 16,3 2-3-16,8-2-10 15,2-5-8-15,7-2-28 16,2-7-18-16,3-6-50 0,2 3-57 15,-1-1 111-15</inkml:trace>
  <inkml:trace contextRef="#ctx0" brushRef="#br0" timeOffset="4057.22">11700 6712 475 0,'-7'4'320'15,"0"-1"-36"-15,4 0-52 16,1-2-31-16,0-1-68 15,2-1-28-15,0-1-39 16,0 1-14-16,7-16-8 16,47-46-4-16,-9 12-3 15,7-6-2-15,16-21-14 16,9-5-1-16,6-15-10 16,7-2-2-16,6 4-2 15,-3 2-1-15,-9 13 4 16,-7 7 7-16,-21 15 20 15,-9 9 8-15,-13 13 8 16,-10 11-3-16,-11 14-11 0,-4 4-5 16,-8 6-4-16,-1 1-4 15,-4 1-12-15,2 0-8 16,1 0-42-16,0 0-23 16,0 0-34-16,0 0-10 15,0 0 2-15,0 0-4 16,0 0-51-16,-4 8-88 0,0 6 157 15</inkml:trace>
  <inkml:trace contextRef="#ctx0" brushRef="#br0" timeOffset="4616.25">12671 5385 942 0,'-39'30'416'16,"32"-29"-216"-16,4 3-19 16,0-4-54-16,3 3-47 0,0-3-51 15,0 0-13-15,4 0-9 16,21 3-3-16,36 2-2 15,-22-6 0-15,5-1 0 16,-1 0 0-16,-3 4 1 16,-10 4 1-16,-10 5 2 15,-11 2 1-15,-11 8 11 16,1-1 7-16,-9 6 18 16,2 2 8-16,-1-8 4 15,1-6-1 1,1 2-12-16,-6 2-5 0,0-1-12 15,4-4-5-15,2-10-11 16,1 0-2-16,3-3-39 16,-2 0-32-16,-1 0-110 15,-3 0-84-15,-8 1 160 16</inkml:trace>
  <inkml:trace contextRef="#ctx0" brushRef="#br0" timeOffset="5173.46">11797 5464 667 0,'47'6'339'0,"-43"-4"-89"0,0-2-21 16,-4 4-17-16,-1-4-53 15,0 0-65-15,-3 6-21 16,-22 14-32-16,-32 26-11 16,27-24-14-16,2 2-5 15,4-7-5-15,7 3-1 16,10-7-7-16,6-6-4 15,9 4-2-15,8-4 0 16,10 2 4-16,7-2 3 0,10-3 1 16,3 2 3-16,-1-4 2 15,2-1 1-15,-11 1 1 16,-7 0 0-16,-9 3-1 16,-15-3 3-16,-4 1-66 15,5 0-63-15,-6-3-287 16,0 0 258-16</inkml:trace>
  <inkml:trace contextRef="#ctx0" brushRef="#br0" timeOffset="5418.71">11933 5589 802 0,'8'4'393'0,"-8"-1"-142"16,-5 0 3-16,5 7-58 15,-3 1-36-15,3 12-51 16,0 6-23-16,-2 2-37 0,-2 1-14 16,-3-6-21-16,5-1-4 15,-2-6-4-15,0-2-2 16,3-2-4-16,-4-3-5 16,4-2-43-16,-3 0-35 15,7-4-82-15,5-1-67 16,0-4 147-16</inkml:trace>
  <inkml:trace contextRef="#ctx0" brushRef="#br0" timeOffset="7050.3">13167 5225 807 0,'-1'-1'401'0,"0"0"-146"15,0 0-9-15,0-1-75 16,0 1-30-16,-1 0-42 15,-3 0-15-15,3 0-31 16,1 0-18-16,0 0-23 16,0 0-8-16,-1-9-7 15,2-1-1-15,0 10 1 32,0 0 1-32,1-4 2 0,-1 4 2 0,0 0 5 0,0 0 2 15,0 1 1-15,0 0-2 16,-1 3-2-16,-5 7-2 15,3-5 0-15,-3 0 0 16,5-5 1-16,-3 2-1 16,2-2-6-16,0 0-3 15,0 0-7-15,1 0-2 16,0-1 1-16,0 0 2 0,1 0 4 16,0 0 3-16,9-5 4 15,2 2 4-15,-6 2 5 16,28-5 2-16,-33 11 5 15,0 0 3-15,-6 3 4 16,-4 1-1-16,-2 2-2 16,-2-1-4-16,0-1-5 15,0-5-3-15,4-1-5 16,2-1-3-16,2-1-8 16,6 0-8-16,4-1-9 15,-4 0-20-15,0 0-73 16,14-6-64-16,5 0 108 15</inkml:trace>
  <inkml:trace contextRef="#ctx0" brushRef="#br0" timeOffset="8024.88">12876 4660 401 0,'5'0'270'16,"3"2"-35"-16,-1 6-45 16,6 4 4-16,-4 2-45 15,0 1-12-15,1 3-26 16,-2 0-14-16,1-1-32 16,1-3-10-16,1-3-13 15,-4-2-6-15,-2-5-3 0,-2 1 1 16,-2-5 10-16,1-3 7 15,-2 2 8-15,0 0-4 16,10-6-15-16,8-18-12 16,23-30-14-16,-25 27-4 15,1 2-7-15,0 5-1 16,-3 7-71-16,-2 1-57 16,-6 7-341-16,2 6 302 15</inkml:trace>
  <inkml:trace contextRef="#ctx0" brushRef="#br0" timeOffset="10857.77">12093 8977 473 0,'-37'-8'266'16,"28"8"-39"-16,5 1-17 15,1 2-30-15,0-3-31 16,2 0-37-16,0 0-7 16,0 0-19-16,0 0-9 15,0 0-21-15,0 0-11 16,0 0-20-16,0 0-6 0,0 0-8 15,-1 0 0-15,1 0 5 16,0 0 2-16,0 0 12 16,0 0 3-16,0 0-1 15,1 0-3-15,0 0-13 16,0 0-4-16,0 0-5 16,-1 0-3-16,1 0-1 15,0 0-2-15,0 0 0 16,0 0 2-16,0 0-1 15,0 0 1-15,-1 0 1 16,0 0-1-16,0 0 0 16,1 0 0-16,0 0-1 15,0 0 1-15,-1 0-2 16,-1 0 0-16,1 0-1 16,1 0-3-16,0 0-3 0,0 0-2 15,0 0 3-15,0 0 0 16,0-1 5-16,0 1 4 15,0 0 4-15,0 0 1 16,0 0 0-16,0 0-1 16,0 0-4-16,-1 0-1 15,0 0-1-15,0 0-2 16,0 0-1-16,0 0-3 0,0 0-1 16,1 0 0-16,0 0 1 15,0 0 2-15,0 0 1 16,0 0 2-16,0 0 1 15,0 0 1-15,0 0 2 16,0 0-1-16,0 0 1 16,0 0-2-16,0 0-1 15,0 0-1-15,0 0-1 16,0 0 0-16,0 0 0 16,0 0 0-16,0 0 2 15,0 0 0-15,0 0 1 16,0 0-1-16,0 0 0 15,0 0-1-15,-1 0-1 16,1 0-1-16,0 0-6 16,0 0-2-16,0 0-2 15,0 0 0-15,0-2 2 0,4 1 2 16,19-4 2-16,33-15 1 16,-25 6 0-16,8 1 2 15,6 0 0-15,3 1 0 16,7 0 2-16,-8-3 0 15,-6 7 1-15,-18 3 0 16,0 1 1-16,7-1 1 16,-7 1 3-16,-10-3 3 0,-6 7 9 15,-5 2 6-15,-2 1 10 16,0-3 0-16,-1 0-4 16,0 0-7-16,0 0-12 15,0 0-4-15,-1-1-4 16,1 0-2-16,0 1-1 15,0 0 0-15,0 0-3 16,0 0-31-16,0 0-103 16,0 0-65-16,0 0 111 15</inkml:trace>
  <inkml:trace contextRef="#ctx0" brushRef="#br0" timeOffset="14043.12">12563 8830 301 0,'-4'0'187'16,"3"0"-20"-16,-3 0-22 15,3 0-2-15,-2 0-6 16,-5 0-9-16,4 0-27 16,-1 0-15-16,3 0-37 15,-3 0-17-15,1 0-20 0,3 0-6 16,-1 0-6-16,1 0 0 15,0 0 0-15,0 0-1 16,-1 0 1-16,1 0 2 16,0 0 1-16,-1 0-1 15,1 0 5-15,0 0 3 16,0 0 13-16,0 0 7 16,0 0 14-16,0 0 6 0,0 0 8 15,0 0 1-15,0 0-4 16,-1 0-3-16,1 0-10 15,0 0-4-15,0 0-13 16,0 0-6-16,0 0-11 16,0 0-3-16,0 0-5 15,0 0 0-15,1 0 1 16,1 0 0-16,23-1 2 16,27-8 0-16,-25 5 3 15,-6 1-1-15,-4-1 4 16,-5 3 0-16,-4-2 0 15,0 3 2-15,-4 0 0 16,-2 0-1-16,-1 0 2 16,0 0-1-16,-1 0-3 15,1 0-2-15,0-1-3 16,0 0-2-16,-1 0-1 16,1 0 0-16,0 1 3 0,0 0 2 15,0 0-36-15,-1 0-75 16,0 0 72-16</inkml:trace>
  <inkml:trace contextRef="#ctx0" brushRef="#br0" timeOffset="16519.86">12633 8793 239 0,'-38'35'203'0,"29"-32"13"15,-2 0-46-15,3 1-19 0,4-4-37 16,0 3-12-16,4-1-15 15,-1-2-8-15,-1 0-20 16,2 0-7-16,-1-1-8 16,1 0-3-16,0 0-5 15,0 0-2-15,0 0 2 16,0 1 2-16,7-1 3 16,8 0 0-16,31-9-4 15,-23 1-5-15,11-2-8 16,6-2-3-16,12 1-5 15,5-1-2-15,7-4-2 16,2 1 2-16,6-5 3 16,2 2 4-16,7-1 4 15,3-1 2-15,-3 2-1 16,-1 0-4-16,-2 0-1 0,-2 2 0 16,6 0 4-16,0 2 4 15,-11 1 1-15,-10-1-4 16,-19 8-4-16,-18 2-1 15,-17 3 2-15,-5 2 5 16,-8 1 0-16,-3 2-6 16,-3 2-30-16,1 0-32 0,-8 0-64 15,1 0-47-15,-4 1-219 16,-1 2 241-16</inkml:trace>
  <inkml:trace contextRef="#ctx0" brushRef="#br0" timeOffset="17061.7">13874 8285 798 0,'-6'1'411'0,"-4"0"-171"15,8 0-31-15,2 3-20 16,-2-2-74-16,2-2-29 16,0 0-39-16,0 0-14 0,0 0-23 15,1 0-6-15,19 10-3 16,31 18 0-16,-22-15-1 16,3 0 0-16,5-3 1 15,-5 1 1-15,-3 1 1 16,-8-1 1-16,-7 3 3 15,-5 5 5-15,-11 6 13 16,-7 3 6-16,-10 3 4 16,-4-1-3-16,-2-5-12 15,1-2-4-15,5-4-6 16,4-2-2-16,4-4-5 16,0-2-3-16,4-4-32 15,-2-4-38-15,5-3-124 16,2-2-110-16,15-6 187 0</inkml:trace>
  <inkml:trace contextRef="#ctx0" brushRef="#br0" timeOffset="18239.08">13152 9056 343 0,'0'-1'230'0,"0"0"-10"0,0 0-59 15,0-1-17-15,0 1-11 16,0 0-3-16,0 0-9 16,0 0-7-16,0 0-13 15,0 0-8-15,0 0-15 16,0 0-8-16,0 0-23 15,0 0-10-15,0-1-18 16,-1 2-7-16,0 0-8 16,0 2 0-16,-1 14-2 15,-38 29-1-15,33-29-1 16,-1 2-2-16,3-4-2 16,2-1-2-16,3 0-1 15,1-4-2-15,6 1-1 16,2-1 1-16,4-5 1 15,4 3 2-15,7-6 6 16,3 3 3-16,5 0 10 0,1-1 3 16,0 3 7-1,-2-1 2-15,-9 4 5 0,2 1 3 16,-14-4 6-16,-2 5 8 16,-6-6 20-16,-9 3 7 15,-4 7 3-15,-5-5-4 16,-7 0-23-16,0-1-12 15,-3-5-15-15,2 2-6 0,1-3-16 16,-2-1-20-16,1-7-80 16,2-2-58-16,1-1 92 15</inkml:trace>
  <inkml:trace contextRef="#ctx0" brushRef="#br0" timeOffset="18515.78">13104 9071 823 0,'0'-2'449'16,"3"-1"-75"-16,5-2-181 16,-1 2 2-16,4 0-71 15,3-1-34-15,4 0-37 0,3 1-8 16,3-2-13-16,3 0-4 15,1 1-9-15,1-1-2 16,-1 0-5-16,-4 1-3 16,-3 2-1-16,-8 0-2 15,-8 2-2-15,3 3-8 16,-7 1-92-16,-1 1-86 16,-10 3 111-16</inkml:trace>
  <inkml:trace contextRef="#ctx0" brushRef="#br0" timeOffset="20859.3">14341 8202 405 0,'0'0'218'16,"-1"1"-41"-16,0 2-24 16,-1 2-33-16,1-3-6 15,0 0-12-15,-1-1-5 0,1-1-6 16,0 0-7-1,0 0-15-15,0 1-8 0,0-1-10 16,0 0-1-16,1 0-1 16,9-2 0-16,19-14-3 15,32-56-4-15,-20 14-1 16,4-6-2-16,4-10-2 16,9-2-1-16,0-9 1 15,-4 1-3-15,6-5-3 16,2 1-4-16,-4 3-10 15,1 0-3-15,-9 1-5 16,1 2-1-16,-2 7-1 16,-3 8 0-16,-6 14 3 15,-5 8 3-15,-11 11 9 16,-7 9 6-16,-9 12 8 16,-6 4 0-16,-4 4-8 0,-1 1-7 15,0 2-16-15,1 0-5 16,1 2-11-16,1-1-13 15,0 1-29-15,0-2-20 16,0 2-47-16,0 0-28 16,0 0-90-16,0 0-172 15,-5 4 272-15</inkml:trace>
  <inkml:trace contextRef="#ctx0" brushRef="#br0" timeOffset="21334.77">15133 6824 371 0,'-41'31'243'0,"38"-31"82"15,1 0-124-15,0 1-17 16,2-1-26-16,0 0-71 15,0 0-14-15,0-1-15 16,0 0-4-16,0 0-11 16,4-3-4-16,8-7-10 15,31-29-3-15,-28 24-5 16,3 2-2-16,1 3 0 16,1 0-1-16,0 5 2 0,0 3 0 15,2 3-1 1,-1 0-1-16,-1 4-3 0,0 3 0 15,-1 2 0-15,-1 3 3 16,-1 2 17-16,-8 0 12 16,-1 5 19-16,1 0 5 0,-5 3-2 15,0-5-7 1,-2-10-17-16,2 2-8 16,2 21-15-16,-1-6-6 0,-9-10-7 15,3-12-3-15,-3-2-3 16,1 6-2-16,5-4-35 15,1 0-45-15,-3-2-126 16,0-1-117-16,0 0 198 16</inkml:trace>
  <inkml:trace contextRef="#ctx0" brushRef="#br0" timeOffset="22098.78">15186 7616 673 0,'0'-1'372'16,"0"0"-137"-16,0 0-21 15,0 0-16-15,1-3-61 0,2 0-16 16,-3 2-14-16,0 0-11 16,0 1-33-16,0-1-15 15,0 1-22-15,-1 0-11 16,-1 1-8-16,-10 1-4 16,2 16-5-16,-28 28-5 15,35-32-5-15,2 1-1 0,4 0 1 16,4 3 3-16,4-1 6 15,2-1 1-15,4-3 4 16,2 1 4-16,3-4 8 16,-1 1 5-16,-3 0 8 15,0-1 4-15,-5 0 4 16,-3-5 0-16,-6-1 5 16,-2 5 5-16,-2 0 13 15,-4 0 2-15,-8 3-4 16,-4-4-9-16,-10 2-22 15,0-2-6-15,-1-6-27 16,0-3-37-16,1-8-113 16,2-2-92-16,9-11 148 15</inkml:trace>
  <inkml:trace contextRef="#ctx0" brushRef="#br0" timeOffset="22321.69">15206 7561 993 0,'18'0'455'16,"4"4"-215"-16,3-1-6 15,3-2-60-15,6 2-33 16,-3-1-40-16,-4 0-16 0,-7-2-29 16,-9-2-14-16,-4-1-21 15,4 2-5-15,-7 1-8 16,2 0-19-16,-2 2-91 15,-6-2-81-15,1 0 107 16</inkml:trace>
  <inkml:trace contextRef="#ctx0" brushRef="#br0" timeOffset="28081.86">14977 6304 395 0,'-1'1'255'15,"0"1"-12"-15,0-2-11 0,0 0-44 16,0 0-28-16,0 0-33 15,0 0-9-15,0 0-22 16,-1 0-9-16,1-2-13 16,-1 1-6-16,0-2-13 15,-7-10-5-15,-30-31-13 16,28 29-6-16,-6-4-9 16,-5-2-5-16,-3 0-2 15,0-2-1-15,-10-2 0 16,4 0 0-16,2 1-1 15,-4-3 2-15,0 2-1 16,-1 1 0-16,-1-2 1 16,1 3 0-16,3-2-2 15,-1-1-1-15,5 0-3 16,-8-2-2-16,4 2-3 16,-2-1 0-16,-9-1-2 15,8 2 0-15,-4 2 0 0,4 3-2 16,2 2 1-16,5 5 0 15,2 1 1-15,-3-4 0 16,5 1 1-16,-1 2 0 16,6 2-2-16,0 4-1 15,3 5 0-15,2-2 0 16,5 3 0-16,1 1 1 31,4 1 0-15,1 0 2-16,1 0 0 0,1 0 0 0,-1 0-1 0,0 0 1 0,-2-1-1 15,-1 0 0-15,1 1 0 16,-7-1 0-16,3 0 1 16,1-1 0-16,3 1 0 15,-3-2 1-15,2 1-3 16,1 1 0-16,-2-1-1 16,4 1-2-16,0 0-3 15,0 0-3-15,0 0-9 16,0 0-5-16,-1-1-29 15,1 1-32-15,0 0-89 16,0 1-69-16,0 0 147 16</inkml:trace>
  <inkml:trace contextRef="#ctx0" brushRef="#br0" timeOffset="28467.92">14007 5388 683 0,'-3'4'327'0,"-6"1"-93"15,-2-1-72-15,-6 4-40 16,-9-1-32-16,-2 4-51 16,1 0-12-16,-2 1-4 15,1 3 0-15,5-4 5 16,2 1 1-16,7 0-1 15,5 1-4-15,5 0-11 16,4-1-3-16,4 2-2 16,2-2 3-16,12 7 18 15,3 1 10-15,4 1 24 16,2 1 10-16,-7-4 6 16,-3 0 1-16,-3-1-14 15,-6-1-10-15,3-1-19 16,-4-2-10-16,-6-6-10 15,0-1-2-15,-1-4-3 16,-1-1-23-16,1-1-93 16,0-1-68-16,0 0 96 0</inkml:trace>
  <inkml:trace contextRef="#ctx0" brushRef="#br0" timeOffset="29748.96">14731 5725 429 0,'-8'-2'283'0,"3"1"38"16,1 0-70-16,3 0-37 15,0 0-38-15,0 0-62 16,0-1-23-16,0 1-31 15,0 0-12-15,0 0-11 16,1 0 1-16,5-2 7 16,23-7 2-16,30-3 2 15,-30 9-1-15,-2 2-2 16,0 1-3-16,-18 1-6 16,9 0-2-16,-10 0-9 15,-1 2-5-15,2 1-4 16,-9-5-2-16,-2 4-1 15,0 0-1-15,2-2-4 16,0 0-10-16,0 0-34 16,0 0-19-16,0 0-45 0,-1 0-23 15,1 0-74-15,-5 0-57 16,3 0 160-16</inkml:trace>
  <inkml:trace contextRef="#ctx0" brushRef="#br0" timeOffset="30623.61">15239 5444 386 0,'0'-2'273'16,"0"-1"-30"-16,0 3-11 15,-1-1-26-15,1 0-36 16,0 0-13-16,-1 1-29 15,0 0-18-15,0 0-33 16,-1 0-15-16,1 0-28 16,0 0-12-16,-1 18-10 15,-40 36-5-15,28-15-6 16,1 5-2-16,5 5-2 16,5-1 2-16,6-4 1 0,5-5 1 15,6-8 1-15,4-6-1 16,3-4 2-16,2-5 1 15,2-9 6-15,-1-6 5 16,3-9 9-16,-1-5 4 16,-7-4 8-16,3-3 2 15,-15 1 5-15,-3 1-1 0,-6 2 6 16,-8 2-1 0,-9 3-4-16,-1 3-3 0,-6 6-18 15,-2 2-6-15,2 6-11 16,-1 3-4-16,3 0-5 15,5 2-4-15,7-3-10 16,3-1-21-16,6-4-57 16,3 0-37-16,4 1-105 15,0 0-81-15,8 0 207 16</inkml:trace>
  <inkml:trace contextRef="#ctx0" brushRef="#br0" timeOffset="33829.15">14358 8464 695 0,'26'-9'388'0,"-29"11"-133"16,-2-1-49-16,0-1-30 16,4 0-85-16,0-1-25 15,-1 0-25-15,1 0-9 16,0 0-19-16,0 0-7 16,1-1-5-16,0-2-1 15,0-1 0-15,0 4-2 0,0-1 2 16,0 1 0-16,11-5 2 15,-3 2 1-15,-8 3 6 16,3 1 3-16,-3 0 4 16,0 0 2-16,0 0-2 15,0 0-2-15,0 0-4 16,-1 0 0-16,0 0-4 16,0 0-1-16,0 0-4 15,0 0-2-15,-1 0-9 16,1-1-1-16,0 0 0 15,0 0 2-15,1 0 8 16,0 0 2-16,0 0 8 16,5 1 4-16,-4 0 8 15,-1 0 2-15,0 0 4 16,0 0 1-16,0-1-2 16,0 1-2-16,0 0-7 15,0 0-4-15,0 0-6 0,0 0-3 16,0 0-8-16,0 0-38 15,-1 0-40-15,-1 0 51 16</inkml:trace>
  <inkml:trace contextRef="#ctx0" brushRef="#br0" timeOffset="34654.1">15328 6477 397 0,'1'0'268'0,"1"0"25"15,-2 0-26-15,3 0-43 16,-3 0-45-16,0 0-70 15,0 0-20-15,0-1-30 16,0 0-11-16,-1 0-12 0,-2-5-2 16,-3-4-7-16,0-3-2 15,-11-21-8-15,20 30-4 16,1 1-7-16,4 2-1 16,-2 0 2-16,2 1 1 15,0 1 2-15,-3 3 4 0,-5 5 6 16,-1 1 4-1,-9 0 3-15,-1-1 0 0,2-5-5 16,-3-2-3-16,5-1-4 16,0 1-4-16,2-1-6 15,1 1-4-15,3-2-44 16,1 0-47-16,0-2-291 16,0 1 254-16</inkml:trace>
  <inkml:trace contextRef="#ctx0" brushRef="#br1" timeOffset="41177.43">11691 7035 132 0,'-2'-5'130'0,"1"3"30"15,-2-6 7-15,1 4-14 0,1 1-12 16,0 1 6-16,-1 0 7 16,2 1-13-16,0 0-8 15,0 0-21-15,0 0-13 16,0 0-25-16,0 0-14 16,0 0-19-16,0 0-6 15,0 0-4-15,0 0 3 16,0-1 4-16,0 1 0 15,0 0-7-15,0 0-6 0,-1 0-10 16,0 0-2-16,0 0-4 16,0 0-2-16,0 0-4 15,0 0-2-15,-4-7-1 16,2-1-2-16,2 5 0 16,0-3-1-16,1 1 2 15,2-1-1-15,-1 4 2 16,6-3 0-16,6-2 2 15,26-10 2-15,-30 18 1 16,-3 6 1-16,-6-3 5 16,-1 4 3-16,-5 4 7 15,-4 1 4-15,-3 5 0 16,-3-3-1-16,-4-1-2 16,0-2 0-16,1-4-3 15,2-3 1-15,1-4-4 0,4-3-2 16,2-3-6-1,1 0-5-15,6-3-8 0,3 2-3 16,4 0-5-16,4-4-1 16,5 2 3-16,1 1 2 15,3 1 4-15,1 5 1 16,-1 2 3-16,-2 0 1 16,-2 4 2-16,-4-2 1 15,-3 7 2-15,0 1 2 0,-6 2 2 16,-1 2 3-1,-9 1 4-15,-2 0 0 0,-7-1 1 16,0 0 0-16,-1-6-4 16,0-3 1-16,3-5-4 15,1-2-2-15,5-6-8 16,4 3-2-16,3-5-9 16,5-1-3-16,5-3-3 15,3-5 2-15,8 5 4 16,3-3 2-16,3 6 3 15,1 2 2-15,-2 1 3 16,-3 8 1-16,-6 0 1 16,0 2 2-16,-6 5 2 15,0-2-1-15,-7 10 4 16,-4 0 2-16,-11 1 3 0,-1 2 0 16,-1-6-1-16,-2-2-1 15,4-4-3-15,0-1 0 16,2-3-3-16,1-8-4 15,7-1-4-15,-2-4-4 16,7-5-4-16,2 3-1 16,6-3-1-16,4 1 2 15,6 3 2-15,1 5 2 16,1 2 4-16,0 2 2 16,-4 7 2-16,-2 0 2 0,-5 1 4 15,-5 2 4-15,-5 2 6 16,-4 1 3-16,-7 4 4 15,-1 2 0-15,-5-6-1 16,1-3 0-16,-2-4-1 16,0-4-1-16,1 1-2 15,0-2-4-15,4 1-5 16,3 0-4-16,3-7-11 16,7 2-7-16,4-7-32 15,5 1-34-15,9-2-126 16,2-1-47-16,8 7 145 15</inkml:trace>
  <inkml:trace contextRef="#ctx0" brushRef="#br1" timeOffset="43381.52">11726 9015 398 0,'-1'-1'245'16,"0"0"-6"-16,0 0-11 0,0 0-30 15,0 0-17 1,0 0-33-16,1-3-13 0,2-1-27 16,-1 2-17-16,1-2-28 15,5 3-14-15,1-3-22 16,-1 0-8-16,1 2-8 16,-1 1-1-16,-2 1-1 15,-3 0 2-15,-2 1 12 16,0 0 3-16,0 0 2 15,-1 0-1-15,0 0-10 16,-21 2-4-16,-26 0-3 16,30-7-3-16,6-1-3 15,4-2-2-15,5 1-5 16,3-1-3-16,4-2-3 16,2 4-1-16,6-1 2 15,-1 2 2-15,6 5 3 16,-3 1 3-16,-2 6 3 0,-3 5 4 15,-7 5 2-15,-3-1 1 16,-8 2 3-16,0-1 1 16,-5-5 6-16,1-1 3 15,-1-4 2-15,-2-4 0 16,2-3-6-16,1 0-4 16,4-5-8-16,3-2-6 0,6-2-9 15,1-2-2-15,8 0-1 16,4 0 2-16,2 1 6 15,5 1 0-15,3 2 3 16,-3 2 0-16,2 5 0 16,-5 1 2-16,-8 6 1 15,-2 3 1-15,-7 3 3 16,-3 3 0-16,-7 1 1 16,-2-1 0-16,-7-5 0 15,0-2 0-15,-1-5 0 16,0-2-1-16,5-2-2 15,3-2-1-15,3-3-5 16,2 1-3-16,5-4-7 16,4 1-2-16,6-4 0 15,3-1 1-15,6-1 8 16,0 0 1-16,6 6 2 0,0 1 1 16,-3 6 2-16,-4 3 0 15,-9 1 5-15,-2 4 3 16,-7 0 5-16,-4 1 1 15,-6 1-3-15,-4-1-1 16,0-2-7-16,-1 0-3 16,4-3-2-16,1 1-4 15,5-2-78-15,1 0-72 16,6 1 95-16</inkml:trace>
  <inkml:trace contextRef="#ctx0" brushRef="#br1" timeOffset="47146.37">14396 8461 478 0,'0'-1'319'0,"1"0"-51"16,-1 0-37-16,0 0-21 0,0 0-66 15,0 0-23-15,0 0-32 16,0 0-14-16,0-1-23 16,0 0-9-16,0 0-12 15,0-7-5-15,0 4-11 16,0-3-4-16,0 3-7 15,0 3-3-15,1-2-1 16,0 3-1-16,11-7 0 16,-6 5 1-16,25-12 2 15,-28 16 1-15,1 7 5 16,-3-6 0-16,1 4 6 16,-2 0 4-1,0-3 11-15,0 0 6 0,-1-3 4 16,0 2-2-16,-4 8-11 0,0-3-4 15,3-5-6-15,-2 0-4 16,-2 1-4-16,-1-1-2 16,-3-1-6-16,5-2-2 15,4 0-6-15,0 0-4 16,0 0-4-16,0-7-1 16,1-2 3-16,2 0 3 15,24-23 6-15,-20 27 1 0,6 4 4 16,-4-2 2-1,-4 3 1-15,4 3 2 0,-6 5 6 16,-2-1 3-16,-3 5 5 16,-4-2 1-16,-2 3-2 15,-2 4-2-15,-1-5-1 16,-2 1 0-16,4-7 2 16,0-2 1-16,-2 1 0 15,1-7-2-15,0-1-7 16,0-4-3-16,5-5-10 15,4 0-3-15,1-3-5 16,3 1-3-16,8 0 2 16,2 4 1-16,4-1 3 15,5 6 2-15,-4 6 5 16,-2 0 1-16,-3 9 1 16,-5-2 3-16,-1 5 3 0,-3 1 0 15,-4 0 4-15,-3 2 1 16,-4 0 0-16,-2-4 2 15,2 1 3-15,2-7 1 16,-4-5 3-16,1-1 0 16,-6-9-5-16,-3 3-3 15,2-5-8-15,-3-6-3 16,7 1-6-16,2-4-5 16,8 2-2-16,3 3-2 0,6 3 0 15,4 4 0-15,3 1 1 16,3 6 4-16,0 3 5 15,3 1 3-15,-6 6 2 16,-4 1 3-16,1 5 3 16,-11-2 0-16,-2-1 5 15,-1 0 2-15,-9-1 2 16,1 0 0-16,-1-2 0 16,-3-2-1-16,3-4-2 15,0-1-1-15,-4-3-3 16,0 0-1-16,0-7-5 15,0 0-3-15,8-1-7 16,2 4-6-16,7-2-6 16,6 0-1-16,8 2 5 15,6 0 3-15,4 3 7 0,1 3 2 16,-6 5 3-16,-3-1 2 16,-9 2 4-16,-5 2 1 15,0 0 4-15,-3 1 2 16,-8-2 2-16,4-1 0 15,-6-1-3-15,-4-4-1 16,4 1-6-16,-3 1-4 16,-4-3-45-16,5 0-47 15,-2 0-123-15,0-1 128 0</inkml:trace>
  <inkml:trace contextRef="#ctx0" brushRef="#br1" timeOffset="52537.21">13183 5261 384 0,'-1'-1'269'0,"0"0"-29"15,-1 0-53-15,1 0-35 16,0-3-61-16,0 0-16 15,0-3-22-15,1 1-5 16,1-4-6-16,2 0-1 16,17-27-4-16,-10 26-5 15,3 5-5-15,-3 0-2 16,1 3-1-16,-2 1 1 16,-3 4-1-16,0 2 1 15,-3-1 3-15,-3 4 3 0,-2-5 12 16,-5 5 3-16,-6-3 4 15,-1 5 1-15,-5 1-8 16,1-4-2-16,1 0-1 16,3-5-5-16,3-4-2 15,3 3-4-15,2-4-11 16,-1 0-4-16,4 0-11 16,0-2-5-16,4 0-11 15,1-1-2-15,5 0-3 16,1-3 2-16,8 5 6 15,1-3 3-15,4 7 4 16,0 0 2-16,-3 1 2 16,-2 5 2-16,-5 2 5 15,-5 0 4-15,-6 1 5 16,-3 5 3-16,-10 2 1 0,-5 3-2 16,-4 0-2-16,-1-5-2 15,5-4-3-15,1-3 0 16,5-5-1-16,0-1-1 15,1-3-4-15,1-1-4 16,4-5-5-16,3 0-5 16,3-5-8-16,5-1-2 15,6-3-1-15,2-3 3 0,6 4 6 16,0 2 4-16,4 2 2 16,-1 8 2-16,-2 3 1 15,-2 0 1-15,-7 3 3 16,-2 3 0-16,-5 3 5 15,-3 6 1-15,-8 0 4 16,-5 0 1-16,-5 5-1 16,-4-1-1-16,0-2-3 15,1-1 1-15,4-7-1 16,3-5 0-16,3-2 0 16,1-1-1-16,4-4-6 15,0-1-4-15,3-1-7 16,2-5-3-16,3 2-3 15,3-2 1-15,5 1 1 0,4-1 3 16,2 0 3 0,0 2 3-16,3 4 1 0,-4 3 3 15,0 3 0-15,-2 3 0 16,-7 4 4-16,1 1 0 16,-8 3 4-16,-3 2 2 15,-8-1 3-15,-4 2 0 16,-3-1-1-16,-1 0 2 15,1-5 3-15,-1 0 3 16,2-6 5-16,0-3-1 0,3-4-4 16,0 0-6-16,5-5-12 15,2-1-6-15,7-2-10 16,6 0-2-16,4 0 0 16,3-3 3-16,3 2 5 15,3 3 2-15,2 0 1 16,0 8 2-16,-4 4 2 15,-4 2 1-15,-3 7 2 16,-3 1 1-16,-6 0 2 16,-1 2 1-16,-5 1 1 15,-4 1 0-15,-5 1 2 16,-2-1 0-16,-4-1 2 16,3-1 0-16,-3-7 0 15,4 0-1-15,0-5-1 16,2-2-2-16,4-5-4 0,0 1-3 15,5-7-9-15,2 0-4 16,7-3-2-16,7-3 0 16,5 2 5-16,4 2 3 15,0 1 4-15,-1 2 1 16,0 4 1-16,-3-1 1 16,-2 5 0-16,-3 4 1 15,-5 2 2-15,-3 7 3 0,-5-3 3 16,-3 2 2-16,-8 7 1 15,-2-9-1-15,-2 4-1 16,2 0-1-16,0-4-1 16,3-3-1-16,2-3-1 15,2-1-2-15,0-4-5 16,4 0-3-16,0 1-10 16,3 0-27-16,1 2-98 15,0 0-75-15,0 1 124 16</inkml:trace>
  <inkml:trace contextRef="#ctx0" brushRef="#br0" timeOffset="59688.73">13540 4951 402 0,'-6'1'240'0,"3"-1"-2"15,2 0-30-15,0 0-3 16,0 0-26-16,0 0-31 16,-1 0-7-16,0 0-22 15,1 0-14-15,0 0-32 16,0 0-13-16,0 0-27 15,0-1-12-15,0 0-15 16,0-4-5-16,9-25-2 16,35-35 0-16,4 15 1 15,7-5 1-15,6-8 1 16,6-2 1-16,-7 4 1 16,-27 20 1-1,-16 22 5-15,0-1 4 0,37-46 11 0,-13 7 5 16,-11 14 8-16,-16 28 2 15,-6 6-2-15,-2 3 1 16,-3 6-2-16,-2-1-1 16,0 3-6-16,-1-1-6 15,0-1-15-15,1 2-9 16,0 0-11-16,0 0-3 16,0 0 1-16,0-1 4 0,0 0 4 15,0 0-22-15,0 1-64 16,0 0-58-16,0 0-448 15,-1 0 407-15</inkml:trace>
  <inkml:trace contextRef="#ctx0" brushRef="#br0" timeOffset="60108.13">13851 4279 524 0,'0'-14'320'0,"0"13"73"15,0-2-189-15,1-1-41 16,-1 3-37-16,0 0-85 0,0 0-17 16,6-4-9-16,17-6-5 15,25-18-7-15,-20 15 0 16,-2-3-2-16,-3 3-1 15,7 5 0-15,-5 3 0 16,-3 4 1-16,-1 4 3 16,-3 4 12-16,-3-3 4 0,0 4 11 15,-4-4 8 1,-4 7 9-16,0 2 4 0,-3 0 12 16,0 2 1-16,-3 4-4 15,-1 2-3-15,1 0-16 16,-1 0-7-16,0-8-13 15,0-2-4-15,0-6-6 16,0-2-1-16,-1 0-32 16,1-2-49-16,0 0-173 15,0 0 157-15</inkml:trace>
  <inkml:trace contextRef="#ctx0" brushRef="#br0" timeOffset="62383.89">14408 4116 158 0,'0'0'133'0,"0"0"15"16,0 0 16-16,0 0 2 16,0 0-9-16,0-1 14 0,0 0-1 15,0-1-31-15,0 1-21 16,0 0-48-16,0 0-23 15,0 0-33-15,0 0-12 16,0-1-14-16,0 1-6 16,0 0-4-16,2-2 3 15,0 1 6-15,6-2 5 0,-3 2 7 16,-5 2 4-16,0 0 10 16,0 0 8-16,0 0 24 15,0 3 15-15,0 0 19 16,-1 0 3-16,0-3-7 15,0 0-7-15,-2 2-17 16,-4-2-11-16,6-2-19 16,0 1-9-16,-3-16-9 15,-1-31-2-15,13 31 3 16,4 2-2-16,-4 7 1 16,6 3 1-16,-5 4 0 15,-6 2 0-15,4 5 3 16,-5 0 0-16,-4 4 4 15,0-2 2-15,-3 2 1 16,0 1 2-16,-2-4-2 16,-3-4 0-16,8-1-3 15,-8-2-2-15,11 0-2 0,-2-2-2 16,-3 2-4-16,4-1-1 16,0 1-2-16,0 0-3 15,0-1-4-15,-1 0 2 16,-1 0 3-16,2 0 2 15,0 0 4-15,0-1 2 16,0 1 2-16,0 0 1 16,0 1 1-16,0 0 0 15,0 0-3-15,0 0-10 16,0 0-80-16,-1 0-71 0,0 0 94 16</inkml:trace>
  <inkml:trace contextRef="#ctx0" brushRef="#br0" timeOffset="63548.3">14041 4660 425 0,'-4'-7'251'0,"3"5"-3"16,-3-3-34-16,3 4-4 15,0-1-41-15,0 1-62 16,0 0-14-16,0 0-23 16,0 1-11-16,-1 3 0 15,-10 19 0-15,-8 34-7 0,17-31-4 16,-1-3-12 0,5-1-5-16,-1-6-6 0,-7-4-2 15,8-5 1-15,-4-4 1 16,-5-2 1-16,11-1-4 15,-4-7-12-15,1-3-7 16,6-8-9-16,-3-1-2 16,0-6 0-16,7 0 3 15,-6 3 3-15,-4-1 2 16,6 8 0-16,-6 3 2 16,1 6 0-16,3 6-1 0,-4 1 5 15,-2 4 2-15,2-4 7 16,-1 7 3-16,0 19 3 15,-2 26 2-15,2-30 1 16,-7-4 1-16,3-2-1 16,7 0-2-16,-6-5-5 15,4 0-3-15,-3-6-5 16,1-1-4-16,-1-3-11 16,3-1-27-16,0 0-79 15,0-1-75-15,0 0 110 16</inkml:trace>
  <inkml:trace contextRef="#ctx0" brushRef="#br0" timeOffset="64992.32">14727 4084 636 0,'-2'0'364'0,"1"0"-121"0,0 0-31 15,1 0-33-15,0 0-93 16,0 0-25-16,0 0-29 16,0 11-5-16,1 5-1 15,6 31-1-15,-1-31-3 16,2-5-2-16,3 2-7 15,2-3 1-15,-1-5-2 16,1 2-2-16,1-3 2 16,0-1-2-16,-2-3-1 15,0-2-1-15,1-7-2 16,0-3-1-16,2-5 1 16,-2 0-1-16,-3 2 1 15,-5 1 1-15,-3 11-3 16,2 1 0-16,0 7-1 15,-4-5 0-15,0 0 5 16,3 10 3-16,0 2 7 0,13 30 4 16,-9-32 12-16,-2-7 5 15,0-1 5-15,6-2 0 16,3-7-8-16,-1-5-5 16,2-7-7-16,2 3-4 15,0 0-5-15,-4-1-2 16,-6 6-1-16,-4 0 1 15,-4 3 1-15,-2 2-18 16,0 3-94-16,0 1-69 0,3 1 94 16</inkml:trace>
  <inkml:trace contextRef="#ctx0" brushRef="#br1" timeOffset="70983.07">14494 4057 337 0,'-1'0'209'0,"0"0"14"0,0 0-29 16,0 0-13-16,0 0-4 15,0 0-18-15,0 0-12 16,0 0-25-16,0 0-14 16,-1 0-29-16,1 0-9 15,0 0-24-15,0-2-12 16,0 1-15-16,0 0-4 16,1-3-7-16,0 0-2 0,0 1-3 15,0 2-2-15,0 0 1 16,0 0-1-16,0 0 2 15,1 0 2-15,-1 0 7 16,0 1 2-16,0 0 5 16,0 0 1-16,0 0-1 15,-1 4 1-15,0-3 1 16,0-1-2-16,0 0-2 16,-5 2-4-16,-4 1-6 15,5-3-4-15,4-1-7 16,0-1-4-16,0 1-1 15,-2-4 0-15,0-7 7 16,3 3 0-16,15-26 2 16,-1 30 2-16,-1 5 1 15,-8 0 0-15,0 3 2 16,1 2 1-16,-4 7 5 0,-3 0 2 16,-4 6 3-16,-6 4 2 15,-3-1 2-15,3-3 2 16,1-5 5-16,-1-5-1 15,2-6 0-15,0-1-4 16,-1-3-7-16,8-3-4 16,1-6-11-16,-5-2-2 15,6-3-9-15,-1 1-3 0,5 2 1 16,6 1 0-16,5 3 4 16,-1 2 2-16,1 5 4 15,-1 3 2-15,-2 6 1 16,-4-1 1-16,-1 5 1 15,-2 0 2-15,-5 2 4 16,0 1 1-16,-9-3 3 16,1 2 1-16,-2-3 1 15,2-3 0-15,0-5-3 16,-2 0 0-16,3-8-5 16,-2 1-2-16,1-5-6 15,5-3-3-15,-2-2-5 16,6-2-2-16,6-1-1 15,-1 3 0-15,4 3 3 16,1 2 1-16,0 6 5 0,2 1 1 16,-2 6 3-16,-1 2 2 15,-7 4 4-15,-1 2 2 16,-4 4 3-16,-5 1 2 16,-2 1 0-16,-1-1-1 15,-4-7-1-15,5-3-1 16,0-3-2-16,3-2 0 15,-3-1 0-15,4-1-1 16,1-6-2-16,2-1-3 16,8-5-5-16,-3-3-1 0,2 1-1 15,1 0 0-15,0 2 2 16,5 5 0-16,-1 0 2 16,-2 1 1-16,-6 6 1 15,1 4 2-15,-3 1 2 16,0-4 1-16,0 0 2 15,-1 0-1-15,0 10-1 16,-1 0-3-16,-1-5-23 16,-1 2-49-16,3-7-83 15,0 0 92-15</inkml:trace>
  <inkml:trace contextRef="#ctx0" brushRef="#br1" timeOffset="78179.75">15374 6436 460 0,'0'0'283'16,"0"0"-9"-16,0 0-28 15,0 0-56-15,0 0-25 0,0 0-47 16,0 0-21-16,-1 0-37 15,-1-1-13-15,1 0-23 16,0-1-8-16,0 1-15 16,0 0-5-16,1 0-4 15,1-4-1-15,0 1 3 16,3 0 2-16,2-1 1 16,3 0 0-16,-4 2 3 15,4 2 0-15,-6 1 4 16,-3 0 5-16,0 0 8 15,0 0 6-15,0 0 6 16,-1 0 1 0,0 0-3-16,-1 7-2 0,0-1-5 15,-19 2-2-15,-28 19-2 16,36-29-1-16,4 0-6 0,0-4-4 16,8 2-12-16,1-3-7 15,1 1-7-15,8 1-2 16,3 0 5-16,2 0 3 15,6 3 7-15,-7-4 3 16,-1 6 3-16,1 1 2 16,-3 0 3-16,3 5 2 0,-8 2 8 15,-4-1 4-15,-9 4 9 16,0-2 1-16,-4-2-1 16,-3 3-4-16,3-10-4 31,6 0-1-31,1 1-2 0,-22-2-2 0,8-5-8 15,1-6-5-15,14-2-9 16,4 1-6-16,2-2-4 16,10 0-1-16,5 1 3 15,0-1 2-15,6 3 6 16,-5 3 3-16,-2 7 5 16,3 5 1-16,-15 3 3 15,3 2 2-15,-2 4 3 16,-6-2 3-16,3 4 5 15,2 4 3-15,-8-4 6 16,0 3 2-16,-9-7 4 0,-7-4 1 16,1-2 0-16,-2-4 1 15,1 0-4-15,0-4-4 16,2-4-10-16,4 4-7 16,8-6-20-16,5 3-8 15,6-3-6-15,6-3 1 16,9 0 11-16,4 1 6 15,0 4 5-15,-1 3 1 16,-9 5 3-16,-1 1 1 16,-13 3 3-16,4 3 2 0,-4 2 8 15,-5 3 4-15,1 6 5 16,-10-4-2-16,-3 0-3 16,2-1-3-16,0-5-2 15,3-1 1-15,1-5 1 16,-4-1-1-16,6-2-2 15,0-6-4-15,1 1-9 16,5-3-6-16,3-3-9 16,1 2-2-16,7-3 1 15,4-1 4-15,4 4 4 16,0-1 0-16,-6 6-9 16,1 4-32-16,-3 2-138 15,-6 3-354-15,-2-5 358 16</inkml:trace>
  <inkml:trace contextRef="#ctx0" brushRef="#br1" timeOffset="80810.39">14702 8843 395 0,'33'-20'319'0,"-31"20"10"16,0-1-38-16,-1-2-30 15,-2 2-48-15,-1 0-20 0,1 0-49 16,0 1-27-16,0 0-50 16,-2 1-21-16,-11 7-28 15,-26 28-8-15,33-22-13 16,1-2-8-16,7 0-6 16,4 5 1-16,3-2 5 15,2 4 5-15,6-3 6 16,0-1 1-16,3-1 2 15,-2-1 1-15,-3-3 4 16,-2-2 6-16,-4-2 10 16,-1 1 7-16,-11-1 9 15,-1 0-3-15,-10 4-5 16,-6-2-9-16,0-3-81 16,-2-2-69-16,1-8-245 15,3-7 230-15</inkml:trace>
  <inkml:trace contextRef="#ctx0" brushRef="#br1" timeOffset="80972.47">14730 8808 992 0,'21'-5'467'0,"5"2"-206"16,0 0-15-1,0 3-81-15,2 2-43 0,-7 0-58 16,-4-2-18-16,-6 0-29 15,0 0-8-15,-3 0-45 16,-4-1-60 0,0 1-421-16,6-1 353 0</inkml:trace>
  <inkml:trace contextRef="#ctx0" brushRef="#br1" timeOffset="81966.91">10577 6715 840 0,'-30'-9'359'0,"31"7"-211"15,3 1-4-15,6-1-35 16,3 1-34-16,3 0-29 16,2 1-3-16,-2 2-5 15,-2 2-3-15,-4 0-4 16,-1 1-3-16,-7 1-1 0,-1 4-2 15,-3 5-2-15,-6 1-2 16,-3 3-2-16,-3-4 1 16,-3-4 4-16,0-2 4 15,-4-5 14-15,4-2 4 16,0 0 1-16,4-2-3 16,9 0-33-16,5 3-12 15,11 0-13-15,9 3-3 16,8 0 13-16,4-1 4 0,4 4 3 15,-6-1 3-15,-1 4 8 16,-6-1 4-16,-11 2 21 16,-4 1 21-16,-12 1 24 15,-5 0 8-15,-11-4-3 16,-2 2-15-16,-7-10-24 16,2 3-10-16,-4-6-18 15,4-4-8-15,2 3-13 16,8 0-29-16,5 1-121 15,8 0-96-15,21-5 142 16</inkml:trace>
  <inkml:trace contextRef="#ctx0" brushRef="#br1" timeOffset="82832.59">12273 4530 775 0,'-2'0'366'0,"-4"0"-142"16,4 0-27-16,1 0-52 15,0 0-42-15,0 0-51 16,0 0-13-16,1 0-8 16,8 0-2-16,20-2-7 15,25 2-1-15,-30-3-6 16,-1 3-2-16,-2 0-3 15,-7 1-1-15,-4 5 6 16,-7 0 5 0,-1-2 18-16,1 0 4 0,-4 18 6 0,1 0-2 15,-2 5-9-15,-5-7-2 16,4 0-7-16,-3 4-3 16,1-6-8-16,5 2-3 15,-1-6-4-15,5-4-2 16,1-3-5-16,-3-4-1 0,1-3-61 15,-1 1-76-15,-1-1 86 16</inkml:trace>
  <inkml:trace contextRef="#ctx0" brushRef="#br1" timeOffset="85545.8">15475 4043 1773 0,'-2'-6'32'0,"6"-2"5"15,-2-4 31-15,2-5-5 16,1 3-2-16,-5-1-2 16,1 3 2-16,-1-1-6 15,0 2-5-15,-6-3-13 16,-2 1-10-16,-1 1-14 15,-6 2-6-15,0 8-10 16,2 2-5-16,-1 6-10 16,-4 4-1-16,5 2-2 15,0 0-4-15,10 1 4 16,4 3-1-16,6 0 7 16,5 3 3-16,3 4 3 15,3-2 2-15,1-2 3 16,-2-1 3-16,1-3 1 15,4-2 2-15,-4 1 0 0,0 1 2 16,-7-3 6-16,-10-3 9 16,-1 1 16-16,-3-1 6 15,-12-1 3-15,-1-1-3 16,-5 0-11-16,-1-7-4 16,9-1-5-16,-3-1-2 15,0-6-5-15,5 3-3 0,1-4-11 16,7-1-7-16,8-2-9 15,-4-1-1-15,10-4 5 16,-1 6 4 0,1 2 5-16,7-9 1 0,11 0-1 15,-6 4-1-15,-6 5-3 16,-2 4-38-16,2 0-131 16,-2 2-129-16,3-2 179 15</inkml:trace>
  <inkml:trace contextRef="#ctx0" brushRef="#br1" timeOffset="87665.34">16040 6511 491 0,'-5'-2'294'0,"3"1"-17"16,1 0-36-16,0 0-33 0,-2 0-38 16,2 0-51-16,0 0-14 15,0-1-24-15,0 1-11 16,0 0-12-16,0 0-6 16,0 0-11-16,0 0-4 15,0 1-1-15,-1 0 2 16,-6 21 0-16,-4 36-4 0,5-30-8 15,6 0-4-15,-1 1-6 16,-2-5-2-16,1-3-4 16,0-5-1-16,3-5-3 15,2-4-2-15,4-2-3 16,-1-2-2-16,-5-2-60 16,7 0-45-16,2-6-131 15,7 0-100-15,6-12 213 16</inkml:trace>
  <inkml:trace contextRef="#ctx0" brushRef="#br1" timeOffset="88066.25">16222 6520 748 0,'0'-2'375'0,"-1"2"-94"0,0-3-62 16,0 3-44-16,0 0-37 15,0 0-61-15,-1 13-11 16,-1 9-18-16,-1 28-9 16,5-31-16-16,3-3-4 15,4-3-6-15,3-1-2 16,4-4-1-16,0-4 0 0,1-4 0 16,4-2-1-16,-1-3 2 15,-1-6 1-15,-1-5 2 16,0-1 1-16,-8-7 6 15,-4 2 10-15,-5 4 27 16,-6 0 9-16,-11 3 12 16,5 7-7-16,-10-1-26 15,0 6-12-15,4 3-22 16,-4 2-8-16,6 2-11 16,2-2-9-16,5 6-33 15,4-4-38-15,4 3-95 16,1 1-68-16,4-1-274 15,4 9 334-15</inkml:trace>
  <inkml:trace contextRef="#ctx0" brushRef="#br1" timeOffset="117921.14">12231 4807 388 0,'-1'0'216'0,"-1"0"-24"16,1 0-23-16,-1 0-33 15,1 0-13-15,-1 0-27 16,-1 0-12-16,2 0-13 16,0 0-5-16,0 0-17 15,0 0-8-15,0 0-13 16,0 0-4-16,0 0-4 15,-1 0-1-15,1 0 3 16,0 0 0-16,0 0-3 16,0 0-3-16,0 0-9 15,-5 1-4-15,3-1-4 0,0 1-2 16,2-1-3-16,0 0 1 16,0 0 0-16,0 0 1 15,-1 0 2-15,1 0 1 16,0 0 1-16,0 0 0 15,0 0 1-15,0 0 1 16,0 0 1-16,0 0 1 0,0 0 1 16,0 0 1-1,-1 0 3-15,1 0 1 0,0 0-3 16,0 0-1-16,0 0-3 16,1 0 1-16,0-1 1 15,3-2 1-15,26-12 0 16,31-42-3-16,-12 18-2 15,4-5 0-15,-5-3-1 16,1-2 0-16,-13 6 2 16,-5 6-2-16,-5 15 3 15,-6 5-1-15,-6 12 1 16,-6 2 0-16,-4 3 0 16,-3 0-5-16,-3 1-31 15,2-1-25-15,0 0-71 16,0 0-67-16,0 0 125 15</inkml:trace>
  <inkml:trace contextRef="#ctx0" brushRef="#br1" timeOffset="118664.33">11595 4441 437 0,'-1'0'298'0,"0"0"-49"16,0-1-17-16,0 0-36 0,0 0-48 15,1-1-14-15,-1 2-38 16,-1 0-22-16,0 4-41 15,-17 13-15-15,-27 37-9 16,27-30-2-16,8-3-3 16,4 1 0-16,-1-11-4 15,3 0-2-15,7 0-3 16,1-5 1-16,9 4 2 16,5 0 2-16,1-8 0 15,9 0 3-15,4-2 2 16,3-2 1-16,-4 1 3 15,0-3 2-15,-3 2 1 16,-2-1 1-16,-5-1-1 16,-4 3-2-16,-10-1-2 15,-3 2 1-15,-3 1 2 16,0-1 0-16,0 0-20 0,-1 0-35 16,0 0-103-16,0 0-67 15,0 0-218-15,0 0 268 16</inkml:trace>
  <inkml:trace contextRef="#ctx0" brushRef="#br1" timeOffset="118920.65">11677 4515 470 0,'-3'1'271'16,"3"1"-37"-16,0-2-42 0,0 0-28 15,0 0-15-15,0 0-12 31,0 0-5-31,0 2-27 0,3 26-17 0,2 37-25 16,-6-21-13-16,-4-17-17 16,3 1-8-16,0-7-11 15,-2-3-1-15,3-5-3 16,0-4 1-16,1-4-1 16,0 1-9-16,0-5-49 15,-1-2-57-15,1-1-213 16,0 1 203-16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3:38.8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1156 3993,'-2'3'1331,"2"-2"-821,-1 0 0,0 0-1,1 0 1,-1 0 0,0 0-1,0 0 1,0 0-1,0 0 1,0 0 0,0 0-1,0-1 1,0 1 0,0 0-1,0-1 1,-1 1 0,0 0 1224,5-1-1318,3-1-365,-1 0 0,0 0 0,0 0 1,1 0-1,-1-1 0,0 0 0,0 0 1,0 0-1,4-4 0,21-8 159,-29 13-200,6-2 37,-1 0-1,12-8 1,230-191 240,-214 172-248,57-56 82,-12 5-52,138-131 78,-80 96-48,111-108 927,-159 134-393,-54 55-392,-29 30-191,-2 1 25,0 0 1,0 0 0,-1-1-1,1 1 1,3-6 0,-7 10-52,0 0 1,0-1-1,0 1 1,0 0-1,0 0 1,0 0-1,1-1 1,-1 1-1,0 0 1,0 0-1,0-1 1,0 1-1,0 0 1,0-1-1,0 1 1,0 0-1,0 0 0,0-1 1,0 1-1,0 0 1,0 0-1,-1-1 1,1 1-1,0 0 1,0 0-1,0-1 1,0 1-1,0 0 1,0 0-1,-1-1 1,1 1-1,-9-3 373,-11 6-175,17-2-229,1 0 0,0 0 1,0 0-1,0 1 1,0-1-1,0 1 1,-4 3-1,5-3-142,-1 0 0,0 0 1,0-1-1,-1 1 0,1-1 0,0 1 0,-3 0 1,-5 3-2486,9-4 1822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3:39.3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85 1 7482,'-45'43'2683,"42"-40"-2455,0-1 0,0 1 0,1-1 0,-1 1 0,1 0-1,-1 0 1,1 1 0,0-1 0,0 0 0,0 0 0,1 1 0,-3 6 0,2-1 8,0-6-181,1 1 1,0-1-1,1 1 0,-1-1 1,0 1-1,1 0 0,0-1 1,0 1-1,0 0 0,1 0 1,-1-1-1,1 1 0,0-1 0,0 1 1,0 0-1,0-1 0,4 7 1,-3-7-32,1 1 1,-1-1 0,1 1 0,0-1-1,0 0 1,0 0 0,0-1-1,1 1 1,-1-1 0,1 1 0,0-1-1,-1 0 1,1-1 0,0 1-1,7 2 1,-8-4-6,-1 1-1,1 0 0,0-1 1,-1 0-1,1 1 1,0-1-1,0 0 0,-1 0 1,1-1-1,0 1 1,-1-1-1,1 1 1,0-1-1,-1 0 0,1 0 1,-1 0-1,1 0 1,-1 0-1,5-4 0,-4 3 8,0-1 0,0 0 0,0 0 0,-1 0 0,1 0 0,-1 0 0,0-1 0,0 1 0,0-1 0,0 0 0,-1 1 0,2-8 0,0 4 42,-2-1-1,1 0 1,-1 0 0,0 0 0,-1 0 0,0 0 0,0 0 0,-1 0 0,-2-14 0,2 19-24,0 0-1,0 0 1,0 0 0,0 0 0,0 1 0,0-1 0,-1 0 0,0 1 0,1-1 0,-1 0 0,0 1 0,0 0 0,-1 0 0,1-1 0,0 1 0,-1 1 0,1-1 0,-1 0 0,1 0 0,-1 1 0,0 0 0,0-1 0,0 1 0,0 0 0,0 1-1,0-1 1,-5 0 0,4 0-31,0 1 0,0 0-1,0 0 1,1 1 0,-1-1 0,0 1-1,0 0 1,0 0 0,0 0-1,1 0 1,-1 1 0,-6 2-1,8-2-156,0-1-1,0 0 1,0 1-1,1-1 0,-1 1 1,0 0-1,1 0 1,-1-1-1,1 1 0,-1 0 1,1 0-1,0 0 1,0 1-1,0-1 0,0 0 1,0 0-1,1 0 1,-1 1-1,1-1 0,-1 0 1,1 1-1,0 2 1,0-3-128,0 0 0,0-1 0,0 1-1,0 0 1,1-1 0,-1 1 0,1 0 0,-1-1 0,2 3 0,12 15-1279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3:40.6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44 5657,'-3'-3'4011,"-3"-4"1341,6 6-5325,0 1-1,0-1 1,1 1 0,-1-1-1,0 1 1,0-1 0,0 1-1,0-1 1,1 1 0,-1 0 0,0-1-1,0 1 1,1 0 0,-1-1-1,0 1 1,1 0 0,-1-1-1,0 1 1,1 0 0,-1-1 0,1 1-1,-1 0 1,0 0 0,1-1-1,-1 1 1,2 0 0,7-4 23,1 0 1,0 0-1,0 1 1,0 0-1,1 1 1,17-1-1,-20 3-26,-1 0 1,1 0-1,0 1 0,-1 0 1,15 5-1,-14-4-3,-4-1-5,1 0 1,-1 1 0,-1-1-1,1 1 1,0 0 0,0 0-1,5 4 1,-8-5-6,1 0 1,-1 0-1,0 1 0,0-1 1,0 0-1,0 0 0,0 1 1,0-1-1,0 1 0,0-1 1,0 1-1,-1-1 0,1 1 1,-1 0-1,1-1 0,-1 1 1,0 0-1,1-1 1,-1 1-1,0 0 0,0 2 1,-1 2 26,-1 0 1,1 0 0,-1 0 0,0-1 0,0 1 0,-1 0-1,1-1 1,-1 1 0,-1-1 0,1 0 0,-1 0 0,0 0 0,-4 4-1,-9 8 147,-36 28 0,36-33-117,11-9 3,1 1 0,0 0 1,0 0-1,-9 10 0,26-16 334,-5 2-368,29-4 158,47-11 1,-69 12-106,111-25 1350,-125 28-1460,0 0 0,-1 0 0,1 0 0,0 0-1,0 0 1,0 0 0,0 0 0,-1 0 0,1 0-1,0-1 1,0 1 0,0 0 0,0 0 0,0 0-1,0 0 1,-1 0 0,1-1 0,0 1 0,0 0-1,0 0 1,0 0 0,0 0 0,0 0 0,0-1-1,0 1 1,0 0 0,0 0 0,0 0 0,0 0 0,0-1-1,0 1 1,0 0 0,0 0 0,0 0 0,0 0-1,0-1 1,0 1 0,0 0 0,0 0 0,0 0-1,0 0 1,0-1 0,0 1 0,0 0 0,1 0-1,-1 0 1,0 0 0,0 0 0,0-1 0,0 1-1,0 0 1,0 0 0,1 0 0,-1 0 0,0 0-1,0 0 1,0 0 0,0 0 0,0 0 0,1 0-1,-1 0 1,0-1 0,0 1 0,0 0 0,1 0-1,-1 0 1,0 0 0,0 0 0,-1-1-986,-1 0 129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18T15:33:31.19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6740 5061 895 0,'0'3'419'16,"0"-2"-225"-16,1 1-18 0,-1-2-16 16,0 0-47-16,0 0-8 15,0 2-15-15,6 16-9 16,7 40-24-16,-12-27-15 15,2 0-17-15,1-1-8 16,-1-8-7-16,1-5-1 16,-3-6-1-16,0-4 1 15,-1-6 7-15,-1-1 0 0,0-1-8 16,0 0-8-16,0 0-14 16,1-23-5-16,12-39 5 15,2 29 5-15,6 5 5 16,7 2 2-16,3 9 0 15,1 3 1-15,-5 10 1 16,-9 1 1-16,-2 11 6 16,-9 3 4-1,1 1 10-15,1 11 3 0,0 11 1 16,-1-4-3-16,-7-7-4 16,0 1-2-16,1-10-3 15,0-4 0-15,-1-4-24 16,0-5-41-16,3 0-138 15,-3-2-105-15,0 1 175 16</inkml:trace>
  <inkml:trace contextRef="#ctx0" brushRef="#br0" timeOffset="299.3">7122 5103 484 0,'-3'0'365'15,"3"8"61"-15,-1 3-96 16,1 12-90-16,1 3-54 15,2 3-77-15,3 0-24 16,3-7-40-16,4-3-12 0,9-8-14 16,0-7-3-16,2-9-5 15,-1-7-1-15,-9-6 1 16,-3-3 2-16,-8-1 12 16,-3-1 11-16,-10 1 16 15,-2 2 5-15,-3 8-2 16,-2 2-10-16,-3 5-20 15,0 2-14-15,1 5-25 16,4 5-12-16,7 7-88 16,4 4-88-16,11 0 129 15</inkml:trace>
  <inkml:trace contextRef="#ctx0" brushRef="#br0" timeOffset="518.35">7488 4855 1158 0,'8'0'505'15,"-5"11"-265"-15,-3 4-43 16,-3 17-78-16,-7 7-44 16,10 8-55-16,0 1-8 15,3-8-8-15,8-4-1 16,1-11-1-16,6-3 0 15,0-6-4-15,-2-1-50 0,-3-3-204 16,-2-3 178-16</inkml:trace>
  <inkml:trace contextRef="#ctx0" brushRef="#br0" timeOffset="703.63">7339 5007 1216 0,'5'3'467'0,"7"-2"-325"16,2 0-23-16,10-1-22 16,3 2-15-16,2-2-34 15,-3-4-13-15,4 2-16 16,-3 1-7-16,1 0-123 16,5 0-131-16,-3-8 153 15</inkml:trace>
  <inkml:trace contextRef="#ctx0" brushRef="#br0" timeOffset="1092.48">7719 4832 714 0,'-1'0'431'16,"2"14"46"-16,2 5-230 16,3 10-47-16,0 5-47 0,1 7-75 15,0 1-27-15,-2-2-24 16,-1-6-8-16,4-6-6 15,-5-4-2-15,2-4-2 16,-1-7-1-16,-2-10-8 16,2-2-1-16,0-5-18 15,-4 3-16-15,0 0-19 16,0-1 0-16,11-14 13 16,31-26 15-16,-26 33 25 15,1 1 2-15,-2 4 3 16,3 2 3-16,-5-2 14 15,0 4 8-15,2 6 20 16,-6-1 10-16,-1 5 8 16,0 2 1-16,-7 0-11 15,-1 6-9-15,3-3-22 0,-3-3-7 16,3 2-10-16,1-6-35 16,-4-6-122-16,7-2-110 15,8-15 149-15</inkml:trace>
  <inkml:trace contextRef="#ctx0" brushRef="#br0" timeOffset="1273.45">8110 4988 809 0,'1'19'466'0,"5"-6"-91"0,-2 6-110 16,-1-2-18-16,-1 1-91 15,1 1-47-15,-2-1-58 16,0-4-20-16,0-5-25 15,0-7-38-15,1-1-112 16,-2-1-101-16,0-1 141 16</inkml:trace>
  <inkml:trace contextRef="#ctx0" brushRef="#br0" timeOffset="1985.02">8066 4841 981 0,'-5'0'414'0,"11"0"-239"16,1 2-26-16,4 0-24 16,0 0-45-16,4 0-45 0,3 0-15 15,-1 2-14-15,3 0 9 16,-2 4-93-16,0 2-39 16,-3 2-44-16,1 3-21 15,-3-1 88-15,2 6 37 16,-3-3 45-16,-1 3 12 15,-4 1 61-15,-4-1 37 16,-3 3 69-16,-3-3 34 0,-3 1-10 16,0-5-18-16,1-8-54 15,3-5-34-15,2-1-48 16,1-2-21-16,-1-1-16 16,0 0-5-16,6-2 2 15,11-5 2-15,31-22 1 16,-28 18 0-16,-6 3 1 15,-2 7 2-15,-5 2 0 16,-2 1 0-16,-1 5 1 16,-2 0 0-16,4 6 0 15,1 1 0-15,5 2-2 16,3-2-2-16,0-2 0 16,2-4-1-16,3-9-1 15,3-3 0-15,6-8-10 16,-2-7-11-16,-2 1-11 0,-7 1 1 15,-11 0 18-15,-6 5 19 16,-6 1 25-16,-7 2 3 16,-4 5-3-16,4 5-4 15,0 7-10-15,6 5-3 16,3 7-5-16,3 4-5 16,10 11-2-16,3 0 0 15,10 11 2-15,3 0 0 0,0 4 4 16,2 1 1-16,-1-4 6 15,-3-3 6-15,-7-5 15 16,-5-5 10-16,-12-8 22 16,-4-3 9-16,-15-7 9 15,-3 1-1-15,-9-7-13 16,-3 3-13-16,-5-11-32 16,3-3-35-16,1-9-104 15,7-9-70-15,17-6-234 16,12-9 260-16</inkml:trace>
  <inkml:trace contextRef="#ctx0" brushRef="#br0" timeOffset="2593.96">9783 4876 980 0,'5'-2'400'0,"-1"0"-223"15,1 2-19-15,-5 0-8 16,0 0-23-16,4 21-40 0,37 41-7 16,-26-21-14-16,1 1-12 15,1-11-21-15,-6-18-8 31,-5-6-8-31,-1 0-2 0,16 8-6 0,-6-10-2 16,-3-8-6-16,-4-8-1 16,1-11-5-16,-2 6 1 31,-2 7 1-31,-1 1 2 0,13-21 1 0,-3 6 1 16,-3 14 0-16,-5 15 0 0,1 12 6 15,-2 3 3-15,5 2 12 16,-1-1 5-16,5-2 12 15,-1-3 1-15,2-6-1 16,-2-4-2-16,0-7-5 16,0 2-3-16,-4-10-3 15,2 2-3-15,-2-11-12 16,-1-4-6-16,3-6-72 16,-2-5-59-16,3-3-152 15,0 0-182-15,-2 9 297 16</inkml:trace>
  <inkml:trace contextRef="#ctx0" brushRef="#br0" timeOffset="2923.83">10399 4991 912 0,'15'16'458'15,"-3"0"-160"-15,0 2-7 16,-7-2-83-16,-4-7-41 15,-1-5-59 1,1 1-24-16,-6 5-43 0,-1-3-12 0,9 1-10 16,-2-8 1-16,1-2-4 15,-1-1-2-15,-2 1-9 16,0 1-6-16,-2-7-8 16,-2-10-2-16,-1-31-3 15,6 25-2-15,8 2-18 16,3 0-20-16,-1 7-55 15,9 3-39-15,-8 4-120 16,0 0-117-16,13 3 247 16</inkml:trace>
  <inkml:trace contextRef="#ctx0" brushRef="#br0" timeOffset="3780.03">10636 4949 677 0,'-2'1'428'0,"1"0"-78"16,0 2-80-16,1-3-50 16,-2 0-74-16,2 12-25 15,0 9-28-15,0 25-18 16,7-27-24-16,2-4-9 16,3-6-15-16,0-4-7 15,5-5-9-15,2-5-5 0,4-8-6 16,0-5-2-16,-4-7-15 15,-6-1-7-15,-10 1-11 16,-6 2-5-16,-13 4 12 16,-5 1 7-16,-7 6 13 15,0 3 5-15,3 5 4 16,5 3 1-16,6 4 2 16,4 1-1-16,6-1-7 15,6 0-8-15,5 0-6 16,5 0-1-16,8-1 5 15,2 0 6-15,10 0 6 16,2-1 1-16,5 4 5 16,-2 1 3-16,-5 8 6 15,-4 1 3-15,-9 5 5 16,-6 0 1-16,-7-2 0 16,-3-3-2-16,-3-5-5 0,1-2-3 15,1-5-6-15,-4-4-5 16,4-6-17-16,-2 6-16 15,0 0-23-15,6-15 0 16,10-30 11-16,-9 30 13 16,-2 16 23-16,1 3 6 15,0 9 4-15,2 6 7 16,-4-1 8-16,8 4 2 16,1-6 12-16,-1-4 1 0,8 0 1 15,-1-4 0-15,6-4-11 16,-2-6-6-16,1-4-5 15,-5-2-2-15,-7-1 0 16,-1 0 0-16,-8-1 3 16,-2-3 1-16,-2 4 0 15,-1 4 1-15,2 2-1 16,0 4-2-16,-1 0-4 16,1 0-5-16,0 0-8 15,0 0-2-15,4 21 1 16,12 35 2-16,-1-20 8 15,1 3 2-15,7 8 5 16,1 0 3-16,-3 2 6 0,-3 0 5 16,-4-2 13-16,-8-4 11 15,-6-5 16-15,-4-6 8 16,-10-10 6-16,-4-2-5 16,-4-14-12-16,-3-1-12 15,-6-6-31-15,0-12-33 16,-4-7-102-16,0-7-62 15,9-7-115-15,15-1 168 16</inkml:trace>
  <inkml:trace contextRef="#ctx0" brushRef="#br0" timeOffset="4435.5">12164 4870 933 0,'4'4'416'0,"8"10"-192"15,1 4-31-15,6 10-18 16,-2 4-39-16,4 1-48 16,0-5-20-16,-1-9-28 15,2-3-13-15,-2-10-16 16,1-2-3-16,-4-8-3 15,2-2-1-15,-10-5-2 16,0 0 0-16,-1 0 1 16,-6 3-1-1,2 2 1-15,5-5 2 0,0 3-3 16,-2 3 1-16,2 9 0 16,-2 1 0-16,0 3 4 15,1 4 4-15,-1 0 10 0,0-1 5 16,5 0 4-1,0-3-2-15,-1-5-9 0,5 0-3 16,-1-6-6-16,-1-1-3 16,4-7-4-16,-1 0-3 15,-3-2 0-15,-2-1-1 16,-1 6-2-16,-2 0 1 16,-3 7 0-16,0 0 0 0,-3 1-2 15,-1 2 0-15,-2-2 0 16,0 0 0-16,0 0 3 15,6 12 0-15,-2-2 1 16,17 26 2-16,-14-32-2 16,-4-1-8-16,-1-6-94 15,-1-1-79-15,-2 3 109 16</inkml:trace>
  <inkml:trace contextRef="#ctx0" brushRef="#br0" timeOffset="4598.25">12547 4824 1090 0,'-2'-1'518'16,"2"0"-211"-16,6 1-130 15,-6-1-8-15,0 1-77 16,14 0-33-16,5 1-33 0,29 5-34 16,-24-2 320-16,6-1-241 15</inkml:trace>
  <inkml:trace contextRef="#ctx0" brushRef="#br0" timeOffset="4788.22">12972 4782 1070 0,'-4'16'507'16,"-1"16"-163"-16,-3 5-112 0,1 8-52 15,0 2-63-15,5-12-85 16,6-3-20-16,4-9-12 15,5-10 0-15,3-1-25 16,-1-4-32-16,2-10-116 16,-1 0-74-16,1-7 145 15</inkml:trace>
  <inkml:trace contextRef="#ctx0" brushRef="#br0" timeOffset="4959.72">12907 4924 999 0,'-11'0'480'0,"4"0"-141"16,7 0-89-16,4 0-63 16,-4 0-47-16,0 0-83 0,11 1-18 15,4 1-16-15,29 9-9 16,-29-9-39-16,1-2-72 16,8-6-221-16,6-5 206 15</inkml:trace>
  <inkml:trace contextRef="#ctx0" brushRef="#br0" timeOffset="5301.25">13221 4732 1194 0,'3'13'518'0,"1"14"-309"16,-2 4-3-16,-1 16-70 15,1 4-42-15,1-1-33 16,3 0-15-16,-1-13-24 15,2-8-6-15,-3-17-7 16,0-4-3-16,0-4-11 16,-1-6-5-16,2-5-10 15,-1-5-3-15,4-6 6 16,0-1 5-16,6 3 9 16,0-1 3-16,-1 8 3 15,3 3 2-15,-4 7 13 16,0 4 5-16,5 5 9 0,-7 3 8 15,-2 0 2-15,3 3-3 16,-5-6-10-16,-1 0-10 16,4-4-88-16,1-5-75 15,12-14 90-15</inkml:trace>
  <inkml:trace contextRef="#ctx0" brushRef="#br0" timeOffset="5686.79">14519 4808 585 0,'-5'-5'421'0,"2"5"32"15,7 10-236-15,2 7-4 16,1 14-88-16,0 11-26 15,-6 6-29-15,3 2-16 16,2-6-28-16,2-10-11 16,4-8-9-16,2-10-2 15,3-10-86-15,2-3-90 16,-2-18 109-16</inkml:trace>
  <inkml:trace contextRef="#ctx0" brushRef="#br0" timeOffset="5877.74">14376 4961 1185 0,'-14'2'565'16,"4"0"-294"-16,10-1-87 15,6 3-40-15,18-1-104 16,0 1-20-16,11 2-4 16,1-3-2-16,1-3-6 15,5-2-3-15,3-6-42 16,-4-4-60-16,0-3-194 15,-2-2-218-15,-7-2 315 16</inkml:trace>
  <inkml:trace contextRef="#ctx0" brushRef="#br0" timeOffset="6378.26">14825 4727 1053 0,'6'6'468'15,"-3"10"-246"-15,-1 5-5 16,2 11-57-16,-4 9-28 15,0 6-32-15,3-2-17 16,-6-5-31-16,7-8-12 16,1-12-21-16,0-6-6 0,-1-10-5 15,-2 3-1-15,-3-7-13 16,-3-5-13-16,3 2-13 16,1 2-3-16,0 0 9 15,0 0 9-15,0-7 7 16,0 7 3-16,0 0 5 15,0 0 2-15,7 2 3 16,1 1 2-16,5 5-3 16,30 21 2-16,-25-24-2 15,8 1 1-15,3-9 1 16,8-5-3-16,4-11 1 16,3-5-2-16,-3-1 0 15,-7-4 0-15,-12 8 4 16,-7 4 11-16,-16 6 23 15,-6 4 6-15,-10 5 16 0,-1 3-2 16,-1 8-4-16,3 3-3 16,6 9-13-16,3 0-7 15,7 4-13-15,2-1-5 16,9 1-5-16,4-3-1 16,6-9-7-16,6-3-5 15,10-9-87-15,6-4-81 16,17-17 108-16</inkml:trace>
  <inkml:trace contextRef="#ctx0" brushRef="#br0" timeOffset="7300.3">16548 4846 1119 0,'-2'-3'518'16,"-1"-10"-252"-16,-2 2-5 16,-34-24-92-16,27 30-49 15,0 6-63-15,-3 5-29 16,6 13-44-16,-1 6-11 16,6 11-7-16,-2 1 4 0,6-1 13 15,7-1 6-15,-2-11 9 16,10-1 2-16,3-9-3 15,1-5-1-15,10-8-6 16,4-5-25-16,-1-16-74 16,3-4-34-16,-3-7-31 15,-5 4 23-15,-9 8 80 16,-6 5 44-16,-11 11 54 16,-1 2 14-16,-1 4 2 15,0-3 0-15,0 0-5 16,1 18-2-16,5 34 13 15,4-30 6-15,4-2 9 16,0-6 5-16,3-9-9 16,3 2-10-16,1-8-20 15,-2-5-11-15,1-2-10 16,-5-9-4-16,-4-2-3 0,-9-3-1 16,-7 0-1-16,-12 0 1 15,-17 2 1-15,2 5-1 16,-6 5 0-16,5 5 2 15,10 6 3-15,4 0 1 16,9 2-2-16,6 0-5 16,6-2-11-16,3 3-1 15,8-3-1-15,3-1 4 16,13-1 7-16,6-3 1 16,8 1 1-16,4 1 0 0,-3 2 2 15,-1 1 2-15,-14 7 4 16,-5 4 1-16,-7 3 1 15,-7 4 1-15,-2 0 2 16,-4 0 1-16,-3-5 10 16,0 0 7-16,-3-6 14 15,1-3 7-15,2-3 10 16,1 2 2-16,-1-4-6 16,0 0-6-16,0 0-27 15,-1-1-13-15,0 0-26 16,1-8-36-16,6-17-74 15,18-28-44-15,-2 31-132 16,2 3-116-16,0 8 272 0</inkml:trace>
  <inkml:trace contextRef="#ctx0" brushRef="#br0" timeOffset="7519.77">17128 4869 481 0,'4'5'332'15,"5"14"76"-15,12 29-109 16,-19-25 3-16,-1-1-49 15,1 0-82-15,0-1-12 16,-2-6-64-16,1-3-24 16,0-7-32-16,-1-5-14 0,2-3-14 15,-2 2-4-15,0 0-2 16,0 0 1-16,0-14-1 16,0-37-1-16,0 29-6 15,1-2-7-15,2 4-37 16,2 3-32-16,7 1-97 15,3 6-72-15,3 2 154 16</inkml:trace>
  <inkml:trace contextRef="#ctx0" brushRef="#br0" timeOffset="7836.29">17415 5077 971 0,'12'7'474'0,"-5"-5"-215"16,4-3-79-16,-1-5-30 16,1-6-84-16,7-6-25 15,2-4-14-15,0-2-2 16,-6-2-5-16,-3 2 5 16,-11 6 13-16,-4 2 4 15,-10 10-8-15,-2 2-6 0,-2 11-15 16,-5 4-4-16,12 8 5 15,-5 0 0-15,16 3-4 16,3 1-2 0,-1-3-2-16,7 0-2 0,1-5 1 15,3-4-2-15,12-5-6 16,1-3-34-16,5-12-133 16,7-3-206-16,-2-20 235 15</inkml:trace>
  <inkml:trace contextRef="#ctx0" brushRef="#br0" timeOffset="8074.51">17786 4906 1497 0,'-9'7'561'15,"-1"2"-448"-15,0 5-25 16,4 3-21-16,-2 2-33 15,5 2-21-15,1 1-4 16,5-2-8-16,6-2-1 16,5-1-1-16,3-6 1 15,12-4-4-15,1 2-17 16,4-15-102-16,5 1-76 16,-3-25 116-16</inkml:trace>
  <inkml:trace contextRef="#ctx0" brushRef="#br0" timeOffset="8287.92">18065 4765 1377 0,'-11'19'524'0,"2"10"-418"16,-1 8-5-16,10 7-41 15,1 0-23-15,5-5-8 16,5 2-3-16,-1-18-13 15,3-5-3-15,-1-10-56 16,0-9-40-16,0-7-155 16,-2-5 146-16</inkml:trace>
  <inkml:trace contextRef="#ctx0" brushRef="#br0" timeOffset="8735.18">17904 4841 937 0,'-4'-6'424'15,"5"6"-117"-15,3 1-169 16,7 1-44-16,1 4-2 16,9 0-36-16,7 3-5 0,3-1-7 15,7-2-7-15,7 0-15 16,-5-5-6-16,-9 1-10 31,-15-1-2-31,0 1-1 0,40 5-1 0,-11 4-2 16,-5 3-2-16,-34 5 1 15,-3-1 1-15,-4 5 13 16,-2-1 11-16,-1-4 19 16,1-3 9-16,1-5 8 15,-2-3-3-15,4-3-10 16,-1-6-11-16,2-5-34 16,3-3-9-16,1-8-20 15,10 0-2-15,2-3 12 16,-1 2 5-16,-1 6 8 15,-5 5 4-15,0 7 4 0,-2 3 3 16,-2 3 2-16,3 6 0 16,-9 5 5-16,2 1 1 15,-1 5-2-15,-1-1 0 16,0-5-6-16,5-1-2 16,4-8-1-16,-1-2-45 15,6-5 423-15,7-6-297 16</inkml:trace>
  <inkml:trace contextRef="#ctx0" brushRef="#br0" timeOffset="9071.29">18584 5016 824 0,'8'50'471'0,"7"-48"80"16,6-3-332-16,5-3-65 15,0-3-22-15,6-13-90 16,1-5-19-16,-2-6-13 16,-5-2 0-16,-10 5 6 15,-7 6 8-15,-11 8 9 16,-8 3-2-16,-10 7-11 16,-2 4-8-16,-2 3-10 15,3 6 0-15,5 4 7 0,3 5 3 16,4 0-1-16,5 2 0 15,4 3-5-15,4-1 0 16,5-4-2-16,3 0-1 16,3-7-4-16,2-3-23 15,5-8-101-15,5-2-79 16,6-6 119-16</inkml:trace>
  <inkml:trace contextRef="#ctx0" brushRef="#br0" timeOffset="9375.2">19105 4833 1242 0,'-17'-5'556'0,"1"7"-243"15,-1 1-97-15,-4 7-25 16,4 2-56-16,4 2-56 16,1 2-12-16,12 3-28 15,3 1-7-15,1-2-17 16,8 3-2-16,0-3-4 15,0-1-2-15,3 3 1 16,-4-6-1-16,-3-2 2 16,-1-3 0-16,-6-4 3 15,1 5 2-15,-5-4 9 16,-2 2 5-16,-5-5 8 0,-4-1 1 16,-1 0-11-16,-1-2-18 15,2 0-71-15,8-4-49 16,0 4-125-16,0-8-76 15,23-5 198-15</inkml:trace>
  <inkml:trace contextRef="#ctx0" brushRef="#br0" timeOffset="9684.96">19377 4785 1291 0,'3'-1'638'16,"-6"4"-259"-16,-7 6-170 15,-3 2-23-15,-4 4-117 16,-1 0-33-16,7 1-31 16,2 0-5-16,10 0-7 15,3 3 0-15,8 2 7 16,7-1 1-16,-6 4 7 16,1-5 4-16,-2-1 14 15,-7 0 6-15,0-7 17 16,0 1 9-16,-5-2 12 15,0-4 5-15,-9-4-8 16,-6 0-9-16,-3-3-28 16,-4 1-31-16,6-1-100 0,4-2-69 15,2-1-144-15,4-4 182 16</inkml:trace>
  <inkml:trace contextRef="#ctx0" brushRef="#br0" timeOffset="15818.06">7087 6736 654 0,'-1'-1'352'0,"0"0"-80"16,0-1-10-16,0 1-70 16,0 0-29-16,0 0-44 15,0 0-21-15,0 0-39 16,-1 0-19-16,1 1-28 16,0 0-8-16,-3 25-2 15,3 41 1-15,2-21-1 16,2 4 2-16,3-5-1 15,5-2 0-15,0-5 2 16,-5-10 0-16,-4-7 5 0,-2-7 4 16,-1-8 14-1,-3 0 2-15,-1-5-5 0,-4-4-8 16,0-5-22-16,3-6-9 16,2-6-7-16,5-3 0 15,6-4 3-15,1 1 3 16,10 4 5-16,-2 5 1 15,6 7 3-15,1 2 0 16,-1 8 2-16,0 0 1 0,-3 7 4 16,-4 6 4-16,-2 0 3 15,-1 6 2-15,-2 1 2 16,-2-2 2-16,-7 1 6 16,-2-3 4-16,-7 2 5 15,-3-2 1-15,-2-2 0 16,0-2-1-16,-5-5-8 15,2-1-4-15,1-5-53 16,0 0-38-16,11-1-124 16,2-6-100-16,9-2 188 15</inkml:trace>
  <inkml:trace contextRef="#ctx0" brushRef="#br0" timeOffset="16167.58">7429 6891 806 0,'4'7'456'16,"-4"-1"-133"-16,5 12-56 0,-5 1-46 16,7 9-83-16,-3 0-35 15,2 0-51-15,1-2-19 16,2-7-24-16,5-3-3 16,-2-11-2-16,5-3-2 15,-3-10 0-15,4-3-2 16,-3-9-4-16,4-4-1 0,-1 1 1 15,-6 2 3-15,-1 12 5 16,-8 1 5-16,-2 9 9 16,0 2 1-16,-2 3-1 15,1-6-3-15,0 4-6 16,4 18-2-16,16 35-1 16,-5-30-2-16,4-8-2 15,1-3-2-15,5-12-10 16,0-9-45-16,5-12-176 15,1-12 158-15</inkml:trace>
  <inkml:trace contextRef="#ctx0" brushRef="#br0" timeOffset="16308.33">7905 6759 765 0,'1'13'442'0,"0"7"-21"15,2 12-245-15,-7 8-8 16,8 9-52-16,-3 0-24 15,6 0-41-15,5-5-16 16,2-10-17-16,5-4-4 16,2-16-15-16,6-5-29 15,0-16-128-15,0-7-92 16,0-7 145-16</inkml:trace>
  <inkml:trace contextRef="#ctx0" brushRef="#br0" timeOffset="16470.84">7799 6910 1227 0,'-11'10'531'0,"7"-9"-280"16,3 3-83-16,7-4-60 15,11 0-46-15,15 1-44 16,9-3-6-16,5-2-5 16,1-4-2-16,-3-7-99 15,3-1-207-15,9-4 201 16</inkml:trace>
  <inkml:trace contextRef="#ctx0" brushRef="#br0" timeOffset="17018.43">9374 6852 613 0,'0'2'385'15,"0"1"54"-15,1 1-185 16,1 3-63-16,2 6-29 16,10 29-58-16,-6-23-22 15,0 5-31-15,-1-6-16 16,-1 1-22-16,3-6-1 15,-5-11-96-15,3 0-90 16,1-13 109-16</inkml:trace>
  <inkml:trace contextRef="#ctx0" brushRef="#br0" timeOffset="17183.74">9221 6759 1211 0,'-3'-1'509'0,"3"0"-316"15,0-1-31-15,0 2-75 16,0 0-41-16,0 0-41 16,21 0 15-16,40-1-147 15,-19-2 100-15</inkml:trace>
  <inkml:trace contextRef="#ctx0" brushRef="#br0" timeOffset="17387.61">9717 6680 1151 0,'0'5'524'15,"-3"10"-250"-15,-1 4-34 16,-3 14-94-16,3 6-51 16,2 4-67-16,2 3-9 15,8-7-19-15,7-7-3 0,8-6-6 16,3-11-5-16,4-6-67 15,2-4-79-15,-4-14 101 16</inkml:trace>
  <inkml:trace contextRef="#ctx0" brushRef="#br0" timeOffset="17560.95">9568 6751 1084 0,'-23'4'513'0,"12"-1"-171"15,3-2-140-15,13-1-73 16,0 1-54-16,15-1-67 16,7 1-6-16,4-1 0 15,7-2 17-15,7-4-120 16,1 2 80-16</inkml:trace>
  <inkml:trace contextRef="#ctx0" brushRef="#br0" timeOffset="18165.81">11003 6810 588 0,'-1'0'386'0,"0"0"-34"16,-1 0-99-16,0 5-4 15,-3 11-72-15,-2 35-33 16,11-24-48-16,-1-12-25 15,1 2-41-15,6 8-10 16,-3-6-17-16,2-7-39 0,-3-8-127 16,-4-1-100-16,5-7 150 15</inkml:trace>
  <inkml:trace contextRef="#ctx0" brushRef="#br0" timeOffset="18317.7">10960 6678 910 0,'1'-4'400'0,"5"4"-242"15,1 4-24-15,1 0-76 16,6 2-88-16,9-3 22 16</inkml:trace>
  <inkml:trace contextRef="#ctx0" brushRef="#br0" timeOffset="18668.32">11316 6705 613 0,'1'2'468'0,"-1"-1"-59"15,-7 2-55-15,6-3-79 16,0 0-145-16,-17 5-39 16,-28 14-41-16,29-11-15 15,7 1-25-15,4 0-11 0,7 2-16 16,5 4 0-16,9 4 1 15,1-2 6-15,8 3 10 16,1 0 0-16,1-4 7 16,-3 1 4-1,-7-5 19-15,-4-6 13 0,-4 2 32 16,-3 1 16-16,-9-2 6 16,-3 4-5-16,-7-5-29 15,-5-1-19-15,1 1-24 16,-1-4-21-16,4 0-75 15,2-2-49-15,7-2-154 16,3-1-131-16,3-9 264 16</inkml:trace>
  <inkml:trace contextRef="#ctx0" brushRef="#br0" timeOffset="19341.09">12326 6731 835 0,'10'-4'394'16,"-9"3"-113"-16,-1 0-79 16,2 0-15-16,3 1-26 15,0 3-52-15,5 15-11 0,31 42-31 16,-39-27-19-16,4-8-24 16,-3-6-8-16,-1-8-4 15,-1-5-1-15,0-7 2 16,0 1 0-16,-1-1-3 15,0 0-5-15,0 0-8 16,0-1-4-16,1-14-2 16,13-27 2-16,-2 28 4 15,-7 0 0-15,5 5 2 16,0-1 0-16,2 5 1 16,3 4 2-16,3 4 6 15,-2 5 4-15,-1 5 12 16,3 3 5-16,-7 6 6 15,-6-3-1-15,0-3-8 16,-3-4-5-16,-1-1-7 0,1-3-5 16,0-2-61-16,2-4-60 15,1-8-177-15,4-4 174 16</inkml:trace>
  <inkml:trace contextRef="#ctx0" brushRef="#br0" timeOffset="19606.7">12746 6741 1041 0,'3'13'474'0,"3"8"-239"16,-2 1 5-16,5 1-72 15,0 0-37-15,5-5-42 16,2-2-25-16,4-6-29 16,2-6-7-16,-5-8-11 15,0-6-2-15,-3-3-4 16,-2-4 1-16,-7 3 9 15,-2-1 5-15,-7-2 12 16,-8 2 4-16,-4 0-1 16,-3 1-4-16,-8 4-15 15,3 1-9-15,0 6-25 16,4 3-15-16,6 7-29 16,2 5-34-16,7 5-95 15,4 3-81-15,6-2 162 0</inkml:trace>
  <inkml:trace contextRef="#ctx0" brushRef="#br0" timeOffset="19822.08">13063 6544 1111 0,'0'5'533'0,"3"11"-263"16,-5 12-101-16,1 11-31 0,4 10-96 15,0 6-20-15,12 0-11 16,2-7-2-16,6-8-5 16,1-8-3-16,0-15-28 15,-2-6-48-15,-5-13-211 16,-1-9 190-16</inkml:trace>
  <inkml:trace contextRef="#ctx0" brushRef="#br0" timeOffset="19985.49">12966 6716 1084 0,'-21'-2'519'0,"16"2"-159"15,2 1-156-15,3 1-70 16,0-2-49-16,5 0-58 16,19 3-6-16,39 3-7 0,-26-6-2 15,6-1-102-15,2-4-101 16,0 4 120-16</inkml:trace>
  <inkml:trace contextRef="#ctx0" brushRef="#br0" timeOffset="20535.18">14229 6836 996 0,'2'2'486'0,"-1"-4"-147"16,0-2-51-16,-2 3-59 15,0 0-58-15,-4-18-88 16,-13-30-19-16,2 33-21 0,0 4-6 16,-2 5-21-16,1 7-12 15,-1 10-21-15,2 6-10 16,3 11-4-16,2 2 1 16,10 1 7-16,3-4 5 15,8-7 8-15,4-5 4 16,2-12 5-16,3 1 1 15,1-8 4-15,2-4 0 16,-2-4 0-16,1-4-2 0,-1 5 1 16,-6 3 1-16,-4 4 2 15,-5 2 2-15,-1 4 8 16,-1 1 3-16,-3-2 9 16,0 0 2-16,1 2-7 15,0 12-4-15,9-1-12 16,24 22-3-16,-23-33-76 15,-6 0-72-15,2-7 90 16</inkml:trace>
  <inkml:trace contextRef="#ctx0" brushRef="#br0" timeOffset="21033.33">14612 6725 1135 0,'-41'-2'490'16,"40"2"-179"-16,-1 2-110 0,2 4-54 15,0-6-23-15,-1 4-84 16,2 18-17-16,2 28-8 16,1-30-2-16,1-9-5 15,-4-7-1-15,-1-4 1 16,2 1 0-16,-2-2 3 16,0 1-1-16,0-1-8 15,-1 0-5-15,1 0-10 16,0 0 0-16,0-3 4 15,4-8 3-15,5-3 4 16,27-28 2-16,-18 32 4 16,3 4 5-16,-2 7 9 15,-1 4 9-15,-3 7 16 16,-2 3 12-16,-5 6 7 16,-3 1-5-16,-2-2-15 15,-3-1-14-15,0-6-11 16,-1-4-29-16,-1-4-117 0,2-4-65 15,5-14 105-15</inkml:trace>
  <inkml:trace contextRef="#ctx0" brushRef="#br0" timeOffset="21518.37">15604 6858 835 0,'0'16'360'0,"14"-11"-163"15,6-2-38-15,7-5 18 0,5-9-34 16,10-6-53-16,2-5-10 16,-3-5-31-16,-7-3-14 15,-13 6-17-15,-6 3-1 16,-14 4 18-16,-1 2 10 15,-16 4 6-15,-2 3 1 16,-5 3-11-16,-3 6-8 16,4 7-5-16,1 5-3 15,6 7-11-15,3 2-3 0,10 5-4 16,2-1 0-16,10 3-1 16,2-3 0-16,4-6-3 15,2-4-2-15,4-11-3 31,-11-3-34-31,1 0-136 0,37 2-75 0,15-17 137 16</inkml:trace>
  <inkml:trace contextRef="#ctx0" brushRef="#br0" timeOffset="21764.91">16211 6536 1242 0,'-14'-14'555'0,"-4"14"-246"15,0 8-102-15,-1 6-60 16,4 5-56-16,5 9-67 16,5 5-9-16,6 9-6 0,4 6-3 15,6 8-2-15,2-2 1 16,0-2 0-16,-1-7 0 16,-2-6 0-16,-1-3 0 15,-6-8-4-15,0-4-40 16,-5-13-116-16,-1-5-109 15,-3-9-275-15,-4-8 331 16</inkml:trace>
  <inkml:trace contextRef="#ctx0" brushRef="#br0" timeOffset="21880.37">16023 6816 897 0,'1'-2'452'16,"2"0"-179"-16,15 1-120 15,3 1-20-15,6 0-86 16,3 1-21-16,3-1-18 15,4-1-89-15,6-9 59 16</inkml:trace>
  <inkml:trace contextRef="#ctx0" brushRef="#br0" timeOffset="22187.44">16563 6550 894 0,'-19'-19'508'0,"8"10"-3"0,1 8-192 15,-4 1-84-15,6 7-51 16,1 0-108-16,-9 15-29 16,7 12-35-16,1 9-6 15,7 9-3-15,1 4 2 16,1 7 1-16,5-3-3 16,1-4 2-16,3-7 0 15,1-11 1-15,-5-6 3 16,1-12-43-16,-5-4-35 0,-5-10-76 15,2-4-55-15,-8-6-53 16,-5-11-30-16,-3-8-70 16,-1-6 219-16</inkml:trace>
  <inkml:trace contextRef="#ctx0" brushRef="#br0" timeOffset="22425.88">16296 6832 698 0,'-19'-12'401'0,"12"10"-58"15,7-1-80-15,10 2-111 16,4-1-43-16,14-3-58 15,8 2-8-15,2-3-13 16,-2-1-6-16,4-3-10 16,-5-2-2-16,2 3-8 15,3 2-2-15,-11 7-16 16,-5 2-11-16,-7 6-6 16,-5 1 1-16,-7 2 18 0,-1 0 11 15,-1 3 25-15,1 2 12 16,-1 6 44-16,2 4 20 15,0-8 1-15,1 5-7 16,1-9-44-16,0-5-20 16,-3-8-52-16,0-5-72 15,-2-10-136-15,-1-10 142 16</inkml:trace>
  <inkml:trace contextRef="#ctx0" brushRef="#br0" timeOffset="22568.43">16614 6683 1281 0,'1'0'517'0,"4"2"-356"16,2 2 1-16,1-1-45 15,1-1-55-15,3 3-109 16,3-1 431-16,5 0-304 16</inkml:trace>
  <inkml:trace contextRef="#ctx0" brushRef="#br0" timeOffset="22823.08">16982 6738 1568 0,'-10'-4'660'16,"-1"1"-426"-16,-8 1-25 15,2 3-104-15,3 4-47 16,2 5-43-16,4 2-10 15,11 6-17-15,3 2-6 16,-1 2 4-16,6 0 4 0,-2-5 4 16,0-1 0-16,5-6-19 15,3 0-34-15,3-6-102 16,2-4-91-16,8-11 152 16</inkml:trace>
  <inkml:trace contextRef="#ctx0" brushRef="#br0" timeOffset="22982.42">17145 6740 948 0,'-2'13'504'15,"0"4"-150"-15,2 4-133 16,0 0-14-16,0-2-106 16,2-3-47-16,1-6-31 15,2-4-29-15,1-8-147 16,2-7-81-16,-2-9 131 15</inkml:trace>
  <inkml:trace contextRef="#ctx0" brushRef="#br0" timeOffset="23135.74">17093 6681 476 0,'-11'-14'364'16,"7"4"34"-16,2 6-73 16,3 2-96-16,0 2-65 15,-1 0-62-15,0 0-28 16,3 0-47-16,13 6-11 15,31 8-63-15,-26-12-85 0,7 1 86 16</inkml:trace>
  <inkml:trace contextRef="#ctx0" brushRef="#br0" timeOffset="23747.52">17370 6886 1299 0,'11'1'522'0,"-4"-2"-365"16,9-5 0-16,-5-10-36 15,-1 1-41-15,4-12-36 16,-5 2-5-16,-1 2-19 16,-8 1 2-16,-2 8 19 15,-1 4 0-15,-8 6-6 16,-2 2-10-16,-6 5-25 0,1 2-2 15,0 8 0-15,8 4 0 16,6 6-1-16,3-1 0 16,7 0 1-16,4 2 2 15,5-7 2-15,0-1 0 16,-3-11-1-16,1 2-2 16,0-12-76-16,3-5-52 15,8-6-141-15,-2-10-81 0,0 1-121 16,0 2 22-16,-9 4 152 15,-2 7 156-15,-7 7 340 16,-1 5 86-16,-2 6 71 16,-1 3-36-16,-1 5-86 15,0 1-25-15,1 3-67 16,-3-2-25-16,6-3-44 16,-3-6-26-16,1-1-14 15,3-3-10-15,-1-6-17 16,4 3-5-16,2-6-11 15,1-2-5-15,5-2 2 16,0 1 2-16,-2 2 11 16,-1 3 5-16,-5 4 1 15,-3 1 5-15,2 9 14 0,-4 2 7 16,1 6 9-16,-1 2-2 16,1-5-14-16,1 3-10 15,2-14-44-15,1-4-74 16,6-14-502-16,2-20 421 15</inkml:trace>
  <inkml:trace contextRef="#ctx0" brushRef="#br0" timeOffset="23935.75">17917 6544 1189 0,'8'20'538'15,"-8"8"-278"-15,2 16-109 16,0 9 20-16,-2 8-89 15,1-3-29-15,4-7-18 16,-2-3-22-16,7-25-17 16,3-7-13-16,7-14-114 15,6-7-54-15,-1-15-169 16,5-7 200-16</inkml:trace>
  <inkml:trace contextRef="#ctx0" brushRef="#br0" timeOffset="24092.5">17787 6603 1330 0,'3'-10'520'16,"-2"10"-324"-16,7 3-81 15,7 1-24-15,5 1-27 16,9 2-44-16,0-3-5 16,0 0 1-16,0-3-41 15,13-2 19-15</inkml:trace>
  <inkml:trace contextRef="#ctx0" brushRef="#br0" timeOffset="24614.64">19014 6752 708 0,'-10'-1'423'16,"6"1"29"-16,4 1-304 16,0 5-2-16,0-6-56 15,1 2-29-15,10 24-23 16,13 31-3-16,-13-27-11 16,-1-5-7-16,-2-11-4 0,1-1 0 15,-6-12 1 1,0 1 0-16,-3-2 4 0,0-1 3 15,0 0 3-15,-1 0 2 16,0-10-6-16,-1-8-7 16,-4-32-10-16,8 28-4 15,7-2-3-15,4 0 1 16,8 3 1-16,0 1-1 16,3 7-2-16,0 2-2 15,0 2-95-15,0 4-76 16,3 5 110-16</inkml:trace>
  <inkml:trace contextRef="#ctx0" brushRef="#br0" timeOffset="25318.75">19411 6969 1053 0,'4'-2'455'0,"4"-5"-268"15,-2 2 16 1,2-1-62-16,-3-12-35 0,13-6-40 16,-4-2-15-16,-10-1-10 15,4 3 9-15,-7 4 25 16,-3 3 10-16,-6 4 2 16,3 5-10-16,-9 6-32 0,2 2-21 15,4 4-37-15,0 2-13 16,7 2-18-16,1 3 0 15,3 5 12-15,1 0 6 16,6 5 14-16,1 0 3 16,10 2-18-16,4-4-27 15,5-4-84-15,3-4-69 0,3-11-105 16,6-6-48-16,-2-7-32 16,4-5 58-16,-2-7 130 15,-1 3 119-15,-17-5 256 16,-3 2 78-16,-19 4 107 15,-6 2 5-15,0 6-59 16,-11 3-40-16,2 6-94 16,-2 4-45-16,-5 9-83 15,3 4-30-15,4 10-22 16,1 1-7-16,8 1 3 16,4 0 4-16,6-4 7 15,0-8 4-15,3-7 1 16,1-4 3-16,3-4-7 15,1-2-7-15,3-11-35 16,-1-10-18-16,-1-13-6 0,3-2 6 16,-7-3 37-16,0 3 20 15,-7 3 17-15,0 5 7 16,-3 11 32-16,2 7 16 16,-3 10 17-16,-2 1-6 15,1 9-37-15,0-6-18 16,-2 12-21-16,1 16-3 15,2 51 3-15,7-32 2 16,1-2 3-16,0-4 0 0,1-10-4 16,2-4-1-1,0-14-55-15,0-3-71 0,17-10 82 16</inkml:trace>
  <inkml:trace contextRef="#ctx0" brushRef="#br0" timeOffset="25668.82">20131 6755 1179 0,'-5'8'504'0,"1"5"-227"16,0 3-94-16,0 10-36 16,-2-1-35-16,5 2-59 15,1-2-11-15,4-13-18 16,4 0-4-16,2-12-16 15,2-3-5-15,3-5-30 0,2-12-22 16,2 1-11-16,0-4 0 16,-4 6 28-16,1 7 20 15,-8 2 18-15,-2 4 4 16,-3 5 19-16,-1 2 10 16,-2-3 24-16,0 0 9 15,1 7-9-15,3 6-9 0,-1 2-25 16,10 23-14-16,0-31-28 15,0-2-49-15,8-11-140 16,3-3 134-16</inkml:trace>
  <inkml:trace contextRef="#ctx0" brushRef="#br0" timeOffset="25878.16">20512 6738 1252 0,'-16'1'603'16,"0"2"-240"-16,-2 4-201 16,6 4-14-16,5 3-101 15,3 1-27-15,6 6-17 16,0 0-3-16,2 1-6 16,3-2 0-16,3-3-2 0,-6-4-4 15,14-4-40-15,-1-1-46 16,11-8-176-16,12-2 175 15</inkml:trace>
  <inkml:trace contextRef="#ctx0" brushRef="#br0" timeOffset="26070.88">20799 6585 1218 0,'-1'19'513'16,"-10"12"-286"-16,0 12-155 15,3 6 0-15,6 7-41 16,3-1-8-16,6-11-5 16,5-4-7-16,1-19-5 15,1-6-12-15,-1-7-112 16,-2-4-114-16,-4-8 141 16</inkml:trace>
  <inkml:trace contextRef="#ctx0" brushRef="#br0" timeOffset="26264.5">20635 6689 987 0,'0'1'456'0,"4"4"-101"16,6 3-168-16,5 1-30 0,2-1-25 15,3-2-82-15,2-1-17 16,1 0-17-16,0-2-30 15,5 1-158-15,-2 1-422 16,1-2 396-16</inkml:trace>
  <inkml:trace contextRef="#ctx0" brushRef="#br0" timeOffset="26460.28">20970 6795 683 0,'-4'13'466'16,"7"0"25"-16,-3 6-231 15,2 4-16-15,1 0-115 16,-1 1-48-16,2-4-52 16,-1-3-13-16,0-4-8 15,-2-9-14-15,0-2-87 16,-1-1-77-16,0-2-369 16,0 0 347-16</inkml:trace>
  <inkml:trace contextRef="#ctx0" brushRef="#br0" timeOffset="26629.73">20949 6619 1132 0,'2'0'520'0,"0"3"-240"16,2 1-130-16,-4-4 12 16,0 0-85-16,0 0-32 15,2 2-23-15,11 5-15 0,6 0-129 16,22 25-93-1,-17-23 130-15</inkml:trace>
  <inkml:trace contextRef="#ctx0" brushRef="#br0" timeOffset="27266.34">21229 6828 803 0,'6'19'437'0,"-5"3"-124"16,-1 1-25-16,-4 0-129 15,1-3-48-15,4-6-48 16,1-3-13-16,5-3-11 16,4 0-9-16,1-3-14 15,3-6-4-15,6-7-10 16,-2-5-3-16,-3-7-18 16,0 3-7-16,-12-5-3 15,-5 1 3-15,-10 5 20 0,-7-2 13 16,-9 1 16-16,0 4 7 15,-2 3 15-15,5 2 3 16,9 8 9-16,4 0-4 16,8 2-16-16,1-2-11 15,5 0-25-15,-3 0-1 16,0 0-6-16,0 0 0 16,0 0 2-16,9 0 0 15,11 2-2-15,31 1-1 0,-23-4 2 16,5-1 1-16,1 4 3 15,-4 1 1-15,-5 5 2 16,-12 0-1-16,-7 5 4 16,1 5 0-16,-7-1 5 15,1 0 2-15,-1 0-1 16,-3-6-1-16,4-1-4 16,2 4-1-16,-3-10-11 15,0 1-12-15,0-8-36 16,0 2-13-16,0 0-8 15,7-11 8-15,6-4 34 16,36-29 14-16,-29 38 19 16,-5 3 4-16,-1 9 19 15,-1 4 9-15,2 7 7 16,-1 0 1-16,1 2-13 0,1 1-9 16,-2-10-7-16,1 2-4 15,-4-6-64-15,1-5-80 16,0-7 87-16</inkml:trace>
  <inkml:trace contextRef="#ctx0" brushRef="#br0" timeOffset="28914.17">6842 9541 513 0,'-1'-1'320'0,"0"0"-9"16,0 0-16-16,0-1-54 15,-3 1-32-15,-1 0-44 16,2 0-9-16,-2 0-23 15,4 0-14-15,0 0-33 16,0 0-18-16,0 0-33 0,0 0-14 16,0 0-18-16,1-1-6 15,10 2-2-15,18 0 1 16,46 0 2-16,-33 0 2 16,0-3 0-16,1 1 1 15,-3-1 1-15,-4-1 0 16,-12 3 0-16,-6 0 1 15,-6 1-45-15,-4 0-54 16,-8 0-112-16,-5 2-96 16,-10 5 185-16</inkml:trace>
  <inkml:trace contextRef="#ctx0" brushRef="#br0" timeOffset="29095">6933 9658 730 0,'-10'9'385'0,"9"-5"-83"16,3-1-64-16,-2-1-98 15,0-2-30-15,0 0-46 16,0 0-5-16,10 2-1 16,10 2-1-16,30 8-18 15,-24-12-8-15,-4-3-12 16,7 0-5-16,-4-5-6 16,-5 4-52-16,-7-1-159 15,-6 1 141-15</inkml:trace>
  <inkml:trace contextRef="#ctx0" brushRef="#br0" timeOffset="29321.05">6981 9391 952 0,'0'-2'418'0,"0"2"-224"15,2 6-33-15,-2-6 20 16,4 14-39-16,15 45-25 0,-14-19-34 15,-5 2-18-15,3 1-31 16,0 0-11-16,3-9-14 16,6-4-3-16,3-8-56 15,-8-8-47-15,4-8-154 16,-4-1-211-16,5-17 299 16</inkml:trace>
  <inkml:trace contextRef="#ctx0" brushRef="#br0" timeOffset="29500.89">7137 9359 810 0,'0'1'442'15,"1"3"-82"-15,2 13-125 16,0 9-14-16,3 20-55 0,0 9-36 16,2 2-69-16,2-4-20 15,3-11-24-15,0-9-6 16,0-14-63-16,-2-4-58 15,1-13 68-15</inkml:trace>
  <inkml:trace contextRef="#ctx0" brushRef="#br0" timeOffset="30043.56">8258 9381 873 0,'-1'-8'385'15,"2"9"-166"-15,1 1-64 16,6 6-26-16,5 9-22 15,4 14-33-15,1 7 0 16,4 7-14-16,-3-3-7 16,7-9-17-16,-3-5-8 0,1-11-8 15,-5-3 1-15,-9-8-1 16,3-2 1-16,-9-4-1 16,0-4-2-16,2-6-5 15,3-4-3-15,6-16-8 16,1-9-2-16,3-17-2 15,-3 3-18-15,-1 11-68 16,-3 4-57-16,-2 24 83 16</inkml:trace>
  <inkml:trace contextRef="#ctx0" brushRef="#br0" timeOffset="30588.88">8666 9591 590 0,'0'6'391'16,"5"-7"-12"-16,2-3-145 16,2-3-11-16,3-8-94 0,2-1-42 15,6-7-41-15,-1-1-12 16,-4-1-15-16,-3 3-3 16,-9 4 4-16,-3 5 8 15,-3 2 16-15,-5 2 2 16,-4 5 3-16,0 2 0 15,0 5-9-15,0 2-3 0,6 6-13 16,-1 4-8-16,4 9-2 16,2 4 0-16,2 4 3 15,3-2 1-15,7-8-7 16,5-5-5-16,4-7-6 16,4-7-3-16,10-7-25 15,-4-8-31-15,5-9-67 16,2-2-31-16,-11-4-26 15,3 3 28-15,-6 8 67 16,-7 5 29-16,-3 12 50 16,-4 7 9-16,-2 3 21 15,-1 3 25-15,0 2 44 16,-1 0 17-16,-3-1 26 16,-1-2-5-16,2-2-22 15,0-3-12-15,-3-6-21 0,0-1-7 16,-1-2-5-16,0 0-4 15,0 0-17-15,1 0-9 16,0 0-16-16,0 0-5 16,0-4-8-16,0-3-4 15,0-1-57-15,3-2-68 16,27-34-174-16,-7 22 182 16</inkml:trace>
  <inkml:trace contextRef="#ctx0" brushRef="#br0" timeOffset="30792.58">9360 9252 1018 0,'5'9'546'16,"-6"-1"-106"-16,1 7-229 16,-6 2-27-16,4 13-88 15,2 1-46-15,8 9-29 16,4-1-11-16,6-5-5 15,0-2-3-15,-2-11-6 16,-3-7-21-16,1-7-87 16,-4-6-78-16,-1-2-411 15,4-5 392-15</inkml:trace>
  <inkml:trace contextRef="#ctx0" brushRef="#br0" timeOffset="31109.33">9209 9374 1216 0,'-4'-3'483'16,"4"5"-292"-16,4 2-95 16,-4-4-41-16,5 0-13 15,23-3-25-15,33-4-7 0,-19 0-4 16,-3 2-1-16,-5 3-2 16,-2 2 0-16,-10 0-2 15,1 0 1-15,-1 7-2 16,-3 2 0-16,-2 7-1 15,2 4 2-15,-4 5 17 16,3 5 9-16,-1-1 30 16,-3 0 8-16,-1-7-3 15,-3-6-4-15,-4-6-26 16,-1-4-6-16,-5-8-73 16,0-3-74-16,0-13 76 15</inkml:trace>
  <inkml:trace contextRef="#ctx0" brushRef="#br0" timeOffset="31218.3">9613 9277 725 0,'0'2'418'16,"5"-2"-78"-16,1 2-169 0,2 2-17 16,2 8-120-16,3 0-95 15,6 2 36-15</inkml:trace>
  <inkml:trace contextRef="#ctx0" brushRef="#br0" timeOffset="31472.09">10023 9390 396 0,'3'-5'339'0,"-2"-1"122"16,-4-1-31-16,-5 2-79 15,-3-3-58-15,0 6-114 16,3 2-38-16,-2 3-60 15,-5 3-25-15,5 5-43 16,-3 3-13-16,3 7-11 16,5 4-3-16,5 3 3 15,1-2 1-15,11-2 5 16,1-3 0-16,1-6-1 16,11-4-11-16,-7-11-110 15,4-4-72-15,10-7 118 16</inkml:trace>
  <inkml:trace contextRef="#ctx0" brushRef="#br0" timeOffset="32692.62">10253 9553 593 0,'-1'5'349'16,"1"-1"-19"-16,2-2-176 15,-2-2-6-15,0 0-53 16,0 0-24-16,12-1-16 15,8-5-6-15,31-22-18 16,-25 0-8-16,-5-4-11 16,-4 0 1-16,-13 8 10 15,-8 3 7-15,-1 9 17 16,-4 4 4-16,-3 2 8 16,0 2 1-16,-7 6-4 15,3 0-4-15,1 9-14 16,6 3-6-16,3 3-10 15,3 7-3-15,10 3-4 0,3 0-2 16,7-2-5-16,2-2-1 16,7-5-6-16,1-4-1 15,-4-5-32-15,3-4-56 16,-2-8-203-16,7-7 190 16</inkml:trace>
  <inkml:trace contextRef="#ctx0" brushRef="#br0" timeOffset="32999.69">10676 9362 1242 0,'-20'-11'547'0,"-1"6"-247"15,-1-2-52-15,3 10-42 16,2 3-43-16,5 3-77 16,3 1-28-16,9 3-42 15,0-1-15-15,13 7-10 16,2 2-4-16,7 0 7 15,5-1 3-15,-4-4 4 16,-1-2 3-16,-7-2 3 16,-4 0 2-16,-8-3 11 15,-1 1 8-15,-7-3 16 16,-6-2 3-16,-3 0-5 16,-4-5-10-16,2-1-48 0,0-2-35 15,2-2-84 1,5 1-53-16,8-3-113 0,5-1-91 15,16 0 252-15</inkml:trace>
  <inkml:trace contextRef="#ctx0" brushRef="#br0" timeOffset="33373.53">11475 9324 1353 0,'-4'4'544'0,"5"4"-350"0,2 7-20 16,1 8-39-16,0 6-43 16,0 2-57-16,1-4-9 15,-2-7-17-15,6-6-31 16,-4-10-103-16,2-3-108 15,1-8 137-15</inkml:trace>
  <inkml:trace contextRef="#ctx0" brushRef="#br0" timeOffset="33765.24">11390 9302 727 0,'8'-7'365'0,"0"-1"-146"16,-4 5-86-1,0-1-11-15,25-3-59 0,6 0-3 0,4 3 12 16,-3 6 9-16,0 2 13 16,-6 5-2-16,-5 4 4 15,-4 5 5-15,-10 10-11 16,-3 5-8-16,-5 6-28 16,-3 2-18-16,-1-7-18 15,1-8-4-15,0-13-8 16,1-4-2-16,-1-9-17 15,0-1-11-15,3-7-7 16,1-2-1-16,2-6 16 0,5-2 7 16,1 0 9-16,1-2 1 15,4 8 4-15,-4 0 3 16,2 5 10-16,1 4 4 16,-2 5 12-16,0 2 6 15,-3 12 9-15,1 6-1 16,-4 4-13-16,-6 1-11 15,8-7-68-15,-6-5-65 0,14-12 68 16</inkml:trace>
  <inkml:trace contextRef="#ctx0" brushRef="#br0" timeOffset="34238.5">12905 9111 1343 0,'0'-2'600'0,"0"1"-303"16,0-7-90-16,-3-2-7 15,-2 1-90-15,-37-25-48 0,16 35-39 16,-2 5-10-16,-1 13-17 15,2 11-11-15,8 16-8 16,4 4 2-16,10 4 9 16,10 0 6-16,9-6 6 15,7-2 0-15,12-6 0 16,0-6-3-16,9-11-1 16,5-7 0-16,-6-13-48 15,-1-3-54-15,-1-9-173 16,-8-4-25-16,-1-1 169 15</inkml:trace>
  <inkml:trace contextRef="#ctx0" brushRef="#br0" timeOffset="34590.06">12859 9295 1101 0,'9'0'428'0,"1"1"-224"0,0-1-86 16,7 0-3-16,7 4-4 15,-8-5-47-15,10 1-8 16,4-1-6-16,-2-4-8 16,9 2-12-16,-5 0-4 15,-10 2-5-15,-7 0-3 16,-9 2-4-16,-3 2 5 16,-3 1 18-16,-2 2 5 0,0 7 5 15,0 1-2-15,-3 8-12 16,2 4-4-16,-1 6 8 15,0 3-1-15,3 1-3 16,1 2-2-16,5-7-15 16,0-2-7-16,0-7-5 15,-2-7-13-15,0-9-76 16,-1-5-68-16,2-11 90 16</inkml:trace>
  <inkml:trace contextRef="#ctx0" brushRef="#br0" timeOffset="34789.33">13289 8755 1250 0,'12'9'576'0,"-5"-6"-239"15,-2 4-92-15,0 0 8 16,-5 9-77-16,-4 5-61 15,-7 6-62-15,-3 2-19 16,0-2-70-16,1-2-72 16,-1 2 282-16,0 4-170 0</inkml:trace>
  <inkml:trace contextRef="#ctx0" brushRef="#br0" timeOffset="36198.14">14452 9325 441 0,'-4'0'293'16,"1"-2"35"-16,-1 1-31 16,3 1-33-16,0-1-27 15,-1 0-54-15,1 0-18 16,0 0-45-16,0-1-27 15,0 2-46-15,1 0-18 0,0 0-20 16,6 0-1-16,21 0-3 16,27-2-1-16,-26 0 0 15,-1-2-2-15,-9 3-39 16,-3 1-69-16,-8 4 70 16</inkml:trace>
  <inkml:trace contextRef="#ctx0" brushRef="#br0" timeOffset="36390.5">14421 9516 977 0,'20'3'428'0,"-8"-3"-211"15,8-1-34-15,0-7-46 16,1-1-42-16,8 1-59 15,-8-1-17-15,6 1-61 0,-3 2-62 16,-3 6 65-16</inkml:trace>
  <inkml:trace contextRef="#ctx0" brushRef="#br0" timeOffset="41989">15819 9066 590 0,'0'0'366'0,"-1"0"-64"16,0 0-61-16,0 0-20 16,0 0-57-16,0 0-21 15,0 0-25-15,0 0-8 0,0 0-26 16,-1 0-12 0,1 0-28-16,0 0-14 0,1 0-17 15,0 0-7-15,25 2-2 16,32 1 0-16,-25-3 1 15,1 0-1-15,6-2 0 16,2 0 0-16,3 0-1 16,-4-1 0-16,-9 5 0 15,-5-2 0-15,-12 2 0 16,-2 0 1-16,-7-2 0 16,-5 0-14-16,-4 0-94 15,3 0-70-15,0-1-189 16,-12 0 213-16</inkml:trace>
  <inkml:trace contextRef="#ctx0" brushRef="#br0" timeOffset="42498.28">15833 9116 662 0,'-2'3'345'15,"1"-3"-111"-15,2 0-15 16,-1-1-61-16,0 0-35 15,0 0-29-15,0 0-5 0,0 0-19 16,0 0-10-16,1 0-13 16,7 0-7-16,1 1-7 15,0 1-4-15,5 5-9 16,30 24-5-16,-22-9-5 16,4 1-3-16,8-1-2 15,4 2-1-15,8-1 0 16,-1 0 0-16,-8 0 0 15,-7-1 0-15,-17 2 5 16,-7 1 2-16,-12 3 6 16,-8 4 2-16,-13 0-1 15,-3-1-4-15,-2-4-2 16,-3-5-2-16,6-5 1 16,4-1-1-16,6-6-2 15,4-2-2-15,7-1-4 16,2-5-2-16,12 5 0 15,0-5 2-15,14 1 8 0,4 0 4 16,5-4 8-16,9 1 7 16,-3-4 8-16,-2 0 3 15,-5 3 6-15,-5-1-2 16,-11 3-11-16,-2 0-4 16,-8 0-10-16,-2-1-31 15,0 1-137-15,0-1 474 0,-1 0-291 16</inkml:trace>
  <inkml:trace contextRef="#ctx0" brushRef="#br0" timeOffset="43683.71">15742 10075 751 0,'-21'5'368'0,"4"0"-103"0,3 3-31 16,4-4-34 0,5 3-36-16,1-6-69 0,3 1-24 15,7-2-40-15,-6 0-12 16,2-1-11-16,22-2-1 16,32-13-1-16,-25 0 0 15,-3-8 0-15,-1 0 0 16,-10 2 1-16,-6 3 2 15,-10 7 6-15,1 3 6 0,-7-1 5 16,-3 2 2-16,-3-2-3 16,-11 0-3-1,-2 3-4-15,-4 3-3 0,-3 5-4 16,4 6-3-16,4 8-6 16,4 6-2-16,8 9-1 15,4 2-2-15,10 2 2 16,3 0 0-16,11-6 1 15,0-3 0-15,8-7 0 16,-1-2 0-16,5-3-7 16,0-3-29-16,2-5-124 15,2-3-85-15,6-10 141 16</inkml:trace>
  <inkml:trace contextRef="#ctx0" brushRef="#br0" timeOffset="44141.88">16131 9941 609 0,'-1'-2'377'16,"0"1"-79"-16,0 0-26 15,0 0-11-15,0 0-39 16,-6-3-16-16,-5-1-47 15,-2 2-26-15,-31 8-61 16,26 8-22-16,5 7-34 16,2 3-11-16,7 5-14 15,-2-1-3-15,8 2 0 0,6-10 1 32,-4-9 2-32,0 1 2 0,18 20-1 15,10-2-1-15,3-4-41 0,-6-18-31 16,5-7-143-16,1-8-121 15,-2-9 216-15</inkml:trace>
  <inkml:trace contextRef="#ctx0" brushRef="#br0" timeOffset="44346.55">16089 10072 1127 0,'-16'1'492'0,"6"-1"-244"15,-2-1-27-15,9 1-61 16,0 1-54-16,3 0-75 16,0-1-15-16,0 0-11 15,15 2 2-15,36 5 1 16,-30-4-1-16,1-2-1 16,2-2-3-16,-1-3-52 15,3-3-83-15,-2 2 87 16</inkml:trace>
  <inkml:trace contextRef="#ctx0" brushRef="#br0" timeOffset="44707.79">16337 9870 1169 0,'0'-7'514'0,"-4"7"-222"15,4 0-67-15,1-1-69 16,-1 1-47-16,0 0-83 15,11 2-12-15,15 6-3 16,28 7-1-16,-28-12-4 16,-5-3 0-16,2 0-3 15,-1 0 0-15,-6 0-50 16,1 0-56-16,-13 3-160 16,-2-1-133-16,-5 2 242 15</inkml:trace>
  <inkml:trace contextRef="#ctx0" brushRef="#br0" timeOffset="44913.75">16416 9911 516 0,'-12'-3'392'0,"8"0"17"15,4 3-140-15,-6 0-49 16,6 0-73-16,0 0-24 16,0 3-13-16,7 19-1 15,1 36-25-15,-8-23-14 0,3 4-25 16,1 2-10-16,6-5-15 15,-4-3-7-15,2-9-8 16,-5-9-12-16,5-5-115 16,-1-5-71-16,1-7 111 15</inkml:trace>
  <inkml:trace contextRef="#ctx0" brushRef="#br0" timeOffset="45095.55">16411 10078 1069 0,'2'3'464'0,"2"-2"-244"16,4 0-28-16,4-1-39 15,5 0-42-15,3-1-50 16,1-1-11-16,-1-1-22 0,-5 0-9 16,0 1-89-16,2 0-87 15,-9 1 99-15</inkml:trace>
  <inkml:trace contextRef="#ctx0" brushRef="#br0" timeOffset="45295.71">16441 10223 986 0,'3'3'440'0,"6"-2"-215"16,2-2-18-16,8-1-45 15,5 0-44-15,1 2-59 16,-1 0-13-16,-2-2-17 15,-1-2-56-15,2-3-143 16,1-1 121-16</inkml:trace>
  <inkml:trace contextRef="#ctx0" brushRef="#br0" timeOffset="45543.59">16782 9835 969 0,'6'-8'472'0,"-8"5"-115"15,-3 6-96-15,-5 3-79 16,-4 2-40-16,-5 14-88 0,-1 0-11 16,2 12-17-16,2 3-8 15,10 3-11-15,5 2-2 16,6-4-2-16,7 3-2 15,3-7 0-15,5-3-1 16,4-10-4-16,2-2-16 0,7-9-81 16,-2-8-80-16,5-2 108 15</inkml:trace>
  <inkml:trace contextRef="#ctx0" brushRef="#br0" timeOffset="45826.14">17025 9938 1228 0,'-9'-4'609'16,"1"-2"-245"-16,2 3-123 15,-4 3-32-15,-7 2-110 16,5 4-43-16,-7 2-38 16,10 5-8-16,6 3-13 15,-8 4-5-15,10 9-5 16,-4 2 1-16,1 4 2 0,8 4 4 15,1-5 1-15,0-4 2 16,9-4-1-16,-4-7-2 16,14-3-3-16,5-3-2 15,4-10-29-15,5-6-45 16,-1-11-155-16,-4 0 154 16</inkml:trace>
  <inkml:trace contextRef="#ctx0" brushRef="#br0" timeOffset="46171.96">16962 10161 802 0,'-10'4'455'15,"9"-4"8"-15,-1-4-322 16,2 1-19-16,0 2-45 16,1 0-32-16,21-8-14 15,30-14-3-15,-27 14-9 16,-9 1-5-16,3 4-8 15,-6 0-2-15,-4 1-2 16,-4 1 1-16,-3 1-3 16,-2 0 0-16,-1 1 2 15,0 0-1-15,0 0 9 16,0 0 4-16,-3 6 8 16,-4 10 7-16,-5 25 9 15,12-23-2-15,3 0-1 16,2-1-2-16,1 2-9 0,1-3-1 15,0 1-8-15,-1-3-4 16,2-3-24-16,-3-1-41 16,2-9-125-16,-1 0-103 15,3-3 166-15</inkml:trace>
  <inkml:trace contextRef="#ctx0" brushRef="#br0" timeOffset="46439.56">17163 9868 1088 0,'10'-4'505'15,"6"3"-229"-15,3 3-81 16,1 6 6-16,4 8-33 16,2 5-11-16,0 10-24 15,0 2-18-15,-4 8-32 16,-4 2-15-16,-6 0-23 15,-11 0-11-15,-3-11-12 16,1 1-6-16,-3-10-5 16,0-4-13-16,-1 1-61 15,-2-8-45-15,-6-5-108 16,1-2-62-16,1-1 174 0</inkml:trace>
  <inkml:trace contextRef="#ctx0" brushRef="#br0" timeOffset="49095.41">18259 9487 377 0,'0'0'268'0,"0"0"32"16,0 0-36-16,0 0-46 15,0 0-33-15,0 0-47 16,0 0-20-16,0 0-30 16,0 0-9-16,0 0-12 15,12 4-4-15,7-9-19 0,34-27-12 16,-28-3-16-16,0-2-5 16,-5-8-4-16,-7-1-2 15,-1-1 0-15,1-3 0 16,-6 2 3-16,-3 1 4 15,-5 5 9-15,-9 5 6 16,4 14 12-16,-6 5 4 16,0 13-6-16,-2 8-7 15,-12 13-23-15,-1 6-10 16,2 17-5-16,5 7 3 0,10 7 9 16,10 4 6-16,13 0 3 15,4-2 0-15,5-4 1 16,1 0-2-16,-3-12 1 15,-7-5 1-15,1-10-2 16,-4-5-1-16,-3-6-3 16,6-3-4-16,-6-6-11 15,2-2-31-15,2-2-118 16,-7-1-84-16,13-4 138 16</inkml:trace>
  <inkml:trace contextRef="#ctx0" brushRef="#br0" timeOffset="49859.02">18689 9574 910 0,'-34'30'433'16,"31"-25"-183"-16,1-1-34 16,3-3-77-16,-1-1-44 0,0 0-42 15,0 0-5-15,17-2-5 16,31-11-5-16,-21-4-12 15,-2-1-4-15,0 1-9 16,-4-1-2-16,-9 3-1 16,-2 0 3-16,-9 0 12 15,-3 1 5-15,-10 2 7 16,-3 2-1-16,-5 4-4 16,-1 5 0-16,1 6-4 15,0 3 2-15,4 8-8 16,3 0-5-16,7 5-5 15,4 2-1-15,4 3-1 16,6 0 3-16,5 0 5 16,4-3 2-16,4-5 4 15,5 0 1-15,1-6-2 16,4-2-3-16,-4-4-7 16,-1-2-4-16,-4-2-4 0,-6-2-23 15,-4-5-105-15,-3 3-79 16,-3-7 114-16</inkml:trace>
  <inkml:trace contextRef="#ctx0" brushRef="#br0" timeOffset="53441.39">19239 9390 646 0,'-1'-1'347'0,"-1"0"-76"16,-2-3-31-16,-2 0-56 0,1 1-24 15,3 2-31 1,1-1-7-16,0 1-17 0,0 0-8 15,0 0-27-15,-1 0-17 16,1 0-28-16,0 0-11 16,1 0-7-16,13-4 0 15,16 1 1-15,36-3-1 16,-33 3 3-16,-4 0 4 0,-5 2 5 16,-10-2 4-1,-4 4 3-15,-1 1 0 0,-8-2 0 16,3 1 2-16,-3-1 10 15,0 1 5-15,-2 0 1 16,1 0-6-16,0 0-31 16,0 0-28-16,0 0-69 15,0 0-38-15,0 0-85 16,0 0-56-16,0 0 174 16</inkml:trace>
  <inkml:trace contextRef="#ctx0" brushRef="#br0" timeOffset="54148.51">19835 9195 793 0,'0'-2'436'0,"-1"0"-131"15,-1-1-59-15,2 3-14 16,0 0-70-16,0 0-27 15,0 0-44-15,0 0-21 0,1 21-28 16,2 42-9-16,-1-17-12 16,-1 3-3-16,3 6-3 15,-3 1-2-15,4 0-3 16,0-3-1-16,-1-7-3 16,2-24-1-1,0 0 0-15,1 5-1 0,-2-5-19 16,-2-17-36-16,-8-12-138 15,5-5-100-15,-5-20 170 16</inkml:trace>
  <inkml:trace contextRef="#ctx0" brushRef="#br0" timeOffset="55935.28">18143 8770 677 0,'-8'0'366'16,"0"-3"-133"-16,-3 4-33 15,-3 1-24-15,-3 10-72 16,-6 5-20-16,-3 9-45 16,3 6-9-16,-4 3-7 15,6 8-2-15,-7 14-8 16,2 11-5-16,6 15-3 16,12-27 0-1,1 1 0-15,9 44-2 0,10 4-3 16,7-21-1-16,10-25 1 15,-2-5-1-15,4-14-1 16,4-3-16-16,2-4-88 16,2-3-82-16,0-2 111 15</inkml:trace>
  <inkml:trace contextRef="#ctx0" brushRef="#br0" timeOffset="56703.34">20048 8899 986 0,'-8'-5'430'0,"7"4"-242"16,7 1-33-16,2 2-54 15,5 2-43-15,9 12-33 16,0 4 1-16,9 14 4 16,1 7 1-16,-2 7-2 15,3 8 0-15,1 5-8 16,-2 3-2-16,-8 4 1 16,-1-1-1-16,-11 2 4 15,-8-2 0-15,-4-2 1 16,-2-7-3-16,-10-12-3 15,2-1 1-15,-5-15-5 0,-5-8-4 16,4-5-46-16,-1-6-41 16,3-8-133-16,4 2-142 15,4-1 224-15</inkml:trace>
  <inkml:trace contextRef="#ctx0" brushRef="#br0" timeOffset="63672.22">21182 9397 603 0,'-1'-1'343'0,"0"0"-48"16,0 0-42-16,0 0-62 15,-1 0-24-15,-3-1-36 16,2 0-12-16,1 0-22 15,0 1-10-15,0 0-27 16,1 0-12-16,0 0-25 16,0 0-9-16,0 0-7 15,1 0-2-15,9 0 1 16,19 3-1-16,35-1 0 16,-27-2-1-16,3 2 0 15,-6-2-1-15,-7 3 0 16,-5 0 1-16,-12-2 0 0,2 0 0 15,-7 2 4-15,0-2-13 16,-6 2-51-16,1-2-39 16,0 0-125-16,0 0-86 15,0 0 193-15</inkml:trace>
  <inkml:trace contextRef="#ctx0" brushRef="#br0" timeOffset="63981.71">21270 9238 807 0,'5'-6'400'0,"0"3"-143"15,0 1-21-15,-3 1-57 16,-2 1-42-16,0 0-47 16,0 0-13-16,0 0-22 15,9 19-6-15,5 33-13 16,-10-24-9-16,-2 2-9 15,-2 1-3-15,5 6-3 16,-3-3-1-16,-2-6-2 16,6-3 0-16,-6-7 0 15,2-4-1-15,-1-5 0 16,-1-4-1-16,2-3-23 16,-2-2-15-16,0-1-55 0,-1 0-34 15,0 0-125-15,1 0 153 16</inkml:trace>
  <inkml:trace contextRef="#ctx0" brushRef="#br0" timeOffset="64804.6">22062 9338 617 0,'0'0'331'16,"0"-3"-117"-16,2 2-21 16,-2 1-9-16,0 0-33 15,0 0-6-15,2 5-23 16,4 14-10-16,6 34-26 15,-11-27-13-15,-1 3-21 16,0-3-9-16,0-6-15 16,0-1-5-16,0-7-4 15,0-3-1-15,0-4 3 16,-1-4 2-16,1-1-2 16,0-1-4-16,0 0-10 15,0 0-7-15,5-16-9 16,13-41-2-16,-2 24 1 15,0-4 2-15,3 6 5 16,-1 4 0-16,3 8 2 0,0 4 0 16,3 12 1-16,-1 1 2 15,1 10 11-15,2 8 6 16,-7 5 24-16,-2 2 9 16,-3 3 4-16,-1 1 4 15,-6 0-15-15,0 0-8 16,-6-4-11-16,-4-2-8 15,2-7-9-15,2-1-3 0,0-6-39 16,3 0-36-16,-3-4-108 16,3-2-73-16,-5 0 154 15</inkml:trace>
  <inkml:trace contextRef="#ctx0" brushRef="#br0" timeOffset="72373.77">8882 12176 343 0,'4'1'249'15,"0"0"-14"-15,-4-1-48 16,1 0-20-16,-1 0-52 16,2 0-18-16,13 2 1 15,18-9 9-15,-21-7-18 16,-3-5-13-16,1-10-25 0,3-2-14 15,-2-6-18-15,2-5-6 16,-9-3-3-16,2-1 0 16,-3-2 15-16,-5 2 7 15,-4 4 10-15,0 4 4 16,-5 12 8-16,5 8 0 16,-1 11-6-16,-1 8-6 15,2 0-28-15,-3 9-12 0,-2 12-12 16,6 10-4-16,3 17 1 15,1 6 0-15,4 12 7 16,1-1 1-16,10 1 5 16,-2-8 1-16,1-9 2 15,2-4-2-15,3-15-1 16,5-3 0-16,1-12 0 16,-1-4 2-16,-2-8-63 15,-5-4-68-15,0-3-407 16,-1-6 352-16</inkml:trace>
  <inkml:trace contextRef="#ctx0" brushRef="#br0" timeOffset="72973.94">9347 12297 888 0,'-10'8'400'0,"-4"-1"-127"15,4-1-81-15,8-2-49 16,2 0-29-16,9-3-73 15,5 0-22-15,9-2-6 16,3-4 3-16,2-6-1 0,4-5-3 16,-8-9-3-16,-4 1 0 15,-1-2-1-15,-10 0 3 16,-9 7 10-16,0-1 4 16,-17 4 6-16,7 3 3 15,2 4 0-15,-3 3-2 16,-1 6-4-16,-1 1-3 15,1 9-15-15,1 2-8 0,8 12-14 16,6 4-3-16,0 8 5 16,6 0 5-16,3 2 11 15,-5-4 6 1,3-7-1-16,3-1-2 0,4-9-3 16,4-4-2-16,7-6-36 15,2-4-65-15,7-7 65 16</inkml:trace>
  <inkml:trace contextRef="#ctx0" brushRef="#br0" timeOffset="73291.97">9947 12009 1316 0,'-1'4'485'16,"3"-4"-371"-16,3 3-14 16,-5-3-15-16,2 0-12 15,19 8-31-15,31 10-10 0,-28-18-13 16,2-3-3-16,0 2-42 15,-4-2-56-15,-4 1-230 16,-2 2 204-16</inkml:trace>
  <inkml:trace contextRef="#ctx0" brushRef="#br0" timeOffset="73439.39">10036 12148 584 0,'-21'4'385'0,"16"1"69"16,6-4-185-16,0 0-79 15,-1-1-26-15,0 0-53 16,1 0-13-16,20 5-21 16,28 5-20-16,-27-11-33 15,3-1-12-15,2 2-123 16,2 2-103-16,1 8 131 16</inkml:trace>
  <inkml:trace contextRef="#ctx0" brushRef="#br0" timeOffset="74372.44">10885 11885 874 0,'0'-1'399'0,"0"0"-174"16,0 0-20-16,0 0-53 16,0 1-26-16,0 0-40 15,4 17-8-15,5 44-18 16,-13-20-13-16,3-5-23 16,1 2-9-16,5-8-11 15,3-2-1-15,2-2-24 16,6-6-48-16,-4 0-196 15,3-8 176-15</inkml:trace>
  <inkml:trace contextRef="#ctx0" brushRef="#br0" timeOffset="74725.23">11125 11941 983 0,'-4'20'419'0,"4"-1"-154"0,0 8-68 16,1 3-40-16,2 6-16 16,4-4-89-16,0-9-29 15,7-1-17-15,0-7-2 16,4-7 0-16,2 1 2 16,1-9-1-16,-1-5 0 15,-2-8-1-15,-1-3-3 0,-5-4 2 16,-6-6 1-16,-7 7 11 15,-5 0 8-15,-13-2 9 16,-3 4 2-16,-4 1-6 16,0 3-4-16,4 5-8 15,4 3-3-15,6 3-12 16,2 2-10-16,7 4-18 16,1 0-6-16,4 5-77 15,7 3-83-15,6-4 126 16</inkml:trace>
  <inkml:trace contextRef="#ctx0" brushRef="#br0" timeOffset="75110.57">11459 11955 1235 0,'0'10'506'16,"-2"1"-304"-16,-1 3-42 15,0 9-44-15,3 3-42 16,1 1-54-16,1-5-17 16,8-3-6-16,3 0 1 15,7-9 2-15,3 2 2 0,1-12 5 16,-5-2-2-16,3-7 1 16,0-5 0-16,-5-6 0 15,-2-6 2-15,-12 0 6 16,-4 3 4-1,-11 5 11-15,-5 1-3 0,-10 1-3 16,0 1-7-16,-1 0-11 16,1 6-2-16,15 3-7 15,0 3-10-15,5 3-29 16,3 2-37-16,4 2-141 16,1 3-121-16,19 3 210 15</inkml:trace>
  <inkml:trace contextRef="#ctx0" brushRef="#br0" timeOffset="75460.62">11751 11952 876 0,'2'5'443'16,"-2"-3"-80"-16,0 1-78 15,-1-3-76-15,0 0-38 16,-4 15-100-16,-6 36-29 15,9-28-23-15,2-4-14 16,9 0-10-16,4-6-3 0,4-1 3 16,5 0 3-16,4-9 3 15,-5-3 2-15,6-1 0 16,-2-5 0-16,-10-5-1 16,4-1 1-16,-13-7 2 15,-9-2 4-15,0-1 10 16,-9 0 5-16,-8 3 5 15,0 2 1-15,-8 4-8 16,1 1-4-16,4 5-10 16,3 1-5-16,12 6-11 15,3 2-12-15,4-2-46 16,2 1-36-16,-1-1-111 16,0 0-69-16,0 0 176 15</inkml:trace>
  <inkml:trace contextRef="#ctx0" brushRef="#br0" timeOffset="75810.57">12044 11929 1005 0,'-1'7'469'16,"0"4"-198"-16,-8 5-26 15,4 5-61-15,-3 0-49 16,4 0-64-16,8 1-30 0,-1-3-30 15,8-3-5-15,10 2-3 16,-2-10-1-16,6 1 4 16,0-4 2-16,-2-10-3 15,-1-2 0-15,-4-9-1 16,-2-3 0-16,-7-1 2 16,-4-2 1-16,-8-1 5 15,-7 3 3-15,-15-6 0 16,-4 1-1-16,-6 4-5 15,1 2-4-15,5 10-7 16,6 6-9-16,10 6-23 16,3 2-10-16,12 10-47 15,0 0-57-15,9-1-229 16,12-1 243-16</inkml:trace>
  <inkml:trace contextRef="#ctx0" brushRef="#br0" timeOffset="76196.92">12398 11923 1064 0,'2'18'465'0,"-9"-2"-172"16,2 6-85-16,-3 0-49 16,-1 1-18-16,9 0-82 15,7-4-25-15,3-3-21 16,3 2-4-16,-1-13 0 15,0 1 1-15,1-4 0 16,3-2 0-16,-2 0-1 16,-1-4 0-16,1-2-2 15,-4-6-1-15,3-5 4 16,-4 1 2-16,-10-6 11 16,-7 1 11-16,-2 1 17 15,-9-1 4-15,-3 4 1 16,4 6-8-16,-13 4-20 15,14 4-8-15,-2 3-21 16,2 2-18-16,8 0-64 16,-2 1-43-16,11 4-147 15,6 2-105-15,8 6 240 16</inkml:trace>
  <inkml:trace contextRef="#ctx0" brushRef="#br0" timeOffset="76539.66">12745 11969 1283 0,'-2'8'547'0,"-6"-6"-274"16,-2 3-63-16,-1 4-61 16,-2-1-44-16,6 13-79 15,4 2-20-15,3-1-11 16,6 1-2-16,7-10 5 15,2 1 3-15,1-5 5 16,3-4 1-16,-1-4-1 16,1-3 0-16,1-3 0 15,2-5-1-15,0-3 1 16,-10-5 2-16,-4-4 3 16,-6 4 5-16,-12 0 14 15,1 3 5-15,-12 3 0 16,-3 1-5-16,-1 2-20 15,0 5-18-15,8 5-70 16,2 3-51-16,6 4-140 0,2 2 161 16</inkml:trace>
  <inkml:trace contextRef="#ctx0" brushRef="#br0" timeOffset="83944.54">14002 12254 451 0,'-1'-1'258'16,"0"0"-33"-16,-1 0 1 0,1 0-37 15,0 0-28-15,0-1-27 16,0 1-5-16,0 1-18 15,0 0-17-15,-1 5-40 16,-7 16-17-16,-12 31-20 16,7-27-6-16,3-5-19 15,-1-5-31-15,2-10-182 16,0-6 153-16</inkml:trace>
  <inkml:trace contextRef="#ctx0" brushRef="#br0" timeOffset="84992.38">15098 12277 563 0,'-6'3'260'0,"2"2"-50"16,2-3-45-16,-1 0 0 15,2-2-16-15,0 0-52 16,1 0-10-16,1 0-7 16,15-5-5-16,30-38-18 15,-28 5-11-15,1-6-17 16,-3-4-7-16,-4 4-5 15,-3 0 1-15,-9 1 7 0,0 5 3 16,-8 4 13-16,-2 4 6 16,-6 13 3-16,-1 4 1 15,-4 7-14-15,2 6-9 16,4 5-17-16,1 5-9 16,7 10-11-16,4 9-4 15,3 10 1-15,3 8 3 16,5 5 8-16,3 0 1 15,4 1 3-15,0-6 0 16,3-5-1-16,-3-8-1 0,4-8-1 16,-2-6 1-16,0-8 0 15,-1-4 1-15,-4-5-53 16,-1-2-47-16,-4-5-206 16,-4-2 191-16</inkml:trace>
  <inkml:trace contextRef="#ctx0" brushRef="#br0" timeOffset="85758.82">15471 12359 600 0,'-4'6'357'0,"0"-4"-4"15,3-1-159-15,0-1-12 16,1 0-58-16,0 0-39 15,0 0-40-15,0 0-7 16,4-1-5-16,12-4-2 16,31-18-11-16,-28 5-2 15,3-5-4-15,-2 0-2 0,-4-1 0 16,-8 1 2-16,-8 3 7 16,-4 4 3-16,-10 5 2 15,-4 0 0-15,-4 7-8 16,3 4-1-16,-1 4-3 15,0 6-2-15,7 5 0 16,1 5-2-16,7 8-2 16,6 3 1-16,3 3 7 15,-1-3 5-15,13-3 7 16,-2-2 2-16,5-10-2 16,5-1 0-16,-4-4-5 15,3-3-4-15,-2 1-6 16,-1-3-3-16,-5-6-7 15,-3-1-46-15,-3-10-163 16,1-5 143-16</inkml:trace>
  <inkml:trace contextRef="#ctx0" brushRef="#br0" timeOffset="87033.24">16060 12090 863 0,'-66'-9'409'15,"64"6"-126"-15,-3 3-43 0,4 1-35 16,0-1-33 0,-1 0-71-1,1 0-26-15,0-1-34 0,1 1-11 0,0-1-14 16,18 0-3-16,39 1-4 16,-30 1-1-16,2 0-3 15,0-1 1-15,-5-1-2 16,-2 0-1-16,-4-1-7 15,-2 4-31-15,-7-2-122 16,-4 0-83-16,-6 3 136 16</inkml:trace>
  <inkml:trace contextRef="#ctx0" brushRef="#br0" timeOffset="87244.83">16055 12188 825 0,'-8'3'398'0,"7"-3"-148"16,3 0-37-16,7 1-38 0,4-1-21 16,6 2-17-16,3 0-11 15,-1 0-33-15,2 0-14 16,-2-2-34-16,-1 0-13 16,-1-2-15-16,-2 2-6 15,-4 0-9-15,-2 0-45 16,-4 1-158-16,-2-1-95 15,-2 5 162-15</inkml:trace>
  <inkml:trace contextRef="#ctx0" brushRef="#br0" timeOffset="88209.08">16757 12128 342 0,'4'-34'246'0,"-5"31"96"16,-2-4-91-16,3 6-33 16,0-3-16-16,0 1-63 0,0 1-23 15,0 1-30-15,0 1-11 16,0 0-19-16,0 0-9 15,0 0-11-15,4 12-5 16,5 15-8-16,25 32-3 16,-29-24-4-16,3 3-4 15,-6-3-3-15,4-2-1 0,-4-9-1 16,-2-5 1-16,0-8 3 16,0-3 1-16,0-6 4 15,0 0-2-15,1-7-7 16,-1 4-6-16,0 0-7 15,2-23-3-15,8-37 5 16,-4 24 1-16,7-1 3 16,1 3 2-16,-1 6 3 15,-1 17 4 1,-7 6 13-16,2 1 7 0,16-3 8 16,-5 4 4-16,1 12-3 15,-7 8-1-15,0 3-4 16,3 7-5-16,1 3-5 15,-3 1-5-15,-8-3-7 16,2-2-1-16,1-4-2 16,-4-1-1-16,3-5-1 0,-3-3 1 15,-4-6-61-15,0-5-42 16,0-3-118-16,-1 1-61 16,1-1 173-16</inkml:trace>
  <inkml:trace contextRef="#ctx0" brushRef="#br0" timeOffset="88719.17">17140 11658 1052 0,'7'-5'432'0,"7"-3"-252"16,0 2-22-16,5 7-9 0,1 1-41 15,5 7-44-15,2 1-11 16,-3 2-14-16,-2 1-6 16,-9 3-13-16,-3 4-1 15,-10 4-4-15,-5 2-1 16,-6-1-3-16,-4-3 0 16,-4-5-3-16,4-4-1 15,1-5 1-15,2-1 0 0,4-3 0 16,3-1-1-16,4-2-4 15,2-1 1-15,-1 0 7 16,0-1 6-16,23-2 13 16,31-10 3-16,-19 3-3 15,-6 0-5-15,-1 2-10 16,1 0-5-16,-15 4-64 16,8 1-55-16,-8 3-163 15,6 2 162-15</inkml:trace>
  <inkml:trace contextRef="#ctx0" brushRef="#br0" timeOffset="103630.03">18351 12397 279 0,'33'31'219'0,"-29"-29"70"16,2 3-43-16,-3-2-31 16,-3-1-28-16,-1 0-50 0,-1-2-14 15,1 0-15-15,0 0-13 16,0 0-27-16,0 0-15 16,0 0-29-16,-9 4-10 15,-5 5-10-15,-26 31-5 16,34-35-49-16,2-1-45 15,1-5-159-15,2-5 158 16</inkml:trace>
  <inkml:trace contextRef="#ctx0" brushRef="#br0" timeOffset="106436.09">19587 12378 523 0,'-29'31'278'16,"27"-27"-62"-16,2-4-67 0,3 3 5 15,-3-4-24-15,0 0-26 16,0 0-17-16,2 0-6 16,13-6-12-16,24-21-2 15,-22 8-11-15,-1-4-3 16,-1-8-14-16,2-4-5 16,-2-9-1-16,-2-2-2 15,-5-1 1-15,-2-3-2 16,-8 7-6-16,-1 3-2 0,-6 7-2 15,-2 8 0-15,-4 8-1 16,0 7 1-16,-1 11-7 16,0 4-2-16,1 12-8 15,-1 9-3-15,1 11-3 16,3 8 0-16,4 14-1 16,6 2 1-16,8 4 0 15,3-5 2-15,10-12 1 16,0-6 1-16,1-12 1 15,5-5 0-15,-1-7 0 16,1-3 0-16,-3-6-1 16,-1-1 2-16,-7-5-4 15,-4 1-32-15,-6-3-107 16,-3 0-87-16,-1 0 130 16</inkml:trace>
  <inkml:trace contextRef="#ctx0" brushRef="#br0" timeOffset="107019.48">19939 12495 931 0,'-3'5'440'16,"0"-5"-205"-1,0 1-63-15,3-1-12 0,0 0-68 16,0 0-33-16,0 0-23 16,0 0-3-16,11-2-12 0,8-4-4 15,28-17-4 1,-25 5 0-16,-5 0 0 0,-6-2 1 16,-7 2 8-16,-6 3 3 15,-9 2 1-15,-1 1 0 16,-7 3-2-16,1 1 1 15,3 8 1-15,-3 3-1 16,6 5-3-16,0 6-6 16,4 5-6-16,9 6-3 15,2 4-4-15,5 2-1 0,3-3 4 16,-1-2 0-16,3-5 3 16,3-3-2-16,8-3 0 15,1-5-2-15,5-4-2 16,2 3-1-16,-3-7-42 15,2-1-58-15,1-1-189 16,1-3 181-16</inkml:trace>
  <inkml:trace contextRef="#ctx0" brushRef="#br0" timeOffset="107323.91">20470 12249 892 0,'-14'-10'467'16,"15"7"-26"-16,4 1-198 15,-3-1-81-15,-2 2-19 0,0 0-76 16,0 0-33-16,8 1-21 16,6 2-5-16,32 12-32 15,-28-7-51-15,0 0-175 16,-1 3-215-16,-5 1 288 16</inkml:trace>
  <inkml:trace contextRef="#ctx0" brushRef="#br0" timeOffset="107511.63">20440 12396 1080 0,'-4'1'471'0,"7"2"-240"15,-1 0-18-15,-2-3-38 16,0 0-19-16,16 1-39 16,34-2-28-16,-26 0-46 15,-5-4-18-15,3 5-47 16,0 0-61-16,-5 0-199 0,2 0 183 15</inkml:trace>
  <inkml:trace contextRef="#ctx0" brushRef="#br0" timeOffset="108268.72">21076 12259 651 0,'-58'-41'346'0,"45"29"-33"16,2 1-64-16,1 2-33 16,3 1-16-16,5 7-50 15,0 1-24-15,0 0-48 16,2 0-20-16,0 0-36 15,10 4-9-15,18 8-4 16,28 21-2-16,-29-14-2 16,3 2 0-16,-10 3 0 15,-4 1-1-15,-10 4 3 16,-3 3-1-16,-5 3 2 16,-7-3 1-16,-5 0 1 15,-6-7 0-15,-3-8 2 16,-1-2 1-16,0-7-1 15,3 1 0-15,5-4-3 16,1-1 3-16,10 0 7 16,-1-8 1-16,11 7 3 15,5-1 0-15,10-2-7 0,8 4 3 16,9-7 4-16,1 2 1 16,-4 0-3-16,-2 1-3 15,-11 5-10-15,0 1-1 16,-7 1-66-16,-2-3-57 15,-1 0-149-15,-5 0 154 0</inkml:trace>
  <inkml:trace contextRef="#ctx0" brushRef="#br0" timeOffset="109038.06">21339 11854 529 0,'6'-1'313'0,"-2"0"30"16,-3 1-102-16,-1 0-53 16,0 0-25-16,-1 0-70 15,-1 0-20-15,1 0-26 16,0 2-3-16,0 16-11 16,4 29-7-16,-1-31-7 15,0-1-4-15,-6-6-3 16,-2-2 0-16,4-1-1 15,0-4 1-15,-1 1 0 16,3-3-1-16,-1 0-6 16,0-1-4-16,1 0-4 15,0 0-2-15,1-12 1 16,6-8 3-16,16-31 3 16,-5 30 5-16,-4 2 8 0,-4 0 8 15,1 8 12-15,-5 0 5 16,10 12 8-16,3 3 1 15,1 8 1-15,2 4 1 16,-9 4 0-16,-6 1 1 16,-4 2 0-16,-2-2-5 15,0 1-12-15,2-1-8 16,-1-3-12-16,-2-3-4 16,-1-5-4-16,0 1-1 0,-1-6-3 15,2 1-6-15,0-1-47 16,0-4-37-16,0 0-105 15,0 0-79-15,0-1 171 16</inkml:trace>
  <inkml:trace contextRef="#ctx0" brushRef="#br0" timeOffset="125665.53">6110 15071 347 0,'-1'-1'204'0,"-1"0"-5"15,1 0-18-15,0 0-24 16,0 0-25-16,0 0-43 15,0 0-14-15,0-1-14 16,0 1 0-16,0 0 4 16,0 0 0-16,-1 1 8 15,1 0 1-15,0 0-4 0,-3 11-3 16,1 12-12-16,-1 29-6 16,9-26-12-1,0 2-7-15,3-4-13 0,0-2-4 16,0-3-7-16,1-6-1 15,-4-3-1-15,0-4-2 16,-2-4-67-16,0-2-58 16,-3-14-182-16,0-4-218 15,0-16 336-15</inkml:trace>
  <inkml:trace contextRef="#ctx0" brushRef="#br0" timeOffset="125846.05">6026 14835 639 0,'-1'-1'376'16,"-7"-5"-62"-16,5 6-99 16,-2 0-20-16,5 0-69 15,0 0-31-15,0 0-44 16,0 0-13-16,1 0-20 16,12 1-6-16,1 2-68 15,30 16-101-15,-15 10 103 16</inkml:trace>
  <inkml:trace contextRef="#ctx0" brushRef="#br0" timeOffset="126399.28">6506 15077 964 0,'0'1'433'0,"2"-1"-212"15,-2-1-63-15,-1 0-5 16,0-1-67-16,0-7-34 0,-2-12-31 16,-13-26 0-16,4 34 3 15,2 3 2-15,-8 5-1 16,0 4-2-16,-4 3-5 16,-3 4-2-16,7 8-7 15,0 5-4-15,6 8-2 16,5 6-2-16,10 12 1 15,3 2 0-15,15 1 1 16,3-10 2-16,7-9 3 16,2-10 1-16,-6-14 0 15,1-3 0-15,-2-15-2 16,2-3 1-16,-3-19 1 16,-3-6-1-16,-5-8-1 15,-7-5 1-15,-5 5 1 16,-4 2 1-16,-5 5 1 0,-5 1 3 15,-1 7 1-15,-1 6 1 16,4 13 21-16,3 9 8 16,1 10 3-16,0 5-6 15,-1 15-23-15,4 6-11 16,0 15-6-16,0 4 2 16,8-4-2-16,1 0 0 15,4-9 0-15,4-5-2 16,3-5-5-16,0-5-27 0,1-7-124 15,0-1-90-15,-1-7 143 16</inkml:trace>
  <inkml:trace contextRef="#ctx0" brushRef="#br0" timeOffset="127081.89">6810 15192 1143 0,'69'27'504'16,"-58"-27"-255"-16,1-3-91 16,3-4-16-16,-1-4-60 15,-1-5-31-15,-3-6-25 16,-6-3-2-16,4-4-1 16,-6 2 1-16,-12-1 7 0,5 5 4 15,-16 6 8-15,1 2 4 16,2 9-4-16,-5 5-6 15,3 5-15-15,1 8-10 16,7 11-13-16,3 4-5 16,9 13-3-16,7 2 1 15,13-4 0-15,4 2 1 16,8-16 0-16,4-4-2 0,-3-4-6 16,3-9-3-16,7-1-33 15,1-6-19-15,11-8-39 16,-2-3-8-16,-7-7-16 15,-2-2 22-15,-11-2 48 16,-8-2 17-16,-12-1 59 16,-7 0 20-16,-12 1 49 15,-8 1 21-15,-8 7 38 16,-5 3 3-16,1 13-23 16,2 3-14-16,5 12-36 15,-1 4-17-15,6 8-25 16,4 1-9-16,8-2-10 15,7-3-4-15,5-6-6 16,4-3 0-16,1-4-3 16,0-4 0-16,4-6-3 15,3-5 0-15,3-9 2 16,2-5 2-16,1-3 2 0,-2 3 2 16,-9 1 4-16,-8 5 0 15,0 7 3-15,-5 3 0 16,2 7 1-16,6 4 3 15,-9 7 9-15,4 3 2 16,-3 4-2-16,3-1-5 0,5-3-15 16,-3-10-4-1,0 1-60-15,15-2-59 0,6-7-161 16,5-7-152-16,1-17 270 16</inkml:trace>
  <inkml:trace contextRef="#ctx0" brushRef="#br0" timeOffset="127273.02">7939 14968 1507 0,'8'-5'583'0,"-7"5"-329"15,4 0-122-15,-2 3-42 16,-3-3-9-16,0 0-67 15,0 0-75-15,0 0-180 0,9 7 167 16</inkml:trace>
  <inkml:trace contextRef="#ctx0" brushRef="#br0" timeOffset="127428.8">8006 15100 1226 0,'0'5'529'16,"-2"-5"-225"-16,5 3-51 15,-3-3-65-15,0 0-48 0,0 0-115 16,0 0-60-16,0 0-159 16,15 0 135-16</inkml:trace>
  <inkml:trace contextRef="#ctx0" brushRef="#br0" timeOffset="130106.66">9561 14964 914 0,'-5'-2'461'15,"0"-2"-137"-15,1 2-109 16,0 0-20-16,3 1-64 16,-3-1-37-16,3 2-47 15,0 0-8-15,-6 28-3 16,10 40 1-16,5-26-8 0,0 1-6 15,-2-5-5-15,1-4 0 16,-6-7 7-16,-1-2 2 16,-5-5 7-16,-4-4 3 15,-3-5-2-15,1-3-11 0,-7-8-94 16,4-3-72 0,-5-16-213-16,-2-13 211 0</inkml:trace>
  <inkml:trace contextRef="#ctx0" brushRef="#br0" timeOffset="130225.75">9384 14781 836 0,'30'-1'396'0,"-9"1"-151"16,-9-6-69-16,2 10-60 16,1 4-38-16,0-3-73 15,10 3-105-15,8-5 66 16</inkml:trace>
  <inkml:trace contextRef="#ctx0" brushRef="#br0" timeOffset="130590.56">9748 14930 698 0,'5'8'431'0,"-3"1"66"0,0 3-228 16,1 8-97-16,0 5-19 15,1 4-75-15,0-3-39 16,4-5-34-16,0-5-5 16,7-8-8-16,2-6-1 0,-2-5 1 15,0-5 0-15,-4-6 4 16,-4-2 2-16,-1-4 3 16,4-1 2-16,-4-1 2 15,2 2 0-15,-4 6 6 16,0 5 3-16,-2 8 5 15,0 2 7-15,0 9 8 16,6 1-1-16,3 8-7 16,1 2-11-16,2-5-19 15,0-2-1-15,6-8-94 16,1-4-86-16,11-5 119 16</inkml:trace>
  <inkml:trace contextRef="#ctx0" brushRef="#br0" timeOffset="130853.9">10206 14806 953 0,'-11'3'541'0,"-6"-1"-9"0,1 3-211 16,-2 9-105-16,2-1-32 16,6 5-89-16,2-3-37 15,9 0-50-15,7 4-10 16,10 2-6-16,4-1 1 15,5-1 7-15,-2-4 2 0,-3-1 6 16,-4 0 3-16,-9-2 5 16,-4 1 6-16,-10-2 12 15,-4 2 3-15,-10-1-3 16,-2 0-10-16,1-4-57 16,5-6-46-16,6-3-109 15,8-4-80-15,8-15 167 16</inkml:trace>
  <inkml:trace contextRef="#ctx0" brushRef="#br0" timeOffset="131044.67">10456 14730 1231 0,'8'20'547'0,"-8"11"-242"15,-3 4-94-15,5 14-91 16,-2 5-38-16,7 3-67 15,6 3-11-15,10-11-9 16,3-9-4-16,1-20-36 0,1-10-50 16,-10-13-154-16,-2-8-354 15,-7-12 398-15</inkml:trace>
  <inkml:trace contextRef="#ctx0" brushRef="#br0" timeOffset="131194.38">10329 14894 1555 0,'-4'0'640'0,"5"2"-398"16,3-2-42-16,-4 0-84 16,0 0-42-16,17 2-52 15,37 9-11-15,-22-1-85 16,0-1-100-16,17-1 110 16</inkml:trace>
  <inkml:trace contextRef="#ctx0" brushRef="#br0" timeOffset="131567.1">11426 14747 1208 0,'13'7'468'0,"-16"-4"-280"16,3 1-29-16,-3 11-16 15,2 3-3-15,8 20-56 16,0 12-35-16,1 9-34 16,-2 1-10-16,8-7-8 15,0-8-37-15,6-18-127 16,2-11-146-16,4-18 188 16</inkml:trace>
  <inkml:trace contextRef="#ctx0" brushRef="#br0" timeOffset="131850.57">11681 14841 1151 0,'-9'8'574'0,"-4"1"-113"16,-8 7-339-16,-7 4-39 16,2 1-42-16,4-3-19 15,8 1-12-15,6-5-3 16,5-1-1-16,1 0 0 15,2-2-6-15,4 2 0 16,4 3 6-16,3-3 2 0,11 3 8 16,4 0 4-16,6-4 3 15,3-4 2 1,-3-4 0-16,-3-4-4 0,-1-2-6 16,-5 0-58-16,-6-1 139 15,-4-1-84-15</inkml:trace>
  <inkml:trace contextRef="#ctx0" brushRef="#br0" timeOffset="143917.71">11899 15072 375 0,'0'1'254'16,"0"-1"-19"-16,-1 1-31 16,1-1-13-16,0 0-38 0,0 0-20 15,0 0-32-15,0 0-14 16,0 0-35-16,0 0-13 16,0 0-21-16,17 2-4 15,31-8-2-15,-27-7-1 16,-5-5-2-16,4 0 0 15,-6-3 2-15,-1-2 2 16,-13 1 8-16,-8-1 2 0,-3 3 10 16,-8 2 4-16,6 4 8 15,0 5 3-15,-7 7-2 16,-5 4-8-16,1 12-19 16,1 6-7-16,6 11-13 15,14 7-3-15,10 3 0 16,5-1-1-16,7-4 1 15,3-4 3-15,2-7-1 16,2-7 1-16,1-12-11 16,1-6-45-16,0-13-269 15,-1-8 227-15</inkml:trace>
  <inkml:trace contextRef="#ctx0" brushRef="#br0" timeOffset="144329.87">12112 15105 788 0,'-2'27'392'0,"9"-27"-135"16,3-3-94-16,2-2-10 16,6-7-67-16,3-4-31 15,5-7-31-15,0-4-5 16,-2-4-5-16,-4-2 3 0,-10 4 3 15,-5 5 5-15,-9 5 13 16,-6 4 6-16,-9 2 14 16,-2 8 1-16,-4 4-7 15,1 7-6-15,0 6-16 16,3-2-5-16,7 10-4 16,4 5-4-16,10 6-9 15,6 4-3-15,8 0-6 16,3-1-2-16,4-9 1 15,2-5 1-15,6-6 0 16,-2-5 0-16,3-7 0 16,2-1-9-16,-1-8-108 15,0-6-95-15,-3-9 129 16</inkml:trace>
  <inkml:trace contextRef="#ctx0" brushRef="#br0" timeOffset="144607.73">12435 14889 837 0,'3'0'445'0,"-3"0"-83"16,0 0-151-16,0 0-15 15,0 0-43-15,0 0-31 0,0 0-46 16,0 0-15-16,0 0-22 16,0 4-7-16,2 10-16 15,1 0-3-15,10 37 7 16,-8-23 6-16,-6 9 8 15,4 9 0-15,0 6-9 16,0 1-6-16,6-3-10 16,-8-2-2-16,9-7-5 15,-5-2-1-15,5-6-5 16,4-6-19-16,-8-12-57 16,-1-3-40-16,-4-15-100 15,0-5-43-15,-4-16-178 16,2-9 273-16</inkml:trace>
  <inkml:trace contextRef="#ctx0" brushRef="#br0" timeOffset="144888.76">12398 14987 905 0,'-6'-33'458'0,"9"13"-147"16,4 6-67-16,9 10-95 0,-1-1-35 16,3 5-41-16,11 4-13 15,-1-1-6-15,5 6 2 16,-2 3 3-16,-6 1 0 15,-4 7-12-15,-9 1-4 16,-8 2 3-16,-4-1 2 16,-13-4 5-16,-6-2-2 0,-9-3-16 15,-4-2-10-15,2-4-49 16,3-2-35-16,14-2-74 16,2-3-56-16,13 0-163 15,6-5 222-15</inkml:trace>
  <inkml:trace contextRef="#ctx0" brushRef="#br0" timeOffset="145375.93">13851 14854 977 0,'0'-4'475'16,"-4"-8"-162"-16,-4 1-80 15,-6-3-16-15,-6 0-53 16,-1 1-40-16,-3 1-51 15,0 7-16-15,-3 9-24 16,1 7-16-16,0 13-29 16,0 8-12-16,8 13-7 15,7 9 0-15,11 3 7 16,8 2 4-16,9-9 7 16,8-7 3-16,5-11 2 0,0-12-1 15,7-12-30-15,2-8-44 16,3-12-124-16,-2-8-87 15,-7-6 176-15</inkml:trace>
  <inkml:trace contextRef="#ctx0" brushRef="#br0" timeOffset="145661.25">13783 15049 964 0,'-12'1'470'0,"3"0"-178"0,7 1-97 15,2-1-24-15,6 0-64 16,-6-1-32-16,2 0-32 15,24-1-6-15,31-8-8 16,-23 2-4-16,-4-1-6 16,-1 1-1-16,-7 5-1 15,-5 2 0-15,1 7 7 16,-4 4 9-16,0 7 15 16,-3 3 7-16,-7 9 0 15,-1 4-7-15,-6 2-18 16,2-3-9-16,2-9-13 15,3-4-5-15,0-12-36 16,0 3-43-16,0-11-109 16,-4-2-76-16,8-16 157 0</inkml:trace>
  <inkml:trace contextRef="#ctx0" brushRef="#br0" timeOffset="145849.85">14093 14433 1379 0,'0'2'586'0,"0"0"-295"15,0 5-72-15,-2-7-11 0,0 9-59 16,-5 18-58-16,-17 33-78 16,12-26-57-16,-1-5-151 15,0-8 114-15,26-9 5 16</inkml:trace>
  <inkml:trace contextRef="#ctx0" brushRef="#br0" timeOffset="147224.03">15134 15035 1008 0,'0'1'428'16,"0"-1"-168"-16,0 0-44 15,0 0-32-15,0 0-7 0,0-1-70 16,-1-15-35-16,-13-36-30 16,-3 32-5-16,-5 7-10 15,-2 6-5-15,0 8-14 16,10 9-7 0,0 1-11-16,-6 20-5 0,2 19-3 15,6 2 2-15,12-7 5 16,1-6 3-16,8-11 5 15,2-6 2-15,-1-15 4 16,1-3 2-16,3-9 3 16,-1-8-1-16,3-7-1 15,-1-4-2-15,-1-1-1 16,1 2 0-16,-2 6 0 16,-3 7 3-16,-3 6 8 15,0 6 7-15,-3 7 16 16,-1 5 2-16,2 6-3 0,-2 2-6 15,2-4-15-15,1-1-5 16,-3-9-7-16,3-3-8 16,-2-3-69-16,0-4-42 15,3-4-112-15,-3-2-68 16,2-4-106-16,0-1-16 16,0-1 64-16,2-4 76 0,-1 2 197 15,2-1 115-15,3 3 180 16,0 3 53-16,1 4 62 15,-1 4-20-15,1 5-60 16,-2 3-24-16,-1 8-37 16,-1 5-26-16,-7 5-55 15,-1 0-27-15,0-4-50 16,-1-3-12-16,3-11-14 16,-1-3-5-16,-2-3-37 15,0 0-12-15,0 0-16 16,0 0-5-16,0 0 24 15,5-11 11-15,4-4 17 16,25-28 8-16,-19 28 11 16,-3 2 2-16,2 6 2 15,-5 7 3-15,-7 9 5 0,4 6 2 16,-1 9-1-16,-1 0-3 16,7-5-10-16,1-5-2 15,0-13-2-15,9-3 1 16,3-5 2-16,-3-4-1 15,6 0-5-15,-4 0 0 16,-6 2-1-16,-1 0 4 16,-9 0 7-16,-1-3 5 15,-10 0 10-15,-2-1 2 0,-8 1 4 16,-1 4 5-16,-1 5 6 16,1 4-2-16,5 11-7 15,3 3-12-15,7 4-16 16,2 1-6-16,7-4 2 15,-1-2 2-15,6-4 4 16,-1-5 0-16,-3-5 4 16,0-4 0-16,-3-11-7 15,-1-3-15-15,-3-12-24 16,0-4-6-16,-3-3-2 16,-2-1 10-16,0 2 19 15,1 0 7-15,1 13 13 16,-1 5 10-16,0 18 17 15,0 13 9-15,-3 15 18 16,1 10 5-16,3 14 5 16,6 2-3-16,6 0-13 15,3-4-10-15,4-13-19 0,0-5-7 16,8-14-54-16,1-8-59 16,11-10-441-16,3-14 372 15</inkml:trace>
  <inkml:trace contextRef="#ctx0" brushRef="#br0" timeOffset="147974.51">16612 14759 1256 0,'-8'7'510'0,"9"-3"-277"15,3 6-22-15,2 16-55 16,1 6 0-16,2 18-60 0,-3 7-36 15,3 9-38-15,2 0-6 16,0-13-8-16,1-8-3 16,-2-21-23-16,-4-11-38 15,-2-10-75-15,-4-10-39 16,-8-14-54-16,-1-7 17 16,-9-13 53-16,-2-3 21 15,-3-3 38-15,0 1 18 16,6 3 28-16,3 1 52 0,12 11 120 15,3 8 35-15,12 13 38 16,6 4-17-16,6 6-57 16,3 2-20-16,6 1-21 15,-1 5-7-15,-1 3-14 16,-1 4-8-16,-8 3-19 16,-6 3-6-16,-15-3-5 15,-6 1 0-15,-15-2 1 16,-4 0-5-16,-4-1-8 15,0-4-4-15,4-5-6 16,4-4-1-16,11-1-8 16,5 1-6-16,10-1-1 15,6 1 0-15,9-2 9 16,4-1 5-16,7 0 4 16,-1 0 9-16,-3 7 12 0,-7 3 8 15,-11 8 19-15,-9 6 0 16,-7 6-8-16,-4 0-5 15,-9 0-18-15,3-2-2 16,-10-11-4-16,-1 1-3 16,3-10-27-16,2-5-37 15,9 0-109-15,4-12-75 16,9-10 141-16</inkml:trace>
  <inkml:trace contextRef="#ctx0" brushRef="#br0" timeOffset="148179.66">16937 14690 1241 0,'6'11'530'0,"3"-4"-256"16,5 0-48-16,3 3-75 16,6-1-13-16,6-5-61 15,0-4-20-15,9-2-26 16,-2-1-7-16,-7-5-10 15,-2 3-9-15,-12 0-83 16,-5 0-57-16,-13 5-131 16,-5 0-82-16,-12 1-231 0,-5 1 363 15</inkml:trace>
  <inkml:trace contextRef="#ctx0" brushRef="#br0" timeOffset="148331.66">17058 14732 529 0,'-8'4'340'15,"6"3"25"-15,3 3-30 16,1 2-53-16,4 4-20 15,2 10-60-15,-1 6-33 16,3 11-67-16,-2 4-25 0,-2 6-41 16,2 0-11-16,-3-4-15 15,3-3-3-15,-1-15-55 16,0-7-55-16,-2-15-191 16,-1-7 183-16</inkml:trace>
  <inkml:trace contextRef="#ctx0" brushRef="#br0" timeOffset="148500.79">17025 14991 1273 0,'-7'-12'541'0,"13"2"-238"16,5 6-71-16,9-2-56 16,9 0-19-16,8 4-78 15,-5-5-25-15,1 4-30 16,-2 3-32-16,0 0-179 15,7 2-76-15,6 2 144 0</inkml:trace>
  <inkml:trace contextRef="#ctx0" brushRef="#br0" timeOffset="148889.78">17693 14781 1545 0,'-16'-7'658'16,"-1"1"-365"-16,-8 2-143 16,-6 5-16-16,-10 4-71 15,-1 4-30-15,8 4-21 16,18-3-6 0,2 0-10-16,2 12-5 0,10 4-6 15,2 1 1-15,15 3 6 16,7 2 3-16,13 1 8 15,8-4 3-15,1-3 10 16,-2-3 7-16,-4-1 5 16,-4 1 4-16,-14-3 5 15,-6-3 4-15,-19-1 12 16,-9-3 0-16,-13 0-9 16,-5-3-9-16,0-1-19 15,5-3-12-15,6-5-72 0,7 0-49 16,9-5-122-16,5-3-71 15,17-7 195-15</inkml:trace>
  <inkml:trace contextRef="#ctx0" brushRef="#br0" timeOffset="149250.38">18645 14957 1085 0,'8'16'482'0,"-3"4"-228"15,2 11-111 1,-6 1-27-16,-1-4-52 0,2 1-30 16,2-10-23-16,-2-4-8 15,-2-10-55-15,-1-5-41 16,-6-6-129-16,0-6-107 15,-2-10 209-15</inkml:trace>
  <inkml:trace contextRef="#ctx0" brushRef="#br0" timeOffset="149591.69">18563 14868 638 0,'4'-20'385'16,"15"17"-39"-16,5 0-65 0,9 9-83 15,1 1-32-15,3 3-32 16,3 2-12-16,-4 6-36 15,-4 3-17-15,-8 3-30 16,-8 4-8-16,-6 4-8 16,-5 2-3-16,-1-3-9 15,-1-4-3-15,-3-8-6 16,1-5-3-16,-3-13-15 16,-3-5-7-16,7-12-21 15,4-5-4-15,1-8 10 16,3-2 5-16,-3 2 22 15,4 3 7-15,4 8 16 16,0 5 15-16,4 10 34 16,-3 2 19-16,-1 17 20 0,-3 3 0 15,-6 9-14-15,-2 6-19 16,-2-5-31-16,-1 1-14 16,4-10-122-16,-4-7-83 15,11-8 111-15</inkml:trace>
  <inkml:trace contextRef="#ctx0" brushRef="#br0" timeOffset="150479.41">19786 14861 1059 0,'18'2'482'0,"-10"4"-186"0,4-1-34 15,-6 16-78-15,-6 5-17 16,-4 16-71-16,-5 2-33 16,-2-4-40-16,2-6-9 15,5-16-6-15,0-9 0 16,4-8-7-16,0-2-6 16,-2-11-23-16,1-3-14 0,1-8-8 15,3-3 3-15,9-3 17 16,3 3 10-1,7 3 15-15,1 0 5 0,-5 10 21 16,4 9 14-16,-8 6 20 16,4 8 9-16,-5 10 0 15,-5 3-3-15,0 6-12 16,-8 3-8-16,1-7-15 16,-2-3-5-16,-5-10-9 15,7-5-1-15,-4-6-5 16,4-1-5-16,4-7-18 15,-3-4-12-15,8-8-15 16,4-2 0-16,1 0 16 16,0 0 9-16,0 2 19 15,-1 6 2-15,1 7 13 16,0 6 8-16,-2 9 15 16,-3 4 9-16,-4 8 5 0,-4 3 1 15,-2 3-9-15,0-1-7 16,-1-6-18-16,1-3-9 15,3-8-19-15,1-4-32 16,2-7-81-16,0-4-42 16,4-5-84-16,1-3-40 15,1-5-54-15,0-1 14 16,1-1 99-16,0 2 74 0,1 5 193 16,0 2 69-16,-1 8 85 15,1 3 35-15,1 6-5 16,-6 3-22-16,0 10-68 15,0-1-34-15,-4 3-49 16,2-2-13-16,-6-7-18 16,-1-2-6-16,-2-5-17 15,-2-4-26-15,-4-2-84 16,-2-3-58-16,-4-8-128 16,2-3-96-16,0-9 257 15</inkml:trace>
  <inkml:trace contextRef="#ctx0" brushRef="#br0" timeOffset="151204.9">20226 14862 630 0,'11'-10'422'0,"6"7"7"16,5 1-98-16,4 2-118 15,2 5-37-15,4 5-35 0,-7 5-10 16,-5 2-28-16,-3 6-20 16,-12 2-33-16,2 2-13 15,-5 4-15-15,-7 0-4 16,5-3-5-16,-10-4-4 15,9-6-3-15,-1-6-3 16,2-9-5-16,8-3-8 16,-8-13-28-16,6-6-15 0,0-9-12 15,-1-5-1-15,12 2 23 16,-6 6 16-16,0 9 17 16,-2 8 8-16,-3 10 6 15,0 8 3-15,0 15-1 16,-5 4 0-16,6 6-3 15,1-1-2-15,4-8-2 16,4-4-3-16,3-10-2 16,0-7-10-16,7-6-60 15,3-4-42-15,3-5-104 16,0-1-54-16,3-5-26 16,-3-2 15-16,-2-3 89 15,-6-2 73-15,-11-3 177 16,-10-5 80-16,-2 6 119 15,-3 0 29-15,-8 6-37 0,-1 6-35 16,-12 7-76 0,0 4-30-16,1 14-33 0,4 8-6 15,5 13-9-15,3 6-3 16,8-7-17-16,2-2-8 16,7-8-11-16,3-7-4 15,3-5-1-15,3-6-1 16,3-7-1-16,2-9-3 15,0-14-24-15,2-7-18 16,-1-8-21-16,-7-2-1 0,-1 0 24 16,-6 0 18-16,-7 2 20 15,3 2 6-15,-11 13 27 16,4 10 15-16,-5 16 10 16,1 11 3-16,9 17-16 15,-2 6-7-15,3 10 2 16,-2 1-2-16,5-5-11 15,0-2-7-15,1-9-17 16,5-3-3-16,-2-7-69 16,8-5-49-16,2-2-136 15,4-3-81-15,6-6 208 16</inkml:trace>
  <inkml:trace contextRef="#ctx0" brushRef="#br0" timeOffset="151332.7">21318 15050 1026 0,'10'7'556'15,"-20"7"-81"-15,-9 3-227 16,-4 2-157-16,2-1-68 0,0-6-94 16,2-4 45-16</inkml:trace>
  <inkml:trace contextRef="#ctx0" brushRef="#br0" timeOffset="153542.23">10033 16025 781 0,'-31'-19'391'16,"30"12"-136"-16,-6 2-53 16,4 3-8-16,3 4-58 15,-3 4-30-15,3-6-41 16,3 19-8-16,11 56 0 15,-4-24-4-15,3 3-18 0,-4-21-10 16,1 1-15 0,6 18-4-16,5-1 0 0,-7-20-1 15,-8-19 4-15,-4-7 6 16,-3-7 1-16,-6-3-3 16,-1-6-11-16,-1-5-10 15,-1-6-15-15,5-4-2 16,3-2-1-16,4-1 5 15,11 4 6-15,4 3 4 16,7 3 6-16,4 7 3 16,-1 8 9-16,0 1 6 0,-4 14 9 15,-1-1 6-15,-5 6 8 16,-5 2 5-16,-7-4 4 16,-5 4-1-16,-10 2 1 15,-4-4-4-15,-3-2-5 16,-4 3-7-16,2-9-16 15,2 3-4-15,4-4-20 16,5-6-41-16,8-1-103 16,9-3-62-16,5-9-200 15,7-1 256-15</inkml:trace>
  <inkml:trace contextRef="#ctx0" brushRef="#br0" timeOffset="153864.14">10431 16178 684 0,'6'4'443'15,"-1"1"-11"-15,-8 1-165 0,3 12-30 16,-1 3-59-16,5 6-33 16,5 3-52-16,-5-11-24 15,4-2-42-15,1-7-9 16,3-7-15-16,-1-2-1 16,10-1-1-16,-7-7-1 0,0-8-9 15,2 0-11-15,-5-3-10 16,0-6-1-16,-3 9 12 15,0 2 12-15,-6 3 14 16,1 8 3-16,0 4 1 16,-2 2 3-16,-1-4 3 15,0 0 4-15,5 19 1 16,10 27-5-16,-2-26-11 16,2-2-6-16,1-5-16 15,4-2-44-15,1-10-138 16,1-7 8-16,-1-7 90 15</inkml:trace>
  <inkml:trace contextRef="#ctx0" brushRef="#br0" timeOffset="154067.76">10889 15924 1270 0,'5'26'549'0,"-9"13"-253"16,4 20-126-16,4 1-16 15,5 0-48-15,3-2-44 16,8-16-53-16,7-5-9 16,4-12-5-16,-5-12-9 15,-6-9-78-15,-3-5-54 0,-7-9-184 16,1 4 197-16</inkml:trace>
  <inkml:trace contextRef="#ctx0" brushRef="#br0" timeOffset="154230.79">10729 16119 1395 0,'-9'8'583'0,"6"-7"-320"15,6 0-102-15,10 1-68 16,8 0-20-16,14-2-33 16,8-1-16-16,7-3-34 15,3-2-78-15,14-1 61 16</inkml:trace>
  <inkml:trace contextRef="#ctx0" brushRef="#br0" timeOffset="155425.4">12138 16142 619 0,'-4'-1'330'0,"2"0"-41"16,1 0-48-16,-1 1-49 15,1 0-30-15,0 0-55 16,-6 17-13-16,-1 42-13 16,13-18-6-16,2-3-25 15,2-4-13-15,5-3-24 16,-1-9-7-16,1-11-4 16,2-4-1-16,-3-11-10 15,1-6-11-15,1-11-16 16,0-4-6-16,-2-3 9 15,0-5 10-15,-3 13 15 16,0 4 5-16,-3 8 2 16,0 10 1-16,0 7 6 15,2 5 7-15,1 3 26 16,2 2 14-16,-1-3 32 0,2 1 10 16,1 0 0-16,-3-8-6 15,7 2-23-15,-4-2-11 16,-2-8-19-16,5 1-8 15,1-7-10-15,-8-12-5 16,11-4-19-16,-6-9-35 16,3-8-122-16,8-2-89 0,-5-6 147 15</inkml:trace>
  <inkml:trace contextRef="#ctx0" brushRef="#br0" timeOffset="155717.19">12645 16317 876 0,'3'14'458'0,"7"-7"-65"16,0-4-140-16,3-3-96 15,-1-6-11-15,3-10-56 16,0-2-34-16,-2-6-33 16,0-2-5-16,-7 1-3 15,-4 1 4-15,-7 7 9 16,-6 0 4-16,-7 10-2 15,0 4-6-15,0 7-14 16,2 7-5-16,7 8 1 0,1 0 3 16,8 6 6-16,2-1 1 15,9-1-2-15,4 6-5 16,9-9-9-16,5 1 1 16,16-5-106-16,5-8-88 15,20-8 121-15</inkml:trace>
  <inkml:trace contextRef="#ctx0" brushRef="#br0" timeOffset="156261.78">13675 16134 1078 0,'3'16'474'15,"5"-3"-157"-15,4 11-175 0,3 8-4 16,0 4-4-16,-1-1-28 15,4-2-62-15,1-6-15 16,4-6-16-16,3-5-5 16,-7-12-2-16,-3-4 0 15,-4-10-6-15,-4-7-6 16,2 0-13-16,-1-10-5 16,0 1 4-16,-2 2 5 0,-2 4 10 15,6 9 4-15,-7 9-3 16,-1 3 0-16,4 9-1 15,-4 0 4-15,6 8 24 16,5-1 16-16,2 3 29 16,2-5 8-16,2-5-3 15,-2-1-6-15,-2-5-21 16,-2 0-8-16,-1-4-13 16,-2-6-4-16,-1-9-8 15,-1-5-2-15,-3-1-17 16,2 2-47-16,-5-2-149 15,4 0 68-15,4-10 46 16</inkml:trace>
  <inkml:trace contextRef="#ctx0" brushRef="#br0" timeOffset="156664.79">14486 16226 1358 0,'-6'4'586'15,"4"-6"-276"-15,-1 0-73 16,2 1-69-16,0 0-48 16,-3-1-82-16,-9-17-19 0,-31-20-9 15,33 28-2 1,-4 9-11-16,2 5-8 0,-1 8-14 16,-4 8-6-16,8 5 2 15,5 1 5-15,9 2 12 16,3-7 7-16,3-7 8 15,-4-4 3-15,3-6 3 16,5-2-1-16,1 0-2 16,-1-2-1-16,2-11-3 15,-2-2-1-15,-4-1-1 16,4 0 1-16,-7 9 0 16,0 6 2-16,1 4 3 15,0 3 2-15,-7 5 2 16,-3-5 0-16,1 5-6 15,2 1-1-15,5-4-21 16,1 3-42-16,-4-8-149 0,2-2-74 16,6-4 158-16</inkml:trace>
  <inkml:trace contextRef="#ctx0" brushRef="#br0" timeOffset="156984.79">14646 16186 967 0,'2'11'476'0,"-2"-7"-107"15,0 5-53 1,-1 4-67-16,-4 2-24 0,1 5-99 16,1-1-44-16,1-2-63 15,2-6-16-15,4-5-14 16,2-2-8-16,2-8-7 16,1-2-5-16,1-5 2 15,-2-3 5-15,1 1 11 16,1 2 7-16,0 3 8 15,0 5 5-15,1 3 10 16,-5-1 7-16,3 6 13 16,-1 4 7-16,-2 10 5 15,2 6-4-15,-2 0-15 16,4 0-13-16,-1-12-63 16,2-1-66-16,4-13-158 15,-2-7 164-15</inkml:trace>
  <inkml:trace contextRef="#ctx0" brushRef="#br0" timeOffset="157150.72">15022 15977 1018 0,'-9'17'540'16,"9"27"-68"-16,-4 11-247 15,-1 8-116-15,5 5-6 0,4-15-39 16,7-11-31-16,5-11-34 15,-1-12-10-15,3-13-91 16,2-7-81-16,-2-12 113 16</inkml:trace>
  <inkml:trace contextRef="#ctx0" brushRef="#br0" timeOffset="157314.38">14872 16087 1484 0,'1'6'645'15,"-2"-6"-288"-15,10 4-184 16,1 2-34-16,8 2-25 16,2 3-27-16,-1-2-54 15,4-1-14-15,8-4-119 16,8-4-90-16,13-11 116 0</inkml:trace>
  <inkml:trace contextRef="#ctx0" brushRef="#br0" timeOffset="157792.51">16220 16008 1077 0,'1'-13'456'16,"0"6"-182"-16,0 1-59 16,-1 12-48-16,0 11-20 15,-2 25-86-15,1 9-33 16,1 12-15-16,2 3-2 15,7-13-5-15,1-7-3 16,6-12-39-16,4-11-47 0,-3-13-144 16,3-8-71-16,-12-8 174 15</inkml:trace>
  <inkml:trace contextRef="#ctx0" brushRef="#br0" timeOffset="158212.06">16128 16155 1173 0,'-5'3'472'0,"6"-3"-271"16,5 1-69-16,8 1-36 15,3-2-13-15,9 0-33 16,4 0-14-16,7-3-14 16,5 0-3-16,2 2-9 15,-3 1-3-15,-5 4-4 16,-6 2 0-16,-16 3 0 15,0 4 1-15,-7 3 2 0,-6 5 1 16,6 2 0-16,0-3-1 16,-2-4-3-16,3-6 0 15,2-10 1-15,-1-2 2 16,0-10 1-16,4 0 1 16,-5-5-1-16,3-4-1 15,-6 1 6-15,-5-3 4 16,-10 0 12-16,-5 2 5 15,-7 1-2-15,-7 6 1 16,5 8-12-16,1 4-10 0,10 9-18 16,5 3-13-16,8 4-96 15,0 5-82-15,17-7 125 16</inkml:trace>
  <inkml:trace contextRef="#ctx0" brushRef="#br0" timeOffset="158706">17247 16309 868 0,'0'-1'368'0,"3"1"-132"15,3-3-41-15,-6 2-35 16,0 0 1-16,16-8-73 15,35-26-34-15,-26 12-35 16,-2-3-5-16,-10 1-1 16,-5 5 4-16,-15-1 12 15,-3 6 4-15,-13 6 2 16,-5 4-4-16,-5 6-9 16,-4 4-2-16,9 5-5 15,6 6-2-15,10 9 3 16,7 2 3-16,9 7 3 15,7-5 0-15,12-1-5 16,4-5-4-16,7-5-3 16,0-1-1-16,4-10-11 15,-1-1-34-15,2-8-131 16,6-5-85-16,2-9 144 0</inkml:trace>
  <inkml:trace contextRef="#ctx0" brushRef="#br0" timeOffset="158986.35">17820 15984 794 0,'-1'-16'495'0,"-6"-1"15"0,-2 2-228 16,-1 2-26-16,-3 4-51 15,-4 3-39-15,-4 6-67 16,-2 1-28-16,1 14-37 15,1 6-16-15,7 11-19 16,5 7-6-16,9 14-3 16,4 4-1-16,9 4 2 15,3 3 1-15,7-1 5 16,2-3 1-16,-2-10 3 16,-3-7 5-16,-8-13-70 15,-5-11-47-15,-11-9-139 16,-4-9-133-16,-8-13 248 15</inkml:trace>
  <inkml:trace contextRef="#ctx0" brushRef="#br0" timeOffset="159134.26">17568 16197 1147 0,'0'-2'491'16,"14"2"-228"-16,5 0-80 15,6-4-52-15,2 3-27 16,8-1-58-16,3 0-58 15,7 2-151-15,3-7-87 0,11-4 134 16</inkml:trace>
  <inkml:trace contextRef="#ctx0" brushRef="#br0" timeOffset="159376.45">18056 15933 1228 0,'-25'-15'565'0,"9"9"-203"15,-2 2-65-15,-1 5-105 16,5 11-35-16,3 9-96 16,7 8-30-16,1 16-22 15,4 7-4-15,3 6 0 16,7 6-2-16,4-1-1 16,-3-5 0-16,7 0-1 15,-8-9 2-15,0-10-8 16,2-4-42-16,-10-16-123 15,-3-6-93-15,-2-13 149 0</inkml:trace>
  <inkml:trace contextRef="#ctx0" brushRef="#br0" timeOffset="159678.53">17897 16250 1213 0,'17'-2'508'16,"-1"-2"-281"-16,7 4-41 0,4-1-56 15,-1-5-41-15,13 1-58 16,2-8-14-16,-3 6-12 16,3 3-3-16,-13 4-6 15,-3 5-5-15,-6 6-3 16,-5 9 1-16,-6 0 5 16,-2 4 6-16,-1 0 4 15,0-6 8-15,1 0 10 16,-1-4 2-16,-2-6-1 15,-2-5-4-15,-1-4-53 16,-3-7-45-16,-3-8-176 16,-1-5-193-16,-3-4 281 15</inkml:trace>
  <inkml:trace contextRef="#ctx0" brushRef="#br0" timeOffset="159793.78">18219 16146 1166 0,'0'1'499'0,"1"3"-258"0,3 0-78 15,-4-4-76-15,0 0-29 16,1 2-67-16,13 9-51 16,41 22-135-16,-19-29-118 15,7-8 189-15</inkml:trace>
  <inkml:trace contextRef="#ctx0" brushRef="#br0" timeOffset="160029.99">18585 16115 1063 0,'-20'2'524'0,"3"2"-151"15,-1 4-77-15,-1-1-91 16,0 3-32-16,7 7-73 16,-5-3-32-16,13 10-45 15,0 5-11-15,6-2-12 16,7 4-1-16,7-6-3 15,4-3-1-15,2-9-1 16,6-2-31-16,6-8-102 16,3-3-94-16,4-5 135 15</inkml:trace>
  <inkml:trace contextRef="#ctx0" brushRef="#br0" timeOffset="160256.51">18780 16177 1176 0,'2'26'527'16,"-1"-2"-216"-16,4 5-155 16,1 3-28-16,5-1-41 15,2-1-34-15,5-8-38 16,-5-7-37-16,2-6-144 15,-4-9-69-15,-9-4 127 16</inkml:trace>
  <inkml:trace contextRef="#ctx0" brushRef="#br0" timeOffset="160423.35">18711 16075 1240 0,'-1'5'527'0,"4"-4"-227"0,4 3-83 15,4 4-73-15,2-1-11 16,5 4-76-16,6-1-60 16,3-3-145-16,7-3-96 15,4-4 136-15</inkml:trace>
  <inkml:trace contextRef="#ctx0" brushRef="#br0" timeOffset="161038.85">19030 16270 923 0,'-4'4'511'0,"8"-4"-31"0,8-2-268 15,2-8-39-15,4-3-52 16,2-8-39-16,0-2-53 16,-3 0-12-16,-3 0-5 15,-7 7 1-15,-7 1 9 16,-9 2 5-16,-11 5 3 15,-4 5 0-15,-6 4-10 16,-1 5-5-16,8 7-7 16,8 5-2-16,3 9-4 15,2 3 1-15,8 1-2 16,5 1 1-16,11-6 1 16,3-6-1-16,5-6-1 15,-4-9 0-15,3-6-12 0,5-2-25 16,-1-9-63-1,-2-4-36-15,-2-2-38 0,-2-4 4 16,-5 5 54-16,-3 5 35 16,-5 4 53-16,-2 5 40 15,-4 3 51-15,1 0 21 16,-1 0 45-16,0 0 8 16,0 10 10-16,1 8-6 0,5 25-30 15,-3-26-26 1,1-8-48-16,0-3-16 0,1-7-19 15,0-5-18-15,2-6-59 16,4-2-26-16,4-5-21 16,2-2 14-16,2 3 53 15,-4 3 25-15,-3 7 26 16,-1 7 7-16,-5 8 30 16,0 3 15-16,-5 5 29 15,-1 4 13-15,9 3-9 16,-3-1-11-16,1 0-31 15,-2-5-16-15,-1-7-26 16,0-5-34-16,4-4-99 16,-1-4-53-16,0-8-200 15,8 0 238-15</inkml:trace>
  <inkml:trace contextRef="#ctx0" brushRef="#br0" timeOffset="161226.22">19532 15915 1312 0,'-3'9'557'16,"-2"26"-270"-16,4 10-82 16,-2 17-78-16,-2 1-11 15,8-4-56-15,1-5-20 0,8-17-29 16,4-7-7-16,1-13-62 16,2-8-45-16,0-9-123 15,-2-9 45-15,-4-6 99 16</inkml:trace>
  <inkml:trace contextRef="#ctx0" brushRef="#br0" timeOffset="161390.38">19412 16086 1372 0,'-6'5'560'0,"9"-1"-299"16,-3 1-61-16,8 4-59 15,4 1-23-15,10 1-71 16,7-2-18-16,4-4-62 15,10-2-59-15,-3-10-158 16,1-4 151-16</inkml:trace>
  <inkml:trace contextRef="#ctx0" brushRef="#br0" timeOffset="162015.53">19873 15926 1363 0,'-4'20'588'16,"-9"16"-288"-16,-1 8-62 15,0 10-71-15,-3 0-49 16,17-2-79-16,6-5-18 0,5-18-9 16,3-6-3-16,3-8-7 15,2-10-6-15,2-7-50 16,4-5-27-16,-1-10-41 16,-1-2-9-16,-1 1 36 15,-4-1 28-15,-5 8 44 16,-2 2 17-16,-8 10 36 15,0 6 23-15,1 9 43 16,-2 6 22-16,5 6 6 16,0 0-13-16,6 3-38 15,5-2-21-15,5-7-29 16,4-4-7-16,1-16-7 16,2-5-2-16,-3-13-21 15,2-3-9-15,-6-5-11 16,-5 1-2-16,-6 4 15 15,-9 0 9-15,-6 6 15 16,-1 6 7-16,-4 1 7 0,4 4 1 16,3 3-3-16,-3 2-4 15,4-3-4-15,0 1-3 16,0 28 0-16,1 32 1 16,4-21 5-16,-2 2 3 15,3 3 6-15,3 1 3 0,-2 6 2 16,0 0-1-16,1 6-1 15,-5 1-1-15,-4 1-2 16,-1 0-3-16,-13-11-2 16,-2-10 1-16,-8-17 4 15,-4-6 2-15,-1-13-13 16,-2-4-12-16,-5-8-34 16,-5-5-32-16,3-4-102 15,-5-3-72-15,6-2 148 16</inkml:trace>
  <inkml:trace contextRef="#ctx0" brushRef="#br0" timeOffset="162567.24">21157 16018 1081 0,'21'-10'477'0,"-32"3"-204"16,-6-1-94-16,-3 5-66 15,-3 3-26-15,-4 6-54 16,3 2-10-16,2 11-14 16,7 0-3-16,8 8 0 15,7 4 0-15,7-4-2 0,4-1 3 16,9-5 6-16,-2-4 4 16,10-1 9-16,-3-4 4 15,-3 0 5-15,-3-2 0 16,-7-1-5-16,-4 0-1 15,-9-4 0-15,-6 2-1 16,-7 0-2-16,-4-1-13 0,-2-1-53 16,2-4-30-16,3-1-106 15,5-1-79-15,10-8 163 16</inkml:trace>
  <inkml:trace contextRef="#ctx0" brushRef="#br0" timeOffset="162719.2">21297 16133 838 0,'21'23'392'0,"-5"6"-146"16,0 1-36-16,-8-1-60 15,2-3-37-15,-4-10-63 16,-4-2-19-16,-4-10-7 16,2-3-22-16,-2-2-92 15,0 0-73-15,1 0 89 16</inkml:trace>
  <inkml:trace contextRef="#ctx0" brushRef="#br0" timeOffset="163276.79">21231 16059 477 0,'-1'-12'358'0,"11"2"78"0,7 2-120 16,6 5-115-16,5 3-30 16,3 4-48-16,5 6-7 15,0 7 1-15,-6 1-2 16,0 8-18-16,-8 3-22 15,0 0-36-15,1 2-9 16,-8-2-12-16,-3-6-1 0,-4-5-4 16,-4-6 0-16,-3-7 0 15,-1-4-7-15,-1-5-27 16,0 3-11-16,1 0-16 16,0-9 2-16,1-18 18 15,8-26 6-15,0 28 12 16,4 4 4-16,2 6 6 15,1 4 7-15,1 8 27 16,2 8 12-16,-4 11 22 16,0 5 3-16,-1 6-6 15,-3 5-8-15,-3-7-16 16,0-2-9-16,-3-8-16 16,-1-8-5-16,-3-2-5 15,-1-4-3-15,0 0-17 16,0-1-13-16,0 0-18 0,0-1-5 15,0 0 9-15,5-17 11 16,21-33 18-16,-10 27 5 16,0 6 8-16,1 3 2 15,-5 5 13-15,4 4 11 16,0 7 20-16,-3 5 5 16,3 11-3-16,-9 5-8 15,-2 7-17-15,0 1-6 0,-1-3-9 16,-3-6-2-16,3-11-24 15,2-3-36-15,-4-3-103 16,5 1-64-16,1-17 128 16</inkml:trace>
  <inkml:trace contextRef="#ctx0" brushRef="#br0" timeOffset="163633.85">22091 16029 1160 0,'-9'18'527'0,"6"10"-168"16,0 6-73-16,1 1-81 16,1-2-22-16,4-10-99 0,3-1-34 15,5-10-31-15,2-4-5 16,4-6-4-16,-1-5-4 16,3-5-10-16,-3-6-11 15,-2-7-18-15,1-3 2 16,-9-1 9-16,2 4 12 15,-6 7 16-15,-2 3 2 16,0 11 0-16,-2 2 1 16,0 10 6-16,-1 5 4 15,3 5 10-15,0 3 2 0,4-6-6 16,2 0-5-16,4-7-12 16,1-6-9-16,4-1-76 15,3-5-49-15,4-14-152 16,5-3-308-16,-2-17 397 15</inkml:trace>
  <inkml:trace contextRef="#ctx0" brushRef="#br0" timeOffset="163799.69">22411 15855 1184 0,'5'2'538'0,"-7"20"-193"15,3 10-99-15,-3 19-88 16,2 9-23-16,1 4-68 15,-1-1-19-15,1-14-22 16,4-6-9-16,9-13-37 0,0-6-40 16,11-8-98-1,1-5-71-15,7-16 136 0</inkml:trace>
  <inkml:trace contextRef="#ctx0" brushRef="#br0" timeOffset="164149.07">22749 16062 814 0,'-1'-12'509'16,"-10"-2"53"-16,-2 2-228 0,-3 7-138 16,-1 4-35-16,-3 10-88 15,-1 6-33-15,3 13-24 16,4 6-7-16,7 0-4 16,4 1-2-16,5-10-1 15,2-10-2-15,6-5 0 16,1-5 0-16,4-5-1 15,3 0 0-15,-2-8 1 16,2-4 0-16,-3-7 2 16,1 2 1-16,-4-2 4 15,-4 4 2-15,-2 6 25 16,-5 2 19-16,-2 9 11 16,-1 4-2-16,-2 9-26 15,2 6-19-15,3 1-16 16,1-3-26-16,8-7-96 15,3-6-63-15,-1-11-108 16,3-12 162-16</inkml:trace>
  <inkml:trace contextRef="#ctx0" brushRef="#br0" timeOffset="164320.26">22922 15850 1104 0,'2'13'563'0,"0"12"-99"0,-2 24-290 15,-2 9-49-15,5 11-31 16,0 0-26-16,6-13-39 16,-1-9-14-16,0-16-20 15,8-8-38-15,-4-13-121 16,6-5-70-16,0-6 132 16</inkml:trace>
  <inkml:trace contextRef="#ctx0" brushRef="#br0" timeOffset="164486.47">22775 16053 1293 0,'7'5'540'0,"4"-2"-271"16,5-1-50-16,9 0-57 16,-1-1-41-16,7-3-89 0,-1-3-24 15,-2-2-102-15,2 0-82 16,3 3 105-16</inkml:trace>
  <inkml:trace contextRef="#ctx0" brushRef="#br0" timeOffset="164786.14">23112 16179 1267 0,'6'8'546'0,"3"-8"-290"15,2 1-53-15,6-8-71 16,4-5-43-16,4-8-55 15,0-8-13-15,-5-2-10 16,-6 1-2-16,-8 4 12 16,-11 4 5-16,-14 9 11 15,-7 4 4-15,-4 11-6 16,1 5-2-16,7 14-6 16,4 4 1-16,9 11 3 15,6 1 5-15,7-2 2 16,8 0-2-16,6-13-8 15,6-4-9-15,12-12-76 16,4-3-64-16,15-6-72 16,7-5 99-16</inkml:trace>
  <inkml:trace contextRef="#ctx0" brushRef="#br0" timeOffset="165277.25">24242 15960 1021 0,'5'0'463'16,"0"10"-173"-16,-3 6-49 15,-5 20-46-15,-6 7-36 16,1 7-81-16,2 1-29 16,9-12-37-16,4-8-8 15,8-10-26-15,2-8-23 16,2-9-65-16,0-2-70 0,-8-10-223 15,-5-6 257 1</inkml:trace>
  <inkml:trace contextRef="#ctx0" brushRef="#br0" timeOffset="165409.04">24063 16152 1090 0,'-24'-1'485'0,"10"0"-205"15,4-3-48-15,17 2-68 16,9 0-39-16,17-2-75 15,7 0-9-15,6-2-15 16,2-1-2-16,3-2-123 16,0 0-105-16,-4-6 127 15</inkml:trace>
  <inkml:trace contextRef="#ctx0" brushRef="#br0" timeOffset="165888.97">24459 15862 1074 0,'-2'7'518'0,"-3"5"-180"16,3 14-126-16,2 8-30 16,-6 9-53-16,3 4-37 15,-2 3-44-15,1-3-13 16,2-12-16-16,1-3-6 16,2-14-8-16,1-8-5 0,1-3-38 15,-3-7-15-15,-3-5-21 16,5-1-1-16,-2-9 29 15,0-3 15-15,2 0 18 16,3 5 4-16,4 7 6 16,-3 7 8-16,7 8 20 15,-1 4 8-15,8 3 9 16,7 3-2-16,10-7-4 16,0-6-2-16,7-7-7 15,1-10-5-15,1-5-12 16,1-2-3-16,-12-7-2 15,-4 0 1-15,-22-5 9 16,-9 3 4-16,-14 3 9 16,-7 6 3-16,-5 7 12 15,-1 6 7-15,5 5 6 16,3 3-3-16,9 14-15 0,4 6-11 16,7 9-12-16,5 5-5 15,8-6-8-15,7-3-6 16,12-11-49-16,3-8-49 15,6-5-147-15,3-6-49 16,17-10 174-16</inkml:trace>
  <inkml:trace contextRef="#ctx0" brushRef="#br0" timeOffset="166507.03">25874 16093 1114 0,'3'11'472'15,"1"21"-264"-15,7 13-25 16,-12 20-56-16,8 12-26 16,-3 9-39-16,-4 1-15 15,11-7-20-15,0-10-6 16,0-27-11-16,0-11-2 15,-7-17-47-15,1-7-29 16,-4-11-92-16,3-6-42 16,-7-19-40-16,-2-10 23 0,-6-12 94 15,-4-9 41-15,-1-9 83 16,-3-2 6-16,-1-2 38 16,2 7 39-16,8 16 79 15,7 7 30-15,7 19-1 16,8 6-25-16,7 11-56 15,2 6-17-15,6 9-13 16,-2 4-4-16,7 7-12 16,-2 0-11-16,-5 1-20 15,-3 0-7-15,-15-2-4 16,-4-1 0-16,-10-1 5 16,-6 4 1-16,-8-8-19 15,1 0-12-15,-6-6-44 16,-1-7-29-16,7 0-82 15,1-3-56-15,15 2-148 0,6-3 218 16</inkml:trace>
  <inkml:trace contextRef="#ctx0" brushRef="#br0" timeOffset="166760.57">26128 16203 642 0,'20'7'423'15,"0"1"70"-15,-2 2-148 0,-6 9-87 16,-7 2-27-16,-6 8-92 15,-3 0-43-15,-3-10-53 16,2-3-16-16,2-11-3 16,-1-2 0-16,-1-6-4 15,0-3-2-15,0-8-9 16,1-6-5-16,0-7-2 16,4 0-2-16,0-4-5 15,2-6-3-15,11 1-22 16,0-3-23-16,7 5-87 15,5 9-76-15,2 14-212 16,-1 9 262-16</inkml:trace>
  <inkml:trace contextRef="#ctx0" brushRef="#br0" timeOffset="167110.78">26510 16182 751 0,'-7'-13'397'15,"1"5"-75"-15,-2-2-31 16,-2 10-72-16,3 1-38 16,2 10-60-16,2 6-22 15,1 4-27-15,4 2-9 16,3-4-23-16,3-4-9 16,5-1-6-16,-1-6-1 0,5-7-2 15,1-1-4-15,4-7-6 16,0-1-3-16,0-5-3 15,-1-1-3-15,-6-6-2 16,-5 0-1-16,-10 0 2 16,-7-1 1-16,-12 1 1 15,-5 0-1-15,-10 2-6 16,0 5-4-16,4 8-8 16,1 5-5-16,16 7-41 15,2 9-27-15,7 5-55 16,5 0-50-16,15 1 126 15</inkml:trace>
  <inkml:trace contextRef="#ctx0" brushRef="#br0" timeOffset="167437.85">26947 16025 1024 0,'-24'-9'483'0,"15"6"-136"15,1-2-115-15,-4 10-68 16,6 6-15-16,-6 7-50 16,-5 6-17-16,2 7-20 15,-3 4-12-15,7-2-23 16,8 0-11-16,9-5-12 15,10-1-4-15,3-4-24 16,8-7-44-16,3-9-80 16,-2-7-61-16,7-15-142 15,0-2-264-15,-1-11 409 16</inkml:trace>
  <inkml:trace contextRef="#ctx0" brushRef="#br0" timeOffset="167725.67">27050 16186 626 0,'-1'0'357'0,"0"0"-32"16,-1 0-48-16,1 0-70 0,1 0-41 15,6 1-74-15,14-4-23 16,27-20-30-16,-29 2-14 16,-2-1-12-16,-4 2-1 15,-9 0 8-15,-3 3 4 16,-11 2 19-16,-4 0 10 15,-7 11 2-15,-2 3 3 0,1 12-13 16,0 7-8-16,8 9-14 16,6 6-7-16,6-1-10 15,8-1-4-15,5-4-2 16,3-4-1-16,5-7-38 16,3-6-42-16,7-9-119 15,5-1-85-15,13-10 173 16</inkml:trace>
  <inkml:trace contextRef="#ctx0" brushRef="#br0" timeOffset="167995.7">27507 16026 732 0,'-5'-17'473'0,"-9"11"26"16,-9 3-149-16,1 6-112 16,-6 5-26-16,9 8-57 15,6 3-32-15,-1 4-56 16,14 2-24-16,-3-1-24 0,3 1-4 15,10-1 1-15,-6-6-1 16,10 2 0-16,-2-2 0 16,-1 0-1-16,-6-3 1 15,-1-4 1-15,-1-1-2 16,-8-5 5-16,5 4 0 16,-11-6-7-16,3-2-12 0,-2-1-68 15,1-1-51-15,6-5-108 16,-3-3-65-16,11-6 182 15</inkml:trace>
  <inkml:trace contextRef="#ctx0" brushRef="#br0" timeOffset="168270.43">27712 15974 1368 0,'-6'-3'618'0,"-11"6"-292"16,-7 6-70-16,-4 10-115 15,-2 4-53-15,9 3-63 16,8 1-9-16,13 0-1 16,5-4 0-16,10-4-1 15,2 0 0-15,4-8 5 16,1 3 4-16,-6-2 4 16,-2-5 2-16,-9 1 0 0,-4-3 0 15,-8-3-3-15,-6 7-4 16,-7-6-51-16,-4-3-46 15,-4-2-105-15,0-2-52 16,0 1-142-16,5 5 230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4:09.5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99 83 4169,'2'-4'1055,"0"1"0,-1 0-1,1 0 1,-1-1 0,0 1 0,0-1 0,1-5 0,-2 6-674,0 1 0,0-1 0,0 1 0,0-1 0,0 1 0,0-1 0,-1 1 0,0-1 0,1 1 0,-1 0 0,-1-4 0,1 5-326,0 0 1,1 1-1,-1-1 1,0 0-1,1 1 1,-1-1-1,0 1 1,0-1-1,0 1 1,1-1-1,-1 1 1,0-1-1,0 1 1,0 0-1,0 0 1,0-1-1,-1 1 1,-1-1 53,0 1-88,0-1 0,1 0 0,-1 1 0,0 0 0,0 0 0,0 0 1,0 0-1,0 0 0,0 1 0,1-1 0,-6 2 0,3 0-24,0-1 1,0 1-1,-8 6 1,11-7-3,1 0 0,-1 0 0,1 0 0,0 0 0,0 1 0,0-1 0,-1 0 0,1 1 0,0-1 1,1 1-1,-1-1 0,0 1 0,0 0 0,1-1 0,-1 1 0,1 0 0,-1 2 0,0 2-31,1-1 0,0 0 0,0 10 0,0-14 31,1 5-15,0 0 0,0 0 0,1-1 0,0 1 0,0 0-1,0-1 1,1 1 0,-1-1 0,1 1 0,1-1 0,-1 0 0,1-1-1,0 1 1,0-1 0,0 1 0,0-1 0,9 5 0,-9-5 15,1 0 1,1-1 0,-1 0-1,0-1 1,1 1 0,0-1-1,-1 0 1,1 0 0,0-1 0,0 1-1,0-1 1,0-1 0,0 1-1,0-1 1,0 0 0,0 0-1,8-2 1,-5 0 6,0-1 0,-1 0 0,1-1-1,-1 1 1,0-1 0,0-1 0,7-5 0,-10 7 17,-1 0 1,-1-1 0,1 1 0,0-1-1,-1 1 1,0-1 0,1 0 0,-1 0-1,-1 0 1,1-1 0,-1 1 0,0-1-1,0 1 1,2-6 0,-4 7 3,1 1 1,-1 0 0,0 0-1,0-1 1,0 1 0,0 0-1,0 0 1,0-1-1,0 1 1,-1 0 0,1 0-1,-1-1 1,0 1-1,0 0 1,-1-3 0,0 2 13,0 0 1,0 1 0,0-1 0,-1 1 0,1-1-1,-1 1 1,1 0 0,-1 0 0,-5-3 0,-2 0 55,-1 1 1,0-1 0,0 2-1,-23-5 1,22 5-192,-1 1 1,-14 0-1,-7 4-3274,33-2 3310,1 0 1,0 0-1,0 0 0,-1 0 0,1 0 0,0 0 0,0-1 0,-1 1 0,1 0 0,0 0 0,0 0 0,-1 0 0,1 0 0,0 0 0,0 0 0,-1-1 0,1 1 1,0 0-1,0 0 0,0 0 0,-1 0 0,1-1 0,0 1 0,0 0 0,0 0 0,0-1 0,-1 1 0,1 0 0,0 0 0,0 0 0,0-1 0,0 1 1,0-1-329,-2-5-1746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4:10.6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3225,'32'30'2480,"-25"-27"2567,-4 1-1380,57 99-2267,-37-50-764,-17-38-483,0-1 1,1 1-1,13 18 1,75 89 235,-64-83-316,32 51 0,-13-17-17,67 104 76,-88-129-104,65 81 38,-69-97-51,9 8 16,-34-40-15,1 2-8,28 45 24,-6-10-24,-10-11 8,-8-14-9,31 53 34,-14-25-72,-22-40-37,-5 0-2010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4:18.1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125 678 4233,'-65'120'2611,"62"-115"-2247,0 0 0,1 0 0,-1 1 0,1-1 0,-2 8 0,0-4 293,-9 13 1787,8-15-1547,1 0-1,-6 12 0,7-13-620,2-6-263,1 0-1,0 0 1,0 0 0,0 0-1,0 0 1,0 0-1,0 0 1,0 0-1,0 0 1,0 0 0,0 0-1,0 0 1,0 0-1,0 0 1,0 0-1,0 0 1,0 0 0,0 0-1,0 0 1,0 0-1,-1 0 1,1 0 0,0 0-1,0 0 1,0 0-1,0 0 1,0 0-1,0 0 1,0 0 0,0 0-1,0 0 1,0 0-1,0 0 1,0 0-1,0 0 1,0 0 0,-1 0-1,1 0 1,0 0-1,0 0 1,0 0 0,0 0-1,0 0 1,0 0-1,0 0 1,0 0-1,0 0 1,3-2 35,1 0-39,-1 0 0,1 0 0,0 0 0,0-1 0,-1 0 0,0 0 0,6-5 0,2-3 3,159-136 211,-17 25 43,-15 12 56,193-152 1104,-273 218-1007,34-25 275,51-28 102,-135 94-694,-7 2-80,0 1 0,0-1 0,0 1 0,1-1-1,-1 1 1,0-1 0,0 1 0,-1-1 0,1 0 0,0 0-1,0 1 1,0-1 0,0 0 0,0-1 0,-1 2-32,0-1 0,0 1 0,0 0 0,0 0 0,0 0 0,0 0 0,0 0 0,0 0 0,0-1 0,0 1 0,0 0 0,0 0 0,0 0 0,0 0 1,0 0-1,0 0 0,0 0 0,0-1 0,-1 1 0,1 0 0,0 0 0,0 0 0,0 0 0,0 0 0,0 0 0,0 0 0,0 0 0,-1 0 0,1 0 0,0 0 0,0 0 0,0 0 1,0 0-1,0 0 0,0 0 0,-1 0 0,1 0 0,0 0 0,0 0 0,0 0 0,-9 0-4266,7 0 749,0 0 1646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4:18.7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57 3145,'1'-4'4395,"-1"-2"1455,0 5-5776,0 1 0,0 0 0,0 0 0,-1 0-1,1 0 1,0 0 0,0-1 0,0 1 0,0 0 0,0 0 0,0 0 0,0 0 0,0 0-1,0 0 1,0-1 0,0 1 0,0 0 0,0 0 0,0 0 0,-1 0 0,1 0-1,0 0 1,0 0 0,0 0 0,0 0 0,0-1 0,0 1 0,-1 0 0,1 0 0,0 0-1,0 0 1,0 0 0,0 0 0,-1 3 81,2 9-148,0 0 1,1 0-1,1-1 1,-1 1 0,7 15-1,-7-23-6,-1 0-1,1-1 0,1 1 1,-1 0-1,0-1 1,1 1-1,0-1 1,0 0-1,0 0 1,0 0-1,0 0 1,0-1-1,1 1 0,0-1 1,-1 0-1,1 0 1,0 0-1,0 0 1,0-1-1,0 0 1,0 0-1,8 2 1,-4-2 15,1-1 1,0 1-1,0-1 1,0-1-1,0 0 1,0 0-1,-1-1 1,1 0 0,10-3-1,-8 0 37,0 1 0,0-2 1,0 1-1,14-11 0,-21 13-6,0 0-1,0 0 1,0 0 0,-1-1-1,1 0 1,-1 0-1,0 0 1,0 0 0,0 0-1,0 0 1,-1-1 0,0 1-1,2-6 1,-3 8-11,-1 0 0,1 0 0,-1 0 0,0 0 0,0 0 0,0 0 0,0 0 0,0 0 0,0 0 0,0 0 0,-1 0 1,1 0-1,-1 0 0,1 0 0,-1 0 0,-1-2 0,0 1 14,0 0 1,1 1-1,-1-1 1,0 1-1,-1 0 1,1 0-1,0 0 1,-1 0-1,-4-3 1,0 1 22,-1 0 1,0 1-1,0 0 0,1 0 0,-2 1 1,1 0-1,-9-1 0,2 1-87,1 1 0,-18 1 0,27 0-199,-1 1 0,0 0 0,0 0-1,1 0 1,-1 0 0,1 1 0,-1 0 0,-6 4 0,11-6 71,0 1 1,0 0-1,0 0 0,0 0 1,0 0-1,0 0 0,0 0 1,0 0-1,1 0 0,-1 1 1,0-1-1,1 0 0,-1 0 1,1 1-1,-1-1 0,1 0 1,0 1-1,-1-1 0,1 0 1,0 1-1,0 2 0,0-3-92,-2 10-1433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4:20.8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120 1 3121,'-95'38'2467,"71"-27"8656,36-4-10768,-2-2-42,-8-4-253,0 0 0,0-1 1,0 1-1,-1 0 0,1 0 0,0 0 1,-1 1-1,1-1 0,2 2 0,6 10 110,1-1 0,0 0 0,16 12 0,-10-10 50,32 27 365,88 56 0,-113-82-531,-1 2 0,-1 0-1,-1 1 1,0 1 0,32 38 0,-18-16 156,43 35-1,-2-2-6,-53-48-108,23 36 0,-12-15-43,-26-38-44,1-1 1,0 0-1,0 0 1,11 7-1,0 1 5,120 105 65,-73-66-62,-2-1 50,-38-28 1,-16-14-36,1-1 0,0 0-1,18 12 1,-29-22-102,10 7 283,-9-5-566,-7-3-1278,-3-1 886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4:21.7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155 0 5809,'-104'7'3922,"100"-7"-3476,0 0 0,0 0 0,0 1 0,0-1-1,0 1 1,0 0 0,0 0 0,0 1 0,-4 2 0,2-1 2505,22-2-2807,0 1 0,27 6 0,-34-6-101,-6-2-19,0 1 0,1-1 0,-1 1 0,0 0 0,0 0 0,0 0 0,0 1-1,0-1 1,0 1 0,0 0 0,0 0 0,0 0 0,-1 0 0,1 0 0,2 4 0,-4-4 3,0 0-1,0-1 1,-1 1-1,1 0 1,0 0-1,-1 0 1,0 0-1,1 0 0,-1 0 1,0 0-1,0 0 1,0 0-1,0 0 1,-1 0-1,1 0 1,0 0-1,-1 0 1,1 0-1,-1 0 1,0 0-1,0 0 1,0-1-1,-1 3 1,0 1 24,-1 0 0,1 0 1,-1-1-1,0 1 0,-1-1 1,1 0-1,-1 0 0,0 0 1,-5 4-1,-8 6 75,-10 8 48,25-20-169,-1-1 0,0 1 0,1-1 0,-1 1 0,0-1 0,0 0 0,0 0 0,-3 1 1,3-1-371,8 1 255,10 0 157,-13-2-70,10 2 49,0 1 1,-1-1 0,14 6 0,-11-3 8,0 0 91,-1 0-1,15 7 1,-24-10-49,0 1 1,0-1-1,-1 1 1,1-1-1,-1 1 0,0 0 1,0 0-1,0 1 1,4 5-1,-6-8-22,0 1-1,0-1 1,-1 0-1,1 1 0,-1-1 1,1 1-1,-1-1 1,1 1-1,-1-1 1,0 1-1,1-1 0,-1 1 1,0 0-1,0-1 1,0 1-1,-1-1 0,1 1 1,0-1-1,0 1 1,-1-1-1,1 1 1,-1-1-1,0 1 0,1-1 1,-1 1-1,0-1 1,0 0-1,0 1 1,1-1-1,-2 0 0,1 0 1,0 0-1,0 0 1,0 0-1,-2 1 0,-4 4 187,-1-1 0,0 0 0,-1-1-1,-13 6 1,17-8-162,-55 24 264,54-24-539,1 0-307,4 0-2948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2:18.7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82 12 4825,'-3'-4'4807,"-5"-3"1128,8 7-5911,0 0 1,-1 0-1,1 0 1,0 0-1,-1 0 0,1 0 1,0 0-1,-1 0 1,1 0-1,0 0 1,-1 0-1,1 0 1,0 0-1,-1 1 1,1-1-1,0 0 1,0 0-1,-1 0 1,1 1-1,0-1 0,0 0 1,-1 0-1,1 1 1,0-1-1,0 0 1,0 0-1,-1 1 1,1-1-1,0 0 1,0 1-1,0-1 1,0 0-1,0 1 1,0-1-1,-1 1 1,-16 35 2,-9 25-22,25-59-14,0 0 0,1-1 0,-1 1 1,1 0-1,-1-1 0,1 1 1,0 0-1,0-1 0,-1 1 0,1 0 1,0 0-1,1-1 0,-1 1 1,0 0-1,0-1 0,1 1 1,-1 0-1,1-1 0,0 1 0,-1 0 1,1-1-1,0 1 0,0-1 1,0 1-1,0-1 0,0 0 0,0 1 1,0-1-1,1 0 0,-1 0 1,0 0-1,1 0 0,-1 0 1,1 0-1,1 1 0,14 6-50,-9-5 62,-1 1 0,10 5 0,-15-7 38,0 0-1,1 0 1,-1 0-1,0 0 1,0 0-1,0 0 1,-1 0-1,1 1 1,0-1 0,1 5-1,-1-4 107,-1 0 0,1 1 1,0-1-1,0 0 0,0 0 0,0 0 0,1 0 0,-1-1 0,1 1 1,0-1-1,3 3 0,-6-5-126,0 0 0,0 0 1,0 0-1,0 0 0,0 0 0,1 1 1,-1-1-1,0 0 0,0 0 0,0 0 1,0 0-1,0 0 0,0 0 0,0 1 1,1-1-1,-1 0 0,0 0 0,0 0 1,0 0-1,0 0 0,0 1 0,0-1 0,0 0 1,0 0-1,0 0 0,0 0 0,0 1 1,0-1-1,0 0 0,0 0 0,0 1 1,-5 4 462,-15 5 211,7-4-70,11-5-609,0-1-1,0 0 0,0 1 0,-1-1 1,1 0-1,0 0 0,0 0 0,0 0 1,0 0-1,-4-1 0,0 0-160,-3 0-706,-1 0 0,1-1 1,-1 0-1,-9-4 0,5-3-295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2:19.0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1 8498,'-1'4'2405,"1"-4"-2323,-1 1 0,1-1 0,0 0 0,0 0 1,0 0-1,0 0 0,0 0 0,0 0 1,0 1-1,0-1 0,-1 0 0,1 0 0,0 0 1,0 0-1,0 1 0,0-1 0,0 0 0,0 0 1,0 0-1,0 0 0,0 1 0,0-1 1,0 0-1,0 0 0,0 0 0,0 0 0,0 1 1,0-1-1,0 0 0,0 0 0,1 0 0,-1 0 1,0 0-1,0 1 0,0-1 0,0 0 1,0 0-1,0 0 0,0 0 0,0 0 0,1 0 1,-1 1-1,0-1 0,0 0 0,0 0 1,0 0-1,0 0 0,1 0 0,-1 0 0,0 0 1,0 0-1,0 0 0,0 0 0,1 0 0,-1 0 1,0 0-1,0 0 0,0 0 0,0 0 1,1 0-1,-1 0 0,0 0 0,0 0 0,0 0 1,1 0-1,18 1 236,4 0 95,38-2 0,-42 0-172,0 1-1,22 2 1,-40-1-285,0-1 27,-1 0 0,0 0 0,0 0 1,0 0-1,1 0 0,-1 0 0,0 0 0,0 0 1,0 0-1,1 0 0,-1 1 0,0-1 1,0 0-1,1 0 0,-1 0 0,0-1 0,0 1 1,1 0-1,-1 0 0,0 0 0,0 0 1,0 0-1,1 0 0,-1 0 0,0 0 0,0 0 1,0 0-1,1-1 0,-1 1 0,0 0 0,0 0 1,0 0-1,0 0 0,1-1 0,-1 1 1,0 0-1,0 0 0,0 0 0,0-1 0,0 1 1,0 0-1,0 0 0,0-2-320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5:14.7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28 4801,'0'-11'7969,"0"-5"-4640,0 16-3008,1 0-209,11 7 49,-7-5-131,-1 0-1,0 0 0,0 1 0,0 0 1,0 0-1,6 6 0,24 27 41,-26-26-34,-1 0 1,12 22-1,-14-23-18,0 0 0,9 10-1,-11-14-12,5 4 11,0 0-1,-2 1 1,1 0-1,6 15 1,-10-17-3,0-1 0,1 0 0,0 0-1,0 0 1,0 0 0,1 0 0,9 9 0,34 29 52,7 7 44,62 65 185,-107-108-275,1 0 0,21 15 1,-19-16-4,-1 1 0,16 14 0,30 37 19,17 7 5,-28-25-16,4 3-1,-46-40-20,1 0 1,-1 1-1,0-1 1,-1 1-1,1 1 0,5 10 1,-5-9 4,-1 0 1,2 0-1,9 11 0,-9-12 6,-1-1 1,0 1-1,-1 0 0,8 15 1,-2-3 8,0-1-4,1-1 1,1 0-1,0 0 1,24 23-1,-31-36-12,0 0-1,1 0 1,-1 0 0,10 4-1,-8-4 4,1 0 0,10 9 0,7 9 17,-15-12-4,0-1 0,22 14 0,-26-18-12,0-1-1,0 1 1,0 1-1,0-1 1,7 11 0,-5-7 13,14 13 0,-10-13-3,0 0 0,24 14 0,-31-20-10,0 0 1,-1 1 0,1-1-1,-1 1 1,1 0-1,-1 0 1,-1 1 0,1-1-1,0 1 1,2 6 0,3-3 76,-9-7-31,8 4 9,-6-4-3178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5:16.0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 9 6857,'-10'-8'8203,"10"8"-8130,0 0-1,0 0 0,0 0 1,0 0-1,0 0 1,-1 0-1,1 0 1,0 0-1,0 0 0,0 0 1,0 0-1,0 0 1,0 0-1,-1 0 0,1 0 1,0 0-1,0 0 1,0 0-1,0 0 0,0 0 1,0 0-1,-1 0 1,1 0-1,0 0 0,0 0 1,0 0-1,0 0 1,0 0-1,0 0 0,0 1 1,0-1-1,-1 0 1,1 0-1,0 0 0,0 0 1,0 0-1,0 0 1,0 0-1,0 1 0,-1 1-119,1 1 0,0 0-1,0-1 1,0 1-1,0 0 1,1 3-1,0 3 533,7 90-3,10 32 22,-18-121-467,0-8-58,0-7 973,0 7-693,1 71 331,-1-26 137,-1-21-6034,1-27 3778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1:49.2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157 46 4553,'-1'0'837,"-1"0"1,0 0-1,0 0 1,1 0-1,-1 0 1,1 0-1,-1-1 0,0 1 1,1-1-1,-1 1 1,1-1-1,-1 0 1,1 1-1,-1-1 0,1 0 1,-3-2-1,2 1-675,-1 0 0,0 1 0,0-1 0,0 1 0,1-1 0,-8-1 0,10 3-155,-1 0 0,0 0 0,0 0 0,0 0 0,0 0 1,0 0-1,0 0 0,0 1 0,0-1 0,0 0 0,0 0 1,0 1-1,1-1 0,-1 1 0,0-1 0,0 1 0,0-1 1,1 1-1,-1-1 0,0 1 0,0 0 0,1-1 0,-1 1 1,1 0-1,-1 0 0,1-1 0,-1 1 0,1 0 0,-1 1 1,-4 7-13,0 1 0,-4 13 0,7-18-2,0 0-1,0 0 1,0 0-1,-1 0 0,1 0 1,-1 0-1,-1-1 1,1 1-1,-1-1 0,1 0 1,-5 3-1,6-5 1,0 0 0,0 0-1,1 0 1,-1 0-1,1 0 1,-1 0 0,1 0-1,0 1 1,0-1 0,0 0-1,0 1 1,0-1 0,0 1-1,1-1 1,0 1 0,-1-1-1,1 1 1,0-1-1,0 5 1,0-5 2,0 4-10,-1-2 6,1 0 0,0 0 0,0-1 1,0 1-1,0 0 0,1 0 0,-1-1 0,1 1 0,0 0 0,3 6 0,8 18-32,-10-19 27,-1-7 11,-1 0 0,1 0-1,-1-1 1,1 1 0,0 0 0,0 0 0,0-1 0,0 1 0,0 0 0,0-1 0,0 1 0,0-1 0,1 0 0,-1 1 0,3 1 0,7 4-4,1 1-1,0-2 1,0 0 0,1 0-1,-1-1 1,1 0 0,21 3-1,-28-7 8,0 0-1,0-1 1,-1 0-1,1-1 1,0 1 0,0-1-1,6-2 1,6-1 3,-13 4 0,-1 0-1,0-1 0,0 0 1,0 0-1,0 0 1,-1-1-1,1 1 1,0-1-1,0 0 1,-1 0-1,1 0 0,-1 0 1,0-1-1,0 1 1,0-1-1,5-5 1,-3 3 16,0-2 0,0 1 0,0 0 1,-1-1-1,0 0 0,6-14 1,-8 16 6,-1 0-1,1-1 1,-1 1 0,0-1 0,-1 1 0,0-1 0,1 1 0,-2-1 0,1 1 0,-2-10 0,-1 4 79,0 0 1,0 1-1,-1-1 1,0 1-1,-1 0 1,0 0-1,-1 0 1,0 1 0,0 0-1,-1 0 1,0 0-1,-1 1 1,0 0-1,0 1 1,-1-1-1,0 2 1,0-1-1,-1 1 1,1 1 0,-16-7-1,21 10-77,-1 1 1,0 0-1,0 0 0,0 0 1,1 0-1,-1 1 0,0 0 0,0 0 1,0 0-1,-8 2 0,-5 0-98,17-2 53,1 0-1,-1 0 0,0 1 0,0-1 1,1 0-1,-1 0 0,0 1 0,0-1 1,1 0-1,-1 1 0,0-1 0,1 1 1,-1-1-1,1 1 0,-1-1 0,0 1 1,1 0-1,-1-1 0,1 1 1,0-1-1,-1 1 0,1 0 0,-1 1 1,-2 2-294,2-4-498,17 9-9447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5:27.4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37 4201,'1'-4'2474,"0"-1"1,0 1-1,-1 0 0,1 0 1,-1-6-1,0 5-2865,0 4 739,1 1-322,0 0-1,0 0 1,0 0-1,0 1 1,0-1-1,0 0 1,-1 0-1,1 1 1,0-1-1,0 0 1,0 1-1,0-1 1,0 1-1,0-1 0,0 1 1,-1 0-1,1-1 1,0 1-1,0 0 1,-1 0-1,1-1 1,0 2-1,1 1 30,0 1 0,-1-1-1,0 0 1,2 8 0,-2-8-18,0 1 1,1-1 0,-1 1 0,3 3-1,2 3 31,-4-7-40,1 0 0,-1 0 0,0 1 0,0 0-1,-1-1 1,3 7 0,-3-8-13,0 1-1,0-1 1,0 0-1,0 1 1,0-1 0,2 2-1,-1-2 9,-1 1 0,0-1 0,1 0 0,-1 1 0,1 3 0,1 2 63,0 0 1,1 0-1,9 14 1,-9-15-49,3 7 18,-3-7-40,0 0 1,10 14-1,17 17 1,-25-31-9,-2 0 0,1 0 0,4 11 0,0-3 14,0 3 4,10 28 0,-14-33-14,0 3 4,-4-13-13,0 1 1,0-1-1,0 1 0,1-1 1,-1 0-1,1 0 0,3 4 1,-1-1 6,-1 0 0,1 0 0,4 11 0,-6-12-7,0 0-1,0-1 1,1 1-1,-1-1 1,1 1-1,0-1 1,1 0-1,3 4 1,0-2 4,0-1 0,-1 1 0,0 1 0,0-1 0,0 1 0,7 13 0,3 7 13,29 38 0,-23-34 1,-1 2 0,18 36 1,-34-60-17,4 8-2,0-1 0,2 0-1,18 21 1,0 0 28,-9-10-15,41 58 0,-16-20 0,-42-62-16,0 0 0,0 0 0,0 0 0,7 4 0,3 4 0,6 9 2,-10-11 1,13 12 0,-18-17-1,0-1 1,-1 1-1,5 6 1,-6-6 0,1-1-1,-1-1 1,1 1-1,-1 0 0,5 3 1,-4-4-2,0 0 0,0 0 0,0 0 0,-1 0 0,1 1 0,-1-1 0,1 1 0,-1-1 0,0 1 0,0 0 0,0 0 0,-1 0 0,1 0 0,-1 1 0,3 5 0,1 3 5,-5-11-5,1 0 0,0 0-1,-1 1 1,1-1 0,-1 0-1,0 0 1,1 0 0,-1 1 0,1 1-1,-1-1 1,1 0 0,-1 0 0,1 0-1,0 0 1,0 0 0,0 0 0,0 0-1,0 0 1,1 0 0,-1 0 0,2 2-1,-1-3 1,-1 0-1,0 0 1,0 1-1,0-1 1,0 0-1,-1 0 1,1 1-1,0-1 1,-1 1-1,1-1 1,0 1-1,-1-1 1,0 1-1,1-1 1,-1 1-1,0 2 1,0-3-1,0-1 0,0 1 0,0 0 0,1-1 0,-1 1 1,0-1-1,0 1 0,0-1 0,0 1 0,1 0 0,-1-1 0,0 1 1,0-1-1,1 1 0,-1-1 0,1 1 0,-1-1 0,0 0 0,1 1 1,-1-1-1,1 1 0,-1-1 0,1 0 0,-1 1 0,2-1 1,-2 1-1,1-1 0,0 1 0,-1-1 1,1 0-1,-1 1 0,1 0 1,0-1-1,-1 1 0,1-1 0,-1 1 1,1 0-1,-1-1 0,0 1 1,1 0-1,-1 0 0,0-1 0,1 1 1,-1 1-1,3 26 29,-3-27-29,0 0 0,1 0 0,-1 0 0,1 0 0,-1 0 0,1 0 0,-1 0 0,1 0 0,-1 0 0,1 0 0,0 0 0,-1 0 0,1-1 0,0 1 0,0 0 0,0-1 0,0 1 0,1 0 0,0 0 2,-1 0 0,1 1-1,-1-1 1,0 0 0,1 0-1,-1 1 1,0-1 0,0 1 0,0-1-1,2 4 1,0 2 50,0 0-1,0 0 1,6 8 0,-8-13-51,0-1 0,-1-1-1,1 1 0,-1 0 1,1-1-1,-1 1 0,0 0 0,1 0 1,-1-1-1,0 1 0,0 0 0,1 0 1,-1 1-1,0-1-55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5:53.23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198 112 3241,'-8'-1'9985,"-3"-9"-7298,-7-11-2106,-24-20-1,37 36-376,0 0 0,-1 0 0,0 1 0,-12-7 0,10 6 81,6 4-259,1 1 0,0-1 0,0 1 0,-1-1 0,1 1 1,0 0-1,-1 0 0,1-1 0,-1 1 0,1 0 0,0 0 1,-1 1-1,1-1 0,0 0 0,-1 0 0,1 1 0,0-1 1,-1 0-1,1 1 0,0 0 0,0-1 0,-3 2 0,2-1-28,0 1 0,0-1-1,1 1 1,-1-1 0,0 1-1,0 0 1,1 0-1,-1-1 1,1 1 0,0 0-1,-1 0 1,0 3-1,1-3-2,-11 35-131,11-33 121,0-1 1,1 1-1,-1-1 1,1 1 0,0-1-1,0 1 1,1 0 0,-1-1-1,2 5 1,4 11-47,1 0 0,1 0 0,16 28 0,-24-47 60,0 0 0,0 1 0,0-1 0,0 0 1,1 0-1,-1 0 0,0 0 0,0 1 0,0-1 0,0 0 0,0 0 0,0 0 1,1 0-1,-1 1 0,0-1 0,0 0 0,0 0 0,1 0 0,-1 0 0,0 0 1,0 0-1,0 0 0,1 0 0,-1 1 0,0-1 0,0 0 0,0 0 0,1 0 1,-1 0-1,0 0 0,0 0 0,1 0 0,-1 0 0,0-1 0,0 1 0,0 0 0,1 0 1,5-6-12,-4 5 6,1-2 0,0 0-1,0 1 1,0-1-1,5-1 1,-3 0-8,0 1 0,9-8 0,-11 9 14,-1-1 0,1 1 0,-1 0 0,0-1 0,0 1 0,0-1 0,-1 0 0,1 0 0,-1 0 0,1 0 0,-1 0 0,0 0 0,0 0 0,0 0 0,0-4 0,1-3 23,0 6-2,0 3 9,2 14-40,-2-8 19,-1-1 1,1 0-1,0 1 0,4 7 0,21 31 30,-23-36-29,1 0 1,0-1-1,0 0 1,1 0-1,0 0 0,0 0 1,0-1-1,1 0 1,10 6-1,6 4-33,-20-13-21,-3-1-37,1 0 0,0-1 0,0 1 1,0-1-1,-1 1 0,1-1 0,0 1 0,0-1 0,0 1 0,0-1 0,0 0 0,0 1 0,0-1 0,0 0 0,0 0 0,0 0 0,0 0 1,2 0-1,8-3-564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5:54.38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 2 8082,'-3'-1'6852,"2"3"-4555,3 11-3528,1 0 1887,20 87-320,-7-23-141,-5-20-97,-9-51-69,-1 1 0,0-1-1,-1 1 1,0-1 0,0 1 0,-1 7-1,2-14-22,-1 0 1,0 1-1,0-1 0,0 0 0,0 0 0,0 0 0,0 0 0,0 1 0,0-1 0,0 0 0,0 0 0,0 0 0,0 0 0,-1 1 1,1-1-1,0 0 0,0 0 0,0 0 0,0 0 0,0 1 0,0-1 0,0 0 0,0 0 0,0 0 0,-1 0 0,1 0 1,0 0-1,0 1 0,0-1 0,0 0 0,0 0 0,-1 0 0,1 0 0,0 0 0,0 0 0,-1 0-32,1-1 1,0 1-1,-1-1 0,1 1 0,0 0 0,0-1 1,0 1-1,-1-1 0,1 1 0,0-1 0,0 1 0,0-1 1,0 0-1,0 1 0,0-1 0,0 0 0,-1-9-20,1-1 0,0 1 0,1 0 1,2-14-1,-1 14 21,-1 4 10,0 0 1,0 1 0,1-1-1,0 0 1,0 0 0,0 1-1,1-1 1,0 1 0,0 0-1,0 0 1,1 0 0,-1 0-1,1 1 1,1-1 0,5-4-1,-8 7 17,0 1 0,1-1-1,-1 1 1,1-1-1,-1 1 1,1 0 0,0 0-1,-1 0 1,1 0-1,0 0 1,0 1 0,0 0-1,-1-1 1,1 1 0,0 0-1,0 0 1,0 0-1,0 1 1,0-1 0,-1 1-1,1-1 1,0 1 0,0 0-1,-1 0 1,1 0-1,0 1 1,-1-1 0,1 1-1,-1-1 1,0 1 0,1 0-1,1 3 1,-1-4 41,-1 1 0,0 0 0,0 0 0,0 1 0,-1-1 0,1 0 0,0 1 0,-1-1 0,0 1 0,1-1 0,-1 1 0,0-1 0,0 1 0,-1 0 0,1 0 0,-1 0 0,1-1 0,-1 1 0,0 0 0,0 0 1,0 0-1,0 0 0,0 0 0,-1-1 0,1 1 0,-1 0 0,0 0 0,0-1 0,0 1 0,0 0 0,-1-1 0,-1 4 0,1-3 58,-1 0 1,0-1 0,0 1-1,0 0 1,0-1-1,0 0 1,-1 1-1,1-1 1,-1-1 0,1 1-1,-1 0 1,-5 1-1,2-1 24,-1 0-1,1-1 1,-1 0-1,1 0 1,-15-1-1,21 0-217,-1 0 0,0 0 0,0 0 0,0 0 1,1-1-1,-1 1 0,0-1 0,0 1 0,1-1 0,-1 0 0,0 1 0,1-1 0,-1 0 0,1 0 1,-1 0-1,1 0 0,-1-1 0,1 1 0,0 0 0,0-1 0,-1 1 0,1-1 0,0 1 1,0-1-1,0 1 0,1-1 0,-1 0 0,0 1 0,1-1 0,-1 0 0,0-2 0,1 4-9,0-1 0,0 1 0,0-1 0,0 0-1,0 1 1,0-1 0,0 1 0,0-1 0,0 0 0,0 1-1,0-1 1,1 1 0,-1-1 0,0 1 0,0-1-1,1 1 1,-1-1 0,0 1 0,1-1 0,0 0 0,0 1 2,0-1 1,0 1-1,0-1 1,0 1-1,0 0 1,1 0-1,-1-1 1,0 1-1,0 0 1,1 0-1,0 0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5:55.45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125 0 5329,'-7'0'7492,"0"1"-3535,-25 2-1263,26 1-2323,-6 10-287,1 1-1,0 0 1,-12 23 0,20-33-85,1 0 0,0 1 0,0-1 0,0 1 0,1-1 0,0 1-1,0 0 1,0 0 0,1-1 0,0 1 0,0 0 0,0 0 0,1 0 0,0-1 0,0 1 0,3 8 0,-3-11 0,0 0-1,1 0 1,-1 0 0,1 0-1,-1 0 1,1-1-1,0 1 1,0-1-1,0 1 1,1-1 0,-1 1-1,0-1 1,1 0-1,0 0 1,-1 0 0,1-1-1,0 1 1,0-1-1,0 1 1,0-1-1,0 0 1,0 0 0,0-1-1,1 1 1,-1 0-1,0-1 1,0 0-1,1 0 1,4 0 0,1-1 29,0 0 0,-1-1 0,0 0 0,10-3 1,-14 4-183,0-1 0,1 0 1,-1 0-1,0 0 1,0-1-1,0 1 0,-1-1 1,1 0-1,4-5 1,-2 0-382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5:56.70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165 316 4993,'0'0'214,"0"1"-1,0-1 1,0 0 0,0 0 0,0 0-1,0 0 1,1 1 0,-1-1-1,0 0 1,0 0 0,0 0-1,0 0 1,0 0 0,1 0 0,-1 0-1,0 1 1,0-1 0,0 0-1,0 0 1,1 0 0,-1 0-1,0 0 1,0 0 0,0 0 0,1 0-1,-1 0 1,0 0 0,0 0-1,0 0 1,1 0 0,0-2 2028,-4-3-172,-7-8-851,8 9-1159,0 1-1,0 0 0,-1 0 1,1 0-1,-1 0 1,-4-4-1,-2-1-18,0 1 0,-11-7 0,18 13-43,0 0 1,0 0-1,0 1 0,-1-1 1,1 0-1,0 1 1,-1 0-1,1-1 1,0 1-1,-1 0 0,1 0 1,0 0-1,-1 1 1,1-1-1,0 0 0,-1 1 1,1 0-1,-4 1 1,2 0-31,0 0 0,-1 0-1,1 0 1,0 1 0,0-1 0,-6 7 0,9-7 9,-1 0 1,0 0-1,1 1 1,-1-1-1,1 1 1,-1 0-1,1-1 0,0 1 1,0 0-1,1-1 1,-1 1-1,0 0 1,1 0-1,0 5 0,-1-4-10,1 0 0,0 1-1,1-1 1,-1 0 0,1 0-1,0 1 1,0-1 0,3 8-1,-2-7 17,1 0 0,-1 0 0,1 0 1,0-1-1,0 1 0,1-1 0,-1 0 0,1 0 0,0 0 0,0 0 0,0 0 0,1-1 0,-1 0 0,1 0 0,8 4 1,-11-6 16,1-1 1,-1 1-1,1-1 1,0 1-1,-1-1 1,1 0 0,0 0-1,-1 0 1,1 0-1,-1-1 1,1 1-1,0-1 1,-1 1 0,1-1-1,2-1 1,-1 0 1,0 0 1,0 0 0,0 0-1,0-1 1,-1 1 0,1-1 0,5-5-1,-5 2-1,0 1-1,0 0 1,0-1 0,-1 0-1,0 1 1,0-1-1,-1-1 1,1 1-1,-1 0 1,2-11 0,-1-4-2,1-41 1,-9-54 77,-1 18 134,6 94-205,-1-13 206,1 17-205,0 0 1,0-1-1,0 1 0,-1 0 0,1 0 0,0-1 0,0 1 0,0 0 0,0 0 0,0 0 0,0-1 0,-1 1 1,1 0-1,0 0 0,0 0 0,0-1 0,-1 1 0,1 0 0,0 0 0,0 0 0,0 0 0,-1 0 1,1 0-1,0-1 0,0 1 0,-1 0 0,1 0 0,0 0 0,0 0 0,-1 0 0,1 0 0,0 0 0,0 0 1,-1 0-1,1 0 0,0 0 0,0 0 0,-1 0 0,1 0 0,0 0 0,0 1 0,-1-1 0,1 0 1,0 0-1,0 0 0,-1 0 0,1 0 0,0 0 0,0 1 0,-1-1 16,-2 2 11,4 9 13,1 7-42,3 28 76,16 65 1,-11-72 59,29 70 1,-29-85-106,-7-14-26,1-1 0,0 1 0,0-1 0,1-1 0,1 1 0,-1-1 0,14 16 0,-17-23-10,22 20-82,-22-19 32,0-1 0,0 0-1,0 0 1,0 1 0,0-1 0,1-1 0,-1 1 0,0 0 0,1 0 0,4 0-1,12-4-187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5:58.76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212 10 4233,'-3'2'12392,"-6"-5"-11449,1 1-498,-6 0-272,0 0 0,0 0 0,-17 2 0,24 0-153,0 0-1,0 1 0,0 0 1,0 0-1,0 1 0,1 0 1,-1 0-1,0 1 0,1 0 1,-1 0-1,-8 6 0,11-7-51,1 1-1,0-1 1,0 0-1,-5 5 0,8-6 10,-1 0 0,0-1 0,1 1 0,-1 0 0,0 0 0,1 0 0,-1 0 0,1 0 0,0-1 0,-1 1 0,1 0 0,0 0 0,-1 0 0,1 0 0,0 0 0,0 0 0,0 0 0,0 0 0,0 0 0,0 0 0,0 0 0,0 0 0,1 0 0,-1 0 0,1 2 0,1 2-19,1 0-1,0 0 1,1 0 0,-1-1 0,1 1-1,0-1 1,8 8 0,39 26 18,-29-22 54,-16-11 73,0-1 1,-1 1 0,1 0-1,-1 0 1,8 11-1,-9-11 192,-4-5-255,0 0 0,0 0 0,0 0 1,-1 0-1,1 0 0,0 0 0,0 0 0,0 0 0,0 0 0,0 0 0,0 0 1,0 0-1,0 0 0,0 0 0,0 0 0,0 0 0,0 0 0,0 0 0,0 0 1,0 0-1,0 0 0,0 0 0,0 0 0,0 0 0,0 0 0,0 1 0,0-1 1,0 0-1,0 0 0,0 0 0,0 0 0,0 0 0,0 0 0,0 0 0,0 0 0,0 0 1,0 0-1,0 0 0,0 0 0,0 0 0,0 0 0,0 0 0,0 0 0,0 0 1,0 0-1,-8 0 1481,-76 5-1141,67-3-469,13-2-211,0 1 0,1-1 0,-1 0-1,0 0 1,0 0 0,0-1 0,1 1-1,-7-3 1,5 0-2249,10-4-1154,8-5 1497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6:01.05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1 221 5049,'0'0'10838,"2"1"-10738,6 1-85,0-1-1,0 0 1,1 0 0,-1-1-1,0 0 1,0 0-1,1-1 1,-1 0-1,10-3 1,-15 3-10,1 0 0,-1 0 0,0 0 1,0-1-1,0 1 0,0-1 0,0 0 1,0 0-1,0 0 0,-1 0 0,1-1 0,2-3 1,1 0 11,-2-1 1,1 0-1,4-9 1,-7 13-10,1-3 31,0 0 0,0 0 0,-1 0 0,0-1 0,0 1 0,0-1 0,-1 0 0,0 1 0,1-12 0,-2 15 7,0-1 0,-1 1 0,1 0 0,-1 0 0,0 0 0,0 0 0,0 0 0,0-1 0,0 2 0,-1-1 0,1 0-1,-1 0 1,0 0 0,0 1 0,0-1 0,0 1 0,0-1 0,0 1 0,-1 0 0,1 0 0,-6-3 0,3 2 18,1 1-1,0 0 1,-1 0 0,1 0 0,-1 1 0,1 0 0,-1 0 0,-8-1-1,10 2-45,0-1 0,0 1 0,0 0 0,0 1 0,1-1-1,-1 0 1,0 1 0,0 0 0,0 0 0,1 0 0,-1 0 0,0 0-1,1 0 1,-1 1 0,-4 2 0,4 0-17,-1 0 0,0 0 1,1 0-1,0 1 0,0-1 0,0 1 0,1-1 1,-1 1-1,1 0 0,0 0 0,1 0 1,-1 0-1,1 0 0,-1 9 0,1 0 6,0 1-1,1 0 1,3 28-1,-2-34 10,0-1-1,1 0 1,0 0 0,0 0 0,1 0-1,5 10 1,-6-13-5,1-1 0,0 1 1,0-1-1,1 0 0,-1 0 0,1 0 0,0 0 0,0-1 1,0 1-1,0-1 0,6 3 0,1 0 18,1-1 0,-1 0 0,1-1 0,0 0 0,23 4 0,-10-4 47,-1-2-1,28 0 0,-52-2-129,1 0-1,0 0 0,-1 0 1,1 0-1,0 0 1,0 0-1,-1 0 1,1 0-1,0 0 1,-1-1-1,1 1 0,0 0 1,-1 0-1,1-1 1,0 1-1,-1 0 1,1-1-1,-1 1 1,1-1-1,-1 1 0,2-2 1,-2 1-386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6:02.50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148 83 6441,'32'31'1547,"-32"-30"-1418,1 0-1,0-1 1,0 1-1,0 0 1,0-1-1,0 1 1,0 0-1,0-1 0,0 0 1,2 1-1,-3 0-73,0-1 0,0 0 0,0 0 0,1 0 0,-1 0 0,0-1 0,0 1 0,0 0 0,1 0 0,-1 0 0,0 0 0,0 0 0,0 0-1,0 0 1,1 0 0,-1 0 0,0 0 0,0 0 0,0-1 0,0 1 0,1 0 0,-1 0 0,0 0 0,0 0 0,0 0 0,0-1 0,0 1 0,0 0 0,0 0 0,1 0-1,-1-1 1,0 1 0,0-2 244,0 1-1,0-1 0,0 1 1,0-1-1,0 1 0,0-1 0,0 0 1,-1-1-1,-2-10 202,-1 1 1,0 0-1,-1 0 0,-10-17 1,14 27-437,-1 1-1,1-1 1,0 1 0,-1-1 0,1 1 0,0-1-1,-1 1 1,0 0 0,1 0 0,-1 0 0,0 0-1,1 0 1,-1 0 0,-3 0 0,1-1 50,0 2 1,-1-1 0,1 0 0,-7 1 0,7 0-24,-4 0-42,0 0 1,1 0 0,-1 1 0,1 0 0,-1 0 0,-9 4-1,15-4-63,-1 0 0,1-1 0,0 2-1,-1-1 1,1 0 0,0 0 0,0 1-1,0-1 1,0 1 0,0-1 0,0 1-1,0 0 1,1 0 0,-1 0 0,1 0-1,-1 0 1,1 0 0,0 1 0,0-1-1,0 0 1,0 1 0,0-1-1,-1 4 1,1 4-41,0 0 0,1-1 0,0 1 0,1 0-1,2 17 1,16 50 76,-15-61-4,16 52 93,20 87 320,-32-122-297,-6-25-76,0 0 1,0 0-1,-1 1 0,0-1 0,0 14 0,-1-21-78,0-1 0,0 1 0,0-1 0,0 0 0,-1 1 0,1-1 0,0 1 0,0-1 0,0 0 0,-1 1 0,1-1 1,0 1-1,0-1 0,-1 0 0,1 1 0,0-1 0,-1 0 0,1 1 0,0-1 0,-1 0 0,1 0 0,-1 0 0,1 1 0,0-1 0,-1 0 0,1 0 0,-1 0 0,1 0 0,-1 1 0,1-1 0,0 0 0,-1 0 0,1 0 0,-1 0 1,1 0-1,-1 0 0,1-1 0,-1 1 0,-1 0-257,0 0-1,0-1 1,0 1 0,0-1 0,0 1 0,1-1 0,-1 0-1,-2-1 1,-12-10-766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6:02.89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7930,'1'1'435,"-1"-1"0,1 1 1,0-1-1,0 1 0,-1-1 1,1 0-1,0 1 0,0-1 1,-1 0-1,1 0 0,0 0 1,0 1-1,0-1 0,-1 0 1,3 0-1,18 0 6,104 4 859,56 0 398,-157-4-1559,30 6 133,-51-6-685,-5-1-949,1 0 627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6:04.03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182 179 6465,'-1'5'7561,"2"-8"-3575,0-2-4628,26-75 1267,-26 78-608,-1-1 1,1 1 0,-1-1 0,0 1 0,0-1 0,0 1 0,0-1 0,0 1 0,-1-1 0,1 1 0,-1-1 0,0 1 0,1-1 0,-1 1-1,0 0 1,-1-1 0,1 1 0,0 0 0,-1 0 0,1 0 0,-1 0 0,-2-3 0,2 3 0,0-1-28,-1 0 0,0 0 1,0 0-1,-1 0 0,1 1 0,0-1 0,-1 1 0,1 0 0,-1 0 0,0 0 0,0 0 0,0 1 1,0-1-1,0 1 0,0 0 0,0 1 0,0-1 0,0 1 0,-1-1 0,-6 2 0,6-1-33,0 1 0,0 0-1,1 0 1,-1 1-1,1-1 1,-1 1-1,1 0 1,-1 0 0,1 1-1,0-1 1,0 1-1,0 0 1,1 0-1,-1 0 1,1 0 0,-1 1-1,-4 7 1,4-6 4,1 0 1,0 1-1,0 0 0,0 0 1,1 0-1,0 0 0,0 0 1,0 1-1,1-1 1,0 0-1,0 1 0,1-1 1,0 12-1,0-14 29,1 0 0,-1 0-1,1-1 1,0 1 0,0-1 0,0 1-1,1-1 1,-1 1 0,1-1 0,0 0 0,0 1-1,0-1 1,0 0 0,1 0 0,-1-1-1,1 1 1,0 0 0,-1-1 0,1 0-1,0 0 1,1 1 0,-1-2 0,0 1-1,1 0 1,4 1 0,1 0 35,1-1-1,0 0 1,0-1-1,-1 0 1,1-1 0,0 1-1,0-2 1,0 0 0,0 0-1,0 0 1,0-2-1,-1 1 1,1-1 0,12-6-1,-12 4 86,-10 5-79,0 0-1,0-1 1,1 1-1,-1 0 1,0 0 0,0 0-1,0 0 1,1 0-1,-1 0 1,0-1 0,0 1-1,0 0 1,1 0-1,-1 0 1,0-1 0,0 1-1,0 0 1,0 0-1,0 0 1,0-1-1,0 1 1,1 0 0,-1 0-1,0-1 1,0 1-1,0 0 1,0 0 0,0-1-1,0 1 1,0 0-1,0 0 1,0-1 0,0 1-1,0 0 1,0 0-1,-1-1 830,1 8-878,7 70 151,-4-57-48,1-1-1,0 1 1,2-1-1,7 19 1,-5-17 138,9 39 1,-14-47-132,-2-7 4,0 0 1,0 0-1,1 9 1,-2-13-64,0-1 0,0 0 1,0 1-1,-1-1 1,1 1-1,0-1 0,0 0 1,-1 1-1,1-1 0,-1 0 1,1 0-1,-1 1 1,0-1-1,0 0 0,1 0 1,-1 0-1,0 0 0,0 0 1,0 0-1,-2 2 1,-1-1 26,0 0 0,0 0 0,0 0 1,0-1-1,0 0 0,0 1 1,0-1-1,0-1 0,-1 1 1,1-1-1,0 1 0,-1-1 1,1-1-1,-7 0 0,4 0-130,-1 0 1,1-1-1,-1 0 0,1-1 0,0 0 1,0 0-1,-10-6 0,15 8-35,0 0 0,0-1 0,1 1-1,-1-1 1,1 0 0,-1 1 0,1-1-1,0 0 1,-1 0 0,1 0 0,0 0-1,0 0 1,0 0 0,1 0 0,-1 0-1,0-1 1,0-2 0,1 2-104,0 0-1,-1-1 1,1 1 0,0 0-1,0 0 1,1 0 0,-1 0-1,1-1 1,0 1 0,-1 0-1,3-5 1,-2 8 120,-1-1 1,0 0-1,1 1 1,-1-1-1,1 1 1,-1-1-1,1 1 0,-1-1 1,1 1-1,-1-1 1,1 1-1,0-1 1,-1 1-1,1-1 0,0 1 1,-1 0-1,1 0 1,0-1-1,-1 1 1,2 0-1,16-1-2333,-6 2 776,10-4 35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1:59.3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1171 18 4409,'-2'-2'768,"-1"0"0,1 0 0,-1 1 1,0-1-1,0 1 0,0 0 0,0-1 0,1 1 1,-1 1-1,-1-1 0,1 0 0,-4 0 0,-16 1 291,13 0-783,1 1 0,-1 1 0,-12 3 0,16-4-160,1 1 0,0 0 0,0 0 1,1 0-1,-1 1 0,0 0 0,1 0 1,-7 5-1,-17 19 347,-14 12-102,-126 108 247,39-34-375,-28 33 54,25-18-59,126-122-219,-100 99 112,-32 42-33,101-104-82,-21 20-242,54-56-141,5-13-462,2 5 631,-1 0 154,-1 1 1,1-1-1,-1 1 1,1-1-1,-1 0 1,0 0-1,1 1 1,1-3-1,17-18-792,20-25-1012,-37 41 1675,0 1 1,0 0-1,-1-1 1,0 1-1,3-7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6:05.11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 13 6225,'-3'-12'5915,"4"15"-2177,1 5-3334,1-1-1,4 11 1,6 5-267,-5-9-46,-1 1 0,0-1 0,-1 1 1,-1 0-1,5 20 0,-4-7 31,1 7 102,6 62 1,-14-81-89,1-16-125,0 1-1,0-1 1,0 0-1,-1 1 1,1-1-1,0 0 0,0 1 1,0-1-1,0 0 1,0 1-1,0-1 1,0 0-1,0 0 1,-1 1-1,1-1 1,0 0-1,0 1 0,0-1 1,-1 0-1,1 0 1,0 1-1,0-1 1,-1 0-1,1 0 1,0 0-1,-1 0 1,1 1-1,0-1 0,-1 0 1,1 0-1,0 0 1,-1 0-1,1 0 1,0 0-1,-1 0 1,1 0-1,0 0 1,-1 0-1,1 0-7,-1 0-18,1 0 1,0 0-1,0 0 0,-1 0 1,1-1-1,0 1 1,0 0-1,-1 0 0,1 0 1,0-1-1,0 1 1,-1 0-1,1 0 1,0 0-1,0-1 0,0 1 1,0 0-1,0-1 1,-1 1-1,1 0 0,0 0 1,0-1-1,0 1 1,0 0-1,0-1 1,0 1-1,0 0 0,0 0 1,0-1-1,-1-27-237,1 19 215,0-2-3,0-1 1,0 1-1,1-1 0,1 1 1,0-1-1,6-17 0,-1 13 29,1 0 0,0 1 0,1 0 0,1 0 0,1 1 0,12-14 0,-22 27 20,0 0-1,0-1 0,0 1 1,0 0-1,0 0 1,0 0-1,1-1 1,-1 1-1,0 1 1,1-1-1,-1 0 1,0 0-1,1 0 0,-1 1 1,1-1-1,-1 1 1,1-1-1,-1 1 1,1-1-1,0 1 1,-1 0-1,1 0 0,-1 0 1,1 0-1,0 0 1,-1 0-1,1 0 1,-1 1-1,3 0 1,-1 0 15,0 0-1,0 0 1,0 0 0,0 1 0,0-1 0,0 1 0,0 0 0,-1 0 0,1 0 0,4 4 0,-3-2 33,0 1-1,0 0 1,-1-1 0,7 11-1,-8-8 53,1 1 0,-1-1 0,0 1 0,0-1 0,-1 1 0,1 14-1,-1-5 69,0-12-115,0 5 12,0 0-1,0 0 1,1-1 0,1 1 0,4 12-1,8 10 10,-15-32-78,0 0 0,0 1 0,0-1 0,0 0 0,0 1 0,0-1 0,0 0 0,0 0-1,0 1 1,0-1 0,0 0 0,0 0 0,0 1 0,0-1 0,0 0 0,0 1 0,0-1 0,0 0 0,0 0 0,0 1 0,-1-1 0,1 0 0,0 0 0,0 1 0,0-1 0,0 0 0,-1 0-1,1 1 1,0-1-48,0 0-1,0 0 0,0 0 1,0 0-1,0 0 1,-1 0-1,1 0 0,0 0 1,0 0-1,0 0 0,0 0 1,0 0-1,0 0 0,0 0 1,0 0-1,0 0 0,-1 0 1,1 0-1,0 0 0,0 0 1,0 0-1,0 0 0,0 0 1,0 0-1,0 0 0,0 0 1,0 0-1,-1 0 1,1 0-1,0 0 0,0 0 1,0 0-1,0 0 0,0-1 1,0 1-1,0 0 0,0 0 1,0 0-1,0 0 0,0 0 1,0 0-1,0 0 0,0 0 1,0 0-1,0 0 0,0 0 1,0-1-1,-1 1 0,1 0 1,0 0-1,0 0 1,0 0-1,0 0 0,0-2-681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8:25.7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70 15 4505,'-56'10'1826,"45"-10"570,9-3-582,2 3-1757,0 0 1,0-1-1,1 1 0,-1-1 0,0 1 1,0 0-1,1-1 0,-1 1 1,0 0-1,1-1 0,-1 1 0,0 0 1,1-1-1,-1 1 0,1 0 0,-1 0 1,0-1-1,2 1 0,16-5 82,1 2 0,34-3-1,-48 5-117,0 1 0,0 0 0,0 0 0,0 0 0,0 1 0,1 0-1,-1 0 1,0 0 0,-1 0 0,8 3 0,-12-4-20,2 1 15,0 0 0,0 0 0,-1 0 0,1 0-1,0 0 1,0 0 0,0 0 0,-1 0 0,1 1 0,-1-1 0,1 1 0,-1-1 0,1 1 0,-1 0-1,0-1 1,0 1 0,0 0 0,0 0 0,0 0 0,1 3 0,-2-2 13,1 0 1,-1 0-1,0 0 0,0 1 1,0-1-1,0 0 1,-1 0-1,1 0 0,-1 0 1,0 0-1,1 0 1,-1 0-1,-2 4 0,-10 18 182,-27 39 0,23-37-90,15-25-93,1 0 1,-1 0-1,1-1 0,-1 1 1,1 0-1,-1-1 0,0 0 0,-2 2 1,2-1 34,0-1 0,0 1 0,1-1 0,-1 1 0,0-1 0,-1 3 0,-2 1 221,2-2-132,5-2 77,25-6 333,-20 4-502,11 0 132,0-2 1,0 0-1,34-11 1,-23 4 86,-29 4-3251,0 5 1855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9:56.6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393 109 2481,'-13'8'13002,"12"-10"-13507,1-1 583,0-1 4,0 0 1,-1 0-1,0 0 0,1 0 0,-2 0 0,1 0 0,-3-7 0,3 11-74,-2-8 119,0 1 1,-9-11-1,10 15-68,0 0 0,0 1 1,-1-1-1,1 1 0,-1-1 0,0 1 0,0 0 1,1 0-1,-1 0 0,-7-2 0,3 1-6,-1 1 1,1 0-1,-1 1 0,1 0 0,-1 0 0,0 0 1,1 1-1,-1 0 0,0 1 0,0-1 0,1 2 0,-1-1 1,1 1-1,-1 0 0,1 1 0,0-1 0,0 1 1,-7 5-1,1-1 30,1 1 0,0 0 0,0 1 0,1 0 1,0 1-1,0 0 0,2 1 0,-14 18 0,16-18-102,0 1-1,1 0 0,0 0 1,1 1-1,0-1 0,1 1 1,1 0-1,0 0 0,0 1 1,2-1-1,-1 0 0,2 18 1,0-13-14,2 1 1,0-1 0,1 1 0,0-1 0,2 0-1,0-1 1,1 1 0,12 23 0,-12-31 23,0 0 0,0-1 0,1 1 0,0-1 0,1-1 0,0 1 0,0-1 0,1-1 1,0 0-1,0 0 0,0 0 0,1-1 0,0-1 0,1 0 0,15 6 0,-12-7 7,0 0-1,0 0 1,0-2-1,0 0 1,1 0-1,-1-1 1,1-1 0,-1-1-1,1 0 1,-1 0-1,28-8 1,-40 9-46,1-1-193,0 0 1,0 0 0,0 0-1,0 0 1,1 0-1,-2 0 1,1-1-1,0 1 1,0-1-1,0 0 1,-1 0-1,4-3 1,9-4-4844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9:57.2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67 5801,'-3'0'3376,"3"0"-3283,0 0-1,0 0 1,1 0 0,3-2 1757,-4 1-1758,0 1 1,0 0-1,0 0 1,1 0 0,-1-1-1,0 1 1,0 0-1,0-1 1,3-1 385,45-5 283,16-4-460,61-9 114,-64 19-63,-61 1-352,0 0 1,0 0-1,0 0 1,0 1-1,0-1 0,0 0 1,0 0-1,1 0 1,-1 0-1,0 0 1,0 0-1,0 0 1,0 0-1,0 0 0,0 0 1,0 0-1,0 0 1,0 0-1,0 0 1,0 0-1,0 0 0,0 0 1,1 0-1,-1 0 1,0 0-1,0 0 1,0 0-1,0 0 1,0 0-1,0 0 0,0 0 1,0 0-1,0 0 1,0-1-1,0 1 1,0 0-1,0 0 1,0 0-1,0 0 0,1 0 1,-1 0-1,0 0 1,0 0-1,0 0 1,0 0-1,0 0 0,0 0 1,0 0-1,0 0 1,0 0-1,0-1 1,0 1-1,0 0 1,0 0-1,0 0 0,0 0 1,0 0-1,0 0 1,0 0-1,0 0 1,0 0-1,0 0 1,0 0-1,-8-3-1162,-74-9 827,70 10 457,-23-1 1473,35 13-272,3 14-698,7 33 1,-5-34-344,9 36 806,23 60 0,-10-34-650,-17-59-345,-5-17-690,-3-15-1663,-2-10 1580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7:06.5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179 75 3041,'33'9'2151,"-33"-9"-2058,1 0 1,-1 0-1,0 0 1,0 1-1,0-1 1,0 0-1,1 0 1,-1 0-1,0 0 1,0 0-1,0 0 1,1 0-1,-1 0 1,0 0 0,0-1-1,0 1 1,0 0-1,1 0 1,-1 0-1,0 0 1,0 0-1,0 0 1,0 0-1,1 0 1,-1 0-1,0 0 1,0-1-1,0 1 1,0 0-1,0 0 1,0 0-1,1 0 1,-1 0-1,0-1 1,0 1-1,0 0 1,0 0-1,0 0 1,0 0-1,0-1 1,0 1 0,0 0-1,0 0 1,0 0-1,0 0 1,0-1-1,0 1 1,0 0-1,0 0 1,0 0-1,0-1 1,0 1-1,0 0 1,0 0-1,0 0 1,0 0-1,0-1 1,0 1-1,-1 0 1,1 0-1,0 0 1,0 0-1,0 0 1,0 0-1,0-1 1,-7-11 5495,6 11-5138,-1-1-238,0-1 0,0 0 0,0 1-1,-1 0 1,1-1 0,-1 1 0,0 0 0,1 0 0,-6-2 0,-2-3-134,-31-20 172,39 26-244,0 1 1,0-1-1,0 0 1,0 1-1,0-1 1,0 1-1,0 0 1,0 0-1,0-1 0,0 1 1,0 0-1,0 1 1,0-1-1,0 0 1,0 1-1,0-1 1,0 1-1,0 0 1,0-1-1,0 1 0,0 0 1,0 0-1,1 0 1,-4 3-1,-4 1-22,3-2-15,0 0 0,1 0 0,-1 0 0,1 1 0,0 0 0,-8 8 0,11-9 7,-1 0 0,1 0-1,0 0 1,0 1 0,1-1 0,-1 0 0,1 1 0,-1-1 0,1 1 0,0 0 0,1-1-1,-1 1 1,0 5 0,1-4 7,0-1-1,0 1 0,1-1 1,0 0-1,-1 1 0,2-1 1,-1 0-1,0 0 0,1 0 1,0 0-1,0 0 0,0 0 1,0 0-1,1-1 0,-1 1 1,6 5-1,-1-2 5,1 1-1,0-2 0,0 1 1,1-1-1,-1-1 1,12 6-1,-15-8 14,1-1-1,0 0 0,0 0 1,0 0-1,0-1 0,0 1 0,0-2 1,9 1-1,-12-1 4,0 0 0,1 0 0,-1 0-1,0-1 1,1 1 0,-1-1 0,0 0 0,0 0 0,0 0-1,1 0 1,-1-1 0,-1 1 0,1-1 0,0 0 0,0 0 0,4-4-1,-2 0 8,0 0 0,0 0 0,0-1 0,-1 0 0,0 0-1,0 0 1,-1-1 0,0 1 0,4-15 0,-6 17 26,0 0 0,0 0 0,-1 0 0,1 0 0,-1 0 0,0 0 0,-1 0 0,1 0 0,-1 0 0,0 0 0,0 0 0,0 0 0,-1 0 0,0 0 0,0 1 0,-4-9 0,4 12-4,1-1-1,0 0 1,-1 0-1,1 1 1,-1-1-1,0 1 1,0 0 0,1-1-1,-1 1 1,0 0-1,0 0 1,-4-1-1,-1 0 43,0 0 0,-12-1 0,-11-3-10,22 3-61,6 2-17,0 0 0,1 0-1,-1 0 1,0 1 0,0-1 0,0 1 0,0 0-1,0-1 1,0 1 0,0 0 0,-3 0 0,-1 1-3577,5-1 2665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7:28.9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32 3 1504,'-15'-1'8355,"-2"-1"-3659,20 24-4382,2 7-177,-1 57 244,-1 3 113,-2-79-464,0 0 0,1 0 0,0 1 1,5 13-1,-4-14-16,-1 0-1,0 0 1,0 0 0,1 14 0,-7 65 80,3-79-89,2 1 0,-1-1 0,2 0-1,2 13 1,-1-10 1,0 19-1,0 94 56,-4-86-52,2 38 14,0 11 6,-2-60-8,3 39 0,1-22-1,-4 58-1,0-61-6,6 76 1,2-30 7,-6-56-19,8 46 0,-5-50 9,-1 0 0,-2 31 0,3 32 11,4-26 2,-2 110 0,-4-89-15,0-24-2,-2-58-7,0 10 2,0 0 0,1 0 0,4 19 0,-2-13 7,0 0 0,-2 1 0,-3 36 0,2-41-5,-3 154 29,-1-122-12,2-33-24,1-1 0,0 1 1,1 0-1,4 26 0,0-6 21,1 67 0,-3-35-13,-2 7 10,-1-57-15,0 0 0,2-1 0,0 1 0,1-1 0,4 19 0,0-12 11,-2-1 0,0 1 1,0 42-1,1 31 14,-6-68-6,1 22-12,1-48-2,-1 8-12,0-11 9,0 0-1,1 0 0,-1 0 1,0 0-1,0 0 0,0 0 1,0 0-1,0 0 0,0 1 0,0-1 1,0 0-1,0 0 0,0 0 1,0 0-1,0 0 0,0 0 1,0 0-1,0 0 0,0 0 1,0 0-1,0 0 0,0 0 1,0 1-1,0-1 0,0 0 0,0 0 1,0 0-1,0 0 0,0 0 1,0 0-1,0 0 0,0 0 1,0 0-1,0 0 0,-1 0 1,1 0-1,0 0 0,0 1 1,0-1-1,0 0 0,0 0 1,0 0-1,0 0 0,0 0 0,0 0 1,0 0-1,0 0 0,0 0 1,0 0-1,-1 0 0,1 0 1,0 0-1,0 0 0,0 0 1,0 0-1,0 0 0,0 0 1,0 0-1,0 0 0,0 0 1,0 0-1,0 0 0,-1 0 0,1 0 1,0 0-1,0 0 0,0 0 1,0 0-1,0-1 0,-6 1-870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7:32.7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 23 5489,'-15'-11'7940,"0"0"-3545,15 11-4326,9 7 90,42 37-51,54 40 17,29 28 42,-115-95-144,38 28 79,95 58-1,32 26 362,-92-55 536,-84-70-210,-12-8-4490,-3-1 2356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7:33.4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172 70 5601,'-1'-3'509,"1"1"0,-1 0 1,0 0-1,0 0 0,0 0 0,-1 0 0,1 0 0,0 0 1,-4-4-1,2 4-237,0-1 0,-1 1-1,0 0 1,1 0 0,-1 0 0,-6-2 0,0 0 23,-1 1-1,-14-4 1,23 7-242,0 0 0,1 0 0,-1 0-1,0 0 1,1 0 0,-1 0 0,0 0 0,0 1-1,1-1 1,-1 1 0,1-1 0,-1 1 0,0-1-1,1 1 1,-1 0 0,1 0 0,0 0-1,-1 0 1,1 0 0,0 0 0,-1 0 0,1 1-1,-2 2 1,0-1 58,-1 2-45,0 0-1,0 0 1,0 0 0,1 1-1,0-1 1,0 1 0,0 0-1,1 0 1,0 0 0,0 0-1,1 0 1,-1 0 0,1 0-1,1 1 1,-1 9 0,1-12-59,0 0 0,1 1 1,-1-1-1,1 0 0,0 0 0,0 0 1,0 0-1,1 0 0,-1 0 1,1 0-1,0 0 0,0 0 0,1-1 1,-1 1-1,1-1 0,0 0 0,-1 0 1,1 0-1,1 0 0,-1 0 1,0-1-1,1 1 0,6 3 0,-3-3 3,-1-1-1,1 0 0,0 0 0,-1 0 1,1-1-1,0 0 0,0 0 0,0-1 1,0 0-1,0 0 0,0-1 0,0 1 1,-1-2-1,1 1 0,0-1 0,0 0 0,-1 0 1,1-1-1,-1 1 0,0-2 0,0 1 1,0-1-1,0 0 0,-1 0 0,1 0 1,6-8-1,-8 8 7,-1 0-1,1 0 1,-1 0 0,0 0 0,-1 0-1,1-1 1,-1 1 0,0-1 0,0 0 0,0 0-1,0 0 1,-1 0 0,0 0 0,0 0-1,-1 0 1,1-6 0,-1 4 21,0 3 6,0-1 0,0 1 1,0 0-1,0-1 0,-1 1 1,0 0-1,0 0 0,-3-8 1,2 7 45,-1 1-1,1-1 1,-1 1 0,0 0 0,-7-7 0,8 9-59,0 0 0,-1 0 0,1 1 1,0-1-1,-1 1 0,1-1 0,-1 1 0,1 0 0,-1 0 1,1 0-1,-1 0 0,-4 0 0,2 0-64,0 1 0,0 0 0,-1 0 1,1 1-1,0 0 0,0-1 0,0 2 0,0-1 0,0 0 0,0 1 0,-6 3 0,8-4-198,1 1 0,-1-1 1,0 1-1,1-1 0,-1 1 0,1 0 0,0 0 0,-1 0 0,1 0 0,0 1 0,0-1 0,1 1 0,-1-1 1,0 1-1,1 0 0,0-1 0,-1 1 0,1 0 0,-1 6 0,2 11-961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7:33.8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 3 5697,'-21'-2'5421,"19"2"-3992,1 0-482,2 2 358,3 3 2087,7 11-3261,25 27 1,-21-27-75,-4-3 7,1-1 1,1-1 0,0 0-1,25 15 1,55 23 118,-64-35-143,163 73 354,-186-83-153,-6-4-235,0 0 1,0 0-1,0 0 0,0 0 0,0 0 1,0 0-1,0 0 0,0 0 0,0 0 1,0 0-1,0 0 0,0 0 0,0 0 1,0 0-1,0 0 0,0-1 0,0 1 1,0 0-1,0 0 0,0 0 0,0 0 1,0 0-1,0 0 0,0 0 0,0 0 1,0 0-1,0 0 0,0 0 0,0 0 1,0 0-1,0 0 0,0 0 0,0 0 1,0 0-1,0 0 0,0 0 0,0 0 1,0 0-1,0 0 0,0 0 0,1 0 1,-1 0-1,0 0 0,0 0 0,0 0 1,0 0-1,0-1-184,0 0-92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7:34.3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78 39 6985,'54'-23'3223,"-49"18"-1936,-6 1-343,-10 1 323,9 2-990,-2 0-173,0 1 0,0-1 1,0 1-1,0-1 0,0 1 0,0 1 0,0-1 1,0 0-1,0 1 0,0 0 0,0 0 1,0 0-1,0 0 0,1 1 0,-1-1 0,0 1 1,1 0-1,-1 0 0,1 1 0,0-1 0,0 1 1,0-1-1,0 1 0,0 0 0,1 0 1,-1 0-1,1 1 0,-3 4 0,2-4-109,1 0 0,-1 1 0,1 0-1,1-1 1,-1 1 0,0 0 0,1 0-1,0 0 1,0 0 0,1 0 0,-1 0-1,1 1 1,0-1 0,1 0 0,-1 0 0,1 0-1,0 0 1,0 0 0,1 0 0,-1 0-1,1-1 1,3 6 0,-1-3 10,1 0 0,1-1 0,-1 0 0,1 0 0,0 0 1,0-1-1,0 0 0,1 0 0,0 0 0,0-1 0,0 0 0,1-1 0,-1 1 0,1-1 0,0-1 1,-1 1-1,1-2 0,1 1 0,-1-1 0,0 0 0,0 0 0,13-2 0,-18 1 0,-1 0 0,1-1-1,0 1 1,-1 0 0,0-1-1,1 0 1,-1 0 0,1 0 0,-1 0-1,0 0 1,0 0 0,1-1-1,-1 1 1,0 0 0,0-1-1,-1 0 1,1 0 0,0 1-1,0-1 1,-1 0 0,1 0 0,-1-1-1,0 1 1,0 0 0,1 0-1,0-4 1,0-1 39,0 0 0,0 0 0,-1 0 0,1 0 0,-2 0 1,1-11-1,-1 13 18,0 1 0,-1-1 1,1 0-1,-1 1 1,0-1-1,0 1 0,-1 0 1,1-1-1,-1 1 1,0 0-1,-3-4 1,3 5-20,0 1 1,0 0-1,0-1 1,0 1-1,0 0 1,-1 1-1,1-1 1,-1 0-1,1 1 1,-1-1-1,-5-1 1,-1 0 15,-1 0 0,-11-2 0,12 3-37,-11-1-877,1 0-1,0 1 0,-22 1 1,34 1 20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3:50.8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 29 2032,'-6'-3'2509,"1"0"0,0 0 0,0-1 0,0 1 0,-6-7 0,8 8-2281,3 3-116,3 7-54,-1-6-41,0 1 1,1-1-1,-1 1 1,6 3-1,8 6 28,2 4-7,-8-7 13,1 0-1,19 13 0,-1-3 130,33 29 0,34 23-15,-20-17-84,-47-32-46,-10-8-7,20 19-1,-34-28 5,0 0-1,-1 0 1,1 1-1,-1 0 0,0 0 1,0 0-1,-1 0 1,4 8-1,-6-11-18,2 7 75,1 0-1,0 0 0,1 0 1,0-1-1,1 1 0,0-1 1,10 11-1,3 1-19,0-1-1,27 21 1,-18-18 12,42 45 1,-60-57-63,18 19 34,-16-15-12,1-2 1,28 24-1,7 3 40,-39-34-62,1 1 0,-1 0 0,0 1-1,11 13 1,-12-12 3,1 1-1,9 8 1,-12-13-9,0 0 0,0 1 1,-1 0-1,0 0 0,0 0 1,-1 0-1,6 12 0,-8-15-4,0 0-1,0 0 0,0 0 1,0 0-1,1 0 0,-1 0 1,1-1-1,-1 1 0,5 2 0,-3-2 0,0 0-1,-1 0 0,0 0 1,0 1-1,3 3 0,-1 0-1,-3-2-2,1-1 0,0 0-1,0 1 1,0-1 0,1 0-1,-1-1 1,1 1 0,0-1-1,0 1 1,8 4 0,2 1 23,-14-9-24,0 0-1,0 1 1,1-1-1,-1 0 0,0 0 1,0 1-1,1-1 0,-1 0 1,0 1-1,0-1 1,0 0-1,0 1 0,1-1 1,-1 0-1,0 1 0,0-1 1,0 0-1,0 1 1,0-1-1,0 0 0,0 1 1,0-1-1,0 1 0,0-1 1,0 0-1,0 1 1,0-1-1,-1 0 0,1 1 1,0-1-1,0 1 0,-1-1 97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7:35.0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12 5913,'-4'-6'2568,"-3"1"4675,7 9-4779,0-3-2455,1 1 11,-1 1 1,1-1 0,-1 1 0,1-1 0,0 1 0,0-1 0,0 0 0,0 1 0,0-1 0,4 4 0,21 27 266,3-2 1,59 52-1,-10-20 79,3-4-1,112 62 1,-179-114-268,0 2 0,-1-1 0,0 2 1,0 0-1,16 17 0,-16-15 273,-12-11-212,-3-2 60,-4-2 248,2-1-312,3 4-413,1-1 0,-1 1-1,1-1 1,-1 1 0,1-1-1,-1 1 1,0 0 0,1-1-1,-1 1 1,1 0 0,-1 0 0,0-1-1,1 1 1,-1 0 0,-1 0-1,-15-3-966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7:35.4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128 8 6265,'-6'-2'639,"0"0"-1,-1 1 1,1 0-1,0 0 1,-1 0-1,-10 1 1,13 1-470,1-1-1,0 1 1,-1 0 0,1 0 0,0 0 0,0 0-1,0 1 1,0-1 0,0 1 0,0 0 0,0 0-1,1 0 1,-1 0 0,-3 4 0,3-3-108,1 0 0,-1 0 1,1 0-1,0 0 0,0 1 0,1-1 1,-1 1-1,1-1 0,-1 1 0,1-1 1,0 1-1,1 0 0,-1 0 0,1-1 1,-1 1-1,1 0 0,0 0 0,0-1 1,1 1-1,-1 0 0,3 7 0,1 2-22,0-1-1,1 1 1,0-1 0,14 21-1,-15-26-7,1 1 0,0-1 0,1 0 0,-1 0-1,1-1 1,1 0 0,9 8 0,-13-11-21,0-1-1,1 0 1,-1 0 0,0-1-1,1 1 1,-1-1 0,1 0-1,0 1 1,0-2 0,-1 1-1,1 0 1,0-1 0,0 0-1,0 1 1,0-2 0,-1 1-1,1 0 1,0-1 0,4 0-1,-5-1 3,-1 1 0,1 0-1,0 0 1,0-1 0,-1 0-1,1 1 1,-1-1-1,0 0 1,1 0 0,-1-1-1,0 1 1,0 0 0,0-1-1,0 1 1,-1-1 0,1 1-1,-1-1 1,0 0 0,1 0-1,-1 0 1,1-5 0,0-1 59,0 1 1,-1-1-1,0 0 1,0 0 0,-1 0-1,-1-13 1,0 17-27,0 0 0,0 0 0,-1 1 1,1-1-1,-1 0 0,0 1 0,-1-1 0,1 1 1,-1 0-1,0 0 0,0 0 0,0 0 0,0 0 1,-1 0-1,1 1 0,-1 0 0,0 0 1,0 0-1,0 0 0,-1 1 0,1-1 0,0 1 1,-1 0-1,0 0 0,0 1 0,1 0 0,-1-1 1,0 2-1,-10-2 0,7 1-173,7 1-7,0 0 0,-1-1 0,1 1 0,0 0 0,-1 0 0,1 0 0,0 0 0,0 0 0,-1 0 0,1 0 0,0 1 0,-1-1 0,1 0 0,0 1 0,0-1 0,-1 1 0,1-1 0,0 1 0,0-1 0,0 1-1,0 0 1,0 0 0,-2 1 0,-3 10-862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7:37.2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983 0 1896,'35'1'16752,"-39"-1"-15160,0 1-1532,0 0 0,-1 0 0,1 0 0,0 1 0,0 0 0,-4 2 0,-7 4-4,-222 132 137,180-105-178,-24 17 1,3 4-1,-96 87 0,118-92-25,-92 83-27,104-97-2,-38 46-1,74-76-34,8-11-2056,0-3-3505,0 5 4345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7:37.6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120 1 4185,'-59'59'4573,"52"-52"-4021,1-1 1,1 1-1,-1 1 1,1-1-1,0 1 1,1 0-1,0 0 1,0 0-1,1 1 1,0-1-1,-2 10 0,4-14-517,0 0-1,0 0 1,1 0-1,0 1 1,0-1-1,0 0 0,0 0 1,1 0-1,0 0 1,0 0-1,0 0 1,0 0-1,0 0 0,1-1 1,0 1-1,-1 0 1,2-1-1,-1 1 0,0-1 1,1 0-1,-1 0 1,1 0-1,0 0 1,0 0-1,0 0 0,7 4 1,-3-3-21,0 0 0,1-1 1,-1 0-1,1 0 0,0-1 0,0 0 1,0 0-1,0 0 0,0-1 1,0-1-1,0 1 0,0-1 0,1-1 1,-1 1-1,0-1 0,0-1 0,0 0 1,0 0-1,0 0 0,-1-1 1,1 0-1,-1-1 0,0 0 0,1 0 1,-2 0-1,8-6 0,-10 6 10,-1 1 1,0-1-1,0 1 0,0-1 0,0 0 1,-1 0-1,1 0 0,-1 0 0,0-1 1,-1 1-1,1 0 0,-1-1 0,1 1 1,-1-1-1,-1 0 0,1-6 0,-1 7 37,0 0-1,0 0 1,0 0-1,-1 1 1,1-1-1,-1 0 1,0 0-1,0 0 0,-1 1 1,1-1-1,-1 1 1,0-1-1,1 1 1,-2 0-1,1-1 1,0 1-1,-1 0 1,1 0-1,-1 1 0,-4-4 1,1 2 33,1 0-1,-1 0 1,-1 1 0,1 0 0,0 0-1,-1 0 1,1 1 0,-11-2-1,3 2-233,1 0-1,0 1 1,-21 2-1,29-1-323,-9 0 142,14 0 130,-1 0-1,1 0 1,0 0 0,-1 0 0,1 0 0,-1 0 0,1 0 0,0 0 0,-1 0 0,1 0 0,0 0-1,-1 0 1,1 0 0,0 0 0,-1 1 0,1-1 0,0 0 0,0 0 0,-1 0 0,1 1-1,0-1 1,0 0 0,-1 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7:38.6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940 22 2401,'-8'-12'13011,"-5"5"-8998,10 6-4000,1 0 1,-1 1-1,0 0 0,1-1 1,-1 1-1,0 0 1,1 0-1,-1 1 0,0-1 1,0 0-1,1 1 0,-5 1 1,-1 0 10,0 1 1,0 0 0,1 0-1,-1 1 1,1 0 0,0 0-1,0 0 1,0 1-1,0 0 1,-8 9 0,-23 22 159,-78 56 1,-52 19-12,112-75-137,-229 147 71,265-170-101,0 0 0,1 2 0,-24 23 0,18-17-82,24-20-3,2-5 241,0-9-12629,-1 2 12622,0 10-707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7:23.1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39 0 2176,'-19'0'11065,"0"0"-8717,22 3-2230,15 7 12,22 12 116,-23-11-184,1 5-36,-5-3 31,19 14 0,-6-4 71,-21-18-38,0 0 1,1-1-1,-1 1 1,1-1-1,8 5 1,-9-6-26,1 0 1,-1 1-1,0 0 1,6 6-1,11 9 125,-9-10-102,-7-4-45,1 0 0,11 6 0,23 10 67,-2 2 0,43 31 0,-24-10 19,-55-41-117,0 0-1,0 0 1,-1 0-1,1 0 1,-1 1-1,3 5 1,9 13 101,22 22 139,26 36-42,-50-65-177,1 0 1,0-1-1,1 0 0,29 22 0,17 16 24,-32-24-35,64 59 68,-49-52-21,70 43-1,-101-71-58,59 37 40,-61-36-40,-1 0 0,1 0 0,-1 1 0,14 17 0,8 14 11,2-1 0,1-1 0,2-2 0,71 55 0,-45-44-6,24 17 2,-47-35-8,-22-16-5,0-1-1,1 0 1,23 11 0,-23-15 2,-8-4-3,1 0 1,-1 1 0,0 1 0,0-1 0,-1 2-1,10 7 1,0 2 5,8 8 14,-17-14 34,22 15 0,-7-6 84,-22-16-113,-1-1 0,1 1 1,-1 0-1,4 5 0,-4-5 8,0 0-1,0-1 1,0 1 0,0-1-1,4 4 1,-4-4-11,0 0 1,-1-1-1,1 1 1,-1 0 0,1 0-1,0 2 1,8 9 139,-9-12 165,15 9-16,-5 0 15,-4-1-187,10 7-107,-14-13-21,0 1 0,0-1 0,0 0 0,1 0 0,0-1 0,-1 1 1,9 3-1,-11-6 122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7:24.8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122 68 2200,'-14'-12'9973,"0"4"-6552,12 7-3408,1 1 0,-1-1 0,0 1 0,1 0-1,-1 0 1,0 0 0,0-1 0,1 2 0,-1-1 0,0 0 0,1 0-1,-1 1 1,0-1 0,1 0 0,-1 1 0,1 0 0,-1-1 0,0 1 0,-1 1-1,2-1-9,0 0 0,-1 0 0,1 0 0,0-1 0,0 1-1,0 1 1,0-1 0,0 0 0,1 0 0,-1 0 0,0 0 0,0 1-1,1-1 1,-1 0 0,1 1 0,-1 1 0,-7 15 12,-20 34 17,27-48-27,-1 0-1,1 0 0,0-1 0,0 1 0,1 0 1,-1 0-1,1 0 0,0 0 0,0 0 0,0 0 1,0 0-1,1 0 0,-1 0 0,1 0 0,0 0 1,1-1-1,-1 1 0,1 0 0,2 5 0,-2-6-4,-1 0 0,1-1-1,-1 1 1,1-1-1,0 1 1,0-1-1,0 0 1,1 1-1,-1-1 1,0 0-1,1-1 1,-1 1 0,1 0-1,0-1 1,4 3-1,-3-3 4,0 0 0,0 0 0,0 0 1,0-1-1,0 1 0,0-1 0,0 0 0,0 0 0,0-1 0,8-1 0,-5 0 16,1 0 0,0-1-1,-1 0 1,1 0 0,-1-1 0,0 0 0,0 0-1,-1-1 1,1 1 0,-1-2 0,8-7-1,-8 7 29,-1-1 0,0 0-1,0 0 1,0 0-1,-1-1 1,0 0-1,4-12 1,-7 17 19,0 0 0,0 0 0,-1-1 1,1 1-1,-1 0 0,1 0 0,-1 0 0,0-1 1,0 1-1,-1 0 0,1 0 0,-1 0 1,1 0-1,-1-1 0,0 1 0,0 0 1,0 0-1,-1 1 0,1-1 0,-1 0 1,0 0-1,1 1 0,-4-5 0,-3 1 66,1-1-1,-1 1 0,0 0 0,0 1 1,-1 0-1,0 0 0,0 1 1,0 0-1,0 0 0,0 1 1,-1 0-1,0 1 0,1 0 1,-14 0-1,18 2 75,1 1-5309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7:41.7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355 26 2184,'0'-6'7654,"0"-3"-1487,-1 2-3836,0 7-2307,1-1-1,-1 1 1,1-1-1,-1 1 1,1 0 0,0 0-1,-1-1 1,1 1-1,-1 0 1,0 0-1,1 0 1,-1-1 0,1 1-1,-1 0 1,1 0-1,-1 0 1,1 0 0,-1 0-1,1 0 1,-1 0-1,0 0 1,1 0 0,-1 0-1,1 1 1,-1-1-1,1 0 1,-1 0-1,1 0 1,-1 1 0,1-1-1,-1 1 1,-11 4 2,0 0 1,0 1 0,1 1-1,0 0 1,-16 14 0,22-17-17,-13 11 33,1 1-1,1 1 0,1 0 0,-19 27 0,2-3 0,-23 20 4,14-17-4,39-41-45,-1 0 0,1 0 0,1 0 0,-1 0 1,0 0-1,1 0 0,0 0 0,0 1 0,0-1 1,-1 5-1,2-7 1,0-1 0,0 0 1,0 0-1,0 1 0,0-1 0,0 0 0,0 1 1,0-1-1,0 0 0,1 0 0,-1 1 1,0-1-1,0 0 0,0 0 0,0 0 1,1 1-1,-1-1 0,0 0 0,0 0 0,0 0 1,1 1-1,-1-1 0,0 0 0,0 0 1,1 0-1,-1 0 0,0 0 0,0 0 1,1 0-1,-1 1 0,3-1-333,-6-2-954,2-1-1644,1 1 1889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7:42.1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72 1 5297,'0'2'338,"0"-1"-1,1 1 0,-1-1 1,0 1-1,0 0 1,0-1-1,-1 1 1,1 0-1,0-1 1,0 1-1,-2 1 0,-10 20 1017,7-14-932,-21 36 483,22-38-740,0 0 0,1 0 0,0 0 0,0 0 0,0 0 0,1 1 0,-2 13 0,4-18-146,-1 0-1,1 0 1,0 0-1,0 0 1,1-1-1,-1 1 1,1 0-1,-1 0 1,1 0-1,0 0 1,0-1 0,0 1-1,0 0 1,1-1-1,-1 1 1,1-1-1,0 1 1,-1-1-1,1 0 1,4 4-1,-1-2-4,0-1-1,1 0 0,-1 0 0,1 0 1,0 0-1,-1-1 0,1 0 0,0 0 1,0 0-1,1-1 0,-1 0 1,0 0-1,0-1 0,1 0 0,-1 0 1,0 0-1,0-1 0,1 0 0,-1 0 1,9-3-1,-13 3-6,0 0 0,0 0-1,-1 0 1,1 0 0,0 0 0,0 0 0,0-1 0,-1 1-1,1-1 1,-1 1 0,1-1 0,-1 1 0,3-4-1,-2 0 26,0 1-1,0-1 0,-1 0 0,2-7 1,-1 4 20,3-8 64,-3 12-40,-1-1 1,1 0 0,-1 1 0,0-1-1,0 0 1,-1 1 0,1-1-1,-1 0 1,0 0 0,-1 0 0,1 1-1,-1-1 1,-1-7 0,0 9-2,1-1 1,-1 0 0,0 1 0,0 0-1,0-1 1,0 1 0,-1 0 0,1 0-1,-1 0 1,0 0 0,0 0 0,0 1-1,0-1 1,0 1 0,-1 0-1,1 0 1,-1 0 0,1 1 0,-1-1-1,0 1 1,1 0 0,-1 0 0,-8-1-1,2 1-33,5 1-53,1-1 0,0 1 0,0 1 1,-8 0-1,10-1-114,0 1 0,0 0 0,0 0-1,1-1 1,-1 1 0,0 0 0,0 0 0,1 1 0,-1-1 0,1 0-1,-1 1 1,1-1 0,-2 3 0,-5 10-1370,6 1 599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7:42.8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306 18 2601,'0'0'111,"0"0"0,0-1 0,0 1 1,0 0-1,1 0 0,-1-1 1,0 1-1,0 0 0,0 0 1,0 0-1,1-1 0,-1 1 0,0 0 1,0 0-1,0 0 0,1 0 1,-1-1-1,0 1 0,0 0 1,1 0-1,-1 0 0,0 0 0,0 0 1,1 0-1,-1 0 0,0 0 1,1 0-1,5-3 1975,-4-2 2307,-2 5-4262,0 0-1,0-1 1,0 1 0,0 0 0,0 0 0,0 0-1,0-1 1,0 1 0,0 0 0,0 0-1,0 0 1,0 0 0,0-1 0,0 1 0,-1 0-1,1 0 1,0 0 0,0-1 0,0 1-1,0 0 1,0 0 0,0 0 0,0 0-1,-1-1 1,1 1 0,0 0 0,0 0 0,0 0-1,0 0 1,0 0 0,-1 0 0,1 0-1,0-1 1,0 1 0,0 0 0,-1 0 0,1 0-1,0 0 1,0 0 0,-1 0 0,-11 3 9,11-2-78,-17 6-9,0 2 1,0 0 0,-18 13 0,27-17-41,-5 5-7,-1 1 0,2 0 1,-1 0-1,-17 22 0,8-9-5,5-7-6,3-3-18,1 0 1,1 1 0,-15 22-1,23-27-126,6-10 137,-1 0-1,0 0 1,0 0 0,0 0-1,0 1 1,0-1-1,0 0 1,0 0-1,0 0 1,0 0 0,0 0-1,0 0 1,0 0-1,0 0 1,1 0 0,-1 0-1,0 1 1,0-1-1,0 0 1,0 0 0,0 0-1,0 0 1,0 0-1,1 0 1,-1 0-1,0 0 1,0 0 0,0 0-1,0 0 1,0 0-1,0 0 1,1 0 0,-1 0-1,0 0 1,0 0-1,0 0 1,0 0-1,0 0 1,0 0 0,0-1-1,1 1 1,-1 0-1,2-1-185,1 0 0,-1 0 0,0-1 0,0 1 0,1-1 0,1-2-1,31-24-4420,-21 13 3073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3:54.7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 13 2505,'-11'-6'6904,"10"5"-6379,0 0 0,0 1 0,0-1 0,0 1 0,0-1 0,0 1 0,0-1 0,0 1 0,-1-1 0,0 1 1,1 0-345,2 0-40,3 0-117,0 0 0,-1 1 0,1 0 0,0 0 0,0 0 0,-1 0 0,1 0-1,-1 1 1,0-1 0,6 4 0,33 18 51,-39-21-57,0 0 0,0 0 0,0 1 1,0-1-1,-1 1 0,1-1 0,0 1 1,-1 0-1,0 0 0,0 0 0,0 0 1,0 0-1,0 0 0,2 7 0,-4-8 14,1 0-1,-1 1 1,1-1-1,-1 0 1,0 1-1,0-1 1,0 0 0,0 1-1,0-1 1,-1 0-1,1 1 1,-1-1-1,1 0 1,-1 1-1,0-1 1,0 0-1,0 0 1,0 0-1,0 0 1,-1 0-1,-1 2 1,-4 5 240,-1-1 0,0-1 0,0 0 1,-1 0-1,0 0 0,-12 6 0,15-11 19,8-2-122,1 1-155,9 2-5,1 0 0,-1 2 1,0-1-1,13 8 0,-25-12-9,3 1 14,-1 0-1,1 1 0,-1-1 0,0 0 0,0 1 0,0-1 0,0 1 0,0 0 0,0 0 0,0 0 1,-1 0-1,1 0 0,-1 0 0,1 0 0,-1 1 0,0-1 0,0 0 0,0 1 0,1 2 0,-2-3 56,0 0 0,1 0-1,-1 0 1,0 0-1,-1 0 1,1 0 0,0 0-1,0 0 1,-1 0-1,1 0 1,-1 0 0,0 0-1,1 0 1,-1 0-1,0 0 1,0-1 0,0 1-1,-1 0 1,1-1-1,0 1 1,-2 1-1,0 0 42,-1 0 0,1 0-1,-1 0 1,1 0-1,-1-1 1,0 1-1,0-1 1,0 0-1,0 0 1,-1 0-1,1-1 1,-1 0-1,1 0 1,-7 1 0,-18 1-153,29-3-33,0 0 0,0 0 0,0 0 0,0 0 1,0 0-1,0 0 0,0 0 0,0 0 0,0 0 0,-1 0 1,1 0-1,0 0 0,0 0 0,0 0 0,0 0 0,0 0 1,0 0-1,0 0 0,0 0 0,0 0 0,0 0 0,0-1 1,-1 1-1,1 0 0,0 0 0,0 0 0,0 0 0,0 0 1,0 0-1,0 0 0,0 0 0,0 0 0,0 0 0,0-1 1,0 1-1,0 0 0,0 0 0,0 0 0,0 0 0,0 0 0,0 0 1,0 0-1,0 0 0,0-1 0,0 1 0,0 0 0,0 0 1,0-1-1808,0-1 648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7:43.2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69 46 6409,'-40'9'2525,"40"-9"-2183,-1 0 0,0 0 0,0 0 0,0 0 0,0 0 0,0 0 0,0 0-1,0 0 1,0 0 0,1 0 0,-2-1 0,-1 1 2051,1 4-2438,-2 20 53,-2 38 1,6-59-12,0 0 0,1-1 0,-1 1 1,1 0-1,0-1 0,0 1 0,0-1 0,0 1 0,0-1 0,0 0 0,1 1 1,-1-1-1,1 0 0,0 0 0,0 0 0,-1 0 0,1 0 0,0 0 1,1-1-1,-1 1 0,0-1 0,0 1 0,1-1 0,-1 0 0,1 0 1,-1 0-1,1 0 0,-1 0 0,1-1 0,-1 1 0,1-1 0,0 0 1,-1 1-1,1-1 0,0-1 0,-1 1 0,1 0 0,0 0 0,-1-1 0,4-1 1,-3 0 4,1 0 0,-1 0 0,1 0 0,-1-1 0,0 0 0,0 0 0,-1 0 0,1 0 0,0 0 0,2-5-1,1-2 30,-1 1-1,7-17 1,-10 21-1,-1 1 0,0-1 0,0 1 0,0-1 1,0 1-1,-1-1 0,0 1 0,0-1 0,0 1 0,0-1 0,-1 0 0,1 1 0,-1-1 1,-1 1-1,-1-6 0,2 7-2,0 1 1,-1-1-1,1 1 1,-1-1-1,1 1 1,-1-1-1,0 1 1,0 0-1,0 0 1,-1 0-1,1 0 1,0 1-1,-1-1 1,1 0-1,-1 1 1,1 0-1,-1-1 1,0 1-1,1 0 1,-1 1-1,0-1 1,0 0-1,0 1 1,0-1-1,-3 1 1,1 0-32,1 0-1,0 1 1,-1 0 0,1-1 0,0 1 0,0 1-1,0-1 1,0 0 0,0 1 0,-7 4 0,9-5-174,0 0 1,0 0 0,1 1 0,-1-1 0,0 0 0,1 1 0,-1 0 0,1-1-1,-1 1 1,1 0 0,0 0 0,0 0 0,-1-1 0,1 1 0,1 1 0,-1-1-1,0 0 1,0 0 0,1 0 0,-1 0 0,1 0 0,0 1 0,0 1 0,3 11-973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7:43.7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303 0 6441,'-14'1'6403,"8"0"-6096,-1 1-1,1 0 0,-12 5 1,13-5-247,-2 1 7,0 0 0,-1 0 0,1 1 0,0 0 1,1 0-1,-1 0 0,1 1 0,-10 10 0,-10 14 160,-16 17 90,-3-3-110,44-42-206,-2 1 2,-1 1 0,1 0 0,-1 0 1,1 1-1,0-1 0,0 0 0,1 1 1,-1 0-1,-3 7 0,2-1-160,-1-1 0,-10 15 0,11-19-798,4-6 1176,2-4-1540,0 2-2301,0 0-721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7:44.1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44 1 6161,'-2'23'4644,"0"-16"-3962,0 0 1,-6 10-1,-1 6-539,-8 24 5,16-44-135,1 0 0,-1-1 0,0 1 0,1 0 1,0 0-1,0 0 0,0 0 0,0 0 0,0 0 0,1 0 0,-1 0 1,1-1-1,0 1 0,-1 0 0,1 0 0,1-1 0,-1 1 0,0 0 1,1-1-1,-1 1 0,1-1 0,0 0 0,2 3 0,-1-2-2,0 0-1,0-1 0,0 1 1,1-1-1,-1 0 0,1 0 1,0 0-1,0 0 0,-1-1 1,1 1-1,0-1 0,0 0 1,7 1-1,-9-2-2,1 0-1,-1 1 1,0-1 0,1 0 0,-1 0 0,0-1-1,0 1 1,1 0 0,-1-1 0,0 0 0,0 1-1,0-1 1,0 0 0,1 0 0,-1 0 0,0 0-1,-1 0 1,1-1 0,0 1 0,0-1-1,0 1 1,-1-1 0,1 1 0,1-4 0,6-17 86,-3 10-44,-2 4 6,0-1 0,3-10 0,3-4 86,-7 19-49,-1 0 0,0 0 1,-1-1-1,1 1 0,-1 0 0,0 0 1,0-1-1,0 1 0,-1-1 1,1-4-1,-1 8-52,-1 0 0,1 0 1,0 0-1,-1 0 0,1 1 1,-1-1-1,1 0 0,-1 0 0,1 0 1,-1 0-1,0 1 0,1-1 0,-1 0 1,0 0-1,0 1 0,1-1 1,-1 1-1,0-1 0,0 1 0,0-1 1,0 1-1,0-1 0,0 1 0,0 0 1,0 0-1,0-1 0,-1 1 1,-1 0-6,1-1-1,-1 1 1,1 0 0,-1 0 0,0 0 0,1 0 0,-1 0 0,1 1 0,-5 0 0,-4 4-530,0 0 0,0 0 0,1 1-1,0 1 1,-11 8 0,17-11-2604,1 2 1290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7:44.5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291 1 5777,'0'0'5768,"-6"1"-2511,1 1-3155,-1 1 0,1 0 0,-1 0 0,1 0 0,0 1 0,0 0 0,-7 7 0,7-7-84,-85 80 224,49-39-211,-44 64-1,85-109-32,-1 2-31,-1 0 0,1 0 0,-1-1 0,1 2 0,0-1 0,0 0 0,0 0 0,0 0 0,0 0 0,0 1 0,1-1 0,-1 0 0,0 5 0,1-7-3,0 1 1,1-1-1,-1 0 0,0 0 0,0 1 0,0-1 0,1 0 1,-1 0-1,0 1 0,0-1 0,1 0 0,-1 0 0,0 0 1,0 0-1,1 1 0,-1-1 0,0 0 0,1 0 0,-1 0 1,0 0-1,0 0 0,1 0 0,-1 0 0,0 0 0,1 0 0,-1 0 1,0 0-1,1 0 0,-1 0 0,0 0 0,1 0 0,-1 0 1,0 0-1,0 0 0,1 0 0,0-1 0,11-4-1048,14-13-2083,-16 8 2303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7:44.9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81 45 3025,'-42'5'2009,"40"-5"-1633,1 1 0,-1-1 0,0 0 0,0 1 0,0-1 0,0 1 0,1 0 0,-1 0 0,0 0 0,0-1 0,1 2 0,-1-1 0,1 0 0,-1 0 0,1 0 0,-2 2 0,2-1-243,0 0 0,0-1 0,0 1 0,0 0 1,1-1-1,-1 1 0,0 0 0,1 0 0,-1 0 1,1 0-1,0 0 0,0-1 0,0 4 0,0-1-112,0 1 0,1-1 0,0 0 0,0 0 1,0 0-1,0 0 0,1 0 0,-1 0 0,1 0 0,0 0 0,4 6 0,-4-8-9,0 1 0,0-1 1,0 0-1,0 0 0,1 0 1,-1 0-1,1 0 0,-1 0 0,1-1 1,0 1-1,-1-1 0,1 0 0,0 0 1,0 0-1,0 0 0,0 0 0,0-1 1,0 1-1,0-1 0,0 0 1,0 0-1,0 0 0,0 0 0,0 0 1,0-1-1,0 1 0,0-1 0,0 0 1,4-2-1,-3 2 10,0-1 0,0 0 0,-1 0 0,1 0-1,-1 0 1,1-1 0,-1 1 0,0-1 0,0 0 0,0 0 0,0 0 0,-1 0 0,1-1 0,-1 1-1,2-5 1,-2 4 20,-1 1 0,0 0 0,0-1 0,0 1 0,0-1 0,-1 1 0,1-1 0,-1 1 0,0-1 0,0 1-1,0-1 1,-1 1 0,1-1 0,-1 1 0,0-1 0,0 1 0,0-1 0,-2-2 0,1 2 23,0-1 0,-1 1-1,0 0 1,1 1 0,-1-1 0,-1 0 0,1 1 0,0 0 0,-1-1-1,-5-2 1,8 5-69,-1-1 1,0 1-1,0 0 0,0 0 1,0 0-1,0 0 0,0 0 0,0 1 1,0-1-1,-1 1 0,1-1 1,0 1-1,0 0 0,-1 0 0,1 0 1,0 0-1,0 0 0,0 0 1,-1 1-1,1-1 0,0 1 0,0-1 1,-3 3-1,4-3-120,0 0-1,0 1 1,1-1-1,-1 1 1,1 0-1,-1-1 1,0 1 0,1-1-1,-1 1 1,1 0-1,-1-1 1,1 1-1,0 0 1,-1 0 0,1-1-1,0 1 1,-1 0-1,1 0 1,0 0-1,0 0 1,0-1 0,0 1-1,0 0 1,0 0-1,0 0 1,0 0-1,0-1 1,0 1 0,0 1-1,4 9-1086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7:45.7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455 1 3273,'-12'1'10323,"2"6"-7635,7-3-2714,-99 95 1074,53-52-783,17-16-148,-1-1-1,-64 46 1,82-67-116,1-1 9,1 1 0,-15 12 1,24-17-20,0 0 1,0 0 0,0 0-1,1 1 1,0-1 0,0 1-1,0 0 1,0 0 0,1 0-1,-3 6 1,5-9-8,0-2 11,0 1 1,0-1-1,0 1 1,-1-1-1,1 0 0,0 1 1,0-1-1,0 0 1,0 1-1,0-1 0,-1 1 1,1-1-1,0 0 1,0 1-1,-1-1 0,1 0 1,0 0-1,0 1 1,-1-1-1,1 0 0,0 1 1,-1-1-1,1 0 1,0 0-1,-1 0 0,1 0 1,-1 1-1,1-1 1,0 0-1,-1 0 0,0 0-340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7:46.2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78 31 4017,'0'0'263,"-1"-1"0,0 1 0,0-1 1,1 1-1,-1-1 0,0 1 0,0 0 0,0-1 0,1 1 1,-1 0-1,0 0 0,0 0 0,0 0 0,0-1 1,0 1-1,0 0 0,1 0 0,-1 1 0,0-1 0,0 0 1,0 0-1,0 0 0,0 1 0,1-1 0,-3 1 1,2 0-167,0-1 1,0 1 0,-1 0-1,1-1 1,0 1-1,0 0 1,0 0 0,0 0-1,0 0 1,0 0 0,0 0-1,1 0 1,-1 0 0,0 0-1,1 1 1,-1-1 0,0 2-1,-1 4 35,0-1-1,0 0 0,-1 1 0,0-1 0,0 0 0,-4 5 1,-5 13 62,11-22-174,1 0 0,-1 0 1,1 0-1,-1 0 0,1 0 1,0 0-1,0 0 1,0 0-1,0 0 0,0 0 1,0 0-1,1 0 0,-1 0 1,1 0-1,-1 0 0,1 0 1,0-1-1,0 1 0,0 0 1,2 3-1,-1-1 0,2-1 0,-1 1 0,0-1 0,1 1 0,-1-1 0,6 3-1,-3-2-14,0-1-1,0 0 0,0 0 0,0-1 1,1 1-1,-1-2 0,1 1 1,-1-1-1,1 0 0,-1 0 0,1 0 1,0-1-1,0 0 0,-1-1 0,1 0 1,0 0-1,-1 0 0,1 0 0,10-5 1,-10 4 15,-1-1 0,1 0 0,-1 0-1,0 0 1,0-1 0,0 0 0,-1 0 0,1 0 0,-1-1 0,0 0 0,0 0 0,0 0 0,-1 0 0,0-1 0,0 0 0,-1 0 0,1 0 0,4-12-1,-7 14 25,0 1 0,0-1-1,-1 1 1,1-1-1,-1 1 1,0-1-1,0 1 1,0-1 0,0 0-1,0 1 1,-1-1-1,-1-5 1,0 6-4,1 1 0,0-1-1,0 1 1,-1-1 0,1 1 0,-1 0 0,0-1 0,0 1 0,0 0 0,0 0-1,0 0 1,0 0 0,-1 1 0,1-1 0,-1 1 0,-3-3 0,-1 1-7,-1 0 1,1 0-1,-1 1 1,0 0-1,0 0 1,0 1 0,0-1-1,-1 2 1,1 0-1,0 0 1,0 0-1,-11 2 1,17-1-120,1-1 1,-1 0-1,0 1 1,0-1-1,1 1 1,-1 0-1,1 0 1,-1 0-1,0 0 0,1 0 1,0 0-1,-1 0 1,1 0-1,0 0 1,-1 1-1,1-1 1,0 0-1,0 1 1,0-1-1,-1 3 0,-1 9-467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7:49.3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54 22 3497,'-5'-1'2001,"0"-1"1,0 0 0,-8-5-1,4 3 976,1 3-667,8 1-2294,0 1 1,0-1-1,0 0 0,-1 0 0,1 0 0,0 0 1,0 0-1,-1 0 0,1 0 0,0 0 0,0 0 0,-1 0 1,1 0-1,0 0 0,0 0 0,-1 0 0,1 0 0,0 0 1,0 0-1,-1 0 0,1 0 0,0 0 0,0 0 1,0-1-1,-1 1 0,1 0 0,0 0 0,0 0 0,0 0 1,-1 0-1,1-1 0,0 1 0,0 0 0,0 0 0,0 0 1,-1-1-1,1 1 0,0 0 0,0 0 0,0 0 1,0-1-1,0 1 0,0 0 0,0 0 0,0-1 0,10 1 214,13 0-78,1 1 0,-1 1 0,30 7 0,-4-3 63,1-2 0,58-2-1,-33-2-138,-43 2 4,0 0 0,45 10 0,-48-7-22,0-2 0,46-1-1,19 1-6,-29 4-14,230 13 277,-117-17 37,1 12 138,-113-5-155,86 2 0,-147-12-292,-4 0-26,0 0 0,0 0 0,0 0 0,0 0 0,0 0 0,0 0 0,0 0 0,0-1 0,0 1 0,0 0 0,0 0 0,-1-1 0,3 0 0,-3 1-99,-1-1 0,1 1 0,0 0 0,0-1 0,0 1 0,-1-1 0,1 1 0,0 0 0,-1-1 0,1 1 0,0 0 0,0 0-1,-1-1 1,1 1 0,-1 0 0,1 0 0,0 0 0,-1-1 0,1 1 0,0 0 0,-1 0 0,1 0 0,-1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7:50.0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107 55 5321,'-14'-3'1240,"8"2"-398,1 0-1,0-1 1,0 1-1,-7-4 1,9 3 1849,-1 2-4,-1 0-263,5 0-2382,-1 1 0,0 0 0,1-1 0,0 1 0,-1 0 0,1-1 0,-1 1 0,1 0 0,0-1 0,-1 1 0,1 0 0,0 0 0,0 0 0,-1 0 0,1 2 45,-5 8-19,1-1 0,-8 13-1,0 0-39,10-18-28,1-1 1,-1 0-1,1 1 0,0-1 1,1 1-1,-1-1 0,1 1 1,0 0-1,0-1 0,0 1 1,0-1-1,2 6 1,1 2-9,1-1 0,0-1 0,5 12 0,-7-18 7,-2-3 0,1 1 0,0 0-1,0-1 1,0 1 0,0-1 0,1 1 0,-1-1 0,0 1 0,1-1-1,-1 0 1,1 0 0,-1 0 0,1 0 0,-1 0 0,4 2 0,-2-2 0,0 0 1,0-1 0,1 1 0,-1 0 0,0-1 0,0 0 0,0 0 0,6 0 0,-3-1 2,-1 0-1,1 0 1,-1 0 0,1-1-1,-1 0 1,0 0 0,0 0 0,0 0-1,0-1 1,6-4 0,-6 2 3,0 1-1,0-1 1,-1 0 0,1 0 0,-1-1 0,0 1 0,-1-1-1,0 0 1,0 0 0,0 0 0,0 0 0,-1-1-1,0 1 1,0-1 0,-1 1 0,0-1 0,0-10 0,-1 12 20,0 1 1,0 0-1,-1 0 1,0 0 0,0 0-1,0 0 1,-1 0-1,1 0 1,-1 0 0,0 0-1,0 1 1,0-1-1,0 1 1,-1-1 0,-3-3-1,-1 0 69,-1-1 0,0 2 1,0-1-1,-17-10 0,21 14-81,-1 1 0,1-1 0,-1 1 0,0 0 1,0 0-1,0 0 0,0 1 0,0 0 0,0 0 0,-1 0 1,1 0-1,0 1 0,0 0 0,-1 0 0,-6 1 0,11 0-107,0-1-1,-1 1 0,1-1 0,0 1 0,0-1 0,0 1 1,0 0-1,0 0 0,0-1 0,0 1 0,0 0 0,0 0 1,0 0-1,0 0 0,1 0 0,-1 0 0,0 0 0,1 0 1,-1 0-1,1 0 0,-1 1 0,1-1 0,-1 0 0,1 0 1,0 1-1,0-1 0,0 0 0,-1 0 0,1 1 0,0-1 1,1 0-1,-1 0 0,0 1 0,0-1 0,1 2 0,11 13-788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7:51.9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36 1 3105,'-9'2'2411,"-7"-2"7311,5 1-5683,24 6-3852,2-1-128,-1-1-1,1 0 0,23 5 1,-26-8-12,1-1 0,-1 0 1,1 0-1,15-2 0,-1 0 49,107 9 618,-109-6-602,1-2 0,27-2-1,6 0-43,302-1 438,-237-1-364,-89 2-100,-14 4-25,-9-1-3,0 0-1,13-2 0,46-4 59,-63 5-61,-1 0 0,1 1 0,0 0 0,15 4 0,8 1 37,-11-4 86,34-3 0,-13 0-74,-3 2-29,30-1 51,-43-4 27,-18 3-53,1 0 0,-1 0-1,11 1 1,90 7 100,-74-7-85,-33-2-11,-1 2-57,0 0 0,0 0 0,0 0-1,0-1 1,0 1 0,0 0 0,0 0 0,0 0-1,0 0 1,0 0 0,0-1 0,0 1-1,0 0 1,1 0 0,-1 0 0,0 0 0,0 0-1,0 0 1,0-1 0,0 1 0,0 0-1,0 0 1,0 0 0,0 0 0,1 0 0,-1 0-1,0 0 1,0 0 0,0-1 0,0 1 0,0 0-1,1 0 1,-1 0 0,0 0 0,0 0-1,0 0 1,0 0 0,0 0 0,1 0 0,-1 0-1,0 0 1,0 0 0,0 0 0,10 0 14,-10 0 15,16 0-15,34 3 129,-49-3-188,-1-1-1903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4:35.9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1110 56 3473,'13'-39'2391,"-13"38"-2158,1 0 1,-1 0 0,0 0-1,0 1 1,0-1-1,0 0 1,0 0-1,0 0 1,0 0 0,0 0-1,0 0 1,0-1-1,0 2-76,-1 0-1,1 0 1,0-1-1,0 1 1,0 0-1,0 0 1,0 0-1,-1-1 0,1 1 1,0 0-1,0 0 1,0 0-1,-1-1 1,1 1-1,0 0 1,0 0-1,-1 0 1,1 0-1,0 0 1,0 0-1,-1 0 0,1 0 1,0 0-1,-1-1 1,-1 2 339,1-1-1,-1 0 1,0 0 0,0 1-1,1-1 1,-1 1 0,-3 0 0,3 0-1029,-26 14 1086,-175 137 614,-126 110-747,300-240-385,-305 256 453,274-222-393,-13 11 15,47-39-97,9-10-135,17-18 73,0-9-4864,0 7 3194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7:56.4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916 1 3745,'-13'0'11203,"2"2"-6566,5 0-5047,0 0 0,0 0 0,-7 5 0,2-2 1682,1 0-1228,0 0-1,0 0 0,1 1 0,0 1 0,0-1 1,0 2-1,-14 15 0,-46 56 372,10-10-298,-130 149 94,154-179-186,-212 228 120,224-243-130,1 0 0,2 2-1,0 0 1,-23 42 0,36-55-16,5-9-4,0-1 1,0 1-1,0-1 1,1 1-1,-1 0 1,1-1-1,0 1 1,0 0-1,0 0 1,0 4-1,0-8-48,1 0-1,-1 0 1,1 0 0,-1 0-1,1 0 1,-1-1 0,1 1-1,-1 0 1,1 0 0,-1-1-1,1 1 1,-1 0 0,1-1-1,-1 1 1,1 0 0,0-1-1,-1 1 1,1-1 0,-1 1-1,1-1 1,-1 0-1,1 0 54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7:56.8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88 3 5593,'-1'-1'296,"0"1"0,1 0-1,-1 0 1,1-1 0,-1 1-1,0 0 1,0 0 0,1 0-1,-1 0 1,0 0 0,1 0-1,-1 0 1,0 0 0,1 0-1,-1 0 1,0 1 0,1-1 0,-2 0-1,-11 6 478,-4 21 343,-17 24-341,33-48-720,-1 0 0,1-1 0,0 1 1,0 0-1,0 0 0,0 0 0,0 0 0,1 0 0,-1 1 0,1-1 1,0 0-1,0 0 0,0 0 0,1 0 0,-1 0 0,2 6 0,0-1 63,-1 0 16,1 0 0,0 0-1,0 0 1,1-1 0,0 1 0,5 9 0,-5-13-88,-1-1 0,1 1 1,-1-1-1,1 1 0,0-1 0,0 0 1,1 0-1,-1 0 0,1-1 0,-1 1 1,1-1-1,0 0 0,5 2 0,-5-2-28,0 0 1,1 0-1,-1-1 0,1 0 0,-1 0 1,1 0-1,-1 0 0,1-1 0,-1 0 1,1 0-1,-1 0 0,1 0 0,-1-1 1,1 0-1,-1 0 0,1 0 0,-1 0 1,9-4-1,-7 1-3,1 1 0,-1-1 0,0 0-1,0 0 1,-1-1 0,1 1 0,-1-1 0,0-1 0,0 1 0,-1-1 0,0 1-1,6-11 1,-7 10 20,0 0 0,0-1-1,-1 0 1,0 1 0,2-15 0,-3 17 12,-1 0 0,0-1 0,0 1 0,-1-1 0,1 1 0,-1 0 0,0 0 0,0-1 0,0 1 0,-4-8 0,2 5 77,-1 1-1,0 0 1,0 0 0,0 0-1,-1 0 1,0 1 0,-7-7 0,9 9-83,1 1 0,-1 0 0,0 0 1,1 0-1,-1 1 0,0-1 0,0 1 1,0-1-1,0 1 0,0 0 0,0 0 1,-1 1-1,1-1 0,0 0 0,0 1 1,-1 0-1,1 0 0,-6 0 1,7 1-82,0 0 1,0-1 0,0 1 0,0 0-1,0 0 1,0 0 0,0 0-1,0 0 1,1 0 0,-1 1 0,0-1-1,-2 3 1,3-3-90,0 1 0,1-1 0,-1 0 1,0 0-1,0 0 0,1 1 0,-1-1 0,1 0 0,-1 1 0,1-1 0,-1 1 0,1-1 0,0 0 0,0 1 0,-1-1 1,1 1-1,0-1 0,0 1 0,1 2 0,4 9-749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7:57.4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1089 1 6377,'30'34'2622,"-25"-27"530,-7-2-105,-11-3 1019,7-1-3990,-22 10 352,-112 62 152,122-63-559,-67 44 13,37-17-41,-75 72-1,-38 72-11,92-100 14,25-33-10,-3-2 0,-88 67 0,46-39-30,75-61 42,0 2-1,1 0 1,-21 31-1,23-33 5,9-12-5,0 1-1,0 0 1,0 0-1,1 0 1,-1 1-1,-1 2 1,-9-4 100,8-1-5907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7:57.8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108 60 5873,'-55'-2'2343,"54"2"-2199,-1 0 0,1 0-1,0 0 1,-1 0-1,1 1 1,-1-1 0,1 0-1,0 0 1,-1 1-1,1-1 1,0 1 0,-3 1-1,4-2-89,-1 0 0,1 1-1,0 0 1,-1-1 0,1 1 0,0-1-1,-1 1 1,1-1 0,0 1-1,0-1 1,-1 1 0,1 0 0,0-1-1,0 1 1,0 0 0,0 0 0,-1 5 353,-23 68 1296,23-71-1683,0 1-1,1-1 1,-1 0 0,1 0 0,0 1-1,0-1 1,0 0 0,0 1 0,0-1-1,1 0 1,0 1 0,-1-1 0,1 0 0,2 4-1,-1-3 0,0 0 0,1 0-1,-1 0 1,1 0 0,0-1 0,0 1-1,0-1 1,0 0 0,6 5-1,-3-4-9,0 0 0,0-1-1,0 1 1,0-1 0,1-1-1,-1 1 1,1-1-1,0 0 1,-1 0 0,1-1-1,0 0 1,0 0-1,12-1 1,-11-1 10,0 0 1,0-1-1,0 0 1,0 0-1,-1 0 1,1-1-1,-1-1 1,1 1-1,-1-1 1,0 0-1,0-1 1,-1 1-1,1-1 0,10-12 1,-12 12 27,-1 0-1,1-1 1,-1 0 0,0 0-1,-1 0 1,1 0 0,-1-1-1,-1 1 1,1-1 0,-1 0-1,0 0 1,0 0 0,-1 0-1,0 0 1,0 0 0,-1 0 0,0-8-1,-1 11 15,0 0-1,1 0 1,-1 0 0,-1 0-1,1 0 1,0 0-1,-1 1 1,0-1 0,0 0-1,0 1 1,0-1 0,-1 1-1,1 0 1,-1 0-1,0 0 1,0 0 0,0 1-1,0-1 1,-1 1-1,1-1 1,-8-2 0,4 1 18,0 1 0,0 0 0,-1 1 0,1 0 1,-1 0-1,1 1 0,-1 0 0,0 0 0,0 1 0,-12 0 1,14 1-121,0-1 11,0 0-1,0 1 0,0 0 1,0 1-1,-12 3 0,17-4-74,0-1 0,0 1 0,0-1-1,0 1 1,0 0 0,0 0-1,0-1 1,0 1 0,1 0 0,-1 0-1,0 0 1,0 0 0,1 0-1,-1 0 1,1 0 0,-1 0 0,1 1-1,-1-1 1,1 0 0,0 0 0,-1 0-1,1 0 1,0 1 0,0-1-1,0 0 1,0 0 0,0 1 0,0-1-1,0 0 1,0 0 0,1 0-1,-1 1 1,0-1 0,1 0 0,-1 0-1,1 1 1,6 15-1004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7:59.7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 0 2200,'-11'0'9209,"-5"0"-5333,15 1-3860,1-1 0,-1 1 0,1 0 0,0 0 0,-1-1 0,1 1 0,0 0 0,-1 0 0,1-1 0,0 1 0,0 0 0,0 0 0,0 0 0,0 1 0,0-1 8,-1 3 12,1-2-17,0-1-1,0 1 0,0 0 1,0-1-1,0 1 1,0 0-1,1-1 0,-1 1 1,1 0-1,-1-1 0,1 1 1,-1 0-1,1-1 1,0 1-1,2 2 0,2 7 45,-3-6-26,1 0 0,-1 0-1,1-1 1,0 1 0,1-1 0,-1 1 0,1-1 0,0 0-1,5 4 1,82 68 746,-49-42-571,64 67-1,-6-5 21,56 30 168,-138-111-326,0 0 1,-1 2-1,-1 0 1,-1 0-1,23 34 1,-14-19 23,2-1 0,49 46 0,-40-43-36,37 47 0,-25-19 39,-19-23 0,62 66 0,22-12-35,-74-64-39,40 39 0,12 36 51,-82-94-70,1 0 0,0-1 1,19 15-1,-2-2 24,27 30 1,-32-31-1,19 25 15,-4-5 4,0-1 62,-12-14-8,1 0 0,38 30 0,-16-17-59,-31-25-20,0 0 0,23 13 0,5-2 204,-44-24-158,-4-1-1106,2-2 660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8:02.6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99 0 4881,'-13'1'8878,"1"4"-7283,9-3-1675,-1 0 1,1 1-1,-1 0 1,1 0 0,0 0-1,-3 4 1,-28 35 142,32-39-60,0 0 1,0 0 0,1 1-1,-1-1 1,1 1 0,0 0-1,0-1 1,0 1 0,1 0 0,-1-1-1,1 1 1,0 0 0,0 0-1,0-1 1,1 1 0,-1 0 0,2 4-1,-1-2 3,0 0-3,0-1 1,0 0 0,0 1-1,1-1 1,0 0 0,0 0 0,0 0-1,1 0 1,-1-1 0,1 1 0,4 4-1,-5-6-4,1-1 0,0 1-1,0 0 1,0-1-1,1 1 1,-1-1 0,1 0-1,-1 0 1,1-1-1,-1 1 1,1-1 0,0 1-1,0-1 1,0 0 0,8 0-1,-8-1 1,0 0-1,0 0 1,1 0-1,-1-1 0,0 0 1,0 0-1,0 0 1,0 0-1,0-1 1,0 1-1,0-1 1,0 0-1,0 0 1,-1-1-1,1 1 0,-1-1 1,0 0-1,5-5 1,0 0 11,-1 0 1,-1-1 0,1 0 0,-1 0-1,9-20 1,-13 25 7,0 0 1,-1-1-1,1 1 1,-1 0 0,0 0-1,0 0 1,-1-1-1,1 1 1,-1-1-1,0-6 1,-1 9 0,1-1 0,-1 1 0,1 0-1,-1 0 1,0 0 0,1 0 0,-1 0 0,0 0 0,-1 1 0,1-1 0,0 0 0,0 0-1,-1 1 1,1-1 0,-1 1 0,1-1 0,-1 1 0,0 0 0,0-1 0,1 1 0,-1 0 0,0 0-1,-2 0 1,-3-1-33,0 0 0,0 0 0,0 1 0,0 1 0,0-1 0,0 1 0,0 0 0,0 0 0,0 1 0,0 0 0,0 0 0,1 1 0,-1 0 0,0 0 0,0 1 0,-9 5 0,14-8-94,1 1-1,-1 0 1,1 0 0,-1 0 0,1 0 0,0 0 0,0 0 0,-1 0 0,1 1 0,0-1-1,0 0 1,0 1 0,1-1 0,-1 1 0,-1 1 0,0 10-488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7:14.0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80 322 5225,'-43'38'2557,"40"-35"-2002,0-1 1,0 1 0,1-1 0,-1 1 0,-4 6 0,5-7-239,2-2-141,0 1-1,-1-1 0,1 1 0,-1-1 1,1 1-1,-1-1 0,0 1 0,1-1 1,-1 1-1,1-1 0,-1 0 0,-1 1 1,2-1-132,0 0 1,0 0 0,0 0-1,-1 0 1,1 0 0,0 0 0,0 0-1,0 0 1,0 0 0,-1 0-1,1 0 1,0 0 0,0 0-1,0 0 1,0 0 0,-1 0 0,1 0-1,0 0 1,0 0 0,0 0-1,0 0 1,0-1 0,-1 1-1,1 0 1,0 0 0,0 0-1,0 0 1,0 0 0,0 0 0,0-1-1,-1 1 1,1 0 0,0 0-1,0 0 1,0 0 0,0 0-1,0-1 1,0 1 0,0 0-1,0 0 1,0 0 0,0 0 0,0-1-1,0 1 1,0 0 0,0 0-1,0 0 1,0 0 0,0-1-1,0 1-40,1-1-1,-1 1 0,0-1 1,1 1-1,-1-1 1,1 1-1,-1-1 0,1 1 1,-1 0-1,1-1 0,-1 1 1,1 0-1,-1-1 0,1 1 1,-1 0-1,2-1 1,4-2 2,3-2 0,0-2-1,13-9 0,75-77 16,-21 18 5,-31 34 57,92-66-1,-84 77 383,-59 31 531,-14 5-3663,11-3 1653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7:14.4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62 5993,'2'-6'5770,"-2"4"-3521,1 32-2096,4 32 0,-4-59-142,-1 0-1,1-1 1,0 1 0,0 0 0,0-1 0,0 1-1,0 0 1,1-1 0,-1 1 0,1-1 0,-1 0 0,1 1-1,0-1 1,0 0 0,0 0 0,0 0 0,1-1-1,-1 1 1,0 0 0,1-1 0,-1 1 0,1-1 0,4 2-1,-4-2-3,1 0 0,0-1-1,0 1 1,0 0 0,0-1 0,-1 0-1,1 0 1,0 0 0,0-1-1,0 1 1,0-1 0,0 0-1,-1 0 1,1 0 0,4-2-1,-3 0 4,-1 0 0,1 0 0,0 0 0,-1 0 0,1-1-1,-1 0 1,0 0 0,-1 0 0,1-1 0,-1 1 0,4-7-1,-2 4 37,-1-1-1,-1 0 1,1 0-1,-2 0 1,1 0-1,2-15 1,-4 20 6,-1 1 1,1-1 0,-1 0 0,0 0-1,0 0 1,0 0 0,-1 1 0,1-1-1,-1 0 1,1 0 0,-1 0 0,0 1 0,-2-5-1,1 5 26,1 0-1,-1 0 1,1 0-1,-1 0 1,0 0-1,0 0 0,0 0 1,0 1-1,0-1 1,0 1-1,-1 0 1,1-1-1,0 1 1,-5-1-1,2 0-104,0 1-1,0 0 1,0 0 0,0 1-1,0-1 1,0 1 0,0 0-1,1 1 1,-1-1 0,0 1-1,0 0 1,0 0 0,0 0-1,0 1 1,1-1 0,-1 1-1,1 0 1,-1 1 0,1-1-1,0 1 1,-5 3 0,3-2-724,-2 2-2233,5 3 1637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7:14.9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13 503 6081,'-6'1'1519,"0"1"1402,11-1-959,-3-2-1833,-1 1 0,1 0 0,0-1 0,-1 1 0,1-1 0,-1 1 0,1-1 0,-1 0 0,0 0 0,1 0 0,-1 0 0,0 0 0,1 0 0,-1 0 0,0 0 0,1-2 0,3-2 38,9-9 60,0-1 0,17-25 0,18-21-112,8 11-83,-20 19-20,127-112 36,1 10 312,-198 153 793,-19 16-2456,28-17 789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7:15.4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77 19 6721,'-2'1'282,"0"-1"0,-1 0-1,1 1 1,-1 0-1,1-1 1,0 1 0,0 0-1,-1 0 1,1 1-1,0-1 1,0 0 0,0 1-1,0-1 1,0 1 0,0-1-1,1 1 1,-1 0-1,0 0 1,1 0 0,0 0-1,-2 3 1,0 0-152,0 1 1,0 0 0,0-1-1,1 1 1,0 1-1,-2 11 1,3-13-81,1 1-1,-1-1 1,1 1 0,1-1-1,-1 1 1,1-1 0,0 1-1,0-1 1,0 1 0,1-1-1,0 0 1,0 0 0,0 0-1,7 9 1,-7-11-34,0 0 0,0 0 1,0 0-1,1-1 0,-1 1 1,1-1-1,0 0 0,0 0 1,-1 0-1,2 0 0,-1 0 0,0-1 1,0 0-1,0 1 0,1-1 1,-1 0-1,1 0 0,-1-1 0,0 1 1,1-1-1,0 0 0,-1 0 1,1 0-1,5-1 0,-4 0-8,0 0-1,0-1 1,-1 1-1,1-1 0,0-1 1,-1 1-1,1-1 1,-1 1-1,0-1 1,0 0-1,0-1 1,0 1-1,-1-1 1,1 0-1,3-5 0,-2 3 18,-1 0-1,0-1 0,0 0 0,-1 1 1,0-1-1,0-1 0,0 1 0,-1 0 0,2-12 1,-3 16 7,-1-1 0,0 1 1,0 0-1,0 0 0,0 0 1,-1-1-1,1 1 1,-1 0-1,0 0 0,0 0 1,0 0-1,0 0 0,0 0 1,-4-5-1,2 4 13,0 1-1,0-1 0,0 1 1,0 0-1,0 0 1,0 0-1,-1 1 1,0-1-1,1 1 0,-6-2 1,4 1-35,-1 1 1,1 0-1,-1 0 0,1 1 1,-1-1-1,0 1 1,0 1-1,1-1 0,-1 1 1,0 0-1,0 0 1,0 1-1,1-1 1,-1 1-1,0 1 0,1-1 1,-6 3-1,4-1-98,1 0 1,-1 0-1,-9 9 0,13-11-119,1 1-1,0 0 0,0 0 1,1 0-1,-1 0 0,0 0 1,1 1-1,-1-1 0,1 0 1,0 1-1,-1-1 0,1 1 1,-1 3-1,1 11-773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4:36.5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65 1 3257,'-47'34'2515,"34"-25"3337,12-9-5729,1 0 1,0 0-1,0 0 1,0 1-1,0-1 1,0 0-1,-1 0 1,1 0-1,0 0 1,0 0-1,0 0 1,0 0-1,0 0 1,0 1-1,-1-1 1,1 0-1,0 0 1,0 0-1,0 0 1,0 0-1,0 0 1,0 1-1,0-1 1,0 0-1,0 0 1,0 0-1,0 0 1,0 1-1,0-1 1,0 0-1,0 0 1,0 0-1,0 1 1,0 0-968,-1 15 924,1-1 0,0 1-1,5 26 1,-4-39-82,-1 1 0,1 0 0,0 0 0,0 0 0,0 0 0,0-1 0,1 1 0,-1-1 0,1 1 0,0-1 0,0 0 0,1 1 0,-1-1 0,0 0 0,1 0 0,0-1 0,0 1 0,0-1 0,0 1 0,0-1 0,5 2 0,-5-2 1,1-1 0,0 0 1,0 0-1,0 0 0,0 0 1,0-1-1,0 0 0,0 0 1,0 0-1,0 0 0,0 0 0,0-1 1,0 0-1,0 0 0,0 0 1,0 0-1,0-1 0,6-2 1,-6 1 24,1 0 0,0 0 0,-1 0 0,0 0 0,0 0 0,0-1 0,0 0 0,0 0 0,-1 0 1,1 0-1,3-7 0,-6 8 9,1 1 0,-1-1 0,0 1 0,0-1 0,0 0 0,0 0 0,-1 0 0,1 1 0,-1-1 0,0 0 0,1 0 0,-1 0 1,-1 0-1,1 0 0,0 0 0,-1 0 0,1 1 0,-1-1 0,0 0 0,0 0 0,0 1 0,-2-4 0,-2-2 73,0 0 1,0 1-1,-1 0 0,0 0 0,-1 0 0,1 1 0,-1 0 1,0 0-1,-1 1 0,1 0 0,-1 0 0,-11-5 0,18 10-165,0 0 0,-1-1 0,1 1-1,0-1 1,0 1 0,0 0 0,0 0 0,0 0-1,0 0 1,0 0 0,0 0 0,-1 0-1,1 0 1,0 0 0,0 0 0,0 1-1,0-1 1,0 0 0,0 1 0,0-1-1,0 1 1,0-1 0,0 1 0,0 0-1,0-1 1,0 1 0,0 0 0,1-1 0,-1 1-1,0 0 1,0 0 0,1 0 0,-1 0-1,1 0 1,-1 0 0,1 0 0,-1 0-1,1 0 1,-1 0 0,1 0 0,0 0-1,0 0 1,0 0 0,-1 0 0,1 1-1,0-1 1,0 0 0,1 0 0,-1 1-1,1 1-1009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7:16.8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76 547 4217,'-42'6'1978,"41"-6"-1756,-1 1 0,1-1 0,0 0 1,0 0-1,0 1 0,-1-1 0,1 0 0,0 1 1,0-1-1,0 1 0,0 0 0,0-1 0,-2 2 1,3-1-69,0-1 1,-1 0 0,1 1 0,-1-1 0,1 0-1,0 0 1,-1 1 0,1-1 0,-1 0-1,1 0 1,-1 0 0,1 0 0,-1 0 0,1 1-1,-1-1 1,1 0 0,-1 0 0,1 0 0,-1 0-1,-5-2 545,6 0 144,12-6-312,-11 8-515,6-4 56,0 0 1,10-10-1,63-54 101,45-39-50,8 5-64,114-93 501,-218 167-290,-23 21-1,1 1-1,10-9 1,-17 15-248,0 0 0,0 0 0,0 0-1,0 0 1,0 0 0,0 0 0,0 0 0,0 0-1,0 0 1,0 0 0,0 0 0,0 0 0,0 0-1,0 0 1,0 0 0,0 0 0,0 0-1,0 0 1,-1 0 0,1 0 0,0 0 0,0 0-1,0 0 1,0 0 0,0 0 0,0 0 0,0 0-1,0 0 1,0 0 0,0 0 0,0 0 0,0 0-1,0 0 1,0 0 0,0 0 0,0 0-1,0-1 1,0 1 0,0 0 0,0 0 0,0 0-1,0 0 1,0 0 0,0 0 0,0 0 0,0 0-1,0 0 1,0 0 0,0 0 0,0 0 0,0 0-1,0 0 1,0 0 0,0 0 0,0 0-1,-11 3-396,4 0-97,3-1 186,0 0 0,0 0 0,0 0 0,0 1 0,0-1 0,-5 6 1,-44 42-492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7:17.3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8 140 6809,'5'-19'1299,"-1"-2"187,-3-2 2320,-1 22-3754,0 1 1,0 0-1,0 0 0,0-1 1,0 1-1,0 0 0,0 0 1,0-1-1,0 1 0,0 0 0,0 0 1,-1-1-1,1 1 0,0 0 1,0 0-1,0 0 0,0 0 0,-1-1 1,1 1-1,0 0 0,0 0 1,0 0-1,-1 0 0,1 0 0,0-1 1,0 1-1,-1 0 0,1 0 1,0 0-1,0 0 0,-1 0 0,1 0 1,0 0-1,0 0 0,-1 0 1,1 0-1,0 0 0,0 0 1,-1 0-1,1 0 0,0 0 0,0 0 1,-1 0-1,1 1 0,0-1 1,0 0-1,0 0 0,-1 0 0,1 0 1,0 0-1,0 1 0,0-1 1,-1 0-1,1 0 0,0 0 0,0 1 1,0-1-1,0 0 0,-1 0 1,1 0-1,0 1 0,-2 7-78,1 0 0,-1-1 0,1 1 0,1 0 0,-1 0-1,2 0 1,-1 0 0,1 0 0,2 8 0,-3-14 22,0 0 0,1 0 1,-1-1-1,1 1 0,-1 0 0,1 0 1,0 0-1,0-1 0,0 1 0,0-1 1,0 1-1,0 0 0,0-1 0,1 0 1,-1 1-1,1-1 0,-1 0 0,1 0 0,-1 0 1,1 0-1,-1 0 0,1 0 0,0 0 1,0 0-1,-1-1 0,1 1 0,0-1 1,0 1-1,3-1 0,-2 0 2,1 0 0,-1 0 0,0 0 0,0-1 0,0 0 0,0 1 0,0-1 0,0 0 0,0-1 0,0 1 0,0 0 0,-1-1 0,1 0 0,0 1 0,2-3-1,1-2 8,-1 0-1,10-13 1,-7 7 21,-5 9-1,-1-1 0,1 1-1,-1-1 1,0 1-1,0-1 1,2-8 0,-4 10 4,1-1 0,-1 1 1,1 0-1,-1-1 0,0 1 1,0 0-1,0-1 0,-1 1 1,1-1-1,0 1 0,-1 0 1,0-1-1,1 1 0,-3-3 1,0 0 65,0 0 0,-1 0 1,0 0-1,0 0 0,0 1 1,0 0-1,-1 0 0,1 0 0,-1 1 1,0-1-1,0 1 0,-1 0 1,1 1-1,-1-1 0,1 1 1,-1 0-1,0 0 0,-10-1 1,14 3-115,0 0 0,1 0 0,-1 0 0,0 0 0,0 0-1,1 0 1,-1 1 0,0-1 0,1 1 0,-1-1 0,0 1 0,1-1 0,-1 1 0,-2 1 0,4-1-46,-1 0-1,0-1 0,1 1 0,-1 0 1,0-1-1,1 1 0,-1 0 1,1 0-1,-1-1 0,1 1 1,0 0-1,-1 0 0,1 0 1,0 0-1,0 0 0,-1 0 0,1 0 1,0-1-1,0 1 0,0 0 1,0 0-1,0 0 0,0 0 1,1 0-1,-1 0 0,0 0 1,0 0-1,1-1 0,-1 1 1,1 1-1,9 18-476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8:07.9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94 44 3369,'-5'-5'5076,"4"4"-3795,-1-1 1,0 0 0,1 1-1,-1-1 1,-4-2 0,5 4-1251,0 0 1,1-1-1,-1 1 1,0 0 0,0 0-1,0 0 1,0 0 0,0 0-1,0 0 1,0 0-1,0 0 1,0 0 0,0 0-1,0 0 1,0 0-1,0 1 1,-1 0 0,0-1-31,1 1 1,0-1-1,0 1 1,0 0 0,0 0-1,-1-1 1,1 1 0,0 0-1,0 0 1,0 0 0,1 0-1,-1 0 1,0 0 0,0 1-1,0-1 1,1 0-1,-1 0 1,1 0 0,-1 1-1,1-1 1,-1 2 0,-8 19-5,2-9 0,1-3-1,-6 16-1,11-23 4,1-1 0,-1 0 0,1 1 0,0-1 0,-1 0 0,1 1-1,0-1 1,1 0 0,-1 1 0,0-1 0,1 0 0,-1 1 0,1-1 0,0 0 0,1 4 0,1 0-5,0-1 1,0 0-1,8 9 0,-11-14 6,2 3-1,1 0 0,-1-1 0,0 0 1,1 1-1,-1-1 0,1 0 0,0 0 0,0-1 0,-1 1 1,1-1-1,0 1 0,1-1 0,-1 0 0,0 0 0,0 0 1,0 0-1,1-1 0,-1 1 0,0-1 0,1 0 1,-1 0-1,0 0 0,1 0 0,-1-1 0,0 1 0,0-1 1,1 0-1,-1 0 0,0 0 0,0-1 0,5-2 0,-3 1 11,0 1 0,-1-2-1,1 1 1,-1 0-1,0-1 1,0 0 0,0 0-1,-1 0 1,1-1-1,-1 1 1,0-1 0,0 0-1,-1 1 1,1-1 0,-1 0-1,0-1 1,0 1-1,1-9 1,-2 10 27,-1-1 0,0 1 0,0-1 0,0 1 0,0-1 0,0 1 0,-1 0 0,0-1 0,0 1 0,0 0 0,-1-1 0,1 1 0,-1 0 0,-4-6-1,3 6 45,0-1-1,-1 1 0,1 0 0,-1 0 0,0 0 0,-1 0 0,1 1 0,-1 0 0,1 0 0,-1 0 0,-7-2 0,10 3-43,-1 1-1,1 0 1,-1 1-1,0-1 1,0 0-1,0 1 1,1-1 0,-1 1-1,0 0 1,0 0-1,0 0 1,0 1 0,1-1-1,-6 2 1,4-1-37,-1 1 0,1 0-1,0 0 1,0 0 0,0 0 0,0 1 0,0 0 0,-3 3 0,5-5-16,1 0 0,0 1 1,-1-1-1,1 0 0,0 1 0,0 0 0,0-1 1,0 1-1,-1 1 0,2-2-83,0-1 0,0 1 1,0 0-1,-1-1 0,1 1 0,0-1 1,0 1-1,0 0 0,0-1 0,0 1 1,0 0-1,0-1 0,0 1 0,0-1 1,1 1-1,-1 0 0,0-1 0,0 1 0,1-1 1,-1 1-1,0-1 0,0 1 0,1 0 1,-1-1-1,1 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8:10.6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 0 3081,'-6'1'6181,"-1"2"-2528,6-2-3540,0-1 1,0 1 0,1 0 0,-1-1-1,0 1 1,0 0 0,1 0 0,-1 0-1,0-1 1,1 1 0,-1 0 0,1 0-1,-1 0 1,1 0 0,-1 0 0,1 0-1,0 0 1,-1 2 0,1-1-97,0 1 0,0-1 1,1 0-1,-1 0 0,0 1 1,1-1-1,-1 0 0,1 0 0,0 0 1,0 0-1,2 4 0,2 3 42,0 0 0,1 0 0,1 0 0,-1 0 0,1-1-1,10 9 1,53 45 296,45 42 160,-90-76-354,-1 1 1,30 50-1,-42-60-116,26 38 165,55 64-1,90 81 483,-173-192-521,-1 0 1,20 15-1,-28-24-125,0-1 0,0 1 0,0 0 0,0 0 0,0 0 0,-1 0 0,1 0 0,0 0 0,0 0 0,-1 0 0,1 0 0,-1 0 0,2 2 0,-2-2 163,-6-3-511,4 1-437,-1-1 124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8:11.1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97 58 4241,'0'0'240,"0"0"0,0 0-1,0-1 1,0 1 0,0 0 0,0 0 0,0 0 0,0-1 0,0 1 0,0 0-1,0 0 1,0 0 0,0-1 0,0 1 0,0 0 0,0 0 0,0 0-1,-1-1 1,1 1 0,0 0 0,0 0 0,0 0 0,0 0 0,-1 0-1,1-1 1,0 1 0,0 0 0,0 0 0,-1 0 0,1 0 0,0 0-1,-9 1 1595,-13 10-1712,11-4 145,-18 16 0,26-21-235,1 1 0,0-1 0,0 1 0,0 0-1,1-1 1,-1 1 0,1 0 0,-1 0 0,1 0 0,0 0 0,0 0 0,0 1 0,1-1 0,-1 0 0,1 0 0,0 1 0,0-1 0,0 0 0,0 0 0,0 1 0,2 5 0,-2-6-25,1 0 0,0 1 0,0-1 0,0 0 0,0 0 0,1 1 1,-1-1-1,1 0 0,-1 0 0,1-1 0,0 1 0,0 0 1,5 4-1,-3-4-2,0 1 1,0-2-1,1 1 1,-1 0 0,0-1-1,1 0 1,0 0 0,8 3-1,-5-3 3,1 0-1,-1-1 1,1 0-1,-1 0 1,1-1-1,-1 0 1,1-1-1,-1 0 1,1 0-1,15-4 1,-19 3 2,-1 1 1,1-1-1,0 0 1,-1-1-1,1 1 1,-1-1-1,1 0 1,-1 0-1,0 0 0,0-1 1,-1 1-1,1-1 1,-1 0-1,0 0 1,0 0-1,0-1 1,0 1-1,-1-1 0,0 1 1,0-1-1,0 0 1,0 0-1,1-8 1,-1 5 64,-1 0 0,0 0 0,-1 0 0,0-17 1,-1 22-24,0 0 1,0-1 0,0 1 0,0 0-1,0-1 1,0 1 0,-1 0-1,0 0 1,1 0 0,-1 0 0,0 1-1,-1-1 1,1 1 0,-5-5 0,2 3 54,0 0 0,0 1 0,0 0 0,-1 0 0,1 0 0,-1 1 0,-8-3 0,1 1 84,-1 1 0,-16-2 0,26 4-257,0 1 0,0 0-1,1 0 1,-1 1 0,0-1 0,0 1-1,1 0 1,-1 0 0,0 0 0,1 0-1,-1 1 1,1-1 0,-6 5 0,6-5-229,1 1 0,0 0 0,0-1 0,0 1 0,0 0 0,0 0 0,0 1 0,0-1 0,1 0 0,-1 1 0,-1 4 0,-4 10-864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8:11.8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4241,'0'0'10279,"2"5"-9084,-1-1-1128,0 0-1,0 0 1,1 0-1,0-1 1,0 1-1,0-1 0,0 1 1,0-1-1,1 0 1,4 5-1,3 5 19,3 3 126,21 33 0,-11-11 75,34 49 50,-45-69-305,2-2 0,0 0 1,16 14-1,-2-5-4,1 0 58,-1 1 0,48 58 1,15 61 436,-60-93-308,53 68-1,-83-118-210,3 3 18,0 0-1,0-1 0,0 1 0,1-1 1,-1 0-1,1 0 0,10 6 0,-15-10-6,1 1-1,0-1 0,-1 0 0,1 0 0,0 0 0,0 0 0,-1 0 1,1 0-1,0 0 0,0 0 0,-1 0 0,2 0 0,-2 0-39,0 0 0,1 0 0,-1 0 0,0 0 0,0 0 0,0 0 0,0 0 0,0 0-1,0 0 1,0-1 0,1 1 0,-1 0 0,0 0 0,0 0 0,0 0 0,0 0 0,0 0 0,0 0-1,0 0 1,0 0 0,1 0 0,-1 0 0,0-1 0,0 1 0,0 0 0,0 0 0,0 0-1,0 0 1,0 0 0,0 0 0,0 0 0,0-1 0,0 1 0,0 0 0,0 0 0,0 0 0,0 0-1,0 0 1,0 0 0,0-1 0,0 1 0,0 0 0,0 0 0,0 0 0,0 0 0,0 0-1,0 0 1,0 0 0,0-1 0,0 1 0,0 0 0,0 0 0,-1 0 0,1 0 0,0 0 0,0 0-1,0 0 1,0 0 0,0 0 0,0 0 0,0-1 0,0 1 0,-1 0 0,1 0 0,0 0-1,0 0 1,0 0 0,0 0 0,0 0 0,-3-1-555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8:14.0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122 37 2785,'-22'-1'8687,"16"0"-8208,0 1 1,0 0 0,1 0 0,-1 0 0,0 1-1,0 0 1,-10 3 0,15-4-462,-1 1 0,1-1 0,-1 1 0,1 0 1,0 0-1,-1-1 0,1 1 0,0 0 0,-1 0 0,1 1 0,0-1 0,0 0 1,-1 2-1,-1 2 0,0 1 0,0-1-1,-1 9 1,1-8-6,1 0 0,0 1-1,1-1 1,-2 12-1,3-14-5,0-1-1,0 1 1,1-1-1,-1 1 0,1 0 1,-1-1-1,1 1 0,1-1 1,-1 0-1,0 1 1,1-1-1,-1 0 0,4 5 1,-2-4-4,1 0 1,0 0-1,0 0 1,0 0-1,0-1 1,0 1 0,1-1-1,-1 0 1,1-1-1,0 1 1,0-1-1,0 0 1,0 0-1,0 0 1,0-1-1,1 0 1,-1 0 0,0 0-1,1 0 1,-1-1-1,1 0 1,-1 0-1,1-1 1,-1 0-1,0 0 1,1 0-1,-1 0 1,0-1 0,0 0-1,0 0 1,0 0-1,6-4 1,-5 2 21,0-1 0,-1 1-1,1-1 1,-1 0 0,0 0 0,-1 0 0,1-1 0,-1 0 0,0 1 0,3-9 0,-5 11 38,-1 0 0,0 0-1,0 0 1,0 0 0,0 0 0,0 0 0,-1-1 0,0 1 0,1 0 0,-1 0 0,0 0 0,-1 0 0,1-1 0,0 1 0,-1 0 0,0 0 0,0 0 0,0 0 0,0 0 0,0 0 0,0 0 0,-1 0 0,0 1 0,1-1-1,-4-3 1,-1 0 62,1 0 0,-1 1 0,-1-1 0,1 1 0,-1 1-1,0-1 1,0 1 0,0 1 0,-11-5 0,9 5-120,0 0 1,-1 0 0,1 1 0,-1 1-1,1-1 1,-1 1 0,-15 1 0,21 0-69,0 1 1,0-1-1,0 1 1,0 0-1,1 0 1,-6 2-1,7-2 5,1-1 0,0 1 0,0 0-1,-1 0 1,1-1 0,0 1 0,0 0 0,0 0 0,0 0-1,0 1 1,0-1 0,0 0 0,0 0 0,0 1-1,1-1 1,-1 0 0,1 1 0,-1-1 0,0 3-1,0 0-387,0 0-1,0 0 0,1 1 1,0-1-1,-1 0 0,1 0 1,1 1-1,-1-1 0,1 0 1,0 0-1,0 0 0,2 6 0,7 10-992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8:29.4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46 63 4185,'-11'-40'2180,"10"39"-1933,0 0 0,1 0 0,-1 0 0,0 0 0,0 0 0,1 0 0,-1 0 0,0 0 1,0 0-1,0 0 0,0 0 0,0 0 0,0 1 0,-1-1 0,1 0 0,0 1 0,0-1 0,0 1 0,-2-1 0,-4-2 1268,1 0 1794,9 9-2699,3 4-621,-1 2 31,2-1 1,0 0-1,0 0 0,1 0 0,10 10 1,-8-10-6,14 14 36,1-1 0,1-1 1,49 33-1,-44-34 98,0 2 1,33 33 0,-49-41 355,27 35 1,-38-47-164,-8-7 272,0-3-4386,2 4 2548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8:29.8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184 1 3489,'-28'1'9210,"16"1"-8717,0-1-1,-18 6 0,28-6-424,0-1 0,-1 1 0,1 0 0,0 1 0,0-1 0,-1 0 0,1 1 0,0-1 0,0 1 0,1 0 0,-1-1 0,0 1 0,-2 3 0,-2 2 51,-4 4-48,1-1-1,0 2 1,-15 23 0,22-31-78,1-1 0,-1 1-1,0 0 1,1 0 0,0-1 0,0 1 0,0 0 0,0 0 0,1 1 0,-1-1 0,1 0 0,0 0 0,1 0 0,-1 0 0,0 0 0,1 0-1,0 0 1,2 5 0,-2-5-3,1 0-1,0 0 0,0 0 0,1-1 1,-1 1-1,1-1 0,-1 1 1,1-1-1,0 0 0,0 0 0,1 0 1,-1 0-1,1-1 0,-1 1 1,9 3-1,-7-4 11,1 1 0,0-2 0,0 1 0,0-1 0,0 1 0,1-2 0,-1 1-1,0-1 1,0 0 0,10-1 0,-8 0 17,1-1 0,-1 1 0,0-2 0,0 1 0,0-1-1,0 0 1,12-8 0,-15 8 4,0 0 1,0 0-1,-1-1 0,1 0 1,-1 0-1,1-1 0,-1 1 1,-1-1-1,1 1 0,5-10 1,-8 10 18,1 1-1,-1-1 1,0 0 0,0 0 0,0 0 0,0 1 0,0-1-1,-1 0 1,0 0 0,0 0 0,0 0 0,0 0 0,-1 0-1,0 0 1,1 0 0,-1 0 0,-1 0 0,1 0 0,0 1 0,-1-1-1,0 1 1,0-1 0,0 1 0,0 0 0,-1-1 0,1 1-1,-5-4 1,3 3-60,-1 0 0,1 0-1,-1 0 1,0 1 0,0-1 0,0 1-1,0 0 1,-1 1 0,1-1 0,-1 1-1,1 0 1,-1 1 0,0-1 0,0 1-1,0 0 1,0 1 0,-10-1-1,14 1-95,1 1 0,-1-1-1,1 0 1,-1 1 0,1-1-1,0 0 1,-1 1 0,1 0-1,0-1 1,-1 1-1,1 0 1,0 0 0,0 0-1,0 0 1,0 0 0,0 0-1,0 0 1,0 0-1,0 0 1,0 0 0,0 1-1,0 0 1,-4 16-772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14:28:30.2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10 9826,'-2'-2'3503,"-6"-5"893,15 16-4551,11 13 152,28 25-1,-18-19-1,146 135 39,-31-32 164,-134-123-193,1 1 231,-9-8-776,-5-2-845,-10-5-1270,-5-5 1103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6DBB-2053-4014-84AF-A822E2F62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139A0-70B2-4C07-A2DB-A86B42222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4C44F-8131-44EA-A702-97C924F77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CC62A-9204-44E6-A302-0603E7A23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8F35F-0E3D-4A9E-91EB-24B09BD9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177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750D-23F2-4D3A-BA10-7563578AD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712310-165C-4F52-AC1A-B91FC3EAD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781F1-7AF9-46B7-B051-650E7E7B3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3A779-F501-4C8E-AF0F-4D635E4D0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69B23-DFE0-45D2-8F95-7C7686BB6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818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A735A4-51AF-40E6-9837-1CD97028D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90983-DF54-4F11-8224-D42782B39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FC302-02FC-4ED5-9F9F-BB833CEA5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121AA-02DB-4B3C-90D3-C42E8268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98255-01FA-4D54-B20B-7A05C155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528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78485-15E6-4710-A54E-02BD4853C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4CB98-A2B8-439F-A532-A64557674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956C4-1A01-4DAD-93FA-71AB7F1C1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06804-CCD0-4A29-B34F-5FC4A2BE7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0BA85-2FFC-41FE-84E9-120BD646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370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72ACE-E4EA-4641-A905-CD93C4AE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A1FA2-20F8-4C42-88B4-8AA0A17AB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326F4-C238-4554-96E7-287974F52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B6027-2572-4E4B-A130-541E05C3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C1411-7D7E-4D6E-9A33-68B49FFA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334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4FB16-5269-47BF-8375-FB27FA84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23726-6AA7-4060-8CF3-CAB6DCA53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14FCE-FE79-4DC2-81E2-8311B2247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71006-56C3-4B71-A450-F03B3338D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E6EE9-5604-4149-8BF6-59AE18A0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7BA04-1014-4498-9C65-61D92EFF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849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00EB8-36AB-4BA2-B56B-DCEC28FB3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884CD-4E44-4DDC-AFBD-0B6EA281D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5D9DE-0F07-444A-85A8-1F9FBDB19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8485E-3D7A-4CD3-AFFE-1941CE79DE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38128A-C80B-4316-BD2B-A11456153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591146-CFE8-45B7-A01B-C331626B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29950D-B585-483B-AF58-C5D83056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2AE6FF-684F-4D4E-BE47-25C6C03F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213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D430-C58D-4B50-A218-0BF4EDF96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7E4E11-4EDF-4791-BCF1-31FE24936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D13918-37D5-4648-B03A-AC6615E2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3A8F15-D4A5-460B-8CCD-06023F8F7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446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C0527D-1FF5-44D7-B102-B79D5F8A6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24331A-2D24-4908-81F4-C4F715C5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F5E35-7554-4B27-AE85-9860228F1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004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9418-FE96-4502-A726-26A7F47DA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1CA50-0534-4721-B4A0-229A73523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60449-F3BA-4F04-81AF-8435E64F4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4AD61-0B8B-420C-B33F-33CD399CF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48EF-79ED-42B4-960E-1920179B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3D7A0-46AA-48E9-9792-12D63F2E8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444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FE984-AC7C-41E8-A7E6-C9C7AD73B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4EF724-15C7-4564-9551-CB8C9E203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CCBDD-A666-426A-9918-3E2CF053A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936705-4B7C-4DA4-BF6E-D12E815D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CF257-773E-4E44-9AA9-20DB8D73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8B06F-BAA0-4A5B-84D0-43154BB5D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975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866B5-C183-4607-942D-1B0394C4C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297AF-BFD3-452A-8046-CC2368801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5A5B9-2129-4B92-8744-F4587BC17E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61893-A224-4879-ABA8-CA0C16AF02BD}" type="datetimeFigureOut">
              <a:rPr lang="en-CA" smtClean="0"/>
              <a:t>2021-06-18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C62A1-8BF6-4281-B5EA-E3A207D1C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D367C-106B-4E37-9BF1-357E4A691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901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9.xml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7" Type="http://schemas.openxmlformats.org/officeDocument/2006/relationships/image" Target="../media/image147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260.xml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8.png"/><Relationship Id="rId4" Type="http://schemas.openxmlformats.org/officeDocument/2006/relationships/customXml" Target="../ink/ink26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9.png"/><Relationship Id="rId4" Type="http://schemas.openxmlformats.org/officeDocument/2006/relationships/customXml" Target="../ink/ink2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3.xml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customXml" Target="../ink/ink26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1.xml"/><Relationship Id="rId21" Type="http://schemas.openxmlformats.org/officeDocument/2006/relationships/customXml" Target="../ink/ink13.xml"/><Relationship Id="rId42" Type="http://schemas.openxmlformats.org/officeDocument/2006/relationships/image" Target="../media/image27.png"/><Relationship Id="rId63" Type="http://schemas.openxmlformats.org/officeDocument/2006/relationships/customXml" Target="../ink/ink34.xml"/><Relationship Id="rId84" Type="http://schemas.openxmlformats.org/officeDocument/2006/relationships/image" Target="../media/image48.png"/><Relationship Id="rId138" Type="http://schemas.openxmlformats.org/officeDocument/2006/relationships/image" Target="../media/image75.png"/><Relationship Id="rId159" Type="http://schemas.openxmlformats.org/officeDocument/2006/relationships/customXml" Target="../ink/ink82.xml"/><Relationship Id="rId170" Type="http://schemas.openxmlformats.org/officeDocument/2006/relationships/image" Target="../media/image91.png"/><Relationship Id="rId191" Type="http://schemas.openxmlformats.org/officeDocument/2006/relationships/customXml" Target="../ink/ink98.xml"/><Relationship Id="rId205" Type="http://schemas.openxmlformats.org/officeDocument/2006/relationships/customXml" Target="../ink/ink105.xml"/><Relationship Id="rId226" Type="http://schemas.openxmlformats.org/officeDocument/2006/relationships/image" Target="../media/image119.png"/><Relationship Id="rId247" Type="http://schemas.openxmlformats.org/officeDocument/2006/relationships/customXml" Target="../ink/ink126.xml"/><Relationship Id="rId107" Type="http://schemas.openxmlformats.org/officeDocument/2006/relationships/customXml" Target="../ink/ink56.xml"/><Relationship Id="rId11" Type="http://schemas.openxmlformats.org/officeDocument/2006/relationships/customXml" Target="../ink/ink8.xml"/><Relationship Id="rId32" Type="http://schemas.openxmlformats.org/officeDocument/2006/relationships/image" Target="../media/image22.png"/><Relationship Id="rId53" Type="http://schemas.openxmlformats.org/officeDocument/2006/relationships/customXml" Target="../ink/ink29.xml"/><Relationship Id="rId74" Type="http://schemas.openxmlformats.org/officeDocument/2006/relationships/image" Target="../media/image43.png"/><Relationship Id="rId128" Type="http://schemas.openxmlformats.org/officeDocument/2006/relationships/image" Target="../media/image70.png"/><Relationship Id="rId149" Type="http://schemas.openxmlformats.org/officeDocument/2006/relationships/customXml" Target="../ink/ink77.xml"/><Relationship Id="rId5" Type="http://schemas.openxmlformats.org/officeDocument/2006/relationships/customXml" Target="../ink/ink5.xml"/><Relationship Id="rId95" Type="http://schemas.openxmlformats.org/officeDocument/2006/relationships/customXml" Target="../ink/ink50.xml"/><Relationship Id="rId160" Type="http://schemas.openxmlformats.org/officeDocument/2006/relationships/image" Target="../media/image86.png"/><Relationship Id="rId181" Type="http://schemas.openxmlformats.org/officeDocument/2006/relationships/customXml" Target="../ink/ink93.xml"/><Relationship Id="rId216" Type="http://schemas.openxmlformats.org/officeDocument/2006/relationships/image" Target="../media/image114.png"/><Relationship Id="rId237" Type="http://schemas.openxmlformats.org/officeDocument/2006/relationships/customXml" Target="../ink/ink121.xml"/><Relationship Id="rId258" Type="http://schemas.openxmlformats.org/officeDocument/2006/relationships/image" Target="../media/image136.png"/><Relationship Id="rId22" Type="http://schemas.openxmlformats.org/officeDocument/2006/relationships/image" Target="../media/image17.png"/><Relationship Id="rId43" Type="http://schemas.openxmlformats.org/officeDocument/2006/relationships/customXml" Target="../ink/ink24.xml"/><Relationship Id="rId64" Type="http://schemas.openxmlformats.org/officeDocument/2006/relationships/image" Target="../media/image38.png"/><Relationship Id="rId118" Type="http://schemas.openxmlformats.org/officeDocument/2006/relationships/image" Target="../media/image65.png"/><Relationship Id="rId139" Type="http://schemas.openxmlformats.org/officeDocument/2006/relationships/customXml" Target="../ink/ink72.xml"/><Relationship Id="rId85" Type="http://schemas.openxmlformats.org/officeDocument/2006/relationships/customXml" Target="../ink/ink45.xml"/><Relationship Id="rId150" Type="http://schemas.openxmlformats.org/officeDocument/2006/relationships/image" Target="../media/image81.png"/><Relationship Id="rId171" Type="http://schemas.openxmlformats.org/officeDocument/2006/relationships/customXml" Target="../ink/ink88.xml"/><Relationship Id="rId192" Type="http://schemas.openxmlformats.org/officeDocument/2006/relationships/image" Target="../media/image102.png"/><Relationship Id="rId206" Type="http://schemas.openxmlformats.org/officeDocument/2006/relationships/image" Target="../media/image109.png"/><Relationship Id="rId227" Type="http://schemas.openxmlformats.org/officeDocument/2006/relationships/customXml" Target="../ink/ink116.xml"/><Relationship Id="rId248" Type="http://schemas.openxmlformats.org/officeDocument/2006/relationships/image" Target="../media/image130.png"/><Relationship Id="rId12" Type="http://schemas.openxmlformats.org/officeDocument/2006/relationships/image" Target="../media/image12.png"/><Relationship Id="rId33" Type="http://schemas.openxmlformats.org/officeDocument/2006/relationships/customXml" Target="../ink/ink19.xml"/><Relationship Id="rId108" Type="http://schemas.openxmlformats.org/officeDocument/2006/relationships/image" Target="../media/image60.png"/><Relationship Id="rId129" Type="http://schemas.openxmlformats.org/officeDocument/2006/relationships/customXml" Target="../ink/ink67.xml"/><Relationship Id="rId54" Type="http://schemas.openxmlformats.org/officeDocument/2006/relationships/image" Target="../media/image33.png"/><Relationship Id="rId75" Type="http://schemas.openxmlformats.org/officeDocument/2006/relationships/customXml" Target="../ink/ink40.xml"/><Relationship Id="rId96" Type="http://schemas.openxmlformats.org/officeDocument/2006/relationships/image" Target="../media/image54.png"/><Relationship Id="rId140" Type="http://schemas.openxmlformats.org/officeDocument/2006/relationships/image" Target="../media/image76.png"/><Relationship Id="rId161" Type="http://schemas.openxmlformats.org/officeDocument/2006/relationships/customXml" Target="../ink/ink83.xml"/><Relationship Id="rId182" Type="http://schemas.openxmlformats.org/officeDocument/2006/relationships/image" Target="../media/image97.png"/><Relationship Id="rId217" Type="http://schemas.openxmlformats.org/officeDocument/2006/relationships/customXml" Target="../ink/ink111.xml"/><Relationship Id="rId6" Type="http://schemas.openxmlformats.org/officeDocument/2006/relationships/image" Target="../media/image9.png"/><Relationship Id="rId238" Type="http://schemas.openxmlformats.org/officeDocument/2006/relationships/image" Target="../media/image125.png"/><Relationship Id="rId23" Type="http://schemas.openxmlformats.org/officeDocument/2006/relationships/customXml" Target="../ink/ink14.xml"/><Relationship Id="rId119" Type="http://schemas.openxmlformats.org/officeDocument/2006/relationships/customXml" Target="../ink/ink62.xml"/><Relationship Id="rId44" Type="http://schemas.openxmlformats.org/officeDocument/2006/relationships/image" Target="../media/image28.png"/><Relationship Id="rId65" Type="http://schemas.openxmlformats.org/officeDocument/2006/relationships/customXml" Target="../ink/ink35.xml"/><Relationship Id="rId86" Type="http://schemas.openxmlformats.org/officeDocument/2006/relationships/image" Target="../media/image49.png"/><Relationship Id="rId130" Type="http://schemas.openxmlformats.org/officeDocument/2006/relationships/image" Target="../media/image71.png"/><Relationship Id="rId151" Type="http://schemas.openxmlformats.org/officeDocument/2006/relationships/customXml" Target="../ink/ink78.xml"/><Relationship Id="rId172" Type="http://schemas.openxmlformats.org/officeDocument/2006/relationships/image" Target="../media/image92.png"/><Relationship Id="rId193" Type="http://schemas.openxmlformats.org/officeDocument/2006/relationships/customXml" Target="../ink/ink99.xml"/><Relationship Id="rId207" Type="http://schemas.openxmlformats.org/officeDocument/2006/relationships/customXml" Target="../ink/ink106.xml"/><Relationship Id="rId228" Type="http://schemas.openxmlformats.org/officeDocument/2006/relationships/image" Target="../media/image120.png"/><Relationship Id="rId249" Type="http://schemas.openxmlformats.org/officeDocument/2006/relationships/customXml" Target="../ink/ink127.xml"/><Relationship Id="rId13" Type="http://schemas.openxmlformats.org/officeDocument/2006/relationships/customXml" Target="../ink/ink9.xml"/><Relationship Id="rId109" Type="http://schemas.openxmlformats.org/officeDocument/2006/relationships/customXml" Target="../ink/ink57.xml"/><Relationship Id="rId34" Type="http://schemas.openxmlformats.org/officeDocument/2006/relationships/image" Target="../media/image23.png"/><Relationship Id="rId55" Type="http://schemas.openxmlformats.org/officeDocument/2006/relationships/customXml" Target="../ink/ink30.xml"/><Relationship Id="rId76" Type="http://schemas.openxmlformats.org/officeDocument/2006/relationships/image" Target="../media/image44.png"/><Relationship Id="rId97" Type="http://schemas.openxmlformats.org/officeDocument/2006/relationships/customXml" Target="../ink/ink51.xml"/><Relationship Id="rId120" Type="http://schemas.openxmlformats.org/officeDocument/2006/relationships/image" Target="../media/image66.png"/><Relationship Id="rId141" Type="http://schemas.openxmlformats.org/officeDocument/2006/relationships/customXml" Target="../ink/ink73.xml"/><Relationship Id="rId7" Type="http://schemas.openxmlformats.org/officeDocument/2006/relationships/customXml" Target="../ink/ink6.xml"/><Relationship Id="rId162" Type="http://schemas.openxmlformats.org/officeDocument/2006/relationships/image" Target="../media/image87.png"/><Relationship Id="rId183" Type="http://schemas.openxmlformats.org/officeDocument/2006/relationships/customXml" Target="../ink/ink94.xml"/><Relationship Id="rId218" Type="http://schemas.openxmlformats.org/officeDocument/2006/relationships/image" Target="../media/image115.png"/><Relationship Id="rId239" Type="http://schemas.openxmlformats.org/officeDocument/2006/relationships/customXml" Target="../ink/ink122.xml"/><Relationship Id="rId250" Type="http://schemas.openxmlformats.org/officeDocument/2006/relationships/image" Target="../media/image131.png"/><Relationship Id="rId24" Type="http://schemas.openxmlformats.org/officeDocument/2006/relationships/image" Target="../media/image18.png"/><Relationship Id="rId45" Type="http://schemas.openxmlformats.org/officeDocument/2006/relationships/customXml" Target="../ink/ink25.xml"/><Relationship Id="rId66" Type="http://schemas.openxmlformats.org/officeDocument/2006/relationships/image" Target="../media/image39.png"/><Relationship Id="rId87" Type="http://schemas.openxmlformats.org/officeDocument/2006/relationships/customXml" Target="../ink/ink46.xml"/><Relationship Id="rId110" Type="http://schemas.openxmlformats.org/officeDocument/2006/relationships/image" Target="../media/image61.png"/><Relationship Id="rId131" Type="http://schemas.openxmlformats.org/officeDocument/2006/relationships/customXml" Target="../ink/ink68.xml"/><Relationship Id="rId152" Type="http://schemas.openxmlformats.org/officeDocument/2006/relationships/image" Target="../media/image82.png"/><Relationship Id="rId173" Type="http://schemas.openxmlformats.org/officeDocument/2006/relationships/customXml" Target="../ink/ink89.xml"/><Relationship Id="rId194" Type="http://schemas.openxmlformats.org/officeDocument/2006/relationships/image" Target="../media/image103.png"/><Relationship Id="rId208" Type="http://schemas.openxmlformats.org/officeDocument/2006/relationships/image" Target="../media/image110.png"/><Relationship Id="rId229" Type="http://schemas.openxmlformats.org/officeDocument/2006/relationships/customXml" Target="../ink/ink117.xml"/><Relationship Id="rId240" Type="http://schemas.openxmlformats.org/officeDocument/2006/relationships/image" Target="../media/image126.png"/><Relationship Id="rId14" Type="http://schemas.openxmlformats.org/officeDocument/2006/relationships/image" Target="../media/image13.png"/><Relationship Id="rId35" Type="http://schemas.openxmlformats.org/officeDocument/2006/relationships/customXml" Target="../ink/ink20.xml"/><Relationship Id="rId56" Type="http://schemas.openxmlformats.org/officeDocument/2006/relationships/image" Target="../media/image34.png"/><Relationship Id="rId77" Type="http://schemas.openxmlformats.org/officeDocument/2006/relationships/customXml" Target="../ink/ink41.xml"/><Relationship Id="rId100" Type="http://schemas.openxmlformats.org/officeDocument/2006/relationships/image" Target="../media/image56.png"/><Relationship Id="rId8" Type="http://schemas.openxmlformats.org/officeDocument/2006/relationships/image" Target="../media/image10.png"/><Relationship Id="rId98" Type="http://schemas.openxmlformats.org/officeDocument/2006/relationships/image" Target="../media/image55.png"/><Relationship Id="rId121" Type="http://schemas.openxmlformats.org/officeDocument/2006/relationships/customXml" Target="../ink/ink63.xml"/><Relationship Id="rId142" Type="http://schemas.openxmlformats.org/officeDocument/2006/relationships/image" Target="../media/image77.png"/><Relationship Id="rId163" Type="http://schemas.openxmlformats.org/officeDocument/2006/relationships/customXml" Target="../ink/ink84.xml"/><Relationship Id="rId184" Type="http://schemas.openxmlformats.org/officeDocument/2006/relationships/image" Target="../media/image98.png"/><Relationship Id="rId219" Type="http://schemas.openxmlformats.org/officeDocument/2006/relationships/customXml" Target="../ink/ink112.xml"/><Relationship Id="rId230" Type="http://schemas.openxmlformats.org/officeDocument/2006/relationships/image" Target="../media/image121.png"/><Relationship Id="rId251" Type="http://schemas.openxmlformats.org/officeDocument/2006/relationships/customXml" Target="../ink/ink128.xml"/><Relationship Id="rId25" Type="http://schemas.openxmlformats.org/officeDocument/2006/relationships/customXml" Target="../ink/ink15.xml"/><Relationship Id="rId46" Type="http://schemas.openxmlformats.org/officeDocument/2006/relationships/image" Target="../media/image29.png"/><Relationship Id="rId67" Type="http://schemas.openxmlformats.org/officeDocument/2006/relationships/customXml" Target="../ink/ink36.xml"/><Relationship Id="rId88" Type="http://schemas.openxmlformats.org/officeDocument/2006/relationships/image" Target="../media/image50.png"/><Relationship Id="rId111" Type="http://schemas.openxmlformats.org/officeDocument/2006/relationships/customXml" Target="../ink/ink58.xml"/><Relationship Id="rId132" Type="http://schemas.openxmlformats.org/officeDocument/2006/relationships/image" Target="../media/image72.png"/><Relationship Id="rId153" Type="http://schemas.openxmlformats.org/officeDocument/2006/relationships/customXml" Target="../ink/ink79.xml"/><Relationship Id="rId174" Type="http://schemas.openxmlformats.org/officeDocument/2006/relationships/image" Target="../media/image93.png"/><Relationship Id="rId195" Type="http://schemas.openxmlformats.org/officeDocument/2006/relationships/customXml" Target="../ink/ink100.xml"/><Relationship Id="rId209" Type="http://schemas.openxmlformats.org/officeDocument/2006/relationships/customXml" Target="../ink/ink107.xml"/><Relationship Id="rId220" Type="http://schemas.openxmlformats.org/officeDocument/2006/relationships/image" Target="../media/image116.png"/><Relationship Id="rId241" Type="http://schemas.openxmlformats.org/officeDocument/2006/relationships/customXml" Target="../ink/ink123.xml"/><Relationship Id="rId15" Type="http://schemas.openxmlformats.org/officeDocument/2006/relationships/customXml" Target="../ink/ink10.xml"/><Relationship Id="rId36" Type="http://schemas.openxmlformats.org/officeDocument/2006/relationships/image" Target="../media/image24.png"/><Relationship Id="rId57" Type="http://schemas.openxmlformats.org/officeDocument/2006/relationships/customXml" Target="../ink/ink31.xml"/><Relationship Id="rId78" Type="http://schemas.openxmlformats.org/officeDocument/2006/relationships/image" Target="../media/image45.png"/><Relationship Id="rId99" Type="http://schemas.openxmlformats.org/officeDocument/2006/relationships/customXml" Target="../ink/ink52.xml"/><Relationship Id="rId101" Type="http://schemas.openxmlformats.org/officeDocument/2006/relationships/customXml" Target="../ink/ink53.xml"/><Relationship Id="rId122" Type="http://schemas.openxmlformats.org/officeDocument/2006/relationships/image" Target="../media/image67.png"/><Relationship Id="rId143" Type="http://schemas.openxmlformats.org/officeDocument/2006/relationships/customXml" Target="../ink/ink74.xml"/><Relationship Id="rId164" Type="http://schemas.openxmlformats.org/officeDocument/2006/relationships/image" Target="../media/image88.png"/><Relationship Id="rId185" Type="http://schemas.openxmlformats.org/officeDocument/2006/relationships/customXml" Target="../ink/ink95.xml"/><Relationship Id="rId9" Type="http://schemas.openxmlformats.org/officeDocument/2006/relationships/customXml" Target="../ink/ink7.xml"/><Relationship Id="rId210" Type="http://schemas.openxmlformats.org/officeDocument/2006/relationships/image" Target="../media/image111.png"/><Relationship Id="rId26" Type="http://schemas.openxmlformats.org/officeDocument/2006/relationships/image" Target="../media/image19.png"/><Relationship Id="rId231" Type="http://schemas.openxmlformats.org/officeDocument/2006/relationships/customXml" Target="../ink/ink118.xml"/><Relationship Id="rId252" Type="http://schemas.openxmlformats.org/officeDocument/2006/relationships/image" Target="../media/image132.png"/><Relationship Id="rId47" Type="http://schemas.openxmlformats.org/officeDocument/2006/relationships/customXml" Target="../ink/ink26.xml"/><Relationship Id="rId68" Type="http://schemas.openxmlformats.org/officeDocument/2006/relationships/image" Target="../media/image40.png"/><Relationship Id="rId89" Type="http://schemas.openxmlformats.org/officeDocument/2006/relationships/customXml" Target="../ink/ink47.xml"/><Relationship Id="rId112" Type="http://schemas.openxmlformats.org/officeDocument/2006/relationships/image" Target="../media/image62.png"/><Relationship Id="rId133" Type="http://schemas.openxmlformats.org/officeDocument/2006/relationships/customXml" Target="../ink/ink69.xml"/><Relationship Id="rId154" Type="http://schemas.openxmlformats.org/officeDocument/2006/relationships/image" Target="../media/image83.png"/><Relationship Id="rId175" Type="http://schemas.openxmlformats.org/officeDocument/2006/relationships/customXml" Target="../ink/ink90.xml"/><Relationship Id="rId196" Type="http://schemas.openxmlformats.org/officeDocument/2006/relationships/image" Target="../media/image104.png"/><Relationship Id="rId200" Type="http://schemas.openxmlformats.org/officeDocument/2006/relationships/image" Target="../media/image106.png"/><Relationship Id="rId16" Type="http://schemas.openxmlformats.org/officeDocument/2006/relationships/image" Target="../media/image14.png"/><Relationship Id="rId221" Type="http://schemas.openxmlformats.org/officeDocument/2006/relationships/customXml" Target="../ink/ink113.xml"/><Relationship Id="rId242" Type="http://schemas.openxmlformats.org/officeDocument/2006/relationships/image" Target="../media/image127.png"/><Relationship Id="rId37" Type="http://schemas.openxmlformats.org/officeDocument/2006/relationships/customXml" Target="../ink/ink21.xml"/><Relationship Id="rId58" Type="http://schemas.openxmlformats.org/officeDocument/2006/relationships/image" Target="../media/image35.png"/><Relationship Id="rId79" Type="http://schemas.openxmlformats.org/officeDocument/2006/relationships/customXml" Target="../ink/ink42.xml"/><Relationship Id="rId102" Type="http://schemas.openxmlformats.org/officeDocument/2006/relationships/image" Target="../media/image57.png"/><Relationship Id="rId123" Type="http://schemas.openxmlformats.org/officeDocument/2006/relationships/customXml" Target="../ink/ink64.xml"/><Relationship Id="rId144" Type="http://schemas.openxmlformats.org/officeDocument/2006/relationships/image" Target="../media/image78.png"/><Relationship Id="rId90" Type="http://schemas.openxmlformats.org/officeDocument/2006/relationships/image" Target="../media/image51.png"/><Relationship Id="rId165" Type="http://schemas.openxmlformats.org/officeDocument/2006/relationships/customXml" Target="../ink/ink85.xml"/><Relationship Id="rId186" Type="http://schemas.openxmlformats.org/officeDocument/2006/relationships/image" Target="../media/image99.png"/><Relationship Id="rId211" Type="http://schemas.openxmlformats.org/officeDocument/2006/relationships/customXml" Target="../ink/ink108.xml"/><Relationship Id="rId232" Type="http://schemas.openxmlformats.org/officeDocument/2006/relationships/image" Target="../media/image122.png"/><Relationship Id="rId253" Type="http://schemas.openxmlformats.org/officeDocument/2006/relationships/customXml" Target="../ink/ink129.xml"/><Relationship Id="rId27" Type="http://schemas.openxmlformats.org/officeDocument/2006/relationships/customXml" Target="../ink/ink16.xml"/><Relationship Id="rId48" Type="http://schemas.openxmlformats.org/officeDocument/2006/relationships/image" Target="../media/image30.png"/><Relationship Id="rId69" Type="http://schemas.openxmlformats.org/officeDocument/2006/relationships/customXml" Target="../ink/ink37.xml"/><Relationship Id="rId113" Type="http://schemas.openxmlformats.org/officeDocument/2006/relationships/customXml" Target="../ink/ink59.xml"/><Relationship Id="rId134" Type="http://schemas.openxmlformats.org/officeDocument/2006/relationships/image" Target="../media/image73.png"/><Relationship Id="rId80" Type="http://schemas.openxmlformats.org/officeDocument/2006/relationships/image" Target="../media/image46.png"/><Relationship Id="rId155" Type="http://schemas.openxmlformats.org/officeDocument/2006/relationships/customXml" Target="../ink/ink80.xml"/><Relationship Id="rId176" Type="http://schemas.openxmlformats.org/officeDocument/2006/relationships/image" Target="../media/image94.png"/><Relationship Id="rId197" Type="http://schemas.openxmlformats.org/officeDocument/2006/relationships/customXml" Target="../ink/ink101.xml"/><Relationship Id="rId201" Type="http://schemas.openxmlformats.org/officeDocument/2006/relationships/customXml" Target="../ink/ink103.xml"/><Relationship Id="rId222" Type="http://schemas.openxmlformats.org/officeDocument/2006/relationships/image" Target="../media/image117.png"/><Relationship Id="rId243" Type="http://schemas.openxmlformats.org/officeDocument/2006/relationships/customXml" Target="../ink/ink124.xml"/><Relationship Id="rId17" Type="http://schemas.openxmlformats.org/officeDocument/2006/relationships/customXml" Target="../ink/ink11.xml"/><Relationship Id="rId38" Type="http://schemas.openxmlformats.org/officeDocument/2006/relationships/image" Target="../media/image25.png"/><Relationship Id="rId59" Type="http://schemas.openxmlformats.org/officeDocument/2006/relationships/customXml" Target="../ink/ink32.xml"/><Relationship Id="rId103" Type="http://schemas.openxmlformats.org/officeDocument/2006/relationships/customXml" Target="../ink/ink54.xml"/><Relationship Id="rId124" Type="http://schemas.openxmlformats.org/officeDocument/2006/relationships/image" Target="../media/image68.png"/><Relationship Id="rId70" Type="http://schemas.openxmlformats.org/officeDocument/2006/relationships/image" Target="../media/image41.png"/><Relationship Id="rId91" Type="http://schemas.openxmlformats.org/officeDocument/2006/relationships/customXml" Target="../ink/ink48.xml"/><Relationship Id="rId145" Type="http://schemas.openxmlformats.org/officeDocument/2006/relationships/customXml" Target="../ink/ink75.xml"/><Relationship Id="rId166" Type="http://schemas.openxmlformats.org/officeDocument/2006/relationships/image" Target="../media/image89.png"/><Relationship Id="rId187" Type="http://schemas.openxmlformats.org/officeDocument/2006/relationships/customXml" Target="../ink/ink96.xml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112.png"/><Relationship Id="rId233" Type="http://schemas.openxmlformats.org/officeDocument/2006/relationships/customXml" Target="../ink/ink119.xml"/><Relationship Id="rId254" Type="http://schemas.openxmlformats.org/officeDocument/2006/relationships/image" Target="../media/image133.png"/><Relationship Id="rId28" Type="http://schemas.openxmlformats.org/officeDocument/2006/relationships/image" Target="../media/image20.png"/><Relationship Id="rId49" Type="http://schemas.openxmlformats.org/officeDocument/2006/relationships/customXml" Target="../ink/ink27.xml"/><Relationship Id="rId114" Type="http://schemas.openxmlformats.org/officeDocument/2006/relationships/image" Target="../media/image63.png"/><Relationship Id="rId60" Type="http://schemas.openxmlformats.org/officeDocument/2006/relationships/image" Target="../media/image36.png"/><Relationship Id="rId81" Type="http://schemas.openxmlformats.org/officeDocument/2006/relationships/customXml" Target="../ink/ink43.xml"/><Relationship Id="rId135" Type="http://schemas.openxmlformats.org/officeDocument/2006/relationships/customXml" Target="../ink/ink70.xml"/><Relationship Id="rId156" Type="http://schemas.openxmlformats.org/officeDocument/2006/relationships/image" Target="../media/image84.png"/><Relationship Id="rId177" Type="http://schemas.openxmlformats.org/officeDocument/2006/relationships/customXml" Target="../ink/ink91.xml"/><Relationship Id="rId198" Type="http://schemas.openxmlformats.org/officeDocument/2006/relationships/image" Target="../media/image105.png"/><Relationship Id="rId202" Type="http://schemas.openxmlformats.org/officeDocument/2006/relationships/image" Target="../media/image107.png"/><Relationship Id="rId223" Type="http://schemas.openxmlformats.org/officeDocument/2006/relationships/customXml" Target="../ink/ink114.xml"/><Relationship Id="rId244" Type="http://schemas.openxmlformats.org/officeDocument/2006/relationships/image" Target="../media/image128.png"/><Relationship Id="rId18" Type="http://schemas.openxmlformats.org/officeDocument/2006/relationships/image" Target="../media/image15.png"/><Relationship Id="rId39" Type="http://schemas.openxmlformats.org/officeDocument/2006/relationships/customXml" Target="../ink/ink22.xml"/><Relationship Id="rId50" Type="http://schemas.openxmlformats.org/officeDocument/2006/relationships/image" Target="../media/image31.png"/><Relationship Id="rId104" Type="http://schemas.openxmlformats.org/officeDocument/2006/relationships/image" Target="../media/image58.png"/><Relationship Id="rId125" Type="http://schemas.openxmlformats.org/officeDocument/2006/relationships/customXml" Target="../ink/ink65.xml"/><Relationship Id="rId146" Type="http://schemas.openxmlformats.org/officeDocument/2006/relationships/image" Target="../media/image79.png"/><Relationship Id="rId167" Type="http://schemas.openxmlformats.org/officeDocument/2006/relationships/customXml" Target="../ink/ink86.xml"/><Relationship Id="rId188" Type="http://schemas.openxmlformats.org/officeDocument/2006/relationships/image" Target="../media/image100.png"/><Relationship Id="rId71" Type="http://schemas.openxmlformats.org/officeDocument/2006/relationships/customXml" Target="../ink/ink38.xml"/><Relationship Id="rId92" Type="http://schemas.openxmlformats.org/officeDocument/2006/relationships/image" Target="../media/image52.png"/><Relationship Id="rId213" Type="http://schemas.openxmlformats.org/officeDocument/2006/relationships/customXml" Target="../ink/ink109.xml"/><Relationship Id="rId234" Type="http://schemas.openxmlformats.org/officeDocument/2006/relationships/image" Target="../media/image123.png"/><Relationship Id="rId2" Type="http://schemas.openxmlformats.org/officeDocument/2006/relationships/image" Target="../media/image7.png"/><Relationship Id="rId29" Type="http://schemas.openxmlformats.org/officeDocument/2006/relationships/customXml" Target="../ink/ink17.xml"/><Relationship Id="rId255" Type="http://schemas.openxmlformats.org/officeDocument/2006/relationships/image" Target="../media/image134.png"/><Relationship Id="rId40" Type="http://schemas.openxmlformats.org/officeDocument/2006/relationships/image" Target="../media/image26.png"/><Relationship Id="rId115" Type="http://schemas.openxmlformats.org/officeDocument/2006/relationships/customXml" Target="../ink/ink60.xml"/><Relationship Id="rId136" Type="http://schemas.openxmlformats.org/officeDocument/2006/relationships/image" Target="../media/image74.png"/><Relationship Id="rId157" Type="http://schemas.openxmlformats.org/officeDocument/2006/relationships/customXml" Target="../ink/ink81.xml"/><Relationship Id="rId178" Type="http://schemas.openxmlformats.org/officeDocument/2006/relationships/image" Target="../media/image95.png"/><Relationship Id="rId61" Type="http://schemas.openxmlformats.org/officeDocument/2006/relationships/customXml" Target="../ink/ink33.xml"/><Relationship Id="rId82" Type="http://schemas.openxmlformats.org/officeDocument/2006/relationships/image" Target="../media/image47.png"/><Relationship Id="rId199" Type="http://schemas.openxmlformats.org/officeDocument/2006/relationships/customXml" Target="../ink/ink102.xml"/><Relationship Id="rId203" Type="http://schemas.openxmlformats.org/officeDocument/2006/relationships/customXml" Target="../ink/ink104.xml"/><Relationship Id="rId19" Type="http://schemas.openxmlformats.org/officeDocument/2006/relationships/customXml" Target="../ink/ink12.xml"/><Relationship Id="rId224" Type="http://schemas.openxmlformats.org/officeDocument/2006/relationships/image" Target="../media/image118.png"/><Relationship Id="rId245" Type="http://schemas.openxmlformats.org/officeDocument/2006/relationships/customXml" Target="../ink/ink125.xml"/><Relationship Id="rId30" Type="http://schemas.openxmlformats.org/officeDocument/2006/relationships/image" Target="../media/image21.png"/><Relationship Id="rId105" Type="http://schemas.openxmlformats.org/officeDocument/2006/relationships/customXml" Target="../ink/ink55.xml"/><Relationship Id="rId126" Type="http://schemas.openxmlformats.org/officeDocument/2006/relationships/image" Target="../media/image69.png"/><Relationship Id="rId147" Type="http://schemas.openxmlformats.org/officeDocument/2006/relationships/customXml" Target="../ink/ink76.xml"/><Relationship Id="rId168" Type="http://schemas.openxmlformats.org/officeDocument/2006/relationships/image" Target="../media/image90.png"/><Relationship Id="rId51" Type="http://schemas.openxmlformats.org/officeDocument/2006/relationships/customXml" Target="../ink/ink28.xml"/><Relationship Id="rId72" Type="http://schemas.openxmlformats.org/officeDocument/2006/relationships/image" Target="../media/image42.png"/><Relationship Id="rId93" Type="http://schemas.openxmlformats.org/officeDocument/2006/relationships/customXml" Target="../ink/ink49.xml"/><Relationship Id="rId189" Type="http://schemas.openxmlformats.org/officeDocument/2006/relationships/customXml" Target="../ink/ink97.xml"/><Relationship Id="rId3" Type="http://schemas.openxmlformats.org/officeDocument/2006/relationships/customXml" Target="../ink/ink4.xml"/><Relationship Id="rId214" Type="http://schemas.openxmlformats.org/officeDocument/2006/relationships/image" Target="../media/image113.png"/><Relationship Id="rId235" Type="http://schemas.openxmlformats.org/officeDocument/2006/relationships/customXml" Target="../ink/ink120.xml"/><Relationship Id="rId256" Type="http://schemas.openxmlformats.org/officeDocument/2006/relationships/image" Target="../media/image135.png"/><Relationship Id="rId116" Type="http://schemas.openxmlformats.org/officeDocument/2006/relationships/image" Target="../media/image64.png"/><Relationship Id="rId137" Type="http://schemas.openxmlformats.org/officeDocument/2006/relationships/customXml" Target="../ink/ink71.xml"/><Relationship Id="rId158" Type="http://schemas.openxmlformats.org/officeDocument/2006/relationships/image" Target="../media/image85.png"/><Relationship Id="rId20" Type="http://schemas.openxmlformats.org/officeDocument/2006/relationships/image" Target="../media/image16.png"/><Relationship Id="rId41" Type="http://schemas.openxmlformats.org/officeDocument/2006/relationships/customXml" Target="../ink/ink23.xml"/><Relationship Id="rId62" Type="http://schemas.openxmlformats.org/officeDocument/2006/relationships/image" Target="../media/image37.png"/><Relationship Id="rId83" Type="http://schemas.openxmlformats.org/officeDocument/2006/relationships/customXml" Target="../ink/ink44.xml"/><Relationship Id="rId179" Type="http://schemas.openxmlformats.org/officeDocument/2006/relationships/customXml" Target="../ink/ink92.xml"/><Relationship Id="rId190" Type="http://schemas.openxmlformats.org/officeDocument/2006/relationships/image" Target="../media/image101.png"/><Relationship Id="rId204" Type="http://schemas.openxmlformats.org/officeDocument/2006/relationships/image" Target="../media/image108.png"/><Relationship Id="rId225" Type="http://schemas.openxmlformats.org/officeDocument/2006/relationships/customXml" Target="../ink/ink115.xml"/><Relationship Id="rId246" Type="http://schemas.openxmlformats.org/officeDocument/2006/relationships/image" Target="../media/image129.png"/><Relationship Id="rId106" Type="http://schemas.openxmlformats.org/officeDocument/2006/relationships/image" Target="../media/image59.png"/><Relationship Id="rId127" Type="http://schemas.openxmlformats.org/officeDocument/2006/relationships/customXml" Target="../ink/ink66.xml"/><Relationship Id="rId10" Type="http://schemas.openxmlformats.org/officeDocument/2006/relationships/image" Target="../media/image11.png"/><Relationship Id="rId31" Type="http://schemas.openxmlformats.org/officeDocument/2006/relationships/customXml" Target="../ink/ink18.xml"/><Relationship Id="rId52" Type="http://schemas.openxmlformats.org/officeDocument/2006/relationships/image" Target="../media/image32.png"/><Relationship Id="rId73" Type="http://schemas.openxmlformats.org/officeDocument/2006/relationships/customXml" Target="../ink/ink39.xml"/><Relationship Id="rId94" Type="http://schemas.openxmlformats.org/officeDocument/2006/relationships/image" Target="../media/image53.png"/><Relationship Id="rId148" Type="http://schemas.openxmlformats.org/officeDocument/2006/relationships/image" Target="../media/image80.png"/><Relationship Id="rId169" Type="http://schemas.openxmlformats.org/officeDocument/2006/relationships/customXml" Target="../ink/ink87.xml"/><Relationship Id="rId4" Type="http://schemas.openxmlformats.org/officeDocument/2006/relationships/image" Target="../media/image8.png"/><Relationship Id="rId180" Type="http://schemas.openxmlformats.org/officeDocument/2006/relationships/image" Target="../media/image96.png"/><Relationship Id="rId215" Type="http://schemas.openxmlformats.org/officeDocument/2006/relationships/customXml" Target="../ink/ink110.xml"/><Relationship Id="rId236" Type="http://schemas.openxmlformats.org/officeDocument/2006/relationships/image" Target="../media/image124.png"/><Relationship Id="rId257" Type="http://schemas.openxmlformats.org/officeDocument/2006/relationships/customXml" Target="../ink/ink130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5.png"/><Relationship Id="rId21" Type="http://schemas.openxmlformats.org/officeDocument/2006/relationships/image" Target="../media/image17.png"/><Relationship Id="rId42" Type="http://schemas.openxmlformats.org/officeDocument/2006/relationships/customXml" Target="../ink/ink151.xml"/><Relationship Id="rId63" Type="http://schemas.openxmlformats.org/officeDocument/2006/relationships/image" Target="../media/image38.png"/><Relationship Id="rId84" Type="http://schemas.openxmlformats.org/officeDocument/2006/relationships/customXml" Target="../ink/ink172.xml"/><Relationship Id="rId138" Type="http://schemas.openxmlformats.org/officeDocument/2006/relationships/customXml" Target="../ink/ink199.xml"/><Relationship Id="rId159" Type="http://schemas.openxmlformats.org/officeDocument/2006/relationships/image" Target="../media/image86.png"/><Relationship Id="rId170" Type="http://schemas.openxmlformats.org/officeDocument/2006/relationships/customXml" Target="../ink/ink215.xml"/><Relationship Id="rId191" Type="http://schemas.openxmlformats.org/officeDocument/2006/relationships/image" Target="../media/image102.png"/><Relationship Id="rId205" Type="http://schemas.openxmlformats.org/officeDocument/2006/relationships/image" Target="../media/image109.png"/><Relationship Id="rId226" Type="http://schemas.openxmlformats.org/officeDocument/2006/relationships/customXml" Target="../ink/ink243.xml"/><Relationship Id="rId247" Type="http://schemas.openxmlformats.org/officeDocument/2006/relationships/image" Target="../media/image130.png"/><Relationship Id="rId107" Type="http://schemas.openxmlformats.org/officeDocument/2006/relationships/image" Target="../media/image60.png"/><Relationship Id="rId11" Type="http://schemas.openxmlformats.org/officeDocument/2006/relationships/image" Target="../media/image12.png"/><Relationship Id="rId32" Type="http://schemas.openxmlformats.org/officeDocument/2006/relationships/customXml" Target="../ink/ink146.xml"/><Relationship Id="rId53" Type="http://schemas.openxmlformats.org/officeDocument/2006/relationships/image" Target="../media/image33.png"/><Relationship Id="rId74" Type="http://schemas.openxmlformats.org/officeDocument/2006/relationships/customXml" Target="../ink/ink167.xml"/><Relationship Id="rId128" Type="http://schemas.openxmlformats.org/officeDocument/2006/relationships/customXml" Target="../ink/ink194.xml"/><Relationship Id="rId149" Type="http://schemas.openxmlformats.org/officeDocument/2006/relationships/image" Target="../media/image81.png"/><Relationship Id="rId5" Type="http://schemas.openxmlformats.org/officeDocument/2006/relationships/image" Target="../media/image9.png"/><Relationship Id="rId95" Type="http://schemas.openxmlformats.org/officeDocument/2006/relationships/image" Target="../media/image54.png"/><Relationship Id="rId160" Type="http://schemas.openxmlformats.org/officeDocument/2006/relationships/customXml" Target="../ink/ink210.xml"/><Relationship Id="rId181" Type="http://schemas.openxmlformats.org/officeDocument/2006/relationships/image" Target="../media/image97.png"/><Relationship Id="rId216" Type="http://schemas.openxmlformats.org/officeDocument/2006/relationships/customXml" Target="../ink/ink238.xml"/><Relationship Id="rId237" Type="http://schemas.openxmlformats.org/officeDocument/2006/relationships/image" Target="../media/image125.png"/><Relationship Id="rId22" Type="http://schemas.openxmlformats.org/officeDocument/2006/relationships/customXml" Target="../ink/ink141.xml"/><Relationship Id="rId43" Type="http://schemas.openxmlformats.org/officeDocument/2006/relationships/image" Target="../media/image28.png"/><Relationship Id="rId64" Type="http://schemas.openxmlformats.org/officeDocument/2006/relationships/customXml" Target="../ink/ink162.xml"/><Relationship Id="rId118" Type="http://schemas.openxmlformats.org/officeDocument/2006/relationships/customXml" Target="../ink/ink189.xml"/><Relationship Id="rId139" Type="http://schemas.openxmlformats.org/officeDocument/2006/relationships/image" Target="../media/image76.png"/><Relationship Id="rId85" Type="http://schemas.openxmlformats.org/officeDocument/2006/relationships/image" Target="../media/image49.png"/><Relationship Id="rId150" Type="http://schemas.openxmlformats.org/officeDocument/2006/relationships/customXml" Target="../ink/ink205.xml"/><Relationship Id="rId171" Type="http://schemas.openxmlformats.org/officeDocument/2006/relationships/image" Target="../media/image92.png"/><Relationship Id="rId192" Type="http://schemas.openxmlformats.org/officeDocument/2006/relationships/customXml" Target="../ink/ink226.xml"/><Relationship Id="rId206" Type="http://schemas.openxmlformats.org/officeDocument/2006/relationships/customXml" Target="../ink/ink233.xml"/><Relationship Id="rId227" Type="http://schemas.openxmlformats.org/officeDocument/2006/relationships/image" Target="../media/image120.png"/><Relationship Id="rId248" Type="http://schemas.openxmlformats.org/officeDocument/2006/relationships/customXml" Target="../ink/ink254.xml"/><Relationship Id="rId12" Type="http://schemas.openxmlformats.org/officeDocument/2006/relationships/customXml" Target="../ink/ink136.xml"/><Relationship Id="rId33" Type="http://schemas.openxmlformats.org/officeDocument/2006/relationships/image" Target="../media/image23.png"/><Relationship Id="rId108" Type="http://schemas.openxmlformats.org/officeDocument/2006/relationships/customXml" Target="../ink/ink184.xml"/><Relationship Id="rId129" Type="http://schemas.openxmlformats.org/officeDocument/2006/relationships/image" Target="../media/image71.png"/><Relationship Id="rId54" Type="http://schemas.openxmlformats.org/officeDocument/2006/relationships/customXml" Target="../ink/ink157.xml"/><Relationship Id="rId75" Type="http://schemas.openxmlformats.org/officeDocument/2006/relationships/image" Target="../media/image44.png"/><Relationship Id="rId96" Type="http://schemas.openxmlformats.org/officeDocument/2006/relationships/customXml" Target="../ink/ink178.xml"/><Relationship Id="rId140" Type="http://schemas.openxmlformats.org/officeDocument/2006/relationships/customXml" Target="../ink/ink200.xml"/><Relationship Id="rId161" Type="http://schemas.openxmlformats.org/officeDocument/2006/relationships/image" Target="../media/image87.png"/><Relationship Id="rId182" Type="http://schemas.openxmlformats.org/officeDocument/2006/relationships/customXml" Target="../ink/ink221.xml"/><Relationship Id="rId217" Type="http://schemas.openxmlformats.org/officeDocument/2006/relationships/image" Target="../media/image115.png"/><Relationship Id="rId6" Type="http://schemas.openxmlformats.org/officeDocument/2006/relationships/customXml" Target="../ink/ink133.xml"/><Relationship Id="rId238" Type="http://schemas.openxmlformats.org/officeDocument/2006/relationships/customXml" Target="../ink/ink249.xml"/><Relationship Id="rId23" Type="http://schemas.openxmlformats.org/officeDocument/2006/relationships/image" Target="../media/image18.png"/><Relationship Id="rId119" Type="http://schemas.openxmlformats.org/officeDocument/2006/relationships/image" Target="../media/image66.png"/><Relationship Id="rId44" Type="http://schemas.openxmlformats.org/officeDocument/2006/relationships/customXml" Target="../ink/ink152.xml"/><Relationship Id="rId65" Type="http://schemas.openxmlformats.org/officeDocument/2006/relationships/image" Target="../media/image39.png"/><Relationship Id="rId86" Type="http://schemas.openxmlformats.org/officeDocument/2006/relationships/customXml" Target="../ink/ink173.xml"/><Relationship Id="rId130" Type="http://schemas.openxmlformats.org/officeDocument/2006/relationships/customXml" Target="../ink/ink195.xml"/><Relationship Id="rId151" Type="http://schemas.openxmlformats.org/officeDocument/2006/relationships/image" Target="../media/image82.png"/><Relationship Id="rId172" Type="http://schemas.openxmlformats.org/officeDocument/2006/relationships/customXml" Target="../ink/ink216.xml"/><Relationship Id="rId193" Type="http://schemas.openxmlformats.org/officeDocument/2006/relationships/image" Target="../media/image103.png"/><Relationship Id="rId207" Type="http://schemas.openxmlformats.org/officeDocument/2006/relationships/image" Target="../media/image110.png"/><Relationship Id="rId228" Type="http://schemas.openxmlformats.org/officeDocument/2006/relationships/customXml" Target="../ink/ink244.xml"/><Relationship Id="rId249" Type="http://schemas.openxmlformats.org/officeDocument/2006/relationships/image" Target="../media/image131.png"/><Relationship Id="rId13" Type="http://schemas.openxmlformats.org/officeDocument/2006/relationships/image" Target="../media/image13.png"/><Relationship Id="rId109" Type="http://schemas.openxmlformats.org/officeDocument/2006/relationships/image" Target="../media/image61.png"/><Relationship Id="rId34" Type="http://schemas.openxmlformats.org/officeDocument/2006/relationships/customXml" Target="../ink/ink147.xml"/><Relationship Id="rId55" Type="http://schemas.openxmlformats.org/officeDocument/2006/relationships/image" Target="../media/image34.png"/><Relationship Id="rId76" Type="http://schemas.openxmlformats.org/officeDocument/2006/relationships/customXml" Target="../ink/ink168.xml"/><Relationship Id="rId97" Type="http://schemas.openxmlformats.org/officeDocument/2006/relationships/image" Target="../media/image55.png"/><Relationship Id="rId120" Type="http://schemas.openxmlformats.org/officeDocument/2006/relationships/customXml" Target="../ink/ink190.xml"/><Relationship Id="rId141" Type="http://schemas.openxmlformats.org/officeDocument/2006/relationships/image" Target="../media/image77.png"/><Relationship Id="rId7" Type="http://schemas.openxmlformats.org/officeDocument/2006/relationships/image" Target="../media/image10.png"/><Relationship Id="rId162" Type="http://schemas.openxmlformats.org/officeDocument/2006/relationships/customXml" Target="../ink/ink211.xml"/><Relationship Id="rId183" Type="http://schemas.openxmlformats.org/officeDocument/2006/relationships/image" Target="../media/image98.png"/><Relationship Id="rId218" Type="http://schemas.openxmlformats.org/officeDocument/2006/relationships/customXml" Target="../ink/ink239.xml"/><Relationship Id="rId239" Type="http://schemas.openxmlformats.org/officeDocument/2006/relationships/image" Target="../media/image126.png"/><Relationship Id="rId250" Type="http://schemas.openxmlformats.org/officeDocument/2006/relationships/customXml" Target="../ink/ink255.xml"/><Relationship Id="rId24" Type="http://schemas.openxmlformats.org/officeDocument/2006/relationships/customXml" Target="../ink/ink142.xml"/><Relationship Id="rId45" Type="http://schemas.openxmlformats.org/officeDocument/2006/relationships/image" Target="../media/image29.png"/><Relationship Id="rId66" Type="http://schemas.openxmlformats.org/officeDocument/2006/relationships/customXml" Target="../ink/ink163.xml"/><Relationship Id="rId87" Type="http://schemas.openxmlformats.org/officeDocument/2006/relationships/image" Target="../media/image50.png"/><Relationship Id="rId110" Type="http://schemas.openxmlformats.org/officeDocument/2006/relationships/customXml" Target="../ink/ink185.xml"/><Relationship Id="rId131" Type="http://schemas.openxmlformats.org/officeDocument/2006/relationships/image" Target="../media/image72.png"/><Relationship Id="rId152" Type="http://schemas.openxmlformats.org/officeDocument/2006/relationships/customXml" Target="../ink/ink206.xml"/><Relationship Id="rId173" Type="http://schemas.openxmlformats.org/officeDocument/2006/relationships/image" Target="../media/image93.png"/><Relationship Id="rId194" Type="http://schemas.openxmlformats.org/officeDocument/2006/relationships/customXml" Target="../ink/ink227.xml"/><Relationship Id="rId208" Type="http://schemas.openxmlformats.org/officeDocument/2006/relationships/customXml" Target="../ink/ink234.xml"/><Relationship Id="rId229" Type="http://schemas.openxmlformats.org/officeDocument/2006/relationships/image" Target="../media/image121.png"/><Relationship Id="rId240" Type="http://schemas.openxmlformats.org/officeDocument/2006/relationships/customXml" Target="../ink/ink250.xml"/><Relationship Id="rId14" Type="http://schemas.openxmlformats.org/officeDocument/2006/relationships/customXml" Target="../ink/ink137.xml"/><Relationship Id="rId35" Type="http://schemas.openxmlformats.org/officeDocument/2006/relationships/image" Target="../media/image24.png"/><Relationship Id="rId56" Type="http://schemas.openxmlformats.org/officeDocument/2006/relationships/customXml" Target="../ink/ink158.xml"/><Relationship Id="rId77" Type="http://schemas.openxmlformats.org/officeDocument/2006/relationships/image" Target="../media/image45.png"/><Relationship Id="rId100" Type="http://schemas.openxmlformats.org/officeDocument/2006/relationships/customXml" Target="../ink/ink180.xml"/><Relationship Id="rId8" Type="http://schemas.openxmlformats.org/officeDocument/2006/relationships/customXml" Target="../ink/ink134.xml"/><Relationship Id="rId98" Type="http://schemas.openxmlformats.org/officeDocument/2006/relationships/customXml" Target="../ink/ink179.xml"/><Relationship Id="rId121" Type="http://schemas.openxmlformats.org/officeDocument/2006/relationships/image" Target="../media/image67.png"/><Relationship Id="rId142" Type="http://schemas.openxmlformats.org/officeDocument/2006/relationships/customXml" Target="../ink/ink201.xml"/><Relationship Id="rId163" Type="http://schemas.openxmlformats.org/officeDocument/2006/relationships/image" Target="../media/image88.png"/><Relationship Id="rId184" Type="http://schemas.openxmlformats.org/officeDocument/2006/relationships/customXml" Target="../ink/ink222.xml"/><Relationship Id="rId219" Type="http://schemas.openxmlformats.org/officeDocument/2006/relationships/image" Target="../media/image116.png"/><Relationship Id="rId230" Type="http://schemas.openxmlformats.org/officeDocument/2006/relationships/customXml" Target="../ink/ink245.xml"/><Relationship Id="rId251" Type="http://schemas.openxmlformats.org/officeDocument/2006/relationships/image" Target="../media/image132.png"/><Relationship Id="rId25" Type="http://schemas.openxmlformats.org/officeDocument/2006/relationships/image" Target="../media/image19.png"/><Relationship Id="rId46" Type="http://schemas.openxmlformats.org/officeDocument/2006/relationships/customXml" Target="../ink/ink153.xml"/><Relationship Id="rId67" Type="http://schemas.openxmlformats.org/officeDocument/2006/relationships/image" Target="../media/image40.png"/><Relationship Id="rId88" Type="http://schemas.openxmlformats.org/officeDocument/2006/relationships/customXml" Target="../ink/ink174.xml"/><Relationship Id="rId111" Type="http://schemas.openxmlformats.org/officeDocument/2006/relationships/image" Target="../media/image62.png"/><Relationship Id="rId132" Type="http://schemas.openxmlformats.org/officeDocument/2006/relationships/customXml" Target="../ink/ink196.xml"/><Relationship Id="rId153" Type="http://schemas.openxmlformats.org/officeDocument/2006/relationships/image" Target="../media/image83.png"/><Relationship Id="rId174" Type="http://schemas.openxmlformats.org/officeDocument/2006/relationships/customXml" Target="../ink/ink217.xml"/><Relationship Id="rId195" Type="http://schemas.openxmlformats.org/officeDocument/2006/relationships/image" Target="../media/image104.png"/><Relationship Id="rId209" Type="http://schemas.openxmlformats.org/officeDocument/2006/relationships/image" Target="../media/image111.png"/><Relationship Id="rId220" Type="http://schemas.openxmlformats.org/officeDocument/2006/relationships/customXml" Target="../ink/ink240.xml"/><Relationship Id="rId241" Type="http://schemas.openxmlformats.org/officeDocument/2006/relationships/image" Target="../media/image127.png"/><Relationship Id="rId15" Type="http://schemas.openxmlformats.org/officeDocument/2006/relationships/image" Target="../media/image14.png"/><Relationship Id="rId36" Type="http://schemas.openxmlformats.org/officeDocument/2006/relationships/customXml" Target="../ink/ink148.xml"/><Relationship Id="rId57" Type="http://schemas.openxmlformats.org/officeDocument/2006/relationships/image" Target="../media/image35.png"/><Relationship Id="rId78" Type="http://schemas.openxmlformats.org/officeDocument/2006/relationships/customXml" Target="../ink/ink169.xml"/><Relationship Id="rId99" Type="http://schemas.openxmlformats.org/officeDocument/2006/relationships/image" Target="../media/image56.png"/><Relationship Id="rId101" Type="http://schemas.openxmlformats.org/officeDocument/2006/relationships/image" Target="../media/image57.png"/><Relationship Id="rId122" Type="http://schemas.openxmlformats.org/officeDocument/2006/relationships/customXml" Target="../ink/ink191.xml"/><Relationship Id="rId143" Type="http://schemas.openxmlformats.org/officeDocument/2006/relationships/image" Target="../media/image78.png"/><Relationship Id="rId164" Type="http://schemas.openxmlformats.org/officeDocument/2006/relationships/customXml" Target="../ink/ink212.xml"/><Relationship Id="rId185" Type="http://schemas.openxmlformats.org/officeDocument/2006/relationships/image" Target="../media/image99.png"/><Relationship Id="rId9" Type="http://schemas.openxmlformats.org/officeDocument/2006/relationships/image" Target="../media/image11.png"/><Relationship Id="rId210" Type="http://schemas.openxmlformats.org/officeDocument/2006/relationships/customXml" Target="../ink/ink235.xml"/><Relationship Id="rId26" Type="http://schemas.openxmlformats.org/officeDocument/2006/relationships/customXml" Target="../ink/ink143.xml"/><Relationship Id="rId231" Type="http://schemas.openxmlformats.org/officeDocument/2006/relationships/image" Target="../media/image122.png"/><Relationship Id="rId252" Type="http://schemas.openxmlformats.org/officeDocument/2006/relationships/customXml" Target="../ink/ink256.xml"/><Relationship Id="rId47" Type="http://schemas.openxmlformats.org/officeDocument/2006/relationships/image" Target="../media/image30.png"/><Relationship Id="rId68" Type="http://schemas.openxmlformats.org/officeDocument/2006/relationships/customXml" Target="../ink/ink164.xml"/><Relationship Id="rId89" Type="http://schemas.openxmlformats.org/officeDocument/2006/relationships/image" Target="../media/image51.png"/><Relationship Id="rId112" Type="http://schemas.openxmlformats.org/officeDocument/2006/relationships/customXml" Target="../ink/ink186.xml"/><Relationship Id="rId133" Type="http://schemas.openxmlformats.org/officeDocument/2006/relationships/image" Target="../media/image73.png"/><Relationship Id="rId154" Type="http://schemas.openxmlformats.org/officeDocument/2006/relationships/customXml" Target="../ink/ink207.xml"/><Relationship Id="rId175" Type="http://schemas.openxmlformats.org/officeDocument/2006/relationships/image" Target="../media/image94.png"/><Relationship Id="rId196" Type="http://schemas.openxmlformats.org/officeDocument/2006/relationships/customXml" Target="../ink/ink228.xml"/><Relationship Id="rId200" Type="http://schemas.openxmlformats.org/officeDocument/2006/relationships/customXml" Target="../ink/ink230.xml"/><Relationship Id="rId16" Type="http://schemas.openxmlformats.org/officeDocument/2006/relationships/customXml" Target="../ink/ink138.xml"/><Relationship Id="rId221" Type="http://schemas.openxmlformats.org/officeDocument/2006/relationships/image" Target="../media/image117.png"/><Relationship Id="rId242" Type="http://schemas.openxmlformats.org/officeDocument/2006/relationships/customXml" Target="../ink/ink251.xml"/><Relationship Id="rId37" Type="http://schemas.openxmlformats.org/officeDocument/2006/relationships/image" Target="../media/image25.png"/><Relationship Id="rId58" Type="http://schemas.openxmlformats.org/officeDocument/2006/relationships/customXml" Target="../ink/ink159.xml"/><Relationship Id="rId79" Type="http://schemas.openxmlformats.org/officeDocument/2006/relationships/image" Target="../media/image46.png"/><Relationship Id="rId102" Type="http://schemas.openxmlformats.org/officeDocument/2006/relationships/customXml" Target="../ink/ink181.xml"/><Relationship Id="rId123" Type="http://schemas.openxmlformats.org/officeDocument/2006/relationships/image" Target="../media/image68.png"/><Relationship Id="rId144" Type="http://schemas.openxmlformats.org/officeDocument/2006/relationships/customXml" Target="../ink/ink202.xml"/><Relationship Id="rId90" Type="http://schemas.openxmlformats.org/officeDocument/2006/relationships/customXml" Target="../ink/ink175.xml"/><Relationship Id="rId165" Type="http://schemas.openxmlformats.org/officeDocument/2006/relationships/image" Target="../media/image89.png"/><Relationship Id="rId186" Type="http://schemas.openxmlformats.org/officeDocument/2006/relationships/customXml" Target="../ink/ink223.xml"/><Relationship Id="rId211" Type="http://schemas.openxmlformats.org/officeDocument/2006/relationships/image" Target="../media/image112.png"/><Relationship Id="rId232" Type="http://schemas.openxmlformats.org/officeDocument/2006/relationships/customXml" Target="../ink/ink246.xml"/><Relationship Id="rId253" Type="http://schemas.openxmlformats.org/officeDocument/2006/relationships/image" Target="../media/image133.png"/><Relationship Id="rId27" Type="http://schemas.openxmlformats.org/officeDocument/2006/relationships/image" Target="../media/image20.png"/><Relationship Id="rId48" Type="http://schemas.openxmlformats.org/officeDocument/2006/relationships/customXml" Target="../ink/ink154.xml"/><Relationship Id="rId69" Type="http://schemas.openxmlformats.org/officeDocument/2006/relationships/image" Target="../media/image41.png"/><Relationship Id="rId113" Type="http://schemas.openxmlformats.org/officeDocument/2006/relationships/image" Target="../media/image63.png"/><Relationship Id="rId134" Type="http://schemas.openxmlformats.org/officeDocument/2006/relationships/customXml" Target="../ink/ink197.xml"/><Relationship Id="rId80" Type="http://schemas.openxmlformats.org/officeDocument/2006/relationships/customXml" Target="../ink/ink170.xml"/><Relationship Id="rId155" Type="http://schemas.openxmlformats.org/officeDocument/2006/relationships/image" Target="../media/image84.png"/><Relationship Id="rId176" Type="http://schemas.openxmlformats.org/officeDocument/2006/relationships/customXml" Target="../ink/ink218.xml"/><Relationship Id="rId197" Type="http://schemas.openxmlformats.org/officeDocument/2006/relationships/image" Target="../media/image105.png"/><Relationship Id="rId201" Type="http://schemas.openxmlformats.org/officeDocument/2006/relationships/image" Target="../media/image107.png"/><Relationship Id="rId222" Type="http://schemas.openxmlformats.org/officeDocument/2006/relationships/customXml" Target="../ink/ink241.xml"/><Relationship Id="rId243" Type="http://schemas.openxmlformats.org/officeDocument/2006/relationships/image" Target="../media/image128.png"/><Relationship Id="rId17" Type="http://schemas.openxmlformats.org/officeDocument/2006/relationships/image" Target="../media/image15.png"/><Relationship Id="rId38" Type="http://schemas.openxmlformats.org/officeDocument/2006/relationships/customXml" Target="../ink/ink149.xml"/><Relationship Id="rId59" Type="http://schemas.openxmlformats.org/officeDocument/2006/relationships/image" Target="../media/image36.png"/><Relationship Id="rId103" Type="http://schemas.openxmlformats.org/officeDocument/2006/relationships/image" Target="../media/image58.png"/><Relationship Id="rId124" Type="http://schemas.openxmlformats.org/officeDocument/2006/relationships/customXml" Target="../ink/ink192.xml"/><Relationship Id="rId70" Type="http://schemas.openxmlformats.org/officeDocument/2006/relationships/customXml" Target="../ink/ink165.xml"/><Relationship Id="rId91" Type="http://schemas.openxmlformats.org/officeDocument/2006/relationships/image" Target="../media/image52.png"/><Relationship Id="rId145" Type="http://schemas.openxmlformats.org/officeDocument/2006/relationships/image" Target="../media/image79.png"/><Relationship Id="rId166" Type="http://schemas.openxmlformats.org/officeDocument/2006/relationships/customXml" Target="../ink/ink213.xml"/><Relationship Id="rId187" Type="http://schemas.openxmlformats.org/officeDocument/2006/relationships/image" Target="../media/image100.png"/><Relationship Id="rId1" Type="http://schemas.openxmlformats.org/officeDocument/2006/relationships/slideLayout" Target="../slideLayouts/slideLayout10.xml"/><Relationship Id="rId212" Type="http://schemas.openxmlformats.org/officeDocument/2006/relationships/customXml" Target="../ink/ink236.xml"/><Relationship Id="rId233" Type="http://schemas.openxmlformats.org/officeDocument/2006/relationships/image" Target="../media/image123.png"/><Relationship Id="rId254" Type="http://schemas.openxmlformats.org/officeDocument/2006/relationships/image" Target="../media/image134.png"/><Relationship Id="rId28" Type="http://schemas.openxmlformats.org/officeDocument/2006/relationships/customXml" Target="../ink/ink144.xml"/><Relationship Id="rId49" Type="http://schemas.openxmlformats.org/officeDocument/2006/relationships/image" Target="../media/image31.png"/><Relationship Id="rId114" Type="http://schemas.openxmlformats.org/officeDocument/2006/relationships/customXml" Target="../ink/ink187.xml"/><Relationship Id="rId60" Type="http://schemas.openxmlformats.org/officeDocument/2006/relationships/customXml" Target="../ink/ink160.xml"/><Relationship Id="rId81" Type="http://schemas.openxmlformats.org/officeDocument/2006/relationships/image" Target="../media/image47.png"/><Relationship Id="rId135" Type="http://schemas.openxmlformats.org/officeDocument/2006/relationships/image" Target="../media/image74.png"/><Relationship Id="rId156" Type="http://schemas.openxmlformats.org/officeDocument/2006/relationships/customXml" Target="../ink/ink208.xml"/><Relationship Id="rId177" Type="http://schemas.openxmlformats.org/officeDocument/2006/relationships/image" Target="../media/image95.png"/><Relationship Id="rId198" Type="http://schemas.openxmlformats.org/officeDocument/2006/relationships/customXml" Target="../ink/ink229.xml"/><Relationship Id="rId202" Type="http://schemas.openxmlformats.org/officeDocument/2006/relationships/customXml" Target="../ink/ink231.xml"/><Relationship Id="rId223" Type="http://schemas.openxmlformats.org/officeDocument/2006/relationships/image" Target="../media/image118.png"/><Relationship Id="rId244" Type="http://schemas.openxmlformats.org/officeDocument/2006/relationships/customXml" Target="../ink/ink252.xml"/><Relationship Id="rId18" Type="http://schemas.openxmlformats.org/officeDocument/2006/relationships/customXml" Target="../ink/ink139.xml"/><Relationship Id="rId39" Type="http://schemas.openxmlformats.org/officeDocument/2006/relationships/image" Target="../media/image26.png"/><Relationship Id="rId50" Type="http://schemas.openxmlformats.org/officeDocument/2006/relationships/customXml" Target="../ink/ink155.xml"/><Relationship Id="rId104" Type="http://schemas.openxmlformats.org/officeDocument/2006/relationships/customXml" Target="../ink/ink182.xml"/><Relationship Id="rId125" Type="http://schemas.openxmlformats.org/officeDocument/2006/relationships/image" Target="../media/image69.png"/><Relationship Id="rId146" Type="http://schemas.openxmlformats.org/officeDocument/2006/relationships/customXml" Target="../ink/ink203.xml"/><Relationship Id="rId167" Type="http://schemas.openxmlformats.org/officeDocument/2006/relationships/image" Target="../media/image90.png"/><Relationship Id="rId188" Type="http://schemas.openxmlformats.org/officeDocument/2006/relationships/customXml" Target="../ink/ink224.xml"/><Relationship Id="rId71" Type="http://schemas.openxmlformats.org/officeDocument/2006/relationships/image" Target="../media/image42.png"/><Relationship Id="rId92" Type="http://schemas.openxmlformats.org/officeDocument/2006/relationships/customXml" Target="../ink/ink176.xml"/><Relationship Id="rId213" Type="http://schemas.openxmlformats.org/officeDocument/2006/relationships/image" Target="../media/image113.png"/><Relationship Id="rId234" Type="http://schemas.openxmlformats.org/officeDocument/2006/relationships/customXml" Target="../ink/ink247.xml"/><Relationship Id="rId2" Type="http://schemas.openxmlformats.org/officeDocument/2006/relationships/customXml" Target="../ink/ink131.xml"/><Relationship Id="rId29" Type="http://schemas.openxmlformats.org/officeDocument/2006/relationships/image" Target="../media/image21.png"/><Relationship Id="rId255" Type="http://schemas.openxmlformats.org/officeDocument/2006/relationships/image" Target="../media/image135.png"/><Relationship Id="rId40" Type="http://schemas.openxmlformats.org/officeDocument/2006/relationships/customXml" Target="../ink/ink150.xml"/><Relationship Id="rId115" Type="http://schemas.openxmlformats.org/officeDocument/2006/relationships/image" Target="../media/image64.png"/><Relationship Id="rId136" Type="http://schemas.openxmlformats.org/officeDocument/2006/relationships/customXml" Target="../ink/ink198.xml"/><Relationship Id="rId157" Type="http://schemas.openxmlformats.org/officeDocument/2006/relationships/image" Target="../media/image85.png"/><Relationship Id="rId178" Type="http://schemas.openxmlformats.org/officeDocument/2006/relationships/customXml" Target="../ink/ink219.xml"/><Relationship Id="rId61" Type="http://schemas.openxmlformats.org/officeDocument/2006/relationships/image" Target="../media/image37.png"/><Relationship Id="rId82" Type="http://schemas.openxmlformats.org/officeDocument/2006/relationships/customXml" Target="../ink/ink171.xml"/><Relationship Id="rId199" Type="http://schemas.openxmlformats.org/officeDocument/2006/relationships/image" Target="../media/image106.png"/><Relationship Id="rId203" Type="http://schemas.openxmlformats.org/officeDocument/2006/relationships/image" Target="../media/image108.png"/><Relationship Id="rId19" Type="http://schemas.openxmlformats.org/officeDocument/2006/relationships/image" Target="../media/image16.png"/><Relationship Id="rId224" Type="http://schemas.openxmlformats.org/officeDocument/2006/relationships/customXml" Target="../ink/ink242.xml"/><Relationship Id="rId245" Type="http://schemas.openxmlformats.org/officeDocument/2006/relationships/image" Target="../media/image129.png"/><Relationship Id="rId30" Type="http://schemas.openxmlformats.org/officeDocument/2006/relationships/customXml" Target="../ink/ink145.xml"/><Relationship Id="rId105" Type="http://schemas.openxmlformats.org/officeDocument/2006/relationships/image" Target="../media/image59.png"/><Relationship Id="rId126" Type="http://schemas.openxmlformats.org/officeDocument/2006/relationships/customXml" Target="../ink/ink193.xml"/><Relationship Id="rId147" Type="http://schemas.openxmlformats.org/officeDocument/2006/relationships/image" Target="../media/image80.png"/><Relationship Id="rId168" Type="http://schemas.openxmlformats.org/officeDocument/2006/relationships/customXml" Target="../ink/ink214.xml"/><Relationship Id="rId51" Type="http://schemas.openxmlformats.org/officeDocument/2006/relationships/image" Target="../media/image32.png"/><Relationship Id="rId72" Type="http://schemas.openxmlformats.org/officeDocument/2006/relationships/customXml" Target="../ink/ink166.xml"/><Relationship Id="rId93" Type="http://schemas.openxmlformats.org/officeDocument/2006/relationships/image" Target="../media/image53.png"/><Relationship Id="rId189" Type="http://schemas.openxmlformats.org/officeDocument/2006/relationships/image" Target="../media/image101.png"/><Relationship Id="rId3" Type="http://schemas.openxmlformats.org/officeDocument/2006/relationships/image" Target="../media/image8.png"/><Relationship Id="rId214" Type="http://schemas.openxmlformats.org/officeDocument/2006/relationships/customXml" Target="../ink/ink237.xml"/><Relationship Id="rId235" Type="http://schemas.openxmlformats.org/officeDocument/2006/relationships/image" Target="../media/image124.png"/><Relationship Id="rId256" Type="http://schemas.openxmlformats.org/officeDocument/2006/relationships/customXml" Target="../ink/ink257.xml"/><Relationship Id="rId116" Type="http://schemas.openxmlformats.org/officeDocument/2006/relationships/customXml" Target="../ink/ink188.xml"/><Relationship Id="rId137" Type="http://schemas.openxmlformats.org/officeDocument/2006/relationships/image" Target="../media/image75.png"/><Relationship Id="rId158" Type="http://schemas.openxmlformats.org/officeDocument/2006/relationships/customXml" Target="../ink/ink209.xml"/><Relationship Id="rId20" Type="http://schemas.openxmlformats.org/officeDocument/2006/relationships/customXml" Target="../ink/ink140.xml"/><Relationship Id="rId41" Type="http://schemas.openxmlformats.org/officeDocument/2006/relationships/image" Target="../media/image27.png"/><Relationship Id="rId62" Type="http://schemas.openxmlformats.org/officeDocument/2006/relationships/customXml" Target="../ink/ink161.xml"/><Relationship Id="rId83" Type="http://schemas.openxmlformats.org/officeDocument/2006/relationships/image" Target="../media/image48.png"/><Relationship Id="rId179" Type="http://schemas.openxmlformats.org/officeDocument/2006/relationships/image" Target="../media/image96.png"/><Relationship Id="rId190" Type="http://schemas.openxmlformats.org/officeDocument/2006/relationships/customXml" Target="../ink/ink225.xml"/><Relationship Id="rId204" Type="http://schemas.openxmlformats.org/officeDocument/2006/relationships/customXml" Target="../ink/ink232.xml"/><Relationship Id="rId225" Type="http://schemas.openxmlformats.org/officeDocument/2006/relationships/image" Target="../media/image119.png"/><Relationship Id="rId246" Type="http://schemas.openxmlformats.org/officeDocument/2006/relationships/customXml" Target="../ink/ink253.xml"/><Relationship Id="rId106" Type="http://schemas.openxmlformats.org/officeDocument/2006/relationships/customXml" Target="../ink/ink183.xml"/><Relationship Id="rId127" Type="http://schemas.openxmlformats.org/officeDocument/2006/relationships/image" Target="../media/image70.png"/><Relationship Id="rId10" Type="http://schemas.openxmlformats.org/officeDocument/2006/relationships/customXml" Target="../ink/ink135.xml"/><Relationship Id="rId31" Type="http://schemas.openxmlformats.org/officeDocument/2006/relationships/image" Target="../media/image22.png"/><Relationship Id="rId52" Type="http://schemas.openxmlformats.org/officeDocument/2006/relationships/customXml" Target="../ink/ink156.xml"/><Relationship Id="rId73" Type="http://schemas.openxmlformats.org/officeDocument/2006/relationships/image" Target="../media/image43.png"/><Relationship Id="rId94" Type="http://schemas.openxmlformats.org/officeDocument/2006/relationships/customXml" Target="../ink/ink177.xml"/><Relationship Id="rId148" Type="http://schemas.openxmlformats.org/officeDocument/2006/relationships/customXml" Target="../ink/ink204.xml"/><Relationship Id="rId169" Type="http://schemas.openxmlformats.org/officeDocument/2006/relationships/image" Target="../media/image91.png"/><Relationship Id="rId4" Type="http://schemas.openxmlformats.org/officeDocument/2006/relationships/customXml" Target="../ink/ink132.xml"/><Relationship Id="rId180" Type="http://schemas.openxmlformats.org/officeDocument/2006/relationships/customXml" Target="../ink/ink220.xml"/><Relationship Id="rId215" Type="http://schemas.openxmlformats.org/officeDocument/2006/relationships/image" Target="../media/image114.png"/><Relationship Id="rId236" Type="http://schemas.openxmlformats.org/officeDocument/2006/relationships/customXml" Target="../ink/ink248.xml"/><Relationship Id="rId257" Type="http://schemas.openxmlformats.org/officeDocument/2006/relationships/image" Target="../media/image1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customXml" Target="../ink/ink25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6D2F-C49D-4183-822E-14B205D3F8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800" dirty="0"/>
              <a:t>CS 341 – Algorithms</a:t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156E3-DF49-4C1D-815F-B49CAC8AF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30593"/>
            <a:ext cx="9144000" cy="1655762"/>
          </a:xfrm>
        </p:spPr>
        <p:txBody>
          <a:bodyPr/>
          <a:lstStyle/>
          <a:p>
            <a:r>
              <a:rPr lang="en-CA" sz="3200" dirty="0"/>
              <a:t>Lecture 10 – Single Source Shortest Paths</a:t>
            </a:r>
          </a:p>
          <a:p>
            <a:endParaRPr lang="en-CA" dirty="0"/>
          </a:p>
          <a:p>
            <a:r>
              <a:rPr lang="en-CA" dirty="0"/>
              <a:t>18 June 2021</a:t>
            </a:r>
          </a:p>
        </p:txBody>
      </p:sp>
    </p:spTree>
    <p:extLst>
      <p:ext uri="{BB962C8B-B14F-4D97-AF65-F5344CB8AC3E}">
        <p14:creationId xmlns:p14="http://schemas.microsoft.com/office/powerpoint/2010/main" val="206727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1" y="1248506"/>
            <a:ext cx="5873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Dijkstra’s algorithm as simulating BFS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Dijkstra’s algorithm as a greedy algorithm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71966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Traditional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3583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Here we follow a more traditional approach to prove the correctness of Dijkstra’s algorithm.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Besides being more formal, the proof technique is also useful in analyzing other problems, e.g. MST.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think of Dijkstra’s algorithm as a greedy algorithm.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idea is to grow a subset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000" dirty="0"/>
                  <a:t> so that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CA" sz="2000" dirty="0"/>
                  <a:t> for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sz="2000" dirty="0"/>
                  <a:t> are computed correctly.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Initially,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sz="2000" dirty="0"/>
                  <a:t>, and then at each iteration we add one more vertex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Which vertex to be added in an iteration?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will add the vertex which is closest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sz="2000" dirty="0"/>
                  <a:t>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sz="2000" dirty="0"/>
                  <a:t>, so in this sense the algorithm is greedy.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3583289"/>
              </a:xfrm>
              <a:prstGeom prst="rect">
                <a:avLst/>
              </a:prstGeom>
              <a:blipFill>
                <a:blip r:embed="rId2"/>
                <a:stretch>
                  <a:fillRect l="-612" t="-850" b="-20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961E435-1C4A-4EF1-BC4D-5D9A3EE97864}"/>
                  </a:ext>
                </a:extLst>
              </p14:cNvPr>
              <p14:cNvContentPartPr/>
              <p14:nvPr/>
            </p14:nvContentPartPr>
            <p14:xfrm>
              <a:off x="6942240" y="4809960"/>
              <a:ext cx="1238040" cy="1011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961E435-1C4A-4EF1-BC4D-5D9A3EE978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32880" y="4800600"/>
                <a:ext cx="1256760" cy="102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63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Dijkstra’s Algorithm as Greedy Algorithm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8A4B8-5389-4539-9740-085F1D0B6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291689"/>
            <a:ext cx="4427604" cy="10478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E332EA-9A9A-4F5F-AFED-E0F7BA0C9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2579757"/>
            <a:ext cx="9152413" cy="11621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78A07E-B79E-437A-AE88-CBD857D35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" y="3982135"/>
            <a:ext cx="5685013" cy="18556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0BAE54-24A3-4037-95D2-D2A4EB6B5B2A}"/>
                  </a:ext>
                </a:extLst>
              </p:cNvPr>
              <p:cNvSpPr txBox="1"/>
              <p:nvPr/>
            </p:nvSpPr>
            <p:spPr>
              <a:xfrm>
                <a:off x="781050" y="6077993"/>
                <a:ext cx="10959979" cy="516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Note that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sz="2000" dirty="0"/>
                  <a:t> is a vertex with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𝑑𝑖𝑠𝑡</m:t>
                            </m:r>
                            <m:d>
                              <m:d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0BAE54-24A3-4037-95D2-D2A4EB6B5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6077993"/>
                <a:ext cx="10959979" cy="516488"/>
              </a:xfrm>
              <a:prstGeom prst="rect">
                <a:avLst/>
              </a:prstGeom>
              <a:blipFill>
                <a:blip r:embed="rId5"/>
                <a:stretch>
                  <a:fillRect l="-556" t="-4706" b="-35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563FC4-FFFA-41C2-A80C-9CA9B87443A4}"/>
                  </a:ext>
                </a:extLst>
              </p14:cNvPr>
              <p14:cNvContentPartPr/>
              <p14:nvPr/>
            </p14:nvContentPartPr>
            <p14:xfrm>
              <a:off x="7413480" y="4173840"/>
              <a:ext cx="2732400" cy="1828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563FC4-FFFA-41C2-A80C-9CA9B87443A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04120" y="4164480"/>
                <a:ext cx="2751120" cy="184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994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Correctness by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1" y="1103438"/>
                <a:ext cx="8062914" cy="400110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sz="2000" b="1" dirty="0"/>
                  <a:t>Invariant</a:t>
                </a:r>
                <a:r>
                  <a:rPr lang="en-CA" sz="2000" dirty="0"/>
                  <a:t>: For any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sz="2000" dirty="0"/>
                  <a:t>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is the shortest path distance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1" y="1103438"/>
                <a:ext cx="8062914" cy="400110"/>
              </a:xfrm>
              <a:prstGeom prst="rect">
                <a:avLst/>
              </a:prstGeom>
              <a:blipFill>
                <a:blip r:embed="rId2"/>
                <a:stretch>
                  <a:fillRect l="-755" t="-5882" b="-23529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84817C-D5C4-42A3-884C-5CFB1E1F7FD5}"/>
                  </a:ext>
                </a:extLst>
              </p:cNvPr>
              <p:cNvSpPr txBox="1"/>
              <p:nvPr/>
            </p:nvSpPr>
            <p:spPr>
              <a:xfrm>
                <a:off x="781050" y="6077993"/>
                <a:ext cx="10959979" cy="516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Note that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sz="2000" dirty="0"/>
                  <a:t> is a vertex with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𝑑𝑖𝑠𝑡</m:t>
                            </m:r>
                            <m:d>
                              <m:d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84817C-D5C4-42A3-884C-5CFB1E1F7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6077993"/>
                <a:ext cx="10959979" cy="516488"/>
              </a:xfrm>
              <a:prstGeom prst="rect">
                <a:avLst/>
              </a:prstGeom>
              <a:blipFill>
                <a:blip r:embed="rId3"/>
                <a:stretch>
                  <a:fillRect l="-556" t="-4706" b="-35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1F59C95-3FFF-4E2B-8F47-9CA0830B669B}"/>
                  </a:ext>
                </a:extLst>
              </p14:cNvPr>
              <p14:cNvContentPartPr/>
              <p14:nvPr/>
            </p14:nvContentPartPr>
            <p14:xfrm>
              <a:off x="202320" y="1782360"/>
              <a:ext cx="11851560" cy="4474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1F59C95-3FFF-4E2B-8F47-9CA0830B66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2960" y="1773000"/>
                <a:ext cx="11870280" cy="449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9700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Correctness by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1" y="1103438"/>
                <a:ext cx="8062914" cy="400110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sz="2000" b="1" dirty="0"/>
                  <a:t>Invariant</a:t>
                </a:r>
                <a:r>
                  <a:rPr lang="en-CA" sz="2000" dirty="0"/>
                  <a:t>: For any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sz="2000" dirty="0"/>
                  <a:t>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is the shortest path distance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1" y="1103438"/>
                <a:ext cx="8062914" cy="400110"/>
              </a:xfrm>
              <a:prstGeom prst="rect">
                <a:avLst/>
              </a:prstGeom>
              <a:blipFill>
                <a:blip r:embed="rId2"/>
                <a:stretch>
                  <a:fillRect l="-755" t="-5882" b="-23529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BC025C-D335-4CFE-85AC-4DB1B0AF7903}"/>
                  </a:ext>
                </a:extLst>
              </p:cNvPr>
              <p:cNvSpPr txBox="1"/>
              <p:nvPr/>
            </p:nvSpPr>
            <p:spPr>
              <a:xfrm>
                <a:off x="781050" y="6077993"/>
                <a:ext cx="10959979" cy="516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Note that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sz="2000" dirty="0"/>
                  <a:t> is a vertex with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𝑑𝑖𝑠𝑡</m:t>
                            </m:r>
                            <m:d>
                              <m:d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BC025C-D335-4CFE-85AC-4DB1B0AF7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6077993"/>
                <a:ext cx="10959979" cy="516488"/>
              </a:xfrm>
              <a:prstGeom prst="rect">
                <a:avLst/>
              </a:prstGeom>
              <a:blipFill>
                <a:blip r:embed="rId3"/>
                <a:stretch>
                  <a:fillRect l="-556" t="-4706" b="-35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7C4E909-02C3-467E-A247-20F50828BA6C}"/>
                  </a:ext>
                </a:extLst>
              </p14:cNvPr>
              <p14:cNvContentPartPr/>
              <p14:nvPr/>
            </p14:nvContentPartPr>
            <p14:xfrm>
              <a:off x="1025280" y="1577160"/>
              <a:ext cx="10491480" cy="4494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7C4E909-02C3-467E-A247-20F50828BA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5920" y="1567800"/>
                <a:ext cx="10510200" cy="451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7021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Shortest Path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From the proof, when a vertex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is added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sz="2000" dirty="0"/>
                  <a:t>, any vertex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sz="2000" dirty="0"/>
                  <a:t> that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minimizes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</m:oMath>
                </a14:m>
                <a:r>
                  <a:rPr lang="en-CA" sz="2000" dirty="0"/>
                  <a:t> is the parent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on a shortest path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We keep track of these parent information, which can be used to trace back a shortest path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As in BFS tree, these edges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𝑝𝑎𝑟𝑒𝑛𝑡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r>
                  <a:rPr lang="en-CA" sz="2000" dirty="0"/>
                  <a:t> form a tree.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So, we have a succinct way to store all the shortest paths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using only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sz="2000" dirty="0"/>
                  <a:t> edges.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The shortest path tree is a nice structure and is very useful algorithmically.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3323987"/>
              </a:xfrm>
              <a:prstGeom prst="rect">
                <a:avLst/>
              </a:prstGeom>
              <a:blipFill>
                <a:blip r:embed="rId2"/>
                <a:stretch>
                  <a:fillRect l="-612" t="-917" b="-23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173F7AA-7F5B-44B7-B8C3-B37253B8E12D}"/>
                  </a:ext>
                </a:extLst>
              </p14:cNvPr>
              <p14:cNvContentPartPr/>
              <p14:nvPr/>
            </p14:nvContentPartPr>
            <p14:xfrm>
              <a:off x="8433720" y="361800"/>
              <a:ext cx="2494080" cy="3557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173F7AA-7F5B-44B7-B8C3-B37253B8E1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24360" y="352440"/>
                <a:ext cx="2512800" cy="357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161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Negative Edge Length?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1103438"/>
            <a:ext cx="109599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u="sng" dirty="0"/>
              <a:t>Question</a:t>
            </a:r>
            <a:r>
              <a:rPr lang="en-CA" sz="2000" dirty="0"/>
              <a:t>: How the algorithm will fail if there are some negative edge lengths?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We will come back to this more general setting after we introduce dynamic programming.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033CC8-0494-47C4-9C2E-CC67981AB506}"/>
                  </a:ext>
                </a:extLst>
              </p14:cNvPr>
              <p14:cNvContentPartPr/>
              <p14:nvPr/>
            </p14:nvContentPartPr>
            <p14:xfrm>
              <a:off x="3787200" y="1398240"/>
              <a:ext cx="2111040" cy="2121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033CC8-0494-47C4-9C2E-CC67981AB5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77840" y="1388880"/>
                <a:ext cx="2129760" cy="214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874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Concluding Remarks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1103438"/>
            <a:ext cx="109599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We have seen a few greedy algorithms.</a:t>
            </a:r>
          </a:p>
          <a:p>
            <a:endParaRPr lang="en-CA" sz="2000" dirty="0"/>
          </a:p>
          <a:p>
            <a:r>
              <a:rPr lang="en-CA" sz="2000" dirty="0"/>
              <a:t>The exchange argument is useful because it allows us to compare two similar solutions.</a:t>
            </a:r>
          </a:p>
          <a:p>
            <a:endParaRPr lang="en-CA" sz="2000" dirty="0"/>
          </a:p>
          <a:p>
            <a:r>
              <a:rPr lang="en-CA" sz="2000" dirty="0"/>
              <a:t>This is the end of the third topic of the course, exactly finishing half of the lectures.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Next time, we will introduce the technique of dynamic programming.</a:t>
            </a:r>
          </a:p>
          <a:p>
            <a:endParaRPr lang="en-CA" sz="2000" dirty="0"/>
          </a:p>
          <a:p>
            <a:r>
              <a:rPr lang="en-CA" sz="2000" dirty="0"/>
              <a:t>The second half of the course will be more advanced and interesting.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10627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1" y="1248506"/>
            <a:ext cx="5873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/>
              <a:t>Dijkstra’s algorithm as simulating BFS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Dijkstra’s algorithm as a greedy algorithm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33474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Single Source Shortest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487973" y="1239721"/>
                <a:ext cx="11421208" cy="1015663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Input</a:t>
                </a:r>
                <a:r>
                  <a:rPr lang="en-CA" sz="2000" dirty="0"/>
                  <a:t>: A directed graph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, a </a:t>
                </a:r>
                <a:r>
                  <a:rPr lang="en-CA" sz="2000" b="1" dirty="0"/>
                  <a:t>non-negative</a:t>
                </a:r>
                <a:r>
                  <a:rPr lang="en-CA" sz="2000" dirty="0"/>
                  <a:t>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CA" sz="2000" dirty="0"/>
                  <a:t> for each edge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000" dirty="0"/>
                  <a:t>, and two vertices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b="1" u="sng" dirty="0"/>
                  <a:t>Output</a:t>
                </a:r>
                <a:r>
                  <a:rPr lang="en-CA" sz="2000" dirty="0"/>
                  <a:t>: A shortest path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, where the length of a path is equal to the sum of the length of its edges.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73" y="1239721"/>
                <a:ext cx="11421208" cy="1015663"/>
              </a:xfrm>
              <a:prstGeom prst="rect">
                <a:avLst/>
              </a:prstGeom>
              <a:blipFill>
                <a:blip r:embed="rId2"/>
                <a:stretch>
                  <a:fillRect l="-480" t="-2367" r="-213" b="-8876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9CD3C3-AB85-41A9-ADAE-B39F18844DC4}"/>
                  </a:ext>
                </a:extLst>
              </p:cNvPr>
              <p:cNvSpPr txBox="1"/>
              <p:nvPr/>
            </p:nvSpPr>
            <p:spPr>
              <a:xfrm>
                <a:off x="487973" y="5322289"/>
                <a:ext cx="11421208" cy="1015663"/>
              </a:xfrm>
              <a:prstGeom prst="rect">
                <a:avLst/>
              </a:prstGeom>
              <a:noFill/>
              <a:ln w="28575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Input</a:t>
                </a:r>
                <a:r>
                  <a:rPr lang="en-CA" sz="2000" dirty="0"/>
                  <a:t>: A directed graph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, a </a:t>
                </a:r>
                <a:r>
                  <a:rPr lang="en-CA" sz="2000" b="1" dirty="0"/>
                  <a:t>non-negative</a:t>
                </a:r>
                <a:r>
                  <a:rPr lang="en-CA" sz="2000" dirty="0"/>
                  <a:t>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CA" sz="2000" dirty="0"/>
                  <a:t> for each edge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000" dirty="0"/>
                  <a:t>, and a vertex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b="1" u="sng" dirty="0"/>
                  <a:t>Output</a:t>
                </a:r>
                <a:r>
                  <a:rPr lang="en-CA" sz="2000" dirty="0"/>
                  <a:t>: A shortest path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, for every vertex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9CD3C3-AB85-41A9-ADAE-B39F18844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73" y="5322289"/>
                <a:ext cx="11421208" cy="1015663"/>
              </a:xfrm>
              <a:prstGeom prst="rect">
                <a:avLst/>
              </a:prstGeom>
              <a:blipFill>
                <a:blip r:embed="rId3"/>
                <a:stretch>
                  <a:fillRect l="-426" t="-1744" b="-7558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CF7630E7-A109-4CE4-A388-947313AB6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141" y="2539585"/>
            <a:ext cx="3537438" cy="25424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66D82E8-888D-4BA1-B8E0-D87930104B9B}"/>
                  </a:ext>
                </a:extLst>
              </p14:cNvPr>
              <p14:cNvContentPartPr/>
              <p14:nvPr/>
            </p14:nvContentPartPr>
            <p14:xfrm>
              <a:off x="6019560" y="4620240"/>
              <a:ext cx="2240280" cy="1536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66D82E8-888D-4BA1-B8E0-D87930104B9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10200" y="4610880"/>
                <a:ext cx="2259000" cy="155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95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Breadth First 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1103438"/>
            <a:ext cx="10959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In L05.pdf, we see that if every edge has length one, then the problem can be solved by BFS.</a:t>
            </a:r>
          </a:p>
          <a:p>
            <a:endParaRPr lang="en-CA" sz="2000" dirty="0"/>
          </a:p>
          <a:p>
            <a:r>
              <a:rPr lang="en-CA" sz="2000" dirty="0"/>
              <a:t>We can reduce the non-negative length problem to this special case.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018038D-1DCD-4234-8DBF-00E95C9DD6BA}"/>
                  </a:ext>
                </a:extLst>
              </p14:cNvPr>
              <p14:cNvContentPartPr/>
              <p14:nvPr/>
            </p14:nvContentPartPr>
            <p14:xfrm>
              <a:off x="896760" y="2581920"/>
              <a:ext cx="8430120" cy="3747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018038D-1DCD-4234-8DBF-00E95C9DD6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7400" y="2572560"/>
                <a:ext cx="8448840" cy="376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912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The Reduction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1103438"/>
            <a:ext cx="10959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What is wrong with the reduction?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C8DBAF0-912B-4F12-BDCF-3E62D5A15533}"/>
                  </a:ext>
                </a:extLst>
              </p14:cNvPr>
              <p14:cNvContentPartPr/>
              <p14:nvPr/>
            </p14:nvContentPartPr>
            <p14:xfrm>
              <a:off x="2163240" y="1701720"/>
              <a:ext cx="7813440" cy="4416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C8DBAF0-912B-4F12-BDCF-3E62D5A1553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3880" y="1692360"/>
                <a:ext cx="7832160" cy="443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1911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Physical Process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173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We can think of the process of BFS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sz="2000" dirty="0"/>
                  <a:t> as follows.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2000" dirty="0"/>
                  <a:t>We start a fire at vertex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at time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2000" dirty="0"/>
                  <a:t>It takes one unit of time to burn an edge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sz="2000" dirty="0"/>
                  <a:t>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Claim</a:t>
                </a:r>
                <a:r>
                  <a:rPr lang="en-CA" sz="2000" dirty="0"/>
                  <a:t>.  The shortest path distance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 is just the first time when vertex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 is burnt.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1736629"/>
              </a:xfrm>
              <a:prstGeom prst="rect">
                <a:avLst/>
              </a:prstGeom>
              <a:blipFill>
                <a:blip r:embed="rId2"/>
                <a:stretch>
                  <a:fillRect l="-612" t="-1754" b="-52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11497F95-3B51-4CB2-9C49-EC1AE3BD3E07}"/>
              </a:ext>
            </a:extLst>
          </p:cNvPr>
          <p:cNvGrpSpPr/>
          <p:nvPr/>
        </p:nvGrpSpPr>
        <p:grpSpPr>
          <a:xfrm>
            <a:off x="1564131" y="3402823"/>
            <a:ext cx="2529720" cy="2507760"/>
            <a:chOff x="1880654" y="3407393"/>
            <a:chExt cx="2529720" cy="250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92ED2EA-8715-490F-BF01-769CE676E965}"/>
                    </a:ext>
                  </a:extLst>
                </p14:cNvPr>
                <p14:cNvContentPartPr/>
                <p14:nvPr/>
              </p14:nvContentPartPr>
              <p14:xfrm>
                <a:off x="2922494" y="4480553"/>
                <a:ext cx="123480" cy="1310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92ED2EA-8715-490F-BF01-769CE676E96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918174" y="4476233"/>
                  <a:ext cx="1321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E352036-6671-46CE-AE3F-6575A1E5110C}"/>
                    </a:ext>
                  </a:extLst>
                </p14:cNvPr>
                <p14:cNvContentPartPr/>
                <p14:nvPr/>
              </p14:nvContentPartPr>
              <p14:xfrm>
                <a:off x="2554214" y="4639673"/>
                <a:ext cx="421920" cy="3621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E352036-6671-46CE-AE3F-6575A1E5110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49894" y="4635353"/>
                  <a:ext cx="43056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1DA9400-D023-4ADA-BB70-2401066FF90C}"/>
                    </a:ext>
                  </a:extLst>
                </p14:cNvPr>
                <p14:cNvContentPartPr/>
                <p14:nvPr/>
              </p14:nvContentPartPr>
              <p14:xfrm>
                <a:off x="3753014" y="4143593"/>
                <a:ext cx="409320" cy="3952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1DA9400-D023-4ADA-BB70-2401066FF90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748694" y="4139273"/>
                  <a:ext cx="41796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D679DC4-C486-4C8A-8788-F586316F2568}"/>
                    </a:ext>
                  </a:extLst>
                </p14:cNvPr>
                <p14:cNvContentPartPr/>
                <p14:nvPr/>
              </p14:nvContentPartPr>
              <p14:xfrm>
                <a:off x="3995654" y="4190753"/>
                <a:ext cx="56160" cy="1238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D679DC4-C486-4C8A-8788-F586316F256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91334" y="4186433"/>
                  <a:ext cx="64800" cy="1324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7C017C17-D484-434C-9288-02F83639EBE5}"/>
                </a:ext>
              </a:extLst>
            </p:cNvPr>
            <p:cNvGrpSpPr/>
            <p:nvPr/>
          </p:nvGrpSpPr>
          <p:grpSpPr>
            <a:xfrm>
              <a:off x="2036534" y="3554993"/>
              <a:ext cx="2241000" cy="2166480"/>
              <a:chOff x="2036534" y="3554993"/>
              <a:chExt cx="2241000" cy="21664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1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FF3569AE-4DCD-463B-ABFC-9342BBA25E60}"/>
                      </a:ext>
                    </a:extLst>
                  </p14:cNvPr>
                  <p14:cNvContentPartPr/>
                  <p14:nvPr/>
                </p14:nvContentPartPr>
                <p14:xfrm>
                  <a:off x="2102054" y="3993113"/>
                  <a:ext cx="405000" cy="325440"/>
                </p14:xfrm>
              </p:contentPart>
            </mc:Choice>
            <mc:Fallback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FF3569AE-4DCD-463B-ABFC-9342BBA25E60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2097734" y="3988793"/>
                    <a:ext cx="413640" cy="33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61DBA975-27DE-4510-9EF4-D2D094488D2B}"/>
                      </a:ext>
                    </a:extLst>
                  </p14:cNvPr>
                  <p14:cNvContentPartPr/>
                  <p14:nvPr/>
                </p14:nvContentPartPr>
                <p14:xfrm>
                  <a:off x="2036534" y="4315673"/>
                  <a:ext cx="70920" cy="78840"/>
                </p14:xfrm>
              </p:contentPart>
            </mc:Choice>
            <mc:Fallback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61DBA975-27DE-4510-9EF4-D2D094488D2B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2032214" y="4311353"/>
                    <a:ext cx="79560" cy="8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DE14DB6D-4511-458C-98C9-556BAF15AA7B}"/>
                      </a:ext>
                    </a:extLst>
                  </p14:cNvPr>
                  <p14:cNvContentPartPr/>
                  <p14:nvPr/>
                </p14:nvContentPartPr>
                <p14:xfrm>
                  <a:off x="2216894" y="3972953"/>
                  <a:ext cx="9720" cy="123120"/>
                </p14:xfrm>
              </p:contentPart>
            </mc:Choice>
            <mc:Fallback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DE14DB6D-4511-458C-98C9-556BAF15AA7B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2212574" y="3968633"/>
                    <a:ext cx="18360" cy="13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93484883-F2EA-4651-BA79-E03D197E8D58}"/>
                      </a:ext>
                    </a:extLst>
                  </p14:cNvPr>
                  <p14:cNvContentPartPr/>
                  <p14:nvPr/>
                </p14:nvContentPartPr>
                <p14:xfrm>
                  <a:off x="2106374" y="4692593"/>
                  <a:ext cx="43920" cy="108360"/>
                </p14:xfrm>
              </p:contentPart>
            </mc:Choice>
            <mc:Fallback>
              <p:pic>
                <p:nvPicPr>
                  <p:cNvPr id="106" name="Ink 105">
                    <a:extLst>
                      <a:ext uri="{FF2B5EF4-FFF2-40B4-BE49-F238E27FC236}">
                        <a16:creationId xmlns:a16="http://schemas.microsoft.com/office/drawing/2014/main" id="{93484883-F2EA-4651-BA79-E03D197E8D58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2102054" y="4688273"/>
                    <a:ext cx="52560" cy="11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EC7BFB5C-048F-4933-A91B-B2450F885769}"/>
                      </a:ext>
                    </a:extLst>
                  </p14:cNvPr>
                  <p14:cNvContentPartPr/>
                  <p14:nvPr/>
                </p14:nvContentPartPr>
                <p14:xfrm>
                  <a:off x="3060734" y="4076633"/>
                  <a:ext cx="534960" cy="425160"/>
                </p14:xfrm>
              </p:contentPart>
            </mc:Choice>
            <mc:Fallback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EC7BFB5C-048F-4933-A91B-B2450F885769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3056414" y="4072313"/>
                    <a:ext cx="543600" cy="433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1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F7BD025A-3421-4EC6-AA27-FFF3F30CC9A5}"/>
                      </a:ext>
                    </a:extLst>
                  </p14:cNvPr>
                  <p14:cNvContentPartPr/>
                  <p14:nvPr/>
                </p14:nvContentPartPr>
                <p14:xfrm>
                  <a:off x="3082694" y="4580633"/>
                  <a:ext cx="582480" cy="462600"/>
                </p14:xfrm>
              </p:contentPart>
            </mc:Choice>
            <mc:Fallback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F7BD025A-3421-4EC6-AA27-FFF3F30CC9A5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3078374" y="4576313"/>
                    <a:ext cx="591120" cy="471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B38379A2-94C2-4B18-A68F-F709C150A79B}"/>
                      </a:ext>
                    </a:extLst>
                  </p14:cNvPr>
                  <p14:cNvContentPartPr/>
                  <p14:nvPr/>
                </p14:nvContentPartPr>
                <p14:xfrm>
                  <a:off x="3423254" y="4670993"/>
                  <a:ext cx="11880" cy="107280"/>
                </p14:xfrm>
              </p:contentPart>
            </mc:Choice>
            <mc:Fallback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B38379A2-94C2-4B18-A68F-F709C150A79B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3418934" y="4666673"/>
                    <a:ext cx="20520" cy="11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B667E1F1-2542-451E-A9CC-E82219A1EA02}"/>
                      </a:ext>
                    </a:extLst>
                  </p14:cNvPr>
                  <p14:cNvContentPartPr/>
                  <p14:nvPr/>
                </p14:nvContentPartPr>
                <p14:xfrm>
                  <a:off x="2629454" y="4226393"/>
                  <a:ext cx="105840" cy="76680"/>
                </p14:xfrm>
              </p:contentPart>
            </mc:Choice>
            <mc:Fallback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B667E1F1-2542-451E-A9CC-E82219A1EA02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2625134" y="4222073"/>
                    <a:ext cx="114480" cy="85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66584E00-455C-453A-AECA-34F7FA7B3C64}"/>
                      </a:ext>
                    </a:extLst>
                  </p14:cNvPr>
                  <p14:cNvContentPartPr/>
                  <p14:nvPr/>
                </p14:nvContentPartPr>
                <p14:xfrm>
                  <a:off x="3253334" y="4078793"/>
                  <a:ext cx="65880" cy="129240"/>
                </p14:xfrm>
              </p:contentPart>
            </mc:Choice>
            <mc:Fallback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66584E00-455C-453A-AECA-34F7FA7B3C64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3249014" y="4074473"/>
                    <a:ext cx="74520" cy="13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44989DDE-0750-4BB8-A336-986A86605963}"/>
                      </a:ext>
                    </a:extLst>
                  </p14:cNvPr>
                  <p14:cNvContentPartPr/>
                  <p14:nvPr/>
                </p14:nvContentPartPr>
                <p14:xfrm>
                  <a:off x="3657614" y="5035313"/>
                  <a:ext cx="90000" cy="118440"/>
                </p14:xfrm>
              </p:contentPart>
            </mc:Choice>
            <mc:Fallback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44989DDE-0750-4BB8-A336-986A86605963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3653294" y="5030993"/>
                    <a:ext cx="98640" cy="12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FC953082-23E4-4D20-A354-E824DC0D7343}"/>
                      </a:ext>
                    </a:extLst>
                  </p14:cNvPr>
                  <p14:cNvContentPartPr/>
                  <p14:nvPr/>
                </p14:nvContentPartPr>
                <p14:xfrm>
                  <a:off x="3591734" y="4005713"/>
                  <a:ext cx="88920" cy="117000"/>
                </p14:xfrm>
              </p:contentPart>
            </mc:Choice>
            <mc:Fallback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FC953082-23E4-4D20-A354-E824DC0D7343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3587414" y="4001393"/>
                    <a:ext cx="9756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3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58A0291B-4308-4B7F-8D94-080893CA00A0}"/>
                      </a:ext>
                    </a:extLst>
                  </p14:cNvPr>
                  <p14:cNvContentPartPr/>
                  <p14:nvPr/>
                </p14:nvContentPartPr>
                <p14:xfrm>
                  <a:off x="2475014" y="4982033"/>
                  <a:ext cx="124200" cy="103680"/>
                </p14:xfrm>
              </p:contentPart>
            </mc:Choice>
            <mc:Fallback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58A0291B-4308-4B7F-8D94-080893CA00A0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470694" y="4977353"/>
                    <a:ext cx="132840" cy="112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5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A9E33DD6-48FD-4DD4-9972-D9C51C4F77B7}"/>
                      </a:ext>
                    </a:extLst>
                  </p14:cNvPr>
                  <p14:cNvContentPartPr/>
                  <p14:nvPr/>
                </p14:nvContentPartPr>
                <p14:xfrm>
                  <a:off x="3666254" y="4157993"/>
                  <a:ext cx="45000" cy="861480"/>
                </p14:xfrm>
              </p:contentPart>
            </mc:Choice>
            <mc:Fallback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A9E33DD6-48FD-4DD4-9972-D9C51C4F77B7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3661934" y="4153673"/>
                    <a:ext cx="53640" cy="870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7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58F206A1-70CA-4755-BDE7-073B4C1538CE}"/>
                      </a:ext>
                    </a:extLst>
                  </p14:cNvPr>
                  <p14:cNvContentPartPr/>
                  <p14:nvPr/>
                </p14:nvContentPartPr>
                <p14:xfrm>
                  <a:off x="3586694" y="4443113"/>
                  <a:ext cx="31320" cy="115560"/>
                </p14:xfrm>
              </p:contentPart>
            </mc:Choice>
            <mc:Fallback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58F206A1-70CA-4755-BDE7-073B4C1538CE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3582374" y="4438793"/>
                    <a:ext cx="39960" cy="12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9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35D2842A-4CCC-4099-A985-E267F6186A98}"/>
                      </a:ext>
                    </a:extLst>
                  </p14:cNvPr>
                  <p14:cNvContentPartPr/>
                  <p14:nvPr/>
                </p14:nvContentPartPr>
                <p14:xfrm>
                  <a:off x="2662214" y="5016953"/>
                  <a:ext cx="884160" cy="56880"/>
                </p14:xfrm>
              </p:contentPart>
            </mc:Choice>
            <mc:Fallback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35D2842A-4CCC-4099-A985-E267F6186A98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657894" y="5012633"/>
                    <a:ext cx="892800" cy="6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1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25AE800C-6D91-4EA9-BE47-E54B1F87387B}"/>
                      </a:ext>
                    </a:extLst>
                  </p14:cNvPr>
                  <p14:cNvContentPartPr/>
                  <p14:nvPr/>
                </p14:nvContentPartPr>
                <p14:xfrm>
                  <a:off x="2996294" y="4857473"/>
                  <a:ext cx="157320" cy="105840"/>
                </p14:xfrm>
              </p:contentPart>
            </mc:Choice>
            <mc:Fallback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25AE800C-6D91-4EA9-BE47-E54B1F87387B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2991974" y="4853153"/>
                    <a:ext cx="165960" cy="114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3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E534DD35-C069-46DF-A28B-B8B8E2D4F29A}"/>
                      </a:ext>
                    </a:extLst>
                  </p14:cNvPr>
                  <p14:cNvContentPartPr/>
                  <p14:nvPr/>
                </p14:nvContentPartPr>
                <p14:xfrm>
                  <a:off x="3225614" y="5190833"/>
                  <a:ext cx="451080" cy="474480"/>
                </p14:xfrm>
              </p:contentPart>
            </mc:Choice>
            <mc:Fallback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E534DD35-C069-46DF-A28B-B8B8E2D4F29A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3221294" y="5186513"/>
                    <a:ext cx="459720" cy="48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5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0CF84203-5E2D-4DBE-A533-F1A1D039CBCA}"/>
                      </a:ext>
                    </a:extLst>
                  </p14:cNvPr>
                  <p14:cNvContentPartPr/>
                  <p14:nvPr/>
                </p14:nvContentPartPr>
                <p14:xfrm>
                  <a:off x="3174134" y="5640113"/>
                  <a:ext cx="101880" cy="81360"/>
                </p14:xfrm>
              </p:contentPart>
            </mc:Choice>
            <mc:Fallback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0CF84203-5E2D-4DBE-A533-F1A1D039CBCA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3169814" y="5635793"/>
                    <a:ext cx="110520" cy="90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7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199FB995-A677-417E-A3C3-7AA4BA875D6A}"/>
                      </a:ext>
                    </a:extLst>
                  </p14:cNvPr>
                  <p14:cNvContentPartPr/>
                  <p14:nvPr/>
                </p14:nvContentPartPr>
                <p14:xfrm>
                  <a:off x="3504254" y="5446073"/>
                  <a:ext cx="115920" cy="78120"/>
                </p14:xfrm>
              </p:contentPart>
            </mc:Choice>
            <mc:Fallback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199FB995-A677-417E-A3C3-7AA4BA875D6A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3499934" y="5441753"/>
                    <a:ext cx="124560" cy="86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9">
                <p14:nvContentPartPr>
                  <p14:cNvPr id="74" name="Ink 73">
                    <a:extLst>
                      <a:ext uri="{FF2B5EF4-FFF2-40B4-BE49-F238E27FC236}">
                        <a16:creationId xmlns:a16="http://schemas.microsoft.com/office/drawing/2014/main" id="{854EDAFC-1238-46D5-8AE5-78F2518D527F}"/>
                      </a:ext>
                    </a:extLst>
                  </p14:cNvPr>
                  <p14:cNvContentPartPr/>
                  <p14:nvPr/>
                </p14:nvContentPartPr>
                <p14:xfrm>
                  <a:off x="3765254" y="4612673"/>
                  <a:ext cx="479880" cy="422640"/>
                </p14:xfrm>
              </p:contentPart>
            </mc:Choice>
            <mc:Fallback>
              <p:pic>
                <p:nvPicPr>
                  <p:cNvPr id="74" name="Ink 73">
                    <a:extLst>
                      <a:ext uri="{FF2B5EF4-FFF2-40B4-BE49-F238E27FC236}">
                        <a16:creationId xmlns:a16="http://schemas.microsoft.com/office/drawing/2014/main" id="{854EDAFC-1238-46D5-8AE5-78F2518D527F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3760934" y="4608353"/>
                    <a:ext cx="488520" cy="43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1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1CE6960F-07EA-44FE-8A16-49A846778646}"/>
                      </a:ext>
                    </a:extLst>
                  </p14:cNvPr>
                  <p14:cNvContentPartPr/>
                  <p14:nvPr/>
                </p14:nvContentPartPr>
                <p14:xfrm>
                  <a:off x="4217414" y="4570553"/>
                  <a:ext cx="60120" cy="78120"/>
                </p14:xfrm>
              </p:contentPart>
            </mc:Choice>
            <mc:Fallback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1CE6960F-07EA-44FE-8A16-49A846778646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4213094" y="4566233"/>
                    <a:ext cx="68760" cy="86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3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3AE7B479-1986-40D4-B22E-94BD5244888B}"/>
                      </a:ext>
                    </a:extLst>
                  </p14:cNvPr>
                  <p14:cNvContentPartPr/>
                  <p14:nvPr/>
                </p14:nvContentPartPr>
                <p14:xfrm>
                  <a:off x="4043894" y="4891313"/>
                  <a:ext cx="120240" cy="89280"/>
                </p14:xfrm>
              </p:contentPart>
            </mc:Choice>
            <mc:Fallback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3AE7B479-1986-40D4-B22E-94BD5244888B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4039574" y="4886993"/>
                    <a:ext cx="128880" cy="9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5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C8B42ED2-3ED4-4316-B30A-4439C5DF3DEB}"/>
                      </a:ext>
                    </a:extLst>
                  </p14:cNvPr>
                  <p14:cNvContentPartPr/>
                  <p14:nvPr/>
                </p14:nvContentPartPr>
                <p14:xfrm>
                  <a:off x="2568974" y="3932633"/>
                  <a:ext cx="105840" cy="75240"/>
                </p14:xfrm>
              </p:contentPart>
            </mc:Choice>
            <mc:Fallback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C8B42ED2-3ED4-4316-B30A-4439C5DF3DEB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2564654" y="3928313"/>
                    <a:ext cx="114480" cy="83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7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14AFA5B0-DD39-4742-AC64-1DC36A1C0B53}"/>
                      </a:ext>
                    </a:extLst>
                  </p14:cNvPr>
                  <p14:cNvContentPartPr/>
                  <p14:nvPr/>
                </p14:nvContentPartPr>
                <p14:xfrm>
                  <a:off x="2640614" y="4001033"/>
                  <a:ext cx="299520" cy="450000"/>
                </p14:xfrm>
              </p:contentPart>
            </mc:Choice>
            <mc:Fallback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14AFA5B0-DD39-4742-AC64-1DC36A1C0B53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2636294" y="3996713"/>
                    <a:ext cx="308160" cy="458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9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397C9557-F1EC-4B4C-BA48-7A1CD7392473}"/>
                      </a:ext>
                    </a:extLst>
                  </p14:cNvPr>
                  <p14:cNvContentPartPr/>
                  <p14:nvPr/>
                </p14:nvContentPartPr>
                <p14:xfrm>
                  <a:off x="2647454" y="3589913"/>
                  <a:ext cx="416520" cy="326880"/>
                </p14:xfrm>
              </p:contentPart>
            </mc:Choice>
            <mc:Fallback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397C9557-F1EC-4B4C-BA48-7A1CD7392473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2643134" y="3585593"/>
                    <a:ext cx="425160" cy="33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1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C224186E-DB6B-4438-B338-C263815846BC}"/>
                      </a:ext>
                    </a:extLst>
                  </p14:cNvPr>
                  <p14:cNvContentPartPr/>
                  <p14:nvPr/>
                </p14:nvContentPartPr>
                <p14:xfrm>
                  <a:off x="3051014" y="3554993"/>
                  <a:ext cx="113040" cy="70920"/>
                </p14:xfrm>
              </p:contentPart>
            </mc:Choice>
            <mc:Fallback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C224186E-DB6B-4438-B338-C263815846BC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3046694" y="3550673"/>
                    <a:ext cx="121680" cy="7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3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1ED7D3AE-2402-464E-A563-BABDDC24411D}"/>
                      </a:ext>
                    </a:extLst>
                  </p14:cNvPr>
                  <p14:cNvContentPartPr/>
                  <p14:nvPr/>
                </p14:nvContentPartPr>
                <p14:xfrm>
                  <a:off x="3164054" y="3615473"/>
                  <a:ext cx="437040" cy="412200"/>
                </p14:xfrm>
              </p:contentPart>
            </mc:Choice>
            <mc:Fallback>
              <p:pic>
                <p:nvPicPr>
                  <p:cNvPr id="94" name="Ink 93">
                    <a:extLst>
                      <a:ext uri="{FF2B5EF4-FFF2-40B4-BE49-F238E27FC236}">
                        <a16:creationId xmlns:a16="http://schemas.microsoft.com/office/drawing/2014/main" id="{1ED7D3AE-2402-464E-A563-BABDDC24411D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3159734" y="3611153"/>
                    <a:ext cx="445680" cy="42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5">
                <p14:nvContentPartPr>
                  <p14:cNvPr id="95" name="Ink 94">
                    <a:extLst>
                      <a:ext uri="{FF2B5EF4-FFF2-40B4-BE49-F238E27FC236}">
                        <a16:creationId xmlns:a16="http://schemas.microsoft.com/office/drawing/2014/main" id="{36B25F46-0A05-4233-8BD9-11BF3D38378F}"/>
                      </a:ext>
                    </a:extLst>
                  </p14:cNvPr>
                  <p14:cNvContentPartPr/>
                  <p14:nvPr/>
                </p14:nvContentPartPr>
                <p14:xfrm>
                  <a:off x="3436214" y="3626633"/>
                  <a:ext cx="78120" cy="144360"/>
                </p14:xfrm>
              </p:contentPart>
            </mc:Choice>
            <mc:Fallback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36B25F46-0A05-4233-8BD9-11BF3D38378F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3431894" y="3622313"/>
                    <a:ext cx="86760" cy="153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2C9075C7-5FD9-404D-BE8E-062533B20281}"/>
                      </a:ext>
                    </a:extLst>
                  </p14:cNvPr>
                  <p14:cNvContentPartPr/>
                  <p14:nvPr/>
                </p14:nvContentPartPr>
                <p14:xfrm>
                  <a:off x="2666894" y="4631033"/>
                  <a:ext cx="51480" cy="100080"/>
                </p14:xfrm>
              </p:contentPart>
            </mc:Choice>
            <mc:Fallback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2C9075C7-5FD9-404D-BE8E-062533B20281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2662574" y="4626713"/>
                    <a:ext cx="60120" cy="108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D93087FF-3CD7-4ACC-9EE6-6FA1D54D234A}"/>
                      </a:ext>
                    </a:extLst>
                  </p14:cNvPr>
                  <p14:cNvContentPartPr/>
                  <p14:nvPr/>
                </p14:nvContentPartPr>
                <p14:xfrm>
                  <a:off x="2678774" y="4610873"/>
                  <a:ext cx="71280" cy="5760"/>
                </p14:xfrm>
              </p:contentPart>
            </mc:Choice>
            <mc:Fallback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D93087FF-3CD7-4ACC-9EE6-6FA1D54D234A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2674454" y="4606553"/>
                    <a:ext cx="79920" cy="1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1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4C92EEE6-963E-448E-B025-FFB10F6E58F5}"/>
                      </a:ext>
                    </a:extLst>
                  </p14:cNvPr>
                  <p14:cNvContentPartPr/>
                  <p14:nvPr/>
                </p14:nvContentPartPr>
                <p14:xfrm>
                  <a:off x="2628374" y="5132153"/>
                  <a:ext cx="476640" cy="489240"/>
                </p14:xfrm>
              </p:contentPart>
            </mc:Choice>
            <mc:Fallback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4C92EEE6-963E-448E-B025-FFB10F6E58F5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2624054" y="5127833"/>
                    <a:ext cx="485280" cy="49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3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986636F1-1C1F-4FA5-923A-FDBACE5E6778}"/>
                      </a:ext>
                    </a:extLst>
                  </p14:cNvPr>
                  <p14:cNvContentPartPr/>
                  <p14:nvPr/>
                </p14:nvContentPartPr>
                <p14:xfrm>
                  <a:off x="2780294" y="5403233"/>
                  <a:ext cx="10800" cy="151200"/>
                </p14:xfrm>
              </p:contentPart>
            </mc:Choice>
            <mc:Fallback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986636F1-1C1F-4FA5-923A-FDBACE5E6778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2775974" y="5398913"/>
                    <a:ext cx="19440" cy="159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5">
                <p14:nvContentPartPr>
                  <p14:cNvPr id="110" name="Ink 109">
                    <a:extLst>
                      <a:ext uri="{FF2B5EF4-FFF2-40B4-BE49-F238E27FC236}">
                        <a16:creationId xmlns:a16="http://schemas.microsoft.com/office/drawing/2014/main" id="{23646B53-D887-4CDF-9363-6C773532F7D1}"/>
                      </a:ext>
                    </a:extLst>
                  </p14:cNvPr>
                  <p14:cNvContentPartPr/>
                  <p14:nvPr/>
                </p14:nvContentPartPr>
                <p14:xfrm>
                  <a:off x="2101334" y="4432673"/>
                  <a:ext cx="353880" cy="542160"/>
                </p14:xfrm>
              </p:contentPart>
            </mc:Choice>
            <mc:Fallback>
              <p:pic>
                <p:nvPicPr>
                  <p:cNvPr id="110" name="Ink 109">
                    <a:extLst>
                      <a:ext uri="{FF2B5EF4-FFF2-40B4-BE49-F238E27FC236}">
                        <a16:creationId xmlns:a16="http://schemas.microsoft.com/office/drawing/2014/main" id="{23646B53-D887-4CDF-9363-6C773532F7D1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2097014" y="4428353"/>
                    <a:ext cx="362520" cy="550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8BC65B0-2484-4A1B-87F6-439309703ECB}"/>
                    </a:ext>
                  </a:extLst>
                </p14:cNvPr>
                <p14:cNvContentPartPr/>
                <p14:nvPr/>
              </p14:nvContentPartPr>
              <p14:xfrm>
                <a:off x="2903414" y="3407393"/>
                <a:ext cx="110880" cy="1044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8BC65B0-2484-4A1B-87F6-439309703EC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899094" y="3403073"/>
                  <a:ext cx="1195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4CD9A7A-9268-4ABE-824B-792A81C479DD}"/>
                    </a:ext>
                  </a:extLst>
                </p14:cNvPr>
                <p14:cNvContentPartPr/>
                <p14:nvPr/>
              </p14:nvContentPartPr>
              <p14:xfrm>
                <a:off x="2464214" y="3704753"/>
                <a:ext cx="79920" cy="1155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4CD9A7A-9268-4ABE-824B-792A81C479D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459894" y="3700433"/>
                  <a:ext cx="88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C1AFD02-9F6D-4CAF-A780-90B3B3C60ECA}"/>
                    </a:ext>
                  </a:extLst>
                </p14:cNvPr>
                <p14:cNvContentPartPr/>
                <p14:nvPr/>
              </p14:nvContentPartPr>
              <p14:xfrm>
                <a:off x="3671294" y="3844433"/>
                <a:ext cx="68760" cy="889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C1AFD02-9F6D-4CAF-A780-90B3B3C60EC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666974" y="3840113"/>
                  <a:ext cx="774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A85E7C1-B341-487C-990E-8D6762F1569A}"/>
                    </a:ext>
                  </a:extLst>
                </p14:cNvPr>
                <p14:cNvContentPartPr/>
                <p14:nvPr/>
              </p14:nvContentPartPr>
              <p14:xfrm>
                <a:off x="1880654" y="4229993"/>
                <a:ext cx="138240" cy="1742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A85E7C1-B341-487C-990E-8D6762F1569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876334" y="4225673"/>
                  <a:ext cx="146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D795DD9-7B41-40EA-B971-991FBB801464}"/>
                    </a:ext>
                  </a:extLst>
                </p14:cNvPr>
                <p14:cNvContentPartPr/>
                <p14:nvPr/>
              </p14:nvContentPartPr>
              <p14:xfrm>
                <a:off x="2974334" y="4329713"/>
                <a:ext cx="76320" cy="802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D795DD9-7B41-40EA-B971-991FBB80146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970014" y="4325393"/>
                  <a:ext cx="849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8875B4D-4684-408D-BC5F-E373DA66EBD0}"/>
                    </a:ext>
                  </a:extLst>
                </p14:cNvPr>
                <p14:cNvContentPartPr/>
                <p14:nvPr/>
              </p14:nvContentPartPr>
              <p14:xfrm>
                <a:off x="4306694" y="4429073"/>
                <a:ext cx="103680" cy="1213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8875B4D-4684-408D-BC5F-E373DA66EBD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302374" y="4424753"/>
                  <a:ext cx="112320" cy="129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82EEBCDA-CE49-4B0D-A6F2-46B6B76C1B59}"/>
                </a:ext>
              </a:extLst>
            </p:cNvPr>
            <p:cNvGrpSpPr/>
            <p:nvPr/>
          </p:nvGrpSpPr>
          <p:grpSpPr>
            <a:xfrm>
              <a:off x="2277734" y="5013713"/>
              <a:ext cx="152280" cy="198720"/>
              <a:chOff x="2277734" y="5013713"/>
              <a:chExt cx="152280" cy="1987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89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20F6DB30-F1E8-4F1C-84D8-479176F9274F}"/>
                      </a:ext>
                    </a:extLst>
                  </p14:cNvPr>
                  <p14:cNvContentPartPr/>
                  <p14:nvPr/>
                </p14:nvContentPartPr>
                <p14:xfrm>
                  <a:off x="2329214" y="5013713"/>
                  <a:ext cx="71280" cy="198720"/>
                </p14:xfrm>
              </p:contentPart>
            </mc:Choice>
            <mc:Fallback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20F6DB30-F1E8-4F1C-84D8-479176F9274F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2324894" y="5009393"/>
                    <a:ext cx="79920" cy="207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1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718EC6EE-E15D-485B-993E-BD250127DEF9}"/>
                      </a:ext>
                    </a:extLst>
                  </p14:cNvPr>
                  <p14:cNvContentPartPr/>
                  <p14:nvPr/>
                </p14:nvContentPartPr>
                <p14:xfrm>
                  <a:off x="2277734" y="5099033"/>
                  <a:ext cx="152280" cy="7200"/>
                </p14:xfrm>
              </p:contentPart>
            </mc:Choice>
            <mc:Fallback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718EC6EE-E15D-485B-993E-BD250127DEF9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2273414" y="5094713"/>
                    <a:ext cx="160920" cy="158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31DD29B-0FB2-44F4-A4B7-39E3681D752F}"/>
                    </a:ext>
                  </a:extLst>
                </p14:cNvPr>
                <p14:cNvContentPartPr/>
                <p14:nvPr/>
              </p14:nvContentPartPr>
              <p14:xfrm>
                <a:off x="3763814" y="5136833"/>
                <a:ext cx="108720" cy="2041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31DD29B-0FB2-44F4-A4B7-39E3681D752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759494" y="5132513"/>
                  <a:ext cx="1173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DD5AF38-AD2C-463F-B2BD-A0311DCE7C7A}"/>
                    </a:ext>
                  </a:extLst>
                </p14:cNvPr>
                <p14:cNvContentPartPr/>
                <p14:nvPr/>
              </p14:nvContentPartPr>
              <p14:xfrm>
                <a:off x="3320294" y="5788073"/>
                <a:ext cx="115200" cy="1270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DD5AF38-AD2C-463F-B2BD-A0311DCE7C7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315974" y="5783753"/>
                  <a:ext cx="123840" cy="13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E85979A9-5C41-45CA-AB7E-67F8EDE87687}"/>
                  </a:ext>
                </a:extLst>
              </p14:cNvPr>
              <p14:cNvContentPartPr/>
              <p14:nvPr/>
            </p14:nvContentPartPr>
            <p14:xfrm>
              <a:off x="2436134" y="3594593"/>
              <a:ext cx="89640" cy="8784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E85979A9-5C41-45CA-AB7E-67F8EDE87687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431814" y="3590273"/>
                <a:ext cx="98280" cy="9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3" name="Group 232">
            <a:extLst>
              <a:ext uri="{FF2B5EF4-FFF2-40B4-BE49-F238E27FC236}">
                <a16:creationId xmlns:a16="http://schemas.microsoft.com/office/drawing/2014/main" id="{5B6E1A49-ACBD-417F-9597-9CD4AD5A99AE}"/>
              </a:ext>
            </a:extLst>
          </p:cNvPr>
          <p:cNvGrpSpPr/>
          <p:nvPr/>
        </p:nvGrpSpPr>
        <p:grpSpPr>
          <a:xfrm>
            <a:off x="2827094" y="6374513"/>
            <a:ext cx="198720" cy="308520"/>
            <a:chOff x="2827094" y="6374513"/>
            <a:chExt cx="198720" cy="30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18ED274-F65D-4B06-94DE-C19652210699}"/>
                    </a:ext>
                  </a:extLst>
                </p14:cNvPr>
                <p14:cNvContentPartPr/>
                <p14:nvPr/>
              </p14:nvContentPartPr>
              <p14:xfrm>
                <a:off x="2827094" y="6374513"/>
                <a:ext cx="162360" cy="2307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18ED274-F65D-4B06-94DE-C1965221069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809454" y="6356873"/>
                  <a:ext cx="1980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396F1AB-F396-441B-AA2A-8C8DDBE2082C}"/>
                    </a:ext>
                  </a:extLst>
                </p14:cNvPr>
                <p14:cNvContentPartPr/>
                <p14:nvPr/>
              </p14:nvContentPartPr>
              <p14:xfrm>
                <a:off x="2913854" y="6534353"/>
                <a:ext cx="111960" cy="14868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396F1AB-F396-441B-AA2A-8C8DDBE2082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896214" y="6516353"/>
                  <a:ext cx="14760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AFFFE9E2-4F73-4344-B05E-58A930A9B44B}"/>
              </a:ext>
            </a:extLst>
          </p:cNvPr>
          <p:cNvGrpSpPr/>
          <p:nvPr/>
        </p:nvGrpSpPr>
        <p:grpSpPr>
          <a:xfrm>
            <a:off x="5990262" y="3056565"/>
            <a:ext cx="3668040" cy="3659760"/>
            <a:chOff x="5983574" y="3035513"/>
            <a:chExt cx="3668040" cy="365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0869654-E91A-44DB-B5E8-DC41186D8B57}"/>
                    </a:ext>
                  </a:extLst>
                </p14:cNvPr>
                <p14:cNvContentPartPr/>
                <p14:nvPr/>
              </p14:nvContentPartPr>
              <p14:xfrm>
                <a:off x="7567574" y="4605113"/>
                <a:ext cx="95760" cy="874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0869654-E91A-44DB-B5E8-DC41186D8B5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563254" y="4600793"/>
                  <a:ext cx="1044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BDF4951-0475-4EA5-B4A7-ECF43E3DBD1D}"/>
                    </a:ext>
                  </a:extLst>
                </p14:cNvPr>
                <p14:cNvContentPartPr/>
                <p14:nvPr/>
              </p14:nvContentPartPr>
              <p14:xfrm>
                <a:off x="8440934" y="4069793"/>
                <a:ext cx="55440" cy="12182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BDF4951-0475-4EA5-B4A7-ECF43E3DBD1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436614" y="4065473"/>
                  <a:ext cx="64080" cy="12268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9838D078-8406-4B62-8C9B-20A3E03DCAA0}"/>
                </a:ext>
              </a:extLst>
            </p:cNvPr>
            <p:cNvGrpSpPr/>
            <p:nvPr/>
          </p:nvGrpSpPr>
          <p:grpSpPr>
            <a:xfrm>
              <a:off x="6219014" y="3211193"/>
              <a:ext cx="3224880" cy="3174840"/>
              <a:chOff x="6219014" y="3211193"/>
              <a:chExt cx="3224880" cy="31748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07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72D3FF00-0A2F-407B-AF97-9A0CFCA1C638}"/>
                      </a:ext>
                    </a:extLst>
                  </p14:cNvPr>
                  <p14:cNvContentPartPr/>
                  <p14:nvPr/>
                </p14:nvContentPartPr>
                <p14:xfrm>
                  <a:off x="8529134" y="4047833"/>
                  <a:ext cx="292680" cy="223200"/>
                </p14:xfrm>
              </p:contentPart>
            </mc:Choice>
            <mc:Fallback>
              <p:pic>
                <p:nvPicPr>
                  <p:cNvPr id="146" name="Ink 145">
                    <a:extLst>
                      <a:ext uri="{FF2B5EF4-FFF2-40B4-BE49-F238E27FC236}">
                        <a16:creationId xmlns:a16="http://schemas.microsoft.com/office/drawing/2014/main" id="{72D3FF00-0A2F-407B-AF97-9A0CFCA1C638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8524814" y="4043513"/>
                    <a:ext cx="301320" cy="231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9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A3DBDDFB-46E8-4777-BCA9-BF2DE7C83F6A}"/>
                      </a:ext>
                    </a:extLst>
                  </p14:cNvPr>
                  <p14:cNvContentPartPr/>
                  <p14:nvPr/>
                </p14:nvContentPartPr>
                <p14:xfrm>
                  <a:off x="8784014" y="4247273"/>
                  <a:ext cx="98280" cy="86400"/>
                </p14:xfrm>
              </p:contentPart>
            </mc:Choice>
            <mc:Fallback>
              <p:pic>
                <p:nvPicPr>
                  <p:cNvPr id="147" name="Ink 146">
                    <a:extLst>
                      <a:ext uri="{FF2B5EF4-FFF2-40B4-BE49-F238E27FC236}">
                        <a16:creationId xmlns:a16="http://schemas.microsoft.com/office/drawing/2014/main" id="{A3DBDDFB-46E8-4777-BCA9-BF2DE7C83F6A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8779694" y="4242953"/>
                    <a:ext cx="106920" cy="9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1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3E267088-0AA8-44B6-B72C-EA5BDF838F9A}"/>
                      </a:ext>
                    </a:extLst>
                  </p14:cNvPr>
                  <p14:cNvContentPartPr/>
                  <p14:nvPr/>
                </p14:nvContentPartPr>
                <p14:xfrm>
                  <a:off x="8871134" y="4306313"/>
                  <a:ext cx="171360" cy="111600"/>
                </p14:xfrm>
              </p:contentPart>
            </mc:Choice>
            <mc:Fallback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3E267088-0AA8-44B6-B72C-EA5BDF838F9A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8866814" y="4301993"/>
                    <a:ext cx="180000" cy="12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3">
                <p14:nvContentPartPr>
                  <p14:cNvPr id="149" name="Ink 148">
                    <a:extLst>
                      <a:ext uri="{FF2B5EF4-FFF2-40B4-BE49-F238E27FC236}">
                        <a16:creationId xmlns:a16="http://schemas.microsoft.com/office/drawing/2014/main" id="{43818AA8-8218-4D0E-9FEE-D3EE79435C28}"/>
                      </a:ext>
                    </a:extLst>
                  </p14:cNvPr>
                  <p14:cNvContentPartPr/>
                  <p14:nvPr/>
                </p14:nvContentPartPr>
                <p14:xfrm>
                  <a:off x="9050414" y="4403873"/>
                  <a:ext cx="90720" cy="91080"/>
                </p14:xfrm>
              </p:contentPart>
            </mc:Choice>
            <mc:Fallback>
              <p:pic>
                <p:nvPicPr>
                  <p:cNvPr id="149" name="Ink 148">
                    <a:extLst>
                      <a:ext uri="{FF2B5EF4-FFF2-40B4-BE49-F238E27FC236}">
                        <a16:creationId xmlns:a16="http://schemas.microsoft.com/office/drawing/2014/main" id="{43818AA8-8218-4D0E-9FEE-D3EE79435C28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9046094" y="4399553"/>
                    <a:ext cx="99360" cy="9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5">
                <p14:nvContentPartPr>
                  <p14:cNvPr id="150" name="Ink 149">
                    <a:extLst>
                      <a:ext uri="{FF2B5EF4-FFF2-40B4-BE49-F238E27FC236}">
                        <a16:creationId xmlns:a16="http://schemas.microsoft.com/office/drawing/2014/main" id="{B9EBED0C-1415-4392-986B-3B1BEA442A9A}"/>
                      </a:ext>
                    </a:extLst>
                  </p14:cNvPr>
                  <p14:cNvContentPartPr/>
                  <p14:nvPr/>
                </p14:nvContentPartPr>
                <p14:xfrm>
                  <a:off x="9147614" y="4479833"/>
                  <a:ext cx="222480" cy="183600"/>
                </p14:xfrm>
              </p:contentPart>
            </mc:Choice>
            <mc:Fallback>
              <p:pic>
                <p:nvPicPr>
                  <p:cNvPr id="150" name="Ink 149">
                    <a:extLst>
                      <a:ext uri="{FF2B5EF4-FFF2-40B4-BE49-F238E27FC236}">
                        <a16:creationId xmlns:a16="http://schemas.microsoft.com/office/drawing/2014/main" id="{B9EBED0C-1415-4392-986B-3B1BEA442A9A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9143294" y="4475513"/>
                    <a:ext cx="231120" cy="192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7">
                <p14:nvContentPartPr>
                  <p14:cNvPr id="151" name="Ink 150">
                    <a:extLst>
                      <a:ext uri="{FF2B5EF4-FFF2-40B4-BE49-F238E27FC236}">
                        <a16:creationId xmlns:a16="http://schemas.microsoft.com/office/drawing/2014/main" id="{5550F067-4AAA-4CAC-8DA4-A206330739AD}"/>
                      </a:ext>
                    </a:extLst>
                  </p14:cNvPr>
                  <p14:cNvContentPartPr/>
                  <p14:nvPr/>
                </p14:nvContentPartPr>
                <p14:xfrm>
                  <a:off x="9362534" y="4642913"/>
                  <a:ext cx="81360" cy="98640"/>
                </p14:xfrm>
              </p:contentPart>
            </mc:Choice>
            <mc:Fallback>
              <p:pic>
                <p:nvPicPr>
                  <p:cNvPr id="151" name="Ink 150">
                    <a:extLst>
                      <a:ext uri="{FF2B5EF4-FFF2-40B4-BE49-F238E27FC236}">
                        <a16:creationId xmlns:a16="http://schemas.microsoft.com/office/drawing/2014/main" id="{5550F067-4AAA-4CAC-8DA4-A206330739AD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9358214" y="4638593"/>
                    <a:ext cx="90000" cy="107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9">
                <p14:nvContentPartPr>
                  <p14:cNvPr id="153" name="Ink 152">
                    <a:extLst>
                      <a:ext uri="{FF2B5EF4-FFF2-40B4-BE49-F238E27FC236}">
                        <a16:creationId xmlns:a16="http://schemas.microsoft.com/office/drawing/2014/main" id="{795CF8C4-4BA2-4E45-8CB1-AE3C10E841E6}"/>
                      </a:ext>
                    </a:extLst>
                  </p14:cNvPr>
                  <p14:cNvContentPartPr/>
                  <p14:nvPr/>
                </p14:nvContentPartPr>
                <p14:xfrm>
                  <a:off x="9016934" y="4762793"/>
                  <a:ext cx="366840" cy="273240"/>
                </p14:xfrm>
              </p:contentPart>
            </mc:Choice>
            <mc:Fallback>
              <p:pic>
                <p:nvPicPr>
                  <p:cNvPr id="153" name="Ink 152">
                    <a:extLst>
                      <a:ext uri="{FF2B5EF4-FFF2-40B4-BE49-F238E27FC236}">
                        <a16:creationId xmlns:a16="http://schemas.microsoft.com/office/drawing/2014/main" id="{795CF8C4-4BA2-4E45-8CB1-AE3C10E841E6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9012614" y="4758473"/>
                    <a:ext cx="375480" cy="28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1">
                <p14:nvContentPartPr>
                  <p14:cNvPr id="154" name="Ink 153">
                    <a:extLst>
                      <a:ext uri="{FF2B5EF4-FFF2-40B4-BE49-F238E27FC236}">
                        <a16:creationId xmlns:a16="http://schemas.microsoft.com/office/drawing/2014/main" id="{507985BC-7005-439F-9C43-2B7A64A00CFC}"/>
                      </a:ext>
                    </a:extLst>
                  </p14:cNvPr>
                  <p14:cNvContentPartPr/>
                  <p14:nvPr/>
                </p14:nvContentPartPr>
                <p14:xfrm>
                  <a:off x="8947814" y="5012633"/>
                  <a:ext cx="107280" cy="105120"/>
                </p14:xfrm>
              </p:contentPart>
            </mc:Choice>
            <mc:Fallback>
              <p:pic>
                <p:nvPicPr>
                  <p:cNvPr id="154" name="Ink 153">
                    <a:extLst>
                      <a:ext uri="{FF2B5EF4-FFF2-40B4-BE49-F238E27FC236}">
                        <a16:creationId xmlns:a16="http://schemas.microsoft.com/office/drawing/2014/main" id="{507985BC-7005-439F-9C43-2B7A64A00CFC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8943494" y="5008313"/>
                    <a:ext cx="115920" cy="11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3">
                <p14:nvContentPartPr>
                  <p14:cNvPr id="155" name="Ink 154">
                    <a:extLst>
                      <a:ext uri="{FF2B5EF4-FFF2-40B4-BE49-F238E27FC236}">
                        <a16:creationId xmlns:a16="http://schemas.microsoft.com/office/drawing/2014/main" id="{AEA32213-E4B8-4A75-93A1-46CA66DA3378}"/>
                      </a:ext>
                    </a:extLst>
                  </p14:cNvPr>
                  <p14:cNvContentPartPr/>
                  <p14:nvPr/>
                </p14:nvContentPartPr>
                <p14:xfrm>
                  <a:off x="8622014" y="5151593"/>
                  <a:ext cx="338760" cy="221400"/>
                </p14:xfrm>
              </p:contentPart>
            </mc:Choice>
            <mc:Fallback>
              <p:pic>
                <p:nvPicPr>
                  <p:cNvPr id="155" name="Ink 154">
                    <a:extLst>
                      <a:ext uri="{FF2B5EF4-FFF2-40B4-BE49-F238E27FC236}">
                        <a16:creationId xmlns:a16="http://schemas.microsoft.com/office/drawing/2014/main" id="{AEA32213-E4B8-4A75-93A1-46CA66DA3378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8617694" y="5147273"/>
                    <a:ext cx="347400" cy="23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5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11B4FA49-A48F-45A1-8460-61D365B11053}"/>
                      </a:ext>
                    </a:extLst>
                  </p14:cNvPr>
                  <p14:cNvContentPartPr/>
                  <p14:nvPr/>
                </p14:nvContentPartPr>
                <p14:xfrm>
                  <a:off x="7690334" y="4764953"/>
                  <a:ext cx="758880" cy="633960"/>
                </p14:xfrm>
              </p:contentPart>
            </mc:Choice>
            <mc:Fallback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11B4FA49-A48F-45A1-8460-61D365B11053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7686014" y="4760633"/>
                    <a:ext cx="767520" cy="642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7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89CDC6D0-9BF2-499B-B207-A3A44C6102CB}"/>
                      </a:ext>
                    </a:extLst>
                  </p14:cNvPr>
                  <p14:cNvContentPartPr/>
                  <p14:nvPr/>
                </p14:nvContentPartPr>
                <p14:xfrm>
                  <a:off x="8450654" y="5369753"/>
                  <a:ext cx="87480" cy="96480"/>
                </p14:xfrm>
              </p:contentPart>
            </mc:Choice>
            <mc:Fallback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89CDC6D0-9BF2-499B-B207-A3A44C6102CB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8446334" y="5365433"/>
                    <a:ext cx="96120" cy="105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9">
                <p14:nvContentPartPr>
                  <p14:cNvPr id="157" name="Ink 156">
                    <a:extLst>
                      <a:ext uri="{FF2B5EF4-FFF2-40B4-BE49-F238E27FC236}">
                        <a16:creationId xmlns:a16="http://schemas.microsoft.com/office/drawing/2014/main" id="{18970CF6-6CD5-4D85-BA9C-09FDD8543472}"/>
                      </a:ext>
                    </a:extLst>
                  </p14:cNvPr>
                  <p14:cNvContentPartPr/>
                  <p14:nvPr/>
                </p14:nvContentPartPr>
                <p14:xfrm>
                  <a:off x="7387574" y="4684673"/>
                  <a:ext cx="128160" cy="129600"/>
                </p14:xfrm>
              </p:contentPart>
            </mc:Choice>
            <mc:Fallback>
              <p:pic>
                <p:nvPicPr>
                  <p:cNvPr id="157" name="Ink 156">
                    <a:extLst>
                      <a:ext uri="{FF2B5EF4-FFF2-40B4-BE49-F238E27FC236}">
                        <a16:creationId xmlns:a16="http://schemas.microsoft.com/office/drawing/2014/main" id="{18970CF6-6CD5-4D85-BA9C-09FDD8543472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7383254" y="4680353"/>
                    <a:ext cx="136800" cy="138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1">
                <p14:nvContentPartPr>
                  <p14:cNvPr id="158" name="Ink 157">
                    <a:extLst>
                      <a:ext uri="{FF2B5EF4-FFF2-40B4-BE49-F238E27FC236}">
                        <a16:creationId xmlns:a16="http://schemas.microsoft.com/office/drawing/2014/main" id="{02EC51C3-9785-472E-952C-1A133D1C40E7}"/>
                      </a:ext>
                    </a:extLst>
                  </p14:cNvPr>
                  <p14:cNvContentPartPr/>
                  <p14:nvPr/>
                </p14:nvContentPartPr>
                <p14:xfrm>
                  <a:off x="7330694" y="4778993"/>
                  <a:ext cx="75240" cy="93600"/>
                </p14:xfrm>
              </p:contentPart>
            </mc:Choice>
            <mc:Fallback>
              <p:pic>
                <p:nvPicPr>
                  <p:cNvPr id="158" name="Ink 157">
                    <a:extLst>
                      <a:ext uri="{FF2B5EF4-FFF2-40B4-BE49-F238E27FC236}">
                        <a16:creationId xmlns:a16="http://schemas.microsoft.com/office/drawing/2014/main" id="{02EC51C3-9785-472E-952C-1A133D1C40E7}"/>
                      </a:ext>
                    </a:extLst>
                  </p:cNvPr>
                  <p:cNvPicPr/>
                  <p:nvPr/>
                </p:nvPicPr>
                <p:blipFill>
                  <a:blip r:embed="rId132"/>
                  <a:stretch>
                    <a:fillRect/>
                  </a:stretch>
                </p:blipFill>
                <p:spPr>
                  <a:xfrm>
                    <a:off x="7326374" y="4774673"/>
                    <a:ext cx="83880" cy="102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3">
                <p14:nvContentPartPr>
                  <p14:cNvPr id="159" name="Ink 158">
                    <a:extLst>
                      <a:ext uri="{FF2B5EF4-FFF2-40B4-BE49-F238E27FC236}">
                        <a16:creationId xmlns:a16="http://schemas.microsoft.com/office/drawing/2014/main" id="{E57F6C17-CC8D-45F7-AA0F-46F2BFED8882}"/>
                      </a:ext>
                    </a:extLst>
                  </p14:cNvPr>
                  <p14:cNvContentPartPr/>
                  <p14:nvPr/>
                </p14:nvContentPartPr>
                <p14:xfrm>
                  <a:off x="7231694" y="4885193"/>
                  <a:ext cx="115200" cy="95760"/>
                </p14:xfrm>
              </p:contentPart>
            </mc:Choice>
            <mc:Fallback>
              <p:pic>
                <p:nvPicPr>
                  <p:cNvPr id="159" name="Ink 158">
                    <a:extLst>
                      <a:ext uri="{FF2B5EF4-FFF2-40B4-BE49-F238E27FC236}">
                        <a16:creationId xmlns:a16="http://schemas.microsoft.com/office/drawing/2014/main" id="{E57F6C17-CC8D-45F7-AA0F-46F2BFED8882}"/>
                      </a:ext>
                    </a:extLst>
                  </p:cNvPr>
                  <p:cNvPicPr/>
                  <p:nvPr/>
                </p:nvPicPr>
                <p:blipFill>
                  <a:blip r:embed="rId134"/>
                  <a:stretch>
                    <a:fillRect/>
                  </a:stretch>
                </p:blipFill>
                <p:spPr>
                  <a:xfrm>
                    <a:off x="7227374" y="4880873"/>
                    <a:ext cx="123840" cy="10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5">
                <p14:nvContentPartPr>
                  <p14:cNvPr id="160" name="Ink 159">
                    <a:extLst>
                      <a:ext uri="{FF2B5EF4-FFF2-40B4-BE49-F238E27FC236}">
                        <a16:creationId xmlns:a16="http://schemas.microsoft.com/office/drawing/2014/main" id="{ADC03247-B405-416D-BD23-431417378B25}"/>
                      </a:ext>
                    </a:extLst>
                  </p14:cNvPr>
                  <p14:cNvContentPartPr/>
                  <p14:nvPr/>
                </p14:nvContentPartPr>
                <p14:xfrm>
                  <a:off x="7205054" y="4949273"/>
                  <a:ext cx="54360" cy="73080"/>
                </p14:xfrm>
              </p:contentPart>
            </mc:Choice>
            <mc:Fallback>
              <p:pic>
                <p:nvPicPr>
                  <p:cNvPr id="160" name="Ink 159">
                    <a:extLst>
                      <a:ext uri="{FF2B5EF4-FFF2-40B4-BE49-F238E27FC236}">
                        <a16:creationId xmlns:a16="http://schemas.microsoft.com/office/drawing/2014/main" id="{ADC03247-B405-416D-BD23-431417378B25}"/>
                      </a:ext>
                    </a:extLst>
                  </p:cNvPr>
                  <p:cNvPicPr/>
                  <p:nvPr/>
                </p:nvPicPr>
                <p:blipFill>
                  <a:blip r:embed="rId136"/>
                  <a:stretch>
                    <a:fillRect/>
                  </a:stretch>
                </p:blipFill>
                <p:spPr>
                  <a:xfrm>
                    <a:off x="7200734" y="4944953"/>
                    <a:ext cx="63000" cy="8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7">
                <p14:nvContentPartPr>
                  <p14:cNvPr id="161" name="Ink 160">
                    <a:extLst>
                      <a:ext uri="{FF2B5EF4-FFF2-40B4-BE49-F238E27FC236}">
                        <a16:creationId xmlns:a16="http://schemas.microsoft.com/office/drawing/2014/main" id="{6946972E-293D-42A4-8281-782FC28F3D24}"/>
                      </a:ext>
                    </a:extLst>
                  </p14:cNvPr>
                  <p14:cNvContentPartPr/>
                  <p14:nvPr/>
                </p14:nvContentPartPr>
                <p14:xfrm>
                  <a:off x="7126214" y="4992113"/>
                  <a:ext cx="109440" cy="96480"/>
                </p14:xfrm>
              </p:contentPart>
            </mc:Choice>
            <mc:Fallback>
              <p:pic>
                <p:nvPicPr>
                  <p:cNvPr id="161" name="Ink 160">
                    <a:extLst>
                      <a:ext uri="{FF2B5EF4-FFF2-40B4-BE49-F238E27FC236}">
                        <a16:creationId xmlns:a16="http://schemas.microsoft.com/office/drawing/2014/main" id="{6946972E-293D-42A4-8281-782FC28F3D24}"/>
                      </a:ext>
                    </a:extLst>
                  </p:cNvPr>
                  <p:cNvPicPr/>
                  <p:nvPr/>
                </p:nvPicPr>
                <p:blipFill>
                  <a:blip r:embed="rId138"/>
                  <a:stretch>
                    <a:fillRect/>
                  </a:stretch>
                </p:blipFill>
                <p:spPr>
                  <a:xfrm>
                    <a:off x="7121894" y="4987793"/>
                    <a:ext cx="118080" cy="105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9">
                <p14:nvContentPartPr>
                  <p14:cNvPr id="162" name="Ink 161">
                    <a:extLst>
                      <a:ext uri="{FF2B5EF4-FFF2-40B4-BE49-F238E27FC236}">
                        <a16:creationId xmlns:a16="http://schemas.microsoft.com/office/drawing/2014/main" id="{DE4C7FD3-7E01-477C-A750-33A3363EF5AB}"/>
                      </a:ext>
                    </a:extLst>
                  </p14:cNvPr>
                  <p14:cNvContentPartPr/>
                  <p14:nvPr/>
                </p14:nvContentPartPr>
                <p14:xfrm>
                  <a:off x="7080854" y="5043233"/>
                  <a:ext cx="66600" cy="79920"/>
                </p14:xfrm>
              </p:contentPart>
            </mc:Choice>
            <mc:Fallback>
              <p:pic>
                <p:nvPicPr>
                  <p:cNvPr id="162" name="Ink 161">
                    <a:extLst>
                      <a:ext uri="{FF2B5EF4-FFF2-40B4-BE49-F238E27FC236}">
                        <a16:creationId xmlns:a16="http://schemas.microsoft.com/office/drawing/2014/main" id="{DE4C7FD3-7E01-477C-A750-33A3363EF5AB}"/>
                      </a:ext>
                    </a:extLst>
                  </p:cNvPr>
                  <p:cNvPicPr/>
                  <p:nvPr/>
                </p:nvPicPr>
                <p:blipFill>
                  <a:blip r:embed="rId140"/>
                  <a:stretch>
                    <a:fillRect/>
                  </a:stretch>
                </p:blipFill>
                <p:spPr>
                  <a:xfrm>
                    <a:off x="7076534" y="5038913"/>
                    <a:ext cx="75240" cy="88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1">
                <p14:nvContentPartPr>
                  <p14:cNvPr id="163" name="Ink 162">
                    <a:extLst>
                      <a:ext uri="{FF2B5EF4-FFF2-40B4-BE49-F238E27FC236}">
                        <a16:creationId xmlns:a16="http://schemas.microsoft.com/office/drawing/2014/main" id="{AC1AC780-2480-436D-A6D3-1C7069DC544B}"/>
                      </a:ext>
                    </a:extLst>
                  </p14:cNvPr>
                  <p14:cNvContentPartPr/>
                  <p14:nvPr/>
                </p14:nvContentPartPr>
                <p14:xfrm>
                  <a:off x="6983294" y="5101553"/>
                  <a:ext cx="105120" cy="113400"/>
                </p14:xfrm>
              </p:contentPart>
            </mc:Choice>
            <mc:Fallback>
              <p:pic>
                <p:nvPicPr>
                  <p:cNvPr id="163" name="Ink 162">
                    <a:extLst>
                      <a:ext uri="{FF2B5EF4-FFF2-40B4-BE49-F238E27FC236}">
                        <a16:creationId xmlns:a16="http://schemas.microsoft.com/office/drawing/2014/main" id="{AC1AC780-2480-436D-A6D3-1C7069DC544B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6978974" y="5097233"/>
                    <a:ext cx="113760" cy="12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3">
                <p14:nvContentPartPr>
                  <p14:cNvPr id="164" name="Ink 163">
                    <a:extLst>
                      <a:ext uri="{FF2B5EF4-FFF2-40B4-BE49-F238E27FC236}">
                        <a16:creationId xmlns:a16="http://schemas.microsoft.com/office/drawing/2014/main" id="{C7A8B792-8EA1-407E-9766-2D98FED9BA4D}"/>
                      </a:ext>
                    </a:extLst>
                  </p14:cNvPr>
                  <p14:cNvContentPartPr/>
                  <p14:nvPr/>
                </p14:nvContentPartPr>
                <p14:xfrm>
                  <a:off x="6955574" y="5176793"/>
                  <a:ext cx="59400" cy="64080"/>
                </p14:xfrm>
              </p:contentPart>
            </mc:Choice>
            <mc:Fallback>
              <p:pic>
                <p:nvPicPr>
                  <p:cNvPr id="164" name="Ink 163">
                    <a:extLst>
                      <a:ext uri="{FF2B5EF4-FFF2-40B4-BE49-F238E27FC236}">
                        <a16:creationId xmlns:a16="http://schemas.microsoft.com/office/drawing/2014/main" id="{C7A8B792-8EA1-407E-9766-2D98FED9BA4D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6951254" y="5172473"/>
                    <a:ext cx="68040" cy="7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5">
                <p14:nvContentPartPr>
                  <p14:cNvPr id="165" name="Ink 164">
                    <a:extLst>
                      <a:ext uri="{FF2B5EF4-FFF2-40B4-BE49-F238E27FC236}">
                        <a16:creationId xmlns:a16="http://schemas.microsoft.com/office/drawing/2014/main" id="{35222942-6491-4FC6-8668-1490970502CB}"/>
                      </a:ext>
                    </a:extLst>
                  </p14:cNvPr>
                  <p14:cNvContentPartPr/>
                  <p14:nvPr/>
                </p14:nvContentPartPr>
                <p14:xfrm>
                  <a:off x="6813374" y="5235833"/>
                  <a:ext cx="164160" cy="147600"/>
                </p14:xfrm>
              </p:contentPart>
            </mc:Choice>
            <mc:Fallback>
              <p:pic>
                <p:nvPicPr>
                  <p:cNvPr id="165" name="Ink 164">
                    <a:extLst>
                      <a:ext uri="{FF2B5EF4-FFF2-40B4-BE49-F238E27FC236}">
                        <a16:creationId xmlns:a16="http://schemas.microsoft.com/office/drawing/2014/main" id="{35222942-6491-4FC6-8668-1490970502CB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6809054" y="5231513"/>
                    <a:ext cx="172800" cy="156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7">
                <p14:nvContentPartPr>
                  <p14:cNvPr id="166" name="Ink 165">
                    <a:extLst>
                      <a:ext uri="{FF2B5EF4-FFF2-40B4-BE49-F238E27FC236}">
                        <a16:creationId xmlns:a16="http://schemas.microsoft.com/office/drawing/2014/main" id="{D2B4507D-6916-4678-BD75-863E477A5B01}"/>
                      </a:ext>
                    </a:extLst>
                  </p14:cNvPr>
                  <p14:cNvContentPartPr/>
                  <p14:nvPr/>
                </p14:nvContentPartPr>
                <p14:xfrm>
                  <a:off x="6762974" y="5363993"/>
                  <a:ext cx="102600" cy="78120"/>
                </p14:xfrm>
              </p:contentPart>
            </mc:Choice>
            <mc:Fallback>
              <p:pic>
                <p:nvPicPr>
                  <p:cNvPr id="166" name="Ink 165">
                    <a:extLst>
                      <a:ext uri="{FF2B5EF4-FFF2-40B4-BE49-F238E27FC236}">
                        <a16:creationId xmlns:a16="http://schemas.microsoft.com/office/drawing/2014/main" id="{D2B4507D-6916-4678-BD75-863E477A5B01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6758654" y="5359673"/>
                    <a:ext cx="111240" cy="86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9">
                <p14:nvContentPartPr>
                  <p14:cNvPr id="168" name="Ink 167">
                    <a:extLst>
                      <a:ext uri="{FF2B5EF4-FFF2-40B4-BE49-F238E27FC236}">
                        <a16:creationId xmlns:a16="http://schemas.microsoft.com/office/drawing/2014/main" id="{D8E5E7CD-8652-4108-8896-597EF147CC5F}"/>
                      </a:ext>
                    </a:extLst>
                  </p14:cNvPr>
                  <p14:cNvContentPartPr/>
                  <p14:nvPr/>
                </p14:nvContentPartPr>
                <p14:xfrm>
                  <a:off x="6957374" y="5427353"/>
                  <a:ext cx="626040" cy="43560"/>
                </p14:xfrm>
              </p:contentPart>
            </mc:Choice>
            <mc:Fallback>
              <p:pic>
                <p:nvPicPr>
                  <p:cNvPr id="168" name="Ink 167">
                    <a:extLst>
                      <a:ext uri="{FF2B5EF4-FFF2-40B4-BE49-F238E27FC236}">
                        <a16:creationId xmlns:a16="http://schemas.microsoft.com/office/drawing/2014/main" id="{D8E5E7CD-8652-4108-8896-597EF147CC5F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6953054" y="5423033"/>
                    <a:ext cx="634680" cy="5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1">
                <p14:nvContentPartPr>
                  <p14:cNvPr id="169" name="Ink 168">
                    <a:extLst>
                      <a:ext uri="{FF2B5EF4-FFF2-40B4-BE49-F238E27FC236}">
                        <a16:creationId xmlns:a16="http://schemas.microsoft.com/office/drawing/2014/main" id="{05C622D7-95DA-48C7-A98F-BE0865FD3770}"/>
                      </a:ext>
                    </a:extLst>
                  </p14:cNvPr>
                  <p14:cNvContentPartPr/>
                  <p14:nvPr/>
                </p14:nvContentPartPr>
                <p14:xfrm>
                  <a:off x="7637774" y="5416553"/>
                  <a:ext cx="73080" cy="97920"/>
                </p14:xfrm>
              </p:contentPart>
            </mc:Choice>
            <mc:Fallback>
              <p:pic>
                <p:nvPicPr>
                  <p:cNvPr id="169" name="Ink 168">
                    <a:extLst>
                      <a:ext uri="{FF2B5EF4-FFF2-40B4-BE49-F238E27FC236}">
                        <a16:creationId xmlns:a16="http://schemas.microsoft.com/office/drawing/2014/main" id="{05C622D7-95DA-48C7-A98F-BE0865FD3770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7633454" y="5412233"/>
                    <a:ext cx="81720" cy="106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3">
                <p14:nvContentPartPr>
                  <p14:cNvPr id="170" name="Ink 169">
                    <a:extLst>
                      <a:ext uri="{FF2B5EF4-FFF2-40B4-BE49-F238E27FC236}">
                        <a16:creationId xmlns:a16="http://schemas.microsoft.com/office/drawing/2014/main" id="{85AAED45-B3E9-4212-8C00-46D76B03E3A4}"/>
                      </a:ext>
                    </a:extLst>
                  </p14:cNvPr>
                  <p14:cNvContentPartPr/>
                  <p14:nvPr/>
                </p14:nvContentPartPr>
                <p14:xfrm>
                  <a:off x="7774574" y="5459033"/>
                  <a:ext cx="631080" cy="18360"/>
                </p14:xfrm>
              </p:contentPart>
            </mc:Choice>
            <mc:Fallback>
              <p:pic>
                <p:nvPicPr>
                  <p:cNvPr id="170" name="Ink 169">
                    <a:extLst>
                      <a:ext uri="{FF2B5EF4-FFF2-40B4-BE49-F238E27FC236}">
                        <a16:creationId xmlns:a16="http://schemas.microsoft.com/office/drawing/2014/main" id="{85AAED45-B3E9-4212-8C00-46D76B03E3A4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7770254" y="5454713"/>
                    <a:ext cx="639720" cy="2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5">
                <p14:nvContentPartPr>
                  <p14:cNvPr id="173" name="Ink 172">
                    <a:extLst>
                      <a:ext uri="{FF2B5EF4-FFF2-40B4-BE49-F238E27FC236}">
                        <a16:creationId xmlns:a16="http://schemas.microsoft.com/office/drawing/2014/main" id="{3329D75B-6D4C-4915-BB7D-7ABF130B77D9}"/>
                      </a:ext>
                    </a:extLst>
                  </p14:cNvPr>
                  <p14:cNvContentPartPr/>
                  <p14:nvPr/>
                </p14:nvContentPartPr>
                <p14:xfrm>
                  <a:off x="8140694" y="5544713"/>
                  <a:ext cx="330120" cy="354600"/>
                </p14:xfrm>
              </p:contentPart>
            </mc:Choice>
            <mc:Fallback>
              <p:pic>
                <p:nvPicPr>
                  <p:cNvPr id="173" name="Ink 172">
                    <a:extLst>
                      <a:ext uri="{FF2B5EF4-FFF2-40B4-BE49-F238E27FC236}">
                        <a16:creationId xmlns:a16="http://schemas.microsoft.com/office/drawing/2014/main" id="{3329D75B-6D4C-4915-BB7D-7ABF130B77D9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8136374" y="5540393"/>
                    <a:ext cx="338760" cy="363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7">
                <p14:nvContentPartPr>
                  <p14:cNvPr id="174" name="Ink 173">
                    <a:extLst>
                      <a:ext uri="{FF2B5EF4-FFF2-40B4-BE49-F238E27FC236}">
                        <a16:creationId xmlns:a16="http://schemas.microsoft.com/office/drawing/2014/main" id="{063A0EA6-E1BB-4F1D-85BA-FAD75B577C34}"/>
                      </a:ext>
                    </a:extLst>
                  </p14:cNvPr>
                  <p14:cNvContentPartPr/>
                  <p14:nvPr/>
                </p14:nvContentPartPr>
                <p14:xfrm>
                  <a:off x="8088494" y="5886713"/>
                  <a:ext cx="94680" cy="96840"/>
                </p14:xfrm>
              </p:contentPart>
            </mc:Choice>
            <mc:Fallback>
              <p:pic>
                <p:nvPicPr>
                  <p:cNvPr id="174" name="Ink 173">
                    <a:extLst>
                      <a:ext uri="{FF2B5EF4-FFF2-40B4-BE49-F238E27FC236}">
                        <a16:creationId xmlns:a16="http://schemas.microsoft.com/office/drawing/2014/main" id="{063A0EA6-E1BB-4F1D-85BA-FAD75B577C34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8084174" y="5882393"/>
                    <a:ext cx="103320" cy="10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9">
                <p14:nvContentPartPr>
                  <p14:cNvPr id="175" name="Ink 174">
                    <a:extLst>
                      <a:ext uri="{FF2B5EF4-FFF2-40B4-BE49-F238E27FC236}">
                        <a16:creationId xmlns:a16="http://schemas.microsoft.com/office/drawing/2014/main" id="{8EC5CC5C-B40B-49D2-B399-A549EEACFF18}"/>
                      </a:ext>
                    </a:extLst>
                  </p14:cNvPr>
                  <p14:cNvContentPartPr/>
                  <p14:nvPr/>
                </p14:nvContentPartPr>
                <p14:xfrm>
                  <a:off x="7723814" y="5950793"/>
                  <a:ext cx="405000" cy="362880"/>
                </p14:xfrm>
              </p:contentPart>
            </mc:Choice>
            <mc:Fallback>
              <p:pic>
                <p:nvPicPr>
                  <p:cNvPr id="175" name="Ink 174">
                    <a:extLst>
                      <a:ext uri="{FF2B5EF4-FFF2-40B4-BE49-F238E27FC236}">
                        <a16:creationId xmlns:a16="http://schemas.microsoft.com/office/drawing/2014/main" id="{8EC5CC5C-B40B-49D2-B399-A549EEACFF18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7719494" y="5946473"/>
                    <a:ext cx="413640" cy="37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1">
                <p14:nvContentPartPr>
                  <p14:cNvPr id="176" name="Ink 175">
                    <a:extLst>
                      <a:ext uri="{FF2B5EF4-FFF2-40B4-BE49-F238E27FC236}">
                        <a16:creationId xmlns:a16="http://schemas.microsoft.com/office/drawing/2014/main" id="{140C5D04-A322-4CFD-A01F-F033B36CC717}"/>
                      </a:ext>
                    </a:extLst>
                  </p14:cNvPr>
                  <p14:cNvContentPartPr/>
                  <p14:nvPr/>
                </p14:nvContentPartPr>
                <p14:xfrm>
                  <a:off x="7671974" y="6285593"/>
                  <a:ext cx="111600" cy="100440"/>
                </p14:xfrm>
              </p:contentPart>
            </mc:Choice>
            <mc:Fallback>
              <p:pic>
                <p:nvPicPr>
                  <p:cNvPr id="176" name="Ink 175">
                    <a:extLst>
                      <a:ext uri="{FF2B5EF4-FFF2-40B4-BE49-F238E27FC236}">
                        <a16:creationId xmlns:a16="http://schemas.microsoft.com/office/drawing/2014/main" id="{140C5D04-A322-4CFD-A01F-F033B36CC717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7667654" y="6281273"/>
                    <a:ext cx="120240" cy="109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3">
                <p14:nvContentPartPr>
                  <p14:cNvPr id="178" name="Ink 177">
                    <a:extLst>
                      <a:ext uri="{FF2B5EF4-FFF2-40B4-BE49-F238E27FC236}">
                        <a16:creationId xmlns:a16="http://schemas.microsoft.com/office/drawing/2014/main" id="{7BE31437-CB17-413D-A1FD-38AF2C702093}"/>
                      </a:ext>
                    </a:extLst>
                  </p14:cNvPr>
                  <p14:cNvContentPartPr/>
                  <p14:nvPr/>
                </p14:nvContentPartPr>
                <p14:xfrm>
                  <a:off x="6904814" y="5523113"/>
                  <a:ext cx="692640" cy="695160"/>
                </p14:xfrm>
              </p:contentPart>
            </mc:Choice>
            <mc:Fallback>
              <p:pic>
                <p:nvPicPr>
                  <p:cNvPr id="178" name="Ink 177">
                    <a:extLst>
                      <a:ext uri="{FF2B5EF4-FFF2-40B4-BE49-F238E27FC236}">
                        <a16:creationId xmlns:a16="http://schemas.microsoft.com/office/drawing/2014/main" id="{7BE31437-CB17-413D-A1FD-38AF2C702093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6900494" y="5518793"/>
                    <a:ext cx="701280" cy="703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5">
                <p14:nvContentPartPr>
                  <p14:cNvPr id="180" name="Ink 179">
                    <a:extLst>
                      <a:ext uri="{FF2B5EF4-FFF2-40B4-BE49-F238E27FC236}">
                        <a16:creationId xmlns:a16="http://schemas.microsoft.com/office/drawing/2014/main" id="{C82E8AEF-DD62-4B06-8EDE-770B42844F77}"/>
                      </a:ext>
                    </a:extLst>
                  </p14:cNvPr>
                  <p14:cNvContentPartPr/>
                  <p14:nvPr/>
                </p14:nvContentPartPr>
                <p14:xfrm>
                  <a:off x="6219014" y="4556513"/>
                  <a:ext cx="83880" cy="87480"/>
                </p14:xfrm>
              </p:contentPart>
            </mc:Choice>
            <mc:Fallback>
              <p:pic>
                <p:nvPicPr>
                  <p:cNvPr id="180" name="Ink 179">
                    <a:extLst>
                      <a:ext uri="{FF2B5EF4-FFF2-40B4-BE49-F238E27FC236}">
                        <a16:creationId xmlns:a16="http://schemas.microsoft.com/office/drawing/2014/main" id="{C82E8AEF-DD62-4B06-8EDE-770B42844F77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6214694" y="4552193"/>
                    <a:ext cx="92520" cy="96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7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487C77DC-C75F-4B2F-9084-FAADB01A0C84}"/>
                      </a:ext>
                    </a:extLst>
                  </p14:cNvPr>
                  <p14:cNvContentPartPr/>
                  <p14:nvPr/>
                </p14:nvContentPartPr>
                <p14:xfrm>
                  <a:off x="7668374" y="4463273"/>
                  <a:ext cx="167400" cy="140400"/>
                </p14:xfrm>
              </p:contentPart>
            </mc:Choice>
            <mc:Fallback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487C77DC-C75F-4B2F-9084-FAADB01A0C84}"/>
                      </a:ext>
                    </a:extLst>
                  </p:cNvPr>
                  <p:cNvPicPr/>
                  <p:nvPr/>
                </p:nvPicPr>
                <p:blipFill>
                  <a:blip r:embed="rId168"/>
                  <a:stretch>
                    <a:fillRect/>
                  </a:stretch>
                </p:blipFill>
                <p:spPr>
                  <a:xfrm>
                    <a:off x="7664054" y="4458953"/>
                    <a:ext cx="176040" cy="14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9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C3837C45-D318-4549-B33A-1F6C8FD04F6E}"/>
                      </a:ext>
                    </a:extLst>
                  </p14:cNvPr>
                  <p14:cNvContentPartPr/>
                  <p14:nvPr/>
                </p14:nvContentPartPr>
                <p14:xfrm>
                  <a:off x="7818134" y="4409993"/>
                  <a:ext cx="71640" cy="73800"/>
                </p14:xfrm>
              </p:contentPart>
            </mc:Choice>
            <mc:Fallback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C3837C45-D318-4549-B33A-1F6C8FD04F6E}"/>
                      </a:ext>
                    </a:extLst>
                  </p:cNvPr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7813814" y="4405673"/>
                    <a:ext cx="80280" cy="82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1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F1D24147-6CC9-4F4A-AA26-4D11C24427FA}"/>
                      </a:ext>
                    </a:extLst>
                  </p14:cNvPr>
                  <p14:cNvContentPartPr/>
                  <p14:nvPr/>
                </p14:nvContentPartPr>
                <p14:xfrm>
                  <a:off x="7859534" y="4247993"/>
                  <a:ext cx="204120" cy="182520"/>
                </p14:xfrm>
              </p:contentPart>
            </mc:Choice>
            <mc:Fallback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F1D24147-6CC9-4F4A-AA26-4D11C24427FA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7855214" y="4243673"/>
                    <a:ext cx="212760" cy="19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3">
                <p14:nvContentPartPr>
                  <p14:cNvPr id="135" name="Ink 134">
                    <a:extLst>
                      <a:ext uri="{FF2B5EF4-FFF2-40B4-BE49-F238E27FC236}">
                        <a16:creationId xmlns:a16="http://schemas.microsoft.com/office/drawing/2014/main" id="{F29F51AE-46DB-47E9-8FB8-7F3ABDE71461}"/>
                      </a:ext>
                    </a:extLst>
                  </p14:cNvPr>
                  <p14:cNvContentPartPr/>
                  <p14:nvPr/>
                </p14:nvContentPartPr>
                <p14:xfrm>
                  <a:off x="8049614" y="4188953"/>
                  <a:ext cx="79920" cy="82800"/>
                </p14:xfrm>
              </p:contentPart>
            </mc:Choice>
            <mc:Fallback>
              <p:pic>
                <p:nvPicPr>
                  <p:cNvPr id="135" name="Ink 134">
                    <a:extLst>
                      <a:ext uri="{FF2B5EF4-FFF2-40B4-BE49-F238E27FC236}">
                        <a16:creationId xmlns:a16="http://schemas.microsoft.com/office/drawing/2014/main" id="{F29F51AE-46DB-47E9-8FB8-7F3ABDE71461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8045294" y="4184633"/>
                    <a:ext cx="88560" cy="9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5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B4C4C7FA-1814-4D13-AB7D-DF9C9513C094}"/>
                      </a:ext>
                    </a:extLst>
                  </p14:cNvPr>
                  <p14:cNvContentPartPr/>
                  <p14:nvPr/>
                </p14:nvContentPartPr>
                <p14:xfrm>
                  <a:off x="8145014" y="3980513"/>
                  <a:ext cx="248400" cy="203040"/>
                </p14:xfrm>
              </p:contentPart>
            </mc:Choice>
            <mc:Fallback>
              <p:pic>
                <p:nvPicPr>
                  <p:cNvPr id="137" name="Ink 136">
                    <a:extLst>
                      <a:ext uri="{FF2B5EF4-FFF2-40B4-BE49-F238E27FC236}">
                        <a16:creationId xmlns:a16="http://schemas.microsoft.com/office/drawing/2014/main" id="{B4C4C7FA-1814-4D13-AB7D-DF9C9513C094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8140694" y="3976193"/>
                    <a:ext cx="257040" cy="211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7">
                <p14:nvContentPartPr>
                  <p14:cNvPr id="138" name="Ink 137">
                    <a:extLst>
                      <a:ext uri="{FF2B5EF4-FFF2-40B4-BE49-F238E27FC236}">
                        <a16:creationId xmlns:a16="http://schemas.microsoft.com/office/drawing/2014/main" id="{DAE5D8A4-0774-4B61-A823-5B16E5908227}"/>
                      </a:ext>
                    </a:extLst>
                  </p14:cNvPr>
                  <p14:cNvContentPartPr/>
                  <p14:nvPr/>
                </p14:nvContentPartPr>
                <p14:xfrm>
                  <a:off x="8377574" y="3926153"/>
                  <a:ext cx="53640" cy="72360"/>
                </p14:xfrm>
              </p:contentPart>
            </mc:Choice>
            <mc:Fallback>
              <p:pic>
                <p:nvPicPr>
                  <p:cNvPr id="138" name="Ink 137">
                    <a:extLst>
                      <a:ext uri="{FF2B5EF4-FFF2-40B4-BE49-F238E27FC236}">
                        <a16:creationId xmlns:a16="http://schemas.microsoft.com/office/drawing/2014/main" id="{DAE5D8A4-0774-4B61-A823-5B16E5908227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8373254" y="3921833"/>
                    <a:ext cx="62280" cy="81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9">
                <p14:nvContentPartPr>
                  <p14:cNvPr id="183" name="Ink 182">
                    <a:extLst>
                      <a:ext uri="{FF2B5EF4-FFF2-40B4-BE49-F238E27FC236}">
                        <a16:creationId xmlns:a16="http://schemas.microsoft.com/office/drawing/2014/main" id="{28DA95E2-9CD6-486F-816C-9AB1A0B999C8}"/>
                      </a:ext>
                    </a:extLst>
                  </p14:cNvPr>
                  <p14:cNvContentPartPr/>
                  <p14:nvPr/>
                </p14:nvContentPartPr>
                <p14:xfrm>
                  <a:off x="6938654" y="3781793"/>
                  <a:ext cx="69840" cy="81000"/>
                </p14:xfrm>
              </p:contentPart>
            </mc:Choice>
            <mc:Fallback>
              <p:pic>
                <p:nvPicPr>
                  <p:cNvPr id="183" name="Ink 182">
                    <a:extLst>
                      <a:ext uri="{FF2B5EF4-FFF2-40B4-BE49-F238E27FC236}">
                        <a16:creationId xmlns:a16="http://schemas.microsoft.com/office/drawing/2014/main" id="{28DA95E2-9CD6-486F-816C-9AB1A0B999C8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6934334" y="3777473"/>
                    <a:ext cx="78480" cy="8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1">
                <p14:nvContentPartPr>
                  <p14:cNvPr id="184" name="Ink 183">
                    <a:extLst>
                      <a:ext uri="{FF2B5EF4-FFF2-40B4-BE49-F238E27FC236}">
                        <a16:creationId xmlns:a16="http://schemas.microsoft.com/office/drawing/2014/main" id="{30270D8E-0B56-4FDC-81BC-2832DD2CDEFB}"/>
                      </a:ext>
                    </a:extLst>
                  </p14:cNvPr>
                  <p14:cNvContentPartPr/>
                  <p14:nvPr/>
                </p14:nvContentPartPr>
                <p14:xfrm>
                  <a:off x="7026494" y="3875033"/>
                  <a:ext cx="264960" cy="318600"/>
                </p14:xfrm>
              </p:contentPart>
            </mc:Choice>
            <mc:Fallback>
              <p:pic>
                <p:nvPicPr>
                  <p:cNvPr id="184" name="Ink 183">
                    <a:extLst>
                      <a:ext uri="{FF2B5EF4-FFF2-40B4-BE49-F238E27FC236}">
                        <a16:creationId xmlns:a16="http://schemas.microsoft.com/office/drawing/2014/main" id="{30270D8E-0B56-4FDC-81BC-2832DD2CDEFB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7022174" y="3870713"/>
                    <a:ext cx="273600" cy="327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3">
                <p14:nvContentPartPr>
                  <p14:cNvPr id="185" name="Ink 184">
                    <a:extLst>
                      <a:ext uri="{FF2B5EF4-FFF2-40B4-BE49-F238E27FC236}">
                        <a16:creationId xmlns:a16="http://schemas.microsoft.com/office/drawing/2014/main" id="{B7C61743-B08A-49DA-881C-742DF8020089}"/>
                      </a:ext>
                    </a:extLst>
                  </p14:cNvPr>
                  <p14:cNvContentPartPr/>
                  <p14:nvPr/>
                </p14:nvContentPartPr>
                <p14:xfrm>
                  <a:off x="7272374" y="4190753"/>
                  <a:ext cx="98280" cy="89280"/>
                </p14:xfrm>
              </p:contentPart>
            </mc:Choice>
            <mc:Fallback>
              <p:pic>
                <p:nvPicPr>
                  <p:cNvPr id="185" name="Ink 184">
                    <a:extLst>
                      <a:ext uri="{FF2B5EF4-FFF2-40B4-BE49-F238E27FC236}">
                        <a16:creationId xmlns:a16="http://schemas.microsoft.com/office/drawing/2014/main" id="{B7C61743-B08A-49DA-881C-742DF8020089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7268054" y="4186433"/>
                    <a:ext cx="106920" cy="9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5">
                <p14:nvContentPartPr>
                  <p14:cNvPr id="186" name="Ink 185">
                    <a:extLst>
                      <a:ext uri="{FF2B5EF4-FFF2-40B4-BE49-F238E27FC236}">
                        <a16:creationId xmlns:a16="http://schemas.microsoft.com/office/drawing/2014/main" id="{0769BF43-30A6-4AAF-B265-4DBB0BAAE4D4}"/>
                      </a:ext>
                    </a:extLst>
                  </p14:cNvPr>
                  <p14:cNvContentPartPr/>
                  <p14:nvPr/>
                </p14:nvContentPartPr>
                <p14:xfrm>
                  <a:off x="7356254" y="4276433"/>
                  <a:ext cx="237960" cy="307800"/>
                </p14:xfrm>
              </p:contentPart>
            </mc:Choice>
            <mc:Fallback>
              <p:pic>
                <p:nvPicPr>
                  <p:cNvPr id="186" name="Ink 185">
                    <a:extLst>
                      <a:ext uri="{FF2B5EF4-FFF2-40B4-BE49-F238E27FC236}">
                        <a16:creationId xmlns:a16="http://schemas.microsoft.com/office/drawing/2014/main" id="{0769BF43-30A6-4AAF-B265-4DBB0BAAE4D4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7351934" y="4272113"/>
                    <a:ext cx="246600" cy="31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7">
                <p14:nvContentPartPr>
                  <p14:cNvPr id="188" name="Ink 187">
                    <a:extLst>
                      <a:ext uri="{FF2B5EF4-FFF2-40B4-BE49-F238E27FC236}">
                        <a16:creationId xmlns:a16="http://schemas.microsoft.com/office/drawing/2014/main" id="{658B7033-6AE3-4262-B0F1-C646598329F9}"/>
                      </a:ext>
                    </a:extLst>
                  </p14:cNvPr>
                  <p14:cNvContentPartPr/>
                  <p14:nvPr/>
                </p14:nvContentPartPr>
                <p14:xfrm>
                  <a:off x="7657934" y="3211193"/>
                  <a:ext cx="89640" cy="83880"/>
                </p14:xfrm>
              </p:contentPart>
            </mc:Choice>
            <mc:Fallback>
              <p:pic>
                <p:nvPicPr>
                  <p:cNvPr id="188" name="Ink 187">
                    <a:extLst>
                      <a:ext uri="{FF2B5EF4-FFF2-40B4-BE49-F238E27FC236}">
                        <a16:creationId xmlns:a16="http://schemas.microsoft.com/office/drawing/2014/main" id="{658B7033-6AE3-4262-B0F1-C646598329F9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7653614" y="3206873"/>
                    <a:ext cx="98280" cy="92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9">
                <p14:nvContentPartPr>
                  <p14:cNvPr id="190" name="Ink 189">
                    <a:extLst>
                      <a:ext uri="{FF2B5EF4-FFF2-40B4-BE49-F238E27FC236}">
                        <a16:creationId xmlns:a16="http://schemas.microsoft.com/office/drawing/2014/main" id="{C84AAC45-D962-4453-8753-B84CD7F183E5}"/>
                      </a:ext>
                    </a:extLst>
                  </p14:cNvPr>
                  <p14:cNvContentPartPr/>
                  <p14:nvPr/>
                </p14:nvContentPartPr>
                <p14:xfrm>
                  <a:off x="7777094" y="3281393"/>
                  <a:ext cx="147600" cy="146520"/>
                </p14:xfrm>
              </p:contentPart>
            </mc:Choice>
            <mc:Fallback>
              <p:pic>
                <p:nvPicPr>
                  <p:cNvPr id="190" name="Ink 189">
                    <a:extLst>
                      <a:ext uri="{FF2B5EF4-FFF2-40B4-BE49-F238E27FC236}">
                        <a16:creationId xmlns:a16="http://schemas.microsoft.com/office/drawing/2014/main" id="{C84AAC45-D962-4453-8753-B84CD7F183E5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7772774" y="3277073"/>
                    <a:ext cx="156240" cy="155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1">
                <p14:nvContentPartPr>
                  <p14:cNvPr id="191" name="Ink 190">
                    <a:extLst>
                      <a:ext uri="{FF2B5EF4-FFF2-40B4-BE49-F238E27FC236}">
                        <a16:creationId xmlns:a16="http://schemas.microsoft.com/office/drawing/2014/main" id="{2E97339D-AC94-467E-B679-5654390A6E0D}"/>
                      </a:ext>
                    </a:extLst>
                  </p14:cNvPr>
                  <p14:cNvContentPartPr/>
                  <p14:nvPr/>
                </p14:nvContentPartPr>
                <p14:xfrm>
                  <a:off x="7907054" y="3426113"/>
                  <a:ext cx="98640" cy="92520"/>
                </p14:xfrm>
              </p:contentPart>
            </mc:Choice>
            <mc:Fallback>
              <p:pic>
                <p:nvPicPr>
                  <p:cNvPr id="191" name="Ink 190">
                    <a:extLst>
                      <a:ext uri="{FF2B5EF4-FFF2-40B4-BE49-F238E27FC236}">
                        <a16:creationId xmlns:a16="http://schemas.microsoft.com/office/drawing/2014/main" id="{2E97339D-AC94-467E-B679-5654390A6E0D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7902734" y="3421793"/>
                    <a:ext cx="107280" cy="10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3">
                <p14:nvContentPartPr>
                  <p14:cNvPr id="192" name="Ink 191">
                    <a:extLst>
                      <a:ext uri="{FF2B5EF4-FFF2-40B4-BE49-F238E27FC236}">
                        <a16:creationId xmlns:a16="http://schemas.microsoft.com/office/drawing/2014/main" id="{72FC53AB-F35B-4F79-8030-5BB81A69E662}"/>
                      </a:ext>
                    </a:extLst>
                  </p14:cNvPr>
                  <p14:cNvContentPartPr/>
                  <p14:nvPr/>
                </p14:nvContentPartPr>
                <p14:xfrm>
                  <a:off x="7997054" y="3498833"/>
                  <a:ext cx="156960" cy="151200"/>
                </p14:xfrm>
              </p:contentPart>
            </mc:Choice>
            <mc:Fallback>
              <p:pic>
                <p:nvPicPr>
                  <p:cNvPr id="192" name="Ink 191">
                    <a:extLst>
                      <a:ext uri="{FF2B5EF4-FFF2-40B4-BE49-F238E27FC236}">
                        <a16:creationId xmlns:a16="http://schemas.microsoft.com/office/drawing/2014/main" id="{72FC53AB-F35B-4F79-8030-5BB81A69E662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7992734" y="3494513"/>
                    <a:ext cx="165600" cy="159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5">
                <p14:nvContentPartPr>
                  <p14:cNvPr id="193" name="Ink 192">
                    <a:extLst>
                      <a:ext uri="{FF2B5EF4-FFF2-40B4-BE49-F238E27FC236}">
                        <a16:creationId xmlns:a16="http://schemas.microsoft.com/office/drawing/2014/main" id="{D3DDE511-07D3-4A03-BD52-BB1483562056}"/>
                      </a:ext>
                    </a:extLst>
                  </p14:cNvPr>
                  <p14:cNvContentPartPr/>
                  <p14:nvPr/>
                </p14:nvContentPartPr>
                <p14:xfrm>
                  <a:off x="8134574" y="3630233"/>
                  <a:ext cx="73080" cy="87480"/>
                </p14:xfrm>
              </p:contentPart>
            </mc:Choice>
            <mc:Fallback>
              <p:pic>
                <p:nvPicPr>
                  <p:cNvPr id="193" name="Ink 192">
                    <a:extLst>
                      <a:ext uri="{FF2B5EF4-FFF2-40B4-BE49-F238E27FC236}">
                        <a16:creationId xmlns:a16="http://schemas.microsoft.com/office/drawing/2014/main" id="{D3DDE511-07D3-4A03-BD52-BB1483562056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8130254" y="3625913"/>
                    <a:ext cx="81720" cy="96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7">
                <p14:nvContentPartPr>
                  <p14:cNvPr id="195" name="Ink 194">
                    <a:extLst>
                      <a:ext uri="{FF2B5EF4-FFF2-40B4-BE49-F238E27FC236}">
                        <a16:creationId xmlns:a16="http://schemas.microsoft.com/office/drawing/2014/main" id="{0F9EB7BC-6889-4880-B157-5D81E98E22FD}"/>
                      </a:ext>
                    </a:extLst>
                  </p14:cNvPr>
                  <p14:cNvContentPartPr/>
                  <p14:nvPr/>
                </p14:nvContentPartPr>
                <p14:xfrm>
                  <a:off x="8204054" y="3718073"/>
                  <a:ext cx="224280" cy="217800"/>
                </p14:xfrm>
              </p:contentPart>
            </mc:Choice>
            <mc:Fallback>
              <p:pic>
                <p:nvPicPr>
                  <p:cNvPr id="195" name="Ink 194">
                    <a:extLst>
                      <a:ext uri="{FF2B5EF4-FFF2-40B4-BE49-F238E27FC236}">
                        <a16:creationId xmlns:a16="http://schemas.microsoft.com/office/drawing/2014/main" id="{0F9EB7BC-6889-4880-B157-5D81E98E22FD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8199734" y="3713753"/>
                    <a:ext cx="232920" cy="22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9">
                <p14:nvContentPartPr>
                  <p14:cNvPr id="196" name="Ink 195">
                    <a:extLst>
                      <a:ext uri="{FF2B5EF4-FFF2-40B4-BE49-F238E27FC236}">
                        <a16:creationId xmlns:a16="http://schemas.microsoft.com/office/drawing/2014/main" id="{05CB8C33-C63F-469F-810F-27F455DB6876}"/>
                      </a:ext>
                    </a:extLst>
                  </p14:cNvPr>
                  <p14:cNvContentPartPr/>
                  <p14:nvPr/>
                </p14:nvContentPartPr>
                <p14:xfrm>
                  <a:off x="7356974" y="3278873"/>
                  <a:ext cx="299880" cy="213480"/>
                </p14:xfrm>
              </p:contentPart>
            </mc:Choice>
            <mc:Fallback>
              <p:pic>
                <p:nvPicPr>
                  <p:cNvPr id="196" name="Ink 195">
                    <a:extLst>
                      <a:ext uri="{FF2B5EF4-FFF2-40B4-BE49-F238E27FC236}">
                        <a16:creationId xmlns:a16="http://schemas.microsoft.com/office/drawing/2014/main" id="{05CB8C33-C63F-469F-810F-27F455DB6876}"/>
                      </a:ext>
                    </a:extLst>
                  </p:cNvPr>
                  <p:cNvPicPr/>
                  <p:nvPr/>
                </p:nvPicPr>
                <p:blipFill>
                  <a:blip r:embed="rId200"/>
                  <a:stretch>
                    <a:fillRect/>
                  </a:stretch>
                </p:blipFill>
                <p:spPr>
                  <a:xfrm>
                    <a:off x="7352654" y="3274553"/>
                    <a:ext cx="308520" cy="222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1">
                <p14:nvContentPartPr>
                  <p14:cNvPr id="197" name="Ink 196">
                    <a:extLst>
                      <a:ext uri="{FF2B5EF4-FFF2-40B4-BE49-F238E27FC236}">
                        <a16:creationId xmlns:a16="http://schemas.microsoft.com/office/drawing/2014/main" id="{1CD7B5F5-E899-454D-953E-BDE6B2C7A13A}"/>
                      </a:ext>
                    </a:extLst>
                  </p14:cNvPr>
                  <p14:cNvContentPartPr/>
                  <p14:nvPr/>
                </p14:nvContentPartPr>
                <p14:xfrm>
                  <a:off x="7308374" y="3475793"/>
                  <a:ext cx="95760" cy="101160"/>
                </p14:xfrm>
              </p:contentPart>
            </mc:Choice>
            <mc:Fallback>
              <p:pic>
                <p:nvPicPr>
                  <p:cNvPr id="197" name="Ink 196">
                    <a:extLst>
                      <a:ext uri="{FF2B5EF4-FFF2-40B4-BE49-F238E27FC236}">
                        <a16:creationId xmlns:a16="http://schemas.microsoft.com/office/drawing/2014/main" id="{1CD7B5F5-E899-454D-953E-BDE6B2C7A13A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7304054" y="3471473"/>
                    <a:ext cx="104400" cy="109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3">
                <p14:nvContentPartPr>
                  <p14:cNvPr id="198" name="Ink 197">
                    <a:extLst>
                      <a:ext uri="{FF2B5EF4-FFF2-40B4-BE49-F238E27FC236}">
                        <a16:creationId xmlns:a16="http://schemas.microsoft.com/office/drawing/2014/main" id="{3242CA81-01E4-424C-921B-A72725D53AD3}"/>
                      </a:ext>
                    </a:extLst>
                  </p14:cNvPr>
                  <p14:cNvContentPartPr/>
                  <p14:nvPr/>
                </p14:nvContentPartPr>
                <p14:xfrm>
                  <a:off x="7055294" y="3553913"/>
                  <a:ext cx="265320" cy="194040"/>
                </p14:xfrm>
              </p:contentPart>
            </mc:Choice>
            <mc:Fallback>
              <p:pic>
                <p:nvPicPr>
                  <p:cNvPr id="198" name="Ink 197">
                    <a:extLst>
                      <a:ext uri="{FF2B5EF4-FFF2-40B4-BE49-F238E27FC236}">
                        <a16:creationId xmlns:a16="http://schemas.microsoft.com/office/drawing/2014/main" id="{3242CA81-01E4-424C-921B-A72725D53AD3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7050974" y="3549593"/>
                    <a:ext cx="273960" cy="20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5">
                <p14:nvContentPartPr>
                  <p14:cNvPr id="200" name="Ink 199">
                    <a:extLst>
                      <a:ext uri="{FF2B5EF4-FFF2-40B4-BE49-F238E27FC236}">
                        <a16:creationId xmlns:a16="http://schemas.microsoft.com/office/drawing/2014/main" id="{A19C18C9-2F11-4E91-B05F-785D5F7C13F7}"/>
                      </a:ext>
                    </a:extLst>
                  </p14:cNvPr>
                  <p14:cNvContentPartPr/>
                  <p14:nvPr/>
                </p14:nvContentPartPr>
                <p14:xfrm>
                  <a:off x="6279854" y="3902393"/>
                  <a:ext cx="653040" cy="594000"/>
                </p14:xfrm>
              </p:contentPart>
            </mc:Choice>
            <mc:Fallback>
              <p:pic>
                <p:nvPicPr>
                  <p:cNvPr id="200" name="Ink 199">
                    <a:extLst>
                      <a:ext uri="{FF2B5EF4-FFF2-40B4-BE49-F238E27FC236}">
                        <a16:creationId xmlns:a16="http://schemas.microsoft.com/office/drawing/2014/main" id="{A19C18C9-2F11-4E91-B05F-785D5F7C13F7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6275534" y="3898073"/>
                    <a:ext cx="661680" cy="602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7">
                <p14:nvContentPartPr>
                  <p14:cNvPr id="202" name="Ink 201">
                    <a:extLst>
                      <a:ext uri="{FF2B5EF4-FFF2-40B4-BE49-F238E27FC236}">
                        <a16:creationId xmlns:a16="http://schemas.microsoft.com/office/drawing/2014/main" id="{8066D8B4-44EA-4DAA-B89A-02180B5E6DA3}"/>
                      </a:ext>
                    </a:extLst>
                  </p14:cNvPr>
                  <p14:cNvContentPartPr/>
                  <p14:nvPr/>
                </p14:nvContentPartPr>
                <p14:xfrm>
                  <a:off x="6312974" y="4686113"/>
                  <a:ext cx="443880" cy="610200"/>
                </p14:xfrm>
              </p:contentPart>
            </mc:Choice>
            <mc:Fallback>
              <p:pic>
                <p:nvPicPr>
                  <p:cNvPr id="202" name="Ink 201">
                    <a:extLst>
                      <a:ext uri="{FF2B5EF4-FFF2-40B4-BE49-F238E27FC236}">
                        <a16:creationId xmlns:a16="http://schemas.microsoft.com/office/drawing/2014/main" id="{8066D8B4-44EA-4DAA-B89A-02180B5E6DA3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6308654" y="4681793"/>
                    <a:ext cx="452520" cy="6188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C46D48B-1D95-4B88-A39D-034406002012}"/>
                    </a:ext>
                  </a:extLst>
                </p14:cNvPr>
                <p14:cNvContentPartPr/>
                <p14:nvPr/>
              </p14:nvContentPartPr>
              <p14:xfrm>
                <a:off x="7681334" y="3246833"/>
                <a:ext cx="49320" cy="360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C46D48B-1D95-4B88-A39D-03440600201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645334" y="3211193"/>
                  <a:ext cx="120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543FEB1-CDBF-4A93-985E-D8B0C300E637}"/>
                    </a:ext>
                  </a:extLst>
                </p14:cNvPr>
                <p14:cNvContentPartPr/>
                <p14:nvPr/>
              </p14:nvContentPartPr>
              <p14:xfrm>
                <a:off x="6968174" y="3801593"/>
                <a:ext cx="46800" cy="493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543FEB1-CDBF-4A93-985E-D8B0C300E63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932534" y="3765593"/>
                  <a:ext cx="118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44AF49F-E19A-406A-9158-D0BB06E3CCE0}"/>
                    </a:ext>
                  </a:extLst>
                </p14:cNvPr>
                <p14:cNvContentPartPr/>
                <p14:nvPr/>
              </p14:nvContentPartPr>
              <p14:xfrm>
                <a:off x="6238094" y="4581353"/>
                <a:ext cx="45360" cy="334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44AF49F-E19A-406A-9158-D0BB06E3CCE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202454" y="4545353"/>
                  <a:ext cx="117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78EF9EB-EB59-4C09-A773-963F1E54F2B9}"/>
                    </a:ext>
                  </a:extLst>
                </p14:cNvPr>
                <p14:cNvContentPartPr/>
                <p14:nvPr/>
              </p14:nvContentPartPr>
              <p14:xfrm>
                <a:off x="6796094" y="5395313"/>
                <a:ext cx="70920" cy="349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78EF9EB-EB59-4C09-A773-963F1E54F2B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760094" y="5359313"/>
                  <a:ext cx="142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BDC9BBD-3B95-4C40-B8E8-12769E856157}"/>
                    </a:ext>
                  </a:extLst>
                </p14:cNvPr>
                <p14:cNvContentPartPr/>
                <p14:nvPr/>
              </p14:nvContentPartPr>
              <p14:xfrm>
                <a:off x="8401694" y="3945593"/>
                <a:ext cx="53640" cy="356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BDC9BBD-3B95-4C40-B8E8-12769E85615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365694" y="3909593"/>
                  <a:ext cx="125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DADC721-38AD-495C-A315-3E0F10E3D40D}"/>
                    </a:ext>
                  </a:extLst>
                </p14:cNvPr>
                <p14:cNvContentPartPr/>
                <p14:nvPr/>
              </p14:nvContentPartPr>
              <p14:xfrm>
                <a:off x="9388094" y="4680353"/>
                <a:ext cx="45720" cy="475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DADC721-38AD-495C-A315-3E0F10E3D40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352454" y="4644353"/>
                  <a:ext cx="1173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783C700-22C5-449A-A971-01618FEB45E3}"/>
                    </a:ext>
                  </a:extLst>
                </p14:cNvPr>
                <p14:cNvContentPartPr/>
                <p14:nvPr/>
              </p14:nvContentPartPr>
              <p14:xfrm>
                <a:off x="8481974" y="5388113"/>
                <a:ext cx="63000" cy="478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783C700-22C5-449A-A971-01618FEB45E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446334" y="5352473"/>
                  <a:ext cx="1346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45A32CA-9622-46A0-850C-FF1AD2B0ABC6}"/>
                    </a:ext>
                  </a:extLst>
                </p14:cNvPr>
                <p14:cNvContentPartPr/>
                <p14:nvPr/>
              </p14:nvContentPartPr>
              <p14:xfrm>
                <a:off x="7678814" y="6307553"/>
                <a:ext cx="66960" cy="550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45A32CA-9622-46A0-850C-FF1AD2B0ABC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642814" y="6271913"/>
                  <a:ext cx="138600" cy="1267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766E71EE-B74B-42F2-80B6-E082C8222CA4}"/>
                </a:ext>
              </a:extLst>
            </p:cNvPr>
            <p:cNvGrpSpPr/>
            <p:nvPr/>
          </p:nvGrpSpPr>
          <p:grpSpPr>
            <a:xfrm>
              <a:off x="7596374" y="4426553"/>
              <a:ext cx="91080" cy="234000"/>
              <a:chOff x="7596374" y="4426553"/>
              <a:chExt cx="91080" cy="2340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25">
                <p14:nvContentPartPr>
                  <p14:cNvPr id="208" name="Ink 207">
                    <a:extLst>
                      <a:ext uri="{FF2B5EF4-FFF2-40B4-BE49-F238E27FC236}">
                        <a16:creationId xmlns:a16="http://schemas.microsoft.com/office/drawing/2014/main" id="{A3FF5B7C-02EC-402D-B739-A02E4F87FE38}"/>
                      </a:ext>
                    </a:extLst>
                  </p14:cNvPr>
                  <p14:cNvContentPartPr/>
                  <p14:nvPr/>
                </p14:nvContentPartPr>
                <p14:xfrm>
                  <a:off x="7623734" y="4625273"/>
                  <a:ext cx="19080" cy="35280"/>
                </p14:xfrm>
              </p:contentPart>
            </mc:Choice>
            <mc:Fallback>
              <p:pic>
                <p:nvPicPr>
                  <p:cNvPr id="208" name="Ink 207">
                    <a:extLst>
                      <a:ext uri="{FF2B5EF4-FFF2-40B4-BE49-F238E27FC236}">
                        <a16:creationId xmlns:a16="http://schemas.microsoft.com/office/drawing/2014/main" id="{A3FF5B7C-02EC-402D-B739-A02E4F87FE38}"/>
                      </a:ext>
                    </a:extLst>
                  </p:cNvPr>
                  <p:cNvPicPr/>
                  <p:nvPr/>
                </p:nvPicPr>
                <p:blipFill>
                  <a:blip r:embed="rId226"/>
                  <a:stretch>
                    <a:fillRect/>
                  </a:stretch>
                </p:blipFill>
                <p:spPr>
                  <a:xfrm>
                    <a:off x="7588094" y="4589273"/>
                    <a:ext cx="90720" cy="10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7">
                <p14:nvContentPartPr>
                  <p14:cNvPr id="209" name="Ink 208">
                    <a:extLst>
                      <a:ext uri="{FF2B5EF4-FFF2-40B4-BE49-F238E27FC236}">
                        <a16:creationId xmlns:a16="http://schemas.microsoft.com/office/drawing/2014/main" id="{CA59AB6B-5B89-4847-8CDE-6A916F1D7515}"/>
                      </a:ext>
                    </a:extLst>
                  </p14:cNvPr>
                  <p14:cNvContentPartPr/>
                  <p14:nvPr/>
                </p14:nvContentPartPr>
                <p14:xfrm>
                  <a:off x="7596374" y="4621673"/>
                  <a:ext cx="42120" cy="34920"/>
                </p14:xfrm>
              </p:contentPart>
            </mc:Choice>
            <mc:Fallback>
              <p:pic>
                <p:nvPicPr>
                  <p:cNvPr id="209" name="Ink 208">
                    <a:extLst>
                      <a:ext uri="{FF2B5EF4-FFF2-40B4-BE49-F238E27FC236}">
                        <a16:creationId xmlns:a16="http://schemas.microsoft.com/office/drawing/2014/main" id="{CA59AB6B-5B89-4847-8CDE-6A916F1D7515}"/>
                      </a:ext>
                    </a:extLst>
                  </p:cNvPr>
                  <p:cNvPicPr/>
                  <p:nvPr/>
                </p:nvPicPr>
                <p:blipFill>
                  <a:blip r:embed="rId228"/>
                  <a:stretch>
                    <a:fillRect/>
                  </a:stretch>
                </p:blipFill>
                <p:spPr>
                  <a:xfrm>
                    <a:off x="7560734" y="4585673"/>
                    <a:ext cx="113760" cy="106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9">
                <p14:nvContentPartPr>
                  <p14:cNvPr id="217" name="Ink 216">
                    <a:extLst>
                      <a:ext uri="{FF2B5EF4-FFF2-40B4-BE49-F238E27FC236}">
                        <a16:creationId xmlns:a16="http://schemas.microsoft.com/office/drawing/2014/main" id="{E8B8B3EA-FB92-468A-9E5F-ABA4E795BC5D}"/>
                      </a:ext>
                    </a:extLst>
                  </p14:cNvPr>
                  <p14:cNvContentPartPr/>
                  <p14:nvPr/>
                </p14:nvContentPartPr>
                <p14:xfrm>
                  <a:off x="7610414" y="4426553"/>
                  <a:ext cx="77040" cy="87480"/>
                </p14:xfrm>
              </p:contentPart>
            </mc:Choice>
            <mc:Fallback>
              <p:pic>
                <p:nvPicPr>
                  <p:cNvPr id="217" name="Ink 216">
                    <a:extLst>
                      <a:ext uri="{FF2B5EF4-FFF2-40B4-BE49-F238E27FC236}">
                        <a16:creationId xmlns:a16="http://schemas.microsoft.com/office/drawing/2014/main" id="{E8B8B3EA-FB92-468A-9E5F-ABA4E795BC5D}"/>
                      </a:ext>
                    </a:extLst>
                  </p:cNvPr>
                  <p:cNvPicPr/>
                  <p:nvPr/>
                </p:nvPicPr>
                <p:blipFill>
                  <a:blip r:embed="rId230"/>
                  <a:stretch>
                    <a:fillRect/>
                  </a:stretch>
                </p:blipFill>
                <p:spPr>
                  <a:xfrm>
                    <a:off x="7606094" y="4422233"/>
                    <a:ext cx="85680" cy="961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FE384C2-A573-40C4-B164-BB48D31B856F}"/>
                    </a:ext>
                  </a:extLst>
                </p14:cNvPr>
                <p14:cNvContentPartPr/>
                <p14:nvPr/>
              </p14:nvContentPartPr>
              <p14:xfrm>
                <a:off x="7654694" y="3035513"/>
                <a:ext cx="93960" cy="1094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FE384C2-A573-40C4-B164-BB48D31B856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650374" y="3031193"/>
                  <a:ext cx="102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328200D-786E-4478-B304-B5B62C7CB35F}"/>
                    </a:ext>
                  </a:extLst>
                </p14:cNvPr>
                <p14:cNvContentPartPr/>
                <p14:nvPr/>
              </p14:nvContentPartPr>
              <p14:xfrm>
                <a:off x="6789974" y="3606473"/>
                <a:ext cx="105120" cy="13104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328200D-786E-4478-B304-B5B62C7CB35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785654" y="3602153"/>
                  <a:ext cx="113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58D7EAF-3E4A-4F0D-85BB-16DED5B90FF8}"/>
                    </a:ext>
                  </a:extLst>
                </p14:cNvPr>
                <p14:cNvContentPartPr/>
                <p14:nvPr/>
              </p14:nvContentPartPr>
              <p14:xfrm>
                <a:off x="8542094" y="3802313"/>
                <a:ext cx="93240" cy="889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58D7EAF-3E4A-4F0D-85BB-16DED5B90FF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537774" y="3797993"/>
                  <a:ext cx="1018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926EC04-601A-4245-97D8-65FA2E04D552}"/>
                    </a:ext>
                  </a:extLst>
                </p14:cNvPr>
                <p14:cNvContentPartPr/>
                <p14:nvPr/>
              </p14:nvContentPartPr>
              <p14:xfrm>
                <a:off x="5983574" y="4469753"/>
                <a:ext cx="125640" cy="1537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926EC04-601A-4245-97D8-65FA2E04D55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979254" y="4465433"/>
                  <a:ext cx="1342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D15DF2B-DAC9-4AE0-9D07-93E5DAE29D1F}"/>
                    </a:ext>
                  </a:extLst>
                </p14:cNvPr>
                <p14:cNvContentPartPr/>
                <p14:nvPr/>
              </p14:nvContentPartPr>
              <p14:xfrm>
                <a:off x="9525614" y="4755593"/>
                <a:ext cx="126000" cy="1004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D15DF2B-DAC9-4AE0-9D07-93E5DAE29D1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521294" y="4751273"/>
                  <a:ext cx="134640" cy="1090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2DA9B490-8AD8-4721-B7F0-ED83D106550B}"/>
                </a:ext>
              </a:extLst>
            </p:cNvPr>
            <p:cNvGrpSpPr/>
            <p:nvPr/>
          </p:nvGrpSpPr>
          <p:grpSpPr>
            <a:xfrm>
              <a:off x="6548054" y="5465153"/>
              <a:ext cx="153000" cy="257400"/>
              <a:chOff x="6548054" y="5465153"/>
              <a:chExt cx="153000" cy="2574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41">
                <p14:nvContentPartPr>
                  <p14:cNvPr id="226" name="Ink 225">
                    <a:extLst>
                      <a:ext uri="{FF2B5EF4-FFF2-40B4-BE49-F238E27FC236}">
                        <a16:creationId xmlns:a16="http://schemas.microsoft.com/office/drawing/2014/main" id="{9E1011A4-1ABF-40DF-97DF-B2243A9DE7D7}"/>
                      </a:ext>
                    </a:extLst>
                  </p14:cNvPr>
                  <p14:cNvContentPartPr/>
                  <p14:nvPr/>
                </p14:nvContentPartPr>
                <p14:xfrm>
                  <a:off x="6620054" y="5465153"/>
                  <a:ext cx="56520" cy="257400"/>
                </p14:xfrm>
              </p:contentPart>
            </mc:Choice>
            <mc:Fallback>
              <p:pic>
                <p:nvPicPr>
                  <p:cNvPr id="226" name="Ink 225">
                    <a:extLst>
                      <a:ext uri="{FF2B5EF4-FFF2-40B4-BE49-F238E27FC236}">
                        <a16:creationId xmlns:a16="http://schemas.microsoft.com/office/drawing/2014/main" id="{9E1011A4-1ABF-40DF-97DF-B2243A9DE7D7}"/>
                      </a:ext>
                    </a:extLst>
                  </p:cNvPr>
                  <p:cNvPicPr/>
                  <p:nvPr/>
                </p:nvPicPr>
                <p:blipFill>
                  <a:blip r:embed="rId242"/>
                  <a:stretch>
                    <a:fillRect/>
                  </a:stretch>
                </p:blipFill>
                <p:spPr>
                  <a:xfrm>
                    <a:off x="6615734" y="5460833"/>
                    <a:ext cx="65160" cy="26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3">
                <p14:nvContentPartPr>
                  <p14:cNvPr id="227" name="Ink 226">
                    <a:extLst>
                      <a:ext uri="{FF2B5EF4-FFF2-40B4-BE49-F238E27FC236}">
                        <a16:creationId xmlns:a16="http://schemas.microsoft.com/office/drawing/2014/main" id="{08285407-ED22-492F-8FEE-1CF58A396AEA}"/>
                      </a:ext>
                    </a:extLst>
                  </p14:cNvPr>
                  <p14:cNvContentPartPr/>
                  <p14:nvPr/>
                </p14:nvContentPartPr>
                <p14:xfrm>
                  <a:off x="6548054" y="5570273"/>
                  <a:ext cx="153000" cy="5760"/>
                </p14:xfrm>
              </p:contentPart>
            </mc:Choice>
            <mc:Fallback>
              <p:pic>
                <p:nvPicPr>
                  <p:cNvPr id="227" name="Ink 226">
                    <a:extLst>
                      <a:ext uri="{FF2B5EF4-FFF2-40B4-BE49-F238E27FC236}">
                        <a16:creationId xmlns:a16="http://schemas.microsoft.com/office/drawing/2014/main" id="{08285407-ED22-492F-8FEE-1CF58A396AEA}"/>
                      </a:ext>
                    </a:extLst>
                  </p:cNvPr>
                  <p:cNvPicPr/>
                  <p:nvPr/>
                </p:nvPicPr>
                <p:blipFill>
                  <a:blip r:embed="rId244"/>
                  <a:stretch>
                    <a:fillRect/>
                  </a:stretch>
                </p:blipFill>
                <p:spPr>
                  <a:xfrm>
                    <a:off x="6543734" y="5565953"/>
                    <a:ext cx="161640" cy="144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FE4729A-BB70-4C37-B0F8-978CB025E2F1}"/>
                    </a:ext>
                  </a:extLst>
                </p14:cNvPr>
                <p14:cNvContentPartPr/>
                <p14:nvPr/>
              </p14:nvContentPartPr>
              <p14:xfrm>
                <a:off x="8625614" y="5555873"/>
                <a:ext cx="102960" cy="2455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FE4729A-BB70-4C37-B0F8-978CB025E2F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621294" y="5551553"/>
                  <a:ext cx="1116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ED93862-1BA7-44E5-80DF-6A12291E00E5}"/>
                    </a:ext>
                  </a:extLst>
                </p14:cNvPr>
                <p14:cNvContentPartPr/>
                <p14:nvPr/>
              </p14:nvContentPartPr>
              <p14:xfrm>
                <a:off x="7913174" y="6385673"/>
                <a:ext cx="78120" cy="12780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ED93862-1BA7-44E5-80DF-6A12291E00E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908854" y="6381353"/>
                  <a:ext cx="86760" cy="1364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F2351535-9519-4179-9375-115E05858B7D}"/>
                </a:ext>
              </a:extLst>
            </p:cNvPr>
            <p:cNvGrpSpPr/>
            <p:nvPr/>
          </p:nvGrpSpPr>
          <p:grpSpPr>
            <a:xfrm>
              <a:off x="8845214" y="6249593"/>
              <a:ext cx="254160" cy="445680"/>
              <a:chOff x="8845214" y="6249593"/>
              <a:chExt cx="254160" cy="4456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49">
                <p14:nvContentPartPr>
                  <p14:cNvPr id="234" name="Ink 233">
                    <a:extLst>
                      <a:ext uri="{FF2B5EF4-FFF2-40B4-BE49-F238E27FC236}">
                        <a16:creationId xmlns:a16="http://schemas.microsoft.com/office/drawing/2014/main" id="{3E488A20-2A4F-4CE5-8322-057DF4D4AA7C}"/>
                      </a:ext>
                    </a:extLst>
                  </p14:cNvPr>
                  <p14:cNvContentPartPr/>
                  <p14:nvPr/>
                </p14:nvContentPartPr>
                <p14:xfrm>
                  <a:off x="8845214" y="6395033"/>
                  <a:ext cx="160560" cy="244080"/>
                </p14:xfrm>
              </p:contentPart>
            </mc:Choice>
            <mc:Fallback>
              <p:pic>
                <p:nvPicPr>
                  <p:cNvPr id="234" name="Ink 233">
                    <a:extLst>
                      <a:ext uri="{FF2B5EF4-FFF2-40B4-BE49-F238E27FC236}">
                        <a16:creationId xmlns:a16="http://schemas.microsoft.com/office/drawing/2014/main" id="{3E488A20-2A4F-4CE5-8322-057DF4D4AA7C}"/>
                      </a:ext>
                    </a:extLst>
                  </p:cNvPr>
                  <p:cNvPicPr/>
                  <p:nvPr/>
                </p:nvPicPr>
                <p:blipFill>
                  <a:blip r:embed="rId250"/>
                  <a:stretch>
                    <a:fillRect/>
                  </a:stretch>
                </p:blipFill>
                <p:spPr>
                  <a:xfrm>
                    <a:off x="8827214" y="6377033"/>
                    <a:ext cx="196200" cy="27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1">
                <p14:nvContentPartPr>
                  <p14:cNvPr id="235" name="Ink 234">
                    <a:extLst>
                      <a:ext uri="{FF2B5EF4-FFF2-40B4-BE49-F238E27FC236}">
                        <a16:creationId xmlns:a16="http://schemas.microsoft.com/office/drawing/2014/main" id="{F2ABCD81-5B5B-4DD5-A63C-51F613154175}"/>
                      </a:ext>
                    </a:extLst>
                  </p14:cNvPr>
                  <p14:cNvContentPartPr/>
                  <p14:nvPr/>
                </p14:nvContentPartPr>
                <p14:xfrm>
                  <a:off x="8920454" y="6568553"/>
                  <a:ext cx="117720" cy="126720"/>
                </p14:xfrm>
              </p:contentPart>
            </mc:Choice>
            <mc:Fallback>
              <p:pic>
                <p:nvPicPr>
                  <p:cNvPr id="235" name="Ink 234">
                    <a:extLst>
                      <a:ext uri="{FF2B5EF4-FFF2-40B4-BE49-F238E27FC236}">
                        <a16:creationId xmlns:a16="http://schemas.microsoft.com/office/drawing/2014/main" id="{F2ABCD81-5B5B-4DD5-A63C-51F613154175}"/>
                      </a:ext>
                    </a:extLst>
                  </p:cNvPr>
                  <p:cNvPicPr/>
                  <p:nvPr/>
                </p:nvPicPr>
                <p:blipFill>
                  <a:blip r:embed="rId252"/>
                  <a:stretch>
                    <a:fillRect/>
                  </a:stretch>
                </p:blipFill>
                <p:spPr>
                  <a:xfrm>
                    <a:off x="8902814" y="6550913"/>
                    <a:ext cx="153360" cy="162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3">
                <p14:nvContentPartPr>
                  <p14:cNvPr id="236" name="Ink 235">
                    <a:extLst>
                      <a:ext uri="{FF2B5EF4-FFF2-40B4-BE49-F238E27FC236}">
                        <a16:creationId xmlns:a16="http://schemas.microsoft.com/office/drawing/2014/main" id="{360BCFC9-AFDE-46BB-A521-45413D0BACF6}"/>
                      </a:ext>
                    </a:extLst>
                  </p14:cNvPr>
                  <p14:cNvContentPartPr/>
                  <p14:nvPr/>
                </p14:nvContentPartPr>
                <p14:xfrm>
                  <a:off x="9038534" y="6249593"/>
                  <a:ext cx="60840" cy="123840"/>
                </p14:xfrm>
              </p:contentPart>
            </mc:Choice>
            <mc:Fallback>
              <p:pic>
                <p:nvPicPr>
                  <p:cNvPr id="236" name="Ink 235">
                    <a:extLst>
                      <a:ext uri="{FF2B5EF4-FFF2-40B4-BE49-F238E27FC236}">
                        <a16:creationId xmlns:a16="http://schemas.microsoft.com/office/drawing/2014/main" id="{360BCFC9-AFDE-46BB-A521-45413D0BACF6}"/>
                      </a:ext>
                    </a:extLst>
                  </p:cNvPr>
                  <p:cNvPicPr/>
                  <p:nvPr/>
                </p:nvPicPr>
                <p:blipFill>
                  <a:blip r:embed="rId254"/>
                  <a:stretch>
                    <a:fillRect/>
                  </a:stretch>
                </p:blipFill>
                <p:spPr>
                  <a:xfrm>
                    <a:off x="9020894" y="6231953"/>
                    <a:ext cx="96480" cy="1594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pic>
        <p:nvPicPr>
          <p:cNvPr id="247" name="Picture 246">
            <a:extLst>
              <a:ext uri="{FF2B5EF4-FFF2-40B4-BE49-F238E27FC236}">
                <a16:creationId xmlns:a16="http://schemas.microsoft.com/office/drawing/2014/main" id="{F9B86C14-0FEB-468E-91E9-1146717727D4}"/>
              </a:ext>
            </a:extLst>
      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 flipH="1">
            <a:off x="6194306" y="4502447"/>
            <a:ext cx="139604" cy="174056"/>
          </a:xfrm>
          <a:prstGeom prst="rect">
            <a:avLst/>
          </a:prstGeom>
        </p:spPr>
      </p:pic>
      <p:pic>
        <p:nvPicPr>
          <p:cNvPr id="256" name="Picture 255">
            <a:extLst>
              <a:ext uri="{FF2B5EF4-FFF2-40B4-BE49-F238E27FC236}">
                <a16:creationId xmlns:a16="http://schemas.microsoft.com/office/drawing/2014/main" id="{19A84F9F-1B43-40CD-8C65-0E28C7909CEB}"/>
              </a:ext>
            </a:extLst>
      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 flipH="1">
            <a:off x="7302467" y="3417469"/>
            <a:ext cx="139604" cy="174056"/>
          </a:xfrm>
          <a:prstGeom prst="rect">
            <a:avLst/>
          </a:prstGeom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2F3AB6AE-5B59-4C66-8C33-2F9DE104027D}"/>
              </a:ext>
            </a:extLst>
      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 flipH="1">
            <a:off x="7652687" y="3175934"/>
            <a:ext cx="139604" cy="174056"/>
          </a:xfrm>
          <a:prstGeom prst="rect">
            <a:avLst/>
          </a:prstGeom>
        </p:spPr>
      </p:pic>
      <p:pic>
        <p:nvPicPr>
          <p:cNvPr id="258" name="Picture 257">
            <a:extLst>
              <a:ext uri="{FF2B5EF4-FFF2-40B4-BE49-F238E27FC236}">
                <a16:creationId xmlns:a16="http://schemas.microsoft.com/office/drawing/2014/main" id="{17F54C75-2481-44C2-A67D-037CE4594826}"/>
              </a:ext>
            </a:extLst>
      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 flipH="1">
            <a:off x="7894750" y="3379857"/>
            <a:ext cx="139604" cy="174056"/>
          </a:xfrm>
          <a:prstGeom prst="rect">
            <a:avLst/>
          </a:prstGeom>
        </p:spPr>
      </p:pic>
      <p:pic>
        <p:nvPicPr>
          <p:cNvPr id="259" name="Picture 258">
            <a:extLst>
              <a:ext uri="{FF2B5EF4-FFF2-40B4-BE49-F238E27FC236}">
                <a16:creationId xmlns:a16="http://schemas.microsoft.com/office/drawing/2014/main" id="{89B4C07A-797E-4035-9954-7B202D555747}"/>
              </a:ext>
            </a:extLst>
      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 flipH="1">
            <a:off x="6760615" y="5308285"/>
            <a:ext cx="139604" cy="174056"/>
          </a:xfrm>
          <a:prstGeom prst="rect">
            <a:avLst/>
          </a:prstGeom>
        </p:spPr>
      </p:pic>
      <p:pic>
        <p:nvPicPr>
          <p:cNvPr id="260" name="Picture 259">
            <a:extLst>
              <a:ext uri="{FF2B5EF4-FFF2-40B4-BE49-F238E27FC236}">
                <a16:creationId xmlns:a16="http://schemas.microsoft.com/office/drawing/2014/main" id="{B2FD91D8-8D35-4089-A4BE-26BC09102693}"/>
              </a:ext>
            </a:extLst>
      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 flipH="1">
            <a:off x="7026968" y="5003992"/>
            <a:ext cx="139604" cy="174056"/>
          </a:xfrm>
          <a:prstGeom prst="rect">
            <a:avLst/>
          </a:prstGeom>
        </p:spPr>
      </p:pic>
      <p:pic>
        <p:nvPicPr>
          <p:cNvPr id="261" name="Picture 260">
            <a:extLst>
              <a:ext uri="{FF2B5EF4-FFF2-40B4-BE49-F238E27FC236}">
                <a16:creationId xmlns:a16="http://schemas.microsoft.com/office/drawing/2014/main" id="{65C7F48F-D021-439E-8E3E-148673918CB8}"/>
              </a:ext>
            </a:extLst>
      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 flipH="1">
            <a:off x="9333412" y="4617289"/>
            <a:ext cx="139604" cy="174056"/>
          </a:xfrm>
          <a:prstGeom prst="rect">
            <a:avLst/>
          </a:prstGeom>
        </p:spPr>
      </p:pic>
      <p:pic>
        <p:nvPicPr>
          <p:cNvPr id="262" name="Picture 261">
            <a:extLst>
              <a:ext uri="{FF2B5EF4-FFF2-40B4-BE49-F238E27FC236}">
                <a16:creationId xmlns:a16="http://schemas.microsoft.com/office/drawing/2014/main" id="{8FE90475-B21C-4D4E-A449-0E2BBF7CA06B}"/>
              </a:ext>
            </a:extLst>
      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 flipH="1">
            <a:off x="8755565" y="4183553"/>
            <a:ext cx="139604" cy="174056"/>
          </a:xfrm>
          <a:prstGeom prst="rect">
            <a:avLst/>
          </a:prstGeom>
        </p:spPr>
      </p:pic>
      <p:pic>
        <p:nvPicPr>
          <p:cNvPr id="263" name="Picture 262">
            <a:extLst>
              <a:ext uri="{FF2B5EF4-FFF2-40B4-BE49-F238E27FC236}">
                <a16:creationId xmlns:a16="http://schemas.microsoft.com/office/drawing/2014/main" id="{C77A9B13-3446-4569-99F7-50A4D6A291FB}"/>
              </a:ext>
            </a:extLst>
      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 flipH="1">
            <a:off x="8064450" y="5831725"/>
            <a:ext cx="139604" cy="174056"/>
          </a:xfrm>
          <a:prstGeom prst="rect">
            <a:avLst/>
          </a:prstGeom>
        </p:spPr>
      </p:pic>
      <p:pic>
        <p:nvPicPr>
          <p:cNvPr id="264" name="Picture 263">
            <a:extLst>
              <a:ext uri="{FF2B5EF4-FFF2-40B4-BE49-F238E27FC236}">
                <a16:creationId xmlns:a16="http://schemas.microsoft.com/office/drawing/2014/main" id="{03665D4D-9C4F-4977-BA05-E7B2FF2D5D3F}"/>
              </a:ext>
            </a:extLst>
      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 flipH="1">
            <a:off x="8354790" y="3860277"/>
            <a:ext cx="139604" cy="174056"/>
          </a:xfrm>
          <a:prstGeom prst="rect">
            <a:avLst/>
          </a:prstGeom>
        </p:spPr>
      </p:pic>
      <p:pic>
        <p:nvPicPr>
          <p:cNvPr id="265" name="Picture 264">
            <a:extLst>
              <a:ext uri="{FF2B5EF4-FFF2-40B4-BE49-F238E27FC236}">
                <a16:creationId xmlns:a16="http://schemas.microsoft.com/office/drawing/2014/main" id="{4F1B051B-1281-47AC-B42D-B8DC9A6CFFEF}"/>
              </a:ext>
            </a:extLst>
      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 flipH="1">
            <a:off x="7157894" y="4886445"/>
            <a:ext cx="139604" cy="174056"/>
          </a:xfrm>
          <a:prstGeom prst="rect">
            <a:avLst/>
          </a:prstGeom>
        </p:spPr>
      </p:pic>
      <p:pic>
        <p:nvPicPr>
          <p:cNvPr id="266" name="Picture 265">
            <a:extLst>
              <a:ext uri="{FF2B5EF4-FFF2-40B4-BE49-F238E27FC236}">
                <a16:creationId xmlns:a16="http://schemas.microsoft.com/office/drawing/2014/main" id="{6BA1AA3B-13D5-47C4-B3D3-DC8C7DE896A0}"/>
              </a:ext>
            </a:extLst>
      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 flipH="1">
            <a:off x="8449214" y="5316025"/>
            <a:ext cx="139604" cy="174056"/>
          </a:xfrm>
          <a:prstGeom prst="rect">
            <a:avLst/>
          </a:prstGeom>
        </p:spPr>
      </p:pic>
      <p:pic>
        <p:nvPicPr>
          <p:cNvPr id="267" name="Picture 266">
            <a:extLst>
              <a:ext uri="{FF2B5EF4-FFF2-40B4-BE49-F238E27FC236}">
                <a16:creationId xmlns:a16="http://schemas.microsoft.com/office/drawing/2014/main" id="{0C9D0493-F74A-4432-85B6-AFE0055C7794}"/>
              </a:ext>
            </a:extLst>
      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 flipH="1">
            <a:off x="7316109" y="4725449"/>
            <a:ext cx="139604" cy="174056"/>
          </a:xfrm>
          <a:prstGeom prst="rect">
            <a:avLst/>
          </a:prstGeom>
        </p:spPr>
      </p:pic>
      <p:pic>
        <p:nvPicPr>
          <p:cNvPr id="268" name="Picture 267">
            <a:extLst>
              <a:ext uri="{FF2B5EF4-FFF2-40B4-BE49-F238E27FC236}">
                <a16:creationId xmlns:a16="http://schemas.microsoft.com/office/drawing/2014/main" id="{DBC4D40F-74EA-43E1-B124-1C4DB30A38B5}"/>
              </a:ext>
            </a:extLst>
      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 flipH="1">
            <a:off x="6886890" y="5132696"/>
            <a:ext cx="139604" cy="174056"/>
          </a:xfrm>
          <a:prstGeom prst="rect">
            <a:avLst/>
          </a:prstGeom>
        </p:spPr>
      </p:pic>
      <p:pic>
        <p:nvPicPr>
          <p:cNvPr id="269" name="Picture 268">
            <a:extLst>
              <a:ext uri="{FF2B5EF4-FFF2-40B4-BE49-F238E27FC236}">
                <a16:creationId xmlns:a16="http://schemas.microsoft.com/office/drawing/2014/main" id="{4D899AB4-4117-4E7A-9DE7-FCFC152C1B6E}"/>
              </a:ext>
            </a:extLst>
      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 flipH="1">
            <a:off x="7658274" y="6242029"/>
            <a:ext cx="139604" cy="174056"/>
          </a:xfrm>
          <a:prstGeom prst="rect">
            <a:avLst/>
          </a:prstGeom>
        </p:spPr>
      </p:pic>
      <p:pic>
        <p:nvPicPr>
          <p:cNvPr id="270" name="Picture 269">
            <a:extLst>
              <a:ext uri="{FF2B5EF4-FFF2-40B4-BE49-F238E27FC236}">
                <a16:creationId xmlns:a16="http://schemas.microsoft.com/office/drawing/2014/main" id="{5D111229-821A-40A9-916B-1ED4C4BB2A91}"/>
              </a:ext>
            </a:extLst>
      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 flipH="1">
            <a:off x="9034695" y="4395007"/>
            <a:ext cx="139604" cy="174056"/>
          </a:xfrm>
          <a:prstGeom prst="rect">
            <a:avLst/>
          </a:prstGeom>
        </p:spPr>
      </p:pic>
      <p:pic>
        <p:nvPicPr>
          <p:cNvPr id="271" name="Picture 270">
            <a:extLst>
              <a:ext uri="{FF2B5EF4-FFF2-40B4-BE49-F238E27FC236}">
                <a16:creationId xmlns:a16="http://schemas.microsoft.com/office/drawing/2014/main" id="{5293AF47-963A-4BE9-A5D5-AA460EA07356}"/>
              </a:ext>
            </a:extLst>
      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 flipH="1">
            <a:off x="8111032" y="3595045"/>
            <a:ext cx="139604" cy="174056"/>
          </a:xfrm>
          <a:prstGeom prst="rect">
            <a:avLst/>
          </a:prstGeom>
        </p:spPr>
      </p:pic>
      <p:pic>
        <p:nvPicPr>
          <p:cNvPr id="272" name="Picture 271">
            <a:extLst>
              <a:ext uri="{FF2B5EF4-FFF2-40B4-BE49-F238E27FC236}">
                <a16:creationId xmlns:a16="http://schemas.microsoft.com/office/drawing/2014/main" id="{DFAEEECC-77DB-43E5-BE1B-EE683504BAFF}"/>
              </a:ext>
            </a:extLst>
      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 flipH="1">
            <a:off x="8913170" y="4981642"/>
            <a:ext cx="139604" cy="174056"/>
          </a:xfrm>
          <a:prstGeom prst="rect">
            <a:avLst/>
          </a:prstGeom>
        </p:spPr>
      </p:pic>
      <p:pic>
        <p:nvPicPr>
          <p:cNvPr id="273" name="Picture 272">
            <a:extLst>
              <a:ext uri="{FF2B5EF4-FFF2-40B4-BE49-F238E27FC236}">
                <a16:creationId xmlns:a16="http://schemas.microsoft.com/office/drawing/2014/main" id="{FE9A0D07-9D0A-427D-9D01-AC446E537557}"/>
              </a:ext>
            </a:extLst>
      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 flipH="1">
            <a:off x="7593532" y="5340417"/>
            <a:ext cx="139604" cy="174056"/>
          </a:xfrm>
          <a:prstGeom prst="rect">
            <a:avLst/>
          </a:prstGeom>
        </p:spPr>
      </p:pic>
      <p:pic>
        <p:nvPicPr>
          <p:cNvPr id="274" name="Picture 273">
            <a:extLst>
              <a:ext uri="{FF2B5EF4-FFF2-40B4-BE49-F238E27FC236}">
                <a16:creationId xmlns:a16="http://schemas.microsoft.com/office/drawing/2014/main" id="{9DFD58E9-4A46-4826-88FA-4DD3F31B6DCF}"/>
              </a:ext>
            </a:extLst>
      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 flipH="1">
            <a:off x="6912810" y="3745525"/>
            <a:ext cx="139604" cy="174056"/>
          </a:xfrm>
          <a:prstGeom prst="rect">
            <a:avLst/>
          </a:prstGeom>
        </p:spPr>
      </p:pic>
      <p:pic>
        <p:nvPicPr>
          <p:cNvPr id="275" name="Picture 274">
            <a:extLst>
              <a:ext uri="{FF2B5EF4-FFF2-40B4-BE49-F238E27FC236}">
                <a16:creationId xmlns:a16="http://schemas.microsoft.com/office/drawing/2014/main" id="{45756F94-21D6-47EE-8B6B-1FB6AA352E8B}"/>
              </a:ext>
            </a:extLst>
      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 flipH="1">
            <a:off x="8020312" y="4138645"/>
            <a:ext cx="139604" cy="174056"/>
          </a:xfrm>
          <a:prstGeom prst="rect">
            <a:avLst/>
          </a:prstGeom>
        </p:spPr>
      </p:pic>
      <p:pic>
        <p:nvPicPr>
          <p:cNvPr id="276" name="Picture 275">
            <a:extLst>
              <a:ext uri="{FF2B5EF4-FFF2-40B4-BE49-F238E27FC236}">
                <a16:creationId xmlns:a16="http://schemas.microsoft.com/office/drawing/2014/main" id="{EBCB3021-82EB-4DE0-8E22-4ADA756972BD}"/>
              </a:ext>
            </a:extLst>
      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 flipH="1">
            <a:off x="7254534" y="4148646"/>
            <a:ext cx="139604" cy="174056"/>
          </a:xfrm>
          <a:prstGeom prst="rect">
            <a:avLst/>
          </a:prstGeom>
        </p:spPr>
      </p:pic>
      <p:pic>
        <p:nvPicPr>
          <p:cNvPr id="277" name="Picture 276">
            <a:extLst>
              <a:ext uri="{FF2B5EF4-FFF2-40B4-BE49-F238E27FC236}">
                <a16:creationId xmlns:a16="http://schemas.microsoft.com/office/drawing/2014/main" id="{B3307453-8409-4F7F-8F91-42A759FA16CF}"/>
              </a:ext>
            </a:extLst>
      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 flipH="1">
            <a:off x="7799575" y="4322965"/>
            <a:ext cx="139604" cy="1740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9FF83B-2BDA-4631-8B72-FEBB0863153B}"/>
              </a:ext>
            </a:extLst>
          </p:cNvPr>
          <p:cNvPicPr>
            <a:picLocks noChangeAspect="1"/>
          </p:cNvPicPr>
          <p:nvPr/>
        </p:nvPicPr>
        <p:blipFill>
          <a:blip r:embed="rId256"/>
          <a:stretch>
            <a:fillRect/>
          </a:stretch>
        </p:blipFill>
        <p:spPr>
          <a:xfrm>
            <a:off x="7533920" y="4525151"/>
            <a:ext cx="217788" cy="2732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615082A9-DE7D-4C65-BEC6-FAA2DFCEFEB1}"/>
                  </a:ext>
                </a:extLst>
              </p14:cNvPr>
              <p14:cNvContentPartPr/>
              <p14:nvPr/>
            </p14:nvContentPartPr>
            <p14:xfrm>
              <a:off x="6006600" y="494640"/>
              <a:ext cx="4491000" cy="5903640"/>
            </p14:xfrm>
          </p:contentPart>
        </mc:Choice>
        <mc:Fallback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615082A9-DE7D-4C65-BEC6-FAA2DFCEFEB1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5997240" y="485280"/>
                <a:ext cx="4509720" cy="592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670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Efficient Simulation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1103438"/>
            <a:ext cx="11043506" cy="81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The idea is that we just need to be able to keep finding out what is the next vertex to be burnt and when,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by keeping track of an </a:t>
            </a:r>
            <a:r>
              <a:rPr lang="en-CA" sz="2000" b="1" u="sng" dirty="0"/>
              <a:t>upper bound</a:t>
            </a:r>
            <a:r>
              <a:rPr lang="en-CA" sz="2000" dirty="0"/>
              <a:t> on the time a vertex to be burnt.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B68F3F-82B3-4EC8-9D51-0A5C6C7F03CE}"/>
              </a:ext>
            </a:extLst>
          </p:cNvPr>
          <p:cNvGrpSpPr/>
          <p:nvPr/>
        </p:nvGrpSpPr>
        <p:grpSpPr>
          <a:xfrm>
            <a:off x="1674662" y="2778941"/>
            <a:ext cx="2529720" cy="2507760"/>
            <a:chOff x="1880654" y="3407393"/>
            <a:chExt cx="2529720" cy="250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9A0C5BB-F1FF-41F2-AF46-6BA78C0782E1}"/>
                    </a:ext>
                  </a:extLst>
                </p14:cNvPr>
                <p14:cNvContentPartPr/>
                <p14:nvPr/>
              </p14:nvContentPartPr>
              <p14:xfrm>
                <a:off x="2922494" y="4480553"/>
                <a:ext cx="123480" cy="1310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9A0C5BB-F1FF-41F2-AF46-6BA78C0782E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18174" y="4476233"/>
                  <a:ext cx="1321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3138FE3-71E1-48F0-A4D2-DDED70A8814A}"/>
                    </a:ext>
                  </a:extLst>
                </p14:cNvPr>
                <p14:cNvContentPartPr/>
                <p14:nvPr/>
              </p14:nvContentPartPr>
              <p14:xfrm>
                <a:off x="2554214" y="4639673"/>
                <a:ext cx="421920" cy="362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3138FE3-71E1-48F0-A4D2-DDED70A8814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49894" y="4635353"/>
                  <a:ext cx="43056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81AACF1-6385-4D77-A4A9-A0927354EE30}"/>
                    </a:ext>
                  </a:extLst>
                </p14:cNvPr>
                <p14:cNvContentPartPr/>
                <p14:nvPr/>
              </p14:nvContentPartPr>
              <p14:xfrm>
                <a:off x="3753014" y="4143593"/>
                <a:ext cx="409320" cy="395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81AACF1-6385-4D77-A4A9-A0927354EE3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48694" y="4139273"/>
                  <a:ext cx="41796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D3B678A-6C25-415E-BDDE-779F45BBE2B3}"/>
                    </a:ext>
                  </a:extLst>
                </p14:cNvPr>
                <p14:cNvContentPartPr/>
                <p14:nvPr/>
              </p14:nvContentPartPr>
              <p14:xfrm>
                <a:off x="3995654" y="4190753"/>
                <a:ext cx="56160" cy="1238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D3B678A-6C25-415E-BDDE-779F45BBE2B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91334" y="4186433"/>
                  <a:ext cx="64800" cy="1324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CC86DF8-A18B-4169-841B-9DB29A0EF6F2}"/>
                </a:ext>
              </a:extLst>
            </p:cNvPr>
            <p:cNvGrpSpPr/>
            <p:nvPr/>
          </p:nvGrpSpPr>
          <p:grpSpPr>
            <a:xfrm>
              <a:off x="2036534" y="3554993"/>
              <a:ext cx="2241000" cy="2166480"/>
              <a:chOff x="2036534" y="3554993"/>
              <a:chExt cx="2241000" cy="21664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0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5D917CDB-991E-43A1-B539-06453F8F8629}"/>
                      </a:ext>
                    </a:extLst>
                  </p14:cNvPr>
                  <p14:cNvContentPartPr/>
                  <p14:nvPr/>
                </p14:nvContentPartPr>
                <p14:xfrm>
                  <a:off x="2102054" y="3993113"/>
                  <a:ext cx="405000" cy="325440"/>
                </p14:xfrm>
              </p:contentPart>
            </mc:Choice>
            <mc:Fallback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5D917CDB-991E-43A1-B539-06453F8F8629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097734" y="3988793"/>
                    <a:ext cx="413640" cy="33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AB92D3F6-E964-4CA3-AF36-573A04C6569E}"/>
                      </a:ext>
                    </a:extLst>
                  </p14:cNvPr>
                  <p14:cNvContentPartPr/>
                  <p14:nvPr/>
                </p14:nvContentPartPr>
                <p14:xfrm>
                  <a:off x="2036534" y="4315673"/>
                  <a:ext cx="70920" cy="78840"/>
                </p14:xfrm>
              </p:contentPart>
            </mc:Choice>
            <mc:Fallback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AB92D3F6-E964-4CA3-AF36-573A04C6569E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032214" y="4311353"/>
                    <a:ext cx="79560" cy="8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B87B0DA1-19D0-412F-B02E-191C7039E980}"/>
                      </a:ext>
                    </a:extLst>
                  </p14:cNvPr>
                  <p14:cNvContentPartPr/>
                  <p14:nvPr/>
                </p14:nvContentPartPr>
                <p14:xfrm>
                  <a:off x="2216894" y="3972953"/>
                  <a:ext cx="9720" cy="123120"/>
                </p14:xfrm>
              </p:contentPart>
            </mc:Choice>
            <mc:Fallback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B87B0DA1-19D0-412F-B02E-191C7039E980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212574" y="3968633"/>
                    <a:ext cx="18360" cy="13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F6AEF234-560A-4F45-9582-DF963168757F}"/>
                      </a:ext>
                    </a:extLst>
                  </p14:cNvPr>
                  <p14:cNvContentPartPr/>
                  <p14:nvPr/>
                </p14:nvContentPartPr>
                <p14:xfrm>
                  <a:off x="2106374" y="4692593"/>
                  <a:ext cx="43920" cy="108360"/>
                </p14:xfrm>
              </p:contentPart>
            </mc:Choice>
            <mc:Fallback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F6AEF234-560A-4F45-9582-DF963168757F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2102054" y="4688273"/>
                    <a:ext cx="52560" cy="11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73EDA4AC-A81A-44BD-9D14-73B836735588}"/>
                      </a:ext>
                    </a:extLst>
                  </p14:cNvPr>
                  <p14:cNvContentPartPr/>
                  <p14:nvPr/>
                </p14:nvContentPartPr>
                <p14:xfrm>
                  <a:off x="3060734" y="4076633"/>
                  <a:ext cx="534960" cy="425160"/>
                </p14:xfrm>
              </p:contentPart>
            </mc:Choice>
            <mc:Fallback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73EDA4AC-A81A-44BD-9D14-73B836735588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056414" y="4072313"/>
                    <a:ext cx="543600" cy="433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BDD3C6A4-3F6B-41B6-96F3-6D5A2501DBE1}"/>
                      </a:ext>
                    </a:extLst>
                  </p14:cNvPr>
                  <p14:cNvContentPartPr/>
                  <p14:nvPr/>
                </p14:nvContentPartPr>
                <p14:xfrm>
                  <a:off x="3082694" y="4580633"/>
                  <a:ext cx="582480" cy="462600"/>
                </p14:xfrm>
              </p:contentPart>
            </mc:Choice>
            <mc:Fallback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BDD3C6A4-3F6B-41B6-96F3-6D5A2501DBE1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3078374" y="4576313"/>
                    <a:ext cx="591120" cy="471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26CE9A4A-C563-435F-BBA1-AF5B95CB71F5}"/>
                      </a:ext>
                    </a:extLst>
                  </p14:cNvPr>
                  <p14:cNvContentPartPr/>
                  <p14:nvPr/>
                </p14:nvContentPartPr>
                <p14:xfrm>
                  <a:off x="3423254" y="4670993"/>
                  <a:ext cx="11880" cy="107280"/>
                </p14:xfrm>
              </p:contentPart>
            </mc:Choice>
            <mc:Fallback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26CE9A4A-C563-435F-BBA1-AF5B95CB71F5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418934" y="4666673"/>
                    <a:ext cx="20520" cy="11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682181E3-82E5-47DA-84DB-407ECF8099CB}"/>
                      </a:ext>
                    </a:extLst>
                  </p14:cNvPr>
                  <p14:cNvContentPartPr/>
                  <p14:nvPr/>
                </p14:nvContentPartPr>
                <p14:xfrm>
                  <a:off x="2629454" y="4226393"/>
                  <a:ext cx="105840" cy="76680"/>
                </p14:xfrm>
              </p:contentPart>
            </mc:Choice>
            <mc:Fallback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682181E3-82E5-47DA-84DB-407ECF8099C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2625134" y="4222073"/>
                    <a:ext cx="114480" cy="85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8EC4D4A8-5D20-435B-A948-4AB9EC822275}"/>
                      </a:ext>
                    </a:extLst>
                  </p14:cNvPr>
                  <p14:cNvContentPartPr/>
                  <p14:nvPr/>
                </p14:nvContentPartPr>
                <p14:xfrm>
                  <a:off x="3253334" y="4078793"/>
                  <a:ext cx="65880" cy="129240"/>
                </p14:xfrm>
              </p:contentPart>
            </mc:Choice>
            <mc:Fallback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8EC4D4A8-5D20-435B-A948-4AB9EC822275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3249014" y="4074473"/>
                    <a:ext cx="74520" cy="13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3F85BC73-2AF5-4082-AF29-D471E3AE352A}"/>
                      </a:ext>
                    </a:extLst>
                  </p14:cNvPr>
                  <p14:cNvContentPartPr/>
                  <p14:nvPr/>
                </p14:nvContentPartPr>
                <p14:xfrm>
                  <a:off x="3657614" y="5035313"/>
                  <a:ext cx="90000" cy="118440"/>
                </p14:xfrm>
              </p:contentPart>
            </mc:Choice>
            <mc:Fallback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3F85BC73-2AF5-4082-AF29-D471E3AE352A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653294" y="5030993"/>
                    <a:ext cx="98640" cy="12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12F1E51F-FE72-415C-AE71-EB4F44C52E82}"/>
                      </a:ext>
                    </a:extLst>
                  </p14:cNvPr>
                  <p14:cNvContentPartPr/>
                  <p14:nvPr/>
                </p14:nvContentPartPr>
                <p14:xfrm>
                  <a:off x="3591734" y="4005713"/>
                  <a:ext cx="88920" cy="117000"/>
                </p14:xfrm>
              </p:contentPart>
            </mc:Choice>
            <mc:Fallback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12F1E51F-FE72-415C-AE71-EB4F44C52E82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587414" y="4001393"/>
                    <a:ext cx="9756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B2CA72E0-5A6B-4631-9F68-A02BF2DA4D49}"/>
                      </a:ext>
                    </a:extLst>
                  </p14:cNvPr>
                  <p14:cNvContentPartPr/>
                  <p14:nvPr/>
                </p14:nvContentPartPr>
                <p14:xfrm>
                  <a:off x="2475014" y="4982033"/>
                  <a:ext cx="124200" cy="103680"/>
                </p14:xfrm>
              </p:contentPart>
            </mc:Choice>
            <mc:Fallback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B2CA72E0-5A6B-4631-9F68-A02BF2DA4D4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470694" y="4977353"/>
                    <a:ext cx="132840" cy="112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D862CA76-3D37-4A34-804E-24A4AADC9022}"/>
                      </a:ext>
                    </a:extLst>
                  </p14:cNvPr>
                  <p14:cNvContentPartPr/>
                  <p14:nvPr/>
                </p14:nvContentPartPr>
                <p14:xfrm>
                  <a:off x="3666254" y="4157993"/>
                  <a:ext cx="45000" cy="861480"/>
                </p14:xfrm>
              </p:contentPart>
            </mc:Choice>
            <mc:Fallback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D862CA76-3D37-4A34-804E-24A4AADC9022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661934" y="4153673"/>
                    <a:ext cx="53640" cy="870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48FC10CB-F10C-4D04-93F5-19B20C13785B}"/>
                      </a:ext>
                    </a:extLst>
                  </p14:cNvPr>
                  <p14:cNvContentPartPr/>
                  <p14:nvPr/>
                </p14:nvContentPartPr>
                <p14:xfrm>
                  <a:off x="3586694" y="4443113"/>
                  <a:ext cx="31320" cy="115560"/>
                </p14:xfrm>
              </p:contentPart>
            </mc:Choice>
            <mc:Fallback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48FC10CB-F10C-4D04-93F5-19B20C13785B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3582374" y="4438793"/>
                    <a:ext cx="39960" cy="12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35B65225-AE53-4D61-A10F-980323ED91E6}"/>
                      </a:ext>
                    </a:extLst>
                  </p14:cNvPr>
                  <p14:cNvContentPartPr/>
                  <p14:nvPr/>
                </p14:nvContentPartPr>
                <p14:xfrm>
                  <a:off x="2662214" y="5016953"/>
                  <a:ext cx="884160" cy="56880"/>
                </p14:xfrm>
              </p:contentPart>
            </mc:Choice>
            <mc:Fallback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35B65225-AE53-4D61-A10F-980323ED91E6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657894" y="5012633"/>
                    <a:ext cx="892800" cy="6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0DB25D33-3BF5-49F6-B1B8-506C287EF2B3}"/>
                      </a:ext>
                    </a:extLst>
                  </p14:cNvPr>
                  <p14:cNvContentPartPr/>
                  <p14:nvPr/>
                </p14:nvContentPartPr>
                <p14:xfrm>
                  <a:off x="2996294" y="4857473"/>
                  <a:ext cx="157320" cy="105840"/>
                </p14:xfrm>
              </p:contentPart>
            </mc:Choice>
            <mc:Fallback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0DB25D33-3BF5-49F6-B1B8-506C287EF2B3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991974" y="4853153"/>
                    <a:ext cx="165960" cy="114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1ABD6882-AF4E-41E2-8F0D-B65CDD455668}"/>
                      </a:ext>
                    </a:extLst>
                  </p14:cNvPr>
                  <p14:cNvContentPartPr/>
                  <p14:nvPr/>
                </p14:nvContentPartPr>
                <p14:xfrm>
                  <a:off x="3225614" y="5190833"/>
                  <a:ext cx="451080" cy="474480"/>
                </p14:xfrm>
              </p:contentPart>
            </mc:Choice>
            <mc:Fallback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1ABD6882-AF4E-41E2-8F0D-B65CDD455668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3221294" y="5186513"/>
                    <a:ext cx="459720" cy="48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0095E45D-A9F6-4871-B71B-ECE2E25785F3}"/>
                      </a:ext>
                    </a:extLst>
                  </p14:cNvPr>
                  <p14:cNvContentPartPr/>
                  <p14:nvPr/>
                </p14:nvContentPartPr>
                <p14:xfrm>
                  <a:off x="3174134" y="5640113"/>
                  <a:ext cx="101880" cy="81360"/>
                </p14:xfrm>
              </p:contentPart>
            </mc:Choice>
            <mc:Fallback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0095E45D-A9F6-4871-B71B-ECE2E25785F3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3169814" y="5635793"/>
                    <a:ext cx="110520" cy="90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16648A15-3BDC-4D2B-83ED-7CE710B4C3D6}"/>
                      </a:ext>
                    </a:extLst>
                  </p14:cNvPr>
                  <p14:cNvContentPartPr/>
                  <p14:nvPr/>
                </p14:nvContentPartPr>
                <p14:xfrm>
                  <a:off x="3504254" y="5446073"/>
                  <a:ext cx="115920" cy="78120"/>
                </p14:xfrm>
              </p:contentPart>
            </mc:Choice>
            <mc:Fallback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16648A15-3BDC-4D2B-83ED-7CE710B4C3D6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3499934" y="5441753"/>
                    <a:ext cx="124560" cy="86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72B66692-28E2-4FF4-B401-0D0810779440}"/>
                      </a:ext>
                    </a:extLst>
                  </p14:cNvPr>
                  <p14:cNvContentPartPr/>
                  <p14:nvPr/>
                </p14:nvContentPartPr>
                <p14:xfrm>
                  <a:off x="3765254" y="4612673"/>
                  <a:ext cx="479880" cy="422640"/>
                </p14:xfrm>
              </p:contentPart>
            </mc:Choice>
            <mc:Fallback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72B66692-28E2-4FF4-B401-0D0810779440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3760934" y="4608353"/>
                    <a:ext cx="488520" cy="43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E1CE9DA6-6F46-42CD-A599-9A06F51FEC8D}"/>
                      </a:ext>
                    </a:extLst>
                  </p14:cNvPr>
                  <p14:cNvContentPartPr/>
                  <p14:nvPr/>
                </p14:nvContentPartPr>
                <p14:xfrm>
                  <a:off x="4217414" y="4570553"/>
                  <a:ext cx="60120" cy="78120"/>
                </p14:xfrm>
              </p:contentPart>
            </mc:Choice>
            <mc:Fallback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E1CE9DA6-6F46-42CD-A599-9A06F51FEC8D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4213094" y="4566233"/>
                    <a:ext cx="68760" cy="86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3047CF75-1A08-4CA5-B88F-A207F638AD8C}"/>
                      </a:ext>
                    </a:extLst>
                  </p14:cNvPr>
                  <p14:cNvContentPartPr/>
                  <p14:nvPr/>
                </p14:nvContentPartPr>
                <p14:xfrm>
                  <a:off x="4043894" y="4891313"/>
                  <a:ext cx="120240" cy="89280"/>
                </p14:xfrm>
              </p:contentPart>
            </mc:Choice>
            <mc:Fallback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3047CF75-1A08-4CA5-B88F-A207F638AD8C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4039574" y="4886993"/>
                    <a:ext cx="128880" cy="9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A98ED471-9EE1-4A41-A4C3-C13D7658777C}"/>
                      </a:ext>
                    </a:extLst>
                  </p14:cNvPr>
                  <p14:cNvContentPartPr/>
                  <p14:nvPr/>
                </p14:nvContentPartPr>
                <p14:xfrm>
                  <a:off x="2568974" y="3932633"/>
                  <a:ext cx="105840" cy="75240"/>
                </p14:xfrm>
              </p:contentPart>
            </mc:Choice>
            <mc:Fallback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A98ED471-9EE1-4A41-A4C3-C13D7658777C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2564654" y="3928313"/>
                    <a:ext cx="114480" cy="83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73F13D8F-838E-43C0-BB6B-DEAF9C8DDF39}"/>
                      </a:ext>
                    </a:extLst>
                  </p14:cNvPr>
                  <p14:cNvContentPartPr/>
                  <p14:nvPr/>
                </p14:nvContentPartPr>
                <p14:xfrm>
                  <a:off x="2640614" y="4001033"/>
                  <a:ext cx="299520" cy="450000"/>
                </p14:xfrm>
              </p:contentPart>
            </mc:Choice>
            <mc:Fallback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73F13D8F-838E-43C0-BB6B-DEAF9C8DDF39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2636294" y="3996713"/>
                    <a:ext cx="308160" cy="458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6D623C61-34D1-41E4-821C-CC0C22532AE4}"/>
                      </a:ext>
                    </a:extLst>
                  </p14:cNvPr>
                  <p14:cNvContentPartPr/>
                  <p14:nvPr/>
                </p14:nvContentPartPr>
                <p14:xfrm>
                  <a:off x="2647454" y="3589913"/>
                  <a:ext cx="416520" cy="326880"/>
                </p14:xfrm>
              </p:contentPart>
            </mc:Choice>
            <mc:Fallback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6D623C61-34D1-41E4-821C-CC0C22532AE4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2643134" y="3585593"/>
                    <a:ext cx="425160" cy="33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6F021586-3E26-49FA-862F-072DD23C9325}"/>
                      </a:ext>
                    </a:extLst>
                  </p14:cNvPr>
                  <p14:cNvContentPartPr/>
                  <p14:nvPr/>
                </p14:nvContentPartPr>
                <p14:xfrm>
                  <a:off x="3051014" y="3554993"/>
                  <a:ext cx="113040" cy="70920"/>
                </p14:xfrm>
              </p:contentPart>
            </mc:Choice>
            <mc:Fallback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6F021586-3E26-49FA-862F-072DD23C9325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3046694" y="3550673"/>
                    <a:ext cx="121680" cy="7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331B699B-A0E4-4914-9138-CA2A58392964}"/>
                      </a:ext>
                    </a:extLst>
                  </p14:cNvPr>
                  <p14:cNvContentPartPr/>
                  <p14:nvPr/>
                </p14:nvContentPartPr>
                <p14:xfrm>
                  <a:off x="3164054" y="3615473"/>
                  <a:ext cx="437040" cy="412200"/>
                </p14:xfrm>
              </p:contentPart>
            </mc:Choice>
            <mc:Fallback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331B699B-A0E4-4914-9138-CA2A58392964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3159734" y="3611153"/>
                    <a:ext cx="445680" cy="42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1082874B-AD82-4CBC-9876-06BFF0D507E0}"/>
                      </a:ext>
                    </a:extLst>
                  </p14:cNvPr>
                  <p14:cNvContentPartPr/>
                  <p14:nvPr/>
                </p14:nvContentPartPr>
                <p14:xfrm>
                  <a:off x="3436214" y="3626633"/>
                  <a:ext cx="78120" cy="144360"/>
                </p14:xfrm>
              </p:contentPart>
            </mc:Choice>
            <mc:Fallback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1082874B-AD82-4CBC-9876-06BFF0D507E0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3431894" y="3622313"/>
                    <a:ext cx="86760" cy="153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CC078D19-9DFA-43A3-942A-28AD729285DF}"/>
                      </a:ext>
                    </a:extLst>
                  </p14:cNvPr>
                  <p14:cNvContentPartPr/>
                  <p14:nvPr/>
                </p14:nvContentPartPr>
                <p14:xfrm>
                  <a:off x="2666894" y="4631033"/>
                  <a:ext cx="51480" cy="100080"/>
                </p14:xfrm>
              </p:contentPart>
            </mc:Choice>
            <mc:Fallback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CC078D19-9DFA-43A3-942A-28AD729285DF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2662574" y="4626713"/>
                    <a:ext cx="60120" cy="108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3C4142E2-34C3-449F-9F6A-F136D365DE60}"/>
                      </a:ext>
                    </a:extLst>
                  </p14:cNvPr>
                  <p14:cNvContentPartPr/>
                  <p14:nvPr/>
                </p14:nvContentPartPr>
                <p14:xfrm>
                  <a:off x="2678774" y="4610873"/>
                  <a:ext cx="71280" cy="5760"/>
                </p14:xfrm>
              </p:contentPart>
            </mc:Choice>
            <mc:Fallback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3C4142E2-34C3-449F-9F6A-F136D365DE60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2674454" y="4606553"/>
                    <a:ext cx="79920" cy="1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60912930-F49C-409C-883A-EA184617B96C}"/>
                      </a:ext>
                    </a:extLst>
                  </p14:cNvPr>
                  <p14:cNvContentPartPr/>
                  <p14:nvPr/>
                </p14:nvContentPartPr>
                <p14:xfrm>
                  <a:off x="2628374" y="5132153"/>
                  <a:ext cx="476640" cy="489240"/>
                </p14:xfrm>
              </p:contentPart>
            </mc:Choice>
            <mc:Fallback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60912930-F49C-409C-883A-EA184617B96C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2624054" y="5127833"/>
                    <a:ext cx="485280" cy="49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9824D55B-77FF-4D43-BFE9-C69C9A5E1797}"/>
                      </a:ext>
                    </a:extLst>
                  </p14:cNvPr>
                  <p14:cNvContentPartPr/>
                  <p14:nvPr/>
                </p14:nvContentPartPr>
                <p14:xfrm>
                  <a:off x="2780294" y="5403233"/>
                  <a:ext cx="10800" cy="151200"/>
                </p14:xfrm>
              </p:contentPart>
            </mc:Choice>
            <mc:Fallback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9824D55B-77FF-4D43-BFE9-C69C9A5E1797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2775974" y="5398913"/>
                    <a:ext cx="19440" cy="159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4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DE0D2E2E-EE88-4149-9B36-F7F5CA146EFD}"/>
                      </a:ext>
                    </a:extLst>
                  </p14:cNvPr>
                  <p14:cNvContentPartPr/>
                  <p14:nvPr/>
                </p14:nvContentPartPr>
                <p14:xfrm>
                  <a:off x="2101334" y="4432673"/>
                  <a:ext cx="353880" cy="542160"/>
                </p14:xfrm>
              </p:contentPart>
            </mc:Choice>
            <mc:Fallback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DE0D2E2E-EE88-4149-9B36-F7F5CA146EFD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2097014" y="4428353"/>
                    <a:ext cx="362520" cy="550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9808BBB-BB78-49A9-9237-35B2F6941EA6}"/>
                    </a:ext>
                  </a:extLst>
                </p14:cNvPr>
                <p14:cNvContentPartPr/>
                <p14:nvPr/>
              </p14:nvContentPartPr>
              <p14:xfrm>
                <a:off x="2903414" y="3407393"/>
                <a:ext cx="110880" cy="104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9808BBB-BB78-49A9-9237-35B2F6941EA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899094" y="3403073"/>
                  <a:ext cx="1195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F0661FD-95B4-4512-B074-25BE09564DE7}"/>
                    </a:ext>
                  </a:extLst>
                </p14:cNvPr>
                <p14:cNvContentPartPr/>
                <p14:nvPr/>
              </p14:nvContentPartPr>
              <p14:xfrm>
                <a:off x="2464214" y="3704753"/>
                <a:ext cx="79920" cy="1155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F0661FD-95B4-4512-B074-25BE09564DE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59894" y="3700433"/>
                  <a:ext cx="88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12A7840-B17C-4F38-B733-6CD44A4E1C1C}"/>
                    </a:ext>
                  </a:extLst>
                </p14:cNvPr>
                <p14:cNvContentPartPr/>
                <p14:nvPr/>
              </p14:nvContentPartPr>
              <p14:xfrm>
                <a:off x="3671294" y="3844433"/>
                <a:ext cx="68760" cy="889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12A7840-B17C-4F38-B733-6CD44A4E1C1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666974" y="3840113"/>
                  <a:ext cx="774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B7F659A-608D-4904-999E-A850DD3F71C6}"/>
                    </a:ext>
                  </a:extLst>
                </p14:cNvPr>
                <p14:cNvContentPartPr/>
                <p14:nvPr/>
              </p14:nvContentPartPr>
              <p14:xfrm>
                <a:off x="1880654" y="4229993"/>
                <a:ext cx="138240" cy="1742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B7F659A-608D-4904-999E-A850DD3F71C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876334" y="4225673"/>
                  <a:ext cx="146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80D3CE2-4B77-42C2-91E5-C6CF9E5E1B3B}"/>
                    </a:ext>
                  </a:extLst>
                </p14:cNvPr>
                <p14:cNvContentPartPr/>
                <p14:nvPr/>
              </p14:nvContentPartPr>
              <p14:xfrm>
                <a:off x="2974334" y="4329713"/>
                <a:ext cx="76320" cy="80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80D3CE2-4B77-42C2-91E5-C6CF9E5E1B3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970014" y="4325393"/>
                  <a:ext cx="849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DA270E0-3E79-4374-A051-4CEA750A1215}"/>
                    </a:ext>
                  </a:extLst>
                </p14:cNvPr>
                <p14:cNvContentPartPr/>
                <p14:nvPr/>
              </p14:nvContentPartPr>
              <p14:xfrm>
                <a:off x="4306694" y="4429073"/>
                <a:ext cx="103680" cy="121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DA270E0-3E79-4374-A051-4CEA750A121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302374" y="4424753"/>
                  <a:ext cx="112320" cy="129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6CC2F85-DD20-465B-BCD2-57BB5278F354}"/>
                </a:ext>
              </a:extLst>
            </p:cNvPr>
            <p:cNvGrpSpPr/>
            <p:nvPr/>
          </p:nvGrpSpPr>
          <p:grpSpPr>
            <a:xfrm>
              <a:off x="2277734" y="5013713"/>
              <a:ext cx="152280" cy="198720"/>
              <a:chOff x="2277734" y="5013713"/>
              <a:chExt cx="152280" cy="1987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88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BBFDE1D2-888C-4F2E-8B05-6215DD5AC356}"/>
                      </a:ext>
                    </a:extLst>
                  </p14:cNvPr>
                  <p14:cNvContentPartPr/>
                  <p14:nvPr/>
                </p14:nvContentPartPr>
                <p14:xfrm>
                  <a:off x="2329214" y="5013713"/>
                  <a:ext cx="71280" cy="198720"/>
                </p14:xfrm>
              </p:contentPart>
            </mc:Choice>
            <mc:Fallback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BBFDE1D2-888C-4F2E-8B05-6215DD5AC356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2324894" y="5009393"/>
                    <a:ext cx="79920" cy="207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0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E4747849-D298-4E86-8CC2-C825302990AB}"/>
                      </a:ext>
                    </a:extLst>
                  </p14:cNvPr>
                  <p14:cNvContentPartPr/>
                  <p14:nvPr/>
                </p14:nvContentPartPr>
                <p14:xfrm>
                  <a:off x="2277734" y="5099033"/>
                  <a:ext cx="152280" cy="7200"/>
                </p14:xfrm>
              </p:contentPart>
            </mc:Choice>
            <mc:Fallback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E4747849-D298-4E86-8CC2-C825302990AB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2273414" y="5094713"/>
                    <a:ext cx="160920" cy="158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C2A47D9-09BC-4EA8-ADA8-1F1B006877BB}"/>
                    </a:ext>
                  </a:extLst>
                </p14:cNvPr>
                <p14:cNvContentPartPr/>
                <p14:nvPr/>
              </p14:nvContentPartPr>
              <p14:xfrm>
                <a:off x="3763814" y="5136833"/>
                <a:ext cx="108720" cy="204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C2A47D9-09BC-4EA8-ADA8-1F1B006877B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759494" y="5132513"/>
                  <a:ext cx="1173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EF8D513-57F3-41CB-B527-868E674ADF98}"/>
                    </a:ext>
                  </a:extLst>
                </p14:cNvPr>
                <p14:cNvContentPartPr/>
                <p14:nvPr/>
              </p14:nvContentPartPr>
              <p14:xfrm>
                <a:off x="3320294" y="5788073"/>
                <a:ext cx="115200" cy="1270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EF8D513-57F3-41CB-B527-868E674ADF9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315974" y="5783753"/>
                  <a:ext cx="123840" cy="13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1A6030B-68C7-4A2D-B204-F6DFBE4F0216}"/>
                  </a:ext>
                </a:extLst>
              </p14:cNvPr>
              <p14:cNvContentPartPr/>
              <p14:nvPr/>
            </p14:nvContentPartPr>
            <p14:xfrm>
              <a:off x="2546665" y="2970711"/>
              <a:ext cx="89640" cy="878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1A6030B-68C7-4A2D-B204-F6DFBE4F021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542345" y="2966391"/>
                <a:ext cx="98280" cy="9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853B4C1C-0B61-4ABA-91F1-1EB79F286DFA}"/>
              </a:ext>
            </a:extLst>
          </p:cNvPr>
          <p:cNvGrpSpPr/>
          <p:nvPr/>
        </p:nvGrpSpPr>
        <p:grpSpPr>
          <a:xfrm>
            <a:off x="2937625" y="5750631"/>
            <a:ext cx="198720" cy="308520"/>
            <a:chOff x="2827094" y="6374513"/>
            <a:chExt cx="198720" cy="30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F815901-61FB-4641-B36C-47A54C5D8E07}"/>
                    </a:ext>
                  </a:extLst>
                </p14:cNvPr>
                <p14:cNvContentPartPr/>
                <p14:nvPr/>
              </p14:nvContentPartPr>
              <p14:xfrm>
                <a:off x="2827094" y="6374513"/>
                <a:ext cx="162360" cy="2307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F815901-61FB-4641-B36C-47A54C5D8E0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809454" y="6356873"/>
                  <a:ext cx="1980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D101F45-EAEC-4006-8010-55DDFC9BBF49}"/>
                    </a:ext>
                  </a:extLst>
                </p14:cNvPr>
                <p14:cNvContentPartPr/>
                <p14:nvPr/>
              </p14:nvContentPartPr>
              <p14:xfrm>
                <a:off x="2913854" y="6534353"/>
                <a:ext cx="111960" cy="1486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D101F45-EAEC-4006-8010-55DDFC9BBF4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896214" y="6516353"/>
                  <a:ext cx="14760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212E301-8D96-45C7-B72F-129AFB13C067}"/>
              </a:ext>
            </a:extLst>
          </p:cNvPr>
          <p:cNvGrpSpPr/>
          <p:nvPr/>
        </p:nvGrpSpPr>
        <p:grpSpPr>
          <a:xfrm>
            <a:off x="6100793" y="2432683"/>
            <a:ext cx="3668040" cy="3659760"/>
            <a:chOff x="5983574" y="3035513"/>
            <a:chExt cx="3668040" cy="365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BA1DB29-CFCB-4241-82D7-5689BB24B053}"/>
                    </a:ext>
                  </a:extLst>
                </p14:cNvPr>
                <p14:cNvContentPartPr/>
                <p14:nvPr/>
              </p14:nvContentPartPr>
              <p14:xfrm>
                <a:off x="7567574" y="4605113"/>
                <a:ext cx="95760" cy="874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BA1DB29-CFCB-4241-82D7-5689BB24B05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563254" y="4600793"/>
                  <a:ext cx="1044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38F55BF-B13B-4821-B36F-9E3EA67BDE52}"/>
                    </a:ext>
                  </a:extLst>
                </p14:cNvPr>
                <p14:cNvContentPartPr/>
                <p14:nvPr/>
              </p14:nvContentPartPr>
              <p14:xfrm>
                <a:off x="8440934" y="4069793"/>
                <a:ext cx="55440" cy="12182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38F55BF-B13B-4821-B36F-9E3EA67BDE5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36614" y="4065473"/>
                  <a:ext cx="64080" cy="12268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6250813-93DD-4FAF-8563-08E90AE7E4C6}"/>
                </a:ext>
              </a:extLst>
            </p:cNvPr>
            <p:cNvGrpSpPr/>
            <p:nvPr/>
          </p:nvGrpSpPr>
          <p:grpSpPr>
            <a:xfrm>
              <a:off x="6219014" y="3211193"/>
              <a:ext cx="3224880" cy="3174840"/>
              <a:chOff x="6219014" y="3211193"/>
              <a:chExt cx="3224880" cy="31748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06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9921FBB8-A55C-4454-93C3-BF985F690C71}"/>
                      </a:ext>
                    </a:extLst>
                  </p14:cNvPr>
                  <p14:cNvContentPartPr/>
                  <p14:nvPr/>
                </p14:nvContentPartPr>
                <p14:xfrm>
                  <a:off x="8529134" y="4047833"/>
                  <a:ext cx="292680" cy="223200"/>
                </p14:xfrm>
              </p:contentPart>
            </mc:Choice>
            <mc:Fallback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9921FBB8-A55C-4454-93C3-BF985F690C71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8524814" y="4043513"/>
                    <a:ext cx="301320" cy="231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8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FDDADBE8-C8DC-40AE-8DB0-5AF7E952CF2E}"/>
                      </a:ext>
                    </a:extLst>
                  </p14:cNvPr>
                  <p14:cNvContentPartPr/>
                  <p14:nvPr/>
                </p14:nvContentPartPr>
                <p14:xfrm>
                  <a:off x="8784014" y="4247273"/>
                  <a:ext cx="98280" cy="86400"/>
                </p14:xfrm>
              </p:contentPart>
            </mc:Choice>
            <mc:Fallback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FDDADBE8-C8DC-40AE-8DB0-5AF7E952CF2E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8779694" y="4242953"/>
                    <a:ext cx="106920" cy="9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0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5CDD1D8A-BC07-4AEA-B78F-1CDC5C7B8B46}"/>
                      </a:ext>
                    </a:extLst>
                  </p14:cNvPr>
                  <p14:cNvContentPartPr/>
                  <p14:nvPr/>
                </p14:nvContentPartPr>
                <p14:xfrm>
                  <a:off x="8871134" y="4306313"/>
                  <a:ext cx="171360" cy="111600"/>
                </p14:xfrm>
              </p:contentPart>
            </mc:Choice>
            <mc:Fallback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5CDD1D8A-BC07-4AEA-B78F-1CDC5C7B8B46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8866814" y="4301993"/>
                    <a:ext cx="180000" cy="12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2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5C1BE17C-F954-4F7D-9387-68FF00065279}"/>
                      </a:ext>
                    </a:extLst>
                  </p14:cNvPr>
                  <p14:cNvContentPartPr/>
                  <p14:nvPr/>
                </p14:nvContentPartPr>
                <p14:xfrm>
                  <a:off x="9050414" y="4403873"/>
                  <a:ext cx="90720" cy="91080"/>
                </p14:xfrm>
              </p:contentPart>
            </mc:Choice>
            <mc:Fallback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5C1BE17C-F954-4F7D-9387-68FF00065279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9046094" y="4399553"/>
                    <a:ext cx="99360" cy="9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4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2BF83DA6-56A4-4633-8286-9D6D564130EC}"/>
                      </a:ext>
                    </a:extLst>
                  </p14:cNvPr>
                  <p14:cNvContentPartPr/>
                  <p14:nvPr/>
                </p14:nvContentPartPr>
                <p14:xfrm>
                  <a:off x="9147614" y="4479833"/>
                  <a:ext cx="222480" cy="183600"/>
                </p14:xfrm>
              </p:contentPart>
            </mc:Choice>
            <mc:Fallback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2BF83DA6-56A4-4633-8286-9D6D564130EC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9143294" y="4475513"/>
                    <a:ext cx="231120" cy="192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6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A0471A61-707A-4108-83D9-A05B86319444}"/>
                      </a:ext>
                    </a:extLst>
                  </p14:cNvPr>
                  <p14:cNvContentPartPr/>
                  <p14:nvPr/>
                </p14:nvContentPartPr>
                <p14:xfrm>
                  <a:off x="9362534" y="4642913"/>
                  <a:ext cx="81360" cy="98640"/>
                </p14:xfrm>
              </p:contentPart>
            </mc:Choice>
            <mc:Fallback>
              <p:pic>
                <p:nvPicPr>
                  <p:cNvPr id="94" name="Ink 93">
                    <a:extLst>
                      <a:ext uri="{FF2B5EF4-FFF2-40B4-BE49-F238E27FC236}">
                        <a16:creationId xmlns:a16="http://schemas.microsoft.com/office/drawing/2014/main" id="{A0471A61-707A-4108-83D9-A05B86319444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9358214" y="4638593"/>
                    <a:ext cx="90000" cy="107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8">
                <p14:nvContentPartPr>
                  <p14:cNvPr id="95" name="Ink 94">
                    <a:extLst>
                      <a:ext uri="{FF2B5EF4-FFF2-40B4-BE49-F238E27FC236}">
                        <a16:creationId xmlns:a16="http://schemas.microsoft.com/office/drawing/2014/main" id="{9C0FBC8F-2731-4DFC-A6AC-01F21104E2DE}"/>
                      </a:ext>
                    </a:extLst>
                  </p14:cNvPr>
                  <p14:cNvContentPartPr/>
                  <p14:nvPr/>
                </p14:nvContentPartPr>
                <p14:xfrm>
                  <a:off x="9016934" y="4762793"/>
                  <a:ext cx="366840" cy="273240"/>
                </p14:xfrm>
              </p:contentPart>
            </mc:Choice>
            <mc:Fallback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9C0FBC8F-2731-4DFC-A6AC-01F21104E2DE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9012614" y="4758473"/>
                    <a:ext cx="375480" cy="28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0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AA041128-3699-429D-B055-E6310BD9199E}"/>
                      </a:ext>
                    </a:extLst>
                  </p14:cNvPr>
                  <p14:cNvContentPartPr/>
                  <p14:nvPr/>
                </p14:nvContentPartPr>
                <p14:xfrm>
                  <a:off x="8947814" y="5012633"/>
                  <a:ext cx="107280" cy="105120"/>
                </p14:xfrm>
              </p:contentPart>
            </mc:Choice>
            <mc:Fallback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AA041128-3699-429D-B055-E6310BD9199E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8943494" y="5008313"/>
                    <a:ext cx="115920" cy="11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2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0B439532-5DBB-4AE0-88ED-C2F897E18D20}"/>
                      </a:ext>
                    </a:extLst>
                  </p14:cNvPr>
                  <p14:cNvContentPartPr/>
                  <p14:nvPr/>
                </p14:nvContentPartPr>
                <p14:xfrm>
                  <a:off x="8622014" y="5151593"/>
                  <a:ext cx="338760" cy="221400"/>
                </p14:xfrm>
              </p:contentPart>
            </mc:Choice>
            <mc:Fallback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0B439532-5DBB-4AE0-88ED-C2F897E18D20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8617694" y="5147273"/>
                    <a:ext cx="347400" cy="23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4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A190CC30-7E54-4F5B-B462-41197F4DF95A}"/>
                      </a:ext>
                    </a:extLst>
                  </p14:cNvPr>
                  <p14:cNvContentPartPr/>
                  <p14:nvPr/>
                </p14:nvContentPartPr>
                <p14:xfrm>
                  <a:off x="7690334" y="4764953"/>
                  <a:ext cx="758880" cy="633960"/>
                </p14:xfrm>
              </p:contentPart>
            </mc:Choice>
            <mc:Fallback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A190CC30-7E54-4F5B-B462-41197F4DF95A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7686014" y="4760633"/>
                    <a:ext cx="767520" cy="642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6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DDFE35A1-1DFE-45F7-9603-3BCC95017179}"/>
                      </a:ext>
                    </a:extLst>
                  </p14:cNvPr>
                  <p14:cNvContentPartPr/>
                  <p14:nvPr/>
                </p14:nvContentPartPr>
                <p14:xfrm>
                  <a:off x="8450654" y="5369753"/>
                  <a:ext cx="87480" cy="96480"/>
                </p14:xfrm>
              </p:contentPart>
            </mc:Choice>
            <mc:Fallback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DDFE35A1-1DFE-45F7-9603-3BCC95017179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8446334" y="5365433"/>
                    <a:ext cx="96120" cy="105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8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8003213D-F51E-4294-A61D-708615749AC7}"/>
                      </a:ext>
                    </a:extLst>
                  </p14:cNvPr>
                  <p14:cNvContentPartPr/>
                  <p14:nvPr/>
                </p14:nvContentPartPr>
                <p14:xfrm>
                  <a:off x="7387574" y="4684673"/>
                  <a:ext cx="128160" cy="129600"/>
                </p14:xfrm>
              </p:contentPart>
            </mc:Choice>
            <mc:Fallback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8003213D-F51E-4294-A61D-708615749AC7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7383254" y="4680353"/>
                    <a:ext cx="136800" cy="138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0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A0085615-BB80-4C1F-A39C-999CB8F96012}"/>
                      </a:ext>
                    </a:extLst>
                  </p14:cNvPr>
                  <p14:cNvContentPartPr/>
                  <p14:nvPr/>
                </p14:nvContentPartPr>
                <p14:xfrm>
                  <a:off x="7330694" y="4778993"/>
                  <a:ext cx="75240" cy="93600"/>
                </p14:xfrm>
              </p:contentPart>
            </mc:Choice>
            <mc:Fallback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A0085615-BB80-4C1F-A39C-999CB8F96012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7326374" y="4774673"/>
                    <a:ext cx="83880" cy="102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2">
                <p14:nvContentPartPr>
                  <p14:cNvPr id="102" name="Ink 101">
                    <a:extLst>
                      <a:ext uri="{FF2B5EF4-FFF2-40B4-BE49-F238E27FC236}">
                        <a16:creationId xmlns:a16="http://schemas.microsoft.com/office/drawing/2014/main" id="{D1AA9697-94BA-4F28-B17E-6EB47192920C}"/>
                      </a:ext>
                    </a:extLst>
                  </p14:cNvPr>
                  <p14:cNvContentPartPr/>
                  <p14:nvPr/>
                </p14:nvContentPartPr>
                <p14:xfrm>
                  <a:off x="7231694" y="4885193"/>
                  <a:ext cx="115200" cy="95760"/>
                </p14:xfrm>
              </p:contentPart>
            </mc:Choice>
            <mc:Fallback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D1AA9697-94BA-4F28-B17E-6EB47192920C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7227374" y="4880873"/>
                    <a:ext cx="123840" cy="10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4">
                <p14:nvContentPartPr>
                  <p14:cNvPr id="103" name="Ink 102">
                    <a:extLst>
                      <a:ext uri="{FF2B5EF4-FFF2-40B4-BE49-F238E27FC236}">
                        <a16:creationId xmlns:a16="http://schemas.microsoft.com/office/drawing/2014/main" id="{9BFD92A7-9F14-45F7-B82C-B6D18B38F5B9}"/>
                      </a:ext>
                    </a:extLst>
                  </p14:cNvPr>
                  <p14:cNvContentPartPr/>
                  <p14:nvPr/>
                </p14:nvContentPartPr>
                <p14:xfrm>
                  <a:off x="7205054" y="4949273"/>
                  <a:ext cx="54360" cy="73080"/>
                </p14:xfrm>
              </p:contentPart>
            </mc:Choice>
            <mc:Fallback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9BFD92A7-9F14-45F7-B82C-B6D18B38F5B9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7200734" y="4944953"/>
                    <a:ext cx="63000" cy="8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6">
                <p14:nvContentPartPr>
                  <p14:cNvPr id="104" name="Ink 103">
                    <a:extLst>
                      <a:ext uri="{FF2B5EF4-FFF2-40B4-BE49-F238E27FC236}">
                        <a16:creationId xmlns:a16="http://schemas.microsoft.com/office/drawing/2014/main" id="{D4043999-6AA3-4937-BD71-CE8278EFF38F}"/>
                      </a:ext>
                    </a:extLst>
                  </p14:cNvPr>
                  <p14:cNvContentPartPr/>
                  <p14:nvPr/>
                </p14:nvContentPartPr>
                <p14:xfrm>
                  <a:off x="7126214" y="4992113"/>
                  <a:ext cx="109440" cy="96480"/>
                </p14:xfrm>
              </p:contentPart>
            </mc:Choice>
            <mc:Fallback>
              <p:pic>
                <p:nvPicPr>
                  <p:cNvPr id="104" name="Ink 103">
                    <a:extLst>
                      <a:ext uri="{FF2B5EF4-FFF2-40B4-BE49-F238E27FC236}">
                        <a16:creationId xmlns:a16="http://schemas.microsoft.com/office/drawing/2014/main" id="{D4043999-6AA3-4937-BD71-CE8278EFF38F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7121894" y="4987793"/>
                    <a:ext cx="118080" cy="105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8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C714435F-FE21-4B2E-A604-B9BB8A5A809C}"/>
                      </a:ext>
                    </a:extLst>
                  </p14:cNvPr>
                  <p14:cNvContentPartPr/>
                  <p14:nvPr/>
                </p14:nvContentPartPr>
                <p14:xfrm>
                  <a:off x="7080854" y="5043233"/>
                  <a:ext cx="66600" cy="79920"/>
                </p14:xfrm>
              </p:contentPart>
            </mc:Choice>
            <mc:Fallback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C714435F-FE21-4B2E-A604-B9BB8A5A809C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7076534" y="5038913"/>
                    <a:ext cx="75240" cy="88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0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506CAA68-F3B5-4BE9-BF31-9683E53CABFA}"/>
                      </a:ext>
                    </a:extLst>
                  </p14:cNvPr>
                  <p14:cNvContentPartPr/>
                  <p14:nvPr/>
                </p14:nvContentPartPr>
                <p14:xfrm>
                  <a:off x="6983294" y="5101553"/>
                  <a:ext cx="105120" cy="113400"/>
                </p14:xfrm>
              </p:contentPart>
            </mc:Choice>
            <mc:Fallback>
              <p:pic>
                <p:nvPicPr>
                  <p:cNvPr id="106" name="Ink 105">
                    <a:extLst>
                      <a:ext uri="{FF2B5EF4-FFF2-40B4-BE49-F238E27FC236}">
                        <a16:creationId xmlns:a16="http://schemas.microsoft.com/office/drawing/2014/main" id="{506CAA68-F3B5-4BE9-BF31-9683E53CABFA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6978974" y="5097233"/>
                    <a:ext cx="113760" cy="12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2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C5D65929-7A2B-4DF9-8A66-B116A329A22D}"/>
                      </a:ext>
                    </a:extLst>
                  </p14:cNvPr>
                  <p14:cNvContentPartPr/>
                  <p14:nvPr/>
                </p14:nvContentPartPr>
                <p14:xfrm>
                  <a:off x="6955574" y="5176793"/>
                  <a:ext cx="59400" cy="64080"/>
                </p14:xfrm>
              </p:contentPart>
            </mc:Choice>
            <mc:Fallback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C5D65929-7A2B-4DF9-8A66-B116A329A22D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6951254" y="5172473"/>
                    <a:ext cx="68040" cy="7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4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071B3AA5-B81D-4C02-9E26-30129FE2BA37}"/>
                      </a:ext>
                    </a:extLst>
                  </p14:cNvPr>
                  <p14:cNvContentPartPr/>
                  <p14:nvPr/>
                </p14:nvContentPartPr>
                <p14:xfrm>
                  <a:off x="6813374" y="5235833"/>
                  <a:ext cx="164160" cy="147600"/>
                </p14:xfrm>
              </p:contentPart>
            </mc:Choice>
            <mc:Fallback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071B3AA5-B81D-4C02-9E26-30129FE2BA37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6809054" y="5231513"/>
                    <a:ext cx="172800" cy="156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6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AC0311F7-F388-40A1-8638-1D427A88EBE1}"/>
                      </a:ext>
                    </a:extLst>
                  </p14:cNvPr>
                  <p14:cNvContentPartPr/>
                  <p14:nvPr/>
                </p14:nvContentPartPr>
                <p14:xfrm>
                  <a:off x="6762974" y="5363993"/>
                  <a:ext cx="102600" cy="78120"/>
                </p14:xfrm>
              </p:contentPart>
            </mc:Choice>
            <mc:Fallback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AC0311F7-F388-40A1-8638-1D427A88EBE1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6758654" y="5359673"/>
                    <a:ext cx="111240" cy="86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8">
                <p14:nvContentPartPr>
                  <p14:cNvPr id="110" name="Ink 109">
                    <a:extLst>
                      <a:ext uri="{FF2B5EF4-FFF2-40B4-BE49-F238E27FC236}">
                        <a16:creationId xmlns:a16="http://schemas.microsoft.com/office/drawing/2014/main" id="{8F35D228-42C0-4EC3-BAE5-36F4B9881265}"/>
                      </a:ext>
                    </a:extLst>
                  </p14:cNvPr>
                  <p14:cNvContentPartPr/>
                  <p14:nvPr/>
                </p14:nvContentPartPr>
                <p14:xfrm>
                  <a:off x="6957374" y="5427353"/>
                  <a:ext cx="626040" cy="43560"/>
                </p14:xfrm>
              </p:contentPart>
            </mc:Choice>
            <mc:Fallback>
              <p:pic>
                <p:nvPicPr>
                  <p:cNvPr id="110" name="Ink 109">
                    <a:extLst>
                      <a:ext uri="{FF2B5EF4-FFF2-40B4-BE49-F238E27FC236}">
                        <a16:creationId xmlns:a16="http://schemas.microsoft.com/office/drawing/2014/main" id="{8F35D228-42C0-4EC3-BAE5-36F4B9881265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6953054" y="5423033"/>
                    <a:ext cx="634680" cy="5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0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8CA5D575-E34B-42B8-B899-4A6F8299A63C}"/>
                      </a:ext>
                    </a:extLst>
                  </p14:cNvPr>
                  <p14:cNvContentPartPr/>
                  <p14:nvPr/>
                </p14:nvContentPartPr>
                <p14:xfrm>
                  <a:off x="7637774" y="5416553"/>
                  <a:ext cx="73080" cy="97920"/>
                </p14:xfrm>
              </p:contentPart>
            </mc:Choice>
            <mc:Fallback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8CA5D575-E34B-42B8-B899-4A6F8299A63C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7633454" y="5412233"/>
                    <a:ext cx="81720" cy="106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2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482F5ACA-0211-4713-BC8E-98E48FDF5D9C}"/>
                      </a:ext>
                    </a:extLst>
                  </p14:cNvPr>
                  <p14:cNvContentPartPr/>
                  <p14:nvPr/>
                </p14:nvContentPartPr>
                <p14:xfrm>
                  <a:off x="7774574" y="5459033"/>
                  <a:ext cx="631080" cy="18360"/>
                </p14:xfrm>
              </p:contentPart>
            </mc:Choice>
            <mc:Fallback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482F5ACA-0211-4713-BC8E-98E48FDF5D9C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7770254" y="5454713"/>
                    <a:ext cx="639720" cy="2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4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88FE6746-4059-495A-9482-8A24AC15FEB6}"/>
                      </a:ext>
                    </a:extLst>
                  </p14:cNvPr>
                  <p14:cNvContentPartPr/>
                  <p14:nvPr/>
                </p14:nvContentPartPr>
                <p14:xfrm>
                  <a:off x="8140694" y="5544713"/>
                  <a:ext cx="330120" cy="354600"/>
                </p14:xfrm>
              </p:contentPart>
            </mc:Choice>
            <mc:Fallback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88FE6746-4059-495A-9482-8A24AC15FEB6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8136374" y="5540393"/>
                    <a:ext cx="338760" cy="363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6">
                <p14:nvContentPartPr>
                  <p14:cNvPr id="114" name="Ink 113">
                    <a:extLst>
                      <a:ext uri="{FF2B5EF4-FFF2-40B4-BE49-F238E27FC236}">
                        <a16:creationId xmlns:a16="http://schemas.microsoft.com/office/drawing/2014/main" id="{93F30EED-2256-4CF8-8CF8-0A44CC9B88DE}"/>
                      </a:ext>
                    </a:extLst>
                  </p14:cNvPr>
                  <p14:cNvContentPartPr/>
                  <p14:nvPr/>
                </p14:nvContentPartPr>
                <p14:xfrm>
                  <a:off x="8088494" y="5886713"/>
                  <a:ext cx="94680" cy="96840"/>
                </p14:xfrm>
              </p:contentPart>
            </mc:Choice>
            <mc:Fallback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93F30EED-2256-4CF8-8CF8-0A44CC9B88DE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8084174" y="5882393"/>
                    <a:ext cx="103320" cy="10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8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91F08D2A-B47D-4257-849C-84C8F9829F55}"/>
                      </a:ext>
                    </a:extLst>
                  </p14:cNvPr>
                  <p14:cNvContentPartPr/>
                  <p14:nvPr/>
                </p14:nvContentPartPr>
                <p14:xfrm>
                  <a:off x="7723814" y="5950793"/>
                  <a:ext cx="405000" cy="362880"/>
                </p14:xfrm>
              </p:contentPart>
            </mc:Choice>
            <mc:Fallback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91F08D2A-B47D-4257-849C-84C8F9829F55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7719494" y="5946473"/>
                    <a:ext cx="413640" cy="37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0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B3EE816C-00EA-4FD0-920A-861AC95F3461}"/>
                      </a:ext>
                    </a:extLst>
                  </p14:cNvPr>
                  <p14:cNvContentPartPr/>
                  <p14:nvPr/>
                </p14:nvContentPartPr>
                <p14:xfrm>
                  <a:off x="7671974" y="6285593"/>
                  <a:ext cx="111600" cy="100440"/>
                </p14:xfrm>
              </p:contentPart>
            </mc:Choice>
            <mc:Fallback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B3EE816C-00EA-4FD0-920A-861AC95F3461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7667654" y="6281273"/>
                    <a:ext cx="120240" cy="109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2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281B1968-C892-4473-A31E-683D85B40DED}"/>
                      </a:ext>
                    </a:extLst>
                  </p14:cNvPr>
                  <p14:cNvContentPartPr/>
                  <p14:nvPr/>
                </p14:nvContentPartPr>
                <p14:xfrm>
                  <a:off x="6904814" y="5523113"/>
                  <a:ext cx="692640" cy="695160"/>
                </p14:xfrm>
              </p:contentPart>
            </mc:Choice>
            <mc:Fallback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281B1968-C892-4473-A31E-683D85B40DED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6900494" y="5518793"/>
                    <a:ext cx="701280" cy="703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4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EF1C1A1C-3715-45D5-8315-7F7C47D7865F}"/>
                      </a:ext>
                    </a:extLst>
                  </p14:cNvPr>
                  <p14:cNvContentPartPr/>
                  <p14:nvPr/>
                </p14:nvContentPartPr>
                <p14:xfrm>
                  <a:off x="6219014" y="4556513"/>
                  <a:ext cx="83880" cy="87480"/>
                </p14:xfrm>
              </p:contentPart>
            </mc:Choice>
            <mc:Fallback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EF1C1A1C-3715-45D5-8315-7F7C47D7865F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6214694" y="4552193"/>
                    <a:ext cx="92520" cy="96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6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8EF24421-F174-4305-A998-7A9B6084806A}"/>
                      </a:ext>
                    </a:extLst>
                  </p14:cNvPr>
                  <p14:cNvContentPartPr/>
                  <p14:nvPr/>
                </p14:nvContentPartPr>
                <p14:xfrm>
                  <a:off x="7668374" y="4463273"/>
                  <a:ext cx="167400" cy="140400"/>
                </p14:xfrm>
              </p:contentPart>
            </mc:Choice>
            <mc:Fallback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8EF24421-F174-4305-A998-7A9B6084806A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7664054" y="4458953"/>
                    <a:ext cx="176040" cy="14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8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7349368D-455D-4E03-8AB5-02F7F027DBCF}"/>
                      </a:ext>
                    </a:extLst>
                  </p14:cNvPr>
                  <p14:cNvContentPartPr/>
                  <p14:nvPr/>
                </p14:nvContentPartPr>
                <p14:xfrm>
                  <a:off x="7818134" y="4409993"/>
                  <a:ext cx="71640" cy="73800"/>
                </p14:xfrm>
              </p:contentPart>
            </mc:Choice>
            <mc:Fallback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7349368D-455D-4E03-8AB5-02F7F027DBCF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7813814" y="4405673"/>
                    <a:ext cx="80280" cy="82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0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1204BB7F-01B2-4BEF-867C-CA9409715BEC}"/>
                      </a:ext>
                    </a:extLst>
                  </p14:cNvPr>
                  <p14:cNvContentPartPr/>
                  <p14:nvPr/>
                </p14:nvContentPartPr>
                <p14:xfrm>
                  <a:off x="7859534" y="4247993"/>
                  <a:ext cx="204120" cy="182520"/>
                </p14:xfrm>
              </p:contentPart>
            </mc:Choice>
            <mc:Fallback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1204BB7F-01B2-4BEF-867C-CA9409715BEC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7855214" y="4243673"/>
                    <a:ext cx="212760" cy="19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2">
                <p14:nvContentPartPr>
                  <p14:cNvPr id="122" name="Ink 121">
                    <a:extLst>
                      <a:ext uri="{FF2B5EF4-FFF2-40B4-BE49-F238E27FC236}">
                        <a16:creationId xmlns:a16="http://schemas.microsoft.com/office/drawing/2014/main" id="{2FEA4D07-9693-414B-A119-A17167D7AC71}"/>
                      </a:ext>
                    </a:extLst>
                  </p14:cNvPr>
                  <p14:cNvContentPartPr/>
                  <p14:nvPr/>
                </p14:nvContentPartPr>
                <p14:xfrm>
                  <a:off x="8049614" y="4188953"/>
                  <a:ext cx="79920" cy="82800"/>
                </p14:xfrm>
              </p:contentPart>
            </mc:Choice>
            <mc:Fallback>
              <p:pic>
                <p:nvPicPr>
                  <p:cNvPr id="122" name="Ink 121">
                    <a:extLst>
                      <a:ext uri="{FF2B5EF4-FFF2-40B4-BE49-F238E27FC236}">
                        <a16:creationId xmlns:a16="http://schemas.microsoft.com/office/drawing/2014/main" id="{2FEA4D07-9693-414B-A119-A17167D7AC71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8045294" y="4184633"/>
                    <a:ext cx="88560" cy="9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4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C08E79C8-F774-49E3-953A-70373351977C}"/>
                      </a:ext>
                    </a:extLst>
                  </p14:cNvPr>
                  <p14:cNvContentPartPr/>
                  <p14:nvPr/>
                </p14:nvContentPartPr>
                <p14:xfrm>
                  <a:off x="8145014" y="3980513"/>
                  <a:ext cx="248400" cy="203040"/>
                </p14:xfrm>
              </p:contentPart>
            </mc:Choice>
            <mc:Fallback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C08E79C8-F774-49E3-953A-70373351977C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8140694" y="3976193"/>
                    <a:ext cx="257040" cy="211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6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0391BD6F-A2BB-4C11-B6D0-8D3E812C15C7}"/>
                      </a:ext>
                    </a:extLst>
                  </p14:cNvPr>
                  <p14:cNvContentPartPr/>
                  <p14:nvPr/>
                </p14:nvContentPartPr>
                <p14:xfrm>
                  <a:off x="8377574" y="3926153"/>
                  <a:ext cx="53640" cy="72360"/>
                </p14:xfrm>
              </p:contentPart>
            </mc:Choice>
            <mc:Fallback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0391BD6F-A2BB-4C11-B6D0-8D3E812C15C7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8373254" y="3921833"/>
                    <a:ext cx="62280" cy="81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8">
                <p14:nvContentPartPr>
                  <p14:cNvPr id="125" name="Ink 124">
                    <a:extLst>
                      <a:ext uri="{FF2B5EF4-FFF2-40B4-BE49-F238E27FC236}">
                        <a16:creationId xmlns:a16="http://schemas.microsoft.com/office/drawing/2014/main" id="{CED34DA0-9E90-4C35-8B9D-57E1E8B5887D}"/>
                      </a:ext>
                    </a:extLst>
                  </p14:cNvPr>
                  <p14:cNvContentPartPr/>
                  <p14:nvPr/>
                </p14:nvContentPartPr>
                <p14:xfrm>
                  <a:off x="6938654" y="3781793"/>
                  <a:ext cx="69840" cy="81000"/>
                </p14:xfrm>
              </p:contentPart>
            </mc:Choice>
            <mc:Fallback>
              <p:pic>
                <p:nvPicPr>
                  <p:cNvPr id="125" name="Ink 124">
                    <a:extLst>
                      <a:ext uri="{FF2B5EF4-FFF2-40B4-BE49-F238E27FC236}">
                        <a16:creationId xmlns:a16="http://schemas.microsoft.com/office/drawing/2014/main" id="{CED34DA0-9E90-4C35-8B9D-57E1E8B5887D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6934334" y="3777473"/>
                    <a:ext cx="78480" cy="8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0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D2104961-DF67-4610-B790-18AB413613EA}"/>
                      </a:ext>
                    </a:extLst>
                  </p14:cNvPr>
                  <p14:cNvContentPartPr/>
                  <p14:nvPr/>
                </p14:nvContentPartPr>
                <p14:xfrm>
                  <a:off x="7026494" y="3875033"/>
                  <a:ext cx="264960" cy="318600"/>
                </p14:xfrm>
              </p:contentPart>
            </mc:Choice>
            <mc:Fallback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D2104961-DF67-4610-B790-18AB413613EA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7022174" y="3870713"/>
                    <a:ext cx="273600" cy="327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2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937883B4-B61A-4716-A37F-5CC122E14FF6}"/>
                      </a:ext>
                    </a:extLst>
                  </p14:cNvPr>
                  <p14:cNvContentPartPr/>
                  <p14:nvPr/>
                </p14:nvContentPartPr>
                <p14:xfrm>
                  <a:off x="7272374" y="4190753"/>
                  <a:ext cx="98280" cy="89280"/>
                </p14:xfrm>
              </p:contentPart>
            </mc:Choice>
            <mc:Fallback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937883B4-B61A-4716-A37F-5CC122E14FF6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7268054" y="4186433"/>
                    <a:ext cx="106920" cy="9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4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9B97312A-5B7C-4B25-A4C3-3B4BFB09EABF}"/>
                      </a:ext>
                    </a:extLst>
                  </p14:cNvPr>
                  <p14:cNvContentPartPr/>
                  <p14:nvPr/>
                </p14:nvContentPartPr>
                <p14:xfrm>
                  <a:off x="7356254" y="4276433"/>
                  <a:ext cx="237960" cy="307800"/>
                </p14:xfrm>
              </p:contentPart>
            </mc:Choice>
            <mc:Fallback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9B97312A-5B7C-4B25-A4C3-3B4BFB09EABF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7351934" y="4272113"/>
                    <a:ext cx="246600" cy="31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6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5C83E99F-8516-4B70-A64A-DF79C022B8EA}"/>
                      </a:ext>
                    </a:extLst>
                  </p14:cNvPr>
                  <p14:cNvContentPartPr/>
                  <p14:nvPr/>
                </p14:nvContentPartPr>
                <p14:xfrm>
                  <a:off x="7657934" y="3211193"/>
                  <a:ext cx="89640" cy="83880"/>
                </p14:xfrm>
              </p:contentPart>
            </mc:Choice>
            <mc:Fallback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5C83E99F-8516-4B70-A64A-DF79C022B8EA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7653614" y="3206873"/>
                    <a:ext cx="98280" cy="92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8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D5DCEB5B-35D0-423C-B739-9F5F2DC5349C}"/>
                      </a:ext>
                    </a:extLst>
                  </p14:cNvPr>
                  <p14:cNvContentPartPr/>
                  <p14:nvPr/>
                </p14:nvContentPartPr>
                <p14:xfrm>
                  <a:off x="7777094" y="3281393"/>
                  <a:ext cx="147600" cy="146520"/>
                </p14:xfrm>
              </p:contentPart>
            </mc:Choice>
            <mc:Fallback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D5DCEB5B-35D0-423C-B739-9F5F2DC5349C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7772774" y="3277073"/>
                    <a:ext cx="156240" cy="155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0">
                <p14:nvContentPartPr>
                  <p14:cNvPr id="131" name="Ink 130">
                    <a:extLst>
                      <a:ext uri="{FF2B5EF4-FFF2-40B4-BE49-F238E27FC236}">
                        <a16:creationId xmlns:a16="http://schemas.microsoft.com/office/drawing/2014/main" id="{F1AD7218-B57B-44C7-80F2-434D00B1611D}"/>
                      </a:ext>
                    </a:extLst>
                  </p14:cNvPr>
                  <p14:cNvContentPartPr/>
                  <p14:nvPr/>
                </p14:nvContentPartPr>
                <p14:xfrm>
                  <a:off x="7907054" y="3426113"/>
                  <a:ext cx="98640" cy="92520"/>
                </p14:xfrm>
              </p:contentPart>
            </mc:Choice>
            <mc:Fallback>
              <p:pic>
                <p:nvPicPr>
                  <p:cNvPr id="131" name="Ink 130">
                    <a:extLst>
                      <a:ext uri="{FF2B5EF4-FFF2-40B4-BE49-F238E27FC236}">
                        <a16:creationId xmlns:a16="http://schemas.microsoft.com/office/drawing/2014/main" id="{F1AD7218-B57B-44C7-80F2-434D00B1611D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7902734" y="3421793"/>
                    <a:ext cx="107280" cy="10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2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B3276A87-508A-45EF-B017-E0E53722DCD3}"/>
                      </a:ext>
                    </a:extLst>
                  </p14:cNvPr>
                  <p14:cNvContentPartPr/>
                  <p14:nvPr/>
                </p14:nvContentPartPr>
                <p14:xfrm>
                  <a:off x="7997054" y="3498833"/>
                  <a:ext cx="156960" cy="151200"/>
                </p14:xfrm>
              </p:contentPart>
            </mc:Choice>
            <mc:Fallback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B3276A87-508A-45EF-B017-E0E53722DCD3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7992734" y="3494513"/>
                    <a:ext cx="165600" cy="159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4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FA4BC2E4-403D-48B2-B128-7838AB41C6EB}"/>
                      </a:ext>
                    </a:extLst>
                  </p14:cNvPr>
                  <p14:cNvContentPartPr/>
                  <p14:nvPr/>
                </p14:nvContentPartPr>
                <p14:xfrm>
                  <a:off x="8134574" y="3630233"/>
                  <a:ext cx="73080" cy="87480"/>
                </p14:xfrm>
              </p:contentPart>
            </mc:Choice>
            <mc:Fallback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FA4BC2E4-403D-48B2-B128-7838AB41C6EB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8130254" y="3625913"/>
                    <a:ext cx="81720" cy="96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6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3B752B0A-1A17-4391-9F70-0BCD50C42A61}"/>
                      </a:ext>
                    </a:extLst>
                  </p14:cNvPr>
                  <p14:cNvContentPartPr/>
                  <p14:nvPr/>
                </p14:nvContentPartPr>
                <p14:xfrm>
                  <a:off x="8204054" y="3718073"/>
                  <a:ext cx="224280" cy="217800"/>
                </p14:xfrm>
              </p:contentPart>
            </mc:Choice>
            <mc:Fallback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3B752B0A-1A17-4391-9F70-0BCD50C42A61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8199734" y="3713753"/>
                    <a:ext cx="232920" cy="22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8">
                <p14:nvContentPartPr>
                  <p14:cNvPr id="135" name="Ink 134">
                    <a:extLst>
                      <a:ext uri="{FF2B5EF4-FFF2-40B4-BE49-F238E27FC236}">
                        <a16:creationId xmlns:a16="http://schemas.microsoft.com/office/drawing/2014/main" id="{8CAE6366-1B22-417D-8795-3DCC48C306CE}"/>
                      </a:ext>
                    </a:extLst>
                  </p14:cNvPr>
                  <p14:cNvContentPartPr/>
                  <p14:nvPr/>
                </p14:nvContentPartPr>
                <p14:xfrm>
                  <a:off x="7356974" y="3278873"/>
                  <a:ext cx="299880" cy="213480"/>
                </p14:xfrm>
              </p:contentPart>
            </mc:Choice>
            <mc:Fallback>
              <p:pic>
                <p:nvPicPr>
                  <p:cNvPr id="135" name="Ink 134">
                    <a:extLst>
                      <a:ext uri="{FF2B5EF4-FFF2-40B4-BE49-F238E27FC236}">
                        <a16:creationId xmlns:a16="http://schemas.microsoft.com/office/drawing/2014/main" id="{8CAE6366-1B22-417D-8795-3DCC48C306CE}"/>
                      </a:ext>
                    </a:extLst>
                  </p:cNvPr>
                  <p:cNvPicPr/>
                  <p:nvPr/>
                </p:nvPicPr>
                <p:blipFill>
                  <a:blip r:embed="rId199"/>
                  <a:stretch>
                    <a:fillRect/>
                  </a:stretch>
                </p:blipFill>
                <p:spPr>
                  <a:xfrm>
                    <a:off x="7352654" y="3274553"/>
                    <a:ext cx="308520" cy="222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0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7B43E533-2CCD-4C0C-8239-623C2745C139}"/>
                      </a:ext>
                    </a:extLst>
                  </p14:cNvPr>
                  <p14:cNvContentPartPr/>
                  <p14:nvPr/>
                </p14:nvContentPartPr>
                <p14:xfrm>
                  <a:off x="7308374" y="3475793"/>
                  <a:ext cx="95760" cy="101160"/>
                </p14:xfrm>
              </p:contentPart>
            </mc:Choice>
            <mc:Fallback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7B43E533-2CCD-4C0C-8239-623C2745C139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7304054" y="3471473"/>
                    <a:ext cx="104400" cy="109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2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CE65DB93-6F9E-4CF9-938F-891EB8E754EF}"/>
                      </a:ext>
                    </a:extLst>
                  </p14:cNvPr>
                  <p14:cNvContentPartPr/>
                  <p14:nvPr/>
                </p14:nvContentPartPr>
                <p14:xfrm>
                  <a:off x="7055294" y="3553913"/>
                  <a:ext cx="265320" cy="194040"/>
                </p14:xfrm>
              </p:contentPart>
            </mc:Choice>
            <mc:Fallback>
              <p:pic>
                <p:nvPicPr>
                  <p:cNvPr id="137" name="Ink 136">
                    <a:extLst>
                      <a:ext uri="{FF2B5EF4-FFF2-40B4-BE49-F238E27FC236}">
                        <a16:creationId xmlns:a16="http://schemas.microsoft.com/office/drawing/2014/main" id="{CE65DB93-6F9E-4CF9-938F-891EB8E754EF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7050974" y="3549593"/>
                    <a:ext cx="273960" cy="20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4">
                <p14:nvContentPartPr>
                  <p14:cNvPr id="138" name="Ink 137">
                    <a:extLst>
                      <a:ext uri="{FF2B5EF4-FFF2-40B4-BE49-F238E27FC236}">
                        <a16:creationId xmlns:a16="http://schemas.microsoft.com/office/drawing/2014/main" id="{C7C51F4E-0A62-48DA-A40C-FBF85BFF03EF}"/>
                      </a:ext>
                    </a:extLst>
                  </p14:cNvPr>
                  <p14:cNvContentPartPr/>
                  <p14:nvPr/>
                </p14:nvContentPartPr>
                <p14:xfrm>
                  <a:off x="6279854" y="3902393"/>
                  <a:ext cx="653040" cy="594000"/>
                </p14:xfrm>
              </p:contentPart>
            </mc:Choice>
            <mc:Fallback>
              <p:pic>
                <p:nvPicPr>
                  <p:cNvPr id="138" name="Ink 137">
                    <a:extLst>
                      <a:ext uri="{FF2B5EF4-FFF2-40B4-BE49-F238E27FC236}">
                        <a16:creationId xmlns:a16="http://schemas.microsoft.com/office/drawing/2014/main" id="{C7C51F4E-0A62-48DA-A40C-FBF85BFF03EF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6275534" y="3898073"/>
                    <a:ext cx="661680" cy="602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6">
                <p14:nvContentPartPr>
                  <p14:cNvPr id="139" name="Ink 138">
                    <a:extLst>
                      <a:ext uri="{FF2B5EF4-FFF2-40B4-BE49-F238E27FC236}">
                        <a16:creationId xmlns:a16="http://schemas.microsoft.com/office/drawing/2014/main" id="{AC890197-BAAC-4741-82EA-ED48B91C3E6F}"/>
                      </a:ext>
                    </a:extLst>
                  </p14:cNvPr>
                  <p14:cNvContentPartPr/>
                  <p14:nvPr/>
                </p14:nvContentPartPr>
                <p14:xfrm>
                  <a:off x="6312974" y="4686113"/>
                  <a:ext cx="443880" cy="610200"/>
                </p14:xfrm>
              </p:contentPart>
            </mc:Choice>
            <mc:Fallback>
              <p:pic>
                <p:nvPicPr>
                  <p:cNvPr id="139" name="Ink 138">
                    <a:extLst>
                      <a:ext uri="{FF2B5EF4-FFF2-40B4-BE49-F238E27FC236}">
                        <a16:creationId xmlns:a16="http://schemas.microsoft.com/office/drawing/2014/main" id="{AC890197-BAAC-4741-82EA-ED48B91C3E6F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6308654" y="4681793"/>
                    <a:ext cx="452520" cy="6188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2D91BB8-8940-4599-97B2-AFB893E5219F}"/>
                    </a:ext>
                  </a:extLst>
                </p14:cNvPr>
                <p14:cNvContentPartPr/>
                <p14:nvPr/>
              </p14:nvContentPartPr>
              <p14:xfrm>
                <a:off x="7681334" y="3246833"/>
                <a:ext cx="49320" cy="360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2D91BB8-8940-4599-97B2-AFB893E5219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645334" y="3211193"/>
                  <a:ext cx="120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EDA9167-7C02-4D9D-B8AC-F15818017D30}"/>
                    </a:ext>
                  </a:extLst>
                </p14:cNvPr>
                <p14:cNvContentPartPr/>
                <p14:nvPr/>
              </p14:nvContentPartPr>
              <p14:xfrm>
                <a:off x="6968174" y="3801593"/>
                <a:ext cx="46800" cy="493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EDA9167-7C02-4D9D-B8AC-F15818017D3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932534" y="3765593"/>
                  <a:ext cx="118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CE523EF-B6D8-415B-A879-9B4E21CDDE9F}"/>
                    </a:ext>
                  </a:extLst>
                </p14:cNvPr>
                <p14:cNvContentPartPr/>
                <p14:nvPr/>
              </p14:nvContentPartPr>
              <p14:xfrm>
                <a:off x="6238094" y="4581353"/>
                <a:ext cx="45360" cy="334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CE523EF-B6D8-415B-A879-9B4E21CDDE9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202454" y="4545353"/>
                  <a:ext cx="117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0AA08BA-8ECA-4F84-BBAD-4A395B6D04BB}"/>
                    </a:ext>
                  </a:extLst>
                </p14:cNvPr>
                <p14:cNvContentPartPr/>
                <p14:nvPr/>
              </p14:nvContentPartPr>
              <p14:xfrm>
                <a:off x="6796094" y="5395313"/>
                <a:ext cx="70920" cy="349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0AA08BA-8ECA-4F84-BBAD-4A395B6D04B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760094" y="5359313"/>
                  <a:ext cx="142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7A325A1-BA6F-4C7D-90C2-EABE32BF1A59}"/>
                    </a:ext>
                  </a:extLst>
                </p14:cNvPr>
                <p14:cNvContentPartPr/>
                <p14:nvPr/>
              </p14:nvContentPartPr>
              <p14:xfrm>
                <a:off x="8401694" y="3945593"/>
                <a:ext cx="53640" cy="356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7A325A1-BA6F-4C7D-90C2-EABE32BF1A5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365694" y="3909593"/>
                  <a:ext cx="125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5D4A3A8-6302-4018-BDE0-A78CE66F1DDC}"/>
                    </a:ext>
                  </a:extLst>
                </p14:cNvPr>
                <p14:cNvContentPartPr/>
                <p14:nvPr/>
              </p14:nvContentPartPr>
              <p14:xfrm>
                <a:off x="9388094" y="4680353"/>
                <a:ext cx="45720" cy="475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5D4A3A8-6302-4018-BDE0-A78CE66F1DD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352454" y="4644353"/>
                  <a:ext cx="1173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CD205CF-82AA-4561-A93D-E22B6D0140CC}"/>
                    </a:ext>
                  </a:extLst>
                </p14:cNvPr>
                <p14:cNvContentPartPr/>
                <p14:nvPr/>
              </p14:nvContentPartPr>
              <p14:xfrm>
                <a:off x="8481974" y="5388113"/>
                <a:ext cx="63000" cy="478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CD205CF-82AA-4561-A93D-E22B6D0140C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446334" y="5352473"/>
                  <a:ext cx="1346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F6C07BA-CC7A-4DEA-945B-EBAEF77CD471}"/>
                    </a:ext>
                  </a:extLst>
                </p14:cNvPr>
                <p14:cNvContentPartPr/>
                <p14:nvPr/>
              </p14:nvContentPartPr>
              <p14:xfrm>
                <a:off x="7678814" y="6307553"/>
                <a:ext cx="66960" cy="550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F6C07BA-CC7A-4DEA-945B-EBAEF77CD47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642814" y="6271913"/>
                  <a:ext cx="138600" cy="1267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C631464-BD15-4899-8E7D-954F9F3817FC}"/>
                </a:ext>
              </a:extLst>
            </p:cNvPr>
            <p:cNvGrpSpPr/>
            <p:nvPr/>
          </p:nvGrpSpPr>
          <p:grpSpPr>
            <a:xfrm>
              <a:off x="7596374" y="4426553"/>
              <a:ext cx="91080" cy="234000"/>
              <a:chOff x="7596374" y="4426553"/>
              <a:chExt cx="91080" cy="2340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24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D98706D0-B037-4CA6-B879-B437916E84DB}"/>
                      </a:ext>
                    </a:extLst>
                  </p14:cNvPr>
                  <p14:cNvContentPartPr/>
                  <p14:nvPr/>
                </p14:nvContentPartPr>
                <p14:xfrm>
                  <a:off x="7623734" y="4625273"/>
                  <a:ext cx="19080" cy="35280"/>
                </p14:xfrm>
              </p:contentPart>
            </mc:Choice>
            <mc:Fallback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D98706D0-B037-4CA6-B879-B437916E84DB}"/>
                      </a:ext>
                    </a:extLst>
                  </p:cNvPr>
                  <p:cNvPicPr/>
                  <p:nvPr/>
                </p:nvPicPr>
                <p:blipFill>
                  <a:blip r:embed="rId225"/>
                  <a:stretch>
                    <a:fillRect/>
                  </a:stretch>
                </p:blipFill>
                <p:spPr>
                  <a:xfrm>
                    <a:off x="7588094" y="4589273"/>
                    <a:ext cx="90720" cy="10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6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20AA775C-55BC-43EE-93B7-7B3288EA9769}"/>
                      </a:ext>
                    </a:extLst>
                  </p14:cNvPr>
                  <p14:cNvContentPartPr/>
                  <p14:nvPr/>
                </p14:nvContentPartPr>
                <p14:xfrm>
                  <a:off x="7596374" y="4621673"/>
                  <a:ext cx="42120" cy="34920"/>
                </p14:xfrm>
              </p:contentPart>
            </mc:Choice>
            <mc:Fallback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20AA775C-55BC-43EE-93B7-7B3288EA9769}"/>
                      </a:ext>
                    </a:extLst>
                  </p:cNvPr>
                  <p:cNvPicPr/>
                  <p:nvPr/>
                </p:nvPicPr>
                <p:blipFill>
                  <a:blip r:embed="rId227"/>
                  <a:stretch>
                    <a:fillRect/>
                  </a:stretch>
                </p:blipFill>
                <p:spPr>
                  <a:xfrm>
                    <a:off x="7560734" y="4585673"/>
                    <a:ext cx="113760" cy="106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8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7C0EC2E2-2868-4176-80D2-141B13112180}"/>
                      </a:ext>
                    </a:extLst>
                  </p14:cNvPr>
                  <p14:cNvContentPartPr/>
                  <p14:nvPr/>
                </p14:nvContentPartPr>
                <p14:xfrm>
                  <a:off x="7610414" y="4426553"/>
                  <a:ext cx="77040" cy="87480"/>
                </p14:xfrm>
              </p:contentPart>
            </mc:Choice>
            <mc:Fallback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7C0EC2E2-2868-4176-80D2-141B13112180}"/>
                      </a:ext>
                    </a:extLst>
                  </p:cNvPr>
                  <p:cNvPicPr/>
                  <p:nvPr/>
                </p:nvPicPr>
                <p:blipFill>
                  <a:blip r:embed="rId229"/>
                  <a:stretch>
                    <a:fillRect/>
                  </a:stretch>
                </p:blipFill>
                <p:spPr>
                  <a:xfrm>
                    <a:off x="7606094" y="4422233"/>
                    <a:ext cx="85680" cy="961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2AFB13D-6FA9-4129-A6BB-7692D47A9686}"/>
                    </a:ext>
                  </a:extLst>
                </p14:cNvPr>
                <p14:cNvContentPartPr/>
                <p14:nvPr/>
              </p14:nvContentPartPr>
              <p14:xfrm>
                <a:off x="7654694" y="3035513"/>
                <a:ext cx="93960" cy="1094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2AFB13D-6FA9-4129-A6BB-7692D47A968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650374" y="3031193"/>
                  <a:ext cx="102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DC2EC48-7FAE-4053-8440-FAE45AE82980}"/>
                    </a:ext>
                  </a:extLst>
                </p14:cNvPr>
                <p14:cNvContentPartPr/>
                <p14:nvPr/>
              </p14:nvContentPartPr>
              <p14:xfrm>
                <a:off x="6789974" y="3606473"/>
                <a:ext cx="105120" cy="1310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DC2EC48-7FAE-4053-8440-FAE45AE8298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785654" y="3602153"/>
                  <a:ext cx="113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85D69A3-6F49-403E-866F-650833ABDF62}"/>
                    </a:ext>
                  </a:extLst>
                </p14:cNvPr>
                <p14:cNvContentPartPr/>
                <p14:nvPr/>
              </p14:nvContentPartPr>
              <p14:xfrm>
                <a:off x="8542094" y="3802313"/>
                <a:ext cx="93240" cy="889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85D69A3-6F49-403E-866F-650833ABDF6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537774" y="3797993"/>
                  <a:ext cx="1018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309C4E7-3350-479F-8B43-678D6A3F5BFD}"/>
                    </a:ext>
                  </a:extLst>
                </p14:cNvPr>
                <p14:cNvContentPartPr/>
                <p14:nvPr/>
              </p14:nvContentPartPr>
              <p14:xfrm>
                <a:off x="5983574" y="4469753"/>
                <a:ext cx="125640" cy="1537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309C4E7-3350-479F-8B43-678D6A3F5BF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979254" y="4465433"/>
                  <a:ext cx="1342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7B4D978-05C8-42AC-811A-1FB6473877C5}"/>
                    </a:ext>
                  </a:extLst>
                </p14:cNvPr>
                <p14:cNvContentPartPr/>
                <p14:nvPr/>
              </p14:nvContentPartPr>
              <p14:xfrm>
                <a:off x="9525614" y="4755593"/>
                <a:ext cx="126000" cy="1004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7B4D978-05C8-42AC-811A-1FB6473877C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521294" y="4751273"/>
                  <a:ext cx="134640" cy="1090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B59204F-CB3E-4042-AA3A-A0B6D63A5960}"/>
                </a:ext>
              </a:extLst>
            </p:cNvPr>
            <p:cNvGrpSpPr/>
            <p:nvPr/>
          </p:nvGrpSpPr>
          <p:grpSpPr>
            <a:xfrm>
              <a:off x="6548054" y="5465153"/>
              <a:ext cx="153000" cy="257400"/>
              <a:chOff x="6548054" y="5465153"/>
              <a:chExt cx="153000" cy="2574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40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9043324D-2306-4D65-9F97-378E211FE01C}"/>
                      </a:ext>
                    </a:extLst>
                  </p14:cNvPr>
                  <p14:cNvContentPartPr/>
                  <p14:nvPr/>
                </p14:nvContentPartPr>
                <p14:xfrm>
                  <a:off x="6620054" y="5465153"/>
                  <a:ext cx="56520" cy="257400"/>
                </p14:xfrm>
              </p:contentPart>
            </mc:Choice>
            <mc:Fallback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9043324D-2306-4D65-9F97-378E211FE01C}"/>
                      </a:ext>
                    </a:extLst>
                  </p:cNvPr>
                  <p:cNvPicPr/>
                  <p:nvPr/>
                </p:nvPicPr>
                <p:blipFill>
                  <a:blip r:embed="rId241"/>
                  <a:stretch>
                    <a:fillRect/>
                  </a:stretch>
                </p:blipFill>
                <p:spPr>
                  <a:xfrm>
                    <a:off x="6615734" y="5460833"/>
                    <a:ext cx="65160" cy="26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2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E58958FB-FC1A-46D5-8223-219C7FAD93CC}"/>
                      </a:ext>
                    </a:extLst>
                  </p14:cNvPr>
                  <p14:cNvContentPartPr/>
                  <p14:nvPr/>
                </p14:nvContentPartPr>
                <p14:xfrm>
                  <a:off x="6548054" y="5570273"/>
                  <a:ext cx="153000" cy="5760"/>
                </p14:xfrm>
              </p:contentPart>
            </mc:Choice>
            <mc:Fallback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E58958FB-FC1A-46D5-8223-219C7FAD93CC}"/>
                      </a:ext>
                    </a:extLst>
                  </p:cNvPr>
                  <p:cNvPicPr/>
                  <p:nvPr/>
                </p:nvPicPr>
                <p:blipFill>
                  <a:blip r:embed="rId243"/>
                  <a:stretch>
                    <a:fillRect/>
                  </a:stretch>
                </p:blipFill>
                <p:spPr>
                  <a:xfrm>
                    <a:off x="6543734" y="5565953"/>
                    <a:ext cx="161640" cy="144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D369F76-28DF-45D4-8F20-5285A3D61CF4}"/>
                    </a:ext>
                  </a:extLst>
                </p14:cNvPr>
                <p14:cNvContentPartPr/>
                <p14:nvPr/>
              </p14:nvContentPartPr>
              <p14:xfrm>
                <a:off x="8625614" y="5555873"/>
                <a:ext cx="102960" cy="2455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D369F76-28DF-45D4-8F20-5285A3D61CF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621294" y="5551553"/>
                  <a:ext cx="1116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5E064F0-CAD6-4CE7-99FB-CFD3CF55C89E}"/>
                    </a:ext>
                  </a:extLst>
                </p14:cNvPr>
                <p14:cNvContentPartPr/>
                <p14:nvPr/>
              </p14:nvContentPartPr>
              <p14:xfrm>
                <a:off x="7913174" y="6385673"/>
                <a:ext cx="78120" cy="1278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5E064F0-CAD6-4CE7-99FB-CFD3CF55C89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908854" y="6381353"/>
                  <a:ext cx="86760" cy="1364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528520DF-6F2C-442A-96F3-E04DBE2A6298}"/>
                </a:ext>
              </a:extLst>
            </p:cNvPr>
            <p:cNvGrpSpPr/>
            <p:nvPr/>
          </p:nvGrpSpPr>
          <p:grpSpPr>
            <a:xfrm>
              <a:off x="8845214" y="6249593"/>
              <a:ext cx="254160" cy="445680"/>
              <a:chOff x="8845214" y="6249593"/>
              <a:chExt cx="254160" cy="4456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48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984B789A-4DD1-4DB3-A92D-DE3EC776326C}"/>
                      </a:ext>
                    </a:extLst>
                  </p14:cNvPr>
                  <p14:cNvContentPartPr/>
                  <p14:nvPr/>
                </p14:nvContentPartPr>
                <p14:xfrm>
                  <a:off x="8845214" y="6395033"/>
                  <a:ext cx="160560" cy="244080"/>
                </p14:xfrm>
              </p:contentPart>
            </mc:Choice>
            <mc:Fallback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984B789A-4DD1-4DB3-A92D-DE3EC776326C}"/>
                      </a:ext>
                    </a:extLst>
                  </p:cNvPr>
                  <p:cNvPicPr/>
                  <p:nvPr/>
                </p:nvPicPr>
                <p:blipFill>
                  <a:blip r:embed="rId249"/>
                  <a:stretch>
                    <a:fillRect/>
                  </a:stretch>
                </p:blipFill>
                <p:spPr>
                  <a:xfrm>
                    <a:off x="8827214" y="6377033"/>
                    <a:ext cx="196200" cy="27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0">
                <p14:nvContentPartPr>
                  <p14:cNvPr id="82" name="Ink 81">
                    <a:extLst>
                      <a:ext uri="{FF2B5EF4-FFF2-40B4-BE49-F238E27FC236}">
                        <a16:creationId xmlns:a16="http://schemas.microsoft.com/office/drawing/2014/main" id="{A57E708B-AFD0-4ED0-9112-7716723386C2}"/>
                      </a:ext>
                    </a:extLst>
                  </p14:cNvPr>
                  <p14:cNvContentPartPr/>
                  <p14:nvPr/>
                </p14:nvContentPartPr>
                <p14:xfrm>
                  <a:off x="8920454" y="6568553"/>
                  <a:ext cx="117720" cy="126720"/>
                </p14:xfrm>
              </p:contentPart>
            </mc:Choice>
            <mc:Fallback>
              <p:pic>
                <p:nvPicPr>
                  <p:cNvPr id="82" name="Ink 81">
                    <a:extLst>
                      <a:ext uri="{FF2B5EF4-FFF2-40B4-BE49-F238E27FC236}">
                        <a16:creationId xmlns:a16="http://schemas.microsoft.com/office/drawing/2014/main" id="{A57E708B-AFD0-4ED0-9112-7716723386C2}"/>
                      </a:ext>
                    </a:extLst>
                  </p:cNvPr>
                  <p:cNvPicPr/>
                  <p:nvPr/>
                </p:nvPicPr>
                <p:blipFill>
                  <a:blip r:embed="rId251"/>
                  <a:stretch>
                    <a:fillRect/>
                  </a:stretch>
                </p:blipFill>
                <p:spPr>
                  <a:xfrm>
                    <a:off x="8902814" y="6550913"/>
                    <a:ext cx="153360" cy="162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2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A0EF4B4C-7F80-40BF-9F85-6CDD4424BBF8}"/>
                      </a:ext>
                    </a:extLst>
                  </p14:cNvPr>
                  <p14:cNvContentPartPr/>
                  <p14:nvPr/>
                </p14:nvContentPartPr>
                <p14:xfrm>
                  <a:off x="9038534" y="6249593"/>
                  <a:ext cx="60840" cy="123840"/>
                </p14:xfrm>
              </p:contentPart>
            </mc:Choice>
            <mc:Fallback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A0EF4B4C-7F80-40BF-9F85-6CDD4424BBF8}"/>
                      </a:ext>
                    </a:extLst>
                  </p:cNvPr>
                  <p:cNvPicPr/>
                  <p:nvPr/>
                </p:nvPicPr>
                <p:blipFill>
                  <a:blip r:embed="rId253"/>
                  <a:stretch>
                    <a:fillRect/>
                  </a:stretch>
                </p:blipFill>
                <p:spPr>
                  <a:xfrm>
                    <a:off x="9020894" y="6231953"/>
                    <a:ext cx="96480" cy="1594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pic>
        <p:nvPicPr>
          <p:cNvPr id="140" name="Picture 139">
            <a:extLst>
              <a:ext uri="{FF2B5EF4-FFF2-40B4-BE49-F238E27FC236}">
                <a16:creationId xmlns:a16="http://schemas.microsoft.com/office/drawing/2014/main" id="{8E2704DB-2F65-428D-8A6F-89EC7124B065}"/>
              </a:ext>
            </a:extLst>
      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 flipH="1">
            <a:off x="6304837" y="3878565"/>
            <a:ext cx="139604" cy="174056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7CFAE03C-6F19-4A21-B4FE-48FC746116CA}"/>
              </a:ext>
            </a:extLst>
      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 flipH="1">
            <a:off x="7412998" y="2793587"/>
            <a:ext cx="139604" cy="174056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15C195E3-4CB2-4259-A29F-4F2608819F62}"/>
              </a:ext>
            </a:extLst>
      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 flipH="1">
            <a:off x="7763218" y="2552052"/>
            <a:ext cx="139604" cy="174056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2A382691-F38A-4750-A8E7-80191553CE7C}"/>
              </a:ext>
            </a:extLst>
      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 flipH="1">
            <a:off x="8005281" y="2755975"/>
            <a:ext cx="139604" cy="174056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73256CED-605C-48C3-A19D-C6B8E84D2BAF}"/>
              </a:ext>
            </a:extLst>
      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 flipH="1">
            <a:off x="6871146" y="4684403"/>
            <a:ext cx="139604" cy="174056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3B477FD4-FB50-4413-8A41-647A594A692E}"/>
              </a:ext>
            </a:extLst>
      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 flipH="1">
            <a:off x="7137499" y="4380110"/>
            <a:ext cx="139604" cy="174056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FDC88876-0914-45DC-A7B2-46F6D4451373}"/>
              </a:ext>
            </a:extLst>
      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 flipH="1">
            <a:off x="9443943" y="3993407"/>
            <a:ext cx="139604" cy="174056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2D47908D-84A1-4EA2-8123-D245A0962FA3}"/>
              </a:ext>
            </a:extLst>
      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 flipH="1">
            <a:off x="8866096" y="3559671"/>
            <a:ext cx="139604" cy="174056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B601A7E1-1DA2-4BB9-A7EB-72DD79F6A154}"/>
              </a:ext>
            </a:extLst>
      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 flipH="1">
            <a:off x="8174981" y="5207843"/>
            <a:ext cx="139604" cy="174056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73573ECA-1184-42E0-865A-106D72086780}"/>
              </a:ext>
            </a:extLst>
      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 flipH="1">
            <a:off x="8465321" y="3236395"/>
            <a:ext cx="139604" cy="174056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77FCBE97-A367-4AF7-869E-4717E94230D6}"/>
              </a:ext>
            </a:extLst>
      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 flipH="1">
            <a:off x="7268425" y="4262563"/>
            <a:ext cx="139604" cy="174056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4D085FC3-2C1F-4AB0-B45D-A3E62CC43EA2}"/>
              </a:ext>
            </a:extLst>
      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 flipH="1">
            <a:off x="8559745" y="4692143"/>
            <a:ext cx="139604" cy="174056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4C7678C4-ABD8-4356-89DE-5B8318B38E0C}"/>
              </a:ext>
            </a:extLst>
      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 flipH="1">
            <a:off x="7426640" y="4101567"/>
            <a:ext cx="139604" cy="174056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18CFB0B7-3AF0-426A-A9E6-E779C991A57F}"/>
              </a:ext>
            </a:extLst>
      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 flipH="1">
            <a:off x="6997421" y="4508814"/>
            <a:ext cx="139604" cy="174056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2E2FB371-1168-4A26-895F-0DE47474404E}"/>
              </a:ext>
            </a:extLst>
      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 flipH="1">
            <a:off x="7768805" y="5618147"/>
            <a:ext cx="139604" cy="174056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BEE20F53-4F9F-4EFF-9126-E38736643125}"/>
              </a:ext>
            </a:extLst>
      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 flipH="1">
            <a:off x="9145226" y="3771125"/>
            <a:ext cx="139604" cy="174056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FB69EF09-65C5-4660-A728-0B85E53E805A}"/>
              </a:ext>
            </a:extLst>
      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 flipH="1">
            <a:off x="8221563" y="2971163"/>
            <a:ext cx="139604" cy="174056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AC590D23-D2BE-43CE-9B20-499F07EF2C25}"/>
              </a:ext>
            </a:extLst>
      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 flipH="1">
            <a:off x="9023701" y="4357760"/>
            <a:ext cx="139604" cy="174056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C5D7D4B4-B7E6-4CCA-B576-6132F1E4D05C}"/>
              </a:ext>
            </a:extLst>
      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 flipH="1">
            <a:off x="7704063" y="4716535"/>
            <a:ext cx="139604" cy="174056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5638D0E4-F8FD-42E2-AC4C-6F03611FA80E}"/>
              </a:ext>
            </a:extLst>
      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 flipH="1">
            <a:off x="7023341" y="3121643"/>
            <a:ext cx="139604" cy="174056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F69A533D-7C5C-4C12-BBDB-0DFA5263A309}"/>
              </a:ext>
            </a:extLst>
      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 flipH="1">
            <a:off x="8130843" y="3514763"/>
            <a:ext cx="139604" cy="174056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3AE31CC9-CFBD-44F8-B9F5-63CA85DD2F1E}"/>
              </a:ext>
            </a:extLst>
      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 flipH="1">
            <a:off x="7365065" y="3524764"/>
            <a:ext cx="139604" cy="174056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CE79E881-094D-4BFF-968D-A32BD20E0877}"/>
              </a:ext>
            </a:extLst>
      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 flipH="1">
            <a:off x="7910106" y="3699083"/>
            <a:ext cx="139604" cy="174056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E88BCC89-A544-425B-AB58-321322917D07}"/>
              </a:ext>
            </a:extLst>
      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>
            <a:off x="7644451" y="3901269"/>
            <a:ext cx="217788" cy="2732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9969AF1-3B4C-49D1-AEDD-26A9A58B9E3F}"/>
                  </a:ext>
                </a:extLst>
              </p14:cNvPr>
              <p14:cNvContentPartPr/>
              <p14:nvPr/>
            </p14:nvContentPartPr>
            <p14:xfrm>
              <a:off x="1437480" y="2565360"/>
              <a:ext cx="3132360" cy="2920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9969AF1-3B4C-49D1-AEDD-26A9A58B9E3F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428120" y="2556000"/>
                <a:ext cx="3151080" cy="293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094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Dijkstra’s Algorithm as BFS Simulation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72D26B-A8CE-493E-BAE5-D2536279A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62" y="1006445"/>
            <a:ext cx="10625504" cy="16632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40E3E6-6891-425E-99C8-9F5030F12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62" y="2669708"/>
            <a:ext cx="10625504" cy="12776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C34D47-9F7C-41B5-AEB0-C84F6DDBA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762" y="3948289"/>
            <a:ext cx="10625504" cy="28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2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Analysis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E8486FB-3C2B-4E40-8996-D1FF798D59E7}"/>
                  </a:ext>
                </a:extLst>
              </p14:cNvPr>
              <p14:cNvContentPartPr/>
              <p14:nvPr/>
            </p14:nvContentPartPr>
            <p14:xfrm>
              <a:off x="1155600" y="277560"/>
              <a:ext cx="10056600" cy="6063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E8486FB-3C2B-4E40-8996-D1FF798D59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6240" y="268200"/>
                <a:ext cx="10075320" cy="608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1759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6170</TotalTime>
  <Words>741</Words>
  <Application>Microsoft Office PowerPoint</Application>
  <PresentationFormat>Widescreen</PresentationFormat>
  <Paragraphs>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Office Theme</vt:lpstr>
      <vt:lpstr>CS 341 – Algorithms </vt:lpstr>
      <vt:lpstr>Today’s Plan</vt:lpstr>
      <vt:lpstr>Single Source Shortest Paths</vt:lpstr>
      <vt:lpstr>Breadth First Search</vt:lpstr>
      <vt:lpstr>The Reduction</vt:lpstr>
      <vt:lpstr>Physical Process</vt:lpstr>
      <vt:lpstr>Efficient Simulation</vt:lpstr>
      <vt:lpstr>Dijkstra’s Algorithm as BFS Simulation</vt:lpstr>
      <vt:lpstr>Analysis</vt:lpstr>
      <vt:lpstr>Today’s Plan</vt:lpstr>
      <vt:lpstr>Traditional Approach</vt:lpstr>
      <vt:lpstr>Dijkstra’s Algorithm as Greedy Algorithm</vt:lpstr>
      <vt:lpstr>Correctness by Induction</vt:lpstr>
      <vt:lpstr>Correctness by Induction</vt:lpstr>
      <vt:lpstr>Shortest Path Tree</vt:lpstr>
      <vt:lpstr>Negative Edge Length?</vt:lpstr>
      <vt:lpstr>Concluding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466/666 Algorithm Design and Analysis</dc:title>
  <dc:creator>Lap Chi Lau</dc:creator>
  <cp:lastModifiedBy>Lap Chi Lau</cp:lastModifiedBy>
  <cp:revision>279</cp:revision>
  <dcterms:created xsi:type="dcterms:W3CDTF">2020-05-12T11:50:13Z</dcterms:created>
  <dcterms:modified xsi:type="dcterms:W3CDTF">2021-06-18T16:41:02Z</dcterms:modified>
</cp:coreProperties>
</file>