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34" r:id="rId4"/>
    <p:sldId id="335" r:id="rId5"/>
    <p:sldId id="349" r:id="rId6"/>
    <p:sldId id="336" r:id="rId7"/>
    <p:sldId id="337" r:id="rId8"/>
    <p:sldId id="338" r:id="rId9"/>
    <p:sldId id="339" r:id="rId10"/>
    <p:sldId id="350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22:27.28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27736 3732 730 0,'2'0'311'0,"-2"5"-166"15,-2 1-14-15,1 0-35 0,-1 0-24 16,1 4-34-16,-1 1-12 16,2 1-4-16,0 4 3 15,0-1-1-15,1 1-2 16,3 0-4-16,2-2-3 15,0-1-5-15,4-1-3 16,2-2-5-16,1-5-1 16,5-5 2-16,1-2 2 0,0-9 4 15,-2-4 3-15,-9-4 1 16,7 2 3-16,-14 0 7 16,4 1 5-16,-4 1 21 15,-6-3 11-15,4 6 13 16,-13 1 7-16,-1 1-7 15,1 4-12-15,-5-1-22 16,9 5-14-16,-3 2-22 16,1 0-4-16,2 3-11 15,-6-3-4-15,12 5-7 16,-2 1-18-16,6-2-66 16,0 1-53-16,0-1-239 15,0-4 254-15</inkml:trace>
  <inkml:trace contextRef="#ctx0" brushRef="#br0" timeOffset="479.84">27603 3471 686 0,'-3'0'358'16,"3"0"-140"-16,0 0-17 16,-1-1-38-16,0 1-69 15,0 0-22-15,0 6-22 16,-3 23 4-16,-2 40 7 16,2-25-4-16,2 2-16 0,2 1-8 15,0-8-15-15,1 2-5 16,0-8-5-1,1 4-3-15,2-7-2 16,-1-3 0-16,1-9-1 0,-2-6 1 16,0-4-10-16,-1-5-21 15,1-2-70-15,0-1-60 16,-2-1 95-16</inkml:trace>
  <inkml:trace contextRef="#ctx0" brushRef="#br0" timeOffset="1104.77">28051 3902 881 0,'0'-1'379'15,"3"-1"-219"-15,3 0-13 16,-6 1-74-16,0 0-24 15,8-4-34-15,7-13-7 16,24-33-2-16,-33 25 3 16,-5 1 2-16,-3-3-2 15,-7 9-5-15,1 4-3 16,-9 0 4-16,2 14 1 0,-3 0 9 16,-2 3 4-16,3 7 2 15,6 4 1-15,-1 1-3 16,-1-3-2-16,9 9-10 15,4-3-3-15,5 6-3 16,7 1-1-16,6 4 0 16,-10-2 2-16,10 1 2 15,-1 3 0-15,-7 0 1 16,2 0 1-16,-7 2 0 16,-2 1 1-16,-3 0 6 15,-2-5 4-15,-1-7 13 16,-7-7 10-16,2-5 22 15,0 2 12-15,-1-7 13 16,-4-2-2-16,-2-2-19 16,1-2-15-16,-4-5-48 15,0 2-29-15,2-11-82 0,5-1-75 16,7-2 114-16</inkml:trace>
  <inkml:trace contextRef="#ctx0" brushRef="#br0" timeOffset="1574.93">28363 3884 915 0,'15'1'379'0,"-15"-1"-213"16,-8-3 9-16,16 5-41 15,-8-2-26-15,9 0-60 16,-2 0-17-16,-2 3-19 16,-5-1-3-16,2 2-5 15,-2-4-2-15,0 0-1 16,0 0 1-16,0 0 2 15,4 10 2-15,0-1 2 16,-2 3 1-16,1 24 2 0,-23-30 1 16,14-4 2-16,-4 0 0 15,2 0-4-15,5-1 0 16,1 3-5-16,4-1-2 16,-2-3 2-16,0 0 1 15,0 0 8-15,11 5 4 16,-1 0 8-16,34 10 4 15,-29-15 0-15,0 0-2 0,-3-1-1 16,-2-1-8-16,-2-1-89 16,-9-3-80-16,8-2 91 15</inkml:trace>
  <inkml:trace contextRef="#ctx0" brushRef="#br0" timeOffset="2315.01">28739 3623 1009 0,'8'11'407'0,"-8"-11"-271"15,5 5-16-15,0-5-25 16,-3-4-21-16,13 4-20 16,1-3-12-16,2 3-20 15,5 1-5-15,-2 1-5 16,2 4-1-16,-10-1-5 0,-7-2-1 16,-4 5-2-16,-3-1 3 15,1 3 0-15,8 11 0 16,-15-7 1-16,0 1-2 15,-3-1 0-15,-6-10 2 16,7 5 1-16,-6-2 1 16,12-4 0-16,-13 1 0 15,11 2-3-15,4-5-2 16,-2 4-2-16,14-1 2 16,1-3 3-16,11 5 4 0,-5-7 7 15,-3 0 0-15,3 1 1 16,-5 2-2-16,-6-2-30 15,10 5-44-15,-14-9-158 16,-2-8-338-16,25 6 363 16</inkml:trace>
  <inkml:trace contextRef="#ctx0" brushRef="#br0" timeOffset="2762.36">29160 3498 1154 0,'-1'0'450'16,"-2"0"-322"-16,0 2-17 16,2-2-57-16,0 0-18 15,-3 9-29-15,-9 14-8 16,-12 37-8-16,17-25 1 15,3 4 1-15,4 0 0 0,5-5-1 16,5-5-1-16,4-6 1 16,4-6 1-16,5-4 5 15,1 0 2-15,1-5 5 16,2-3 2-16,-6-11 5 16,-2-5 3-16,-8-8 2 15,-3 0 2-15,-7 1 6 16,-8-4 5-16,2 8 4 15,-5-1 5-15,3 4 7 16,4 7-2-16,-5-1-5 16,3 2-9-16,0 2-21 15,0-2-8-15,0 3-10 16,0 4-9-16,1-4-57 16,-1 2-46-16,3 1-197 15,1-3 199-15</inkml:trace>
  <inkml:trace contextRef="#ctx0" brushRef="#br0" timeOffset="3704.01">27191 3986 710 0,'-3'6'344'16,"-1"1"-173"-16,3-5 0 16,0 0-25-16,-1-2-53 15,2-1-16-15,0 0-40 16,0 0-15-16,0-15-10 16,0-38-3-16,1 10 0 15,-1-7 2-15,-5-3 0 16,-2-8 1-16,-5 5-2 15,-3 0-2-15,-1 5 0 16,-2 0-1-16,5 10-5 16,2 6-1-16,4 7-3 15,3 11-1-15,2 3 0 0,2 4-1 16,0-1 1-16,0-4-1 16,2 6 4-16,-1-3 4 15,2 11 12-15,3 0 7 16,-2 2 17-16,-4-2 6 15,0 1 12-15,0 0 2 16,0 0-4-16,0 0-7 0,0 0-15 16,0 0-8-16,0 0-20 15,0 0-6-15,0 0-11 16,0-1-6-16,0 2-2 16,12 3 1-16,2-1 5 15,32 11 1-15,-22-11 2 16,4-2 3-16,10 3 3 15,3-3 2-15,-9 2 4 16,-3 0 2-16,-7 1-58 16,-6-2-81-16,19 16 87 15</inkml:trace>
  <inkml:trace contextRef="#ctx0" brushRef="#br0" timeOffset="4792.12">29505 4076 616 0,'0'7'219'16,"4"-5"-153"-16,4-2 21 15,-2-3 22-15,2-1 8 16,-4-8-26-16,3-2-20 16,-2-9-19-16,3-5-6 0,0-3-1 15,-6-5 1-15,-1-6 0 16,-3-5 1-16,-4-3-7 15,0 0-7-15,-6-2-7 16,0 2-7-16,-4 3-6 16,5 5 0-16,-3 12 3 15,6 6 1-15,-5 9 4 16,2 2 2-16,6 4 1 16,-3 4 0-16,9-1-4 15,-1 2-3-15,0-2-8 16,0 0-6-16,0-2-5 15,0-3-3-15,6 0-1 16,-1 1 2-16,6-2 4 16,-11 2 3-16,-2 2 4 15,1 3 1-15,-7 2 1 16,14 3 1-16,-7-1 1 0,2 0-1 16,-2 1-1-16,-1 0-1 15,1 0-2-15,0 0-1 16,0 0 1-16,-1 0 1 15,-7 1 1-15,8-1 1 16,-9 2-1-16,6-1 0 16,-8 3-4-16,-28 12-1 15,29-13-3-15,-5 3 0 0,7-3-1 16,-6-2-1-16,7 1-5 16,2-2-12-16,0 1-51 15,8 2-47-15,-2-2-173 16,0-1 183-16</inkml:trace>
  <inkml:trace contextRef="#ctx0" brushRef="#br0" timeOffset="6716.91">30114 3697 530 0,'-36'25'281'16,"34"-25"-76"-16,-1 0-15 0,2 0-48 15,1 0-37-15,0 0-48 16,0 0-21-16,0 0-22 15,0 0-1-15,16-2-1 16,28-3-1-16,-29 3-3 16,2 0 0-16,-2 0 1 15,-2 2-34-15,-4-2-188 16,-1 3 152-16</inkml:trace>
  <inkml:trace contextRef="#ctx0" brushRef="#br0" timeOffset="6929.15">30088 3824 813 0,'-2'-3'350'0,"3"2"-189"16,1 0-19-16,-2 1-37 15,0 0-19-15,4 0-34 16,10 1-14-16,3 0-23 0,27 2-4 15,-25-1-32-15,-1-2-67 16,-1 1 60-16</inkml:trace>
  <inkml:trace contextRef="#ctx0" brushRef="#br0" timeOffset="7396.92">30616 3582 704 0,'-3'7'308'0,"-5"-1"-158"0,-3 2-39 16,-3 3-38 0,-3-1-15-16,3-1-22 0,4 0-10 15,4 2-13-15,2 1-3 16,3-1-3-16,0-1-3 16,1-2-6-16,3 2-3 15,5 4-2-15,3 0 2 16,4 1 5-16,2-3 5 15,-1 1 17-15,-2-1 6 16,-1 2 7-16,-6-1 2 16,-2-4 4-16,-4 2 5 0,-2-3 8 15,-1-1 2-15,-4 1-9 16,-1-1-9-16,-1-3-11 16,-2-2-2-16,-3-2-21 15,-4-4-30-15,0-5-104 16,-3 0-112-16,4-2 147 15</inkml:trace>
  <inkml:trace contextRef="#ctx0" brushRef="#br0" timeOffset="7656.94">30580 3579 722 0,'10'5'331'0,"5"-4"-148"0,0-4-10 16,-2 5-22-16,1 1-26 16,1 0-34-16,-2 3-17 15,3-1-33-15,2-2-9 16,-4 2-11-16,0-4-2 16,-3-1-2-16,-4 0-1 15,0-3-16-15,-3-1-21 16,-3 2-77-16,0 0-61 0,-2 1-220 15,0 0 239-15</inkml:trace>
  <inkml:trace contextRef="#ctx0" brushRef="#br0" timeOffset="75706.03">8263 10791 195 0,'0'0'193'0,"1"0"70"16,-1 0-17-16,1 0-56 15,2 0-31-15,-3 0-34 16,0 0-10-16,2 0-13 15,-2-1-5-15,0 0-19 16,0 0-9-16,0 0-18 16,0 0-9-16,4-8-13 15,1-3-3-15,0-29-3 16,-13 37 0-16,-3-7-2 16,1 6 0-16,-3-1-2 15,1 5-2-15,-1 1-6 16,0-2-6-16,0 5-5 15,0-4-5-15,2 5-2 16,2 13-1-16,2-7 1 16,-1-2 2-16,2 6-1 0,1-3 0 15,3 2 0-15,0 3-1 16,3-1 1-16,0-1-1 16,2 1 2-16,2-1 0 15,4-2 0-15,3 2 1 16,0-5 0-16,1 1 2 0,1-7 0 15,-5-3 1 1,5 0 1-16,-3-3 0 0,1 1 0 16,0-4 0-16,-3-2 0 15,1-5 1-15,-1-1 4 16,2 1 1-16,-5-2 0 16,1 3 2-16,-4 1 7 15,-3-1 5-15,2 11 11 16,-2-1 4-16,-2 0 1 15,2 2-6-15,0 0-9 16,0-1-5-16,0 1-10 16,0 0-4-16,0 0-3 15,0 0-2-15,0 0 3 16,5 12-1-16,-1 2 1 16,14 25 0-16,-10-23 0 15,-1-4-2-15,4 2 1 16,-7-1-1-16,10-1 1 0,3 3 1 15,-9-4 0-15,3 0 0 16,-1-1-12-16,-10-5-32 16,13 1-82-16,3-4-65 15,-15-9 111-15</inkml:trace>
  <inkml:trace contextRef="#ctx0" brushRef="#br0" timeOffset="76344.13">8791 10726 890 0,'-1'0'371'0,"0"-2"-217"16,0 1 5-16,0 0-40 15,0 0-37-15,-1 1-50 16,1 0-9-16,0 0-3 16,1 0 0-16,0 0-1 15,0 0-3-15,6 0-5 16,12 2-3-16,27 5-3 15,-28-8 0-15,2 1-1 16,3-1-1-16,-7-3 1 16,8 9 0-16,-21-8 2 15,8 3-32-15,-7 3-181 0,-12-9 149 16</inkml:trace>
  <inkml:trace contextRef="#ctx0" brushRef="#br0" timeOffset="76611.56">8778 10884 1012 0,'-6'2'451'16,"4"-2"-231"-16,2 0-67 16,-1-1-2-16,1 1-63 15,0 0-31-15,0 0-19 16,0 0-4-16,7 0-3 15,11 0-3-15,28-2-10 16,-16 4-3-16,-6-2-6 16,-10-3-2-16,9 3-1 15,-13-3-2-15,3 2-41 16,-2 1-58-16,-8-1-196 16,9 1 184-16</inkml:trace>
  <inkml:trace contextRef="#ctx0" brushRef="#br0" timeOffset="77509.2">9481 10691 1353 0,'0'1'73'16,"3"-1"-7"-16,-4-3 69 15,1 3-41-15,-1 0-13 16,0 0-19-16,1 0-13 15,0 0-20-15,2 12-8 16,1 11-5-16,-1 5-3 16,2 0-6-16,-2 1-1 15,2 1-2-15,-4-5 0 16,1-11 0-16,9 0-1 0,-4-7-36 16,4 1-52-16,3-2-169 15,-6-4 161-15</inkml:trace>
  <inkml:trace contextRef="#ctx0" brushRef="#br0" timeOffset="77877.8">9633 10752 571 0,'-2'-1'337'16,"0"-5"-38"-16,2 10-126 15,0-4-4-15,0 0-63 16,1 6-27-16,1 6-38 15,0 1-8-15,11 30-13 0,-5-30-6 16,4 0-3-16,2 3-2 16,0-7-1-16,2 0 1 15,-2-4-3-15,0-7 0 16,6-1-2-16,0-6 1 16,4-3 1-16,-7-4 1 15,-4-2 8-15,-1-1 8 16,-13 0 22-16,-3 2 10 15,-12 2 8-15,-6 3-1 16,-6 0-8-16,6 6-4 0,2 1-10 16,-2 3-8-16,7 4-21 15,2-1-13-15,5 5-17 16,2-3-5-16,3 4-20 16,-1-3-36-16,4 2-131 15,3 6-126-15,4 4 203 16</inkml:trace>
  <inkml:trace contextRef="#ctx0" brushRef="#br0" timeOffset="78496.24">9910 10507 1135 0,'3'2'515'15,"4"-1"-218"-15,-7 0-142 0,-1-1-6 16,0 0-71-16,0 0-38 16,0 0-42-16,-1 0-9 15,-1 7-9-15,1 5-1 16,3 0 3-16,7 26 4 16,4-33 8-16,-2-4 3 15,-1-2 1-15,10 1 0 16,-8-4 1-16,1-4-2 0,-9-4-10 15,4-2-12-15,-7 0-14 16,-1 3-2-16,-5-1 8 16,-4 1 14-16,-7 2 15 15,6 3 5-15,-5 2 13 16,4 2 5-16,7 2 6 16,-7 1 1-16,11 0-11 15,-1-1-8-15,5 0-11 16,-3 0-2-16,0 0-2 15,0-1 2-15,0 0 3 16,11-1 1-16,7-2 1 16,41-6 0-16,-36 5 1 15,6 2 0-15,-13-1 0 16,-7 3 2-16,-1 2 1 16,-1 2 0-16,-2 5 0 15,2 1 0-15,-6 9 1 0,-7 3-2 16,0 13 3-16,-5 2 0 15,1 4 0-15,2 0 0 16,3 2-1-16,-2-2-2 16,7 0-2-16,4 5 0 15,0-16 0-15,5-1 0 16,-4-11-2-16,1-5-32 16,6-5-134-16,3 0-135 0,4-11 178 15</inkml:trace>
  <inkml:trace contextRef="#ctx0" brushRef="#br0" timeOffset="78793.45">10266 10784 840 0,'0'15'363'0,"-2"9"-150"16,-1-1-25-16,3-1-15 15,2-4-39-15,5-5-75 16,6-3-17-16,5-4-9 15,6-2 2-15,-3-4 1 16,7-2-3-16,-4-8-7 16,-10-3-4-16,3-3-5 15,-14-3 0-15,2 3 6 16,3 0 7-16,-5 3 15 0,-1 3 7 16,-7 1 3-16,-4-1-8 15,-11 1-46-15,-9-2-22 16,9 5-55-16,-4-1-40 15,9 8-81-15,10 5-47 16,-7 5 147-16</inkml:trace>
  <inkml:trace contextRef="#ctx0" brushRef="#br0" timeOffset="79870.5">12414 10593 731 0,'-1'1'314'0,"1"0"-92"16,8 5-50-16,-5-3-15 16,10 5-11-16,-15-8-78 15,0 0-22-15,4 6-16 16,-3-6-4-1,0 0-6-15,1 4-2 0,0 20-2 16,4 35-3-16,-4-30-2 16,7 5-2-16,-3-3-2 15,-1-6 1-15,-2-4 1 16,-4-6 1-16,3-5 3 16,-8-3 3-16,8-3 0 0,0-3-3 15,0-1-16-15,0 0-10 16,0-1-12-16,0 0 0 15,0 0 6-15,5-12 4 16,1-5 3-16,16-27-1 16,-5 35 2-16,0 2 2 15,4 1 6-15,-2 3 4 16,-4 3 9-16,-2 1 7 16,-2 4 8-16,1 4 3 0,-7-3 2 15,-7 0-1-15,2 5-1 16,-3 4 3-16,-7 1 3 15,4 6 1-15,-14-7 1 16,-4-2-2-16,3-2-6 16,2-2-3-16,0-3-5 15,-2 0-4-15,5-5-40 16,-10 0-35-16,22-1-89 16,1-2-76-16,8 1 140 15</inkml:trace>
  <inkml:trace contextRef="#ctx0" brushRef="#br0" timeOffset="80418.47">12924 10716 1046 0,'-1'0'435'15,"-1"-2"-243"-15,2 0-87 16,0 1-5-16,0 1-50 16,0 0-36-1,0 0-14-15,10 1 0 0,13 2 0 16,20-2 0-16,-25-1 10 15,-1 4-42-15,-6-1-179 0,-6-3 153 16</inkml:trace>
  <inkml:trace contextRef="#ctx0" brushRef="#br0" timeOffset="80587.19">12937 10850 810 0,'2'-3'376'0,"-2"2"-101"0,14 2-119 0,-8-2-50 15,-1-2 5 1,6-1-27-16,-12-4-15 0,14 5-27 16,4 1-10-16,3 0-14 15,10 0-89-15,0 0 55 16</inkml:trace>
  <inkml:trace contextRef="#ctx0" brushRef="#br0" timeOffset="81778.39">13635 10615 945 0,'-31'-4'436'15,"29"0"-218"-15,2 2-63 16,2 2-5-16,-2-1-82 16,0 0-32-16,0 0-26 0,0 0-4 15,12-3-6-15,5 1-1 16,24 2-2-16,-25 9-1 16,-4 0 1-16,-2 5 2 15,-4-5 1-15,-3 7 2 16,-3 0-2-16,-2 0 0 15,-5 2-1-15,-5-9-1 16,-3 4 6-16,-1-6 5 0,-1 0 5 16,5 5 0-1,1-7-2-15,4 1-6 0,3-5-12 16,1-1-11-16,9 1-9 16,-6-1 0-16,0 1 8 15,18 2 8-15,29 8 9 16,-26 1 2-16,-8-2 8 15,-3-3 2-15,-3 2 6 16,-4-1 2-16,-3 2 6 16,0 5 2-16,-5-1 8 15,-3-1 2-15,-4-1-2 16,-1-1-2-16,-3-3-8 16,-1-1-6-16,4-3-41 15,0-3-45-15,7 0-152 16,6-1-128-16,9 0 212 0</inkml:trace>
  <inkml:trace contextRef="#ctx0" brushRef="#br0" timeOffset="82327.27">13947 10546 1303 0,'-6'3'510'16,"5"3"-333"-16,2 6-41 0,-4-2-38 15,1 4-39-15,-8-1-63 16,-3-2-11-16,13 4-4 16,7-2-1-16,2-2 4 15,-3-7 4-15,3-4 4 16,-8-3 2-16,11-9 2 16,14 7-2-16,-7-11-5 15,4-1 0-15,-13 1 2 16,-12-6 7-16,-4 9 10 15,-11-3 3-15,-3 9 0 16,0 2-1-16,1 5-1 16,3 4 3-16,3 2 4 15,-5 2 4-15,7-1-4 16,10 1-6-16,2-5-23 0,5-1-9 16,5 0-3-16,-9-2 3 15,14 2 15-15,4-2 4 16,5 0 3-16,5-3 0 15,-1-3 1-15,6 6 1 16,-11-3 1-16,1 1 0 16,-12 2 0-16,-6 0 2 15,-3 6 0-15,-3 3 1 16,-3 15 1-16,-7 1-3 0,-3 10-1 16,-1 5 0-1,1-4-4-15,3-1-2 0,8 0-1 16,1-3-1-16,5-7 1 15,1-3 1-15,0-10-44 16,2-2-35-16,3-7-76 16,2-3-55-16,2-6-194 15,1-6 262-15</inkml:trace>
  <inkml:trace contextRef="#ctx0" brushRef="#br0" timeOffset="82627.6">14246 10763 484 0,'1'0'299'0,"-1"5"-24"15,-2 1-41-15,1-6-83 16,0 4-15-16,-1 7-24 16,1 2-11-16,4 21-23 15,1-26-8-15,1-4-17 0,3 1-10 16,1-3-17-16,1-1-8 16,3 0-9-16,2-1-3 15,5-1-2-15,-5-4 0 16,1 0 1-16,0-3 2 15,-11-2 4-15,5 2 5 16,-11-3 16-16,-11-3 6 16,3 1 7-16,-8 1-1 0,3 4-22 15,3 8-13-15,-6-1-31 16,6-3-14-16,3 4-43 16,0 0-55-16,4 2-341 15,4 5 323-15</inkml:trace>
  <inkml:trace contextRef="#ctx0" brushRef="#br0" timeOffset="83161.11">15621 10695 384 0,'13'0'281'16,"0"0"62"-16,-5-3-104 16,-4 3 23-16,-5-1-32 15,-2-5-40-15,-6 4-46 16,-4 0-21-16,-5-3-43 15,-4 7-25-15,-1-2-35 16,3 5-11-16,-1 1-16 16,2-1-5-16,14 12-8 15,1-7 0 1,0 0-5-16,10 15-1 0,3 0 4 16,-9-7 3-16,14-2 9 15,3-5 4-15,11 4 6 16,8-5-50-16,0-3-278 0,0 1 234 15</inkml:trace>
  <inkml:trace contextRef="#ctx0" brushRef="#br0" timeOffset="83405.35">15931 10709 970 0,'3'0'408'15,"8"3"-160"-15,-1 2-137 16,-7-6 17-16,6 1-28 16,-9-8-47-16,6 1-33 15,10 5-5-15,-2 2-7 16,6 0-8-16,1 1-164 15,2 4 123-15</inkml:trace>
  <inkml:trace contextRef="#ctx0" brushRef="#br0" timeOffset="83565.56">15951 10854 1507 0,'3'0'45'0,"5"2"1"16,-7-2 78-16,15 3-44 15,-6-2-9-15,-6-2-21 16,16-1-53-16,0-4-51 16,14 1 37-16</inkml:trace>
  <inkml:trace contextRef="#ctx0" brushRef="#br0" timeOffset="84080.47">16493 10632 1773 0,'14'4'9'0,"-8"-4"-3"15,11 9 8-15,3-1-5 16,-8 1-3-16,3 7 2 0,-5 0 0 16,-8-2-3-16,-3 8-5 15,-2 1-2-15,-6 0-1 16,2 4 3-16,-4-4 4 16,-1-5 4-16,6-4 11 15,0-5 14-15,2-5 17 16,-1-4 3-16,5 0-9 15,2 0-17-15,-2 0-21 16,3 0-4-16,12 0-2 16,28 2 1-16,-26-3-29 15,1 0-35-15,6 1 40 16</inkml:trace>
  <inkml:trace contextRef="#ctx0" brushRef="#br0" timeOffset="84806.47">16868 10512 1380 0,'7'1'542'0,"-9"0"-395"16,4 3-21-16,-3-4-48 15,0 0-51-15,-1 0-46 16,-3 2-9-16,4-2-3 15,-3 5 0-15,-1 6 4 16,4 2 8-16,13 22 8 16,12-24 3-16,-13-11 8 15,4-4 0-15,-1-5 1 16,-8-3 2-16,7 0 1 16,-9 0 2-16,-4 0 0 0,-4-1-3 15,-3 2-2-15,0 0-1 16,-3 2 0-16,-7 1 5 15,6 6 2-15,2 3 1 16,1 3-3-16,5-1-2 16,3-1-3-16,2 3-3 15,-2-5-5-15,0 0 0 16,0 0 1-16,6 2 4 16,9 3 2-16,29 6 0 0,-28-12 1 15,7 1 1-15,1 0 0 16,5 1 0-16,-7 1 1 15,-4-2 0-15,-8 5 0 16,-5 0 1-16,-5 7-2 16,-4 13-1-16,-6 10 0 15,-1 8 0-15,-1 1-1 16,6-1 0-16,0-5-3 16,6-4 0-16,0-2 1 15,7-4-2-15,3-7 3 16,-1-5-2-16,4-5-49 15,-3-6-43-15,6-5-120 16,1-5-87-16,5-8 188 16</inkml:trace>
  <inkml:trace contextRef="#ctx0" brushRef="#br0" timeOffset="85061">17236 10784 558 0,'-4'1'351'0,"0"6"-8"15,-1 3-128-15,-2 6-38 16,5 1-37-16,1-3-26 15,7 3-43-15,1-5-14 16,6-1-12-16,5-3-5 16,-2-4-14-16,4-2-5 15,-6-3-7-15,-1-4-1 0,-1-3 1 16,-3-4 1-16,-6-5 15 16,-4-4 11-16,-3 2 17 15,0 3 11-15,-8 2-1 16,-2 4-14-16,-4 5-47 15,-3-2-35-15,5 12-124 16,0 2 150-16,5 14-29 16</inkml:trace>
  <inkml:trace contextRef="#ctx0" brushRef="#br0" timeOffset="85755.34">18281 10763 767 0,'9'0'399'15,"4"2"-138"-15,-5-2-40 16,-3 0-2-16,-5-4-70 0,-6-11-36 15,3 8-38-15,-1-3-13 16,-6-1-16-16,0 3-6 16,-8-1-12-16,-5 1-10 15,2 6-25-15,0 7-12 16,-2 5-17-16,1 6-1 16,5 9 0-16,4 2 5 15,10 3 8-15,2-2 5 16,5-4 9-16,5-4 4 0,2-8 6 15,2-1 3-15,0-9 5 16,-2-3-2-16,6-10-4 16,0-9-3-16,6-10-6 15,7-1-2-15,-4-9 4 16,0 4 4-16,-12-1 6 16,-4-3 5-16,-10 5 8 15,0 5 4-15,-4 5 6 16,-6 4 9-16,7 14 15 15,-4-2 0-15,5 16-15 16,5 11-17-16,-2 11-22 16,4 13-9-16,-1 3 7 15,-4-6 5-15,13 7 3 16,-2-5 0-16,7-2-2 0,9 0-3 16,-11-15-34-1,3-7-50-15,16-9 56 0</inkml:trace>
  <inkml:trace contextRef="#ctx0" brushRef="#br0" timeOffset="86025.75">18709 10671 1136 0,'-2'2'510'0,"0"0"-89"15,2-1-362-15,0-1-6 0,0 0 3 16,0 0-30-16,10 0-20 16,9 0-1-16,31 1-1 15,-25 4-2-15,-3-9-27 16,-7 4-74-1,0 2 67-15</inkml:trace>
  <inkml:trace contextRef="#ctx0" brushRef="#br0" timeOffset="86193.16">18748 10818 1116 0,'1'-4'423'0,"5"4"-230"16,5 5-79-16,4-6-9 15,7 1-4-15,-2-3-72 16,-1-3 7-16,8 1 57 0,2 0-64 16</inkml:trace>
  <inkml:trace contextRef="#ctx0" brushRef="#br0" timeOffset="86706.17">19171 10510 933 0,'-11'5'428'0,"9"-5"-97"15,2 0-214-15,4 3-56 16,-4-3-2-16,2 0-38 15,20 3-8-15,35 7 3 16,-31-6 1-16,4 3 0 16,2 1-3-16,-12 1-6 15,2 3 1-15,-19-3 4 16,1 3 5-16,-10 2 7 16,-9-7 1-16,-5 12-4 15,-7-1-5-15,2-4-7 16,3 5-2-16,9-7-5 15,1 0-3-15,7-4-10 0,5-1-5 16,7 0-1-16,2-4 2 16,6 5 9-16,6 1 4 15,0-3 8-15,1 2 4 16,-6-1 11-16,-9-3 8 16,2 6 8-16,-5-4 7 15,-3 5 4-15,10 7 1 16,-20-5-4-16,7 3-4 15,-12-2-10-15,-9-4-6 16,3-2-10-16,-4-5-7 0,6-1-29 16,4 1-29-16,6-3-87 15,3 1-78-15,6-1 133 16</inkml:trace>
  <inkml:trace contextRef="#ctx0" brushRef="#br0" timeOffset="87514.99">19611 10548 1463 0,'-14'12'553'0,"-2"0"-386"16,0-2-46-16,5 3-11 0,4-1-42 15,9-3-65 1,5 6-7-16,2-10-4 15,1-1 3-15,2-1 4 0,0-7 1 16,2 3 2-16,0-1-2 16,-1-7-7-16,-2-2-8 15,-2-5-17-15,-4-2-4 16,-5 3 5-16,-3 2 5 0,-6 4 21 16,-5-1 7-16,-2 3 17 15,-4 3 3-15,2 4 2 16,0 2-1-16,7 2-13 15,0-1-3-15,11-1-15 16,5 0-7-16,8 2 0 16,8-1 0-16,0 0 12 15,4 3 3-15,0-8 2 16,0 1 0-16,-1-2 1 16,0 0 0-16,-7 4 3 15,-8-1 0-15,-4 2 4 16,-5 1 2-16,-4 9-2 15,1 11-1-15,-8 8-6 16,-1 5-3-16,0 0-3 16,2 2-1-16,6-5-1 15,5 0-1-15,6-4-3 0,1-5 1 16,4-4-24-16,0-6-25 16,3-4-44-16,-2-6-29 15,6-4-28-15,-1-1 3 16,-4-6 3-16,2-4 28 15,-4-4 59-15,4 1 35 16,-7-1 84-16,-4 0 30 16,-1 9 46-16,-6 2 9 15,1 6-16-15,1 4-23 0,-1-6-45 16,0 0-17-16,0 9-14 16,0 4 1-16,5 24 3 15,-4-27 0-15,8-4-4 16,11 0-3-16,-9-6-4 15,4 0-4-15,-2-9-5 16,-9-4 0-16,-1-3 1 16,-2-3 7-16,-4 2 15 15,-2 0 5-15,2 6-1 16,-7-1-7-16,5 11-30 16,-4 1-21-16,-2 0-77 15,7 7-69-15,-6 4 105 16</inkml:trace>
  <inkml:trace contextRef="#ctx0" brushRef="#br0" timeOffset="88109.25">21191 10824 900 0,'-1'0'351'0,"1"0"-189"16,7 4-46-16,6 3-16 15,1-1 0-15,11-3-41 16,9-3-10-16,2-12-10 0,2-5-5 16,-8-7-11-16,-13-4-4 15,-2 5 2-15,-11-2 9 16,-8 1 28-16,-3 13 10 16,0 1 0-16,-1 0-5 15,-17-1-27-15,5 11-12 16,-2 2-7-16,-12-2-3 15,14 11 2-15,3 2-2 0,7 3-5 16,4 3-4-16,8 9-7 16,2-1 0-16,11 8 5 15,7-2 0-15,4-10 1 16,8-6-2-16,-1-6 7 16,1-4-47-16,8-8 30 15</inkml:trace>
  <inkml:trace contextRef="#ctx0" brushRef="#br0" timeOffset="88423.76">21685 10724 1398 0,'-2'-1'529'16,"4"1"-374"-16,0-7-58 16,9 1-22-16,4 4-19 0,7 1-34 15,2 1-3-15,5 0-7 16,-1-1-3-16,-4 1-1 15,5 0-58-15,-17 1-156 16,-13-4-171-16,-1 11 215 16</inkml:trace>
  <inkml:trace contextRef="#ctx0" brushRef="#br0" timeOffset="88576.8">21719 10827 945 0,'-3'-3'430'0,"3"3"-152"16,4 0-89-16,-4 0-52 15,0 0-11-15,12 0-38 16,9 0-15-16,28 2-25 16,-25-2-14-16,-1 0-62 15,-6-1-94-15,14 2 81 0</inkml:trace>
  <inkml:trace contextRef="#ctx0" brushRef="#br0" timeOffset="89417.98">22474 10700 745 0,'-9'-5'335'15,"9"7"-57"-15,5 0-84 16,-4-5-23-16,-1 2-7 16,0 0-73-16,0 0-14 15,9-11-7-15,-4-11 1 16,34-21-6-16,-39 23-6 15,0 8-4-15,3 6-1 0,-12-4-8 16,-2 2-5-16,1 0-17 16,-5 1-12-16,3 6-16 15,3 0-7-15,-5 1-8 16,-8-4-2-16,12 6 1 16,7 4 0-16,-3 0-2 15,10 5 1-15,-11-1-2 16,3 0 0-16,-2 0 4 15,2 0 3-15,10 4 7 16,-5-5 2-16,9 2 5 16,6 0 2-16,-10-7 3 15,13 7 1-15,-9-10 2 16,-8-1 0 0,0 1 0-16,11 0-1 0,-11 0-1 15,1 0 0-15,3 6 3 16,-3 5 2-16,0 1 3 0,9 14 2 15,-14-9 0-15,6 5 1 16,-5-2-3-16,0-1-1 16,-1 2-5-16,-6-4-2 15,7 7-1-15,-9-5 0 16,9 4 0-16,-4-2 0 16,4-3 0-16,-4-5-1 15,3-3-19-15,2-4-27 0,0-4-116 16,7 1-97-16,13-10 157 15</inkml:trace>
  <inkml:trace contextRef="#ctx0" brushRef="#br0" timeOffset="89967.85">22897 10473 1411 0,'3'3'522'0,"-11"1"-409"16,6 4-32-16,-5 1-7 15,0-1-29-15,7 1-29 16,0-1-8-16,4 0-6 16,3 0-1-16,1-1 0 0,-8-6 1 15,6 2 2-15,-4-5 0 16,5-1 1-16,9 4-1 15,-15-4-4-15,4 0-4 16,-10-3-12-16,-7-6-1 16,6 0 5-16,3 0 7 15,-8-4 11-15,0 7 5 16,-5 0 6-16,-7 1 0 0,13 7-2 16,10 1-3-16,5 0-5 15,-5 1-3-15,0-1-5 16,-1 0 0-16,0 0-5 15,1 0-1-15,0 0 2 16,15 0 0-16,33 1 3 16,-33-4 0-16,12 0 2 15,-11-3 1-15,10 6 0 16,12 3 0-16,-21 0 0 16,3 1 1-16,-12 3 5 15,-7 0 4-15,-2 11 3 16,-5 3 1-16,-5 10-5 15,-3 7-3-15,-3 2-5 16,8 6-1-16,-3-10-2 16,6-4-1-16,8-1 0 0,-7-7-10 15,9 3-100-15,-4-2-85 16,3-3 118-16</inkml:trace>
  <inkml:trace contextRef="#ctx0" brushRef="#br0" timeOffset="90313.63">23181 10784 1081 0,'-4'9'429'0,"3"7"-242"0,1-3-102 15,4-2 5-15,7-3-17 16,5-3-27-16,3-5-22 15,-1 0-7-15,4-5-3 16,-4-9-3-16,2 0-3 16,9 1 0-16,-15-3 7 15,-3 4 12-15,-6 1 29 16,-12-5 14-16,-2 7 19 16,3 3-3-16,-5 2-23 15,-1 4-17-15,2 0-31 16,-5-5-12-16,5 6-13 15,4 4-5-15,-2-5-32 0,4 6-21 16,-2-4-88-16,2-1-88 16,2 9 155-16</inkml:trace>
  <inkml:trace contextRef="#ctx0" brushRef="#br0" timeOffset="136128.28">26384 10551 474 0,'0'0'305'15,"0"0"-53"-15,0 0-22 16,0 0-18-16,0 0-50 15,0 0-23-15,0 0-43 16,0 0-19-16,0 0-32 16,0 0-11-16,0 0-15 15,0 0-6-15,0 0-7 16,0 0-2-16,15 0-3 0,30-4-1 16,-21 1 0-16,6 0 0 15,-1 1 0-15,1 5 1 16,-7 1 1-16,-4 3 0 15,-9-2 2-15,-3 3 2 16,-7 2 5-16,-1 7 3 16,-10 2 1-16,-5-1-2 15,-7 9-6-15,-5-8-2 0,4 9-3 16,1-3 1-16,5-7 0 16,2 0 0-16,8-6 0 15,0-1-1-15,8 2-1 16,5-1 1-16,2-2 1 15,9 3 2-15,0-3 3 16,3 1 3-16,7-3 6 16,-3-3 5-16,3-1 3 15,-2 1-1-15,-5-2-8 16,-4 1-2-16,-6-1-91 16,-6-1-80-16,1 0 98 15</inkml:trace>
  <inkml:trace contextRef="#ctx0" brushRef="#br0" timeOffset="136956.43">27008 10710 808 0,'-47'-5'424'16,"42"6"-152"-16,-1-4-51 16,-7-6-28-16,10 8-80 0,6 4-33 15,2-3-50 1,-5 0-15-16,0 0-8 0,8-2 0 15,9-1-2-15,34-1-1 16,-35 4-1-16,3 1-1 16,-4-4-41-16,-3 1-56 15,-6-1-266-15,-1 3 237 0</inkml:trace>
  <inkml:trace contextRef="#ctx0" brushRef="#br0" timeOffset="137158.82">26934 10827 1001 0,'-6'-1'424'0,"10"2"-249"15,8 3-6-15,3-1-47 16,11 2-21-16,-3-3-32 16,-2-2-17-16,-4-2-28 15,-2-1-9-15,0 2-57 16,0 1-89-16,4 1 86 15</inkml:trace>
  <inkml:trace contextRef="#ctx0" brushRef="#br0" timeOffset="138129.78">27560 10714 657 0,'-13'-32'340'0,"12"24"-76"16,1 7-20-16,-1-7-32 15,0 7-35-15,-5-1-69 16,-2-2-29-16,-3 8-45 16,-2-4-15-16,5 2-13 15,2 8-7-15,2-4-16 16,0 8-4-16,1-1-4 15,1 0 1-15,2 6 10 16,4-2 2-16,2 3-2 16,-2-6 1-16,12-1 0 15,-4-6 2-15,9-5 6 16,2 0 2-16,-5-11 4 16,2 1 4-16,-8-8 6 0,-1 2 5 15,-6 1 7-15,-4-5 3 16,-4 1 1-16,-3-3 1 15,-2 3-4-15,-1 3-3 16,2 6-4-16,1 3-2 16,-3 0-4-16,1 1-4 15,0 4-15-15,-1-1-8 16,3 5-34-16,3 6-38 16,2-3-109-16,1 7-106 0,3-2 187 15</inkml:trace>
  <inkml:trace contextRef="#ctx0" brushRef="#br0" timeOffset="138359.74">27827 10808 959 0,'6'1'479'16,"2"2"-193"-16,-4 0-61 15,-4-2-35-15,-3 4-86 16,2-5-37-16,0 0-49 16,0 0-11-16,1 6-8 15,2 3-5-15,2-1-59 16,-2-3-45-16,0 0-152 0,2-1 157 16</inkml:trace>
  <inkml:trace contextRef="#ctx0" brushRef="#br0" timeOffset="138828.34">28164 10606 640 0,'-6'32'290'0,"0"-27"-136"15,5-7-94-15,-1 7-25 16,2-4-29-16,0-2-5 0,0 1-29 16,0 0-41-16,0 0-135 15,0 0 132-15</inkml:trace>
  <inkml:trace contextRef="#ctx0" brushRef="#br0" timeOffset="139533.15">28158 10609 614 0,'1'32'341'0,"-1"-28"-60"16,0-3-162-16,0 4-13 15,0-5-59-15,0 0-13 16,0 0-14-16,0 0-2 16,0 0 4-16,0 0 1 15,0 0 4-15,0 0 2 0,0 0 0 16,0 0-2-16,0-1-3 15,0 0-5-15,1 0-7 16,3-6-3-16,2-4-3 16,-2 1 1-16,27-29 2 15,-28 31 2-15,-3 2 1 16,0 4-1-16,-2 2-1 16,1 0-2-16,1 0 7 15,-1 0 4-15,1 0 8 16,-1 0 2-16,0 0-4 15,0 0-2-15,-1 0-5 16,-1 8-3-16,-2 7-3 16,-13 22-5-16,12-27-3 15,1 0 0-15,1-1-4 16,1 6 1-16,3-3 0 16,0 1 0-16,2-3 0 0,4 5 1 15,3-5 4-15,1-1 2 16,5 0 3-16,1-2 1 15,3 6 9-15,2 2 5 16,-6 5 5-16,-4-1 1 16,-3-1-8-16,-3-3-2 15,-6-4 6-15,1 1 4 16,-11-4 8-16,-7-2 1 0,-4-1-14 16,-3 0-20-16,-6-7-76 15,2-1-52-15,1-11-144 16,1-4 159-16</inkml:trace>
  <inkml:trace contextRef="#ctx0" brushRef="#br0" timeOffset="139685.1">28138 10556 613 0,'19'6'361'0,"4"-3"-51"16,1-3-38-16,3 2-97 15,-4-2-51-15,6-1-66 16,2 3-26-16,-8-2-96 0,4-1-95 16,-3-2 102-16</inkml:trace>
  <inkml:trace contextRef="#ctx0" brushRef="#br0" timeOffset="140405.06">28654 10520 759 0,'-9'0'366'0,"2"2"-121"16,-5 1-32-16,3 3-38 16,0 1-25-16,0 1-49 15,1 2-26-15,2 5-40 16,1 6-15-16,4-4-12 16,1 1-2-16,7-11 0 15,-1-2 0-15,3-1-5 16,4-4-1-16,4 2-3 15,1-1 1-15,-1-9-1 0,-3 7 2 16,-4-7 1-16,-1-1 1 16,-5 1 6-1,-4-8 2-15,-7 2 0 0,-5-4 0 16,-7 3 1-16,-4 2 0 16,-4 5 6-16,4 8 1 15,4 0-1-15,6 0 0 16,4 5-6-16,3-3-3 0,4 0-8 15,0 0-4-15,2-2-2 16,0 0 2-16,0 0 6 16,9 3 3-16,7 1-1 15,32 12-2-15,-25-12-1 16,1-2 0-16,3 2 0 16,-1-5 0-16,1 3-1 15,-4-2 1-15,0 1-4 16,-9 4-4-16,-4 2-4 15,0 12-1-15,-18 1 6 16,1 7 6-16,-20 8 6 16,-4-2 1-16,6 13-1 15,-2-1 0-15,12-2-1 16,2-2-2-16,2-5-2 16,6-2-4-16,0-5-7 15,3-1-31-15,6-16-116 0,-1-2-89 16,6-10 144-16</inkml:trace>
  <inkml:trace contextRef="#ctx0" brushRef="#br0" timeOffset="140683.97">28897 10936 1163 0,'2'14'469'0,"-6"5"-306"16,-3-1-30-16,1 1-63 15,0-5-17-15,5-1-26 16,14 1-7-16,-7-7-6 16,5 2 0-16,4-6-5 15,-10-4-1-15,1-2 0 16,-4-8 2-16,-1-1 14 16,-3-1 11-16,4-3 21 15,4 2 6-15,-8-7-2 16,-5 0-7-16,-1 2-20 15,0 3-11-15,-7 6-37 16,14 7-33-16,-11 2-97 16,-10 1-78-16,16 1 136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6:04:57.8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13287 6348 517 0,'-1'2'290'16,"0"-2"-39"-16,-2 3-87 16,-5 1 16-16,-1-1-43 15,0 1-31-15,-24 13-39 16,31-15-15-16,1-2-23 15,1-1-10-15,0 0-10 16,0 0-2-16,0 0 0 16,14-2 2-16,9-3-4 15,31-7-2-15,-17 9-3 16,-1-3 0-16,11-2-3 16,3 0-1-16,5-1 4 0,10-1 0 15,-4 3 4-15,4 1 1 16,-2 4-1-16,-6 3-2 15,-3 4 0-15,-7 1 0 16,-10 2 1-16,-3 1 2 16,-4 0 1-16,-1 1 3 15,-9-3 2-15,0 0 3 0,-11-3 4 16,-5 0 4 0,-2-3 7-16,-1 2 2 0,-2-2-27 15,0 0-36-15,0-1-134 16,0 0-120-16,0 0 173 15</inkml:trace>
  <inkml:trace contextRef="#ctx0" brushRef="#br0" timeOffset="387.36">13910 5920 725 0,'10'9'225'16,"-1"1"-197"-1,1 3 15-15,6 3 36 0,0-2 9 16,3 4-22-16,5 0-8 16,0 2-7-16,5 3-6 15,-1-1-23-15,-2 2-5 16,-4 0-8-16,-2 0 1 15,-5-2 1-15,-3 0 1 16,-4-3 6-16,-5-3 4 16,-7 7 6-16,-6 2 2 15,-8 6-2-15,-1 2-3 0,-1-2-8 16,-1-5-2-16,0-5-4 16,4 0 1-16,0-4-3 15,2-2-1-15,5 0-3 16,-1-4-5-16,0-5-23 15,6 2-21-15,-4-8-65 16,5 2-57-16,1-2 103 16</inkml:trace>
  <inkml:trace contextRef="#ctx0" brushRef="#br0" timeOffset="20258.07">24170 9574 692 0,'0'-1'277'0,"0"0"-147"16,0-1-26-16,0 1 7 15,0 0-26-15,0 1-52 16,0 0-9-16,0 0-10 0,3 2 3 16,6 12 4-16,26 29 1 15,-25-17 4-15,-1-1 4 16,0 10 4-16,-2 2 3 15,-3 6 0-15,-1 6-1 16,-3 1-5-16,-3 4-4 16,-3 0 1-16,-3-6-2 0,1-1 1 15,-1 0 0-15,-1-10-7 16,-1 0-2-16,1-7-5 16,0-5-3-16,3-1-5 15,2-2-2-15,0-7-2 16,0-1-13-16,3-7-55 15,-1-2-46-15,3-5-205 16,0-8 204-16</inkml:trace>
  <inkml:trace contextRef="#ctx0" brushRef="#br0" timeOffset="20566.66">24054 10216 641 0,'-4'0'324'16,"0"7"-112"-16,3-2-61 16,2 6 2-16,3 1-58 0,1 1-24 15,6 5-21-15,1 2-6 16,5 4-8-16,-1-2-3 16,0-1 0-16,2-1 1 15,-1-4 4-15,1 0-2 16,1-5-8-16,-1-3-4 15,0-3-7-15,1-4-2 16,-1-3-1-16,2-2 1 16,3-12-2-16,2-3-3 15,0-13-63-15,-1-4-91 0,1-5 93 16</inkml:trace>
  <inkml:trace contextRef="#ctx0" brushRef="#br0" timeOffset="21079.41">24741 9796 495 0,'3'-1'226'16,"1"1"-119"-16,4 1 18 15,1 3 17-15,5 8-32 16,-3 3-16-16,1 7-26 16,0 3-8-16,0 0-11 15,0-1-8-15,2-5-6 16,-5-5-2-16,-7-8 6 16,0-2 3-16,-3-4 0 15,1-1-1-15,-1 0-8 16,0-1-5-16,-3-7-12 0,-7-11-5 15,-21-32-7-15,32 29-4 16,1 4-4 0,2-1-3-16,5 6-3 0,5 4 0 15,-1-3 0-15,-2 1 1 16,8 4 1-16,-4 0-8 16,1 7-124-16,-3-1-175 0,5 9 201 15</inkml:trace>
  <inkml:trace contextRef="#ctx0" brushRef="#br0" timeOffset="21456.34">24981 10001 584 0,'-2'1'224'0,"11"-1"-104"16,11-2-35-16,-10-5 26 15,2-3-4-15,3-4-48 16,0-5-21-16,1 0-20 16,-4-2 0-16,-4 2 8 15,-1 6 4-15,-7 2 19 16,-2 0 8-16,-7 1 13 0,0 3 5 16,-3 0-5-16,0 5-5 15,0 4-12-15,0 0-8 16,4 6-18-16,3 4-6 15,3 1-14-15,1 2-2 16,1 3-2-16,4 1 0 16,2-3-1-16,3-2-1 15,2-2-2-15,1-2-2 0,3-3-5 16,0-1-22-16,4-2-106 16,0-4-104-16,5-2 143 15</inkml:trace>
  <inkml:trace contextRef="#ctx0" brushRef="#br0" timeOffset="21723.35">25341 9811 998 0,'-6'-4'446'15,"-3"1"-245"-15,-4 3-58 16,-2 2-17-16,-2 2-64 15,2 4-18-15,1 0-23 16,7 5-8-16,1 3-7 16,2 2-4-16,4 1-4 15,0-1-3-15,5 0-1 0,0 0 0 16,4-3-2-16,1-4-2 16,4-2-29-16,2-4-50 15,3-3-236-15,2-2 216 16</inkml:trace>
  <inkml:trace contextRef="#ctx0" brushRef="#br0" timeOffset="22172.3">25453 9832 1017 0,'-5'0'401'0,"4"3"-284"16,-5 4-5-16,2 1-40 15,1 6-25-15,-2 0-23 16,-1 0-6-16,4 3-5 16,4 0-1-16,-2 0-8 15,0-1-1-15,7-3-4 16,-4-1-1-16,10-4-3 16,4-3 0-16,0-5 1 15,2-1-8-15,0-6-27 16,-4-4-7-16,1-6 1 15,-1 0 8-15,-5-4 32 0,-1 5 10 16,-5-1 7-16,-2 2 5 16,-1 7 24-16,-1 0 16 15,0 8 18-15,0 5 5 16,-3 0-11-16,1 5-12 16,-2 3-20-16,1 0-9 15,3 2-14-15,0-1-6 0,1-2-5 16,3 0-3-1,-1-2 0-15,1-2-5 0,1-1-43 16,0 0-42-16,2-1-143 16,3 1-121-16,2-6 220 15</inkml:trace>
  <inkml:trace contextRef="#ctx0" brushRef="#br0" timeOffset="22444.58">25714 9885 529 0,'4'-5'298'0,"0"13"18"16,0 2-142-16,0 8-7 16,2 3-26-16,-3 2-59 15,2-2-21-15,0-1-27 16,-1-4-2-16,0-6 1 16,-4-2 0-16,0-7 2 0,0-1-1 15,-6-8-2-15,1-1-2 16,-5-5-13-16,-1-1-4 15,4-3-12-15,3 0-5 16,4 0-10-16,5 1-2 16,5 2-7-16,1 3-17 15,6 1-49-15,-2 4-51 16,5 2-199-16,-5 1 219 16</inkml:trace>
  <inkml:trace contextRef="#ctx0" brushRef="#br0" timeOffset="22813.87">26051 9865 974 0,'-12'-3'419'0,"0"2"-210"16,1 1-18-16,-5-3-44 15,0 0-25-15,4 3-51 16,0-1-24-16,8 2-32 15,4 2-7-15,0 4-11 16,2 2-6-16,4 3 1 16,-2 2 1-16,8 1 7 15,-1 1 1-15,1-2 7 0,0 1 4 16,-2-3 2-16,0-1 1 16,0-1 1-16,-4-2 2 15,-4-2 13-15,-2-1 6 16,-6-2 5-16,0 0-2 15,-6-2-23-15,6-2-19 16,-1-4-61-16,-4-2-38 16,11 0-86-16,-1 0-49 0,3-1-169 15,8 1 253-15</inkml:trace>
  <inkml:trace contextRef="#ctx0" brushRef="#br0" timeOffset="22965.69">26143 9905 605 0,'7'9'363'16,"0"5"-75"-16,-1 5-73 16,0 3-47-16,-2-6-85 15,-1 0-33-15,1-8-41 16,0-3-19-16,0-10-105 16,0-5-126-16,-1-12 150 15</inkml:trace>
  <inkml:trace contextRef="#ctx0" brushRef="#br0" timeOffset="23100.06">26180 9734 787 0,'3'0'378'15,"-2"0"-94"-15,1 11-123 16,1-11-34-16,-1 2-32 16,2-2-53-16,-4 0-63 15,0 0-170-15,0 0-191 16,0 0 230-16</inkml:trace>
  <inkml:trace contextRef="#ctx0" brushRef="#br0" timeOffset="23386.51">26361 9811 718 0,'4'15'304'0,"4"4"-151"15,-4 2 10-15,-2 0-21 16,3-5-26-1,-3-7-61-15,2 0-23 0,4 18-23 16,7-2-2-16,-2-5 1 16,-7-17 0-16,1-3 2 15,-4 0 0-15,4-5-1 16,-2-1-1-16,3-2-3 16,-3-3 0-16,8-1-1 15,3-1-1-15,-4-2-5 16,2 1-11-16,-7 0-46 0,-1 3-49 15,1 0 67-15</inkml:trace>
  <inkml:trace contextRef="#ctx0" brushRef="#br0" timeOffset="23781.01">26601 9945 634 0,'0'0'290'0,"0"0"-148"16,5 1-1-16,3-2-67 15,-1-2-28-15,-1-3-25 16,0-14 9-16,24-23 23 15,-30 27 13-15,-1 4 19 16,-3 5-4-16,-3 3-15 16,1 2-9-16,-3 5-22 15,1 1-7-15,2 8-13 16,0 1-7-16,3 3-8 16,3 3 2-16,2-4 1 0,5 2 3 15,-1-4 2-15,3-3-3 16,1-3-5-16,0-2-3 15,4-3-103-15,1-2-113 16,4-3 140-16</inkml:trace>
  <inkml:trace contextRef="#ctx0" brushRef="#br0" timeOffset="23980.26">26843 9737 876 0,'11'5'405'0,"-17"1"-138"15,-1 4-106-15,-3 12-30 16,-4 1-34-16,4 9-53 16,-1 0-11-16,3-1-18 15,8-4-6-15,4-5-9 16,3-3-2-16,4-7-7 16,-6-6-20-16,6-2-82 15,-1-3-58-15,3-7-132 16,7 1-62-16,-3-7 230 15</inkml:trace>
  <inkml:trace contextRef="#ctx0" brushRef="#br0" timeOffset="24365.85">26928 9908 483 0,'0'-5'344'0,"1"5"1"15,-1 4-114 1,-1-4-57-16,0 0-70 0,-1 7-34 16,-1 12-37-16,-1 26-1 15,10-32-18-15,2-2-2 16,1-6-7-16,6-3-2 15,-8-2 1-15,7-4 0 16,-4-1 1-16,-2-2 1 16,1 2-2-16,-4 0 0 0,0 1 0 15,-3 1 1-15,-1 0-1 16,-1 2-3-16,0 0-4 16,0 1-2-16,0 0 1 15,0 0 3-15,2 19 8 16,4 30 6-16,-6-19 12 15,0-2 8-15,2 1 12 16,-1 0 6-16,-1-4 8 16,-2-1 5-16,-7-2 7 15,1-1 2-15,-7-7 3 16,2-2-2-16,-5-5-14 16,-4-4-10-16,4-3-32 15,-2-2-20-15,0-8-55 16,-2-5-32-16,8-6-70 15,-9-11-53-15,17-2 137 0</inkml:trace>
  <inkml:trace contextRef="#ctx0" brushRef="#br0" timeOffset="25022.82">27609 9854 961 0,'0'-4'329'0,"-1"-4"-291"0,0 4 11 15,-1-1 9-15,-3 0 1 16,-2-1-9-16,-8-4-7 16,-25-6-5-16,28 21-5 15,2 6-7-15,1-1-4 16,4 3-8-16,-1 2-5 16,6 3-9-16,6 4-3 15,6-4 0-15,6-1 3 0,0-1 8 16,0-1 9-16,-2-4 11 15,-5 0 4-15,-3-4 17 16,-5 0 10-16,-3 2 22 16,-4-2 4-16,-10 2-5 15,-3-1-9-15,-7-2-30 16,0-2-8-16,5-3-21 16,4 0-9-16,4-1-30 15,4-1-27-15,5-1-69 16,2-2-38-16,0 3-76 15,0 0-58-15,11-2-102 16,11-3 238-16</inkml:trace>
  <inkml:trace contextRef="#ctx0" brushRef="#br0" timeOffset="25280.34">27639 9972 440 0,'11'-1'280'0,"-4"2"-14"16,-2 7-104-16,-1 0-37 15,-3 6-29-15,0-1-12 16,3 2-15-16,0 0-4 15,4-6-17-15,0-2-8 16,1-4-10-16,0-2-2 0,0-2-2 16,-2-3-2-16,3-6-4 15,0-3-3-15,-2-4-4 16,1-1 1-16,-7-2 5 16,-4 4 3-16,-9 3 1 15,-8 1-3-15,-1 8-15 16,1 4-7-16,2 6-13 15,4 1-5-15,5 4-23 16,2 0-23-16,5 0-108 16,1-1-106-16,7-4 175 15</inkml:trace>
  <inkml:trace contextRef="#ctx0" brushRef="#br0" timeOffset="25526.21">27894 9747 943 0,'5'10'367'15,"-4"7"-248"-15,-1 8 18 16,-6 10-26-16,-1-2-24 16,6 5-48-16,-6-4-17 15,6-1-11-15,1-2-1 16,1-9-6-16,8-2-3 15,2-5-7-15,-3-2-30 0,2-1-124 16,-4-3-223-16,10-10 244 16</inkml:trace>
  <inkml:trace contextRef="#ctx0" brushRef="#br0" timeOffset="25802.53">28053 9938 822 0,'-10'1'339'0,"8"13"-158"16,-6 0-62-16,1 3 11 16,3 3-24-16,3-1-49 15,4 0-18-15,5-2-13 16,0-1 2-16,1-4-1 16,1-4-2-16,1 0-7 15,1-8-2-15,-1 0 0 0,0-4-2 16,-1-6-3-16,3 3-4 15,2-11-7-15,3-1-1 16,2-3-29-16,-1-1-29 16,-3 2-90-16,-2 3-48 15,-2 7-205-15,-5 5 252 16</inkml:trace>
  <inkml:trace contextRef="#ctx0" brushRef="#br0" timeOffset="26103.75">28256 10017 577 0,'40'53'250'0,"-24"-50"-125"16,-6-3 5-16,11-2-32 15,-3-6-17-15,-2-3-28 16,6-3-13-16,-16-2 2 16,-1-4 1-16,-5 2-1 15,0 2-4-15,-9 3-7 16,-1 0 2-16,1 6 19 15,-7 4 6-15,7 7 7 16,4 9-5-16,-6 7-27 16,0 2-10-16,4 4-13 15,2-3-1-15,5-1 4 16,7-2 1-16,5-6-2 0,-4-3-3 16,10-1-6-16,0-4-3 15,-3-5-47-15,8 2-72 16,-4-9 78-16</inkml:trace>
  <inkml:trace contextRef="#ctx0" brushRef="#br0" timeOffset="46081.77">25661 14594 793 0,'-3'0'339'16,"-1"0"-175"-16,2 0-35 15,0 0 5-15,1 0-36 16,0 0-34-16,0 0-33 16,0 0-9-16,1-1-5 15,0 0-4-15,19 0-7 16,37-2-3-16,-18 3-2 16,1 1-1-16,6-2 1 15,-1-2-1-15,-2-1 1 16,0-1 0-16,-3 0 1 0,-3-1 2 15,-7 4 0-15,-5-1 1 16,-9 1 3-16,-6 2 2 16,-6-4-25-16,-2 3-17 15,-3 0-67-15,0 0-40 16,1 1-69-16,-4 0-56 16,-13 0 172-16</inkml:trace>
  <inkml:trace contextRef="#ctx0" brushRef="#br0" timeOffset="46349.23">25919 14587 328 0,'-6'-3'252'0,"5"2"51"15,1 1-36-15,-1 0-54 16,1 0-29-16,0 0-49 16,0 0-21-16,0 0-28 15,0 4-16-15,3 15-19 16,13 29-5-16,-11-22-12 15,-2 1-6-15,-1 4-8 16,-2 0-1-16,1 0-4 16,2-1-1-16,-2 1-4 15,-1-3-2-15,-1-6-3 16,-2-1 1-16,3-8-1 0,0-2 0 16,3-3-28-16,-4-4-32 15,1-4-127-15,-5-3-121 16,5 2 187-16</inkml:trace>
  <inkml:trace contextRef="#ctx0" brushRef="#br0" timeOffset="46598.67">26298 14158 941 0,'7'-1'449'15,"0"1"-132"-15,-7 4-159 16,-6 2-8-16,3 7-35 16,-8 0-34-16,2 6-32 15,-1-1-9-15,-5 1-12 16,0 1-4-16,-3-5-13 16,2 2-24-16,2-3-70 15,0-3-54-15,1-4-188 16,0 0 204-16</inkml:trace>
  <inkml:trace contextRef="#ctx0" brushRef="#br0" timeOffset="49925.58">14173 14063 812 0,'0'-1'311'0,"0"0"-188"16,0-1-5-16,-2 1 23 16,1 0-11-16,0 0-26 0,0 0 1 15,-8-8 0-15,-8-2-8 16,-37-26-21-16,22 33-12 15,-3 3-23-15,-1 0-9 16,-5 2-15-16,-2 2-5 16,-11-2-7-16,1 3-1 15,1 2-1-15,4-2-1 16,10 4-1-16,-1 0-1 0,8-2 1 16,4 1-1-16,7-2-1 15,3 0-2-15,11-2-5 16,-3 0-2-16,7-3-9 15,-1 2-5-15,1-2-31 16,2 0-46-16,0 0-147 16,0 0-180-16,16 4 267 15</inkml:trace>
  <inkml:trace contextRef="#ctx0" brushRef="#br0" timeOffset="50309.88">13646 13807 840 0,'-6'3'343'0,"3"-1"-147"16,0 1-31-16,-4 0-2 0,-3-1-24 16,-1 6-78-16,0 0-24 15,-5 3-21-15,-3 2-2 16,3 3-5-16,3-2-3 15,1 0-2-15,-8 11-1 16,3 7-1-16,0-2 0 16,4-6 1-16,3 1 2 0,3 1 1 15,-1-1-1-15,9-1-4 16,6-1-3-16,1 0-2 16,2-1-1-16,8 1 4 15,-2-1 1-15,9-1 1 16,3-4 2-16,-4-5 1 15,0 3 1-15,-9-5 2 16,0-1-1-16,-5 0 0 16,-2-4 0-16,-4-3-2 15,0-2 0-15,-3-1-104 16,-1 0-92-16,0-1 118 16</inkml:trace>
  <inkml:trace contextRef="#ctx0" brushRef="#br0" timeOffset="56425.89">6237 15166 359 0,'-1'0'226'15,"-1"0"-2"-15,1 0-12 16,0 0-42-16,0 0-25 16,0 0-44-16,0 0-17 0,0 0-23 15,0 0-5-15,0 0-11 16,0 0-8-16,1 0-16 16,0 0-9-16,0 21-9 15,3 27-1-15,1-27-2 16,3 4 0-16,-1-7-2 15,3-1 1-15,-2-7 1 16,-1-8 0-16,2-2 2 16,-4-1 0-16,3-3-1 15,1 0 0-15,-2-5-1 16,0-4 1-16,0 0-1 16,1-1-1-16,-1 7-2 15,1 2-1-15,2 6-2 16,0 7 0-16,1 2 1 15,3 4 0-15,1 0 3 16,-6-6 0-16,4 4 0 16,5-4 1-16,-6-3 1 0,3 3 0 15,-4-8 4-15,-9-3 0 16,1 2 5-16,-2-2 1 16,0 2 3-16,0 0 1 15,0 0-4-15,0 0-2 16,0 0-4-16,1-2 0 15,4-7-1-15,-1-3-1 16,14-29-1-16,-22 27 1 0,4 4-10 16,4 4-22-16,-3 1-93 15,1-1-89-15,-4 2 127 16</inkml:trace>
  <inkml:trace contextRef="#ctx0" brushRef="#br0" timeOffset="59862.41">6231 15462 419 0,'-1'0'231'0,"0"0"-35"16,0 0-27-16,0 1-44 15,-1 1-23-15,0-1-50 16,1-1-28-16,0 0-36 0,0 0-7 16,0 0-2-16,1 0 10 15,4-3 10-15,19-11 1 16,37-51 0-16,-26 26 1 15,3 2 0-15,2-3 0 16,-13 10 2-16,1 1-1 16,-13 6 1-16,-7 2 2 0,1 3-2 15,2-1-1-15,-2 2 0 16,3 1-2-16,-5 3 2 16,4 3-2-16,-2 6-31 15,0 2-25-15,-7 2-179 16,-2 4 157-16</inkml:trace>
  <inkml:trace contextRef="#ctx0" brushRef="#br0" timeOffset="76344.21">9559 12454 620 0,'-20'7'339'16,"6"-4"-71"-16,4 2-82 16,5-1-5-16,5 1-70 15,4 0-41-15,4-2-58 16,8 3-14-16,13-1-3 16,5 1 4-16,10-2 1 15,0-1 0-15,2 1 1 16,1-1 0-16,-1 0 2 15,-1 0-1-15,-7-3 2 0,-6 0 0 16,-11 1 1-16,-9-1 0 16,-2 3 4-16,-7-6 3 15,-1 2 10-15,-2-3 4 16,-1 3-14-16,0 1-15 16,0 0-26-16,0 0-8 0,-14 0-8 15,3 0 2-15,-22 2 8 16,32 1 2-16,-2-3 19 15,-4 3 9-15,-2 0 6 16,3-2 2-16,-1 0 5 16,0-1 10-16,7 0 20 15,-3 0 11-15,4 4 13 16,0-4 2-16,-1 0-1 16,1 9-3-16,-1 14-6 15,0 31-5-15,1-26-14 16,0 2-8-16,4-2-12 15,1-1-4-15,-7-6-6 16,6 2-1-16,0-2 0 16,-6 0-1-16,11-1-1 15,-5-4 1-15,0-4-2 0,2-5-11 16,-8-4-42 0,3-3-26-16,-2-1-87 0,1 1-53 15,0-1-251-15,0 0 299 16</inkml:trace>
  <inkml:trace contextRef="#ctx0" brushRef="#br0" timeOffset="88976.66">24735 10189 201 0,'-3'-2'148'0,"1"1"-15"16,3 2-16-16,-1-1-62 15,0 0-26-15,0-1-8 0,1 0 9 16,20-5 17-16,30-6 3 16,-22 12-2-16,0 2-6 15,-3-2-16-15,1 1-8 16,-4 5-9-16,3-4-1 15,1 5 3-15,2-6 5 16,8 0 8-16,0 4 3 16,3-5-1-16,0 4-2 15,-2-4-8-15,2-1-3 0,-1-3-5 16,2 2-1-16,-3 0 1 16,-4-3 2-16,-2 5 8 15,-3-2 3-15,4 1 5 16,1-1-2-16,-1-1-5 15,-1-2-3-15,-3 5-6 16,1 0-1-16,2 1-4 16,-2 6-1-16,1-2 0 15,2 5-1-15,3 0 0 16,-5-4 1-16,7 5 1 16,-16-8 1-1,1 0 1-15,13 5 2 0,17 5 0 16,-14-6 1-16,-4-1 1 15,-1 1-1-15,-2-5 0 0,1 6 0 16,3-2 2-16,3 1 1 16,-3-2 4-16,5-3-1 15,-12 1-2-15,-2-2-2 16,-4 1-2-16,-8 0 0 16,5-2 0-16,-6 0 1 15,1 1-1-15,0 2-1 16,0 2-4-16,1-1-1 0,-2-2-1 15,0-1-1-15,0 2 0 16,0-1 0-16,2 1 0 16,2 0 0-16,-2 2 0 15,1-1 0-15,-2-3 0 16,-1 1 1-16,3 1 0 16,-2-3 0-16,4 0-1 15,4 3 1-15,-1-3 3 16,2 1 1-16,2 1 4 15,-9-2 2-15,-1 0 0 16,1 1 1-16,-11-1-1 16,-1 0 0-16,1-1-2 15,-2 1-1-15,-1 0 1 16,-3 0 0-16,0 0 2 16,0-1 0-16,-1 0 0 15,1 0-6-15,0 1-68 16,0 0-95-16,-1 0 100 0</inkml:trace>
  <inkml:trace contextRef="#ctx0" brushRef="#br0" timeOffset="97792.82">28958 6543 538 0,'-10'-3'248'0,"10"2"-106"15,0-3 1-15,-4 1 4 16,4 2-26-16,0 0-33 15,0 0-19-15,0 0-31 16,2-8-9-16,4-3-6 16,29-36-3-16,-6 31-10 15,8 2-2-15,8-9-7 16,6 4-1-16,5-4-2 16,-7-2 0-16,10 9 0 15,3 3 2-15,-1 3 0 16,8 4 0-16,-8 3 2 15,-7 2 1-15,4 5 3 16,4 4 0-16,-5 0 3 16,-3 2 3-16,-5 0 6 15,-10-1 1-15,4 1 4 16,1-2-1-16,-10 4-2 16,-4-3-1-16,-10 2-3 0,-2-3-1 15,-8-1 0-15,-1 4 0 16,-8-10 4-16,-1 4 2 15,0-4-1-15,-1-1-7 16,1 0-36-16,-1 0-26 16,0 0-67-16,0 0-44 0,0-2-157 15,-2-6 201 1</inkml:trace>
  <inkml:trace contextRef="#ctx0" brushRef="#br0" timeOffset="98215.54">29987 6116 598 0,'1'0'231'16,"5"3"-159"-16,1 2-24 15,2-3-2-15,2 0 0 16,8 5 0-16,1-3-23 15,-1 4-10-15,5 3-3 16,-4-1 3-16,1 6 5 16,0-1 1-16,-3 5 0 0,1 0-3 15,3 0 8-15,2 3 6 16,-3-1 17-16,-10-1 10 16,-1 0 18-16,-8 0 3 15,-13 0 1-15,0-3-4 16,-14 10-21-16,-6-7-8 15,6 1-16-15,3 4-6 16,4-13-6-16,6 5-2 0,5-5-6 16,3-4-1-16,2-7-8 15,2-1-12-15,0-1-43 16,-1-1-40-16,0 0-162 16,1 0 166-16</inkml:trace>
  <inkml:trace contextRef="#ctx0" brushRef="#br0" timeOffset="100005.6">30106 5597 339 0,'-3'-29'204'0,"5"26"-8"15,-2 1-22-15,2 5-34 16,-2-3-18-16,0 0-37 16,0 0-17-16,2 12-27 15,1 10-10-15,2 19-14 16,-3-28-4-16,0 0-4 15,-1-7 1-15,1 1 0 0,-1 0 0 16,-1-4 1-16,-1-3 0 16,0-1-1-16,1 1 2 15,0-1 1-15,0 0-2 16,0 0-2-16,0 0-3 16,0-2-6-16,1-10 0 15,10-6-4-15,26-24-1 0,-25 28-1 16,2 1 0-16,0 9-1 15,1 3 3-15,4 4 5 16,-3 1 5-16,1 8 11 16,0 0 4-16,-5 3 2 15,-4 3 0-15,-4-6-7 16,-4 0-2-16,-1 2-5 16,0-3-1-16,1 0-1 15,3 1 0-15,2-5-9 16,9 4-27-16,-9-5-77 15,-8-2-63-15,3 0 98 16</inkml:trace>
  <inkml:trace contextRef="#ctx0" brushRef="#br0" timeOffset="100219.39">30479 5610 527 0,'-5'-4'266'16,"7"6"-79"-16,-2 0-60 15,0-2-16-15,0 0-35 0,0 0-33 16,3 1-12-16,13 4-21 16,24 7-5-16,-24-12-7 15,8 4-61-15,-12-2 46 16</inkml:trace>
  <inkml:trace contextRef="#ctx0" brushRef="#br0" timeOffset="100646.53">30676 5469 485 0,'8'2'255'16,"-2"-1"-105"-16,4 0-6 16,0 0-18-16,3 6-38 0,-1 1-9 15,1 0-32-15,2 1-14 16,-2 2-14-16,1 7-3 16,-3-3-4-16,-11-3 0 15,-3 0 1-15,-2 5-1 16,-11-3-2-16,-1 2-1 15,1-1-2-15,-2-2-1 16,8-1-1-16,4-1-1 0,3-10-2 16,2-1 0-16,3 0 1 15,-2 0 3-15,0 0 9 16,6 2 6-16,14 3 9 16,32 7 3-16,-29-9-3 15,1 0-4-15,-7 0-9 16,0-3-6-16,-4 0-6 15,-8 0-14-15,4 0-121 16,-2 2-137-16,-2 6 166 16</inkml:trace>
  <inkml:trace contextRef="#ctx0" brushRef="#br0" timeOffset="102472.72">30913 6394 340 0,'-32'26'220'0,"21"-30"-34"16,15 4 2-16,3 0-10 15,-7-1-31-15,5 0-19 16,-6 1-49-16,0-1-21 16,0 0-28-16,1 0-8 0,0-1-12 15,2-2-4-15,9-9-6 16,40-28-1-16,-18 23-3 15,9-1 0-15,6 1 1 16,5-4 1-16,-1 6 0 16,6 3 1-16,-3 2-1 15,-3 5 0-15,-5 4 1 16,-6 2-1-16,13 3 2 16,0 2-1-16,3 1 1 15,-1 1 2-15,-10 2 1 16,0 0 1-16,-7 4 1 15,-3 1 2-15,-9 3 7 16,0 1 6-16,-10-1 10 16,-7-2 3-16,-6-2 0 15,-4 3-2-15,-4-3-3 16,3-6 0-16,0 0-4 16,-7-7-3-16,6 0-17 15,-1-1-27-15,-1-4-93 0,4 4-87 16,0 0 122-16</inkml:trace>
  <inkml:trace contextRef="#ctx0" brushRef="#br0" timeOffset="102858.44">31856 6186 188 0,'0'-4'120'0,"5"2"7"16,6 2 16-16,-9 4-10 16,4 0-23-16,2 4-50 15,2 0-17-15,4 2-23 16,4 2-6-16,0-4 2 16,5 2 5-16,-6 0 9 15,4-2 6-15,-6 3 10 16,-3 1 4-16,-1-1 11 15,-6 3 4-15,-5 0-2 16,-1-1-5-16,-10 3-15 16,-2 4-9-16,-9 0-14 15,-5 4-5-15,1 1-8 0,8-4-2 16,2 0-2-16,-1-10 0 16,9-1-32-16,-3-6-38 15,3-4-158-15,8 0 144 16</inkml:trace>
  <inkml:trace contextRef="#ctx0" brushRef="#br0" timeOffset="103663.63">31639 5594 527 0,'1'0'253'0,"0"2"-103"16,0 3-1-16,-1-5-39 15,0 0-15-15,0 0-25 16,0 0-14-16,0 3-25 15,0 13-9-15,1 25-10 16,-2-32-4-16,1 3-2 16,-2-4-1-16,2 1 0 15,1 1 1-15,-1-5 1 16,0-3 2-16,0-2 6 16,0 0 3-16,0-1 0 0,0 0-2 15,0 0-8-15,0-2-4 16,7-14-4-16,21-27-2 15,-17 33-2-15,4 0 0 16,0 1-3-16,3 1 1 16,5 5 1-16,1 3 2 15,-3 1 6-15,6 3 6 16,-12 2 12-16,-1 2 5 16,-8 4 6-16,-11-6-1 0,8 10-8 15,1-5-5-15,3 3-7 16,-6-5-3-16,1-1-3 15,-8-3-1-15,8 1-13 16,7 2-31-16,-5-3-70 16,-2-1-79-16,3 3 113 15</inkml:trace>
  <inkml:trace contextRef="#ctx0" brushRef="#br0" timeOffset="103880.11">32031 5691 760 0,'0'-1'282'0,"0"0"-238"16,0 0-7-16,0 0 0 15,1 0-23-15,6 0-6 16,5-2-8-16,1 1-32 15,33-3-102-15,-30 2-95 16,-1 3 134-16</inkml:trace>
  <inkml:trace contextRef="#ctx0" brushRef="#br0" timeOffset="104416.75">32162 5525 568 0,'8'9'241'0,"1"-1"-142"16,1-3 14-16,0 3-8 15,0 2-25-15,-2-3-32 16,0-2-18-16,0 5-22 15,-5 0-2-15,0-2 3 0,-6 2 1 16,-8-1 0-16,0 2-1 16,-3 5-2-16,2-6-2 15,2 1-1-15,4-4 0 16,2-4-4-16,-1 0-1 16,6 0-3-16,-1-3-1 15,0 0 4-15,0 0 1 16,2 1 3-16,6 3 7 0,4-1 14 15,0 2 6-15,26 29 9 16,-30-26-2-16,-6-3-8 16,-1 0-5-16,-1 0-7 15,2-1 1-15,-2 0 2 16,-1-4 3-16,0 0 0 16,0 0-3-16,0 0-6 15,-2 0-3-15,-13 4-1 16,-26 12-1-16,30-13-3 15,1-2-1-15,4-1-8 16,3 0-22-16,1-2-89 16,3 2-117-16,0 0 144 15</inkml:trace>
  <inkml:trace contextRef="#ctx0" brushRef="#br0" timeOffset="105150.14">32299 6492 881 0,'0'-5'297'0,"0"5"-322"16,-1-5-34-16,1 4-69 16,0 0-59-16,0-1 120 0</inkml:trace>
  <inkml:trace contextRef="#ctx0" brushRef="#br0" timeOffset="105308.12">32352 6470 169 0,'24'16'74'16,"-24"-14"-28"-16,-1 5-34 0,1-5 17 16,0-3 3-16,0 0-10 15,0 0-24-15,0 0-4 16</inkml:trace>
  <inkml:trace contextRef="#ctx0" brushRef="#br0" timeOffset="105422.48">32407 6488 165 0,'9'0'128'0,"-3"0"3"16,-6 0-38-16,0 0-59 15,3 0-48-15,2 1 10 16</inkml:trace>
  <inkml:trace contextRef="#ctx0" brushRef="#br0" timeOffset="105576.57">32585 6531 879 0,'-3'3'301'16,"2"-2"-299"-16,1-2-89 16,0 0 62-16</inkml:trace>
  <inkml:trace contextRef="#ctx0" brushRef="#br0" timeOffset="106231.1">32821 6413 661 0,'39'27'304'0,"-44"-24"-131"16,3-4-17-16,-4 4 0 15,-10-3-19-15,7-5-30 16,-4 4-22-16,2-10-47 15,9 1-19-15,-3 0-17 16,3-2-2-16,9 2-7 16,-3-3 0-16,14 1-2 15,0 1-1-15,1 4 2 16,8 1 1-16,-9 1 2 16,-3 3-1-16,-2-2 2 15,-8 4 1-15,7 1 0 16,5 0 1-16,0 4 1 15,3 3 1-15,1 1 0 16,-3 0 0-16,0 1 2 16,0 3-1-16,-7-2 2 15,-2 3 0-15,-6-3 1 16,1-6 0-16,-3-2-1 0,-1 3-1 16,2-4-18-16,-2-2-41 15,0 0-118-15,0-2-108 16,0 1 170-16</inkml:trace>
  <inkml:trace contextRef="#ctx0" brushRef="#br0" timeOffset="106613.87">33081 6270 256 0,'0'-1'147'0,"3"0"-25"16,6 2-20-16,-1 3-25 16,4-3-10-16,29 40-13 15,-31-31-3-15,3 6-8 16,-2-4-2-16,-1 0 1 15,-3 5 4-15,-3-3 11 0,-1-1 4 16,-3 5 2-16,-1 0-1 16,-9-1-4-16,-4 3-3 15,-9-9-10-15,0-6-6 16,3 4-20-16,1-5-6 16,10 8-5-16,-3 1-2 15,3-7-16-15,2 3-25 16,7-9-85-16,3-6-79 0,6-1 121 15</inkml:trace>
  <inkml:trace contextRef="#ctx0" brushRef="#br0" timeOffset="108390.82">33409 5861 449 0,'26'13'211'0,"-26"-13"-57"15,2 0-23-15,0-2 20 16,-2 1-8-16,0 0-36 16,0 0-23-16,0 0-49 15,0-1-17-15,0 1-18 16,0 0-3-16,0 0-5 15,0 0-1-15,0 0 2 16,4 0 1-16,8 1 4 16,-2 2 1-16,29 20 1 15,-27-13 2-15,3 1-1 16,-3 1 1-16,-12-5 1 0,-2 7-1 16,-10-1 2-16,-2 2 0 15,0 1-1-15,-1-7-1 16,-1 6 0-16,2 2 0 15,-1-3 0-15,5-1 1 16,3-4-1-16,8-3-1 16,5 0-2-16,-2 2-2 15,-3-2 1-15,-4-1 2 16,3 1 5-16,4 4 1 16,6-4 3-16,0-5 0 0,1 4 0 15,3-5-2-15,-2 2-3 16,2 5-3-16,3-4-17 15,-5-1-21-15,5 2-81 16,1 3-91-16,-7-2 131 16</inkml:trace>
  <inkml:trace contextRef="#ctx0" brushRef="#br0" timeOffset="114223.59">33278 9529 240 0,'31'1'167'0,"-24"-2"-11"15,-2 0-28-15,-7-1-12 0,-1 2-22 16,2-2-7-16,0 1-7 15,1 1-3-15,0 0-2 16,0-1-3-16,-1 0-6 16,0 0-3-16,-1 0-11 15,1 0-8-15,0 1-15 16,-4 0-7-16,-7 1-13 16,-8 3-3-16,-22 18-2 15,27-6 1-15,-2 4 0 16,-2 3 1-16,-4 0-2 15,2 4-2-15,5-3-1 16,5-7 0-16,2 4-1 16,1-2 1-16,0-5 0 15,1-2 1-15,4-4-1 16,-1-6 1-16,4 0-2 16,-1-2-5-16,1 0-44 15,0 0-32-15,0-1-95 0,0 0-71 16,0 0 156-16</inkml:trace>
  <inkml:trace contextRef="#ctx0" brushRef="#br0" timeOffset="114718.97">33356 9507 261 0,'-3'0'175'0,"5"0"23"15,-6 0-6-15,4-1-22 16,0 0-20-16,0 1-42 16,0-1-18-16,0 1-25 15,0 0-13-15,0 0-20 16,0 0-11-16,-1 0-17 15,0 0-4-15,1 0 0 16,0 0-2-16,0 0 4 16,0 2 1-16,3 11 2 0,6 4 0 15,19 32-2-15,-17-29 0 16,6 5-1-16,-3 0 0 16,-6-4 0-16,7-5 1 15,-9 3 0-15,4-10 2 16,2 7 3-16,6 1 3 15,-10-7 2-15,-3 4-1 16,-3-5 0-16,-2 0-3 16,0-1-2-16,2 0 0 15,-2 0-1-15,1-3-2 0,-1 2-39 16,-3-7-40-16,2-1-118 16,0 1-94-16,0-1 177 15</inkml:trace>
  <inkml:trace contextRef="#ctx0" brushRef="#br0" timeOffset="118302.23">33410 7201 288 0,'3'0'108'0,"-6"0"-73"16,3 1 1-16,0-1 19 15,0 0 24-15,0 0 6 16,0 0-17-16,1 14-11 0,0 7-10 16,-1 28-5-16,1-18-12 15,11 4-8-15,-1 11-15 16,5 9-1-16,-11 6-4 15,-5 5 1 1,-6 13 0-16,1 2 0 0,-1 12 3 16,3-1 3-16,0-6 1 15,-8 0 0-15,7-13-1 16,-2 0-1-16,-1-9-1 16,5-2-1-16,-4-4 2 15,6-3 1-15,0-5 5 16,-5-1 1-16,2-11 1 15,-10-4 0-15,7-7-5 16,-1-4-1-16,3-11-14 16,7 0-32-16,-6-12-94 15,-4 1 86-15</inkml:trace>
  <inkml:trace contextRef="#ctx0" brushRef="#br0" timeOffset="118601.45">33233 8524 405 0,'6'-6'238'0,"-5"8"7"16,2 4-124-16,-3 4-35 16,-2 3-5-16,1 4-19 15,-4 1-11-15,6 6-27 16,4 1-11-16,3-1-1 15,2-1 1-15,8-5 7 16,-2-6 1-16,8-3-3 16,1-3-2-16,-5-4-5 15,4 3-1-15,-10-10-3 16,-4-1-5-16,3-7-10 16,4-5-8-16,-4 3-28 15,9 3-28-15,-14 4-155 16,-8 0 151-16</inkml:trace>
  <inkml:trace contextRef="#ctx0" brushRef="#br0" timeOffset="119448.52">32917 9520 441 0,'1'-1'201'0,"-1"0"-72"15,7 0 2-15,-7 1 7 16,-1 0-10-16,0 0-29 0,0 0-22 16,0 0-31-16,0 0-9 15,-20 2-10-15,-35 1-3 16,20-2-9-16,0-1-2 16,1 0-3-16,-3 0 0 15,9 0 2-15,0-1-1 16,9 1-1-16,1-2-2 15,7 1-2-15,1 1-2 16,2-3-2-16,3 2-2 16,-1-2-5-16,4 1-11 0,2 1-50 15,1 1-32-15,0-1-81 16,0 0-24-16,0 0-67 16,0 0 161-16</inkml:trace>
  <inkml:trace contextRef="#ctx0" brushRef="#br0" timeOffset="119811.39">32667 9357 605 0,'-3'0'306'16,"-4"3"-57"-16,-4 7-189 15,-3 0-10-15,-4 4-28 16,-2 5-7-16,0-4-7 16,0 2 0-16,3-4 4 0,8 0 1 15,-2-3 6-15,4-2 2 16,4-1 2-16,-3 0 2 16,6-1 10-16,3 2 4 15,2 2 10-15,4 1 1 16,4 1-4-16,0-1-5 0,3 0-10 15,-1-2-2-15,-1-1-7 16,-3-1-4-16,-3-1-7 16,-1 0-4-16,-5-1-32 15,-1-2-49-15,-1-3-158 16,0 0-165-16,-1 0 243 16</inkml:trace>
  <inkml:trace contextRef="#ctx0" brushRef="#br0" timeOffset="121277.89">32008 9416 388 0,'0'-1'216'0,"0"0"-18"0,0 0-18 16,0 0-34-16,-2 0-21 15,1-1-47-15,0 1-17 16,0 0-19-16,0 0-6 16,-14-3-9-16,-35-8-5 15,29 13-8-15,-5 2-3 16,-5-3-5-16,-6 2 0 0,-7-3-1 15,-4-2 1-15,6 0 0 16,6-4 0-16,8 1-1 16,5-2 0-16,11-1-3 15,2 5-1-15,7-3-1 16,3 5-5-16,2 2-4 16,3-1-3-16,-5 1 1 15,0-1 1-15,0 0 6 16,12 1 2-16,-1 0 2 15,27 2 0-15,-28-2-22 16,-4-4-30-16,-1 4-85 16,-2 0-55-16,-1 1 113 15</inkml:trace>
  <inkml:trace contextRef="#ctx0" brushRef="#br0" timeOffset="121664.32">31666 9175 612 0,'0'-1'302'16,"-2"1"-78"-16,-3 7-68 0,-6 4-50 16,-5 5-32-16,-9 2-50 15,-3 2-13-15,-1-3-7 16,0-2 0-16,3 2 0 15,3-8-1-15,6 6-2 16,-1-6-1-16,8 1-6 16,0 3-2-16,14 2 2 15,8 4 5-15,3 0 12 16,12 1 9-16,-3-2 17 16,3-1 5-16,3 0 3 15,-6-4-4-15,-5-1-14 16,-5-1-8-16,-5-2-11 15,-2 0-3-15,-4-4-39 16,-3 2-32-16,-3 1-156 16,-4-3 143-16</inkml:trace>
  <inkml:trace contextRef="#ctx0" brushRef="#br0" timeOffset="122204.15">31116 9299 613 0,'0'-1'303'16,"0"0"-113"-16,0 0-37 16,-1 0-64-16,-16-1-30 15,-58 10-34-15,25 1-8 16,-3 0-11-16,2 0-1 0,-2-3-1 15,1-1 1-15,0-6 1 16,4-7-1-16,8-3-3 16,5 0-7-16,10-1-14 15,6 5-3-15,10 3-18 16,6-5-17-16,5 7-80 16,7 1-63-16,9 8 121 15</inkml:trace>
  <inkml:trace contextRef="#ctx0" brushRef="#br0" timeOffset="122589.91">30766 9109 727 0,'9'0'340'0,"-14"0"-138"0,3 0-55 15,-15 7-47-15,-5 3-36 16,-1 4-41-16,-3 3-9 16,1-2-7-16,0-2-1 15,0 0 0-15,0 1 0 16,1-3 1-16,0-1-2 0,2-2-2 16,7 2 2-1,3-3 3-15,3-1 0 0,6 2 2 16,-3-1-1-16,8 4-2 15,7 4 1-15,6 2 6 16,4-2 2-16,-1 1 4 16,1-3 1-16,-3 0-5 15,0-1-3-15,-4 0-7 16,-4 1-5-16,-3-3-63 16,-2 1-51-16,-2-1-173 15,-1 1 173-15</inkml:trace>
  <inkml:trace contextRef="#ctx0" brushRef="#br0" timeOffset="123112.58">30087 9184 565 0,'0'0'282'0,"0"0"-59"16,0 0-44-16,0 1-22 16,-1-1-29-1,0 0-57-15,-2 10-20 0,-22-1-24 16,-44 27-5-16,18-30-5 15,17-5-3-15,1-2-4 16,-7 1-2-16,0-2-3 16,-2-1-1-16,2-2-1 0,5 1-3 15,2 0-4-15,5 0-13 16,5 3-39-16,4-2-25 16,10-1-43-16,4-4-19 15,5 3-22-15,3-3-17 16,5 1 118-16</inkml:trace>
  <inkml:trace contextRef="#ctx0" brushRef="#br0" timeOffset="123446.98">29697 9042 699 0,'0'-1'324'16,"-3"1"-168"-16,-7 2-66 16,-4 2-7-16,-9 6-56 15,-1 1-13-15,-4 4-7 16,3 2-2-16,-1-2 2 16,1-1 0-16,2 2 0 15,5 0 0-15,7 0-2 0,7 4-1 16,6 1 4-16,-1-4 4 15,9 4 7-15,2 0 1 16,9-3 9-16,2 3 0 16,1-9-4-16,-3-2-2 15,-6-2-10-15,-3-4-4 16,-5 1-21-16,-3-1-47 16,-3 1 39-16</inkml:trace>
  <inkml:trace contextRef="#ctx0" brushRef="#br0" timeOffset="123931.27">29277 9192 511 0,'29'11'328'0,"-30"-9"-19"15,-12-1-154-15,-5-1-13 16,-11 1-68-16,-6-1-22 16,-10 4-23-16,-12-5-10 15,-9 3 3-15,1 1 3 0,0-6 6 16,6 2-1-16,4-9-13 16,1 1-6-16,13 2-9 15,7-1-2 1,13 8-5-16,8-1-3 0,7-1-33 15,6 1-29-15,6-2-49 16,3-4-32-16,6 1-121 16,1-8 177-16</inkml:trace>
  <inkml:trace contextRef="#ctx0" brushRef="#br0" timeOffset="124224.12">28859 8966 807 0,'9'-4'334'0,"-13"6"-204"0,-7 3-53 15,-9 7-27-15,-5 4-29 16,-13 0-15-16,0 2-1 16,4 0 0-16,0 0 2 15,6 0 3-15,5-1 1 16,5 3-2-16,5-1-1 15,6 3-4-15,6 2-1 16,5-2 3-16,7 4 1 16,7-8 5-16,3 2 2 15,-2-4-1-15,0-5-2 0,-4 1-4 16,2 0-2-16,-2-5-53 16,0 5-55-16,1 1-194 15,-3 1 184-15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6:08:41.3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19827 4235 524 0,'-3'-3'273'0,"2"2"-76"16,-6-5 7-16,-5 1-45 16,-23-7-23-16,29 12-44 15,3 2-19-15,3-1-34 16,0-2-17-16,0 1-16 15,0 0-6-15,0 0-5 16,17 0-1-16,38 3-2 16,-19 3-1-16,4-5 1 0,2 0 3 15,11-3 1-15,3-4 2 16,3 0 2-16,7 2 0 16,6-2 3-16,-9-2-1 15,14 5 5-15,1-5-2 16,1 6-3-16,13 2-1 15,4-4-4-15,1 2-1 16,-4-2 0-16,5 1 1 0,-7-3 3 16,4 2 3-16,1-2 5 15,-3-5 0-15,-1 7 1 16,-5 7-3-16,-1-3-1 16,3 5-1-16,-8-4-1 15,-2-3-2-15,-5 4 1 16,-5 2 0-16,-5 6 2 15,-1-3 0-15,3 4-1 16,-7-3 0-16,-2 0-1 16,-10 1-1-16,-3-2 2 15,2 2 1-15,-8-2 0 16,6 4 1-16,-14-11 2 16,-3 6 0-16,-3-2 0 15,-2-4-1-15,-2 3 0 16,-3-4 1-16,0 1 3 15,-5-5 2-15,-2 7 7 0,-5-5 7 16,-5 2-8-16,-3 1-44 16,2-1 19-16</inkml:trace>
  <inkml:trace contextRef="#ctx0" brushRef="#br0" timeOffset="925.93">23501 4210 714 0,'-18'-9'348'16,"0"6"-142"-16,1 0-57 16,-1-2 17-16,6 5-56 15,-1-3-25-15,3 0-35 16,9 0-17-16,-1 0-28 15,6 3-12-15,-4 0-18 16,0 0-2-16,14 1 8 16,15 2 7-16,33 3 7 15,-22-6 1-15,8-1-1 0,8 4-1 16,19-1 0-16,-7-4-1 16,20 2 0-16,5-13 1 15,-14 9 0 1,-40 1-2-1,0 2 3-15,137 0 0 0,-1-6 1 0,4 3 2 16,-52 3 1-16,-4-2 2 16,2 3 1-16,1 6 2 0,-6-3 0 15,-3-3-2-15,-5 0 0 16,-10-8 0-16,1 8-1 16,-11-3 1-16,-4 1 1 15,-2 5 1-15,-25-6 3 16,1 8 1-16,-23-5 2 15,-11-1 1-15,-7 0-2 16,-6-4 0-16,-5 8 2 16,-4-7-4-16,-4 7-16 15,0 4-20-15,-8-8-122 16,-2 5 103-16</inkml:trace>
  <inkml:trace contextRef="#ctx0" brushRef="#br0" timeOffset="5289.24">4291 8128 499 0,'27'28'282'0,"-26"-28"-93"16,-1 0 6-16,-1-2-14 15,1 1-56-15,0-1-22 16,-1 1-18-16,0 0-4 16,0 0-8-16,0-1-8 15,-3-8-24-15,-1 0-10 0,2 2-12 16,-40-25-6-1,23 29-11-15,2 4-6 0,-2 6-11 16,0 3-2-16,1 5-1 16,1 3 1-16,1 5 4 15,-2-3 2-15,8 4-2 16,2 0-2-16,7-3 1 16,2-1-1-16,1-1 4 15,3-1 2-15,2-6-1 16,2-1 0-16,5-2 0 15,1-8 3-15,6 2 4 16,3 1 3-16,-1-8 2 16,1-2 2-16,-2-7 2 15,-1-5 0-15,-1 0 3 16,-3-1-1-16,-4 6 3 16,1 4-1-16,-9 4 2 0,-1 3 2 15,-1 4-1-15,-1-1 3 16,-1 0 0-16,0 0 1 15,0 0 2-15,9 2 1 16,3 8 0-16,29 29 0 16,-31-30-4-16,-3 0-1 15,2 0-6-15,-2-1-2 16,-2-3-1-16,3 3-14 0,-6-3-123 16,2 3-142-16,9 2 169 15</inkml:trace>
  <inkml:trace contextRef="#ctx0" brushRef="#br0" timeOffset="5531.43">4727 8328 946 0,'3'12'383'0,"-2"-7"-203"15,-1 2-37-15,-2 5 21 16,-4-2-35-16,-3 5-61 16,1 6-23-16,-2-6-23 0,0-4-7 15,0-1-16-15,1-2-24 16,1-1-89-16,1-2-67 16,4-1 106-16</inkml:trace>
  <inkml:trace contextRef="#ctx0" brushRef="#br0" timeOffset="6162.46">5043 7821 817 0,'6'11'330'15,"-3"2"-241"-15,-1 11 28 16,-2 1 7-16,1 10-40 0,7 6-23 15,-2 3-29-15,6 1-10 16,-3-5-10-16,0-2-2 16,-1-9-1-16,-2-5 2 15,0-6 2-15,-3-1 2 16,-3-7 7-16,0-4 4 16,-1-2 5-16,-3-8 1 15,4 3-3-15,-2 0-6 16,2 0-16-16,0 0-8 0,0-2-15 15,6-16-1-15,17-27-5 16,-8 27 3-16,6 7 3 16,-2 2 3-16,4 5 4 15,-1 4 4-15,-4 1 8 16,2 3 4-16,-7 4 10 16,-1 2 7-16,-2 5 7 15,-5 2 5-15,-2 7 10 16,-3-1 0-16,-5 1 11 15,0-1 2-15,-4-7 8 16,0 3 2-16,-3-7-9 16,-1-2-6-16,-1-1-16 15,-2-4-6-15,4-3-19 16,1 1-25-16,3-2-76 16,3 3-48-16,2-5-187 0,3-2 202 15</inkml:trace>
  <inkml:trace contextRef="#ctx0" brushRef="#br0" timeOffset="6405.73">5600 8284 980 0,'-6'12'472'0,"7"-4"-142"0,-2 4-159 15,-3-1 18-15,-4 3-60 16,-4-2-37-16,1 1-50 16,0 0-14-16,-1 0-17 15,6 5-18-15,-7-9-73 16,4 0-41-16,0-5-157 16,3 0 170-16</inkml:trace>
  <inkml:trace contextRef="#ctx0" brushRef="#br0" timeOffset="6862.03">6163 8020 986 0,'-10'-5'476'16,"2"5"-150"-16,-10 3-203 15,-3 0 4-15,-4 8-62 16,0 4-23-16,4 0-30 16,10 4-9-16,2 0-16 15,4 2-9-15,5 3-5 0,-3 1 1 16,9 0 5-16,8-2 3 16,6-3 3-16,3-5 1 15,10-3 7-15,0-4 3 16,5-8 6-16,1 0 3 15,-3-4 1-15,1-4 0 16,-3 4-8-16,-8-4-68 16,3 6 51-16</inkml:trace>
  <inkml:trace contextRef="#ctx0" brushRef="#br0" timeOffset="7181.78">6936 8359 1081 0,'14'3'427'16,"-7"2"-256"-16,-9-6 13 16,2 7 5-16,-6-3-38 15,0 1-71-15,1 9-24 16,-11-3-23-16,-3-2-28 16,-7 1-78-16,0-2-52 15,1-2-165-15,-1 2 178 16</inkml:trace>
  <inkml:trace contextRef="#ctx0" brushRef="#br0" timeOffset="8493.84">7655 7749 421 0,'-2'0'266'16,"2"0"-32"-16,0 0-29 16,0 0 26-16,0 0-53 15,0 0-28-15,0 0-44 16,-1 0-11-16,0 0-24 15,0 0-11-15,-11 2-22 16,-8-1-11-16,-30 2-13 0,22-4-3 16,16 5-4-16,-9-1-1 15,16 0-6-15,6 6-3 16,-9-5-13-16,16 6-5 16,-8 2-2-16,4-2 4 15,7 6 12-15,-6 1 6 16,4-1 4-16,-3 4 1 15,2-1 2-15,-2 1 1 0,1 5-1 16,1-1 1-16,-8 4 1 16,-3-2 2-16,-3-3 2 15,0 2 3-15,-4-6 2 16,-2-2 0-16,-6-7 0 16,8-2 1-16,3-3-2 15,6-1-1-15,1-1-3 16,-2-3-5-16,1 0-9 15,0 0-10-15,0 0-17 16,0 0-5-16,0-1 2 16,1 1 5-16,0 0 20 15,8 1 10-15,6 2 10 16,29 17 4-16,-35-6 4 16,-2 3-2-16,-5 4 2 15,2 7 0-15,-3-2-8 16,-5-5-2-16,5 4-8 15,-1-10-2-15,2 1-1 0,10 6 0 16,-8-12-4-16,6 6-2 16,2-6-64-16,-3-6-70 15,13 2 89-15</inkml:trace>
  <inkml:trace contextRef="#ctx0" brushRef="#br0" timeOffset="9182.67">8029 8162 622 0,'-4'-4'264'0,"8"1"-121"16,12-1 7-16,-17 1 29 16,1 1-25-16,-4-2-24 15,3 3-10-15,0-1-6 16,0 1-6-16,0 0-25 0,-13-5-10 16,1 0-22-16,-26-24-11 15,27 30-17-15,11 2-7 16,-10 3-13-16,4 3-5 15,-3 5-15-15,-8 1-6 16,8 7-5-16,7 2 1 16,8 0 8-16,5 1 4 15,2-3 3-15,2-5 1 16,-4-6 1-16,1-5 3 16,2-5 7-16,5-2 0 0,-7-8 2 15,-2-6-1-15,7-5-1 16,-10-5 0-16,10-3-2 15,3-1 1-15,-4-4 1 16,-3-5 2-16,-2 1 4 16,-7 0 4-16,-3 4 5 15,0 5 2-15,-2 4 6 16,-1 10 3-16,0 7 6 16,0 6 2-16,1 3-10 15,-2 2-9-15,3-3-18 16,0 0-7-16,1 0-3 15,0 15 1-15,5 39 8 16,1-26 4-16,0 7 1 16,0 0 3-16,-3-3 0 0,-3-1-1 15,3-3 0-15,0 0-1 16,-1-2 1-16,1-3-3 16,0-5-42-16,-2-4-59 15,4 0-213-15,4 0 201 16</inkml:trace>
  <inkml:trace contextRef="#ctx0" brushRef="#br0" timeOffset="9400.64">8356 8217 1168 0,'4'1'478'0,"-4"4"-302"15,-1 3 11-15,-7 3-48 16,-4 5-45-16,-6-1-60 16,2 6-12-16,-2-6-30 15,2-1-34-15,5-2-100 16,1-6-90-16,7-1 140 16</inkml:trace>
  <inkml:trace contextRef="#ctx0" brushRef="#br0" timeOffset="9959.89">8557 8124 703 0,'-47'32'312'0,"46"-32"-79"15,1 1-112-15,3-1-13 16,-3-1-7-16,0 0-46 15,5 0-15-15,19-5-4 16,32-7-3-16,-31 0-3 16,2 0-2-16,-9-6-2 15,0-1 3-15,-9 4 7 16,-6 2 6-16,-6 1 12 16,-4 4-1-16,-8 1-9 15,-6 1-5-15,-1 7-16 0,-2 1-3 16,4 7 1-16,5 9-2 15,2 4-4-15,4 1-5 16,5 7-6-16,4 4 0 16,5-1 0-16,1-2-1 15,3-3 2-15,1-8 0 16,8-1-2-16,3-4 0 16,0-6-3-16,5-3-2 0,-3-4-23 15,1-1-55-15,-2-3-234 16,-2-5 211-16</inkml:trace>
  <inkml:trace contextRef="#ctx0" brushRef="#br0" timeOffset="10714.46">8910 7717 1023 0,'0'3'390'0,"3"-3"-199"15,2-1-43-15,-5 0 8 16,0 1-16-16,0-1-82 16,0 0-28-16,0 0-19 15,0 0-6-15,0-1-6 16,19 1-3-16,20 1 1 15,-24 0 0-15,-1 3 3 16,-2-2 1-16,-7 2 1 16,3 5 3-16,-5 8 6 15,-7 3 2-15,-3 11 2 16,0 7-4-16,-5-1-5 16,3-1-4-16,5-5-2 15,0-6-1-15,3-4-1 16,5 0 1-16,1-5-1 15,2 0 1-15,1-3-2 0,-10-5-2 16,7 1-2-16,1-4 1 16,5 0 1-16,0 1 1 15,-6-5 3-15,3 2 1 16,-5-1 1-16,9 1 2 16,-10 0 1-16,-2 2-1 15,2 1 1-15,-3-5 0 16,1 0 5-16,0 7 5 15,0 14 3-15,1 30 1 16,3-25 7-16,-3 4 0 0,2-5 5 16,0 0 9-16,-3-2 6 15,-3-9 6-15,1 0 6 16,-4-5 0-16,0-1-10 16,5 2-7-16,-9-6-15 15,7 3-14-15,-6-7-47 16,-2-1-30-16,4-2-77 15,-1 0-56-15,5 1-293 16,9-1 323-16</inkml:trace>
  <inkml:trace contextRef="#ctx0" brushRef="#br0" timeOffset="16955.59">12070 7948 296 0,'-2'-1'200'15,"-1"0"-43"-15,2 0 5 16,0 1 11-16,0 0-38 16,-1 0-13-16,1 0-1 15,0 0-6-15,0 0-27 16,1 0-10-16,0-2-7 0,0 1-4 15,0 0-6-15,0 0-2 16,0 0-12-16,0 0-4 16,0 0-1-16,-1 0-1 15,0 0-3-15,-3-3-2 16,-10-2-10-16,-26-11-5 16,28 21-10-16,8 1-5 15,0 2-6-15,-11 5-7 16,6 7-8-16,4 3-4 15,4 7-1-15,6 3 2 0,-6 5 7 16,-9 3 4-16,10 6 4 16,-6-2 0-16,13 3 1 15,1-5 1-15,0 0 1 16,5 3 3-16,-11-8 1 16,6-1 2-16,-2-8 0 15,-8-6 2-15,2-3-7 16,-7-4-21-16,0-7-81 15,-2-2-67-15,-3-6 98 16</inkml:trace>
  <inkml:trace contextRef="#ctx0" brushRef="#br0" timeOffset="17166.25">11730 8229 1039 0,'7'13'374'15,"-1"-12"-228"-15,3-1-28 16,3-1 22-16,6 1-5 16,6 0-72-16,8 3-24 15,4-3-18-15,-8 0-8 16,5-2-5-16,5 0-31 0,0-5-136 16,8-3-203-16,6-1 223 15</inkml:trace>
  <inkml:trace contextRef="#ctx0" brushRef="#br0" timeOffset="17592.2">12379 8286 931 0,'7'6'384'0,"-8"-10"-125"15,-2 2-95-15,-2-8-11 16,-7 3-7-16,-5-1-78 15,4 1-22-15,-6 5-16 16,-7-4-5-16,7 9-18 16,-3 5-8-16,3 9-12 15,7 4-7-15,0 1-4 16,3-4-1-16,8-2 2 16,1 0 4-16,7-5 4 0,2-4 2 15,1 0 4-15,1-7 1 16,6 0 4-16,1 4 1 15,2-11 0-15,6 7 2 16,-5-9 1-16,-1 2 1 16,-3 1 3-16,-9-6 1 0,1 12 0 15,-9-3-1-15,3 4 3 16,-3 2 1-16,0-3 1 16,0 0-1-16,2 3-6 15,7 8-1-15,0-4-1 16,23 25 4-16,-22-26-128 15,-2-6-165-15,16 3 188 16</inkml:trace>
  <inkml:trace contextRef="#ctx0" brushRef="#br0" timeOffset="17815.23">12574 8174 813 0,'-3'3'410'0,"15"-1"24"16,-2-2-367-16,1 0 18 15,3-1-11-15,-4-4-33 16,5 2-24-16,-1 1-3 16,-2 0-25-16,-2 2-57 15,-2 0-203-15,-5 0 179 16</inkml:trace>
  <inkml:trace contextRef="#ctx0" brushRef="#br0" timeOffset="18008.33">12596 8288 621 0,'-7'7'369'16,"2"-3"-39"-16,4-3-159 16,-3-1-17-16,4 0-74 15,0 0-25-15,2 0-22 16,14 5-2-16,28 1-8 15,-27-13-6-15,4 1-95 16,6 6-146-16,-4-7 147 31</inkml:trace>
  <inkml:trace contextRef="#ctx0" brushRef="#br0" timeOffset="18323.73">12977 8199 1159 0,'-1'0'434'0,"-5"14"-306"0,-6 1-22 15,-26 35-6-15,35-29-34 16,5-4-57-16,4 0-7 0,9-8-1 16,-8-1 0-16,14-2 5 15,1-4 0-15,1-2 4 16,2-8 0-16,-4-8 2 15,0 4 0-15,1-9 3 16,1 7 3-16,-12-4 11 16,-6-8 11-16,-8 6 16 15,-6-2 2-15,-6 6-12 16,-6 2-13-16,0 7-29 16,5-1-8-16,0 5-21 15,1 1-23-15,8 5-80 16,-1 2-76-16,12 6 125 15</inkml:trace>
  <inkml:trace contextRef="#ctx0" brushRef="#br0" timeOffset="18513.18">13267 8304 1071 0,'6'4'456'0,"-1"-5"-289"16,3 3-50-16,-4-2 3 16,3 5-78-16,2 5-27 15,-4-6-55-15,4 2-80 16,-4-10 78-16</inkml:trace>
  <inkml:trace contextRef="#ctx0" brushRef="#br0" timeOffset="18950.98">13451 8032 1159 0,'8'-5'464'0,"3"0"-316"16,4 6 10-16,-4-1-32 15,0 5-46-15,-2-2-53 16,-3 2-9-16,0 2-5 15,1 1 0-15,-7 3-1 16,0 1 0-16,-4 3-6 16,-17-3-4-16,8 1-2 0,-2-2 0 15,5-3 0 1,13 2-3-16,-1-3-19 0,-1 1-10 16,7 2-9-16,2 2 0 15,14 0 17-15,10 3 9 16,3 1 10-1,0-5 10-15,-4 5 21 0,-11-5 11 16,-8 11 20-16,-6-5 8 0,-13 2 11 16,-3 5 0-16,-11-13-7 15,1 2-9-15,-3-8-24 16,1-7-10-16,7 1-37 16,1 1-36-16,3-2-112 15,3-7-78-15,12 1 142 16</inkml:trace>
  <inkml:trace contextRef="#ctx0" brushRef="#br0" timeOffset="19420.91">14799 7914 1238 0,'-7'-11'465'0,"-12"2"-283"16,1 1-51-16,-7 4-5 16,1 4-21-16,1 7-73 15,4 1-19-15,3 4-20 16,1-4-12-16,10 15-16 15,5 14-4-15,7 12 11 16,6 7 7-16,6 8 11 16,3-3 4-16,1-3 5 15,0-2 1-15,-6-15 3 16,-3-3 4-16,-9-11 6 16,-2-5-4-16,-4-7-105 15,-4-9-113-15,-5-6 128 0</inkml:trace>
  <inkml:trace contextRef="#ctx0" brushRef="#br0" timeOffset="19599.53">14444 8168 1043 0,'0'0'390'0,"13"-1"-270"15,9 1-13-15,3 0 14 16,9 0-36-16,3 0-59 15,0 0-11-15,1 1-3 16,2 3-37-16,-1 2 20 16</inkml:trace>
  <inkml:trace contextRef="#ctx0" brushRef="#br0" timeOffset="20065.58">14954 8180 1155 0,'6'11'412'0,"12"32"-323"0,-20-27 2 16,8 8 17-16,-9-2-30 15,5 1-59-15,-2-3-4 16,0-1-2-16,11 4-2 15,-10-9-1-15,4 4 2 16,-5-10 6-16,-6-7 1 16,4 1 1-16,0-4-13 15,2 1-25-15,0 0-11 0,0 0-11 16,0 0 6-16,7-12 14 16,11 1 3-16,24-30 3 15,-27 32 1-15,1 3 5 16,-2 1 11-16,1 6 26 15,-2 1 11-15,-4 5 18 16,0 5-1-16,-7-4 9 16,-3-2 9-16,-8 3 11 15,-5-2 4-15,-9 7-17 16,-1-1-17-16,1-1-27 16,2-4-14-16,5-4-50 15,11 3-51-15,-1-5-136 16,6 0-247-16,18-1 305 15</inkml:trace>
  <inkml:trace contextRef="#ctx0" brushRef="#br0" timeOffset="20284.55">15300 8097 1408 0,'9'-4'511'15,"-6"4"-349"-15,5 0-64 0,0 0 2 16,4 0-20-16,1-1-72 16,-2 0-4-16,8 0-1 15,4 1-3-15,-3 2-78 16,-1 2-59-16,-15 2-220 16,-4 2 216-16</inkml:trace>
  <inkml:trace contextRef="#ctx0" brushRef="#br0" timeOffset="20450.52">15300 8242 803 0,'-2'9'373'0,"3"-7"-86"15,5 8-121-15,2-7-50 16,3 0-7-16,7-1-62 16,4-5-14-16,3 5-7 15,0-2-24-15,-3-6-2 0</inkml:trace>
  <inkml:trace contextRef="#ctx0" brushRef="#br0" timeOffset="20766.31">15773 8161 1463 0,'-13'9'546'0,"-2"3"-430"15,6 9-7-15,6-1-7 16,-2-7-55-16,11 4-56 16,4-8 1-16,6 0 2 15,6 3 5-15,4-7 5 16,-3-5 3-16,2-1 2 16,0-8 1-16,-2-4 0 15,2 3 1-15,-14-9 10 16,6 0 8-16,-19-4 22 15,-5-1 3-15,-6 1-14 16,-5 2-14-16,-3 8-34 16,-4 3-16-16,2 7-25 0,-4 4-14 15,13 6-58 1,1-2-58-16,12 8 114 0</inkml:trace>
  <inkml:trace contextRef="#ctx0" brushRef="#br0" timeOffset="20976.43">16243 8207 1051 0,'8'11'411'0,"-5"-9"-171"16,2 7-73-16,-3-7 1 15,-1 2-22-15,-1-3-112 16,0-1-20-16,0 0-18 15,0 0-40-15,0 0-124 16,0 0-173-16,0 0 210 16</inkml:trace>
  <inkml:trace contextRef="#ctx0" brushRef="#br0" timeOffset="21310.15">16304 8031 785 0,'19'-12'342'0,"-2"9"-58"16,8 2-149-16,-1-2 7 16,0 2 9-16,-2 4-65 0,-6 0-17 15,-5 1-30-15,-3 3-12 16,-5-1-4-16,-1 2 2 16,-5 5 4-16,-5 4-2 15,-2 3-8-15,-5-1-7 16,0 1-8-16,4-3 0 15,1-4-5-15,5 0-4 0,10-5-3 16,-12-2-2-16,12-1 4 16,7 3 5-16,-2-4 6 15,9 4 2-15,2-4 2 16,-2-2-3-16,5-1-1 16,4-3 4-16,-1-2-122 15,-2-5-334-15,5-4 309 16</inkml:trace>
  <inkml:trace contextRef="#ctx0" brushRef="#br0" timeOffset="21847.33">17688 7823 1066 0,'-3'-11'421'0,"-5"-5"-206"16,-5-1-43-16,-5 6 15 15,-2 0-39-15,-2 9-103 16,-1 3-21-16,5 7-35 15,4 8-12-15,3 11-11 16,9 4 1-16,0 16 13 16,6 9 7-16,1 6 9 15,-1-1 2-15,8 0 0 16,-5-6 2-16,8-4 0 0,-2-6 0 16,-3-9 3-16,-2-10 2 15,-5-3 4-15,-3 0-4 16,-3-11-85-16,0 7-69 15,-8-20 88-15</inkml:trace>
  <inkml:trace contextRef="#ctx0" brushRef="#br0" timeOffset="22042.26">17400 8105 915 0,'13'-6'386'0,"5"2"-183"16,-1 1-39-16,11 1 9 15,9 1-38-15,-5-2-67 16,3-2-15-16,-7 2-33 16,-1 1-11-16,1 3-173 15,4 2 122-15</inkml:trace>
  <inkml:trace contextRef="#ctx0" brushRef="#br0" timeOffset="22277.46">18034 8240 1384 0,'-10'-1'535'16,"3"-2"-379"-16,-5-1-31 16,-3 0 0-16,1 2-50 15,1 0-50-15,3 0-4 16,-3 5-9-16,-1 1-8 15,6 5-15-15,3 3-8 16,3 0-13-16,7 2-3 0,2 6 5 16,0-4 5-16,10 0 6 15,-5-6 1-15,12-10-29 16,9 0-57-16,10-10 70 16</inkml:trace>
  <inkml:trace contextRef="#ctx0" brushRef="#br0" timeOffset="22510.51">18285 8113 1411 0,'5'0'489'0,"-3"0"-339"16,-1-1-67-16,-1 1-2 15,0-1 12-15,1 0-72 0,13 1-8 16,4-1 0 0,35 0-5-16,-38-2-25 0,6 2-53 15,-4 1-179-15,-5 3 164 16</inkml:trace>
  <inkml:trace contextRef="#ctx0" brushRef="#br0" timeOffset="22675.69">18362 8230 1121 0,'0'4'478'16,"2"-3"-290"-16,5 3-90 15,2-2-4-15,-2-3-71 16,-3 0-21-16,14-2 2 16,-3-5 9-16,9 3-129 15,11-2-176-15,1-7 193 16</inkml:trace>
  <inkml:trace contextRef="#ctx0" brushRef="#br0" timeOffset="23002.49">18785 8064 1272 0,'-2'-5'478'0,"-13"11"-309"0,-3 3-104 16,3 7-13-16,1 3 1 15,8 5-27-15,4-2-7 16,6 2-5-16,4-6-2 16,10-2 0-16,4-1 2 15,7-9 4-15,1-3 0 16,-3-9 0-16,-5-8 0 0,-3-3 3 16,-2-2 3-1,-7-2 11-15,-1 3 8 0,-16-4 9 16,-1 3-7-16,-7 4-23 15,2 2-16-15,-5 6-32 16,1 4-22-16,-2 3-45 16,3 3-32-16,5 5-146 15,1-2 174-15</inkml:trace>
  <inkml:trace contextRef="#ctx0" brushRef="#br0" timeOffset="23193.48">19131 8190 862 0,'8'9'399'0,"2"-5"-107"16,-1 4-89-16,-5-3-20 0,0 3-50 16,-1-4-100-16,-1 2-18 15,1-4-27-15,-3-3-54 16,0 0-280-16,0-1 240 15</inkml:trace>
  <inkml:trace contextRef="#ctx0" brushRef="#br0" timeOffset="23465.35">19350 7958 1259 0,'12'0'495'0,"-16"2"-321"16,1 6-34-16,-8 1 3 15,-2 3-48-15,1 5-59 16,1-1-9-16,8 3-13 16,1 1-8-16,9-2-9 15,5 2 0-15,3-5-3 16,8 1-2-16,-1-3 4 16,1-1 0-16,-1-5 2 15,2 0 2-15,2-6-47 16,3-1-59-16,-9-5 68 15</inkml:trace>
  <inkml:trace contextRef="#ctx0" brushRef="#br0" timeOffset="23642.68">19482 8014 1274 0,'-10'5'488'16,"6"10"-347"-16,-7 4-5 15,12 5-1-15,-1 2-40 16,0 2-50-16,4 0-11 16,-4-4-16-16,7-1-7 0,-6-9-39 15,-1-4-49-15,0-3-182 16,6-4 166-16</inkml:trace>
  <inkml:trace contextRef="#ctx0" brushRef="#br0" timeOffset="24256.1">21006 7842 740 0,'0'-12'398'16,"1"1"-134"-16,0 0-36 15,-6 1 4-15,-6 1-93 16,-3-1-42-16,-1 6-45 16,-5-5-17-16,4 9-21 15,3 4-13-15,1 11-15 16,5 13-6-16,3 17-5 16,3 4 6-16,0 14 9 15,0 0 5-15,4 4 4 0,-6 0 1 16,5-5 3-16,3-3 0 15,-5-15 0-15,9 1-1 16,0-11 1-16,-10-11 3 16,5-2-67-16,-1-9-68 15,-8-10 82-15</inkml:trace>
  <inkml:trace contextRef="#ctx0" brushRef="#br0" timeOffset="24456.33">20680 8104 822 0,'13'-1'434'16,"3"1"-62"-16,10 0-223 15,6 2 25-15,3 0-48 16,4-1-28-16,-4-4-39 16,-6 1-19-16,-7-1-26 15,-6-1-38-15,3 4-153 16,-3 0 125-16</inkml:trace>
  <inkml:trace contextRef="#ctx0" brushRef="#br0" timeOffset="25632.86">21345 8184 646 0,'36'-8'332'16,"-39"5"-35"-16,6 3-58 16,-6-1-3-16,3 0-33 15,-1 0-87-15,1 0-30 16,-1 0-48-16,-2 0-17 16,-16-1-10-16,-40-4-3 0,45 7-7 15,-1 4-2-15,6 1-12 16,0 2-4-16,3 4-6 15,1 3 1-15,5 4 6 16,0-4 4-16,2 4 7 16,2-1 1-16,0-6 4 15,0 5 1-15,-2-5 4 16,-2-12 1-16,-1 5 3 16,-1-5 1-16,1 0 3 15,0 0 0-15,0 0-2 16,0 0-2-16,0 0-5 15,-3 1-2-15,-1 2-2 16,0-2-1-16,4-1-15 16,0 0-5-16,0 0-6 15,0 0 1-15,0 0 11 16,2 7 6-16,1 3 9 0,3 1 6 16,16 26 10-16,-18-25 5 15,0 5 4-15,-3 2-1 16,0-2-8-16,0 2-4 15,-1-4-7-15,2-1-3 16,1-2-3-16,-1-3-17 16,5 0-102-16,2-3-81 15,8-5 118-15</inkml:trace>
  <inkml:trace contextRef="#ctx0" brushRef="#br0" timeOffset="26124.19">21587 8374 943 0,'-6'-9'410'0,"3"8"-158"16,-3-5-65-16,-1 3-6 16,0 0-37-16,-4 1-76 15,0-2-17-15,-9 3-24 16,12 3-11-16,-3 1-16 15,-2-4-3-15,13 2-7 16,-7 5-3-16,0 3-3 16,7 13 0-16,-8 0 1 0,2-8 1 15,8 10 0 1,-2-9 0-16,12 2 3 0,1-2 2 16,1-8 6-16,5-5 3 15,-1-9 2-15,-2 0-1 16,0-12-21-16,1 0-10 15,-6-8-7-15,1-5 2 16,-2-3 21-16,-4 1 11 0,0 5 8 16,-4 5 4-16,-1 15 4 15,1 7 0-15,-2 2 2 16,-1 4 0-16,0-4-3 16,0 5 1-16,0 21-1 15,0 27-1-15,1-24-1 16,1-4 0-16,2 2-5 15,-2-1-1-15,6-6-41 16,0 0-84-16,6-5 81 16</inkml:trace>
  <inkml:trace contextRef="#ctx0" brushRef="#br0" timeOffset="26276.56">21836 8447 1144 0,'7'-6'464'16,"-9"12"-233"-16,-1 5-103 16,-10 8-19-16,1-3-29 15,3-2-64-15,-4-4-5 16,7-4-73-16,4 1-77 16,0-7 88-16</inkml:trace>
  <inkml:trace contextRef="#ctx0" brushRef="#br0" timeOffset="26632.68">21953 8435 1028 0,'1'-5'430'0,"9"3"-211"15,2 2-65-15,-2-2 14 16,-3-8-46-16,10-1-70 15,-2-1-9-15,9-2-22 16,-5-2-2-16,-6 5 4 16,-9-5 7-16,-4 9 9 15,-3 2-4-15,-6 3-13 16,-5 0-8-16,-4 0-16 16,4 4-1-16,0 2 1 15,5 6-2-15,1 0-1 0,-5-4-1 16,8 8-1-16,4 3 1 15,3 2 1-15,7 4 1 16,0-10-1-16,2-3-2 16,8 1-2-16,-1-4 0 15,5-4-62-15,1-3-66 16,2-1 88-16</inkml:trace>
  <inkml:trace contextRef="#ctx0" brushRef="#br0" timeOffset="27146.43">22286 8203 1215 0,'12'4'426'0,"-2"-5"-345"16,6 2-21-16,-2 0 58 15,-7-1-8-15,2 1-37 16,-3-1-10-16,-7 2-40 15,6 2-10-15,-10 3-6 16,-7-1 0-16,9 11-1 16,-2 2-1-16,-1-5 0 15,2 4-1-15,-1 0-1 16,1-4-1-16,4-3-2 0,2 1 0 16,-1-11-7-16,0-1 0 15,5 2-2-15,-6-2 2 16,0 0 5-16,4 0 1 15,0 1 1-15,2 1 1 16,1 0 0-16,0 3 1 16,2 4 1-16,23 33 1 15,-31-27 7-15,-7-6 4 0,12 10 7 16,2-1 1-16,-4 0 2 16,-4-1 5-16,-5-6 10 15,1-1 6-15,2 0 7 16,-8 0-4-16,2-3-18 15,-10-1-21-15,-1-2-69 16,8-1-49-16,-6-4-216 16,10 1 209-16</inkml:trace>
  <inkml:trace contextRef="#ctx0" brushRef="#br0" timeOffset="27473.58">22718 8155 1430 0,'-33'4'531'0,"32"-3"-380"16,1 0-35-16,1 2-6 16,-1-3-32-16,0 0-61 15,0 0-8-15,22 1-2 16,33 2-3-16,-23-3-13 15,5 0-47-15,-15 0-132 16,-12 0-93-16,1 6 159 16</inkml:trace>
  <inkml:trace contextRef="#ctx0" brushRef="#br0" timeOffset="27637.64">22699 8306 928 0,'0'4'424'0,"0"-5"-153"15,6 3-150-15,3 3 9 16,8-2-38-16,4-1-36 16,11 1-20-16,-7-6-8 15,6 3-68-15,-10-3-108 16,5-6 99-16</inkml:trace>
  <inkml:trace contextRef="#ctx0" brushRef="#br0" timeOffset="28112.2">23208 8145 1174 0,'0'0'448'0,"-1"2"-282"15,-5 4-67-15,-3 5 5 16,-3 2-22-16,1 10-50 0,2-1-7 16,7 4-11-16,6 2-5 15,3-7-2-15,5-6-2 16,6-4 1-16,5-2 1 15,7-9 1-15,5 6 0 16,1-15 0-16,3-4 1 16,-10-4 3-16,-2-2 5 15,-8 0 18-15,-26-6 11 16,6 5 24-16,-9-3 0 0,-12 7-10 16,18 3-13-16,-23 0-32 15,-3 5-14-15,5 7-20 16,1 3-13-16,9 7-42 15,7 3-39-15,2 3-163 16,3 0 176-16</inkml:trace>
  <inkml:trace contextRef="#ctx0" brushRef="#br0" timeOffset="28319.54">23656 8331 1512 0,'8'7'579'0,"3"7"-439"15,-3-8-59 1,-4 0 9-16,-2-3-45 0,0-1-13 16,-2-2-24-16,0 0-45 15,0 0-108-15,0 0-89 16,0-1 134-1</inkml:trace>
  <inkml:trace contextRef="#ctx0" brushRef="#br0" timeOffset="28562.09">23963 7971 1454 0,'5'9'541'0,"-7"8"-439"15,2 5 16-15,-1 12-15 16,-7 0-27-16,11 4-30 16,-6-1-15-16,6-2-19 15,1 0-5-15,4-8-1 16,-6-4-2-16,-3-5 1 16,16 2-1-16,-14-6-38 15,2-3-34-15,0-2-111 16,-7-1-79-16,4-4 160 15</inkml:trace>
  <inkml:trace contextRef="#ctx0" brushRef="#br0" timeOffset="32168.63">3572 4940 814 0,'-7'32'322'16,"2"-30"-226"-16,-1 6-18 16,-7-1 12-16,2 15-26 15,0 9-6-15,-5 12-26 16,5 11-4-16,-2 8 6 15,0 0 3-15,6 6 0 0,2-1-5 16,5-1-15-16,0-3-7 16,7-3-7-1,5-4-1-15,-1-9-1 0,1-3 2 16,-1-12 0-16,-7-8 1 16,3-7 7-16,5-2-41 15,-2-7 25-15</inkml:trace>
  <inkml:trace contextRef="#ctx0" brushRef="#br0" timeOffset="32473">3373 5687 946 0,'2'20'344'0,"2"9"-281"15,2 2 18-15,3 4-22 16,1-1-9-16,8-2-26 16,-5-6-6-16,10-4 3 15,-2-6 2-15,-2-8 2 16,4-2-1-16,0-6-5 16,4-5-2-16,-1-5-1 0,0-4 0 15,-2-3 0-15,0 3 6 16,-5-2-86-16,-3 1 51 15</inkml:trace>
  <inkml:trace contextRef="#ctx0" brushRef="#br0" timeOffset="33552.83">3665 9953 727 0,'-20'-37'327'0,"14"34"-121"16,-2 0-28-16,-1 2 6 15,5 5-40-15,-7 2-67 16,5 6-25-16,-8 11-37 16,-1 4-6-16,3 20-6 15,0 9-2-15,3 10-1 16,4 4-2-16,4 7-1 16,-1 2 0-16,6 4 3 15,-1 0 2-15,12-6 1 16,0-5-1-16,8-9-2 15,5-3 0-15,-3-9 0 16,3-2-1-16,-6-8 1 16,-3-3 0-16,-4-9 2 15,-3-8 3-15,-2-6 3 16,-1-6 9-16,-5-7-98 16,-2 2-128-16,-3-15 135 15</inkml:trace>
  <inkml:trace contextRef="#ctx0" brushRef="#br0" timeOffset="33859.72">3554 10996 942 0,'0'11'357'0,"1"4"-268"15,-3 5 17-15,10 5-9 16,5 4-22-16,3-3-29 16,7-1-5-16,1-6-4 15,3-8-1-15,-1-6-3 16,0-2-5-16,3-2-4 16,-2 1-1-16,7-5-2 15,-1-4-2-15,7-7-1 16,-9-9-2-16,1 2-4 15,-3-2 0-15,-9-7-46 16,6 6-86-16,-3-7 80 16</inkml:trace>
  <inkml:trace contextRef="#ctx0" brushRef="#br0" timeOffset="37357.33">20574 8804 603 0,'-32'26'202'0,"28"-30"-170"16,1 4 12-16,2-2 19 16,1 2-1-16,0 0-25 15,0 0-5-15,0 0-4 16,9 0 2-16,9 0 4 15,29 3 1-15,-20-5 1 16,2-5-3-16,5 3-6 16,10 4-1-16,2-5-5 15,-2-1-3-15,6 0-4 16,-8-5-2-16,8 10-6 16,8-3-2-16,-1 2-1 15,8-1 2-15,0-2-3 16,1 1 2-16,-2-2-1 0,-3 5-2 15,-2-1 1-15,1 2 0 16,0 2 1-16,5 2-1 16,2-2 1-16,2-1 0 15,-3 0 0-15,-6-4 1 16,1-2 1-16,-2-2-1 16,7-3-1-16,4 5 0 15,0-3-1-15,0 2-1 16,-6-2 0-16,3 2 1 0,-1 1 0 15,-5-2 1-15,10 2-1 16,-1-2 0-16,-4 2-2 16,8 6 0-16,-7-2-1 15,-4 2 0-15,2 1 1 16,-2-6 0-16,9 8 1 16,1-3 0-16,-3-1 0 15,8 5 2-15,-12-5 6 16,1 1 2-16,1-2 7 15,-10-4 3-15,7 2 7 16,-2 2 5-16,-17-2 3 16,-1 3-2-16,-21-2-8 15,-5 2-6-15,-2 0-5 16,-3-1-2-16,2 1-3 16,-1 2-1-16,-2-2-3 0,-2 2 0 15,-3-1-1-15,-8-3-1 16,6 3 1-16,1 5-14 15,-8-6-100-15,-7 1-115 16,-7 2 136-16</inkml:trace>
  <inkml:trace contextRef="#ctx0" brushRef="#br0" timeOffset="38502.9">14654 8850 407 0,'-8'-3'243'0,"2"2"-6"16,2-2-70-16,4 9 0 16,0-6-45-16,0 0-37 15,0 0-45-15,0 0-9 16,0 0-5-16,0 0-4 16,5 0-3-16,12 0-1 15,33 0-3-15,-25-3-3 16,11 0-7-16,6 3-3 0,-1-4-2 15,-10 6 0 1,1 0 0-16,22 3 0 0,10-2 1 16,-1 1 0-16,-10-5 3 15,2-3 0-15,2 2 1 16,-3-1 0-16,6 5 2 16,-8-1-2-16,-6-4 0 15,4 3 0-15,-9-10-1 16,4 6 0-16,2 1 0 15,-2-1 0-15,-1 3 0 16,3 1 1-16,-7 0 9 16,-2 3 5-16,-8-3 4 15,-6-1 1-15,5 2-8 16,-9-2-4-16,9 1-5 16,2 1-1-16,-4-3-1 15,7 2-1-15,-4 0 0 16,-1 2-1-16,1 0 0 0,2-2 0 15,0 0 0-15,5-1-1 16,0 4 3-16,-1-1 2 16,-1 2 4-16,-9-5 2 15,-4-4 0-15,4 3-1 16,6 2-1-16,2-3-1 16,1 1-2-16,-2-3-1 0,-6 0-1 15,3 6 0-15,2 1-1 16,0 4-1-16,-3-5 3 15,-1-1 0-15,-8-3 3 16,-5 2 4-16,-10 1-7 16,-2 4-28-16,-11-7-150 15,-9-1 120-15</inkml:trace>
  <inkml:trace contextRef="#ctx0" brushRef="#br0" timeOffset="40365.74">4558 12554 510 0,'-2'0'319'15,"3"1"-75"-15,-1-1 0 16,0 0-19-16,0 0-73 16,0 0-36-16,0 0-53 15,-1-1-18-15,0 0-20 16,0 0-5-16,0 0 3 15,-2-3 9-15,-3-9 11 16,1 7 4-16,-31-33-6 16,16 27-9-16,-9 8-18 15,-5-4-9-15,8 11-9 0,-3 3-5 16,6 8-3-16,2 12-2 16,2-7-3-16,10 10-1 15,1-4 1-15,5-9 0 16,6 11 6-16,2-6 1 15,8 4 2-15,0-1 2 16,6-5 1-16,4-1 2 16,-2-7 2-16,4-1 1 15,-4-9 4-15,-9-6 2 0,2-9 4 16,-3-2 2-16,0-11 0 16,7 3-2-16,-6-1-3 15,-1 1-1-15,-2 3-1 16,-7 3 0-16,0 5 0 15,7 4 0-15,-9 4-2 16,7 5-3-16,-5 1 0 16,-6 4 0-16,5 5 2 15,-4 3 4-15,8 8 3 16,-1-3 2-16,6 3 1 16,0-1 1-16,-6-2 0 15,5 2 0-15,-8-5-3 16,-1-1-3-16,2-5-4 15,4 1-27-15,2-4-113 0,6 0-94 16,3-5 132 0</inkml:trace>
  <inkml:trace contextRef="#ctx0" brushRef="#br0" timeOffset="40921.48">5085 12784 515 0,'-1'0'264'0,"0"0"35"15,-1 0-147-15,1 0 18 16,0 0 5-16,0 0-13 15,0 0-19-15,-1 3-24 16,-2 8 5-16,-2 3-34 16,-7 32-14-16,-8-25-30 15,16 3-14-15,-12-5-20 16,-1-7-10-16,10-2-72 16,5 2-61-16,-5-12-189 15,0 0 194-15</inkml:trace>
  <inkml:trace contextRef="#ctx0" brushRef="#br0" timeOffset="41611.17">5699 12653 746 0,'4'-40'350'15,"-6"34"-121"-15,-3-5-3 16,-2 2-12-16,-2-3-32 15,-2 3-62-15,-1 1-17 0,-5 4-36 16,0 8-16-16,-4 2-23 16,-4-4-14-16,10 13-19 15,3 4-5-15,2 3-7 16,5 2-1-16,1 2 0 16,-2-5 2-16,10 2 4 15,12 4 2-15,-1-7 6 16,5-3 1-16,-1-5 1 15,-3-4 1-15,3 0 1 16,3-1 0-16,-1-6-8 16,2-1-64-16,-2-2 52 15</inkml:trace>
  <inkml:trace contextRef="#ctx0" brushRef="#br0" timeOffset="41905.04">6185 12838 820 0,'0'5'393'0,"1"-1"-61"0,-1-1-123 16,0-3 27-16,-1 0-14 15,0 0-56-15,0 0-95 16,-1 6-23-16,-17 10-33 16,-30 26-19-16,30-20-75 15,2-13-51-15,7 2-185 16,10 1 195-16</inkml:trace>
  <inkml:trace contextRef="#ctx0" brushRef="#br0" timeOffset="42742.8">6909 12252 868 0,'1'-8'409'16,"7"3"-191"-16,-18-5-27 15,10 3 4-15,-17-5-53 16,-3 3-29-16,-6 2-38 15,-4-3-15-15,0 6-21 16,-2-2-6-16,8 8-14 16,0 5-4-16,6 4-12 15,3 2-4-15,4 2-12 16,6 5-5-16,5 1-1 0,0 1 2 16,7 1 3-1,0-1 4-15,1 2 5 0,3 4 2 16,-4 1 3-16,-1 7 2 15,-2-3 2-15,-4 3 2 16,-4-1 1-16,-3-17 1 16,-4 6 4-16,-2-10 0 0,1 0 2 15,0 7-1-15,2-12 0 16,2 1-2-16,2-9-5 16,3-1-4-16,3 0-19 15,0-1-10-15,0 0-8 16,0 0-1-16,6-1 11 15,13-1 6-15,26-1 7 16,-25 10 3-16,-4 8 7 16,-4 1 3-16,-2 11 10 15,-5 4 2-15,-2 3 3 16,-2 1 0-16,0-1 1 16,2-2 0-16,0-4-3 15,2-3-2-15,0-9-6 16,1 2-4-16,2-10-4 15,2 3-2-15,7-3-72 16,0-5-72-16,14-7 94 16</inkml:trace>
  <inkml:trace contextRef="#ctx0" brushRef="#br0" timeOffset="43314.63">7209 12431 836 0,'-3'0'397'16,"0"-2"-85"-16,3 2-176 15,0 0 6-15,0 0-25 16,0 0-35-16,-1 10-45 16,0 12-10-16,0 43-10 15,3-24-4-15,4-1-7 16,1 0 0-16,3-3-3 16,-1-4 0-16,-2-10 2 15,-2-3 0-15,-3-10 5 16,-2-2 3-16,1-3 6 0,-1-4 1 15,0-2-4-15,0 0-7 16,0 0-13-16,0 0-7 16,0-1-8-16,6-10-2 15,0-3 1-15,38-29 0 16,-16 31 3-16,-2 3 0 16,3 6 7-16,2 4 3 15,-11 3 13-15,1 4 11 0,-15 4 17 16,-1 2 9-16,-4 2 9 15,0-1 5-15,-7 3 4 16,-1-1 1-16,-3 1-3 16,-10-1-6-16,0-2-12 15,-8-3-8-15,-6-3-15 16,4-3-6-16,4-1-22 16,10-4-23-16,7-1-68 15,1-2-56-15,8-1-189 16,8 0 217-16</inkml:trace>
  <inkml:trace contextRef="#ctx0" brushRef="#br0" timeOffset="43527">7780 12765 1024 0,'11'10'431'15,"-10"-1"-147"-15,1 5-50 16,-9 3 7-16,-6 0-25 16,-6 0-110-16,-2-1-40 15,2-5-55-15,0 0-36 0,7-5-105 16,2-4-88-16,10-2 129 16</inkml:trace>
  <inkml:trace contextRef="#ctx0" brushRef="#br0" timeOffset="44426.65">8209 12333 651 0,'0'-1'303'0,"0"0"-114"16,0 0 14-16,0-1-4 16,0 1-27-16,0-6-40 15,0-1-12-15,-3 0-23 16,0 2-8-16,-2 1-23 16,-15 2-11-16,-24-23-21 15,30 30-7-15,1 4-15 16,2 0-7-16,3 4-12 15,-3 1-8-15,11 3-4 16,0 3-1-16,6-1 6 0,3 4 4 16,4 1 5-16,-1-2 2 15,-1 2 3-15,-1-2 1 16,-1 3 2-16,4 10 1 16,-8-11 0-16,-2 0 2 15,-3-7 3-15,-8-8 3 16,1 3 4-16,-1 3 1 0,-3-6-1 15,-1 2-2-15,2-6-7 16,-1-1-3-16,6-2-6 16,0-2-7-16,5 0-20 15,0 0-6-15,0 0-1 16,0 0 2-16,9 0 19 16,3 0 6-16,-1 1 5 15,25 6 4-15,-29 5 12 16,-3 1 8-16,0 11 12 15,-1 4 1-15,-3 1-4 16,3 3-3-16,-2-6-10 16,0-2-5-16,4-4-5 15,0-2-4-15,2-6-2 16,0-3 4-16,0-6-93 16,-1-2-76-16,7-5 102 0</inkml:trace>
  <inkml:trace contextRef="#ctx0" brushRef="#br0" timeOffset="46207.68">8692 12686 663 0,'-1'0'271'0,"0"-1"-103"0,0 0-36 16,0 0-3-16,0 0-26 15,0 0-56-15,0-14 5 16,-4-28 36-16,3 29 14 15,-4 6 4-15,-4-5-10 16,-4 9-28-16,-4-1-16 16,-1 5-33-16,2 14-12 15,-2 1-19-15,2 3-5 16,3 5-3-16,-5-1-2 0,15 6 2 16,4 0 0-16,5-2 8 15,4 1 1-15,4-6 0 16,1-2 0-16,2-9 1 15,9 0 2-15,-8-11 6 16,3-6 1-16,-1-9 1 16,-4-9-3-16,0-11-8 15,-2-3 0-15,0-7 1 16,-3 0 4-16,-2 2 9 16,2 6 3-16,-8 1 6 15,1 6 5-15,-6 7 9 16,-5 3 10-16,1 17 8 15,-3 1-5-15,5 11-10 16,2 4-13-16,0 12-12 16,3 13 0-16,0 5 2 15,0 6 2-15,2 5-1 0,-1-6 1 16,2-1-4-16,2-2 0 16,3-12-2-16,-1-4-1 15,2-8-36-15,2-6-55 16,1-3-199-16,0-4 186 15</inkml:trace>
  <inkml:trace contextRef="#ctx0" brushRef="#br0" timeOffset="46392.26">8994 12780 742 0,'2'4'353'0,"-3"0"-29"16,5 3-86-16,-9 2-2 15,-10-3-14-15,13 10-102 16,-7 0-41-16,6 8-49 16,2 1-11-16,-7-12-71 15,8-1-55-15,-3-9-165 16,1-3 160-16</inkml:trace>
  <inkml:trace contextRef="#ctx0" brushRef="#br0" timeOffset="47550.89">9231 12741 751 0,'-3'0'323'0,"2"0"-150"16,0 0-16-16,0 0-38 16,0 0-31-16,-1 0-63 15,1 0-16-15,1 0-7 16,0 0 1-16,5-1 6 15,13-4 2-15,31-24 8 16,-33 9 2-16,-3-2 6 16,-1 5 4-16,-10 0 11 15,0-1 6-15,-7 7 15 16,-5 0 6-16,-6-1 6 16,-4 3-3-16,0 8-18 15,0 6-13-15,-3 11-22 16,3 7-7-16,2 6-13 15,6-3-5-15,11 6-6 16,2-2-2-16,10 2 4 0,-1-2 2 16,8-4 5-16,0-1 1 15,3-6 1-15,2-6-1 16,4-3 2-16,-4-8 0 16,5-2-39-16,3 2-63 15,-8-13 67-15</inkml:trace>
  <inkml:trace contextRef="#ctx0" brushRef="#br0" timeOffset="49063.12">9683 12240 679 0,'-24'-34'262'0,"24"31"-127"15,4 3-21-15,-2-3 11 16,-2 3-14-16,0-1-45 16,0 0 0-16,0 0 9 15,0 1 3-15,0 0-7 16,0 0-10-16,0 0-19 15,0 0-9-15,1 9-16 16,0 5-6-16,-1 36-8 16,-4-25-1-16,1 2-3 15,2 2 0-15,1 1-1 16,2 3 1-16,0-1 1 16,-1-5 0-16,2-2 1 15,-3-13 1-15,3 0-1 16,2-6-2-16,1-1-3 15,2 5 1-15,3-10 1 0,4 2 2 16,-4-8 5-16,2 3 1 16,-5-1 1-16,-4-2 1 15,0 6-2-15,-3-3-1 16,-1 7 3-16,0-4 3 16,0 4 10-16,0 19 6 15,-1 32 3-15,-1-31 2 16,1 5 3-16,0 1 1 0,0 1 1 15,-1-2 0-15,1 0-7 16,0-2-4-16,2-4-7 16,0 0-1-16,-2-8 2 15,0-3 3-15,-6-5 5 16,2-4-1-16,-3-2-17 16,-1-1-36-16,4 0-118 15,-2-4-82-15,7-6 130 16</inkml:trace>
  <inkml:trace contextRef="#ctx0" brushRef="#br0" timeOffset="49933.14">10020 12123 527 0,'-4'-4'316'16,"1"0"-30"-16,-3-3-71 16,-2 2 0-16,1-1-52 15,14 8-35-15,-7 0-56 16,0-1-22-16,0-1-43 0,0 0-12 16,0 0-14-16,0 0 1 15,0 0 15-15,0 0 3 16,2 0 1-16,11 4 1 15,-7-2 2-15,-2 2 3 16,-2 8 10-16,7 4 5 16,3 41 3-16,-23-20-1 15,-3 7-8-15,-2 3-6 0,10 4-5 16,3-2-1-16,0-5-3 16,-2-5 0-16,5-7-1 15,8-4 0-15,-3-7-1 16,-5-6 0-16,5 0 0 15,-5-1-1-15,4-5 2 16,7-1-1-16,-5-5 3 16,5-1 1-16,-7-2 2 15,-1 0 1-15,0 2-3 16,-3-2 0-16,0 0-3 16,0 0 0-16,0 8 0 15,0 10 3-15,-1 34 6 16,1-25 4-16,-3 5 8 15,1 3 7-15,-1-1 8 0,1 2 3 16,-10-3 4-16,3-15-3 31,5-9-7-31,1 1-4 0,-14 23-8 0,-4-8-3 16,12-3-7-16,-5-16-28 16,12-1-100-16,-1 1-77 15,0-7 109-15</inkml:trace>
  <inkml:trace contextRef="#ctx0" brushRef="#br0" timeOffset="61209.41">13335 12335 331 0,'36'7'260'0,"-29"-10"18"15,-1 2-57-15,2 0-21 0,-6-1-51 16,-2-1-23-16,4 1-27 15,-4 0-10-15,0 1-11 16,0 0-7-16,-1 0-15 16,-9-13-9-16,-45-29-10 15,22 30-5-15,0 2-10 16,-3 3-8-16,5 7-8 16,2-2-3-16,7 6-5 15,2 5-3-15,9 5-9 16,2 8-1-16,6 14 3 15,3 8 2-15,1 16 9 16,2 10 3-16,3 6 2 16,0 6-1-16,4-1 0 15,0-6-1-15,3-6 0 16,1-13-1-16,-1-12 2 0,-1-2 0 16,-7-21 1-16,-2-2-31 15,-5-10-97-15,-6-8-83 16,-2 2 116-16</inkml:trace>
  <inkml:trace contextRef="#ctx0" brushRef="#br0" timeOffset="61381.83">12910 12658 1118 0,'2'-13'407'0,"10"4"-278"16,-4-1-28-16,6 6 18 15,7 0-14-15,5 2-54 16,3-3-17-16,8 3-13 16,1 2-6-16,-3 2-42 15,4 2-78-15,2 6 69 16</inkml:trace>
  <inkml:trace contextRef="#ctx0" brushRef="#br0" timeOffset="61813.73">13700 12793 1047 0,'-5'-9'454'16,"-1"1"-231"-16,-6-4-74 0,-2 1-5 15,-2-1-57-15,-3 2-34 16,2 7-27-16,0 1-8 15,1 6-13-15,2 5-8 16,2 5-11-16,3 8-1 0,5 6 3 16,1 1 0-16,6 1 4 15,3-5 0-15,6-9 2 16,2-4 0-16,2-9 3 16,-4-6 3-16,0-3 2 15,2-5 4-15,-3-3 0 16,2-3-1-16,1 1-1 15,-2 0 0-15,0 7 6 16,-2 2 5-16,-4 6 9 16,0 3 4-16,-1 6-1 15,-2 3-1-15,4 3-7 16,-2 2-3-16,1 0-8 16,1 0-4-16,2-3-33 15,1-4-53-15,5 1-379 16,9-2 318-16</inkml:trace>
  <inkml:trace contextRef="#ctx0" brushRef="#br0" timeOffset="62036.47">13945 12636 1491 0,'0'-2'536'0,"11"2"-396"0,-7 0-93 16,8 0 15-16,-3-1-5 16,4-1-24-16,7-2-26 15,-2 1-3-15,10 1-7 16,0-1-47-16,2 3-157 16,-3 3-178-16,-6 9 229 15</inkml:trace>
  <inkml:trace contextRef="#ctx0" brushRef="#br0" timeOffset="62213.2">14035 12776 884 0,'-5'1'421'16,"3"0"-73"-16,5 1-211 16,-3-2-2-16,0 0-6 0,10 0-31 15,11 0-43-15,29-2-13 16,-27 1-18-16,0 1-34 15,2-1-174-15,6 0 133 16</inkml:trace>
  <inkml:trace contextRef="#ctx0" brushRef="#br0" timeOffset="62541.6">14430 12659 1342 0,'-5'20'503'0,"4"5"-376"16,-2 1-6-16,4-5-5 15,6 1-43-15,6-10-54 16,2-3-3-16,8-5-2 16,6-4-2-16,0-9-3 15,2-3 2-15,-2-7 4 16,-4-4 6-16,-9-5 11 15,-5-1 7-15,-11 2 13 16,-6 2 3-16,-9 4-6 16,-5 0-9-16,-4 7-22 15,0 3-16-15,3 9-27 16,0 8-17-16,8 5-41 16,3 2-31-16,5 7-105 0,3-3-106 15,18 15 206-15</inkml:trace>
  <inkml:trace contextRef="#ctx0" brushRef="#br0" timeOffset="62727.34">14908 12812 1074 0,'23'2'418'0,"-11"-1"-255"16,3 2-62-16,-11-1-39 15,9 2-4-15,-12-2-107 16,4-2-76-16,1-9 80 16</inkml:trace>
  <inkml:trace contextRef="#ctx0" brushRef="#br0" timeOffset="63134.13">15029 12515 1022 0,'12'-6'461'0,"-2"3"-222"16,3 2-39-16,-3-1-5 15,-3 2-70-15,0 0-48 16,-4 0-47-16,-1 6-12 16,-2 5-8-16,-6-2-9 15,-2 11-17-15,-2-4-6 16,-1-1-7-16,3 2 3 15,2-5 10-15,3-2 3 16,-1-2 1-16,6 1 0 0,1-1 0 16,5 1 2-16,4-3 6 15,-1 2 4-15,2-4 12 16,-3-4 8-16,3 6 13 16,0-2 11-16,-3 3 6 15,-3 2-1-15,-4 0 10 16,-5 1 0-16,-4 4-3 15,-4-1-1-15,-3 2-18 16,-2-4-11-16,-1-4-14 16,3-1-14-16,-1-2-64 15,1-3-48-15,8-1-111 16,5 1 133-16</inkml:trace>
  <inkml:trace contextRef="#ctx0" brushRef="#br0" timeOffset="63770.51">16443 12300 735 0,'7'-12'367'16,"-1"-4"18"-16,-3-2-206 15,1 0 16-15,-12 0 14 16,2 5-44-16,-13-4-64 16,-9 2-16-16,-1 8-23 15,-7-1-17-15,7 16-32 16,2 10-13-16,9 14-15 16,5 9-5-16,10 14 4 15,4 7 3-15,9 7 9 16,0 4 1-16,2-5 3 15,-2-3 1-15,0-7 0 16,-2-2 1-16,-5-8-18 16,-1-5-35-16,-7-15-75 15,-3-8-52-15,-4-13-423 16,-8-16 409-16</inkml:trace>
  <inkml:trace contextRef="#ctx0" brushRef="#br0" timeOffset="63927.54">16042 12553 1137 0,'10'-10'423'15,"17"6"-241"-15,7 4-23 0,-4-3-4 16,0 3-4-16,2 2-87 16,-1 1-26-16,10-2-44 15,-1 1-52-15,4 6 38 16</inkml:trace>
  <inkml:trace contextRef="#ctx0" brushRef="#br0" timeOffset="64224.79">16726 12726 1333 0,'-2'-10'530'0,"-6"-1"-273"16,-1-1-73-16,-1-2-60 0,-1 1 1 16,-1 3-67-16,1 1-33 15,-1 9-21-15,1 7-6 16,0 8-14-16,3 5-5 16,3 7-1-16,4 2 2 15,6 2 6-15,4-2 3 16,7-2 1-16,4-4-2 15,9-8-45-15,5-5-45 16,10-10-137-16,7-2 146 0</inkml:trace>
  <inkml:trace contextRef="#ctx0" brushRef="#br0" timeOffset="64434.91">17007 12575 1531 0,'2'0'536'0,"2"-3"-454"15,-2-2-16-15,-2 5 9 16,6 0-24-16,15-1-44 16,31 1-2-16,-28-2 0 15,-2 1-49-15,0 0-130 0,-4 3-124 16,-5 8 168-16</inkml:trace>
  <inkml:trace contextRef="#ctx0" brushRef="#br0" timeOffset="64626.96">17083 12707 846 0,'-12'-2'388'16,"12"2"-88"-16,2 2-112 15,7 0-56-15,3 3-1 0,2-3-64 16,1-2-29-16,5 0-21 15,0 0-3-15,3 0-74 16,5 0-108-16,3 0 109 16</inkml:trace>
  <inkml:trace contextRef="#ctx0" brushRef="#br0" timeOffset="64956.47">17511 12572 1002 0,'-24'0'506'16,"12"9"-10"-16,4 7-374 15,-6-1-18-15,9 8-17 16,2-2-34-16,3 1-38 0,11-1-1 16,2-5 2-16,9-3-1 15,1-7-4-15,2-3-5 16,4-6-3-16,-3-7 0 15,-8-6 3 1,-10 9 4-16,1 0 9 0,20-27 6 16,-12-1 15-16,-5-3 7 15,-22 16 0-15,-5 0-5 0,-8 7-20 16,-3 5-14-16,1 1-24 16,4 9-11-16,3 3-36 15,2 7-32-15,8 11-62 16,4 1-60-16,10 10 136 15</inkml:trace>
  <inkml:trace contextRef="#ctx0" brushRef="#br0" timeOffset="65155.42">17858 12692 1127 0,'24'-4'465'0,"-14"8"-193"16,-8 0-58-16,2 3-62 0,-2 2-13 16,-2-2-101-16,6 1-28 15,-3-4-18-15,7-4-45 16,2-3-123-16,-6-8-118 16,20-3 170-16</inkml:trace>
  <inkml:trace contextRef="#ctx0" brushRef="#br0" timeOffset="65429.19">18173 12320 1296 0,'0'3'526'0,"-6"5"-297"16,-5 6-56-16,-6 7-27 16,1 5-46-16,3 6-72 15,5-3-13-15,6-1-6 16,5-1-1-16,9-8-3 15,1-4-1-15,9-2-2 16,2-2-1-16,8-3-1 16,4 0 0-16,5-3-1 15,-1-5-2-15,-4-6 2 16,-5 2-11-16,-13-5-83 16,-4 2-78-16,-8 3 103 15</inkml:trace>
  <inkml:trace contextRef="#ctx0" brushRef="#br0" timeOffset="65619.48">18336 12422 1101 0,'4'17'496'0,"-6"-2"-157"16,-3 9-181-16,1 4-7 15,-2 4-31-15,1-2-45 16,2 1-42-16,-3 0-7 15,4-4-10-15,2-1-7 0,0-7-17 16,5-3-34-16,0-5-98 16,-2-2-78-16,7-2 126 15</inkml:trace>
  <inkml:trace contextRef="#ctx0" brushRef="#br0" timeOffset="66302.39">20200 12053 937 0,'-9'-9'435'15,"2"0"-144"-15,-3 6-126 16,-1 2 0-16,-6 1-40 0,0 0-39 16,-2 3-44-16,3 4-13 15,-2 2-16-15,3 7-6 16,3 6-10-16,2 5-1 15,8 21 1-15,1 7 2 16,4 12 3-16,1 6-1 16,2-1 1-16,0 1-1 0,0-10 0 15,-1-7 1-15,-1-10-1 16,-1-6 1 0,-3-9-16-16,-1-7-36 0,-1-11-122 15,-3-5-256-15,1-8 277 16</inkml:trace>
  <inkml:trace contextRef="#ctx0" brushRef="#br0" timeOffset="66484.17">19854 12492 1137 0,'22'-6'460'0,"-6"-2"-270"15,-1 7-35 1,0 0-14-16,10 0-24 0,4 1-48 15,1-2-15-15,5 0-26 0,-1-3-12 16,8 4-65-16,2 1-60 16,2 6 68-16</inkml:trace>
  <inkml:trace contextRef="#ctx0" brushRef="#br0" timeOffset="67147.37">20487 12552 944 0,'-9'-9'317'0,"6"6"-281"15,3 3-20-15,0 2 5 16,0-2 6-16,0 0 16 16,0 0 23-16,1 8 56 15,1 7 19-15,25 35-1 16,-29-22-8-16,1 10-35 15,-1 3-15-15,4 5-28 0,3 1-15 16,0-11-22-16,1 1-6 16,-6-18-3-16,-2-11-1 15,2-3 1-15,-1-9-10 16,0-3-16-16,0-1-7 16,1-11-13-16,-3-2 5 0,3-4 6 15,1 3 2-15,1 2 5 16,9 2 3-16,-1 3 7 15,2-1 4-15,3 3 16 16,-4 3 11-16,3 5 17 16,0 5 11-16,-5 1 5 15,0 7 2-15,-2 2 0 16,-2 0-3-16,-3 3-10 16,0 0-4-16,-4 3-10 15,-1 1-2-15,-4-3-3 16,-4-1-2-16,-4-1-6 15,1-2-9-15,0-3-32 16,-1-1-26-16,1-6-75 16,0-1-52-16,0-3-197 15,3-7 238-15</inkml:trace>
  <inkml:trace contextRef="#ctx0" brushRef="#br0" timeOffset="67711.28">20461 12384 897 0,'-12'-7'487'0,"12"-3"16"0,-7 0-326 16,3 4-21-16,-2 4-40 15,-18 0-48-15,10 5-59 16,-5 3-5-16,-4 2-4 16,10 2-1-16,-6 0-9 15,6-2-4-15,3 6-7 16,8 3 0-16,4 0 4 16,6 3 6-16,4-2 11 15,-1 4 1-15,7-3 6 16,-4 1 2-16,-9-4 6 15,-1-4 1-15,-4 6 4 16,-6-2-1-16,2 3-2 16,-7 2-3-16,-8 2-4 0,3 2-2 15,-8-1-4-15,8-3 0 16,2-7-2-16,3-3 0 16,7-5-6-16,-1-1-5 15,7-2-9-15,0-2 0 16,-2-1 2-16,0 0 4 15,16 3 8-15,31 12 4 0,-31-8 9 16,-9 0 10 0,-1 7 13-16,-6 0 2 0,0 4-1 15,0 2-4-15,0 1-11 16,5 6-2-16,-5-4-7 16,0-4-5-16,3-1-5 15,3-4-4-15,-2-4-70 16,3-2-60-16,10-3-244 15,-1-6 236-15</inkml:trace>
  <inkml:trace contextRef="#ctx0" brushRef="#br0" timeOffset="67994.11">20812 12862 1226 0,'16'7'474'16,"-13"-4"-231"-16,-3-1-33 15,-3 3-27-15,3-5 0 0,-1 0-103 16,-2 7-33-16,-8 10-31 15,-26 18-11-15,20-19-60 16,7-5-53-16,1-10-139 16,4 1-292-16,2-16 358 15</inkml:trace>
  <inkml:trace contextRef="#ctx0" brushRef="#br0" timeOffset="68541.72">21058 12568 972 0,'-9'-23'467'0,"4"12"-69"16,2 0-165-16,-7 4-54 0,1 5-16 15,-4 2-87-15,-4 2-38 16,0 3-33-16,2-3-5 15,7 6-8-15,1 3-4 16,4-1-3-16,1 5-2 16,-1-1 2-16,9 3 1 15,-1-1 4-15,-3-2 1 16,2-1 6-16,-3-4 3 16,5 1 7-16,7 3 4 0,-5-3 7 15,-2 1 4-15,-8 1 0 16,-7 0 0-16,1 5-5 15,1-3-3-15,0 0-6 16,-1-3-3-16,4-3-5 16,1 1-3-16,-2-7-5 15,5 0-5-15,-5-1-7 16,5-1 0-16,0 0 4 16,0 0 4-16,0 0 8 15,4 2 3-15,2 3 3 16,-3-3 4-16,4 10 7 15,21 33 4-15,-28-22 3 16,-1-1-1-16,2 2-8 16,-2-5-7-16,8-2-10 15,6 4-29-15,-3-10-115 16,7-8-23-16,6-5 89 0</inkml:trace>
  <inkml:trace contextRef="#ctx0" brushRef="#br0" timeOffset="68972.66">21334 12785 961 0,'15'-2'532'16,"-18"-3"39"-16,-4 0-394 16,1-2-26-16,-13 2-40 15,10-1-54-15,-4 4-45 16,-6 1-8-16,8 3-11 15,2 3-6-15,1 5-5 16,3 6-1-16,0 4 2 16,-1 2 2-16,8 1 1 15,5-5 1-15,4-5 3 16,4 1 3-16,2-13 5 16,-2-5 3-16,5-4 2 15,-8-11 0-15,5-6-23 16,5 1-11-16,-10-7 0 15,5 0 1-15,-20-1 25 16,1-4 8-16,2 7 6 0,0 3 2 16,4 10 14-16,-4 6 7 15,1 7 4-15,-7 3-1 16,6 10-11-16,-2 5-6 16,0 15-3-16,5 5 0 15,-3 5-4-15,1 5-3 16,0-6-4-16,-2-4-4 15,4-10-44-15,0-3-49 16,-3-9-101-16,14 0 113 0</inkml:trace>
  <inkml:trace contextRef="#ctx0" brushRef="#br0" timeOffset="69143.85">21595 12874 1293 0,'-4'11'508'0,"-1"-3"-288"16,-3 9-46-16,-5 1-36 16,-2-2-32-16,0 1-109 15,7-6-49-15,3-11-139 16,5 7-160-16,11-16 215 16</inkml:trace>
  <inkml:trace contextRef="#ctx0" brushRef="#br0" timeOffset="69468.67">21667 12890 956 0,'8'0'474'0,"2"-2"-166"16,1-4-100-16,2 1-21 16,2-4-64-16,0-5-42 15,2-4-29-15,3 1-9 0,-3-2-17 16,3 1-2-16,-9 2 2 15,-12 1 4-15,-8 3-1 16,-8 3-3-16,-2 7-15 16,1 2-9-16,3 8-8 15,-2 3-4-15,5 7 2 16,1 6 0-16,4 2 6 16,2 3 2-16,7-1 4 15,2-4 2-15,5-5 0 16,-1-1-3-16,6-8-4 15,2 3-13-15,0-13-120 16,10-2-76-16,-6-20 123 16</inkml:trace>
  <inkml:trace contextRef="#ctx0" brushRef="#br0" timeOffset="69917">21922 12593 1283 0,'7'-3'535'0,"6"5"-283"16,-14-7-91-16,-6-2 6 16,7 6-39-16,0 0-48 15,7 8-26-15,1-1-7 0,-2 0-21 16,3 2-10-16,-5 0-7 16,-4 3 0-16,1 3-2 15,-2 3 0-15,-5 5-3 16,0-2 0-16,-3 0-3 15,-1-6-3-15,13-3-9 16,4-4-2-16,4-7-1 16,1 0 3-16,2-6 8 15,-7-1 3-15,8 2 2 16,-1 3 1-16,-9 3 4 16,4 8 0-16,-11 4 3 15,-9 1 2-15,6 9-1 16,-2 3-1-16,1 2-2 15,6 1-3-15,-1-4-2 16,2-3-1-16,2-6-2 16,-3-5 1-16,-2-1-20 15,2-5-27-15,0-5-86 0,6 5-98 16,-4-18 143-16</inkml:trace>
  <inkml:trace contextRef="#ctx0" brushRef="#br0" timeOffset="70445.96">22107 12436 1187 0,'-1'-1'487'16,"2"-5"-190"-16,2 1-208 15,-3 4-5-15,0 0 8 16,0-1-33-16,0 1-36 16,7-1-7-16,9-1-9 15,27-4-2-15,-26 7-5 16,-2 8 0-16,-7 1 1 16,-3 2 3-16,-3 11 9 15,-2-2 4-15,0 4 6 16,-2-3 2-16,1 0 0 15,1-2-1-15,0 0-5 0,3 0-4 16,4-4-6-16,1 1-3 16,-1-1-3-16,1 0 0 15,3-2-2-15,-5-4 1 16,5-2 1-16,0 2 2 16,-4-4 3-16,2 2 1 15,-6 2 13-15,-2 1 8 16,0 6 21-16,-6 0 6 0,-4 7 1 15,1 4-5-15,-5 2-16 16,1-2-3-16,1 0-7 16,-1-1-2-16,-1-3-6 15,1-6-3-15,-2-4-44 16,-1-2-47-16,3-8-102 16,5 5-61-16,0-8 142 15</inkml:trace>
  <inkml:trace contextRef="#ctx0" brushRef="#br0" timeOffset="70845.8">22733 12376 1464 0,'-8'2'565'0,"2"-3"-363"16,3 0-52-16,4-1-45 16,-1 2-29-16,0 0-71 15,7 0-7-15,20 2-2 16,32 2 2-16,-31-4-48 15,-1 2-58-15,-11 1-162 16,-5 1-127-16,-1 4 239 16</inkml:trace>
  <inkml:trace contextRef="#ctx0" brushRef="#br0" timeOffset="71003.61">22776 12530 902 0,'-18'0'456'0,"14"1"-141"0,2-1-55 16,8-2-76-16,-6 2-29 15,2 0-53-15,19 0-18 16,30 1-46-16,-29-2-17 16,-3 1-56-16,-3 0-81 15,11-1-449-15,11 4 384 0</inkml:trace>
  <inkml:trace contextRef="#ctx0" brushRef="#br0" timeOffset="71395.78">23408 12341 1173 0,'-13'4'436'0,"-1"8"-285"15,-2 0-66-15,3 11-3 16,4 8 8-16,4-2-24 15,8 5-8-15,3-6-4 0,-6-11 0 16,18 2-7-16,-2-6-4 16,3-8-13-16,9 3-4 15,-11-10-4-15,4-7 3 16,2-1 2-16,-5-6 4 16,-2-6 16-16,-7-1 13 15,-10-3 14-15,-8-3 1 16,-7 4-15-16,-7 0-17 0,-2 2-28 15,2 4-11 1,6 6-24-16,1 4-28 0,7 9-54 16,-1 6-35-16,8 9-69 15,2 4-37-15,-1 9 156 16</inkml:trace>
  <inkml:trace contextRef="#ctx0" brushRef="#br0" timeOffset="71596.62">23821 12598 1595 0,'5'2'584'0,"-1"-1"-465"15,1 5-21-15,-5-3-7 16,2 3-34-16,2 1-43 0,3 4-7 15,4 1-72-15,-5-3-74 16,10-4 87-16</inkml:trace>
  <inkml:trace contextRef="#ctx0" brushRef="#br0" timeOffset="72044.56">23954 12222 1107 0,'14'-8'498'16,"3"8"-150"-16,5 0-225 16,5 2 3-16,-4 1-7 15,4 2-31-15,-7 4-34 16,-1 3-14-16,-8 4-18 16,-4 0-6-16,-7 6-4 15,-3 4 0-15,-8-2-2 16,-3 1 1-16,1-6 1 15,-3-6 2-15,4-2-3 16,2-3-3-16,1-2-10 16,4 1-5-16,8 2-4 15,3 1 1-15,11 5 6 16,7 6 3-16,1-5 2 16,0-4 3-16,-1 1 6 0,-3 0 5 15,-8 6 17-15,-3 7 8 16,-10-2 10-16,-5-5 5 15,-8 2-1-15,-6-7-4 16,-6 1-6-16,0-5-7 16,-3-2-15-16,6 0-8 15,3-6-28-15,5 2-27 16,9-4-75-16,1 2-53 0,6-1-121 16,-2-1-80-16,0 0 234 15</inkml:trace>
  <inkml:trace contextRef="#ctx0" brushRef="#br0" timeOffset="75359">12950 13260 971 0,'-2'-4'311'0,"4"2"-319"15,1 2-2-15,-3 0 17 16,15 1 5-16,55 8 1 16,-17-5 0-16,17 0 6 15,5 0 0-15,16-1 0 16,6-1-2-16,13-2-4 16,6 1-2-16,8 2 1 15,7 0 4-15,5 0 10 16,12 3 6-16,-7-4 14 15,2 0 1-15,5 2 3 16,-5 0 1-16,-2 2-2 16,-7-1 0-16,-15 0-6 15,-12-3-2-15,-13 7-2 16,-43-4-2 0,-26-3-3-16,1 2-3 0,38 6-9 0,-14-1-2 15,-24-4-2-15,-23-5 0 16,-7 1-19-16,-9-5-21 15,-5-4-83-15,-2 5-72 16,-2-6 107-16</inkml:trace>
  <inkml:trace contextRef="#ctx0" brushRef="#br0" timeOffset="76426.33">20982 13302 682 0,'-28'0'231'16,"14"-7"-214"-16,4 2-8 15,-3-1 24-15,2-5 9 16,-5 2 21-16,7-4 10 15,-1 0 6-15,0 0 2 16,7-1 0-16,-17 0-6 0,17 3-8 16,-9 0-6-16,8 4-17 15,7 3-4-15,-2 1-17 16,1 3-8-16,-2-2-6 16,0 2-6-16,0 0-11 15,0 0-3-15,0 0-3 16,0 0 0-16,20 5 4 15,30 7 0-15,-5-4-1 16,26 3 2-16,22 1 0 16,19 1 2-16,27 0 4 15,7 1 0-15,21-1 5 16,17 1 5-16,17 2 18 16,10-2 12-16,12 0 18 15,-9-4 7-15,8 0 9 16,-7-1-2-16,-7-3-3 15,1 0-8-15,-33-1-14 0,-7 1-7 16,-41 0-16-16,-20 2-5 16,-29 0-7-16,-20 3-1 15,-29-6-1-15,-13 4-2 16,-17-2-6-16,-12-5-15 16,-14 3-63-16,-9 4-47 0,-21-8 74 15</inkml:trace>
  <inkml:trace contextRef="#ctx0" brushRef="#br0" timeOffset="77593.22">3946 14191 764 0,'-5'4'322'0,"-9"-3"-127"15,1 2-86-15,1 3-7 16,-4 3 2-16,-4 4-34 16,2 6-15-16,-1 6-22 15,0 7-4-15,6 14-4 16,2 4-2-16,6 17-6 15,0 6-3-15,5 17-4 0,0 3-1 16,4 9-3-16,3 2-2 16,8-8-1-16,2-1 1 15,8-13 2-15,8-4 1 16,0-13 4-16,-1-7-2 16,-6-12 2-16,-5-8-1 15,-6-10-2-15,-3-7 1 16,-3-10 2-16,-5-4-11 0,-2-8-70 15,1-7-59-15,-3-7 74 16</inkml:trace>
  <inkml:trace contextRef="#ctx0" brushRef="#br0" timeOffset="77895.24">3708 15416 761 0,'6'13'315'0,"5"7"-145"16,2 2-16-16,2 10 10 15,1 0-28-15,3 6-61 16,8-2-19-16,9-6-25 16,7-4-5-16,1-11-1 0,0-3 0 15,1-10 6-15,-1-2 1 16,5-6-6-16,-2-5-4 15,-1-5-7-15,1-1-4 16,3-4-4-16,1-3 1 16,-3-3-18-16,4-2-50 15,-14-2-349-15,5 7 287 0</inkml:trace>
  <inkml:trace contextRef="#ctx0" brushRef="#br0" timeOffset="80942.38">5180 16270 727 0,'-3'27'327'15,"1"-34"-63"-15,0 1-158 16,0 1 12-16,-3-4 21 0,-4-3-20 15,-2 0-36 1,-4 3-7-16,-6-2-9 0,5 7-4 16,-9-3-18-16,1 2-9 15,-4 9-22-15,5 2-9 16,-2 11-12-16,0 2-5 16,10 11-4-16,-3 8 0 15,17 6 4-15,3 3 3 16,14-4 5-16,3-2 2 15,3-6 2-15,6-4 0 16,0-10 8-16,-3-8 3 16,5-7 6-16,0-6 3 0,-3-4 0 15,3-1 0-15,-10-1 0 16,-1 1-3-16,-9 2 0 16,-2 2-1-16,-4-2-7 15,-4 2-38-15,0-3-141 16,0 3-129-16,0 0 172 15</inkml:trace>
  <inkml:trace contextRef="#ctx0" brushRef="#br0" timeOffset="81289.53">5717 16566 1266 0,'0'1'514'15,"0"2"-323"-15,-4 4-70 16,-1 4-6-16,-5 3-48 16,-3 1-28-16,-4 4-25 15,2-3-5-15,-1-2-31 16,1-2-38-16,4-5-118 16,0-7-117-16,16-9 181 15</inkml:trace>
  <inkml:trace contextRef="#ctx0" brushRef="#br0" timeOffset="82212.77">6400 15907 1037 0,'-2'-6'463'0,"-6"-2"-234"16,-13 1-92-16,0 2-14 15,-10 0-54-15,0 3-21 16,-1 2-21-16,-1-2-4 15,5 7-3-15,5 4-3 16,4 0-10-16,5 3-7 0,7 3-15 16,6 4-2-1,7 5 2-15,5 2 6 0,4 3 9 16,3 3 2-16,-4 5 4 16,-1 7 0-16,-4 0 2 15,-5-1 0-15,-4-1-1 16,-1-5 0-16,-4-1 1 15,-3 1 0-15,-5-10 3 16,0-2 0-16,-2-9 3 16,1-6 0-16,6-5-1 15,0-2-1-15,1-4-7 16,5-2-5-16,0-2-13 16,4-4-8-16,8-1-5 15,5 1 0-15,6 2 13 16,1 1 8-16,1 8 18 15,-2 5 8-15,-4 9 5 16,-2 5 0-16,-5 5-7 16,-4 3-4-16,-4 4 0 0,-2 2-2 15,0-3-3-15,-1 1-3 16,-1 1-2-16,1-6-2 16,1-1-2-16,1-4-1 15,2-8-33-15,1 1-54 16,5-11-155-16,2-2 153 0</inkml:trace>
  <inkml:trace contextRef="#ctx0" brushRef="#br0" timeOffset="82865.91">6982 16449 986 0,'-1'-5'413'15,"-1"1"-198"-15,-2-3-23 16,2 0-21-16,-3-4-22 0,-2-6-58 16,-1-3-15-16,-7 2-20 15,3-3-8-15,-5 4-15 16,-3 2-5-16,-4 2-10 15,-5 1-5-15,1 8-9 16,3 2-4-16,1 7-10 16,4 9-5-16,7 5-12 15,0 6 0-15,9 5 4 16,2 2 5-16,8 0 13 16,2-1 2-16,4-4 1 15,3-7 1-15,4-7 1 16,2-3-1-16,6-10 0 15,1-2 0-15,-3-7 0 16,4-3 1-16,-7-4 5 16,-6-2 1-16,2 0 3 15,-11 4 1-15,-2 3 3 16,0 6 0-16,-5 5-2 0,0 0 2 16,2 5-1-16,-3-5 0 15,1 0 0-15,-1 13 0 16,0 7-3-16,5 26-1 15,3-25-2-15,5-2-2 16,-8-4-19-16,-4-3-45 16,6-3-141-16,3-3-116 0,14-5 185 15</inkml:trace>
  <inkml:trace contextRef="#ctx0" brushRef="#br0" timeOffset="83149.91">7376 16569 1031 0,'20'13'429'0,"-14"-6"-183"15,2-1-55-15,-8 1 10 16,-3 0-6-16,-1 3-59 15,-7 3-23-15,-5 2-41 16,3 6-16-16,-11-4-26 0,-1-4-10 16,4-1-33-16,-1-6-32 15,8-2-76-15,2-3-55 16,2-1-231-16,5-4 262 16</inkml:trace>
  <inkml:trace contextRef="#ctx0" brushRef="#br0" timeOffset="84346.41">7939 16049 1045 0,'-1'-13'399'0,"1"1"-242"15,-8 0 6-15,2 1 10 16,-2 1-16-16,-7-1-57 15,5 3-15-15,-10 1-18 16,-2 1-5-16,2 6-20 16,-7 1-11-16,3 7-18 15,2 2-9-15,5 2-13 16,1 2-7-16,9 5-6 16,1 3 0-16,6 4 4 15,5 0 4-15,6 5 7 16,2-3 3-16,0-2 3 15,3 3 1-15,-5-8 1 16,-1-2 1-16,-5 2 1 16,-5-2 2-16,-5 2 1 0,-1-1 0 15,-5-2 2 1,-1-3-1-16,0-5 0 0,0 2-2 16,1-7-6-16,3-1-3 15,2-3-4-15,3-3-1 16,3 0-9-16,-1 1-12 15,1 0-10-15,0 1-2 16,0 0 10-16,7 0 12 16,9 2 21-16,27 11 10 15,-32 1 7-15,-3 1 3 0,-3 7-1 16,-2 7-6-16,-3 4-1 16,1 2-4-16,1 4-5 15,2-4-2-15,3-4-4 16,4-3 1-16,7-5-93 15,6 0-81-15,12-10 109 16</inkml:trace>
  <inkml:trace contextRef="#ctx0" brushRef="#br0" timeOffset="84824.69">8222 16131 1360 0,'-1'3'523'0,"-2"3"-332"16,1 10-135-16,-2 7-7 15,-1 11-9-15,4 7-14 16,1 5-10-16,4 0-3 16,2 2-4-16,0-6-2 15,2-2-2-15,1-2-1 16,-2-8 1-16,-2-6 2 15,-3-9 3-15,-2-6 2 0,0-7 5 16,0 0-1-16,-1-5-7 16,1 2-9-16,0 0-11 15,0-6-5-15,3-15-1 16,9-25 3-16,1 29 2 16,1 2-1-16,7 7 11 15,-2 0 4-15,4 7 14 16,-1 2 6-16,-4 3 7 15,-1 2 1-15,-10 5-2 16,1 1 1-16,-7 4 1 16,-5 3 7-16,-2 0 11 15,-7 2 2-15,-8-1-7 16,-1-2-9-16,-3-1-16 16,1-6-22-16,4-5-81 0,4 1-53 15,6-8-195-15,5-3 205 16</inkml:trace>
  <inkml:trace contextRef="#ctx0" brushRef="#br0" timeOffset="84994.4">8647 16549 1069 0,'3'6'530'0,"-4"-1"-200"16,-5 7-106-16,-4 2-34 0,-7 6-91 15,0-2-40-15,0-2-90 16,2-6-58-16,6-7-165 16,0-3-300-16,11-8 363 15</inkml:trace>
  <inkml:trace contextRef="#ctx0" brushRef="#br0" timeOffset="85701.09">9111 16170 814 0,'-21'-36'425'0,"20"25"-31"16,0-2-122-16,-4 2-52 16,0 4-11-16,-8 0-77 15,1 2-49-15,-4 1-44 16,3 2-6-16,-3 3-4 15,-1 0-6-15,5 4-19 16,-1-3-8-16,10 4-21 16,-4 3-7-16,5 7-1 15,-1 5 3-15,3 2 13 16,2 0 8-16,6 1 5 16,-2-3 3-16,3 0 1 15,-5-6 2 1,1 1 2-16,0 9 1 0,2 8 3 15,-9-4 1-15,-3-3 2 16,-9-2-1-16,3-5 1 0,5 0 3 16,-8-8 1-16,10-3 0 15,-7-4-10-15,5-3-6 16,4-1-18-16,-2 0-12 16,5 0-8-16,-1-1 2 15,0 1 12-15,0 0 11 16,8 0 12-16,4 2 0 15,-7 0 4-15,4-1 4 0,29 45 5 16,-34-26 2-16,2 0 1 16,-6-2-3-16,4 1-4 15,-4-3-2-15,4 2 1 16,6-1-56-16,2-7-153 16,8 1-116-16,8-11 172 15</inkml:trace>
  <inkml:trace contextRef="#ctx0" brushRef="#br0" timeOffset="86147.1">9428 16415 1357 0,'1'-9'600'15,"-8"2"-244"-15,-9-3-204 16,3 4-39-16,-4 0-36 0,2 3-28 15,-3 3-37-15,1 2-11 16,3 5-17-16,3 3-13 16,7 8-11-16,0 2 4 15,5 5 14-15,5 0 7 16,3-4 7-16,4-3 0 16,6-6 1-16,-2-6 0 15,0-6-1-15,1-4 0 16,-6-9 0-16,1-5 1 0,4-11 3 15,-1-3 2-15,-5-7 5 16,0-2 4-16,-6 4 6 16,-5-3 3-16,0 11 4 15,-2 5 2-15,-4 5 19 16,3 9 3-16,-1 6 1 16,-4 2-8-16,10 13-28 15,-3 0-9-15,2 12-8 16,3 3 1-16,0 7 5 15,6 6 2-15,-2 2 0 16,1 1 0-16,-3-3-3 16,-1-5-34-16,6-5-136 15,7-1-80-15,10-10 141 16</inkml:trace>
  <inkml:trace contextRef="#ctx0" brushRef="#br0" timeOffset="86307.16">9804 16519 1168 0,'0'8'542'0,"-6"1"-171"15,-4 4-193-15,-2 7-35 16,-6-3-38-16,-4 5-40 0,3-1-59 16,0-7-25-16,8 4-95 15,4-5-79-15,6-9 114 16</inkml:trace>
  <inkml:trace contextRef="#ctx0" brushRef="#br0" timeOffset="86713.41">9941 16504 1246 0,'8'6'437'0,"-4"-4"-353"16,10 1-37-16,-11-5 10 0,11-3 13 15,3-6-7-15,4-5-8 16,4-2-14-16,-8-3-5 16,3-2-5-16,-9 1 2 15,-8 1 13-15,-3 2 11 16,-8 2 18-16,-8 1 3 15,-3 5-5-15,-2 1-6 16,5 10-20-16,3 4-8 16,8 5-22-16,-1 6-11 0,-2 5-10 15,3 4-2-15,4 10 3 16,2 1 2-16,7 3 1 16,-3-1 0-16,7-8 2 15,2-4 0-15,6-8-3 16,7-5-4-16,1-3-92 15,6-6-80-15,2-15 109 16</inkml:trace>
  <inkml:trace contextRef="#ctx0" brushRef="#br0" timeOffset="87190.8">10356 16084 1478 0,'13'0'565'0,"-8"-3"-354"0,4-2-104 16,2 1-21-16,-2 2-2 15,6-2-30-15,-1 2-8 16,-5 3-6-16,4 3-8 16,-4 3-10-16,-8 5-2 15,0 7-4-15,-5 4 0 0,-6 4-4 16,10 4-2-16,-2 0-5 15,-2-3-2-15,4-3-3 16,-4-3-1-16,7-4-1 16,3-4-2-16,1-3-2 15,1-5-2-15,1-2-2 16,5 0 1-16,-3-1 6 16,-1-2 2-16,3 5 3 15,-4-1 1-15,-1 3 3 16,0 4 0-16,-6 1 1 15,3 6 0-15,1 2-3 16,1 1 0-16,2 2-2 16,-4-4 0-16,3 3 0 15,0 0 0-15,-6-2 3 16,-2-2 0-16,-1-6-20 16,-6-3-42-16,4-4-131 15,-4-7-98-15,8-10 168 0</inkml:trace>
  <inkml:trace contextRef="#ctx0" brushRef="#br0" timeOffset="87876.04">10684 15826 854 0,'-1'-6'331'0,"4"3"-168"16,3 1-17-16,3 1 37 15,-1-8 1-15,2 7-31 16,2 3-10-16,-2-4-27 16,0 9-19-16,3-6-41 15,-2 0-18-15,2 1-17 16,-1-1-3-16,-2 8-5 0,-2 0 0 16,-3 6 1-16,2 4 1 15,-5 0 0-15,2 8 0 16,-3 4-5-1,-2-1-1-15,-2 6-5 0,-1-4 0 16,3-2-2-16,4 2 0 16,3 0-1-16,-2-5 1 15,0-4-1-15,0-7 0 0,-1-7-1 16,4 2-2-16,-2-5-6 16,-3-4-2-16,6 0-1 15,-2-1 2-15,8 0 6 16,6 5 2-16,-10-1 3 15,0-2 2-15,-4 6 5 16,-7-5 2-16,2 7 5 16,7 9-1-16,-8 0 1 15,2 7-1-15,-1 5 0 16,-6 1 4-16,6 5 11 16,-1 4 6-16,-6 4 6 15,1 3 1-15,-6-1-8 16,0-1-6-16,-3-11-11 15,2-2-2-15,0-6-7 0,0-11-8 16,4-8-70-16,0-4-45 16,0-13-114-16,8 3-32 15,0-20 164-15</inkml:trace>
  <inkml:trace contextRef="#ctx0" brushRef="#br0" timeOffset="88776.78">11108 15616 948 0,'-3'-4'393'0,"3"2"-200"15,-2 0-5-15,2 2-4 16,0 0-21-16,0 0-61 16,0 0-25-16,0 0-40 15,0 0-14-15,4 0-14 16,7 2-2-16,2 1 0 16,26 14 1-16,-26-9 0 15,-4 1 2-15,-2 9 5 16,-3 3 3-16,-6 11 1 15,-1 5 0-15,-6 4-6 16,-1 1-1-16,0-1-4 16,1 0-2-16,4-4-2 15,2-3-1-15,3-6-1 16,4 1-1-16,4-8-1 16,2-1-2-16,2-6-3 0,-1-7-2 15,3 1 0-15,1-2 1 16,2 1 4-16,-2-3 2 15,-2 0 1-15,-2-3 3 16,-1 9 3-16,-1 1 1 16,-1 7 1-16,-1 8 2 15,-3 3 9-15,0 6 6 0,-3 9 15 16,0 0 6 0,-1 4 8-16,-2 1 4 0,-2-1-2 15,3 0-1-15,-4-2-9 16,3-2-4-16,-4-4-11 15,-1-5-5-15,1-1-8 16,-2-2-3-16,-2-6-5 16,1-3-3-16,-1-10-65 15,-3-3-59-15,4-6-167 16,0-1-135-16,1-3 260 16</inkml:trace>
  <inkml:trace contextRef="#ctx0" brushRef="#br0" timeOffset="91117.53">14245 15673 758 0,'30'31'338'0,"-30"-30"-102"15,-1-1-40-15,0 0-26 16,0 0 1-16,0-1-53 16,0 0-21-16,0 0-8 0,0 0 4 15,-7-4 0-15,-6-6-9 16,-36-27-28-16,27 28-12 15,0 5-21-15,-3 0-7 16,8 5-12-16,2 4-9 16,4 11-18-16,5 6-4 15,2 14 0-15,2 8 6 16,6 7 13-16,4 5 4 0,4 4 1 16,0 0 2-16,4 3-1 15,0 2-1-15,4-4 2 16,1-5-1-16,-3-13 2 15,0-2-1-15,-6-16-41 16,-3-2-37-16,-6-11-132 16,-5-9-213-16,-3-4 277 15</inkml:trace>
  <inkml:trace contextRef="#ctx0" brushRef="#br0" timeOffset="91310.29">13914 15995 1196 0,'-4'-2'472'0,"-1"1"-295"16,2 1-72-16,3 0-42 0,0 0-9 15,20 0-23-15,40 2-8 16,-22-1-5-16,4 0-3 16,5 3-6-16,-2 0-1 15,9 3-78-15,-1-1-87 16,11 4 99-16</inkml:trace>
  <inkml:trace contextRef="#ctx0" brushRef="#br0" timeOffset="93834.13">14637 16268 704 0,'-6'1'333'16,"2"0"-104"-16,0-1-25 16,1 0-41-16,2 0-27 0,0 0-58 15,0 0-26-15,0 0-26 16,1 0-6-16,7 3-11 16,17 7-2-16,28 2-1 15,-29-12 0-15,-4-1-4 16,-1 4-21-16,-6 0-96 15,-3 2-77-15,-8-5 111 16</inkml:trace>
  <inkml:trace contextRef="#ctx0" brushRef="#br0" timeOffset="94038.95">14736 16181 554 0,'-1'1'359'16,"1"5"29"-16,0-2-179 15,0-4-23-15,-1 0-33 0,0 0-27 16,-3 19-46-16,-12 36-18 16,3-24-29-16,-1 3-10 15,1 1-14-15,1-4-3 16,3-9-30-16,3-7-39 16,3-9-121-16,1-5-86 15,2-7 161-15</inkml:trace>
  <inkml:trace contextRef="#ctx0" brushRef="#br0" timeOffset="94232.24">14623 16241 668 0,'-5'-16'391'0,"4"13"-42"15,1 3-61-15,2 0-93 16,-2 0-40-16,0 0-62 16,0 0-15-16,6 11-27 15,-5 3-14-15,37 30-15 16,-26-29-6-16,-1 3-8 15,-2-2 0-15,1-3-95 16,-2 2-81-16,-2-11 105 31</inkml:trace>
  <inkml:trace contextRef="#ctx0" brushRef="#br0" timeOffset="94489.35">14992 15937 1203 0,'-8'-10'531'16,"1"9"-238"-16,6 0-121 0,1 1-105 15,-1 0-7-15,1 0-29 16,0 0-20-1,0 0-9-15,0 0 1 0,18 2 1 16,34 6-28-16,-20-2-139 16,-13-2-135-16,0 5 175 15</inkml:trace>
  <inkml:trace contextRef="#ctx0" brushRef="#br0" timeOffset="94708.33">15009 16061 1077 0,'-4'5'431'0,"7"-2"-213"16,2-2-45-16,1-1-9 15,-6 0-6-15,0-1-57 16,9 0-25-16,10-2-35 16,24 0-12-16,-28 2-62 0,2-2-63 15,1-1-234-15,2-2 212 16</inkml:trace>
  <inkml:trace contextRef="#ctx0" brushRef="#br0" timeOffset="95085.71">15451 15945 1213 0,'-9'2'461'0,"-2"12"-285"16,3 5-54-16,-1 3-14 15,1 2-16-15,8 1-60 16,8 0-19-16,2-4-13 16,4-2 0-16,6-8 0 15,0-5-1-15,5-6 3 16,5-3 1-16,-1-8 5 15,-1-4 2-15,-6-8 7 16,-2-1 5-16,-11-4 11 0,-7 2 6 16,-6 2 6-16,-7-2 0 15,-6 7-6-15,-1 3-7 16,-2 6-16-16,0 5-10 16,4 5-24-16,3 5-28 15,1 5-66-15,7 3-46 16,6 2-132-16,6-2 178 15</inkml:trace>
  <inkml:trace contextRef="#ctx0" brushRef="#br0" timeOffset="95251.11">15737 16051 742 0,'11'6'381'0,"-2"-4"-55"16,0 1-63-16,-3 0-65 15,-3 2-26-15,1-2-99 16,-2 1-18-16,1 0-44 16,2-1-19-16,1-3-106 15,3-2-112-15,1-11 137 16</inkml:trace>
  <inkml:trace contextRef="#ctx0" brushRef="#br0" timeOffset="95655.14">16080 15581 1298 0,'-1'1'496'16,"-8"13"-358"-16,-1 8-52 16,-8 18-20-16,-3 13-22 15,4 7-19-15,4 0-5 0,11-1-5 16,2-6-1-16,14-8-5 15,5-5 1-15,7-11 1 16,8-4 1-16,-3-10 1 16,-1-3-2-16,-2-10-2 15,-3-3 0-15,-4-6 7 16,-6-5 7-16,-6-4 22 16,-7 0 10-16,-6-4 13 15,-7 1 2-15,-7 1-12 16,-4 0-11-16,-4 4-24 15,0 2-13-15,-1 5-16 16,2 4-7-16,4 6-18 16,2 4-8-16,11 4-38 15,3 1-31-15,6 1-106 16,7 1-73-16,12 0 177 16</inkml:trace>
  <inkml:trace contextRef="#ctx0" brushRef="#br0" timeOffset="96211.22">17987 15669 1044 0,'-4'-11'455'0,"-1"-1"-218"16,-4 0-57-16,-11-2-7 16,9 6-37-16,-11 0-40 15,2 4-50-15,-3 1-13 16,-4 6-17-16,7 9-10 15,1 10-17-15,8 9-4 16,4 16 1-16,6 1 4 16,6 13 10-16,4 7-1 0,2 1 1 15,-2 4 0-15,3-5 1 16,1-4 0-16,1-12-1 16,-10-25 2-1,-2-14 6-15,0 1-39 0,-2 22-128 16,-7-7-94-16,-10-17 136 15</inkml:trace>
  <inkml:trace contextRef="#ctx0" brushRef="#br0" timeOffset="96375.57">17593 15939 1252 0,'-1'-6'484'0,"9"3"-320"16,5-2-47-16,8 2-26 15,6-1-7-15,8 0-25 16,3 4-11-16,6-2-19 0,2 6-9 16,-3 0-71-16,3 0-63 15,6 4 72-15</inkml:trace>
  <inkml:trace contextRef="#ctx0" brushRef="#br0" timeOffset="96671.85">18375 15982 1106 0,'-5'1'523'0,"-1"0"-204"0,1-1-85 16,5 0-32-16,-4-1-71 16,3 1-50-16,0-1-59 15,-3 0-9-15,-12 1-6 16,-30 7-3-16,31 1-13 15,0 3-6-15,1 5-11 16,2 1-3-16,9 5 6 16,4-1 3-16,8 3 8 15,5-3 2-15,8-4-1 16,4 2-1-16,6-9-48 16,1-4-62-16,4-4 79 15</inkml:trace>
  <inkml:trace contextRef="#ctx0" brushRef="#br0" timeOffset="96933.87">18779 15878 1389 0,'-10'0'563'16,"-2"-4"-330"-16,12 3-140 15,2 2-31-15,9-1-32 16,7 0-21-16,7 2-10 16,1-3 1-16,2 3 1 15,-9-2-21-15,1 0-67 16,-5 3-57-16,-2 1-333 16,14 12 316-16</inkml:trace>
  <inkml:trace contextRef="#ctx0" brushRef="#br0" timeOffset="97059.02">18774 16066 891 0,'0'5'444'0,"0"-3"-149"16,7-2-104-16,5 1-112 16,3-2-18-16,8-2-22 0,0-3-15 15,4 0-61-15,7-2-77 16,4-3 74-16</inkml:trace>
  <inkml:trace contextRef="#ctx0" brushRef="#br0" timeOffset="97413.13">19340 15865 828 0,'-8'-2'437'0,"-8"11"-77"16,1 1-105-16,0 11-99 15,-2 1-15-15,9 4-58 16,4 3-26-16,6-4-36 16,6-2-5-16,10-4 1 15,-1-4 0-15,11-5-1 16,-1-6-2-16,-4-8-6 16,0-6 1-16,0-11 0 15,-7-3 4-15,0-5 10 16,-2-1 7-16,-18-2 13 15,-2 4 2-15,-7 3-7 16,-2 10-8 0,7 9-28-16,0-1-11 0,-22-8-24 0,2 2-12 15,-8 11-52-15,15 2-39 16,9 9 64-16,6 11 16 16</inkml:trace>
  <inkml:trace contextRef="#ctx0" brushRef="#br0" timeOffset="97592.19">19693 15973 1223 0,'13'7'538'16,"-2"2"-231"-16,-2-2-145 15,-4 2-41-15,-4-2-41 16,-1-2-51-16,0 0-89 15,0-2-55-15,0-3-78 16,0-1 107-16</inkml:trace>
  <inkml:trace contextRef="#ctx0" brushRef="#br0" timeOffset="97879.28">19970 15682 1453 0,'0'8'564'16,"-10"1"-358"-16,-3 1-73 16,0 15-50-16,4 4-13 15,-4 1-48-15,5 3-10 16,1-8-7-16,6-1 0 16,9-1 0-16,6-2-1 15,2-5 3-15,5-2 3 0,6-5 2 16,6-2 4-16,10-4-5 15,-3-2-1-15,-2-1-6 16,-1-2-1-16,-8-1-64 16,-5-5-57-16,-6 1-192 15,-9-3 188-15</inkml:trace>
  <inkml:trace contextRef="#ctx0" brushRef="#br0" timeOffset="98090.26">20136 15739 1255 0,'-3'18'524'15,"-1"3"-283"-15,1 4-111 16,-2 3-10-16,2 11-38 16,0 5-30-16,-2 4-31 0,3 4-5 15,1-8-8-15,1-4-4 16,3-7-50-16,3-7-53 15,1-10-197-15,2-7 186 16</inkml:trace>
  <inkml:trace contextRef="#ctx0" brushRef="#br0" timeOffset="103290.42">27984 15243 515 0,'-7'35'286'16,"9"-25"-66"-16,-6-1-49 15,-2-1 11-15,-1-1-47 16,1 2-26-16,0-6-18 16,-3-1-5-16,2-3-12 15,0-3-5-15,-1-1-12 16,3-1-7-16,2-2-14 15,2 2-9 1,1-1-15-16,1-4-8 0,2-1-11 16,-3 1-6-16,2 5-7 15,3-1-1-15,10 7 4 0,3 0 2 16,3 1 5-16,-1 3 4 16,-3 2 3-16,-4 3 3 15,-3 5 4-15,-3-1 2 16,-7-1 4-16,0 0 3 15,-6-6 9-15,1-1 5 16,-4-3 8-16,-3-2 5 16,3 0 0-16,-5-3-1 15,4 0-10-15,4-5-7 16,-2-1-13-16,6 4-7 0,0-2-6 16,2 5-3-16,5-2-1 15,-4 0 1-15,-1 3 5 16,0 1 1-16,0 0 4 15,6 0 1-15,-6 0 4 16,0 0-1-16,0 0 1 16,1 2 0-16,3 5-2 15,-4-6 1-15,1 4 0 16,-1-4 4-16,0 1 5 16,0 0 2-16,0-2 2 15,-1 0 0-15,0 0-4 16,0 0-4-16,0 0-5 15,0 0-4-15,0-1-5 16,-1 0-5-16,1 0 0 16,0 0-1-16,0 0 3 15,1-1 2-15,0 1 0 0,0 0 0 16,0 0-1-16,0 0-37 16,0 0-137-16,0 1-124 15,0 0 175-15</inkml:trace>
  <inkml:trace contextRef="#ctx0" brushRef="#br0" timeOffset="103888.91">27928 15438 604 0,'0'0'356'0,"5"1"-74"16,-8 0-36-16,2-1-7 16,0 0-62-16,0 0-34 15,0 0-45-15,0 0-19 0,-1 0-22 16,-8 14-10-16,-40 39-17 15,17-24-7-15,-17 15-11 16,-4 6-3-16,-6 13-3 16,-3 5-2-16,-2 7-1 15,0 3 0-15,9 4-1 16,3-1 1-16,6-8 1 16,2-10-1-16,7-18 0 15,4-8 0-15,12-12-1 16,8-3 1-16,5-7 2 15,3-7 0-15,4-5 1 16,2-2-1-16,1-2-11 16,-1-1-6-16,0 1-32 15,0 0-31-15,0 0-82 16,0 0-66-16,1-3 137 16</inkml:trace>
  <inkml:trace contextRef="#ctx0" brushRef="#br0" timeOffset="104527.58">28312 14918 938 0,'0'1'354'16,"0"12"-257"-16,0 5-7 15,-6 8-7-15,1 5-27 16,-2-1-42-16,0 1-4 16,8-7-5-16,-1-4-2 0,8-7 6 15,-3-3 7-15,-1-7 29 16,0 0 16-16,-4-5 21 16,0 1-1-16,0 0-22 15,-1 0-14-15,0-8-26 16,0-11-6-16,0-27-8 15,6 26-5-15,4 2-5 16,0-1-2-16,1 2-4 16,6 6-3-16,-4 1-45 15,4 5-39-15,2 6-131 16,-8 0-88-16,10 5 195 16</inkml:trace>
  <inkml:trace contextRef="#ctx0" brushRef="#br0" timeOffset="104848.05">28642 14965 732 0,'-1'0'375'15,"-2"3"-108"-15,-1 1-18 16,3-4-69-16,0 0-38 16,0 0-63-16,-8 15-30 15,-10 28-35-15,22-29-8 16,4-3-6-16,4 0 1 15,3-3 0-15,3 0 0 0,-1-4 2 16,1-4 0-16,2-3-1 16,-1-3-1-16,-2-5 2 15,0 0 3-15,-8-2 15 16,-3-2 7-16,-11 0 9 16,-5 2-3-16,-9 0-12 15,-1 3-10 1,1 3-13-16,4 3-7 0,5 4-12 15,3 0-27-15,5 2-91 16,3 3-75-16,3 2 126 16</inkml:trace>
  <inkml:trace contextRef="#ctx0" brushRef="#br0" timeOffset="105163.49">28923 14922 719 0,'0'-2'415'0,"0"3"-100"15,0 4-90 1,-1-5-48-16,0 0-93 0,-2 15-36 16,-7 31-28-16,8-28-4 15,2-3-7-15,0-4-3 16,5-4 0-16,2-2 0 16,0-2 0-16,3-1 1 0,-2-2-1 15,4-2 1-15,-1-2 2 16,-1-3 5-16,-6-3 20 15,-2-1 15-15,-5-2 12 16,-1 0 1-16,-6 2-22 16,-2 1-15-16,4 5-46 15,0 1-26-15,3 3-54 16,-1 0-29-16,1 1-83 16,5 0-82-16,0 0 191 15</inkml:trace>
  <inkml:trace contextRef="#ctx0" brushRef="#br0" timeOffset="105369.11">29096 14846 871 0,'0'1'373'0,"0"1"-173"0,-1 1-96 16,0-3-26-16,0 8-15 15,-5 20-26-15,-3 35-13 16,7-26-17-16,6-4-5 15,6-4-3-15,2-5-2 16,2-6 0-16,1-5 3 16,3-3-71-16,-4-5-74 15,0-2 92-15</inkml:trace>
  <inkml:trace contextRef="#ctx0" brushRef="#br0" timeOffset="105565.48">29085 14958 945 0,'-7'-6'478'16,"3"3"-162"-16,3 1-124 16,1 2-36-16,0 0-82 15,0 0-36-15,0 0-23 16,18 6 0-16,32 10-5 16,-26-8-2-16,2 0-5 15,2-3 2-15,1 3-110 16,3-1-73-16,4 2 109 15</inkml:trace>
  <inkml:trace contextRef="#ctx0" brushRef="#br0" timeOffset="106389.34">28178 15507 939 0,'-37'-34'394'0,"35"31"-172"16,-1 3-54-16,3 0-20 16,-1-1-32-16,1 1-76 15,0 0-19-15,0 0-11 16,2 9-1-16,20 17 2 15,30 32-2-15,-18-18-2 16,6 9-1-16,6 9-2 16,-1 4-2-16,6 1 1 15,4-2 0-15,8 1 1 16,9 3 0-16,6-1 6 16,-3-5 5-16,-9-5 10 15,-14-9 5-15,-18-13 8 0,-4-2-4 16,-15-11-6-16,-1-6-3 15,-7-2-7-15,-5-6 5 16,-8-4-23-16,3 1-13 16,2-4-55-16,0 1-53 15,0 0-241-15,-3-2 241 16</inkml:trace>
  <inkml:trace contextRef="#ctx0" brushRef="#br0" timeOffset="106939.19">29161 16374 1104 0,'-1'-1'497'15,"-2"-2"-229"-15,-1-4-90 16,-1-2-4-16,2 5-57 16,-2 0-39-16,3 3-52 0,1-1-18 15,0 1-24-15,-1 0-7 16,1 0 3-16,1 0 5 15,0 0 7-15,0 0 4 16,5-2 4-16,-1 0 3 16,-4 2 6-16,0 0 0 0,0 1 2 15,0 0 0-15,-1 0 2 16,0 0 0-16,-2 1 2 16,-9 5 0-16,1-4-2 15,-24 6-2-15,32-13-7 16,3 1-3-16,6-5-3 15,2 1-1-15,4 1 4 16,-1-1 4-16,1 8 5 16,-4-4 2-16,-1 4-2 15,-3 2-2-15,-1 0-2 16,-2 4-1-16,-1-6-11 16,-1 0-13-16,-1 0-60 15,1-2-45-15,0 1-152 16,-8-1 43-16,-7-1 127 15</inkml:trace>
  <inkml:trace contextRef="#ctx0" brushRef="#br0" timeOffset="107603.96">26998 16837 707 0,'0'-7'325'15,"2"-1"-124"-15,-2-2 2 16,-2-1-20-16,-6 3-43 16,-5 0-60-16,-1-2-10 15,4 4-7-15,4 3-4 0,-6-4-17 16,6 9-9-16,-5 1-18 15,0 1-4-15,3 10-6 16,1 0-2-16,6 5-1 16,-1 4-1-16,8 1 2 15,0-3 1-15,3-2 2 16,6-4 2-16,-3-4 6 16,-3 0 2-16,5-4 2 15,0-1-1-15,-2-5-6 16,4-1-3-16,-5 0-5 15,1-1-2-15,0 0-135 16,2-3-167-16,4-2 192 16</inkml:trace>
  <inkml:trace contextRef="#ctx0" brushRef="#br0" timeOffset="110869.61">28847 16648 433 0,'32'20'277'0,"-34"-20"28"16,-2-3-112-16,-1 3 0 16,4 0-33-16,0-1-33 15,0 0-48-15,0 0-14 16,0 0-10-16,0 0-3 15,0 0-10-15,-7-4-6 16,-5-1-9-16,-33-16-6 16,31 19-7-16,3 3-4 0,-2-1-6 15,2 1-2-15,3 1-5 16,0 0-3-16,4 7-6 16,3 3-2-16,2 3 0 15,1-2 2-15,1 4 6 16,2 2 4-16,-1 5 3 15,-1 2 2-15,-1-1 0 16,2-1 0-16,-5-3-1 16,2-2 1-16,-4-3 3 15,-1 0 2-15,-4-5 4 16,0-3 1-16,0-2 2 16,1-4-1-16,1 0-2 15,3-1-3-15,1-1-6 16,2 1-3-16,1 0-12 15,0-1-5-15,0-1-3 0,0 1 1 16,0 1 7-16,0 0 4 16,8 0 6-16,4 3 2 15,1 2 6-15,28 24 1 16,-31-12 4-16,-4 2 1 16,1 4 1-16,-3-1-1 15,0 2-3-15,1-4-1 0,-3-3-4 16,3 1-1-16,-3-4-3 15,6 0 0-15,-4-6-23 16,2-1-54-16,2-7-188 16,-7-6 175-16</inkml:trace>
  <inkml:trace contextRef="#ctx0" brushRef="#br0" timeOffset="111361.83">29160 16932 902 0,'-1'-3'380'0,"-2"0"-170"15,1 0-49-15,1 2-15 0,0-1-33 16,0 1-67-16,-6-6-13 15,-7-2-10-15,-29-29-6 16,30 31-10-16,2 3-1 16,3 1-6-16,-1 3-4 15,1 7-4-15,-1 5-3 16,4 6-2-16,2 3 1 16,3 1 1-16,1-1 0 0,5-4 2 15,1-5 2-15,4-4 5 16,0-2 2-16,0-4 3 15,1-2 2-15,0-3-1 16,3-3 0-16,-1-2-1 16,-1-1 0-16,0 2 4 15,-6 3 4-15,-1 2 8 16,0 2 2-16,-4 3 2 16,2 1-2-16,0 4-6 15,0 2 0-15,1 3-5 16,0-2-3-16,-1 2-3 15,-3-1-6-15,2 0-130 16,-2 0-214-16,1-5 226 16</inkml:trace>
  <inkml:trace contextRef="#ctx0" brushRef="#br0" timeOffset="111525.94">29425 16992 1074 0,'-1'4'460'0,"-10"4"-267"0,8 3-18 16,-13 3-75-16,0 2-37 15,-1 4-43-15,-7-4-11 16,9-4-57-16,0-2-66 0,8-6 73 16</inkml:trace>
  <inkml:trace contextRef="#ctx0" brushRef="#br0" timeOffset="112897.07">29787 16707 551 0,'78'-10'272'16,"-68"-2"-67"-16,-2 3-14 16,-7 2 4-16,-1-1-10 15,-1 7-41-15,-11-5-26 16,2 5-56-16,3 1-21 0,-12 0-24 16,4 4-5-16,-2 1-6 15,-4-3-1-15,6 3-2 16,4 1-1-16,3 2-6 15,4 3-2-15,8 7 0 16,0 3 1-16,4 0 6 16,0 4 4-16,1-2 4 15,-2 0 3-15,-3 2 0 16,-1 1-2-16,-1-2-1 16,-1-5-1-16,-6-2 4 15,4-3 2-15,-9-4 2 16,-3 0 2-16,4-3-1 15,-6-3 1-15,7-3-3 16,3-2-2-16,-2-2-4 16,5 0-5-16,-1-1-6 0,2 1-4 15,1 1-11-15,0 1-2 16,0 0 2-16,0 0 4 16,13 0 14-16,6 2 7 15,23 11 4-15,-26 4 4 16,-8 1 3-16,2 4 1 15,-2 1 1-15,-6-3-3 16,0 0-8-16,7-1-3 16,-6-5-7-16,8 0 0 15,0-4-81-15,-11-8-82 0,17 0 103 16</inkml:trace>
  <inkml:trace contextRef="#ctx0" brushRef="#br0" timeOffset="113317.61">30098 16729 1252 0,'-1'0'477'0,"-1"7"-330"16,-3 1-44-16,0 16-22 15,-1 6-19-15,2 7-38 16,2 4-6-16,4-3-7 15,3-1-3-15,4-5-4 16,0-3 0-16,-1-8 0 0,-4-5 1 16,-1-9 3-16,1-2 4 15,-4-5 9-15,1-2 0 16,-2 1-5-16,0 0-5 16,-1-3-11-16,0-15-2 15,0-23-3-15,8 28-2 16,3 5 3-16,1 2 1 15,0 6 5-15,0 2 2 0,-1 6 4 16,-2 1 0-16,0 7 3 16,-1 0 3-16,-4 1 1 15,-4 1 2-15,-4-2 1 16,-3-2 1-16,-1-5 0 16,0 0-12-16,-3-5-52 15,1 0-41-15,2-3-117 16,3 2-88-16,7-6 184 15</inkml:trace>
  <inkml:trace contextRef="#ctx0" brushRef="#br0" timeOffset="113522.13">30390 17022 1016 0,'15'4'428'16,"-11"0"-224"-16,-1 2-4 15,-5 5-24-15,-3 4-36 16,-5 1-71-16,-1 1-24 16,-2-3-28-16,2-3-16 15,1-6-69-15,0-5-48 16,6 0-159-16,-4-1 165 16</inkml:trace>
  <inkml:trace contextRef="#ctx0" brushRef="#br0" timeOffset="114270.67">30745 16638 939 0,'-1'-4'443'0,"-6"-6"-168"0,-2 3-93 16,-2 4-10 0,-8 0-70-16,-3 3-42 0,0 2-47 15,1 4-7-15,3 4-2 16,1 1 1-16,4 1-3 15,2-4-1-15,6 0-4 16,5 1-4-16,3 2-1 16,5 4 1-16,4 3 4 15,0 3 3-15,-1 0 3 16,1 4 1-16,-3-6 3 16,-2-2 0-16,-1 1 2 15,-4-3 3-15,-3-2 3 16,-2-1 2-16,-4-1 3 15,1-2 1-15,-2-2 7 16,-3 0 1-16,2-5-5 16,-1-1-2-16,5-1-13 15,1 1-5-15,4-1-8 0,0 0-4 16,0 0-1-16,0 0 2 16,0 0 7-16,0 0 3 15,4 0 1-15,3 4 1 16,1 0 0-16,-1-1 1 15,-1 11 0-15,27 28-1 16,-31-24-1-16,3-1-1 0,-1 2-2 16,-2-2-1-16,4-1-2 15,-2-4-21-15,1-2-74 16,5 1-66-16,5-9 94 16</inkml:trace>
  <inkml:trace contextRef="#ctx0" brushRef="#br0" timeOffset="114803.46">31005 16912 1208 0,'-10'-6'483'0,"6"3"-263"15,-1-4-77-15,-8 2-11 16,2-1-35-16,-1 2-64 15,3 1-9-15,-5-3-6 0,1 1-2 16,2 2-9-16,2 0-6 16,7 6-11-16,-5 2-5 15,4 7-6-15,1 4 0 16,2 4 1-16,3 2 2 16,7-2 3-16,-6-5 4 15,4-5 2-15,1-1 4 0,-3-7 4 16,6-2 1-16,3-11 1 15,1-5 0-15,0-10 1 16,-1-4 0-16,-4-4 1 16,0-2 2-16,-5 1 4 15,1 2 2-15,-6 4 4 16,-6 3 2-16,-1 10 13 16,-3 4 13-16,-2 5 9 15,8 5-3-15,1 3-24 16,-1 5-15-16,3-6-13 15,2 20 0-15,2 40 5 16,1-24 2-16,1 0-2 16,-2-1-1-16,6-4-1 15,0 0-2-15,2-4-2 16,1 0-40-16,1-5-112 16,1-4-88-16,4-6 135 15</inkml:trace>
  <inkml:trace contextRef="#ctx0" brushRef="#br0" timeOffset="114961.98">31299 16949 1162 0,'1'0'515'0,"-3"2"-247"0,-3 5-135 16,-5 4-10-16,-10 4-70 15,-1 2-36-15,-2 4-53 16,2-2-25-16,6-2-104 15,4 0-117-15,8-10 183 16</inkml:trace>
  <inkml:trace contextRef="#ctx0" brushRef="#br0" timeOffset="115679.4">31382 16723 1448 0,'12'-4'525'0,"-6"-3"-403"15,-5-4-101-15,2 9-5 0,-4-3-2 16,0 4-7-16,1 1-2 16,0 0-1-16,0 0 0 15,0 0 2-15,0 0 0 16,0 0-1-16,0 0-1 15,0 0-1-15,0 0 1 16,0 0 15-16,0 0 9 0,0 0 6 16,0 0 0-16,-1 0-15 15,0 0-9 1,0 0-8-16,0 0-2 0,0 0-2 16,-1 0-3-16,1 0-5 15,1 0-1-15,-1 0 3 16,0 0 4-16,0 0 8 15,0 0 3-15,0 0-1 16,0 0 0-16,0 0-1 16,0 0 0-16,0 0 3 15,-1 0 2-15,1 0 0 16,0 0-1-16,0 0-3 16,0 0-2-16,0 0 0 15,1 5 1-15,1 2 0 16,2-1-1-16,0-2-1 0,2-2 0 15,11 7-1-15,31 6 0 16,-26-17-2-16,-2-9 0 16,-2 1 0-1,-2-1 1-15,-5-7 5 0,-6 7 4 16,-7-1 8-16,-4-3 0 16,-7 6-1-16,-6-1-2 15,-1 5-5-15,-2 2-1 16,4 5 0-16,7 4-2 0,-1 9 1 15,7 6 0-15,0 4-3 16,-1 2-1-16,7 3-2 16,0-3 0-16,4-4 0 15,8 2-1-15,1-4-1 16,5-2-2-16,7-1-36 16,0-6-45-16,7-2-112 15,3-1-80-15,3-8 165 16</inkml:trace>
  <inkml:trace contextRef="#ctx0" brushRef="#br0" timeOffset="116229.06">31850 16584 2108 0,'-1'1'5'0,"-3"-1"8"15,9 4 13-15,-5-4-1 16,0 0-4-16,0 0-4 16,0 0-8-16,4 2-2 0,-2 8 1 15,3 3 2-15,20 31 7 16,-28-28 2-16,-1 7-1 15,-7-5-3-15,4 1-9 16,0 0-1-16,5-6-2 16,0 1 0-16,2-6-2 15,3 0-1-15,-3-6-8 16,5-2-3-16,-1 0-1 16,-4-1 2-16,0 0 6 15,0 0 3-15,0 1 1 16,0 0 2-16,1 0 2 15,3 1 2-15,-3-1 1 16,4 3 2-16,-2 14 3 16,27 29 2-16,-30-25 5 15,-4 0 3-15,3-1 7 16,0 1 1-16,0-2-1 0,-3-2-2 16,-1-2-5-16,-1-2-2 15,1-2-1-15,1-2-4 16,-3-3-12-16,5 0-31 15,-4-4-108-15,8-1-81 16,-5-4-223-16,0-6 266 16</inkml:trace>
  <inkml:trace contextRef="#ctx0" brushRef="#br0" timeOffset="116870.58">32085 16442 1735 0,'8'-11'578'0,"2"-1"-564"16,0 1-12-16,-8 7 7 15,0 4-2-15,-2 2-5 16,0-2-1-16,0 0 2 16,0 2 1-16,3 13 0 15,6 28-1-15,-6-27-1 0,0 2-2 16,0 3 2-16,0 1-1 16,-3 2 2-16,-1 3 0 15,-7 2 1-15,0-1-1 16,-6 1 1-16,2-4-2 15,4 0 0-15,1-2-1 16,4-4-1-16,1-4-4 16,3-6-2-16,2-3-2 0,2-4 0 15,1 2 2-15,3-4 5 16,-1-3 1-16,1 1 7 16,2-1 2-16,-4 0 8 15,-2 3 2-15,-2-2 2 16,-1 3 1-16,-2-1-2 15,0 0 0-15,0 0 1 16,0 15-2-16,0 29-1 16,0-22-3-16,0-2-4 15,0 2 0-15,0 4-4 16,-3 0 1-16,3 2 0 16,-4 1 1-16,-1-2 6 15,-1 0 3-15,-1 1 10 16,0-7 3-16,-2 1 2 15,-2-7-3-15,-2-6-18 0,1-3-29 16,0-5-91 0,2 0-64-16,5-1-222 0,9 6 247 15</inkml:trace>
  <inkml:trace contextRef="#ctx0" brushRef="#br0" timeOffset="117522.17">32347 16330 1486 0,'7'-2'502'0,"-5"3"-453"16,2 5-65-16,0-2 2 16,3 0 9-16,0 6 2 0,0 0 0 15,4 3 3-15,-3 0 1 16,9 2 3-16,-2-1 3 15,-8 3 2-15,2 2 0 16,-10 2 6-16,-3 4 4 16,-2 9 8-16,0 5 3 15,-8 2-3-15,-1 0-5 16,6 0-11-16,2-3-5 0,3 0-5 16,7-2-1-16,-3-9 0 15,-3-1 0-15,3-5 0 16,6-4-1-16,-2-4 3 15,5-1 4-15,-2-7 7 16,-4 2 3-16,-2-4 13 16,2 1 8-16,-4 4 6 15,-1 2 5-15,-4 7-4 16,2 4-3-16,4 8-1 16,-8 1 1-16,7 4 2 15,-1-1-1-15,-8 0-8 16,6-2-6-16,-8-1-3 15,-3 0 2-15,1 4 3 16,-3 0 1-16,-1-2-9 16,-2-2-8-16,-3-5-42 15,-2-2-31-15,-3-4-96 16,1-4-75-16,-1-7 144 0</inkml:trace>
  <inkml:trace contextRef="#ctx0" brushRef="#br0" timeOffset="120903.46">30399 15330 741 0,'1'0'282'15,"-1"1"-173"-15,1-1-30 16,-1 0 25-16,0 0 31 0,0 0-4 15,0-1-14-15,0-1-9 16,6-1-18-16,18-7-11 16,36-53-17-16,-25 25-5 15,-3-13-5-15,-4-4 0 16,-4-9 0-16,-5-3-1 16,-9 1-3-16,-5-2-1 15,-7-2-8-15,-2-4-4 16,-4-8-12-16,-3-3-4 0,-5-1-3 15,-6-3-2-15,-6 7-3 16,1 3-1-16,-1 16-2 16,-1 14 3-16,3 15-1 15,5 10-2-15,6 9-2 16,-2 4-4-16,7 7-3 16,-3 0-5-16,2 4-8 15,9 0-4-15,2 2-7 16,0-2-3-16,0 0 3 15,0 0 1-15,0 0-6 16,0 0-10-16,0 0-48 16,0 1-42-16,2 7-124 15,-2-1-165-15,-2 5 271 16</inkml:trace>
  <inkml:trace contextRef="#ctx0" brushRef="#br0" timeOffset="121385.1">30179 14143 989 0,'-1'0'372'0,"0"0"-247"16,0 0-1-16,0 0 8 16,0 0-19-16,-1 0-49 15,1-1-15-15,1-3-12 16,7-21-5-16,21-33-8 16,-7 29-3-16,-2-4 1 15,-2 1 1-15,-2 2 5 16,-5 3 2-16,-1 6 6 15,-3 2 1-15,0 6 6 16,1 4 1-16,-5 4-6 16,2 5-7-16,-1 2-15 15,-3-2-9-15,0 0-7 0,3 3 0 16,12 1 0-16,25 32 1 16,-22-22 3-16,0 3-1 15,6-7 0-15,5 7 0 16,4-4 0-16,3-6-1 15,-1 4-1-15,-5-6 0 16,-8 1-1-16,-3-1 1 16,-7 1-62-16,1 0-40 0,-3-4-113 15,-2 1-86-15,2-2 194 16</inkml:trace>
  <inkml:trace contextRef="#ctx0" brushRef="#br0" timeOffset="125103.12">28659 10744 746 0,'-1'-1'356'0,"0"0"-140"16,0 0-13-16,0 0-58 16,-7-11-26-16,5 4-38 0,-9-29-17 15,18 31-22-15,0-1-5 16,1 0-10-16,-2 1-6 15,-1 2-7-15,1 6-4 16,-3 0-4-16,-2-2-2 16,0 0 0-16,0 0 2 15,0 5 5-15,0-2 0 0,-2 5 5 16,0-5 1-16,-1-1 0 16,-9 3 2-16,-3 3-2 15,-28 10-2-15,30-23-3 16,2 0-3-16,4-1-7 15,1-4-3-15,6 3-12 16,3 4-2-16,4-2-2 16,3-2 3-16,0 3 8 15,1-2 2-15,1 6 6 16,0 8 2-16,-5-5 2 16,-2 3-1-16,-5 0 3 15,-1-2 1-15,-8 7 3 16,-2 1 1-16,-3 1-3 15,-2-3-1-15,3-5 2 16,4-1 0-16,3-3 2 16,1-2 1-16,4-3-8 0,0-4-5 15,5-1-7-15,0 1-5 16,5 1 0-16,1-3 1 16,-2 5 4-16,2 1 3 15,-2 2 5-15,-2 7 4 16,-3-2 2-16,-2 2 3 15,-2 2 5-15,-5 0 2 16,-2-1 2-16,-2-1 0 16,1 1-7-16,-1-4-2 15,3 0-4-15,4 2 0 0,1-3-1 16,2 1-1-16,0-2-1 16,0-1-2-16,0 0-2 15,0 0 0-15,0 0-2 16,0 0-5-16,0-1-57 15,0 1-42-15,0 0-114 16,0 0-98-16,8 0 203 16</inkml:trace>
  <inkml:trace contextRef="#ctx0" brushRef="#br0" timeOffset="125857.43">28550 10830 217 0,'0'-5'175'0,"0"0"54"16,1-5-11-16,-1 8-17 15,1-4-13-15,-1 2-24 0,0 3-10 16,0-3-18-16,0 3-9 15,0 0-24-15,0 0-16 16,-1 0-36-16,0 0-10 16,-13 3-13-16,-13 0-3 15,-33 56-3-15,23-18-3 16,-10 9-8-16,-3 6-1 16,-9 4-3-16,1-2-1 0,5-5 0 15,0-2-2-15,9-2 1 16,6-1 0-16,6-8 0 15,6-3 1-15,7-8 2 16,4-3 2-16,6-5 9 16,4-4 2-16,-3-4 3 15,3-4-1-15,0-4-9 16,1 0-2-16,6-2-7 16,-2-2-3-16,0 0-2 15,0 0 0-15,-1-1 0 16,0 0 1-16,1-1-30 15,0 1-29-15,0 0-78 16,0 1-52-16,0-1-94 16,0 0-70-16,0 0 226 15</inkml:trace>
  <inkml:trace contextRef="#ctx0" brushRef="#br0" timeOffset="126590.68">27666 11816 850 0,'2'-1'382'0,"1"0"-182"16,-3 0 4-16,0 0-49 16,3-7-33-16,-3 4-51 15,-1-1-18-15,0 4-19 16,-5-3-4-16,-9-3-9 15,-28-2-3-15,31 17-8 16,1 3-1-16,5 4-3 16,2 4-2-16,8 1-2 15,0-2 0-15,8 3 0 16,3-4 2-16,6-4 2 16,3-2 2-16,5-6 5 15,-2-2 1-15,-3-3-1 16,-2-2-2-16,-4 0-7 0,-2 0 4 15,-5 0-93-15,-6-2-73 16,-2-4 99-16</inkml:trace>
  <inkml:trace contextRef="#ctx0" brushRef="#br0" timeOffset="128573.21">28991 10791 299 0,'-5'-5'199'15,"1"1"20"-15,3 4-30 16,-2-1-32-16,2 0-19 15,0 0-35-15,0 0-12 16,0 1-24-16,1 0-10 16,0 0-17-16,1 0-7 0,17 2-12 15,33 45-3-15,-14-18-6 16,3 5-3-16,13 5-3 16,7 6 1-16,1 3-1 15,2 2 7-15,-7-6 6 16,-6-6 3-16,-1-1 14 15,-1-5 3-15,-3-1 13 16,-18-10 6 0,-14-11 7-16,1 1-1 0,29 22-8 15,-7-7-7-15,-12-6-15 16,-17-14-2-16,-5-3 3 16,-4-1 1-16,-8-2-41 15,-3 0-61-15,-6 0-191 16,1-1 162-16</inkml:trace>
  <inkml:trace contextRef="#ctx0" brushRef="#br0" timeOffset="132181.94">29038 17273 495 0,'-29'-13'268'16,"27"11"-54"-16,2 4-87 16,0-1-13-16,0-1-32 15,0 0-16-15,0 0-25 16,12 2-5-16,9 1-7 15,35 7 0-15,-27-9 4 16,1-2 0-16,0 0-3 16,-4-1-3-16,-5 1-6 15,-4-2-3-15,-9 3-2 16,-4 0 1-16,-2-1 4 16,-2 1-16-16,-2 0-53 15,1 0-48-15,0 0-236 16,0 0 217-16</inkml:trace>
  <inkml:trace contextRef="#ctx0" brushRef="#br0" timeOffset="133200.89">29916 17377 439 0,'-32'-12'255'0,"19"10"-41"16,8 0-52-16,-2 2-4 16,3-2-27-16,4 1-18 15,1 1-35-15,-1 0-9 0,0-1-4 16,0 0 1-16,0 0 5 15,0 0-4-15,8 0-19 16,4-1-13-16,3 0-15 16,10-3-6-1,2 1-5-15,2-1-1 0,17 1-3 16,1 2 0-16,4-1-2 16,2-2 0-16,7 0 1 15,-2-2 1-15,8 2 1 16,-2-2 3-16,3-1 2 15,7 3 0-15,4 1 0 16,5-2-3-16,-8 3-1 16,-1 1 0-16,-8-1 1 15,-2 1 2-15,4 1 9 16,-18 0 3 0,-25 1 5-16,2 0 0 0,58 0-6 0,1 3-3 15,-15 0-6-15,-33-2-1 16,3 3-4-16,-5-1 0 15,-2 2 0-15,-3-1 0 16,-3-2 1-16,-1 2 1 16,-2-3 1-16,-3 2 2 15,-1-1 2-15,-5-2 2 0,-4 1 1 16,-3-1 1-16,-3 0 0 16,-3 0 2-16,-2 0-1 15,-1 0-1-15,0-1-5 16,0 1-4-16,0 0-6 15,2 0 0-15,5 0-2 16,0 0 0-16,-4 0 0 16,4 1 1-16,-1 0 0 15,0 0 0-15,1 0 1 16,-5-1-2-16,-2 0 0 16,0 0 0-16,0 0-1 15,1 0 0-15,7 0 0 16,-7 0 1-16,-1 0-51 15,0 0-66-15,0 0 75 16</inkml:trace>
  <inkml:trace contextRef="#ctx0" brushRef="#br0" timeOffset="134593.16">29895 11596 658 0,'2'3'279'0,"-2"-1"-134"16,-6-2-8-16,5 0-1 15,0 0-34-15,0 0-49 16,0 0-14-16,0 0 5 15,-1 0 5-15,1 0 4 16,0-1-2-16,0 0-14 16,0 0-7-16,0 0-8 15,0 0-8-15,0 0-10 16,0 0-4-16,0-1-5 16,0 1-1-16,1-1 3 15,0 1 0-15,0 0 3 16,0 0 2-16,0 1 2 15,0 0 2-15,1 0 0 16,-1 0 2-16,0 0 5 16,1 2 1-16,0 3 4 15,-2-4 2-15,0-1 4 0,0 1 2 16,-1-1 2-16,1 0-3 16,0 0-12-16,0-1-8 15,0 0-12-15,0 0-4 16,0 0 2-16,1-1 1 15,0 1 4-15,0 0 3 16,0 0 3-16,5-1 3 16,-4 1 6-16,-1 0 1 0,0 1 2 15,0 0 2-15,0 0 1 16,0 0-1-16,0 0-2 16,0 0-3-16,-1 0-6 15,0 0-1-15,0 0-5 16,0 0-5-16,0 0-41 15,0 0-49-15,0 0-197 16,0 1 189-16</inkml:trace>
  <inkml:trace contextRef="#ctx0" brushRef="#br0" timeOffset="135337.12">29773 11823 584 0,'47'-38'268'0,"-42"31"-95"16,3-4-27-16,-8 2 1 16,8 4-15-16,-5-1-25 15,2 4-8-15,-1 2-17 16,-5 0-8-16,0 0-16 15,-1 0-8-15,2 0-16 16,0 0-7-16,0 0-8 16,0 0-1-16,-1 0 1 15,1 0 1-15,0 0 8 16,0 0 3-16,0 0 2 16,0 0-2-16,-1 0-6 15,0 0-5-15,1 0-7 16,0 0-3-16,0-1-4 0,0 0-2 15,0 0-2-15,0 0 1 16,0-1 4-16,0 1 4 16,0 0 6-16,0 0-1 15,-1 1-7-15,0 0-5 16,-15 11-7-16,-45 46-1 16,24-14 2-16,-3 9 1 15,-5 6 0-15,1 4 0 0,3-7 0 16,5-6 1-16,10-6 0 15,2-4 0-15,9-6 2 16,-1-3 0-16,7-9 1 16,4 0 0-16,0-7 1 15,2-3-1-15,0-2-1 16,-2-3 0-16,5-2 0 16,0 0 0-16,-2-3 0 15,2-1-1-15,0 0-11 16,0 0-25-16,0 0-82 15,0-1-73-15,0 0-382 16,0 0 376-16</inkml:trace>
  <inkml:trace contextRef="#ctx0" brushRef="#br0" timeOffset="136001.39">29289 12676 660 0,'3'-5'359'0,"-3"1"-73"16,0-1-6-16,-2-1-85 15,-6 0-47-15,1 0-77 16,-4-5-18-16,1 1-19 15,-1 0-4-15,2 4-8 16,0 1-5-16,-1 2-8 16,3 3-3-16,-2-3-5 15,1 3-3-15,1 5-6 16,-1 1-3-16,3 8-1 0,1 0 1 16,4 2 2-16,3 0 3 15,3-3 2-15,2-2 2 16,2-3 0-16,2-3 0 15,1-4 2-15,0-3 1 0,6-6 3 16,-1-2 0-16,-1-4 3 16,-4 1 2-16,-6 4 4 15,-2 2 4-15,0 2 5 16,-4 1 2-16,0 4-4 16,2 1-4-16,-3-1-8 15,0 0-5-15,0 2 0 16,4 12-1-16,4 1 1 15,16 26 0-15,-16-29-2 16,3-1 0-16,-3-4-8 16,-4-2-42-16,7-4-185 15,-6-2 162-15</inkml:trace>
  <inkml:trace contextRef="#ctx0" brushRef="#br0" timeOffset="136656.29">29981 11796 822 0,'0'-2'366'0,"2"1"-177"0,-10 1 15 16,7 0-46-16,2 0-39 15,2 0-62-15,-3 0-20 16,0 0-22-16,0 0-3 16,19 10-3-16,33 25 0 15,-17-3 3-15,-2 4 0 16,7 5 2-16,3 1-2 16,7-1-4-16,2-7 1 15,0-2-1-15,0-1 2 0,-2-3 7 16,-2 4 7-16,-3-2 15 15,-4-2 8-15,-14-3 9 16,-5-4-2-16,-11-7-10 16,-4-3-5-16,-4-5-8 15,-3-4-2-15,-5-2-54 16,4-1-41-16,0 0-114 16,0 0-88-16,-1 0 170 15</inkml:trace>
  <inkml:trace contextRef="#ctx0" brushRef="#br0" timeOffset="138172.95">30795 12582 646 0,'9'-19'332'16,"-10"8"-19"-16,-5-6-178 15,-1 10-32-15,-2-3-11 16,-4 3-47-16,0 3-10 0,-1-2-9 16,5 4-3-16,-1 3-1 15,5 5-2-15,-4-1-10 16,2 0-3-16,1 2-5 15,-1 1-1-15,5 7 0 16,1 2 1-16,2-3 1 16,2 1 1-16,3 0 1 15,1 0 1-15,0 4 0 16,0-1 0-16,-5 2-1 16,-2-2 0-16,-8 4 2 15,-3 1-1-15,-5-2 1 16,-1 1 0-16,1-4-2 15,-1-3 1-15,4-4 1 16,2-6-1-16,3-1-1 16,2-4-2-16,5 0-4 0,0 0-5 15,1-2-7-15,0 1-2 16,0 0 0-16,0 0 3 16,0 1 14-16,10 0 7 15,-2 2 12-15,0 2 5 16,1 3 0-16,26 43 0 15,-25-30-4-15,0 1-2 16,1-1-3-16,1-1-2 16,-1-3-4-16,-2 1-2 15,0-4-3-15,-2-1-2 0,-2-5-1 16,3 2-6-16,-3 1-98 16,6-2-87-16,7 0 115 15</inkml:trace>
  <inkml:trace contextRef="#ctx0" brushRef="#br0" timeOffset="138661.51">31054 12684 819 0,'-5'-8'431'16,"4"6"12"-16,1 5-368 15,-3 2 7-15,2-5-13 16,-1 12-14-16,0 14-27 0,-4 32-9 16,6-25-9-16,2 1-1 15,4 0-3-15,-1-2 0 16,4-5-1-16,0-3-1 16,-4-5 1-16,1-3 2 15,-4-7 3-15,-2-2 4 16,0-6 7-16,0-4 1 15,-1 1-3-15,1 1-3 16,0 0-11-16,0-2-4 0,0-12-7 16,9-28-4-16,0 33-6 15,6 5 1-15,3 4 2 16,2 1 5-16,2 5 8 16,-2 3 3-16,-5-1 11 15,-2 2 6-15,-7 1 10 16,-5 0 5-16,-5-1 6 15,-4-4-1-15,-8 5-6 16,-2-4-5-16,-2 3-19 16,0 0-17-16,3-7-60 15,2-2-33-15,3-1-99 16,5-1-85-16,8 2 186 16</inkml:trace>
  <inkml:trace contextRef="#ctx0" brushRef="#br0" timeOffset="138880.63">31464 13026 1001 0,'-1'-3'429'15,"5"2"-191"-15,-4 1-49 0,-1 0-25 16,-1 0-35-16,-3 1-75 15,-15 6-25-15,-24 14-19 16,31-10-6-16,3-4-29 16,5-1-28-16,3-4-67 15,-4 1-52-15,12 1 106 16</inkml:trace>
  <inkml:trace contextRef="#ctx0" brushRef="#br0" timeOffset="139444.95">31743 12683 1196 0,'10'-15'477'0,"-12"5"-277"0,-6-1-73 15,-10 0-21-15,-5 1-28 16,-5 5-53-16,0-1-11 15,3 5-7-15,2 0-2 16,7 3-4-16,0 3-1 16,6 2-5-16,4 3-2 15,5 3-1-15,4 4 0 0,6 4 0 16,4-1 1-16,3 0 3 16,4-2 1-16,2-3 3 15,-1 1 0 1,-5 1 2-16,-3-1 1 0,-9 2 6 15,-5 0 4-15,-12 1 4 16,-3 2 1-16,-6-4-5 16,-1-1-1-16,2-5-3 15,4 1-1-15,4-8-1 16,2-3-1-16,7 2-1 16,4-4-3-16,-1 1-9 15,1 0-4-15,0 0-1 16,0 0 2-16,0 0 10 15,8 2 2-15,0 3 3 16,-2-3 1-16,0 10-2 16,25 33 1-16,-26-31-4 0,0 0 0 15,-1 5-1-15,3-5-1 16,1 2-8-16,0-3-38 16,1-4-126-16,-2 0-143 15,3-4 190-15</inkml:trace>
  <inkml:trace contextRef="#ctx0" brushRef="#br0" timeOffset="139901.32">31958 13016 1284 0,'2'-14'444'0,"5"2"-397"16,-12-5-8-16,-6 5-2 15,4 1-7-15,-6-4-19 16,-2 1 1-16,6 4 1 16,1 1-1-16,-3 7-4 15,9 5-4-15,-6 6-5 16,0 6-2-16,3 9 3 16,1 2 0-16,4 3 0 15,0-6-1-15,5-3 1 16,1-4 2-16,0-10 8 15,2-2 2-15,-1-5 2 0,5-5-1 16,3-13-12-16,4-2-7 16,2-11-4-16,0-5 0 15,1 2 8-15,-2-5 6 16,-5 2 5-16,-6 6-1 16,-6 9 5-16,-1 6 1 15,-2 13 6-15,-1 2 2 16,0 8-5-16,-2 6-2 0,2 13-4 15,0 8-1-15,1 11 3 16,-1 0-1-16,-2-5-2 16,1-3-3-16,2-8-3 15,1-3 0-15,5-4-60 16,-1-1-60-16,4-3 73 16</inkml:trace>
  <inkml:trace contextRef="#ctx0" brushRef="#br0" timeOffset="140095.17">32239 13087 1294 0,'-3'2'482'16,"-3"3"-339"-16,-8 4-124 0,-4 3-2 15,-2 1-8 1,4 2-7-16,3-7-5 0,5 0-4 15,7-2-49-15,0-4-52 16,9 0 69-16</inkml:trace>
  <inkml:trace contextRef="#ctx0" brushRef="#br0" timeOffset="140474.03">32347 13095 1241 0,'11'-10'448'0,"-3"8"-345"16,-6 0-64-16,5-4 3 15,1-1-8-15,3-4-20 16,0 0-5-16,-2-3-4 16,-5 1 6-16,6-2 20 15,5 1 7-15,-4 2 8 16,1 0-1-16,-12 1-9 15,-4-1-4-15,-3 1-5 16,-1 2-2-16,-2 6-6 16,-3 3-5-16,4 8-9 15,-5 5-4-15,4 6-7 0,2 3-2 16,-1 1 2-16,8-3 1 16,1 1 2-16,6-3 1 15,-1-2-1-15,3 1-2 16,4-4-34-16,-1-3-39 15,7 0-125-15,4-2-84 16,1-5 173-16</inkml:trace>
  <inkml:trace contextRef="#ctx0" brushRef="#br0" timeOffset="140908.72">32610 12772 1383 0,'7'0'465'0,"4"1"-456"15,-1 0 2-15,2 1 16 16,-1 0 9-16,0 2 4 16,-1 0-1-16,-5 6-15 15,-2 0-9-15,-7 8-4 16,-3 4-2-16,-4 2-3 15,0 2-2-15,2 0-1 16,4-3-1-16,2-3-2 0,2-3 2 16,2-6-2-16,3 0-1 15,2-4 0-15,3-3-2 16,0-4 3-16,3 0 0 16,-3-3 2-16,-2 0 1 15,0 3 2-15,-4 3 0 16,-1-1 1-16,-2-2 1 15,-1 0 5-15,0 6 2 16,-2 15 1-16,-7 23 0 0,8-23 0 16,-2-1-1-16,2-2 2 15,0-1 2-15,-3-9 0 16,-2 0-13-16,-5-6-131 16,1-1-139-16,0-1 162 15</inkml:trace>
  <inkml:trace contextRef="#ctx0" brushRef="#br0" timeOffset="141422.66">32829 12536 1244 0,'38'0'452'0,"-39"-1"-357"0,26-2-69 16,-11 3-19-16,1 1-1 16,-9 0-1-16,1 4 1 15,-1 1 10-15,-4 1 9 16,-2 8 9-16,0 3 2 16,-3 6-8-16,0 3-9 15,3 5-11-15,0 3-3 0,-1 0-2 16,0 2 0-1,-1-2-2-15,-3 0 2 0,5-3-2 16,0-4 0-16,0-7 1 16,5-2 0-16,-2-7 3 15,0-2 1-15,0-4 14 16,-2 0 7-16,2-6 11 16,-1 2 6-16,-2-2 6 15,0 0-2-15,-1 5 6 16,-1 11-1-16,-3 29-12 15,1-27-4-15,2 1-14 16,-2 2-9-16,2 0-3 16,0-2-1-16,0 1-1 15,-2-1 0-15,-2 0-4 16,2 0-1-16,-5-3-37 0,-10-1-42 16,-5-2-113-16,-8 2-76 15,-13 7 159-15</inkml:trace>
  <inkml:trace contextRef="#ctx0" brushRef="#br0" timeOffset="145480.56">29459 9942 395 0,'2'13'230'0,"-6"-6"-16"16,6-1-11-16,-5-4-24 16,4-2-10-16,-1-1-23 0,0 0-18 15,11-7-34-15,13-10-19 16,37-50-35-16,-27 16-11 16,-3-10-15-16,0-8-3 15,-6-9 3-15,-3 0 2 16,-14-2 6-16,-7 6-1 15,-11 3 0-15,-4 1-1 16,-9 11-3-16,-3 4-1 16,-4 10-1-16,-1 6 1 0,3 8 4 15,2 2 2-15,5 10-3 16,4 3-2-16,3 4-11 16,8 6-5-16,0 1-9 15,-2 3-8-15,10 5-10 16,-5-3-4-16,4 7-16 15,-1-6-46-15,0 0-190 16,8 17 189-16</inkml:trace>
  <inkml:trace contextRef="#ctx0" brushRef="#br0" timeOffset="145860.71">29320 9021 563 0,'2'-2'310'0,"-9"-3"-53"15,12 1-114-15,-3-4 7 16,5-5-40-16,8-3-18 16,-4-5-26-16,-4-2-7 15,3-2-1-15,-1-1 2 16,1 1-3-16,7 6-5 15,-7 1-7-15,-6 3-3 0,1 6-6 16,-7 2-4-16,2 6-8 16,0 1-5-16,0 0-10 15,0 0-3-15,0 0-4 16,0 0 0-16,6 5 2 16,13 0 0-16,32 35-1 15,-21-27 2-15,-5-3-1 16,3-1-1-16,-2 0-1 15,-2 0-2-15,-1-1-6 16,-4-3-28-16,1 3-94 16,0-2-80-16,2 7 121 15</inkml:trace>
  <inkml:trace contextRef="#ctx0" brushRef="#br0" timeOffset="153718.99">28715 5839 283 0,'4'0'200'0,"-4"0"32"16,0 0-40-16,0 0-49 15,0 0-30-15,-1 0-37 16,0 0-7-16,0 0-6 16,-8 3-5-16,2 0-13 15,0-2-6-15,4-1-7 16,1-1-5-16,1-1-13 16,0 1-9-16,-1 0-13 15,1 0-5-15,0 0 6 16,0 0 4-16,1 0 12 15,0 0 5-15,0 0 3 16,0 0 2-16,0 1 0 16,0 0 1-16,0 0-1 15,0 0 0-15,1 5 2 0,-1 3-1 16,-1-8 1 0,0 0 0-1,0 4-2-15,0-3-2 0,0-1-4 0,-4 2-2 16,3-2-6-16,1 0-5 15,0 0-11-15,0 0-4 16,0-1-2-16,0 0 1 16,1 0 11-16,0 1 5 15,4 0 11-15,7 0 6 16,-5 0 6-16,-2 0 1 0,-4 0 0 16,0 0 0-16,0 0-1 15,0 0-2-15,0 0-4 16,-1 2-3-16,-2 4-4 15,0-4 0-15,2-1-3 16,0-1 0-16,-2 1-2 16,2-1 0-16,0 0 0 15,0 0-1-15,0 0-4 16,-1 0 0-16,1 0-2 16,0 0 1-16,0 0 1 15,0 0 1-15,0 0-1 16,1 0 0-16,0 0-8 15,0 0-29-15,0 0-119 16,0 0-133-16,1 0 175 16</inkml:trace>
  <inkml:trace contextRef="#ctx0" brushRef="#br0" timeOffset="154227.64">28660 5911 286 0,'0'-1'225'15,"0"0"10"-15,0 0-25 16,0 0-21-16,0 0-27 16,0 0-11-16,0 0-15 15,0 0-4-15,0-1-27 16,0 2-20-16,0 0-35 16,-1 0-17-16,-16 23-11 15,-47 34-2-15,18-19-3 16,1 3-1-16,-1 7-6 15,-5 5 1-15,-6 3-3 16,-3 1 0-16,-2 2-1 0,10-1-1 16,14-10 0-16,3-6 0 15,10-13 1-15,5-7 0 16,4-4 2-16,5-5 1 16,6-7 0-16,-1 2 1 15,4-8 1-15,2 1-1 16,0 0 2-16,0-1-1 0,0 0-7 15,0 0-7-15,0-1-93 16,0 0-89-16,4-2 114 16</inkml:trace>
  <inkml:trace contextRef="#ctx0" brushRef="#br0" timeOffset="155078.54">27859 6702 571 0,'0'-1'286'0,"0"0"-68"0,0 0-28 15,0-1-25-15,-1 1-15 16,0 0-32-16,-3-5-14 15,0-2-30-15,1 3-13 16,2 1-27-16,0 0-14 0,1-2-15 16,0 2-4-16,3-1-1 15,-2 1 0-15,7-1 0 16,1 0 2-16,-7 4 2 16,-1 1 2-16,2 0 4 15,-3 0 3-15,0 0 5 16,0 0 3-16,0 0 2 15,0 4 3-15,-1-3 5 16,0 0 3-16,0-1 6 16,0 0 1-16,-1 0-6 15,1 0-6-15,0 0-12 16,0 0-6-16,1 0-9 16,0 0-2-16,0 0-3 15,0 0-3-15,0 0-5 16,0 0-17-16,0 0-88 15,0 0-79-15,0 0 118 0</inkml:trace>
  <inkml:trace contextRef="#ctx0" brushRef="#br0" timeOffset="155590.5">27645 6997 393 0,'0'2'256'16,"0"1"-47"-16,0-4 21 16,0 1-17-16,0-1-41 15,0 0-26-15,-1-1-54 16,0 1-22-16,0 0-31 16,-2-1-7-16,-17-3-17 15,-26 1-6-15,29 12-8 16,-3 2-1-16,3 3 0 15,0-1 0-15,5 7 3 0,5-2 2 16,8 4 1-16,8 2 1 16,8-3 0-16,2-4-1 15,9-4 2-15,2-3-1 16,2-4 2-16,-1-1 1 16,-4-4-2-16,-3 0-1 15,-5-4 3-15,-4 2-32 0,-4 2-196 16,-3-2 160-16</inkml:trace>
  <inkml:trace contextRef="#ctx0" brushRef="#br0" timeOffset="156331.26">28995 5796 706 0,'-6'-3'323'0,"1"1"-151"16,3 2-14-16,4 2-45 15,-2-2-20-15,0 0-25 16,5 2-8-16,22 7-14 16,37 42-7-16,-19-19-7 15,6 4-4-15,7 2-1 16,1 0-1-16,3 0-1 15,-2-1 4-15,2 2 6 16,3-1 2-16,-2-2 8 0,0-3 2 16,-10-2 9-16,-6-3-1 15,-9-5-3-15,-12-1-7 16,-7-7-15-16,-9-5-4 16,-8-5-1-16,6-3 3 15,-10-2-7-15,4-1-39 16,-7-7-141-16,-15-3-103 15,-4-6 147-15</inkml:trace>
  <inkml:trace contextRef="#ctx0" brushRef="#br0" timeOffset="157578.76">30017 6616 822 0,'-30'-17'352'16,"31"13"-181"-16,4-1-10 16,-5 3-27-16,1-1-23 0,-1 2-43 15,0-1-23-15,0 1-27 16,0 0-3-16,0 0-5 16,0 0-2-16,0 0-4 15,7-1-1-15,-2 0 0 16,3-1 1-16,-5 2 6 15,-3 0 4-15,0 0 10 16,0 0 5-16,0 1 1 16,0 0-3-16,0 0-6 15,0 0-4-15,0 0-4 16,0 0-2-16,0 0-5 16,-1 0-2-16,1 0-4 15,-1 0-1-15,0 0-31 16,0 0-57-16,-1 0-418 15,0 4 351-15</inkml:trace>
  <inkml:trace contextRef="#ctx0" brushRef="#br0" timeOffset="158019.57">29895 6723 735 0,'31'-12'363'0,"-33"8"-108"16,1 3-33-16,-1 0-51 15,1 1-37-15,-1 0-65 16,1 0-23-16,0 0-29 16,-5 6-3-16,-18 18-2 15,-33 35-2-15,15-21-5 16,-3 8-2-16,5-1 0 16,1-1-1-16,11-2 1 15,3-5 0-15,3-2-1 0,2-8 2 16,5-5 0-1,-2-3 0-15,7-7 0 0,3-1 0 16,2-6-4-16,6-3-17 16,-3-2-42-16,1 0-23 15,1-1-106-15,0 0-62 16,0 0 159-16</inkml:trace>
  <inkml:trace contextRef="#ctx0" brushRef="#br0" timeOffset="158677">29417 7368 388 0,'2'-2'253'15,"-3"2"-9"-15,2 0 32 16,-2 0-49-16,0-1-44 16,0 0-67-16,0 0-25 15,0 0-37-15,0 0-14 16,-8-2-18-16,-9-5-9 0,-24-25-13 16,22 29-3-16,2 4-10 15,3 3-9-15,3 7-9 16,0 2-1-16,3 8 5 15,6-1 7-15,4 4 12 16,8 1 4-16,1-6 4 16,5-4 3-16,2-6 2 15,-4-5 2-15,3-4 3 16,-3-4 1-16,-3-3 6 16,1 0 2-16,-1-5 7 15,-2 5 3-15,0-1 0 16,0 0-3-16,-5 6-7 15,0-2-3-15,-2 4-2 16,-1 1 0-16,0 0 1 16,0 0 0-16,0 2-1 15,5 10-2-15,-1-2-2 0,25 28-2 16,-19-30-2-16,-1-3-1 16,-1-2 0-16,-2 3-16 15,1-3-126-15,3-1 100 16</inkml:trace>
  <inkml:trace contextRef="#ctx0" brushRef="#br0" timeOffset="160405.71">30302 6691 487 0,'0'0'246'16,"-1"0"-92"-16,2 0-30 16,-1 0 9-16,0 0-19 15,0 0-5-15,6 1-27 16,16 19-18-16,32 37-13 15,-27-26-4-15,4 5-11 16,4 5-4-16,5-7-7 16,2-2-3-16,5-3-2 15,-3-6-1-15,-4 1 4 16,6 3 9-16,-7-5 6 16,-4-2 4-16,-9-1 2 15,-6-6-6-15,-10-1-4 16,-3-2-4-16,-5-5-1 15,-5 0 0-15,2-2 3 0,1-3 1 16,0 0-3-16,-1 0-3 16,0 0-9-16,0 0-5 15,0 0-17-15,0 0-29 16,-1 0-119-16,1 0-91 16,0 0 142-16</inkml:trace>
  <inkml:trace contextRef="#ctx0" brushRef="#br0" timeOffset="160922.84">30868 7325 367 0,'1'-2'219'16,"-3"-2"6"-16,2 4-121 16,-1-1 24-16,-1 0 6 15,1 0 1-15,0 0-17 0,1 0-16 16,0 0-27-16,0 0-12 16,0 0-25-16,0-1-10 15,0 1-16-15,0 0-3 16,0 0-5-16,0 1 0 15,0 0-1-15,0 0 1 16,0 0 2-16,0 0 1 16,0 0 4-16,0 0 2 15,0 0 2-15,0 0 0 0,0-1-4 16,0 0-1-16,0 0 0 16,0 0 3-16,0 0 5 15,0 0 2-15,1 0 1 16,3-3 0-16,-1 2-4 15,-2 1-2-15,-1 1 1 16,0 0 2-16,0 0 4 16,0 0 1-16,0 0 0 15,-1 0-2-15,0 0-5 16,0 0-9-16,0 0-39 16,0 0-30-16,-1 0-91 15,1 0-89-15,0 0 155 16</inkml:trace>
  <inkml:trace contextRef="#ctx0" brushRef="#br0" timeOffset="161363.72">30867 7364 673 0,'22'33'332'0,"-22"-33"-93"16,-3 1-25-16,3-1-26 15,-1-1-37-15,0 1-62 16,0 0-32-16,-10 6-38 15,-10 3-7-15,-38 43-4 16,25-26-1-16,-7 5-2 16,0 6-1-16,1 7-2 15,-2 4 0-15,3 8-1 16,1-1 0-16,11-7 0 16,3-4 1-16,7-14 0 15,3-4 2-15,4-9 0 16,3-4 1-16,1-6 1 15,2-3 0-15,4-2-5 0,3 1-16 16,-1-3-47-16,-2-1-44 16,0 0-175-16,0 0 182 15</inkml:trace>
  <inkml:trace contextRef="#ctx0" brushRef="#br0" timeOffset="161874.57">31006 7486 472 0,'-6'-6'283'0,"6"6"-45"15,2-1-112-15,-1 1 2 16,-1 0-20-16,0 0 3 15,0 0-1-15,17 16-14 16,29 39-20-16,-24-23-6 16,4 9-15-16,1-1-5 15,6 3-8-15,-1-4-6 16,7 0-3-16,1-2-3 16,-5-5 1-16,-2-3 1 0,-12-6-1 15,-4-1-1-15,-6-6-11 16,2 1-2-16,-5-4-4 15,-1-4 1-15,-4-4 2 16,-4-5-16-16,-1 0-77 16,1-1-73-16,0 0 86 15</inkml:trace>
  <inkml:trace contextRef="#ctx0" brushRef="#br0" timeOffset="162912.76">30181 8196 627 0,'0'-1'324'16,"0"0"-100"-16,0 0-7 15,0 0-79-15,0 0-32 16,0 0-46-16,0 1-14 0,0 0-12 15,10 18-4-15,6 36-8 16,-14-22-6-16,-2-5-7 16,0 3-2-16,3-7-1 15,-2-2-2-15,0-5 3 16,0-6 0-16,0-1 4 16,-2-3 3-16,1-6 6 15,0 1 4-15,0-2 5 16,0 0-2-16,0 0-11 15,0 0-8-15,0 0-16 16,0-1-5-16,10-9-4 16,9-1 0-16,33-25 5 15,-26 30 3-15,-1 5 5 16,-4 0 3-16,-5 4 3 16,-5 2 4-16,-6 3 3 15,0-1 1-15,-3 6 4 0,-1 0 2 16,-2-2 6-16,0 5 3 15,-10-7 3-15,-2 2 0 16,-7-1-2-16,-6-6-4 16,-2 2-5-16,1-2-4 15,2-3-10-15,3-1-12 16,10-3-41-16,5 3-34 0,8-1-146 16,7-6-230-16,12 8 303 15</inkml:trace>
  <inkml:trace contextRef="#ctx0" brushRef="#br0" timeOffset="163643.95">31225 8301 824 0,'14'-6'342'16,"-9"-4"-192"-16,1 5-11 0,-7-2 6 15,-5-3-23-15,-1 4-35 16,-2-2-20 0,-1 1-28-16,2 4-6 0,0 3-10 15,-1 0-8-15,-1 6-13 16,-1-2-4-16,6 1-4 15,-2 3 2-15,5 0-1 16,2-1 0-16,4 1 2 16,4 2 0-16,4 0 4 15,1 4 3-15,2 5 4 16,-3-7 1-16,-3 4 2 16,-2-2 0-16,-11-3 0 15,-2 6 1-15,-7-1 4 16,-4-3 0-16,0 0 1 15,3-2 0-15,3-4-2 16,1-1 0-16,4-6-1 16,1 0-2-16,0-2-6 0,5-1-6 15,0 2-7-15,0 0-4 16,0 0 0-16,0 0 3 16,3 0 3-16,5-1 0 15,1 2 4-15,-2 2 1 16,-3 0 6-16,0 1 1 15,0 5 0-15,0 1-1 16,-1 1-2-16,29 24-1 0,-27-28-3 16,-2-2-23-16,3 2-120 15,1-2-108-15,4 6 148 16</inkml:trace>
  <inkml:trace contextRef="#ctx0" brushRef="#br0" timeOffset="164107.22">31584 8442 986 0,'0'-5'398'0,"-4"0"-280"16,-1-1 3-16,-7-2-42 15,-1-1-9-15,-4 3-3 0,3 3-4 16,-1 0-21-16,3 1-9 15,1 3-19-15,1 0-5 16,5 7-11-16,0 6-4 16,6 1-1-16,3 4 1 15,0-3 2-15,2-2 2 16,4-6 0-16,0-3 0 16,6-4 2-16,2-1 1 15,3-11 2-15,4-1 0 16,-2-9 0-16,1-6 0 15,-2 0 1-15,-3-3 4 0,-6 10 7 16,-4-1 1-16,-7 4 3 16,-1 5-1-16,-3 0-3 15,-2 7 2-15,1 5-1 16,-1 1-4-16,-1 11-4 16,2 1-2-16,0 8-1 15,3 5 1-15,1 1 0 16,2 2-1-16,5-3-3 15,0-3 0-15,2-3-5 16,0-1-36-16,2-5-139 16,0-3-161-16,4 2 205 15</inkml:trace>
  <inkml:trace contextRef="#ctx0" brushRef="#br0" timeOffset="164290.9">31972 8501 1100 0,'-12'3'385'16,"1"9"-341"-16,-8 2-18 15,1 5-7-15,2-4-2 0,3-1-6 16,3-4-2 0,0-3-38-16,3-3-98 0,4-4 87 15</inkml:trace>
  <inkml:trace contextRef="#ctx0" brushRef="#br0" timeOffset="164665.22">32106 8526 1188 0,'11'-9'432'0,"7"3"-363"15,1-3-22-15,-1-4-18 16,-2-5-9-16,3-2 2 16,-3 2 8-16,-6 0 19 0,-4 7 9 15,-9-1 5-15,-3 8-6 16,-6-3-23-16,-1 0-11 16,-3 7-13-16,-1-6-2 15,3 11 0-15,5 1-1 16,0 5-3-16,5 6-3 15,0 2-1-15,2 2 0 16,5-2 3-16,7-3 1 16,6-1 1-16,2-1 0 0,6-2-2 15,-1 0-3-15,-3-5-37 16,-1 0-40-16,-4-1-164 16,-5-3 153-16</inkml:trace>
  <inkml:trace contextRef="#ctx0" brushRef="#br0" timeOffset="165118.81">32418 8231 1148 0,'12'3'412'0,"-4"-3"-343"15,-2 3-22-15,6-1 24 16,-5-1 2-16,4 2 7 15,1 1-9-15,-5-4-31 0,-3 5-15 16,-3 1-17-16,-1-2-2 16,-4 10-2-16,-3-6-1 15,-1 8 0-15,-1 1-1 16,1-5-2-16,4 4 0 16,-3-5-1-16,7-1 0 15,2-1 0-15,-1 4 0 16,8-4 1-16,-4 4 0 15,2-4 0-15,1-4 0 0,-4 5 2 16,-2-1 0-16,-2 3 2 16,0 3 5-16,-2-2 4 15,1 1 4-15,3 4 7 16,1 1 1-16,1-2 10 16,-4-2 0-16,-4-3-2 15,-1 1-5-15,-3 0-10 16,-4 1-2-16,-3-1-27 15,-1-1-45-15,-4-5-139 16,8-3-73-16,4-3-205 16,-5-1 282-16</inkml:trace>
  <inkml:trace contextRef="#ctx0" brushRef="#br0" timeOffset="166331.93">29886 5603 405 0,'2'1'211'15,"0"-1"-41"-15,0 0 16 16,-2-1 40-16,0-1-26 16,0 1-39-16,6-7-27 15,10-15-50-15,23-39-17 16,-23 26-15-16,-1-3-3 0,-8-2 1 15,3 3-4-15,-14 0-7 16,-10-1-5-16,-2-2-12 16,-4 5-5-1,1-1-11-15,8 12-3 0,4 6-5 16,-2 1-4-16,5 13-4 16,-2-8-4-16,-1 15-5 15,1 0-5-15,-1 1-30 16,3 4-33-16,1 4-91 15,-3-6-87-15,12 18 165 16</inkml:trace>
  <inkml:trace contextRef="#ctx0" brushRef="#br0" timeOffset="166700.24">29751 5218 880 0,'3'-6'359'16,"-3"2"-230"-16,0-2-10 15,2-4-17-15,9 2-33 0,2-10-33 16,1-4-14 0,5 0-9-16,-4-9 8 0,1 5 14 15,0 7 9-15,-9 2 8 16,4 8 0-16,-10 3-5 15,0 0-5-15,0 4-14 16,-3-1-14-16,2 3-17 16,0 0-6-16,0 0-4 15,1 20 4-15,36 29 6 16,-17-30 2-16,3-2 1 16,5-3 1-16,5-6 2 15,-3-6-4-15,-3-2-146 16,-3-1 109-16</inkml:trace>
  <inkml:trace contextRef="#ctx0" brushRef="#br0" timeOffset="169192.85">30558 1178 378 0,'-1'0'240'0,"0"0"2"16,0 0-31-16,-1 0-65 15,1 0-36-15,0 0-58 16,0 0-19-16,-11 3-12 16,-6 14-5-16,-38 41-5 15,26-24-3-15,-16 13-5 16,-11 4 0-16,-6 13 3 15,-11 7 0-15,5 6 3 16,6 4 1-16,7-15 5 16,14-4 0-16,12-18-2 15,9-7-1-15,6-11-6 16,-6-7 1-16,13-9 0 16,0-7 2-16,7-1-3 0,7 1-15 15,-3-3-64-15,-3 0-43 16,0-1 66-16</inkml:trace>
  <inkml:trace contextRef="#ctx0" brushRef="#br0" timeOffset="169710.16">29670 2320 498 0,'1'-6'289'0,"-1"-10"-87"15,-2 5-59-15,-4-3-27 16,-2 5-70-16,-4 3-16 16,-1 1-9-16,-1 1-5 15,0 4-4-15,1 8-1 16,-1 5-1-16,2 5 2 15,2 4 4-15,3 0 1 0,7-2 2 16,5 3 5-16,8-6 9 16,2 0 7-16,4-4 11 15,1-2-1-15,1-2-11 16,-1-2-6-16,-3-2-16 16,-1-4-6-16,-3-2-42 15,1-5-56-15,-1-1 56 16</inkml:trace>
  <inkml:trace contextRef="#ctx0" brushRef="#br0" timeOffset="170263.47">30675 1204 677 0,'1'3'305'16,"0"0"-140"-16,5 5-39 15,1 4-5-15,9 12-14 16,7 6-16-16,6 8-33 16,11 1-16-16,-3 4-19 15,-2-3-4-15,1 7-9 16,-2 1-1-16,12-4-2 16,4-2-1-16,-2-5 1 0,-2-3-1 15,-6-2 2-15,-6-3 0 16,-5-6 2-16,-5-5 0 15,-10-5 4-15,-5-2 3 16,-11-7 6-16,-4 3-11 16,-10-5-121-16,-4-5-132 15,0 5 146-15</inkml:trace>
  <inkml:trace contextRef="#ctx0" brushRef="#br0" timeOffset="171003.52">31291 2058 732 0,'0'-1'335'0,"2"0"-141"16,-1 0-1-16,-1 0-1 16,1 0-29-16,1-1-51 15,2-2-28-15,0 2-52 16,-4 1-17-16,0 0-15 16,0 0-3-16,0 0-4 15,1 0-2-15,2 1 2 16,-3 0 1-16,1 0 4 15,-1 0 1-15,0 0 4 16,0 0 1-16,0 0-2 0,0 0 1 16,0 0-1-16,0-1-1 15,0 0 1-15,0-1-2 16,0 1-10-16,0 0-9 16,0 0-5-16,0 0 1 15,0 0 9-15,7 1 9 16,4 2 6-16,-5 1 2 0,2 2 0 15,24 23 1-15,-28-22 0 16,-3-2 2-16,-1-3-33 16,-4-1-57-16,3-1-252 15,-1 0 222-15</inkml:trace>
  <inkml:trace contextRef="#ctx0" brushRef="#br0" timeOffset="171488.44">31336 2254 646 0,'11'-2'338'0,"-11"-7"-120"16,1 7-5-16,3 2 1 15,-10 2-57-15,5-2-31 0,0 0-66 16,-25 14-28-16,-39 45-18 15,29-18-2-15,-11 4-3 16,1 7-2-16,0-1-2 16,2 2-2-16,5-3-1 15,5-7 2-15,10-8-1 16,5-1 0-16,9-8-1 16,1-3-1-16,2-3 1 15,-1-5-2-15,3-7 0 16,-7-4-12-16,12-2-60 15,0-2-39-15,6-1-130 16,-6 0-133-16,3-1 244 16</inkml:trace>
  <inkml:trace contextRef="#ctx0" brushRef="#br0" timeOffset="172105.83">30825 3143 395 0,'4'10'167'0,"-3"-10"-53"16,4 1 39-16,-6-2 58 16,0 0-7-16,0 0-46 15,-1 0-35-15,1 0-48 16,-1-8-9-16,-3-7-11 15,-13-28-7-15,-2 24-13 16,3 3-6-16,-8 1-10 0,1 4-5 16,4 9-13-1,2 3-5-15,3 7-9 0,2 6-3 16,3 6 0-16,2 2 0 16,8 1 6-16,2-3 2 15,7-2 5-15,7-1 2 16,2-3 1-16,6-3 2 15,2-8 2-15,-1-1 1 16,-1-4 0-16,-1-3 1 0,-2 0-1 16,-8-3 1-16,-3 4 0 15,1 5 0-15,-8 2 1 16,4 3 0-16,-4-1 1 16,-3 1 0-16,1 5-1 15,0-4-1-15,3 4-2 16,0-4 0-16,1-5-1 15,0 1-4-15,-3-5-113 16,-2 3-245-16,0-2 239 16</inkml:trace>
  <inkml:trace contextRef="#ctx0" brushRef="#br0" timeOffset="173376.18">31533 2239 349 0,'-2'8'179'0,"14"0"-40"16,6 2-27-16,7 8 21 15,6 3-28-15,9 4-24 16,4 3-3-16,12 5 0 15,2 0 8-15,-2 4 7 16,1-2-1-16,-3 2-7 16,-2 2-8-16,-3 0-16 15,-4 3-1-15,-12-3-4 16,-3-5-1-16,-7-6-2 16,-5-3-7-16,-7-13-13 15,-3-1-5-15,-7-7 4 16,-1-3 5-16,-7-3-37 15,-2-6-30-15,-1 2-93 16,2 0-60-16,2 1-217 0,3 4 256 16</inkml:trace>
  <inkml:trace contextRef="#ctx0" brushRef="#br0" timeOffset="173850.92">32351 2991 776 0,'-2'-4'354'16,"1"-2"-186"-16,-7-1-8 15,8-1-13-15,-13 1-32 16,11 1-15-16,-7 0-40 16,-1 2-20-16,6-1-20 15,-1-1-9-15,5 4-16 16,1 0-8-16,3 1-9 16,-4 1-1-16,0 0 7 15,7 0 5-15,8 0 7 0,22 3 3 16,-30 1 2-16,-7 2 5 15,-1-2 7-15,0 1 5 16,-2-2 6-16,2-3 1 16,1 0-1-16,-1 0-1 15,0 0-5-15,0 0 0 16,0 0-1-16,0 0 0 16,0 0-4-16,0 0-2 0,0-1-6 15,-1 0-1-15,2 0-1 16,0-1 1-16,0 1-1 15,0 0-23-15,0 0-84 16,0 0-66-16,0 0 95 16</inkml:trace>
  <inkml:trace contextRef="#ctx0" brushRef="#br0" timeOffset="175224">32268 3265 518 0,'-2'0'238'0,"3"8"-68"0,-5-3-10 16,-6 10 8-16,-1 2 6 15,-15 10-32-15,-2 13-28 16,-9 9-47-16,-5 10-18 16,-4 8-19-16,-2 1-7 15,4 2-9-15,4-5-4 16,11-5-4-16,3-6 0 0,2-10 0 16,3-2-1-16,-4-9 0 15,4-6-5-15,6-7-67 16,0-6-63-16,7-12 80 15</inkml:trace>
  <inkml:trace contextRef="#ctx0" brushRef="#br0" timeOffset="175776.35">31543 3947 727 0,'-3'12'249'16,"8"14"-231"-16,0 11 7 15,-2 3 48-15,-3-1 0 16,0 1-3-16,2-5-8 16,2-8-35-16,-2-2-9 0,-1-7-2 15,0-4 0 1,-1-6 4-16,0-3 5 0,0-4 8 16,0 1 4-16,0-2-4 15,0-2-7-15,0 1-14 16,0 0-6-16,2-7-5 15,3-5-1-15,23-23 0 16,-12 28-3-16,6 1 3 16,4 8 4-16,3 3 8 15,2 5 5-15,-7 2 8 16,-1 1 1-16,-16-3-1 16,1 2 2-16,-10 1 6 15,-9-1 5-15,-2 2 2 16,-7-1-2-16,-3-2-9 15,0-1-6-15,-2-3-7 16,0-1-3-16,3-3-8 0,3-1-11 16,8-2-45-16,5 1-43 15,6-6-107-15,3-1-69 16,11-4 166-16</inkml:trace>
  <inkml:trace contextRef="#ctx0" brushRef="#br0" timeOffset="176392.85">32430 3425 872 0,'0'-1'341'0,"-1"1"-244"0,3 2 4 15,-2-2-22-15,0 0-9 16,6 11-11-16,1 14-12 15,50 40-16-15,-27-25-6 16,3 12-5-16,3 1-3 16,0 0-7-16,2-5-1 15,7-2-3-15,3-1 0 16,1-7 0-16,-7 2 1 16,-9-11 0-16,-6-4 2 0,-13-2 1 15,-3-4 1-15,-6-4 6 16,-3 2 6-16,-2-11 11 15,-1 3 6-15,-3-8 1 16,3-5-9-16,-3-2-72 16,0-5-68-16,2-2-292 15,-5-5 258-15</inkml:trace>
  <inkml:trace contextRef="#ctx0" brushRef="#br0" timeOffset="177820.73">33008 4302 373 0,'-1'-1'228'0,"0"-1"-30"0,0 0-38 16,0 1-15-16,0 0-35 15,0 0-22-15,0 0-33 16,-1 1-11-16,-4 6-18 15,-5 22-6-15,-33 63-13 16,18-27-4-16,-14 13 0 16,-10 4-1-16,-4-2 2 15,5-5 0-15,12-11 0 16,5-4 0-16,8-11 2 16,4-3 0-16,6-14-2 15,2-8-15-15,7-12-82 16,0-7-108-16,9-9 123 15</inkml:trace>
  <inkml:trace contextRef="#ctx0" brushRef="#br0" timeOffset="178199.41">32970 4284 405 0,'9'-10'176'0,"2"12"-47"15,3 3-85-15,-2 5 50 16,-2 8 12-16,5 12 10 16,2 5-2-16,3 10-36 15,4 6-14-15,7 7-21 16,0 6-12-16,5-5-13 15,-1-1-5-15,2-5 7 16,-2-7 7-16,-1-3 13 16,-4-1 3-16,-14-4-6 15,-9 0-8-15,-7-8-12 16,2-6-2-16,-1-6-2 16,-1-8-1-16,3-2 1 15,-7-2-11-15,1-6-68 0,3 2-62 16,-2-3-188-16,1 0 193 15</inkml:trace>
  <inkml:trace contextRef="#ctx0" brushRef="#br0" timeOffset="178987.82">32408 5559 378 0,'0'-4'232'15,"1"7"-37"-15,0-7-13 0,-2 3-13 16,0 0-24-16,0 0-21 15,0-10-46-15,1-3-22 16,-2-33-25-16,-6 28-6 16,-1 0-2-16,1 0 2 15,-4 4-2-15,2 5 0 16,2 4-9-16,-2 5-7 0,3 3-12 16,-4 6-8-16,4 10-7 15,-4 6 1-15,7 4 5 16,0 5 7-16,4-6 6 15,4-7 2-15,3-7 7 16,5-10 2-16,-2 0 2 16,-2-1-1-16,2-3-4 15,-2-4-2-15,7-10-8 16,3-7-7-16,3-12-1 16,3-1 1-16,-3 1 7 15,0 2 6-15,-2 5 4 16,-5 4 2-16,-4 4 3 15,-2 2 1-15,-3 8 14 16,-3 3-1-16,-2 6-5 16,1 2-4-16,-1-2-15 15,0 4-2-15,1 25 2 0,2 36 3 16,-3-25 0-16,3-1 0 16,1-4 0-16,3-4 0 15,1-10-1-15,0-3 0 16,0-5-8-16,-2 2-54 15,2-3-210-15,4-1 185 16</inkml:trace>
  <inkml:trace contextRef="#ctx0" brushRef="#br0" timeOffset="179614.46">33374 5574 685 0,'-8'-1'249'0,"4"1"-198"15,-8 2 38-15,2 0 21 16,5 2 17-16,2-3-10 15,-3-1-44-15,9 0-23 16,-3-1-24-16,0 1-9 0,11 0-2 16,5-3 2-16,29-4-2 15,-37-4-2-15,3-7-3 16,9 0 0-16,-10-4 5 16,6 3 4-16,-10 1 13 15,-8-1 3-15,-1 4 6 16,-1-1 0-16,-6 6-11 15,2 4-5-15,-2 6-11 16,-5 2-8-16,6 12-9 16,-3 4-6-16,3 11 0 15,13 6 1-15,-4 0 8 16,2-3 3-16,6-5 7 16,2-9 2-16,4-5 2 15,0 3 0-15,1-8-4 16,-9 3-3-16,16-4-3 0,-3-6-1 15,3 0-24-15,3 0-33 16,-15-1-81-16,6 2-82 16,-10 3 132-16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6:12:14.1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24084 4272 385 0,'-53'-22'161'0,"51"20"-85"0,1 0-41 15,5 3 19-15,-4-1-5 16,0 0 4-16,5 0-4 15,11-1-6-15,27-6 2 16,-24 7 6-16,3 0-1 16,0-2-14-16,6 6-6 15,2-2-17-15,7 1-5 0,12 1-3 16,0-1 0-16,12 0 1 16,3-2 4-16,10-1 3 15,4-1 1-15,12 1 3 16,-1 5 0-16,-1 1 0 15,3 5 3-15,-5-6 3 16,4-4 0-16,9 7 0 16,-5-5-2-16,6 2-1 15,-6-2-3-15,2-2-3 16,2-1-2-16,-9 0-5 16,8 4-1-16,-12-3-1 15,2 7-2-15,6 0 1 16,-9-3-1-16,-11 3 1 15,-6-5 1-15,-8 3 3 16,-5-3 4-16,3-1 7 0,-1 1 3 16,-13-3 3-16,-3-1 2 15,-3-1 1-15,-5 0 2 16,-6 1 2-16,5 0 1 16,-19 0-3-16,-3-3-2 15,-2 4-8-15,-10-2-5 16,7 1-7-16,4 0-2 15,3 1-2-15,9 0-1 0,-7 1 0 16,-3-1 1-16,-8 0 5 16,-1 0 6-16,-1-1-110 15,0 0 76-15</inkml:trace>
  <inkml:trace contextRef="#ctx0" brushRef="#br0" timeOffset="1264.65">11162 4368 273 0,'-5'-2'197'16,"4"2"-12"-16,0 0-29 15,0-1 1-15,0 0-72 16,1 0-28-16,0 0-20 15,0 0 3-15,0 0 7 16,3-1 2-16,16-6-8 0,33-10-6 16,-20 15-13-1,8-1-6-15,6-1-7 0,0 3-2 16,10-1-3-16,0 3-1 16,3 0 0-16,5-2-1 15,1 3 0-15,6 1 0 16,2 0 0-16,0 3 0 15,0-4 1-15,-7-1 0 16,5 0 1-16,2 1-1 16,9 2-2-16,-4-1 1 0,-1 5 0 15,-1 1 0-15,-12-1 0 16,4 4-1-16,-6-1 1 16,0 1 4-16,-2-2 6 15,-5-1 5-15,-9-3 5 16,0-1 2-16,-5-2-2 15,1-2-1-15,6 2 0 16,-2-2-2-16,4 1 0 16,1 2 1-16,3-3 1 15,-3 4 2-15,-3 1 7 16,-3-2 3-16,5 1 5 16,4-2 4-16,8 0-1 15,0 1 1-15,3-1-2 16,-5-1-4-16,-3 1-6 15,1 2-5-15,-21-4-7 16,-6 1-3-16,-6-1-3 16,-19 0 0-16,8 1 0 0,-7 0 6 15,-7-1-44-15,11 1-67 16,-10-3 62-16</inkml:trace>
  <inkml:trace contextRef="#ctx0" brushRef="#br0" timeOffset="5044.72">3849 6914 418 0,'39'-41'253'0,"-44"24"-26"15,-5 4-7-15,-2 1-73 16,1 2-14-16,-5 1-32 15,3 1-8-15,0 2-16 16,1-1-5-16,0 2-17 16,0 1-9-16,-2 4-22 15,-3 1-11-15,0 3-13 16,-1 4-2-16,4-2-3 16,2 2 0-16,0-1-2 15,2-2 1-15,2 1-2 16,3-2-1-16,3 4-1 15,1-3-1-15,1 5 4 0,0 2 4 16,2-1 4-16,0 3 3 16,5 2 4-16,0-3 1 15,3 6 1-15,-1 2 0 16,-1-1-1-16,-3 2-1 16,-4-1 0-16,-1-1 1 15,-4 1 3-15,-3 0 2 16,-5-3 3-16,-1-3 0 0,-2-2 0 15,-4-3-2 1,4-5-3-16,3 0-2 0,1-5-5 16,7 0-1-16,4-1-13 15,-1-3-8-15,1 3-7 16,0 0-2-16,0 0 5 16,15-7 7-16,37-12 6 15,-31 17 6-15,-1 6 11 16,-5 4 10-16,-5 7 16 15,-4 1 7-15,-1 8 4 16,-3 1-3-16,-2 5-10 16,-1 4-5-16,-3-4-10 15,2-4-4-15,2-3-7 16,2-7-3-16,4-4-5 16,-2 0-18-16,8-6-101 15,2-2-86-15,5-3 123 16</inkml:trace>
  <inkml:trace contextRef="#ctx0" brushRef="#br0" timeOffset="5594.52">4191 7175 350 0,'-1'-1'251'0,"1"1"36"15,1 0-15-15,-1 0-10 16,0 0-42-16,-1-1-59 16,0 0-31-16,0-1-49 15,0 0-21-15,-2-11-25 16,-1 2-7-16,-11-26-5 16,6 30-2-16,-3 2-4 15,-2 2-5-15,-2-1-9 16,0 3-4-16,4 6-9 15,2 1-2-15,3 10-4 16,-1 4 0-16,1 4-1 16,4 3 0-16,3 0 1 15,5-4 3-15,5-5 7 16,1-6 3-16,7-6 4 0,-1-4 2 16,0-4 2-16,-1-3 1 15,-3-5 2-15,0-2 0 16,-3-1 7-16,0 0 4 15,-3 2 6-15,-3 5 2 16,-2 3-4-16,-2 3-4 16,0 0-5-16,0 0 1 15,0 0-1-15,0 0 2 16,4 9-2-16,3 5-2 16,15 29-2-16,-17-29 0 0,-4-2-1 15,-1-3 0-15,0 1-103 16,-1 0-103-16,3-5 123 15</inkml:trace>
  <inkml:trace contextRef="#ctx0" brushRef="#br0" timeOffset="5771.64">4539 7296 851 0,'-6'5'494'15,"0"1"-141"-15,4 4-74 16,-10 3-60-16,1 6-109 16,-7 1-33-16,-8-2-48 15,9-1-12-15,-2-6-41 16,5-5-45-16,8-5-175 0,-1-1 158 16</inkml:trace>
  <inkml:trace contextRef="#ctx0" brushRef="#br0" timeOffset="6190.32">4754 7214 1038 0,'0'0'425'16,"1"0"-300"-16,4 0-12 15,-5-1-12-15,0 0-43 16,0 0-15-16,6-2-15 16,11-17-6-16,26-36-11 15,-32 29-1-15,-5 3 6 16,-5 0 6-16,-7 7 14 16,-3 2 7-16,-7 6-2 15,2 4-4-15,-4 2-6 16,0 4-6-16,-1 5-6 15,0 7-4-15,2 7-9 0,6 5-1 16,7 6 3-16,4 1 0 16,5 2 6-16,4-1 0 15,6-5 5-15,3-3 0 16,4-7 0-16,2-2-3 16,2-9-6-16,4-1-2 15,4-6-2-15,-4-2-24 16,3-6-139-16,-10-3-125 15,7-6 167-15</inkml:trace>
  <inkml:trace contextRef="#ctx0" brushRef="#br0" timeOffset="7639.33">5053 6696 830 0,'-2'0'342'16,"2"-1"-240"-16,7 1-43 16,11 4-17-16,0 1-25 15,0 0 5-15,5 3 5 16,-4 0 0-16,-2 1 1 15,1-1 8-15,-8 4 8 16,-1 2 2-16,-6 5 5 16,-4 4-5-16,-7 8-9 15,-2 2-3-15,-1 0-15 16,2-1-4-16,4-5-8 16,-1-7-2-16,6-4-3 15,0-5-1-15,3-6-1 16,1 3-1-16,0-5-3 0,1-3 0 15,-1 1 2-15,0-1 2 16,0 1 0-16,-4-1 0 16,0 0 0-16,0 0 0 15,5 12 3-15,4 11 4 16,9 34 9-16,-12-25 4 16,2-1 11-16,2-4 6 0,-3-4 6 15,1-1 7 1,-3-6 10-16,-1 0 7 0,-5-4 10 15,-3 0-3-15,-6 1-11 16,-2-1-11-16,-5-1-23 16,0 2-15-16,-1-5-88 15,4-4-69-15,2-4 85 16</inkml:trace>
  <inkml:trace contextRef="#ctx0" brushRef="#br0" timeOffset="7894.4">5738 7362 1063 0,'0'8'498'0,"0"-7"-218"15,0 1-50-15,-3 1-1 16,2-3-80-16,0 0-50 16,-2 1-65-16,-17 4-12 15,-29 37-24-15,26-31-34 16,5-1-94-16,3-4-84 0,12 0 125 16</inkml:trace>
  <inkml:trace contextRef="#ctx0" brushRef="#br0" timeOffset="8646.57">6182 6791 758 0,'-5'8'329'16,"3"8"-192"-16,0 4-7 15,2 12-49-15,0 5-27 16,1 7-15-16,1 3-3 15,4-2-2-15,0-2-4 16,1-6-9-16,0-5-2 16,-5-8-3-16,0-7 0 0,0-6 5 15,-2-4 4-15,0-5 11 16,-1-2 4-16,0-1-8 16,0 0-8-16,0 0-29 15,0 0-13-15,0-15-9 16,7-28 0-16,6 26 7 15,4 3 1-15,3 5 4 16,2 2-1-16,5 7 3 16,-3 2 4-16,5 9 21 15,-6 1 14-15,-8 5 20 16,-5 3 8-16,-13 1 8 16,2-1 0-16,-8 4 0 15,-4-1-3-15,-6-1-16 16,-3-2-8-16,-1-5-12 15,4-6-5-15,5-5-60 16,0-2-60-16,4-6-228 0,5-4 209 16</inkml:trace>
  <inkml:trace contextRef="#ctx0" brushRef="#br0" timeOffset="8816.26">6721 7267 1107 0,'2'19'501'0,"-2"-3"-241"15,-2 0-4-15,-7 0-80 16,-2 2-45-16,-7-5-66 16,-2 3-22-16,-2-6-72 15,0-4-58-15,6-3-156 16,9-2 146-16</inkml:trace>
  <inkml:trace contextRef="#ctx0" brushRef="#br0" timeOffset="9168.98">7295 7041 1189 0,'-2'-9'506'0,"-9"5"-271"16,-2-2-38-16,-3 1-51 15,-4 2-49-15,-5 4-67 16,0 6-16-16,-1 3-17 15,7 5-8-15,4 4-14 16,6 4-1-16,8 6-3 16,3 0 4-16,6 1 11 15,6-2 4-15,6-6 10 16,5-2 0-16,6-8 0 16,5-5-1-16,5-8-42 15,-1-7-81-15,5-10 83 16</inkml:trace>
  <inkml:trace contextRef="#ctx0" brushRef="#br0" timeOffset="9394.43">7711 7205 1092 0,'-5'11'548'0,"-2"-4"-152"16,-1 4-235-16,-3 0-9 16,-5-1-83-16,1 2-34 15,0-2-72-15,2-2-54 0,3-2-130 16,5-1-331-16,10-8 371 16</inkml:trace>
  <inkml:trace contextRef="#ctx0" brushRef="#br0" timeOffset="9918.07">8219 7108 1129 0,'-2'-8'502'0,"-5"4"-191"15,-3-3-113-15,-7-4-48 16,-2-2-36-16,-5 6-72 16,-3 0-23-16,3 7-26 15,6 6-11-15,0 6-15 16,3 5-2-16,1 8 2 16,-3 5 3-16,9 3 7 15,3-2 3-15,9-2 3 16,4-7 4-16,5-9 5 15,7-4 4-15,0-10 5 0,3-5 1 16,2-14-1-16,-1-4-1 16,3-15-5-16,2-6-7 15,-5-5-9-15,-2-1-1 16,-5 1 5-16,-4 3 6 16,-3 5 13-16,-4-2 3 15,-5 14 6-15,-1 4 5 0,-5 14 8 16,2 7 0-16,-2 14-11 15,0 10-3-15,1 20-4 16,-1 9 3-16,5 11 11 16,4 0 2-16,6-5-3 15,2-4-4-15,5-11-6 16,4-5-3-16,2-12-27 16,1-5-49-16,9-9 46 15</inkml:trace>
  <inkml:trace contextRef="#ctx0" brushRef="#br0" timeOffset="11763.37">11767 6596 289 0,'36'-8'261'16,"-28"5"16"-16,-2 2-21 15,-1-4-30-15,-4-4-45 16,-3 4-16-16,-6-3-35 15,-3-4-18-15,-5 3-32 16,0 0-13-16,-6 1-24 16,2 8-12-16,-5-1-22 15,3 1-9-15,1 11-13 0,1-1-10 16,8 9-7-16,2 3-2 16,7 13 3-16,4 5 7 15,1 18 10-15,5 7 4 16,0 4 8-16,2 2 1 15,3-15 5-15,0-4 1 16,-3-13 0-16,-1-4 2 16,-4-8 1-16,-3-5 0 0,-1-12-7 15,1-1-50-15,-3-12 34 16</inkml:trace>
  <inkml:trace contextRef="#ctx0" brushRef="#br0" timeOffset="11958.43">11433 6841 704 0,'10'10'361'16,"0"-5"-83"-16,4 0-128 16,0-1 13-16,11-1-53 15,6-1-35-15,4 1-36 16,8-7-10-16,1 3-17 15,-1-1 9-15,4-2-191 16,1 3 132-16</inkml:trace>
  <inkml:trace contextRef="#ctx0" brushRef="#br0" timeOffset="12781.27">12117 6961 972 0,'-4'-6'417'0,"1"2"-246"16,-2 1-14-16,2-2-31 15,-4-1-37-15,0-1-22 16,-4-1 4-16,-1 7-7 16,4 0-10-16,0 2-12 15,4-3-6-15,3 2-11 16,-2 0-1-16,2 0-4 15,0 0 0-15,-1 0-1 16,1 0-2-16,1 0-5 16,0 0-2-16,0 0-6 15,0 0-2-15,0 0-1 16,0 0 1-16,0 0-1 16,0 0 1-16,0 0-1 15,0 0 1-15,0 0 2 0,-1-1 0 16,0 1 2-16,0 0 1 15,0 0 5-15,0 0 4 16,0 0 7-16,1 0 2 16,0 0 1-16,0 0 0 15,0 0-1-15,0 0 2 16,0 0 4-16,-1 0 0 16,0 0-2-16,-1-2-4 0,1 1-13 15,-7 1-4-15,2 0-11 16,3 1-4-16,-3 2-8 15,5-2-4-15,-3 6-6 16,-2 1 1-16,1 4 4 16,-7 26 3-16,17-26 7 15,0 0 3-15,2-2 3 16,1 3 2-16,-1 1 2 16,-4-2 2-16,-2 4 3 15,-1-2 2-15,-2-1 1 16,-2 1 2-16,-3-3 3 15,0-2 0-15,0-2 2 16,6-3-4-16,-7-4-11 16,6 0-4-16,2 0-11 15,-8-1-5-15,11 1-4 0,-3 0-4 16,-3 0-7-16,3 0 3 16,0 0 9-16,0 0 6 15,0 0 16-15,0 0 1 16,2 4 4-16,0 8 1 15,2 3-1-15,23 31 0 16,-17-22-1-16,-7 1-2 16,2-1 0-16,4-4-1 15,1-5-8-15,1-6-63 16,9-9-122-16,3-3-78 0,7-16 144 16</inkml:trace>
  <inkml:trace contextRef="#ctx0" brushRef="#br0" timeOffset="13203.42">12358 7111 1046 0,'0'-7'483'0,"-6"-1"-198"16,-2 4-45-16,-2-2-60 15,-2 2-54-15,2 3-75 16,-4 0-12-16,0 4-22 15,-2 3-9-15,2 8-13 16,0 1-4-16,6 5-4 16,1-2 0-16,6-2 1 15,2-2 0-15,4-5 3 0,3-4 1 16,4-5 3-16,3-2 1 16,3-8 2-16,4-3 0 15,-3-5 1 1,-3 1 1-16,-3 5 1 0,-7 3 2 15,0 6 3-15,-5 2 1 16,-1 3 3-16,0-2 0 0,-1 0 1 16,0 0 0-1,0 4-2-15,1 9 0 0,0 0-3 16,4 27 0-16,-4-29-4 16,-1-1 1-16,0-2-83 15,3 2-93-15,3-3 110 16</inkml:trace>
  <inkml:trace contextRef="#ctx0" brushRef="#br0" timeOffset="13342.62">12512 7218 692 0,'0'2'452'15,"0"2"-79"-15,-6 2-76 16,5 2-50-16,-7 3-136 15,1-1-53-15,3 0-133 16,-8-3-89-16,18-6 98 0</inkml:trace>
  <inkml:trace contextRef="#ctx0" brushRef="#br0" timeOffset="13698.47">12627 7211 766 0,'1'0'436'0,"4"0"-107"0,4-1-124 16,0-4-26-16,4-4-97 15,1-3-30-15,1-5-28 16,2 0-4-16,-5-2-5 16,-3 0 3-16,-9 6 19 15,-6 0 7-15,-6 7 3 16,-2 2-4-16,-3 4-17 15,2 2-7-15,2 5-4 16,0 3-2-16,3 5-4 16,4 5-2-16,5 4-3 15,1 1 1-15,8-1 2 16,0-4 0-16,7-4-1 16,1-2 1-16,7-6-3 15,1-1-1-15,1-7-62 0,1 0-80 16,2-7 89-16</inkml:trace>
  <inkml:trace contextRef="#ctx0" brushRef="#br0" timeOffset="14183.68">12955 6936 1038 0,'0'1'479'0,"2"1"-278"0,-1 1-34 16,-1-3-13 0,0 0-85-16,0 0-21 0,0 0-14 15,0 0 0-15,0 0-1 16,0 1 0-16,6 12-4 16,-3 4-7-16,-5 29-11 15,0-26-5-15,-4-4-7 16,3-1-2-16,4-4-3 15,-2 0 0-15,5-2 2 16,-2-1 1-16,5-1 3 16,-2-3 0-16,-2-2 1 15,4-1 1-15,-2 3 0 16,-1-2 0-16,-2 4 0 16,-2 2 2-16,0 6 3 0,-1 3 1 15,3 5 5-15,3 4 2 16,-5-2 5-16,6 2 5 15,-6-3 19-15,0-3 12 16,-1-4 22-16,-5 0 8 16,-4-3-6-16,0 0-11 15,-4-1-24-15,1-3-19 0,2-3-86 16,-11-6-66-16,8-7 380 16,-2-9-239-16</inkml:trace>
  <inkml:trace contextRef="#ctx0" brushRef="#br0" timeOffset="14497.75">13256 6989 1459 0,'-1'0'575'0,"1"0"-399"16,2 1-94-16,-2-1 2 15,0 0-56-15,11 1-24 16,15 1-4-16,31 5-1 0,-28-7-41 16,-4-3-60-16,-3 8-211 15,-1-2 200-15</inkml:trace>
  <inkml:trace contextRef="#ctx0" brushRef="#br0" timeOffset="14680.91">13335 7181 986 0,'2'1'470'16,"0"-1"-197"-16,4 2-119 15,-6-2-4-15,0 0-62 16,10 0-21-16,8 0-24 16,25 0-7-16,-30-2-8 15,3 0-59-15,0 2-469 16,20 1 368-16</inkml:trace>
  <inkml:trace contextRef="#ctx0" brushRef="#br0" timeOffset="15172.79">13904 7023 1145 0,'-26'-29'486'0,"24"28"-240"16,-1 1-55-16,-2 1-15 15,4-1-55-15,0 0-80 16,0 0-13-16,-13 24-19 16,-29 30-8-16,41-17-8 15,5-1-1-15,11-4 1 16,10-4 3-16,6-8 4 16,-2-1 3-16,2-12 1 0,-2-3 1 15,-1-6 0 1,-3-8 0-16,-7-5 3 0,-4-1 1 15,-4-3 8-15,-6 1 7 16,-3-2 12-16,-6-1 5 16,-13-5-2-16,-2 2-9 15,-6-1-22-15,2 7-13 0,4 7-18 16,2 4-7-16,7 6-26 16,-2-1-22-16,3 6-89 15,3 3-64-15,13 12 143 16</inkml:trace>
  <inkml:trace contextRef="#ctx0" brushRef="#br0" timeOffset="15398.46">14336 7231 1371 0,'7'4'576'0,"-9"-4"-317"16,2 1-44-16,-3-1-22 16,3 0-74-16,0 0-93 0,0 0-7 15,0 0-19-15,0 0-11 16,0 0-117-16,0 0-83 16,0 0 128-16</inkml:trace>
  <inkml:trace contextRef="#ctx0" brushRef="#br0" timeOffset="15835.79">14393 6891 780 0,'19'7'428'15,"-10"-9"-91"-15,6 2-139 16,-1 2 8-16,-1 0-87 15,4 2-35-15,-6 2-37 16,-1-3-8-16,-1 4-13 16,-4 3-6-16,-3 3-3 15,-2 4 0-15,-11 5-5 16,4 0-3-16,-6 1-4 16,0-1-2-16,8-7 1 15,-1-1 1-15,2-6-3 16,6-1-2-16,2-4-9 15,-4 0-2-15,6 3-1 16,-1 0 3-16,3 4 6 0,5 1 2 16,5 2 3-16,-1 0 4 15,1 3 11-15,-3-2 2 16,-5 0 22-16,-3 2 10 16,-9-2 14-16,-3 0 7 15,-6-1-8-15,-3 0-7 16,0-5-30-16,-2-3-35 0,2-5-112 15,-1-5-78-15,6-4 112 16</inkml:trace>
  <inkml:trace contextRef="#ctx0" brushRef="#br0" timeOffset="17250.2">16028 6661 836 0,'-1'-3'427'0,"-1"-4"-140"15,-1-1-10-15,-3-1-74 16,3-1-44-16,-36-29-49 0,26 28-19 15,-1 3-31-15,5 7-14 32,3 1-24-32,2 0-15 0,-17 12-28 0,4 8-12 15,-1 17-8-15,8 7 3 16,1 15 17-16,4 8 6 16,5-1 10-16,0 1 1 15,12-9 2-15,-3-5 1 16,0-6 1-16,5-4 1 0,-11-12 10 15,0-4-37-15,0-14-113 16,-8-4-66-16,-2-11 105 16</inkml:trace>
  <inkml:trace contextRef="#ctx0" brushRef="#br0" timeOffset="17419.52">15643 6903 1002 0,'4'8'391'0,"12"-8"-243"16,2 0-29-16,12 3 28 15,3-1-31-15,3 1-51 16,5 0-15-16,0 1-27 16,-4-2-9-16,7 3-101 15,3 4-119-15,6 2 132 0</inkml:trace>
  <inkml:trace contextRef="#ctx0" brushRef="#br0" timeOffset="17827.02">16284 7000 1081 0,'-4'13'471'0,"0"3"-268"0,2 8-79 16,-1 1 9-16,3 5-73 15,-1 1-25-15,1-4-18 16,0-3-4-16,4-5-6 16,-2-5 1-16,-1-7 4 15,-1-4 4-15,0-3 7 16,-1-1 4-16,0 0-3 16,0 0-7-16,0-1-17 15,-1 1-13-15,2-1-11 16,3-9 1-16,-1 0 5 15,22 1 7-15,25-26 6 16,-29 29 1-16,1 4 6 16,-9 2 5-16,-2 2 19 15,3 6 8-15,-17 2 11 0,6 1 4 16,-4 2 1-16,-5-2-1 16,-1-1-4-16,-5-1-5 15,3-1-14-15,-2-2-15 16,1-4-68-16,3-1-63 15,0-7-355-15,12-4 315 16</inkml:trace>
  <inkml:trace contextRef="#ctx0" brushRef="#br0" timeOffset="18037.52">16694 6849 1431 0,'0'6'561'0,"0"-6"-402"16,0-1-37-16,0 1-24 15,0 0-53-15,0 0-35 16,11 0-4-16,2-1-31 16,28-1-62-16,-31 1-212 15,2 1 196-15</inkml:trace>
  <inkml:trace contextRef="#ctx0" brushRef="#br0" timeOffset="18217.08">16682 6997 978 0,'0'8'431'0,"3"-11"-240"0,3 0-16 16,4 3-67-16,3 0-39 15,5 1-37-15,7 2-8 16,3-3-15-16,-2-7-78 0,17 4 51 15</inkml:trace>
  <inkml:trace contextRef="#ctx0" brushRef="#br0" timeOffset="18558.8">17192 6875 1362 0,'-8'15'557'0,"-6"0"-367"15,2 4-17-15,0 0-47 16,5-3-51-16,7-2-44 16,5-3-11-16,8-2-15 15,-1-1 0-15,7-4 2 16,-3-1 0-16,5-5 0 16,0-1 0-16,-2-3 2 15,-3 3 2-15,-7-3 7 0,-3 0 6 16,-7-5 15-16,-5-2 9 15,-6-2 3-15,-6-2-4 16,-4 0-28-16,1-3-24 16,2 10-66-16,4 4-49 15,6 8-139-15,3 8-125 16,7 2 242-16</inkml:trace>
  <inkml:trace contextRef="#ctx0" brushRef="#br0" timeOffset="18685.46">17479 7099 1071 0,'-3'4'473'0,"6"5"-198"16,5-1-54-16,-4-2-31 16,1 0-57-16,-1-3-93 15,1 1-16-15,1-3-123 16,-1-3 158-16,18-2-70 15</inkml:trace>
  <inkml:trace contextRef="#ctx0" brushRef="#br0" timeOffset="19013.33">17568 6884 998 0,'3'12'435'0,"14"-9"-201"0,0-1-36 15,3 1 1-15,-3 2-46 16,0-1-66-16,-4 1-24 16,-5 1-33-16,-2-2-10 15,-4 6-1-15,-2 2 0 16,-5 3-1-16,-3 3-1 0,-3 3-7 16,1 0-3-16,5-4-6 15,2-2-1-15,4-7-3 16,3 0 2-16,2-3 3 15,1 1 3-15,2-4 5 16,2 0-2-16,4 1-1 16,2-2-2-16,1-1-13 15,4 0-49-15,1-7-169 16,3-3 153-16</inkml:trace>
  <inkml:trace contextRef="#ctx0" brushRef="#br0" timeOffset="19256.54">17995 6785 1299 0,'-5'3'549'0,"3"3"-322"0,-1-1-23 16,-5 7-52-16,2 7-51 16,0 4-59-16,7 2-16 15,5 1-24-15,2-4-3 16,9-4-2-16,1-3 2 15,8-6 4-15,7-4 1 16,0-2-1-16,2-3 0 0,-3-4-9 16,0 0-31-1,-2 1-135-15,-2 0-83 0,-14-12 145 16</inkml:trace>
  <inkml:trace contextRef="#ctx0" brushRef="#br0" timeOffset="19430.93">18232 6776 1017 0,'-1'16'472'0,"-6"2"-146"15,-1 5-100-15,-2 8-45 16,0 1-46-16,5-4-91 16,0 1-14-16,5-8-20 15,4-4-22-15,3-1-148 16,7-5 123-16,5 3-15 15</inkml:trace>
  <inkml:trace contextRef="#ctx0" brushRef="#br0" timeOffset="20024.59">19850 6564 1175 0,'0'-8'490'16,"-11"-4"-278"-16,-7 2-49 15,-5-1-25-15,-6 2-44 16,-2 7-58-16,-2 1-17 0,2 11-33 16,2 4-15-16,4 18-9 15,4 13-1-15,3 20 9 16,4 7 10-16,6 17 9 15,4-4 5-15,4 1 6 16,6-2 0-16,0-14 1 16,1-5 1-16,-2-14 2 15,-3-8 3-15,-1-15-54 16,-1-13-64-16,-4-14 71 16</inkml:trace>
  <inkml:trace contextRef="#ctx0" brushRef="#br0" timeOffset="20203.56">19388 6903 992 0,'16'2'426'0,"4"2"-252"0,-5-2 24 16,0 0-60-16,15 4-30 15,7-5-42-15,1 0-22 16,1 2-29-16,-1-2 8 15,4-3-129-15,3-1 84 16</inkml:trace>
  <inkml:trace contextRef="#ctx0" brushRef="#br0" timeOffset="20471.91">20037 7008 1380 0,'-24'-5'573'0,"8"3"-333"16,-2 1-73-16,-1 2-50 16,6 1-52-16,4 3-60 15,1 2-13-15,5 5-20 16,-2 3-4-16,4 5 3 16,6 1 4-16,2-3 12 15,2 2 3-15,3-5 5 16,6-2 0-16,7-5-19 15,10-1-42-15,8-8-129 16,-3-3 126-16</inkml:trace>
  <inkml:trace contextRef="#ctx0" brushRef="#br0" timeOffset="20732.74">20371 6905 1356 0,'7'5'517'0,"2"-1"-377"15,-5-3-14-15,9 2-15 16,-6-2-32-16,8-2-39 15,0-2-14-15,3 1-16 16,3-4-51-16,1-1-149 16,2 4-347-16,-3 2 342 15</inkml:trace>
  <inkml:trace contextRef="#ctx0" brushRef="#br0" timeOffset="20898.25">20393 7061 851 0,'-1'-3'416'0,"0"4"-132"0,4 3-83 16,-3-4-52-16,0 0-45 16,5 1-53-16,12 0-15 15,34 5-21-15,-28-6-11 16,13-3-72-16,9 3 51 16</inkml:trace>
  <inkml:trace contextRef="#ctx0" brushRef="#br0" timeOffset="21252.16">20889 6911 1334 0,'-16'10'564'16,"-1"-1"-367"-16,3 9-50 15,0 1-23-15,10-2-73 16,3 1-14-16,10-6-23 15,0-3-2-15,9-4 0 16,2 1-2-16,-4-6-3 16,1-2 0-16,-2-1-2 15,-3-11 1-15,0 2 2 0,0-1 3 16,-9-1 12-16,-3 4 12 16,-6-6 13-16,-3-1-3 15,-8-1-22-15,3 1-22 16,0 9-42-16,0-3-29 15,-1 5-61-15,-2 2-37 16,5 8-176-16,7 13 219 16</inkml:trace>
  <inkml:trace contextRef="#ctx0" brushRef="#br0" timeOffset="21406.62">21133 7096 1172 0,'1'0'530'0,"2"3"-240"16,2 1-48-16,-5-4-54 15,0 0-65-15,0 0-78 16,0 0-56-16,0 0-123 16,0 0-69-16,9 0 108 15</inkml:trace>
  <inkml:trace contextRef="#ctx0" brushRef="#br0" timeOffset="21733.77">21301 6844 984 0,'20'12'431'16,"-6"-4"-201"-16,-3-3-55 15,4 5-7-15,-3-4-44 16,0 5-58-16,0 1-17 15,-7-4-29-15,3 6-9 0,-8 0-3 16,2 2 1 0,-5 6 0-16,-7-2 0 0,-4-3 2 15,-4-1 2-15,3-5 2 16,3 1-1-16,0-6 6 16,10 0 3-16,-1-3 3 15,3-2 2-15,0-1-7 16,0 0-3-16,7 1-5 15,12 5-2-15,25 8-3 16,-27-10-1-16,-8 1-74 16,2-2-80-16,6-3 93 15</inkml:trace>
  <inkml:trace contextRef="#ctx0" brushRef="#br0" timeOffset="22070.94">21653 6711 1267 0,'-8'17'506'15,"-5"17"-341"-15,-1 5-34 16,1 11-15-16,5-3-40 16,8-2-30-16,6-6-16 15,9-7-15-15,2-4 0 16,8-13 3-16,2-3 2 0,0-10-1 15,1-2-1-15,-5-3-2 16,-3-4 1-16,-5-3 6 16,-8-1 8-16,-10-1 21 15,-10-4 4-15,-7 3-4 16,-1 0-6-16,-3 6-29 16,1 2-14-16,3 4-24 15,0 1-32-15,6 3-104 16,2 9-40-16,3 0 111 15</inkml:trace>
  <inkml:trace contextRef="#ctx0" brushRef="#br0" timeOffset="22644.32">23485 6705 1105 0,'-10'-10'486'15,"4"-1"-275"-15,-1-2-44 16,-5 2 0-16,0 1-70 16,-6 3-27-16,-3 5-59 15,-2 2-18-15,5 13-28 16,5 7-8-16,1 15 0 0,8 10 2 16,6 16 15-16,2 4 9 15,2 11 11 1,3 3 4-16,-8-3 3 0,0 1 2 15,7-9 0-15,-9-12 2 16,3-16 2-16,-1-15 2 16,-5-11-93-16,-4-13-160 15,-12-16 160-15</inkml:trace>
  <inkml:trace contextRef="#ctx0" brushRef="#br0" timeOffset="22798.07">23000 7016 758 0,'-12'-10'358'0,"25"10"-71"16,9 0-144-16,5 3 9 15,9 0-23-15,5 0-56 16,1-3-19-16,12 2-35 16,2-1-9-16,4-1-106 15,4 7-118-15,0 6 137 16</inkml:trace>
  <inkml:trace contextRef="#ctx0" brushRef="#br0" timeOffset="23227.99">23708 7138 1062 0,'-6'-10'498'16,"-8"0"-176"-16,-2 0-108 15,-3-3-51-15,-1 4-45 16,-3 3-66-16,0-1-24 15,3 11-36-15,2 4-16 0,5 10-11 16,3 6 1-16,8 1 9 16,1 2 8-16,5-3 10 15,6-5 2-15,0-5 4 16,4-6 1-16,4-8 0 16,-2-3 0-16,5-12-2 15,1-6-5-15,2-11-5 16,-1-3 1-16,-3-4 5 15,-7 2 6-15,-4 5 10 16,-3-1 4-16,-4 7 4 16,2 8 11-16,-4 8 20 15,0 3 11-15,0 7-4 16,-4 3-18-16,1 17-32 16,0 4-14-16,2 16-5 15,1 2 6-15,3 3 4 16,5 2 0-16,2-6 2 0,3-5-1 15,5-12-81-15,3-4-89 16,11-14 108-16</inkml:trace>
  <inkml:trace contextRef="#ctx0" brushRef="#br0" timeOffset="23439.16">24075 6972 1411 0,'-6'2'575'15,"6"-2"-347"-15,6 0-136 16,-6 0 12-16,0-1-42 16,8 1-14-16,12 0-25 15,31 0-13-15,-27-2-47 16,-2-2-69-16,0 5 69 15</inkml:trace>
  <inkml:trace contextRef="#ctx0" brushRef="#br0" timeOffset="23597.59">24137 7103 1314 0,'-3'1'532'0,"3"-2"-351"0,1-1-26 16,-1 2-61-16,0 0-30 15,2 0-33-15,17 4-11 16,32 6-24-16,-23-9-61 16,3-1 45-16</inkml:trace>
  <inkml:trace contextRef="#ctx0" brushRef="#br0" timeOffset="23937.71">24663 6973 1485 0,'-17'15'574'0,"-4"0"-429"15,-1 0-10-15,7 2-58 16,6 5-21-16,6-6-15 16,6 3-14-16,4-5-7 15,2-3 1-15,6-2-2 16,2-6-3-16,4-3-5 15,0 0 0-15,-1-11-1 16,-1-1 2-16,-6-2 8 16,-4-3 7-16,-7 1 17 0,-3 0 12 15,-11-3 0-15,-4 3-8 16,-1 5-25-16,-1 2-20 16,5 4-63-16,1-1-45 15,4 6-125-15,5 4-86 16,5 4 198-16</inkml:trace>
  <inkml:trace contextRef="#ctx0" brushRef="#br0" timeOffset="24124.56">24953 7239 1479 0,'8'11'611'0,"-8"-4"-415"16,4-2-5-16,-2-2-91 16,-6-1-34-16,6-2-127 15,-2-1-112-15,0 0 104 16</inkml:trace>
  <inkml:trace contextRef="#ctx0" brushRef="#br0" timeOffset="24465.7">25105 7017 1108 0,'0'-9'470'0,"10"9"-260"0,2 0-53 16,3 1 6-16,2 3-30 16,0 3-26-16,1-3-23 15,-4 1-49-15,-2 2-13 16,-5 4-12-16,-6 6-1 0,-10 6 1 15,-4 6-2-15,-8-4-3 16,1 0 1-16,5-6-3 16,4-4 0-16,5-4-3 15,3-3-2-15,6-1 2 16,1-1 4-16,7-2 12 16,1 1 6-16,7-3 2 15,1 2-4-15,2-3-9 16,3 2-4-16,-2-3-12 15,0 0-32-15,2-2-128 16,-8-1-289-16,1-2 296 16</inkml:trace>
  <inkml:trace contextRef="#ctx0" brushRef="#br0" timeOffset="27015.86">23026 7627 678 0,'-1'-1'285'16,"-2"0"-152"-16,8 1-99 15,-5 0-3-15,12 1-11 16,17 1 2-16,53 9 6 16,-28-5 1-16,15 0 7 15,11 0 0-15,5-2-4 16,3-3-2-16,17 1-8 15,2-1 2-15,20-1 4 16,6 0 4-16,10 0 8 16,3 0 7-16,-4 3 11 15,2 0 0-15,-11 3-1 16,-12 0-3-16,0-1-3 16,-10 1 1-16,-6-5-4 15,-3 1-1-15,-24 0-12 0,-11-1-4 16,-25-1-7-16,-9-2-1 15,-13 0 0-15,-6-1 6 16,-11 3 13-16,0-2 0 16,-10-2-38-16,-1 1-27 15,-3-3-81-15,-2 1-56 16,-1 2-94-16,-9 1 153 16</inkml:trace>
  <inkml:trace contextRef="#ctx0" brushRef="#br0" timeOffset="28110.5">15788 7652 631 0,'-3'-6'311'0,"1"1"-38"15,0 2-87-15,0 0-28 16,0-1-15-16,0 3-61 15,1-1-24-15,-1-1-27 16,1 1-11-16,1-3-15 0,0 3-1 16,23 0-1-16,43-26 0 15,-30 31-1-15,11 0-1 16,12 0-1-16,0 1 0 16,28 0-1-16,3-1 0 15,11 2-1-15,8-3 1 16,8 0 1-16,2 0 0 15,3-2 2-15,4 0 2 0,2-3 3 16,2 0 0-16,-4-1 3 16,-2 2 0-16,-11 2 2 15,-13 0 0-15,-3 3 1 16,-14 3 1-16,-20 0 3 16,-8 2 2-16,-21 0 7 15,-6-1 0-15,-8-1-2 16,-5-3-1-16,-8 0-6 15,2-1-1-15,-4 0 2 16,-3-1-1-16,1-1-2 16,-3 0 0-16,0 0-7 15,0 0-1-15,0 0-1 16,0 0 0-16,0 0 0 16,0 0-1-16,0 0 0 15,0 0 0-15,0 0-2 16,0 0 0-16,0 0-21 15,0 0-35-15,0 0-102 0,0 0-70 16,4 0 133-16</inkml:trace>
  <inkml:trace contextRef="#ctx0" brushRef="#br0" timeOffset="41454.36">4010 10507 388 0,'0'1'267'15,"-6"-1"-10"-15,6 0-54 0,0 0-25 16,0 0-26-16,0 0-7 16,-1 0-15-16,0 0-10 15,0 0-27-15,0-1-20 16,0-1-30-16,0 1-12 16,-17-5-10-16,-30-11-3 15,22 15-3-15,0 3 0 0,0 4-4 16,2 1-2-16,4 6-4 15,3 0-2-15,6 5-5 16,3-1-5-16,7 4-4 16,2 0-1-16,7 7 3 15,2-1 3-15,5 2 6 16,5 0 4-16,1-3 3 16,2 2-1-16,-6 0 1 15,-2-2 1-15,0 0 3 16,-8 2 2-16,-8-3 5 15,-5 0 4-15,-12 0 0 16,-1-1 0-16,0-1-5 16,-2-3-1-16,6-7-2 15,-2-3-1-15,8-5-3 16,1-4-2-16,2 0-11 0,4 1-9 16,2-1-15-1,0 0-4-15,0 0 5 16,0 0 5-16,23 1 13 15,28 9 3-15,-23 4 4 0,-6 2 3 16,-8 5 17-16,3 3 5 16,-8 7 11-16,0 2 1 15,-5-3-7-15,-6-2-1 16,0-2-4-16,0 0-2 16,2-1-5-16,-1-3-4 0,3-5-6 15,-1-6-3-15,1-7-9 16,5 1-13-16,2-8-123 15,4-6-106-15,14-2 151 16</inkml:trace>
  <inkml:trace contextRef="#ctx0" brushRef="#br0" timeOffset="42006.74">4529 11102 1095 0,'-3'5'447'0,"1"-5"-246"16,2-3-21-16,0 2-7 0,-1 0-39 16,0-3-65-16,-4-13-20 15,-15-28-8-15,13 31 1 16,-3 3 2-16,-5-2-2 15,-4 7-11-15,-4-1-10 16,2 5-14-16,0 3-8 16,5 6-18-16,4 5-6 0,5 5-5 15,-1 7 2 1,7 8 7-16,1 0 6 16,8-2 7-16,1-6 3 0,8-5 3 15,1-3 2-15,2-6 0 16,-3-2 2-16,-2-8 1 15,1 0 0-15,-1-8 2 16,4 2 0-16,0-7 3 16,-7-5 0-16,-5 6 1 15,-1-3-1-15,-3 8 0 16,1 6 2-16,2 0 6 16,-5 2 4-16,-1-1 8 15,-1 0 3-15,0 0 0 16,0 8-2-16,-1 14-9 15,-1 26-5-15,3-27-8 16,0 0-3-16,-4-7-79 0,5 1-95 16,5-5 109-16</inkml:trace>
  <inkml:trace contextRef="#ctx0" brushRef="#br0" timeOffset="42208.36">4858 11184 702 0,'18'9'441'15,"-17"-1"106"-15,0-2-257 0,-8 7-35 16,-4 1-51-16,-6 1-112 16,-5 1-37-16,2 4-36 15,-1-2-11-15,5-1-52 16,3-4-61-16,4-7-216 15,4-2 204-15</inkml:trace>
  <inkml:trace contextRef="#ctx0" brushRef="#br0" timeOffset="42630.23">5171 11222 1359 0,'-3'6'534'15,"2"-2"-361"-15,1 1-10 16,0-5-28-16,0-1-46 16,0 0-61-16,0 0-12 15,2-4-7-15,6-13-1 0,34-32 0 16,-31 20 1-16,-2 6 3 15,-3-1 4-15,-7 6 13 16,-3 6 6-16,-5 3 6 16,-4 2 0-16,-3 6-10 15,-2 1-9-15,-1 6-19 16,0 8-6-16,2 6-13 16,3 2-2-16,9 8 4 15,3-3 2-15,7 4 6 16,5 2 4-16,5-7 2 15,3 3 0-15,3-8-1 16,1-2-3-16,7-12-2 16,3-3-20-16,10-15-165 15,2-10-46-15,-2-11 126 16</inkml:trace>
  <inkml:trace contextRef="#ctx0" brushRef="#br0" timeOffset="43129.31">5546 10590 1004 0,'-6'16'428'0,"8"-15"-138"16,8 0-165-16,-3 4-7 16,1-3-9-16,2 1-63 15,6 3-15-15,-3-3-16 16,1 4-5-16,-5 4 1 15,-7-2 4-15,-4 18 11 16,-7 1 4-16,-6 14 1 16,-5 6-4-16,4-1-11 15,-1-2-2-15,9-11-4 16,8-5 0-16,1-9 1 16,3-1-3-16,3-7-4 15,-3-3-1-15,5-2-2 16,-1-5 1-16,5 2 0 15,-1-2 1-15,2 0 0 16,1 3 1-16,-4 3 1 16,-1 2 3-16,-5 8 20 15,-1-2 13-15,-3 8 21 0,-1 3 3 16,-1 3-8-16,-2 2-6 16,5-1-7-16,-2 2 2 15,0-4 2-15,0-2 2 16,-7-7-1-16,-2-3-3 15,-6-1-8-15,-5-4-5 16,1-3-83-16,0-3-76 0,2-4-72 16,5-5 97-1</inkml:trace>
  <inkml:trace contextRef="#ctx0" brushRef="#br0" timeOffset="43756.76">6233 11215 928 0,'0'0'397'0,"0"0"-206"15,0 0 17-15,0 0 0 0,0 0-20 16,0 0-30-16,-1 5-15 15,-3 6-40-15,-3-2-22 16,-31 29-40-16,19-24-13 16,1-3-20-16,-3 0-44 15,7-3-158-15,4 0-115 16,9-3 175-16</inkml:trace>
  <inkml:trace contextRef="#ctx0" brushRef="#br0" timeOffset="45955.1">6859 10465 469 0,'4'1'261'0,"2"0"-40"16,5-1 6-16,0-2-33 16,30-9-21-16,-33 6-28 15,-8-2-3-15,-2 3-17 16,-9-3-14-16,-2 0-32 15,-9 3-21-15,-6 1-27 16,0 2-7-16,-6 2-12 0,4 4-3 16,4 5-7-16,2 1-2 15,6 4-4-15,4 3-3 16,8 1-3-16,4 0-1 16,7 3 2-16,4 4 1 15,2-2 7-15,3 5 2 16,-2-3 4-16,-3-3 2 15,-2 5 2-15,-1-4 0 0,-9 2 4 16,-2-3 1-16,-6 1 2 16,-3 1 1-16,-2-3-2 15,0-1-1-15,2-8-2 16,-1-3 0-16,4-6-5 16,4-2-4-16,2 0-10 15,4-2-9-15,1 1-15 16,0-1-1-16,0 0 4 15,0 0 6-15,16 3 14 16,27 13 4-16,-27-5 4 16,-3 6 3-16,-3 6 12 15,0 4 5-15,-5 8 5 16,-2-1 1-16,-1 0-7 16,-2-5-5-16,1-6-6 15,1-3-4-15,2-5-11 16,2-2-43-16,6-7-130 0,5-4-127 15,1-9 180-15</inkml:trace>
  <inkml:trace contextRef="#ctx0" brushRef="#br0" timeOffset="46377.49">7075 10673 1166 0,'1'5'478'0,"-1"8"-293"15,1 6 12-15,-1 14-22 16,-5 6-45-16,4 13-65 16,1 0-19-16,0 3-28 15,5-4-7-15,-1-10-4 16,-1-4-1-16,0-14 3 16,1-7 3-16,-3-10 8 15,-1-6 4-15,1 0-3 16,-2 0-5-16,0-1-16 15,1 0-8-15,0 0-11 16,2-10 1-16,3-4 0 16,25-28-1-16,-12 31 4 15,2 3 2-15,2 5 6 16,-2 4 4-16,-4 9 13 16,-2-2 7-16,-6 9 11 15,-1 0 6-15,-6 0 4 0,-2 3 1 16,-7 0-1-16,-3-3-3 15,-5-1-12-15,-2-6-12 16,-1-2-79-16,3-2-57 16,5-6-157-16,6 4 166 15</inkml:trace>
  <inkml:trace contextRef="#ctx0" brushRef="#br0" timeOffset="46548.31">7490 11104 1050 0,'0'9'562'0,"-4"-2"-184"0,-2 4-98 15,-1 3-55-15,-10-1-117 16,-6 0-48-16,-3 0-67 16,-3-2-47-16,7-3-121 15,7 0-89-15,10-2 157 16</inkml:trace>
  <inkml:trace contextRef="#ctx0" brushRef="#br0" timeOffset="47047.09">7888 11043 1010 0,'11'1'503'15,"-21"-7"-97"-15,-4-4-128 16,-14 0-64-16,-4-3-38 16,-3 3-87-16,4 3-27 0,0 4-34 15,4 4-14-15,6 7-26 16,4 4-13-16,8 8-20 16,2 4 0-16,7 3 7 15,3 5 8-15,5-5 15 16,2-4 6-16,4-6 3 15,1-9 0-15,7-7 2 16,1-5-1-16,5-13 3 16,1-11 1-16,3-12-1 15,-2-6-1-15,-8-3 0 16,-2 3 1-16,-11 3 3 16,0 2 4-16,-7 5 4 15,-2 3 2-15,-1 15 4 16,-4 4 3-16,0 11 4 15,3 6-4-15,-2 12-5 16,4 10-2-16,3 14-1 0,-3 5 4 16,3 8 0-16,0 1-4 15,5-2-7-15,4-7-3 16,3-14-3-16,1-11-3 16,3-8-60-16,3-2-63 15,1-2-196-15,8 2 198 16</inkml:trace>
  <inkml:trace contextRef="#ctx0" brushRef="#br0" timeOffset="47583.91">8175 10477 1408 0,'0'0'511'0,"5"1"-416"15,1 0-2-15,-6-1 8 16,0 0-30-16,0 0-36 16,4 2-6-16,0-1-11 15,0 17-3-15,23 36-2 0,-30-26 0 16,-4 5 1-16,-1 1-2 15,2-6-6-15,0-1-3 16,5-8-4-16,2-2-2 16,4-7-1-16,0-2-1 15,2-2-3-15,-1-4 0 16,6-2 2-16,2 0 1 16,0 0 5-16,1 0 1 15,-2 6 2-15,-3 0 1 16,-2 9 2-16,-3 6 0 0,-1 7 5 15,0 0 6-15,0 7 18 16,1 1 9-16,-1 3 25 16,0 3 12-16,-2-5 11 15,-2 0 3-15,-7-9-5 16,-4-3-11-16,-4 0-21 16,-5-2-10-16,4-4-18 15,-1-5-8-15,3-6-34 16,4-1-46-16,3-5-132 15,3-2-102-15,4 0 172 16</inkml:trace>
  <inkml:trace contextRef="#ctx0" brushRef="#br0" timeOffset="47797.4">8764 11191 1339 0,'2'9'620'0,"-7"-2"-226"15,-8 1-171-15,-2 7-30 0,-6-5-72 16,-2 2-66-16,1-5-111 16,0-1-60-16,6 0-166 15,3-2-260-15,13 5 356 16</inkml:trace>
  <inkml:trace contextRef="#ctx0" brushRef="#br0" timeOffset="50270.58">9259 10927 690 0,'2'3'355'16,"-2"-3"-78"-16,0 0-27 15,0 0-43-15,0 0-36 16,0 0-54-16,0 0-6 16,0-1-11-16,0 0-5 15,-1 0-20-15,0 0-14 16,-6-2-34-16,-16-2-17 0,-31 18-27 16,30 9-7-16,5 9-6 15,3 3 1-15,12 1 3 16,4-1 4-16,11 1 15 15,4-4 6-15,6-7 7 16,2-4 4-16,1-6-2 16,3-7-1-16,4-5 1 15,-1-2-1-15,1-5 3 16,1-4-15-16,-8-7-24 16,-5-10 21-16</inkml:trace>
  <inkml:trace contextRef="#ctx0" brushRef="#br0" timeOffset="51750.41">12495 10663 583 0,'-4'-8'297'0,"6"1"-31"16,-4-2-41-16,2-8-17 16,0 6-21-16,-9-11-55 15,10 5-18-15,-4 2-14 16,-17-4-9-16,4 8-24 15,-10 2-8-15,-4 4-22 16,4 5-11-16,-5 6-21 16,1 1-8-16,5 10-16 15,10 2-4-15,5 18 1 16,6 12 2-16,5 11 11 16,5 13 5-16,5 5 4 15,1 0-1-15,2-3 1 16,-1-11 1-16,4-6 1 15,-1-7 1-15,-4-9 2 16,-1-3 3-16,-9-18-62 0,-7-5-54 16,-1-13-218-16,-6-4 201 15</inkml:trace>
  <inkml:trace contextRef="#ctx0" brushRef="#br0" timeOffset="51950.93">12064 10905 1151 0,'1'0'451'0,"14"0"-267"15,-2-1-36-15,15 1 25 16,-2-2-32-16,9-1-63 16,7 1-17-16,-3 0-27 15,-1 1-11-15,4 1-11 16,1 2-14-16,-5 1-148 15,-1 0-280-15,6 2 280 16</inkml:trace>
  <inkml:trace contextRef="#ctx0" brushRef="#br0" timeOffset="52766.2">12982 11092 758 0,'0'-1'391'0,"0"0"-114"16,0 0-17-16,0 0-67 0,0 0-44 15,-1 0-58-15,0 0-17 16,0 0-23-16,-2-5-6 15,-5 1-10-15,-2 0-3 16,-3 1-11-16,-20 2-6 16,32 8-13-16,1 4-2 15,7 3-2-15,-2 4 2 0,-6-5 1 16,6 5 3-16,-4 1 0 16,0-6-1-16,5 12 1 15,-5-8 0-15,-2 5 2 16,0 0 2-16,-6-7 7 15,-1 4 3-15,-2-6 8 16,-8-2 1-16,0-5-2 16,-4-4-3-16,-1-1-6 15,7-2-6-15,2 1-6 16,2 1-6-16,9-1-20 16,4 3-5-16,8 0-2 15,2 3 6-15,4 3 20 16,4 3 6-16,3 3 11 15,-9 2 3-15,-5 1 2 16,7 2-1-16,-9-2-4 16,2 3-2-16,0-2-5 0,-10-2-1 15,-5-5-70 1,9-1-76-16,0-6 88 0</inkml:trace>
  <inkml:trace contextRef="#ctx0" brushRef="#br0" timeOffset="53161.8">13250 11257 1226 0,'1'-6'544'0,"-9"-3"-259"16,-4 2-66-16,-2 2-74 15,-2 0-47-15,0 5-68 16,-1-2-18-16,3 5-25 15,1 2-12-15,5 16-7 16,4 2 1-16,4 3 9 16,2 1 6-16,4-11 7 15,2-1 3-15,5-6 3 16,-1-3 1-16,7-10-1 16,-1-3 1-16,2-11 2 15,-1-3 2-15,-6 1 6 16,-1 4 1-16,-6 4 3 0,-3 6 3 15,-3 4 4 1,0-5 2-16,1 8-2 0,-1-1-2 16,0 0-2-16,0 0-2 15,1 18 1-15,2 28 1 16,-3-23-4-16,2-4-3 16,-2-1-50-16,0-5-81 15,3-7 81-15</inkml:trace>
  <inkml:trace contextRef="#ctx0" brushRef="#br0" timeOffset="53343.15">13524 11350 1292 0,'-15'4'530'0,"2"10"-297"16,-8 0-73-16,9 3-56 15,8-1-48-15,1-7-167 16,12 0-96-16,-1-9 124 16</inkml:trace>
  <inkml:trace contextRef="#ctx0" brushRef="#br0" timeOffset="53686.29">13624 11345 1127 0,'5'-2'505'16,"5"-1"-266"-16,2-1-33 15,3-5-85-15,0-4-46 16,0-7-39-16,1-3-10 16,-9 3-3-16,-3 4 5 0,-6 5 8 15,-4 0 1-15,-5 5-5 16,-3 1-6-16,-3 5-14 15,-2 0-3-15,2 4-4 16,4 1 0-16,2 9 0 16,4 8 0-16,7 5 0 15,2 6 1-15,6-6 4 16,0-2-1-16,5-5-2 16,2-2-1-16,4-3-6 15,1-2-23-15,1-7-127 16,-1-3-71-16,-1-6 123 15</inkml:trace>
  <inkml:trace contextRef="#ctx0" brushRef="#br0" timeOffset="54123.04">13847 11082 1244 0,'20'7'527'15,"-5"-5"-312"-15,-8-1-14 16,6 5-48-16,-7-6-46 16,3 5-47-16,2-1-13 15,-7 3-24-15,-3 4-4 0,0 2-3 16,-1 9 1-16,-6 1 1 16,2 1-4-16,-6-2-6 15,4-4-4-15,3-4-6 16,8 0-1-16,-1-7-2 15,2-2 1-15,-2-1 2 16,-3-2 2-16,-1 2 0 16,0-4 1-16,0 0-1 15,3 7 0-15,6 13 2 16,4 28 2-16,-11-27 13 16,-7-1 7-16,5-1 15 15,3-1 9-15,-6 1 13 16,3-2 0-16,-3-1-10 15,-9-3-9-15,2-5-25 16,6 5-10-16,-8-8-62 0,3-5-64 16,5 0-81-16,-8-14 109 15</inkml:trace>
  <inkml:trace contextRef="#ctx0" brushRef="#br0" timeOffset="54482.65">14198 11185 718 0,'0'1'377'0,"5"1"-88"16,1 6-15-16,0-3-27 16,2-4-36-16,0 4-49 15,0-4-13-15,2 0-34 16,0 3-24-16,1-3-39 16,0 3-16-16,1-2-23 15,0 0-7-15,1 0-13 0,-3-2-16 16,-5 1-48-16,-7-4-30 15,-1 4-49-15,2-1-35 16,0 0-121-16,0 0-84 16,0 0 242-16</inkml:trace>
  <inkml:trace contextRef="#ctx0" brushRef="#br0" timeOffset="55063.04">14198 11023 1097 0,'-10'12'492'0,"2"-8"-162"16,4 2-62-16,2-4-54 15,2 5-35-15,3-9-104 16,-3 2-30-16,0-1-27 16,11 0-4-16,17 0-10 15,33-2-4-15,-23 3-90 16,6-2-85-16,-4-3 108 15</inkml:trace>
  <inkml:trace contextRef="#ctx0" brushRef="#br0" timeOffset="55513.7">14679 11021 992 0,'-4'9'420'0,"0"0"-178"15,-20 28-91-15,17-16-18 16,-1 1-23-16,5 2-57 15,4 2-19-15,4-7-15 16,4-3-6-16,8-4-5 16,0-6 0-16,9-3-3 15,2-6-1-15,6-12 0 16,3 4 2-16,-1-12 2 16,-14-4 3-16,-10 6 14 15,-12-7 7-15,-15 7 13 16,4 8 4-16,-15 0-7 0,1 4-7 15,-4 3-23-15,-4 1-10 16,11 4-23-16,2 2-21 16,7 8-87-16,6 4-68 15,7 5 120-15</inkml:trace>
  <inkml:trace contextRef="#ctx0" brushRef="#br0" timeOffset="55686.83">15082 11231 1141 0,'-2'-7'534'0,"2"7"-148"16,-1-1-92-16,0 3-52 16,1-2-58-16,0 0-123 15,0 0-56-15,0 0-149 16,0 0-110-16,0 0 146 15</inkml:trace>
  <inkml:trace contextRef="#ctx0" brushRef="#br0" timeOffset="56118.53">15144 10893 1060 0,'8'0'478'0,"6"0"-165"0,0 1-75 15,2 5-25-15,0-3-38 16,-1 2-76-16,-1 2-24 16,-1 2-28-16,-2 2-13 15,-6 2-19-15,-3 2-5 0,-7 2-3 16,-4-2-4-16,-6-1-3 16,0-1-2-16,1-1-2 15,2-3 1-15,5 1-7 16,4-1-3-16,3-3-4 15,3 5 2-15,4-2 7 16,-1 0 3-16,6 2 5 16,1 0 3-16,3 3 8 15,1-1 6-15,-2 0 8 16,-2 4 2-16,-10-5 12 16,-4-3 12-16,-11 7 18 15,-10-1 4-15,-12 2-8 16,-1 3-17-16,-4-10-25 15,7-1-11-15,11-5-54 16,6-3-37-16,14-1-104 16,4-2-66-16,13-5 155 15</inkml:trace>
  <inkml:trace contextRef="#ctx0" brushRef="#br0" timeOffset="57171.28">16705 10801 555 0,'9'-10'376'16,"-3"-2"-13"-16,-5 1-73 16,-1 0-10-16,-5 6-58 15,-5-7-33-15,-4 1-41 16,-6 0-18-16,-5-1-34 16,-1 5-18-16,-4 7-32 0,-2-2-15 15,6 5-25-15,9 7-8 16,-1 2-19-16,12 11-8 15,1 12-3-15,-6 4 3 16,17 20 10-16,2 4 5 16,6 6 7-16,0 0 2 15,1-3 4-15,-3-6 1 16,6-8-2-16,4-5-19 0,-9-20-127 16,-4-9-101-16,-6-14 147 15</inkml:trace>
  <inkml:trace contextRef="#ctx0" brushRef="#br0" timeOffset="57343.76">16276 11032 1139 0,'6'-4'502'16,"5"-3"-261"-16,12 2-81 15,7 4-2-15,5-3-62 16,-5 3-30-16,3 1-37 15,1 2-8-15,6 2-83 16,10 3-86-16,7 0 95 16</inkml:trace>
  <inkml:trace contextRef="#ctx0" brushRef="#br0" timeOffset="58065.59">17203 11243 792 0,'6'-66'395'0,"-6"54"-54"15,-2-6-62-15,-2 9-34 16,2 6-15-16,-2-4-88 15,-4 6-40-15,-1 1-49 0,-4-7-23 16,-3 8-27-16,-1-1-4 16,2 3-7-16,1 10-4 15,4-6-6-15,2 2-5 16,6 4-6-16,0-3 2 16,2 8 7-16,4 7 7 15,2-5 13-15,1 3 8 16,1-4 10-16,-1-8 1 15,-2 4-1-15,-2-3-4 0,-3 1-2 16,-2 1 3-16,-8-1 2 16,-1 2 1-16,-4-4-2 15,0-3-3-15,0-1-13 16,3-4-9-16,7-3-18 16,3 0-11-16,4 0-3 15,-2 0 4-15,0 0 15 16,10-1 10-16,6 1 9 15,22 2 2-15,-27 5 4 16,-3 2 4-16,1 6 10 16,0 6 6-16,-4 1 2 15,2 1-1-15,-5-5-8 16,0-5-5-16,1-3-8 16,1-2-14-16,2-3-127 15,1 3-56-15,5-18 109 0</inkml:trace>
  <inkml:trace contextRef="#ctx0" brushRef="#br0" timeOffset="58458.9">17440 11194 2512 0,'-2'23'18'15,"5"-6"-4"-15,-3 20 12 16,3 4-6-16,7-4-11 16,-2-2-4-16,-3-9-2 15,6-2-1-15,-9-12 6 16,-6-4 3-16,4-5-11 16,-3-4-6-16,-1-4-12 15,3 4-8-15,0 0 5 16,0-3 3-16,2-13 2 15,12-23 2-15,-2 30 1 16,-5 2 4-16,9 7 7 16,-5-1 8-16,5 7 18 15,2 0 9-15,-6 3 16 16,-2 3 3-16,-9 0 3 0,-1 5 0 16,-10-1-9-16,-2 3-5 15,0-2-27-15,-8-6-36 16,7-3-105-16,2-2-76 15,2-6 117-15</inkml:trace>
  <inkml:trace contextRef="#ctx0" brushRef="#br0" timeOffset="58648.47">17801 11448 1045 0,'12'5'571'15,"-2"-2"-156"-15,-10 6-124 16,-8 0-47-16,-2 7-118 16,-4 0-51-16,-2-5-57 15,3-3-40-15,1-8-98 16,2 0-77-16,4 0-250 16,3-1 280-16</inkml:trace>
  <inkml:trace contextRef="#ctx0" brushRef="#br0" timeOffset="59140.12">18094 11345 1264 0,'-12'-6'608'0,"-2"-3"-256"15,-11-2-135-15,-8-2-33 16,11 2-92-16,3 4-33 15,5 3-43-15,9 5-13 0,-5 7-28 16,8 5-11-16,-4 9-6 16,5 4 1-16,0 4 14 15,-5-3 4-15,14-4 9 16,-2-7 5-16,10-7 6 16,0-4 3-16,-6-10 1 15,-3-4 3-15,2-13 2 16,0-3 0-16,5-4-1 15,1-4-1-15,-8-1-1 16,3 4 1-16,-8 0 1 16,-1 5 2-16,-1 10 8 15,-3 1 9-15,-2 13 6 16,5 6-1-16,-4 6-8 16,1 6-10-16,-3 10-11 15,0 3 0-15,8 9-5 16,1 4-1-16,12-2 2 0,3-5-1 15,1-5 0-15,1-9-1 16,0-7-48-16,2 0-67 16,-2-15-320-16,2-8 290 15</inkml:trace>
  <inkml:trace contextRef="#ctx0" brushRef="#br0" timeOffset="59595.64">18358 11091 1239 0,'13'1'567'15,"-5"-1"-279"-15,5 4-89 16,-4-1 2-16,-6 1-87 16,0 0-39-1,-1 0-38-15,-3-4-12 0,0 0-12 16,-1 3-1-16,-1 4-4 15,0 6-1-15,-6 22-6 16,8-26-1-16,3 1-1 16,-4-5-2-16,3 4 0 15,-1-6 0-15,-1 0 1 16,6 3 1-16,0-5 1 16,5 7-1-16,-3 0-2 15,-9 0 0-15,7 3 1 0,-8-1 1 16,8 6 3-16,-2 3 1 15,0 4 3-15,3 0 3 16,-6 1 12-16,7-1 10 16,-4-3 19-16,0-3 7 15,-1-1 9-15,-2-2-1 0,-2 2-6 16,-11-2-4 0,-4 3-13-16,4-1-8 0,-11-6-15 15,3 0-10-15,7-5-78 16,3 2-70-16,4-10-85 15,0-8 117-15</inkml:trace>
  <inkml:trace contextRef="#ctx0" brushRef="#br0" timeOffset="59846.77">18675 11019 1655 0,'0'2'620'16,"5"1"-477"-16,4 0-45 16,6-2-6-16,4 0-39 15,11 0-32-15,-6-4-4 16,0-2-35-16,-2 3-54 15,-14 0-143-15,-2 2-80 16,-11 3-296-16,-4 9 368 16</inkml:trace>
  <inkml:trace contextRef="#ctx0" brushRef="#br0" timeOffset="60001.63">18692 11135 401 0,'-17'12'321'0,"9"-1"83"16,3-1-77-16,5-4-81 15,3-2-35-15,8-2-68 16,2 0-24-16,6 2-47 15,1-4-20-15,8 0-29 16,1 2-7-16,3 0-126 16,-3-4 42-16,-3 4 23 15</inkml:trace>
  <inkml:trace contextRef="#ctx0" brushRef="#br0" timeOffset="60328.18">19096 11019 1581 0,'-7'12'622'0,"2"12"-439"0,-32 30-36 16,32-32-6-16,0-3-68 15,13-1-53-15,3-5-7 16,9-3-4-16,4-1-1 0,1-15 1 15,4 1 1-15,3-12-1 16,-1-5 0-16,-4 5 1 16,-8-11 3-16,-10 7 12 15,-4 1 7-15,-14-4 11 16,-4 4 0-16,-10 1-16 16,-4 1-12-16,2 7-43 15,0 5-36-15,10 10-93 16,5 1-63-16,9 8-162 15,4-1 231-15</inkml:trace>
  <inkml:trace contextRef="#ctx0" brushRef="#br0" timeOffset="60485.05">19440 11138 1203 0,'10'7'535'0,"1"-1"-239"0,-3 2-57 15,-6-3-76-15,-2-2-56 16,-7-3-158-16,9 0-82 16,-2-1-187-16,0 0 188 15</inkml:trace>
  <inkml:trace contextRef="#ctx0" brushRef="#br0" timeOffset="60728.04">19655 10907 1389 0,'-4'4'597'0,"-4"7"-310"16,-3 6-47-16,-6 8-52 15,2 0-55-15,5 4-82 16,4-9-19-16,11 0-21 16,5-4-4-16,10-5-1 15,8 2 3-15,7-7 2 16,1 1-1-16,4-5 0 15,-2 1-1-15,-3-4-10 16,-5-2-39-16,-12-8-124 16,-7-8 17-16,-11-10 64 15</inkml:trace>
  <inkml:trace contextRef="#ctx0" brushRef="#br0" timeOffset="60926.91">19831 10903 1301 0,'7'15'552'16,"-13"7"-251"-16,-4 4-79 16,0 8-44-16,1 0-37 0,-2 1-90 15,4-6-18-15,4 1-23 16,3-5-11-16,6-7-45 16,5 7-50-16,-1-16-136 15,3-6-57-15,1-3 168 16</inkml:trace>
  <inkml:trace contextRef="#ctx0" brushRef="#br0" timeOffset="61170.17">20220 10776 1287 0,'-5'0'602'15,"-7"11"-183"-15,-5 12-252 16,-2 4-18-16,3 4-47 15,3 1-45-15,7-6-25 16,3-2-10-16,7 0-9 16,6 0-6-16,11-7-1 15,5-2-4-15,8-11-1 0,6-5 2 16,3-3-32-16,-3-6-45 16,-7-5-112-16,-3-3-70 15,-19-8 151-15</inkml:trace>
  <inkml:trace contextRef="#ctx0" brushRef="#br0" timeOffset="61327.28">20357 10861 1215 0,'-10'12'552'0,"4"8"-250"16,-3 4-53-16,-4 7-59 16,3 4-60-16,3 3-81 15,1 0-9-15,5-7-40 16,-2-11-50-16,1-4-113 15,4-3-61-15,-2-3 125 16</inkml:trace>
  <inkml:trace contextRef="#ctx0" brushRef="#br0" timeOffset="61802.88">21933 10754 945 0,'7'-7'410'0,"-8"-4"-208"16,-3-1-6-16,-5 2 5 16,-12-8-37-16,1 10-46 15,1 7-20-15,-7 1-44 16,0 10-15-16,4 9-23 15,-5 3-7-15,12 19-7 16,3 6 0-16,7 23 2 16,3 9 0-16,5 11-2 15,2 5 0-15,5-3-1 16,1-5 0-16,2-15 1 16,-6-15 0-16,-3-17-42 15,-1-8-47-15,-8-22-116 16,0 0-275-16,-14-28 319 0</inkml:trace>
  <inkml:trace contextRef="#ctx0" brushRef="#br0" timeOffset="61992.19">21507 11148 983 0,'23'2'470'0,"9"6"-207"0,3-4-65 16,-3-4-30-16,7 0-74 15,5 0-32-15,8 0-46 16,-6-3-52-16,8 6-150 16,6 7 128-16</inkml:trace>
  <inkml:trace contextRef="#ctx0" brushRef="#br0" timeOffset="62216.51">22153 11217 1353 0,'-15'-14'559'0,"0"7"-311"0,2 7-81 15,-1 3-64-15,1-1-39 16,4 10-65-16,0 5-8 16,3 13-4-16,4 6 1 15,2 0 0-15,4 1 0 16,8-8 0-16,8-3 1 15,11-11-1-15,8-4-36 16,13-12-126-16,-2-11 119 16</inkml:trace>
  <inkml:trace contextRef="#ctx0" brushRef="#br0" timeOffset="62464.32">22457 11121 1247 0,'-9'2'485'0,"6"-2"-281"16,8 0-68-16,7 1-4 15,3 1-11-15,15-3-64 16,-3 0-13-16,2-7-28 15,-6 5-24-15,-7 1-100 16,-3-5-79-16,-5 8 110 0</inkml:trace>
  <inkml:trace contextRef="#ctx0" brushRef="#br0" timeOffset="62651.3">22494 11215 882 0,'-7'-1'410'0,"11"5"-150"0,-4-4-45 15,9 6-43-15,9 1-45 0,2-6-76 16,3 1-14-16,4-2-14 16,6 4-45-16,-2-3-162 15,1-3 132-15</inkml:trace>
  <inkml:trace contextRef="#ctx0" brushRef="#br0" timeOffset="62947.92">22904 11100 1288 0,'-12'8'528'0,"0"8"-320"16,18 11-53-16,-9 3-45 16,-3-3-35-16,13-3-45 15,-2-3 2-15,7-8 0 0,11-2 0 16,-4-10-2-16,4-6-4 15,6-14-10-15,-1 1-1 16,-5-4 1-16,-8-2 3 16,-8 8 11-16,-10-3 6 15,-8 1 1-15,-3 4-3 16,-11-6-14-16,1 6-11 16,5 1-13-16,6 12-11 15,6 3-39-15,-3 6-41 0,0 3-135 16,-2-3-82-16,11 8 188 15</inkml:trace>
  <inkml:trace contextRef="#ctx0" brushRef="#br0" timeOffset="63125.22">23200 11236 1222 0,'10'2'539'0,"0"1"-296"15,3 3-32-15,-4-3-75 16,-1-1-50-16,2 1-48 16,-4 0-15-16,1-2-100 15,5 3-92-15,-4-2 108 16</inkml:trace>
  <inkml:trace contextRef="#ctx0" brushRef="#br0" timeOffset="63469.16">23339 11035 1065 0,'20'6'457'15,"-7"-4"-237"-15,0-1-29 0,0 0-18 16,-1 4-23 0,5-2-44-16,-6-1-14 0,0 4-46 15,-11-2-17-15,4 9-18 16,-1 6 0-16,-7-1 3 15,2 8-1-15,-11-5-1 16,3-1-4-16,2 2-4 16,8 0 0-16,-1-11-2 15,2 0 0-15,2-4 5 16,-6-8 0-16,11 6 5 16,3-2-1-16,3-2-5 15,3-1-2-15,3-4-15 16,1-6-40-16,7-1-143 15,2-1-357-15,-3-2 362 16</inkml:trace>
  <inkml:trace contextRef="#ctx0" brushRef="#br0" timeOffset="63758.04">23868 10847 1175 0,'-13'22'494'0,"-4"10"-275"15,-13 9-95-15,3 4 10 16,8 6-32-16,0-4-26 0,18-8-19 16,1-7-12-16,13-8-14 15,10-1 1-15,0-7 3 16,2-1-1-16,-2-11 2 16,-7-4 0-16,1-6 3 15,-9 0 3-15,0-5 7 16,-6 0 4-16,-9-3 1 15,13 6-6-15,-14-2-17 16,-5-1-12-16,-5 7-39 16,-12-8-40-16,-2 3-117 15,3 0-89-15,0 5 161 16</inkml:trace>
  <inkml:trace contextRef="#ctx0" brushRef="#br0" timeOffset="64929.86">12023 11904 956 0,'-49'12'395'16,"43"-13"-227"-16,4 0-46 16,2 1-3-16,0 0-51 15,0-2-34-15,17 0-28 16,41-7 1-16,-12 8 2 15,8 2-2-15,23 4-2 16,13 0 3-16,17-2 0 16,8-2 0-16,24-7 4 15,6-4 0-15,21-3 5 16,15-2 0-16,8-4 9 16,5 2 0-16,4-2 6 15,-5 2 2-15,-11 2-9 16,-7 2-3-16,-15-1-8 15,-3 2-4-15,-8 0-2 16,-5-3 0-16,-21 0-1 0,-9 3 2 16,-27 2 2-1,-14 5 1-15,-22 5 1 0,-16-3-4 16,-26 3-54-16,-9 2-20 16,-11-1-57-16,-4 2-45 15,-3-2-59-15,0 1-98 16,-12 8 208-16</inkml:trace>
  <inkml:trace contextRef="#ctx0" brushRef="#br0" timeOffset="65782.85">21236 11726 769 0,'-18'-8'306'0,"13"1"-207"15,3 3-18-15,17 5-2 16,14 3-24-16,25 8-11 15,15 1 9-15,22 4 19 16,5-3 4-16,31-2-7 16,12-3-4-16,26-2-24 0,13 0-10 15,13-1 1-15,12 0 6 16,12-3 4-16,-1 2 4 16,2-5 10-16,-12-6 1 15,-9-2 0-15,-11-1-2 16,-28 1-20-16,-9 4-8 15,-31 5-10-15,-19 0-5 16,-29 6-4-16,-16 1-1 16,-27 2-3-16,-7 0-4 0,-13-1-5 15,-6-2-7-15,-11 0-31 16,-3-1-25-16,-5-3-71 16,8-3-60-16,-10-2 124 15</inkml:trace>
  <inkml:trace contextRef="#ctx0" brushRef="#br0" timeOffset="70472.47">3699 14168 384 0,'0'0'242'0,"0"0"-11"0,0 0-30 16,0 0-49-16,0 0-14 15,0 0-9-15,0 0-2 16,0 0-15-16,0 0-13 16,0 0-29-16,0-1-10 15,0 0-10-15,-1 0-2 16,-1 0-5-16,1-1-2 16,-21-7-11-16,-30-5-3 15,19 18-10-15,0 2-5 0,1 10-11 16,-4 1-1-16,2 7-4 15,1 5-3-15,6 0-1 16,6 2 1-16,16 3 6 16,3-2 1-16,9-1 8 15,3-1 0-15,7-2 0 16,4 1 2-16,-3-1-3 16,2 1 0-16,-3-4-1 15,-11 0 0-15,4-2 2 16,-5-2 1-16,-12-5 7 15,7-1 2-15,-5 0 4 16,-6 0 0-16,1 2-3 16,-4-4-4-16,-9-3-4 15,3-2-2-15,-2-3-3 16,3-3-2-16,9 1-3 0,3-2-3 16,5 0-12-16,1 1-7 15,1-2-5-15,0 0 3 16,0 0 9-16,17 9 8 15,28 24 16-15,-26-19 8 16,-5 12 13-16,-6 4 4 16,-6 5 1-16,-1 8 1 15,-1 2-6-15,0-2-2 0,-4-2-5 16,-7-7-5-16,3-8 0 16,-1-4-3-16,9-6-7 15,4-3-4-15,1-7-11 16,2 2-8-16,6-4-43 15,1-6-50-15,12-5-142 16,9-8 153-16</inkml:trace>
  <inkml:trace contextRef="#ctx0" brushRef="#br0" timeOffset="71078.14">4002 14517 887 0,'0'-11'433'0,"-4"4"-117"16,-1-3-134-16,1-1 9 15,-7 1-37-15,1 3-31 16,-3-1-38-16,-9 0-11 15,4 4-20-15,0 1-11 0,0 6-22 16,6 2-8-16,2 3-14 16,4-1-6-16,5 3-5 15,2 1 0-15,2 1 4 16,0 2 3-16,3 3 5 16,-3 0 4-16,3 7 3 15,1 1 2-15,-3-1-2 16,-3-1 1-16,-4-2 1 15,-9-1 0-15,1 1 5 16,-5 0 3-16,2-3 1 16,1-1 1-16,1-6-4 15,2-2-3-15,3-8-4 16,2 1-3-16,1-2-14 16,4 1-11-16,0-1-14 15,0 0-2-15,0 0 10 16,7 2 9-16,14 6 14 15,26 14 3-15,-26-5 5 0,2 5 6 16,-10 3 14-16,4 3 6 16,-9-4 11-16,-5-2 1 15,2 0-4-15,-8 2-3 16,1-2-8-16,1-1-5 16,-9-2-10-16,5-5-5 15,-3-6-71-15,-1-4-64 0,17-4-130 16,4-2-76-16,9-8 205 15</inkml:trace>
  <inkml:trace contextRef="#ctx0" brushRef="#br0" timeOffset="71508.03">4326 14789 1092 0,'0'-1'528'15,"-4"-9"-204"-15,-4-1-131 16,-4-3-21-16,-1-1-62 16,-3 2-26-16,-1 2-30 15,3 2-14-15,-4 4-23 16,3 4-7-16,3 3-21 16,-1 7-12-16,5 8-9 0,0 5-1 15,6 11 8-15,4 1 7 16,7-1 8-16,2-1 6 15,1-13 5-15,2-4 2 16,2-9 1-16,1-4 0 16,1-2 3-16,-3-8 2 15,-2-3 4-15,-1 0 3 16,-3-2 0-16,2 3 3 16,-5 2 4-16,1 0 1 0,-3 5-1 15,1 3-2-15,-2 0 1 16,-3 0-1-16,0 0 2 15,0 0-1-15,8 15-6 16,13 35-1-16,-19-27-6 16,1 1-37-16,1-2-125 15,0-3-94-15,1 0 138 16</inkml:trace>
  <inkml:trace contextRef="#ctx0" brushRef="#br0" timeOffset="71696.53">4588 14957 760 0,'-7'-4'469'0,"3"4"60"0,-4 2-260 16,-3 10-105-16,-3 1-40 16,0 7-85-16,5 2-21 15,-4-6-21-15,6 0-24 16,6-8-91-16,1-1-65 15,2-5 106-15</inkml:trace>
  <inkml:trace contextRef="#ctx0" brushRef="#br0" timeOffset="72118.17">4824 14861 1018 0,'10'7'430'0,"-6"-5"-188"15,3 0-44-15,0-4 17 16,-1 0-38-16,4-2-75 16,-1 3-27-16,-2-8-37 15,0-4-11-15,-4-6-13 16,3-3-4-16,-4-1 2 15,3 5 4-15,-8 5 11 16,-5 2 6-16,-7 4 2 16,-10 2-2-16,3 5-12 0,-2 4-9 15,9 8-19 1,6 7-7-16,7 5-3 0,3 6 4 16,9 3 13-16,4-2 4 15,8 3 8-15,6-2 0 16,4-7-3-16,1-3-5 0,1-12-23 15,5-6-65-15,4-12-159 16,3-12 158-16</inkml:trace>
  <inkml:trace contextRef="#ctx0" brushRef="#br0" timeOffset="72591.03">5201 14410 1389 0,'-1'0'560'15,"1"0"-344"-15,0-2-107 16,0 1-4-16,0 1-52 16,0 0-34-16,0 0-14 0,0 0 0 15,3 1 0-15,1 0 2 16,-1 0 1-16,-2 1 2 15,7 18 2-15,-1 33 0 16,-18-21-2-16,1 2-2 16,-1-1-5-16,5-1-3 15,3-8-1-15,2-5-3 16,2-2 0-16,3-3-2 16,1-3-1-16,2-1 1 15,2-6-2-15,-1 1-1 0,5-3 3 16,1 0 1-16,0 1 5 15,1 1 2-15,-3 3 14 16,0 3 4-16,0 7 6 16,0 4 7-16,-1 6-2 15,2-2 5-15,-2 1 16 16,1-2 7-16,-1 3 17 16,-5 0 7-16,-4 0-8 15,-6 2-6-15,-8-5-22 16,-6-2-12-16,-2-2-35 15,1-6-49-15,0-4-158 16,6-5-92-16,5-5 171 16</inkml:trace>
  <inkml:trace contextRef="#ctx0" brushRef="#br0" timeOffset="72801.71">5686 15015 1270 0,'-1'4'563'16,"-6"9"-216"-16,-2 3-130 15,-7 4-64-15,-3-2-40 0,0-2-118 16,3-5-75-16,7-8-19 16,13-3 43-16</inkml:trace>
  <inkml:trace contextRef="#ctx0" brushRef="#br0" timeOffset="73101.63">6048 14700 1462 0,'-17'-2'632'15,"-5"-4"-338"-15,4 1-126 16,-2 3-16-16,-1 3-78 16,-3 4-39-16,0 11-40 15,4 1-11-15,1 12-13 16,7 0-7-16,12 4 0 16,1-3 2-16,16-1 7 15,10 3 7-15,2-7 7 16,3 3 2-16,1-13-5 15,-2-8-9-15,5-8-130 16,5-7-321-16,0-6 320 0</inkml:trace>
  <inkml:trace contextRef="#ctx0" brushRef="#br0" timeOffset="73643.99">6227 14361 1405 0,'0'-3'495'0,"3"3"-406"16,5 1-9-16,4 1 20 16,4 1-5-16,2-1-25 15,0 0-8-15,1 5-10 16,-4-1-5-16,-2 6-7 15,2 3-1-15,-9 7-2 16,-3 5-4-16,-7 4-7 16,-5 1-5-16,1 5-10 15,-2-3-5-15,10-6-6 16,1-3-2-16,6-10-3 16,6 2 0-16,-3-4 0 15,4-1 0-15,-2-2-2 16,-5 0-3-16,9-6-1 0,-2-2 0 15,-1-1 5-15,-5 1 6 16,-7 1 4-16,1 5 5 16,-4 5 1-16,9 10 1 15,-8 6 0-15,-3 0-1 16,4 8 4-16,-1-5 5 16,1 2 15-16,5 5 12 15,-2-6 25-15,-3 1 6 0,-2-2 0 16,-7-5-11-16,-5-2-21 15,4-4-10-15,-6-7-37 16,3-2-37-16,0-9-81 16,-6-3-50-16,5-3-35 15,-3-7 115-15</inkml:trace>
  <inkml:trace contextRef="#ctx0" brushRef="#br0" timeOffset="74217.75">7067 15033 1165 0,'-8'1'496'16,"2"3"-217"-16,3 4-55 15,-6 1-50-15,-6 3-22 16,-1 5-75-16,0 1-34 15,-6 2-47-15,2-5-52 0,-5-6-139 16,3-4 127 0</inkml:trace>
  <inkml:trace contextRef="#ctx0" brushRef="#br0" timeOffset="75165.81">7830 14569 654 0,'30'-37'356'16,"-29"25"-19"-16,2 3-158 15,3 1-6-15,-4-4-13 16,-2 1-21-16,1 3-29 0,1 1-1 16,-4 2 8-16,-1 5-8 15,-13 0-28-15,-5 1-17 16,-5 2-38-16,-3-3-11 15,5 3-11-15,1 1-2 16,5 3-8-16,1-1-6 16,7 2-17-16,4-3-9 15,4 10-11-15,2 5 0 16,6 6 14-16,4 2 10 0,4 4 27 16,1-1 8-16,1-1 8 15,1-1 2-15,-2-4-5 16,-4 3 2-16,-6-9 8 15,-5-4 6-15,-4 2 8 16,-5-4 4-16,-4-3-3 16,-2 6-2-16,1-9-9 15,1-4-4-15,4 0-14 16,3-7-6-16,4 4-22 16,-1-6-16-16,6 4-15 15,-3 2 3-15,0 0 18 16,6 2 18-16,14 6 25 15,25 17 8-15,-30-3 11 16,-2 7 2-16,-5 5-3 16,-2 1-2-16,-6 0-11 15,2-4-5-15,-2-5-9 0,0-5-16 16,4-6-127-16,1-5-75 16,17-14 121-16</inkml:trace>
  <inkml:trace contextRef="#ctx0" brushRef="#br0" timeOffset="75582.87">8180 14541 1375 0,'0'12'561'0,"-1"12"-341"15,-1 8-7-15,0 12-35 16,-2 5-52-16,3 2-72 15,2-4-17-15,2-5-16 16,1-2-6-16,1-6-5 16,-1-4 0-16,-4-11 4 15,0-5 4-15,-1-8 5 16,-2-1 1-16,1-7-16 16,1 1-13-16,1 0-23 15,0 0-6-15,0-3 3 16,3-7 7-16,4-1 7 15,28-25 3-15,-15 31 7 0,2 1 2 16,2 5 10 0,2 7 7-16,-6 2 14 0,-2 1 8 15,-8 7 9-15,-8-3 1 16,-4 7-2-16,-10 2-3 16,-10 0-8-16,-2 0-6 15,-2-8-48-15,3-3-41 16,6-5-114-16,5-6-75 15,6-2 156-15</inkml:trace>
  <inkml:trace contextRef="#ctx0" brushRef="#br0" timeOffset="75760.89">8582 14911 1112 0,'-2'5'594'15,"-4"0"-160"-15,-6 6-179 16,-5 3-54-16,4 4-112 16,-6 0-50-16,9-1-95 15,10-4-77-15,-2-5-201 16,20-2 203-16</inkml:trace>
  <inkml:trace contextRef="#ctx0" brushRef="#br0" timeOffset="76258.16">8962 14835 1019 0,'2'-1'515'0,"-11"-13"-96"16,7 3-261-16,-11-6-33 0,1 6-20 15,2 6-19-15,-10-2-18 16,6 6-12-16,-10 5-34 15,2 5-16-15,7 6-23 16,-2 6-8-16,10 2-2 16,2 2 4-16,5 4 8 15,4-1 7-15,7 2 9 16,4-5 7-16,5-10 2 16,3-3 0-16,-2-13-3 15,1-6-3-15,-1-14-3 16,-9-10 0-16,4-6 2 15,-2-1-2-15,-1-5 1 16,4 3 3-16,-9-3 2 16,-6-2 2-16,5 4 0 15,-9 3 3-15,2 13 7 0,-1 6 8 16,-4 12 22-16,5 8 1 16,-2 15-12-16,2 7-6 15,-2 21-20-15,0 5 1 16,-1 9 5-16,7 0-3 15,0-5-4-15,7 1-5 16,5-10-9-16,1-1-14 16,11-13-98-16,1-11-50 15,5-15-170-15,0-7 194 16</inkml:trace>
  <inkml:trace contextRef="#ctx0" brushRef="#br0" timeOffset="76683.2">9290 14479 1093 0,'11'-1'522'15,"-2"-1"-187"-15,3 3-102 16,-1-1-15-16,-2 1-46 16,0 2-39-16,-4 1-36 15,-4 3-10-15,-3 8-23 16,-7 5-12-16,-4 11-21 15,-2 5-8-15,-4-2-12 16,5 2-4-16,3-7-7 16,7-2-4-16,4-6-5 15,4-5-4-15,5-8-5 0,3-1-2 16,3-2 4-16,3-2 3 16,0-2 7-16,-3-1 5 15,3 3 2-15,-3 4 4 16,-4 6 6-16,-2 6 2 15,-8 5 2-15,-4 2 1 0,-7 7-3 16,1 1 3-16,-3 2 3 16,3 1 1-16,-2-2 4 15,-2-1-1-15,-2-5-4 16,0-1 0-16,-3-6-14 16,2-3-40-16,0-8-140 15,0-8-93-15,6-5 150 16</inkml:trace>
  <inkml:trace contextRef="#ctx0" brushRef="#br0" timeOffset="77937.48">13304 14249 731 0,'42'26'397'0,"-45"-31"-77"16,0-1-63-16,-1 0-2 16,-7-6-28-16,-1 1-36 0,-10-5-55 15,-6 0-21-15,-8 6-41 16,-3 1-15-16,-6 9-27 16,3 4-9-16,4 10-15 15,2 7-8-15,14 9-12 16,5 9-6-16,7 8 0 15,8-10 3 1,0 1 5-16,6 42 2 0,-4 19 5 16,4-4 1-16,4-16 2 15,-6-8 0-15,11-13-1 16,2-9 1-16,-4-7-44 16,-4-7-47-16,-5-12-125 15,-2-7-71-15,0-10 173 16</inkml:trace>
  <inkml:trace contextRef="#ctx0" brushRef="#br0" timeOffset="78114.34">12815 14639 1128 0,'11'0'448'0,"-6"0"-223"15,16 0-87-15,0 0 1 0,6 2 5 16,6 1-36-1,1-1-57-15,7 2-10 0,2 0-18 16,3 1-1-16,-3-2-129 31,-22-2-80-31,1 1 114 0</inkml:trace>
  <inkml:trace contextRef="#ctx0" brushRef="#br0" timeOffset="79719.57">13707 14749 525 0,'0'0'332'15,"0"0"-10"-15,0 0-83 16,0 0-8-16,0 0-37 16,0 0-29-16,0 0-39 15,0 0-14-15,0 0-23 16,0 0-11-16,-1 0-24 0,0 0-8 15,-4 0-11-15,-12 0-6 16,-22 1-10-16,29-2-3 16,2 1-7-16,2 0-2 15,1 2-7-15,1 3-5 16,3 3-8-16,2 6-2 16,4 3 5-16,3 4 3 0,3 0 8 15,0 4 1 1,2-3 1-16,-2 0 1 0,-1 2 0 15,-1-5 2-15,-7 1 1 16,-1 2 3-16,-4-4 3 16,-4 0 3-16,-3-3 4 15,-2-4-2-15,-1-5-9 16,1-3-6-16,3-3-11 16,-1-1-6-16,7-2-4 15,-1 1-5-15,4 1-9 16,0 0-2-16,0 0 2 15,0-1 5-15,2 1 11 16,12 0 8-16,1 1 15 16,26 8 10-16,-29 4 13 15,-3 3 5-15,-5 6-2 16,-1 4-4-16,-4 2-8 0,1 0-6 16,-2-3-8-16,2-2-5 15,2-2-5-15,-1-7-12 16,5-6-101-16,-1 1-71 15,7-12 111-15</inkml:trace>
  <inkml:trace contextRef="#ctx0" brushRef="#br0" timeOffset="80634.27">14116 14939 753 0,'-8'-33'433'15,"5"23"-19"-15,-1 5-171 16,1 1-18-16,-2 1-28 16,-5-4-34-16,-3 3-54 15,-2-1-17-15,-3 1-26 16,4 4-13-16,-2 0-16 16,2 1-8-16,5 2-19 15,2 2-9-15,8 3-13 16,3 4-4-16,5 5 5 15,-5 1 4-15,1 0 7 16,-1 1 3-16,-1-2 0 16,2 3 0-16,-1-2 1 0,-6-2 0 15,1-4 7-15,2-1 4 16,-1-5 8-16,-2-3 2 16,-2-2-2-16,3-2-5 15,0 0-12-15,0 0-6 16,0 0-8-16,0 0-6 15,0-1-13-15,0 1-4 0,0 0 0 16,1 0 4-16,0 0 14 16,0 1 6-16,1 0 7 15,11 4 5-15,-9-1 3 16,1 10 2-16,28 37 1 16,-31-25 0-16,0 2 0 15,-1-4-2-15,1-2-3 16,-1 6-2-16,1-8-1 15,4 2-3-15,-3-10-36 16,3-1-55-16,4-7-171 16,0-5-127-16,9-6 231 15</inkml:trace>
  <inkml:trace contextRef="#ctx0" brushRef="#br0" timeOffset="81056">14420 15065 981 0,'0'-3'531'0,"-1"2"-138"15,-2-4-149-15,1 4-46 16,1 0-88-16,0 0-36 16,-7-4-38-16,-13-5-9 0,-24-8-17 15,30 17-9 1,0 2-15-16,5 4-7 0,-1 8-6 15,4 4 2-15,-1 6 6 16,4 3 4-16,4-4 5 16,3-2 0-16,8-6 4 15,3-2 2-15,5-8 2 16,1-5 2-16,0-5 4 16,-9-6 1-16,6-3 6 15,-2 2 2-15,-5 0 13 16,3 0 7-16,-7 5 16 15,1 4 7-15,-4 2 1 16,8 4-5-16,-12 6-16 16,-4 1-12-16,4 10-14 15,-6 0-6-15,9 0-7 16,5 1-50-16,-5-7-146 0,-2-1-99 16,6-6 165-16</inkml:trace>
  <inkml:trace contextRef="#ctx0" brushRef="#br0" timeOffset="81199.05">14602 15185 837 0,'-5'9'503'16,"2"-4"-22"-16,0 7-217 16,-4 1-51-16,-2-1-90 15,-2 2-51-15,2-2-121 16,1 0-68-16,6-4-230 15,4 1 214-15</inkml:trace>
  <inkml:trace contextRef="#ctx0" brushRef="#br0" timeOffset="81531.28">14724 15208 703 0,'16'-3'458'15,"0"-3"-26"-15,6-2-169 16,2-2-54-16,0-5-90 16,5-2-38-16,-7-3-40 0,2-1-9 15,-12 3-7-15,-10 0 4 16,-3 4 10-16,-20-1 2 16,-1 6-4-16,-5 0-6 15,-5 7-11-15,8 4-1 16,3 6 1-16,5 4 0 15,6 4-1-15,2 5-2 0,6 2-3 16,2 2 1 0,5-2-2-16,4 0-1 0,3-5-5 15,5-2-6-15,3-8-14 16,7 0-31-16,9-8-105 16,9-5-82-16,5-12 137 15</inkml:trace>
  <inkml:trace contextRef="#ctx0" brushRef="#br0" timeOffset="82009.2">15086 14792 1354 0,'-1'3'545'0,"1"-2"-323"0,2-1-33 16,-2 0-25-16,0 0-29 15,0 0-51-15,0 0-14 16,6 1-19-16,-1 1-15 16,-3-1-24-16,0 0-6 15,1 3-8-15,3 9-6 16,-4 7-11-16,-7 27-6 16,-7-21-2-16,-2 1 4 15,7-1 9-15,1-3 6 0,3-6 4 16,5-1 0-16,-1-9-5 15,1 0-2-15,4-5-2 16,-3 0-1-16,6 3 7 16,0-2 2-16,1 4 3 15,1-2 3-15,-4 5 4 16,-1 2 3-16,-4 5 6 16,-1 6 4-16,-2 4 7 15,-2 0 3-15,-1-2 1 16,2-1 0-16,0-2 0 15,0-4 3-15,-3-3 3 16,-2-5 0-16,-5-1-18 16,2-2-35-16,-3-3-113 15,1-1-85-15,8-6 126 16</inkml:trace>
  <inkml:trace contextRef="#ctx0" brushRef="#br0" timeOffset="82207.39">15401 15253 1518 0,'7'11'662'16,"-21"-6"-322"-16,5 5-187 15,-10 0-48-15,0 1-50 16,4-2-45-16,1-6-131 15,5-1-85-15,-1-4 117 16</inkml:trace>
  <inkml:trace contextRef="#ctx0" brushRef="#br0" timeOffset="82541.5">15617 14990 1261 0,'-7'-8'581'0,"-4"-2"-229"16,-3 5-158-16,-2 4-36 16,-3 3-53-16,-2 5-41 15,6 5-45-15,-2 2-13 16,10 8-19-16,6 3-5 15,0 3-4-15,3-1 2 16,5-4 7-16,2-3 2 16,4-5 0-16,6-2-2 0,-1-7-29 15,7-3-59-15,5-8-220 16,1-4 212-16</inkml:trace>
  <inkml:trace contextRef="#ctx0" brushRef="#br0" timeOffset="83027.14">15804 14682 1278 0,'12'4'500'0,"-5"-5"-301"16,-1-2-41-16,2 2-36 15,-2 1 8-15,6 0-30 0,3 3-20 16,1 2-24 0,2-1-6-16,-14 7-16 0,-4 3-7 15,-12 4-7-15,0 6-3 16,-1 2-5-16,2 0-5 16,4 0-4-16,5-1-2 15,2-3-1-15,-2-1-1 16,4-4-2-16,-2-5-2 15,1-2-9-15,12-1-5 0,-6-7-9 16,4 0 2-16,5-2 9 16,-9-3 7-16,6 3 10 15,-3 0 0-15,-9 1 4 16,4 8 4-16,-4 8 3 16,-1 3 4-16,0 6 11 15,-2 4 2-15,-4 0 10 16,0-1 5-16,4 2 2 15,-1-3 1-15,3-1-7 16,-6-6-4-16,-1-4-12 16,-7-3-16-16,0-8-101 15,3-3-76-15,-6-6 98 16</inkml:trace>
  <inkml:trace contextRef="#ctx0" brushRef="#br0" timeOffset="83329.05">16245 14610 1494 0,'-6'2'582'0,"2"0"-363"16,4 1-75-16,0-3-44 16,0 0-33-16,1 0-68 15,21 9-7-15,34 7-25 16,-32-13-39-16,1 1-127 15,-7-1-107-15,-6 3 185 16</inkml:trace>
  <inkml:trace contextRef="#ctx0" brushRef="#br0" timeOffset="83500.13">16268 14765 1001 0,'-5'4'455'0,"1"3"-169"0,4-1-98 16,6 1-69-16,6 0-12 15,9 0-41-15,2 1-13 16,5-6-20-16,0-1-9 16,-2 1-161-16,-2-7-108 0,10-4 148 15</inkml:trace>
  <inkml:trace contextRef="#ctx0" brushRef="#br0" timeOffset="83874.55">16721 14689 1417 0,'-7'13'527'16,"0"3"-350"-16,3 9-113 15,3 0 1-15,4 0 6 16,7 6-11-16,5-16-22 15,4 3-2-15,4-10-3 16,-2-8-7-16,-2 4-15 0,4-5-4 16,-6-10 0-16,2-1 2 15,-5-9 9-15,-9-2 5 16,-5 1 8-16,-3-2 1 16,-11 0-2-16,-1-2-3 15,-4 5-7-15,-8 0-4 16,-1 9-12-16,1 5-9 15,-3 7-18-15,5 5-9 16,6 7-11-16,2 1-9 16,9 5-38-16,-1-2-43 0,9 2-180 15,7 3 200-15</inkml:trace>
  <inkml:trace contextRef="#ctx0" brushRef="#br0" timeOffset="84129.21">17106 14832 1147 0,'-9'9'586'16,"4"-5"-88"-16,3 0-270 0,2 6-27 15,2-1-49-15,-1 0-50 16,2 0-71-16,0 3-18 16,2-7-105-16,1-1-71 15,6-5-105-15,5-6 136 16</inkml:trace>
  <inkml:trace contextRef="#ctx0" brushRef="#br0" timeOffset="84447.37">17419 14534 1185 0,'10'-4'552'0,"-12"9"-190"16,-6 1-96-16,-5 13-90 16,-7 5-46-16,-2 3-84 15,6 0-18-15,3 0-12 16,7 1-1-16,6 1-6 15,6-2-3-15,3 0 1 16,4-6 1-16,0-1 8 16,2-1 5-16,0-2 13 15,-5-4 5-15,-1 3 6 0,-8-4 1 16,-4-1-5-16,-6 5-4 16,-14-6-27-1,-4 4-33-15,-7-12-85 0,2-5-45 16,7-6-82-16,4-11-49 15,3-3 188-15</inkml:trace>
  <inkml:trace contextRef="#ctx0" brushRef="#br0" timeOffset="84627.3">17293 14622 744 0,'30'-3'450'15,"-7"2"5"-15,4 0-96 0,-5 0-114 16,0 0-35-16,-9 0-99 15,-1 1-44-15,3 3-99 16,-5-2-77-16,12 1 68 16</inkml:trace>
  <inkml:trace contextRef="#ctx0" brushRef="#br0" timeOffset="85037.98">17790 14444 1282 0,'4'-7'518'0,"-7"9"-284"0,0 7-101 16,-5 7-56-16,-1 4-4 16,1 14-36-16,-3 8-8 15,0 13-10-15,0 3-2 16,4 4-3-16,6-11 3 15,8-5 0-15,4-6 1 16,8-15-4-16,3 1-4 0,5-13 0 16,0-3 0-16,-1-7 3 15,-2-5 3-15,-4-3 4 16,-7-5 5-16,-1-3 19 16,-5 0 13-16,-8-6 13 15,-5 3 2-15,-18-4-16 16,-10-2-16-16,-4 6-29 15,-2 5-12-15,8 6-27 16,6 4-20-16,8 4-62 16,3-1-41-16,8 1-113 15,7 2 158-15</inkml:trace>
  <inkml:trace contextRef="#ctx0" brushRef="#br0" timeOffset="86043.4">19714 14300 727 0,'34'21'357'0,"-33"-35"-47"0,-2-2-134 15,-4-3 5-15,-8 4-3 16,-3 0-38-16,-6 4-53 16,-1 5-18-16,-2 5-22 15,2 4-11-15,2 10-25 16,3 6-7-16,10 18-10 15,3 5-3-15,12 16 3 16,5 7 0-16,4 9 4 16,4 9 1-16,0 3 1 15,-3-1 3-15,0-11 1 16,-4-15-1-16,-4-14-24 16,-2-10-52-16,-5-14-159 15,-2-7-289-15,-5-15 333 16</inkml:trace>
  <inkml:trace contextRef="#ctx0" brushRef="#br0" timeOffset="86223.15">19402 14641 1066 0,'11'1'423'15,"-1"1"-254"-15,13 3-34 0,5 0 11 16,6-1-19-16,2 0-40 15,6-1-44-15,2 0-16 16,4-3-134-16,8 0-91 0,7-1 119 16</inkml:trace>
  <inkml:trace contextRef="#ctx0" brushRef="#br0" timeOffset="86865.18">20248 14736 1118 0,'-5'-10'502'16,"-2"2"-216"-16,-1 0-37 16,-5 0-49-16,-1 4-38 15,-3 3-66-15,-2 0-20 16,-2 4-29-16,1 2-17 16,2 6-27-16,3 6-12 15,7 6-17-15,2 3-3 0,9 5 3 16,5-2 5-16,8-2 13 15,1-4 4-15,3 0 6 16,-2-1 4-16,2-1 6 16,-1 0 0-16,-6-7 3 15,-2-3 1-15,-9 0 5 16,-3-1 3-16,-10 1 6 16,-2 1 0-16,-9 1-5 15,-2 0-5-15,-3 3-10 16,-1 0-2-16,5-1-7 15,6 0-2-15,8-4-9 16,5-2-7-16,4 1-4 16,3-1 1-16,7 5 8 15,2 1 6-15,2 2 6 16,0 3 2-16,-2 1 2 16,-2-3 0-16,-2 1 0 0,-2 1 0 15,-4-6-1-15,2 8 0 16,-1-7 1-16,-2-2-2 15,0-3-39-15,-1-6-46 16,4-3-123-16,1-2-91 16,-5 0 181-16</inkml:trace>
  <inkml:trace contextRef="#ctx0" brushRef="#br0" timeOffset="87293.09">20441 14951 1512 0,'-2'-1'603'0,"1"3"-408"16,-1 3-49-16,1-5-48 16,0 8-48-16,0 20-43 15,1 40-1-15,1-29 1 16,3-1-2-16,4-3-3 15,-2-5 0-15,0-6 0 16,2-5 2-16,-7-10 4 16,-2-3 2-16,1-5-4 0,0-4-6 15,-1 2-14-15,1 0-6 16,1-7-2-16,3-9 2 16,15-24 4-16,-10 27 2 15,5 7 3-15,1 2 3 16,4 6 9-16,-4 5 7 15,-4 6 14-15,-3 1 6 16,-5 5 16-16,-3 0 2 16,-5 0-2-16,-5-2-3 0,-2-1-13 15,-2-2-21-15,-2-5-81 16,3 0-56-16,4-8-150 16,3-8-46-16,18-5 203 15</inkml:trace>
  <inkml:trace contextRef="#ctx0" brushRef="#br0" timeOffset="87463.39">20782 15206 1104 0,'2'4'594'16,"-6"2"-169"-16,-8 4-172 15,-1 5-59-15,-8-3-116 16,2-3-43-16,5 2-81 15,2-4-49-15,7-1-144 16,3-1-113-16,5-5 219 0</inkml:trace>
  <inkml:trace contextRef="#ctx0" brushRef="#br0" timeOffset="87937.93">21108 15092 928 0,'-1'-11'510'0,"-4"1"-76"16,-5 1-98-16,-6 3-138 15,-3 1-47-15,4 4-92 16,0 1-26-16,2 1-30 16,0 6-12-16,5 4-16 15,-3 4-2-15,10 9 2 16,-6-2 4-16,8 1 11 15,5 1 2-15,0-9 5 16,8-2 4-16,-6-4 9 16,1-7 0-16,0-2 3 15,-2-8-5-15,3-12-6 16,2-5 0-16,4-10-1 16,1-3 1-16,-3-2 4 15,-3 2 2-15,-7 4 6 0,-4 3 2 16,-5 5-1-16,0 6-2 15,-1 12 1-15,0 1-5 16,0 15-7-16,2 5-1 16,0 14 0-16,3 8 5 15,2 8 11-15,2 2 2 16,5 0-4-16,2-2-4 16,3-7-8-16,4-5-1 15,1-11-92-15,2-9-61 0,6-13-516 16,1-11 440-1</inkml:trace>
  <inkml:trace contextRef="#ctx0" brushRef="#br0" timeOffset="88426.56">21458 14742 1191 0,'-10'11'474'0,"8"-10"-279"15,5 0-43-15,6 2-41 16,-6-2 15-16,8 2-22 0,2 2-20 16,-5 0-36-16,-1 1-12 15,-5 4-15-15,-2 8-4 16,-1 3 1-16,-8 4-1 15,0 7-5-15,4-13-2 16,0-1-3-16,0 16-3 16,5 1-4-16,0-12-2 15,1-11-6-15,2-4-2 0,9-3 1 16,1-1 2-16,2-2 4 16,-2 2 1-16,-5 3 2 15,0 3 1-15,-3 7 5 16,-2 5 2-16,-1 8 7 15,-2 0 6-15,1 5 14 16,0-3 9-16,-1-1 10 16,-1-3 9-16,-6-4 6 15,-3 0-3-15,-7-2-10 16,0-3-11-16,-12-8-57 16,6-2-57-16,-2-7-163 15,-1-2-97-15,15-9 192 16</inkml:trace>
  <inkml:trace contextRef="#ctx0" brushRef="#br0" timeOffset="88687.18">21870 14824 1284 0,'6'6'516'16,"2"-4"-282"-16,-5-3-83 15,7 1-37-15,0-4-8 0,1 1-52 16,9 3-15-16,-9-2-20 16,4 2-8-16,5-2-71 15,-6-2-64-15,1 5-188 16,-6-1-197-16,-7 13 320 15</inkml:trace>
  <inkml:trace contextRef="#ctx0" brushRef="#br0" timeOffset="88828.83">21929 14950 491 0,'-7'14'356'0,"2"-5"79"16,8 2-94-16,-3-5-91 16,7 1-42-16,-4-3-88 15,4 0-35-15,6 0-47 16,-5-1-13-16,18-1-25 0,0-3-51 15,12-7 9-15,10 1 16 16</inkml:trace>
  <inkml:trace contextRef="#ctx0" brushRef="#br0" timeOffset="89138.91">22427 14765 1329 0,'-15'34'550'0,"-3"-6"-276"15,5-1-77-15,8 3-55 16,5-7-24-16,6-4-54 16,3-4-5-16,5-7 4 15,-1-3-4-15,0-8-24 16,-2-5-10-16,5-8-11 16,-1-5 0-16,-4-1 6 15,-7-4 7-15,-10 4 6 16,-4 3 0-16,-9-3-13 15,4 4-13-15,-4 2-16 16,4 2-17-16,5 9-37 16,-2 2-42-16,13 9-134 15,1 3-85-15,-2 2 196 16</inkml:trace>
  <inkml:trace contextRef="#ctx0" brushRef="#br0" timeOffset="89314.96">22696 14835 1248 0,'7'12'578'15,"-7"-6"-238"-15,0 0-56 0,-2 1-97 16,0 2-64-16,2 3-96 16,0-4-27-16,3-7-94 15,2 0-53-15,8-12-141 16,6-3-109-16,6-16 259 15</inkml:trace>
  <inkml:trace contextRef="#ctx0" brushRef="#br0" timeOffset="89557.24">22936 14522 1233 0,'-7'-3'534'0,"3"11"-269"15,-3 5-51-15,-2 10-66 16,-2 6-29-16,1 1-51 15,6 2-17-15,5 0-14 16,4 0-3-16,11-4 2 16,-9-3 0-16,9-5-8 0,5-4-5 15,2-4-16-15,12 0-4 16,-4-11-3-16,0-2-21 16,-4-5-88-16,-7-7-67 15,-4 2-375-15,-6-13 358 16</inkml:trace>
  <inkml:trace contextRef="#ctx0" brushRef="#br0" timeOffset="89733.11">23097 14636 1293 0,'-10'15'549'0,"-1"7"-282"16,-1 7-50-16,-3 6-61 15,0 1-46-15,3 0-79 16,4 2-16-16,6-4-12 15,1-3-3-15,2-7-22 16,1-5-43-16,10-8-120 16,3-4-84-16,10-8 156 15</inkml:trace>
  <inkml:trace contextRef="#ctx0" brushRef="#br0" timeOffset="89989.14">23411 14478 1515 0,'-9'15'588'16,"-7"7"-395"-16,4 9-38 15,-5 4-29-15,2 0-36 16,6-1-54-16,3-2-6 16,12-2-2-16,9-1 2 15,5-9-1-15,1-2-3 0,8-11-7 16,2-7-9-16,7-7-12 15,6-7-28-15,0-10-90 16,1-3-63 0,-3-5-165-16,-6-1 208 0</inkml:trace>
  <inkml:trace contextRef="#ctx0" brushRef="#br0" timeOffset="90152.75">23626 14456 1187 0,'-10'25'499'0,"-4"8"-272"16,-3 10-38-16,1 5-21 16,-1 6-30-16,2 6-51 15,7-1-18-15,0-7-38 16,5 0-8-16,3-12-131 16,4-1-69-16,10 1 107 15</inkml:trace>
  <inkml:trace contextRef="#ctx0" brushRef="#br0" timeOffset="93310.46">28453 14755 739 0,'-13'31'357'16,"10"-26"-134"-16,2-2-3 15,-7-3-45-15,6 3-33 16,-5-5-42-16,0 2-14 0,1-2-23 16,-2-2-8-16,-2 0-15 15,-1-4-9-15,5 2-15 16,-1 0-7-16,7 1-15 15,2 3-6-15,6 1-6 16,-2 0-1-16,6 1 6 16,-3 5 4-16,-5 2 8 15,5 5 3-15,-7 1 6 16,0-2 4-16,-2 2 9 16,-8-2 4-16,-1-2 3 15,2-1 0-15,-4-8-6 16,3-3-3-16,-2 1-7 15,-2-3-4-15,8-2-7 16,-4-3-2-16,1-2-6 16,4 5-4-16,2 1-4 15,2 3-3-15,10 2-3 0,3 2 3 16,-3 0 5-16,6 4 5 16,-6 3 6-16,-1 0 6 15,-2 6 14-15,-6-5 7 16,0 1 8-16,-6-2 2 15,0-3-2-15,0-1 0 16,-1-4-3-16,-3-1-3 16,-3-1-9-16,-1 0-5 0,1-5-8 15,6 7-4-15,0-3-6 16,5-1-7-16,0 3-9 16,0 0-5-16,0 0-66 15,0 0-68-15,0 0 102 16</inkml:trace>
  <inkml:trace contextRef="#ctx0" brushRef="#br0" timeOffset="93890.27">28287 14980 751 0,'38'-28'431'15,"-43"27"-84"-15,-8 4-140 16,-4 6-23-16,-12 9-68 15,-9 5-26-15,-6 12-36 16,-3 9-18-16,-8 11-19 16,-5 5-6-16,2 16-5 15,-4 5-1-15,-9 6 1 16,-3 3 0-16,-4 0-1 16,0-3 1-16,19-9-4 0,10-6 1 15,10-15-1-15,11-9 0 16,8-12-1-16,1-8 0 15,8-11-1-15,3-5-4 16,4-12-45-16,5-6-27 16,6-7-115-16,-2-6-179 15,17 3 246-15</inkml:trace>
  <inkml:trace contextRef="#ctx0" brushRef="#br0" timeOffset="96044.62">27300 16190 755 0,'0'0'389'0,"0"0"-118"16,0 0-33-16,0 0-85 15,-1 1-36-15,0-1-33 16,-4 6-4-16,-1-3-6 16,-1 1-6-16,4-4-20 15,0 0-9-15,2 0-18 16,0 0-6-16,0 0-9 15,0 0-4-15,0 0-1 16,0 0-1-16,1 0 0 16,1 4 0-16,1-1 1 15,1 1 3-15,-1 0 5 16,-2-4 6-16,0 0 7 16,0 0 2-16,0 0-3 0,0 0-4 15,-1 0-9 1,0 0-5-16,0 0-6 15,0-1-2-15,0-1-3 0,0 1-2 16,0 0-2-16,0-6 1 16,1 3 2-16,0 2 3 15,0 1 6-15,7-4 2 16,-1 2 4-16,-3 2 1 16,-2 1 4-16,-1 0 1 15,0 0 2-15,0 0-1 16,0 0 0-16,1 5-1 15,-1-4-3-15,-1-1-1 0,0 0-3 16,0 0-3-16,0 0-3 16,0 0-2-16,0-1-1 15,0 0-2-15,-1-1 1 16,1 1 0-16,0-1-2 16,-1-2-40-16,1 3-469 15,0 0 375-15</inkml:trace>
  <inkml:trace contextRef="#ctx0" brushRef="#br0" timeOffset="96731.85">28450 15086 1097 0,'-1'-5'427'0,"-2"2"-282"15,3 2-35-15,0 1-22 0,0 0-28 16,0 0-41-16,2 13 1 16,22 14 13-16,34 36 6 15,-23-22 8-15,3 3 5 16,6 6-7-16,4 4-7 15,12 7-11-15,-2 4-8 16,1 2-10-16,3 2-1 16,-7-9-1-16,2-4 0 15,-1-4 0-15,-7-6 1 0,-4-1 16 16,-5 2 4-16,-7-12 4 16,-9-3 2-16,-12-11-20 15,-7-7-30-15,-6-6-90 16,-7-6-74-16,-1-5-247 15,-2-9 270-15</inkml:trace>
  <inkml:trace contextRef="#ctx0" brushRef="#br0" timeOffset="97155.63">29509 16131 1222 0,'-17'9'478'15,"0"-7"-321"-15,-1 1-54 16,3-3-33-16,2 4-15 16,1-6-16-16,3 0 1 15,3-1-6-15,-1-1-9 16,7-1-19-16,9 2-6 15,-2 0-9-15,9-2 2 16,-3 3 10-16,-5 0 5 0,4 2 6 16,-7 2 2-16,-3 4 6 15,-2 0 6-15,-4 1 10 16,-4-3 7-16,0-1 1 16,-1 0-4-16,-2-3-12 15,3-3-9-15,3 0-12 16,-5-5-3-16,10 2-4 15,-3 0-1-15,3 1-1 16,5 3-3-16,-2-3 1 16,4 3 0-16,-1-2 2 15,1 2 0-15,3 0-2 16,-2 2-9-16,0 0-111 16,-2 0-82-16,7-2 122 15</inkml:trace>
  <inkml:trace contextRef="#ctx0" brushRef="#br0" timeOffset="98622.86">25943 16490 419 0,'-1'0'271'0,"0"0"56"15,0-1-94-15,-1 0-35 16,1 0-11-16,1 0-42 15,0 0-16-15,-1 0-14 16,1-1-11-16,-1 1-30 16,0 0-14-16,0 0-31 15,0 0-9-15,-6-3-11 16,-5-1-4-16,-1 2-5 16,-37 2-5-16,36 9-8 15,-4 1-5-15,14 7-5 16,4 2-1-16,5 5 6 0,9 5 8 15,-5-1 11-15,0 1 7 16,5 1 3-16,-4-3 0 16,1 3-5-16,0-2 0 15,-6 1 1-15,-5-4 2 16,1-5 9-16,-5-2 6 16,-7-11 7-16,6 0 1 15,-10-6-7-15,10-2-7 0,-7-5-13 16,0 1-5-16,4-5-6 15,2 3-5-15,7 2-6 16,-2-3-5-16,15 9 4 16,-5-6 4-16,7 5 12 15,1 4 3-15,-9 7 8 16,4 7 4-16,-4 6 5 16,4 1 4-16,-7 2 1 15,1 1-1-15,-12 1-3 16,-3-1-3-16,0-1-4 15,1-14-2 1,2 2-6-16,3 3-3 0,2-3-75 16,-5-10-73-16,8-7-231 15,12-4 230-15</inkml:trace>
  <inkml:trace contextRef="#ctx0" brushRef="#br0" timeOffset="99512.24">26353 16554 938 0,'1'-5'435'16,"-1"1"-173"-16,-5 2-19 0,4 0-39 15,0 0-36-15,0 1-50 16,0 0-17-16,0 0-28 16,-1 0-14-16,-15-2-23 15,-28-3-9-15,29 7-12 16,0 3-6-16,6 2-13 15,1 4-9-15,5 2-12 16,4 6 0-16,5 2 7 16,5 1 5-16,2 1 13 15,2-4 0-15,2-3 2 16,0-1 0-16,-1-1 1 16,1 3 0-16,-7-2 4 15,-6 0 4-15,-5-3 5 16,-2-1 4-16,-8-2 0 15,-4-3-1-15,0-2-6 16,-4 0-4-16,7-1-5 0,3 0-3 16,5 1-8-16,5 3-7 15,1-1-4-15,3 0 0 16,3 1 7-16,-2-1 4 16,3 3 7-16,1 5 1 15,-3 3 2-15,0 2 1 0,-3 4 2 16,-1-1 1-1,-4 0 3-15,2 0 0 0,-4-3-1 16,0 2-1-16,3-5-4 16,-3-2-1-16,4-5-31 15,-3-5-55-15,4-5-164 16,8-5 158-16</inkml:trace>
  <inkml:trace contextRef="#ctx0" brushRef="#br0" timeOffset="99989.35">26688 16749 797 0,'5'0'452'15,"-4"-4"-11"-15,0 4-211 16,-1 0-16-16,-1 0-50 0,0 0-49 15,0-1-65-15,0 0-14 16,-2 0-13-16,-10-6-6 16,-2 2-6-16,-29-15-5 15,29 20-10-15,3 8-6 16,3 1-6-16,-1 3-3 16,6 7 2-16,-2 1 3 0,6 0 2 15,3 4 4 1,3-8 3-16,3-1 1 0,4-7 2 15,1-1 1-15,3-8-1 16,0-4 2-16,2-6 1 16,0 1 1-16,-3-5 5 15,-2 4 2-15,-7 1 4 16,-4 3 3-16,-2 7 6 16,-2-1 2-16,1 8 3 15,-1 7-2-15,0 0-9 16,1 7-4-16,1-5-8 15,-1-1-6-15,3 1-47 16,1-3-62-16,5 1-203 16,3-1 199-16</inkml:trace>
  <inkml:trace contextRef="#ctx0" brushRef="#br0" timeOffset="100160.01">26941 16946 1237 0,'0'8'527'16,"-6"2"-295"-16,-3 3-46 0,-1 6-81 15,0-4-43-15,0 0-56 16,9-3-47-16,0-5-108 16,1 1-76-16,11-7 124 15</inkml:trace>
  <inkml:trace contextRef="#ctx0" brushRef="#br0" timeOffset="100541.57">27132 16892 929 0,'1'-3'453'0,"1"2"-111"15,1-2-95-15,-3 2-65 16,0 0-26-16,0 0-70 15,8-1-26-15,4-4-25 0,3 0-13 16,26-24-11-16,-30 11-1 16,-2 1 3-16,-5-2 4 15,-4 6 8-15,-5 6 3 16,-7-4-2-16,-3 0-2 16,-1 9-8-16,1 0-5 15,0 8-3-15,1 7-3 16,2 6-1-16,1 4 0 15,7 4-2-15,3 1-2 16,6 0 0-16,3-1-2 0,4-3-1 16,2-4-1-16,1-6-7 15,4-5-30-15,4-5-127 16,3-3-82-16,2-5 143 16</inkml:trace>
  <inkml:trace contextRef="#ctx0" brushRef="#br0" timeOffset="102615.69">27402 16507 753 0,'-1'0'356'0,"0"0"-92"16,0 0-80-16,0 0-54 15,0 0-22-15,1 0-60 16,0 0-16-16,0 1-7 16,3 4 0-16,3 5 3 15,-1 3 1-15,28 28 1 16,-33-29 0-16,3 2-6 15,-9 1-2-15,-3 1-6 16,12 4-3-16,-15-3-5 16,2-1-2-16,8 8-4 15,-11-5 0-15,16 4-2 16,-7-2 0-16,2-5-1 0,13 1 0 16,-9-6-1-16,-2-5 0 15,7 1 1-15,-13-6 0 16,6 2 2-16,10 4 2 15,-12-5 1-15,9 4 0 16,-6 0-2-16,-6-1 1 16,10 6 5-16,-9 3 5 0,6 7 15 15,3 2 5-15,-3 2 8 16,1-2 1-16,5 0 0 16,-7 0 0-16,0 2 0 15,4 1 2-15,-15-4-3 16,5-7-1 15,3-7-6-31,1-5-4 0,0 1-7 0,-20 15-17 0,-2-7-65 16,14-1-48-16,-3-15-137 15,11-2 148-15</inkml:trace>
  <inkml:trace contextRef="#ctx0" brushRef="#br0" timeOffset="102880.05">27753 17005 688 0,'10'6'432'16,"-9"-2"66"-16,0 1-212 0,-5 1-105 15,-5-2-27 1,-1 5-84-16,-1 2-30 0,0-2-61 16,0 4-46-16,1-9-140 15,2-1-307-15,4-12 341 16</inkml:trace>
  <inkml:trace contextRef="#ctx0" brushRef="#br0" timeOffset="103218.38">28147 16778 1143 0,'-10'2'488'0,"-2"-2"-251"15,0 0-92-15,-2-2-52 0,-1-3-20 16,0 0-31-16,0 1-9 16,-2 4-17-16,1-1-9 15,4 4-9-15,2 6-5 16,0 4-6-16,0 0-2 16,4 10-3-16,-2-3 0 15,11 3 3-15,6 3 1 0,4-5 4 16,0-1 1-16,7-6 3 15,-1-3 1-15,7-1-43 16,4-4-64-16,0-3 73 16</inkml:trace>
  <inkml:trace contextRef="#ctx0" brushRef="#br0" timeOffset="103753.71">28369 16525 958 0,'-2'0'461'0,"7"0"-171"15,-3 1-123-15,-2-1-20 16,0 0-57-16,0 0-29 16,0 0-16-16,0 0-2 15,0 1-6-15,6 14-4 16,5 29-10-16,-16-21-4 0,1-2-8 16,0-4-4-16,-3 0-4 15,3-7-2-15,0 9-3 16,8 2 0-16,1-5-1 15,3 3 1-15,-1-12 1 16,-7-1 1-16,7-2 0 16,-7 0 1-16,6 3 2 15,0 1 0-15,0 0 1 16,0 4 0-16,-3 3 0 16,1 4 1-16,-8 7 2 15,-1 0 3-15,-2 3 7 16,-2-2 5-16,7-2 9 15,-7-3 3-15,9-1 4 16,-9-5-3-16,-1-1-10 16,7 3-6-16,-10-10-63 15,13 2-51-15,-9-10-140 0,-3-4 139 16</inkml:trace>
  <inkml:trace contextRef="#ctx0" brushRef="#br0" timeOffset="104830.58">29567 16558 747 0,'0'0'386'15,"0"0"-66"-15,0 0-64 16,-1 0-43-16,0-1-34 16,-9-1-75-16,-11 0-32 15,-22-1-38-15,24 9-11 16,1 3-12-16,6 0-5 16,1 3-10-16,6 1-4 15,4 2-4-15,1 1 0 0,2 2 2 16,4-1 2-16,-1-6 3 15,-1 0 3-15,8 6 2 16,-1 2 2-16,-1 7 2 16,-2-2 0-16,-7-8 2 15,-3-1 1-15,-4-3 2 16,1 2 1-16,-3-3 1 16,4-2-1-16,-1-3-1 15,-1-4-2-15,-2-2-3 16,4-2-4-16,0 2-10 15,8 2-5-15,-4-2-3 16,0 0-2-16,6 2 10 16,8 3 4-16,25 14 12 15,-29-10 8-15,3 7 7 16,-8 2 2-16,-4 3-3 0,-1 2-4 16,-7 1-3-16,0-1-3 15,0-3-6-15,3-3-6 16,1-4-83-16,2-3-63 15,5-8-195-15,4-4 204 16</inkml:trace>
  <inkml:trace contextRef="#ctx0" brushRef="#br0" timeOffset="105337.73">29823 16663 909 0,'0'-8'507'16,"-5"3"-52"-16,0 5-244 16,12 11-21-16,-12 5-65 15,1 8-40-15,-8 6-44 16,-8 1-11-16,8 4-19 15,0-2-7-15,11 2-4 16,1-3 0-16,5-6 1 0,0-3 1 16,1-7 2-16,-4-5 2 15,-3-6 3-15,1 1 2 16,-3-6-4-16,3 0-4 16,0-1-9-16,0 0-5 15,0 0-4-15,3-7-1 16,1-2 1-16,3 0 2 15,37-25 6-15,-27 33 2 0,0 2 6 16,0 2 6 0,-12 8 9-16,7 2 4 0,-12 3 6 15,0 4 1-15,-3 2-3 16,-8 0-3-16,-1-1-6 16,-7-2-5-16,4-4-21 15,5 0-27-15,-6-7-76 16,7-4-50-16,-2-4-117 15,-4-8-115-15,15 0 258 16</inkml:trace>
  <inkml:trace contextRef="#ctx0" brushRef="#br0" timeOffset="105552.4">30155 16935 1237 0,'-10'11'516'0,"-5"3"-314"15,-5 7-100-15,0-1-19 16,0 3-50-16,-3-7-16 16,7-2-23-16,4-1-41 15,3-7-151-15,15 3-274 0,5-14 301 16</inkml:trace>
  <inkml:trace contextRef="#ctx0" brushRef="#br0" timeOffset="106030.17">30308 16904 1241 0,'9'-10'529'0,"-16"-3"-300"15,-2 1-33-15,-10 1-70 16,-6 1-41-16,6 5-54 16,-1 0-13-16,5 5-18 15,0-1-10-15,8 8-17 16,4 5-3-16,3 4 4 16,0 4 4-16,2 0 9 15,1 2 4-15,4-3 2 0,1-1 2 16,1-6 2-16,4 1 3 15,-4-10 1-15,3-2 1 16,5-8 0-16,0-8-2 16,3-10-8-16,-2-8-7 15,2-4 0-15,-9-5 3 16,2 3 12-16,5 7 8 0,-16 0 4 16,9 5 0-16,-8 7 20 15,-10 1 15-15,5 18 7 16,-9 4-3-16,-3 17-24 15,13 9-19-15,-6 7-7 16,6 8 2-16,3 8 2 16,-2-5 0-16,4 2-5 15,-1-6 0-15,6-13-93 16,1-2-70-16,5-14 100 16</inkml:trace>
  <inkml:trace contextRef="#ctx0" brushRef="#br0" timeOffset="106593.9">30706 16484 878 0,'1'0'480'0,"-1"0"-89"16,0 0-120-16,-1-2-3 0,0 1-58 15,-1 1-51-15,1 0-77 16,0 0-30-16,0 0-45 16,0 3-10-16,-3 9-5 15,2-1 0-15,5 27 3 16,6-26 1-16,-2 0 1 15,-1 0 2-15,-3 3 2 16,-5-3 0-16,-4 8 2 16,0-3 0-16,-3-4 0 15,2 9 0-15,3-7-2 16,-1-3-1-16,3 3-1 16,2-10-4-16,4-2-2 15,2 2-3-15,4-4 2 16,3 7 1-16,0 0 5 15,0 2 2-15,-5-2 0 16,-4-5 3-16,-6 5 2 0,0 7 0 16,-6 8 0-16,-2 7-1 15,1 2-1-15,-2-4 0 16,3 0 2-16,4 0 4 16,-3-5 5-16,0-3-1 15,-3-2 0-15,-1-3-6 16,-3-5-43-16,0 0-36 0,1-9-132 15,1-7-97-15,7-7 185 16</inkml:trace>
  <inkml:trace contextRef="#ctx0" brushRef="#br0" timeOffset="107381.79">28826 13983 598 0,'13'2'337'0,"-9"-2"-7"16,0-1-81-16,2-1-30 15,-5-3-17-15,8-8-54 16,6-3-20-16,-2-17-45 16,8-12-22-16,-9-9-24 15,0-8-7-15,0 0 5 16,-5 0 5-16,-3 3 0 16,-5 3-3-16,-9 5-11 15,2 3-6-15,-7 8-6 16,1 6-2-16,-2 11-8 15,-2 5-3-15,0 9-11 16,-2 3-6-16,3 4-46 16,1 2-38-16,9 1-104 15,3 3-63-15,4-2-108 0,0 0-69 16,0-2 289-16</inkml:trace>
  <inkml:trace contextRef="#ctx0" brushRef="#br0" timeOffset="107729">28664 13427 1069 0,'-4'0'444'0,"2"-4"-261"16,0-3-5-16,2-2-34 15,1-3-30-15,5-5-36 16,0-3-5-16,3-6-5 15,2 0-2-15,1 1-7 16,0 3-5-16,-1 2-12 16,-2 2-5-16,-1 6-16 15,3 3-11-15,4 13-11 16,5 6-4-16,6 10 3 16,-2 2 4-16,4 2 9 15,-6-1 3-15,6-3 3 0,4-3-2 16,-1-6-3-16,3-1-2 15,-9-5-2-15,-3-2-11 16,-7-3-117-16,-2-3-88 16,-2-10 121-16</inkml:trace>
  <inkml:trace contextRef="#ctx0" brushRef="#br0" timeOffset="114110.07">29047 8651 288 0,'-1'0'225'0,"0"0"107"0,0 0-68 16,-1 0 39-16,1 0-35 15,0 0-76-15,0 0-35 16,-3 0-65-16,-5 1-24 16,1 0-36-16,1 0-10 15,-2 0-14-15,-2-1-5 16,-16 1-10-16,27-3-6 0,5-5-8 15,7 0-2-15,-6-3 6 16,-1-2 4-16,2 6 6 16,-4 2 1-16,0 3 6 15,-1 1 2-15,-2 0 9 16,0 0 4-16,-1 0 6 16,0 0 2-16,0 0-3 15,0 0-3-15,-2 1-3 16,-3 1-3-16,5-2-2 15,0 0-2-15,0 0-6 16,0 0-4-16,0 0-14 16,0 0-4-16,0 0 1 15,0 2 2-15,1 5 12 16,2 0 5-16,0-1 3 16,0 1 5-16,-1-2 7 15,0 0 1-15,0-2 3 0,-1-1-3 16,0-1-7-16,0 0-2 15,0 0-4-15,0 0-1 16,0-1 0-16,4 3 3 16,-4-3 7-16,0 0 2 15,0 0 2-15,0 0-5 16,0 0-26-16,0 0-26 16,0 0-83-16,-1-2-55 15,0 1-102-15,-1 0-45 0,1 0-11 16,1 0 40-16,0 0 115 15,0 0 66-15,0 0 93 16,0 0 21-16,0 1 7 16,0 0 6-16,4 0-6 15</inkml:trace>
  <inkml:trace contextRef="#ctx0" brushRef="#br0" timeOffset="114746.04">29033 8633 679 0,'-41'22'275'0,"39"-21"-136"0,-2-1-17 15,4 0 51-15,-2 0-6 16,1 0-29-16,0 0-23 15,0 0-49-15,-8 12-15 16,-12 17-17-16,-36 33-5 16,12-15-3-16,-7 2-5 15,-11 14-2-15,-8 4 1 16,-2 9-1-16,2 4 1 0,8-3-1 16,7-3-1-16,4-10-5 15,5-3-1-15,2-9-5 16,-1-5-3-16,14-8 0 15,4-6-1-15,11-9-1 16,3-1 1-16,6-7-2 16,0 0 1-16,3-6-1 15,0-3 1-15,1-3 0 16,-1-2-1-16,3 2 3 16,-1-4 0-16,2 0 2 15,0 0 0-15,0 0-2 16,0 0 0-16,-1 0-1 15,1 0-2-15,0 0 1 16,0 0 1-16,0 0-1 16,0 0-1-16,-4 6 0 15,-6 6-1-15,-29 29-1 0,22-24-1 16,-3 9 1-16,4 0 1 16,-2 4 2-16,12-14 0 15,2 1 0-15,-4 8-2 16,-4-7-14-16,5-9-22 15,5-9-34-15,5 1-7 16,0-1 10-16,-2 0 19 0,0 0 34 16,0 0 2-16,0 0-108 15,0 0 89-15</inkml:trace>
  <inkml:trace contextRef="#ctx0" brushRef="#br0" timeOffset="115416.45">29044 8711 879 0,'-2'0'385'0,"0"1"-225"16,3 1-34-16,-1-2-10 15,0 0-36-15,8 5-10 0,17 12-20 16,30 38-13-16,-19-15-13 15,2 10-5-15,12 9-6 16,-3 12-3-16,6 11-1 16,3 5 0-16,1 5-1 15,6-3-1-15,-6-5-1 16,-3-1 0-16,-2-8 11 16,-4-5 4-16,-4-6 8 15,-23-31 3 1,-1 1-5-16,8 18-1 0,-11-5-3 15,-9-15-2-15,-8-16-3 16,0-5-3-16,3-6 0 16,0-3 0-16,1-2-18 15,-4-1-16-15,-1 0-53 16,0 0-61-16,-1 0 85 0</inkml:trace>
  <inkml:trace contextRef="#ctx0" brushRef="#br0" timeOffset="117195.93">29964 10085 269 0,'-1'0'247'16,"0"0"37"-16,0 0-33 16,0 0-24-16,0 0-36 15,0 0-18-15,0 0-32 16,0 0-19-16,-4 12-39 15,-3 7-19-15,-22 39-35 16,0-22-9-16,-7 14-13 16,-1 6-3-16,-9 9-1 15,7 1 0-15,1 7-1 16,3-5 0-16,12-14-2 16,4-8 0-16,8-20-1 15,3-6-1-15,6-10-21 16,2 1-25-16,1-11-105 15,5-2-78-15,6-6 139 16</inkml:trace>
  <inkml:trace contextRef="#ctx0" brushRef="#br0" timeOffset="117649.02">30122 10109 928 0,'1'5'374'0,"2"1"-243"16,3 1 1-16,7 10-35 16,7 8-18-16,14 13-20 0,5 8-5 15,11 3-2-15,-4 2 5 16,2 1-1-16,-4-1-2 15,-2 1-6-15,3-3-4 16,-9-6-5-16,-2-1-3 16,-13-11-8-16,-7-6-4 15,-10-3-7-15,-4-9-6 16,-5-4-98-16,-3 1-83 16,-7-10 103-16</inkml:trace>
  <inkml:trace contextRef="#ctx0" brushRef="#br0" timeOffset="118272.48">29615 11010 796 0,'-3'8'315'16,"4"-3"-178"-16,1 2-31 15,4 16 11-15,-1 6-17 16,3 7-40-16,-1 4-16 0,1-4-23 16,1-1-6-1,-2-2-5-15,0-7-1 0,-1-6 2 16,-2-7 0-16,-2-7 8 16,-1-1 8-16,-3-5 9 15,1-1 0-15,0 0-5 16,0 0-7-16,0 0-11 15,-2-9-3-15,1-5-7 16,4-23-3-16,7 26-1 16,4-2 1-16,10 4 6 15,5-1 3-15,-1 6 6 16,-5 3 5-16,-8 3 4 16,0 6 1-16,-3 4 3 15,-5 1-3-15,-5 3 1 16,-1-2 0-16,-6 2 10 15,3 0 2-15,-9-3 4 0,-10-2-3 16,-6-4-18 0,2-2-15-16,4-3-43 0,6-1-26 15,8-1-97-15,3-2-57 16,11-5 135-16</inkml:trace>
  <inkml:trace contextRef="#ctx0" brushRef="#br0" timeOffset="118951.19">30697 11259 689 0,'1'-17'335'0,"32"-16"-61"15,-28 28-91-15,-2-3 5 0,-3 1-29 16,-9-8-60-16,-1 6-16 16,-5-1-24-16,-4 0-3 15,0 7-8-15,1-5-8 16,-1 8-21-16,3 5-8 16,-1 7-11-16,1 4-3 15,4 8-8-15,5 1-2 0,9 1-2 16,5 2 3-16,7-9 4 15,0-2 4-15,4-6 4 16,-1-4 3-16,4-9 2 16,2-4 2-16,4-15-2 15,2-8 0-15,1-7 1 16,-3 0 0-16,-7-2 5 16,-10-3 1-16,-4 4 0 15,5 2 1-15,-11 8-2 16,8 7 0-16,-8 10 7 15,-8 2 2-15,13 14-3 16,-5 7 1-16,0 11-7 16,-2 7-1-16,-3 7 3 15,4 0 0-15,4 3-2 16,5 2-1-16,-1-4-4 16,-1-3-2-16,1-6-3 0,0-6-2 15,2-9-57-15,4-3-45 16,-3-7-109-16,-9-6-102 15,13-8 200-15</inkml:trace>
  <inkml:trace contextRef="#ctx0" brushRef="#br0" timeOffset="120354.5">27688 10093 326 0,'6'-1'225'0,"-3"0"30"15,2-2-6-15,-2 2-25 16,-3 0-14-16,0 0-31 16,0 0-18-16,0 0-40 15,0 1-19-15,-2 0-38 16,-5 16-12-16,-62 49-23 15,20-22-7-15,-8 14-9 16,4 2-4-16,-1 6-3 16,1 2-2-16,1-4 0 15,2-4-2-15,8-11 1 16,7-5-1-16,8-10-1 0,4-4-1 16,4-7-2-16,7-6-3 15,7-9-13-15,0-5-17 16,8-2-29-16,1 0-19 15,-4-1-47-15,0 0-24 16,2-1-129-16,11-12 177 16</inkml:trace>
  <inkml:trace contextRef="#ctx0" brushRef="#br0" timeOffset="121387.47">26513 10845 430 0,'-25'-20'251'0,"31"18"-24"15,-11 0-4-15,6-1-45 16,-1 1-22-16,-1 1-36 0,1 0-17 15,-1 0-27 1,0 0-14-16,0 0-30 0,-9-3-14 16,-5-2-15-16,-28-3-3 15,27 13-1-15,-2 1-3 16,7 4-1-16,0 1-3 16,0 0-2-16,5 1-2 0,6 1 3 15,5 2 1-15,8 0 8 16,-2 4 2-16,-1 0 6 15,-7 2 2-15,4 3 1 16,-3 1-1-16,2-1-1 16,-2-1 0-16,-6-4 5 15,-4-2 2-15,-1-1 4 16,-3 2 1-16,-5-4-1 16,-1 1-3-16,0-4-4 15,3-5-3-15,4 0-3 16,5-3-1-16,-3-2-3 15,0-1-3-15,7 0-7 16,0-2-4-16,0 2-5 16,0 0-1-16,0 0 4 15,0 0 3-15,8-3 4 16,7-2 5-16,28 3 11 16,-28 13 4-16,-8 1 8 0,0 4 1 15,-10 1-3-15,-1 1-1 16,3 4-4-16,0-2-2 15,-1 0-3-15,-3 0-1 16,1-5-4-16,-3-1-2 16,5-3-12-16,-3 0-42 15,4-2-193-15,13 1 168 16</inkml:trace>
  <inkml:trace contextRef="#ctx0" brushRef="#br0" timeOffset="121886.93">26669 11126 538 0,'3'-7'344'15,"2"7"-30"-15,-1-10-94 16,-1-1-8-16,-3 0-62 16,-1-6-29-16,-2 8-39 15,-4 2-17-15,-1 2-23 0,0-1-7 16,-2 5-18-16,1 2-10 16,-1 3-7-16,0 3-5 15,2 3-4-15,-2-2 0 16,3 9-2-16,3 3 1 15,3-4 0-15,2 5 1 16,2-11 1-16,4-6 1 16,0 2 5-16,1-5 3 15,1-1 3-15,0 2 3 0,0-4 2 16,0-3 1-16,-2 2 3 16,-2-8 2-16,-2 6 3 15,1-1 1-15,-2 4 0 16,0 4 0-16,-2-2-5 15,0 0-2-15,0 0-4 16,0 0 0-16,1 12-2 16,0 4-1-16,4 26-7 15,-8-30-28-15,2-1-111 16,-3-2-103-16,4 0 144 16</inkml:trace>
  <inkml:trace contextRef="#ctx0" brushRef="#br0" timeOffset="122084.05">26844 11202 576 0,'14'0'359'16,"-13"1"13"-16,0-1-106 16,-3 6-69-16,1-6-55 15,0 0-79-15,-3 6-26 16,-7 6-23-16,-38 27-6 15,32-28-27-15,1-4-67 0,3-4 58 16</inkml:trace>
  <inkml:trace contextRef="#ctx0" brushRef="#br0" timeOffset="122483.25">26947 11199 869 0,'3'-2'391'0,"0"0"-183"15,0-3-46-15,-3 4-67 16,0 0-32-16,11-7-38 16,5 1-7-16,22-33-2 15,-27 30 3-15,-6 2 8 0,-4 4 4 16,-8-6 9-16,-2 4 1 15,-2-2-7-15,-5 1-4 16,5 5-11-16,-4-2-3 16,6 7-2-16,0 2-2 15,3 6-6-15,3 6-3 16,2 3-2-16,1 0-1 16,9 2 1-16,-5-2 2 0,4 0 0 15,5-4 0 1,-5-2-1-16,7-2-1 0,2-5-4 15,0-4-10-15,4-3-95 16,1 0-102-16,0-6 130 16</inkml:trace>
  <inkml:trace contextRef="#ctx0" brushRef="#br0" timeOffset="122964.35">27156 10960 920 0,'4'-1'415'0,"2"-3"-197"15,1 4-30-15,1 0-30 16,-1 0-36-16,-1 4-40 16,-2-1-16-16,-3 7-34 0,-1 1-9 15,-3 5-8-15,0 2-3 16,-2-1-3-16,0 3-1 15,-1-5-4-15,-1 1-1 16,4-4-2-16,1-2-1 16,3-3-7-16,3-1-2 0,3-6-2 15,2-1 1-15,0 0 5 16,5 1 3-16,0-4 0 16,0 6 2-16,-3 4 1 15,-2 3 1-15,-4 10 5 16,-4-2 1-16,0 7 4 15,-1 4 4-15,0-2 13 16,-1-1 9-16,-3-1 14 16,-2-4 6-16,-1-1 2 15,-2-1-2-15,-2-5-12 16,0-2-10-16,-1-5-14 16,1 0-29-16,-1-6-78 15,1-2-51-15,2-6-182 16,5 1 198-16</inkml:trace>
  <inkml:trace contextRef="#ctx0" brushRef="#br0" timeOffset="123660.24">27865 10144 777 0,'0'0'386'0,"-4"0"-165"0,3 5-65 15,0-5-14-15,0 0-62 16,4 9-19-16,9 20-18 16,14 32-5-16,-8-16-4 15,-6 4 0-15,10 9-1 16,4 4 0-16,4 1-3 16,5 1 0-16,-5-10-5 15,0-6 0-15,-6-9-4 16,-3-6-2-16,-4-3 5 15,-2 0 1-15,-8-9-1 16,-3-4-2-16,-6-8-6 16,0-3-2-16,0-4-58 15,0-2-44-15,1-1-135 16,0 0-121-16,1-1 218 16</inkml:trace>
  <inkml:trace contextRef="#ctx0" brushRef="#br0" timeOffset="124416.28">28215 11170 547 0,'1'-1'391'15,"-1"0"1"-15,0 0-152 16,0 0-33-16,-1 0-83 16,0 0-22-16,-11-6-23 15,-5 4-7-15,-23 5-16 16,29 11-8-16,5 1-18 15,4 5-7-15,3 4-9 16,4 2-4-16,8 0-3 0,2-5 1 16,9-4 0-16,5-1 2 15,4-6 1-15,4 0-1 16,-6-4-5-16,-1-4-4 16,-4-7-124-16,2-2-329 15,20-2 308-15</inkml:trace>
  <inkml:trace contextRef="#ctx0" brushRef="#br0" timeOffset="127064.52">29751 12622 1112 0,'-13'-8'420'0,"8"5"-308"15,6 0-20-15,7 3-14 16,4-3-15-16,9 3-25 16,4 2-8-16,3 0-2 15,-2 3-2-15,-8 5-3 16,-2 0-3-16,-13 3-10 16,4 1-2-16,-7 3 0 15,0 0 1-15,-3 6 2 16,-9-2 3-16,1 0 3 0,-2-1 2 15,2-7 7-15,-1 0 4 16,4-3 4-16,-5-4-3 16,10-1-13-16,3-2-6 15,5-2-11-15,-5-1-1 16,0 0 1-16,12 0 1 16,4-1-2-16,29-2-24 0,-25-2-135 15,6-1-150-15,16-6 187 16</inkml:trace>
  <inkml:trace contextRef="#ctx0" brushRef="#br0" timeOffset="127377.28">30515 12660 1204 0,'-11'-3'530'16,"-3"0"-299"-16,-11-1-96 15,-8 1-25-15,3 4-61 16,5 5-11-16,1 0-9 16,12 3-6-16,2 1-14 15,4 1-4-15,14 4-8 0,0 2-2 16,10-2 5-16,0 2 0 16,-2 0 2-16,3 1 1 15,-3 1 1-15,-1 0 0 16,-4-2 3-16,-9-3 2 15,-3-3 9 1,-5 0 2-16,-3-4-14 0,-7-4-25 16,-1-3-90-16,3-5-72 15,-4-8-422-15,14-4 402 16</inkml:trace>
  <inkml:trace contextRef="#ctx0" brushRef="#br0" timeOffset="127578.4">30643 12582 1026 0,'9'6'419'0,"-2"17"-257"15,-6 0-61-15,-5 14-39 16,-4 4-25-16,1 0-27 16,5 2-8-16,6-9-3 15,5-3-4-15,7-11 2 16,0-4-30-16,1-8-155 15,2-2 134-15</inkml:trace>
  <inkml:trace contextRef="#ctx0" brushRef="#br0" timeOffset="128437.4">30574 12697 1212 0,'-7'-3'483'16,"7"2"-328"-16,2-1-48 15,7 2-42-15,3 0-20 0,5 0-21 16,5 1-4 0,3 2-9-16,3-1-7 0,4 7-6 15,-1 1-2-15,-4 2-6 16,-2 2 0-16,-5-2 0 16,9-2 1-16,-4-2 3 15,7-4 0-15,-1-2 3 16,-4-2 1-16,5-6 4 15,-6-2 4-15,-5-6 7 16,-3 1 5-16,-11-4 15 16,-7-1 5-16,-10 2 7 15,-9-1 1-15,-1 6-3 16,-8 3 0-16,2 8-2 16,3 1-4-16,-1 8-15 15,10 3-10-15,3 8-16 16,7 4-6-16,7 2-2 15,-1 1 1-15,11-3 6 16,-3-5 2-16,9-4-2 0,7-4-16 16,0-8-55-16,2-3-29 15,2-5-77-15,-1-3-16 16,-1-6 15-16,-3 1 33 16,-2 0 81-16,-4 1 36 15,-6 5 55-15,-1 2 24 16,-8 2 48-16,-1 3 22 0,-4 5 25 15,0-5 1 1,-1 6-15-16,-6 20-9 0,-9 35-36 16,8-28-19-16,3 3-35 15,0 3-12-15,6-1-8 16,0 2-3-16,2-2-1 16,4-4-1-16,1-6-3 15,0-3-2-15,1-11-50 16,-4-6-40-16,0-12-100 15,2-7-53-15,0-14-73 16,1-11 31-16,0-7 99 16,-2-7 26-16,-2-13 76 15,0 1 11-15,3 0 72 16,0 4 77-16,5 19 132 16,5 9 37-16,-1 9-15 0,5 4-33 15,2 7-49 1,0 6-16-16,0 5-15 0,-4 2-2 15,-3 6-21-15,-3 1-14 16,-7 5-29-16,-4 5-10 16,-6 1-8-16,-8-2-3 15,-4 3-5-15,-3-4-4 16,0-6-24-16,6-1-16 16,1-8-32-16,5 0-26 15,8-3-65-15,-4-3-35 0,13-2-103 16,2-4-77-16,5 0 235 15</inkml:trace>
  <inkml:trace contextRef="#ctx0" brushRef="#br0" timeOffset="128726.24">31531 12722 667 0,'16'-7'419'16,"-8"1"-55"-16,-3 3-70 16,-5 1-37-16,-7 1-85 15,-2 0-42-15,-2 1-73 16,-1 3-24-16,3 4-18 15,2 4 0-15,7 4-2 16,0 2 1-16,9 4 1 16,-1-1 4-16,2 2 7 15,0-2 6-15,-3-2 11 16,-4 0 2-16,-4-7 5 16,-6-3 1-16,-10-6-20 0,-7-4-22 15,-5-7-69-15,5-6-39 16,3-7-93-16,8-6-63 15,6-9-344-15,9-3 389 16</inkml:trace>
  <inkml:trace contextRef="#ctx0" brushRef="#br0" timeOffset="129576.86">29205 6980 643 0,'12'12'307'16,"6"-7"-114"-16,-2-5 11 16,5 0-21-16,6-6-21 0,-4-14-37 15,4-6-21-15,-5-20-34 16,-5-11-12-16,-4-10-16 15,-4-3-7-15,-9-2-8 16,-4-2-4-16,-1 3-4 16,-10 2-2-16,-1 7-5 15,-4 6-2-15,-1 12-5 16,1 5-2-16,-1 12-3 16,1 5-2-16,4 6-3 15,0 4-3-15,6 6-12 16,5 2-21-16,1 0-84 15,2 4-75-15,6 2 122 16</inkml:trace>
  <inkml:trace contextRef="#ctx0" brushRef="#br0" timeOffset="129958.62">29083 6277 937 0,'0'-8'390'0,"0"1"-270"16,4-6 10-16,1-4-10 0,5-6-42 16,2-3-15-16,3-3-30 15,1-2-10-15,7 7-13 16,1-1 0-16,2 9 1 15,-1 4 1-15,-2 2 3 16,0 7 1-16,-2 3 2 16,-1 4-1-16,3 7-2 15,-2 0 0-15,4 3-3 16,-3 2 0-16,0-5-1 16,1-2 1-16,3-3-5 15,5-2 0-15,-2-1-14 16,-3-2-41-16,-4-1-149 15,-1 0-226-15,-4 4 264 16</inkml:trace>
  <inkml:trace contextRef="#ctx0" brushRef="#br0" timeOffset="132276.37">29875 2907 316 0,'5'-4'196'0,"-2"-1"3"16,4 5-11-16,-8-2-25 15,-1-1-14-15,1 2-28 16,1 0-14-16,-2-1-22 15,1 1-9-15,0 0-20 16,0 0-13-16,0 0-21 16,0 0-8-16,-8 0-3 15,-1 3-1-15,-14 4 0 16,-38 53 0-16,13-16 0 16,-6 9-2-16,-11 11 1 15,-2 1-1-15,2 4 1 16,2-5-1-16,10-7 0 15,9-6-1-15,9-14-1 16,5-6-1-16,12-9-2 16,5-6 0-16,6-5 1 15,5-5-4-15,3-5-23 0,2-3-19 16,-2 2-50-16,0 0-42 16,0 0 86-16</inkml:trace>
  <inkml:trace contextRef="#ctx0" brushRef="#br0" timeOffset="133560.78">29091 3693 406 0,'-1'-1'229'15,"-1"0"-32"-15,1 0-13 16,0 0-26-16,0 0-14 15,1-1-25-15,0 2-11 16,0 0-21-16,0 0-10 16,0 0-18-16,-1 0-8 15,0 0-16-15,0 0-9 16,0 0-12-16,-6 2-5 16,-21 26-9-16,-31 37 0 0,25-15 0 15,-4 3 1 1,5 7 1-16,2 2 0 0,-2-4 0 15,7-4 0-15,3-15 1 16,0-7-1-16,10-8 1 16,-2-7 0-16,8-2 0 15,0-4 0-15,2-5 2 16,1 0 0-16,2-3 1 16,2 0-1-16,0-3-1 15,0 0-7-15,0-1-38 16,0 0-46-16,0 0 53 15</inkml:trace>
  <inkml:trace contextRef="#ctx0" brushRef="#br0" timeOffset="134763.93">28623 4423 287 0,'0'-1'180'0,"0"0"7"16,0 0-12-16,0 0-12 15,0 0-3-15,0 0-5 16,0 1-2-16,0-1-9 16,0 1-11-16,0 0-34 15,-1 0-19-15,-2 4-36 16,-27 21-13-16,-41 45-17 0,28-20-4 16,-8 8-5-16,-8 3-1 15,0 2-2-15,-6 0 1 16,12-7-1-16,13-6 0 15,15-9 0-15,4-9 0 16,8-11-48-16,3-7-40 16,9-11-146-16,5-3-90 0,10-13 198 15</inkml:trace>
  <inkml:trace contextRef="#ctx0" brushRef="#br0" timeOffset="135113.87">28693 4431 723 0,'3'0'317'0,"-3"0"-171"16,0 3-47-16,0-3-17 16,0 0-13-16,9 29-6 0,21 39-6 15,-3-18-15-15,4 0-7 16,0-1-6-16,1 3-1 16,-10-10-6-16,0 0-1 15,-2-3 2-15,-4-5-1 16,2-5-2-16,-8-2-4 15,0-4-2-15,-3-5 0 16,-4-7 1-16,1-3 4 0,-4-9-113 16,-2-2-141-16,-1-15 150 15</inkml:trace>
  <inkml:trace contextRef="#ctx0" brushRef="#br0" timeOffset="135799.78">28070 5303 692 0,'-4'-7'343'0,"3"0"-116"15,-1-1-24-15,-7-4-62 16,-1 1-33-16,-8-5-48 16,2 4-32-16,-8-3-31 15,7 1-6-15,-1 9-8 16,-4-1-2-16,7 8-9 15,0 6-4-15,4 6 0 16,8 8 7-16,2 5 15 16,2-1 5-16,2-5 4 15,5-2 0-15,-4-10 5 0,7-3 3 16,8-8 5 0,-1-5 2-16,9-6 1 0,-7-2-1 15,-2-3 1-15,0 2-1 16,-6 5 2-16,-7 3-3 15,-4 6-1-15,-1 2-1 16,0 7 6-16,0-7 6 16,0 0 4-16,3 14 1 15,1 4-8-15,13 26-2 16,-9-28-5-16,3-2-2 0,-1-4-3 16,1-5 1-1,4-5-103-15,4 0 72 0</inkml:trace>
  <inkml:trace contextRef="#ctx0" brushRef="#br0" timeOffset="136335.71">28865 5356 587 0,'-2'2'303'0,"2"-2"-78"16,1 0-42-16,-1 0-33 15,0-1-21-15,7-1-36 16,4-3-21-16,-1-2-38 16,33-39-12-16,-34 27-1 15,0 3 2-15,-4 3 14 16,-5 2 4-16,-7 3-2 15,-7 2-4-15,1 0-15 16,-6 3-4-16,3 5-3 16,7 6 0-16,-4 5-6 15,11 6-3-15,3 6-3 16,0 1-2-16,12 4 1 16,2-5 2-16,0-4 1 15,5-3 2-15,2-8-2 16,-3-3-1-16,8-5-18 0,1-3-45 15,-1-7 41 1</inkml:trace>
  <inkml:trace contextRef="#ctx0" brushRef="#br0" timeOffset="137168.54">29300 3794 560 0,'1'0'300'16,"4"-1"-95"-16,4 5-29 15,2 4-28-15,5 7-45 16,3 7-22-16,2 12-30 0,4 5-10 16,9 15-3-16,2 5-3 15,6 1-7-15,2-4-3 16,-5-8-7-16,-1-5-2 15,-5-7-1-15,-3 1 5 16,-11-5 5-16,0-1 3 16,-7-10 3-16,-4-6-5 15,-5-7 2-15,-3-5-4 16,-5-3-102-16,-3-2-101 0,-5-4 109 16</inkml:trace>
  <inkml:trace contextRef="#ctx0" brushRef="#br0" timeOffset="137498.94">29964 4758 910 0,'-21'-7'390'0,"-23"-25"-209"0,20 27-66 16,-3 2-21-16,5 7-17 16,1 3-16-16,7 3-12 15,6 2-28-15,1 1-10 16,11 5-9-16,7 3-2 15,10 4 1-15,4-2 0 0,2-1 2 16,-4-5 1 0,3-5 0-16,6-1 0 0,1-9-2 15,2-2-59-15,0-8 43 16</inkml:trace>
  <inkml:trace contextRef="#ctx0" brushRef="#br0" timeOffset="138232.49">30273 3027 626 0,'2'0'277'0,"-2"0"-140"0,5 1-23 16,-5-1-24-16,0 0-6 15,27 29-10-15,29 41-13 16,-19-19-20-16,2 4-9 15,10 1-3-15,7 2-1 16,6 2 0-16,7 1 0 16,-1 0-2-16,-2-4-1 15,-9-5-1-15,-22-23 10 16,0 0 15-16,18 16 8 0,1 0 4 16,-11-14-9-16,-25-15-15 15,-6-5-9-15,-8-8 5 16,-3-1 8-16,-4-7-47 15,2 4-45-15,0 0-180 16,-6-10 139-16</inkml:trace>
  <inkml:trace contextRef="#ctx0" brushRef="#br0" timeOffset="138895.15">31151 3986 692 0,'0'-1'357'0,"0"0"-150"16,0 0 13-16,1 0-15 16,-1 0-44-16,0 0-26 15,0 0-52-15,0 0-23 16,-1 0-37-16,-6 3-6 16,-23 23-8-16,-38 48-2 15,31-23-4-15,1 1 0 16,4-2-2-16,4-2 2 0,9 3 0 15,4-1 0-15,-5-6-1 16,0-5 0-16,-1-10 2 16,-2-7-11-16,11-10-45 15,5 1-39-15,2-13-167 16,5-9 165-16</inkml:trace>
  <inkml:trace contextRef="#ctx0" brushRef="#br0" timeOffset="139279.21">31275 3926 789 0,'18'2'358'15,"-4"14"-76"-15,0 6-220 16,8 17 28-16,-3 6-2 16,0 3-20-16,9 0-6 0,-1-5-22 15,11-4-12-15,4 0-3 16,-3-1 0-16,7-2-1 15,-4 3-3-15,-8-2-5 16,-1 0-2-16,-10-3-5 16,-8-6 0-16,-2-7 0 15,-7-3 6-15,-4-11-73 16,-3-2-71-16,-12-2-234 16,-4-2 218-16</inkml:trace>
  <inkml:trace contextRef="#ctx0" brushRef="#br0" timeOffset="139860.01">30848 4809 879 0,'31'-6'319'15,"-27"23"-279"-15,-4 10 22 16,2 3 18-16,0 7-5 15,-2-2-6-15,-4-2-19 16,4 0-17-16,-1-12-16 16,1-3-3-16,3-8 2 15,-5-8 6-15,2-2-10 16,-2-3-12-16,1 2-26 16,0 0-11-16,1-9 4 15,4-9 8-15,14-26 14 16,-9 30 2-16,3 3 4 15,8 2 9-15,6 8 21 16,5 2 11-16,0 4 17 0,-5 3 2 16,-4 4 2-16,-5 2-2 15,-8-1 3-15,-4 1 6 16,-12-2 15-16,-5-3 4 16,-10 1-6-16,-4 4-10 15,-10-5-28-15,3 0-14 16,8-5-31-16,-1-3-20 15,14 0-61-15,4 5-51 16,3-9-175-16,12-4 198 0</inkml:trace>
  <inkml:trace contextRef="#ctx0" brushRef="#br0" timeOffset="140548.26">31926 4983 649 0,'15'-1'300'0,"-2"-5"-169"0,-4-4 51 16,2-2 1-16,-13-1 1 15,2 0-3-15,-15 2-30 16,2 0-35-16,-6 5-52 16,1 0-25-16,-5 6-37 15,-9 5-7-15,-1 5-9 16,-1 5-2-16,7 6-2 16,7 2 0-16,9 0-1 15,9 2 0-15,10-6 2 16,9 0 1-16,9-6 6 15,5-1 4-15,1-11 4 16,-5-8-3-16,1-14-21 16,-1-9-10-16,5-9-7 15,3-3 3-15,-3-3 24 16,-2 2 12-16,-9 3 12 16,-6 3 5-16,-6 3 1 0,-3 7 0 15,-5 4 17-15,0 5 11 16,-1 14-5-16,0 2-5 15,0 15-20-15,0 7-7 16,-1 18 10-16,0 7 9 16,1 7 4-16,0 2-2 15,2-5-7-15,2-4-4 16,-1-8-6-16,2-8-2 16,-3-9-8-16,1-5-33 0,-2-10-105 15,2 2-98-15,-3-13 139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6:15:35.72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4891 4670 274 0,'2'-5'240'16,"-2"4"33"-16,0 0-53 15,0 0-31-15,0 0-33 16,0 0-16-16,0 0-27 16,0 0-14-16,0 0-31 15,3-1-17-15,-3 2-16 0,9 8-4 16,1 21-1-16,17 38 0 16,-24-18-7-1,-7-1-3-15,10 4-8 0,-2 2-3 16,8-10-3-16,-3-4-1 15,-6-10 0-15,8 1 1 16,-11-14-4-16,5-9-28 0,-4-4-105 16,2-5-74-16,0-6 114 15</inkml:trace>
  <inkml:trace contextRef="#ctx0" brushRef="#br0" timeOffset="339.58">4919 4632 660 0,'-1'-5'326'0,"-1"5"-101"16,11 1-10-16,4 0-55 15,8 8-19-15,-4-7-42 16,-8-6-17-16,3 6-25 0,5 3-12 15,1 5-15-15,7 2-7 16,-4-1-6-16,-7-3 0 16,-2 4 2-16,-5 7 5 15,-9 4 5-15,-11 0 2 16,2 8-5-16,-7-2-3 16,-1-3-10-16,0 0-10 15,-2-6-36-15,9-2-27 16,-2-9-85-16,7-2-71 15,3-7 137-15</inkml:trace>
  <inkml:trace contextRef="#ctx0" brushRef="#br0" timeOffset="1049.15">5222 4694 812 0,'8'0'401'0,"2"6"-146"16,1 8 1-16,-3 2-100 16,-2-1-28-16,-1 9-53 15,-1 3-16-15,-2 1-22 16,3 3-9-16,-3-8-10 16,-1-6 0-16,-1-7 5 0,-3 0 5 15,-1-9 7-15,-2-1-1 16,2-5-14-16,-3-6-10 15,3-8-14-15,2-3-3 16,2-6 2-16,3-1 1 16,1 2-1-16,2-1-3 15,4 7-4-15,1-1-2 16,5 6-14-16,3 8-16 0,2-1-51 16,4 6-15-16,-3-2-25 15,5 4-10-15,-7 3-11 16,6 4-23-16,-7-2-45 15,-4 0-21-15,-6-4 12 16,-2 2 38-16,-4 2 95 16,-2-6 54-16,2 4 152 15,-3-2 61-15,0 0 81 16,0 0 26-16,-2 0-39 16,1 0-35-16,0 0-46 15,-4 20-16-15,-3 32-30 16,6-22-14-16,7-4-29 15,-2-2-13-15,5-2-23 16,5-1-8-16,1-7-12 16,-9-4-4-16,13-5-5 15,4-5-2-15,-2-3 1 0,2-6 2 16,-5-3 11-16,-6-3 4 16,-6-4 10-16,-2 1 3 15,-7-4 0-15,-3 2-6 16,-7 2-17-16,0 2-8 15,-8 5-18-15,6 1-3 16,0 4-4-16,-2 1-3 16,8 5-18-16,-7 3-20 15,15 4-45-15,0-2-24 16,11 3-47-16,8 3-16 0,-5-5-51 16,12 0-38-16,-4-8 188 15</inkml:trace>
  <inkml:trace contextRef="#ctx0" brushRef="#br0" timeOffset="1306.14">5692 4697 265 0,'10'-1'226'0,"-4"0"74"16,1 5-23-16,-1 5-23 15,-2 1-13-15,2 6-29 16,-1 3-31-16,0 4-56 16,-2 1-23-16,3-1-42 15,1-4-14-15,2-3-20 16,2-3-6-16,0-2-5 15,1-1-2-15,1-3-2 16,-3-3-1-16,7-5-4 0,3-6 0 16,4-8-1-16,11-4-2 15,-9-11-31-15,-2 0-36 16,-7-2-78-16,-7 4-53 16,2 11-98-16,-14-6-73 15,8 21 235-15</inkml:trace>
  <inkml:trace contextRef="#ctx0" brushRef="#br0" timeOffset="1617.96">6036 4763 393 0,'14'48'281'0,"-7"-41"44"15,2-3-45-15,8-4-56 16,-4-3-34-16,4-6-61 16,-1-5-31-16,-1-5-41 15,-2-3-14-15,-5 1-11 16,-1 5 0-16,-7-1 6 15,-3 1 2-15,-5 7 6 16,-1 6 0-16,-4 3-9 16,1 10-7-16,-4 0-12 15,3-3-5-15,6 12 0 16,0 0 3-16,7 4 1 16,4 2-1-16,3-3-3 15,7-2-5-15,5-4-8 16,1-5-4-16,4-7-6 0,4-2-30 15,4-4-115-15,4-4-106 16,4 0 152-16</inkml:trace>
  <inkml:trace contextRef="#ctx0" brushRef="#br0" timeOffset="2258.98">6825 4502 705 0,'0'0'400'0,"-2"0"-32"0,2 0-121 15,0 0-46-15,0 0-43 16,0 1-44-16,-1 28-21 15,-4 34-25-15,-3-19-14 16,5 1-29-16,1 0-8 16,2-4-9-16,2-8-4 15,2-9-1-15,2-7-1 16,-2-10 0-16,2-1 0 0,-6-6-1 16,-6-2-2-16,2-4-8 15,-5-1-3-15,7-7-4 16,5-2-1-16,2-7 2 15,7 0 0-15,2 0-1 16,6 7-1-16,7 3 3 16,-6-2 4-16,4 15 16 15,-8-2 8-15,-1 11 14 16,-1 2 14-16,-7 2 11 16,-2 4 6-16,-7 4 4 15,-3 4-8-15,-8 1-11 16,-6-2-7-16,-3-7-11 15,0-7-7-15,3-4-26 16,-1-6-33-16,6-5-101 16,8 2-78-16,0-10 131 15</inkml:trace>
  <inkml:trace contextRef="#ctx0" brushRef="#br0" timeOffset="2742.78">7120 4660 1096 0,'-6'13'543'0,"1"11"-243"16,1 3-26-16,1 3-57 0,0-2-91 15,1-6-43-15,5-5-53 16,4-5-13-16,4-4-18 16,2-3-6-16,4-5-2 15,-1-2-2-15,4-8 1 16,3-2 1-16,-2-7 5 15,-2-2 4-15,-5 3 6 16,-2-4 3-16,-4 9 4 16,-1 1 3-16,-5 5 1 15,-1 6-1-15,-1 1-9 16,-1 0-7-16,0 0-6 16,0 8-4-16,1 20 5 15,7 39 4-15,2-28 5 16,2 2 3-16,6-3 2 0,-3 2-1 15,-2-4-1-15,1-6 2 16,-4-1 8-16,2 1 8 16,-11-9 11-16,-4 0 6 15,-5-5 6-15,-14-11-3 16,3 1-5-16,-2-2-7 16,-8-8-13-16,5-4-8 15,-2-2-31-15,-4-6-20 16,8 6-52-16,5 1-32 0,13-4-69 15,11 4-43-15,16-10-176 16,7-5 257-16</inkml:trace>
  <inkml:trace contextRef="#ctx0" brushRef="#br0" timeOffset="3219.26">8141 4729 440 0,'0'0'243'0,"1"3"10"16,2 1-37-16,-3-4 21 15,0 0-28-15,0 0-60 16,2 18-31-16,7 28-45 16,-5-26-18-16,-1-9-29 15,0-3-6-15,-1-6-58 16,1-4-59-16,0-7-255 15,-3-8 226-15</inkml:trace>
  <inkml:trace contextRef="#ctx0" brushRef="#br0" timeOffset="3600.37">8135 4630 569 0,'19'-2'331'0,"-1"0"-90"16,6 2-8-16,-3-4-36 15,3 8-51-15,2 0-24 16,0 6-40-16,-3 3-15 16,-6 2-21-16,-4 5-10 0,-13 1-8 15,4 1-2-15,-9 4-4 16,-1-3-2-16,4-4-7 16,-5-5-3-16,5-7-6 15,2-4-3-15,0-2-22 16,0-2-8-16,0 0-4 15,0 0 0-15,8-15 22 16,35-36 5-16,-17 31 2 16,-5 4 1-16,-1 0 11 15,2 10 9-15,-9 5 22 16,6 5 8-16,-10 9 10 16,-6 4 2-16,1 4-11 15,-3 3-7-15,5 1-23 16,-1-3-4-16,3-4-105 15,1-5-65-15,10-3-221 0,9-4 217 16</inkml:trace>
  <inkml:trace contextRef="#ctx0" brushRef="#br0" timeOffset="4052.84">8822 4707 831 0,'-4'-13'502'0,"-2"2"-104"15,-5 1-98-15,0 10-53 0,-9-2-110 16,-2 0-40-16,2 10-60 16,-5 8-18-16,9 9-21 15,2 3-9-15,6 3-5 16,4-5-2-16,7-1 1 16,1-3 2-16,5-8 1 15,1-2 1-15,3-9 0 16,5-3 1-16,1-13 3 15,4-9 1-15,0-8-1 16,-4-7 3-16,0-2 3 16,-4 2 3-16,-5 0 8 15,-3 0 4-15,-8 5 1 16,0 4 3-16,-5 9 5 16,0 9 5-16,4 9 2 15,-6 1-3-15,2 13-6 16,-3 7-6-16,0 11-4 15,1 3-1-15,5 7-4 0,3 2-1 16,1-5-2-16,4-2-2 16,2-10-4-16,7-4-3 15,0-8-34-15,4 0-57 16,-1-5-211-16,-2-5 202 16</inkml:trace>
  <inkml:trace contextRef="#ctx0" brushRef="#br0" timeOffset="4376.26">9023 4706 1090 0,'0'8'523'15,"2"5"-251"-15,-2 6-26 16,-1 7-32-16,-2-1-83 16,-7-7-35-16,9-1-53 15,1-4-20-15,13-8-31 16,7-2-9-16,1-10-8 15,-2-5 4-15,-2-6 10 16,0-1 4-16,-1 0 8 16,-3 5 4-16,-7 2 7 15,-3 4 5-15,-3 5 5 16,-2-3 2-16,1 6-1 0,0 0-5 16,0 0-4-16,0 0-2 15,-4 16-1-15,-9 28 1 16,14-24-12-16,3-5-5 15,8-3-15-15,2-5-24 16,4-7-92-16,4 0-51 16,1-8-112-16,1 0-75 15,0-3 247-15</inkml:trace>
  <inkml:trace contextRef="#ctx0" brushRef="#br0" timeOffset="4586.27">9344 4709 631 0,'0'-14'387'0,"0"14"-24"16,2-1-53-16,-3 7-96 16,0-6-40-16,0 0-53 15,-8 26-23-15,-8 27-33 16,12-23-17-16,7-3-34 16,-1-6-13-16,13-5-15 15,-1-6-4-15,9-7-67 16,2 0-61-16,8-11-261 15,-4-5 255-15</inkml:trace>
  <inkml:trace contextRef="#ctx0" brushRef="#br0" timeOffset="4782.31">9608 4546 1063 0,'-7'16'503'0,"-1"4"-258"16,-6 14-37-16,7 10-38 15,-1 0-77-15,4 2-31 16,5-6-31-16,1-7-12 0,11-7-23 16,0-8-6-16,4-9-39 15,2-4-51-15,-3-9-157 16,0-5 162-16</inkml:trace>
  <inkml:trace contextRef="#ctx0" brushRef="#br0" timeOffset="4959.71">9440 4585 1102 0,'-7'6'460'0,"10"0"-233"16,17 8-67-16,-8-2-1 16,7-1-47-16,8-2-69 15,-4-5-17-15,8-4-16 16,-1-1-19-16,3 1-119 0,-3-5-93 15,1 5 129-15</inkml:trace>
  <inkml:trace contextRef="#ctx0" brushRef="#br0" timeOffset="5113.26">9791 4688 501 0,'3'15'393'0,"-2"-3"7"15,1 9-88-15,-2 5-50 0,0 2-93 16,-3 3-48-16,0-8-60 15,2-5-23-15,2-7-85 16,3-4-78-16,4-7 80 16</inkml:trace>
  <inkml:trace contextRef="#ctx0" brushRef="#br0" timeOffset="5810.01">9817 4589 1203 0,'4'1'506'0,"6"1"-322"16,-3 0 4-1,-4-1-76-15,0 0-43 0,-3-1-40 16,19 8-11-16,31 15-7 16,-31-12-1-16,-14 3-4 0,-2 6 1 15,1 8-1-15,-4 1-2 16,5 4 3-16,-2-4-3 15,5-1 0-15,-3-4-1 16,5-5-3-16,-3-4-1 16,2-10-1-16,13-3-1 15,-6-7 2-15,11-6 2 16,-8-6 4-16,-4-3 2 0,-2-2-1 16,-1 2-4-16,-13 0-6 15,-9 2-5-15,-10 5-4 16,-3 1 3-16,-1 8 5 15,-1 2 4-15,5 10 8 16,2 0 4-16,12 1 6 16,-5-2 0-16,12-6-11 15,-8-2-8-15,4-2-12 16,13 4-3-16,1-1 3 16,10-3 3-16,-2 1 3 15,7 3 4-15,0-1 10 16,6 6 6-16,-1 0 12 15,-5-1 1-15,-2 9 2 16,-3 0-3-16,-7 5 0 16,-1-1 0-16,-10-2-3 15,1-2-1-15,-2-4-6 0,-2-5-1 16,0-2-7-16,0-3-6 16,0-2-12-16,0 1-6 15,0 0-4-15,1-14 3 16,41-32 10-16,-25 32 3 15,-1 5 3-15,0 0 1 16,-2 8 3-16,-4 2 9 16,-1 3 16-16,3 8 10 0,-7 4 17 15,1 3-3-15,-5-1-10 16,-1 0-10-16,1-6-57 16,7-3-81-16,5-4 71 15</inkml:trace>
  <inkml:trace contextRef="#ctx0" brushRef="#br0" timeOffset="6003.27">10862 4866 1776 0,'18'4'649'0,"-11"-1"-515"16,-6-2-56-16,0-1-22 0,-3-3-97 16,2 2-572-16,-1 0 434 15</inkml:trace>
  <inkml:trace contextRef="#ctx0" brushRef="#br0" timeOffset="7803.7">14354 4477 617 0,'0'-9'389'0,"1"-26"-34"16,-3 31-141-16,0-1 10 15,2 5-98-15,0 0-36 16,0 0-32-16,2 9-17 16,4 20-3-16,5 50-3 15,-5-27-14-15,-1-4-5 16,7-2-9-16,-1-4-2 16,2-14 0-16,-11-3-1 15,2-9 0-15,6-5 0 0,-10-8 5 16,2-2 0-16,-2-3 1 15,0 1-1-15,-1 0-6 16,0-3-3-16,-1-17-3 16,0-29-2-16,6 28-5 15,6 5-1-15,-1 0-4 16,-6 0 5-16,12 8 10 16,-4 2 5-16,4 5 8 15,1 4-1-15,-5 5 3 16,0 2 6-16,-1 11 11 15,-2 2 5-15,-5 2 5 16,-3 3-2-16,-8-3-5 16,-3 1-3-16,-4-2-5 15,-5-4-3-15,7-8-6 0,1-6-20 16,-2-2-73 0,4-3-52-16,5-6-151 0,-2-3 168 15</inkml:trace>
  <inkml:trace contextRef="#ctx0" brushRef="#br0" timeOffset="8236.26">14936 4778 905 0,'5'-8'463'0,"-6"4"-143"15,1 1-59-15,-5-5-47 16,-6-2-80-16,-12-4-76 15,-10-2-15-15,-4 1-21 16,-2 4-6-16,14 8-7 16,5 4-5-16,8 1-8 15,2 2-5-15,4 3-5 16,0 1-1-16,3 8 2 16,1 2 2-16,4 5 1 15,2-2 0-15,6-6 0 16,3-1 2-16,3-9 0 15,2-4 4-15,4-3-1 16,6-6-1-16,-3-2 2 16,2-2 1-16,-2 0 3 0,-8 0 2 15,-3 8 2-15,-5 2 1 16,-6 4 13-16,-2 1 7 16,-1 3 6-16,-1-6 1 15,0 0-12-15,1 0-8 16,0 0-14-16,2 7-39 15,0-4-160-15,0-3-119 16,22 11 185-16</inkml:trace>
  <inkml:trace contextRef="#ctx0" brushRef="#br0" timeOffset="8807.27">15128 4605 1128 0,'-8'0'529'0,"0"0"-247"15,1 0-44-15,-1 6-67 16,0-1-60-16,1 7-47 16,0 0-19-16,3 1-27 15,4 2-8-15,5 0-8 16,2 6 0-16,3-5-1 16,-1-2 1-16,3-1 1 15,-3 1 1-15,1 0 0 16,-3 0 1-16,-4 0 3 0,-2-3 2 15,-3-2 12-15,-4 0 4 16,-2-3 4-16,0 2 0 16,-2-4-9-16,0-3-9 15,4-1-34-15,5-2-22 16,1 0-31-16,0 1-4 16,0 0 17-16,0 0 13 15,0 0 25-15,15-1 7 0,-1 0 4 16,27 0 4-16,-23 3 0 15,1-1 1-15,5-3 4 16,3-4 2-16,3-5 3 16,1 0 3-16,-3-6 3 15,0-2 3-15,-11 0 8 16,-8 2 8-16,-9 4 15 16,-9-2 4-16,-5 5 1 15,-1 2-5-15,-5 7-19 16,4 2-5-16,-2 10-9 15,5 4-4-15,5 3 0 16,1 4-3-16,8 3-3 16,2-5-3-16,13 1 0 15,3 0-1-15,10-8-2 16,2-3 5-16,8-9-127 16,9-4-36-16,19-2 96 15</inkml:trace>
  <inkml:trace contextRef="#ctx0" brushRef="#br0" timeOffset="9683.65">16667 4608 497 0,'-1'-1'368'16,"0"0"-42"-16,-1 0-12 15,1 0-33-15,0 0-97 16,0 0-31-16,0 0-47 0,-1-5-18 16,-1 2-28-16,-13-2-14 15,-36-23-28-15,30 34-10 16,-6 3-16-16,4 6-5 15,6 4-11-15,2-1-4 16,13 11-7-16,1-2-3 16,10 5 2-16,-1-3 5 0,11-3 10 15,8 0 6-15,3-6 7 16,4-3 1-16,4-9-1 16,-1-4 2-16,10-5-66 15,2-7-26-15,2-6-36 16,1-4-6-16,-8-3 69 15,-5-3 29-15,-12 1 44 16,-11 2 11-16,-10 3 22 16,-5 3 17-16,-6 2 42 15,3 1 14-15,-8 2 14 16,0 4-12-16,-8 8-29 16,-5 4-14-16,1 7-22 15,-3 3-6-15,4 5-7 16,6-1-8-16,6 4-13 15,5-5-5-15,12 2-6 16,2-2 0-16,9-3 1 0,-1-4 1 16,0-7 1-16,0-4 1 15,-1-3-4-15,4-6-1 16,-2-4-2-16,0-2 1 16,-7-5 6-16,-2 5 7 15,-4 4 13-15,-2 4 8 16,-3 4 13-16,-4 1 2 15,-1 0-5-15,4 2-6 0,-1 0-18 16,1 0-9 0,0 0-14-1,0 0-6-15,0 4-9 0,-2 11-2 0,3 29-2 16,5-39 3-16,14 3-86 16,1-4-65-16,8-4-224 15,8 0 232-15</inkml:trace>
  <inkml:trace contextRef="#ctx0" brushRef="#br0" timeOffset="10014.52">17220 4605 692 0,'1'-5'437'0,"-1"0"33"16,0 6-133-16,0-1-60 16,-1 0-72-16,0 0-78 15,-1 0-30-15,1 0-44 16,0 3 1-16,-1 12-31 0,2 31-6 15,6-30-10-15,0 0 0 16,3-3-1-16,0-2 0 16,-2-1 4-16,1-2 1 15,-5-2 9-15,-3 0 10 16,-2-2 15-16,-5-1 4 16,-3 0-2-16,-2 0-10 0,-3 0-15 15,2-3-9-15,2-4-12 16,2 2-6-16,5-2-16 15,1 4-9-15,3 0-19 16,0 0-1-16,0 0-30 16,0 0-36-16,0 0-99 15,0 0-87-15,21 0 186 16</inkml:trace>
  <inkml:trace contextRef="#ctx0" brushRef="#br0" timeOffset="10419.41">17447 4712 607 0,'-5'0'346'0,"7"2"0"16,0-2-124-16,-2 0-10 15,0 0-35-15,0 0-39 16,0 0-9-16,8 0-28 0,0-2-13 15,4-1-36-15,29-20-16 16,-22 5-18-16,-5-4-1 16,-3 1 8-16,-8-3 5 15,-4 4 15-15,-5 3 2 16,-9 8 1-16,0 1-7 0,-2 10-17 16,-2 4-5-16,3 9-11 15,1 3-2-15,5 5-5 16,4-2-1-16,6 1-1 15,2 1 1-15,5-2 2 16,3 0 3-16,5-2-1 16,1-5-1-16,7-4-3 15,4-5-2-15,1-4-93 16,3-1-90-16,3 0 116 16</inkml:trace>
  <inkml:trace contextRef="#ctx0" brushRef="#br0" timeOffset="12101.03">18939 4703 786 0,'-1'-2'359'16,"-1"2"-83"-16,1 0-102 16,-1 5-15-16,2 23-10 15,6 20-69-15,2-29-17 16,1-6-26-16,2-4-10 15,3-7-7-15,5-5-1 16,12-15 1-16,4-7 2 0,7-14 2 16,2-2 2-16,-3 0 3 15,-3 1 1-15,-3 5 2 16,-3 0 2-16,-4 3 0 16,-7 0-3-16,-9 10-2 15,-4 3-2-15,-8 10-2 16,-1 4-4-16,-2 5-50 15,-2 1-58-15,4-1-128 16,-1 0 127-16</inkml:trace>
  <inkml:trace contextRef="#ctx0" brushRef="#br0" timeOffset="26358.23">9169 6041 399 0,'-1'0'183'0,"0"0"-69"0,-1 0-18 16,1 0-18-16,0 0-10 16,0 0-19-16,0-2-7 15,0 1-10-15,0 0-4 16,0 0-4-16,0 0-1 16,0 0 3-16,0 1 2 15,-1 0 2-15,1 0-1 16,0 0-1-16,1 0-2 0,-1 0-5 15,0 0-1-15,0 0-6 16,0 0-1-16,0 0-2 16,0 0-2-16,0 0-1 15,-1 0-1-15,1 0-3 16,0 0 0-16,0 0-2 16,0 0-1-16,0 0 1 15,0 0 0-15,0 0 6 16,0 0 3-16,0 0 8 15,0 0 1-15,1 2 1 16,-2-2-3-16,1 0-6 16,0 0-3-16,0 0-5 15,0 0-2-15,0 0-1 16,1 0-1-16,0 5 1 16,0 1 0-16,-1-2 3 0,0 5 2 15,0-1 4-15,0-5 1 16,-2 3 1-16,1 0 0 15,0 1-2-15,0-1 0 16,0 2-1-16,-1-1-1 16,0 0-1-16,-1 3-2 15,-4 4-1-15,-13 28 0 16,10-25-2-16,2 2 0 0,1 1 0 16,-2 1 0-16,5 2-1 15,-4 0 1-15,-2 3-1 16,1 1 0-16,-3-2 0 15,1-1 0-15,0 7 0 16,-11-2-1-16,7 7 1 16,5 5 0-16,-8-3 1 15,8 5 0-15,-10-2 0 16,-3-3 0-16,3 4-1 16,0-1 1-16,6 6-1 15,-5 2-1-15,2 1 1 16,-2 0 0-16,-1 2 0 15,3 0 0-15,-1 6 0 16,1 4 0-16,-1-1 0 16,1 4-1-16,1-2 0 0,-2-4 0 15,2-1 1-15,-8-2-1 16,4 2 1-16,1 1-1 16,5 4 0-16,1-3 1 15,-2 3 0-15,-7 0-1 16,-1-2 1-16,-1-2 0 15,-1-5 0-15,5-3 0 16,-1-1-1-16,3-1 1 16,2 0-1-16,0 2 0 15,3 4 1-15,0 5 0 0,-1 0 0 16,1 1 2-16,-1-4 2 16,-2-9 1-16,4 0 2 15,-1-5 0-15,2-1 0 16,2 3 0-16,-4-3-2 15,2 4 0-15,-3-1-2 16,0 1 0-16,1 3 2 16,-3 1 1-16,3 0 6 15,-2 3 3-15,4-2 4 16,1-21 2 0,1 0-3-16,-10 23-1 0,-6-1-6 15,1-8-1-15,5-9-4 16,-3-3-1-16,7 4 1 15,-1-2-1-15,4-4 0 16,2-4 1-16,2-9-1 16,1 1 1-16,1-7 0 0,3 1-1 15,0-8-1-15,-2-4 0 16,4 0-2-16,0-1 0 16,2 1-2-16,-1 0 1 15,-1 0-1-15,1 0 1 16,0 0-1-16,0 0 0 0,0 0-1 15,0 0-2 1,0 0-57-16,1 0-74 0,0 0 85 16</inkml:trace>
  <inkml:trace contextRef="#ctx0" brushRef="#br0" timeOffset="28003.73">9206 6044 352 0,'-1'0'200'0,"0"-3"-21"16,0 0-11-16,1 2-37 15,0 0-32-15,-1 0-41 16,1 1-8-16,0 0-8 0,0 0-5 16,0 0-14-16,0 0-7 15,0 0-8-15,0 0-2 16,5 10-1-16,-1 7-1 16,40 29 3-16,-27-28 3 15,1 6 4-15,2 1 6 16,2 4 8-16,-1-1 2 15,0 4 3-15,-6 1-2 0,1 6-5 16,6 4-4-16,-3 4-7 16,7 4-3-16,-3 0-6 15,-4-1-2-15,3 3 0 16,1-5-1-16,0 4 2 16,2-1 5-16,1 3 7 15,-2 2 4-15,-2-3 7 16,1 3-3-16,1-5-2 15,0 6-3-15,6 6-6 16,1-1-1-16,3 5-6 16,4-3-1-16,-5 2-2 15,0-4-2-15,-6-1 1 16,-2-4 0-16,0-5 0 16,-8-1 0-16,7 2-1 15,0 0 1-15,0 1-1 16,4 4 0-16,0-3-1 15,0 2 0-15,3 1 0 0,0 0 0 16,7 1 2-16,0 0-1 16,0-1 1-16,0 1-1 15,-8 0 2-15,-3 1-1 16,2 1 1-16,-2-2 0 16,2-4-1-16,-1 0 0 15,-2-6-2-15,1 3 2 16,-2-3-1-16,-1 2 2 0,0-1 6 15,0-2 3-15,2 1 7 16,-1 0 2-16,2 1-2 16,-1 0-4-16,3-4-6 15,-3 0-3-15,-4-3-2 16,0-1 0-16,-7-5-2 16,4 0 0-16,-3-8 1 15,-5 0-2-15,6-4 2 16,-4 1 0-16,-3-4 0 15,3 1 0-15,-4-3 1 16,-5-3 0-16,5 0 2 16,-2-5-1-16,-4-4 3 15,2 3-1-15,-4-7 1 16,-1 1 0-16,2-4 0 16,-2-1 1-16,0 0-5 15,0-1-5-15,0 1-22 0,-1 0-13 16,0 0-28-16,0 0-15 15,0 0-3-15,0 0 6 16,0 0 17-16,0 0 2 16,0 0-71-16,-1 0-101 15,1 0 142-15</inkml:trace>
  <inkml:trace contextRef="#ctx0" brushRef="#br0" timeOffset="29572.94">7995 9785 582 0,'-24'-13'266'0,"15"6"-86"15,-3 2 6-15,0 0-8 16,3 1-25-16,-2 1-59 15,4 2-34-15,6 1-26 16,1 0-7-16,-1 1-13 16,-1-2-7-16,1 0-15 15,1 0-5-15,0 1-3 16,0 0 3-16,10 1 11 16,7 1 2-16,29 0 5 15,-27-3 1-15,3-6 0 16,0 2-1-16,7 4-1 0,0 0 1 15,2 2-3-15,1 0 1 16,3 2 0-16,-3 2-2 16,6-5 1-16,2 3-2 15,9-2 1-15,2 0 0 16,-2 3-1-16,0 1 0 16,-4-2 1-16,-1 0-1 0,6 1 1 15,4-4 0-15,5 6 0 16,3 2 0-16,0 2 5 15,-4 1 2-15,1 2 4 16,-1 0 2-16,-1 0-1 16,2 1-3-16,-1-5-3 15,0-3-1-15,7-2 0 16,-9-1 1-16,1 0 2 16,1 2 1-16,-6-2 4 15,5 0 1-15,-3 1 3 16,1-3-1-16,3 2-1 15,1 0-2-15,-1 1-2 16,-2 2-2-16,-8-1-3 16,3 0 0-16,-2-2-2 15,2 0 0-15,2-3 0 0,8 0 0 16,-1-3 1-16,-1 0-1 16,-5-1 2-16,-9-2 1 15,-8 4 1-15,-5-2 1 16,-5 0 7-16,-2 2 9 15,-4 0 9-15,0-1 1 16,-4 1-4-16,1-2-9 16,-1-1-10-16,1 1-4 0,-2 0-3 15,2 0-1-15,-1 4-1 16,1-1-1-16,3 2 0 16,-2 2 0-16,4-1 0 15,0 1 2-15,-5-1 0 16,-1 0 1-16,-2-2 1 15,-5 2 0-15,4-1-1 16,-1-1 0-16,-3 0-1 16,7 0-1-16,0-1 0 15,0 1-2-15,3 0 1 16,-3-2-1-16,1 1 0 16,-2 0 0-16,-4-2 1 15,-3 3 0-15,-5-1-60 16,-1-1-40-16,-1 2 57 15</inkml:trace>
  <inkml:trace contextRef="#ctx0" brushRef="#br0" timeOffset="30842.14">7503 6289 421 0,'-51'16'271'0,"44"-16"58"16,-6-1-144-16,10-1-4 16,0 1-27-16,-7 0-40 15,12 1-14-15,-7 0-28 16,-2-1-10-16,6 1-24 16,-4-1-12-16,9 1-19 15,-4 0-7-15,0 0-7 16,0 0 1-16,0 0 3 15,0 0 3-15,11 0 1 16,5 1 1-16,32 2 2 16,-21-3 0-16,0-1 1 15,3-1 1-15,0 1-1 0,0 0 1 16,0-1-2-16,0-2 0 16,2 0 0-16,1-1 1 15,-1 1-1-15,5 1 1 16,-5 1 1-16,-2-3 0 15,-6 3 5-15,-3 0 7 16,-11 0 8-16,-2 1 3 16,-5-1 1-16,1 4-2 0,-3-1 9 15,-2-1 5-15,1 0 1 16,-1 0-3-16,0-1-51 16,0-1-37-16,-13 2-79 15,-12 3-41-15,-27 11-63 16,28-3-35-16,2-2-166 15,2-3 272-15</inkml:trace>
  <inkml:trace contextRef="#ctx0" brushRef="#br0" timeOffset="31135">7731 6296 254 0,'-28'-3'223'0,"27"2"68"16,0 0-37-16,-1 2-56 15,2-1-29-15,0 0-35 16,0 0-12-16,0 0-18 15,0 16-6-15,0 37-18 0,-1-23-10 16,-1 8-19-16,0 4-10 16,0-2-15-16,0 2-5 15,2-5-8-15,0-2-3 16,1-4-1-16,0-3 1 16,-1-4 2-16,-1-4 2 15,-2-3 4-15,1-3 1 16,0-3-2-16,0-5-1 0,1-4-9 15,1-2-7-15,0-1-18 16,0 0-23-16,0 0-78 16,0 0-73-16,0 0 117 15</inkml:trace>
  <inkml:trace contextRef="#ctx0" brushRef="#br0" timeOffset="36547.67">9797 8877 305 0,'0'-1'207'0,"0"0"37"16,0 0-65-16,0 0-27 15,0 0-26-15,0 0-29 16,0 0-8-16,0 0-14 16,0 0-9-16,0 1-26 15,0 0-8-15,0 0-13 16,0 0-4-16,0-2-6 16,0 2 0-16,0-1 2 15,0 0 3-15,0 1 6 16,0-1 1-16,0 1 5 15,0-1 3-15,0 0 6 16,0 1 4-16,0 0 1 0,0 0-1 16,0 0-6-16,0-1-4 15,0 0-10-15,0 0-6 16,-1 0-9-16,0-1-4 16,0 1-4-16,0 0-2 15,0-6-5-15,0-4-2 16,1 1-6-16,13-27-1 0,3 34 2 15,1 2 3-15,0 0 12 16,0-1 4-16,-4 3 9 16,-1 3 2-16,-3 3 8 15,-1 5 2-15,-4-3 6 16,-8 0 1-16,-7 0-2 16,5 2-3-16,-6-3-4 15,3-1-1-15,1-5 0 16,-7-2 1-16,6-1-3 15,2 2-4-15,-1-4-9 16,4-6-4-16,1 2-9 16,1 0-3-16,4 1-6 15,-1 2-1-15,8 0 3 16,2-1 2-16,-1 4 9 16,1-1 4-16,-3-2 3 0,-4 4 3 15,0 5 2-15,1 1 0 16,-5 2 3-16,-1-4 1 15,-4 4 0-15,-2-5 1 16,-1 6 0-16,-3-3 2 16,-1-4 2-16,4 3 3 15,-3-6-1-15,5 0-3 16,-2-3-9-16,2-4-6 16,2-1-9-16,1-2-6 15,4 3-9-15,5 3-3 0,2 2 2 16,5 0 3-16,4-1 11 15,-1 3 5-15,4 1 7 16,-7 7 4-16,-2 3 4 16,-2-1 2-16,-8 4 5 15,-3-5 1-15,-4 2 1 16,0 1 1-16,-1-1 1 16,4 0-2-16,-6-7 2 15,-2-1-1-15,-4-3 0 16,3-1-1-16,1-3-9 15,3-3-5-15,8 0-14 16,-4-4-7-16,6 3-3 16,1-2 2-16,8 7 9 15,5 0 3-15,0 0 6 16,-1 2 1-16,-2 1 4 0,-10 0 2 16,-1 1 2-16,-2 0 3 15,-1 0 5-15,1 0 2 16,0 0 2-16,-1 0 0 15,0 0-2-15,-1 0 0 16,1 0-2-16,0 0-1 16,-3 1-6-16,-3 1-3 15,2-1-6-15,2-1-3 16,0 0-9-16,2 0 1 0,0 0-98 16,-1-1-68-16,1 0 110 15</inkml:trace>
  <inkml:trace contextRef="#ctx0" brushRef="#br0" timeOffset="38063.94">9832 9019 173 0,'0'-1'156'16,"0"-1"60"-16,0 1-20 15,0 0-22-15,0 0-8 16,0 0-13-16,0 1-10 15,0-1-13-15,0 1-9 16,0-1-21-16,0 1-8 16,0 0-18-16,0 0-7 15,0 0-12-15,-1 0-7 0,0 0-12 16,-2 4-7-16,-6 21-13 16,-41 32-4-16,23-14-5 15,2 5-2-15,-1-3 0 16,3-3-1-16,2-9 0 15,1-6 0-15,6-2-1 16,0-2 0-16,4-1-2 16,1-3 1-16,2-5-2 15,1-1 0-15,3-3-1 16,1-2 0-16,2-4-3 16,2-1-5-16,0-3-49 15,-2-1-42-15,0 0-158 16,0 0 160-16</inkml:trace>
  <inkml:trace contextRef="#ctx0" brushRef="#br0" timeOffset="38586.91">9944 8996 847 0,'-2'-5'374'0,"2"3"-186"15,-4 1-25-15,4 1-54 16,0 0-45-16,0 0-45 16,0 0-9-16,4 16 8 15,32 37 4-15,-22-22-2 16,7 3 0-16,0-2 1 0,2 0-4 15,2 3 0-15,-3-1 4 16,3 1 11-16,-2 1 7 16,-1-6 12-16,-5-4 2 15,-2-3-7-15,-2-4-4 16,-4-4-12-16,-1-3-6 16,-3-5-7-16,-1-1-3 0,-4-5 0 15,0-1 3-15,0 0-67 16,-1 0-62-16,0-1-245 15,0 1 220-15</inkml:trace>
  <inkml:trace contextRef="#ctx0" brushRef="#br0" timeOffset="39579.19">9590 9559 424 0,'-29'10'317'0,"25"-9"21"15,1-1-106-15,-1 2-6 16,3-2-77-16,0 0-31 16,0 0-49-16,-1 0-16 15,1 3-24-15,-3 13-9 16,-3 31-9-16,7-27-1 15,4 0-3-15,-1-6-2 16,1-3-5-16,0-3 0 0,0-3-2 16,3 2-1-16,-1-7 3 15,4 3 1-15,0-9-1 16,0 3 0-16,1-6 2 16,1-6 0-16,-4 1 2 15,2-5 1-15,-2 6 1 16,-1 1 0-16,-3 5-2 15,-2 3-2-15,0 4-2 16,-1 3-2-16,-1-3 2 16,0 0 1-16,3 18 4 15,6 33 3-15,-5-23 2 16,-1-3 3-16,0 9 2 16,2-3 0-16,-3 1 2 15,1 2 2-15,-1-4 6 16,-1-4 3-16,-1-3 7 15,0 0 6-15,-3-3 8 0,-2-2 3 16,-4 0 1-16,-3-4-2 16,-3-3-8-16,-4-2-3 15,-3-4-8-15,-2 1-3 16,2-4-11-16,3-1-4 16,0-3-20-16,3-4-32 15,5 2-83-15,5-1-72 16,8-5-235-16,16-2 270 0</inkml:trace>
  <inkml:trace contextRef="#ctx0" brushRef="#br0" timeOffset="40384.4">10221 9613 641 0,'-2'3'358'0,"1"-3"-29"16,-1 3-85-16,0-3-39 15,1 0-47-15,0 0-74 16,-1 2-30-16,1-1-41 15,0-1-9-15,1 0-7 16,0 0 1-16,5 3 2 16,17 6 1-16,35 3 2 0,-27-14 0 15,1 2 3-15,-1 1-1 16,-12-1 4 0,-3 3 1-16,-11 2 10 0,-4 1 10 15,-4 6 9-15,-9 1 2 16,-11 7-8-16,0 3-10 15,-3 0-12-15,2-2-4 16,10-7-5-16,1-3-2 16,7 1-3-16,5-1-4 15,3-3-3-15,4 0 0 0,6-2 5 16,4-1 4-16,8 0 8 16,3-5 7-16,4 0 20 15,0-5 11-15,-3 1 12 16,-8 1 1-16,-6-3-15 15,-7 5-9 1,-1 0-12-16,2 0-4 0,-3 1 2 16,-4 0-29-16,0 0-136 15,-1 0-34-15,1 0 86 16</inkml:trace>
  <inkml:trace contextRef="#ctx0" brushRef="#br0" timeOffset="43197.48">9244 6115 345 0,'-4'-8'197'16,"3"7"-22"-16,0 0-12 0,0 0-25 15,0 0-12 1,-1-1-23-16,0-2-10 16,0 0-18-16,1 3-11 0,0 0-16 15,0 0-5-15,0 0-4 16,0 0-2-16,0 1 0 15,-1 0-1-15,1 4 0 16,-2 8-1-16,-2 8-3 16,-12 28-3-16,7-20-10 15,-1 1-5-15,3 3-5 16,0 0-2-16,2 0-3 16,2 0-1-16,1 0-2 15,3-5 0-15,2 3-1 16,6 6-2-16,1-7 0 15,1 1 0-15,1-1 0 16,1-7 0-16,6 6 0 16,0 1 1-16,5 1 1 15,3 2 3-15,-3 0 3 16,4 3 2-16,-5 4 3 0,0-3 2 16,-1 3 2-16,-14-7 1 15,11 2 0-15,-12 2 0 16,-9-4 0-16,3 7 0 15,-8 1-1-15,-4-2-2 16,6 3-3-16,5-3-2 0,0-10-3 16,0-1-3-16,2-8-3 15,-1 1-3-15,2-1-4 16,14-2-1-16,-5-3 1 16,1-4 3-16,4 5 5 15,-4-2 0-15,7 2 3 16,1 6 1-16,-2 0 3 15,-3 5 2-15,0 8 5 16,-2 1 1-16,-1 4 1 16,4 1-1-16,-6-1-2 15,1 2 1-15,-4-5-1 16,0 2 1-16,-3-5-3 16,3 1 0-16,0 2-3 15,-1-5-1-15,0 5-1 16,-1-3-1-16,-1-3-1 15,2 4 0-15,-2-8 0 16,1 1-1-16,0-3-1 16,-2-1-1-16,4 4 0 0,-2-2-1 15,6 2 1-15,2 2-1 16,-3-5 0-16,2-6 1 16,-3 0-1-16,-2-8 1 15,0 8 3-15,2 7-1 16,-4-4 1-16,1 5 1 0,-1-3-3 15,0-2 0-15,2 4-1 16,0-3 0-16,4-2 2 16,-3-2 0-16,0-6 1 15,2 1 0-15,-7-5 1 16,3 0 0-16,-5-3 1 16,0-3 1-16,1 2 1 15,-2-4 2-15,0 0-78 16,-1 0-25-16,0-1 52 15</inkml:trace>
  <inkml:trace contextRef="#ctx0" brushRef="#br0" timeOffset="53689.88">16971 5909 230 0,'0'-1'136'16,"0"0"0"-16,0 0-13 16,0 0-4-16,0 0 4 15,0 0 4-15,0-1-1 16,-1 1-3-16,1 0-6 16,0 0-17-16,0 1-12 0,0 0-20 15,0 0-9-15,0 0-16 16,0 0-6-16,0 0-12 15,-1 0-5-15,0 0-5 16,-1 8-2-16,-5 8-2 16,-24 24 0-16,23-18-3 15,4 7 0-15,-7-3-2 16,3 4-1-16,-1-3 0 16,-15-4-1-16,13 7-1 15,-2 1 1-15,-7 3 0 16,7 4-1-16,-8 2 1 15,0 1 0-15,3 4 0 16,2-1 0-16,1-4 0 16,1-2-1-16,2 3-1 15,-5-2 1-15,5 3-1 16,0 3 0-16,1-5 0 16,0 2 0-16,3-2 0 15,-2 3-1-15,0 3 1 0,-1-4-1 16,0 3 0-16,0-3 2 15,-1 0-1-15,-1 4 0 16,0-3 0-16,-14-1 0 16,14 4-1-16,6 2 2 15,-4-3-2-15,11 2 0 0,-12-6 0 16,-7-3 1-16,9 2-1 16,-5-1 0-16,6 2 0 15,2 1 0-15,-2 1-1 16,-8-5 0-16,5 4 0 15,-4-4 1-15,0-2 0 16,11 4 0-16,-9-6 1 16,5 1-1-16,-4 0 0 15,3 0 0-15,-1 2-1 16,-2 0 1-16,2 2-1 16,0 1 0-16,0-2 1 15,3 4-1-15,1-4 1 16,-3 4 0-16,3-3-1 15,0-1 0-15,-2-2 0 16,0-6 1-16,0 5-1 16,1 2 0-16,1-2 0 15,-1 1 1-15,1-1-1 0,1 1 0 16,1 3 0-16,-5-5 1 16,4 4 0-16,-1-8 0 15,-1 0 0-15,6 7 0 16,-7-9-1-16,4 7 1 15,-2-4 0-15,-7-4 0 16,12 0 0-16,-3-2 1 16,-2-3-2-16,10 1 0 0,-8 1 0 15,-5-2 0-15,13 5 0 16,-8-11 0 0,1 0 0-16,-3 15 1 0,5 3 0 15,-13-13 0-15,15 1 1 16,-2-6 1-16,2 2-2 15,1 0 1-15,-8-4-2 16,9 5 1-16,-11-6-1 16,6 3 2-16,6 0-1 15,-14-4 3-15,16 0 2 16,-7 1 1-16,-2-3 1 16,5 1-2-16,-5 0-2 15,-2-1-1-15,3 4-2 16,1-2 2-16,-3 1-1 15,7-1 0-15,-5 1-1 16,-5 0 1-16,1-1-1 0,-1 2 0 16,2 2 1-16,4-2 0 15,1 7 3-15,2-6 1 16,-5-6 0-16,3 1 0 16,3-10-37-16,-2-1-33 15,14-8-123-15,-2-12-149 0,2-17 215 16</inkml:trace>
  <inkml:trace contextRef="#ctx0" brushRef="#br0" timeOffset="55435.91">17109 5908 453 0,'-3'1'286'16,"-1"-1"-71"-16,2 0-23 15,2-1-18-15,-1 0-72 16,1 1-19-16,0 0-27 0,0 0-14 16,0 0-15-16,0 0-7 15,0 0-7-15,2 8-1 16,4 6-5-16,15 25 1 15,-7-19-1-15,0 1 0 16,0 1 7-16,3 5 4 16,-3-2 3-16,1 0 0 15,6 7-5-15,-3-2-2 0,5 3-6 16,1 5 0-16,1-1-1 16,7 5 0-16,-5 0 6 15,-1-3 2-15,-4 2 5 16,-5-5 2-16,5 4-1 15,-4 1-1-15,8-1-3 16,-4 2-1-16,0-7 0 16,3 4-2-16,-7 0-1 15,4 0 0-15,-2 3-1 16,-3-3 0-16,3 2-1 16,2 6 1-16,-3-4-1 15,3-1-1-15,-1-2 0 16,-2-1 0-16,0-2-3 15,4 3 1-15,-4-1-2 16,-5-4 0-16,5 0-1 0,-2 4 1 16,2-3 0-16,5 4 1 15,-12-1 1-15,2-3-1 16,-4 3 0-16,-1-2-1 16,6 0-1-16,-5-3 1 15,6 1-2-15,0-1 0 16,3 0 0-16,-3 1 0 15,0 0 2-15,1-4-1 16,-3 1 1-16,0 1 0 16,2 1-2-16,0 7 0 15,2-4-1-15,0 1-1 0,1-1 0 16,-1 0 0-16,1 1-1 16,1-2 1-16,1-2-1 15,-1-2 0-15,3-2 1 16,-2 2-1-16,-2-2 0 15,-3 3 1-15,-3-4 0 16,4 2 0-16,0 1 0 16,-3-3 0-16,-3 2 1 15,1 1-2-15,-1-2 2 16,3 1 0-16,2 1-1 16,-8-1 1-16,1-2 0 15,5-3-1-15,0-1 1 16,1 0-1-16,-1 4 1 15,1 3 0-15,-3-5-1 0,2 1 1 16,-2-5-1 0,-1-2-1-16,0 2 0 0,-2-1 1 15,2 2-1-15,0 3 1 16,-1-1-1-16,3 0 1 16,-3 0-1-16,1-3-1 15,1-1 1-15,1-3-1 0,0 3 1 16,4 0 0-16,-3-2 0 15,-3 3-1-15,1-6 2 16,4 3-2-16,-6-1 1 16,-2-1 0-16,7 3-1 15,-15-4 1-15,11 5 2 16,-1 0 1-16,-5 1 1 16,4-1 0-16,-4-2-1 15,-5-2 0-15,4 0 0 16,1 0-1-16,-2-2 1 15,5 0-1-15,1-1 0 16,-5 0 1-16,3 0 0 16,5 0-1-16,-7 1 0 15,3-5 0-15,0 3 1 16,-10-5 0-16,6-2 0 16,4 9 1-16,-6-11-2 15,9 7 1-15,-5-4 0 0,-3-1-2 16,3 4 1-16,-1-1-1 15,-5-2 0-15,0-2 1 16,3 1 1-16,-3-3 0 16,5 3 2-16,-1-2 0 15,-4-2 1-15,-1-1 2 0,1-2-22 16,-1-1-20-16,0 1-52 16,0 0-31-16,0-1-72 15,0-1-55-15,-7-3 158 16</inkml:trace>
  <inkml:trace contextRef="#ctx0" brushRef="#br0" timeOffset="57214.25">15962 9855 365 0,'-5'-1'242'15,"7"-2"-12"-15,-3 2-79 16,1 1-3-16,0-1-47 15,0 1-16-15,0-2-5 16,3 1-2-16,-1 0-12 16,-2 0-8-16,6-3-20 15,-2 2-11-15,9-4-11 16,27-6-4-16,-29 7-5 16,4 1-1-16,1 1 3 0,-1-2 2 15,3 0 4 1,-2-4 2-16,-1 7 2 0,3 1 1 15,1-3-1-15,-1 0-2 16,1 1-1-16,2 1-3 16,2 4-2-16,3 0 1 15,2-2 0-15,-3 1 2 16,2-3-1-16,1 8 0 16,-4-1-3-16,3-1 0 0,-6 2 0 15,4-5-1-15,-4 0 0 16,4-3 1-16,4 0-2 15,-5 0 0-15,5-2-2 16,-2 7 0-16,3-2 0 16,1-2 1-16,2 1 3 15,1 0 0-15,3 4 0 16,-5-1 0-16,-3-3-2 16,3 2 0-16,-3 1-2 15,-1-1 1-15,11 7-1 16,-11-8-1-16,4-1 1 15,4 0-1-15,-4-2 1 16,2 3 2-16,-1 2 2 16,-2-1 1-16,7 2 1 15,-1-2 0-15,6-2 0 16,3 2 0-16,-16-6-2 0,4 4 0 16,-1 3-1-16,-3-2 0 15,9 2-1-15,0-1 0 16,-5-1-1-16,2 0 0 15,5-1 2-15,-1 4 2 16,6-4 0-16,0-1 1 16,-4 1-2-16,-8-8-2 15,-3 5 0-15,-3 2-1 0,-3-2 0 16,8 4 0-16,-4-1-1 16,1 2 0-16,-1-1 0 15,-4-5 0-15,1 2 0 16,-4 1 0-16,3-1 2 15,-4 1 0-15,3-1 0 16,-3-6 0-16,1 8-1 16,1-6 1-16,1 10 2 15,-4-2-1-15,-5-3 2 16,-2 2-1-16,2-3-2 16,-4 0 0-16,12 2-3 15,-6 0-1-15,-5-5 0 16,14 4-3-16,-7 1 2 15,8 0-2-15,-1 0 1 16,-2-1 0-16,-1-1-1 0,0 1 0 16,2 0 1-16,0 2-1 15,0 0 1-15,1-2 1 16,4 2-2-16,-1 0 0 16,-2-1 2-16,0 1-1 15,-1-1 3-15,-2 2 2 16,-4 3 2-16,-9-5 0 15,0 3 0-15,0-2-1 16,-1-1-1-16,7 3 0 0,-10-2 1 16,-1-1 1-16,-3 0 3 15,-8-2 3-15,5 0 4 16,0 2 4-16,-1 0 0 16,0 0-1-16,0 0-23 15,0 0-35-15,0 0-108 16,0 0 477-16</inkml:trace>
  <inkml:trace contextRef="#ctx0" brushRef="#br0" timeOffset="58986.66">17913 8936 570 0,'0'-1'314'16,"0"0"-51"-16,0 0-17 15,0 0-45-15,1-2-33 16,-1 2-48-16,0-3-18 0,0 2-27 16,0 1-12-16,0-2-22 15,0 2-10-15,0 0-19 16,0-1-7-16,0 0-6 16,0 1-3-16,1 0 1 15,0 0 0-15,3-2 3 16,-4 2 2-16,0 0 5 15,0 1 2-15,0 0 2 16,0 0 0-16,0 0 0 16,0 2-1-16,0 1 1 15,0 2-1-15,-1-5-1 16,0 2-1-16,0-2-4 16,0 0-4-16,0 0-4 15,0 0-5-15,0 0-6 16,0 0-3-16,0-1-4 0,-1 0 1 15,2-1 3-15,0 1 4 16,0 0 7-16,11-2 2 16,-1 2 5-16,0 0 2 15,22 2 4-15,-32 3 4 16,2 5 7-16,-5 0 1 16,-1 2 0-16,0 0-2 15,-7-3-5-15,-2 1-2 16,5-2-1-16,2-4 1 0,0 0-1 15,0-3 1-15,1-3-4 16,-3-1-4-16,2-2-5 16,5 1-6-16,1-1-12 15,1 1-2-15,7-1 0 16,2 1 2-16,2 1 11 16,3 3 3-16,-5 0 7 15,2 1 2-15,-4 0 7 16,-4 2 2-16,0 3 6 15,-7-1 1-15,-1 2-1 16,-3-2 0-16,3 0-3 16,-5 2 1-16,3-4 0 15,-1 0 0-15,-6-3-3 16,13 0-1-16,-9-3-6 16,5-1-3-16,2 0-8 15,-4-5-7-15,9 2-4 0,5 1-2 16,1-4 10-1,2 1 6-15,-4 2 11 0,1 4 7 16,-3 1 10-16,-4 3 3 16,3-1 3-16,-5-1-1 15,1 1-6-15,0 1-2 16,0 0-5-16,0 0 0 16,0 0-3-16,-1 0-3 0,-2 4-4 15,0 2-2-15,1-1-2 16,0-1 0-16,1-2-20 15,-1 0-36-15,1-2-136 16,0 0-206-16,-4 11 251 16</inkml:trace>
  <inkml:trace contextRef="#ctx0" brushRef="#br0" timeOffset="59822.51">17596 8891 679 0,'-29'-30'338'0,"27"28"-106"15,-3-4-12-15,4 5-29 16,0 0-44-16,0 0-65 16,0 1-23-16,0 0-35 15,-1 8-10-15,-3 15-4 16,0 28 0-16,5-27-2 16,2-2-2-16,2-5-3 15,2-2-1-15,1-4-2 16,0-2 1-16,-1-4-1 0,0-3 1 15,1-2 0-15,-2-3 2 16,2-4 1-16,1 0 0 16,0-5 0-16,0 1 0 15,-1 0-2-15,2 1 0 16,-3 6-2-16,0 2-2 16,0 4-4-16,-1 4 1 15,-1 5 3-15,2 2 2 16,-1 4 6-16,2-5 4 0,0-1 6 15,-2-4 1-15,-2-2 8 16,2-2 0-16,0-3 2 16,1-2-1-16,1-8-3 15,1-2-2-15,-1-6-1 16,-2 0 0-16,-4 1-2 16,-1 1 0-16,-3 2-11 15,-2 5-22-15,1 2-100 16,1 1-87-16,1 8 120 15</inkml:trace>
  <inkml:trace contextRef="#ctx0" brushRef="#br0" timeOffset="61835.25">17982 10213 409 0,'0'0'292'0,"0"0"-2"16,0 0-82-16,0 0-11 15,0-1-54-15,0 0-25 16,0 0-14-16,-1-8-6 16,-3-3-22-16,1 1-9 15,-12-21-20-15,6 29-9 16,0 1-12-16,4 2-5 0,-7 0-10 16,-6 0-1-16,13 1-8 15,-2 4-3-15,5 3-6 16,4 4-5-16,-3 6 0 15,-3 5 0-15,4 6 4 16,1 6 4-16,3 2 4 16,-6 2 0-16,2-1 1 15,1-2 2-15,3 0 0 16,4-3 0-16,-2-4 0 16,-5-4 0-16,-1-6 2 15,0-3 1-15,-4-4-1 16,1-4-22-16,0-3-101 15,-2-4-84-15,-3-6 116 16</inkml:trace>
  <inkml:trace contextRef="#ctx0" brushRef="#br0" timeOffset="62047.92">17736 10378 1070 0,'0'-2'452'15,"2"1"-273"-15,1-3 7 0,-3 3-52 16,0 0-33-16,4 0-41 16,16-1-14-16,35 0-23 15,-21 2-7-15,-3 0-7 16,-3 0-3-16,1-1-62 16,-6-1-82-16,13 4 88 15</inkml:trace>
  <inkml:trace contextRef="#ctx0" brushRef="#br0" timeOffset="63000.09">18239 10459 735 0,'-1'-1'354'16,"0"0"-119"-16,0 0-29 16,0 0-37-16,0 1-38 15,-1 0-59-15,1 0-22 16,0 0-28-16,-4 19-6 15,4 34-5-15,7-29-1 16,3-3-4-16,1-3-3 16,2-7-2-16,0-1 0 15,1-10 0-15,0 0 0 0,-1-6 2 16,3 0 1-16,-6-4 0 16,-1-6 0-16,-2 4 1 15,-5-3 1-15,4 8-1 16,3 6-2-16,-7 4-3 15,2 0-3-15,-3 4 0 16,4 7 2-16,5 1 8 16,-8 1 8-16,8 0 20 15,-3-8 9-15,3 3 8 16,7-1-2-16,-5-6-13 16,-6-7-6-1,-2 2-7-15,1 0-1 0,-4 0-2 16,4-10-1-16,5-12-4 15,3-21-1-15,-9 33-5 0,-5 2-20 16,2 2-75-16,4 1-61 16,-4 1 84-1</inkml:trace>
  <inkml:trace contextRef="#ctx0" brushRef="#br0" timeOffset="63842.73">18777 10382 642 0,'-1'-1'357'16,"-1"0"-21"-16,1-1-109 15,0 1-56-15,0 0-45 16,0 0-75-16,1 0-24 16,0 0-19-16,7-2 0 0,16-2-3 15,26 1 1-15,-26 5-1 16,-7-1-1-16,-3 0-14 15,2 2-76-15,-12 0 61 16</inkml:trace>
  <inkml:trace contextRef="#ctx0" brushRef="#br0" timeOffset="64061.22">18770 10474 696 0,'7'2'386'16,"0"0"-101"-16,8 0-88 16,-2-1 12-16,9 3-84 15,-5-2-34-15,2-1-43 0,-4 1-17 16,-3-2-110-16,4 1-82 16,5-4 98-16</inkml:trace>
  <inkml:trace contextRef="#ctx0" brushRef="#br0" timeOffset="64428.42">19275 10270 802 0,'-7'-25'369'0,"-3"8"-145"15,3 2-43-15,-10-3-12 16,1 3-44-16,-4 3-50 16,2 6-12-16,2 2-17 15,2 1-11-15,5 10-25 16,3 4-11-16,6 15-16 0,3 11-2 15,6 9 9-15,-1 6 2 16,6-3 6 0,1 1 0-16,0-6 2 0,2-2 1 15,-3-5 2-15,-2-3 0 16,-4-13-1-16,-4-3-39 16,-5-13-149-16,-2-2 129 15</inkml:trace>
  <inkml:trace contextRef="#ctx0" brushRef="#br0" timeOffset="64589.43">19078 10393 731 0,'1'-6'381'0,"13"4"-98"16,1 2-55-16,4 0-42 15,1 2-47-15,-1-1-59 16,3 2-22-16,-1-2-45 15,1 3-61-15,4 0 33 16</inkml:trace>
  <inkml:trace contextRef="#ctx0" brushRef="#br0" timeOffset="65110.55">19501 10432 1082 0,'-14'1'461'16,"13"-1"-232"-16,0 0-95 15,0 0-39-15,-1 5-30 16,-3 10-41-16,-20 28-7 0,27-29-10 16,-4-2-4-16,10-3-4 15,-5-3-3-15,6-4 2 16,6-2 2-16,-7-5 4 15,5-3 3-15,-4-3 3 16,3-2-1-16,0-3 0 16,-6-1 0-16,5 2-2 15,-4 3-2-15,-2 4-1 16,-1 4-4-16,-1 5 0 16,0 2 0-16,-3-3 0 15,1 7 3-15,5 19 5 16,10 33 1-16,-8-27 4 15,3 0 3-15,-1-4 8 16,-2-1 5-16,2-1 9 16,-3-4 2-16,-2-4 7 15,-1-1 4-15,-5-9 16 0,-3 0 8 16,-3-2 1-16,-4-5-4 16,-4-1-22-16,0 0-15 15,-2-6-21-15,-2 1-26 16,3-4-80-16,4-1-53 15,5 4-154-15,9-2 180 16</inkml:trace>
  <inkml:trace contextRef="#ctx0" brushRef="#br0" timeOffset="65396.57">19970 10443 1239 0,'-58'-1'515'0,"54"-2"-285"16,3 0-66-16,1 2-43 15,0 1-47-15,0-1-57 16,0 0-11-16,12 1 2 15,3 0 3-15,39 0-1 16,-29 0 0-16,-4-1-3 0,5 0-1 16,-6 0 5-16,-4 1-44 15,-3-2-140-15,-1 2-122 16,-2-1 164-16</inkml:trace>
  <inkml:trace contextRef="#ctx0" brushRef="#br0" timeOffset="65606.05">20024 10304 1037 0,'0'5'462'0,"1"4"-246"16,1 3 5-16,-1 10-76 16,0 2-40-16,0 4-51 15,-2-1-19-15,2-3-22 16,-1-2-5-16,5-2-5 15,5-2 0-15,-2-6-82 16,4-2-77-16,1-6 98 16</inkml:trace>
  <inkml:trace contextRef="#ctx0" brushRef="#br0" timeOffset="66002.78">20532 10173 1250 0,'-19'-8'517'16,"3"-2"-308"-16,5 4-43 16,-5 1-39-16,2-4-43 0,5 9-51 15,1 4-19-15,0 3-25 16,6 8-9-16,-1 5-3 15,0 1 1-15,10 18 9 16,-3 0 5-16,4 9 8 16,-3 4 1-16,2-3 4 15,0 0-1-15,2-6 0 16,1-4-1-16,5-6-1 16,1-2 1-16,-4-5 3 15,-3 0 1-15,-9-10 5 16,0-1 2-16,-1-8-34 15,-6-7-38-15,-2-3-128 16,1-3-97-16,1-11 172 16</inkml:trace>
  <inkml:trace contextRef="#ctx0" brushRef="#br0" timeOffset="66142.91">20334 10453 649 0,'14'-2'420'0,"8"2"-50"15,-5-2-113-15,-1-1-20 16,1-1-86-16,-2 1-30 16,7-3-50-16,1 2-25 15,1-1-58-15,3 0-69 16,8 0 53-16</inkml:trace>
  <inkml:trace contextRef="#ctx0" brushRef="#br0" timeOffset="66617.07">20740 10424 1074 0,'27'11'482'0,"-29"-11"-184"15,-2-1-105-15,2 0-58 16,2 1-36-16,0 0-65 16,0 0-15-16,8 0-9 15,6 0-2-15,32 2-1 0,-27 2 0 16,-1 1-2-16,0-2 0 16,-6 3-2-16,2 0 1 15,-10 4 3-15,0 3 1 16,-3 2 1-16,-11 0 0 15,-2 0-1-15,-5 0 0 16,0 1 1-16,2-2 2 16,5-5-1-16,4 2-1 0,3-7-1 15,3-3-1-15,9 5 10 16,2-5 4-16,3-1 11 16,8 1 4-16,-10-4-1 15,1 3-3-15,6 2-9 16,-10-3-7-16,4 1-35 15,-1 0-55-15,-2-6-257 16,8-10 223-16</inkml:trace>
  <inkml:trace contextRef="#ctx0" brushRef="#br0" timeOffset="68785.07">18682 6681 534 0,'-2'-1'351'16,"-5"-1"-46"-16,1 0-58 15,1 0-15-15,1 1-69 16,2 0-23-16,1 0-44 15,0 0-21-15,0 0-35 16,0 0-12-16,1 1-15 16,2 0-2-16,26 1-2 15,47 4 0-15,-26-5-3 16,3 2-1-16,-6-4 1 0,-6 1 0 16,-6 0 3-16,-3 1 0 15,-6 0 1-15,-2 0 1 16,-10 0 1-16,-3 0 0 15,-6 0 4-15,-4-1 6 16,0 1-2-16,-1-1-18 16,0 0-47-16,0 1-34 15,-12 0-73-15,-12 0-20 0,-26 4-10 16,28-3 8 0,9 2 44-16,4-2 37 0,-2-1 53 15,5 0 23-15,-1 0 54 16,5 0 17-16,-3 0 35 15,5 1 12-15,0-1 7 16,0 0 2-16,1 0 5 16,-1 2-1-16,1 14-4 15,2 30-8-15,-1-21-19 16,2 3-11-16,-5 4-22 16,-4 3-11-16,7 0-17 15,0 0-6-15,2-4-7 16,1-7-3-16,-4-8 0 15,-1-3 0-15,0-3 1 16,1 4 0-16,1-5 0 16,1 0-1-16,0-6-13 15,-4-2-46-15,2-3-150 16,-1 1-36-16,1 0 123 0</inkml:trace>
  <inkml:trace contextRef="#ctx0" brushRef="#br0" timeOffset="69311.09">19453 6024 965 0,'-1'2'492'15,"-3"-2"-222"-15,2 5-19 16,1-5-19 0,-1 0-98-16,1 0-28 0,-4 6-36 15,0 12-11-15,-33 29-17 16,23-25-6-16,3-4-10 16,2 2-5-16,3-7-7 15,0-1-1-15,1-4-4 16,-1-4-1-16,5 0-6 15,2-4-2-15,0 0-11 0,0-2-5 16,0 1-3-16,0 0-1 16,0 0 5-16,4-4 6 15,2-7 7-15,2 1 2 16,32-24 3-16,-31 27 2 16,-3 4 3-16,-7-5 3 15,-2 7 12-15,2 2 6 16,-2 1 13-16,3-1 1 15,0 0-7-15,-1 0-7 0,0 0-14 16,-2 10-4-16,-11 1-5 16,-25 28-1-16,28-31-4 15,5-5-2-15,1 1-5 16,0-3-7-16,5-1-70 16,1 3-48-16,-1-3-118 15,0 0 93-15,-1 0 80 16</inkml:trace>
  <inkml:trace contextRef="#ctx0" brushRef="#br0" timeOffset="73836.45">23052 6597 769 0,'-40'-17'406'16,"30"17"-151"-16,4 0-30 15,-2 0-30-15,2 1-53 16,2-2-15-16,4 0-34 16,0 1-17-16,0 0-29 15,0 0-15-15,0 0-23 16,0 0-5-16,3 0-4 15,21 2 0-15,34 7 2 16,-27-7-1-16,6 1 2 16,1-2-2-16,5 1 0 15,0-2 1-15,-2-1-1 16,-6 1 2-16,-9-1 0 16,-2 2 0-16,-14 0 3 15,1 2-25-15,-9-2-70 16,-2 1-59-16,-7-2-158 15,6-1-75-15,-6 0 236 0</inkml:trace>
  <inkml:trace contextRef="#ctx0" brushRef="#br0" timeOffset="74058.17">23236 6621 509 0,'-5'2'319'0,"1"1"-50"16,3 2-68-16,1 5-27 15,3 3-32-15,0 4-8 0,0 7-8 16,0 0-6-1,1 6-20-15,0 2-11 0,-1 3-28 16,2 1-14-16,-4-3-20 16,1-3-7-16,0-4-8 15,-1-6-3-15,3-1-3 16,-2-5 0-16,0-5-4 16,-1 0-6-16,1-9-99 15,3 0-81-15,2-11 112 16</inkml:trace>
  <inkml:trace contextRef="#ctx0" brushRef="#br0" timeOffset="74286.67">23623 6200 1072 0,'0'-6'479'0,"0"7"-214"0,-1-1-29 15,-1 0-20-15,1 0-50 16,0 0-70-16,-4 6-28 16,-5 16-41-16,-37 25-11 15,29-26-11-15,4 0-32 16,8-5-128-16,1 3-91 16,14-8 139-16</inkml:trace>
  <inkml:trace contextRef="#ctx0" brushRef="#br0" timeOffset="74783.99">24295 6804 985 0,'0'0'406'0,"0"0"-243"16,0 0-7-16,0 0-31 15,3 6-20-15,3 11-36 16,9 29-18-16,-13-32-24 16,3 0-8-16,-1-4-8 15,-1-5-3-15,3 1-3 16,-6-5-32-16,-2-1-161 16,-1 1 135-16</inkml:trace>
  <inkml:trace contextRef="#ctx0" brushRef="#br0" timeOffset="74974.41">24358 6598 980 0,'4'-1'457'0,"5"1"-241"15,-3 0-49-15,1 1-56 16,3 3-63-16,-5 3-17 15,2 0-119-15,-1 3-91 16,6 12 111-16</inkml:trace>
  <inkml:trace contextRef="#ctx0" brushRef="#br0" timeOffset="75344.61">24617 6679 983 0,'-10'0'495'15,"1"0"-174"-15,-1 1-144 16,2 1-22-16,-2 4-78 16,0-1-22-16,4 3-39 15,2-1-12-15,4 4-8 16,3 2-2-16,5 4 5 16,2 2 2-16,2 0 4 15,3 1 3-15,-1-1 7 16,1-2 4-16,-3-2 9 15,-2 0 5-15,-8-4 15 0,-1-2 11 16,-5 1 23-16,-4-4 6 16,-7-1-4-16,-2 1-13 15,-2-1-30-15,1-2-11 16,5-1-20-16,1 0-10 16,4-3-49-16,5 0-38 0,2-1-94 15,2 1-83-15,-1 0 169 16</inkml:trace>
  <inkml:trace contextRef="#ctx0" brushRef="#br0" timeOffset="76118.67">25580 6811 686 0,'1'25'340'0,"2"-27"-109"16,-1-3 2-16,-1-5-65 15,1-1-19-15,-2-6-42 16,0-2-23-16,-6 2-22 15,-4 2-5-15,-6 3-11 16,-1 4-8-16,-2 2-17 16,4 6-7-16,-5 1-15 0,7 6-6 15,-1 11-12-15,-8 2-4 16,13 7 0-16,-3 3 4 16,10-6 11-1,2-2 7-15,3-5 6 0,7-2 3 16,-3-5-2-16,6-1-1 15,-1-9-2-15,0 1-2 16,3-7 0-16,3-3 1 0,-1-3 1 16,1-3 0-16,-3 5 2 15,-4 2-1-15,-3 6 2 16,-4 4 0-16,-1 2 5 16,0 1 3-16,-3 1 1 15,1 2-1-15,1 2-5 16,-1-1-2-16,3-1-6 15,0-4-1-15,0-3-34 16,1 2-34-16,3-6-147 16,2-3-315-16,6-7 353 15</inkml:trace>
  <inkml:trace contextRef="#ctx0" brushRef="#br0" timeOffset="76492.56">25797 6765 837 0,'10'9'426'16,"-8"5"-136"-16,0-1-30 16,0 8-105-16,-8-1-31 15,3 0-58-15,1-1-18 16,0-5-23-16,1-6-8 16,1-6-5-16,0 1-5 15,0-6-4-15,0 3-2 16,0 0-2-16,0-1-1 0,0 0-3 15,1 0-1-15,15-9 2 16,28-21 0-16,-31 16 4 16,0 1 2-16,1 5 6 15,-3 3 8-15,-2 5 18 16,-4 1 11-16,-1 2 24 16,1 3 2-16,-5 5-9 15,0 4-7-15,-5 0-26 16,5-1-9-16,1-2-13 15,1-4-7-15,7 0-54 16,-6-3-69-16,13-4-167 16,12 0 176-16</inkml:trace>
  <inkml:trace contextRef="#ctx0" brushRef="#br0" timeOffset="77604.28">23121 7735 773 0,'-3'0'412'15,"1"-4"-92"-15,-2 4-56 16,3-1-66-16,0 0-46 0,0 1-67 16,0 0-26-16,-1 0-48 15,-4 3-15-15,3 8-19 16,-9 11-1-16,1 29 7 16,17-31 7-16,7-1 7 15,0-5 2-15,1-9-1 16,5 1 0-16,-1-6 0 15,1-9-2-15,2-1 3 16,-3-1 1-16,-3-6 7 16,-6 4 8-16,-10-7 14 15,-4 1 2-15,-12 3-4 16,-1 0-4-16,-4 6-16 16,0 4-5-16,2 6-8 15,2 1-8-15,2 9-10 16,3 1-3-16,7 6 0 0,1 0-33 15,9 1-144-15,3-4 142 16</inkml:trace>
  <inkml:trace contextRef="#ctx0" brushRef="#br0" timeOffset="77856.53">23411 7721 905 0,'3'6'419'0,"-1"0"-161"16,-2 4-57-16,-1 9-42 16,1 3-39-16,-3 7-59 15,1 7-18-15,7 3-25 16,1 3-6-16,3-1-6 16,0-6-1-16,-5-5-1 15,1-15-1 1,-3-8-2-16,1 1-13 0,2 11-99 15,5-4-62-15,-2-16-276 16,-10-13 278-16</inkml:trace>
  <inkml:trace contextRef="#ctx0" brushRef="#br0" timeOffset="78096.08">23428 7722 875 0,'11'-5'401'0,"2"2"-182"0,0 0-22 15,1 4-66-15,4 2-19 16,-1 2-27-16,1 2-8 16,-6 2-11-16,-1 0-6 15,-6 4-14-15,-3 2-5 16,-5 1-13-16,-3 3-1 16,-6-4-5-16,-6 1-1 0,3 0-5 15,0-4-2-15,3-2-37 16,7-4-45-16,4-6-143 15,-5-7 131-15</inkml:trace>
  <inkml:trace contextRef="#ctx0" brushRef="#br0" timeOffset="78307.57">23719 7604 880 0,'2'8'454'15,"-2"5"-176"-15,-1 11-75 16,-3 5-34-16,-2 7-83 16,1 2-23-16,5-3-39 15,4-3-12-15,8-8-10 16,2-9-3-16,3-3-3 0,4-4-29 16,-6-5-116-16,1 1-106 15,-7-4 148-15</inkml:trace>
  <inkml:trace contextRef="#ctx0" brushRef="#br0" timeOffset="79389.49">23666 7703 794 0,'7'2'374'0,"4"-1"-162"15,3 0-15-15,5-1-47 16,3 0-35-16,2 0-42 15,1 0-20-15,3 0-30 16,-1-1-8-16,-4 3-7 16,-6 4-2-16,-2 1-1 15,-3 6-1-15,-3 2 1 16,5 6 2-16,-8 0 1 16,-5-2 2-16,-1-1-2 15,0-4 1-15,0-6 2 16,2-1-6-16,1-6-35 15,-7-3-26-15,4 1-62 0,0 0-11 16,-1 0-2-16,0-15 8 16,-9-32 27-16,-2 25 10 15,7 2 28-15,7 2 16 16,5 3 41-16,1 2 28 16,4 4 70-16,-3 2 18 15,-1 6 22-15,9 2-7 16,-6 4-27-16,-1 2-2 15,4 6-7-15,-4 2-7 0,-2 6-24 16,-2 2-12-16,-6 0-23 16,0 1-7-16,-1-7-7 15,1-1-3-15,0-7-2 16,0-7-1-16,2 3 0 16,-2-4-2-16,0-1-9 15,0 0-7-15,0-1-7 16,0 1 0-16,2 0 7 15,6-9 4-15,1-2 4 16,27-27 1-16,-30 31 1 16,-1 5 2-16,-2 2 7 15,1 2 5-15,-4-1 11 16,0 0 3-16,0 0-4 16,0 0-4-16,2 11-12 15,0-1-6-15,-2-8-4 0,3 3-3 16,-3-5-1-16,3 2 0 15,1 0 0-15,0 0-4 16,-1-2-6-16,0 0 1 16,-1 0 1-16,0 0 5 15,0 0 6-15,1 0-1 16,2 1 1-16,3 0-1 16,2 1 1-16,4 3 2 15,30 11-2-15,-25-13 2 0,9-2 0 16,-4-4 0-16,8-1 1 15,-8-3 2-15,-6-2 1 16,1 2 1-16,-14-3 4 16,5 3 5-16,-13-1 12 15,-3-1 4-15,2 0 3 16,-6-1-3-16,1 4-3 16,1 3-2-16,-3 3-4 15,0 4-2-15,6 7-3 16,-2 0-2-16,2 5 2 15,3 2-1-15,2-3-2 16,3-4 1-16,4-7 6 16,3 2 3-16,3-4 1 15,-2-1-1-15,0 1-7 16,2-3-2-16,-2-3-4 16,-1 0 1-16,2 0-1 0,-11 2-1 15,1 3 1-15,-2-1 1 16,-1 0 3-16,1 0 1 15,0 0-1-15,0 0-4 16,0 0-13-16,0 0-12 16,0 0-86-16,0 0-48 15,0 0-111-15,16-7-362 0,39-35 435 16</inkml:trace>
  <inkml:trace contextRef="#ctx0" brushRef="#br0" timeOffset="79616.75">24615 7553 904 0,'0'9'469'16,"0"8"-163"-16,0 13-73 15,-3 6-25-15,2 7-68 16,1 2-26-16,4-4-54 16,3-3-17-16,4-11-24 15,2-5-7-15,1-6-5 16,-6-8-1-16,-2-4-3 15,-5-2-5-15,0-1-59 16,-1-2-44-16,0 1-166 16,-1 0-321-16,0-1 394 0</inkml:trace>
  <inkml:trace contextRef="#ctx0" brushRef="#br0" timeOffset="86499.74">23623 5095 524 0,'-38'1'377'15,"31"-4"32"-15,2 3-186 16,4 0-7-16,1 0-88 16,-1 0-33-16,1 0-58 15,0 0-18-15,0 0-17 16,20-3-1-16,38-1 2 15,-25 4-1-15,2-2 0 16,2 0-1-16,-7-1 1 16,-2-2 0-16,-8 4 1 15,-11 0 1-15,-6 2 2 16,-1-1 3-16,-2 0-5 16,0 0-2-16,0 0-5 15,0 0-5-15,-1 0 3 0,0 0 2 16,-1 0 3-16,-11 2 0 15,5-1 3-15,2 0 2 16,-24 13 0-16,29 0 1 16,-2 4 1-16,1 4-1 15,-1 5-1-15,1-2 0 16,2 6-2-16,5-2 0 16,3-2-1-16,-3-4-1 0,3-8 0 15,-5-2 2-15,0-5-45 16,-1 0-45-16,-9-2-107 15,-5-1-51-15,-9 1 0 16,1 2 39-16,-2-2 105 16,1 3 51-16,0-3 68 15,2-2 38-15,7-1 62 16,4 0 21-16,5-2 13 16,2-1-21-16,2 0-50 15,-1 0-15-15,0 0-16 16,0 0 0-16,7 1 5 15,12 0-2-15,30 2-19 16,-28-5-9-16,3-1-12 0,2-1-37 16,1-1-203-16,-1-1 164 15</inkml:trace>
  <inkml:trace contextRef="#ctx0" brushRef="#br0" timeOffset="86704.91">24020 5346 767 0,'-6'6'379'16,"6"-2"-116"-16,0-1-30 15,1 4-42-15,0-3-42 0,3 4-66 16,1-1-28-16,-2 0-34 16,-1 1-10-16,-1-3-16 15,5 1-53-15,2-6-202 16,4-3 177-16</inkml:trace>
  <inkml:trace contextRef="#ctx0" brushRef="#br0" timeOffset="86928.03">24176 5093 892 0,'6'2'415'0,"2"3"-177"15,1-1-13-15,-2 14-63 0,0 1-25 16,-3 12-44-16,0 6-27 16,-2 2-31-16,1-2-10 15,2-8-11-15,1-7-3 16,1-8-5-16,-1-5-27 16,-2-4-123-16,3-5-88 15,-2-3 131-15</inkml:trace>
  <inkml:trace contextRef="#ctx0" brushRef="#br0" timeOffset="87121.09">24251 5294 656 0,'3'-34'368'0,"2"34"-54"16,0 0-69-16,4 1-70 16,2 0-40-16,5 0-51 15,6 1-17-15,0-1-24 16,-1-1-11-16,-7 0-16 15,-7-1-5-15,2-1 0 16,-3 0-34-16,4 0-120 16,-2 0-97-16,0-6 133 15</inkml:trace>
  <inkml:trace contextRef="#ctx0" brushRef="#br0" timeOffset="87330.86">24433 5068 544 0,'0'2'359'0,"-3"-2"-18"16,3 8-89-16,4 5-18 16,-4 7-45-16,-2 5-24 15,1 8-55-15,-8 1-25 16,7 2-38-16,2 0-14 16,0-5-16-16,5-5-5 15,3-6-6-15,-6-6-12 16,6-4-109-16,2 0-74 0,-2-7 110 15</inkml:trace>
  <inkml:trace contextRef="#ctx0" brushRef="#br0" timeOffset="87527.65">24700 5353 1150 0,'3'4'509'0,"0"2"-256"15,0-2 10-15,-2-1-77 16,-1-3-34-16,0 0-65 16,0 0-29-16,0 0-33 15,0 0-17-15,0 0-88 16,0 0-70-16,0 0 88 16</inkml:trace>
  <inkml:trace contextRef="#ctx0" brushRef="#br0" timeOffset="88132.15">24687 5205 1024 0,'0'-12'465'0,"0"12"-206"15,0-1-13-15,0 0-25 16,0 1-42-16,0 0-59 16,0 0-28-16,0 0-43 15,0 0-14-15,0-1-20 16,0 0-8-16,0 0-45 15,0-1-65-15,0 1-39 16,0 0 72-16</inkml:trace>
  <inkml:trace contextRef="#ctx0" brushRef="#br0" timeOffset="90892.42">25500 7750 606 0,'-16'26'336'0,"16"-28"-57"16,-1 0-38-16,-5-5-62 15,5 3-31-15,-6-6-42 16,-5-2-15-16,1 2-22 15,0 0-9-15,1 3-22 16,0 3-12-16,3 3-15 16,-3 1-7-16,5 0-9 15,4 3-5-15,-1 3-8 16,2-6-1-16,-1 0 1 16,-1 8 2-16,-3 11 6 15,-1 26 4-15,6-33 5 16,5-1 0-16,-1-6 0 15,-1 1 1-15,4-3 0 0,1-4 0 16,5-9 1-16,7-6 0 16,-2-10-1-1,1-4 0-15,-5 0 0 0,-3 4 2 16,0 2 4-16,0 4 1 16,-2 2 5-16,-4 2 3 15,-2 4 9-15,-3 2 7 16,-2 5 11-16,-1 2 2 0,1 3-3 15,1 0-12-15,0 0-25 16,0 3-10-16,-7 23-13 16,-1 35 1-16,12-23 7 15,0-1 4-15,6-3 5 16,-1-8 1-16,7-7 1 16,0-7 1-16,5-3-1 15,1-2 0-15,4-7-1 16,-1 1 0-16,3-5 0 15,-1-4 0-15,-1-1 1 16,0-8 0-16,-8 1 4 16,-4-2 2-16,-4 2 9 15,-2 0 7-15,-11 1 11 16,1 3 9-16,-8 3 11 16,-1 4 1-16,4 3-10 15,1 3-11-15,0 5-29 0,2 4-12 16,-2 7-14-16,0-2-2 15,6 5 5-15,1 0 3 16,6-1 5-16,4 2 2 16,2-6-16-16,0-3-35 15,3 0-114-15,10 1-63 16,2-5 137-16</inkml:trace>
  <inkml:trace contextRef="#ctx0" brushRef="#br0" timeOffset="91405.46">26064 7706 768 0,'-4'0'444'0,"0"0"-71"15,-4 1-78-15,0 3-108 16,-3 6-59-16,0 5-66 16,0 4-23-16,6 1-29 15,3-3-5-15,-2-2-5 16,8-1-3-16,-1-4-2 15,4 1-1-15,6-5-2 16,-1-3-4-16,7-1-42 16,2-4-29-16,0-5-57 15,1 0-16-15,-4-9 27 16,-2 4 30-16,-2 0 65 0,-4-1 22 16,-5 10 23-16,0-1 11 15,-5 4 35-15,0 3 10 16,-1-3 14-16,0 0 0 15,0 5-25-15,-1 8-4 16,4-3-7-16,9 28-4 16,-4-29-2-16,3-4-3 15,2 3-10-15,0-3-5 16,1-7-7-16,-1 0-3 0,4-7-1 16,-5-4 0-16,0 0 1 15,-5-5 1-15,-6 2 12 16,-1 1-1-16,-14-1-2 15,0 5-6-15,-5-1-19 16,0 5-8-16,6 3-15 16,-2 2-9-16,4 5-21 15,4 4-26-15,3 3-98 16,5 1-77-16,8-2 156 16</inkml:trace>
  <inkml:trace contextRef="#ctx0" brushRef="#br0" timeOffset="91906.54">26436 7776 729 0,'5'-3'408'0,"0"-1"-50"16,-1 0-42-16,-5 0-79 0,1-2-39 16,-4-2-79-16,-1 2-30 15,-3 0-40-15,4 1-13 16,-5 2-26-16,3 3-12 15,1 5-24-15,-4 8-8 16,4 7-1-16,-1 4 7 0,6 3 13 16,0 0 5-16,3-9 5 15,2-3 1-15,-2-10 1 16,4-2 1-16,2-3 2 16,-1-1 0-16,3-10-4 15,3-4-4-15,-3-6-8 16,4-6-2-16,-4-2 6 15,-1-4 6-15,-4 1 7 16,-1 3 4-16,-1 3 6 16,-3 6 2-16,2 8 5 15,-6 4 2-15,0 8-7 16,-1 3-8-16,0 13-10 16,3 5-3-16,1 17 3 15,-1 4 6-15,1-4 5 16,0 2 1-16,2-13-2 15,2-1-1-15,4-7-1 16,0-6 0-16,1-10-14 0,-1-1-21 16,3-5-104-16,4-1-79 15,3-7-276-15,2-11 304 16</inkml:trace>
  <inkml:trace contextRef="#ctx0" brushRef="#br0" timeOffset="92489.28">26676 7774 555 0,'1'8'355'15,"1"2"-11"-15,-2 0-48 0,0 6-98 16,1-6-38-16,-1-1-56 16,0-1-31-16,1-4-36 15,-1-2-12-15,-1 2-10 16,1-4-11-16,0 0-60 16,0 0-44-16,0-1-48 15,0 0-2-15,0-1 50 16,1-13 42-16,9-23 41 15,-3 31 11-15,-1 3 6 16,1-1 17-16,1 2 36 16,-1 3 16-16,1 0 25 15,1 5 3-15,-2 1-5 16,2 0-4-16,-1 2-12 16,3-1-11-16,0 0-27 15,3-1-8-15,0-2-14 0,2 2-4 16,1-2-5-16,-2-1-2 15,-3-3-2-15,-2-2-2 16,-6-7 1-16,7 1 0 16,1-3 2-16,-3 0 1 15,4 4 2-15,-9 0 4 16,-5 2 8-16,0 1 3 16,-3 4 0-16,3 0-6 15,1 0-16-15,0 0-3 0,0 3-5 16,2 15 3-16,9 31 7 15,-5-25 3-15,4-1 2 16,-4 1 2-16,5 5 0 16,-3-4 2-16,-3 3 4 15,0 1 5-15,-8-6 18 16,-3-2 14-16,-1-9 18 16,-3-4 4-16,-2-6-10 15,-5-4-14-15,1-4-42 16,-1-4-33-16,2-4-66 15,5 0-37-15,-1-3-87 16,5 2-45-16,10 1 166 16</inkml:trace>
  <inkml:trace contextRef="#ctx0" brushRef="#br0" timeOffset="92945.52">27622 7670 987 0,'-3'3'402'0,"3"8"-243"16,0 6-46-16,-2 16-20 0,0 8-18 16,2 2-25-16,1-2-12 15,5-14-21-15,3-6-6 16,3-9-6-16,0-5-5 16,0-4-70-16,-1-3-62 15,-5-2-262-15,-1 1 249 16</inkml:trace>
  <inkml:trace contextRef="#ctx0" brushRef="#br0" timeOffset="93289.27">27530 7796 565 0,'-13'-4'349'0,"8"3"-37"16,4 1-110-16,2 1-95 16,-1-1-40-16,0 0-19 15,12 3 3-15,12 1 0 16,31 9-3-16,-26-10-9 15,2 3-6-15,2-1-12 16,0 3-6-16,3 3-8 16,-5 2-1-16,-5 2 1 15,-8-2 3-15,-7-2 5 16,-2-3 0-16,-6-2 2 16,4-1 0-16,-10-6 11 15,-2-1 11-15,5-2 14 16,-1 3-1-16,0 0-17 15,1 0-15-15,1-11-23 0,2-11-5 16,11-29-9 0,-12 29-2-16,12 4-27 0,2 4-38 15,5 4-116-15,3 4-129 16,-2 3 204-16</inkml:trace>
  <inkml:trace contextRef="#ctx0" brushRef="#br0" timeOffset="93747.22">28082 7881 645 0,'6'2'346'0,"0"5"-80"16,1-7-41-16,1-4-85 15,0-4-28-15,7-9-50 16,0-1-16-16,0-7-22 16,-1 3-3-16,-6 3 9 15,-5 6 6-15,-7 4 6 16,-5 3-3-16,-4 4-12 15,-1 2-4-15,0 9-6 16,2 3-1-16,4 10-3 16,4 4-1-16,4 2 3 15,5-3 5-15,5-4 13 16,3-6 5-16,8-8 2 0,3-4-4 16,9-3-12-16,4-1-6 15,1-9-8-15,1 0-1 16,-9-8 1-16,-13-5 2 15,-7 7 13-15,-6 1 9 16,-7 4 11-16,-1 5 5 16,-4 1 2-16,-1 1-7 15,3 6-19-15,5 5-15 16,0 7-17-16,0 4-5 0,1 5 6 16,6 2 6-16,2-3 4 15,5-4-1-15,4-5-5 16,1-4-3-16,2-8-28 15,2-2-44-15,1-7-127 16,-4-5-85-16,-2 3 167 16</inkml:trace>
  <inkml:trace contextRef="#ctx0" brushRef="#br0" timeOffset="94400.07">23437 8673 306 0,'7'1'272'0,"-7"-5"69"15,-3-4 18-15,-1-5-73 16,1-3-42-16,2 0-67 16,-11-2-28-16,5 5-45 15,-8 2-21-15,-4 7-36 16,9 4-20-16,-12 6-33 16,2 11-13-16,3 12-12 15,-6 7 0-15,14 15 8 16,2-1 6-16,7 5 8 0,4 0 3 15,0-4 4-15,4 1 2 16,0-9 0-16,2-5 2 16,-2-9-3-16,1-6-50 15,-7-11-153-15,0-1-224 16,-13-20 260-16</inkml:trace>
  <inkml:trace contextRef="#ctx0" brushRef="#br0" timeOffset="95029.51">23108 8828 825 0,'9'1'357'0,"7"-2"-207"16,3 0 6-16,3 2-64 16,2-2-15-16,2 0-23 15,0 1-16-15,2 0-18 16,-7-2-6-16,-1 8-6 15,-1-1 1-15,-11 0 4 16,4 4 3-16,-7-5 3 16,-5 4-1-16,7 5-5 15,-2 0-1-15,1 1 0 16,6 3 1-16,-6-7 0 16,-1-2 0-16,2-2-2 0,2-4 1 15,1-2-3-15,6-1-1 16,-1-7-3-16,-4-1-2 15,-3-1 1-15,-10-5-1 16,-2 2 1-16,-3 6-2 16,-7-2 1-16,2-1 1 15,-7 3 4-15,3 0 4 16,-3 0 2-16,8 7 0 16,5-1-5-16,1-2-3 0,5 3-17 15,4 0-8-15,-4 0-7 16,0 0 1-16,0 0 11 15,6 3 7-15,14 6 4 16,26 16 4-16,-27-13 6 16,6-1 1-16,-6 1 3 15,4 1-3-15,0 0-2 16,-6 1 2-16,-1-5 9 16,-3-1 6-16,-6-5 22 15,-4-2 21-15,-3-1 36 16,0 0 12-16,-1-1-15 15,0 0-24-15,0 0-51 16,1 0-19-16,1-6-15 16,2-10-2-16,18-29-13 15,-8 28-29-15,7 4-81 0,1 0-62 16,3 9 116-16</inkml:trace>
  <inkml:trace contextRef="#ctx0" brushRef="#br0" timeOffset="95430.76">24338 8784 618 0,'8'0'375'15,"-4"2"-30"-15,-4 5-166 16,10 6-7-16,-10 6-69 16,3 6-28-16,0 2-30 0,-3 0-16 15,7-3-16-15,0-5-5 16,7-3-5-16,0-5-2 16,-2-5-30-16,-5-2-62 15,8-4 61-15</inkml:trace>
  <inkml:trace contextRef="#ctx0" brushRef="#br0" timeOffset="95620.26">24285 8862 878 0,'-3'-4'409'0,"1"3"-185"16,4-3-66-16,-2 3-63 15,0 1-40-15,21 1-28 16,30 7-5-16,-22-3-8 15,-2-3-3-15,2-2 4 16,1-5-41-16,3-4-146 16,1-2-248-16,4-4 258 15</inkml:trace>
  <inkml:trace contextRef="#ctx0" brushRef="#br0" timeOffset="96136.47">24618 8654 918 0,'-1'4'396'0,"0"5"-210"0,0 8-39 16,0 11-40-16,-2 6-2 16,3 3-7-16,0-2-10 15,1-4-27-15,3-6-13 16,1-3-21-16,2-4-8 16,-1-9-6-16,1 0 0 15,-4-7-3-15,1-2-7 16,-2-1-21-16,-2 0-11 0,0 0-11 15,0-2 2-15,1-9 15 16,-1 7 6-16,0 2 3 16,0 2-1-16,0 0 3 15,0 0 5-15,0 0 12 16,7 1 6-16,10 3 14 16,30 19 5-16,-17-13 6 15,0-6-2-15,6-3-10 16,0-6-7-16,-3-3-7 15,-11-7-2-15,-8 2 2 16,-2 2 2-16,-10 0 18 16,0 4 12-16,-4-1 16 15,-7 2 8-15,1 4-5 16,3 0-8-16,-2 6-14 0,3 2-11 16,0 3-16-16,1 3-5 15,2 3-4-15,3 2 0 16,0 3 3-16,7-2-2 15,1-2-4-15,-3-4-3 16,15-4-14-16,2-2-35 16,19-5-145-16,10 0 134 15</inkml:trace>
  <inkml:trace contextRef="#ctx0" brushRef="#br0" timeOffset="96591.07">25508 8870 832 0,'7'-2'385'15,"6"5"-169"-15,3 9-20 16,-4 5-53-16,-1 6-27 16,-4 3-43-16,-1 0-20 15,2-5-30-15,1-4-7 16,0-5-5-16,-2-5 1 15,-3-4 7-15,-3-1 11 16,-2-4 17-16,-1 1 3 0,1 0-6 16,0 0-9-16,-6-20-18 15,-12-31-6-15,11 28-7 16,3 0-4-16,3 2-12 16,5 5-5-16,5-2-5 15,5 5-1-15,5 4-10 16,2-4-26-16,3 10-115 15,1-6-93-15,5 11 159 16</inkml:trace>
  <inkml:trace contextRef="#ctx0" brushRef="#br0" timeOffset="97309.03">25858 9009 642 0,'4'7'350'0,"8"-2"-77"15,-2-4-28-15,3-5-75 0,1-4-26 16,-2-7-40-16,1-4-21 16,-5-4-27-16,0 0-1 15,-4 2 7-15,-3 3 1 16,-9 3 2-16,2 3-4 16,-6 2-23-16,-2 3-15 15,7 6-31-15,-3 4-14 16,1 8-13-16,4 3 0 0,-3 6 6 15,7 0 7-15,5 2 8 16,-2 1 5-16,6-2 4 16,5-2 1-16,6-5 0 15,8-3 1-15,4-7-1 16,3-4 1-16,2-7-1 16,-2-4-2-16,0-8-8 15,-5 0-3-15,-11-1 4 16,-5-2 5-16,-13 2 16 15,-4 4 8-15,-9 2 4 16,0 7 2-16,-3 6 2 16,1 1-5-16,1 6-11 15,1 3-8-15,4 4-12 16,2 5-1-16,7 2 5 16,1-3 2-16,7 1 6 0,2-6 0 15,1-5 2-15,0-1 1 16,0-7 0-16,-1-5 1 15,2-5 0-15,0-4-2 16,-1-5-2-16,0-3-4 16,-4-1-1-16,-1-3 3 15,-1 1 2-15,-2 0 2 16,1 3 2-16,-2 4 2 16,-2 7 1-16,0 5-2 0,0 5-3 15,0 5-4-15,0-3-2 16,-1 2 2-16,0 27 6 15,0 24 4-15,2-22 2 16,3-1 0-16,3-6-2 16,3 2-2-16,-1-12 0 15,5-1-1-15,2-2-4 16,3-5-1-16,4-6-36 16,-3-3-55-16,4-12-156 15,-2-1-109-15,0-7 211 16</inkml:trace>
  <inkml:trace contextRef="#ctx0" brushRef="#br0" timeOffset="97706.1">26431 8853 452 0,'-2'-5'397'16,"0"3"46"-16,-2 2-107 15,3 0-58-15,0 0-91 16,0 0-30-16,1 0-48 16,0 1-17-16,0 10-32 0,0 4-17 15,-2 24-19-15,2-25-5 16,1-2-6-16,1-5-2 15,7 2-4-15,0 1-1 16,-8-4-1-16,2 2 0 16,-2-2-4-16,6-4-3 15,6-6-6-15,2-2-6 0,5-9-17 16,0-2-3 0,-1-6-2-16,-1 6 7 0,-7-1 21 15,-3 2 9-15,-6 9 14 16,-2-2 7-16,0 10 12 15,-4 1 1-15,0 1-6 16,3-3-5-16,0 0-16 16,0 1-4-16,-2 15 0 15,0 27-1-15,9-29 0 16,0-4-2-16,3-2-4 16,3-3-22-16,6-3-92 15,1-2-92-15,9-2 126 16</inkml:trace>
  <inkml:trace contextRef="#ctx0" brushRef="#br0" timeOffset="98478.89">26857 8825 1103 0,'0'0'566'0,"-7"0"-180"15,-6 4-195-15,1 6-33 16,-10 1-93-16,7 4-25 15,3 4-29-15,5 3-9 0,12 2-6 16,0-3 0-16,8-2 3 16,5 0 1-16,1-6 2 15,6-1-3-15,-4-8-2 16,2-6-1-16,5-5-11 16,-5-6-6-16,8-4-10 15,-2 1-4-15,-6-2 8 16,-1 3 12-16,-12 4 17 15,-7-4 13-15,-5 5 14 16,-3-1 4-16,-6 1 9 16,-1 3 0-16,-4 1-12 15,4 6-7-15,3 0-23 16,-3 3-11-16,10 14-8 16,0-3 0-16,2 6 7 0,9 1 4 15,1-4 5-15,3-2 1 16,5-2 2-16,2-3 0 15,5-3-1-15,0-4-3 16,5-3-1-16,2-4-3 16,2-6-15-16,0-1-10 15,-5-3-20-15,-5-7-6 16,-12 9 13-16,-5 1 13 16,-7 2 28-16,-1 11 12 15,-9 2 13-15,-3 0-2 16,-2 8-2-16,0-1-1 0,7 3-5 15,5 3 0-15,4-2-3 16,3-3 0-16,3-2 0 16,-3-4 0-16,6-5-3 15,0-2-1-15,3-10-13 16,5-5-15-16,-3-7-21 16,-1-6-3-16,-3 3 9 15,-9-2 14-15,0 1 14 16,-2 1 2-16,0 2 6 15,-2 7 10-15,4 7 44 16,0 9 11-16,-2 6 3 16,-1 6-7-16,-2 13-25 15,2 4-1-15,2 9 6 16,4 1 3-16,-3-3-4 0,3 3-6 16,1-10-13-16,8-3-5 15,2-6-19-15,4-8-43 16,4-11-92-16,9-3 90 15</inkml:trace>
  <inkml:trace contextRef="#ctx0" brushRef="#br0" timeOffset="98908.77">28102 8797 682 0,'-4'0'362'0,"4"2"-49"0,0 3-157 16,0-5-38-16,0 26-19 15,1 49-26-15,1-24-7 16,0 7-19-16,0 1-11 15,2-3-15-15,-1-9-5 16,0-11-6-16,0-4 0 16,1-15 1-16,-3-1-11 0,0-11-63 15,-2-8-58-15,-3-9-164 16,0-12-97-16,1-14 235 16</inkml:trace>
  <inkml:trace contextRef="#ctx0" brushRef="#br0" timeOffset="99153.35">28058 8790 761 0,'2'-13'378'0,"8"8"-116"16,4 10-74-16,4-1-65 15,1-1-11-15,7 4-13 16,1 3-7-16,3-4-15 16,-2 3-10-16,-9 4-21 15,-6-2-9-15,-10 6-5 16,-7 0 0-16,-7-2 5 15,-4 4 2-15,-7-6-4 0,1 2-3 16,-1-4-8-16,0-6-3 16,5-3-42-16,5-3-40 15,3-3-110-15,3-2-74 16,9-3 149-16</inkml:trace>
  <inkml:trace contextRef="#ctx0" brushRef="#br0" timeOffset="99438.48">28421 8812 929 0,'4'16'430'0,"-2"4"-200"15,-4-3-13-15,-4 3-64 16,4 2-45-16,-2-7-54 16,-6-2-18-16,8-6-16 15,0-2 1-15,1-5 15 16,5 0 4-16,-5-1 3 15,1 0-4-15,-1 0-21 16,0 0-11-16,1-12-13 16,2-7-7-16,12-28-3 15,-8 25-1-15,7 1 1 16,-2 1-1-16,4 5-22 16,5 3-22-16,-2 6-80 15,4 7-56-15,-5 5-118 16,-1 2 186-16</inkml:trace>
  <inkml:trace contextRef="#ctx0" brushRef="#br0" timeOffset="99784.26">28690 8817 701 0,'0'-3'402'16,"0"3"-80"-16,-2 3-36 0,1-3-106 15,0 0-44-15,-5 17-62 16,-8 31-20-16,11-30-31 15,3-3-6-15,4 0 0 16,4-4 0-16,4-6 2 16,4-1-4-16,5-5-4 15,2-7-2-15,4-2-2 16,-3-3 1-16,-3-5 4 16,-1 4 5-16,-17-2 16 15,-6-2 9-15,-10 3 7 16,-7 0-2-16,-4 6-16 15,1 4-14-15,1 2-24 16,0 5-15-16,10 3-13 16,2 1 1-16,6 4-78 15,4-1-75-15,9-1-264 0,5-3 273 16</inkml:trace>
  <inkml:trace contextRef="#ctx0" brushRef="#br0" timeOffset="100209.83">29028 8667 1097 0,'-2'2'461'0,"-5"3"-286"0,1 11-83 16,0 8-17-16,-1 13-17 16,0 2 3-16,3 1-2 15,-4 0-13 1,6-5-23-16,-1 0-7 0,3-10-6 15,-1-9 0-15,4-6-1 16,-3-5 2-16,3-5 3 16,5-1 1-16,-8-10-3 15,2-3-3-15,0-4-8 16,-1-6-4-16,9 3-5 16,3 1-1-16,3 5 0 15,3 6 3-15,-2 6 5 16,-1 3 3-16,-2 2 13 15,-2 4 6-15,-4-1 11 16,0 4 1-16,-4 3-3 0,-2 2 0 16,-2-1-2-16,-7 0 0 15,-8 0 4-15,-1-3 3 16,-5-1-3-16,-1-2-2 16,5-6-18-16,-2-2-16 15,9-4-55-15,4-4-42 16,6-7-116-16,11-5-80 15,8-13 186-15</inkml:trace>
  <inkml:trace contextRef="#ctx0" brushRef="#br0" timeOffset="100418.28">29265 8583 1059 0,'2'12'436'0,"-6"14"-277"16,0 5-26-16,-3 8-22 15,0 3-12-15,2-3-9 16,-1 0-18-16,2-4-36 16,0-5-13-16,4-2-13 15,0-2-3-15,6-7-4 16,3-4-9-16,-2-6-106 16,6-5-54-16,-5-5 95 15</inkml:trace>
  <inkml:trace contextRef="#ctx0" brushRef="#br0" timeOffset="101281.23">29334 8930 735 0,'41'-14'381'16,"-33"13"-81"-16,3 0-118 15,4-6-36-15,0-5-42 0,9-2-42 16,-2-5-9-16,-2 2-5 15,2-1 4-15,-10 3 16 16,-1 4 12-16,-10 1 8 16,-6-1-5-16,-9 1-19 15,-3 0-15-15,-1 0-27 16,-1 4-4-16,5 6-6 16,2 0-4-16,5 13-8 15,2 1-1-15,-1 7-3 16,4 5 3-16,-5-5 3 15,7 4 2-15,4-5-2 16,-4-1 0-16,7-5-2 16,3-3-3-16,6 0-4 15,2-6-20-15,11-3-56 16,0-3-35-16,7-9-81 16,5-4-14-16,-4-3-4 0,-1 4 13 15,-5-7 63-15,-2 1 37 16,-5 7 66-16,-5-2 47 15,-6 14 107-15,-8 0 39 16,-6 10 59-16,-7 5 2 16,-5 3-48-16,-2 5-28 15,1-4-45-15,4-1-20 16,5-6-22-16,2-1-6 16,0-5-10-16,2-3-6 0,0 0-7 15,1-3-3-15,-1 0-9 16,1-1-9-16,0 0-12 15,0 0-7-15,0-1-2 16,14-1 3-16,7-9 5 16,31-26 3-16,-30 28 4 15,1 0 3-15,-10 5 0 16,-6 4 0-16,-2 6 5 16,-7 7 2-16,-3 2 3 15,2 2 1-15,-3-3-3 16,2-3 0-16,4-4-4 15,0-1 0-15,0-5 0 16,2 1-4-16,-2-2-6 16,0-1-3-16,0 1-3 0,0 0 2 15,0 0 5-15,7-3 2 16,0-1 3-16,4 1 1 16,23-9 5-16,-27 13 3 15,-4 3 9-15,-2 0 3 16,6 5-2-16,-2 1-3 15,6-3-8-15,0 2-2 16,0-5-4-16,4-1-2 16,-1-1 0-16,-2-1-12 0,-1 0-79 15,-4 1-60-15,-2 0-475 16,2 4 419-16</inkml:trace>
  <inkml:trace contextRef="#ctx0" brushRef="#br0" timeOffset="118497.69">17089 5951 394 0,'-1'0'220'0,"0"0"-22"15,1 0-30-15,0 0-28 0,0 0-12 16,-1 0-23-16,0 0-11 15,0 0-22-15,0 0-13 16,-2 7-23-16,-4 8-9 16,-20 28-14-16,12-26-3 15,3 6-5-15,5 1-2 16,4 3 1-16,3 6 1 16,2-3 4-16,0 0 1 15,-2 0 5-15,0 3 1 0,0 0 1 16,1-1 1-16,4 1-4 15,4 1-4-15,7-2-5 16,2 0-3-16,5-4-1 16,2-5 1-16,1 5-1 15,2 0 1-15,-1 1 1 16,1 2 0-16,-4-1 4 16,-5-4 4-16,-4 1 11 15,-4-1 3-15,-8-1 11 16,-2-1 5-16,-9 1 7 15,-4-6 2-15,0 0-4 16,-2 0-6-16,5-1-15 16,5 3-6-16,-2-1-12 15,4 0-2-15,2-5-4 16,2 2-2-16,6-2-1 0,1 0 0 16,4 7 2-16,0-3 0 15,6 2 2-15,0 2 2 16,1-1 1-16,3 3 1 15,-9 2 1-15,2 2 0 16,-5 0 2-16,1 2 0 16,-1-1 3-16,-4 1 1 15,0 1 0-15,-7-11 0 16,0-10-1 0,0 0-3-16,0 30-1 0,-4 1-1 0,-4-7 0 15,9-12-1-15,0-4-3 16,-2-2-1-16,8 0-2 15,-2-1 0-15,5-2-1 16,8 1 1-16,-2 2 0 16,-9-1 1-16,5 2 1 15,-5 0 1-15,0 2 1 16,7 1 0-16,-10 0 1 16,2 2 0-16,-1 1 1 15,-5-4 0-15,1 6 0 16,2-2 0-16,1 4 0 15,-1 2 0-15,6-1-2 16,-4 0 0-16,2-3-2 0,2 1 0 16,-1-1-1-16,2-1-1 15,2-1 1-15,1 0 1 16,-4-3 0-16,1 1 2 16,-6-4 1-16,2 2 1 15,-3 1 1-15,0 0 0 16,1-1-1-16,-2-1 0 15,1-5-1-15,-2 3-1 16,1-3-1-16,2 0-2 0,-1-2-1 16,3-5 0-16,1 4-2 15,3-3 1-15,2 10 1 16,3 2 0-16,0-2 1 16,-3 2 0-16,1 2 3 15,-3 0-1-15,2 3 1 16,5-2-2-16,-4-1-1 15,7 1-1-15,-9-6 0 16,-2 3 2-16,0-7 0 16,3 0 0-16,-7-2 2 15,6-3 0-15,-6 0 1 16,-5-3 0-16,6 0 1 16,-5 1 0-16,2-2 1 15,-2-2-1-15,1 1 0 16,-2-3 0-16,0 0-1 15,0 0 2-15,0 0-1 0,0 0 1 16,2 4 2-16,1 2 0 16,1 1 3-16,0-1 0 15,-2-3 1-15,-1 0 0 16,0 1-2-16,1 1-1 16,0 3-3-16,1-2 0 15,-2-2-2-15,0 1-1 0,-1-4-1 16,0-1-3-16,0 2-1 15,0-2-2-15,0 0-38 16,0 0-42-16,0 0-132 16,0 0-86-16,0-1 181 15</inkml:trace>
  <inkml:trace contextRef="#ctx0" brushRef="#br0" timeOffset="122714.83">4680 11988 529 0,'-1'0'300'0,"-1"0"-48"16,1 0-6-16,0 0-54 16,0 0-36-16,-5 1-52 15,-1-1-18-15,-4 0-25 16,2 0-8-16,2 0-17 15,-31 4-9-15,32 3-16 16,-2 2-7-16,2 8-9 16,3 6-4-16,5 7 1 15,0 0 0-15,5 0 1 16,4-3 2-16,6-7 2 0,4-2 1 16,-1-7 1-16,1-7 1 15,0-4 0-15,2-7 3 16,1-7 4-16,-1-3 0 15,-5-5 5-15,-5 0 1 16,-9-6 5-16,-3 3 4 16,-6-1 4-16,-4 2 3 15,-6 6 2-15,-4 0-1 0,0 7-6 16,0 0-5-16,2 8-11 16,4 3-5-16,3 4-7 15,4 1-8-15,0 3-14 16,5 2-24-16,6 2-101 15,3 1-100-15,9 5 154 16</inkml:trace>
  <inkml:trace contextRef="#ctx0" brushRef="#br0" timeOffset="123221.01">4968 11709 695 0,'2'-18'416'0,"-5"14"73"0,-1 4-286 15,5 1-68-15,-2-1-27 16,0 0-58-16,1 24-13 16,1 49-1-16,-3-15-1 15,3 6-15-15,-1 1-5 16,5-6-9-16,2-7 0 15,0-10-1-15,-3-10 0 0,3-11 1 16,-3-4 0-16,-1-13 2 16,-4-3 0-16,-2-5-1 15,3 3-3-15,-1 0-4 16,1-2-1-16,3-20-3 16,6-29-2-16,3 32-1 15,-11-3-4-15,14 12-5 16,1 5 1-16,0 7-1 15,7 4 4-15,-5 7 12 16,-3-1 6-16,3 6 17 16,-4 0 8-16,-4 1 10 15,-5 2 6-15,-5-4 10 16,-2 3 2-16,-8-4-1 16,-3-3-5-16,-5-3-14 15,2-4-7-15,-4-2-15 16,-3-3-17-16,10-3-60 0,7 1-42 15,1-2-129-15,6 0-75 16,15 1 192-16</inkml:trace>
  <inkml:trace contextRef="#ctx0" brushRef="#br0" timeOffset="123494.43">5317 12084 774 0,'1'1'442'15,"1"3"-136"-15,3 3-32 16,-2 3-22-16,0 15-90 16,4 4-34-16,-1 15-39 15,0 5-20-15,1 2-20 16,-2 0-5-16,6-5-11 16,-4-5-3-16,-4-9-2 15,-3-2 1-15,-14-12 6 16,2 1 2-16,-5-10-30 15,-1-4-42-15,1-10-107 16,-1-7-74-16,3-20-86 16,1-13 173-16</inkml:trace>
  <inkml:trace contextRef="#ctx0" brushRef="#br0" timeOffset="123662.31">5260 11813 854 0,'14'-9'420'15,"-2"8"-99"-15,-1 0-61 16,1 4-26-16,-1 1-53 16,-1 2-92-16,2 2-37 15,-1-2-36-15,1 3-29 0,0 0-92 16,7 2 73-16</inkml:trace>
  <inkml:trace contextRef="#ctx0" brushRef="#br0" timeOffset="124343.21">5910 11735 877 0,'-8'-9'412'0,"-4"3"-167"15,-3 1-13-15,2 6-52 16,0 6-36-16,-1 6-52 0,-5 7-20 15,2 12-28-15,-4 6-11 16,8 12-14-16,5 6-5 16,9 3-3-16,7 1-2 15,4 3-3-15,2-4-2 16,4-6-3-16,0-5-1 16,2-13 1-16,7-6 2 15,-10-8 0-15,-1-6-1 16,2-6-26-16,-12-6-32 15,14-9-148-15,3-8 133 0</inkml:trace>
  <inkml:trace contextRef="#ctx0" brushRef="#br0" timeOffset="124680.17">6098 11849 1329 0,'-18'0'551'15,"4"-4"-351"-15,6 2-29 16,-6-1 5-16,17 1-85 16,-4 4-40-16,10 1-51 15,12 4-9-15,-1 3 5 0,15-4 4 16,1-4 4-1,-19-1 1-15,1 0 1 0,54 0 1 16,7-2 1-16,-2-3-1 16,-40-2 1-16,-5 0-1 15,-12 1 3-15,-7-1-12 16,-3 3-63-16,-8 0-38 0,-2-2-143 16,-4 1-98-16,-11 1-114 15,-5-2 256-15</inkml:trace>
  <inkml:trace contextRef="#ctx0" brushRef="#br0" timeOffset="124896.33">6390 11819 416 0,'-13'5'301'0,"-3"0"44"16,7 0-68-16,1 1-51 15,4 4-22-15,4 4-34 16,3 6-12-16,2 5-28 16,-3 5-16-16,5 6-27 15,2 2-13-15,-3-1-25 16,9 3-12-16,-7-4-14 15,0-4-5-15,-1-3-8 16,-1-6 1-16,-6-5-4 16,0-6-9-16,1-7-69 15,1-3-43-15,4-2-129 16,-6-1-93-16,0 0 216 16</inkml:trace>
  <inkml:trace contextRef="#ctx0" brushRef="#br0" timeOffset="125315.25">6620 11549 1180 0,'-3'15'408'0,"7"-8"-301"16,5-4-36-16,7 12 49 16,1-3 19-16,8 10-12 15,2 11-14-15,4 7-13 16,0 9-4-16,1 3-19 15,-2 9-8-15,-7 0-20 16,-6-1-4-16,-7-3-9 0,-4-8-4 16,-7-6-2-16,-1-2-5 15,-5-10-3-15,0 2-4 16,-6-11-29-16,-2-4-42 16,1-7-128-16,-5-2-58 15,0-3 137-15</inkml:trace>
  <inkml:trace contextRef="#ctx0" brushRef="#br0" timeOffset="127427.68">7696 11991 848 0,'-35'29'377'0,"31"-29"-171"16,0 0-10-16,6 3-55 15,-2-3-42-15,0 0-62 16,0 0-12-16,8 3 4 15,14 5 6-15,33 6-3 16,-28-14-3-16,5-2-10 16,0-1-5-16,0 2-4 0,-8-3-1 15,-1 8-10-15,-10-2-44 16,-7 0-150-16,6 3 133 16</inkml:trace>
  <inkml:trace contextRef="#ctx0" brushRef="#br0" timeOffset="127608.52">7775 12148 683 0,'1'2'358'0,"2"0"-112"0,3 1-47 16,-6-3 7-16,0 0-48 16,2 0-28-16,14 4-39 15,28 6-16-15,-25-10-34 16,1 0-12-16,-1 0-17 15,1 0-16-15,-5-1-144 16,6-2-106-16,4 8 149 16</inkml:trace>
  <inkml:trace contextRef="#ctx0" brushRef="#br0" timeOffset="128306.15">8812 12083 994 0,'0'-1'429'0,"0"0"-231"0,-1 0-9 15,0 0-64-15,-14-6-33 16,-31 3-48-16,28 14-14 15,2 12-10-15,6 2-7 16,6 4-11-16,3 5-2 16,10-4-3-16,7-2-1 15,5-6 2-15,4-5 1 16,6-8 0-16,-3-3 1 16,7-8 0-16,3-7 3 0,-8-6 4 15,-6-4 3-15,-11-1 9 16,-6 1 8-16,-7 3 9 15,-1-3 5-15,0 6 0 16,-12-4-4-16,0 5-11 16,1-2-7-16,-5 1-11 15,3 3-5-15,2 2-6 16,3 7-9-16,0 0-40 16,8 2-36-16,5 14-110 15,0 2-234-15,7 14 287 16</inkml:trace>
  <inkml:trace contextRef="#ctx0" brushRef="#br0" timeOffset="128833.6">9157 11749 1177 0,'-6'-6'472'16,"2"6"-329"-16,4 3-16 15,-1 16-42-15,1 9-26 0,1 19-18 16,1 7 2 0,1 7-10-16,2 2-8 0,1-3-11 15,2-3-5-15,3-12-2 16,-1-6-1-16,-4-15 1 15,0-5 3-15,-5-11 0 16,-1-4-2-16,0-5-8 16,0-5-6-16,-1 5-7 15,0 0-2-15,0-23 2 16,2-30 0-16,3 25-1 16,4 5 1-16,6 5-3 15,1 4 2-15,6 10 3 16,2 5 3-16,1 6 22 15,-1 1 11-15,-5 10 21 16,-3-1 9-16,-5 3-1 0,-4 2-2 16,-6-4-3-1,-2 2-2-15,-10-1-5 0,-4-3-2 16,-1-1-10-16,-7-3-3 16,4-6-12-16,-1 0-21 15,3-3-62-15,7-2-41 16,2-1-121-16,5-3-120 15,6 3 228-15</inkml:trace>
  <inkml:trace contextRef="#ctx0" brushRef="#br0" timeOffset="129130.96">9559 12127 1384 0,'0'0'543'0,"-3"5"-351"16,4 4-21-16,2 9-28 15,0 6-32-15,5 12-54 16,-1 3-10-16,5 8-10 16,0 4-2-16,2-2-8 15,-5-3-2-15,-1-3 0 16,0-6 0-16,-8-5 0 0,-4-2 1 15,-7-8 4-15,-3 1 2 16,-5-8-14-16,-1-3-33 16,-1-11-123-16,-4-10-78 15,7-18 122-15</inkml:trace>
  <inkml:trace contextRef="#ctx0" brushRef="#br0" timeOffset="129343">9485 11842 1106 0,'7'-1'495'15,"-3"1"-275"-15,2 2-78 16,-2 1-12-16,9 3-85 16,1 0-23-16,10 4-200 15,12 3 135-15</inkml:trace>
  <inkml:trace contextRef="#ctx0" brushRef="#br0" timeOffset="129713.33">10071 11696 925 0,'-19'-4'471'16,"8"9"-63"-16,-4 9-261 15,-5 6 2-15,3 17-39 16,-2 9-34-16,4 16-40 16,4 5-6-16,13 10-9 15,3 4-4-15,4-5-7 16,10 0-4-16,0-11-3 16,-1-13-1-16,4-13 1 15,-8-22-1 1,2-1-8-16,12 4-31 0,9-13-132 15,-2-13-87-15,-7-23 146 16</inkml:trace>
  <inkml:trace contextRef="#ctx0" brushRef="#br0" timeOffset="129995.58">10152 11990 1387 0,'-1'-2'502'16,"5"3"-405"-16,5-1 0 16,10 1 1-16,4 4-20 15,8 0-28-15,6 4-2 0,9-4-3 16,0 2-6-16,-16-7-14 31,-14 0-6-31,0 1-9 0,45-1-2 0,-10-6 0 16,-3-1 0-16,-30-1-45 15,-4 2-38-15,-14-1-105 16,-5 1-93-16,-10-2-216 16,-6-3 302-16</inkml:trace>
  <inkml:trace contextRef="#ctx0" brushRef="#br0" timeOffset="130187.5">10466 11987 703 0,'-6'18'391'0,"6"5"-60"16,0-1-23-16,1 4-64 15,2 0-35-15,0 3-65 0,0 5-26 16,-2 1-43-16,3 3-18 16,-4-3-26-16,2-1-7 15,4-3-11-15,-6-4-3 16,3-9-15-16,2-2-35 16,-1-10-93-16,-2-2-69 15,3-8-108-15,4-12 178 16</inkml:trace>
  <inkml:trace contextRef="#ctx0" brushRef="#br0" timeOffset="130404.24">10729 11482 1393 0,'4'13'571'0,"-6"-8"-262"15,-2 0-74-15,-3 6-18 16,-1-1-40-16,-6 10-111 16,2 0-34-16,-2 1-51 15,1 4-59-15,5-7-181 16,3 6-23-16,9 8 146 16</inkml:trace>
  <inkml:trace contextRef="#ctx0" brushRef="#br0" timeOffset="130847.93">10999 11795 1160 0,'3'-10'445'0,"-6"6"-300"15,7 3-21-15,-3 3-10 16,-1-2-25-16,0 0-26 15,5 15 6-15,24 43 14 16,-10-25 4-16,2 9-11 16,-4 1-6-16,-1 2-13 15,-1 2-7-15,-8-3-7 16,-1 4-2-16,-8-1-6 0,-4-2-2 16,-5-5-7-1,-1-3-3-15,-3-9-40 0,-1-6-47 16,6-9-113-16,-4-8-85 15,11-3 158-15</inkml:trace>
  <inkml:trace contextRef="#ctx0" brushRef="#br0" timeOffset="140488.78">16938 6267 386 0,'-7'-1'197'15,"-1"1"-33"-15,1 1-8 16,-4 1 8-16,-3-1-35 16,-1 3-54-16,-5-1-18 0,11 5-21 15,10 4-8-15,-2 2-9 16,0 0-6-16,1 6-5 15,-4-1 0-15,8 6 0 16,7 11 2-16,-9 4-1 16,7 9 0-16,-13 4-2 15,-1 2-1-15,-1 11-3 16,-11 0 0-16,4 10 1 16,-1 3 0-16,1-9 1 15,3-6 0-15,0-4 1 16,-6-9-1-16,2 4 1 15,-1 1 0-15,-1-1-1 16,6 6 1-16,-2-15 0 16,3 4-2-16,3-16-1 15,1-7-2-15,5-1-2 16,4-6 0-16,7 2 0 0,2-1 1 16,4 2 4-16,0-1 2 15,-2 5 1-15,1 3 1 16,-4 3 1-16,-3 3 3 15,-8 3 4-15,-7 9 2 16,-12 15 2-16,-2 5-3 16,-7 16-5-16,1-1 2 15,5-7 0-15,1-4-1 16,10-11 0-16,2-4-3 0,2-4-5 16,3-6 0-16,0-8 0 15,-2-1 0-15,1-3 4 16,-4 2 4-16,1 1 9 15,-2 0 3-15,2-5 3 16,3-1-3-16,-2-8-5 16,-1-7-2-16,-1 0-2 15,-1-2-1-15,2 6-5 16,3 8-2-16,-3 1-4 16,-4 3 0-16,1 6 0 15,-3-6 0-15,2 0 2 16,12 1-1-16,-4-13 0 15,5-10 0 1,-1-6-5-16,1 1-13 0,4 5-70 16,-13-9-51-16,20-2 78 0</inkml:trace>
  <inkml:trace contextRef="#ctx0" brushRef="#br0" timeOffset="141010.92">16542 9453 71 0,'-1'0'17'0</inkml:trace>
  <inkml:trace contextRef="#ctx0" brushRef="#br0" timeOffset="141615.92">16552 9422 244 0,'-4'-3'145'0,"3"2"82"15,0 0-75-15,0 0 15 0,0 0 0 16,-2-3-55-16,1-3-11 16,1 5 4-16,-3-3 3 15,3 4-7-15,0 0-4 16,0 0-20-16,0 0-14 16,-1-2-20-16,-1-3-8 15,1 0-10-15,1 0-6 0,0 2-8 16,0 3-4-16,0 0-5 15,0 0-1-15,0 0-1 16,0-1 3-16,0 1 3 16,-1 0 2-16,1 1 3 15,0 0 0-15,0 0 0 16,-4 1-1-16,-3 0-4 16,6-1-1-16,-3 0-6 15,1-1-4-15,0-1-4 16,3 1-3-16,-1 0 2 15,-1-6 0-15,3 6 4 16,1-6 3-16,0 2 4 16,2 0 4-16,-1-1 3 15,-2 5 2-15,0 0 5 0,0 0 2 16,0 0 4 0,0 0 0-16,0 1-1 0,-1 0-3 15,-2 7-4-15,1-4-1 16,-1 3-5-16,-16-5-3 15,-15 30-8-15,36-26-31 16,-9-5-123-16,20 6-114 16,-6 3 162-16</inkml:trace>
  <inkml:trace contextRef="#ctx0" brushRef="#br0" timeOffset="142159">16644 9451 462 0,'1'0'195'0,"1"1"-23"16,2 0-41-16,-4-1 28 15,0-1-2-15,0 0-57 16,0 0-14-16,0 0-9 15,0 0-2-15,0 0-8 16,0 0-3-16,0 0-6 0,0-1-8 16,0 1-14-16,0 0-9 15,-1 0-15-15,0 0-4 16,0 0-8-16,0 0-4 16,-7 0-6-16,3 2-3 15,-2 4 2-15,5 19 1 16,-27 26 6-16,26-31 3 15,6-7 3-15,-2-4 1 16,4-2 4-16,3-4 4 0,1-2 2 16,0-1 2-16,3-7-2 15,0-6-1-15,2-3-2 16,0-2 0-16,-4 2 2 16,-3 4 5-16,-2 8 9 15,-3 0 3-15,-1 6 6 16,1 4 2-16,-2-5-2 15,0 0-2-15,1 6-7 16,3 7-8-16,-1 1-9 16,14 26-2-16,-8-31-5 15,1 2-1-15,0-4-26 16,-1-3-38-16,-1-2-172 16,-1-4 155-16</inkml:trace>
  <inkml:trace contextRef="#ctx0" brushRef="#br0" timeOffset="143502.04">9178 6303 325 0,'-2'-3'203'0,"2"-1"17"15,0-3-84-15,0-2 14 0,0 3-21 16,-3-2-12-16,1 4-12 16,-4 1-2-16,-4 5-19 15,-3 5-19-15,-2 13-38 16,-2 10-10-16,-1 9-5 15,-3 12 2-15,-3 10 2 16,7-1-1-16,-2 4-1 16,2-6-4-16,12 3 0 15,-12-4 0-15,13 6-2 16,7 6 0-16,-11-1-5 16,11 5-2-16,-4-3-1 15,3-3-1-15,2-3 1 16,0-6 0-16,16 0 1 15,-17-26 2-15,0-1 1 16,6 21 0-16,-1 5 1 0,-16-15-1 16,9-1 1-16,-4 2 1 15,-3 1 0-15,4 2 0 16,-10 3 0-16,10-1-1 16,-8 0 1-16,-2 0 0 15,-4-2 2-15,-8-3 0 16,6 1-2-16,5-3 0 15,-1 0-1-15,3-1 3 0,-4 2 0 16,-4 2-1-16,5-1-1 16,1 6-3-16,5 2-1 15,0-1 0-15,4 1-1 16,-2-3 0-16,2-2 1 16,-2-3 0-16,0 4 1 15,-4-5 1-15,-2 0 1 16,-1-7 2-16,0 1 12 15,-2 1 6-15,2-6 5 16,-1 4 2-16,0-6-11 16,1-2-2-16,-2 0-4 15,1 5-1-15,0-6 0 16,-1 0-2-16,3-3-1 16,4-5-1-16,0-6-3 15,7-1-1-15,0-8-6 16,1-1-5-16,4-4-10 0,-4 1-2 15,0 0 3-15,0 0-7 16,0 0-77-16,6-1-67 16,10-15 98-16</inkml:trace>
  <inkml:trace contextRef="#ctx0" brushRef="#br0" timeOffset="144238.44">8567 9218 744 0,'-5'1'331'16,"5"8"-161"-16,-3-9-47 15,3 3 4-15,-2-3-53 16,2 0-26-16,0 0-27 15,0-1 0-15,0 1 3 16,0 0 2-16,0 0 3 16,-1 0 2-16,0-1-2 15,-1 0-1-15,1 0-7 16,0 0-4-16,0-1-3 16,0 1 0-16,0 0 1 15,-3-2 0-15,2 2 1 16,0-2-2-16,1-2-2 15,1 4-2-15,0 0 0 16,0 0 6-16,0 0 7 0,0 0 3 16,0 1 3-16,0 0-2 15,0 1 1-15,0 7 1 16,-1-5-3-16,0-2-1 16,-4 2-7-16,-6 3-3 15,2-3-6-15,-19 19-4 16,27-28-5-16,7 11-1 15,3-3-10-15,-5 0-36 16,-8-2-154-16,1-2-110 16,3 2 179-16</inkml:trace>
  <inkml:trace contextRef="#ctx0" brushRef="#br0" timeOffset="144776.98">8575 9462 763 0,'0'-1'353'16,"0"-3"-179"-16,0 0-4 16,-1 3 9-16,0 0-60 15,0 0-32-15,-1-9-25 16,-1-2-6-16,-12-26-12 15,15 36-8-15,-6-3-16 0,-3 3-7 16,-5 5-14-16,-9-3-8 16,4 5-8-16,8 7-3 15,-2-1-2-15,10 9-1 16,1 2 0-16,-4 0 2 16,6 2 5-16,-4-2 4 15,13-3 6-15,-1 1 3 0,-2-8 4 16,8-5 3-1,-4-5 1-15,-4-4 1 0,13-4 2 16,-9-3 1-16,-2-4 1 16,4-3 2-16,-5 1-2 15,4 3 2-15,-5 6 8 16,-4 0 3-16,-1 6 10 16,1 1 5-16,-2-1-2 15,0 0-2-15,1 3-9 16,5 12-8-16,-1-2-8 15,21 28-2-15,-17-30-3 16,-1-3-2-16,3 0-31 16,1-2-42-16,3-6-147 15,3-6 139-15</inkml:trace>
  <inkml:trace contextRef="#ctx0" brushRef="#br0" timeOffset="168070.98">12034 12148 439 0,'-37'-18'279'16,"31"17"41"-16,0 1-73 15,5 0-19-15,-2-1-29 0,1 0-53 16,1 0-18-16,0 0-22 16,0 0-13-16,0 0-29 15,0 1-15-15,0 0-27 16,0 0-10-16,0 0-7 15,1 0 1-15,0-1 11 16,8-1 5-16,18 0 8 16,31-3 2-16,-33 4 4 15,4-4-2-15,-4 6-5 16,0-1 0-16,-2 1-1 16,-3 1 2-16,-6-1 2 15,0 3-1-15,-4 0-4 16,-2 5 0-16,-2-9 0 15,-3 0 0-15,-2 0 2 0,0-1 2 16,0 0 0-16,0 0 1 16,0 0-2-16,-1 0-4 15,1 1-6-15,-1 0-2 16,0 0-5-16,0 0-4 16,0 0-77-16,-1-1-60 15,1 1-164-15,-10-1 169 16</inkml:trace>
  <inkml:trace contextRef="#ctx0" brushRef="#br0" timeOffset="175644.36">13302 11825 388 0,'32'4'178'0,"-30"-5"-4"16,0 2-53-16,-1 0 9 16,-1-1 1-16,0 0-24 15,0-1 1-15,0 0 12 0,0 0 3 16,0 0-16-16,0 0-9 15,0 0-10-15,0 0-8 16,0-4-11-16,0-4-4 16,0 2-11-16,-2-3-7 15,-1 2-10-15,-2 1-6 16,2 0-7-16,-7 2-5 16,-28-26-8-16,27 27-3 15,2 1-6-15,3 3-2 0,-1 3-3 16,2-1-4-16,-2 5-4 15,-1 0-1 1,-1 6-2-16,-1 8-1 0,1 3 1 16,0 4 0-16,3 11 5 15,1 4 4-15,4 8 5 16,2 4 3-16,3-2 1 16,3 3 0-16,2-5 0 15,-1-2 0-15,3-6 2 16,-2-6 2-16,0-5 3 15,-1-4 1-15,-3-7 3 16,-1-3 1-16,-4-6 2 16,-4-5 2-16,0 0-38 15,-5-7-52-15,-1-4-239 16,2-3 203-16</inkml:trace>
  <inkml:trace contextRef="#ctx0" brushRef="#br0" timeOffset="175892.92">13029 12073 1160 0,'4'-1'458'0,"1"1"-280"16,4 0-10-16,3 0 5 16,2-2-38-16,7 1-60 15,1 2-18-15,2 1-17 16,1 2-6-16,0-6-12 15,3 2-6-15,-4-2-6 16,-1-3-2-16,0 5-7 16,-2-2-37-16,-2 2-114 15,-2-1-83-15,0 5 131 16</inkml:trace>
  <inkml:trace contextRef="#ctx0" brushRef="#br0" timeOffset="176599.54">13622 12182 881 0,'-29'-37'370'0,"26"37"-141"16,2 0-57-16,0-2 1 16,1 2-30-16,0 0-74 15,0 0-19-15,0 0-7 16,1 17-3-16,4 38-7 15,-2-24-5-15,-1 5-10 16,1 0-4-16,5-7-8 16,3-4-3-16,1-8-1 15,3-5 1-15,-1-9 1 16,1-1 1-16,-1-5 3 16,-2-5 0-16,-2-5 1 15,0-5 1-15,-3-1-2 16,1-1-1-16,-2 3 0 15,0 4 0-15,-4 5 0 16,0 3 0-16,-1 4-2 16,-1 1-5-16,0 0-5 0,0 0-2 15,0 0 7-15,4 11 7 16,1 6 21-16,18 25 7 16,-9-27 3-16,1-4-1 15,2-3-6-15,2-3 0 16,-2-4 6-16,-7-2 2 15,1 0 3-15,5-7 1 0,2-4-3 16,-9-3 1-16,-3-4-3 16,0-1-2-16,-4 0-5 15,2-1-4-15,1 0-1 16,-5 4-3-16,-1 0-3 16,-2 3-2-16,1 4-9 15,-3 0-9-15,-1 6-61 16,3-1-49-16,1 5-143 15,5 5-86-15,-3-5 209 16</inkml:trace>
  <inkml:trace contextRef="#ctx0" brushRef="#br0" timeOffset="177279.83">14355 12083 1114 0,'-1'0'474'0,"-1"0"-252"16,1 1-15-16,0-1-23 16,0 0-37-16,0 0-50 15,0 0-13-15,0 0-22 16,-1 0-12-16,1 0-21 16,1 4-6-16,0 0-2 15,0-2 4-15,0-2 10 16,-1 0 3-16,0 0-1 15,0 0-6-15,-6 1-11 16,-3 0-8-16,3-2-13 16,4 0-9-16,2 0-15 15,-1 0-3-15,1 0 2 0,1-8 6 16,1 6 11 0,4-2 4-16,7-2 6 0,30-6 3 15,-35 18 5-15,-4-3 3 16,-1 5 4-16,0 2 1 15,-4-3 4-15,-3 1 1 16,-2 2 2-16,-8-5-3 16,4 1-4-16,-3-1-3 15,4-7-7-15,4 3-3 16,1-2-10-16,5 1-7 16,2 0-7-16,-2 0 1 0,0 0 6 15,0 0 3-15,10-5 8 16,-1 2 2-16,-3 1 3 15,29-10 2-15,-33 13 2 16,1 2 1-16,-3-2 2 16,-1 0 0-16,0 0-68 15,0 0-71-15,0 0-86 16,0 0 112-16</inkml:trace>
  <inkml:trace contextRef="#ctx0" brushRef="#br0" timeOffset="182693.9">15058 12036 531 0,'-7'26'311'15,"10"-26"-87"-15,-3 0-21 16,0-2 5-16,-1 1-44 16,0 0-16-16,0 0-10 15,0 0-9-15,-1 0-36 16,1-1-17-16,-1-9-23 15,-2-1-8-15,-20-28-9 16,12 28-1-16,1 2-6 0,2 3-5 16,-4 2-7-1,3 5-8-15,-3 6-10 16,0 4-6-16,1 7-7 0,-6 4-2 16,6 2 0-16,0 0 1 15,8 0 7-15,5 0 4 16,5-3 4-16,5-3 2 15,1-3-2-15,0-3 1 0,0-3 0 16,3-3 1-16,0-5 1 16,2-7 0-16,5-11 1 15,-2-4 0-15,-4-6 1 16,-1-4 1-16,-5 1 0 16,-1-3 0-16,-3-1 1 15,-1 3 2-15,-4 0 0 16,1 2 2-16,-2 9 1 15,0 5 0-15,-2 6 1 16,-3 5 1-16,2 6-2 16,-4 4-2-16,1 12-1 15,2 8-2-15,-1 17-1 16,2 2 2-16,3 3-2 16,1-1 1-16,7-8 0 15,6-4-1-15,2-8-2 16,4-6 0-16,5-6-1 0,3-5 0 15,8-7 3 1,3-4 2-16,2-10 3 0,2-5 3 16,-6-7 2-16,-6 1 4 15,-14-1 6-15,-7 2 4 16,-10 0 7-16,-3 2 0 16,-5-1-2-16,-1 4-3 15,-5 8-8-15,-1 2-4 16,1 10-11-16,-1 1-8 15,0 11-3-15,2 3-2 0,3 5 0 16,3 5 4-16,7-2 0 16,3-2-1-16,9-2-1 15,1-2-1-15,4-5-3 16,-1-3-1-16,3-1-9 16,1-3-47-16,2-4-136 15,5-3-85-15,3-9 157 16</inkml:trace>
  <inkml:trace contextRef="#ctx0" brushRef="#br0" timeOffset="182942.11">15594 11996 918 0,'-2'1'470'16,"2"5"-150"-16,2 6-87 15,-1 4-4-15,3 8-57 0,1 3-32 16,-2 8-51-16,2 1-22 15,2 9-32-15,3-1-12 16,0 2-12-16,1-3-3 16,1-9-5-16,-1-2-1 15,-2-13-5-15,-1-4-28 16,-4-10-62-16,-2-7-33 16,-5-10-82-16,-2-5-37 0,-4-15-127 15,-2-3 228-15</inkml:trace>
  <inkml:trace contextRef="#ctx0" brushRef="#br0" timeOffset="183160.52">15611 12019 536 0,'2'-17'374'0,"8"7"80"15,2 5-149-15,1 2-70 16,-1 0-31-16,3 3-55 16,-1 3-20-16,-1 2-32 15,-1 2-8-15,-2 5-24 16,-3 1-11-16,-5 3-17 15,-2 4-4-15,-6-1-2 16,0-1-2-16,-5-4-3 16,-1 0-3-16,1-5-23 15,1-1-22-15,2-2-82 0,3-8-63 16,1 0-156-16,4 3 196 16</inkml:trace>
  <inkml:trace contextRef="#ctx0" brushRef="#br0" timeOffset="183369.09">15909 11829 1234 0,'0'3'530'0,"-2"14"-279"16,2 7-48-16,-5 17-55 16,-3 7-48-16,8 9-63 15,-2-5-14-15,10-4-15 16,8-7-5-16,-3-14-9 15,10-4-2-15,-1-12-6 16,3-4-26-16,0-12-86 16,-5-7-69-16,-1-5 112 15</inkml:trace>
  <inkml:trace contextRef="#ctx0" brushRef="#br0" timeOffset="183568.87">15786 11972 1233 0,'-11'0'527'0,"10"4"-302"0,2 2-13 16,7 0-62-16,6 5-37 15,5-3-42-15,2-1-8 16,6-1-21-16,2-2-13 16,-3 0-19-16,2 0 2 15,-2 0-119-15,2-1-92 16,6 0 123-16</inkml:trace>
  <inkml:trace contextRef="#ctx0" brushRef="#br0" timeOffset="184023.46">16137 11822 1038 0,'0'17'549'16,"0"5"-199"-16,0 10-96 15,1 5-31-15,-1 7-122 16,1 1-43-16,1-7-30 16,-1-4-8-16,4-12-8 15,-3-6-3-15,1-5 1 16,-1-4 2-16,-2-4 5 16,1-2-5-16,-1-2-11 15,0 0-6-15,0 0-12 16,3-7 0-16,3-8 5 0,20-27 4 15,-14 31 4-15,2 7 2 16,-2 1 11-16,1 3 12 16,-3 4 26-16,0 2 13 15,-2 7 15-15,1 2-1 16,-2 5-14-16,-3 0-11 16,1 0-22-16,-3 1-8 15,1-4-13-15,0-3-11 0,-3-5-74 16,2-1-50-16,-2-5-133 15,0 2-71-15,-4 3 210 16</inkml:trace>
  <inkml:trace contextRef="#ctx0" brushRef="#br0" timeOffset="185447.2">16626 11883 649 0,'-2'-9'404'0,"-10"-25"-14"15,8 28-147-15,0 2-2 16,-3 3-62-16,-3 1-41 15,-3 8-64-15,-4 5-23 16,3 13-40-16,0 6-11 16,4 11-11-16,1 3-5 15,10-2-1-15,5-4 1 16,7-6 6-16,3-3 3 16,0-6-27-16,2-2-51 0,1-7-183 15,3-3 172-15</inkml:trace>
  <inkml:trace contextRef="#ctx0" brushRef="#br0" timeOffset="185876.07">16762 12000 948 0,'3'14'412'0,"-1"-2"-147"15,-2 4-67-15,5 6 9 16,-1 3-25-16,2 2-65 15,0-3-24-15,3-5-31 16,2-4-16-16,2-4-24 16,5-1-6-16,-1-5-6 15,-2 0-2-15,3-7-1 0,-9-6 0 16,5-6-2-16,-5-8 0 16,0 0 3-16,5-2 0 15,-10 4 4-15,7 7 0 16,-9 5-2-16,-2 7-5 15,1 4-5-15,-1 5 0 16,0 5 6-16,6 7 10 16,3 1 15-16,-4-6 4 0,13-1 7 15,-5-4 0-15,1-7-3 16,3 1-2-16,-2-11-6 16,-2-4-2-16,1-6-2 15,-2-3 0-15,-4-1-4 16,-3 1 0-16,-3 1-6 15,-2 1-6-15,-3 4-53 16,-1-3-42-16,-1 2-121 16,3 5-80-16,3 4 178 15</inkml:trace>
  <inkml:trace contextRef="#ctx0" brushRef="#br0" timeOffset="186178.12">17166 11812 1281 0,'3'-8'495'0,"5"8"-275"0,2 0-62 15,7 10 7-15,4 3-1 16,6 8-47-16,5 3-17 0,-4 5-19 15,-1 6-11-15,-9 1-25 16,-10 3-5-16,-7 1-11 16,-4-1-1-16,-7 0-8 15,-2-5-4-15,-4-8-46 16,-3-5-56-16,1-7-139 16,-1-4-82-16,1 2 181 15</inkml:trace>
  <inkml:trace contextRef="#ctx0" brushRef="#br0" timeOffset="193942.6">18085 12065 709 0,'-35'11'371'0,"30"-15"-120"16,1 3-51-16,3 1 7 15,1 0-62-15,0 0-31 0,0 0-41 16,0-1-13 0,0 0-21-16,0 0-6 0,0 1-5 15,21 0-1-15,33 0 4 16,-25-1 4-16,6-2 3 15,3 5-1-15,6-2-6 16,0 3-2-16,-6 0-3 16,-3-3 0-16,-13 0 0 15,-13-1-3 1,1 0-3-16,1 2-9 0,-7 1-77 16,-4-2-62-16,-8-1-208 15,-3-4 203-15</inkml:trace>
  <inkml:trace contextRef="#ctx0" brushRef="#br0" timeOffset="194200.32">18232 11921 670 0,'3'3'405'0,"-1"-1"-12"16,2 2-168-16,-4-4 17 15,0 0-50-15,2 5-32 16,4 17-57-16,3 29-23 15,-10-25-37-15,1 2-13 16,0 1-12-16,2-1-4 0,1 2-6 16,0-4-1-16,-2-3-2 15,0 0-1-15,2-4 0 16,-2-4 0-16,0-5-4 16,-1-2-22-16,0-5-63 15,-2-3-39-15,1-1-92 16,1 0-53-16,0 0 174 15</inkml:trace>
  <inkml:trace contextRef="#ctx0" brushRef="#br0" timeOffset="195033.66">19348 11809 407 0,'36'6'240'0,"-30"-7"-3"16,-2 0-26-16,2-1-15 16,-6 0-8-16,-1 1-16 15,-1 0-8-15,1 0-25 16,0 0-13-16,0 0-17 16,0 0-5-16,-1-5-9 15,-5-10-4-15,-17-27-14 16,4 29-7-16,-9-1-18 15,-1 5-9-15,-6 4-17 16,3 4-8-16,5 8-14 16,2 4-5-16,4 8-10 15,3 8-2-15,6 12 1 16,4 10 3-16,7 15 5 0,1 5 2 16,3 3 2-16,3-1 0 15,0-6 2-15,3-4 1 16,-2-4 0-16,3-2 0 15,-2-9-2-15,-1-5 1 16,1-9 0-16,-3-6 0 16,-1-9 3-16,0-5-1 15,-3-7-55-15,0 1-40 0,-3-13-131 16,-1-1-99-16,-1-20 204 16</inkml:trace>
  <inkml:trace contextRef="#ctx0" brushRef="#br0" timeOffset="195239.8">18970 12103 1044 0,'3'-6'460'0,"4"3"-236"16,3 1 21-16,5 1-52 16,4 0-38-16,3 1-56 15,0-1-19-15,3 4-33 16,1 0-13-16,5-3-19 15,-4-3-6-15,3 2-83 16,-1-4-79-16,4 9-237 16,3 9 236-16</inkml:trace>
  <inkml:trace contextRef="#ctx0" brushRef="#br0" timeOffset="195824.39">19553 12134 1279 0,'-1'-2'517'0,"0"1"-343"16,0 1 4-16,0 0-45 15,-6 27-41-15,-5 30-49 16,12-27-12-16,0-2-16 15,5-3-7-15,7-8-6 16,2-2-2-16,4-8-2 16,0-3-1-16,4-9 2 15,-2-4 2-15,3-9 3 16,-1-5 2-16,-1-4 2 16,-3 1 2-16,-9 2 4 15,-1 3 1-15,-5 8 3 16,-1 2 1-16,-2 10-2 0,0 1-5 15,-5 8-11-15,1 5-3 16,0 10-4-16,1 6 2 16,4 10 5-16,4 0 2 15,2 4 3-15,3-4 0 16,3 0 3-16,3-2 2 16,-3-3 2-16,1-2 2 15,-5-6 6-15,-3-5 4 16,-6-7 17-16,-7 0 9 15,-6-6 14-15,-5-2 1 0,-4 1-10 16,1-5-9-16,-3-4-17 16,-1-4-8-16,1-4-15 15,4-3-7-15,7 3-23 16,8 1-11-16,7-3-12 16,5 2-15-16,10-1-60 15,3-4-40-15,7 5-105 16,3-3-81-16,1-4 225 15</inkml:trace>
  <inkml:trace contextRef="#ctx0" brushRef="#br0" timeOffset="197249.75">20314 12137 921 0,'0'4'365'16,"-1"-5"-220"-16,2 1-28 16,-1-1 17-16,0 1-13 15,0 0-29-15,0 0-14 16,2 0-3-16,0-1 1 15,0 0-4-15,-2 0-5 16,0-1-8-16,6-10-7 16,-3-1-3-16,13-22-7 15,-13 27-1-15,-2 3-6 16,2 4-4-16,-3 1-10 16,-1 0-4-16,1 0-5 15,0 0-3-15,0 0-4 0,0 0-1 16,-1 8 0-16,0-4 3 15,0 0 6-15,0-3 4 16,0-1 7-16,0 1 3 16,-16 6-1-16,-30 10-4 15,28-19-8-15,2-3-5 16,6 4-7-16,2-2-2 0,5 1-7 16,2-1-8-16,3 3-5 15,-1 0-2-15,0 0 6 16,0 0 6-16,0 0 6 15,8 2 2-15,-2-2-46 16,-3 0-49-16,-3 0-144 16,0 0-340-16,0 0 387 15</inkml:trace>
  <inkml:trace contextRef="#ctx0" brushRef="#br0" timeOffset="198548.09">20301 12069 296 0,'4'10'163'16,"-4"-1"-35"-16,-2-4-2 15,-1 1-23-15,0-3 3 0,2-2 4 16,0 0 1-1,0-1-14-15,0 0-14 0,0 0-17 16,0 0-3-16,0 0-2 16,0 0-1-16,1-1 0 15,0 0 1-15,0 0 9 16,7-4 5-16,5-1-8 16,26-14-11-16,-35 19-22 15,2 1-10-15,-2 4-5 16,-3-4 2-16,-2 0 1 15,1 0-1-15,0 0-3 16,-16 9-2-16,-27 11-4 16,31-16 0-16,0-2-5 15,3 2-3-15,4-3-5 0,4 1-8 16,3-2-11-16,-1-1-3 16,0 0 2-16,11-1 5 15,13-1 20-15,30 1 10 16,-37 2 14-16,0-3 5 15,-9 1 2-15,-8-2 3 16,1 2 10-16,-8 2 2 16,6 0-7-16,0-1-8 15,-20 1-24-15,-26 3-9 16,32 1-36-16,6 4-30 16,3-8-105-16,3 0-79 0,10-2 154 15</inkml:trace>
  <inkml:trace contextRef="#ctx0" brushRef="#br0" timeOffset="199519.94">20978 12150 829 0,'-2'-12'418'16,"2"2"-159"-16,-6-5-60 15,1-2-10-15,-6 0-62 16,-5-2-28-16,-2 6-27 15,3 9-14 1,0-1-30-16,-11 6-14 0,-5 9-19 16,6 11-7-16,9 1-9 15,4 5 0-15,11 7 4 16,1-7 7-16,14 1 15 16,-3-7 6-16,11-9 9 15,-4-3 1-15,4-8-1 16,-3-6 1-16,-2-7-1 0,1-4 0 15,-6-9-4-15,4-4-2 16,-5-7-3-16,4-1-2 16,-7-1 2-16,2-1 1 15,-6 6 3-15,-5 1 2 16,1 9 2-16,-3 4 1 16,-1 10-5-16,-2 5-5 15,0 7-9-15,1 8-2 16,0 16 0-16,2 7 2 15,1 10 9-15,0 0 0 0,4 1 3 16,3-4 0-16,3-6 1 16,5-3-1-16,0-9-5 15,5-4-3-15,6-8-4 16,0-5 0-16,10-6 0 16,1-5 1-16,-3-10 0 15,3-2 2-15,-6-9 4 16,-2-2 3-16,-8 1 8 15,-7-5 5-15,-10 13 9 16,-5-1 2-16,-9 5-1 16,-1 6-4-16,-1 4-11 15,1 2-6-15,1 11-7 16,1 3-1-16,2 11 0 16,0 7 0-16,7 0 0 0,2 4-2 15,3-12-1-15,7-1-1 16,1-3-1-16,3-4-2 15,2-5-1-15,1-1-3 16,6-3-48-16,1-2-54 16,6-5-159-16,1-2-107 15,4-9 225-15</inkml:trace>
  <inkml:trace contextRef="#ctx0" brushRef="#br0" timeOffset="199746.73">21512 12046 752 0,'-10'-1'382'0,"12"7"-5"16,5 8-97-16,-4 4-10 16,-2 6-13-16,-3 10-93 15,-7 6-35-15,1 13-54 16,-1 6-24-16,6 4-32 16,6-3-9-16,4-11-6 15,3-4-3-15,-3-15-2 16,4-6-3-16,-5-8-55 15,3-8-41-15,-1-8-80 16,-5-11-49-16,0-12-66 16,-3-8-53-16,-2-15 226 15</inkml:trace>
  <inkml:trace contextRef="#ctx0" brushRef="#br0" timeOffset="199961.77">21496 12164 670 0,'5'-17'451'0,"5"4"18"16,-1 5-198-16,2 1-31 15,5 5-64-15,3 2-29 16,1 1-39-16,-1 3-15 16,-4 0-29-16,-2 5-16 0,-5 6-18 15,-4-1-8-15,-5 7-4 16,-5-1 0-16,-5-4-2 16,-4 3-1-16,-1-5-21 15,0-4-25-15,1-4-82 16,0-3-59-16,10-6-168 15,5-2 208-15</inkml:trace>
  <inkml:trace contextRef="#ctx0" brushRef="#br0" timeOffset="200177.08">21767 11947 765 0,'11'5'475'16,"-5"2"-3"-16,-6 16-215 15,-1 5-33-15,-3 10-77 16,-2 6-44-16,9 4-63 0,-1 4-15 16,12-8-20-16,6-3-5 15,4-17-12-15,3-6-2 16,1-14-56-16,-8-4-49 16,6-13-191-16,-6-5 191 15</inkml:trace>
  <inkml:trace contextRef="#ctx0" brushRef="#br0" timeOffset="200353.2">21662 12094 1120 0,'3'6'540'16,"7"-2"-236"-16,10 6-86 16,3-1 10-16,9-2-93 15,7 0-37-15,-2-3-48 16,1 1-19-16,-5-5-52 15,-6 0-74-15,7-3-216 16,-6-4 201-16</inkml:trace>
  <inkml:trace contextRef="#ctx0" brushRef="#br0" timeOffset="200713.07">22021 11918 1050 0,'-1'17'576'0,"1"5"-158"16,-1 9-145-16,0 5-19 16,-3 7-127-16,-2-1-46 15,1 6-50-15,1-2-13 16,4-9-11-16,2-4-3 16,1-14-4-16,-1-7 0 15,1-7-7-15,0-3-8 16,1-8-9-16,3-1-5 0,0-11 2 15,1-3 8-15,2-3 9 16,0 1 5-16,4 8 5 16,-3 5 5-16,0 6 22 15,-1 4 6-15,-2 5 22 16,-1 4 10-16,-1 10-4 16,-1 1-4-16,1 0-19 15,-1 1-15-15,1-6-34 16,0 0-44-16,4-7-147 15,2-3-86-15,6-5 165 16</inkml:trace>
  <inkml:trace contextRef="#ctx0" brushRef="#br0" timeOffset="201365.57">22534 11909 894 0,'-45'-5'453'0,"31"-4"-165"16,3 9-89-16,-2 1-18 16,-1 12-76-16,3 8-33 0,-7 13-42 15,1 5-17-15,7 9-19 16,2 3-4-16,11-3-1 16,6 0 1-16,5-7 5 15,-1-5 7-15,3-6-98 16,-1-4-84-16,8-10 114 15</inkml:trace>
  <inkml:trace contextRef="#ctx0" brushRef="#br0" timeOffset="201775.9">22627 12089 925 0,'0'14'431'0,"2"5"-135"15,0 6-68-15,-1 3-40 0,2-5-37 16,0 2-74-16,5 1-21 16,1-10-28-16,1-3-6 15,3-6-13-15,-1-4-2 16,1-5-1-16,-1-6 0 16,2-5 2-16,-1-3 0 15,-1-1 1-15,-1 3 0 16,-5 4 0-16,-1 2-1 0,-2 8-5 15,-3 3-2-15,2 9 2 16,-1 4 4-16,4 4 13 16,2 1 10-16,2-8 17 15,4-1 3-15,4-8 2 16,3-4-3-16,-1-9-11 16,-2-4-3-16,-7-9-7 15,4-1-3-15,-1 4-1 16,-2 0-1-16,-7 5 0 15,-8-2 0-15,-3 4-23 16,-2 1-32-16,6 4-128 16,-3-1-91-16,5 8 148 15</inkml:trace>
  <inkml:trace contextRef="#ctx0" brushRef="#br0" timeOffset="202145.13">23005 11794 1063 0,'5'-5'460'0,"8"4"-242"16,0 2-27-16,3 10-30 15,8 4-30-15,0 8-32 16,-1 5-8-16,4 11-13 16,-2 1-10-16,-5 6-17 15,-2 5-8-15,-11-5-14 16,-7 1-4-16,-11-1-5 15,-5-4-4-15,-2-3-6 16,-1-5-26-16,4-10-78 16,2-6-49-16,3-6-132 15,0-5 163-15</inkml:trace>
  <inkml:trace contextRef="#ctx0" brushRef="#br0" timeOffset="202570.03">23495 12216 1110 0,'-6'-2'469'0,"1"2"-260"15,-3-2-25-15,15 2-20 16,-4-2-39-16,19 2-44 0,3-1-15 16,3-2-15-1,5 2-7-15,0-1-11 0,1 2-7 16,-6 0-12-16,0 1-4 16,-7-1-46-16,-4 1-50 15,-8-1-151-15,-6-4-199 16,-7 6 277-16</inkml:trace>
  <inkml:trace contextRef="#ctx0" brushRef="#br0" timeOffset="202761.88">23630 12012 953 0,'-1'1'442'0,"3"8"-170"15,2 5-41-15,-1 12-32 16,0 6-35-16,-3 8-62 15,0 3-19-15,0 0-36 16,-2-2-17-16,3-10-20 16,1-4-7-16,4-12-87 15,5-5-61-15,2-10 88 16</inkml:trace>
  <inkml:trace contextRef="#ctx0" brushRef="#br0" timeOffset="203057.08">24031 11939 1137 0,'-10'13'505'0,"8"2"-172"15,0 7-75-15,0 12-31 16,-2 7-32-16,-1 7-102 16,-1 3-30-16,4 2-43 15,1-4-9-15,4-4-8 16,3-8-4-16,-2-8-37 16,1-11-54-16,-2-9-162 15,-3-9-119-15,4-10 222 16</inkml:trace>
  <inkml:trace contextRef="#ctx0" brushRef="#br0" timeOffset="203714.59">20780 11460 825 0,'-2'-6'369'15,"-8"2"-185"-15,-2 1-29 16,-7 11-27-16,-2 7-44 15,-7 16-36-15,2 3-7 16,1 19-15-16,1 12-5 0,6 14-8 16,5 16-3-16,5 9-3 15,6 2-1 1,9 6-6-16,7-3-1 0,10-9-5 16,5-7-1-16,7-13 1 15,0-12 4-15,9-12-76 16,10-8-82-16,5-15 102 15</inkml:trace>
  <inkml:trace contextRef="#ctx0" brushRef="#br0" timeOffset="204417.72">24141 11380 579 0,'3'-8'298'0,"5"2"40"15,1-2-208-15,5 9 4 16,4 7 12-16,6 11-50 15,1 3-21-15,13 18-20 16,-1 4-9-16,-3 11 2 16,4 8 1-16,-16 5-4 15,0 9-3-15,-9 13-9 16,-14-3-4-16,0 8-6 16,-11-5 0-16,-4-6-2 0,4 0 2 15,-11-15-1-15,-3-9-1 16,-2-8-4-16,3-4-2 15,-4-11-5-15,8 4-2 16,0-18-16-16,3-2-27 16,6-11-94-16,2-10-82 15,9 0 127-15</inkml:trace>
  <inkml:trace contextRef="#ctx0" brushRef="#br0" timeOffset="206574.31">24908 12058 678 0,'-10'6'360'0,"-2"-6"-129"15,3 3-23-15,7 1-11 16,0-4-53-16,-2-2-27 15,4 2-46-15,0-1-20 16,13 0-24-16,-4 1-5 16,55 2-7-16,-18-2-4 15,6-1-2-15,-5-1-1 16,-8 0-3-16,-2-1 0 16,-10 3-1-16,-5 4-2 0,-13-5-86 15,-6-1-74-15,-7 7 95 16</inkml:trace>
  <inkml:trace contextRef="#ctx0" brushRef="#br0" timeOffset="206821.26">25027 11872 998 0,'0'3'433'16,"0"5"-246"-16,-1 12-58 15,-4 4 3-15,3 10-40 16,-2 3-14-16,3-1-24 16,1 3-15-16,0-4-17 15,4-4-6-15,0-5-8 16,4-6-2-16,-2-2-2 16,2-4-1-16,-4-3-22 0,0-3-32 15,0-2-91-15,-2-4-68 16,4-3 125-16</inkml:trace>
  <inkml:trace contextRef="#ctx0" brushRef="#br0" timeOffset="207831.97">25897 11756 573 0,'0'-1'319'16,"0"0"-59"-16,2-2-16 15,-1 2-63-15,-1 0-30 16,0-1-37-16,2-3-13 15,2-6-10-15,-3 2 2 0,0-1-1 16,-5-28 1-16,-4 28-9 16,-1-4-8-16,-6 2-22 15,-3-2-11-15,-3 9-22 16,-4 1-11-16,1 4-11 16,4 8-8-16,1-1-16 15,1 12-4-15,5 10-4 16,2 5 0-16,4 20 9 15,2 3 4-15,4 8 8 16,1 3 3-16,8-5 5 16,2-6 0-16,5-6 3 15,-1-5 0-15,3-3 1 16,-3-3 1-16,-1-9 1 16,-1-3 1-16,-9-10 1 15,4-3 2-15,-7-7-29 0,-3-4-40 16,-4-4-127-16,-3-4-120 15,-3-8 190-15</inkml:trace>
  <inkml:trace contextRef="#ctx0" brushRef="#br0" timeOffset="208055.97">25614 11997 1024 0,'-3'1'439'0,"5"0"-192"15,5-4-55-15,2 2-16 16,5-2-32-16,7 1-66 16,3 2-18-16,6 0-24 15,3-1-11-15,1 1-15 16,-1 1-4-16,-3 1-34 16,0 5-56-16,-7-4-209 15,-3 2 192-15</inkml:trace>
  <inkml:trace contextRef="#ctx0" brushRef="#br0" timeOffset="208708.06">26102 12219 551 0,'-5'-11'331'0,"-10"-17"24"16,14 28-71-16,-3-3-26 15,2 3-25-15,1-1-64 16,0 0-21-16,0 0-51 16,0 0-25-16,1 0-40 15,0 0-16-15,0 0-13 16,19 0-1-16,29 1 0 15,-25 2-1-15,-1 4 0 16,-3-1 0-16,-4 1 0 0,-6 3 1 16,-8 1 3-16,-4 1 2 15,-7 4 4-15,-5 1 1 16,-5 0-1-16,2 0-1 16,-1-1-4-16,6-2-1 15,7-3-5-15,1-2-3 16,6 0-3-16,2-1 0 15,6-1 7-15,2 0 8 16,9-2 12-16,4 0 8 0,5-1 9 16,3-1 4-16,-1-1-4 15,-6-1-7-15,-6 0-14 16,-4 0-5-16,-6 0-36 16,-4-1-69-16,0-2-127 15,0-4 134-15</inkml:trace>
  <inkml:trace contextRef="#ctx0" brushRef="#br0" timeOffset="209835.89">26609 12096 1053 0,'-2'-1'481'15,"-2"-2"-235"-15,-1 0-66 16,-2-2-2-16,4 3-61 15,2 1-30-15,0-1-40 16,-1 1-15-16,1 0-23 16,0 0-6-16,0-1-6 15,0 1-1-15,0 0 4 0,0 0 0 16,0 0 4-16,0 0 5 16,0 0 9-16,-1 1 4 15,1-1 2-15,0 0-3 16,0 0-7-16,0 0-4 15,-3-2-6-15,3 2-2 16,0 0-5-16,-3-4-2 0,2 0-2 16,1-5-1-16,1 6 3 15,0 2 4-15,0 1 2 16,2-1 2-16,3-2 2 16,-2 3 1-16,-3 0 4 15,0 1 2-15,0 0 1 16,0 0 0-16,0 0-2 15,0 0-1-15,0 6 0 16,-1-6 0-16,0 0 0 16,0 0-1-16,-1 0-2 15,1 0 0-15,0 0-2 16,0 0-2-16,0 0-2 16,0 0-1-16,1 0-1 15,0 0-3-15,0 0-5 16,0 0-17-16,0 0-130 15,4 1-73-15,9 2 132 16</inkml:trace>
  <inkml:trace contextRef="#ctx0" brushRef="#br0" timeOffset="211745.1">27078 11726 949 0,'-34'-46'408'0,"26"44"-224"15,-3 0-2-15,-3 3-35 16,-1 4-38-16,2 12-52 15,-2 4-21-15,0 14-24 16,2 4-5-16,5 10-7 16,4 2 0-16,10 1-2 15,0-13 0 1,-2-21 0-16,-1 2 2 0,15 48 2 16,-1-2 1-16,-2-12 3 15,-4-29 1-15,-1-6 2 16,-1-6 3-16,-6-6-1 15,0-3 0-15,0-4-31 16,0 0-47-16,-3-1-196 16,0 0 172-16</inkml:trace>
  <inkml:trace contextRef="#ctx0" brushRef="#br0" timeOffset="212617.91">27504 11978 750 0,'-37'23'394'16,"36"-27"-131"-16,2-2-61 16,2 1-3-16,-4-4-69 15,7 1-26-15,-9-2-31 16,-4 0-12-16,-4 0-20 16,-5 1-9-16,2 0-22 15,1 7-9-15,-2 2-14 16,4 4-7-16,-1 8-7 15,0 6-3-15,6 10 3 0,-7 2 3 16,11 7 6 0,1-3 4-16,3-3 7 0,10-5 2 15,1-10 4-15,9-6 1 16,-2-10 3-16,0-4 0 16,-1-16-2-16,2-6-1 15,5-11-5-15,-2-4 1 16,0-3 1-16,-5-2 3 0,-6 2 4 15,-1-1 2-15,-6 3 5 16,-5 7 3-16,-4 7 2 16,-2 7 0-16,0 9-1 15,-1 6-5-15,-1 15-6 16,-2 4-4-16,0 18-1 16,1 7 1-16,4 12 1 15,2 4 3-15,4 0-2 16,2-1 2-16,7-9 3 15,4-7 1-15,2-6 0 16,5-7-2-16,1-5-2 16,2-5 0-16,5-10 1 15,1-2 1-15,6-13 3 16,0-5 1-16,-8-10 3 16,-2 0 3-16,-12-5 6 15,-6 3 2-15,-5 5 4 16,-4-2-2-16,-2 13 1 0,-6 0 3 15,2 7 3-15,-5 3-3 16,3 7-5-16,2 7-8 16,-2 7-9-16,8 2-3 15,-2 1-3-15,5 2 0 16,8 0-2-16,-3-5-1 16,5 1 0-16,3-3-2 15,-2-5 1-15,4 0-2 0,2-7-37 16,-6-2-47-16,7-3-143 15,7 0-136-15,1-6 226 16</inkml:trace>
  <inkml:trace contextRef="#ctx0" brushRef="#br0" timeOffset="212857.1">28110 11976 1039 0,'0'5'458'0,"-1"12"-239"15,-2 4-11-15,0 8-63 16,-1 5-41-16,-1 7-57 16,0 2-14-16,4 10-19 15,1 2-5-15,3-4-5 16,4-3-1-16,0-13-3 16,3-5 0-16,-1-14-17 0,-3-2-29 15,-1-16-73-15,-2-6-60 16,-2-13-199-16,0-9 239 15</inkml:trace>
  <inkml:trace contextRef="#ctx0" brushRef="#br0" timeOffset="213056.45">28083 11995 701 0,'0'-10'376'0,"9"4"-41"16,1 1-129-16,4 5-30 15,2 2-14-15,4 1-29 16,2 6-17-16,0 1-31 15,-3 0-13-15,-7 4-21 16,-6 3-7-16,-7 5-11 16,-9-2-4-16,-4 4-6 15,-3-4-3-15,-1-8-29 16,2 0-22-16,1-7-48 16,6 1-35-16,1-6-106 15,4 1-91-15,4-4 196 16</inkml:trace>
  <inkml:trace contextRef="#ctx0" brushRef="#br0" timeOffset="213294.94">28411 11802 715 0,'10'-1'457'0,"-6"6"25"15,-6 16-282-15,-3 10-18 16,-7 15-80-16,2 5-35 15,-2 5-38-15,8-1-9 16,8-10-14-16,5-5-6 0,8-13-4 16,-5-8-2-16,7-9 1 15,3-6-24-15,5-10-80 16,1-8-78-16,-8-7 108 16</inkml:trace>
  <inkml:trace contextRef="#ctx0" brushRef="#br0" timeOffset="213462.3">28333 11892 676 0,'-11'-4'406'15,"2"4"-46"-15,13 3-182 16,2 2-35-16,7 3-55 16,5 3-7-16,4 0-9 15,0-2-8-15,-4 0-25 16,6-2-14-16,-3-4-102 0,9 6-90 15,4-7 105 1</inkml:trace>
  <inkml:trace contextRef="#ctx0" brushRef="#br0" timeOffset="213864.68">28663 11748 1000 0,'0'8'411'15,"-4"16"-211"-15,-1 5-53 16,-1 13 8-16,-2 1-24 0,-1 4-50 16,2 2-18-16,1-2-26 15,0-4-10-15,4-7-11 16,2-7-3-16,1-13-6 16,2-3 0-16,1-10-2 15,0-4 0-15,3-6-2 16,1-7-3-16,4-5 0 15,2-5-2-15,5 1 2 16,0 1 1-16,1 5 2 16,-3 6 9-16,0 5 29 15,-3 6 13-15,-4 5 27 16,-3 2 1-16,-3 6-16 16,-3 2-11-16,-4 5-24 0,5 3-9 15,-1-3-16-15,0-1-6 16,1-3-76-16,0-3-53 15,5 1-140-15,10-5-276 16,3-1 366-16</inkml:trace>
  <inkml:trace contextRef="#ctx0" brushRef="#br0" timeOffset="214339.65">29093 11848 689 0,'-3'-3'347'0,"-5"-3"-70"15,-6 1-110-15,-28 6-40 16,26 15-23-16,1 11-48 16,2 10-19-16,2 7-25 15,-1 0-7-15,12-3-5 16,6-4 2-16,1-12-113 15,13 1-124-15,0-9 151 16</inkml:trace>
  <inkml:trace contextRef="#ctx0" brushRef="#br0" timeOffset="-214723.55">29199 11946 968 0,'0'11'409'0,"-2"6"-208"16,-3 4-71-16,1 8-21 0,1-3-27 16,4 1-40-16,4-7-8 15,6-3-10-15,1-3-4 16,4-4-3-16,0-2 0 16,2-9-1-16,-1-2-1 15,4-8-3-15,-5-6-2 16,-1-3-3-16,-1 3 1 0,-6-1 0 15,1 7-1-15,-5 7 2 16,0-2-1-16,0 6 4 16,-4 4 6-16,0 4 9 15,3 6 6-15,-3 3 9 16,6 3 2-16,0-7 5 16,0 0 1-16,3-8-7 15,0-1-5-15,-3-3-10 16,1-6-1-16,-1-4 1 15,4-2-1-15,1-7-2 16,1 4-2-16,-7-4-3 16,-1 1-3-16,-7-5-52 15,-4 1-39-15,7 3-109 16,-5 1-75-16,6 12 163 16</inkml:trace>
  <inkml:trace contextRef="#ctx0" brushRef="#br0" timeOffset="-214395.47">29599 11760 1267 0,'-1'-11'503'0,"4"6"-315"16,2 3-49-16,3 7-9 31,-5-2-23-31,2 1-33 0,11 18-9 0,2 13-19 16,-2 6-8-16,-10 2-13 15,-5 1-3-15,-4 1-3 16,-2-4-3-16,-4-4-5 16,2-5-3-16,0-10-48 15,3-2-40-15,1-10-103 16,3-2-76-16,6-8-205 15,-1 0 288-15</inkml:trace>
  <inkml:trace contextRef="#ctx0" brushRef="#br0" timeOffset="-214025.15">30014 11939 1015 0,'-59'23'424'0,"59"-21"-210"16,-6-2-60-16,6 1-8 16,0-1-17-16,0 0-40 15,0 0-18-15,18 4-17 16,36 7-9-16,-26-6-12 16,1 0-7-16,-4 0-13 15,-2 1-3-15,-5-4-1 16,-2 0-27-16,-8-2-96 15,-1 0-69-15,-6 0-289 16,0 0 297-16</inkml:trace>
  <inkml:trace contextRef="#ctx0" brushRef="#br0" timeOffset="-213801.52">30052 11834 1060 0,'-2'3'438'15,"3"8"-256"-15,2 5-19 16,-3 11-13-16,0 2-30 0,-3 6-45 16,0 2-17-16,-2-3-28 15,4 1-9-15,1-7-10 16,0-4-6-16,2-8-13 16,1-6-39-16,4-4-147 15,2-3 131-15</inkml:trace>
  <inkml:trace contextRef="#ctx0" brushRef="#br0" timeOffset="-213071.72">30512 11834 907 0,'-40'-29'374'0,"37"28"-218"0,-2 2-4 16,2 9-16-16,-2 5-20 15,5 14-26-15,1 6-9 16,-1 6-14-16,1 5-8 15,-5-4-14-15,-1-6-4 16,8-2-8-16,-6-11-4 16,8-5-9-16,0-3-3 0,-8-12-4 15,5 0-6-15,-2-4-68 16,0 0-44-16,0 0-122 16,0 0-96-16,2-1 209 15</inkml:trace>
  <inkml:trace contextRef="#ctx0" brushRef="#br0" timeOffset="-212344.24">30718 11447 522 0,'-10'-5'253'16,"0"-2"-84"-16,3 5-53 16,3 0 17-16,4 2-37 15,0 0-24-15,0 0-41 16,0 0-12-16,0 0 4 16,15 3 7-16,38 49 22 15,-24-24 10-15,1 9 19 16,1 6 8-16,-7 4 3 15,-3 5-5-15,2 12-10 16,-2-1-7-16,1 10-7 16,-2-5-2-16,-8-5-3 15,-2-1-2-15,-15-7 2 16,-3 0 3-16,-14-4-1 16,-5 1-6-16,3-5-16 15,-3-3-12-15,1-7-14 16,1-7-13-16,-2-7-47 0,-3-9-26 15,9-4-57-15,1-5-36 16,4-5-120-16,5 0 182 16</inkml:trace>
  <inkml:trace contextRef="#ctx0" brushRef="#br0" timeOffset="-204904.65">8801 12772 305 0,'-1'0'176'0,"-8"1"14"16,-1 0-32-16,1 0 3 15,-27 6-13-15,31-6-38 16,0 1-22-16,4-1-28 0,0-1-14 15,0 0-23-15,1 0-8 16,0 0-11-16,0 0-1 16,0 0 2-16,13 1 1 15,4 0 2-15,31 0 0 16,-22-3 3-16,4-2 1 16,6 2 5-16,3-1 1 15,0 3 0-15,-4 0-1 16,-1 0 0-16,-3 0-1 15,7 0 2-15,2 0 0 0,3 3-4 16,2 0-1-16,6 1-4 16,3 1-1-16,2 1-2 15,1 2 1-15,-8-1 0 16,7 0 0-16,-3-1-1 16,3-2 1-16,8-1 1 15,-1-1 3-15,8-2 11 16,-5 0 2-16,1-2 5 15,-3-3-1-15,0 0-7 16,3 0 2-16,4 3-2 16,0 2-1-16,-3 2-1 15,-8 0-2-15,-3 3-3 16,-1-1-1-16,0 0-2 16,4 0 1-16,-3-2 8 0,0 0 6 15,-1-2 9-15,-8 2 1 16,-10-2-4-16,-7 0-5 15,-9 0-7-15,0 0-2 16,-7 0 2-16,-3 0 1 16,-5 0 9-16,-5 0 5 15,0-1 8-15,-2 1 0 16,0 0-5-16,0 0-3 16,0 0-13-16,0 0-3 0,0 0-7 15,0 0-2-15,0 0-65 16,0 0 431-16</inkml:trace>
  <inkml:trace contextRef="#ctx0" brushRef="#br0" timeOffset="-187455.92">17277 10438 558 0,'32'-5'272'0,"-32"2"-7"16,-5-4-36-16,2 0 2 15,-4-1-7-15,-1 0-77 16,-3 0-27-16,-5-3-26 16,-4 1-10-16,-4-3-16 15,-5 1-8-15,-7-2-14 16,-7 1-6-16,-9 1-13 16,18 7-4-1,1-1-11-15,-35-4-3 0,-16 4-7 16,9 0 0-16,2 8-2 15,1-1 0-15,4 5 0 16,5 0 0-16,1-2 1 0,-5 4 1 16,-2-4 1-16,-9 3-2 15,-4 1-1-15,3 0 0 16,1 4 0 0,2 0-1-16,1 2-1 0,-5 3-1 15,-1 4-1-15,0 1 0 16,6 2-1-16,11 2 0 15,-3 1 1-15,1 1 0 16,-3 2 2-16,-4 2-1 0,9 0 2 16,7 0 1-16,5-7 0 15,3-3 0-15,2-2 0 16,-4-1 0-16,2 2 0 16,0 1 0-16,5 0 0 15,6 1 0-15,-1 1 0 16,4-3 0-16,0-3-1 15,3 1 0-15,7-2 0 16,2 2 0-16,8 2 0 16,-1-2 1-16,2 0 0 15,-3 3-1-15,0-3 1 16,-5-2-1-16,2-1 0 16,2-2 0-16,0-2 1 15,7 1 1-15,-1-3 1 16,2 1 0-16,0-4 1 0,-1 2-2 15,2 1 1-15,-2-5 0 16,1 3-1-16,1-1 0 16,0-3 1-16,3 0 0 15,1-3 1-15,2 1-9 16,2-2-93-16,0-2-92 16,1 1 116-16</inkml:trace>
  <inkml:trace contextRef="#ctx0" brushRef="#br0" timeOffset="-187039.17">14292 10935 723 0,'6'2'402'0,"-7"-2"35"16,-1 1-279-16,1-1-52 15,0 0 2-15,0 0-35 16,-5 5-35-16,-8 16-29 16,-29 31-2-16,30-24-1 15,-1 1-1-15,1-1-2 16,0 1 0-16,2-6 2 16,2 4 1-16,5-7 3 0,2-2 0 15,2 0 0-15,1-6-1 16,3 0 1-1,1-2 0-15,5-2 3 0,0 1 2 16,7-2 4-16,1-1 3 16,5-1 3-16,1-2 1 15,3 0 0-15,-2 0-1 16,-6-1-6-16,2 2-3 0,-4-2-3 16,-12 2-4-16,2-3-2 15,-3 0 2-15,-5-1-110 16,5 1-92-16,-4-1 122 15</inkml:trace>
  <inkml:trace contextRef="#ctx0" brushRef="#br0" timeOffset="-175229.23">7958 14316 587 0,'-16'40'285'0,"9"-38"-61"16,2-2-23-16,9 3-5 15,-4-3-28-15,0 0-72 16,0 0-33-16,0 0-42 16,0 0-10-16,0 0-4 15,6 0 2-15,10 2-1 16,29 7-1-16,-24-9 0 15,2 2-2-15,1-3 0 16,2 0-1-16,-8-2-1 16,1-1 1-16,-6 3 8 15,-2 1-42-15,-6 0-192 16,-1 3 161-16</inkml:trace>
  <inkml:trace contextRef="#ctx0" brushRef="#br0" timeOffset="-174982.92">7996 14470 745 0,'-4'-1'385'0,"4"2"-31"0,0 1-240 16,0-2-3-16,0 0-9 16,0 0-13-16,9 0-27 15,9 0-6-15,29 0-8 16,-24-1-5-16,-4-2-12 15,-2 0-6-15,-4-1-11 16,-2 3-3-16,-2 1-3 16,-2-1-1-16,-2 0-33 15,2 1-77-15,3-1 69 16</inkml:trace>
  <inkml:trace contextRef="#ctx0" brushRef="#br0" timeOffset="-174323.26">9377 14243 827 0,'1'0'386'0,"0"0"-165"16,-1 0 2-16,0 0-48 16,-1 0-42-16,0 0-53 15,-13 5-12-15,-4 1-25 16,-27 16-10-16,33-4-27 15,6 2-12-15,6 9-11 16,6 2-2-16,9 2 9 16,5-2 3-16,6-5 6 15,4-5 0-15,0-9 1 16,-7-3 1-16,-4-9 2 16,0-3 0-16,-4-6 0 15,5-3 1-15,-7-9 3 16,-1 1 3-16,-11-3 15 0,-5 6 7 31,1 1 12-31,-15-10 3 0,-6-1-2 0,1 4-5 16,-4 9-13-16,1 1-7 15,-2 3-13-15,2 2-6 16,8 3-10-16,4 3-19 16,7 0-112-16,7 2-84 15,12 4 134-15</inkml:trace>
  <inkml:trace contextRef="#ctx0" brushRef="#br0" timeOffset="-173756.94">9768 13993 1100 0,'-17'-10'489'15,"4"3"-252"-15,2 3-70 16,2 4-3-16,5 4-78 16,2 5-37-16,1 11-40 15,1 6-7-15,2 16-2 16,1 7 1-16,5 5-1 16,1-2 2-16,2-6 0 15,-3-9 1-15,0-9 0 0,-2-4 2 16,-4-11 2-16,-2-1 3 15,0-10 5-15,0-2 4 16,-2-1 4-16,0 1-3 16,1 0-17-16,0-1-7 15,0 0-17-15,1 0-3 16,0-9 3-16,3-9 3 16,15-24 7-16,-6 30 2 0,9 7 5 15,-2 4 0-15,4 5 2 16,-1 4 0-16,-6 2 1 15,2 5 1-15,-7-1 7 16,-5 1 5-16,-3 1 14 16,-3 1 6-16,1-7 14 15,-2 3 6-15,-10-1 1 16,-5-3-2-16,-7 3-14 16,-3-2-9-16,2-3-16 15,4 0-21-15,1-3-89 16,7-3-68-16,9-2-302 15,4-9 298-15</inkml:trace>
  <inkml:trace contextRef="#ctx0" brushRef="#br0" timeOffset="-173504.98">10148 14288 1109 0,'-7'17'452'15,"5"-6"-217"-15,-1-4-81 16,0 8-16-16,2 3-11 16,1 5-54-16,0 5-32 15,5 7-20-15,-1 3-3 0,0 6-2 16,1 1-2-16,-3-6 0 16,0-2 0-16,-2-5 3 15,-2-5 3-15,-5-5 8 16,-2-3 3-16,-6-4 1 15,1-4-28-15,-4-10-109 16,1-3-81-16,3-23 102 16</inkml:trace>
  <inkml:trace contextRef="#ctx0" brushRef="#br0" timeOffset="-173336.13">9991 14042 858 0,'16'-2'393'16,"-5"0"-188"-16,1 5-79 0,-1 0-9 16,8 7-66-1,0 3-27-15,4 2-65 0,5 4-78 16,9 1 79-16</inkml:trace>
  <inkml:trace contextRef="#ctx0" brushRef="#br0" timeOffset="-172953.99">10620 13916 1047 0,'-17'0'421'0,"2"4"-211"16,-2 11-76-16,-1 5-11 15,-1 9-17-15,5 10-57 0,3 11-17 16,4 10-14-16,3 4-3 15,7 0-2-15,1-2-2 16,8-11-2-16,2-9-2 16,3-9 0-16,5-4-2 15,3-5 0-15,4-4-20 16,5-7-127-16,1-7-280 16,-3-10 276-16</inkml:trace>
  <inkml:trace contextRef="#ctx0" brushRef="#br0" timeOffset="-172716.66">10719 14126 1183 0,'-2'-3'469'0,"3"3"-263"16,3 3-103-16,-4-3-30 15,0 0 0-15,21 7-28 16,34 8-19-16,-18-8-13 15,-2-3-2-15,0 1-3 16,-4-2-1-16,-4 0-3 16,0-3 0-16,-3 0-18 15,2 0-56-15,-11 0-170 0,3-1-288 16,-8-2 332 0</inkml:trace>
  <inkml:trace contextRef="#ctx0" brushRef="#br0" timeOffset="-172510.81">11037 14156 578 0,'-78'10'370'16,"70"2"71"-16,0 2-174 16,1 5-59-16,7 1-18 15,0 8-53-15,0 2-20 0,2 4-35 16,4 2-12-16,-5-2-30 16,3-1-14-16,0 0-13 15,-4-3-5-15,5-5-2 16,-1-2-2-16,-2-7-23 15,4-1-41-15,0-8-125 16,4-4-84-16,9-9 156 16</inkml:trace>
  <inkml:trace contextRef="#ctx0" brushRef="#br0" timeOffset="-172315.07">11205 13698 1458 0,'0'1'568'0,"0"4"-316"0,-3-2-94 15,2-3-4 1,0 0-37-16,-2 14-91 0,-11 10-18 16,-26 34-127-16,28-28-76 15,9 7 117-15</inkml:trace>
  <inkml:trace contextRef="#ctx0" brushRef="#br0" timeOffset="-171890.5">11394 13951 1250 0,'-9'-2'495'16,"4"-1"-309"-16,5 6-112 15,3 5 0-15,9 3-23 16,-1 7-13-16,5 11 7 15,-5-6 11 1,1 0 16-16,8 28 2 0,8 14-10 16,-6-7-10-16,-5-7-16 15,-4-2-5-15,-9-9-7 16,-2 0-1-16,-6-7 2 16,0-3 0-16,-5-5 0 15,-4-4-1-15,-2-6-20 16,4-2-36-16,-1-5-118 0,7-3-91 15,10-2 140-15</inkml:trace>
  <inkml:trace contextRef="#ctx0" brushRef="#br0" timeOffset="-171141.78">12299 14341 790 0,'-4'4'350'0,"-1"-4"-98"16,2 5-54-16,2-2 12 15,1-3-19-15,0 0-71 16,0 0-32-16,0 0-43 15,0 0-13-15,1 0-20 16,22 2-2-16,33 0 0 16,-32-1 0-1,-12-1 1-15,0 1 0 0,36-1 2 16,2 2 2-16,-3 1 4 16,-17-4 0-16,-5 1-1 15,-5-4-1-15,-8 2-3 16,-3 2-1-16,-7 0 1 15,-1 1-32-15,-2-1-144 16,0-1-91-16,0 0 139 0</inkml:trace>
  <inkml:trace contextRef="#ctx0" brushRef="#br0" timeOffset="-170912.18">12507 14065 947 0,'2'5'454'0,"3"6"-172"16,-3 9-81-16,-1 3 13 0,-2 11-72 16,1 5-44-16,-3 6-51 15,-2 2-17-15,5-2-17 16,2-4-5-16,12-6-36 16,0-3-51-16,4-3-178 15,1 1 165-15</inkml:trace>
  <inkml:trace contextRef="#ctx0" brushRef="#br0" timeOffset="-163562.2">13616 14032 385 0,'0'-1'309'16,"0"0"-1"-16,0 0-32 15,0 0-31-15,2-6-63 16,2-5-20-16,-4-3-28 15,-8-29-5-15,-5 29-21 16,-2 3-13-16,-5-2-23 16,0 6-12-16,4 4-21 15,4 2-10 1,6 1-21-16,1 1-8 0,-15 11-20 16,3 4-5-16,7 16-2 15,8 5 0-15,4 18 9 16,0 5 5-16,-1 8 7 15,-1 1 4-15,8-8 4 0,0-4 3 16,4-8 2-16,2-4-2 16,-5-7-1-16,-1-3 0 15,-2-7 3-15,1-2 1 16,-3-7 0-16,-4-5-29 16,-3-7-92-16,-1-6-97 15,2-12 122-15</inkml:trace>
  <inkml:trace contextRef="#ctx0" brushRef="#br0" timeOffset="-163365.58">13281 14220 947 0,'-2'0'467'16,"2"-1"-64"-16,4 1-278 16,-4 0 8-16,2 0-7 15,21 3-21-15,31 4-36 16,-23-4-16-16,-5 4-25 15,3-3-8-15,4 2-10 16,-2-2-1-16,15 3-101 16,0 1-83-16,4-2-254 15,0 5 253-15</inkml:trace>
  <inkml:trace contextRef="#ctx0" brushRef="#br0" timeOffset="-162788.52">13923 14331 1175 0,'-10'4'482'0,"10"-3"-226"15,0 2-84-15,-2 2-12 16,2-5-34-16,0 0-79 15,0 7-22-15,0 15-9 16,1 29-2-16,2-28-3 16,8 1-1-16,2-10-5 15,-3 0 0-15,4-4 0 16,-4-5 0-16,2-4-1 16,0-3 1-16,0-7 1 15,-1-1 0-15,-3-4 4 16,0 2 2-16,-7-3 0 15,1-2 2-15,-2 5-2 16,-1 1-1-16,2 5-1 16,-1 1-2-16,0 7-8 15,2 2-5-15,-2-4-6 0,1 7 0 16,10 21 5-16,15 33 3 16,-6-22 3-16,-1 3 3 15,-2-1 4-15,2-2 4 16,-5-3 6-16,-2 0 6 15,-5-5 16-15,-4-2 10 16,-6-10 23-16,-6-5 8 16,-6-5 7-16,-5-5-4 15,-6-5-17-15,-5 2-14 0,1-4-27 16,1-5-17-16,6 0-30 16,5-8-16-16,11-2-68 15,7-3-51-15,13-6-150 16,4-5-51-16,22-1 215 15</inkml:trace>
  <inkml:trace contextRef="#ctx0" brushRef="#br0" timeOffset="-162234.52">14872 14246 831 0,'-22'-4'431'15,"0"0"-149"-15,5 1-47 16,0 0-3-16,8 2-62 16,2 1-32-16,6 3-59 15,2 1-24-15,9 3-38 16,10 0-12-16,12 5-4 16,1-5 1-16,4-1 2 15,-6 0 1-15,-2-5 0 16,-1 2 0-16,-6-3-1 15,0 2-2-15,-7-2-53 0,-3-1-61 16,-3-2-166-16,0 0 168 16</inkml:trace>
  <inkml:trace contextRef="#ctx0" brushRef="#br0" timeOffset="-162031.15">14940 14072 993 0,'0'1'429'16,"0"1"-199"-16,1 9-72 16,4 5 11-16,0 14-25 15,-1 7-32-15,-4 7-45 16,0 2-12-16,1-2-24 16,2-5-10-16,2-8-11 15,0-8-3-15,1-8 3 16,1-2-34-16,0-4-117 15,-1 3-83-15,6-9 122 16</inkml:trace>
  <inkml:trace contextRef="#ctx0" brushRef="#br0" timeOffset="-161519.49">15766 13974 890 0,'3'-5'373'0,"-4"-4"-123"16,-2-1-55-16,-6-2 28 15,-5-4-16-15,-6 3-72 16,-2 0-19-16,-5 7-27 16,-1 6-11-16,-1 2-34 15,0 8-17-15,4 6-28 16,13 3-11-1,1 1-7-15,-2 27-1 0,1 15 9 16,12 7 3-16,6-2 8 16,4 2 4-16,8-4 3 15,-4-3 2-15,0-11 0 0,-1 0 1 16,-2-5-1-16,0-4 1 16,-2-6 1-16,-5-7 1 15,0-9 5-15,-3-7 5 16,-3-2 4-16,-2-4-29 15,-3-6-110-15,-3-3-94 16,5-17 114-16</inkml:trace>
  <inkml:trace contextRef="#ctx0" brushRef="#br0" timeOffset="-161316.46">15439 14266 1071 0,'6'10'439'0,"5"-9"-198"16,2 2-55-16,2-1 23 16,3-1-26-16,-2-1-77 15,8 3-33-15,1-2-41 16,3 0-12-16,5 2-14 16,-2-2-21-16,8 3-130 15,0 0-95-15,4-4 139 16</inkml:trace>
  <inkml:trace contextRef="#ctx0" brushRef="#br0" timeOffset="-160134.05">16089 14449 877 0,'-79'-23'456'16,"65"22"-94"-16,6-2-162 16,-1 1 9-16,4 0-62 15,5 2-41-15,6 3-56 16,3-1-15-16,1 3-11 0,1-1 0 16,-1 0-3-16,1 5-4 15,0 0-6-15,2 5-3 16,-5 3-4-16,0 2 0 15,0 3 1-15,-8-2 2 16,0-2 2-16,-6-2 0 16,-7-3-6-16,4-2-2 15,-10-4-4-15,1-1-1 0,0-3 3 16,-1 1 0-16,7 1-2 16,2-1-3-16,5-3-9 15,3 0-7-15,5 2-7 16,-3-3 1-16,0 0 8 15,0 0 9-15,16 11 8 16,31 37 2-16,-24-21 4 16,1 2 3-16,-2 0 5 15,-1 3 2-15,-1-6 3 16,-4-4 4-16,-4-1 11 16,-4-7 10-16,-8-1 27 15,-2 1 9-15,-8-6 5 16,-3 1-5-16,-3-1-20 15,-1-4-8-15,-5-4-15 16,3 0-5-16,-3-6-11 16,-3-2-6-16,3-2-12 0,4-2-4 15,5-2-10-15,6 4-4 16,6 0-6-16,-2 2-2 16,5 1-1-16,1-1 4 15,8-1 9-15,6 3 3 16,5 3 2-16,0 1-9 15,2 2-83-15,-4 0-67 16,0-3-245-16,6 4 253 16</inkml:trace>
  <inkml:trace contextRef="#ctx0" brushRef="#br0" timeOffset="-158213.58">16715 14709 917 0,'0'55'412'0,"-3"-55"-185"15,3 0-58-15,0 0-5 16,0 0-40-16,0-2-32 16,0 2-54-16,0 0-12 15,0 0-16-15,0 0-4 16,0 0-56-16,0 0-77 0,9 3 83 16</inkml:trace>
  <inkml:trace contextRef="#ctx0" brushRef="#br0" timeOffset="-129321.27">9590 15323 437 0,'-5'-3'215'16,"-3"-3"-33"-16,6 4-54 15,-3-1 14-15,1 1-6 16,3 2-29-16,0 0-52 16,0 0-20-16,1 0-15 15,0 0-1-15,0 0 6 16,4 13 2-16,4 3 0 16,18 34-2-16,-11-30-7 0,-3-4-2 15,3 2-4-15,2 0-2 16,0-6-4-16,1 4-2 15,0-6 0 1,-2-2 0-16,0 0 0 0,-1-1 2 16,-3-2-1-16,-2 2 1 15,0-3-1-15,-1 0-1 16,4-2 0-16,1-2 0 16,3 0 4-16,1-6 2 15,-1 0 2-15,4-2 0 0,-1-3-3 16,3 0-2-16,2-1-2 15,5-1-1-15,6 0 0 16,3 0 0-16,11 1 3 16,1 2 0-16,16 4 2 15,8 2 1-15,12 2 5 16,6-1 2-16,8-4 3 16,5 0-1-16,15 2-4 15,4 1-3-15,7 1-1 16,3 2 1-16,-1 1 3 15,-2 1 0-15,0 5 3 16,-6 0 0-16,-8 6-3 16,-50-3 1-1,0 1-2-15,42 5-3 0,4 7-3 16,-19-4-1-16,-23-6-1 16,-8 0 2-16,-18-7 0 0,-10 0 2 15,-9-4 3-15,-9-1 1 16,-8-3 12-16,-3-2 8 15,-12 0 10-15,1-4 0 16,-6-2-13-16,-1 0-9 16,5 1-18-16,0 1-9 15,12 3-12-15,4 2-3 0,9-2-1 16,5 1 5-16,7 1 7 16,5 1 2-16,9-2 1 15,12 2 1-15,7 1 1 16,1-1 1-16,17 3 3 15,-2 1 2-15,19 0 0 16,12 5 0-16,5-3 1 16,10 3-2-16,11 0 2 15,0 0 1-15,7-3-1 16,3-3 3-16,9-4-1 16,5-6 4-16,8 1 7 15,7-5 2-15,-11-5 6 16,-4-2 5-16,-6-3-1 15,-7-3-1-15,-8 1-3 16,-1 1-5-16,-19 5-4 16,-12 3 1-16,-15 4-2 0,-13 3 0 15,-19 1-3-15,-5 8-3 16,-19 1-4-16,-7-2-34 16,-16 0-116-16,-9-5-146 15,-23-6 174-15</inkml:trace>
  <inkml:trace contextRef="#ctx0" brushRef="#br0" timeOffset="-128139.62">9475 16328 900 0,'0'-1'319'0,"0"0"-229"16,0 0 13-16,0 1 19 15,5 17-11-15,9 42-58 16,-7-25-18-16,-2-8-14 16,0-6-3-16,-2-9-1 15,-1-4-3-15,1-6 1 16,-1-1 0-16,-2-1-5 16,0 0-4-16,0 0-8 15,1-15-5-15,14-37-4 16,-7 26 2-16,6 3 0 15,-2 1 2-15,2 9 3 16,2 5 3-16,4 8 15 16,-1 2 8-16,-1 10 23 15,-4 1 11-15,0 9 11 16,-2 2 2-16,0 0-13 0,0-1-11 16,-2-6-20-16,-2-3-8 15,0-7-7-15,-3-3-1 16,-1-3-7-16,0 0-2 15,-1 0-4-15,-3-1-2 16,0 0 4-16,3 0 0 16,15-4 1-16,30-11 0 15,-21 8-1-15,3-2 1 0,-3-3 1 16,1-2 0-16,-8-1 2 16,-6 1 1-16,-3-1 3 15,-4 1 5-15,-2 2 15 16,-7 0 9-16,-6 2 18 15,-7-2 6-15,-6 9-5 16,3 3-6-16,-4 2-7 16,4 8-6-16,3-4-14 15,5 6-8-15,14 9-19 16,7 2-7-16,9 8 0 16,6-3 2-16,1-5 5 15,-4-2 1-15,13-8-2 16,-4-3 1-16,3-7-81 15,7-2-52-15,-14-9-152 16,-2-3-146-16,-10-6 283 16</inkml:trace>
  <inkml:trace contextRef="#ctx0" brushRef="#br0" timeOffset="-127956.61">10178 16290 955 0,'1'1'399'15,"4"8"-161"-15,2 5-29 16,2 4 31-16,1 5-16 15,2 4-70-15,0-2-34 0,1-1-56 16,3-1-21 0,1-3-29-16,2-4-8 0,6 2-40 15,2-3-43-15,4-2-103 16,-3-3-78-16,2-10-146 16,-4-4 242-16</inkml:trace>
  <inkml:trace contextRef="#ctx0" brushRef="#br0" timeOffset="-127784.29">10470 16313 1206 0,'-4'-1'539'0,"1"7"-250"15,-8 3-28-15,-4 12-70 16,-5 3-38-16,-6 7-72 16,1 2-30-16,-1-4-39 15,2-4-12-15,9-5-39 16,6-4-41-16,9-5-104 15,3-2-79-15,6-6 162 0</inkml:trace>
  <inkml:trace contextRef="#ctx0" brushRef="#br0" timeOffset="-127519.42">10609 16077 1118 0,'0'11'546'15,"0"9"-220"-15,0 16-108 16,-3 11-15-16,3 11-99 16,4 4-41-16,7-2-43 15,3-7-9-15,3-12-11 16,4-9-6-16,-1-15-14 16,1-7-38-16,-4-10-87 15,-1-4-54-15,-7-12-199 16,-2-1 248-16</inkml:trace>
  <inkml:trace contextRef="#ctx0" brushRef="#br0" timeOffset="-127370.33">10565 16219 1166 0,'-14'-4'511'0,"6"4"-222"16,1-1-60-16,10 7-54 15,0-2-30-15,10 6-71 0,8-1-30 16,1-2-29-16,6 0-9 15,7-7-82-15,6 1-86 16,5 2 103-16</inkml:trace>
  <inkml:trace contextRef="#ctx0" brushRef="#br0" timeOffset="-127189.56">11359 16449 1453 0,'5'5'608'0,"-21"2"-293"15,-8 1-144-15,-1 2-84 16,-3 0-17-16,4 2-96 16,2-1-46-16,11-3-133 15,3-6-90-15,6-4 180 16</inkml:trace>
  <inkml:trace contextRef="#ctx0" brushRef="#br0" timeOffset="-126442.97">12039 16189 1293 0,'-6'7'472'16,"4"-4"-368"-16,0 0-2 0,2 20-10 0,-9 6-21 15,8 9-46-15,13-1-14 16,-3-4-9-16,8-2-3 16,-3-12-3-16,-4-4-1 15,6-9-3-15,-4-5 1 16,-3-5 1-16,5-5 0 0,-5-6 3 15,4-4 1-15,0 1 2 16,-1-2 1-16,0 2 0 16,0 6 1-16,-3 8-3 15,0 4-1-15,2 7 10 16,1 8 11-16,3 2 31 16,-1 3 16-16,3 4 15 15,3-5-3-15,3-4-17 16,-2-4-10-16,-1-7-16 15,-3-4-4-15,-5-2-4 16,2-4-2-16,-8-7-4 16,-3-6-1-16,0-4-6 15,-3-2-9-15,3 2-68 16,5 2-45-16,-1 0-138 16,9 4-81-16,3 1 208 15</inkml:trace>
  <inkml:trace contextRef="#ctx0" brushRef="#br0" timeOffset="-126041.06">12666 16276 585 0,'8'6'386'0,"-4"1"-41"15,-4-1-25-15,-4-2-29 16,-3-7-96-16,0 0-52 16,-1-1-74-16,-1-2-16 0,-2-1-21 15,0 0-9-15,-2 2-14 16,-2-2-3-16,3 14-7 15,-4-1-6-15,7 7-3 16,4 9-1-16,2-2 5 16,3 5 5-16,-1-4 6 15,3-5 3-15,1-4-3 16,-1-4-4-16,8-6-3 16,0-2-1-16,4-3 2 15,4-6 1-15,-5-2 2 16,0-5-1-16,1 3 1 15,0 3 0-15,-2-1 3 16,-1 7 6-16,-4 4 11 16,-5-1 7-16,1 10 11 15,0 0-3-15,-3 4-8 0,2 2-8 16,-1-4-18-16,0 0-33 16,1-4-96-16,3-2-66 15,0-1 108-15</inkml:trace>
  <inkml:trace contextRef="#ctx0" brushRef="#br0" timeOffset="-125757.18">12863 16323 818 0,'4'4'454'0,"0"3"-106"0,-1 5-79 16,-1 3-23-1,6-2-94-15,-8-3-52 0,4 2-65 16,5-5-16-16,-7-2-15 15,6-2-4-15,-2-4-6 16,-5-1-1-16,6-6 4 16,2 3 2-16,-2-6 3 15,9 4 3-15,-7 1 5 16,-1 3 7-16,-4 5 16 16,-2-3 11-16,2 5 14 15,-5-4 0-15,1 0-5 16,0 0-11-16,1 10-18 15,5 2-8-15,21 27-27 16,-18-31-39-16,3-5-107 0,-2-4-69 16,3-11 130-16</inkml:trace>
  <inkml:trace contextRef="#ctx0" brushRef="#br0" timeOffset="-125557.27">13216 16040 1046 0,'7'10'504'16,"-5"12"-132"-16,1 11-114 0,-4 16-61 16,-3 2-51-16,4 9-94 15,2-6-27-15,12-5-25 16,3-3-8-16,10-18-28 16,0-5-29-16,1-15-104 15,3-8-67-15,-16-10 141 16</inkml:trace>
  <inkml:trace contextRef="#ctx0" brushRef="#br0" timeOffset="-125381.21">13167 16167 1335 0,'-15'-2'585'0,"8"0"-262"16,4 4-90-16,3 3-74 15,3-1-47-15,-3-4-87 16,4 1-21-16,24 9-16 15,40 10-44-15,-15-13-114 0,6 5-76 16,21-8 136-16</inkml:trace>
  <inkml:trace contextRef="#ctx0" brushRef="#br0" timeOffset="-125071.86">14407 15993 1401 0,'3'6'504'0,"-14"15"-371"16,0 12-63-16,0 17 2 16,0 2-12-16,16 5-45 15,-1 0-12-15,7-7-3 16,2-1-2-16,-2-16-50 16,-2-7-44-16,3-12-191 0,-4-8 179 15</inkml:trace>
  <inkml:trace contextRef="#ctx0" brushRef="#br0" timeOffset="-124655.35">14256 16195 1364 0,'1'5'503'0,"0"0"-382"16,5 1-20-16,10-1-10 15,5-3-26-15,15-2-43 16,4 1-8-16,-5-7-5 15,-1 5-2-15,-1 1-3 16,-6 0 0-16,4 8 0 16,-1-1 1-16,-16 2 3 15,1 3 2-15,-8 5 3 16,-1 4 1-16,1 5-3 16,-4-4-4-16,5-6-6 15,0-5-2-15,0-7-4 16,5 1 0-16,0-5 0 15,-1-4 3-15,-3-7 4 16,-1-2 6-16,-7-5 13 16,-2-3 9-16,-13 1 11 15,-4 1 3-15,-8 1 1 16,-4 6-2-16,3 1-11 0,1 1-10 16,12 7-28-16,5 3-22 15,9 1-80-15,4 10-73 16,16-3 113-16</inkml:trace>
  <inkml:trace contextRef="#ctx0" brushRef="#br0" timeOffset="-124114.27">15948 16191 1109 0,'-5'6'516'16,"-7"-10"-134"-16,3-1-237 15,-5 2-3-15,5-4-40 16,9 1-36-16,-7-8-50 0,-2-1-6 16,-4 1 1-16,-4 1-1 15,4 5-3-15,1 3-3 16,-1 5-12-16,-1 4-7 16,1 8-8-16,0 4-1 15,6 7 1-15,4 6 5 16,4-1 7-16,5 1 1 15,3-7 12-15,2-4 4 0,3-6 3 16,-1-5 0-16,5-4-5 16,-5-6-2-16,1-6 4 15,8 3 2-15,-8-6 17 16,5 4 8-16,-11-4 14 16,-8 1 3-16,5 7-1 15,-2 0-6-15,2 4-11 16,0 1-5-16,-8 3-12 15,3 2-4-15,2 4-5 16,7 4-6-16,3-4-61 16,1-1-35-16,6-7-122 15,-4-5-86-15,13-5 195 16</inkml:trace>
  <inkml:trace contextRef="#ctx0" brushRef="#br0" timeOffset="-123836.21">16225 16190 1250 0,'6'17'493'16,"-2"0"-276"-16,-1 4-44 15,-3-4 12-15,-3-2-16 16,-1-6-55-16,1-4-23 0,-1-1-23 16,-1-3-12-16,1-1-18 15,-2-4-8-15,-1-6-16 16,3 1-8-16,1-6-11 15,2-2-3-15,4-9-3 16,4 1-2-16,5-2-6 16,1-2-22-16,8 6-82 15,2 0-58-15,6 4-136 16,2 7-90-16,-5 4 262 16</inkml:trace>
  <inkml:trace contextRef="#ctx0" brushRef="#br0" timeOffset="-123501.52">16545 16162 808 0,'16'20'415'0,"4"-3"-125"16,3-4-44-16,0-5-91 15,2-6-44-15,4-4-53 16,-1-5-8-16,-3-6-7 0,-6-6-5 16,-9 0 0-16,-7-1 2 15,-11-1 1-15,-6-1-2 16,-7 3-8-16,-5 1-3 15,2 7 0-15,3 7 1 16,3 9-4-16,4 7-5 16,5 13-11-16,1 8-7 15,8 11-2-15,2 6-1 0,6 5 7 16,2 1 8-16,1-5 14 16,2-3 3-16,-4-6 1 15,0-3-5-15,-6-9-6 16,-3-3 0-16,-5-7 1 15,-2-5-14-15,-6-10-52 16,-2-3-40-16,2-11-121 16,0-7-71-16,3-12 173 15</inkml:trace>
  <inkml:trace contextRef="#ctx0" brushRef="#br0" timeOffset="-123096.5">16819 16045 891 0,'34'1'490'0,"-20"10"-19"0,-2 6-193 16,-6 12-90-16,-6 0-20 15,2 5-73-15,8 1-31 16,-2-12-36-16,8-2-7 16,-4-10-10-16,-5-10-6 15,7-2-5-15,-6-6-3 16,9-4 2-16,0-2 1 15,-2-5 4-15,2 0 3 0,-7-1 5 16,-2 5 5-16,-6 4 7 16,-2 4 4-16,-2 4 7 15,0 2 6-15,1 0 8 16,0 0 2-16,1 3-3 16,2 14-7-16,12 26-17 15,-5-26-6-15,4-7-8 16,-1 1-3-16,3-6-2 15,1-3-1-15,3 0-1 16,-2-1-1-16,-2-1-16 16,-2 2-50-16,-3-7-120 15,2-2-65-15,1-5-132 16,1-5-88-16,-3-8 313 16</inkml:trace>
  <inkml:trace contextRef="#ctx0" brushRef="#br0" timeOffset="-122814.93">17337 16112 930 0,'9'11'454'0,"-1"-3"-74"0,-4-3-77 16,-1-2-46-16,3-1-36 15,-6-8-110-15,6-3-47 16,-1-6-35-16,5-3-5 16,-6-4-6-16,0 2-2 0,-7 1-2 15,-8 5-2-15,1 7-10 16,-9 1-3-16,5 8-9 15,-1 5-2-15,0 11-2 16,2 5 4-16,5 7 10 16,5 6 4-1,3-2 8-15,9 0 1 0,5-7-6 16,9-5-7-16,7-7-10 16,3-9-31-16,11-4-151 15,3-6 212-15,14-15-63 16</inkml:trace>
  <inkml:trace contextRef="#ctx0" brushRef="#br0" timeOffset="-122244.09">18733 16179 1117 0,'6'-4'464'0,"-6"-12"-228"16,0-4-90-16,-6 0-14 15,-5-3-22-15,-1 0-35 16,-2 0-11-16,-5 4-12 16,-2 6-6-16,0 9-21 15,-1 3-11-15,3 8-16 16,2 10-4-16,2 8-7 16,1 7 1-16,7-2 5 15,2 2 1-15,5-9 3 16,6-3 1-16,4-9 2 15,0-5 0-15,5-6-1 16,1-5 1-16,3-6-1 16,3-5 1-16,1-1 0 15,0 0 3-15,-5 5 1 0,-2 3 5 16,-5 8 18-16,-1 3 10 16,-2 7 16-16,-2 3 2 15,1 1-7-15,-2 3-7 16,0-4-18-16,0-1-9 15,-3-7-53-15,-1-4-38 0,2-3-111 16,-3 2-82 0,0 0-231-16,2-6 308 0</inkml:trace>
  <inkml:trace contextRef="#ctx0" brushRef="#br0" timeOffset="-121602.99">18895 16042 684 0,'18'4'426'0,"-11"4"12"16,-3 4-86-16,1 7-79 15,-2 3-31-15,-4-2-73 16,0-1-39-16,-3-4-70 16,-3-8-21-16,7-1-32 15,0-3-7-15,3-1-12 16,-3-2-5-16,0-1-4 16,0 0-1-16,4-1 7 15,5-3 4-15,1 0 8 16,26-18 3-16,-26 16 4 0,1 2 0 15,-5 1 0-15,-3 4 2 16,2 4 4-16,-4 4 4 16,4 7 3-16,5 2 0 15,-5-1-6-15,4-2-5 16,5-5-6-16,-1-5-6 16,4-5-11-16,-2-3-19 15,0-8-45-15,0-2-15 16,-3-3-14-16,1 1 14 15,-2 1 44-15,-1 1 18 0,-3 6 29 16,-2 0 10-16,-4 8 24 16,0 0 14-16,-1 2 26 15,0-2 18-15,0 0 12 16,0 0-5-16,0 0-22 16,0 1-17-16,2 2-32 15,-1-1-8-15,0 1-6 16,4-2-1-16,-1 1 1 15,0 1 1-15,0-1-1 16,0 3-1-16,0 1 3 16,2 5 2-16,26 34 6 15,-28-23 3-15,-1 8 5 16,1 6-1-16,1 12-6 16,-1 4-4-16,6 6-7 15,-2-2-2-15,2-5-1 0,-4-9 2 16,-3-7 4-16,-7-7 8 15,-13-12 11-15,-5 0 2 16,-12-8-7-16,-4 2-18 16,-6-4-67-16,1-4-53 15,4-13-126-15,1-10-70 16,25-19 190-16</inkml:trace>
  <inkml:trace contextRef="#ctx0" brushRef="#br0" timeOffset="-121076.68">20164 16036 1188 0,'-1'0'498'0,"0"0"-238"16,-5 6-181-16,3 14-24 15,-34 38-16-15,31-20-15 16,6-6-10-16,2-1-2 15,9-9-5-15,2-9-2 16,6-5-6-16,1-7-2 16,1-11 0-16,1-4 3 0,-6-9 8 15,-5-3 6 1,-11 0 10-16,-2-2 2 0,-11 6 15 16,-3 0 16-16,-2 8 29 15,-2 5 12-15,1 4-6 16,2 5-18-16,1 7-47 15,3 1-20-15,6 2-27 16,3-3-10-16,8 3-57 16,1-3-35-16,13-1-98 15,0-1-55-15,9-5-194 16,3 0 291-16</inkml:trace>
  <inkml:trace contextRef="#ctx0" brushRef="#br0" timeOffset="-120669.43">20397 16046 865 0,'13'6'454'0,"-8"12"-108"16,-2 4-36-16,-4 9-64 0,-1 10-32 16,-2 3-63-1,2 3-29-15,1 2-54 0,-1 0-24 16,2-2-30-16,-2-4-6 16,4-7-7-16,2-7-1 15,2-7-14-15,0-6-28 16,-2-8-64-16,-6-7-42 15,-3-11-45-15,-5-8 7 0,0-13 40 16,3-9 32 0,-7-10 38-16,5-4 17 15,-5-3 24-15,5 6 11 0,12 15 55 16,6 5 32-16,3 13 66 16,4 9 35-16,-2 1 24 15,3 4-2-15,4 5-28 16,-4-1-21-16,3 4-45 15,-2 3-22-15,-2 2-34 16,-3 5-14-16,-3 2-13 16,-5 0-1-16,-5 3-12 15,-4-2-12-15,-7-5-56 16,1-4-43-16,-4-9-105 16,3-2-61-16,2-16-160 15,9 0 268-15</inkml:trace>
  <inkml:trace contextRef="#ctx0" brushRef="#br0" timeOffset="-120511.24">20619 15880 1035 0,'18'-10'525'15,"-6"14"-147"-15,-1 10-94 16,-9 17-122-16,-1 12-50 16,-1 14-74-16,1 4-17 15,7-2-15-15,3-7-4 16,10-12-6-16,3-5-5 0,4-22-10 15,4-6-24-15,0-7-96 16,-2-13-68-16,-3-6 121 16</inkml:trace>
  <inkml:trace contextRef="#ctx0" brushRef="#br0" timeOffset="-120333.85">20626 15977 1170 0,'-14'-6'535'0,"9"6"-203"15,5 2-73-15,6 2-91 16,5 1-31-16,8 1-76 16,7-1-30-16,6 1-66 15,6-4-71-15,10-1-163 16,9 0 163-16</inkml:trace>
  <inkml:trace contextRef="#ctx0" brushRef="#br0" timeOffset="-119945.37">21751 15878 1290 0,'5'-1'504'15,"-4"6"-313"-15,-2 16-105 16,-4 12-26-16,2 24-11 15,-1 4-19-15,6 7-15 16,7-4-1-16,8-16-4 16,5-5-3-16,4-19-7 15,1-8 0-15,-1-13-17 0,-2-6-23 16,-5-10-88-16,-7-8-67 16,-9-4-233-16,-2 0 266 15</inkml:trace>
  <inkml:trace contextRef="#ctx0" brushRef="#br0" timeOffset="-119626.77">21608 16046 1105 0,'-10'3'465'0,"8"0"-234"15,4 2-40 1,8-2-23-16,6 1-9 0,10-2-32 16,5 2-4-16,8-2-27 15,6 1-20-15,2 7-38 16,-6 1-17-16,-5 9-18 15,-10-1-1-15,-9 3-1 16,0 5 0-16,-4-3 5 16,0-2 1-16,-7-8 6 15,-3-4 8-15,-4-7 16 16,-5-1 5-16,-2-5-4 16,4-6-9-16,-6-5-24 15,10-1-7 1,0 7-11-16,0 0-2 0,5-24-20 15,1 2-34-15,13-2-87 0,-4 12-49 16,9 6-103-16,2 3-109 16,0 9 278-16</inkml:trace>
  <inkml:trace contextRef="#ctx0" brushRef="#br0" timeOffset="-119153.28">22208 16201 804 0,'19'21'410'16,"4"-5"-76"-16,0-3-78 15,2-8-81-15,8 1-21 0,-9-13-65 16,3-1-20-16,-7-9-23 16,-3-4-7-16,-3 1-3 15,-11-4 10-15,-3 6 16 16,-10 1 3-16,-3 6-2 16,2 4-11-16,-8 7-17 15,3 6-4-15,-3 9-9 16,1 6-2-16,6 3-5 15,7 5-3-15,7-8 0 16,5 0 2-16,8-6 6 16,-1-3 1-16,5-2-6 15,8-1-7-15,-1-11-11 16,1-3-5-16,10-13-5 16,-6-6 0-16,4 2 6 15,-5-6 4-15,-15 2 12 0,-6 5 8 16,-13-1 7-16,-6 6 2 15,-4 5 0-15,-2 6 4 16,3 8 11-16,2 8 3 16,2 9-1-16,3 2-8 15,5 5-19-15,1-2-6 16,7-3-9-16,5-2-4 0,8-7-44 16,4 0-44-16,11-3-94 15,4-6-61-15,14-5-94 16,-2-9 201-16</inkml:trace>
  <inkml:trace contextRef="#ctx0" brushRef="#br0" timeOffset="-117257.5">23864 15833 932 0,'16'-4'365'15,"-13"13"-197"-15,8 14-28 16,-6 17-14-16,-5 4 4 15,-5 20-50-15,-8 1-22 16,11-6-36-16,-2-4-6 16,7-27-9-16,2-17-1 15,2 1-6-15,-4-6-2 0,3-6-2 16,-5-11-3-16,0-8 4 16,4 1 0-16,1-6 2 15,3 3 0-15,-2 1-1 16,-2 2 1-1,1 12 3-15,2 6 6 0,3 10 9 16,8 10 5-16,4 6 12 16,0 0 8-16,6-3 3 15,-3-5-3-15,7-6-15 16,3-6-10-16,2-6-11 16,3 0-3-16,4-12-2 15,1 2-1-15,-13-9 2 16,-11-4 3-16,-13-1 8 15,-9-2 5-15,-7 7 3 16,0 0 1-16,-14 7-3 0,-2 3 1 16,0 9 2-16,0 7 3 15,8 10 13-15,2 2 4 16,8 6 6-16,2 1 0 16,7-3-5-16,3-1-5 15,6-7-9-15,2-8-6 16,3-2-11-16,6-1-4 15,-2-3-4-15,-1-1 0 16,2 0 1-16,-11-2 1 16,-1 2 1-16,-2 0 0 0,-9-1 0 15,4 4-2-15,1 1-1 16,-3 5-2-16,3 3-3 16,3 0-14-16,-2-3-89 15,8-2-49-15,5-7-134 16,2-6-126-16,12-12 273 15</inkml:trace>
  <inkml:trace contextRef="#ctx0" brushRef="#br0" timeOffset="-116997">24724 16024 773 0,'-1'-9'507'16,"-5"2"24"-16,-4 2-233 15,-2 3-42-15,1 3-73 16,0 4-47-16,2 8-67 15,3 4-22-15,4 7-24 0,4 1-5 16,7 5-7 0,2-3-3-16,8 2-1 0,-2-2 2 15,5-6 6-15,3 3 0 16,-5-10 2-16,-2 1 0 16,-13-5 7-16,-11-8 3 15,-12-1-12-15,-5-5-21 16,-1 3-79-16,4 0-44 0,6-6-93 15,2-2-64-15,12-6 187 16</inkml:trace>
  <inkml:trace contextRef="#ctx0" brushRef="#br0" timeOffset="-115909.14">25619 16219 609 0,'-1'-8'394'16,"-3"-5"-25"-16,0-5-111 16,-6 3-35-16,-1-4-75 15,-1 1-40-15,-4-1-45 16,-1 3-15-16,-2 3-22 16,-6 1-8-16,4 6-14 15,-2 6-6-15,9 7-12 16,0 7-4-16,4 9-5 15,6 5 2-15,0 6 9 16,8 2 4-16,3-6 8 16,0-8 4-16,6-6 8 0,0-6 4 15,4-8 4-15,2-2-1 16,-2-8 0 0,2-4 4-16,-3-4 14 0,-2-4 7 15,-4 4 9-15,-3-1-1 16,-4 6-7-16,0 3 0 15,-3 5-2-15,0 2 0 16,0 1-7-16,0 0-7 16,-1 0-10-16,0 0-3 0,0 0-6 15,0 0 0-15,0 0-1 16,0 0-2-16,0 0 0 16,0 0-1-16,-1 0-2 15,1 0 0-15,0 0-2 16,0 0 0-16,0 0-1 15,0 0-1-15,0 0 2 16,0 0-1-16,0 0 1 16,0 0 0-16,-1 0 1 15,1 0 1-15,0 0 1 16,0 0 0-16,0 0-2 16,0 0-1-16,0 0-2 15,0 0-1-15,0 0-3 16,0 0-1-16,0 0 1 15,-1 0 1-15,1 0 3 16,0 0 0-16,0 0 5 0,0 0 0 16,0 0-1-16,0 0-1 15,1 0-3-15,0 0-4 16,0 0-4-16,0 0 0 16,0 0-4-16,0 0 2 15,0 0 4-15,-1 0 2 16,0 0 4-16,0 0 2 15,-1 0-2-15,2 0 0 0,0 0 0 16,-1 0-2-16,0 0 1 16,0 0-1-16,0 0-2 15,0 0 0-15,0 0 0 16,1 0-2-16,0 0 0 16,0 0-1-16,0 0-1 15,0 0 1-15,0 0-29 16,0 0-25-16,-1 0-96 15,0 0-36-15,1 0 114 16</inkml:trace>
  <inkml:trace contextRef="#ctx0" brushRef="#br0" timeOffset="-114283.89">25715 15889 841 0,'3'-12'369'15,"0"5"-178"-15,1 9-18 16,1 5-17-16,1 11-22 16,5 17-31-16,-4 3-7 0,1 18-24 15,-2 1-14-15,0 0-26 16,0-5-10-16,1-10-12 15,0-11-2-15,-1-10-1 16,2-3-1-16,-5-13 0 16,1 2-1-16,-5-12-1 15,-3-6 0-15,-1-7-1 16,-3-5 1-16,4-2-2 16,-2-1 0-16,9 4 4 15,4 3 5-15,5 4 6 16,4 3 3-16,4 5 5 15,-2 3 0-15,-4 5 4 16,0 4 4-16,-10 6-2 16,0 0 0-1,0 1-6-15,3 10-4 0,-5 3-4 16,1-3 1-16,-7-9 0 16,-9-6-1-16,-4 3-19 0,-7-4-23 15,0-2-76-15,6 3-58 16,-2-8-107-16,7-2-113 15,13-5 244-15</inkml:trace>
  <inkml:trace contextRef="#ctx0" brushRef="#br0" timeOffset="-114082.33">26050 16114 943 0,'10'15'479'15,"-5"6"-160"-15,-3 14-83 16,-2 8-23-16,-6 8-66 15,-1 1-36-15,5 4-56 16,2-7-22-16,4-1-20 16,1-8-3-16,-2-10-6 15,0-7-26-15,-8-14-96 16,-5-6-83-16,-3-13 115 16</inkml:trace>
  <inkml:trace contextRef="#ctx0" brushRef="#br0" timeOffset="-113935.18">25920 15944 1070 0,'16'-21'495'0,"-4"12"-164"0,5 2-82 16,-4 7-86-16,1 2-36 16,4 8-127-16,1 1-74 15,5 5-219-15,7 6 187 16</inkml:trace>
  <inkml:trace contextRef="#ctx0" brushRef="#br0" timeOffset="-113556.74">26570 16036 870 0,'-35'-5'472'0,"38"10"16"16,4 1-224-16,2 13-94 16,-2 7-13-16,2 7-84 15,0 4-35-15,1 1-21 16,2-5-4-16,3-5 7 0,3-2 4 15,-1-13 7-15,0-5 4 16,0-4-4-16,-2-6-4 16,2-2-6-16,0-6-3 15,2-11-8-15,3 0-4 16,-1-8-17-16,1 1-26 16,-6-1-62-16,0-1-44 15,1 6-121-15,-4 6-82 16,0 13 219-16</inkml:trace>
  <inkml:trace contextRef="#ctx0" brushRef="#br0" timeOffset="-113166.45">27000 16238 593 0,'20'11'354'0,"-9"-2"-17"16,1-5-57-16,-5-2-75 16,-3 0-39-16,-1-9-70 15,0-3-17-15,-2-9-30 16,-2-4-8-16,-4-2-12 15,-1 5-5-15,-9 4-8 16,1 5-3-16,0 9-8 16,-4 2-4-16,5 13 1 15,0 2 2-15,3 4 12 16,7 6 5-16,-1-6 10 16,4 1 3-16,1-4 11 15,-1-4 9-15,7-4 6 0,-6-4-1 16,6-6-10-16,5-1-13 15,2-6-14-15,10 3-2 16,-7-1 2-16,-3 1 0 16,-3 6 1-16,-4 2-3 15,-1 3-7-15,0 4 0 16,-2 2-6-16,2 0-1 0,0 1-25 16,-2-5-29-16,5-1-65 15,-1-4-39-15,4-7-119 16,1-10-106-16,0-5 244 15</inkml:trace>
  <inkml:trace contextRef="#ctx0" brushRef="#br0" timeOffset="-112943.74">27237 15903 876 0,'11'-12'448'0,"-9"13"-57"15,1 8-121-15,-4 10-76 16,-5 6-17-16,0 14-71 15,-5 4-25-15,4 6-28 16,1 5-12-16,4-7-21 16,3-2-10-16,6-12-10 15,0-9-2-15,6-9-37 0,0-3-39 16,2-3-88-16,-4-8-59 16,2-4-175-16,2-14 250 15</inkml:trace>
  <inkml:trace contextRef="#ctx0" brushRef="#br0" timeOffset="-112483.47">27398 16131 792 0,'8'2'441'16,"-7"8"-59"-16,-3 3-99 15,-1 10-75-15,-7 1-18 0,7 3-41 16,5-1-28-16,1-8-58 16,-1-2-20-16,2-6-27 15,4-3-6-15,2-2-7 16,5-9-3-16,6-3-2 15,-4-5-1-15,2-6 3 16,-2 5 2-16,-6 0 6 16,-5 0 2-16,-4 6 4 15,-1 6-1-15,-4 3-5 16,2-2 1-16,0 0-1 16,-4 19 3-16,5 30 6 15,11-28 0-15,8-7 1 16,2-1-1-16,4-6-1 15,0-3-3-15,-3-10-8 32,-11 2-2-32,0 1-3 0,32-18 0 0,-7-4 4 0,-5-4 5 15,-26 9 5-15,-6 3 1 16,-10 2 1-16,-2 4-4 16,1 6-2-16,-4 4 3 15,6 7 5-15,-2 8 4 16,4 2 1-16,1 3-2 15,5 0-5-15,2-1-4 0,5-4-9 16,4-7-16-16,9 1-94 16,1-7-61-16,13-1-127 15,10 2 166-15</inkml:trace>
  <inkml:trace contextRef="#ctx0" brushRef="#br0" timeOffset="-111862.49">28579 16251 602 0,'8'-6'284'16,"1"0"-95"-16,-3-3 31 0,0-1 20 15,-1-3-17 1,-4-2-43-16,-1-2-25 0,-3 3-44 15,-5-2-16-15,-3 3-22 16,-2 2-7-16,-4 2-16 16,-1 3-11-16,0 7-20 15,2 7-7-15,-1 6-13 16,-2 6-5-16,10 4-3 16,1 4 1-16,7-3 4 15,5 0 2-15,1-5 7 16,2-9 4-16,6-5 5 15,-1-1 0-15,10-5-5 16,0-2-1-16,3-8-2 16,0-4 3-16,-2-5 7 15,-2 4 6-15,-7 6 15 16,-3 5 5-16,-8 4 5 16,0 2 0-16,-2 8-13 15,0 1-7-15,1 7-11 0,2 4-6 16,1-5-10-16,3-5-4 15,6-9-75-15,2-4-42 16,11-6-145-16,1-8-142 16,6-15 266-16</inkml:trace>
  <inkml:trace contextRef="#ctx0" brushRef="#br0" timeOffset="-111672.72">28931 15946 871 0,'-1'-16'502'0,"0"14"-43"16,3 9-163-16,-7 13-140 15,-3 9-37-15,0 18-62 16,-2 4-14-16,7 6-9 16,2-3-7-16,1-11-11 15,4-3-8-15,8-16-14 16,2-6-17-16,6-8-41 16,2-8-32-16,-2-6-92 15,-5-6-59-15,-3-5-215 16,-6-5 288-16</inkml:trace>
  <inkml:trace contextRef="#ctx0" brushRef="#br0" timeOffset="-111515.53">28911 16146 512 0,'-29'-29'397'0,"3"8"59"0,10 7-46 15,3 6-103-15,-1 2-40 16,9 4-58-16,3 1-37 16,6 1-72-16,-4 0-30 15,0 0-50-15,10 3-26 16,14 2-125-16,32 9-74 15,-9-10-182-15,6-4 221 16</inkml:trace>
  <inkml:trace contextRef="#ctx0" brushRef="#br0" timeOffset="-111141.53">29659 15910 1003 0,'3'-11'423'15,"0"9"-200"-15,0 2-48 16,-2 16-13-16,-1 9-31 16,0 18-55-16,0 4-12 15,0 8-16-15,0 0-10 0,1-6-22 16,1-6-8-16,2-12-51 15,3-6-63-15,0-7 68 16</inkml:trace>
  <inkml:trace contextRef="#ctx0" brushRef="#br0" timeOffset="-110517.41">29707 16282 969 0,'54'1'442'0,"-29"-6"-105"16,2-4-163-16,1-6-11 16,0-1 0-16,-3-3-58 15,1-2-27-15,-10 1-43 16,-1-3-10-16,-7 3-3 16,-5 1 3-16,-1-1 4 15,-6 2 0-15,-1 1 0 0,-2 4-1 16,-1 6-3-16,0 7-6 15,1 10-12-15,5 9-7 16,-3 8-10-16,2 3-1 16,2 1 3-16,-3-2 4 15,11-4 3-15,10-2 2 16,2-9 3-16,10-2-2 16,2-5-3-16,3-4-3 15,3-3-2-15,1-3 0 0,1-7 0 16,-1-2 3-16,-4-7 5 15,-6 2 5-15,-13-3 11 16,-9-4 7-16,-14 1 4 16,-7 0 2-16,-9 4-3 15,-1 4 1-15,2 11 5 16,2 5 0-16,3 9-9 16,3 4-6-16,5 5-14 15,3 0-3-15,7 1 5 16,2-4 2-16,6-1 3 15,2-6-1-15,-1-4-2 16,2 3-2-16,0-8-4 16,4-3-1-16,-2 2 1 15,1-5-1-15,-3 1 3 16,-4 5 0-16,-1-1 1 0,-3 1-1 16,1 1-4-16,-4-1 0 15,0 0-3-15,0 0-19 16,0 0-107-16,0 0-69 15,4 0-202-15,5 0 233 16</inkml:trace>
  <inkml:trace contextRef="#ctx0" brushRef="#br0" timeOffset="-110239.06">30555 15938 1537 0,'-6'-2'671'16,"-2"0"-381"-16,0 6-129 15,-2 7-18-15,-3 5-88 16,2 1-24-16,4 3-12 16,4-3-1-16,5 4-7 15,4 0-1-15,3 0-3 16,2 0 0-16,2-3 1 16,2 0 2-16,-4-3 0 15,-4 0 0-15,-3-3 2 16,-4-2 2-16,-8-4 2 15,-1-1 1-15,-3-3-14 16,0 1-18-16,1-5-66 16,-1-4-47-16,3-5-137 0,4-9-77 15,7-3 213-15</inkml:trace>
  <inkml:trace contextRef="#ctx0" brushRef="#br0" timeOffset="-110032.56">30719 15822 1038 0,'25'-5'579'0,"-3"11"1"0,-16 7-462 16,-4 10-26-16,-16 20-48 15,-4 4-16-15,4 13-12 16,2 1-2-16,12-5-5 16,4-5-5-16,8-17-8 15,4-9-24-15,6-17-67 16,-1-8-56-16,-7-11-244 15,-4-10 256-15</inkml:trace>
  <inkml:trace contextRef="#ctx0" brushRef="#br0" timeOffset="-109850.25">30642 15930 2216 0,'0'1'151'15,"0"0"-44"-15,0 0 104 16,0-1-42-16,0 0-84 0,3 1-25 15,25 9-36-15,29 8-11 16,-22-11-52-16,2-2-45 16,0 0-92-16,-2-3-59 15,4-1-93-15,-1-1-69 16,2 0 257-16</inkml:trace>
  <inkml:trace contextRef="#ctx0" brushRef="#br0" timeOffset="-109194.83">25274 16886 851 0,'64'-18'392'16,"-60"27"-128"-16,-1 9-52 15,-10 18-69-15,-1 10-6 16,-5 12-54-16,4 2-30 16,11-7-33-16,6-6-8 0,9-12-10 15,2-6-1-15,0-12-14 16,-1-2-30-16,-2-14-82 16,-6-7-85-16,7-6 125 15</inkml:trace>
  <inkml:trace contextRef="#ctx0" brushRef="#br0" timeOffset="-109025.87">25211 16930 1184 0,'-13'-2'488'0,"9"2"-288"16,4 0-26-16,11 2-22 15,6 2-27-15,11-2-40 16,0 3-16-16,8 0-69 15,0-1-58-15,1-2-152 16,10-1 130-16</inkml:trace>
  <inkml:trace contextRef="#ctx0" brushRef="#br0" timeOffset="-108635.46">25749 16715 1071 0,'-1'15'493'0,"-6"5"-197"15,0 15-93-15,-1 4-14 0,0 10-50 16,4 4-45-16,3-1-56 16,1 1-17-16,4-9-15 15,4-4-2-15,2-12-4 16,-1-12-2-16,1-7-17 16,-1-7-10-16,2-3-14 15,-1-4-6-15,-2-11 10 16,9 0 8-16,-4-4 17 15,-1 1 7-15,7 8 15 16,-5 4 14-16,-5 8 22 16,6 8 11-16,-11 5 20 15,-4-3 1 1,1 0 6-16,6 13-2 0,-7-1-18 16,5-5-14-16,1-7-53 15,0 0-56-15,-1-8-115 16,1-2-57-16,9-6-171 0,4-7 249 15</inkml:trace>
  <inkml:trace contextRef="#ctx0" brushRef="#br0" timeOffset="-108099.43">26200 17026 912 0,'12'7'481'0,"-5"3"-105"16,-3 5-139-16,-4 2-30 0,-1-1-57 15,-3 4-41-15,0-6-67 16,1-5-30-16,2-2-66 15,1-6-26-15,-1-7-38 16,1 1-7-16,-1 4 45 16,-1-9 23-16,-6-13 43 15,-16-30 12-15,11 30 10 16,-2 1 3-16,5 5 6 16,1 0 0-16,4 9 1 15,4 2 2-15,7 4 11 16,5 1 10-16,7 1 19 15,5 0 12-15,7 3 6 16,2 1 4-16,4 1 0 16,3-1-9-16,-6 2-23 15,-11 0-13-15,-9 3-22 16,-4 1-5-16,-5 0 0 16,-2-3 5-16,-1 2 11 0,-3 0 3 15,-8-4 0-15,4 4-4 16,-3-1-15-16,1-1-5 15,8 6-7-15,0-3-3 16,4 3 0-16,-1-3 3 16,1-2 9-16,5 3 4 0,-2-1 9 15,0 0 3-15,2 4 3 16,-2-6 4-16,-2 5 1 16,0 0 1-16,-8-5 2 15,-4 3 0-15,-4-8-3 16,-6 1-3-16,4 0-33 15,-1-6-34-15,3 0-85 16,4-3-47-16,7-4-87 16,15-1-33-16,9-13-103 15,11-2 239-15</inkml:trace>
  <inkml:trace contextRef="#ctx0" brushRef="#br0" timeOffset="-107403.7">27345 16897 995 0,'3'-5'431'0,"3"8"-151"15,0 5-56-15,-1 7-40 16,7 8-1-16,-7 10-73 16,0 4-30-16,-2 13-35 15,3-6-12-15,-3-1-14 16,4-3-8-16,1-14-8 15,-4-1-2-15,-1-12-24 16,-1-5-18-16,-8-10-42 16,1-9-24-16,-2-8-8 15,3-1 15-15,1-9 41 16,-1-4 25-16,-4-8 32 16,-7-7 4-16,-3 0 5 15,2 1 9-15,8 5 36 16,1 8 20-16,7 14 35 0,6 0 4 15,2 12-11-15,9 3-7 16,5 5-14-16,1 6-4 16,-1 5-19-16,-4 7-11 15,-2 6-25-15,-3 2-7 16,-1 5-6-16,-4 0-1 16,-8-3 1-16,-1-1-1 15,-6-8-2-15,-4-3-2 0,-4-8 1 16,-1-4 1-16,-1 0 2 15,3-3 0-15,7 2-1 16,0-1-2-16,7 5-3 16,5-2 2-16,-1 5 1 15,3 2 5-15,4-2 7 16,2 3 3-16,2-4 2 16,1 0-1-16,-1 2-8 15,0 0-5-15,1-3-59 16,-3 2-47-16,-1-2-119 15,-1-5-77-15,4-2 184 16</inkml:trace>
  <inkml:trace contextRef="#ctx0" brushRef="#br0" timeOffset="-107194.8">27696 16859 804 0,'9'-6'444'16,"-1"13"8"-16,0 9-150 15,-5 9-63-15,-2 8-18 16,-5 10-90-16,0 3-40 16,1 5-48-16,2-3-16 15,7-9-22-15,3-3-5 16,1-15-68-16,4-4-57 16,-3-7-138-16,-1-8-103 0,-1-8 228 15</inkml:trace>
  <inkml:trace contextRef="#ctx0" brushRef="#br0" timeOffset="-107022.43">27771 17081 696 0,'0'-15'415'0,"2"6"-20"16,0 3-67-16,9 4-71 15,-3 2-27-15,5 1-47 16,13 3-20-16,-8-1-45 16,3 1-22-16,-3-1-45 15,-10-1-16-15,5-1-76 16,-2 0-50-16,9-1-108 15,-3 0-61-15,-2-7-169 16,2-5 266-16</inkml:trace>
  <inkml:trace contextRef="#ctx0" brushRef="#br0" timeOffset="-106839.62">27995 16819 1101 0,'-9'-6'532'0,"6"6"-202"15,-3 5-120-15,5 7-18 16,-3 7-48-16,-2 6-25 15,1 13-36-15,4 3-20 16,0 5-30-16,-2 2-12 16,6-4-15-16,-3-7-4 0,5-8-41 15,7-2-49-15,2-11-148 16,4-5-75-16,9-7 183 16</inkml:trace>
  <inkml:trace contextRef="#ctx0" brushRef="#br0" timeOffset="-106461.24">28459 16876 1245 0,'6'-22'547'0,"-6"11"-176"16,-4 1-88-16,-9 4-44 16,-1 6-36-16,-6 1-125 15,-6 5-36-15,-2 4-32 16,1 4-7-16,6 6-9 15,3-1-4-15,13 4 0 16,4 0 1-16,8 3 8 0,5 0 4 16,5 1 10-16,3 1 4 15,-3-4 7-15,2-1 2 16,-5 0 1-16,-4-1 1 16,-1-2 2-16,-4 1 3 15,-5-8 10-15,-1-3 4 16,-4-3 4-16,-9-4-4 0,-2 0-13 15,-2 0-9-15,-9-3-43 16,2-2-37-16,0 0-94 16,2 0-59-16,14 1-112 15,5-3-34-15,10 2 223 16</inkml:trace>
  <inkml:trace contextRef="#ctx0" brushRef="#br0" timeOffset="-106309.71">28804 17147 1472 0,'35'1'589'0,"-23"-1"-314"16,-8-3-118-16,-8 4-83 16,-5 3-51-16,-6-4-173 0,7 9 502 15,-15-12-299-15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6:21:12.7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15209 4195 496 0,'9'33'298'16,"-9"-27"-101"-16,0-5-16 15,0 1-31-15,0-2-52 16,-1 0-6-16,0-1-1 16,0 0-7-16,0 0-18 15,0 0-9-15,0 0-20 16,-2-7-8-16,0-7-13 16,-8-29-4-16,7 21-4 15,-2 0-1-15,0-3-2 16,0 3 0-16,0 3-1 15,0 6-1-15,2 6-1 16,1 0 1-16,0 7-4 16,1-1-5-16,2 2-11 0,-1 0-12 15,1 0-71-15,0 0-73 16,0 0 109-16</inkml:trace>
  <inkml:trace contextRef="#ctx0" brushRef="#br0" timeOffset="381.42">15067 4158 697 0,'-2'-1'332'0,"1"1"-165"15,1 2-2-15,0-3-67 16,0 0-24-16,0 0-15 15,4-8-7-15,-1-8-12 16,34-31-2-16,-26 27 0 16,-2-1-1-16,0 5-2 15,0 2-3-15,-3 4-2 16,1 3-2-16,1 1-4 16,-3 3-3-16,3 4-8 15,-2 1-2-15,4 5-3 16,1 4-1-16,3 3 3 0,1-3-1 15,-2 0 0-15,0-2-1 16,-1-3-1-16,0 2 1 16,-3-2 2-16,-2 1 0 15,-3-4-48-15,-3-1-81 16,0 0 79-16</inkml:trace>
  <inkml:trace contextRef="#ctx0" brushRef="#br0" timeOffset="928.52">15662 4398 684 0,'-40'2'357'0,"29"-6"-88"15,0 4-60-15,-3 2-52 16,-1 3-49-16,4 7-61 16,-1 3-15-16,7 6-20 15,4 3-4-15,1 0-3 16,6-2-2-16,6-2-1 0,-1-6 0 16,7-5 1-16,0-1 0 15,-1-8 1-15,2-1 1 16,-4-6-1-16,0-4 2 15,-6-3 7-15,-3 0 7 16,-6-1 16-16,-6-3 3 16,-6 1 0-16,-3-1-4 0,-4 4-13 15,-1 2-4-15,1 4-10 16,1 4-5-16,5 3-9 16,3 1-5-16,5 2-14 15,3 2-35-15,4 2-129 16,7 0-154-16,10 1 209 15</inkml:trace>
  <inkml:trace contextRef="#ctx0" brushRef="#br0" timeOffset="1185.33">15905 4376 908 0,'3'1'456'15,"-3"2"-136"-15,-4 5-176 16,2 5 5-16,-3 10-67 0,0 8-25 16,0 7-23-16,2 3-8 15,5-2-15-15,8-1-3 16,-4-7-4-16,1-1-1 16,5-5-1-16,-4 0 1 15,1-9 0-15,-2-1 1 16,-6-7-109-16,-5-6-86 15,7-3 117-15</inkml:trace>
  <inkml:trace contextRef="#ctx0" brushRef="#br0" timeOffset="1449.69">15874 4403 923 0,'10'-4'451'16,"3"1"-225"-16,2 1-28 15,1 0-19-15,3 2-78 16,-2 0-17-16,4 2-30 16,-5 3-12-16,-1 4-21 15,2 3-4-15,-10 4-6 16,0 3-2-16,-7 2 1 16,-5 0 1-16,-6-2-2 15,0 0-2-15,-4-9-16 16,0-2-14-16,2-5-56 15,0-3-57-15,5-5-225 0,5-9 232 16</inkml:trace>
  <inkml:trace contextRef="#ctx0" brushRef="#br0" timeOffset="1650.27">16252 4286 910 0,'-4'18'485'0,"-2"5"-208"0,-4 12-34 16,-3 0-47-16,2 4-111 16,3-3-30-16,7-3-37 15,4-5-13-15,11-6-9 16,0-1-7-16,6-13-86 16,0 3-77-16,-2-10 107 15</inkml:trace>
  <inkml:trace contextRef="#ctx0" brushRef="#br0" timeOffset="2003.01">16089 4399 1184 0,'0'0'458'0,"3"0"-346"15,3 1 3-15,-6-1-46 0,4 0-11 16,19 6-12-16,28 8-7 15,-23-11-18-15,-1 0-7 16,4-3-11-16,1 0-30 16,3 1-75-16,-1 0-22 15,-4 2-14-15,-8 1 29 16,-8 1 71-16,-3 2 21 0,-4 2 26 16,-3 1 18-16,4 4 33 15,-4-1 20-15,-2-1 18 16,0 5-3-16,-4-4-17 15,-2-1-14-15,2-2-23 16,2-2-10-16,-3-7-25 16,5-1-28-16,-4-4-100 15,2 3-60-15,0 0-183 16,0-6 220-16</inkml:trace>
  <inkml:trace contextRef="#ctx0" brushRef="#br0" timeOffset="2793.52">16476 4354 377 0,'8'-3'308'16,"0"2"24"-16,4 1-90 16,0 4-49-16,0 4-49 0,0 1-15 15,1 6-17-15,-3 3-7 16,-3 4-24-16,-1-1-13 16,-4 4-30-16,-1-5-10 15,1-3-12-15,-3 0-1 16,0-9 2-16,-1-4 1 15,0-4 5-15,2-2-2 16,0 1-18-16,0 0-11 16,0 0-23-16,0 0-5 0,1-7 3 15,2-8 8-15,16-27 14 16,-7 29 4-16,0 2 8 16,0 2 5-16,-1 4 7 15,-2 3 3-15,-2 6 8 16,-2 2 4-16,-3 7 6 15,-2 2 3-15,-1 4-3 16,-4 0-5-16,2-6-13 16,2-1-6-16,1-6-7 15,0-3-2-15,2-2-16 16,-2-1-22-16,0 0-50 16,0-1-29-16,0 1-42 15,0 0-4-15,3-10 19 16,0 3 24-16,-1 2 54 15,-2 4 23-15,2 0 44 16,6-3 17-16,4 2 31 16,2 3 16-16,34 10 23 15,-21-2 7-15,11-6 6 0,6-2-7 16,-5-4-24-16,-7-5-13 16,-8-6-21-16,-8-1-6 15,-4 3 2-15,-2 2 0 16,-4 3 9-16,-6 3 0 15,-2-1-14-15,-1 1-8 16,-11 0-21-16,1 3-6 0,-1 3 2 16,2 5 4-16,2 1 6 15,6 4 8-15,0 2 5 16,2 4 2-16,4 3 4 16,0-3-2-16,5-3 5 15,0-2 1-15,5-4-2 16,5 0-2-16,4-6-7 15,3 0-5-15,3-6-4 16,-2-5-2-16,-2 1 0 16,-4-4 1-16,-7 5 4 15,-3 0 3-15,-6 3 4 16,-3 0-7-16,-1 2-30 16,0 1-31-16,0 0-79 15,0 0-38-15,0 0-92 0,-1 0-75 16,1 0 219-16</inkml:trace>
  <inkml:trace contextRef="#ctx0" brushRef="#br0" timeOffset="3364.37">17102 4416 248 0,'-30'7'238'0,"30"-9"34"0,-1-1-15 16,1 1 6-16,-1 2-42 16,0 0-20-16,-1 0-57 15,1 0-26-15,1 0-37 16,0 2-15-16,4 16-14 15,9 27-7-15,-8-30-16 16,2-3-9-16,-2-5-9 16,1-1-11-16,0-2-130 15,0-1-109-15,8-10 144 16</inkml:trace>
  <inkml:trace contextRef="#ctx0" brushRef="#br0" timeOffset="3695.87">17477 4163 1049 0,'2'14'456'16,"-6"6"-242"-16,-3 6-27 16,-3 12-25-16,0 4-47 0,9 3-52 15,0-5-14-15,1-6-26 16,5-2-9-16,1-9-7 16,3-2-3-16,-4-7 0 15,4-3-20-15,-5-1-59 16,-6-1-37-16,7 2-95 15,-4 0-50-15,-1-3 166 16</inkml:trace>
  <inkml:trace contextRef="#ctx0" brushRef="#br0" timeOffset="5976.11">4730 5362 636 0,'-70'4'399'15,"51"-11"-1"-15,5 2-201 16,4 3 1-16,5 1-55 16,1 1-30-16,7 0-61 15,-3 0-22-15,1 0-30 0,25 4-1 16,41 10 6-16,-22-6 0 16,12 0 1-16,1-1-1 15,1 2-1-15,-8-1 1 16,-12-2 1-16,-10-1 1 15,-9-4-5-15,-6 0-37 16,-10-1-117-16,1 0-69 0,-7-2 120 16</inkml:trace>
  <inkml:trace contextRef="#ctx0" brushRef="#br0" timeOffset="6169.2">4945 5391 660 0,'-20'2'342'0,"10"4"-82"16,9 5-22-16,0 6-50 15,3 6-14-15,-5 7-34 16,-4 1-16-16,4 4-35 16,1 0-18-16,3 3-29 15,2-2-11-15,8-2-16 16,-5-3-4-16,6-9-4 16,-5-4-1-16,-7-8-49 15,-1-2-56-15,1-8-183 16,0-7 175-16</inkml:trace>
  <inkml:trace contextRef="#ctx0" brushRef="#br0" timeOffset="6414.15">5143 5169 1248 0,'0'1'515'0,"3"0"-347"0,7 4-18 16,5 4-19-16,7-3-46 16,3 4-18-16,6-8-29 15,1-1-6-15,1-1-12 16,2 0-4-16,-4 0-6 16,-3 1 2-16,-9 2-80 15,-13-2-76-15,-5 5 90 16</inkml:trace>
  <inkml:trace contextRef="#ctx0" brushRef="#br0" timeOffset="6623.99">5403 5036 1060 0,'-8'19'507'0,"-14"1"-250"15,0 9-63-15,-1 1-60 16,3 3-80-16,3-3-23 16,6 0-25-16,1-2-20 15,4-7-124-15,2-5-99 16,4-10 140-16</inkml:trace>
  <inkml:trace contextRef="#ctx0" brushRef="#br0" timeOffset="6846.05">5235 5011 955 0,'7'15'443'0,"5"-2"-178"16,4 9-12-16,0 1-35 16,2-2-37-16,1 6-65 15,2-4-25-15,1 3-42 16,0 0-19-16,-4-7-17 15,-5-3-29-15,2 3-155 16,-5-5 354-16</inkml:trace>
  <inkml:trace contextRef="#ctx0" brushRef="#br0" timeOffset="7917.14">3450 6645 649 0,'13'-35'375'15,"-20"26"-98"-15,1 3-32 16,-5-4-42-16,5 10-65 15,1 0-29-15,-7 3-47 16,1 5-18-16,0 4-23 16,-1 2-8-16,10 8-9 15,0 1-3-15,7-1-3 16,6-2-1-16,7-3 0 16,5-4-1-16,0-4 2 15,1-6 0-15,-2-5 1 16,1-6 1-16,-1-6-3 0,-2-1-15 15,-8-6-19-15,-1 0-4 16,-17-1 4-16,-2 1 16 16,-7 2 21-16,-7-2 3 15,7 11 2-15,-2-3-3 16,2 13-3-16,4 4-8 16,1 4-11-16,-5 5-3 0,13 7-6 15,-2-1-45-15,10 7 55 16</inkml:trace>
  <inkml:trace contextRef="#ctx0" brushRef="#br0" timeOffset="8182.52">3719 6569 1075 0,'0'3'462'0,"0"10"-263"16,0 3-1-16,2 10-72 16,-2 6-32-16,2 3-52 15,0 5-11-15,3 2-18 0,2-2-6 16,4-4-3-16,-2-7-1 16,2-5-1-16,-2-3-10 15,-2-8-88-15,-2-7-62 16,-2-10-255-16,0-5 253 15</inkml:trace>
  <inkml:trace contextRef="#ctx0" brushRef="#br0" timeOffset="8404.87">3706 6589 675 0,'2'-15'396'16,"4"3"-83"-16,6 6-97 15,4 4-41-15,4 0-52 16,3 2-18-16,1 3-26 15,1 1-9-15,-1 7-23 16,-6 1-7-16,-5 7-8 16,-8 1-3-16,-8 4-5 15,-4 1-1-15,-11-1-3 16,-2-4-2-16,-1-7-33 16,2-4-32-16,4-7-92 15,3-2-72-15,5-6 130 16</inkml:trace>
  <inkml:trace contextRef="#ctx0" brushRef="#br0" timeOffset="8614.95">4017 6441 941 0,'6'18'471'15,"-6"8"-181"-15,-1 5-7 16,1 10-129-16,-1 0-46 15,1-1-65-15,5 1-18 0,4-14-23 16,6-4-4-16,7-13-24 16,0-4-42-16,3-9-171 15,-3-3 159-15</inkml:trace>
  <inkml:trace contextRef="#ctx0" brushRef="#br0" timeOffset="8795.09">3923 6540 1137 0,'7'-5'466'0,"-2"5"-285"15,12 3-11-15,1-1-46 16,10 3-12-16,3 0-37 16,2-2-20-16,4-1-32 15,1 0 3-15,4 3-145 0,0-1-222 16,-5 18 228-16</inkml:trace>
  <inkml:trace contextRef="#ctx0" brushRef="#br0" timeOffset="9540">4768 6647 511 0,'35'-42'381'0,"-38"35"64"16,-5-2-135-16,-8 0-89 15,0 2-56-15,-11 6-64 16,-1-4-21-16,0 7-22 15,3 4-10-15,8-2-13 16,5 6-9-16,8-1-22 16,3 1-7-16,8 6-13 15,5 3 1-15,4 4 9 16,3-1 3-16,1-3 3 16,-1-1 2-16,0-6 3 15,-3-2 0-15,-2 1 5 16,-6-4 2-16,-5 1 9 15,-3-1 5-15,-11-1 5 16,-1 2 0-16,-7-1-5 16,-1 0-6-16,4-3-11 0,-2-1-17 15,8-3-54-15,3-3-44 16,6-5-153-16,3-7-118 16,10-4 236-16</inkml:trace>
  <inkml:trace contextRef="#ctx0" brushRef="#br0" timeOffset="9780.32">4885 6668 730 0,'0'8'405'0,"4"5"-93"15,-4 3-14-15,2 2-110 16,-1-4-42-16,3-1-67 16,11-2-21-16,-1-6-31 15,0 0-8-15,5-8-6 16,-5-5 0-16,-1-2 2 15,2-3 1-15,-4 1 7 16,-6-1 6-16,-5 1 9 16,-5 0 3-16,-4 0-3 15,1 1-4-15,-7 0-13 16,3 5-10 0,6 3-38-16,1 1-31 0,-20-3-93 15,-1 2-72-15,11 10 140 16</inkml:trace>
  <inkml:trace contextRef="#ctx0" brushRef="#br0" timeOffset="10004.27">5120 6384 1007 0,'-2'22'471'0,"-1"7"-257"16,-2 11-19-16,-4 4-64 0,5 4-66 16,2-1-20-16,5-7-27 15,7-4-9-15,0-13-7 16,4-5-40-16,2-8 29 16</inkml:trace>
  <inkml:trace contextRef="#ctx0" brushRef="#br0" timeOffset="10900.4">5246 6603 911 0,'-15'-27'443'15,"13"37"-209"-15,1 1-32 16,-1 2-33-16,1 10-61 15,1 0-24-15,3 2-36 16,4-3-15-16,4-7-21 16,3-5-8-16,5-7-8 15,4-3-2-15,7-6-27 16,2-5-19-16,-4-8-28 16,-3-2-5-16,-15 3 25 15,-1 0 24-15,0 8 36 16,-6 1 10-16,3 5 33 15,-3 1 15-15,-6 3 22 16,3 3 6-16,-1-3-15 16,0 0-9-16,-2 10-9 0,0 9-7 15,2 26-11-15,2-30-8 16,2-6-19-16,1-3-4 16,3-5-47-16,5-3-58 15,8-10 66-15</inkml:trace>
  <inkml:trace contextRef="#ctx0" brushRef="#br0" timeOffset="11098.65">5634 6489 1021 0,'-5'28'482'0,"4"-1"-202"15,-1 7-19-15,-1 3-86 16,3 3-52-16,4-7-72 15,2-5-21-15,7-9-30 16,3-7-26-16,2-9-91 16,2-5-80-16,-2-7 116 15</inkml:trace>
  <inkml:trace contextRef="#ctx0" brushRef="#br0" timeOffset="11458.2">5592 6584 649 0,'-15'-10'455'0,"1"1"31"16,14 8-231-16,-1 3-32 16,1 1-102-16,0-3-38 15,0 0-47-15,1 0-10 16,18 5-11-16,30 7-4 16,-26-10-4-16,-1-2-3 0,-1 1-21 15,-3 5-34-15,0-3-69 16,-2 0-23-16,1 0-12 15,-1-3 31-15,1 4 68 16,-3-2 24-16,-4 1 37 16,-2 2 21-16,-1-1 47 15,-3 4 25-15,1 1 37 16,-1 7 0-16,-3-1-25 16,0 1-21-16,-2 0-40 15,2-6-19-15,-1-5-69 16,4-3-59-16,3-5-148 15,-2-4 148-15</inkml:trace>
  <inkml:trace contextRef="#ctx0" brushRef="#br0" timeOffset="12146.17">5861 6494 909 0,'10'1'409'16,"-7"1"-166"-16,0 2-44 15,3 1-12-15,2 1-39 16,0 2-62-16,2 0-25 16,-1 2-33-16,3-1-9 15,-8 2-10-15,5-1-2 16,-2 6-3-16,-3 1 0 0,-1 2 0 16,3 2-1-16,-2-1 0 15,-4-2-1-15,6-2-1 16,0 0-1-16,1-8 0 15,4 0-1-15,2-8 0 16,-6 0 1-16,8-7 3 16,-7-1 3-16,-1-4 2 15,-9-3 1-15,-8 1-1 16,5 1-1-16,-8 1-2 16,3 3-2-16,0 4 0 15,-3-1-1-15,-2 2 1 16,5 0 1-16,-3 2 7 15,5 2-1-15,9 3-8 16,3-1-5-16,1-1-10 16,-5-1-1-16,0 0 5 15,0 0 3-15,12 0 0 0,5 0 1 16,32 2 0-16,-21-1 2 16,2 4 1-16,2 2 1 15,-9 3 1-15,-3 0 1 16,-8 3 4-16,-3-2 3 15,-5 2 5-15,-3-1 2 16,-1-4 0-16,0-3-1 0,0-4-6 16,0-1-3-16,0-1-6 15,0 0-4-15,0 0-4 16,0 0 2-16,0 0 2 16,7-5 0-16,1 0 2 15,2 0 3-15,26-7 12 16,-28 18 11-16,-2 5 29 15,0 2 10-15,-1-1 9 16,-1 1-7-16,5 0-24 16,-2-3-13-16,4-3-33 15,2-4-52-15,4-6-78 16,0-5 83-16</inkml:trace>
  <inkml:trace contextRef="#ctx0" brushRef="#br0" timeOffset="15114.97">8849 5314 336 0,'26'-7'265'15,"-26"7"16"-15,-1-1-78 16,2 0-28-16,-1 1-34 16,0-1-13-16,0 0-19 15,0 1-11-15,0 0-16 16,0 0-5-16,-1 0-9 16,1 0-7-16,0 0-12 15,0 0-5-15,-1 0-11 16,0 0-3-16,0 0-7 15,1 0-3-15,-1 0-3 0,0 0 0 16,-3 4-3-16,-4 8-1 16,-36 34-4-16,26-25-2 15,-3 4-3-15,-1 0-1 16,0 8-1-16,-1 0-1 16,1 4 2-16,1 6-2 15,-2-2 0-15,-2 6 0 0,-3 3-2 16,-2 3-1-16,0 10 0 15,7 10-2-15,-8 4 1 16,-1-1 0-16,-8 2 1 16,-5-6 2-16,5 3 0 15,4 2 0-15,2 1 0 16,2 1-2-16,1 5 1 16,2 2 0-16,-2 5 0 15,-2 0 0-15,6 0 1 16,1 2 0-16,-4-5 3 15,5 2 4-15,0-3 5 16,-3-3 2-16,4-6 3 16,-6-3 0-16,-1-7-2 15,-3-6 2-15,5-2-2 16,4-7 1-16,4-7 0 16,0 1 0-16,2-6 3 0,2 0 1 15,0-3 1-15,2-8-2 16,4-8-3-16,4-4-3 15,4-11-15-15,2-3-36 16,5-11-141-16,7-10-466 16</inkml:trace>
  <inkml:trace contextRef="#ctx0" brushRef="#br0" timeOffset="16370.2">8936 5327 335 0,'0'-6'252'16,"-4"0"-7"-16,4 0-28 15,-2 4 3-15,2 0-37 16,0 2-17-16,0 0-17 16,0 0-12-16,0 0-31 15,0 0-15-15,0 0-27 16,0 0-12-16,0 0-21 16,0 0-6-16,0 0-5 15,0 0 0-15,0 0 4 16,0 0 1-16,4 2-1 0,-1 2-4 15,3 12-7-15,31 27-2 16,-26-23-3-16,5 1 1 16,-4 3 3-16,1-2 2 15,1 2 1-15,0 2 0 16,1 1-5-16,2-2-1 16,2 2-5-16,-1-1 0 15,5 4-1-15,-2 4 0 16,4 2-1-16,-1 0 0 0,5 5-1 15,-1 0 0 1,6 5 0-16,0 5 0 0,1-3 1 16,-1 1 0-16,-3-2 0 15,1 0 0-15,-1 5 0 16,2 0 0-16,6 7 1 16,-2 4 2-16,0 1 0 15,4 5 0-15,-3 0 1 16,6 0 0-16,5-2-1 15,-3-2 1-15,0 2 0 16,-5-2 0-16,-8 0 5 16,2 0-1-16,-1-2 1 15,1 0 1-15,1 5-2 16,0-1-1-16,-3-2-1 16,3-2 0-16,-1-3-3 15,4 4-1-15,0-5 0 16,-1 3-1-16,-9-2 0 0,-1-6 0 15,-10-2 0-15,-4-24 1 16,1 1 1-16,11 17 1 16,-2-4 0-16,1-7 2 15,-11-10 1-15,1-4 1 16,-2-1-1-16,-6-2-2 16,2-4 1-16,-2-1 1 0,-3-3 1 15,1-2-1-15,-3-2 0 16,-1 0 0-16,0-2-3 15,-1 1 0-15,1 1-1 16,-1-2-1-16,1 2 1 16,0-2-1-16,-1-2-12 15,0-2-22-15,0 0-40 16,0 0-14-16,0 0-11 16,0 0 13-16,0 0 32 15,0 0 13-15,0 0 20 16,0 0 8-16,0 9 8 15,0 0 1-15,0 0 5 16,0-2 3-16,1-1 4 16,0 0 2-16,-1-4-3 15,0 0-4-15,0-2-25 16,0 0-59-16,0 0 52 16</inkml:trace>
  <inkml:trace contextRef="#ctx0" brushRef="#br0" timeOffset="18025.75">7706 8335 377 0,'-1'-1'270'15,"0"0"-17"-15,0 0-46 16,0 0-16-16,-2 0-52 15,-2-1-16-15,-1 0-15 16,1-1-2-16,0 1-9 16,1 1-6-16,2 0-13 15,0 0-5-15,1 0-15 16,0 0-9-16,0 0-18 16,-1 0-8-16,1-1-12 15,0 1-1-15,1 0 3 16,0 0 2-16,8-3 2 15,9-3 0-15,31-4-1 0,-27 15 0 16,5-2-2-16,1 0-1 16,4 0-1-16,3-2-1 15,1 0 0-15,-1 0 1 16,-5-3-1-16,-8-2 1 16,5 2 2-16,0 1 2 15,4-1 4-15,4 0 2 16,-3 1 2-16,-4-3-1 0,4 3-2 15,-3-2-2-15,0 1-3 16,1 2-1-16,4 1-3 16,-2 0-2-16,-3-1-3 15,3 0-1-15,-6 2-2 16,1 2 0-16,5 4-1 16,-3-1 0-16,4-4 1 15,2 3-1-15,-1-3 2 16,1 0 0-16,1 3 2 15,2-2-1-15,1-1 2 16,2 1 0-16,5 0 0 16,-2 3 1-16,0 0 0 15,-6-3 0-15,-3 1 0 16,-2-4 0-16,5-1 0 16,4 0-1-16,-1 1-1 15,4 0 0-15,3 0-1 0,3 2-1 16,3-2 1-16,-2-2 0 15,-9 2 2-15,-17 0 1 16,2 0 3-16,15 3 0 16,7 2 3-16,-7-5-1 15,-11 1 0-15,0-2-1 16,-1 1-2-16,1 1 0 16,3-1-2-16,-4-1 0 0,2 0-2 15,-2 0 2-15,-3 1-2 16,1 0-1-16,-9-2 0 15,1 5-1-15,-7-3-2 16,1 1 1-16,3 0 0 16,-3 0-2-16,7-1 2 15,-1 0 0-15,0 0-1 16,2 0 2-16,-2 0-1 16,-3 0 0-16,1-1 1 15,-1 1-1-15,1-2 0 16,0 2 0-16,-2 2-1 15,0-5 0-15,2 4 0 16,0-1 0-16,7 0 1 16,-5 2-1-16,7-1-1 15,-4-1 0-15,-3 0 0 16,3 2 0-16,-8-3 1 0,3 1-1 16,-9 0 1-16,1 0 0 15,2 2 1-15,-3-2 0 16,7 0 1-16,-4-2 0 15,2 2 0-15,1 1 0 16,-4-1 3-16,2 1 0 0,-5-3 3 16,-1 2 1-16,-1-1 2 15,-5 0 1-15,0 1 0 16,-1 0-1-16,0 0-3 16,0 0-4-16,0 0-4 15,0-1-2-15,0 1-1 16,0 0-1-16,0-1-1 15,2 1 1-15,3-1 1 16,2 1 1-16,-3 0 0 16,0 0-6-16,-2-2-84 15,-1 1-49-15,3 0-104 16,2 0-49-16,4-2-39 16,2 0-26-16,24-13 235 15</inkml:trace>
  <inkml:trace contextRef="#ctx0" brushRef="#br0" timeOffset="19864.7">7674 8082 520 0,'-1'-1'271'0,"0"0"-74"0,0 0-18 15,0 0-33-15,0 0-15 16,0 0-11-16,0 0 2 16,-1 0-6-16,1 0-4 15,0 1-21-15,0 0-16 16,-4 6-32-16,-1 18-15 0,-39 32-14 16,28-27-4-16,7-4-4 15,1-3-1-15,6-7-3 16,3-1 1-16,-2-5-1 15,2 0 0-15,0-5-19 16,0-5-28-16,0 1-62 16,-1-1-45-16,1 0 91 15</inkml:trace>
  <inkml:trace contextRef="#ctx0" brushRef="#br0" timeOffset="37971.68">9122 8105 388 0,'-1'0'266'16,"0"0"-51"-16,-1 0-9 16,1 0-17-16,0 0-47 15,0 0-13-15,0 0-15 16,0 0-12-16,0 0-30 16,0 0-12-16,0 0-22 0,0-1-8 15,-3 0-15-15,3 0-5 16,0 0-7-16,0 0-3 15,0 0-2-15,0 0-2 16,0-4 1-16,0 0 0 16,1 3 2-16,0 0 1 15,0 0 0-15,0 1 0 16,0 0 1-16,0 0 0 16,0 0 1-16,0 0 0 0,0 0 3 15,0 0 3-15,0 1 6 16,0 0 1-16,0 0 3 15,-1 0-1-15,-1 0-4 16,1 0-2-16,0 0-6 16,-2 0-2-16,1 0-6 15,-2-1-5-15,3 0-9 16,0 0-3-16,0-1-2 16,0 1 2-16,1 0 8 15,0 0 4-15,1 1 9 16,9 1 5-16,-3 0 8 15,-4 0 2-15,0 1 3 16,-3-2 1-16,0 0 4 16,0 0 1-16,0 0 1 15,0 0-1-15,0 0-7 16,0 0-3-16,-1 0-8 0,0 0-3 16,0 0-4-16,0 0-2 15,0 0-6-15,0-2-2 16,0 1-7-16,-1 0-1 15,1 0 2-15,1 0 2 16,0 0 8-16,0 0 5 16,3 0 8-16,1 0 5 0,-1 1 7 15,-1 0 0-15,-2 0 1 16,0 0 1-16,0 0 0 16,0 0-2-16,0 0-5 15,0 0-3-15,0 1-5 16,0 2-2-16,0 0-1 15,-1 0 0-15,0-2-16 16,0-1-26-16,1 0-104 16,0 0-83-16,0 0 136 15</inkml:trace>
  <inkml:trace contextRef="#ctx0" brushRef="#br0" timeOffset="38853.33">9152 8127 309 0,'-2'0'230'0,"1"0"-17"0,-1 0-17 16,1 0-4-16,0 0-46 16,0 0-16-16,-1 0-11 15,1 0-2-15,0 0-17 16,0 0-8-16,0 0-10 16,0 0-6-16,0 0-20 15,-9 3-12-15,-1 18-26 16,-29 37-7-16,18-17-8 15,-2 3-2-15,-4 8-1 16,0 7 0-16,0 3-1 16,1-1 0-16,3-3 1 15,0-9 1-15,4-7 2 16,6-4-1-16,3-11 2 0,0-5 0 16,7-6 2-16,-2-6 0 15,3 1 2-15,1-10 0 16,1-3-1-16,1 2-6 15,0-1-13-15,0-1-20 16,0 1-77-16,0 0-64 16,8-16 104-16</inkml:trace>
  <inkml:trace contextRef="#ctx0" brushRef="#br0" timeOffset="39414.3">9168 8116 809 0,'-5'-1'383'0,"2"1"-193"16,0 0-29-16,2 0-7 15,0 0-60-15,-1 0-21 16,1 0-24-16,0 0-6 15,1 0-14-15,0 0-6 16,2 8-2-16,6 11 1 0,18 36 7 16,-12-18 3-16,2 5 2 15,3 5-3-15,4 6-8 16,3 1-4-16,7 2-4 16,-2-2-1-16,4-5 6 15,-6-5 3-15,-7-9 9 16,-4-2 4-16,0-8 8 15,-10-10 0 1,-1-1 1-16,4 3-2 0,1 1-9 16,-12-6-3-16,2-7-7 15,0 3-4-15,1-6-5 16,-3-2-2-16,0-1-32 16,0 1-41-16,0-1-122 15,0 0-72-15,0-12 149 16</inkml:trace>
  <inkml:trace contextRef="#ctx0" brushRef="#br0" timeOffset="50955.6">3231 8238 34 0,'3'0'25'0,"2"0"12"15,-3 0 1-15,-2 0 0 16,0 0 17-16,0 0 33 15,0 0 4-15,0 0-14 16,0 0-37-16</inkml:trace>
  <inkml:trace contextRef="#ctx0" brushRef="#br0" timeOffset="51411.66">3171 8307 1054 0,'-5'0'468'0,"3"8"-289"0,2-8-20 16,0-1-45-16,5 1-62 16,-5-2-17-16,0 1-14 15,17-3-3-15,39-10-4 16,-25 2-1-16,7-6-2 15,4 3-1-15,-6-7-1 16,-5 0 1-16,-11 3 2 16,-8 0 2-16,-5 4 5 15,-7 1 4-15,-1 2 5 16,-3 1 0-16,-11 1-6 16,4 3-4-16,-15-1-8 15,1 5-5-15,3 3 3 16,1 3 3-16,11 7 4 15,1 1 4-15,7 7 2 16,4 5 0-16,8 5 2 0,2-2 1 16,9 1-5-16,5-4-1 15,1-1-7-15,-3-5-2 16,0-3-4-16,-1-2-5 16,-3-4-92-16,7-1-51 15,-5-11-168-15,-1-4 177 16</inkml:trace>
  <inkml:trace contextRef="#ctx0" brushRef="#br0" timeOffset="51640.06">3603 8079 1018 0,'0'12'502'16,"3"2"-232"-16,2 7-36 15,0 1-36-15,9 2-66 16,0-1-24-16,1-2-34 15,3-1-13-15,-4-5-28 16,-1-3-9-16,0-2-12 16,-2-1-4-16,1-6-69 15,0 3-41-15,-1-13-94 16,0-1-71-16,0-6-145 16,0-6 256-16</inkml:trace>
  <inkml:trace contextRef="#ctx0" brushRef="#br0" timeOffset="51811.28">3817 8115 485 0,'0'-2'385'0,"-3"4"89"0,-3 5-120 16,-6 6-99-16,-3 5-37 15,-3 6-53-15,-3 2-28 16,2-1-52-16,2-2-27 0,4-4-42 16,4-4-13-16,6-4-48 15,3-2-72-15,7-4-168 16,3-5 177-16</inkml:trace>
  <inkml:trace contextRef="#ctx0" brushRef="#br0" timeOffset="52076.56">4060 8130 1190 0,'-14'-3'539'0,"3"-3"-251"15,3-1-43-15,2 0-79 16,-2 0-41-16,-5 4-56 16,3 2-16-16,-2 5-27 15,3 3-16-15,-2 7-18 0,5 3-6 16,4 10-5-16,-1 1 4 16,11 2 3-16,-5 1 4 15,5-5 1-15,4-5-3 16,1-6-10-16,4-7-41 15,4-8-97-15,7-6-77 16,0-12 134-16</inkml:trace>
  <inkml:trace contextRef="#ctx0" brushRef="#br0" timeOffset="53579.6">4200 7981 1044 0,'-1'10'492'0,"-2"9"-209"15,-2 9-3-15,0 6-89 16,-1 4-38-16,2-2-65 16,1-1-20-16,3-7-34 15,1-5-9-15,2-5-9 16,0-7-4-16,-2-7-4 16,1 1-2-16,-1-5-18 15,-1 0-12-15,0-1-20 16,0 0-8-16,0-1 5 15,5-12 5-15,2 1 14 16,20-25 6-16,-19 30 10 0,2 1 2 16,-2 6 1-16,2 5 0 15,1 9 15-15,-1 3 13 16,2 8 18 0,2-4 5-16,3-4-9 0,5 0-7 15,4-7-12-15,1-4-4 16,2-6-3-16,-2-3-3 15,-4-7 0-15,2 1 1 16,-12-2 5-16,-5-4 4 0,-1 2 13 16,-11-2 6-16,1 0 6 15,-7 1-1-15,-2 1-6 16,1 2-7-16,-2 5-10 16,5 6-3-16,-3 4-5 15,2 7 2-15,0 6 5 16,7 3 2-16,-2 1 0 15,7 0-1-15,2-6-6 16,-2-3-2-16,5 0-3 16,-5-7 0-16,4 0-5 15,-1-6-3-15,5-3-6 16,-3-2-8-16,0 1-10 16,-2 1-2-16,-6 2-1 15,4 1 3-15,-2 2 11 16,-3 0 4-16,1 0 8 0,0 0 2 15,0 0 4-15,0 0 1 16,0 0 0-16,0 0 0 16,1 0 0-16,-1 0-1 15,3 2-5-15,5 1-9 16,0-1-38-16,3-4-15 16,24-15-15-16,-27 2 3 0,-5 0 34 15,2 0 16-15,-1 7 17 16,2 4 2-16,1 4 2 15,-2 4 2-15,0 3 16 16,0 3 13-16,-2 2 27 16,1-1 6-16,2-1-10 15,0-4-11-15,2-3-26 16,0-3-9-16,-1-1-3 16,1-3-9-16,-2-1-24 15,1 0-6-15,-3 1-2 16,0 2 7-16,-4-1 27 15,0 2 8-15,0 0 2 16,0 0-1-16,0 1 0 16,0 0 0-16,0 0 9 15,0 0 7-15,0 0 16 16,0 0 3-16,0 0-4 16,5 3-7-16,8 3-16 0,27 0-5 15,-28-13 1-15,-2-3 1 16,-7 2 9-16,-3-2 6 15,-1 3 6-15,-1 1 1 16,-1 1-8-16,1 3-7 16,1 2-13-16,0 0-3 15,1 0 0-15,1 14 6 16,5 14 21-16,11 35 9 16,1-24 13-16,2-1 2 15,7 5-4-15,2 1-3 0,-2 0-5 16,-4-3-4-16,-14-9-3 15,-4-3-2-15,-5-11 5 16,-6-3 5-16,2-6 10 16,-10-5 1-16,-10-7-12 15,-2-4-14-15,-6-9-39 16,4-1-20-16,3-7-23 16,4-5-2-16,8 1 5 15,3-1 4-15,11 4 1 16,6 2 1-16,9 7 7 15,2-5 8-15,6 7 17 16,3 3 8-16,3 1 8 16,1 2 2-16,-3 1 4 15,0-1 0-15,-8-6 5 0,1-1 0 16,-4-8 2-16,-1-4 0 16,2-4 0-16,-2 2 1 15,-6 0 12-15,-6 6 8 16,-12 6 16-16,-2 4 3 15,-6 5-2-15,-3 5-7 16,3 7-8-16,1 6-4 16,4 8-6-16,1 2-4 0,8 7-6 15,3 2-2-15,5 1 4 16,3-2 2-16,5-4-2 16,3-4-2-16,4-10-6 15,7 2-6-15,-1-13-35 16,0-5-52-16,0-1-163 15,-6-10-239-15</inkml:trace>
  <inkml:trace contextRef="#ctx0" brushRef="#br0" timeOffset="57535.6">8613 9114 635 0,'-2'0'333'0,"1"0"-86"16,0-1-16-16,0 0-50 15,0 0-27-15,0-1-28 0,0 1-5 16,0 0-12-16,0 0-8 16,0 0-30-16,0 0-19 15,-1 1-36-15,1 0-11 16,-7 19-8-16,-1 34 1 16,16-29 4-16,6-3 2 15,3-4 4-15,-3-6 1 16,5-6 2-16,-2-2-1 15,2-6-2-15,-1-2-1 16,2-8 1-16,-1-4 1 0,-3-3 4 16,-2 1 3-16,-8 3 3 15,-2 2 1-15,-1 1 2 16,-2 2 0-16,-2-1 1 16,0 3-1-16,0 5-3 15,1-1 0-15,0 5-8 16,1 0-5-16,0 0-6 15,0 0-2-15,0 13 2 16,2 13 2-16,5 28 5 16,-4-24-1-16,-1-4 0 15,0 3 0-15,3 0 0 16,-2-2 1-16,1 1 1 16,2-3 2-16,-4-5 5 15,0 1 4-15,0-6 11 16,-2-4 7-16,-3-2 22 0,0-3 7 15,-6-1 5-15,-1-2-2 16,-4-3-19-16,-5-4-6 16,0-4-18-16,-3-2-9 15,4-3-30-15,2 2-27 16,5 0-72-16,5 4-46 16,6 2-133-16,9 2-58 15,12 1 217-15</inkml:trace>
  <inkml:trace contextRef="#ctx0" brushRef="#br0" timeOffset="58217.07">9457 9130 898 0,'-1'-2'429'0,"-5"-1"-214"16,5 3-46-16,0-1-19 15,1 1-60-15,0 0-19 16,0-1-4-16,12 0 0 16,2-1-8-16,32-2-2 15,-27 4-8-15,-1-1-6 0,0 2-13 16,-8 2-6-16,-1 4-8 16,-3 1-1-16,-6 6 3 15,-6 0 3-15,-5 10 5 16,-7 4 0-16,0-4-4 15,4-1-1-15,-2-7-8 16,8-3 0-16,1-2 2 16,0-2-3-16,7-4-2 15,3 4 1-15,7-3 4 16,0-2 11-16,6-1 24 16,0-3 10-16,5-2 10 15,2 1-1-15,0-3-11 16,0 0-11-16,-6 1-16 15,-4 0-6-15,-4 2-48 0,-4-2-72 16,0 3-89-16,-2-3 103 16</inkml:trace>
  <inkml:trace contextRef="#ctx0" brushRef="#br0" timeOffset="70841.25">3748 8998 433 0,'-1'34'277'0,"1"-28"-35"0,0-3-38 16,1 0-20-16,-1-3-38 15,0 0-17-15,0-1-14 16,0 0-4-16,0 0-9 16,0-1-10-16,0-3-29 15,1-11-15-15,-3-26-18 16,-6 28-4-16,-4 3-6 15,-2 1-5-15,-1 2-10 16,-4 3-4-16,0 7-7 16,1 3-2-16,1 11-4 15,2 2 0-15,6 3 4 16,5 2 3-16,4-3 8 16,9 0 4-16,1-4 3 0,1-3 3 15,7-2-1-15,-3-4 0 16,2-6-1-16,-1-2-1 15,1-8-2-15,-1-3-1 16,4-3 0-16,-3-3 0 16,-3 2 2-16,-2 1 0 15,-6 5 1-15,-3 4-2 16,1 5-5-16,-3 1-1 16,1 6 0-16,-2-6 5 0,0 0 11 15,2 12 3-15,2 4 1 16,12 24-4-16,-10-30-9 15,-1-2-4-15,3-7-40 16,3-1-54-16,5-5-177 16,5-4 169-16</inkml:trace>
  <inkml:trace contextRef="#ctx0" brushRef="#br0" timeOffset="71135.73">4016 8967 913 0,'7'9'436'0,"-5"3"-176"16,-1 2 9-16,0 5-98 16,-1-2-33-16,4 1-66 15,3-2-20-15,-1-4-30 0,-4-1-5 16,1-5-5-16,-3-4 3 16,0-2 11-16,0-1 5 15,0 0 2-15,-1 0-4 16,0 0-16-16,0-2-9 15,0-19-9-15,2-27-3 16,5 25-2-16,4-1-1 16,2 3-21-16,0 2-26 15,4 2-73-15,-4 1-47 16,3 4-102-16,-1 2-81 0,0 11 234 16</inkml:trace>
  <inkml:trace contextRef="#ctx0" brushRef="#br0" timeOffset="71515.1">4267 9032 537 0,'20'10'344'0,"-1"-5"-48"0,2-3-63 15,1-1-34-15,-1-5-67 16,3-3-23-16,-9-8-30 16,-1-2-6-16,-7-2-1 15,-9 3 3-15,-4 1 1 16,-6 2 1-16,-4 1-5 15,-4-2-7-15,0 8-19 16,0 2-9-16,4 7-19 0,4 6-10 16,6 6-13-16,5 6-3 15,4 10 2-15,8 6 3 16,6 7 5-16,5 5 4 16,10-4 6-16,-4-2 3 15,0-8 9-15,-7-3 2 16,-10-9 4-16,-2 1 2 15,-5-6 9-15,-4-7 7 16,-9 0 9-16,-4-4 0 0,-8-6-28 16,-1-2-30-16,0-8-96 15,-1-6-49-15,9-5-113 16,-1-6-76-16,11-8 219 16</inkml:trace>
  <inkml:trace contextRef="#ctx0" brushRef="#br0" timeOffset="71941.77">4543 8952 1074 0,'-5'-5'481'0,"3"5"-230"16,5 2-40-16,-3-2-51 16,-1 0-30-16,0 6-39 15,-1 12-15-15,-1 27-30 16,7-28-18-16,4-4-20 0,5-3-2 15,-4-6-3-15,5 0-1 16,-3-4 2-16,-3-2 0 16,3-4-1-16,-2-2 1 15,3-4-1-15,2-3 0 16,-3-3 1-16,1 0 0 16,-5 4 2-16,-1 2 2 15,-4 4-3-15,-1 4-1 16,0 4-6-16,-1 2 0 0,0-2 9 15,0 0 7-15,1 11 14 16,3 6 2-16,4 26-7 16,-4-30-2-16,-2-4-10 15,0-4-3-15,1-4-23 16,0-1-40-16,-3-1-105 16,0 0-74-16,0 0-195 15,3-1-119-15,8-6 346 16</inkml:trace>
  <inkml:trace contextRef="#ctx0" brushRef="#br0" timeOffset="72788.78">4821 8952 533 0,'6'1'398'15,"4"4"16"-15,-3 4-105 16,3 2-26-16,-4 2-61 16,0-1-31-16,-1-1-70 0,-3-1-30 15,1-4-49-15,-2-3-12 16,-1-2-9-16,0-1-4 15,0 0-17-15,0 0-14 16,0-1-20-16,0 0-10 16,0 0-1-16,0 0 8 15,6-10 11-15,4-1 10 16,28-25 12-16,-29 32 2 0,-3 4 1 16,0 1-1-16,-5 5 11 15,-1 1 14-15,3 6 21 16,-8 0 4-16,10-1-7 15,0-1-10-15,-2-6-20 16,3-2-6-16,-2-3-13 16,-1-4-22-16,3-3-50 15,2-2-23-15,-3 0-20 16,-5 0 15-16,6 5 44 16,-3 0 22-16,-1 2 27 15,5 3 2-15,-3 6 10 16,5 0 9-16,2 4 30 15,3 1 16-15,3 0 24 16,5-3 1-16,1-3-14 16,1-5-11-16,-1-4-21 15,-2-4-7-15,-2-7-8 0,-7-3-1 16,-4-1-15-16,-4 1-7 16,-6 0-10-16,-3 0-3 15,-2 8 10-15,-1 0 3 16,0 9 3-16,4 7 4 15,0 4 8-15,-1 4 7 16,2 4 26-16,1 3 8 16,2 0 14-16,3-1 4 15,1-2-6-15,2-5-9 0,-1-6-20 16,4-3-12-16,-2-4-14 16,0-2-2-16,3-4-4 15,-2-3-4-15,5-3-17 16,-1-3-4-16,2 1-1 15,-2 2 5-15,-3 4 12 16,-2 3 3-16,-6 5 1 16,2 3 1-16,-2 5 6 15,1 2 9-15,3 4 16 16,-1-1 5-16,4 1 4 16,0-4-4-16,5-2-11 15,-5-1-5-15,3-4-8 16,-2-3-3-16,-2 0-2 15,-4-3 0-15,3-1-2 16,0 2 0-16,-3 0-1 0,2 0-1 16,-5 1 1-16,0 1 0 15,0 0 0-15,0 0 2 16,0 0-1-16,0 0 1 16,2 0-66-16,-2 0-48 15,0-1-145-15,3 0-89 16,1-3 217-16</inkml:trace>
  <inkml:trace contextRef="#ctx0" brushRef="#br0" timeOffset="72986.03">5571 8716 814 0,'-3'27'516'16,"2"-1"-42"-16,-1 11-203 15,5 7-11-15,-3 3-120 16,2-1-45-16,8-4-57 15,1-7-19-15,8-12-25 16,3-8-8-16,1-12-66 16,-1-3-41-16,-4-6-108 15,-3-4-84-15,-8-5 202 16</inkml:trace>
  <inkml:trace contextRef="#ctx0" brushRef="#br0" timeOffset="73133.75">5546 8837 1235 0,'-6'0'512'16,"12"2"-287"-16,-2-2-47 16,10 3-28-16,4-2-37 15,3-1-55-15,1 0-18 0,2-1-89 16,1-1 2-16,1 2 18 16</inkml:trace>
  <inkml:trace contextRef="#ctx0" brushRef="#br0" timeOffset="87956.71">8959 5461 189 0,'0'0'162'16,"-2"0"38"-16,4 3-22 16,-2-3-48-16,0 0-14 15,0 0-14-15,0 0-5 0,0 0-6 16,0 0-3-16,0 0-3 15,0 0-5-15,-2 0-11 16,1-2-7-16,0 2-18 16,1 0-7-16,0 0-9 15,-1 0-5-15,0 0-10 16,-5 14 0-16,-5 3-4 16,-19 31 0-16,15-24 2 15,0 2 0-15,3 4 0 16,3 5 3-16,0 1 1 15,2-2 1-15,8-4-3 16,0-5-3-16,9-3-7 16,0 1-2-16,7 1-1 15,3 3-1-15,1 3 1 16,3-1 2-16,-5 5 2 16,4 1 0-16,-6 2 2 0,5 2-1 15,-1-3 0-15,-10-4 0 16,2 0 4-16,-6-2 3 15,-6 1 7-15,0 3 1 16,-5 1 3-16,-9 0 0 16,0-1-4-16,-4-1-1 15,-2-3-4-15,5 2-2 0,1 1-3 16,6-1 0 0,0-8-3-16,4-1 0 0,3-3-3 15,0-2-3-15,10 2 0 16,-10 0-1-16,10 0 1 15,-2 1 0-15,2 1 2 16,9 2 1-16,-9 1 2 16,4 7 1-16,-7 4 3 15,-5 6 1-15,-1 4 2 16,-1 0 4-16,-4 0 7 16,-3-2 1-16,4-4-2 15,-5-2-2-15,7-3-8 16,1 2-3-16,0-3-1 15,2 1-1-15,-8-3-1 16,5-4-2 0,0-15 0-16,1 1-1 0,-1 41-1 15,0-5 0-15,7 2-1 0,-3-24-1 16,0-3 0-16,-3 3 1 16,8-4-1-16,3-1 1 15,4-1 0-15,0-3 2 16,-4 3 3-16,-1-1 1 15,0 0 5-15,-3 1 1 16,3-2 5-16,-3-1 0 0,-3-1 1 16,1-3 0-16,-3-2-3 15,0-2-1-15,-2 2 0 16,0-2 1-16,-2 4-1 16,-2 0 0-16,-1 0-2 15,-1 4-2-15,0-4-1 16,0-2 0-16,3-6 4 15,-1-4-46-15,6-4-159 16,7-8 136-16</inkml:trace>
  <inkml:trace contextRef="#ctx0" brushRef="#br0" timeOffset="88627.85">9015 4994 801 0,'-4'-7'346'0,"11"6"-201"15,-1 2-7-15,-4 3-44 16,4 5-13-16,-1 6-7 16,2 2-1-16,-2 6-7 15,4 2-8-15,-4-1-18 16,-1 0-9-16,-1-9-11 15,-2-2-2-15,0-4 5 16,3-3 6-16,-4-4 11 16,-1-1 1-16,-5-7-8 15,1-5-9-15,1-5-19 16,-1-7-4-16,-2-3-2 16,4 1-2-16,2 3-2 15,4 4-1-15,6 3-4 0,-4-1-3 16,4 5-3-16,1 1-1 15,5 6-53-15,4 3-74 16,4 1 95-16</inkml:trace>
  <inkml:trace contextRef="#ctx0" brushRef="#br0" timeOffset="88953.99">9250 5015 811 0,'-3'8'381'0,"-1"-3"-166"16,2 0-33-16,2 2-36 16,0 3-48-16,1 5-40 15,2 1-11-15,3 2-15 16,3 2-9-16,6-7-9 16,4-4-3-16,5-4-2 15,0-5 2-15,3-9 1 16,4-2 1-16,-5-8 4 15,-5 0 3-15,-11-1 13 16,-4 1 8-16,-8 0 15 16,-7 1 3-16,-5 4-4 15,-8 1-8-15,-10 8-19 0,4 2-10 16,-4 7-18-16,2 2-7 16,9 6-13-16,3-2-7 15,12 1-5-15,6 3-48 16,10-4-103-16,7-1-73 15,13-1 141-15</inkml:trace>
  <inkml:trace contextRef="#ctx0" brushRef="#br0" timeOffset="89253.44">9534 5005 759 0,'0'2'396'0,"-5"2"-123"15,4 4-29-15,-5 5-87 16,-1-2-27-16,7 7-33 15,-2-3-12-15,3-2-24 16,6 5-14-16,4-9-22 16,4-4-5-16,4-3-5 15,-3-4 1-15,2-6 2 16,0 2 1-16,-3-11 3 16,-2 0 4-16,-6-3 8 15,-3 3 4-15,-6 1 8 16,-5 3 2-16,-6 1-7 15,-4-2-8-15,0 8-20 16,-2-1-12-16,1 7-37 0,-1 3-24 16,5 1-61-16,7 5-41 15,2-1-121-15,12 3-114 16,7-7 254-16</inkml:trace>
  <inkml:trace contextRef="#ctx0" brushRef="#br0" timeOffset="89483.32">9735 4777 862 0,'6'-4'397'0,"-4"17"-157"16,-1 9-23-16,-5 16-43 16,-1 9-48-16,0 11-77 15,5 2-21-15,9-9-22 16,7-6-6-16,8-16-7 15,7-6-1-15,9-14-3 16,-4-9-39-16,-1-15-160 16,2-4 145-16</inkml:trace>
  <inkml:trace contextRef="#ctx0" brushRef="#br0" timeOffset="89691.26">9735 4865 1412 0,'-5'2'586'16,"5"-1"-383"-16,3 1-10 16,-3-2-90-16,0 0-33 15,6 1-31-15,16 1-4 16,34-1-11-16,-26-4-7 16,7-2-7-16,-4-2-31 0,1 2-157 15,-3-1-46-15</inkml:trace>
  <inkml:trace contextRef="#ctx0" brushRef="#br0" timeOffset="100253.64">15574 7372 665 0,'-19'4'290'0,"8"-4"-85"16,-1 1-32-16,6 0 11 15,0-1-8-15,4 0-55 0,1 0-18 16,0 0-29-16,0 0-17 16,1 0-35-16,0 0-13 15,0 0-13-15,11 3-3 16,17 1 5-16,38 0 0 16,-16-7 1-16,7 3 1 15,14-6 0-15,0-2 0 0,6 0 2 16,-4-4 0-16,-11 6 1 15,5 2 0-15,-9 4-1 16,2 0 0-16,-6-1 0 16,-7-1 0-16,-11-6-5 15,-12 3-46-15,-8 2-150 16,-16-4-145-16,-1 10 200 16</inkml:trace>
  <inkml:trace contextRef="#ctx0" brushRef="#br0" timeOffset="100569.29">15874 7579 862 0,'-25'0'437'16,"4"3"-182"-16,6-3-30 0,5 0 2 15,4 1-88-15,5-1-41 16,2 0-59-16,-1 0-21 15,0 0-23-15,23-1-5 16,44-1 6-16,-24-2 1 16,4-3 1-16,3-1 2 15,3-3 1-15,2 3 0 16,-3 0 1-16,-3-2 0 16,-3 4 1-16,-3-3 0 0,-7 3 1 15,-6 3 0-15,-15 1-40 16,-7 1-41-16,-10-4-139 15,-8 3-220-15,-3-4 285 16</inkml:trace>
  <inkml:trace contextRef="#ctx0" brushRef="#br0" timeOffset="100953">16161 7068 900 0,'5'0'393'16,"2"1"-230"-16,5 1-33 15,3 7 6-15,7 2-71 0,7 3-29 16,5 5-22-16,5 1-2 16,-3 1-1-16,4 1 2 15,-2 0 3-15,-1 2 4 16,-1 3 5-16,-5-2 2 15,-10 3 6-15,-8-2 3 16,-8 5 15 0,-7 2 8-16,-12 0 9 0,-7 4 0 15,-3-6-15-15,1-1-6 0,-1-4-16 16,0-5-6-16,1-3-8 16,-3-4-5-16,8-7-20 15,14 0-48-15,-1-8-140 16,13-1-90-16,12-6 162 15</inkml:trace>
  <inkml:trace contextRef="#ctx0" brushRef="#br0" timeOffset="104203.22">21776 5229 103 0,'0'-1'75'16,"0"0"8"-16,0 0-22 0,0 0-1 16,0 0 10-16,1-6 3 15,0 3 4-15,-1 3-3 16,1-3-15-16,-1 3-11 15,0 0-24-15,0 0-11 16,0 0-13-16,0 0 0 16,0 0-2-16,0 0 0 15,0 0 2-15,0 0 4 0,0-1 18 16,0 1 11-16,0 0 21 16,0 0 8-16,0 0 1 15,0 0-4-15,0 0-11 16,0 0-6-16,0 0-9 15,0 0 0-15,0-1 0 16,0 1 4-16,0 0 7 16,0 0 3-16,0 0 3 15,0 0 0-15,0 0-5 16,3-1-5-16,0 0-7 16,-3 0-2-16,0 1-5 15,0-1-1-15,3-1 0 16,-1-3 0-16,-1 1 0 15,1 3 1-15,-1 0 2 16,1-1-1-16,-2 2 1 16,3-1-1-16,-3 1-4 15,0 0-6-15,0 0-7 0,0 0-3 16,1 0-5-16,-1 0 0 16,0-1 0-16,1-1-1 15,-1 1 1-15,0 1 0 16,0 0-1-16,0 0 0 15,1 0-1-15,-1-1 0 16,0 1 0-16,2-1 0 0,-2 1 2 16,0 0 5-16,0 0 9 15,0 0 5-15,0 0 3 16,0 0-3-16,0 0-10 16,0 1-3-16,-1 0-6 15,-1 3 0-15,-3 13-1 16,-34 32-1-16,24-28 0 15,-1 3-1-15,1 1-1 16,-1 2 1-16,1 3 0 16,2-1 0-16,0 2 0 15,2-2 0-15,-2 3 1 16,-2 1 0-16,-1 2 0 16,1 5 1-16,-6 3-1 15,3 2 0-15,-4 3-1 16,-2-2 0-16,3 3 0 0,0 1 1 15,0 2 0-15,6 4 0 16,-3-3 0-16,-4-4 0 16,-2 1 1-16,-9-2 0 15,3 5-1-15,-1 0 1 16,5 4-1-16,3 2 0 16,-2 6 0-16,3 0-1 15,-3 1 1-15,-2-4 1 0,3-3-1 16,1 2 0-16,4 2 0 15,-1 2 0-15,0-4 1 16,-1 3-1-16,2-5 2 16,-1-3-1-16,-1-2 1 15,4 0-1-15,-7-2-1 16,1 3 2-16,-3-3-1 16,-5-2 1-16,5-4 0 15,-1-3-1-15,7 2 0 16,1 1 0-16,1-2-1 15,-1 0 1-15,1-2 0 16,3 2-1-16,-2-3 0 16,4-3 1-16,0-2-1 15,1 2 0-15,-2-2 0 16,-1-2 0-16,2 7 0 16,-1-3 0-16,2 5 0 15,-2 3 0-15,4 1 0 0,-6-3 0 16,2 3 0-16,5 3 0 15,-4-10 0-15,6 5 1 16,-3-6 0-16,-5-6-1 16,8 1 2-16,0-9-1 15,5-5 0-15,2-2 0 16,-6-9-1-16,-1-2-2 16,5-4-15-16,-3-2-37 15,5-1-124-15,0 0-104 0,0 0 166 16</inkml:trace>
  <inkml:trace contextRef="#ctx0" brushRef="#br0" timeOffset="105878.39">21854 5156 421 0,'0'-11'223'16,"-3"3"-17"-16,-3-2-31 15,6 7 13-15,-4-6-31 16,4 8-55-16,1-1-18 16,3 2-22-16,-4 0-6 15,0 0-7-15,0 0-7 0,0 1-13 16,7 7-5 0,9 8-6-16,27 30-3 0,-24-24-3 15,-1 3-3-15,1 2-2 16,-2-1 1-16,7 6 0 15,3 5 2-15,4 9-1 16,2 1-1-16,2 9 1 16,3 2 4-16,6 4 4 15,3 4 0-15,2 3 0 16,2 5-5-16,-9 3-4 16,-1 0-2-16,0 1-1 15,-1-3 0-15,5-3 0 16,1-1 0-16,-3 2 1 15,3-4-1-15,7 0 2 16,-2-1-1-16,-1-5 0 16,-6 1 0-16,-6 1-1 15,-5 0-1-15,3 1 0 16,2-1 0-16,-1-3 0 0,5 1 0 16,-3-1 0-16,2 5 0 15,2 1 1-15,-5 2 0 16,2-4 1-16,-1-4 0 15,-7-3-1-15,-3 0 0 16,-3 3-1-16,-2-3 0 16,3 4-1-16,1-2 0 15,0-5-1-15,0 5 1 16,-1-5 0-16,1-4-1 0,-1 3 1 16,3-4 0-16,-3-3 0 15,3 5 1-15,-4-7-1 16,3-7 1-16,-8-6 0 15,0-5-1-15,-6-6 1 16,-6-1 0-16,4-2 1 16,-7-5 0-16,-3-3 0 15,7 1 1-15,-9-3 2 16,3 2 1-16,0-1 1 16,-6-2-1-16,-1-2-1 15,3 0 0-15,0-1-2 16,-3-1-3-16,2 1-2 15,-1 0-1-15,0 2-2 16,4-2 0-16,-1 2 1 16,3 1-1-16,-4-3-1 0,0 2 0 15,4-2-2-15,-6-1 2 16,8 2 1-16,-3 2 1 16,2-1 2-16,3 2 0 15,-2 1 2-15,-4-2-1 16,1-1 0-16,-1-1 0 15,0 0-1-15,3 0 0 16,-4-1-1-16,2-2-1 16,-2 0-8-16,-1-3-14 0,0 0-27 15,0 0-17-15,0 0-53 16,0 0-57-16,0 0 117 16</inkml:trace>
  <inkml:trace contextRef="#ctx0" brushRef="#br0" timeOffset="106863.28">20465 8598 433 0,'-6'1'269'16,"-6"0"11"-16,11 2-105 15,-1-2 13-15,3 0-46 16,-1-1-38-16,0 0-49 16,0 0-12-16,5-1-5 0,10 0 1 15,43-1-3-15,-23 2-3 16,4 0-9-16,7 0-2 15,-3 4-2 1,-21-3 0-16,0 1 3 0,64 6 1 16,15-3 2-16,2 3-1 15,-30-4-3-15,10 3-1 16,5 2-5-16,8-1 0 16,1 0 2-16,0-4 2 15,7 1 3-15,4 2 1 0,-4 0 1 16,3 0-1-16,-10 0-1 15,1 0 0-15,3 2-4 16,-4-2 0-16,1 3-2 16,-6 1-1-16,0 3 0 15,3 0-1-15,-11-3-3 16,-27-5 0 0,-29-3 2-16,1 0 1 0,74 5 3 15,-5 0 2-15,1-1 0 16,-36-3 1-16,-11-1-2 15,-3-1-2-15,-7 1-2 16,-2 0-2-16,4-1-2 16,-3-2 0-16,-4 0-3 0,-2 0-1 15,0 1-2-15,-1 7 0 16,4-4 0-16,-1 0-1 16,2 2 0-16,-6-7 1 15,-5 3-1-15,1 0 2 16,-11-1 0-16,-1 1 1 15,-11 1 5-15,-6-3-8 16,-6 0-94-16,-9-5-82 16,4-7-384-16,-11 2 353 0</inkml:trace>
  <inkml:trace contextRef="#ctx0" brushRef="#br0" timeOffset="108280.85">22120 4883 654 0,'-1'0'307'0,"0"2"-125"15,1 10 19-15,2 7-38 16,11 31-30-16,-6-23-50 16,0-4-23-16,0 4-26 15,1-1-6-15,-2-13-10 16,-2-3-1-16,-1-11 8 16,-1 1 8-16,-2-3 11 15,-1 3-1-15,0-1-8 16,0 0-12-16,-1-7-13 15,-2-9-2-15,-7-29-9 16,11 28-4-16,3 1-6 0,2-2-4 16,4 7 0-16,4 0 0 15,1 3 4-15,3 3-44 16,-1 2-114-16,2 2-125 16,-1 1 169-16</inkml:trace>
  <inkml:trace contextRef="#ctx0" brushRef="#br0" timeOffset="108604.29">22364 4950 781 0,'26'34'371'0,"-26"-25"-157"16,7 4 10-16,-3-2-71 15,-2-1-40-15,2-1-53 16,-7 0-16-16,9 2-19 15,1-2-4-15,-2-6-9 16,9-3-3-16,-2-5 3 16,6-3 1-16,0-3 3 15,-3-1 0-15,-4-4 3 16,-5 0 2-16,-6 0 4 16,-7-2 2-16,-6 1-4 0,-6 0-5 15,-1 5-10 1,2 5-6-16,1 6-5 0,1 1-7 15,3 8-12-15,-1 2-3 16,9 9-81-16,7 0-69 16,6 4 112-16</inkml:trace>
  <inkml:trace contextRef="#ctx0" brushRef="#br0" timeOffset="108932.36">22622 4977 1115 0,'-7'0'507'16,"1"1"-291"-16,-1 3-63 15,1 6-41-15,1 2-80 16,2 0-14-16,4 2-18 16,3 1-2-16,5-2 1 15,3 1 1-15,4-8 0 16,-1-4 3-16,2-5 6 15,0-5 2-15,-2-4 6 16,-1-3 2-16,-6 0 8 16,-4-1 4-16,-4 4 6 15,-5 2 0-15,-5-1-7 16,-2 3-8-16,-3-1-14 16,-3 0-8-16,3 5-13 0,2 2-23 15,5 2-66-15,5 3-54 16,4 3-254-16,8 8 265 15</inkml:trace>
  <inkml:trace contextRef="#ctx0" brushRef="#br0" timeOffset="109162.25">22903 4784 1099 0,'-4'-8'471'0,"-3"14"-290"15,2 7-64-15,-3 10-53 16,5 7-35-16,5 8-7 16,5 4-10-16,1 0-11 15,8 0-1-15,0-12-7 16,0-7 1-16,5-10 5 16,-1-13-9-16,0-4-114 15,-2-9-189-15,1-14 200 16</inkml:trace>
  <inkml:trace contextRef="#ctx0" brushRef="#br0" timeOffset="109356.89">22784 4866 1011 0,'8'1'413'0,"-2"3"-218"0,11 3-47 15,5 0 6-15,1 0-19 16,6-2-45-16,-3-1-25 15,3-4-33-15,0 0-11 16,2-2-9-16,0-1-30 0,-8 3-151 16,-5 1-320-16,-3 2 316 15</inkml:trace>
  <inkml:trace contextRef="#ctx0" brushRef="#br0" timeOffset="110832.94">21881 5309 798 0,'0'-2'363'0,"-1"2"-172"16,-11 0 6-16,7 1-45 15,-1 3-37-15,-3 4-48 16,7 3-20-16,-7 4-23 16,11 7-3-16,-2 2-7 15,-1 5-1-15,1 5-4 16,-5-1-1-16,8 7-1 0,6 6-2 16,0-1-2-16,-2 3-1 15,5 4-2-15,-10-1 0 16,8 5 0-16,4 4 0 15,-1 1-2-15,9 2 1 16,0 4 0-16,0-4 1 16,-1-2 0-16,-2 1 0 0,-3-6 1 15,4-1 1-15,-7-6 0 16,1-7 0-16,-5-3 0 16,0-2 0-16,-2-5-1 15,0 2 1-15,-2-4 1 16,-3-1 0-16,1 6 0 15,-1 3-1-15,-2 4 1 16,-3 4-1-16,-2 3 0 16,2 1 0-16,3-2-1 15,0-6-1-15,1 1 0 16,1-5 0-16,4 4 0 16,0 3 0-16,5 2 0 15,-1 5 0-15,2 1 0 16,1-5 1-16,0-1 0 15,-1-5 0-15,4-1 0 16,-3 3 1-16,2-6 0 16,-1 1 1-16,1-3 0 0,1 2-1 15,-6-2 2-15,1-1 0 16,-5-2 1-16,-2-1 4 16,0-4 6-16,3-4 4 15,-5-3 4-15,0-2 1 16,2 2-5-16,-7 2-3 15,2 1-6-15,-1 1-2 16,3-1-1-16,1 0-2 0,7-6-1 16,1-3 0-1,-5-2 1-15,6-1 1 0,-5 0 1 16,0 1 1-16,2 4 2 16,-3-1 4-16,1 2 5 15,0 0 3-15,1-1 2 16,-4-3 1-16,3-1-1 15,-5-4 1-15,-4-1-1 16,3-5-2-16,-3-2 0 16,3 0-3-16,0-1-5 15,0 0-1-15,0 0-5 16,0 0-3-16,-1 0 1 16,0 0-1-16,0 0 1 15,0 0-1-15,0 0-1 16,0 0-2-16,0 0-4 0,0 0-18 15,0 0-61-15,-1 0-56 16,1 0-181 0,1 0 199-16</inkml:trace>
  <inkml:trace contextRef="#ctx0" brushRef="#br0" timeOffset="111665.74">22457 8329 803 0,'-10'26'379'0,"9"-29"-141"15,-8-11-17-15,7 11-39 16,2-1-40-16,-1 3-57 15,0 1-20-15,-1-1-27 16,1 0-11-16,0 0-25 16,0 0-7-16,1-1-8 15,0 1 0-15,0 0 10 16,0 0 5-16,2 0 7 0,5-1 2 16,2 1 1-16,-5 1 0 15,-4 0 3-15,0 0 3 16,0 0 5-16,0 0 1 15,1 9 1-15,-2 0 0 16,-1-2 0-16,0-5-1 16,-1 0-3-16,-7 1-3 15,-1 2-8-15,-20 14-8 16,30-28-11-16,4-1-3 0,8 1-1 16,-2-2 4-1,4 0 7-15,2 3 3 0,-4 0 7 16,-1 0 1-16,-1 8 5 15,-3-2-1-15,-3 4 1 16,1 5 2-16,-4 1 5 16,-3 5 4-16,-6-5 2 15,2 3 0-15,-4-3-3 16,-1 0-2-16,6-4-2 16,-11-6-1-16,12 0-7 15,1-4-5-15,-9-3-9 16,13 2-8-16,-8-4-10 15,8 0-5-15,10 3 2 16,-2 3 5-16,4-1 13 16,0 3 6-16,-3 2 9 15,-4 0 2-15,1 5 1 0,-9-2 1 16,4 6 1-16,-1 2 1 16,0 0 5-16,2 2 4 15,-8-5 6-15,4 1 1 16,-11-4-1-16,0-1-3 15,3-2-8-15,-4 0-3 16,6-3-4-16,-3-2-4 0,7 2-7 16,4 2-4-16,0 0-15 15,0 0-7-15,0 0-7 16,0-1 3-16,0 0-112 16,0 0-74-16,9-1 134 15</inkml:trace>
  <inkml:trace contextRef="#ctx0" brushRef="#br0" timeOffset="113410.36">9173 8061 564 0,'-12'-29'267'0,"11"27"-101"15,1 1 16-15,-1-1-27 16,1 2-28-16,0 0-36 15,-1 0-10-15,1 0-19 16,0 0-11-16,0 0-23 16,0 0-8-16,-1 0-7 15,0 0-3-15,0 0-4 16,-1 0-2-16,1 0-1 16,0 1 0-16,-2 4 3 15,2-5 1-15,0 1 0 16,0-1-1-16,0 0-8 15,-1 0-7-15,1 0-9 16,0 0-3-16,1 0 3 0,0 0 4 16,0 1 8-16,10 3 3 15,-2 0 4-15,-3 3 3 16,26 28 3-16,-30-28 4 16,-1 2 7-16,-3-1 2 15,-5-2 2-15,-2-1 0 16,-2-4-5-16,0-1-3 15,1-6-8-15,2 0-6 0,5-6-10 16,1-4-4-16,6 1-3 16,1 0 1-16,4 5 2 15,1 3 3-15,0 4 9 16,0 3 5-16,0 4 17 16,-2 3 5-16,-2 1 7 15,-1 0 1-15,-1 1-5 16,-2-2-3-16,-1-2-2 15,0 0 2-15,-1-2 3 16,0-3 1-16,0 0-6 16,0 0-3-16,-1 0-8 15,1 0-2-15,-1 0-5 16,-3 1-1-16,0 0-3 16,2-1-1-16,2 0-32 15,-1 0-51-15,1 0 54 16</inkml:trace>
  <inkml:trace contextRef="#ctx0" brushRef="#br0" timeOffset="115080.43">22718 8299 766 0,'-1'-6'363'0,"-1"-1"-111"15,1 3-36-15,1 5-21 16,0-1-41-16,0 0-69 16,0 0-20-16,0 3-32 0,0 17-3 15,4 33-8-15,-2-31-5 16,5-7-9-16,3 2-2 15,2-9-2-15,0-5-1 16,4 0-3-16,0-5 0 16,0-2-2-16,2-1 0 15,-2-2 4-15,1-1 0 16,-7-3 2-16,3 3 0 0,-7 3-6 16,-3 2-2-16,0 7-4 15,-2 4 0-15,-1 4 2 16,3 5 1-16,1 2 3 15,-1-3 0-15,7-2 7 16,-4-6 4-16,7-3 12 16,2-5 6-16,-1-6 4 15,0-4 1-15,-2-4-1 16,-3-8-3-16,-5 4-1 16,4-1 0-16,-7 4 0 15,2 8-3-15,-4-2-34 16,-2 7-36-16,-4-3-122 15,3 4-99-15,8 1 164 16</inkml:trace>
  <inkml:trace contextRef="#ctx0" brushRef="#br0" timeOffset="118685.87">22540 9155 291 0,'-1'0'236'16,"0"0"58"-16,0 0-9 0,-1 0-40 15,1 0-33-15,0-1-45 16,0 0-20-16,0 0-32 15,0 0-12-15,0 0-20 16,-1-2-11-16,-4-5-17 16,-8 1-10-16,-28-24-19 15,31 27-6-15,-3 4-12 16,9 2-3-16,-3 0-6 16,-3 1-4-16,10 7-13 15,-14 1-4-15,14 13-4 16,-11 3 1-16,9 14 10 15,9 8 3-15,-1 0 6 16,1 5 2-16,-1-5 1 16,0-4 3-16,-1-2 0 0,14-2 0 15,-10-10 4-15,1-4 0 16,-6-10 5-16,-11-9 3 16,5-4-14-16,-4-4-41 15,-2-4-158-15,9 1-179 16,-26-16 232-16</inkml:trace>
  <inkml:trace contextRef="#ctx0" brushRef="#br0" timeOffset="118856.2">22178 9378 584 0,'0'-17'343'0,"6"13"71"16,-1-4-187-16,6 6-16 15,3-4-16-15,2-2-74 16,6 3-30-16,4 5-46 15,2-1-13-15,-3 4-17 16,4-1-6-16,-1-2-6 16,-1 0-10-16,10 5-178 15,-1 4 137-15</inkml:trace>
  <inkml:trace contextRef="#ctx0" brushRef="#br0" timeOffset="119349.84">22677 9401 1027 0,'0'1'420'16,"1"8"-256"-16,2 2 2 16,-1 4-25-16,2 5-42 15,0-1-55-15,-2-2-22 0,6-3-16 16,-1-2-2-1,2-4-3-15,0-4 1 16,2-3 1-16,3-2 0 0,3-4 0 16,0-2 1-16,-4-5 2 15,-3-1 0-15,-2 1 2 16,-5 0 1-16,1 5-3 16,1 5-1-16,-5 4-5 15,3 7 0-15,-1 4-1 16,-2-1 3-16,10 3 14 15,-7-1 8-15,7-4 24 16,4 0 11-16,0-5 17 16,4-3 7-16,-4-3 0 15,0-5-5-15,-3-1-15 16,-5-1-9-16,4-6-20 16,-9-2-9-16,5 0-9 15,2-1-2-15,-8 6-55 16,0 1-52-16,-1 5-139 0,-5 0-114 15,18 11 214-15</inkml:trace>
  <inkml:trace contextRef="#ctx0" brushRef="#br0" timeOffset="119848.54">23262 9368 914 0,'-18'-27'434'0,"13"27"-219"0,3-3-22 16,2 3-37-16,0 0-82 16,0 0-26-16,0 0-33 15,0 0-4-15,17 1 1 16,31 6-2-16,-24-4-7 15,2-1 1-15,-7-2-6 16,5-2-61-16,-1 0-382 16,3 9 317-16</inkml:trace>
  <inkml:trace contextRef="#ctx0" brushRef="#br0" timeOffset="120037.25">23255 9495 972 0,'4'1'398'0,"4"0"-214"16,1-2-6-16,14 0 13 0,-2-3-22 15,0-2-44-15,-3 2-27 16,-9-3-43-16,-5 4-16 16,7 0-15-16,4 1-60 15,-3 2-183-15,8 3 157 16</inkml:trace>
  <inkml:trace contextRef="#ctx0" brushRef="#br0" timeOffset="120628.76">23988 9234 546 0,'0'0'279'16,"0"-1"-56"-16,0 0 0 16,0 0 7-16,0 0-28 15,3-13-49-15,-3-2-20 16,-7-26-32-16,-9 26-7 0,2 4-22 15,-1 0-16-15,0 5-25 16,5 1-11-16,-4 6-16 16,2 1-7-16,0 12-18 15,9 13-5-15,3 10-1 16,-2 6 4-16,6 11 12 16,-3 2 4-16,7 2 6 15,4-2 2-15,-6-4 3 16,-7-5 2-16,5-7-2 15,1-2 0-15,0-10 2 16,5-11 0-16,-10-6-41 16,4-6-46-16,0-4-143 15,-9-4-169-15,2-9 247 16</inkml:trace>
  <inkml:trace contextRef="#ctx0" brushRef="#br0" timeOffset="120787.06">23721 9416 929 0,'10'-9'472'0,"1"-1"-191"16,14 6-56-16,-2-1-21 15,2 0-83-15,4 7-28 16,-4-1-44-16,1-2-17 0,-2 2-25 16,-5-6-74-16,3 5-156 15,7 4 148-15</inkml:trace>
  <inkml:trace contextRef="#ctx0" brushRef="#br0" timeOffset="121370.93">24147 9436 1170 0,'3'-28'487'0,"-1"28"-286"16,-2 5-73-16,0 2-8 16,0 10-39-16,0 4-19 15,3 1-40-15,3 1-10 16,8-7-7-16,1-4-1 15,5-5-1-15,1-6 0 16,-1-4 0-16,1-4 1 0,-1-4 1 16,-4-2 3-16,-5-5 6 15,-4-1 1-15,-1 3 3 16,5 3 0-16,-6 3 1 16,-4 5-1-16,-4 3-11 15,-1 3-7-15,4-1-14 16,0 2-3-16,2 25 4 15,2 31 5-15,1-22 8 16,5 3 0-16,8-2 6 16,-5-6 3-16,-7-4 8 15,1-1 6-15,-4-6 24 16,3 1 14-16,-4-9 28 16,-2-1 10-16,-8-5 0 15,-1 0-9-15,-2-4-27 16,-12-6-12-16,1-2-27 15,-6 0-24-15,-2-3-89 0,9 2-57 16,4-4-137 0,5-6-80-16,13-3 232 0</inkml:trace>
  <inkml:trace contextRef="#ctx0" brushRef="#br0" timeOffset="121643.66">24610 9412 1293 0,'-16'-9'537'0,"8"9"-299"15,3-2-55-15,5 1-27 16,3 1-52-16,-3-1-61 15,2 1-20-15,23 0-13 16,31-2 1-16,-22 2-1 16,-4-5-2-16,0 1-2 15,-2 0-3-15,-4 1-70 16,1 3-57-16,-7-2-190 16,-10-5-125-16,-4 7 273 15</inkml:trace>
  <inkml:trace contextRef="#ctx0" brushRef="#br0" timeOffset="121835.63">24712 9255 885 0,'1'1'423'0,"5"6"-171"16,-2 5-44-16,3 4-7 16,-3 6-45-16,-2 4-29 0,1 1-47 15,2 0-19-15,-1-3-26 16,4 1-12-16,-2-6-17 15,-1-5-31-15,6-5-150 16,2-5-96-16,10-4 153 16</inkml:trace>
  <inkml:trace contextRef="#ctx0" brushRef="#br0" timeOffset="122267.9">25180 9186 1048 0,'0'-1'440'15,"-1"-7"-252"-15,-6-8 5 16,-21-25-46-16,12 34-39 16,1 1-55-16,1 6-28 15,4 12-25-15,1 8-11 0,5 17-8 16,3 7 1-16,1 10 12 16,3 3 6-16,2 4 7 15,2 2 3-15,-1-3 8 16,3-2 1-16,0-15 2 15,-1-6-1-15,-1-13-5 16,-2-4 1-16,-3-10 8 16,-2 5 4-16,-3-10-2 15,-5-5-23-15,-3-2-76 16,-3-10-64-16,2-7-273 16,0-6 266-16</inkml:trace>
  <inkml:trace contextRef="#ctx0" brushRef="#br0" timeOffset="122437.21">24984 9447 1161 0,'-3'-8'503'0,"17"5"-250"0,-9-3-5 16,8 4-48-16,7 1-33 16,-4-2-66-16,5-3-34 15,-1 2-40-15,1-2-13 16,2 3-117-16,2 3-93 15,6 7 120-15</inkml:trace>
  <inkml:trace contextRef="#ctx0" brushRef="#br0" timeOffset="122883.7">25423 9471 831 0,'-33'-12'479'0,"33"8"47"15,-2 2-331-15,2 1-55 16,-1 0-37-16,1 0-65 16,0 1-19-16,5 0-16 15,17 1 1-15,25 9 1 16,-28-5 0-16,-1 6-1 15,2 1 1-15,-6 2 0 0,-4 0 1 16,-9 2 4-16,-2 2 3 16,-11 3 5-16,0-3 2 15,0-1 2-15,-2-3 0 16,6-7 2-16,-2 3 5 16,7-6 3-16,1 0-1 0,1-1-8 15,1-3-4 1,0 0-2-16,13 1 3 15,12 0 3-15,27 3-2 0,-27-3-5 16,0 2-3-16,-7-3-6 16,2-2-27-16,-6-5-162 15,-2-4 131-15</inkml:trace>
  <inkml:trace contextRef="#ctx0" brushRef="#br0" timeOffset="124870.68">25806 5758 747 0,'-1'0'397'15,"0"-1"-140"-15,0 1-31 16,0 0-18-16,-6-1-50 15,0 0-15-15,4 1-37 16,1 0-14-16,1 0-24 16,0-1-14-16,0 0-32 15,0 1-11-15,1 0-12 16,7-2-3-16,22 1 4 16,50-2 0-16,-36 1 1 15,4 0-1-15,-1 0 2 16,-2 2 1-16,-5-3-1 15,-3 0 2-15,-9 2-1 16,-3-1 1-16,-6 2 0 16,-7-2-1-16,-7 2-37 0,-3-2-37 15,-5 2-91-15,3 0-51 16,-1 0-65-16,-6 2-27 16,-12 2-4-16,-26 12 35 15,24-8 105-15,0 0 70 16,-1-4 166-16,2 0 58 15,7 1 78-15,3-1 20 16,6-1-25-16,1 3-17 0,3 2-31 16,1 5-7-16,1 9-4 15,-1 3-7-15,4 10-23 16,0 1-14-16,-2 3-31 16,3 2-13-16,-1-5-20 15,0 2-5-15,2-4-10 16,2 2-3-16,-4-4-5 15,0-5 0-15,1-9 1 16,-4-6 1-16,1-5 3 16,-1-4-21-16,-1-3-77 15,0 0-55-15,0-1-194 16,0 0 207-16</inkml:trace>
  <inkml:trace contextRef="#ctx0" brushRef="#br0" timeOffset="125280.2">26522 5792 1287 0,'-55'-4'528'0,"55"2"-322"15,-2 0 7-15,-2 2-62 16,3-1-30-16,0 1-61 16,1 0-21-16,0 0-25 15,0-1-5-15,14 0-5 16,8 0-3-16,30-5 1 15,-20 3-1-15,2-1 0 16,0-2 1-16,-2 2 1 16,-6-2-1-16,-4 3 1 15,-8 1-1-15,-7 1-49 16,-4 1-43-16,-5 0-107 16,1 0-82-16,-1 0 174 15</inkml:trace>
  <inkml:trace contextRef="#ctx0" brushRef="#br0" timeOffset="125528.15">26703 5587 975 0,'2'-2'445'16,"-2"6"-173"-16,-3 2-43 0,-5 8-51 15,-4 9-29-15,-5 4-64 16,-2 6-26-16,-2 3-28 15,2-3-9-15,2-1-8 16,4-1-5-16,3-8-6 16,4-1 1-16,2-7-73 15,1-6-60-15,2-5-200 16,-1-5 196-16</inkml:trace>
  <inkml:trace contextRef="#ctx0" brushRef="#br0" timeOffset="125747.03">26566 5641 984 0,'-3'-10'444'0,"5"9"-195"0,-1-1-16 16,2 7-38-16,-3-5-37 16,0 0-55-16,3 10-26 15,5 10-25-15,13 26-6 16,-9-27-9-16,0 1-6 15,1-6-12-15,-1 0-5 16,0-2-7-16,2-3-2 16,0 1-6-16,-1 1-46 15,1-2-124-15,2-1-70 0,1-5 130 16</inkml:trace>
  <inkml:trace contextRef="#ctx0" brushRef="#br0" timeOffset="126796.64">27168 5372 716 0,'2'0'347'0,"0"0"-115"16,-1 0 5-16,-1 0-5 15,0 0-26-15,0 0-41 16,0 0-27-16,0 3-45 16,-1 7-15-16,-5 5-21 15,-24 31-9-15,9-24-18 16,2 3-8-16,-1-2-9 16,3-1-4-16,6-8-3 15,1-5 0-15,4-4-1 16,1-2 0-16,0 0 0 15,3-3-1-15,2 0-6 16,0 0-11-16,0-1-16 16,0 0-3-16,0 0 0 15,9-3 7-15,5-3 14 16,28-22 3-16,-26 16 7 16,0 1 1-16,-3-2 7 15,-1 0 1-15,-5 0 5 0,-1 2 3 16,-4 4 5-16,-1 3 1 15,-2 0 2-15,-1 3-2 16,1 2-4-16,0 0-4 16,0 0-9-16,-1 0-1 0,-2 9-4 15,-10 7 0 1,-27 28-1-16,29-30 0 16,4-1-37-16,0-8-43 0,5-2-123 15,-1 0-93-15,4 2 179 16</inkml:trace>
  <inkml:trace contextRef="#ctx0" brushRef="#br0" timeOffset="134900.19">26624 7202 663 0,'-2'-1'343'0,"-2"0"-86"15,2 0-20-15,0 0-37 16,0 0-36-16,1 0-55 16,0 0-24-16,0 1-36 15,-3 8-9-15,2 21-7 16,9 30-3-16,1-27-8 15,1-1-4-15,1-4-9 16,-2-4-1-16,-2-6-2 16,1-2 1-16,-5-7 5 15,0-3 6-15,-2-5 17 16,-1-4 8-16,0 3 3 16,0 0-4-16,0 0-17 15,-6-13-8-15,-12-42-12 0,13 29-5 16,6-2-7-16,0 2-4 15,7 5-6-15,1 2 1 16,4 5 2-16,2 3 0 16,3 3 2-16,-1 1-1 15,4 5 1-15,0 2 0 16,1 0-68-16,6 1-55 16,3 0-204-16,-8 2 205 0</inkml:trace>
  <inkml:trace contextRef="#ctx0" brushRef="#br0" timeOffset="135271.22">26872 7422 744 0,'0'2'370'16,"5"0"-152"-16,7-4-11 15,-2-4-32-15,7 0-40 16,3-1-25-16,0-6-44 15,-2-5-14-15,1-5-18 16,-5-1-5-16,-4 1-2 16,-2 0 3-16,-8 7 4 15,-3 1 1-15,-4 6-6 0,-4 1-5 16,-2 7-14-16,-2 3-2 16,0 9-6-16,1 3-1 15,6 8-1-15,4 0-1 16,3 3-2-16,3 0-1 15,4-5 1-15,3 1-1 16,3-8 1-16,4 0-1 16,0-4-30-16,6-4-35 15,6-3-105-15,4-4-74 0,5-5-223 16,-1-2 291-16</inkml:trace>
  <inkml:trace contextRef="#ctx0" brushRef="#br0" timeOffset="135701.68">27310 7285 590 0,'1'-7'386'16,"-3"-3"-32"-16,1 2-75 16,-4 1-31-16,-4 2-65 15,5 3-33-15,-12 2-61 16,3 3-24-16,-1 2-30 16,-1 3-12-16,4 7-19 15,0-1-7-15,4 11-7 16,2-1 0-16,2-1 0 15,3 5 2-15,5-13 1 16,0 0 0-16,5-8 4 0,0-3 1 16,2-4 3-16,1-8-1 15,2-4-8-15,2-12-15 16,4-5-20-16,-1-5 0 16,-2-6 9-16,-4 1 15 15,-6 0 22-15,-3 2 4 16,-1 9 2-16,-3 6 1 0,-1 11 17 15,0 7 4 1,-6 6 3-16,4 5 0 0,1 10-10 16,1 5-3-16,1 13 3 15,1 3 0-15,0 5-5 16,-2-1-2-16,9-10-11 16,-1-2-1-16,2-14-5 15,2 1-3-15,0-6-3 16,-1-6-32-16,4-5-122 15,0-4-109-15,11-6 156 16</inkml:trace>
  <inkml:trace contextRef="#ctx0" brushRef="#br0" timeOffset="136090.29">27592 7268 974 0,'-2'10'450'0,"0"5"-192"0,0 0-2 15,-2 4-76-15,0-3-38 16,0 3-69-16,3 1-28 16,2-6-30-16,3 0-7 15,3-7-6-15,1-6-2 16,3-1-1-16,1 0 0 0,1-9-10 16,1-4-9-1,-1-3-10-15,-1-2 0 0,-2 1 13 16,1 4 10-16,-4-1 13 15,-1 1 2-15,-1 5 1 16,-3 2 2-16,-1 6 12 16,0 3 8-16,-2-3 8 15,0 0 3-15,-1 19-8 16,-5 31-8-16,7-26-10 16,1-5-6-16,7-6-9 15,1-1-3-15,4-5-28 16,1-2-49-16,5-4-150 15,7-2-160-15,3-8 236 16</inkml:trace>
  <inkml:trace contextRef="#ctx0" brushRef="#br0" timeOffset="136316.69">27998 7272 944 0,'-8'-1'525'0,"0"-2"-115"16,-6 5-178-16,-3 1-32 15,7 6-87-15,0 2-28 16,4 4-42-16,-1 1-16 16,-1 2-20-16,2 3-4 15,1-7-3-15,6 5-1 0,-1-5-4 16,9-2-4-16,5 1-5 16,-1-4-20-16,5-8-69 15,-1 1-41-15,4-2-126 16,4-5-61-16,2 1-126 15,-2-5 267-15</inkml:trace>
  <inkml:trace contextRef="#ctx0" brushRef="#br0" timeOffset="137028.7">28096 7416 661 0,'0'-1'401'16,"0"0"-60"-16,0-1-107 16,2 1-35-16,0 0-53 15,1 0-20-15,4-1-37 16,1-1-14-16,4-3-26 15,30-10-10-15,-24 4-15 16,0 2-9-16,-3-4-5 0,1-1 2 16,-7 6 7-1,-6-4 7-15,-5 4 2 0,-7-3-3 16,-5 1-13-16,-3 1-7 16,-4 8-5-16,3 2-1 15,0 7-3-15,3 6-4 16,5 7-4-16,2 2 0 15,6 0 4-15,2 2 2 16,6-4 6-16,-1-2 0 16,7-5-1-16,4-1-1 0,6-5-4 15,5-5-3-15,9-2-28 16,0-6-22-16,2-1-31 16,-1 2-14-16,-9-3 7 15,-6-3 12-15,-8-3 21 16,-4-2 19-16,-8 1 32 15,-1 7 15-15,-4 1 32 16,-2 0 11-16,-3 4 12 16,-2 3 0-16,1 7-9 15,1 6-10-15,-3 7-19 16,7 5-3-16,0 0-9 16,2-1-2-16,2-3-3 15,2-5 0-15,5-2-1 16,1-5 3-16,5-7 5 15,-5-2 3-15,1-11 5 0,0-2-2 16,2-12-16-16,2-6-4 16,0-5-5-16,-3-5 0 15,-4-4 7-15,1 0 1 16,-6 4 1-16,2 8 2 16,-1 18 29-16,-2 9 9 15,-3 9 4-15,-6 7 0 16,2 17-19-16,0 7-4 15,4 12-1-15,3 3 3 0,5-5-5 16,7-2-1-16,6-7-9 16,5-4-4-16,2-5-6 15,3-6-3-15,5-8-53 16,5-3-55-16,2-9-170 16,8 0 173-16</inkml:trace>
  <inkml:trace contextRef="#ctx0" brushRef="#br0" timeOffset="137671.49">29268 7250 653 0,'36'-26'308'15,"-34"34"-93"-15,1 8-69 16,0 15-5-16,-3 9-17 15,4 13-33-15,-3 5-15 16,2 7-34-16,-1-3-9 16,1-3-13-16,0-4-2 15,5-10-5-15,4-3-3 0,-7-11-3 16,4-5 1-16,-6-15-60 16,-6-9-69-16,5-12-353 15,5-10 310-15</inkml:trace>
  <inkml:trace contextRef="#ctx0" brushRef="#br0" timeOffset="137958.89">29282 7236 877 0,'10'-10'400'0,"-1"6"-189"16,8 4-35-16,1 6-42 15,-4 4-26-15,10 7-24 16,-4 1-7-16,0-1-23 15,6 0-9-15,-6 0-15 16,-4-1-4-16,0 5-9 16,-5-1-2-16,-7 0-1 0,-2 1 1 15,-8-4 2-15,-3 0 3 16,-5-1 0-16,-4-6 2 16,3-1-11-16,-6-4-15 15,6-9-61-15,2 2-39 16,-2-8-113-16,1-1-68 15,9 4 180-15</inkml:trace>
  <inkml:trace contextRef="#ctx0" brushRef="#br0" timeOffset="138264.57">29625 7346 515 0,'15'-1'369'15,"-4"-1"-3"-15,-2 10-114 16,-2 3-22-16,-6 4-67 15,-1 6-21-15,-4-1-61 16,1 3-28-16,-1-5-30 16,3-3-7-16,1-11-6 15,0-2 1-15,2-2 6 16,-2 0 7-16,0-1 11 16,0 0 5-16,0 0-4 15,-1-2-5-15,0-13-12 0,-2-30-6 16,3 27-9-16,3-5-4 15,2 1-8-15,1 2-5 16,1 4-15-16,2 4-30 16,3 6-63-16,2 2-40 15,7 4-104-15,5-1-60 16,5 2 209-16</inkml:trace>
  <inkml:trace contextRef="#ctx0" brushRef="#br0" timeOffset="138596.5">29955 7308 590 0,'-2'1'358'0,"-5"3"-25"16,1 2-52-16,-1 4-86 15,-2 2-32-15,3 4-56 16,0 2-25-16,3-4-41 16,0 2-16-16,3-3-15 15,6-2-2-15,0-2-1 16,6-4 3-16,5-5 1 15,3 0 1-15,6-5-2 16,-1-2 1-16,-5-1 2 16,-4-6 2-16,-7 1 14 15,-4-3 7-15,-8-1 6 16,-5 0 1-16,-9-3-14 16,-3 2-9-16,-3 5-15 0,-1 6-7 15,7 8-12-15,-3 3-5 16,9 4-10-16,4 2-21 15,6-1-93-15,7 0-80 16,7-2 133-16</inkml:trace>
  <inkml:trace contextRef="#ctx0" brushRef="#br0" timeOffset="139081.22">30240 7088 1189 0,'0'4'460'16,"-4"1"-344"-16,1 12-9 15,-2 5-2-15,1 9-11 16,1 4-9-16,-1 8-37 16,0 0-19-16,3-2-16 15,0-5-4-15,2-9-2 16,2-5-2-16,-2-10 2 15,3 0 2-15,-3-6 1 16,-1-4-1-16,0-3-11 16,-1 0-6-16,1 0-12 15,0 0-1-15,0-10 4 0,2-3 2 16,15-31 2-16,-7 27 1 16,9 6 0-16,-1-1 2 15,2 8 9-15,7 6 7 16,-9 1 19-16,-4 2 8 15,-2 3 14-15,-7 1 3 16,-5 3-5-16,2 4-6 16,-4 1-7-16,-9-1-5 0,2 0-5 15,-4-3-2-15,-5 0-7 16,5-2-3-16,-1-6-14 16,-2 2-23-16,4-6-74 15,2-6-59-15,3 1-164 16,5-11 199-16</inkml:trace>
  <inkml:trace contextRef="#ctx0" brushRef="#br0" timeOffset="139280.38">30522 7118 987 0,'-9'-2'424'0,"7"16"-226"16,-7 6-46-16,-1 10-19 15,-1 8-16-15,2 2-25 0,2 1-16 16,8-4-41-16,-2-4-15 16,2-10-11-16,3-4-3 15,3-2-6-15,7 0-1 16,1-5-23-16,-1-5-39 16,1-2-219-16,6-5 192 15</inkml:trace>
  <inkml:trace contextRef="#ctx0" brushRef="#br0" timeOffset="139634.14">30609 7398 873 0,'0'-1'422'16,"0"1"-204"-16,10 0-31 15,1 0-40-15,6-1-70 16,26-10-25-16,-22-2-26 15,-1-6-6-15,-2 0-4 16,1-1 2-16,-11 1 4 16,-3 2 3-16,-8 1 3 15,-8 0-2-15,1 3 3 16,-2 4 0-16,-2 7-4 16,3 5-1-16,-4 13-10 15,-1 3-3-15,3 12-1 16,1-3 2-16,5 3 3 0,3-1 2 15,6-11 0-15,3-1-1 16,2-5-6-16,4-2-6 16,1-8-12-16,1 3-16 15,7-6-48-15,4-1-45 16,4-5-126-16,-2-3-107 0,2-5 218 16</inkml:trace>
  <inkml:trace contextRef="#ctx0" brushRef="#br0" timeOffset="140107.18">30902 7362 572 0,'-4'6'335'0,"3"7"-10"16,1 3-44-16,-3-1-48 16,1 2-31-16,-4-4-70 15,2-1-30-15,-2 0-46 16,5-2-11-16,1-7-13 16,0 0-5-16,5-4-7 15,-5 0-8-15,0 0-18 16,0 0-12-16,0 0-18 15,0 0-2-15,1-3 10 16,4-9 6-16,14 5 12 16,29-29 6-16,-30 34 6 15,-6 0 7-15,-6 6 23 16,-1 7 8-16,-2 1 10 0,-1 3 0 16,-2-1-12-16,1 1-5 15,-2-5-10-15,3-2-5 16,2-6-10-16,-2-1-2 15,-2-1-13-15,0 0-13 16,0 0-17-16,14-7-3 16,31-16 6-16,-30 18 9 0,2 6 16 15,-1-2 3 1,-6 5 4-16,0 0 6 0,-5 1 11 16,-1 9 5-16,-1-1 5 15,-3 1-3-15,0-1-8 16,0-4-3-16,-1-2-10 31,1-4-22-31,0 1-96 0,0-3-67 0,-1 1 105 16</inkml:trace>
  <inkml:trace contextRef="#ctx0" brushRef="#br0" timeOffset="149062.35">3794 11412 442 0,'0'-1'312'0,"0"0"1"16,0 0-90-16,0 0-26 16,0 0-35-16,0-1-13 15,0 1-28-15,0 0-17 0,0 0-39 16,0 0-21-16,0 1-27 15,0 0-8-15,3 22-6 16,2 38 2-16,-5-18 1 16,0 4 0-16,3-8 0 15,1-4 0-15,3-9 1 16,-1-5-1-16,0-6 0 16,1 0-1-16,-3-4 3 15,-2-3-1-15,-1-6 2 16,-2-1-19-16,1-1-102 15,0 0-84-15,0 0 113 16</inkml:trace>
  <inkml:trace contextRef="#ctx0" brushRef="#br0" timeOffset="149732.29">3636 11091 824 0,'-18'8'319'0,"-4"6"-216"15,1 0 10-15,-3 7-13 16,8 5-21-16,2 4-39 15,1 3-18-15,5 4-15 16,-4 0-2-16,6 7-1 16,-1 3 1-16,6 9 4 15,3 6 2-15,2 0 4 16,8 2-1-16,0-3-1 16,-1-7-4-16,13 1-3 15,-6-8-2-15,15 1-2 16,2-4-1-16,2-3-1 15,6-3 0-15,5-11-1 16,8-2 0-16,4-14-2 16,1-5-1-16,-6-13 1 15,-9-9 0-15,-4-8 4 0,-5-10 6 16,-10-9 16-16,-3-4 7 16,-7-11 10-16,-4-1 4 15,-5-3-4-15,-5-5 2 16,-8 3 7-16,-7 0 2 15,-15-1 0-15,2 3-5 16,-8-1-11-16,-2 4 0 0,4 10-2 16,-3 3-1-1,-1 9-5-15,3 8-5 0,-4 7-11 16,-1 5-4-16,6 12-6 16,1 0-5-16,4 7-10 15,3 6-2-15,2 1-5 16,3 6 1-16,6 0-1 15,-2 1 0-15,6 0-40 16,2-3-31-16,4-1-112 16,1-1-119-16,6 10 207 15</inkml:trace>
  <inkml:trace contextRef="#ctx0" brushRef="#br0" timeOffset="150834.09">5740 11345 1023 0,'-61'-17'430'0,"47"18"-249"15,1 2 9-15,3-2-39 16,0 2-32-16,5-1-47 16,0-1-21-16,5 2-29 15,0-3-9-15,0 0-11 16,14 1-2-16,14 1 0 15,46 0 0-15,-17-2 1 16,6 0 0-16,-5-1 2 16,-7-1-2-16,-11 1 1 15,-6 0 1-15,-2 2-1 16,-2-1 2-16,-10 1-2 0,-3-1 1 16,-10 0-16-16,-3 0-24 15,-5 0-87-15,-3 0-69 16,3 0-188-16,-2 0-83 15,-15 0 285-15</inkml:trace>
  <inkml:trace contextRef="#ctx0" brushRef="#br0" timeOffset="151049.24">5989 11341 473 0,'-9'4'338'15,"-3"1"7"-15,6 0-107 16,1 2-39-16,3 3-49 16,10 4-19-16,-5 4-32 15,-3 8-6-15,3 11-16 16,0 0-9-16,0 6-20 15,6-1-11-15,-6-5-19 16,1-2-4-16,0-5-6 16,1-1-1-16,1-7-2 15,1-2 0-15,-3-4-2 16,-3-4-12-16,7-3-108 16,-8-8-78-16,15-5 114 15</inkml:trace>
  <inkml:trace contextRef="#ctx0" brushRef="#br0" timeOffset="151348.6">6278 11246 1346 0,'-2'-9'489'0,"1"10"-373"15,1-5-66-15,8 4 2 16,7 3-10-16,13-3-16 16,3 0 0-16,4-1 2 15,-4-3 1-15,-8 2-5 16,-1 0-3-16,-6 1-10 15,-3-2-3-15,-3 3 3 16,-3 0-47 0,-1 0-139-16,-6-6-120 0,17 2 162 15</inkml:trace>
  <inkml:trace contextRef="#ctx0" brushRef="#br0" timeOffset="151556.16">6519 11031 885 0,'-2'4'393'16,"2"5"-146"-16,-2 4-20 16,-5 10-8-16,3 7-34 15,-13 3-87-15,7 2-30 16,-4-5-41-16,2-1-11 0,6-4-9 16,-5-5-2-16,4-8-16 15,-6-2-36-15,8-3-107 16,-9-3-86-16,2-2 140 15</inkml:trace>
  <inkml:trace contextRef="#ctx0" brushRef="#br0" timeOffset="151782.99">6325 11053 903 0,'13'8'398'0,"-7"-7"-140"16,3 3-73-16,2 3 12 15,2 6-16-15,-3-1-55 16,-5-3-22-16,8 5-41 16,-2-4-19-16,2 3-22 15,-2 1-6-15,-5 0-8 16,2-2-2-16,9 4-12 0,-1 1-50 16,5-4-145-16,3 7-104 15,0-7 172-15</inkml:trace>
  <inkml:trace contextRef="#ctx0" brushRef="#br0" timeOffset="152049.06">6869 10791 1522 0,'4'-1'586'0,"-5"1"-432"16,1 1 13-16,-1-1-17 15,-1 0-38-15,1 0-40 16,-1 7-16-16,-8 14-24 16,-19 29-10-16,9-24-10 15,1-1-57-15,3 5-174 16,2 2-358-16,1-11 363 15</inkml:trace>
  <inkml:trace contextRef="#ctx0" brushRef="#br0" timeOffset="152965.57">7835 11527 846 0,'0'3'418'15,"0"-1"-100"-15,0 0-192 16,0-2-2-16,0 0-41 16,0 0-20-16,2 5-10 0,6 16-2 15,7 29-5-15,-9-28-9 16,0-5-16-16,4-3-7 15,-2-5-2-15,-2-5-37 16,5-4-142-16,5-3 119 16</inkml:trace>
  <inkml:trace contextRef="#ctx0" brushRef="#br0" timeOffset="153154.49">7803 11370 1165 0,'3'0'453'0,"-3"2"-279"16,1-2-45-16,-1 0-17 15,0 0-32-15,0 0-62 16,0 0-14-16,2 0-82 16,23 4-92-16,39 12 109 15</inkml:trace>
  <inkml:trace contextRef="#ctx0" brushRef="#br0" timeOffset="153520.71">8207 11444 958 0,'-9'1'496'0,"-2"1"-158"16,-6 4-115-16,0 0-35 16,0 1-67-16,2-1-25 15,3 1-37-15,2-2-14 16,7 3-34-16,2-1-11 15,7 5-15-15,4 3-2 16,3 0 10-16,3 6 4 16,0-5 3-16,0-1 1 0,0 1 2 15,-4-6 0-15,-3 4 4 16,-4 0 3-16,-3-5 7 16,-1 3 4-16,-4-6 19 15,-2-2 5-15,-5 3 4 16,-3-4 1-16,-2-2-20 15,-1-1-9-15,3 2-63 16,0-3-45-16,5-2-120 16,2-2-64-16,12 1 167 15</inkml:trace>
  <inkml:trace contextRef="#ctx0" brushRef="#br0" timeOffset="154150.63">9364 11574 543 0,'19'10'318'0,"-11"-9"31"16,-5-1-60-16,-3-4-5 16,0-5-46-16,-6-8-100 15,6 2-45-15,-7-11-43 16,3 4-10-16,-6 0-7 16,-5 1 1-16,-2 7-2 15,-5 3-8-15,-1 8-18 0,0 3-9 16,1 11-19-16,4 5-4 15,5 9 0-15,4 6 4 16,9 0 12 0,1-3 8-16,7-10 6 0,2-3 3 15,0-7-1-15,4-4-1 16,1-2 1-16,0-4-1 16,4-6 0-16,-3-3-1 0,5-6 1 15,-4 3 0-15,-5 2 2 16,-1 3 3-16,-8 10 8 15,0 1 1-15,-1 5 7 16,-2-7 3 0,0 0-4-16,0 3 1 0,4 12-7 15,12 31-5-15,-6-36-7 16,4-3-3-16,0-3-15 16,-2-4-55-16,8 0-118 15,9-5 118-15</inkml:trace>
  <inkml:trace contextRef="#ctx0" brushRef="#br0" timeOffset="154628.79">10582 11231 908 0,'-20'-25'426'0,"5"12"-41"15,2-8-189-15,0 2-12 16,0 3 9-16,-1 0-72 15,-4 4-33-15,-4 7-47 16,-2 2-14-16,3 13-25 16,4 9-10-16,7 12-11 15,1 10-2-15,9 16 10 16,0 10 6-16,8 10 4 16,5-1 1-16,1-12 1 15,4-4 1-15,-5-18 1 16,-4-6-1-16,-4-7 1 15,-2-9-9-15,-5-11-84 16,-3-4-59-16,0-10 50 16,1-4 22-16</inkml:trace>
  <inkml:trace contextRef="#ctx0" brushRef="#br0" timeOffset="154770.37">10175 11353 863 0,'0'-4'451'0,"5"2"22"0,6 2-368 16,5 2 11-16,3-1-10 16,4 0-30-16,7 0-37 15,3 1-12-15,2-1-16 16,8 0-4-16,-1 4-105 16,4-2-96-16,7 5 121 15</inkml:trace>
  <inkml:trace contextRef="#ctx0" brushRef="#br0" timeOffset="155451.03">10649 11532 1091 0,'-1'3'422'0,"4"-3"-256"15,2-4-23-15,-5 3 0 16,0 0-33-16,3-6-64 0,11-13-12 15,26-29-5-15,-28 26-1 16,-6 5 4-16,-1 3 8 16,-9 5 13-16,-1 1 4 15,-7 4-8-15,-2 0-12 16,-1 4-22-16,1 1-9 16,3 6-14-16,1 2-9 0,5 9-6 15,3 1 1 1,6 11 3-16,4-1 7 0,6 0 7 15,5-2 1-15,6-11 4 16,2-2 1-16,10-5 1 16,2-6-2-16,3-4 0 15,0-8-2-15,-6-7 1 16,-2 0 0-16,-12-2 3 16,-2 3 4-16,-14 1 11 15,-7 2 10-15,-4 4 14 16,-5 0 2-16,-2 3-3 15,1 1-4-15,-3 2-9 16,1 3-1-16,6 3-2 16,1 6-4-16,0 2-6 15,0 6-4-15,2-2-6 16,0-1-4-16,6-2 0 16,1-1-2-16,5-4 0 0,-2-2 2 15,5 2 0-15,-8-10 1 16,6 3 1-16,0-3-1 15,-6-1 1-15,12 3 1 16,-9-1-1-16,7 2 1 16,-4 3 1-16,-2 1 0 15,-4 4 3-15,-1 0-1 0,0-1 0 16,3 0-1-16,2-1-2 16,1 2-2-16,8-5-2 15,-3 2-7-15,6-5-115 16,1-4-98-16,5-3 135 15</inkml:trace>
  <inkml:trace contextRef="#ctx0" brushRef="#br0" timeOffset="155745.92">11339 11301 1403 0,'-10'-2'652'16,"-3"-1"-329"-16,-1 3-91 15,-5 1-22-15,0 3-115 16,1 3-36-16,6 1-46 0,3 0-12 16,8 4-15-16,5 3-4 15,7 1 1-15,5 3 5 16,4-3 8-16,3-2 4 16,-2 0 1-16,0-2 2 15,-6 0 1-15,-7-1 2 16,-5-3 8-16,-1 2 4 15,-9-4 5-15,-4 1 2 16,-8-1-6-16,-5-3-17 0,6-2-77 16,2-2-50-16,11-3-144 15,4-7-94-15,9-10 232 16</inkml:trace>
  <inkml:trace contextRef="#ctx0" brushRef="#br0" timeOffset="155916.74">11497 11344 933 0,'0'12'489'16,"-2"6"-104"-16,1 5-175 15,1 1-2-15,0-1-91 16,7-2-55-16,7-8-52 16,-1-3-4-16,6-10-26 15,0-5-39-15,-2-10-160 16,-1-8 144-16</inkml:trace>
  <inkml:trace contextRef="#ctx0" brushRef="#br0" timeOffset="156065.81">11513 11176 1139 0,'-8'-6'421'0,"8"8"-289"0,0 2-74 15,6 2-7-15,1 7-5 0,12 1-82 16,1-4-5-16,13 5 18 15</inkml:trace>
  <inkml:trace contextRef="#ctx0" brushRef="#br0" timeOffset="156512.13">11816 11003 1289 0,'6'6'474'0,"-3"5"-321"16,-3 2-59-16,-1 15 9 16,-2 6 0-16,-2 8-34 15,4 5-6-15,0 3-14 16,1-2-10-16,1-9-20 16,1-5-5-16,-1-9-2 15,1-6 2-15,-1-7 3 16,-2-4 4-16,-1-6 9 0,0-1-2 15,-2-2-13-15,3 0-11 16,0 0-25-16,0 0-10 16,1-1 1-16,4-9 3 15,1 1 11-15,43-27 7 16,-23 31 5-16,1 3 3 16,-8 4 4-16,1 3 2 15,-7 8 4-15,-2 3 1 0,-1 3 9 16,0 2 5-16,-12-3 10 15,-1-3 4-15,-7-4 0 16,1 0-4-16,-2-4-10 16,0-1-13-16,-1-3-48 15,0 0-29-15,3-1-81 16,1 1-78-16,-2-4 146 16</inkml:trace>
  <inkml:trace contextRef="#ctx0" brushRef="#br0" timeOffset="156790.91">12077 11070 1534 0,'-3'5'559'16,"-1"9"-459"-16,0 8-6 16,-4 10-6-16,3 5-29 15,4 7-27-15,1 1-6 16,4 1-8-16,3-5-5 0,5-11-7 16,1-7-3-16,5-10-148 15,1-5-248-15,5-13 259 16</inkml:trace>
  <inkml:trace contextRef="#ctx0" brushRef="#br0" timeOffset="157122.22">12229 11390 1016 0,'41'32'501'15,"-26"-30"-196"-15,6-3-118 16,-1-2-3-16,5-8-103 15,2-6-38-15,-11-6-25 16,3-1-1-16,-7 1 4 16,-12 2 8-16,-2 5 15 0,-8 1 5 15,-10 6-5-15,3 3-8 16,-2 8-19-16,-1 3-8 16,3 4 0-16,3 2 2 15,4 3 5-15,3 4 4 16,6 3 4-16,2 3 1 15,6 2-4-15,4-2-4 16,11-3-11-16,9-3-4 0,1-6-45 16,4-4-71-16,19-9-542 15,0-6 454-15</inkml:trace>
  <inkml:trace contextRef="#ctx0" brushRef="#br0" timeOffset="157578.29">13403 11293 1182 0,'-8'-10'573'0,"3"0"-252"16,-11-1-102-16,2 3-19 16,-7 6-103-16,-3 0-35 15,1 5-35-15,0 6-11 16,6 1-18-16,4 3-13 16,8 2-8-16,4 3-1 15,8 3 7-15,5 1 6 16,2-2 6-16,5 1 3 0,0-2 2 15,0-2 3-15,-1 0 1 16,2 0 0-16,-11 0 3 16,3-1 6-16,-10-4 21 15,-4-2 8-15,-5-2 13 16,-8-3 1-16,-4-4-16 16,-1-2-12-16,2-2-64 15,2-3-42-15,7-6-99 16,7-3-53-16,7-4-113 15,7 1-150-15,15-2 326 16</inkml:trace>
  <inkml:trace contextRef="#ctx0" brushRef="#br0" timeOffset="157829.03">13490 11380 578 0,'11'0'350'0,"4"8"4"0,-14 5-60 16,2 8-45-16,4 3-20 15,-6 0-62-15,5-1-32 16,7-3-66-16,-1-8-22 15,9-5-25-15,4-2-7 16,-2-10-3-16,4 0-2 16,-7-10 1-16,-2-2 3 0,-8 2 14 15,-5-1 19-15,-11 0 24 16,-5 0 5-16,-11-2-8 16,-4 3-18-1,1 3-30-15,-3 5-14 0,6 6-41 16,4 3-37-16,3 7-100 15,4 1-80-15,18 5 155 16</inkml:trace>
  <inkml:trace contextRef="#ctx0" brushRef="#br0" timeOffset="158060.48">13905 11107 1494 0,'0'16'519'0,"-8"12"-452"15,-1 11 7-15,-4 11 8 0,1 6-16 16,8 4-36-16,2 0-10 16,4-14-9-16,6-8-4 15,7-18-3-15,2-8-35 16,-3-12-127-16,6-1-74 15,-3-15 125-15</inkml:trace>
  <inkml:trace contextRef="#ctx0" brushRef="#br0" timeOffset="158371.67">14026 11355 1082 0,'-7'14'497'15,"2"5"-248"-15,-1 7-47 16,1 6 8-16,8-5-85 15,3-3-40-15,7-8-43 16,3-4-10-16,3-10-17 16,0 0-6-16,3-7-6 15,-3-8-2-15,0 1-1 16,-1-5 0-16,-5 3 2 16,-2 4 4-16,-5 2 5 15,-3 3 6-15,-3 5 9 16,-2 0 0-16,1 0 3 15,0 0-3-15,0 0-9 0,-2 15 0 16,0 33-9-16,6-29-4 16,4-7-7-16,2-8-6 15,7-7-93-15,6-10-75 16,12-19 109-16</inkml:trace>
  <inkml:trace contextRef="#ctx0" brushRef="#br0" timeOffset="158566.68">14447 11156 1301 0,'0'25'485'0,"-3"16"-315"15,-2 9-42-15,-4 12 15 16,9 0-22-16,3-3-65 16,7-8-19-16,2-14-22 15,3-10-5-15,9-15-8 16,2-7-38-16,4-11-142 15,-2-2-95-15,-8-12 152 16</inkml:trace>
  <inkml:trace contextRef="#ctx0" brushRef="#br0" timeOffset="158749.78">14312 11367 1193 0,'-3'0'515'0,"1"0"-214"16,5 1-194-16,-3-1-2 15,0 0-29-15,21 2-30 16,31 4-24-16,-25-6-3 16,-4 1-10-16,-1 1 1 15,4-1-117-15,2 1-94 16,10-3 125-16</inkml:trace>
  <inkml:trace contextRef="#ctx0" brushRef="#br0" timeOffset="158922.76">14769 11341 688 0,'5'2'413'0,"-5"10"35"16,0 1-105-16,-1 7-54 16,-3 1-32-16,3 3-90 15,0 2-37-15,2-2-58 16,2-3-20-16,3-8-35 16,-2-5-8-16,2-5-87 15,-1-3-83-15,3-5 160 16,5-6-59-16</inkml:trace>
  <inkml:trace contextRef="#ctx0" brushRef="#br0" timeOffset="159596.78">14688 11270 1244 0,'1'-7'473'15,"5"9"-257"-15,-1-2-93 16,4 3 10-16,1 0-24 15,4-1-81-15,0 1-15 16,6 2-9-16,4-1-2 16,4 2-2-16,-3 1-2 15,0 0-2-15,-3 4 0 16,-10 3-2-16,1 1 2 16,-10 7 3-16,-6-2 2 0,4 1 10 15,0-2 6-15,-1-3 11 16,10-3 3-16,-6-4-3 15,-4-2-6-15,8-3-11 16,0-3-4-16,2-5-4 16,4-1-2-16,-8-5-17 15,0 1-12-15,-7-1-18 16,-1 2-7-16,-5-2 16 16,-6-1 10-16,-9 0 26 15,2 2 15-15,-2 4 19 16,3-1 6-16,18 6 3 15,-8 0-10-15,11 0-24 16,8 0-6-16,0-2-8 16,5-3-2-16,1-2 8 15,1 1 1-15,-2 2 2 0,6 3 1 16,-5 3 2-16,-4 4 2 16,-2 7 5-16,1 1 3 15,-2 2 1-15,1 3 1 16,-2-2-2-16,-6-4-3 15,1-5-2-15,-1 0-1 0,0-6-2 16,1-2-2-16,0-3-2 16,-3 2-1-16,0 0-2 15,0 0 0-15,5-4 0 16,5-1 0-16,0 0 3 16,27-11 0-16,-28 17 7 15,-2 3 7-15,-1 5 22 16,-1 4 7-16,1 2-2 15,3 0-7-15,1-2-45 16,6-2-71-16,12-9-116 16,11-2 120-16</inkml:trace>
  <inkml:trace contextRef="#ctx0" brushRef="#br0" timeOffset="159957.62">16192 11138 1339 0,'-2'1'537'15,"0"4"-339"-15,-2 13-82 16,-2 9 1-16,1 21-44 16,2 7-28-16,4 2-27 15,2-4-4-15,6-6-7 16,1-8-1-16,4-13-6 15,0-2-7-15,-1-14-89 16,-2-4-84-16,-2-6 110 16</inkml:trace>
  <inkml:trace contextRef="#ctx0" brushRef="#br0" timeOffset="160367.01">16025 11357 1066 0,'-15'-3'423'15,"16"2"-238"-15,3-1-77 16,15 2-41-16,3 0 3 16,7 0-24-16,4 2-9 15,0-1-4-15,1 1-3 16,-2 1-12-16,-3 2-5 16,2 4-6-16,-5 0-2 0,-3 7 0 15,-4 1 2-15,-10 3 1 16,4 0 0-16,-3-2 1 15,-1-1-2-15,6-7-1 16,-2-2 0-16,0-8 2 16,2 0 1-16,-3-12 1 15,1-2-1-15,2-6 2 16,-5-1 3-16,-7 0 22 16,-5-1 12-16,-12 0 19 15,-3 2 4-15,1 2-9 16,-3 4-8-16,5 8-23 15,3 5-12-15,-7 6-26 16,3 5-11-16,-4 5-48 16,2 2-48-16,10 0 163 15,7 1-71-15</inkml:trace>
  <inkml:trace contextRef="#ctx0" brushRef="#br0" timeOffset="160728.88">17450 11170 1076 0,'9'4'406'0,"-5"15"-249"16,1 7-37-16,-6 18 20 15,0 7-22-15,-2 7-59 16,4-5-19-16,3-8-17 0,-1-9-6 15,13-14-9 1,-7-9-2-16,6-7-38 0,-1-6-54 16,-2-8-200-16,2-4 184 15</inkml:trace>
  <inkml:trace contextRef="#ctx0" brushRef="#br0" timeOffset="160915.23">17302 11321 973 0,'5'-6'385'0,"8"6"-195"16,2 2-65-16,12 2-16 16,0 3 1-16,-3-1-49 15,8 0-12-15,-8-2-18 16,5-3-10-16,5-2-22 16,-1-3-53-16,2-6-147 15,-5-1-140-15,-6-2 198 16</inkml:trace>
  <inkml:trace contextRef="#ctx0" brushRef="#br0" timeOffset="161401.74">17661 11168 1001 0,'-3'-10'439'0,"3"12"-215"16,0 5-49-16,0 10-40 16,0 12-18-16,-1 9-14 0,-2 6-14 15,3 1-18-15,1-5-9 16,7-7-25-16,1-5-11 15,1-11-16-15,1-4-3 16,-1-5-3-16,-4-6 0 16,0-2-34-16,-4-1-22 15,-1-6-24-15,0-1-6 16,3-4 22-16,0-2 17 16,-1 6 15-16,-1 2 5 0,4 6 6 15,0 2 4-15,6 7 14 16,3 1 8-16,11 4 20 15,0-2 15-15,8-3 9 16,-1-5 1-16,-4-8-13 16,3-7-11-16,-2-6-16 15,-3-2-3-15,-4 1 2 16,-7 3 3-16,-11 4 26 16,-7 0 9-16,-12 4 13 15,-4-1 0-15,-3 6-14 16,6 3-8-16,5 5-13 15,4 4-8-15,4 8-12 16,-2 0-1-16,4 8-3 16,0-1 2-16,4-5-5 15,13 1-2-15,3-12-9 16,14-1-56-16,17-12-130 0,1-9 130 16</inkml:trace>
  <inkml:trace contextRef="#ctx0" brushRef="#br0" timeOffset="161861.56">18981 11361 984 0,'0'0'402'0,"11"14"-200"15,1 6-15-15,-3 9-18 16,-1 6-18-16,-4 0-71 15,1-4-31-15,-2-13-29 16,2-4-5-16,0-7-3 0,-1-5 1 16,-1 2 17-16,-6-6 8 15,2 0 7-15,0 1 5 16,-1-2-8-16,-5-14-6 16,-30-35-9-16,24 27-6 15,6-4-18 1,1 1-6-16,7 1-9 0,4 0-3 15,7 6-2-15,7 4-11 16,5 6-85-16,5 3-61 16,7 8-154-16,-4 0 189 0</inkml:trace>
  <inkml:trace contextRef="#ctx0" brushRef="#br0" timeOffset="162895.44">19269 11530 775 0,'9'18'362'0,"2"-11"-83"16,2 1-73-16,3-9-5 15,4-6-31-15,2-11-72 16,-1-1-22-16,-1-4-15 16,-9 0-3-16,-5 5-1 15,-4-1 7-15,-4 5 5 16,0 1-2-16,-8 3-16 15,-6 1-14-15,-2 7-25 0,-5 2-11 16,1 9-12-16,6 5-8 16,2 7-6-1,4 5 1-15,10 2 9 0,4 0 6 16,10-3 7-16,2-4 2 16,7-6 3-16,0-2-1 15,-1-9 0-15,3-2-1 0,-3-8-5 16,8 0-5-16,12-3-31 15,0-4-15-15,-1 2-14 16,-9-6 4-16,-13 1 36 16,-10-2 21-16,-11-1 30 15,-5 1 9-15,-10 0 4 16,1 2 6-16,-2 8 7 16,0 2 1-16,1 9-3 15,2 5-9-15,2 11-19 16,3 6-7-16,3 2-6 15,7-1-3-15,2-5-2 16,6-7 0-16,6-5 2 16,-2-2 0-16,4-8 0 15,2-3-2-15,0-13-28 16,1-5-9-16,-2-6-15 16,-3-7-1-16,-5 3 19 15,-4-3 10-15,-1-4 13 0,-3 0 5 16,1 3 6-16,-2 7 3 15,1 13 15-15,1 9 1 16,-4 12 5-16,1 9 1 16,-7 16-4-16,1 6 3 15,1 11 4-15,2 4 0 16,6 0-4-16,0-4-4 16,8-11-6-16,2-8-4 0,3-11-5 15,1-6-3-15,0-9-35 16,2-3-44-16,0-5-120 15,4-2-67-15,-1-8-108 16,-3-2-28-16,-3-7 94 16,-9-2 72-16,0 5 212 15,-4 4 149-15,-2 7 156 16,-1 4 37-16,1 8-30 16,-1 5-56-16,0 10-80 15,0 5-26-15,0 2-18 16,1 2-9-16,1-6-35 15,6-5-13-15,5-3-20 16,-1-7-10-16,7-2-15 16,-5-2-4-16,-2-8-6 0,3-1-8 15,-7-10-7-15,2 1 0 16,4-2 5-16,-8 1 6 16,-2 7 10-16,1 5 5 15,-8 3 5-15,3 4 4 16,4 8 3-16,-7 0 0 15,3 9 1-15,0 2-4 0,-1-1-5 16,6 2-5-16,4-10-10 16,3 1-2-16,10-10-48 15,4-2-47-15,9-9-147 16,3-5-92-16,0-4 203 16</inkml:trace>
  <inkml:trace contextRef="#ctx0" brushRef="#br0" timeOffset="163732.32">20242 11387 1211 0,'-7'-5'516'0,"-3"7"-210"15,-3 2-100-15,-1 8-18 16,-2 3-33-16,7 8-85 16,1 1-26-16,8 0-25 15,2 2-3-15,6-6-8 16,4 0-1-16,5-8-6 15,2-2-2-15,8-6-3 0,5-2-11 16,5-2-45-16,4-2-30 16,-10-2-69-16,-6-1-30 15,-8-1-40-15,-1 3 3 16,-7-4 41-16,1 2 43 16,-4-4 91-16,-6-1 44 15,0 1 89-15,-2 4 31 16,2-1 50-16,1 3 9 15,-1 2-15-15,-1 0-22 0,1 0-42 16,0 0-16-16,0-9-26 16,1-2-1-16,-4-26 5 15,0 29-1-15,1 6-15 16,-1 1-7-16,-1 5-22 16,3-3-9-16,0 0-7 15,-3 7-3-15,-7 17-3 16,-3 30-2-16,14-27 0 15,0-2 2-15,11-5 5 16,1-4 2-16,8-5 4 16,5-5 1-16,5-7 0 15,7-3-1-15,2-9-14 16,5-4-20-16,-5-5-31 16,-3-4-7-16,-10-1 2 0,-9 1 21 15,-17 3 38 1,-5 4 14-16,-6 8 34 0,-1 3 9 15,0 8 12-15,1 1 1 16,0 10-10-16,3 4-8 16,0 11-12-16,3-1-6 15,5-2-8-15,-2-6-3 16,6-5-3-16,1-6 1 16,4-6-3-16,2-2-2 15,2-9-1-15,1-2-6 0,1-7-18 16,0-6-7-16,0-5-9 15,-2-1 1-15,-2-2 9 16,-1 1 3-16,-4 3 9 16,-3 1 6-16,-2 12 14 15,-2 6 8-15,0 12 9 16,-4 10 1-16,0 13-1 16,-4 8 2-16,2 8 8 15,4 3 3-15,8-3-2 16,7-3-5-16,6-8-17 15,5-7-7-15,1-6-9 16,-2-6-39-16,11-8-144 16,3 0-441-16,16-13 419 15</inkml:trace>
  <inkml:trace contextRef="#ctx0" brushRef="#br0" timeOffset="164155.95">21877 11446 626 0,'11'5'372'15,"-7"2"37"-15,3 6-223 16,-6 10 12-16,-2 15-34 15,-1 6-39-15,-6 18-57 0,7 1-16 16,2 4-22 0,-1-3-7-16,6-9-11 0,0-7-3 15,-3-16-5-15,4-7-2 16,-1-13-45-16,-9-9-34 16,3-12-123-16,0-10-141 15,-11-20 221-15</inkml:trace>
  <inkml:trace contextRef="#ctx0" brushRef="#br0" timeOffset="164403.35">21884 11428 828 0,'16'-20'418'15,"3"5"-141"-15,-1 11-117 16,-5 3-19-16,-2 10-51 16,-4 4-11-16,6 9 5 15,-1 4 2-15,-6 0-1 16,4 1-3-16,-9-4-13 15,-3-4-3-15,-5-4-9 16,-3-2-7-16,-4-8-13 16,2 0-7-16,1-5-13 15,1-2-16-15,3 1-48 16,2-2-36-16,0-1-87 16,2-4-61-16,3 4-154 15,0-4 236-15</inkml:trace>
  <inkml:trace contextRef="#ctx0" brushRef="#br0" timeOffset="164691.4">22185 11458 630 0,'21'0'348'0,"-3"4"-70"0,-1 4-55 16,-6 10-44-16,-3 1-23 16,-4 5-19-16,2 3-16 0,-6-5-33 15,2-6-17-15,-1-4-24 16,-1-6-10-16,-1-3 13 15,-1-2 10-15,1-1 10 16,0-1-1-16,0 0-31 16,0 0-18-16,-8-19-22 15,-3-28-8-15,19 18-11 16,5 4-1-16,3-1-1 16,5 1-31-16,-1 12-72 15,0 5-60-15,6 9-334 16,6 6 342-16</inkml:trace>
  <inkml:trace contextRef="#ctx0" brushRef="#br0" timeOffset="165580.67">22562 11433 919 0,'-36'-18'417'0,"32"18"-146"16,6 1-55-16,-4 10-76 16,-3 8-28-16,0 11-79 15,-1 6-18-15,7-2-9 16,6-7-1-16,9-6 0 15,6-7-1-15,4-10 4 16,-2-4 1-16,-1-4 3 0,-3-5 1 16,-3-7 9-16,-1-3 6 15,-7-4 25-15,-6 1 10 16,-6 2 11-16,-5 2-3 16,-5 1-20-16,-1 0-11 15,-2 7-22-15,0 0-11 16,0 6-18-16,1 2-11 15,4 3-36-15,0 4-47 0,7 6-123 16,5 1 142-16</inkml:trace>
  <inkml:trace contextRef="#ctx0" brushRef="#br0" timeOffset="166128.54">22984 11149 642 0,'-19'-2'260'0,"15"8"-102"15,1 0-54-15,0 8 10 16,5 3 25-16,0 7-5 0,-2 5-8 15,1 9-17 1,-4 4-14-16,0 5-33 0,3 2-15 16,-1-2-23-16,3-5-10 15,2-8-7-15,-3-6-1 16,0-10 1-16,-1-2 3 16,-2-10 10-16,1-1 6 0,-2-5 7 15,3-4-4-15,0 3-19 16,0 0-10-16,1-12-16 15,2-10 0-15,16-31 3 16,-6 30 0-16,8 3 1 16,4 6 4-16,-3 7 8 15,1 6 7-15,-6 6 9 16,-4 7 3-16,-4 6 19 16,-4 2 10-16,-4 1 12 15,-2 1 1-15,-6-2-10 16,-2-4-7-16,-3-3-7 15,-2-2-3-15,-2-4-8 16,-1-4-19-16,4 0-63 16,4-2-44-16,4-3-133 15,-2-7-111-15,14-8 220 16</inkml:trace>
  <inkml:trace contextRef="#ctx0" brushRef="#br0" timeOffset="166333.62">23307 11166 1011 0,'15'-8'423'0,"-10"17"-218"15,-5 6-46-15,-3 11-28 16,-6 9-15-16,-2 10-35 16,2 2-19-16,4 3-29 15,4-3-8-15,4-8-13 16,4-6-3-16,5-9-4 15,0-3-1-15,1-9 0 16,3-3-58-16,3-9 41 16</inkml:trace>
  <inkml:trace contextRef="#ctx0" brushRef="#br0" timeOffset="166695.41">23430 11535 1013 0,'23'37'502'16,"-8"-40"-218"-16,6-5-81 0,3 0-25 15,4-7-87-15,-2-4-23 16,-3-5-33-16,2-1-6 16,-7-1-5-16,-5 3 4 15,-9 3 19-15,-7 1 5 16,-8 4-1-16,-5 1-6 15,-5 7-23-15,2 5-8 16,-1 9-11-16,1 3-3 0,8 8-3 16,0 5-3-1,7 3 5-15,4 4 0 0,0-5 2 16,4 1 1-16,4-6 0 16,1-6 0-16,7 0-3 15,0-6 1-15,3-8-77 16,5 1-61-16,3-6-194 15,3-10 196-15</inkml:trace>
  <inkml:trace contextRef="#ctx0" brushRef="#br0" timeOffset="167180.17">23838 11405 899 0,'7'8'460'15,"-10"3"-155"-15,3 8-72 16,1 3-13-16,-2 4-83 15,1-2-42-15,0-3-48 0,2-4-10 16,-2-7-12-16,2-1-4 16,-3-6-7-16,1-3-1 15,0 0-5-15,0-1-4 16,0 0-10-16,0 0-4 16,0 0-4-16,5-11 2 15,3-2 5-15,37-28 3 16,-34 30 4-16,-1 4 2 0,-4 6 4 15,1 2 0-15,-1 3 11 16,-1 6 10 0,-4 5 13-16,-5 3 3 0,4 0-8 15,-3-3-9-15,4-6-14 16,2-1-2-16,-3-6-2 16,4 0-1-16,-4-2-2 15,0 0-2-15,0 0-3 16,0 0 1-16,7-3-1 15,1 0 0-15,8-3 1 16,25-8 0-16,-30 14 1 16,0-1 0-16,-2 6 1 15,4-1 0-15,-2 3 3 16,-1 8 0-16,-2-3 1 16,-2 2-2-16,2-1-1 15,2-4-36-15,1-2-125 16,-3-6-19-16,3 6 84 0</inkml:trace>
  <inkml:trace contextRef="#ctx0" brushRef="#br0" timeOffset="-166214.11">9418 12899 240 0,'3'3'183'0,"-3"-3"23"15,0 0 3-15,1 2-34 16,-1-1-18-16,2 3-22 16,-2-4-7-16,0 0-18 15,0 0-9-15,0 0-13 16,0 0-9-16,0 0-6 16,0 0-4-16,0-1-9 15,-1 0-5-15,0-1-5 16,0 1-3-16,0 0-4 15,-5 0-2-15,-1-1-9 16,-2 0-5-16,-1 0-8 0,-2 1-5 16,-24-1-7-16,28 7-2 15,1 9-4-15,1 1-1 16,-3 12 0-16,2 2-1 16,3 3-1-16,3-2 1 15,3-3 1-15,7-1 0 16,4-5 1-16,5 1 0 15,3-8-1-15,1-4 1 0,6-5-1 16,0-3 3 0,0-4 0-16,-1-6 2 0,-2-7 2 15,-5-3 2-15,-3-5 4 16,-5 2 4-16,-8-2 9 16,-3 0 3-16,-7 0 2 15,-1-2 1-15,-2 1 0 16,-6 4 1-16,0 1 5 15,-1 5 0-15,2 5-7 16,2 1-7-16,2 4-14 16,5 1-8-16,1 3-12 15,4 1-7-15,0-1-10 16,0 0-3-16,0 0-52 16,0 2-33-16,2 6-91 15,0-1-64-15,4 4 174 0</inkml:trace>
  <inkml:trace contextRef="#ctx0" brushRef="#br0" timeOffset="-165111.28">9761 12711 671 0,'-3'-7'331'0,"-3"0"-105"15,2 2-6-15,0 3-36 16,0 0-34-16,2 2-48 0,1 0-18 16,1 0-28-16,0 0-10 15,0 3-16-15,0 20-5 16,0 45-3-16,1-23-2 16,2 9-8-16,1 1-3 15,1-8-3-15,1-5-1 16,-1-12 0-16,2-3 2 15,-5-13 2-15,0-2 1 16,-2-8 1-16,1-4 1 16,-1 0-2-16,0 0-1 15,0-1-3-15,0 0-3 0,0 0-4 16,0-3-1-16,0-14-4 16,8-27 1-16,3 29-4 15,3 2-1-15,6 6-2 16,4-1 1-16,4 8 2 15,0 2 1-15,0 4 6 16,1 7 1-16,-15-1 11 16,-8-3 5-1,-2-3 10-15,0-1 10 0,4 18 18 16,-8-1 7-16,-4 6 10 16,-4-7-3-16,-12 0-16 15,2-4-8-15,0-5-14 16,-5 0-5-16,2-7-11 15,-5-4-9-15,8-2-50 0,2-2-41 16,16-3-109-16,5 2-73 16,10-1 167-16</inkml:trace>
  <inkml:trace contextRef="#ctx0" brushRef="#br0" timeOffset="-164829.89">10208 12974 883 0,'0'14'392'15,"0"-5"-146"-15,0 7-86 16,3-5 28-16,-1 7-9 16,3 10-28-16,-2 7-30 15,2 5-7-15,-1 7-24 16,-1 3-14-16,3 3-23 15,-1-1-6-15,-1-3-10 16,-4-5 0-16,-2-8 2 16,-7-4-2-16,-3-6 1 15,-1-2-1-15,-5-10-9 16,0-4-28-16,3-10-110 16,1-10-71-16,8-18-222 15,2-16 242-15</inkml:trace>
  <inkml:trace contextRef="#ctx0" brushRef="#br0" timeOffset="-164660.46">10153 12660 1012 0,'4'-10'462'0,"2"14"-153"16,-1-3-67-16,1 4-20 15,3 3-45-15,-2-2-87 16,0 2-39-16,2 1-32 15,-3 1-28-15,5 5-166 16,2 1-9-16,2 6 88 16</inkml:trace>
  <inkml:trace contextRef="#ctx0" brushRef="#br0" timeOffset="-163969.15">10893 12618 1057 0,'-13'-10'449'0,"1"3"-233"15,-1 3-16-15,0 4-23 16,2 4-36-16,-4 10-58 16,-1 6-17-16,3 17-24 15,-2 7-9-15,5 14-11 16,3 9-4-16,7 6-5 16,2-1 1-16,9-6-2 15,4-2 0-15,4-14-4 16,3-1 0-16,1-8-3 15,4-7 1-15,-2-5 0 0,-12-14 1 32,1 0-1-32,6 7 0 0,-8-6 3 0,-4-6 2 15,-8-9 0-15,1-1-23 16,-1-5-82-16,-1 4-68 16,2-8 91-16</inkml:trace>
  <inkml:trace contextRef="#ctx0" brushRef="#br0" timeOffset="-163524.64">11236 12844 1161 0,'-9'2'448'15,"4"-2"-294"-15,6 1-26 16,6 3-9-16,4 0-31 16,14 5-49-16,3 0-2 15,13-2 4-15,2 2 0 16,0-6-3-16,-13-3-3 31,-15 0-9-31,0 1-6 0,38-1-6 0,-4-2-1 0,-6-1-2 16,-27 1-5-16,-8-3-58 15,-6 4-43-15,-9 1-160 16,-1 0-153-16,-8 5 261 16</inkml:trace>
  <inkml:trace contextRef="#ctx0" brushRef="#br0" timeOffset="-163293.73">11477 12897 684 0,'-3'3'163'15,"-2"0"-38"-15,2 4 200 16,4 5-61-16,-1 2-1 15,3 4-10-15,-1 2-51 16,1 3-26-16,3 0-30 16,-1 4-18-16,-4 0-30 15,-5 0-13-15,4 6-29 16,-5 1-13-16,5 3-17 0,2 0-8 16,-1-7-10-16,0-2-1 15,0-10-2-15,2-2 0 16,-3-8-23-16,2-1-38 15,3-8-112-15,5-6-69 16,8-15 137-16</inkml:trace>
  <inkml:trace contextRef="#ctx0" brushRef="#br0" timeOffset="-163057.52">11967 12293 1650 0,'6'7'631'0,"-8"3"-434"16,-8 0 1-16,3 5-3 16,3 0-58-16,-7 2-89 15,0 4-23-15,-7-1-32 16,3 4-50-16,-5 1-160 15,-3 3 297-15,-6 5-117 16</inkml:trace>
  <inkml:trace contextRef="#ctx0" brushRef="#br0" timeOffset="-157045.25">12274 12621 768 0,'-10'-29'334'0,"5"28"-173"16,2 1 3-16,2 0-48 16,1-1-38-16,0 1-47 15,0 0-7-15,0 0 8 16,11 7 6-16,9 5 10 16,30 39 5-16,-23-21 12 15,1-1 1-15,-13 10-7 16,5 6-4-16,-9 8-16 15,-5 4-3-15,7 2-6 16,-10-3 0-16,-5-3 19 16,0-2 8-16,-10-4 14 15,-8-2 1-15,5-4-16 0,-5-9-10 16,6-3-14-16,6-5-6 16,-6-8-6-16,6 5 0 15,-2-11-5-15,0-2-1 16,7-6-22-16,-4-6-35 15,6-2-126-15,5-5-81 16,-1-13 146-16</inkml:trace>
  <inkml:trace contextRef="#ctx0" brushRef="#br0" timeOffset="-156225.6">13439 12814 392 0,'3'1'294'15,"-3"-1"-35"-15,0 0 46 16,-1 0-12-16,0 0-43 0,1 0-17 16,0 0-31-16,-1 0-23 15,0 0-56-15,0 0-25 16,-11 4-40-16,-10 6-9 15,-32 17-8-15,26-15-5 16,4-2-12-16,3-1-5 16,3 1-6-16,3 1-4 15,3 1-5-15,2-2 0 16,5-2-4-16,2 0-2 0,6 2-1 16,3 3 0-16,7 1 2 15,5 3 1-15,6-3 4 16,2-5 2-16,7 3 2 15,-3-8 0-15,0 4 3 16,-3 4 1-16,-11-9 1 16,-6 0 0-1,0 1-1-15,1-2-1 0,0 0-4 16,-6-2-39-16,0 3-123 16,-5 2-89-16,-2-3 135 15</inkml:trace>
  <inkml:trace contextRef="#ctx0" brushRef="#br0" timeOffset="-155960.71">13295 13175 1219 0,'0'0'498'16,"4"1"-257"-16,0 0-34 15,-4-1 10-15,2 0-34 16,17 3-62-16,31 9-18 15,-31-7-21-15,-5-2-11 16,0 1-28-16,-3 1-12 16,6 1-16-16,-6 0-4 0,-4 1-3 15,8 0 0-15,-6-1-23 16,1-3-39-16,5-3-95 16,-8-1-69-16,1-4-527 15,15 2 504-15</inkml:trace>
  <inkml:trace contextRef="#ctx0" brushRef="#br0" timeOffset="-153104.36">14445 12937 581 0,'0'0'296'0,"0"0"-77"15,0-1 14-15,0 0-11 0,0 0-34 16,0 0-55-16,-1 0-25 16,-3 0-42-16,-14 3-20 15,-27 16-28-15,28 0-8 16,4 3-12-16,3 2-4 16,8 3-4-16,2-1 3 15,11 3 4-15,1-3 3 16,6-6 2-16,1 1 1 15,0-12 0-15,4-5 1 16,-1-5 0-16,4-5 3 0,-6-8 3 16,-1-4 3-16,-6-2 8 15,-2-4 3-15,-11 1 10 16,0 1 5-16,-4 3 9 16,-4-1 3-16,-2 7 5 15,-8-2-1-15,2 9-8 16,0 0-5-16,0 4-20 15,1 4-9-15,7 2-17 16,-5 0-9-16,7 3-15 16,9-3-36-16,-5 0-97 15,4 5-73-15,9 1 134 16</inkml:trace>
  <inkml:trace contextRef="#ctx0" brushRef="#br0" timeOffset="-152579.64">14728 12735 1191 0,'-9'-10'462'15,"2"4"-291"-15,0 0-16 0,2 4 7 16,2 2-32-16,3 2-63 15,0-2-21-15,0 0-18 16,0 18-8-16,0 46-9 16,0-24-2-16,1 12-4 15,1 0 0-15,3-3-2 16,0-5 1-16,2-12 2 16,-1-1 0-16,-2-12 5 15,-2-7 2-15,-2-4 7 16,-1-8 3-16,-3 0-4 15,1-2-10-15,2 1-17 16,0 0-9-16,0-2-8 16,-3-17 3-16,3-24 4 15,8 21 2-15,5 10 0 16,3 3 2-16,5 0 1 16,2 9 2-16,2 3 6 0,-1 3 5 15,-1 5 17-15,1 5 7 16,-8-1 12-16,4 2 3 15,-13 1-2-15,-2-1 0 16,-5 5-3-16,-6 0-1 16,-5 0 1-16,-8-1-1 15,-8-4-2-15,-6-2-2 16,2-4-9-16,5-1-5 0,7-8-66 16,6-1-49-16,8-3-173 15,6-5-102-15,8-1 231 16</inkml:trace>
  <inkml:trace contextRef="#ctx0" brushRef="#br0" timeOffset="-152285.54">15090 13030 1280 0,'-3'9'522'16,"1"2"-322"-16,2 7-57 15,1 5 5-15,4 7-46 16,2 5-23-16,1 7-23 16,0 3 1-16,2 4 2 0,-2-2-5 15,-2 1-4-15,2-1-2 16,-7-9-2-16,-1-2-3 16,-3-7-4-16,-5-5-3 15,-4-2-3-15,-2-3-1 16,-4-10-23-16,2-5-37 15,0-13-129-15,-3-8-80 16,10-21 137-16</inkml:trace>
  <inkml:trace contextRef="#ctx0" brushRef="#br0" timeOffset="-152118.83">14979 12673 1373 0,'13'3'561'0,"0"0"-355"16,-2 2 9-16,1 1-54 16,-1 1-55-16,3 3-72 15,-3 0-15-15,2 2-78 16,1 1-77-16,3 3 86 16</inkml:trace>
  <inkml:trace contextRef="#ctx0" brushRef="#br0" timeOffset="-151530.58">15650 12660 1171 0,'-14'-11'472'0,"-1"9"-245"0,0 2-55 15,-3 7-1-15,0 4-35 16,-1 15-72-16,-3 10-18 15,1 20-19-15,6 10-3 16,11 11-8-16,6 5-3 16,11 2-3-16,3-8 1 15,7-11 3-15,4-8 0 16,3-15 2-16,0-2 2 16,-5-11-1-16,-3-8-1 15,-7-11 0-15,-3-4 1 0,-4-5 1 16,-5-1 0-1,-3-3-51-15,0-5-50 0,-1-14-142 16,1-1 134-16</inkml:trace>
  <inkml:trace contextRef="#ctx0" brushRef="#br0" timeOffset="-150039.37">16175 12863 654 0,'-37'26'363'0,"28"-26"-73"16,3 1-85-16,1-1-1 15,4 3-68-15,2 0-35 16,-1-3-37-16,0 0-10 15,22 11 0-15,37 14 2 16,-14-19-11-16,5 3-4 16,5-9-10-16,-23 0-2 15,1 0-3-15,22-4-2 16,-3-5-4-16,-10 7-4 0,-15-2-6 16,-7 1 1-16,-11 1-41 15,-6-1-24-15,-6 3-82 16,-7 1-65-16,-6 1-99 15,-1 1-83-15,-2 3 242 16</inkml:trace>
  <inkml:trace contextRef="#ctx0" brushRef="#br0" timeOffset="-149834.83">16435 12946 579 0,'-6'9'358'16,"-3"0"-65"-16,9 4-21 15,0 1-12-15,4 9-48 16,-4 2-22-16,1 5-28 15,1 4-12-15,-2 3-32 0,8 2-16 16,-5-3-34-16,-2-1-16 16,-5-7-22-16,0-1-8 15,-3 0-12-15,4-4-2 16,5 3-3-16,-2-4-11 16,3-11-95-1,-3-3-74-15,3-10-126 0,7-11 164 16</inkml:trace>
  <inkml:trace contextRef="#ctx0" brushRef="#br0" timeOffset="-149455.95">16778 12635 1362 0,'-8'-4'537'0,"3"1"-350"16,4 3-9-16,3 2-29 15,-2-2-43-15,0 0-62 16,13 2-11-16,15 2-4 16,34 6-5-16,-31-9-9 15,-3-1-1-15,-1 0-4 16,-10-2-1-16,1 2-2 16,-1 0-17-16,-7 0-75 15,3 1-59-15,-5-1-208 0,-2 0 218 16</inkml:trace>
  <inkml:trace contextRef="#ctx0" brushRef="#br0" timeOffset="-149217.25">17007 12474 1068 0,'-2'8'474'0,"1"-4"-126"15,2 3-64-15,-3-2-14 16,-5 7-44-16,-1 5-122 15,-5 2-38-15,1 10-30 16,0 3-7-16,-2-1-18 16,1 2-5-16,-1-1-5 15,5-5-1-15,2-7-49 16,-1-5-36-16,-2-6-87 16,-2-3-58-16,7-4-161 15,2-3 245-15</inkml:trace>
  <inkml:trace contextRef="#ctx0" brushRef="#br0" timeOffset="-148974.77">16868 12423 1127 0,'9'9'523'0,"-6"-3"-191"16,1 8-134-16,4 6 7 15,0 6-54-15,1 6-36 16,1-1-40-16,-6-13-7 15,1 2-20-15,6 11-13 16,-1-2-18-16,0-6-5 16,1-5-4-16,-4-3 0 15,1-3-37-15,-4 0-34 0,0-3-99 16,-1-2-77-16,8-3-388 16,2-1 412-16</inkml:trace>
  <inkml:trace contextRef="#ctx0" brushRef="#br0" timeOffset="-148659.2">17381 12316 965 0,'9'-2'507'16,"-11"2"12"-16,0 2-225 16,-6 4-44-16,5 3-19 15,-6 3-97-15,-3 3-39 16,-5 6-42-16,-7 3-13 15,-1-1-24-15,-1-1-33 16,8-2-144-16,1-5-106 0,12 6 153 16</inkml:trace>
  <inkml:trace contextRef="#ctx0" brushRef="#br0" timeOffset="-148038.73">17510 12680 937 0,'-14'-14'384'0,"11"9"-133"15,6 0-71-15,-3 2-20 16,0 3 1-16,0 0-63 16,0 0-22-16,0 0-8 15,3 6 1-15,1 18-8 16,36 28-2-16,-27-22-3 15,2 5-3-15,4 5-6 16,-2 6-1-16,2 2-7 16,-4-2-3-16,-3 0-7 15,-4-6-7-15,-6 2-3 16,-2 1-1-16,-8-4 0 16,1 2-2-16,-4-7-1 0,-1-3 0 15,1-5-3-15,-2-6 0 16,3-4-21-16,0-5-36 15,2-6-95-15,4 3-61 16,-2-8-161-16,4 1 220 16</inkml:trace>
  <inkml:trace contextRef="#ctx0" brushRef="#br0" timeOffset="-128546.85">3966 14859 231 0,'-8'-6'176'15,"-3"0"61"-15,-24-16-42 0,27 22-8 16,-2-2-13-16,4 3-26 16,2 1-11-16,-5-3-14 15,6 1-5-15,-2 0-20 16,1-1-12-16,4 0-31 15,0 0-15-15,0-1-21 16,0 1-7-16,3 0-3 16,14 0 2-16,29-2 0 15,-28 1 0-15,0-1 0 16,-3 1-2-16,0 1-1 16,3 3-1-16,-2 5-3 15,1 0 0-15,-2 5 0 16,-3 1 0-16,-5 1 4 15,-2 6 3-15,-6 2 6 16,-4 3 2-16,-10 4 1 16,1 2-2-16,-8-6-1 0,6-2 0 15,4-3-1-15,-6-4 0 16,7-3-2-16,-2-3-3 16,2-4 5-16,6-2-1 15,5-2-8-15,6 3-3 16,5-1-7-16,5 2-2 15,3-3 8-15,5-2 7 16,5-3 11-16,4-3 8 16,-3 1 15-16,-6 1 3 15,-2 0-5-15,-4 2-3 0,-6 0-14 16,-3 0-2-16,-5 1-3 16,-1 0 0-16,-3-1 1 15,0 1 0-15,0 0 0 16,0-1-10-16,0 0-78 15,-1 0-63-15,0 1-172 16,0-1 178-16</inkml:trace>
  <inkml:trace contextRef="#ctx0" brushRef="#br0" timeOffset="-127864.31">3860 14497 544 0,'-18'-12'273'16,"-5"11"-40"-16,-1 3-89 15,1 6-5-15,2-1-9 16,0 9-41-16,1 3-23 0,0 10-39 16,0 3-9-16,0 3-2 15,1 5-1-15,0 0-7 16,-3 3-2-16,11 9-4 16,1 0-2-16,10 8 4 15,6 0 2-15,2 0 9 16,5 4 9-16,5-2 5 15,7 2 0-15,4-6-12 16,2-7-6-16,5-7-11 16,5-7-4-16,17-8 1 15,4-5 0-15,8-12 3 16,0-5 2-16,-3-15 3 16,-4-9 1-16,-3-10 0 15,-3-5-1-15,-5-7 5 0,-4-3 5 16,-12-8 8-16,-3-4 6 15,-12-9 7-15,-4-6 1 16,-10-2-2-16,-3-5-1 16,-9 7 4-16,-10 0 3 15,-8 3 5-15,-12 4-2 16,-15 5-10-16,-4 6-8 16,-5 11-13-16,0 11-5 15,9 14-8-15,-1 6 0 16,5 7-2-16,0 2-2 0,5 6 0 15,-4 0-2-15,2 4-1 16,5-2-3-16,5 0-2 16,6 2-5-16,8 0-23 15,4-2-20-15,4 6-75 16,3 3-70-16,6 3 130 16</inkml:trace>
  <inkml:trace contextRef="#ctx0" brushRef="#br0" timeOffset="-118211.02">7707 14851 311 0,'0'0'238'0,"0"0"44"0,0 0-30 15,0 0-57-15,0 0-26 16,0 0-31-16,0 0-13 16,0-1-21-16,-1 0-7 15,0 0-20-15,0 0-5 16,-4 0-12-16,-9-2-9 16,1 2-20-16,-27 5-10 0,30-1-15 15,2 9-6-15,4 1-7 16,1 2-3-16,3 10 3 15,2-1 3-15,5 5 5 16,3 1 3-16,4-5 1 16,2-4-1-16,2-8 1 15,1-4-1-15,2-9-1 16,3-3 1-16,0-10 2 16,-1-2 2-16,-3-11 6 15,-5-4 4-15,-7-2 9 16,-8-2 4-16,-7 6 6 15,-6 4 0-15,-8 3-3 16,0 2-2-16,-2 7 1 16,3 0 0-16,2 6-5 15,3 5-6-15,4 1-17 0,1 4-8 16,4 3-19-16,2-1-5 16,4 6-34-16,4 0-52 15,8 3-240-15,3-6 235 16</inkml:trace>
  <inkml:trace contextRef="#ctx0" brushRef="#br0" timeOffset="-117665.08">7996 14531 1266 0,'-2'-1'524'15,"-5"0"-317"-15,4 2-101 16,2-1-4-16,0 0-60 16,1 20-22-16,6 50-13 15,1-18 1-15,-4 8 1 16,5 0 1-16,-3-4-3 16,0-3-2-16,3-10 2 15,0-5-1-15,-2-9 2 16,-1-6 3-16,-4-13 9 15,0-4 5-15,-2-6 4 16,2-4-3-16,-2-6-14 0,-3-4-9 16,4-9-9-16,-7-3-6 15,6-1-2-15,8 3-2 16,-1 8 0-16,9 3 4 16,3 6 9-16,-4 1 5 15,6 6 11-15,0 2 2 16,-1 5 0-16,0 5-1 0,-3 1 1 15,-3 0 1 1,-5 2 7-16,-2 2 6 0,-7 4 13 16,-5-2 3-16,-6 0 3 15,-3-4-4-15,-3-3-8 16,-1-1-6-16,0-6-12 16,1-1-6-16,3-4-66 15,4-4-53-15,9-2-164 16,7-3-163-16,12-3 274 15</inkml:trace>
  <inkml:trace contextRef="#ctx0" brushRef="#br0" timeOffset="-117426.91">8431 14767 1298 0,'2'11'498'0,"5"5"-347"15,-7 7 13-15,0 11-7 0,8 6-33 16,-4 9-56-16,2 3-15 16,1 7-16-16,0-1-4 15,-5-7-2-15,-2-6 1 16,1-7 8-16,-5-18 6 16,2-1 9-16,-7 10-3 15,2-4-10-15,-9-10-7 16,2-11-60-16,-1-10-62 0,-5-12-149 15,0-18-50-15,-9-26 162 16</inkml:trace>
  <inkml:trace contextRef="#ctx0" brushRef="#br0" timeOffset="-117230.58">8244 14366 1120 0,'8'0'472'0,"2"3"-239"15,1 3-66-15,-2-2-18 16,1 2-37-16,0-1-54 16,-1 1-27-16,1 3-22 15,2 1-6-15,5 6-173 16,-3-5 128-16</inkml:trace>
  <inkml:trace contextRef="#ctx0" brushRef="#br0" timeOffset="-116781.29">8933 14534 1234 0,'-3'-6'493'0,"-9"6"-308"15,-1 2-39-15,-6 6-15 16,0 5-34-16,-3 7-43 16,5 6-21-16,3 13-21 0,6 9-5 15,7 10-6-15,3 0 0 16,13 6 0-16,4-5-1 16,10-4 1-16,2 0-1 15,-3-12 2-15,-2-4-1 16,-5-11 1-16,-1-1 0 15,-3-13 0-15,-7-5 0 16,3-4-68-16,-1-5-85 0,3-9 97 16</inkml:trace>
  <inkml:trace contextRef="#ctx0" brushRef="#br0" timeOffset="-116411.45">9134 14680 1346 0,'-14'1'543'15,"3"-1"-341"-15,7 1-64 16,3 2-4-16,4-1-60 15,-3-2-31-15,3 0-38 0,22 5 2 16,37 5 6-16,-23-8 1 16,5 1-1-16,4-3-2 15,-7-3-1-15,2 3-2 16,-11-2 1-16,-7 2-1 16,-4-2 0-16,-7 0-18 15,-4 1-82-15,-8-3-58 16,-7 2-201-16,-7-3-165 15,-4-2 329-15</inkml:trace>
  <inkml:trace contextRef="#ctx0" brushRef="#br0" timeOffset="-116233.06">9346 14656 878 0,'-10'9'446'16,"3"3"-138"-16,2 4-87 16,4 5-19-16,2 8-39 15,0-1-22-15,6 8-37 16,-2-1-13-16,3 4-26 15,0 3-14-15,-3 1-23 16,1 0-7-16,-3-9-9 16,1-3-3-16,3-8-6 15,-4-5-3-15,5-7-84 16,1-6-81-16,0-11-186 16,11-6 202-16</inkml:trace>
  <inkml:trace contextRef="#ctx0" brushRef="#br0" timeOffset="-115942.46">9598 14458 1280 0,'-21'-7'548'0,"11"7"-211"15,3 3-151-15,2 0-50 16,5 1-2-1,0 1-63-15,2 1-35 0,6-1-30 16,6 0 0-16,7-2 3 16,3-3 1-16,4 0-1 15,1-2 0-15,3-1-3 16,-4 2 0-16,1 0-1 16,-7 0-1-16,-9 4-46 15,-3-3-46-15,-9 3-147 16,-2 0-121-16,-6-7 220 15</inkml:trace>
  <inkml:trace contextRef="#ctx0" brushRef="#br0" timeOffset="-115736.7">9782 14283 1373 0,'-1'3'548'0,"-2"9"-343"0,-2 6-3 16,-6 10-32-16,-3 4-50 15,-2 11-82-15,-2-1-14 16,2 1-13-16,4-1-2 16,3-13-5-16,1-1-2 15,4-12-36-15,2-3-45 0,-1-6-121 16,0-6-91-16,2-3 176 16</inkml:trace>
  <inkml:trace contextRef="#ctx0" brushRef="#br0" timeOffset="-115494.75">9616 14312 1427 0,'-4'4'552'0,"3"-1"-380"16,1 9-6-16,3 6-31 16,3 0-20-16,4 12-38 15,2-3-11-15,-1 0-17 16,0 2-10-16,1-5-20 15,-2-1-5-15,3-4-7 16,0-4-3-16,1-5-48 16,3 0-64-16,-2-3-148 0,-1 2 154 15</inkml:trace>
  <inkml:trace contextRef="#ctx0" brushRef="#br0" timeOffset="-115060.91">10157 14522 976 0,'15'6'385'15,"2"5"-240"-15,5 5-24 0,1 10 16 16,2 2-3-16,2 6-17 15,-2 7-14-15,2 5-2 16,-5 4-7-16,-8 5-11 16,-7-1-29-16,-9-2-10 15,-9-2-14-15,3-7-2 16,-9-6-2-16,0-6-1 16,0-9-3-16,-4-7-1 15,7-6-21-15,3-7-40 16,4-5-116-16,4-3-92 15,6-9 143-15</inkml:trace>
  <inkml:trace contextRef="#ctx0" brushRef="#br0" timeOffset="-114723.25">10966 14801 1209 0,'-38'7'475'16,"16"-6"-246"-16,13 3-70 15,4 0-16-15,5-4-9 16,10 6-69-16,4-2-34 16,6-1-28-16,7 7 3 15,5-7 2-15,3 1-2 16,3-1 0-16,-6-2-1 0,-4-1-94 16,-5 4-84-16,-8-2 107 15</inkml:trace>
  <inkml:trace contextRef="#ctx0" brushRef="#br0" timeOffset="-114530.54">10969 14944 994 0,'-26'3'448'0,"20"6"-127"16,7 2-103-16,4-3-34 16,0 2-7-16,2-8-53 15,5 1-33-15,6 0-28 16,2-3-13-16,7 4-28 15,-4-1-8-15,2-1-46 16,4 0-73-16,-1 1-124 16,6 4 136-16</inkml:trace>
  <inkml:trace contextRef="#ctx0" brushRef="#br0" timeOffset="-113960.31">11875 14846 1107 0,'-4'-6'510'16,"-5"3"-190"-16,0 2-103 16,-1 1 5-16,-4 3-64 15,-1 1-53-15,1 5-77 16,1 2-16-16,4 7-17 15,1 0-6-15,10 11-5 16,4 1 1-16,11 4 5 16,8-3 3-16,6-7 3 0,8-7 1 15,-4-13-3 1,-4-4-1-16,-2-11 0 0,-9-4 2 16,-2-11 5-16,-2-2 7 15,-9-4 11-15,-4-2 5 16,-8 5 9-16,-7-1 1 15,-9 6-2-15,5 7 1 0,-11 2-2 16,3 8-5-16,-2 6-12 16,-2 5-12-16,8 6-23 15,0 3-10-15,13 2-119 16,1-3-98-16,15 9 157 16</inkml:trace>
  <inkml:trace contextRef="#ctx0" brushRef="#br0" timeOffset="-113488.2">12227 14550 1451 0,'-3'-3'541'0,"1"3"-446"0,-1 5-11 16,3 16-20-16,2 5-37 15,1 20-2-15,2 8 5 16,2 4 3-16,-1 0 0 16,5-7-14-16,0-5-7 15,1-12-4-15,-2-4 1 16,-3-14 5-16,-4-4 12 16,-5-8 24-16,-5-2 5 0,-7-7 2 15,-1-1-10 1,-2-7-28-16,2-1-12 0,6-6-19 15,6 2-12-15,8-6-12 16,6 2 3-16,10 9 11 16,4-2 11-16,5 10 23 15,-1 3 12-15,-1 2 9 16,-6 5 2-16,-6 3-3 16,4 4-4-16,-9 7-1 15,-8 1 3-15,1 4 4 16,-8-1 5-16,-2 0 13 15,3-2 0-15,-15-4-7 16,2-3-8-16,-8-7-21 16,1-4-16-16,9-3-77 15,-1-3-68-15,9-5-175 16,6 2-114-16,2 0 268 16</inkml:trace>
  <inkml:trace contextRef="#ctx0" brushRef="#br0" timeOffset="-113250.4">12651 14803 1109 0,'5'12'477'15,"6"10"-180"-15,1 9-60 16,-3 1 6-16,-4 9-33 0,0-1-82 16,-2 5-32-16,1 6-36 15,1 0-11-15,0-4-20 16,2-4-6-16,-7-10-6 15,0-7 0-15,-9-8 3 16,-2-4 3-16,-6-9 1 16,-2 4-22-16,-2-11-119 15,0-8-80-15,5-21-578 16,4-19 513-16</inkml:trace>
  <inkml:trace contextRef="#ctx0" brushRef="#br0" timeOffset="-113093.11">12578 14554 834 0,'3'-17'503'0,"6"12"79"0,-3-1-286 15,2 5-113-15,-4 1-32 16,2 2-99-16,5 6-25 16,7 2-146-16,4 2-58 15,7 8 107-15</inkml:trace>
  <inkml:trace contextRef="#ctx0" brushRef="#br0" timeOffset="-112703.35">13116 14455 1601 0,'-10'-5'587'0,"-2"6"-439"16,-3 4-23-16,-2 10-15 15,0 8-26-15,0 19-56 16,2 7-14-16,6 11-7 15,3 3-2-15,7 0-3 0,5-3-1 16,3-7 0-16,5-3 0 16,5-7 1-16,8 0 1 15,1-7-2-15,0-6 1 16,1-7-2-16,-2-5-2 16,1-8-70-16,2-7-71 15,0-9-192-15,5-5 201 16</inkml:trace>
  <inkml:trace contextRef="#ctx0" brushRef="#br0" timeOffset="-112314.35">13527 14629 1314 0,'-7'-3'481'16,"1"3"-357"-16,4 0-3 15,4 1-15-15,-2-1-16 16,0 0-44-16,10 1-2 16,19 3 9-16,38 8 2 15,-27-10-5-15,2-1-6 0,-6-1-15 16,2-1-9 0,-3-1-9-16,-4 1-3 0,-11 0-67 15,-7 1-56-15,-8-1-136 16,0 0-125-16,-11 1 238 15</inkml:trace>
  <inkml:trace contextRef="#ctx0" brushRef="#br0" timeOffset="-112121.79">13720 14667 804 0,'-15'10'433'16,"3"4"-126"-16,2 4-78 16,1 1-23-16,9 11-48 15,1 3-18-15,6 6-27 16,1 2-17-16,-1 0-26 15,2 0-15-15,-1-3-27 16,-1-1-9-16,0-7-11 16,0-5-3-16,0-9-42 15,2-4-55-15,1-11-157 0,3-2 155 16</inkml:trace>
  <inkml:trace contextRef="#ctx0" brushRef="#br0" timeOffset="-111869.68">13927 14396 1489 0,'-9'-3'552'16,"9"3"-389"-16,3 2-71 15,9 4 6-15,-1-2-10 16,5 1-26-16,6-2-32 15,-2 0 0-15,9 1 3 16,2-1-2-16,-6-3-12 16,-1-1-5-16,-4 0 5 15,-6-1-54-15,-4-2-133 16,-2 4-82-16,-4-4 125 16</inkml:trace>
  <inkml:trace contextRef="#ctx0" brushRef="#br0" timeOffset="-111656.86">14132 14191 1134 0,'-8'8'478'0,"5"1"-160"0,-2 2-68 16,-5 13-39-16,-3 5-5 16,-6 8-105-16,0 5-50 15,-1-2-37-15,2-3-6 16,6-6-4-16,5-2-4 15,3-10-37-15,4-3-34 16,0-10-94-16,-8-5-67 0,6-6 143 16</inkml:trace>
  <inkml:trace contextRef="#ctx0" brushRef="#br0" timeOffset="-111469.3">13962 14240 1046 0,'2'-1'461'0,"5"1"-174"15,3 2-66-15,-8 8-11 16,2 2-13-16,-1 7-50 16,2 4-34-16,2 3-48 15,-4 0-15-15,7-1-28 16,-5-3-9-16,7-1-72 16,7 1-75-16,4-1-7 15,4 4 57-15</inkml:trace>
  <inkml:trace contextRef="#ctx0" brushRef="#br0" timeOffset="-111088.78">14496 14203 1229 0,'-2'-6'539'16,"2"3"-284"-16,-2 2-77 15,1 1 8-15,0 0-65 16,0 0-25-16,0 0-23 16,0 0 1-16,-1 2 8 15,-5 11-7-15,-2 4-24 0,-17 30-12 16,12-27-28-16,-1 5-35 16,2-4-152-16,-2-1-10 15,-1 0 89-15</inkml:trace>
  <inkml:trace contextRef="#ctx0" brushRef="#br0" timeOffset="-110387.79">14640 14519 1093 0,'-31'-50'437'16,"30"50"-253"-16,1-1-56 15,1 5 2-15,-1-4-37 16,0 0-39-16,6 11-31 16,-2 14 10-16,40 38 19 15,-25-23 5-15,-2 12-4 16,0 0-7-16,-4 2-9 16,-3-4-3-16,-8 2-2 15,-2-4 0-15,-7-2-5 0,-4-1-2 16,-2-17-2-16,-4-1-1 15,0-11-7-15,0-4-30 16,2-6-103-16,6-6-79 16,5-7 110-16</inkml:trace>
  <inkml:trace contextRef="#ctx0" brushRef="#br0" timeOffset="-109959.96">15332 14840 1256 0,'-9'0'517'0,"-1"3"-302"15,8-3-45-15,0 0 4 16,8 0-50-16,-6-1-37 15,7 0-49-15,21 2-7 16,27 4 1-16,-22-1-3 16,-6-4-7-16,4-2-3 15,2-1-6-15,-3-3-4 0,-2 3-3 16,-6-3-10-16,-10 1-104 16,-4 2-70-16,-8-3-450 15,-1-4 407-15</inkml:trace>
  <inkml:trace contextRef="#ctx0" brushRef="#br0" timeOffset="-109747.31">15444 14642 1224 0,'5'5'476'0,"0"9"-289"15,1 1 4-15,0 10 13 16,-6 8-37-16,4 4-82 15,-2 1-26-15,-2 0-28 16,3-3-11-16,1-6-14 16,1 1-4-16,3-9-64 0,-2-8-74 15,6-2-285-15,5-9 267 16</inkml:trace>
  <inkml:trace contextRef="#ctx0" brushRef="#br0" timeOffset="-109337.18">16393 14478 1051 0,'-4'-23'527'15,"-10"3"-102"-15,-1-1-203 16,0 2 9-16,-5 5-46 16,-6 2-47-16,0 4-73 15,0 4-23-15,2 6-30 16,3 6-10-16,5 5-19 16,4 7-7-16,4 3-3 15,3 7 1-15,5 17 11 16,2 4 5-16,6 15 5 15,-1 8 1-15,7-1 2 0,-2-3 1 16,5-12 2-16,1-8 4 16,-3-7 0-16,-1-2 1 15,-6-7 0-15,-4-9 0 16,-5-9 8-16,-4-5-40 16,-4-11-157-16,0-1-78 15,-1-16 135-15</inkml:trace>
  <inkml:trace contextRef="#ctx0" brushRef="#br0" timeOffset="-109147.39">16059 14690 1323 0,'-5'3'508'0,"14"-4"-281"16,7 0-57-16,0 1 13 15,3 0-19-15,5 2-83 16,0 0-33-16,3 1-32 15,3 0-5-15,7-2-7 16,3 2-32-16,10 1-143 16,-2-2-85-16,6 0 143 15</inkml:trace>
  <inkml:trace contextRef="#ctx0" brushRef="#br0" timeOffset="-108540.74">16639 14792 1355 0,'-12'3'534'0,"7"-3"-293"16,0 0-92-16,0 2-11 15,1 1-27-15,1 22-69 16,-26 28-18-16,29-23-9 16,3-3-2-16,8-1-8 15,1-5 0-15,7-6-3 16,2-8-1-16,3-6-2 15,1-6-3-15,2-8-3 16,-1-2-2-16,-3-14 2 16,-3 1 2-16,-9-6 5 15,-3 2 2-15,-7 9 5 16,-1 5 0-16,0 14-1 0,-1 4-2 16,-1 9-8-16,-1 4-1 15,2 15 2-15,-1 3 3 16,4 12 14-16,3 4 2 15,2-1 2-15,1 4 3 16,2-1 0-16,3-3 2 16,-4-1 17-16,2-1 6 15,-7-10 7-15,-4-1 6 0,-5-13 7 16,-9-4 2 0,-10-5-3-16,-2-2-5 0,-6-5-24 15,1-6-12-15,0-5-17 16,2-5-33-16,4-5-96 15,6-2-63-15,12-3-162 16,7-2-19-16,16-10 224 16</inkml:trace>
  <inkml:trace contextRef="#ctx0" brushRef="#br0" timeOffset="-108209.39">17237 14744 1533 0,'-6'13'569'15,"-1"-12"-376"-15,3-2-50 16,6 2-30-16,7 1 0 15,11 0-58-15,9 5-24 0,10-6-8 16,3-1 4-16,-2 0-1 16,-2 0-3-16,-8 0-7 15,1 0-7-15,-3 2-5 16,-2 0-22-16,-5 1-93 16,-7-4-55-16,-10-8-136 15,-3-7-134-15,-2-3 288 16</inkml:trace>
  <inkml:trace contextRef="#ctx0" brushRef="#br0" timeOffset="-108013.81">17418 14573 1107 0,'0'0'445'0,"0"7"-234"16,0 4-7-16,-2 10 7 15,6 6-22-15,-7 11-65 0,2 3-24 16,2 5-37-16,-7-3-15 15,12-4-25-15,-3-7-8 16,5-11-4-16,0-2-57 16,7-10-148-16,8 0-92 15,10-2 149-15</inkml:trace>
  <inkml:trace contextRef="#ctx0" brushRef="#br0" timeOffset="-107543.15">18105 14518 1298 0,'0'-40'488'0,"0"22"-290"16,-2 2-20-16,-7 0 24 15,-3 2-23-15,-3 2-72 16,-6 0-26-16,-3 3-25 16,5 3-14-16,-3 6-38 0,4 4-9 15,12 14-19-15,-5 4-2 16,11 17 9-16,4 10 5 15,-2 17 12-15,6 13 4 16,-6 3 3-16,5-1 1 16,4-9 4-16,-1-8-1 15,5-7-1-15,-2-7 0 0,-1-11-1 16,-1-4-2-16,-5-13 1 16,-2-4 0-16,-4-13 6 15,-3-1-27-15,-4-10-102 16,-4-7-59-16,-3-12-209 15,-2-8 231-15</inkml:trace>
  <inkml:trace contextRef="#ctx0" brushRef="#br0" timeOffset="-107365.22">17801 14745 1354 0,'3'2'521'0,"3"-2"-297"16,5 2-38-16,1-2 15 15,9 1-18-15,-1-1-81 16,2-3-31-16,2 2-33 16,2-1-12-16,5 1-15 0,5-3-5 15,7 3-80-15,3-1-78 16,2 2-105-16,-2 0 138 16</inkml:trace>
  <inkml:trace contextRef="#ctx0" brushRef="#br0" timeOffset="-106888.43">18371 14860 940 0,'-1'-3'469'16,"-2"0"-14"-16,5 1-294 15,-2 1 8-15,0 1-4 16,0-1-34-16,2 1-56 16,12 1-5-16,1 1-6 15,30 11-7-15,-36-8-18 16,7 1-9-16,-3 1-14 16,-4 1-5-16,-6 3-3 15,-1-2 1-15,-3 5 1 16,-6-1 0-16,2 0 2 15,-5 1-1-15,-1-1 0 16,-1 0-2-16,-1-1-2 16,2 0-1-16,-3 2-4 0,4-1-1 15,8-1-3-15,-1-1-3 16,5-5 1-16,6 1 4 16,1-5 10-16,5-2 13 15,3-3 24-15,2-3 10 16,7 0 9-16,-1-1-4 15,4 3-19-15,-6 0-11 16,-8 2-17-16,-4 0-6 0,-3 1-97 16,-2-1-57-16,2 0-142 15,2 1 157-15</inkml:trace>
  <inkml:trace contextRef="#ctx0" brushRef="#br0" timeOffset="-92914.91">2583 16707 655 0,'-12'-2'277'15,"11"2"-104"-15,-4 0-26 16,2 2 34-16,2-2 3 16,0 0-27-16,0 0-32 0,-2 20-39 15,-2 14-10 1,1 0-19-16,3 5-10 0,1 7-22 16,2-3-8-16,1-13-10 15,4-1-2-15,0-10 0 16,-1-4 2-16,-4-10 4 15,2-3-20-15,-2-4-118 16,-2 1-115-16,0 0 141 16</inkml:trace>
  <inkml:trace contextRef="#ctx0" brushRef="#br0" timeOffset="-92433.25">2408 16401 1065 0,'-29'-5'411'16,"-1"8"-287"-16,1 6-13 16,4 9 1-16,-1-1-21 15,7 9-29-15,0 5-18 16,4 12-25-16,1 7-4 16,3 14-4-16,4 8-1 15,6 10-5-15,6 7-2 16,10 5-5-16,5-4-1 0,11-8-3 15,8-10-2-15,9-16 1 16,6-12-1-16,0-15 2 16,-2-8 3-16,-1-19 1 15,-1-7-1-15,3-24 0 16,3-13-1-16,-3-21 0 16,-3-12 3-16,-12-14 7 15,-10-3 3-15,-19-4 6 16,-6 0 2-16,-20 8 2 15,-4 0 4-15,-16 7 2 16,-10 9 4-16,-9 17-1 16,-2 10-3-16,-2 28-11 15,1 10-5-15,3 15-11 16,-1 7-4-16,11 10-5 16,7 3-5-16,15 1-6 15,11 6-4-15,11-2 0 0,8-1-10 16,20 2-148-16,7-6 133 15</inkml:trace>
  <inkml:trace contextRef="#ctx0" brushRef="#br0" timeOffset="-92089.33">3523 16873 1062 0,'-34'-2'408'0,"20"4"-262"16,1-1-17-16,12 1-24 15,2-1-16-15,12 2-45 16,6 1-23-16,10 1-12 16,2-3 2-16,10-2-2 15,0-3 0-15,-4-2 0 0,-3 1-1 16,-7 2 9-16,-8-1-50 16,-7-2-170-16,-4 2-308 15,-8-8 316-15</inkml:trace>
  <inkml:trace contextRef="#ctx0" brushRef="#br0" timeOffset="-91899.3">3619 16581 1054 0,'-4'9'407'0,"4"8"-256"16,4 11-6-16,2 17-17 15,2 8-16-15,1 7-47 16,-1 2-15-16,3-6-15 15,1-7-6-15,-2-11-17 16,3-5-1-16,1-14-123 16,-1-6-141-16,5-17 161 15</inkml:trace>
  <inkml:trace contextRef="#ctx0" brushRef="#br0" timeOffset="-91438.8">4212 16665 1250 0,'-10'6'501'0,"2"-6"-303"16,1 3-108-16,3 1-3 15,2 2-43-15,5-4-26 16,5 1-26-16,3 1-5 15,5 0 11-15,-2 5 3 16,2 1 2-16,0 0 1 0,-3 5 3 16,-2 2 3-16,-8 7 3 15,-3 4 0-15,-5 1-1 16,-4 1 1-16,-4-6 1 16,-2-3 2-16,0-4 1 15,1-3-1-15,3-5 9 16,3-1 4-16,6-4-1 15,2 1-1-15,7-3-15 16,4 1-4-16,9-1-2 16,7-3 0-16,12-2 1 15,-2-2-1-15,8-2-1 16,-6 2 0-16,-14 1-1 16,2 2-2-16,-13 1-70 15,-2 0-55-15,7-3-188 16,-5-3 186-16</inkml:trace>
  <inkml:trace contextRef="#ctx0" brushRef="#br0" timeOffset="-90945.76">4091 16290 996 0,'-35'-4'453'15,"9"18"-149"-15,3 9-236 0,1 18-46 16,3 9 10-16,-2 24 6 16,3 5 1-16,16 11-14 15,4 6-9-15,17 0-8 16,2 3-2-16,6-6-7 16,6-11-3-16,9-14-3 15,5-10 1-15,10-14 3 16,6-6 2-16,15-17 1 15,-3-10 0-15,8-18 0 16,-2-13 0-16,-8-16 5 16,1-9 1-16,-6-18 3 15,-5-9 3-15,-18-15 3 16,-8-3 9-16,-27-2 13 16,-17-2 6-16,-31-4 3 0,-16-2-3 15,-21 5-11-15,-4 6-3 16,2 20-1-16,-2 11-3 15,-1 24 0-15,0 9 4 16,5 18 2-16,8 13-5 16,17 11-14-16,5 6-14 15,12 16-26-15,7 0-4 0,12 5-4 16,10 5 1-16,13-5-94 16,8-3-79-16,21-2 130 15</inkml:trace>
  <inkml:trace contextRef="#ctx0" brushRef="#br0" timeOffset="-88570.49">8157 16569 503 0,'-5'26'233'0,"5"-27"-45"15,-1 1-30-15,1 0 1 16,0 0-13-16,-2 0-34 16,1 0-8-16,0-1 10 15,0 0 8-15,0 0-3 16,0 0-12-16,0 0-22 16,-9-3-11-16,-5 0-17 15,-28-8-9-15,27 12-18 16,5 3-7-16,1 7-18 15,-1 2-9-15,5 9-16 16,2 2-5-16,6 8 0 16,6 0 3-16,4-1 10 15,0-14 3 1,-6-8 6-16,1 1 2 0,20 13 2 16,6-3 2-16,0-11 0 15,-9-9-1-15,-3-8 4 16,-2-6 0-16,-6-6 6 0,-5-2 7 15,-4-4 7-15,-4 4 7 16,-8 1 8-16,-2-1 2 16,-5 7 2-16,-2 0 0 15,-1 3-11-15,-3 3-6 16,4 3-17-16,2 3-8 0,2 3-13 16,3 3-9-16,5 3-14 15,-1 1-8-15,7 3-56 16,6 3-66-16,8 10 106 15</inkml:trace>
  <inkml:trace contextRef="#ctx0" brushRef="#br0" timeOffset="-87713.09">8499 16423 608 0,'-31'-43'339'0,"27"32"32"16,-1 0-161-16,2 2-32 16,-2 3-1-16,1 1-58 15,1 4-35-15,1 4-47 16,2-3-14-16,0 3-14 15,4 24-4-15,8 39-2 16,-12-20 0-16,8 8-1 0,0-6 0 16,0-3 0-16,3-5 1 15,-6-13 4-15,1 1 3 16,-7-11 11-16,1-1 5 16,-3-9 11-16,-3-5 3 15,2-3-4-15,-2 0-7 0,6-8-24 16,-2 0-10-1,4-4-19-15,-4-11-2 0,7 4-2 16,6 0 4-16,0 4 10 16,5 3 4-16,4 4 9 15,0 3 1-15,2 3 2 16,2 3 2-16,-3 6 4 16,-6 1 2-16,-1 6 6 15,-2 1 2-15,-5 0 14 16,0 6 8-16,-7 0 22 15,-7-2 9-15,-5 2 4 16,-4-9-4-16,-6-6-19 16,2 5-12-16,0-8-20 15,4 3-14-15,7-4-85 16,4-1-71-16,7-3-212 16,5-5 220-16</inkml:trace>
  <inkml:trace contextRef="#ctx0" brushRef="#br0" timeOffset="-87423.65">9012 16589 1049 0,'-3'17'436'16,"3"-4"-168"-16,0 4-92 0,-3 7 19 15,3 0-16-15,0 3-71 16,2 6-31-16,4 3-24 15,-6 6-2-15,8 3-5 16,-7 0-3-16,4 0-15 16,-2-5-4-16,-2-1-1 15,0-7 0-15,-3-8 9 16,-5-2 6-16,-8-11 7 16,4 0 0-16,-7-10-34 15,3-2-44-15,-5-12-118 16,-11-13-67-16,-5-18-186 15,-4-13 246-15</inkml:trace>
  <inkml:trace contextRef="#ctx0" brushRef="#br0" timeOffset="-87282.93">8790 16244 904 0,'21'-3'373'0,"-2"5"-167"0,-1 0-47 16,1 4 17-16,-2-1-26 15,0 7-66-15,-1 3-38 16,5 4-25-16,0 4-67 16,10 0 37-16</inkml:trace>
  <inkml:trace contextRef="#ctx0" brushRef="#br0" timeOffset="-86397.89">9653 16236 536 0,'-5'-10'367'16,"0"5"7"-16,-3-1-121 15,-2 3-18-15,-1 2-65 0,-1 1-37 16,-2 3-39-16,0 7-18 15,-3 11-30-15,-2 1-12 16,7 22-21-16,2 7-7 16,4 13-6-16,11 9-3 15,6-1 1-15,2 0 1 16,12-6 1-16,-6-9 1 16,1-8 0-16,3-5 0 0,-4-8 1 15,1-5 0-15,-4-9 0 16,-2-5 0-16,-4-5 2 15,-1-4-19-15,-6-6-77 16,2-3-63-16,0-10 88 16</inkml:trace>
  <inkml:trace contextRef="#ctx0" brushRef="#br0" timeOffset="-85960.84">10006 16459 932 0,'-4'-2'387'16,"1"1"-209"-16,1 1-93 15,2 0-2-15,0 0-13 16,0 0-6-16,20 7-8 15,32 9-5-15,-23-13-1 16,5 1-4-16,2-1-4 16,-1-2-5-16,1-1-7 15,-6 1-4-15,-1-1-11 16,-4-1-3-16,-3-1 7 16,-6 0-39-16,-10 0-112 15,-6-3-88-15,-12 2 117 16</inkml:trace>
  <inkml:trace contextRef="#ctx0" brushRef="#br0" timeOffset="-85737.3">10198 16461 961 0,'-8'6'418'16,"4"5"-190"-16,0 7-20 16,2 6-26-16,2 4-23 15,0 8-50-15,2 2-25 16,0 0-34-16,2 1-11 15,2 1-18-15,0 0-7 0,0-5-5 16,-2-3-1-16,-1-7-1 16,1-4-2-16,-2-8-39 15,0-2-37-15,1-7-121 16,1-2-112-16,2-10 191 16</inkml:trace>
  <inkml:trace contextRef="#ctx0" brushRef="#br0" timeOffset="-85344.38">10467 16215 1232 0,'-17'-2'496'15,"9"1"-266"-15,-1 0-65 16,9 2-12-16,-3 0-24 16,4 1-63-16,-1-2-30 15,0 0-26-15,3 1 1 16,16 6 7-16,26 7 0 16,-21-10 0-16,2-1-3 15,3-1-4-15,0 3 0 16,0-3-3-16,-3-4 0 0,-5 2 0 15,-5-1 0-15,-4-1 2 16,-4 0 1-16,-4-1 0 16,-1-2 3-16,-3 3-54 15,0 2-38-15,-1 0-124 16,-1 0-110-16,1 0 200 16</inkml:trace>
  <inkml:trace contextRef="#ctx0" brushRef="#br0" timeOffset="-85112.55">10702 16049 943 0,'-3'-6'466'16,"1"2"-130"-16,1 1-123 16,1 3 1-16,-1 0-54 15,0 0-37-15,-4 12-64 0,-9 16-19 16,-21 46-10-16,10-26-6 15,1 2-8-15,3-1-5 16,5-4-5-16,6-4-2 16,2-12-3-16,4-6-16 15,1-12-72-15,-2-4-44 16,5-7-144-16,1-8-117 16,11-5 254-16</inkml:trace>
  <inkml:trace contextRef="#ctx0" brushRef="#br0" timeOffset="-84870.21">10547 16036 793 0,'-16'-6'463'0,"14"5"25"15,-1 0-253-15,3 3-86 16,0-2-7-16,0 0-30 16,7 22-16-16,12 40-15 15,-7-23 0-15,1-1-10 16,3 1-13-16,3-5-20 15,-1-6-8-15,-1-2-11 16,-3-5-3-16,-3 0-6 16,-3-3-2-16,-3-2-4 15,1-3-26-15,-1-5-108 16,3-1-77-16,1 2 118 16</inkml:trace>
  <inkml:trace contextRef="#ctx0" brushRef="#br0" timeOffset="-83750.05">11159 16236 858 0,'-18'-11'379'0,"5"1"-151"0,-1 2-54 16,6 4-13-16,1 1-9 15,4 5-53-15,4 1-32 16,4 8-51-16,5 8-12 15,7 7-3-15,0 6 2 16,6 9 1-16,0-2-1 16,6 11 0-16,-2 5 1 0,-2 5 3 15,-2-1 4 1,-6-2 13-16,-5-4 8 0,-11-10 21 16,-5-4 9-16,-10-6 6 15,-2-2-1-15,-5-3-17 16,-2-3-10-16,0-5-15 15,0-3-5-15,6-7-9 16,2-2-6-16,7-3-39 16,3-1-35-16,5-4-102 15,1-2-67-15,-1 0-119 16,0 1 208-16</inkml:trace>
  <inkml:trace contextRef="#ctx0" brushRef="#br0" timeOffset="-82659.28">12259 16492 973 0,'-5'0'430'0,"0"0"-216"16,5 0-67-16,0 0-11 15,0 0-58-15,0 0-29 16,0 0-40-16,22 5-2 0,35 5 1 16,-25-6 0-16,3-1-1 15,-3 1 1-15,2-2-1 16,-6-1 0-16,-9-1 1 15,3-2 10-15,-10-2-144 16,1 1-133-16,-2 0 165 16</inkml:trace>
  <inkml:trace contextRef="#ctx0" brushRef="#br0" timeOffset="-82439.99">12324 16627 785 0,'-5'16'386'0,"-1"-9"-104"16,6 1-113-16,8-6-54 16,4 2-5-16,8-3-8 15,3-1-9-15,3 0-14 0,-3 0-5 16,-2 0-21-16,-9 1-13 16,0 2-23-16,7-4-5 15,6 2-40-15,-3 2-62 16,1-4-211-16,4 3 194 15</inkml:trace>
  <inkml:trace contextRef="#ctx0" brushRef="#br0" timeOffset="-81724.65">13415 16554 1196 0,'-1'0'487'0,"-4"-1"-272"15,-13-6-71-15,-30-6-32 16,23 13-28-16,5 8-49 15,-1 6-20-15,7 9-21 16,6 6-9-16,8 5-9 16,3 0-3-16,12-2 4 15,2-4 4-15,6-5 8 16,4-5 4-16,4-10 6 16,-1-7 0-16,-1-8 1 15,-3 2 3-15,-4-11 3 0,-2-3 4 16,-13-7 10-16,-5-3 4 15,-7-1 11-15,-2 3 5 16,-9 1 2-16,-1-1-1 16,-3 5-6-16,-6 6-7 15,3 6-11-15,0 5-9 16,-2 7-21-16,7 7-11 16,6 5-62-16,6 6-68 0,9 3 100 15</inkml:trace>
  <inkml:trace contextRef="#ctx0" brushRef="#br0" timeOffset="-81231.58">13736 16205 1261 0,'0'4'505'0,"-1"-3"-312"15,-2 4-77-15,3-5-46 16,0 21-2-16,0 52-13 16,1-16-18-16,2 9-18 15,1 1-2-15,3 0-3 16,2-9-4-16,5-12-3 0,-3-9-1 16,-3-10 4-16,-1-5 4 15,-6-9 16-15,-1-5 8 16,-7-8 5-16,-2 0-3 15,-1-10-23-15,2-3-16 16,4-7-20-16,3-2-9 16,4-3-3-16,7 0 0 15,8 0 9-15,4-1 4 16,3 10 10-16,2 5 5 16,-9 10 7-16,3 4 6 0,-2 12 13 15,-8 1 6-15,0 7 7 16,-9 0 3-16,-1 0 3 15,0-1 4-15,-10-1 6 16,-1 0-2-16,-8-5-11 16,0-1-8-16,0-9-22 15,2 0-27-15,2-4-90 16,0-5-61-16,11-1-203 16,4-8 230-16</inkml:trace>
  <inkml:trace contextRef="#ctx0" brushRef="#br0" timeOffset="-81002.22">14219 16639 1135 0,'18'25'485'16,"-4"6"-250"-16,1 5-8 16,-7 10-46-16,1 2-33 15,-5 3-55-15,-4-2-15 16,-2-4-16-16,-6-3-8 15,-6-5-14-15,-3-5-2 0,-5-6-2 16,-1-7-2-16,-2-10-50 16,0-9-61-16,4-16-176 15,2-12-468-15,14-19 484 16</inkml:trace>
  <inkml:trace contextRef="#ctx0" brushRef="#br0" timeOffset="-80832.43">14133 16268 1312 0,'7'-3'507'0,"-1"0"-337"15,0 7-46-15,0 2-21 16,2 7-33-16,4 6-53 16,4 5-37-16,6 7-162 15,6 2 130-15</inkml:trace>
  <inkml:trace contextRef="#ctx0" brushRef="#br0" timeOffset="-80518.39">14708 16222 1130 0,'-11'1'539'16,"-4"-1"-84"-16,-3 13-350 15,2 7-3-15,-3 14-21 16,2 12-25-16,6 9-39 16,4 6-13-16,8 5-5 15,8-2-4-15,6-3-1 16,5-6 1-16,6-7-2 15,3-6-1-15,6-11-75 16,6-4-84-16,11-13 106 16</inkml:trace>
  <inkml:trace contextRef="#ctx0" brushRef="#br0" timeOffset="-80284.43">15042 16401 1364 0,'-25'-6'560'0,"19"7"-313"0,4 2-71 15,2 1-68-15,0-4-24 16,0 0-55-16,9 4-15 16,19 6-2-16,35 3-1 0,-27-13-1 15,1 0 0-15,0 0-4 16,0 1-1-16,0-1-5 15,-7 0-58-15,-9 0-134 16,0-2-102-16,-20-3 159 16</inkml:trace>
  <inkml:trace contextRef="#ctx0" brushRef="#br0" timeOffset="-80093.25">15203 16384 945 0,'-8'14'422'0,"4"6"-181"15,3 5-17-15,-2 6-43 16,2 6-36-16,1 3-63 16,1 2-18-16,5 1-16 15,1-7-7-15,-2-4-16 0,2-3-7 16,-2-5-10-16,2 0 0 16,-1-8-111-16,1-5-89 15,3-7 119-15</inkml:trace>
  <inkml:trace contextRef="#ctx0" brushRef="#br0" timeOffset="-79793.43">15355 16140 1307 0,'-5'6'521'0,"-4"-6"-269"16,9 4-63-16,-1-3-15 16,4 2-19-16,-3-3-80 15,0 0-33-15,9 1-26 16,10 2-3-16,30 5-1 16,-25-7-3-16,0 1-4 15,-1 1 0-15,0-3-3 16,-2 0-1-16,-2-2-75 15,0-1-44-15,-6-3-158 0,-2-4-145 16,-2-8 275-16</inkml:trace>
  <inkml:trace contextRef="#ctx0" brushRef="#br0" timeOffset="-79614.89">15558 15978 1082 0,'-7'2'514'0,"0"4"-205"15,2 9-91-15,-3 1-19 16,-2 13-74-16,-7 1-43 16,-1 6-55-16,2 3-10 0,-3-5-11 15,10 2-16-15,0-12-79 16,1 2-70-16,5-11 94 16</inkml:trace>
  <inkml:trace contextRef="#ctx0" brushRef="#br0" timeOffset="-79416.91">15404 15977 887 0,'8'-1'470'16,"-5"5"33"-16,2 7-343 16,2 3 10-16,6 7-10 15,-4 3-36-15,-4 4-66 0,2 0-17 16,-3 0-18-1,8 0-9-15,5-1-103 0,4 4-100 16,13-1 119-16</inkml:trace>
  <inkml:trace contextRef="#ctx0" brushRef="#br0" timeOffset="-79198.11">15812 15994 1459 0,'-3'0'619'15,"0"3"-347"-15,-3 8-114 16,-3 7-6-16,-8 9-76 16,0 7-39-16,0 3-41 15,1 0-54-15,7-5-166 16,3-5-128-16,5 6 201 15</inkml:trace>
  <inkml:trace contextRef="#ctx0" brushRef="#br0" timeOffset="-78643.72">16013 16195 791 0,'-20'6'394'0,"20"-3"-97"15,5 4-123-15,-4 0-50 16,6-1 1-16,7 11 0 0,6 7-10 16,5 10-19-1,-6 4-10-15,-5 12-21 0,-3 4-15 16,-5 10-22-16,-3 5-7 16,-4-4-6-16,-3-6-1 15,-4-7-3-15,-2-10 1 16,-3-7-2-16,5-3-26 15,0-14-87-15,1-7-62 0,7-10-252 16,2-5 265-16</inkml:trace>
  <inkml:trace contextRef="#ctx0" brushRef="#br0" timeOffset="-78323.72">16435 16559 1168 0,'-10'25'474'15,"20"-26"-258"-15,-1-4-92 0,7 3 9 16,2-2-23-16,1 0-29 16,7 0-39-16,7 1-7 15,3 2-9-15,4 1-4 16,-6 6-10-16,-4-3-4 16,-7 1-30-16,-3-1-58 15,-10-9-192-15,-1-2 177 16</inkml:trace>
  <inkml:trace contextRef="#ctx0" brushRef="#br0" timeOffset="-78148.52">16617 16336 970 0,'-6'5'437'16,"-1"6"-172"-16,5 11-96 15,1 9 4-15,-1 8-42 16,2 6-38-16,1 2-54 15,0-1-12-15,2-6-13 16,4-4-6-16,5-11-75 16,3-3-79-16,9-12 93 15</inkml:trace>
  <inkml:trace contextRef="#ctx0" brushRef="#br0" timeOffset="-77748.53">17562 16204 1432 0,'-19'-11'594'0,"2"-2"-341"15,0 0-81-15,-7 3-62 16,4 4-32-16,-6 2-43 16,-1 8-16-16,5 7-24 15,3 6-12-15,7 16-12 16,5 3-2-16,8 19 6 16,6 7 7-16,3 13 11 15,5 7 3-15,0-8 2 16,0-5 2-16,0-7 0 15,-7-9 2-15,-4-7 3 16,-2-7 0-16,1-15-46 16,-6-8-64-16,1-13-239 15,5-3 219-15</inkml:trace>
  <inkml:trace contextRef="#ctx0" brushRef="#br0" timeOffset="-77584.88">17192 16490 1178 0,'6'0'495'0,"5"-1"-255"16,7 0-82-16,4 0 6 0,9 2-41 15,4 0-40-15,3 2-54 16,-7 2-11-16,3 2-8 16,-4 3-56-16,6-2-131 15,12 3 122-15</inkml:trace>
  <inkml:trace contextRef="#ctx0" brushRef="#br0" timeOffset="-77121.43">17723 16528 1013 0,'-7'22'479'0,"-4"0"-124"15,2 1-136-15,3 6-83 16,4 1-17-16,3-1-65 15,4 0-30-15,7-6-16 0,3-3 0 16,5-2 0-16,0-10-1 16,6-1-2-16,0-9-1 15,3-8-1-15,-2-7-2 16,-6-4 2-16,1-2 1 16,-9-4 7-16,-3 4 4 15,-8 3 5-15,-8 2 2 16,3 11 7-16,2 3 11 15,-2 7 1-15,6 8-2 16,-5 7-6-16,2 6-11 0,0 9-3 16,4 6-1-16,4 7-5 15,-6 1-2-15,7 2-2 16,-2-5 1-16,0-3 0 16,1-4 2-16,-5-7 7 15,-2-3 10-15,-5-8 18 16,-3-2 7-16,-10-8 1 15,-3-5-7-15,-10-4-24 16,-4-10-31-16,-1-9-100 16,1-3-64-16,16-10-122 15,9-4-46-15,20 1 215 16</inkml:trace>
  <inkml:trace contextRef="#ctx0" brushRef="#br0" timeOffset="-76891.24">18232 16519 1567 0,'-2'2'593'16,"7"-1"-421"-16,3 0-33 0,10-3-30 15,8-3-27-15,7 2-47 16,1 0-8-16,-4 2-10 15,-1 1-4-15,-2 1-10 16,0 1-3-16,6-2-106 16,-9 0-74-16,-1-5 108 15</inkml:trace>
  <inkml:trace contextRef="#ctx0" brushRef="#br0" timeOffset="-76703.56">18404 16324 1074 0,'-1'-1'466'0,"1"5"-169"16,-2 3-85-16,4 10-25 15,2 4-16-15,-1 10-77 0,4 4-31 16,-1 4-36-16,1 3-9 16,-1-2-12-16,1 1-7 15,1-7-106-15,7-6-74 16,8-6 109-16</inkml:trace>
  <inkml:trace contextRef="#ctx0" brushRef="#br0" timeOffset="-76337.56">19009 16212 1411 0,'-16'-16'612'0,"8"4"-270"15,-3-2-107-15,-11 0-64 16,1 5-40-16,1 9-78 16,-3 4-23-16,5 11-19 15,-5 5-6-15,0 5-15 16,5 5-7-16,11 10-3 16,7 4 1-16,9 12 8 15,5 4 4-15,-4 2 3 16,7 1 2-16,-2-5 1 15,1-4 1-15,3-8 0 16,-5-4 1-16,-5-4 2 16,-1-3 0-16,-10-9-26 15,0-5-38-15,-6-14-100 0,-4-5-67 16,-8-14-194-16,-11-13 261 16</inkml:trace>
  <inkml:trace contextRef="#ctx0" brushRef="#br0" timeOffset="-76174.75">18656 16503 991 0,'2'7'441'0,"7"-3"-164"15,1 0-30-15,4 0-48 16,3-1-18-16,7-2-75 16,2-3-32-16,6-2-40 15,6-2-12-15,-2 3-108 16,6 2-108-16,6 1 122 15</inkml:trace>
  <inkml:trace contextRef="#ctx0" brushRef="#br0" timeOffset="-75763.46">19117 16555 1285 0,'8'49'509'15,"8"-50"-283"-15,2 1-57 16,1-1-9-16,0 0-27 16,0 2-73-16,-2 4-23 15,-4 3-22-15,-2 1-3 0,-3 4-4 16,-1-3-1-16,-7 4 2 15,0 3 0-15,-11 0-7 16,-5 3-4-16,-6-1-8 16,-3 1-3-16,1 1 5 15,3-4 3-15,9 1 0 16,7-8-3-16,6-3 3 16,5 1 5-16,9-4 11 15,5 1 8-15,8-4 7 16,4-1 2-16,5 0-1 15,-1 0-1-15,-3 1-9 16,-5-1-7-16,-7 0-72 16,1-2-75-16,1 1 87 15</inkml:trace>
  <inkml:trace contextRef="#ctx0" brushRef="#br0" timeOffset="-74878.44">12468 15948 593 0,'0'-10'284'0,"-1"0"-50"16,8 5-42-16,-2 1 15 15,0-1-20-15,5 2-55 16,-8 2-25-16,5-1-37 16,6 4-15-16,-1 7-23 15,-1 3-11-15,1 5-10 16,-8 2 2-16,-4 2 1 15,0-1-1-15,-7 4-1 0,1 2-2 16,-3-4-2-16,0 2 0 16,-2-7 0-16,3-7 0 15,0 0-2-15,-6 4-2 16,1-3-5-16,9-3-3 16,7-6-3-16,3 1-1 15,13-2 5-15,-1-1 3 16,5 1 6-16,1-3 1 15,-5-1 0-15,2 2-2 16,-6-2-2-16,-1 1-1 0,-5 2-34 16,2-1-47-16,0-3-123 15,-1-4-107-15,-2-6 187 16</inkml:trace>
  <inkml:trace contextRef="#ctx0" brushRef="#br0" timeOffset="-74432.32">12382 15747 849 0,'-26'-10'343'0,"-2"11"-185"16,4 9-53-16,-5 7-4 15,5 7-16-15,5 3-40 0,4 0-15 16,7 6-23-16,3 0-4 15,10 12-3-15,6 3-2 16,11 5-4-16,8-1 1 16,11-2-1-16,0-7 2 15,7-9 1-15,-7-6-3 16,-2-17 1-16,5-7 0 16,-8-16 5-16,4-9 6 0,-10-13 8 15,-5-6 4-15,-11-10 3 16,-3-5-1-16,-6-3 5 15,-4 1 9-15,-9 3 24 16,-5 7 5-16,-13 3 5 16,-9 2-7-16,-9 7-24 15,-4-1-8-15,-4 9-14 16,3 6-7-16,5 16-8 16,5 5-4-16,11 15-14 15,5 1-5-15,11 13-14 16,6-2-53-16,9 10 64 15</inkml:trace>
  <inkml:trace contextRef="#ctx0" brushRef="#br0" timeOffset="-71322.42">20507 16380 605 0,'-17'-6'291'0,"12"4"-43"16,-1-1-32-16,1 0-13 15,-2-1-6-15,3 2-70 16,6 3-30-16,1 2-38 15,-3-3-7-15,0 0-6 16,5 4-2-16,13 1-8 16,28 33-3-16,-23-25-8 15,5 1-4-15,-5-2-3 16,-2 1-2-16,-1-1-2 16,-2 0 0-16,-3 0-1 15,-1-2 0-15,-4-1 2 16,-3-3 2-16,-4 0 16 15,-2 0 11-15,-5 1 15 0,-7 1 2 16,-6 5-7-16,0-5-9 31,8-3-15-31,1-1-5 0,-31 16-12 0,0 1-4 16,-4-5-9-16,20-5-7 16,9-2-67-16,3-4-49 15,10 0-110-15,5 1-74 16,8-4 195-16</inkml:trace>
  <inkml:trace contextRef="#ctx0" brushRef="#br0" timeOffset="-71122.22">20798 16682 889 0,'-7'13'380'0,"-7"0"-166"15,-4-2-26-15,-3 0-7 16,-2-1-30-16,0-1-69 15,1-1-25-15,3-1-34 16,2-1-9-16,7-1-15 16,1-5-7-16,5 1-32 15,1-2-42-15,7 1-120 16,-4 0-126-16,0 0 202 16</inkml:trace>
  <inkml:trace contextRef="#ctx0" brushRef="#br0" timeOffset="-70614.85">20539 15747 891 0,'-31'-11'408'0,"31"14"-165"15,0 7-87-15,0-1-4 16,1 16-42-16,-5 2-35 15,4 7-40-15,2 4-11 16,1-2-12-16,2-4-5 16,0-5-3-16,-1-7-2 15,0-5-17-15,2-4-29 0,-1-6-77 16,-3-2-50-16,-1-3 100 16</inkml:trace>
  <inkml:trace contextRef="#ctx0" brushRef="#br0" timeOffset="-70156.92">20340 15602 778 0,'-16'-2'321'15,"0"3"-177"-15,0 7-69 16,0 2 6-16,0 8-8 15,2 5-7-15,4 9-11 16,1 6-3-16,6 7-2 0,3 3-1 16,6 5-8-16,5 1-4 15,10-2-9-15,5-3-5 16,8-5-11-16,4-9-5 16,7-10-4-16,2-3 0 15,6-18 1-15,0-4 3 16,2-15 2-16,-2-8 4 15,-7-13 8-15,-2-5 4 0,-14-11 6 16,-8 1-2-16,-15-1 2 16,-9 4 1-16,-14 6 2 15,-7 0 4-15,-13 2-2 16,-5 1-3-16,-13 3-10 16,-3 3-10-16,-3 11-11 15,1 7-2-15,9 10-9 16,7 4-2-16,10 10-9 15,5 4-6-15,9 9-15 16,3 4-40-16,14 4-121 16,5 7 132-16</inkml:trace>
  <inkml:trace contextRef="#ctx0" brushRef="#br0" timeOffset="-69223.99">21635 16512 761 0,'-7'0'401'16,"-1"-1"-45"-16,-2-1-197 16,-3-2-31-16,-29-3-29 15,32 10-31-15,-1 6-39 16,1 4-9-16,8 8-9 15,-2 3-5-15,6 7-7 16,6-4-4-16,4 2-1 16,6-6 0-16,5-4 2 15,4-7 2-15,2-9 2 16,-1 0 3-16,-1-11 2 16,0-5 2-16,-2-3 9 15,-8-4 5-15,-7-6 12 16,-7 5 8-16,-11-8 18 15,-7 4 7-15,-6 3 4 16,-4 5-5-16,-1 4-24 0,0 4-13 16,4 6-21-16,0 3-9 15,6 2-19-15,3 3-30 16,8 2-85-16,5 1-69 16,10 2 120-16</inkml:trace>
  <inkml:trace contextRef="#ctx0" brushRef="#br0" timeOffset="-68772.94">21903 16207 933 0,'0'1'485'0,"-6"2"-75"15,3 8-232 1,0 0-114-16,-2 18 3 0,4 20-19 15,1 9-17-15,1 0-15 16,2 3-3-16,1-3-4 16,3-8-1-16,5-9-4 15,-3-8 0-15,-2-12 1 16,3-3 2-16,-8-10 13 16,0-5 8-16,-4-11 4 15,-9-6 0-15,2-4-14 16,5-5-10-16,2 0-8 0,2 1-7 15,6 3-3-15,2 4 3 16,4 3 7-16,4 2 4 16,4 8 5-16,-1 2 4 15,-1 11 9-15,1 7 5 16,-6 4 11-16,-2 5 3 16,-7-2-5-16,-3-2-2 15,-6-7-3-15,-7-2 0 0,-8 0 3 16,-2-2-1-1,1-1-13-15,5-4-11 0,4-5-45 16,3-2-39-16,4-6-110 16,-2-3-77-16,17-2 160 15</inkml:trace>
  <inkml:trace contextRef="#ctx0" brushRef="#br0" timeOffset="-68472.94">22311 16588 1040 0,'13'7'459'0,"-7"-3"-187"15,-3 1-32-15,1 6-33 16,-4 1-32-16,8 11-66 16,-3 4-28-16,1 7-29 0,-1 5-9 15,-1 6-21-15,1 1-5 16,1 1-6-16,5 1-3 15,-2-2-1-15,0-2 0 16,-9-8 5-16,-8-8 4 16,-10-8 1-16,-7-9-19 15,-4-7-80-15,0-3-81 0,-4-19 95 16</inkml:trace>
  <inkml:trace contextRef="#ctx0" brushRef="#br0" timeOffset="-68309">22168 16219 1181 0,'10'5'458'16,"0"-2"-290"-16,2 9-115 16,-1 3-1-16,2 3-45 15,4 7-77-15,4 5 44 16</inkml:trace>
  <inkml:trace contextRef="#ctx0" brushRef="#br0" timeOffset="-67458.43">22985 16198 1124 0,'-4'1'443'0,"-8"4"-282"16,-3 5-30-16,0 6-27 15,-1 1-18-15,-3 9-40 0,2 5-18 16,4 17-18-16,-1 1-5 15,17 22-4-15,0 3 1 16,11 0-2-16,3 1 0 16,0-18 0-16,2-9-2 15,-2-13-1-15,6-4-7 16,-2-13-87-16,9-1-91 16,0-14 116-16</inkml:trace>
  <inkml:trace contextRef="#ctx0" brushRef="#br0" timeOffset="-67185.51">23110 16436 1356 0,'-3'-5'500'0,"5"3"-359"16,4 0-31-16,7 3-2 15,4 0-14-15,15 2-40 16,6-1-8-16,11 0 2 16,-1-2 4-16,0 2-7 15,-8-1-7-15,-8 2-19 0,-6 1-6 16,-3 3-6-16,0-3 0 16,-8-2-44-16,1 0-37 15,-13-2-77-15,-3-4-63 16,-3 0-279-16,2 3 326 15</inkml:trace>
  <inkml:trace contextRef="#ctx0" brushRef="#br0" timeOffset="-66964.12">23392 16485 628 0,'-6'8'383'0,"-1"1"-42"0,8 0-94 16,1 3-19-16,0 6-35 15,5 3-19-15,-7 2-37 16,1 5-19-16,2 4-41 15,-3-3-19-15,7 6-27 16,-3-2-10-16,-5-7-9 16,2 3-3-16,-1-10-3 15,0 0 0-15,3-5-5 16,-3-4-24-16,0-3-77 16,-5-3-60-16,5-10-165 15,4-4 198-15</inkml:trace>
  <inkml:trace contextRef="#ctx0" brushRef="#br0" timeOffset="-66706.66">23842 15965 1543 0,'-4'1'590'0,"-4"6"-401"15,-2 2-29-15,-6 9-12 16,-5 6-38-16,-2 5-64 16,-3 3-24-16,8 1-86 15,0-4-69-15,5 2 82 16</inkml:trace>
  <inkml:trace contextRef="#ctx0" brushRef="#br0" timeOffset="-66267.15">24146 16239 973 0,'-36'-30'433'0,"36"29"-174"15,4 1-78-15,3 4-60 16,2 3 7-16,4 6-23 16,1 5-16-16,2 8-27 15,0 5-6-15,-4 14-14 16,-2 4-8-16,-6 7-10 16,-4 2-3-16,-5 0-5 15,-3-2-1-15,-5-11-2 16,-1-3-4-16,-5-15-29 15,1-6-42-15,4-6-131 16,1-13-140-16,13 1 206 16</inkml:trace>
  <inkml:trace contextRef="#ctx0" brushRef="#br0" timeOffset="-66052.77">24388 16509 1188 0,'7'5'465'15,"-2"-4"-258"-15,8 0-80 16,8-1-18-16,1 0 1 0,11-2-35 16,3-1-11-16,0 1-20 15,2 1-8-15,-5 2-16 16,-5 0-22-16,-8 2-112 15,-3-1-86-15,-7-4 117 16</inkml:trace>
  <inkml:trace contextRef="#ctx0" brushRef="#br0" timeOffset="-65855.58">24575 16323 1057 0,'-2'7'478'15,"3"8"-207"-15,0 8-106 16,1 6-19-16,1 7-39 16,0 1-30-16,2 5-35 15,1-3-14-15,-1-1-15 0,3-5-6 16,4-7-70-16,6-6-80 16,2-6 91-16</inkml:trace>
  <inkml:trace contextRef="#ctx0" brushRef="#br0" timeOffset="-65491.03">25276 16271 1294 0,'3'-18'627'0,"-3"2"-251"0,-12 3-110 15,-4 1-33-15,-3 4-88 16,-3 4-49-16,-1 5-55 15,5 1-17-15,-2 4-20 16,5 8-7-16,2 4-7 16,-2 6-4-16,4 6 1 15,4 2 2-15,4 12 2 16,3 1 2-16,7 13 2 16,1-1 2-16,3 0 2 15,1 0 0-15,0-9 1 16,1-6 0-16,-4-4 0 15,-3-2 0-15,-1-6-14 0,-5-2-10 16,-1-12-35-16,-5-2-27 16,-3-9-66-16,-2-5-52 15,-2-9-38-15,0-6 134 16</inkml:trace>
  <inkml:trace contextRef="#ctx0" brushRef="#br0" timeOffset="-65331.18">24983 16514 1191 0,'4'-1'481'0,"8"1"-287"16,6-1-5-16,3-2-29 15,5-1-37-15,6 0-70 16,1 1-26-16,0 1-82 16,4 2-69-16,2 3-215 15,6 7 208-15</inkml:trace>
  <inkml:trace contextRef="#ctx0" brushRef="#br0" timeOffset="-64871.75">25509 16532 1280 0,'-1'1'562'0,"-3"1"-278"16,-2 5-125-16,-2 8-17 15,-10 35-54-15,20-23-30 16,-1 3-28-16,3-3-10 16,2-6-10-16,6 2-5 15,5-11-5-15,2 0-2 16,3-10 1-16,0-8 1 16,0-9 0-16,0-3 1 0,-1-6 3 15,-5-1 2-15,-5-3 5 16,-3-3 3-16,-6 10 5 15,-1 8-1-15,0 11-7 16,-1 4-3-16,-3 12-6 16,2 7-1-16,-1 10 4 15,2 3 1-15,2 2 0 16,2 2-1-16,5 3-1 16,3 1-1-16,1 1 2 15,-1-5 2-15,-2-4 3 16,-2-1 6-16,-8-6 21 15,-3-3 7-15,-9-7 9 16,-3-5-3-16,-5-9-28 16,-3-2-23-16,-1-7-85 15,-1-11-59-15,5-7-129 16,6-6-92-16,17-4 233 0</inkml:trace>
  <inkml:trace contextRef="#ctx0" brushRef="#br0" timeOffset="-64617.83">26040 16364 1441 0,'-4'-5'559'0,"10"7"-315"16,5-1-77-16,5 2-26 15,2 0-17-15,5-3-73 16,0 1-17-16,1 1-12 16,-1 0-3-16,0 5-34 15,0-1-50-15,-3 0-128 16,0-4-94-16,2-2 168 16</inkml:trace>
  <inkml:trace contextRef="#ctx0" brushRef="#br0" timeOffset="-64412.23">26200 16211 1187 0,'-11'3'530'0,"3"-1"-247"15,6 7-98-15,0 4-3 16,2 6-46-16,2 3-32 16,4 7-48-16,-1-1-22 15,4 9-20-15,0-2-6 16,1-2-14-16,3-1-38 15,3-6-74-15,7 0-54 0,1-1-186 16,8-1 227-16</inkml:trace>
  <inkml:trace contextRef="#ctx0" brushRef="#br0" timeOffset="-64063.09">26922 16208 1162 0,'2'-15'533'0,"-2"2"-169"16,-14-1-95-16,-6 4-62 15,2 8-30-15,-16 1-81 16,3 2-25-16,-4 8-33 16,0 1-12-16,7 5-26 15,9 5-10-15,10 3-7 0,3 6-1 16,10 11 6-16,2 5 5 15,5 6 4-15,0 6 3 16,0 4 0-16,1-2 1 16,1 0-1-16,3-7 0 15,4-8-2-15,-2-3 2 16,-3-3 0-16,-1-4 0 16,-5-7-23-16,1-3-42 15,-12-13-147-15,-8-6-151 16,-13-8 221-16</inkml:trace>
  <inkml:trace contextRef="#ctx0" brushRef="#br0" timeOffset="-63871.36">26595 16520 954 0,'-8'-1'436'0,"11"1"-139"15,5-1-74-15,7-1-46 16,5 1 13-16,6-2-47 15,3 0-37-15,6-2-61 16,-1 1-10-16,1 3-148 16,4-1-73-16,7 2 111 15</inkml:trace>
  <inkml:trace contextRef="#ctx0" brushRef="#br0" timeOffset="-63436.22">27040 16505 961 0,'-47'32'413'15,"45"-32"-185"-15,2 0-74 16,8-2-25-16,8-1 6 0,3-1-13 16,3 2-12-16,5 1-7 15,-2-1 0-15,1 2 1 16,3 2-4-16,0 1-10 15,3 4-4-15,-1 1-18 16,-2 3-10-16,-6 3-25 16,-8-2-12-16,-6 4-10 15,-9-1-1-15,-6 0-4 16,-4 0-2-16,-19 1-4 16,2 0 0-16,-9 0-1 15,0 3-1-15,8-4 2 16,5 0-1-16,11-7-2 15,5 0-2-15,7 0-3 16,2-3 0-16,9 0 3 16,3-4 4-16,9 0 10 15,3-1 5-15,10 0 8 16,2 0 1-16,-1-2-6 0,-3 2-3 16,-10-2-43-16,-4 2-54 15,-3 0-132-15,3 0 102 16,8-4 36-16</inkml:trace>
  <inkml:trace contextRef="#ctx0" brushRef="#br0" timeOffset="-61684.81">28216 16455 460 0,'-1'-1'294'15,"0"0"-34"1,-2 0-49-16,-2-1-19 0,2 1-33 15,1-1-17-15,0 1-33 16,1 0-16-16,0 0-26 16,0 0-10-16,1 0-15 15,5 0-8-15,23 1-15 16,32 4-6-16,-26 1-7 16,-1-3-1-16,-11-1-1 15,-2 1 2-15,-7 2-65 16,-2 1-75-16,-1 0 86 15</inkml:trace>
  <inkml:trace contextRef="#ctx0" brushRef="#br0" timeOffset="-61468.22">28261 16594 803 0,'7'3'393'15,"5"0"-144"-15,7-3-59 0,4-3 7 16,9-1-43-16,-2 1-24 16,-3-4-40-16,-4 4-21 15,-6 2-27-15,-6 0-14 16,1 3-62-16,-3 2-53 0,-5-3-162 16,5-1-341-16,8-9 391 15</inkml:trace>
  <inkml:trace contextRef="#ctx0" brushRef="#br0" timeOffset="-60562.37">28227 15692 668 0,'30'13'345'16,"-25"-5"-102"-16,-4 2-72 15,-1 4-14-15,0 11-45 16,-3 4-25-16,-2 4-43 16,2 6-10-16,1-5-16 15,3 0-6-15,2-6-7 0,0-5 2 16,1-6-77-16,-1-7-81 15,-1-1 96-15</inkml:trace>
  <inkml:trace contextRef="#ctx0" brushRef="#br0" timeOffset="-60294.68">28145 15864 586 0,'0'0'323'0,"3"9"30"15,2 0-229-15,3 7-4 0,2 9-6 16,0 2-31-16,4 2-37 16,2-2-10-16,4-8-11 15,5-3-2-15,1-8-8 16,2-6-3-16,0-5-3 16,3-13-2-16,-2-10-34 15,0-6-26-15,1-7-132 16,-5-4 118-16</inkml:trace>
  <inkml:trace contextRef="#ctx0" brushRef="#br0" timeOffset="-59744.61">27682 14659 524 0,'0'0'251'15,"0"0"-53"-15,0 0-23 16,3 21-11-16,10 36-34 15,-6-15-71-15,1 1-23 16,3-4-26-16,3 3-3 16,3-10-2-16,-1-2-1 0,-3-8 1 15,-1-7-4-15,-12-6-231 16,-5-5 174-16</inkml:trace>
  <inkml:trace contextRef="#ctx0" brushRef="#br0" timeOffset="-59465.81">27688 14684 710 0,'8'-6'326'0,"6"3"-111"16,6 2-52-16,6 2-11 15,2 5-29-15,2 4-49 16,0 4-15-16,-11 5-26 0,-2 2-8 15,-5 4-10-15,-6 0-3 16,1 3-2-16,-7-6 0 16,0-3 0-16,-5-3 0 15,-1-4-2-15,-6 3-5 16,-3-4-38-16,-3 0-30 16,-3-6-112-16,2-7-135 15,0-2 202-15</inkml:trace>
  <inkml:trace contextRef="#ctx0" brushRef="#br0" timeOffset="-59183.21">27975 14761 733 0,'12'7'350'0,"1"3"-121"16,-1 3-43-16,-9 8-51 15,-4-1-36-15,2 5-53 16,3-2-20-16,0-7-19 15,5 2-1-15,-5-14-2 16,2 0 3-16,-4-5 9 16,-2-4 6-16,1-3 5 15,-1-5-1-15,-2-5-6 16,1 1-4-16,0-7-8 16,1-1-4-16,2 0-4 15,3 5-2-15,3 4-5 0,1 5-37 16,1 4-106-16,-1 2-86 15,3 5 133-15</inkml:trace>
  <inkml:trace contextRef="#ctx0" brushRef="#br0" timeOffset="-58843.85">28205 14848 525 0,'9'11'314'0,"2"-1"-40"0,1-10-69 16,-1 0-25-16,6-5-52 15,-2-5-34-15,4 2-53 16,-1-4-16-16,-2-4-12 16,-3 1 1-16,-2 1 3 15,-2 1 4-15,-11-2 2 16,1 3 3-16,-13-2 5 16,-2 0 3-16,-2 3 3 15,-2 3-3-15,3 8-14 16,4 5-8-16,5 8-16 15,6 6-4-15,2 8-2 16,2-1 3-16,5 0 2 16,4-2 1-16,-1-5-1 15,3-2-1-15,6 1-30 0,-4-6-40 16,7-3-127 0,-4-2-111-16,-4-8 191 0</inkml:trace>
  <inkml:trace contextRef="#ctx0" brushRef="#br0" timeOffset="-57968.93">28486 14765 836 0,'-2'0'424'0,"2"6"-135"15,-1 3-103-15,1 2-31 0,1 4-42 16,-1-2-24-16,1 2-40 16,6-1-15-16,-2-4-19 15,6 0-3-15,-1-5-2 16,-2-2-3-16,3-2-1 15,-2-3-3-15,2-3-15 16,1-4-11-16,-1 0-31 16,-3-5-17-16,1 0-11 15,0-3 6-15,-1 2 29 16,1 4 19-16,-1-1 25 16,-4 4 3-16,-1 6-16 15,-1-2-15-15,2 8-36 16,0-2-8-16,2 6 12 15,3 6 14-15,-2-4 36 16,2 4 16-16,-1-3 50 0,-2-5 23 16,-1 4 36-16,-2-1 13 15,0-1-15-15,-1-1-15 16,-2-5-27-16,0 2-15 16,-1-7-85-16,0 2-62 15,0 0-156-15,0-7-106 16,0-9-95-16,2-26 46 15,-1 21 151-15,-2 0 105 0,-8-4 200 16,-1-3 56-16,0 9 106 16,0 1 53-16,3 10 28 15,3 6-26-15,1 2-97 16,4 1-51-16,1 2-70 16,-1-2-20-16,0 0-12 15,0 0-15-15,0 0-65 16,11 4-38-16,5 4-95 15,29 11-42-15,-19-12 11 16,-1 0 35-16,-1 1 97 16,-5-2 58-16,0 3 77 15,-2-4 39-15,-5 1 72 16,4 0 30-16,-13-3 26 16,0 0-5-16,-3 0-28 15,-1-3-20-15,0 0-47 16,0 0-27-16,-4 11-45 15,0 7-13-15,-7 26-16 0,19-23-5 16,6-8-3-16,0-1-2 16,3-9 1-16,1-3 1 15,-4-5 4-15,0-5 1 16,1-3 4-16,-8-5-4 16,-7-1-7-16,-6 2 1 15,-8 0-2-15,-1 2 4 0,-6 2 6 16,2 1 0-1,-2 4 1-15,-1 4-1 0,9 4-7 16,5 2-5-16,2 3-12 16,6 2-37-16,8-1-94 15,7 1-44-15,2-4-115 16,8 1-36-16,-1-8 229 16</inkml:trace>
  <inkml:trace contextRef="#ctx0" brushRef="#br0" timeOffset="-57660.68">29010 14676 697 0,'6'-3'367'0,"-1"6"-91"16,0 6-42-16,-5 6-67 16,-2 3-24-16,-3 3-46 15,2 0-29-15,3-2-49 16,7-3-13-16,3-5-9 0,-1-4-2 16,7-5 1-1,-1 0 2-15,0-5-1 0,4 3-6 16,-4-8-53-16,0-2-59 15,-3-5-109-15,-2-7-32 16,-1 5 31-16,-1-4 61 16,-1 8 147-16,-3 2 79 15,-2 6 102-15,-1 5 23 16,-3 9 3-16,-1 6-24 0,-4 7-51 16,0 1-19-16,2 4-36 15,3-7-14-15,3-3-27 16,4-4-7-16,5-8-24 15,1-2-43-15,6-8-107 16,0 0-110-16,0-11 168 16</inkml:trace>
  <inkml:trace contextRef="#ctx0" brushRef="#br0" timeOffset="-57377.53">29359 14686 939 0,'9'-8'432'0,"-5"2"-192"15,3 2-29-15,-8 0-80 16,-7-1-36-16,2 5-47 0,2 2-13 16,-1 4-13-16,0 4 0 15,5 5-5-15,0 4-2 16,2 3-1-16,3-2-1 16,1-2 4-16,0 0 3 15,4-7 3-15,-3 3-1 16,0-2-2-16,-2-3-2 15,-2-1-2-15,-3-2 3 16,-2-3 4-16,1 2 1 0,0-5-40 16,0 0-46-16,0 0-128 15,-23 4-93-15,-26 6 172 16</inkml:trace>
  <inkml:trace contextRef="#ctx0" brushRef="#br0" timeOffset="-56765.33">28124 15235 907 0,'0'0'370'0,"0"-1"-235"16,0 0-17-16,0 0-35 15,-1 0-18-15,0 0-16 16,0 0-4-16,-1 0-6 16,-10-1-6-16,0 2-13 15,-24 16-5-15,31-2-10 16,2 4-4-16,7 3-3 15,2-7 1-15,8 3 4 16,0 0 4-16,0-7 12 16,1 4 4-16,-4-5 1 15,-2 0 1-15,-5 1-2 16,0-2 3-16,-4 1 10 16,-2 1 1-16,-5-4-4 0,-2 2-5 15,-5-7-19-15,2-1-17 16,2-1-64-16,1-4-62 15,6-2-217-15,4-4 223 16</inkml:trace>
  <inkml:trace contextRef="#ctx0" brushRef="#br0" timeOffset="-56602.88">28249 15141 626 0,'22'-1'367'0,"-13"1"-15"16,2 6-128-16,-8 12-92 15,-9 4-23-15,5 13-44 16,-7 1-17-16,7-2-17 16,5 1-7-16,2-7-12 15,3-4-6-15,0-6-31 16,5-5-59-16,-4-7 56 16</inkml:trace>
  <inkml:trace contextRef="#ctx0" brushRef="#br0" timeOffset="-55672.59">28444 15284 889 0,'-7'14'383'0,"5"1"-158"0,-3-1-74 16,2 5-27-16,-2 1-28 16,7-5-64-16,1-4-19 15,0-7-37-15,1-1-25 16,-4-5-66-16,0 1-53 15,0 0-143-15,0 0-16 16,1-11 66-16,-2-8 59 16,-6-30 186-16,-5 19 54 0,-2 4 81 15,12 0 49-15,-3 5 70 16,-2 1 16-16,8 11-41 16,-6 4-46-16,5 3-83 15,4 4-31-15,2 4-37 16,6-1-35-16,6 4-43 15,1-4-7-15,10 1-6 16,2-4 24-16,1-1 37 16,5 1 5-16,-5-1 8 15,0 1 2-15,-8 1 10 16,-1 0 15-16,-12 0 29 16,-2 1 22-16,-8-3 46 15,-2-3 5-15,-6 0-7 16,-2 0-9-16,-3 0-42 15,2 3-16-15,-1 5-25 16,2 5-14-16,3 9-16 16,0-2-5-16,7 7-1 0,1-2 2 15,6-3 3-15,0-4 2 16,-1-7 0-16,1-2 2 16,-3-6-1-16,1 1 0 15,3-6-4-15,0-7-11 16,5-7-15-16,-1-5-1 0,1-5 6 15,-1 1 11 1,-5-2 17-16,-2-2 3 0,-4 2 1 16,-2 4 0-16,-1 9 7 15,1 10 5-15,-2 8-2 16,-2 5-1-16,-3 15-5 16,-5 6-5-16,5 9 0 15,1 3-1-15,6-4 0 16,3-1 0-16,9-4 3 15,3-5 1-15,3-7-3 16,2-2-2-16,5-11-5 16,0 2-1-16,3-7-2 15,-1-6 0-15,-1-5 0 16,-5-5 1-16,-1 0 3 16,-3 0 5-16,-10 2 10 15,-3 0 3-15,-8 2 5 16,-6 1-1-16,-5 5-3 0,1 4 0 15,-3 4 3-15,5 7 0 16,5 2-3-16,-1 4-6 16,8 4-6-16,1 1-1 15,5 5 3-15,8-5 1 16,-6-4 3-16,5-3 0 16,3-4-4-16,3 2-3 15,2-2-13-15,0-5-31 16,1-2-124-16,0 1-96 0,5-1 150 15</inkml:trace>
  <inkml:trace contextRef="#ctx0" brushRef="#br0" timeOffset="-54359.3">29270 16590 611 0,'55'-6'322'0,"-50"-6"-58"16,-6-3-20-16,-3 2-28 15,1 0-25-15,-4 2-55 16,-3 2-24-16,-3 5-48 16,-7 1-21-16,-3 8-24 15,-1 5-10-15,7 10-12 16,4 8-3-16,6 7-3 15,3-1-1-15,8 0 3 16,4-1 2-16,8-7 3 16,2-5 1-16,6-8 1 15,1-9 0-15,2-5 2 16,3-2 2-16,-6-15 4 16,0 1 2-16,-11-7 6 15,-7-8 0-15,-2 5 4 0,-4-2 2 16,-3 3 4-16,-4 5 5 15,-5 3 2-15,1 1-2 16,-5 4-9-16,0 2-9 16,-2 5-30-16,-6 4-21 15,7 4-58-15,1 4-52 16,10 5-169-16,5 4 201 0</inkml:trace>
  <inkml:trace contextRef="#ctx0" brushRef="#br0" timeOffset="-53846.73">29612 16274 1211 0,'-5'-8'465'0,"2"2"-325"15,0 3-15-15,3 12-31 16,0 4-25-16,3 14-40 16,0 13-6-16,1 11-2 15,0 9 0-15,1 6-5 0,0 0-2 16,3-10-3-16,-1-9-2 16,2-13-3-16,-1-11 0 15,-3-11 0-15,0-6 2 16,-5-12 4-16,0-5 2 15,-3-6 3-15,1-5-1 16,1-1-6-16,0-3-2 16,3 1-2-16,4 4 3 15,2 2 12-15,3 6 5 0,7 6 9 16,2 2 3-16,0 9-4 16,2 5-2-16,-6 8 1 15,-5 1 2-15,-6 2 0 16,-2 1-2-16,-6-1-9 15,-5-6-4-15,-7 0-1 16,-7-1 1-16,-1-3-2 16,0 0-3-16,-1-6-18 15,2 2-23-15,5-6-61 16,4 0-35-16,7 0-75 16,6-1-40-16,6-7-200 15,5-5 280-15</inkml:trace>
  <inkml:trace contextRef="#ctx0" brushRef="#br0" timeOffset="-53592.05">29955 16553 1225 0,'4'8'489'16,"-1"7"-308"-16,2 5 6 15,2 10-21-15,0 2-34 16,-1 6-60-16,0 5-20 15,-3 4-25-15,2 4-6 0,-1 0-8 16,-2-1-1-16,-2-5 0 16,-4-4 2-16,-11-6 3 15,-5-6 2-15,0-12-33 16,5-13-40 0,-1 0-117-16,-14-10-77 0,1-15 147 15</inkml:trace>
  <inkml:trace contextRef="#ctx0" brushRef="#br0" timeOffset="-53433.93">29786 16246 1204 0,'40'-30'492'0,"-10"19"-283"16,-2 3-46-16,-11 4-70 15,2 10-9-15,-10 3-65 16,5 4-57-16,12 7-115 0,-2-4 95 15</inkml:trace>
  <inkml:trace contextRef="#ctx0" brushRef="#br0" timeOffset="-52867.43">30429 16231 1034 0,'-1'-9'446'16,"-1"7"-200"-16,2-2-42 16,-7 6-28-16,-4 3-32 15,-4 6-74-15,-8 4-19 0,4 16-31 16,-1 5-8-16,3 16-8 16,7 2-1-16,5 12-2 15,5 2 0-15,14-4 0 16,-1-2 0-16,3-12-1 15,1-8 0-15,-6-11 0 16,6-2-1-16,-1-10-26 16,3-1-33-16,-1-7-125 15,1-1-105-15,1-6 177 16</inkml:trace>
  <inkml:trace contextRef="#ctx0" brushRef="#br0" timeOffset="-52111.27">30694 16452 824 0,'-15'-8'404'16,"-25"-9"-153"-16,26 17-45 15,2 1 0-15,0-1-26 16,2 0-17-16,5 0-34 16,3 0-21-16,8 0-33 15,-6 0-15-15,0 0-17 16,20 4-2-16,41 9 1 16,-19-9-3-16,7-2-4 15,1-2-3-15,-7-2-9 16,-8-1-3-16,-8 1-7 15,0 1-1-15,-1 1-3 16,-3 0-1-16,-7-1 1 16,-8 1-13-16,-5-2-45 0,-5 0-25 15,-4-1-49-15,5 2-17 16,0 0-18-16,0 0-12 16,-14-1-7-16,-35-2 20 15,27 9 58-15,5-1 34 0,-1 3 60 16,8 0 21-16,4-2 37 15,-8 0 22-15,13 0 42 16,-6-1 12-16,6 2 9 16,6 0-1-16,-6 9-14 15,5 4-12-15,0 9-26 16,-3 6-16-16,-1 1-26 16,1 0-9-16,0-1-13 15,1-2-3-15,3 0-6 16,-2 0-3-16,4-1-5 15,1-5-2-15,-5-5-38 16,2-5-46-16,-3-7-134 16,-2-4-50-16,10-5 154 15</inkml:trace>
  <inkml:trace contextRef="#ctx0" brushRef="#br0" timeOffset="-51752.09">31128 16112 1077 0,'16'-12'531'0,"1"-3"-77"16,-2 3-347-1,-1 12-40-15,-3 5 12 0,2 16 8 16,2 9-7-16,4 7-4 15,-2 7-1-15,-2 1 0 16,1 4-5-16,0 9-21 16,0 1-8-16,-4 6-12 15,-4-4-2-15,-7-6 1 16,-1-4 2-16,2-8 1 16,-4-4-4-16,-4-5-7 15,-5 1-6-15,-2-2-6 16,-4-1-2-16,4-6-2 15,0-3 1-15,-2-9-5 16,4-3-8-16,-3-5-34 16,6-3-32-16,1-2-100 15,2-1-63-15,4-3-165 0,1-4 241 16</inkml:trace>
  <inkml:trace contextRef="#ctx0" brushRef="#br0" timeOffset="-34837.81">31772 17200 544 0,'0'-1'239'0,"0"-1"-111"16,0 1-31-16,0 0 7 15,0 0-6-15,0-1-9 16,0 0-12-16,0 1 0 16,0 0-1-16,0-1-3 15,0 1-10-15,0 0-2 0,0 0-1 16,0 0 2-16,0 1 0 16,0 0-2-16,10 21-2 15,7 34-2-15,-13-15-7 16,-5 1-6-16,2 1-14 15,-3 3-6-15,-4-5-10 16,7-2-4-16,1-7-4 16,6-3 0-16,-4-10-1 15,0-6-1-15,-6-7-9 16,-1-7-24-16,1-1-61 16,1 2-51-16,0-6-260 15,0-23 264-15</inkml:trace>
  <inkml:trace contextRef="#ctx0" brushRef="#br0" timeOffset="-34016.07">31760 17171 789 0,'2'-2'363'0,"0"-6"-76"15,1 3-185-15,1 2 14 16,-2-3 23-16,0 5-6 0,-2 1-44 15,0-1-15-15,0 0-16 16,4 0-3-16,6 0-10 16,0 1-6-16,-3 0-13 15,34 1-7-15,-30-3-9 16,4 4-3-16,3 0-3 16,-1 1-1-16,0-1-1 15,-1-3 1-15,3 1 0 16,-1-1 0-16,6 1 1 15,0 5 2-15,-7-3 5 16,0 4 3-16,-7-3 3 16,-5 0 2-16,0 1 1 15,-3 4 0-15,-1 4 1 16,0 2 0-16,-1 1-2 16,1 2-2-16,0 5-2 15,-1 0-1-15,0 7 1 16,0 0 1-16,-1 0-1 0,1 1-2 15,0 0-4-15,-1 1-2 16,1-5-1-16,0-2-2 16,1-5-2-16,-1-6 0 15,1-3-2-15,0-1-1 16,-1-6-25-16,2-3-20 16,-2 2-43-16,0-3-21 15,-2 0-36-15,1 0-20 16,0 0-32-16,0 0-22 0,-2-9-36 15,-3-4 12-15,-16-25 71 16,12 30 50-16,-6 1 130 16,-6-2 45-16,-1 7 48 15,3 0 17-15,-5 1 16 16,9 2 8-16,2 0 4 16,0 0-2-16,5 3-11 15,4-2-9-15,0 0-22 16,4 1-9-16,0-2-23 15,0 0-8-15,0 0-10 16,1 0-4-16,0 0-5 16,5 3-4-16,7 3-10 15,3-1-5-15,27 7-9 16,-28-12-1-16,4 1-3 16,-1 0-1-16,7 1 0 0,-3-2-1 15,-4 2-1-15,-3-1-1 16,-5 2-1-16,-2 0-1 15,-3-2-26-15,-1 1-31 16,-6-4-88-16,1 2-68 16,1-1-253-16,0 0 294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6:34:31.5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6973 6037 388 0,'0'-1'302'0,"4"1"-12"16,-4 0-5-1,0-1-45-15,0 0-61 0,0 0-28 16,-1 0-43-16,0 0-14 16,-1 0-25-16,0-4-10 15,-17 1-18-15,-30-24-9 16,20 27-14-16,1 2-5 15,2 6-11-15,0 0-2 16,11 4-7-16,1-1-1 0,8 1-6 16,2 7-1-16,5-1 0 15,4 2 0-15,8-4 5 32,-6-7 2-32,0 0 3 0,25 18 2 0,9 2 4 15,4 0 1-15,-18-12 5 16,1 1 1-16,-11-4 5 15,-7-1 4-15,-8-2 14 16,-6 1 11-16,-1-1 18 16,1 0 5-16,-6 0-4 15,-2-3-9-15,-14-3-19 16,-8-2-8-16,0-2-16 16,1 0-16-16,10-5-62 15,6-2-45-15,11-2-130 16,5-3-90-16,10-3 210 0</inkml:trace>
  <inkml:trace contextRef="#ctx0" brushRef="#br0" timeOffset="243.7">7152 5931 774 0,'0'14'382'15,"2"-8"-131"-15,-1 2-3 0,-1 10-49 16,0 4-50-16,0 15-69 16,0 3-25-16,9-10-33 31,-5-14-9-31,1-1-10 0,16 43-3 0,7-9 0 16,3-6-2-16,-7-28-4 15,1-6-40-15,0-10-171 16,-4-6 151-16</inkml:trace>
  <inkml:trace contextRef="#ctx0" brushRef="#br0" timeOffset="418.34">7127 6066 678 0,'-11'-7'377'0,"9"7"-44"0,3 2-165 16,2-1-47-16,-3-1-42 15,0 0-39-15,9 0-7 16,16 0-18-16,31-3-6 16,-23-3-2-16,4-2-40 15,3 7-163-15,3 3 139 16</inkml:trace>
  <inkml:trace contextRef="#ctx0" brushRef="#br0" timeOffset="913.11">7621 6139 733 0,'-7'-8'398'0,"6"7"-76"16,-2-2-86-16,-1-1-72 16,3 3-61-16,0-1-72 15,0 1-20-15,0 0-12 16,0 0-3-16,0 0-2 15,0 0-1-15,0 0 3 16,-1 1 2-16,1 0 4 16,0 0 3-16,0 0 2 15,0 0-2-15,0 0 3 16,0 0 4-16,0 0 6 0,0 0 9 16,1 0 12-16,0 0 6 15,1 5 7-15,3 15-3 16,5 33-17-16,-8-31-7 15,3-2-15-15,-1-2-2 16,0-4-3-16,-1-4 0 16,2-5 4-16,-2 0 4 0,-2-4 12 15,0-2 6-15,-2 0-1 16,1 0-4-16,0-1-13 16,0-2-8-16,-3-19-8 15,-5-31-1-15,9 25-5 16,4-2-3-16,5 6-37 15,1 3-29-15,3 5-119 16,0 2-83-16,4 10 174 16</inkml:trace>
  <inkml:trace contextRef="#ctx0" brushRef="#br0" timeOffset="1340.37">7971 6154 617 0,'4'-1'369'0,"-3"-4"-33"0,3 0-57 16,-9-3-89-16,-2 0-35 15,-5-2-45-15,-6-2-14 16,4 3-25-16,0 1-9 16,-2 3-21-16,4 5-9 15,-2 5-15-15,1 2-10 16,1 10-8-16,1 0-2 15,5 8 0-15,5 2 1 16,8-3 0-16,2-1 1 16,4-8 0-16,-1-2 0 0,4-7 1 15,3-5 0-15,1-5 0 16,0-4 1-16,-2-8 2 16,-5-2 0-16,1-1 0 15,1 1 2-15,-6 4-1 16,2 5 0-16,-6 5 1 15,-2 3-1-15,-1 4 6 16,-2-3 3-16,0 0 6 16,0 0 1-16,2 13-4 15,1-1-5-15,11 26-7 16,-7-26-4-16,3-8-42 16,-2 1-60-16,3-5-217 15,1-4 205-15</inkml:trace>
  <inkml:trace contextRef="#ctx0" brushRef="#br0" timeOffset="1516.85">8195 6174 1026 0,'32'-1'474'16,"-25"17"-220"-16,-4 0-8 15,4 1-124-15,-3 0-34 0,1-4-61 16,2-1-10-16,-2-3-11 15,0-4-14-15,-2-3-97 16,0-2-69-16,-3-1 101 16</inkml:trace>
  <inkml:trace contextRef="#ctx0" brushRef="#br0" timeOffset="1680.22">8171 5904 1036 0,'-4'5'452'0,"4"-3"-229"16,0-1-50-16,0-1-40 16,0 0-50-16,0 0-55 15,0 0-8-15,5 3-122 0,7 8-97 16,30 30 125-16</inkml:trace>
  <inkml:trace contextRef="#ctx0" brushRef="#br0" timeOffset="2081.75">8478 6239 532 0,'17'5'329'15,"-3"-3"-34"-15,0-2-18 16,-2-4-98-16,0-5-31 0,2-6-50 16,0-2-17-16,-6-2-18 15,-1 1-2-15,-9 3 5 16,-4 0 3-16,-6 4 2 15,-6-1-3-15,0 3-17 16,-4 3-11-16,0 5-20 16,7 0-7-16,-1 4-16 15,9 2-10-15,10 8-12 16,1 6-1-16,12 11 10 16,-1 5 6-16,6 5 13 15,-2 0 4-15,3-1 5 16,2 0 3-16,-6-3 5 15,3-4 2-15,-7-4 3 16,-5-3 2-16,-7-3 9 16,-3-2 5-16,-9-5 6 0,-5-4 1 15,-3-6-12-15,1-4-21 16,0-6-77-16,3-3-53 16,0-21-163-16,4-11 170 15</inkml:trace>
  <inkml:trace contextRef="#ctx0" brushRef="#br0" timeOffset="2443.84">8713 5903 1052 0,'15'21'496'0,"-5"9"-233"15,-1 4-18-15,-3 0-125 16,-2 3-42-16,-1 0-46 15,2-4-12-15,-3-3-10 16,0-6 0-16,-1-8 0 16,-1-5 1-16,0-7-1 15,0-3-1-15,1-2-13 16,-1-1-7-16,0 1-5 16,1-6-2-16,7-15 10 15,15-30 2-15,-8 34 4 16,3 7 0-16,-4 4 8 15,-2 5 12-15,-4 6 22 0,2 3 10 16,-6 6 14-16,2 6-6 16,-2-1-21-16,-2 3-10 15,6-3-25-15,6-4-8 16,-2-5-106-16,-4-6-81 16,5-7 118-16</inkml:trace>
  <inkml:trace contextRef="#ctx0" brushRef="#br0" timeOffset="2654.52">9117 5896 1145 0,'-6'39'515'0,"5"6"-270"16,-3 1-9-16,5 1-90 15,4-5-55-15,6-5-52 16,4-3-25-16,4-11-18 15,-1-5-10-15,2-13-56 16,0-5-54-16,-4-14-166 16,0-6-179-16,-10-5 295 15</inkml:trace>
  <inkml:trace contextRef="#ctx0" brushRef="#br0" timeOffset="2889.5">9033 5924 1028 0,'-11'-1'465'15,"9"2"-241"-15,4 3-13 16,4-2-80-16,-6-2-20 16,0 0-22-16,2 0-14 15,8 3-33-15,4 0-15 16,27 7-14-16,-29-10-3 16,3 1-4-16,-5-1 0 0,-1 4-5 15,0-2-9-15,-4 0-27 16,0 2-20-16,-3-5-53 15,-1 2-30-15,-1-1-115 16,0-1-235-16,0 0 326 16</inkml:trace>
  <inkml:trace contextRef="#ctx0" brushRef="#br0" timeOffset="3256.2">9116 5965 1073 0,'-60'40'470'16,"55"-40"-239"-16,1 4-32 0,4-1-43 15,-1-3-49-15,1 0-54 16,0 0-13-16,0 0-19 16,10 1-4-16,12 1-11 15,34 2-4-15,-29-10-5 16,4-2-59-16,-3 3 46 15</inkml:trace>
  <inkml:trace contextRef="#ctx0" brushRef="#br0" timeOffset="3619.16">9710 5800 831 0,'-32'-12'385'16,"0"2"-184"-16,-2 3 14 15,7 7-72-15,5 5-34 16,2 3-44-16,4 4-11 0,8 9-13 15,7 7-5 1,1 12-5-16,10 4-2 0,3 5-2 16,-2 0 0-16,8-3 1 15,-4-1-2-15,2-3-4 16,3-2-4 0,-3-9-5-16,-1 0-1 0,-6-12 2 15,-5-3-1-15,-5-6-61 16,-4-5-53-16,-7-8-146 15,1-7-130-15,-2-10 238 16</inkml:trace>
  <inkml:trace contextRef="#ctx0" brushRef="#br0" timeOffset="4276.46">9486 6016 867 0,'4'0'421'15,"-3"-2"-204"-15,12 4-16 16,1-2-17-16,5 0-66 15,5 0-25-15,2-2-47 0,4-1-15 16,2-3-19-16,2 0-4 16,0 2-22-16,1 0-33 15,3 2-54-15,-6 2-16 16,-6-2 13-16,-8 4 30 16,-13 0 57-16,-3 4 17 0,-5 7 21 15,-3-2 16-15,3 6 29 16,-2 3 13-16,-1-4 11 15,4 2-11-15,2-5-21 16,4-4-14-16,7-1-27 16,4-3-6-16,3-3-12 15,3-2-1-15,-6-2 4 16,-4-3 3-16,-3-5 4 16,-3-1 4-16,-5-5 3 15,-3 2-4-15,-10-6-17 16,-10-4-10-16,-3 4-8 15,-1-2 2-15,1 10 14 16,4 3 5-16,8 3 2 16,4 4 0-16,9 1-15 15,1-2-5-15,6 5-1 0,-6-2 0 16,2 0 16 0,21 3 5-16,33 9 4 0,-26-4 3 15,-3 2 3-15,1 5 1 16,-9-4-2-16,1 6 0 15,-7 0-3-15,-5-6 1 16,-1 2-1-16,-2-3 2 16,-1-6 2-16,4 5 1 15,-6-6 7-15,1 0 2 16,0-3-1-16,-3-1-2 0,0-1-10 16,0 1-7-16,0-10-9 15,2-7-15-15,10-31-47 16,3 28-35-16,-3 3-90 15,3 0-66-15,1 8 167 16</inkml:trace>
  <inkml:trace contextRef="#ctx0" brushRef="#br0" timeOffset="4636.35">10194 5958 638 0,'32'43'389'0,"-27"-28"-24"16,0 3-41-16,-2-8-90 15,-1-1-42-15,1-1-73 16,-2-3-17-16,1 2-51 16,0-7-14-16,0 0-23 0,1 0-10 15,-3-1-4-15,0 0-2 16,0 0 2-16,0 0 0 16,4-7 3-16,3-2 1 15,-3 7 0-15,-1 0-3 16,-1 2-7-16,0-1-3 15,1-1-3-15,2 2 2 16,5 1 12-16,-1 1 12 0,3 4 14 16,31 13 3-1,-29-13-1-15,3 0-6 0,-5-4-10 16,-1-2-2-16,-5-5-3 16,4-3-1-16,2-7-3 15,-1-3-2-15,0-2-6 16,-5 0-14-16,-3 3-52 15,-6 1-50-15,5 5-171 16,-2-1 182-16</inkml:trace>
  <inkml:trace contextRef="#ctx0" brushRef="#br0" timeOffset="5101.12">10690 5985 1189 0,'0'0'515'16,"1"-3"-313"-16,0 3-8 15,-1-1-93-15,-1 0-28 16,0 0-7-16,0 0-3 16,-2-2-3-16,-4-6-2 15,-10 5-16-15,-27-24-8 16,30 29-15-16,4 5-11 0,0 3-15 15,3-2-8-15,6 9-6 16,-3-2-1-16,10 1 8 16,3 3 5-16,-1-6 6 15,3-5 3-15,1-2 1 16,0-3 1-16,4-5 1 16,-1-4 0-16,-1-4 1 15,3-2 0-15,-1-3 0 16,-2 0 0-16,0 3 3 15,-6 1 1-15,-3 9 4 16,-3 3 2-16,-2 1 0 16,0-1 1-16,-1 0-4 15,0 0-3-15,1 3-6 16,0 6-2-16,0 0-9 16,1-3-9-16,-1-6-77 15,3 6-54-15,-3-6-152 0,7 4-136 16,3 1 281-16</inkml:trace>
  <inkml:trace contextRef="#ctx0" brushRef="#br0" timeOffset="5324.45">10842 5984 560 0,'53'15'351'16,"-46"-6"-18"-16,2 2-14 16,-2-4-55-16,-2-1-51 0,-3-3-70 15,-2-1-31-15,-1-2-42 16,0 0-11-16,0 0-3 15,1 0 1-15,0-1-8 16,0 0-9-16,-1 0-21 16,-4-14-9-16,-2-28-13 15,5 30-6-15,9 4-73 16,-3-1-54-16,6 6-161 16,3 2-69-16,9-2 224 15</inkml:trace>
  <inkml:trace contextRef="#ctx0" brushRef="#br0" timeOffset="5761.84">11264 5976 540 0,'9'0'423'0,"-2"-1"3"16,-8 1-70-16,-5-1-42 16,-8-1-107-16,-5-1-47 15,-1-2-66-15,0 5-21 16,1 1-35-16,4 4-14 15,3 6-21-15,1 4-7 16,7 4-12-16,1-1-2 16,4 3 0-16,4-6 3 0,4-5 5 15,2-6 0-15,3-7 2 16,3 1 1-16,4-9 0 16,1-6-2-16,2-10-21 15,-2-8-8-15,-2-1 0 16,-6 0 4-16,-5 3 26 15,-3 2 9-15,-6 7 7 16,0 4 4-16,0 11 10 16,0 4 13-16,-2 5 11 15,0 6-2-15,1-6-4 16,-3 12-11-16,2 16-5 16,0 58 1-16,12-37-8 15,3-2-2-15,5-9-13 16,3-5-2-16,-2-9-40 15,0-6-64-15,7-7-504 16,7 1 422-16</inkml:trace>
  <inkml:trace contextRef="#ctx0" brushRef="#br0" timeOffset="5946.05">11886 5932 1451 0,'-11'3'552'15,"17"-4"-413"-15,-5 1-86 16,-1 0-44-16,-1-1-561 16,0 0 403-16</inkml:trace>
  <inkml:trace contextRef="#ctx0" brushRef="#br0" timeOffset="6095.63">11862 6060 818 0,'9'7'428'0,"-4"-2"-48"16,4 3-122-16,-5-4-37 16,3-2-72-16,-5 1-109 15,-2-3-18-15,7-3-126 16,-7 3 80-16</inkml:trace>
  <inkml:trace contextRef="#ctx0" brushRef="#br0" timeOffset="8388.1">13281 5874 404 0,'0'0'263'0,"0"0"-14"15,0 0 1-15,0 0-47 16,0 0-22-16,0-1-26 15,0 0-15-15,0 0-44 16,-1 0-17-16,0 0-27 16,0 0-12-16,0-1-20 15,-10 2-6-15,-2 5-14 16,-30 25-5-16,31-2-3 16,4 1-2-16,6 10 2 15,2-1 2-15,8 1 3 16,4 4 2-16,5-7 1 15,8-4 1-15,6-7 0 16,3-7 1-16,6-8 1 0,-4-6 1 16,-1-10 3-16,-1-6 1 15,-8-6 1-15,-1-4-1 16,-1-9 1-16,-4 0-1 16,-10-7 2-16,-1-1 1 15,-15-2 3-15,-4 1-1 16,-1 4-3-16,-7 5-2 15,-4 10-4-15,-2 7 0 16,-3 7 1-16,1 5 3 16,1 8 5-16,2 3 1 0,2 4 2 15,6 1-4-15,6-3-8 16,1 0-4-16,7-2-9 16,0-2-5-16,6 3-2 15,1-2-3-15,10 3-42 16,3 2-31-16,6-7-122 15,-3 1-111-15,7-7 208 16</inkml:trace>
  <inkml:trace contextRef="#ctx0" brushRef="#br0" timeOffset="8927.11">13931 5919 657 0,'0'-2'400'0,"0"-7"-104"16,-2 1-51-16,-1 2-42 16,1 3-89-16,-8-4-28 15,0 4-36-15,-28 8-15 16,23 20-24-16,0 6-6 15,6 5-9-15,6 2-3 16,10 0 0-16,5-2 0 16,9-3 3-16,2-6 0 15,-2-4-44-15,4-7-59 0,-1-7 68 16</inkml:trace>
  <inkml:trace contextRef="#ctx0" brushRef="#br0" timeOffset="9349.54">14114 6043 603 0,'-3'6'353'0,"3"0"64"16,3 1-166-16,0 8-3 16,-1-6-47-16,-2 2-110 15,0 3-25-15,0-5-28 16,-1 7-15-16,0-6-11 15,1-1-3-15,0-3-3 16,0-3 0-16,0-1-5 0,0-3-3 16,0 0-14-16,0 0-6 15,0 0-2-15,0 0 2 16,3-15 10-16,12-29 4 16,-4 27 2-16,1 1 0 15,3 1 1-15,-1 4 0 16,1 7 5-16,3 5 9 15,0 2 12-15,1 5 11 0,-2-4 14 16,-4 2 4-16,2 7 13 16,-5-2-3-16,-3 4-8 15,-1 2-8-15,-6-5-16 16,0 4-7-16,-5-4-26 16,5 0-37-16,-1-6-96 15,-3-2-74-15,4-3-220 16,-1-2 270-16</inkml:trace>
  <inkml:trace contextRef="#ctx0" brushRef="#br0" timeOffset="9589.23">14464 5790 634 0,'14'10'457'16,"8"3"24"-16,1 8-224 15,-2 4 17-15,2 2-104 16,-7 3-37-16,-3-3-36 0,1-4-9 16,-9 2-38-16,-5-1-8 15,-5 2-8-15,-4 0-5 16,-5 0-19-16,-1-2-29 16,3-4-83-16,3-2-51 15,6-10-133-15,4 2 173 16</inkml:trace>
  <inkml:trace contextRef="#ctx0" brushRef="#br0" timeOffset="10263.61">15562 5909 738 0,'-15'-3'349'0,"11"1"-54"16,3-1-95-16,-5 6-24 15,5-3-23-15,-1 0-82 16,-7 19-16-16,-9 45-13 16,16-24-11-16,3-2-16 15,12 0-5-15,-7-12-8 16,3-4-2-16,2-5-21 15,0-5-36-15,7-9-123 16,-2-4 117-16</inkml:trace>
  <inkml:trace contextRef="#ctx0" brushRef="#br0" timeOffset="10466.95">15402 6021 778 0,'10'3'364'0,"-8"-4"-66"16,1-1-217-16,8 2 9 0,0-1-25 15,18 1-34-15,0 0-21 16,1-2-2-16,6-4-33 16,-7-3-41-16,-1 5-159 15,-2 4-193-15,-5 2 263 16</inkml:trace>
  <inkml:trace contextRef="#ctx0" brushRef="#br0" timeOffset="10617.77">15719 6016 532 0,'33'32'321'0,"-26"-21"-14"16,-1-2-23-16,-2 6-57 16,-1-1-31-16,-1-4-72 15,2 6-37-15,-3-9-48 16,0 1-18-16,-1-5-66 15,-1-6-86-15,1 3 85 16</inkml:trace>
  <inkml:trace contextRef="#ctx0" brushRef="#br0" timeOffset="11326.94">15742 5921 576 0,'15'6'357'0,"1"-2"-84"0,7 4-33 15,-2-2 1-15,-3 4-83 16,5 3-27-16,-12 0-41 16,-3 1-22-16,3 5-28 15,-5 4-9-15,-1-3-11 16,1-1-4-16,-6-6-5 16,0 0-2-16,-5-8-5 15,10 1-4-15,-8-6-25 16,-2-6-16-16,9 3-16 15,-6-4-1-15,11 1 17 16,0-8 14-16,-2 1 13 16,1-3 5-16,3 4 6 15,4 8 3-15,-3-1 2 16,4 5 8-16,-9 1 11 16,1 7 13-16,-7 4 13 15,5 5-1-15,-6-1-8 0,1 3-13 16,1-8-17-16,-2-2-5 15,5 0-3-15,-8-9-2 16,3 0-6-16,2-2-4 16,-2 1-5-16,0 0-1 15,0 0 7-15,0 0 4 16,0 0 4-16,0-1 0 16,0 1 0-16,0 0 0 15,0 0 2-15,4 1 1 0,4 1 3 16,1 0 3-16,5 2 0 15,37 7-1-15,-26-14-2 16,3-4-2-16,2-5 0 16,-2 0 2-16,-5-2 0 15,-3 1 3-15,-10 4 12 16,-5 4 9-16,-6 2 20 16,-5 2 11-16,-6-3 11 15,-1 0-1-15,0 4-2 16,5 3-7-16,3 6-22 15,2 6-5-15,5 1-18 16,3 0-5-16,7 3-5 16,2-5-4-16,5 1-3 15,2-5-5-15,11-6-74 0,-3-6-84 16,11-5 106-16</inkml:trace>
  <inkml:trace contextRef="#ctx0" brushRef="#br0" timeOffset="11761.16">17375 5909 1065 0,'2'2'447'0,"3"10"-266"0,-3 3 5 16,-3 10-10-16,7 9-50 16,-6 2-56-16,0 0-19 15,7-1-31-15,-7-5-11 16,4-9-11-16,13-2-23 15,-9-8-101-15,9-3-68 16,-9-10 111-16</inkml:trace>
  <inkml:trace contextRef="#ctx0" brushRef="#br0" timeOffset="12165.76">17170 6067 823 0,'1'0'337'15,"4"1"-193"-15,7-7-64 16,8 8 18-16,9-1-5 16,6-1-8-16,6 2-10 15,0 4-8-15,-7-3-15 16,-3 2-6-16,-8 4-12 16,-10-6-7-16,5 9-11 15,-3 1-3-15,-3-1-3 16,1 3-2-16,-5-3-1 15,-7-4 0-15,2 1-2 0,2-1 0 16,2-4 2-16,9-4 1 16,0-1 3-16,-1-9-1 15,-1-4 3-15,1-1 0 16,-10-5 5-16,-3-1 6 16,-6 4 17-16,-6-1 9 15,-8 7 14-15,1 3 2 0,-6 4-13 16,9 1-11-16,0 1-29 15,-4 2-12-15,10 4-20 16,3 3-7-16,0 0-71 16,5 1-74-16,12 5 110 15</inkml:trace>
  <inkml:trace contextRef="#ctx0" brushRef="#br0" timeOffset="12659.9">18933 5943 642 0,'0'-2'405'0,"-15"-10"-63"0,10 4-88 16,5-2-22-1,-10-4-76-15,5 2-24 0,-11-3-36 16,6 4-16-16,-2 5-28 16,0 4-13-16,1 3-25 15,-12 5-11-15,8 12-17 16,1 2-4-16,7 15-4 16,7 9 2-16,0 4 8 15,4 7 3-15,5-1 5 16,2-4 3-16,1-8 1 15,-1-5 2-15,-4-12-28 16,-7-4-38-16,2-12-123 16,-2-2-115-16,-12-15 185 0</inkml:trace>
  <inkml:trace contextRef="#ctx0" brushRef="#br0" timeOffset="13626.61">18618 6072 816 0,'2'-5'402'0,"6"2"-131"16,9 3-133-16,6 5 31 0,7-4-52 15,4 1-23-15,4-4-24 16,4-4-19-16,-2 6-26 16,-7-3-10-16,-3 8-8 15,-12-5-1-15,-4 5-3 16,-3 3-1-16,-4 1 2 15,4 5 0-15,-6-1 6 16,2 1 0-16,-7-1 1 16,-8-3 1-16,5-1 1 15,-2-1 2-15,5-4 2 16,-3 0-6-16,-1-3-31 16,-2-2-20-16,1-5-36 15,-5-7-18-15,7-4-13 16,7-1 12-16,-5-5 26 15,6 1 21-15,2 2 37 16,1 5 15-16,6 7 42 0,6 7 20 16,-5 2 31-16,-3 2 2 15,-2 0-16-15,-1 1-10 16,-2 5-3-16,0 2-2 16,-2 5-7-16,0-1-5 15,-5 0-19-15,1-3-10 0,0-6-12 16,0-1-6-1,0-5-13-15,0 0-17 0,-1 0-31 16,0-2-6-16,0 1-5 16,0 0 11-16,3-5 25 15,-3 4 7-15,1-2 8 16,-1 3 2-16,2-1 0 16,3-2 0-16,3 1 4 15,0 1 4-15,6 2 7 16,32 10 2-16,-23-4 2 15,4 0 0-15,3-5 0 16,7 2 0-16,-1-5 1 16,-3-1-1-16,-3-6 1 15,-13-3-1-15,2 1 3 16,-11-3 4-16,-8 1 7 16,3 3 4-16,-13-1 2 15,2-1-2-15,5 8-10 0,-9-5-2 16,5 10-2-16,3 7 1 15,-8-1 5-15,10 10-1 16,-5-5-4-16,3-1-3 16,10-1-6-16,-5-7-3 15,6 0 0-15,5 0-1 16,0-6 5-16,-4-7 2 16,4-8 0-16,-6-6-1 15,2 0-2-15,3 2-1 0,-6-2 1 16,0 2 2-16,-6 1 0 15,0 3 2-15,-1 11-1 16,-2 3-2-16,3 5-3 16,1 5 3-16,0-6 3 15,0 3 6-15,1 26 10 16,5 27 1-16,-5-30-4 16,-1-4-5-16,9-7-14 15,5 1-5-15,5 0-8 16,9-4-24-16,-4-9-94 15,-2-2-74-15,4 1 116 16</inkml:trace>
  <inkml:trace contextRef="#ctx0" brushRef="#br0" timeOffset="15355.48">20588 5919 808 0,'-3'-1'377'0,"2"0"-174"16,0 0 12-16,0 0-57 16,0 1-33-16,-6 16-44 15,-5 45-16-15,10-18-30 16,0-5-10-16,3-4-14 16,4-2-6-16,5-8-8 15,6-2-19-15,7-8-64 16,2-5-64-16,3-11 91 15</inkml:trace>
  <inkml:trace contextRef="#ctx0" brushRef="#br0" timeOffset="15566.91">20493 6009 1766 0,'12'0'71'0,"3"2"-19"16,15 0 42-16,2 0-22 16,4-2-41-16,-1 0-12 15,-2-4-47-15,0-2-52 16,0 2-192-16,-4-7 174 16</inkml:trace>
  <inkml:trace contextRef="#ctx0" brushRef="#br0" timeOffset="16099.74">20862 5869 858 0,'6'6'399'0,"-6"0"-146"15,2 5-40-15,-1 7-14 16,-2 3-42-16,2 11-54 16,-4 1-24-16,-1-1-31 15,1 0-11-15,1-9-18 16,2-3-8-16,5-9-5 15,3 0-3-15,-7-8-19 16,3 3-18-16,-4-6-27 16,-1 0-11-16,-1-2 8 15,2 1 15-15,0 0 26 16,0 0 11-16,3-5 9 16,1-6 1-16,-4 9-1 0,0 1 3 15,7-3 9-15,6-2 6 16,26-4 16-16,-25 13 4 15,5-2 1-15,3 0-1 16,12-3-13-16,3-6-6 16,5-4-8-16,-2-10 0 15,-7-3 0-15,-6 2 2 16,-11 2 9-16,-9 7 6 0,-10 4 11 16,-7 1 2-16,-6 5 0 15,-2 2 0-15,0 8 2 16,-1 3 0-16,6 5-4 15,2 7-8-15,9 2-12 16,3 0-4-16,8 0-6 16,4-4-3-16,10-3-11 15,3-5-6-15,16-4-56 16,9 0-60-16,7-11-159 16,3-1 175-16</inkml:trace>
  <inkml:trace contextRef="#ctx0" brushRef="#br0" timeOffset="17098.07">22254 5876 682 0,'0'-2'359'15,"0"-1"-78"-15,0 2-25 16,0 0-58-16,0 0-44 16,0 1-68-16,1 3-26 15,1 25-30-15,3 52-5 16,-5-40-9-16,4-5-5 0,3-8-7 16,5-3-3-16,2-7-72 15,-2-5-63-15,2-6 82 16</inkml:trace>
  <inkml:trace contextRef="#ctx0" brushRef="#br0" timeOffset="17604.78">22136 5953 962 0,'1'2'389'0,"5"-2"-242"15,4 0-24-15,7-2-1 16,1 0-34-16,9 2-33 16,2 0-12-16,5-1-17 15,-1 1-4-15,-2 1-6 0,-8-1-3 16,-5 4-3-16,-2-1-1 16,-7 3-2-16,-1 4-1 15,-7 1-4-15,0 4 1 16,-2 5-1-16,3 3 0 15,-2-4 1-15,0 0-2 16,3-6 0-16,2-5-1 16,2-4-1-16,4-3-3 15,-3-2-13-15,7-3-16 0,2-9-26 16,1-4-4-16,-1 1 15 16,-6-2 16-16,-3 10 31 15,-4 0 5-15,-2 8 18 16,-2 1 11-16,-3 4 19 15,2-5 9-15,0 0-2 16,-1 13-4-16,1 3-4 16,2 24-3-16,6-32-7 15,4-2-5-15,2-3-16 16,3-2-8-16,-2-3-7 16,0-3-17-16,3-9-124 15,1 2-124-15,-1-9 156 16</inkml:trace>
  <inkml:trace contextRef="#ctx0" brushRef="#br0" timeOffset="17933.65">22727 6005 574 0,'32'50'381'0,"-32"-44"-50"15,5 5-50-15,-3 1-32 16,3-2-79-16,0 3-18 0,2-5-61 16,2-1-23-16,3-3-28 15,1-2-20-15,4-4-13 16,5-5-1-16,-4-7 0 16,4-2 0-16,-8-6-5 15,-5 2-1-15,-4 1 1 16,-5 3 0-16,-9-1 2 15,-3-1-1-15,-4 4-3 16,-6 1-5-16,3 12-12 16,-3 2-8-16,3 6-12 15,3 9-16-15,9-2-111 16,6 2-122-16,13 2 180 16</inkml:trace>
  <inkml:trace contextRef="#ctx0" brushRef="#br0" timeOffset="18532.91">23698 5876 618 0,'36'10'343'0,"-31"-14"-54"16,-5-1-7-16,-5-2-62 15,-3-1-35-15,-11-2-63 16,-1 1-30-16,-3 6-35 0,-1 1-14 16,4 4-19-16,4 3-7 15,4 3-16-15,4 3-5 16,8 7-9-16,1-1 0 15,9 6 6-15,2 2 6 16,3-3 11-16,1 5 7 16,2-4 10-16,-3-5 5 15,-1-2 3-15,-3-3 2 16,-5-5 1-16,-3 2 4 0,-5-1 10 16,-5-6 1-1,-7 4 0-15,-4-6-6 0,1 0-36 16,1 1-33-16,5-7-92 15,3 2-59-15,8-5-156 16,2-7 201-16</inkml:trace>
  <inkml:trace contextRef="#ctx0" brushRef="#br0" timeOffset="18969.72">23872 5949 879 0,'6'9'485'15,"-6"1"-157"-15,0 7-57 16,0 1-59-16,-6 5-87 16,4-1-30-16,2-1-55 0,1-1-17 15,9-7-19-15,4 0-7 16,3-8-10-16,2-5 0 16,10-9 3-16,-2-6 0 15,4-7-6-15,-3-1-4 16,-6 0 4-16,-6-1 4 15,-11 9 15-15,-4-1 9 16,-3 6 5-16,-3 4-1 0,-3 5 0 16,1 2-3-16,1 8-7 15,0 5-3-15,4 9 2 16,0 5 5-16,5 5 7 16,4 0 3-16,2 4 1 15,1-1 0-15,4 0 1 16,-3-2 0-16,-2 0-1 15,-1-3 0-15,-8-3 5 16,-1-6 6-16,-11-8 11 16,-5-3 4-16,-4-6 2 15,-3 0-8-15,-4-7-36 16,3-6-27-16,1-6-93 16,-1-6-59-16,4-12-141 15,4-1 189-15</inkml:trace>
  <inkml:trace contextRef="#ctx0" brushRef="#br0" timeOffset="19538.09">24304 5878 1167 0,'3'13'496'0,"-8"1"-299"15,-1 5-15-15,-5 4-90 16,2-2-29-16,7-5-34 16,0-5-14-16,2-4-11 15,1-2 0-15,-1-4 4 16,0 0 3-16,0-2 7 16,-1 0 0-16,1-1-8 15,0 1-8-15,0 0-11 16,0 0-5-16,0-1 1 15,9-14 2-15,26-25 4 16,-16 30 3-16,-2 7 6 16,-2 4 7-16,-7 1 17 15,-4 8 8-15,1 4 7 16,-2 4-2-16,-3 1-11 0,2-3-7 16,3-2-10-1,-4-5-1-15,4-5 2 16,-4-2 0-16,-2-1-2 0,0-1-4 15,1 0-9-15,0 0-4 16,0 0-2-16,3-7 2 16,4-6 3-16,17-27 1 15,-13 31 1-15,3 6 2 16,-2 4 12-16,1 4 7 16,-5 3 16-16,-4 0 5 0,-3 4 3 15,2 1-1-15,2 2-8 16,-3-1-5-16,2-3-12 15,1-1-7-15,-2-5-68 16,1 1-53-16,2-3-137 16,0-2-106-16,6 2 222 15</inkml:trace>
  <inkml:trace contextRef="#ctx0" brushRef="#br0" timeOffset="20244.03">24646 5784 712 0,'-1'-4'452'0,"0"3"73"15,0 0-279-15,0 1-48 16,0 2-48-16,-2 26-65 16,-6 42-25-16,8-33-35 15,0-2-7-15,3-8-10 16,2-3-3-16,4-6-3 15,-1-6 1-15,-5-6 1 0,-1-1 3 16,-1-4 1-16,1 2-3 16,-1-3-14-16,0-1-11 15,0 0-16-15,0 0-3 16,0 0 6-16,4-18 3 16,18-29 7-16,-9 25 4 15,5 12 3-15,-2 3 4 16,2 8 7-16,1 2 5 15,-2 3 22-15,-4 2 15 16,-6 0 15-16,-3 5 4 0,-9 1-3 16,-3-1-4-16,-6-1-4 15,-4-1-2-15,3 0-11 16,-3 0-8-16,2-3-10 16,3-2-6-16,3-3-39 15,2 0-30-15,5-3-72 16,1-3-51-16,2-4-102 15,2-2-98-15,4-4 245 16</inkml:trace>
  <inkml:trace contextRef="#ctx0" brushRef="#br0" timeOffset="20544.46">24891 5923 655 0,'2'15'441'16,"-2"2"-26"-16,-4 4-117 15,-1-2-37-15,4 2-102 0,3 0-39 16,-2-8-64-16,7-1-17 16,1-7-15-16,2-3-6 15,11-3-10-15,0-6-2 16,1-6 1-16,0 0 1 16,-5-3 7-16,0 2 6 0,-10 4 19 15,-6-5 8-15,-10 1 4 16,-3 2-4-16,-5 0-26 15,2 1-15-15,1 10-27 16,-4 1-20-16,6 4-61 16,3 4-51-16,8 0-149 15,5 0-124-15,12-2 265 16</inkml:trace>
  <inkml:trace contextRef="#ctx0" brushRef="#br0" timeOffset="20819.49">25168 5731 1140 0,'0'2'465'0,"0"16"-289"0,-3 8-36 15,-1 8-27-15,0 3-22 16,-1 7-24-16,3-1-21 15,2-5-24-15,1-4-8 16,6-9-10-16,-2-9-2 16,4-5-37-16,-2-1-40 15,-1-6-132-15,0 2 128 0</inkml:trace>
  <inkml:trace contextRef="#ctx0" brushRef="#br0" timeOffset="21182.97">25461 5905 1227 0,'-13'2'509'0,"1"-2"-308"16,-7 0-48-16,3 3-61 15,-2 2-26-15,5-2-29 16,0 2-16-16,-1-1-11 15,3 1-4-15,8 4 0 16,4 1 2-16,6 2 5 16,-2 1 5-16,2-1 9 0,1 3 5 15,5-3 5-15,0-1 3 16,-4-1 4-16,0 0 0 16,-5-2-4-16,3 2-5 15,-1-2-3-15,-2-2 1 16,-7-1 3-16,0 0-2 15,-8-4-25-15,-3 1-26 0,5-2-73 16,-5-2-49 0,2-3-132-16,6 0-63 0,-12-13 206 15</inkml:trace>
  <inkml:trace contextRef="#ctx0" brushRef="#br0" timeOffset="22779.98">26340 6030 536 0,'0'-2'310'0,"0"1"-36"15,0 0-41-15,0 0-49 16,0 0-43-16,-1 0-63 16,0 0-28-16,0 1-32 15,-3 1-8-15,-2 7-8 16,1 5 0-16,-1 27 0 0,16-28 0 15,2-5 1-15,3-3 2 16,2-4 2-16,-5-1 2 16,-2-5 4-16,-2-6 3 15,-1-2 3-15,-1 0 5 16,-4 0 12-16,-2 4 7 16,-1-3 11-16,-3 2 4 15,-6 2-7-15,0 1-8 0,-10 6-24 16,-3 2-13-1,3 4-21-15,0 4-8 0,8-2-40 16,5 3-42-16,7 1-136 16,8 2-135-16,3 5 236 15</inkml:trace>
  <inkml:trace contextRef="#ctx0" brushRef="#br0" timeOffset="23097.64">26611 5848 1107 0,'-8'0'480'0,"3"0"-247"16,-2 2-51-16,0 7-67 16,-1 3-32-16,-1 12-49 15,1 7-18-15,4 12-13 0,2 7-1 16,3 3-1-16,5 3 0 15,3-2 1-15,3-3 0 16,1-3 1-16,-1-5 1 16,-1-11 0-16,-5-7-17 15,-3-12-80-15,-2-5-69 16,-4-10-275-16,-3-8 277 0</inkml:trace>
  <inkml:trace contextRef="#ctx0" brushRef="#br0" timeOffset="23212.9">26461 6182 744 0,'-8'-9'359'0,"12"7"-97"16,10 1-46-16,0 0-42 15,7-4-14-15,6 1-59 16,0-3-29-16,6 2-39 16,2 0-26-16,-1 2-123 15,-1 0-102-15,0 7 130 16</inkml:trace>
  <inkml:trace contextRef="#ctx0" brushRef="#br0" timeOffset="23680.18">27522 5840 713 0,'0'-8'338'0,"2"6"-129"15,-2 0 9-15,-3 4-66 16,3-2-23-16,-2 0-57 15,-3 28-25-15,-5 44-27 0,1-24-5 16,3 4-2-16,0-5-3 16,1-9-2-16,5-3 2 15,1-11-72-15,7-3-63 16,8-8 78-16</inkml:trace>
  <inkml:trace contextRef="#ctx0" brushRef="#br0" timeOffset="24362.27">27674 6078 709 0,'0'15'351'0,"1"3"-118"16,-1-5-22-16,1 2-38 16,1-4-39-16,3-3-52 15,0-2-26-15,6-5-29 16,-2-3-7-16,4-6-5 15,3 0 0-15,-1-7 1 16,-3 1 0-16,-3 1 0 16,-7-6 1-16,-8 5-1 15,-2 0 0-15,-10-1-4 16,-1 5-3-16,1 0-4 16,0 2-1-16,3 5-1 0,4 0-2 15,2 6-3-15,1 6-2 16,4-3-5-16,2 0-2 15,4-4-3-15,3 0 0 16,-5-2 1-16,4 0 1 16,19 7 7-16,30 2 0 15,-22-6 4-15,-4-3 0 16,0 3 2-16,-5 3 1 16,-8 0 1-16,-3 2 0 0,-1 2 1 15,-5 4 0-15,1 0 1 16,-4-1 0-1,1-1-2-15,4-1-1 0,-2-5-2 16,2-5 2-16,-2-2 0 16,2-3-1-16,1-3-1 15,8 0 0-15,-4-6-2 16,-2 0 2-16,-3 3 3 16,0-3 1-16,-3 7 4 15,1 4 5-15,-4 3 12 16,-6 3 5-16,4-4 6 15,0 0 1-15,0 12-2 16,2 5-1-16,12 23-7 16,-1-32-5-16,-1-5-11 15,4-3-2-15,-1-4-2 16,2-2 0-16,0-6-16 16,-2-1-18-16,-2 1-75 0,0 1-61 15,-2 0-228-15,0 4 246 16</inkml:trace>
  <inkml:trace contextRef="#ctx0" brushRef="#br0" timeOffset="24686.23">28188 6116 1047 0,'29'27'481'0,"-24"-27"-217"16,2-2-39-16,1-7-101 15,1-3-32-15,2-3-58 16,1-6-7-16,1 1-14 16,-5 2-1-16,-3 3 3 15,-4 7 1-15,-8 4 1 16,0 0 0-16,-2 3 1 16,-5-1 1-16,1 6-3 15,1 4-1-15,-4 4-10 16,2 6-3-16,4 1-8 15,2 0-3-15,8 2-3 16,5-4-3-16,5-2-25 16,3-3-23-16,3-4-50 0,5-2-36 15,-4-6-77-15,3-3-41 16,1-4-121-16,-2-3 230 16</inkml:trace>
  <inkml:trace contextRef="#ctx0" brushRef="#br0" timeOffset="24918.15">28402 6083 461 0,'4'-13'325'15,"-4"3"53"-15,-6 4-37 0,1 6-67 16,-3 2-43-16,0 1-86 16,4 0-33-16,-4 5-48 15,4-2-16-15,4 2-21 16,5 4 0-16,2 0 6 16,1 0 2-16,-1 0 1 15,-1-1-2-15,-3-2-2 16,-3 1-3-16,2-3-2 15,-5-2 0-15,0 1 1 16,1-3-19-16,-3-2-78 16,4-1-59-16,0-1-164 15,-1 0-120-15,1 0 263 16</inkml:trace>
  <inkml:trace contextRef="#ctx0" brushRef="#br0" timeOffset="25128.51">28596 5874 1100 0,'3'15'462'16,"-3"10"-281"-16,-3 4-23 16,-3 7-86-16,1-1-13 15,3 1-27-15,3-3-13 16,9-11-16-16,4-2-6 15,8-11-59-15,-1-6-62 0,-1-9 80 16</inkml:trace>
  <inkml:trace contextRef="#ctx0" brushRef="#br0" timeOffset="25320.72">28567 5939 890 0,'-11'0'443'0,"9"0"-140"15,1 3-64-15,3-1-42 16,-2-2-40-16,0 0-42 16,2 0-27-16,19 3-43 15,27 4-13-15,-25-7-27 16,3-2-37-16,3-1-109 0,5-4-74 16,11-8 122-16</inkml:trace>
  <inkml:trace contextRef="#ctx0" brushRef="#br0" timeOffset="26085.13">29678 6004 517 0,'3'-8'296'0,"0"-8"-35"16,-1-25-33-16,-12 29-57 16,-3 4-25-16,-4 4-52 15,-3 0-19-15,-1 5-32 16,3 3-11-16,1 0-7 16,1 6-3-16,6 6-8 15,0 4-3-15,6 17-3 16,3 3 0-16,1 9 3 15,2 5 1-15,1-3-2 16,-1 1 0-16,3-8-2 0,-1-5 1 16,-4-9 1-16,0-6 0 15,-4-9-34-15,-2-3-46 16,-3-13-220-16,3-3 190 16</inkml:trace>
  <inkml:trace contextRef="#ctx0" brushRef="#br0" timeOffset="26229.94">29330 6105 776 0,'17'-3'357'0,"-1"3"-169"16,-3 3-8-16,9 0-15 16,0 2-36-16,3 0-40 15,0-3-22-15,1 0-66 16,1 1-71-16,1-2 45 15</inkml:trace>
  <inkml:trace contextRef="#ctx0" brushRef="#br0" timeOffset="26544.52">29760 6138 914 0,'10'1'409'15,"-8"12"-199"-15,-2 5-45 16,0 0-52-16,-5 2-34 16,2-4-34-16,3-1-10 15,-2-3-5-15,1-5 4 16,1-2 6-16,0-2 3 16,0-5-3-16,0 1-4 15,-1 0-5-15,0 0-6 0,-2-21-8 16,0-33-3-16,6 25-8 15,2 1-4 1,-1 5-8-16,3 0-10 0,0 6-44 16,4 5-26-16,4 2-85 15,-6 7-101-15,9 4 180 16</inkml:trace>
  <inkml:trace contextRef="#ctx0" brushRef="#br0" timeOffset="26886.59">30017 6298 837 0,'3'1'385'0,"8"-3"-173"0,-3-5-10 16,1-8-73-16,2-4-29 15,1-10-49-15,-1-3-20 16,-6 1-14-16,-2 1-1 15,-5 10 5-15,-2 2 5 16,-5 10 17-16,-1 6-1 16,-3 5-6-16,-1 2-5 15,0 5-19-15,0 2-1 0,7 4 4 16,2 5 1-16,2 1 7 16,2 1 2-16,5-5 10 15,1-3 3-15,8-4-6 16,0-2-7-16,-2-4-25 15,4-2-37-15,1-3-138 16,2-3-164-16,3-3 208 16</inkml:trace>
  <inkml:trace contextRef="#ctx0" brushRef="#br0" timeOffset="28723.75">30318 6208 744 0,'59'33'352'0,"-53"-31"-126"16,0 0 0-16,0-3-57 16,-2-4-18-16,3-8-58 15,-1-6-24-15,4-3-33 16,-4-3-12-16,-1 2-9 0,-1 2 0 15,-5 2 7-15,0 7 1 16,-13-1 5-16,2 5-3 16,-7 3-10-16,-5 0-3 15,0 6-10-15,-3 6 0 16,0 2 1 0,5 3 0-16,3 6-1 0,4-4-2 15,9 3-4-15,4 1 1 16,10-4 2-16,3-1 1 0,5-4 3 15,6 0 1-15,-5 0 0 16,1 1 0-16,-4 2-1 16,-8-2-1-16,2 6 1 15,0 0-2-15,-8 6 2 16,0 0 0-16,-2 3-2 16,2 2 1-16,5-1-2 15,2-3-1-15,-2-1-1 16,1-7 0-16,7-4 1 15,-1-3 0-15,4-4 0 16,2 0-2-16,-5-3-5 16,-1 1-4-16,-2-8-19 15,-5-6-6-15,-5-5-3 16,2-3 2-16,-12-1 22 0,-5-1 9 16,-10-2 12-1,1 3 11-15,-3-1 16 0,1 5 7 16,9 9 11-16,1 3 1 15,10 5-3-15,2 1-7 16,2 0-15-16,2-1-10 16,0 0-16-16,0 0-6 15,1 0-3-15,18 0-14 16,37-11-37-16,-26-2-20 0,5-7-23 16,-3-2 10-16,3-1 27 15,-5 0 18-15,-2 2 26 16,-2 2 8-16,-11 2 15 15,-2 6 9-15,-7 5 26 16,-4 2 20-16,-2 4 35 16,-2 5 10-16,1-5-3 15,0 0-14-15,-7 20-27 16,-13 27-11-16,16-30-15 16,2 2-4-16,3-7-8 15,2-3-3-15,2-6-11 16,2-2-5-16,0-4-2 15,3-4-2-15,2-3 0 16,1-2 1-16,0 1-6 16,-1 2-1-16,-3 4 1 15,-3 1 1-15,-2 3 5 0,-1 1 1 16,-2 0 1-16,0 0 2 16,0 0 5-16,0 0 2 15,2 3 1-15,1 6-2 16,0-4-2-16,4-1-1 15,14 7-1-15,29 5-1 16,-27-23 0-16,3-3-1 16,-4-4 0-16,-2 0 0 15,-1 1 3-15,-9 0 1 0,-5-2 6 16,-2 3 4-16,-3 0 8 16,-4-2 3-16,4 6 5 15,-4-2 6-15,-3 7 7 16,0 3-1-16,-7 5-6 15,2 3-11-15,2 7-17 16,3 2-5-16,3 3-4 16,1-2 0-16,5 1-3 15,3-1 0-15,6-5-10 16,4-1-14-16,-2-9-46 16,3-3-28-16,2-7-69 15,4-1-29-15,6-4-38 16,0-4-5-16,3 3 3 15,-3 2 6-15,-7 1 77 16,-1-1 36-16,-8 6 112 0,-4-2 81 16,-5 7 86-16,-3 5 31 15,-1 0 22-15,0-5-21 16,0 0-49-16,0 0-25 16,-3 8-51-16,0 1-15 15,1-3-13-15,1 0-5 0,-1-2-5 16,2-3-6-1,0 1-13-15,0-1-3 0,0-1-4 16,1 2-2-16,0-2-4 16,0 0-2-16,0 0-3 15,1 0 1-15,13 0 1 16,2-5 2-16,29-18 3 16,-28 10 1-16,-2 4 1 15,0 4 1-15,-7 5 6 16,-2 1 9-16,-5 8 15 15,-1-1 8-15,-3 3 10 16,-1 5 1-16,0-6-8 16,1-1-6-16,2-3-17 15,1-2-10-15,1 0-15 16,-1-4-9-16,0 0-45 16,0-2-29-16,0 1-51 15,0 0-22-15,10-1-64 16,-3 0-59-16,6 0 187 0</inkml:trace>
  <inkml:trace contextRef="#ctx0" brushRef="#br0" timeOffset="29221.14">31532 6022 1100 0,'-4'1'482'0,"-3"-1"-278"16,-1 0-41-16,-10 1-75 15,5 5-38-15,-2-1-21 16,-1 4 0-16,5-4-1 16,-5 1-3-16,8 1-9 15,-1 4-5-15,5 2-11 16,2 1 0-16,2 3-2 15,2-4 0-15,5 2-1 16,4-1-1-16,-2-4 0 16,1-3-1-16,6-3-23 15,2-3-28-15,2-5-74 0,3-3-38 16,-3-4-79-16,-2-2-13 16,-1-1 67-16,-3 2 40 15,-3 3 108-15,-3 1 47 16,-4 5 70-16,0 3 42 15,-3 3 88-15,-1-3 29 16,-1 0 3-16,0 5-26 16,-2 12-78-16,-5 26-32 0,7-33-59 15,1-2-20-15,3-7-25 16,1-1-32-16,0-7-92 16,1-4-82-16,1-7 126 15</inkml:trace>
  <inkml:trace contextRef="#ctx0" brushRef="#br0" timeOffset="29369.56">31639 5898 785 0,'3'13'313'0,"1"0"-232"15,-2-3 1-15,1-4-174 16,0-5 71-16</inkml:trace>
  <inkml:trace contextRef="#ctx0" brushRef="#br0" timeOffset="29826.26">31740 6124 984 0,'9'5'414'0,"3"1"-233"16,-1-3-3-16,-1-3-57 16,2 0-25-16,4-4-51 15,-4-3-16-15,6-3-13 16,2-2-4-16,-7 0-2 15,0 1 1-15,-10 0 5 16,-3 1 2-16,-2 4 2 16,-7-3-1-16,4 2 4 15,-5 5 0-15,-2 2 1 16,8 8-1-16,-13-3-6 16,1 0-1-16,0 2-2 15,-4 1-2-15,8 8-3 0,1-1 0 16,4 1-1-1,5 2 0-15,2-5-4 0,2 3-4 16,3-4-16-16,5-4-18 16,5-4-53-16,6-4-36 15,4-5-77-15,1-3-25 16,1-3-36-16,-5-1-6 16,2 1 179-16</inkml:trace>
  <inkml:trace contextRef="#ctx0" brushRef="#br0" timeOffset="30115.25">32068 6031 738 0,'3'-9'362'0,"-4"3"-98"16,-3 1-14-16,-4 8-54 15,-2-3-26-15,-6 5-55 16,2 4-18-16,0 0-17 16,0 3-8-16,10 4-19 15,-2-4-11-15,6-1-1 16,3 4 4-16,4-2 5 15,3 1 1-15,2 1-5 16,1-3-3-16,-2-4-3 16,-2 2-1-16,-5-7-6 15,-3 0 0-15,-2-2-3 16,0-1-2-16,0 0-12 16,0 0-13-16,-6-1-38 15,-3 0-28-15,2-1-67 0,5 1-31 16,1 0-84-16,0 0-55 15,1 0 195-15</inkml:trace>
  <inkml:trace contextRef="#ctx0" brushRef="#br0" timeOffset="30358.71">32324 6253 1599 0,'11'3'604'16,"-3"0"-481"-16,-6-4-27 15,-4-2-49-15,-1-3-36 16,2 4-17-16,0 1-78 16,0 0-67-16,-1-3-203 15,-1-1 219-15</inkml:trace>
  <inkml:trace contextRef="#ctx0" brushRef="#br0" timeOffset="46715.13">6058 8016 807 0,'-23'-5'345'0,"26"18"-172"16,4 7 12-16,-6 8-15 16,0 2-31-16,2 11-60 15,1 2-24-15,0 2-23 16,-3-2-6-16,4-8-8 0,-6-8-1 16,2-4 2-16,-1-2 1 15,-1-6 3-15,3-2 2 16,-8-7-4-16,4-5 0 15,0 2-4-15,2-1-4 16,-1-3-13-16,1 0-6 16,0-1-9-16,1-14-3 15,11-42 5-15,-4 24 3 16,1 2 2-16,3 8-1 16,1 8 1-16,0 4 6 15,-1 6 14-15,-1 3 7 0,3 6 10 16,-2 5-3-16,2 9 1 15,-1 1 1-15,-4 3 3 16,0 1-1-16,-4-2-3 16,0-1-3-16,-2-4-4 15,-1 0-2-15,-2-7-4 16,0 1 0-16,0-2-3 16,0-5-19-16,0 0-137 15,0-3-116-15,0 0 153 16</inkml:trace>
  <inkml:trace contextRef="#ctx0" brushRef="#br0" timeOffset="47484.46">6390 8419 858 0,'15'-6'360'16,"-1"4"-196"-16,-1-6-2 15,1 1-13-15,-1-5-43 16,-2-8-50-16,7 7-13 16,-6-8 7-16,-2 2 4 15,-3 5 3-15,-11-7 1 0,2 5-3 16,-6 2-3-16,1 0-2 16,2 5-4-16,-3 3-11 15,-4 3-5-15,-6 4-14 16,2 2-6-16,0 5-14 15,5 2-5-15,2 5-4 16,1 6 2-16,7 2 5 16,1 2 4-16,10-2 2 15,-1-3 0-15,3-5-2 16,2 2-1-16,2-8-6 16,6 1-1-16,9-1-7 15,1-9-10-15,7-2-67 16,5-7-35-16,-1-2-146 15,0 1 7-15,-2-3 77 16,-5 4 38-16,-9-4 161 0,-2-3 9 16,-10 3 48-16,-6-3 32 15,-9 0 47-15,-1 6 18 16,-10-3-6-16,-1 1-12 16,-4 4-21-16,-2 1-11 15,0 7-37-15,2 1-19 16,-1 6-31-16,3 8-14 15,2 2-10-15,2 3 0 16,5-2-1-16,2 2-1 0,5-5-2 16,1 2-2-16,3-11-1 15,3 4 0-15,1-12 1 16,6 2-2-16,2-4 1 16,4-7-1-16,3 0 4 15,1-6 2-15,-4 3 4 16,-6-2 2-16,-6 4 8 15,-4 3-2-15,-3 5 29 16,2 2 8-16,-5 4 4 16,-1-2 3-16,1 0-26 15,0 0-7-15,1 13-6 16,2 2-2-16,11 29-5 16,-12-31-3-16,8-4-5 15,-1-1-1-15,2-3-35 16,6-4-56-16,0-7-154 0,-5-2 155 15</inkml:trace>
  <inkml:trace contextRef="#ctx0" brushRef="#br0" timeOffset="47759.83">7099 8184 941 0,'-6'18'415'0,"5"0"-119"16,-1 8-93-1,2 8 8-15,-2 1-33 0,2 6-80 16,2 6-34-16,1 6-30 16,3 3-10-16,3 1-16 15,2-5-3-15,1-8-1 16,-2-6-1-16,1-8-1 16,1-3 0-16,-2-11-1 15,0-6-35-15,-6-6-104 16,-1-12-53-16,0-12-267 15,-3-12 289-15</inkml:trace>
  <inkml:trace contextRef="#ctx0" brushRef="#br0" timeOffset="48027.69">7094 8173 1082 0,'-7'-3'431'0,"13"3"-237"0,4-1-56 16,4 2 11-16,5 2-32 15,6 2-51-15,0 0-11 16,2 2-6-16,0 0-1 16,-6 7-8-16,-2-1-5 15,-6 6 6-15,-5 2 8 16,-9 6 13-16,-4 1 4 0,-8-3-7 16,-3-2-9-16,-3-5-9 15,1-3-3 1,-3-2-5-16,-1-6-4 0,2-5-21 15,-1-4-33-15,10-4-92 16,6 0-59-16,7-4-142 16,6 3-102-16,13-6 270 15</inkml:trace>
  <inkml:trace contextRef="#ctx0" brushRef="#br0" timeOffset="48271.23">7719 8201 1468 0,'-5'12'577'0,"0"-10"-328"0,2-1-62 16,2 0-17-16,0-1-35 15,1 0-92-15,-1 0-41 16,1-1-112-16,0 0-101 16,0 0 133-16</inkml:trace>
  <inkml:trace contextRef="#ctx0" brushRef="#br0" timeOffset="48449.51">7717 8361 1221 0,'-1'8'492'0,"1"-7"-222"16,0-2-71-16,1 4-17 16,-1-3-25-16,0 0-97 15,0 0-39-15,0-2-53 16,0 1-73-16,11-3 69 16</inkml:trace>
  <inkml:trace contextRef="#ctx0" brushRef="#br0" timeOffset="54607.92">9345 8191 590 0,'1'0'320'0,"-1"0"-103"0,0 0-21 16,0 0-8-1,0 0-56-15,0 0-29 0,0 0-25 16,1 0-6-16,5 9-13 16,1 8-6-16,26 32-13 15,-27-26-9-15,-5 2-11 16,6 2-3-16,-3-4-7 16,-4-5 0-16,2-5 0 15,-10-8 1-15,5-2-100 16,-1-7-103-16,6-9 121 15</inkml:trace>
  <inkml:trace contextRef="#ctx0" brushRef="#br0" timeOffset="54788.04">9330 8099 1010 0,'3'-2'394'0,"1"1"-251"15,2 1-12-15,-6-1-3 16,0-1-45-16,3 1-64 0,17-1-1 16,24 0-129-16,-28 4-190 15,2 6 200-15</inkml:trace>
  <inkml:trace contextRef="#ctx0" brushRef="#br0" timeOffset="55158.17">9527 8235 633 0,'-1'10'332'0,"3"2"-93"16,0 1 22-16,0 2-31 15,4 6-56-15,-6 0-63 16,0-1-30-16,0 3-37 16,-2-9-11-16,2-6-18 15,3 2-4-15,-4-10-8 16,0-3-3-16,1 2-6 15,-1 0-5-15,2-6-2 16,4-14 1-16,19-34 3 16,-8 29 3-16,-1 4 2 15,1 2 2-15,0 3 0 16,-3 4-3-16,-1 5 16 16,-1 4 7-16,-2 4 16 0,-2 1 7 15,1 9 0-15,-3 5-1 16,2 5-7-16,-3 2-4 15,-2 2-11-15,2 1-5 16,-5-1-6-16,1-2-6 16,1-2-96-16,-1-12-93 15,9 2 116-15</inkml:trace>
  <inkml:trace contextRef="#ctx0" brushRef="#br0" timeOffset="55531.19">9980 8188 962 0,'0'0'492'15,"-6"-2"-202"-15,0 2-62 16,-5-1 2-16,1 1-121 16,4 3-41-16,-14 0-35 15,7 1-6-15,-4 3-13 16,2-4-11-16,12 6-13 15,2 2-5-15,3-1-5 16,10 7 1-16,1-3 6 16,-2 0 4-16,7-2 9 15,-4 1 4-15,4 1 10 0,-2-2 5 16,-5 2 6-16,-5-5 4 16,-2-4 11-16,-3 6 7 15,0-2 7-15,-9-1 0 16,-1 3-11-16,-2-9-7 0,0 2-15 15,8 3-9-15,-9-8-48 16,3-1-53 0,4-3-146-16,4-6-103 0,16 4 205 15</inkml:trace>
  <inkml:trace contextRef="#ctx0" brushRef="#br0" timeOffset="55904.84">10076 8352 716 0,'3'0'381'16,"3"0"-129"-16,1 2-46 15,0-5 8-15,5 1-93 16,1-4-41-16,3-5-42 16,3-1-8-16,-5-8-10 15,0-3 1-15,-7 4 6 0,-6 1 5 16,-5 4 10-1,-4 2 5-15,-7 0 1 0,0 3-6 16,-1 7-14-16,1 4-7 16,0 6-7-16,1 3 1 15,4 6-2-15,1 3-1 16,9 8-6-16,0 0-1 16,6 0-3-16,3-2-1 15,4-6-1-15,3-1 0 0,3-10-1 16,5-5-3-16,2-6-52 15,3-7-70-15,0-10-294 16,1-5 273-16</inkml:trace>
  <inkml:trace contextRef="#ctx0" brushRef="#br0" timeOffset="56213.37">10386 8249 913 0,'4'12'408'0,"1"4"-179"16,1 5-1-16,2 2-18 15,4 3-41-15,-4-5-59 16,-6-2-27-16,-2-6-28 16,0 0-13-16,0-4-22 15,2-5-3-15,-2-2 5 16,-3-2 6-16,2-1 11 16,0 0 1-16,0 0-11 15,1 0-10-15,0 0-23 0,0 0-8 16,4-20-9-16,8-40 0 15,-6 28 6-15,6 1 4 16,-5 6 4-16,1 6 2 16,0 13-4-16,1-2-4 15,-2 8-81-15,-1 1-64 16,0 3-256-16,0 4 254 16</inkml:trace>
  <inkml:trace contextRef="#ctx0" brushRef="#br0" timeOffset="56449.39">10680 8054 1141 0,'-4'-2'466'0,"3"6"-229"15,1 6-52-15,-3 6 13 16,0 12-46-16,-2 10-89 15,0 5-20-15,3 7-26 16,4-2-9-16,7-7-11 16,6-6-7-16,8-7-2 15,2-6-2-15,6-11 1 0,4-5-39 16,3-14-147-16,-1-14 138 16</inkml:trace>
  <inkml:trace contextRef="#ctx0" brushRef="#br0" timeOffset="56636.29">10620 8127 1412 0,'-8'4'560'0,"1"-2"-360"0,11-1-78 16,2 0 5-16,8-1-47 15,6 0-34-15,3-1-28 16,0-6-2-16,1 5-7 15,0 2-4-15,0-3-66 16,2 3-80-16,1 0 90 16</inkml:trace>
  <inkml:trace contextRef="#ctx0" brushRef="#br0" timeOffset="65199.68">11630 8470 323 0,'-1'-1'168'0,"0"0"-24"15,0 0-12-15,0 0-1 16,0 0 2-16,0 0-2 16,-1-1-4-16,1 1-6 15,0 0-4-15,0 0-16 16,0 0-9-16,0 1-15 15,0 0-5-15,0 0-8 16,0 0-4-16,0 0-8 16,-6 9-7-16,2 2-13 15,-38 26-6-15,29-25-13 16,3-1-1-16,0-8-82 16,4-3-92-16,14-6 104 15</inkml:trace>
  <inkml:trace contextRef="#ctx0" brushRef="#br0" timeOffset="69900.61">12545 8356 839 0,'-85'23'344'16,"77"-20"-152"-16,8 1-32 15,0-3-4-15,0-1-32 0,0 0-86 16,0 0-26-16,0-1-18 16,9-1-1-16,17-9 6 15,32-15 1-15,-25 7 2 16,-4-1 4-16,-6-3 5 16,-7 0 3-16,-6 6 8 15,-3-2 4-15,-7 5 8 16,-5 1 2-16,-4-1-3 15,0 2-4-15,-2 3-5 16,-2-1 7-16,-1 5 5 16,-1 4 2-16,4 6-4 15,0 6-12-15,1 6-16 16,7 5-4-16,0 5-6 16,5 4-4-16,9-3 0 15,1 1 1-15,7-7 3 16,-2-3 1-16,2-1 2 15,-2-6 0-15,4 0-1 0,-1-4-6 16,1-5-137-16,0-3-149 16,-1-5 183-16</inkml:trace>
  <inkml:trace contextRef="#ctx0" brushRef="#br0" timeOffset="70142.97">12826 8188 900 0,'14'7'382'0,"-5"2"-174"16,1 2-17-16,3 4 8 15,0 1-44-15,1 0-78 16,0 3-14-16,-3-2-23 16,-4-1-9-16,6 2-14 15,-2-5-7-15,-2-2-1 16,3 0-17-16,-7-6-86 15,-3-4-73-15,4-2-371 16,3-5 348-16</inkml:trace>
  <inkml:trace contextRef="#ctx0" brushRef="#br0" timeOffset="70343.39">13006 8172 1053 0,'-2'12'495'0,"-2"5"-247"15,-7 8-42-15,-6 3-14 16,1 4-92-16,-1 1-39 16,1-5-40-16,9-1-9 15,-3-9-9-15,6-6-34 16,2-4-140-16,1-2-125 16,19-4 172-16</inkml:trace>
  <inkml:trace contextRef="#ctx0" brushRef="#br0" timeOffset="70539.22">13164 8055 813 0,'-3'-3'402'0,"3"13"36"16,-3 3-241-16,-3 16-33 15,1 5 3-15,2-3-96 31,2-16-35-31,0 1-25 0,0 43-5 0,8-7-9 16,4-6-3-16,6-29-3 16,2 1-9-16,4-6-81 15,0-6-82-15,1-4 112 16</inkml:trace>
  <inkml:trace contextRef="#ctx0" brushRef="#br0" timeOffset="70962.45">13070 8201 1161 0,'-8'2'414'16,"8"-1"-330"-16,6 0-13 0,1-2 5 16,5-1-16-16,6-1-34 15,2-1-5-15,4 3-6 16,1-1-4-16,3 4-7 15,2 1-2-15,-10 7 0 32,-10-4 1-32,-1-1 3 0,29 18 2 0,-8 5 1 15,1 0 0-15,-19-13 4 16,0 0 2-16,-8-6 3 16,-4-1 5-16,-1-2 4 15,-1-3 12-15,-2-1 23 16,3-2 5-16,0 0 0 15,-1-1-13-15,1 0-32 0,0 0-15 16,0 0-19 0,-5-16-8-16,9-33-21 0,8 23-31 15,4-4-89-15,6 2-60 16,-2 5-224-16,10 7 278 16</inkml:trace>
  <inkml:trace contextRef="#ctx0" brushRef="#br0" timeOffset="71378.59">13635 8287 636 0,'1'4'373'0,"-1"-4"-55"0,2 3-80 16,-2-3-2-16,0-1-81 16,-1 0-45-16,0 0-46 15,0-1-9-15,-6-12-12 16,-17-24-5-16,10 28-8 15,-1 7-3-15,-2 4-11 16,3 5-5-16,5 9-10 16,-2 0-1-16,5 7 0 15,-2 1-1-15,4-1 1 16,3-1 1-16,2-8 3 16,4-2 0-16,2-4-4 15,3-3 0-15,1-6-1 16,3-5-3-16,4-7-2 0,2-6-5 15,4-2-10-15,-2 0 2 16,-5 6 5-16,-4 6 4 16,-7 9 9-16,-4 1 1 15,-2 5 10-15,-1 8 5 16,-1-1 8-16,2 6-2 16,0-3-9-16,1-3-6 15,5 0-11-15,1-5-5 0,7-1-52 16,-1-4-60-16,4-5-260 15,-1-1 247-15</inkml:trace>
  <inkml:trace contextRef="#ctx0" brushRef="#br0" timeOffset="71682.64">13946 8201 1028 0,'-3'1'528'15,"-4"-1"-149"-15,2 0-159 16,-5 0-3-16,-6 2-95 0,5 3-48 16,-7 4-46-16,-5 2-11 15,6 7-19-15,-3-3-9 16,11 9-9-16,6 0-1 15,7-2 2-15,7 2 1 16,4-7 2-16,2-3-2 16,6-4-28-16,0-6-46 15,2-8-162-15,8-7 163 16</inkml:trace>
  <inkml:trace contextRef="#ctx0" brushRef="#br0" timeOffset="71867.64">14163 8034 931 0,'-9'-2'460'0,"1"19"-22"15,-1 6-272-15,0 12-62 16,0 3 0-16,6 0-66 16,3 3-19-16,3-5-14 15,5-7-4-15,4-3-7 16,4-11-2-16,0-5-50 15,3-4-66-15,-1-7 81 16</inkml:trace>
  <inkml:trace contextRef="#ctx0" brushRef="#br0" timeOffset="72056.83">13992 8085 1329 0,'-1'1'520'0,"1"3"-331"0,11 3-100 16,2-3 16-16,5 0-40 16,10 0-33-16,0-3-19 15,-1 1-27-15,0 0-27 16,5 2 26-16</inkml:trace>
  <inkml:trace contextRef="#ctx0" brushRef="#br0" timeOffset="72309.89">14333 8284 1506 0,'8'10'535'0,"-6"-8"-371"15,3-2-63-15,5 0 16 0,2-1-12 16,2-3-75-16,6 4-15 16,-1-2-11-16,-2-2-21 15,6 4-151-15,-3-3-78 16,16-3 139-16</inkml:trace>
  <inkml:trace contextRef="#ctx0" brushRef="#br0" timeOffset="72917.16">14767 8208 1376 0,'1'12'513'0,"-4"-8"-276"15,0 1-81-15,1 4-17 16,0 4 0-16,0 5-97 15,0 1-22-15,-2 0-9 16,0-3-2-16,1 0-4 16,0-2-1-16,2-9 1 15,-2 4-1-15,0-7 2 16,2-2-1-16,1 3-12 16,0-5-12-16,0 1-13 15,0 0-3-15,0 0 6 0,8-17 11 16,40-27 7-16,-25 26 3 15,-1 8 4-15,0 0 3 16,-3 6 9-16,-4 5 10 16,-6 3 18-16,-4 5 8 31,-3-4 7-31,1 0 1 0,-2 17-10 0,0-2-5 16,-1-1-12-16,0-8-6 0,0-5-9 15,0-3-3-15,0-2-9 16,0-1-6-16,0 0-7 15,0 0 0-15,2-1 2 16,5-3 3-16,1-2 5 16,-4-5 0-16,28-25 3 15,-26 34 0-15,4 1 2 16,-2 2 1-16,3 5 8 16,-1 0 6-16,-8 2 13 15,4 5 4-15,-4-2-2 16,0 1-1-16,-1-2-15 15,-3-4-5-15,2-1-25 16,-1-1-45-16,1-3-114 16,0 0-84-16,5-2-296 15,12-5 350-15</inkml:trace>
  <inkml:trace contextRef="#ctx0" brushRef="#br0" timeOffset="73064.92">15180 8281 977 0,'9'8'469'15,"-2"6"-183"-15,-1-6-8 16,-2 2-77-16,-2 0-56 0,0-3-76 16,-2 0-21-16,-1-5-40 15,0 2-50-15,-2-6-174 16,2 0-133-16,0 1 202 16</inkml:trace>
  <inkml:trace contextRef="#ctx0" brushRef="#br0" timeOffset="73454.95">15146 8131 875 0,'8'0'435'15,"1"0"-175"-15,5 3-76 16,0 0 1-16,1 5-57 16,2 2-17-16,-1 0-12 15,-2 1-7-15,-1 2-29 16,-2 2-14-16,-3 3-22 15,-4 0-7-15,-1 4-5 16,-2-4-2-16,0-3-7 0,1-3 1 16,-1-5-5-16,2-1-2 15,-1-4-8-15,2-2-6 16,2-6-10-16,4-6-3 16,3-5 6-16,3 0 2 15,0-2 10-15,3 4 6 16,-5 3 3-16,-1 2 3 15,-4 7 11-15,-4 3 11 16,2 5 30-16,-3 7 15 0,2 3 18 16,0 6-6-16,-1-1-20 15,-2 0-15-15,0-7-36 16,-3-10-15-16,6-3-101 16,11-3-81-16,14-15 114 15</inkml:trace>
  <inkml:trace contextRef="#ctx0" brushRef="#br0" timeOffset="89581.64">16134 8492 879 0,'-2'-1'352'16,"1"0"-158"-16,0 0-40 15,0 0 21-15,0-1-15 16,0 1-66-16,0 0-21 16,-8 1-24-16,-7 5-9 0,-30 22-13 15,25-13-7-15,6-3-10 16,2-1-21-16,4-7-100 16,1 0-107-16,19-1 131 15</inkml:trace>
  <inkml:trace contextRef="#ctx0" brushRef="#br0" timeOffset="90590.22">16712 8444 671 0,'2'-3'288'16,"0"-8"-149"-16,0 0-2 15,-1-8-19-15,-1-1-27 16,-2-1-17-16,-3-2 8 0,-5 4 19 15,-2 1 2-15,-7 6-11 16,0 3-10-16,1 7-23 16,0 2-14-16,4 5-26 15,2 5-10-15,2 7-11 16,4 3-1-16,1 5 1 16,3 0 0-16,4 0 2 15,2-5 0-15,4-2-1 16,2-5-2-16,2-8 1 15,2 1 1-15,3-9 4 16,1-6 1-16,0-9 4 16,-2-5 2-16,2-8-1 15,-2 1 1-15,-4-5 1 16,-1 0 0-16,-4 1 1 16,-2 1 0-16,0 1 0 15,-2 6-1-15,0 5 5 16,0 7 7-16,-3 8 9 0,0 4 4 15,0 11-5-15,-2 7-6 16,0 17-8-16,0 8-2 16,1 6-1-16,2 1-2 15,5-9-6-15,2-1-2 16,7-7-3-16,4-7-1 16,2-6-1-16,1-4 0 0,2-9 0 15,-3-2 1-15,-1-4 1 16,1-6 0-16,-4-3 1 15,-3-4 1-15,1-1 1 16,0-2 1-16,-5-2 4 16,3 1 0-16,-7-5 3 15,-2-2 0-15,0 6 6 16,-4 2 3-16,-1 6 8 16,-2 3 1-16,-6 8-5 15,0 3-4-15,-3 6-16 16,1 10-3-16,1 3-5 15,1 2-3-15,8 4 0 16,1-13-1 0,0 0-1-16,8 10 0 0,7-1-6 15,-2-7-3-15,6-12-57 16,4-5-54-16,2-9-194 0,7-5 199 16</inkml:trace>
  <inkml:trace contextRef="#ctx0" brushRef="#br0" timeOffset="90766.09">17240 8110 1144 0,'0'6'472'16,"-3"10"-243"-16,2 5-61 0,-1 14-11 16,-1 3-45-16,2 4-71 15,1 1-15-15,4-8-13 16,5-2-6-16,4-11-9 15,3-4-4-15,4-7-72 16,1-8-72-16,2-4 95 16</inkml:trace>
  <inkml:trace contextRef="#ctx0" brushRef="#br0" timeOffset="91117.71">17384 8354 1002 0,'41'32'420'0,"-30"-31"-229"0,-4-1-35 15,5-6-17-15,-1 2-46 16,2-8-53-16,1-3-9 16,-2-2-4-16,-6-1 3 15,-2 0 7-15,-3 4 3 16,-6-1 2-16,-2 0-2 15,-4 7 6-15,-1 1-1 16,0 8-8-16,4 1-1 0,-1 4-20 16,5 5-3-16,-1 5-2 15,2 9-2-15,4 6 0 16,-2-3-2 0,5-1-6-16,2-7-3 0,6-7-11 15,5-7-5-15,5-4-64 16,8-6-67-16,4-16-267 15,3 0 263-15</inkml:trace>
  <inkml:trace contextRef="#ctx0" brushRef="#br0" timeOffset="91315.18">17756 8081 872 0,'-1'6'466'15,"-1"5"-72"-15,-5 14-207 16,0 8-1-16,-3 12-63 0,-1 4-38 15,6-3-48-15,7-2-13 16,5-11-18-16,7-7-6 16,6-5-14-16,2-9-7 15,4-9-50-15,0-3-51 16,-2-11-197-16,-2-1 201 16</inkml:trace>
  <inkml:trace contextRef="#ctx0" brushRef="#br0" timeOffset="91517.89">17614 8169 1345 0,'-8'2'537'0,"7"1"-390"16,2 0-5-16,6 2-51 16,1 2-45-16,8 0-31 15,-1 1-3-15,8-3-9 16,3 0-3-16,7-4-25 15,6-1-49-15,2 0-216 16,-2 0 194-16</inkml:trace>
  <inkml:trace contextRef="#ctx0" brushRef="#br0" timeOffset="91815.97">17983 8356 629 0,'0'0'327'0,"9"-2"-46"0,3-1-72 15,6-5-15-15,-1-2-45 16,1-5-62-16,1-2-17 16,-6-1-13-16,-2-2-3 15,-11 4 8-15,-1 0 9 0,-10 8 8 16,-3 1-3-16,-3 7-26 16,0 4-14-1,4 10-20-15,-2 1-3 0,9 10 1 16,-2-1 1-16,8 4 3 15,5 0 2-15,3-6-2 16,9 2-4-16,2-9-9 16,3 0-5-16,9-10-8 15,2-1-18-15,4-7-119 16,2-5-132-16,0 0 170 16</inkml:trace>
  <inkml:trace contextRef="#ctx0" brushRef="#br0" timeOffset="95110.15">16334 7830 502 0,'1'-8'272'0,"-2"5"-9"15,0 2-39-15,1 2-8 16,-1-1-34-16,0 0-66 16,-1 2-18-16,0 26-13 15,-46 35-5-15,22-10-19 0,0 15-12 16,-11 13-21-16,-2 6-8 15,-1 1-7-15,-2 2-2 16,4-10-1-16,6 0 1 16,6-9 2-16,0-7 1 15,8-15 3-15,0-10-1 16,2-11-4-16,5-14-3 0,11-10-20 16,0-8-22-1,0 1-91-15,0 2-72 0,12-29 119 16</inkml:trace>
  <inkml:trace contextRef="#ctx0" brushRef="#br0" timeOffset="97958.16">20278 8143 212 0,'0'0'179'0,"0"0"65"0,4 0 8 15,-4-1-4-15,0 0-16 16,0-1-34-16,0 1-16 15,0 0-33-15,0 0-16 16,0 0-30-16,-1 0-17 16,0 0-25-16,-8-4-14 15,-5 2-25-15,-32 6-10 16,27 15-13-16,2 5-6 0,1 11 0 16,6 3 1-16,2 7 3 15,6 5 3-15,4-8-1 16,4 4-1-16,10-11 1 15,0-8-2-15,9-4 1 16,3-11 0-16,9-9-1 16,1-7 1-16,4-10 2 15,5-2 3-15,-20-11 6 16,1 0 4-16,-20-3 10 16,-8-2 4-16,-2 4 9 15,-10-3 2-15,2-1 3 16,-11-1 0-16,-4 2-6 15,1 3-3-15,-9 5-12 16,3 5-4-16,2 9-9 16,1 4-6-16,6 6-16 15,5 2-8-15,5 8-33 0,4 2-40 16,10 4-116-16,3 2-88 16,12-3 180-16</inkml:trace>
  <inkml:trace contextRef="#ctx0" brushRef="#br0" timeOffset="98425.37">20809 8093 862 0,'13'-14'370'15,"-13"2"-153"-15,2 3-25 16,-3 5 11-16,-1 3-33 16,-4 11-83-16,-6 5-26 15,1 17-39-15,-5 5-8 0,6 13-3 16,8 0-2-16,2 1-3 15,9 3-1-15,3-15-2 16,3 2-1-16,0-7-1 16,3-9 0-16,2-1-19 15,-8-3-71-15,3-9 63 16</inkml:trace>
  <inkml:trace contextRef="#ctx0" brushRef="#br0" timeOffset="98674">21096 8190 1175 0,'-3'6'491'16,"5"1"-254"-16,-1 1-106 15,-1 3 12-15,0 8-48 16,-3 3-39-16,1 8-32 0,1 4-8 15,1-2-8-15,0-3-3 16,6 1-3-16,1-5 0 16,4-4-75-16,5 3-63 15,-1-16-237-15,1-1 227 16</inkml:trace>
  <inkml:trace contextRef="#ctx0" brushRef="#br0" timeOffset="99013.93">21270 8403 1039 0,'7'8'424'0,"-3"7"-202"15,1 0-47-15,2-5 10 16,0-1-35-16,7-5-72 16,-4-3-18-16,7 1-18 15,2-1-4-15,0-8-15 16,0-4-4-16,-2-5-4 15,-1-2 2-15,-10 1 4 16,1-1 4-16,-8 4 9 16,0 4 3-16,-9-1-6 15,-3 0-8-15,-2 5-17 16,-3-2-8-16,-3 8-10 16,-1 3-2-16,2 11-8 15,1-3 0-15,7 5-2 0,6-2-18 16,8 0-65-16,3 0-42 15,7 2-138-15,1-3-118 16,6 2 263-16</inkml:trace>
  <inkml:trace contextRef="#ctx0" brushRef="#br0" timeOffset="99415.2">21548 8489 607 0,'24'-1'352'0,"-2"-4"-50"16,3 4 1-16,-7-10-81 15,-1-2-45-15,2-3-64 16,-2-1-22-16,-5-3-6 16,-4 4 3-16,-13-1-1 15,-4-3-8-15,-9 9-26 16,0-6-12-16,-2 9-23 16,0 8-6-16,4-7-10 15,3 7-6-15,4 2-16 16,3-1-6-16,5 18-1 15,1 2 5-15,5 14 12 16,2 10 6-16,6 5 2 0,4 3 0 16,3-4 1-16,0-5 2 15,6-3 4-15,-1-5 3 16,-7-4 4-16,-1-4 3 16,-14-13 20-16,-4 0 13 15,-11-9 14-15,-7-4-1 16,-4-2-30-16,-3-4-31 15,-1-7-68-15,3-1-45 0,4-6-117 16,1-4-79 0,15-2 192-16</inkml:trace>
  <inkml:trace contextRef="#ctx0" brushRef="#br0" timeOffset="99832.87">21951 8283 1141 0,'1'16'476'0,"-1"-6"-211"16,0 5-89-16,-5 1 8 16,1 3-32-16,4 3-82 15,0-12-21 1,0-4-34-16,1-1-6 0,1 9-7 15,4-2-2-15,-5-9 0 0,-1-7-2 16,5-1 3-16,-5-1 0 16,2-5-1-16,-2-7-1 15,3-4-8-15,0 3 0 16,11-1 0-16,3 10 3 16,1 2 5-16,4-3 7 15,-5 11 24-15,0 3 6 16,-5 7 16-16,0 7 1 0,-2-3-11 15,-3 2-5-15,-1 2-11 16,0-2-7-16,-2-3-6 16,-1-2-3-16,2-6-5 15,-4-2-3-15,0-1-68 16,-1-2-42-16,0-1-138 16,0 0-97-16,0 0 220 15</inkml:trace>
  <inkml:trace contextRef="#ctx0" brushRef="#br0" timeOffset="100199.81">22359 7996 1159 0,'15'2'422'0,"-5"10"-304"16,6 5-14-16,2 7 25 15,-2 2-15-15,7 6-38 16,-1 0-9-16,-6 1-15 15,0 1-3-15,-6 0-10 16,-8-3-4-16,-3 0 1 16,-5 0-1-16,-9 0-4 15,0-5-4-15,0-6-14 16,7-4-28-16,-5-10-93 16,5-6-77-16,6 0 106 15</inkml:trace>
  <inkml:trace contextRef="#ctx0" brushRef="#br0" timeOffset="100606.33">23258 8074 582 0,'14'0'337'0,"-9"11"28"16,0 2-172-16,-5 13-9 15,-2 6-30-15,-2 9-60 16,-2 8-25-16,4-4-36 16,4-7-14-16,9-6-13 15,2-11-5-15,8-5-49 16,2-5-63-16,5-11 72 15</inkml:trace>
  <inkml:trace contextRef="#ctx0" brushRef="#br0" timeOffset="100847.5">23062 8254 1256 0,'-11'7'445'0,"14"-4"-373"15,6-2-15-15,8 2-1 16,8-3-11-16,12-7-26 16,4-1-10-16,6-3-23 15,2 6-34-15,0 2-105 16,-3-1-66-16,-13 2-212 16,-3 4 263-16</inkml:trace>
  <inkml:trace contextRef="#ctx0" brushRef="#br0" timeOffset="101000.51">23457 8236 680 0,'4'7'366'0,"-1"4"-73"15,2 4-21-15,10 32-64 16,-9-29-28-16,-4 4-58 16,-2-4-28-16,5-1-45 15,-4-5-17-15,3-5-23 0,2 3-5 16,-3-9-56-16,-1-1-55 15,3-7-470-15,2-10 393 16</inkml:trace>
  <inkml:trace contextRef="#ctx0" brushRef="#br0" timeOffset="101797.09">23474 8103 1008 0,'6'4'425'0,"12"4"-247"15,-2 1-7-15,-1 1-39 16,-5 2-27-16,7 3-37 16,0 1-16-16,1 4-21 15,-1 5-7-15,-3 2-9 16,-5 0-1-16,-1 1-1 16,-4-3-1-16,-2-4 0 15,-2 3-2-15,0-10 1 16,-3-5 2-16,2-3 6 15,0-6-1-15,0-2-11 16,1 1-7-16,0 0-16 16,0-5-1-16,8-13 4 15,18-25 4-15,-8 29 4 16,-2 0 3-16,0 8 13 16,1 5 12-16,-5 2 23 15,-2 5 9-15,-4 2 2 0,-2-1-6 16,-3 6-16-16,-1-4-5 15,-1 1-12-15,-2-3-5 16,1-6-8-16,3 3-3 16,-1-4-7-16,-1 0-5 0,1 0-7 15,0 0-6-15,0 0-2 16,0 0 1-16,0 0 8 16,5-3 5-16,2 1 9 15,-2 1 1-15,1-1-2 16,-3 2 2-16,2 0 1 15,1 2 4-15,2 2 2 16,-4 2-1-16,10 12 1 16,24 26 0-16,-27-30 6 15,5-2 4-15,2-6 3 16,-6-5 0-16,13-8-3 16,-3 1-3-16,-2-5-3 15,2-4 3-15,-10 7 7 16,2-1 7-16,-12-1 13 15,2 5 4-15,-8-5 5 0,-4-1-2 16,4 1-4-16,-4 3-3 16,6 4-3-1,-2 2-5-15,2 4-9 0,0-2-4 16,1 0-11-16,0 1 0 16,-1 14-3-16,1-3 0 15,8 28-1-15,2-30-1 16,10-2-2-16,-3-1 0 15,2-3-4-15,-2 1-8 16,0-3-84-16,1-3-50 0,-1-1-147 16,1 0-319-16,0 2 417 15</inkml:trace>
  <inkml:trace contextRef="#ctx0" brushRef="#br0" timeOffset="101995.05">24501 8397 1619 0,'-17'-1'604'0,"18"1"-427"15,1 0-148-15,-1 0-19 16,-1-1-9-16,0-1-120 0,0 1-307 15,3 0 286-15</inkml:trace>
  <inkml:trace contextRef="#ctx0" brushRef="#br0" timeOffset="112434.53">6234 10259 711 0,'2'8'327'15,"0"4"-146"-15,0 4-18 16,1 3 19-16,2 5-45 15,-1 0-31-15,0-2-49 16,1 0-12-16,-2-8-12 16,0-2-6-16,-1-5-6 15,0-3 0-15,-2-3-122 16,-3-2-172-16,2 0 177 16</inkml:trace>
  <inkml:trace contextRef="#ctx0" brushRef="#br0" timeOffset="112625.05">6176 10126 1112 0,'0'3'389'0,"6"1"-331"0,0-3 6 16,3 0 5-16,3 2-14 15,2-3-36-15,5 0-8 0,3-5-39 16,3 0-82-1,3-1 75-15</inkml:trace>
  <inkml:trace contextRef="#ctx0" brushRef="#br0" timeOffset="112973.64">6492 10226 389 0,'0'17'246'0,"3"0"34"15,1 2-33-15,-3 1 22 16,5-1-47-16,-6 2-77 15,-4-5-32-15,1-1-48 16,-3-5-16-16,6-7-19 16,6 1-6-16,-5-5-9 15,-1 1-7-15,0-3-8 16,0 2-3-16,0 0-2 16,0 0 0-16,3-8 2 15,0-8 0-15,8-20 1 0,-2 31 0 16,1-2 1-16,4 6 0 15,-5 1-1-15,-3 0 0 16,3 5 9-16,-5 6 8 16,4 0 15-16,0 3 6 15,-2 2-3-15,0-4-7 16,-1 1-11-16,-1-3-6 16,3-5-77-16,0 1-87 15,9-2 98-15</inkml:trace>
  <inkml:trace contextRef="#ctx0" brushRef="#br0" timeOffset="113119.27">6810 10314 844 0,'9'6'387'0,"-3"5"-146"16,0 5-15-16,0-1-34 15,-5 3-49-15,2-4-84 16,0-3-28-16,1-5-61 15,0-2-81-15,3-7 74 16</inkml:trace>
  <inkml:trace contextRef="#ctx0" brushRef="#br0" timeOffset="113288.06">6750 10173 1094 0,'-2'0'454'16,"1"1"-219"-16,1 1-85 15,0-2-33-15,0 0-26 16,0 0-61-16,0 0-21 16,0 0-64-16,9 5-82 0,12 5 89 15</inkml:trace>
  <inkml:trace contextRef="#ctx0" brushRef="#br0" timeOffset="113511.12">7040 10053 951 0,'-11'13'414'0,"7"3"-136"15,-3 10-101-15,7 10-9 16,0 5-24-16,5 4-79 16,-1-5-26-16,4 2-26 15,5-1-5-15,4-7-3 16,4-4-2-16,2-8-2 15,-2-7-31-15,1-7-148 16,-1-5 125-16</inkml:trace>
  <inkml:trace contextRef="#ctx0" brushRef="#br0" timeOffset="113854.96">6980 10208 1320 0,'-9'-5'475'16,"9"6"-368"-16,1 3-50 0,2 2 5 16,-3-6-15-16,3 1-30 15,18 7-7-15,35 4-5 16,-28-11-1-16,3-4-1 16,1-2-1-16,-2 1-6 15,0-1-7-15,-5 5-1 16,-7 0-1-16,-2 2 7 15,-3 0 4-15,-2 8 3 16,-1 2 2-16,-4 3 3 16,-1 2 7-16,-1-1 18 15,-1 3 5-15,-2-6 4 16,2 2-6-16,-2-6-17 16,0-5-8-16,1 0-49 15,-2-4-52-15,0-2-184 16,0 1 173-16</inkml:trace>
  <inkml:trace contextRef="#ctx0" brushRef="#br0" timeOffset="113983.16">7248 10075 979 0,'1'3'365'0,"6"4"-304"0,-2 0 2 0,10 7-34 15,2-1-107 1,12-3 52-16</inkml:trace>
  <inkml:trace contextRef="#ctx0" brushRef="#br0" timeOffset="114381.91">7671 10212 534 0,'-1'3'430'16,"-2"-2"30"-16,-4-2-151 15,6 0-32-15,0 0-123 16,-18-4-35-16,-31-8-39 15,30 11-12-15,0 5-21 16,4 2-12-16,5 2-22 16,-8-2-9-16,13 9-8 15,1 1-2-15,2 7-1 16,11 4 2-16,-5-7 0 16,-6-1 0-16,12-5-2 15,-5-6 1-15,6-3 3 0,7-3 1 16,-7-5 2-16,1-4 1 15,-4-2 2-15,1 3 0 16,-1 0 0-16,-1 3-1 16,-1 1 0-16,-1 2-1 15,0 6 7-15,0 0 3 16,5 7 2-16,-4 3 2 0,1-3-6 16,1 1-4-16,0-6-5 15,2-1-2-15,2-7-70 16,1-6-71-16,4-11-280 15,2-11 265-15</inkml:trace>
  <inkml:trace contextRef="#ctx0" brushRef="#br0" timeOffset="114553.36">7753 10098 914 0,'4'16'418'0,"2"1"-141"16,0 6-31-16,-1 9-1 15,0 4-54-15,1 2-97 16,0-2-32-16,6-2-38 16,2-5-9-16,3-10-14 15,0-4-27-15,7-15-145 0,-3-6-102 16,-4-11 158-16</inkml:trace>
  <inkml:trace contextRef="#ctx0" brushRef="#br0" timeOffset="114749.43">7953 10028 1103 0,'9'17'460'0,"-9"3"-207"15,-5 9-94-15,5 9 5 16,2 4-35-16,-1 0-69 16,2-1-21-16,-1-7-22 15,5-5-5-15,3-8-9 16,-1-8-39-16,13-7-136 15,-4-5-79-15,14-7 137 16</inkml:trace>
  <inkml:trace contextRef="#ctx0" brushRef="#br0" timeOffset="115173.82">8129 10224 1047 0,'-6'25'498'16,"6"4"-199"-16,1 2-81 15,1 1 14-15,4-4-84 16,-2-11-46-16,6-5-60 0,1-5-20 16,4-11-14-16,1-4-4 15,1-13-6-15,1-2-5 16,-3-2-13-16,0 0-6 16,-4 7-1-16,-4 4 3 15,-5 7 14-15,-1 7 8 16,-2 4 0-16,0-4 1 15,0 0-4-15,0 15 4 0,5 43 14 16,4-22 7-16,4 9 13 16,1 0 0-16,8 1-1 15,0-1-1-15,1-5 1 16,-3-3 0-16,0-6-1 16,-10-6 1-16,-8-11 24 15,-1-1 11-15,-13-8 15 16,-2 2 4-16,-10-1-26 15,-5-4-15-15,-10-5-45 16,0-5-37-16,1-4-98 16,9 0-57-16,11-7-129 15,8-3-23-15,22-13 215 16</inkml:trace>
  <inkml:trace contextRef="#ctx0" brushRef="#br0" timeOffset="115419.34">9071 10450 1735 0,'-2'2'646'0,"-1"-1"-456"15,1-1-8-15,1 0-2 16,-1 0-49-16,1 0-93 16,0 0-42-16,-14 6-133 15,-24 13-88-15,39-21 127 16</inkml:trace>
  <inkml:trace contextRef="#ctx0" brushRef="#br0" timeOffset="116174.98">10697 10151 1080 0,'-1'4'384'0,"1"2"-264"16,0 1-30-16,0 4 38 15,0 2-6-15,6 31-53 16,-6-26-25-16,1-1-25 16,0-4-7-16,2-7-23 15,2-6-41-15,-3-6-154 16,1-4 136-16</inkml:trace>
  <inkml:trace contextRef="#ctx0" brushRef="#br0" timeOffset="116557.07">10629 10094 532 0,'0'2'248'16,"14"0"-62"-16,5 0-43 15,5 6 22-15,4-2-22 16,1 3-39-16,1 0-16 16,-3 1-22-16,-1 3-9 15,-6 1-16-15,-4 4-5 16,-3-3-9-16,-5 4-4 0,0-7-6 15,-1-3-2-15,-7-3-2 16,0-6 2-16,-4 0-5 16,4 0-3-16,0 0-13 15,0-1-7-15,0 0-5 16,0 0 0-16,0 0 4 16,15-6 4-16,28-30 5 15,-26 27 3-15,0 6 6 16,-5 4 10-16,-1 1 28 15,5 7 19-15,-9 4 26 16,0 0 0-16,1 5-22 16,-5 1-18-16,2-2-29 15,3-2-23-15,5-5-125 16,4-6-40-16,8-7 91 16</inkml:trace>
  <inkml:trace contextRef="#ctx0" brushRef="#br0" timeOffset="117099.29">11266 10068 950 0,'-7'1'525'0,"-1"-1"-34"0,-3 0-302 16,-2 2 2-16,0 4-78 16,1 3-46-16,7 4-43 15,2 2-12-15,6 4-9 16,1 2-1-16,6-1-1 15,3 1 0-15,4-4 3 16,4-1 0-16,-2 0 0 16,-1-2 1-16,-5-5 1 15,-4 0 1-15,-4-4 8 16,-4-2 8-16,-3-2 14 16,1-1 2-16,-1 0-18 15,1 0-20-15,-5 0-38 16,-1 0-13-16,5 0-14 15,1 0 1-15,0 0 18 16,0 0 7-16,1 0 22 16,0 0 9-16,14 4 4 15,11-4 0-15,28-11 1 16,-29-3 2-16,-2-3 1 0,-6-4 2 16,-2 5 2-16,-7-1 3 15,-8 2 13-15,0 5 6 16,-8 4 9-16,6 3 2 15,-5 3-4-15,-4 2-3 16,5 3-13-16,1 1-5 16,3 10-10-16,3-2-1 0,0 6 1 15,-2-1 1-15,5-5-2 16,4 3-2-16,1-5-2 16,1-2-5-16,5-8-30 15,-2-1-42-15,10-5-131 16,11-6 133-16</inkml:trace>
  <inkml:trace contextRef="#ctx0" brushRef="#br0" timeOffset="117390.31">11671 10156 796 0,'1'25'383'0,"2"-5"-51"15,0 2-82-15,0 4 3 16,-1-1-37-16,1-3-104 0,-1-4-33 15,1-9-38-15,0-6-9 16,-3-2 0-16,0-1 4 16,-1-1 2-16,1 0-3 15,-2 0-13-15,2 0-8 16,-1-7-12-16,1-7-2 16,7-27-8-16,1 32-2 15,6 0-23-15,1 0-39 16,4 2-142-16,3-5-91 15,6-7 179-15</inkml:trace>
  <inkml:trace contextRef="#ctx0" brushRef="#br0" timeOffset="117584.67">12024 9976 1222 0,'-10'23'527'15,"6"6"-312"-15,-2 14-71 16,-1 5 2-16,9 1-77 16,1-2-26-16,9-8-25 15,6-3-6-15,5-9-7 16,3-3-2-16,1-8-17 16,-2-8-28-16,-2-8-104 15,-1-4 95-15</inkml:trace>
  <inkml:trace contextRef="#ctx0" brushRef="#br0" timeOffset="117749.3">11837 10149 1471 0,'6'6'528'16,"1"-2"-416"-16,9 1-28 15,4 1 11-15,6 1-24 16,6-7-47-16,-1 0-10 0,14 0-51 15,3-2-78-15,10-1 75 16</inkml:trace>
  <inkml:trace contextRef="#ctx0" brushRef="#br0" timeOffset="118571.09">13798 9967 855 0,'43'-18'425'15,"-47"3"-166"-15,-3-4-39 16,-4 2 9-16,-7 1-64 15,1 1-28-15,-2 9-46 16,1 2-19-16,1 9-35 16,0 6-18-16,2 9-30 15,4 10-8-15,6 13-1 16,5 8 3-16,8 13 9 16,-2 4 4-16,4 6 3 15,1 0 1-15,0-7 3 16,2-7 0-16,0-16-1 15,-2-8 1-15,0-13 1 16,-3-8-38-16,-5-10-77 0,-3-5-43 16,-8-9-232-16,-1-4 251 15</inkml:trace>
  <inkml:trace contextRef="#ctx0" brushRef="#br0" timeOffset="118696.22">13527 10257 921 0,'0'-1'368'0,"6"1"-199"0,1-2-64 16,5-2 15-16,12 7-20 16,2-6-33-16,12 1-42 15,1 1-9-15,2-1-7 16,4 4-2-16,7 5-107 16,-2-1 77-16</inkml:trace>
  <inkml:trace contextRef="#ctx0" brushRef="#br0" timeOffset="118920.31">14073 10330 1214 0,'0'10'495'0,"4"3"-284"15,1 0-1-15,-4 2-14 16,1 2-50-16,0-1-84 0,0-1-20 15,-2-4-22-15,1-4-6 16,2-3-51-16,-1-3-64 16,10-1-155-16,3-5 156 15</inkml:trace>
  <inkml:trace contextRef="#ctx0" brushRef="#br0" timeOffset="119180.68">14614 10408 1589 0,'-13'-2'593'0,"7"3"-344"16,4 1-94-16,-1 0-4 16,2-2-9-16,1 0-100 15,0 0-58-15,0 0-145 16,0-1-104-16,0 0 152 0</inkml:trace>
  <inkml:trace contextRef="#ctx0" brushRef="#br0" timeOffset="119335.35">14826 10359 1096 0,'10'0'462'15,"-8"2"-178"-15,2 2-70 0,-1 0-11 16,-3-4-48-16,0 0-133 16,0 0-70-16,0 0 29 15</inkml:trace>
  <inkml:trace contextRef="#ctx0" brushRef="#br0" timeOffset="119492.11">15094 10368 1200 0,'-7'-3'487'0,"7"6"-237"15,2 0-95-15,-2-2-9 16,0-1-44-16,0 0-197 15,0-1-89-15,0 0 108 16</inkml:trace>
  <inkml:trace contextRef="#ctx0" brushRef="#br0" timeOffset="119654.87">15313 10341 882 0,'10'10'481'0,"-2"2"-185"16,-4-2-73-16,1-2-31 15,-5-2-227-15,0-1-482 0,-10-2 364 16</inkml:trace>
  <inkml:trace contextRef="#ctx0" brushRef="#br0" timeOffset="120135.99">16137 10052 821 0,'-3'-16'404'0,"-2"-3"-149"15,-1 3-39-15,-4 0 24 16,-3 4-57-16,-2 3-36 16,-5-2-42-16,-2 0-14 15,-2 3-25-15,-1-1-14 16,8 8-31-16,3 4-10 0,3 13-25 15,1 7-8-15,2 11-3 16,5 5 1-16,1 5 8 16,3 3 2-1,2 2 6-15,2-15 4 16,-1 1 4-16,9 32 1 0,2 10 4 16,-4-10-2-16,1-14 1 15,-3-9 1-15,-5-18-16 16,7-6-41-16,-11-16-121 15,-3-3-62-15,8-12 130 16</inkml:trace>
  <inkml:trace contextRef="#ctx0" brushRef="#br0" timeOffset="120299.58">15723 10315 1017 0,'13'-2'407'15,"11"1"-265"-15,4-2 1 16,5-1-29-16,1 1-35 16,1-3-46-16,-3 6-14 15,-3-3 6-15,8 0-83 16,4-1 47-16</inkml:trace>
  <inkml:trace contextRef="#ctx0" brushRef="#br0" timeOffset="120640.62">16233 10391 889 0,'5'10'416'0,"-2"8"-70"15,0-2-95-15,0-1-14 16,0 0-30-16,-1-6-104 16,0-1-39-16,-2-4-36 15,1-3-8-15,0-1-18 16,-1-1-5-16,0 0-12 15,0 0-7-15,0-1-1 16,3-7 2-16,4-7 6 16,19-25 6-16,-12 26 6 0,2 0 3 15,-1 4 0-15,0 4 0 16,0 4 14-16,-2 4 10 16,1 8 25-16,0 4 16 15,-9 5 5-15,-3 3-7 16,-2-5-21-16,1-1-15 15,3-6-22-15,3-6-45 16,2-3-143-16,4-4-249 16,20-6 269-16</inkml:trace>
  <inkml:trace contextRef="#ctx0" brushRef="#br0" timeOffset="122141.21">17646 10225 836 0,'-2'-1'401'16,"1"0"-172"-16,0 0-62 16,0 0 2-16,0 1-55 15,0 0-23-15,-2 4-29 16,-2 13-13-16,-1 25-22 0,8-29-8 15,1-5-15 1,1 0-46-16,-3-5-135 0,2-1 121 16</inkml:trace>
  <inkml:trace contextRef="#ctx0" brushRef="#br0" timeOffset="122574.16">17570 10071 897 0,'10'1'365'16,"4"0"-243"-16,4 3 9 0,1 1-46 15,1 0-24-15,4 1-25 16,2 0-6-16,-1 1-6 16,2 5 1-16,-6 3 12 15,-5 3 7-15,-8 8 10 16,-5 0-3-16,-4 1-15 15,-5-4-9-15,4-6-12 16,-1-6-4-16,1-6-8 16,2-1-3-16,1-4-9 15,-1-1 0-15,0 0 1 16,0-1 2-16,8-4 5 16,10-8-1-16,33-24 2 15,-35 28 1-15,0 5 17 16,-1 6 15-16,-10-1 37 15,-1 7 19 1,-1-4 13-16,0 0-4 0,5 15-33 0,-5-2-18 16,3 8-28-16,-4-12-50 15,4-4-115-15,6-7-73 16,9-8 116-16</inkml:trace>
  <inkml:trace contextRef="#ctx0" brushRef="#br0" timeOffset="122763.17">18124 10006 1146 0,'2'18'514'15,"0"8"-273"-15,-2 12-78 16,0 5-3-16,3 2-72 16,-1-3-28-16,7-3-29 15,3-5-9-15,2-12-16 16,4-5-4-16,0-12-20 15,-1-5-40-15,-2-8-143 16,-4-3-141-16,-8-5 206 16</inkml:trace>
  <inkml:trace contextRef="#ctx0" brushRef="#br0" timeOffset="123208.1">18057 10129 682 0,'-11'-2'410'0,"9"1"-44"16,1 1-171-16,5 4-26 15,-4-4-65-15,0 0-26 16,22 8-23-16,30 9-11 16,-26-13-14-16,0-4-4 15,1-2-9-15,-1-1-5 0,1 0-5 16,1 1-2-16,-6 3-1 16,-4 0 0-16,-6 3 0 15,-4-1 2-15,-4 8 1 16,-2-1 1-16,1 6-2 15,2 3-1-15,2-5-3 16,-2 2 1-16,4-5 1 16,-4-6 1-16,1-1 2 15,5-2 1-15,0-2-1 16,-3-7 0-16,5-1 0 16,-1-4 0-16,-5-6-1 15,4 1 2-15,-10-5 6 16,-2 1 6-16,-5 6 12 15,-1 4 5-15,2 7 1 0,-6 1-3 16,-4 5-19-16,-2 2-11 16,-4 7-17-16,6 3-30 15,5-1-120-15,3-3-48 16,6-1 115-16</inkml:trace>
  <inkml:trace contextRef="#ctx0" brushRef="#br0" timeOffset="124534.76">19528 10054 1004 0,'-30'-8'414'0,"28"9"-218"15,2 2-31-15,0 7 5 16,1 6-30-16,3 13-49 16,-1 8-16-16,-6 5-26 15,3-3-10-15,-5-8-19 16,3-17-6 0,0 0-5-16,2 4 0 0,2-3 2 15,1-8-1-15,-1-4-9 0,2-3-5 16,-6-6-12-16,2 5-4 15,0 0 2-15,2-5 5 16,3-14 5-16,9-27 2 16,0 30 5-16,-1 3 0 15,1 9 0-15,3-2 0 16,0 6 2-16,-1 5 8 0,-1 4 10 16,-3 5 5-16,3 3 4 15,-4-1-3-15,2-2-8 16,1 0-4-16,1-3-5 15,3-2-2-15,3-2-3 16,1-1-2-16,4-5 0 16,2 0-1-16,0-7 0 15,2 0 2-15,-8-2 0 16,-2-5 0-16,-4-1 5 16,-6-3 2-16,-1-2 5 15,-6 1 3-15,-5-3 6 16,2 7 4-16,-5 3 13 15,1 4 8-15,0 8-7 16,-6 4-7-16,-3 8-26 16,5 3-13-16,1 6-13 15,2 2 0-15,6 0 1 0,-1 0 4 16,6-1 6-16,2-3 3 16,7-3 2-16,5-2-1 15,8-9-1-15,8 0 0 16,6-7 0-16,3-4-1 15,-2-6-16-15,-4-3-7 16,-6-4-9-16,-7-2 1 16,-11 6 19-16,-6 0 12 0,-11-1 20 15,-5 4 6-15,-8-3 7 16,0 3 8-16,-4 7 3 16,0 2 1-16,2 8 0 15,0 1-8-15,5 3-6 16,2 7-2-16,5-1-5 15,0 0-2-15,5-1-8 16,1-5-2-16,2-3-5 16,3 0-1-16,1-5-1 15,1 0 0-15,-2-1 1 16,2 2 0-16,0-1 1 16,-2 2-1-16,3-1 1 15,-2-1-1-15,-2 4 1 16,0-1 1-16,-1-1-1 15,0 0 0-15,-1-1-6 16,-3-2-28-16,0 0-91 0,0 0-77 16,8 0 116-16</inkml:trace>
  <inkml:trace contextRef="#ctx0" brushRef="#br0" timeOffset="124768.63">20383 10179 982 0,'2'9'459'0,"1"6"-168"16,-3 9-19-16,-1 13-51 16,-2 2-54-16,-1 12-85 15,5 9-30-15,1-2-28 16,6-3-7-16,4-3-12 16,-3-15 0-16,2-11-1 15,2-4 1-15,-8-14-50 16,3 0-46-16,-4-7-96 15,-4-10-67-15,-2-13-218 16,-8-9 302-16</inkml:trace>
  <inkml:trace contextRef="#ctx0" brushRef="#br0" timeOffset="124988.95">20338 10159 1009 0,'16'-4'446'0,"-1"3"-169"16,4 1-69-16,-2 5-5 0,-1 3-17 15,3 3-36-15,-6 0-17 16,4 4-37-16,0-4-16 16,-5-1-38-16,-1 0-7 15,-11-2 7-15,-5 3 4 16,-11 0 8-16,-1 2-4 16,-6-1-20-16,5-1-9 0,-4-3-61 15,0-1-45-15,4-1-109 16,1-3-73-1,11 0 167-15</inkml:trace>
  <inkml:trace contextRef="#ctx0" brushRef="#br0" timeOffset="126015.43">21653 10095 1176 0,'4'6'433'0,"2"-4"-322"16,-1 0-21-16,2-3-4 0,-3 2-26 15,3-3-73-15,-1-6-66 16,3 2-284-16,-1-5 246 16</inkml:trace>
  <inkml:trace contextRef="#ctx0" brushRef="#br0" timeOffset="126165.32">21656 10210 803 0,'-1'6'333'16,"1"-2"-120"-16,3-4-25 0,-3 0 32 15,0 0-17-15,0 0-90 16,0 0-30-16,0 0-62 16,3 0-82-16,10-2 42 15</inkml:trace>
  <inkml:trace contextRef="#ctx0" brushRef="#br0" timeOffset="127975">23351 10075 725 0,'46'8'427'0,"-49"-11"-14"15,-4-4-218-15,-4 3-12 16,-9-1-62-16,-7 4-35 16,-6 4-42-16,-2 7-14 15,6 12-23-15,4 7-9 16,7 12-8-16,8 3-2 15,10 11 3-15,7 2 2 16,10-4 2-16,6 1 1 16,10-16-1-16,5-6-1 0,4-13 4 15,1-8 1-15,4-12 5 16,-8-11 2-16,2-9 3 16,-2-7 1-16,-12-8 8 15,-3 1 11-15,-18-5 26 16,-7-1 10-16,-14 4 10 15,-9 0-6-15,-8 6-18 16,-1 5-8-16,-2 6-13 16,-1 4-7-16,1 4-11 15,-6 3-9-15,5 6-14 16,3 4-11-16,11 5-19 16,6 2-33-16,14 5-127 15,4 3-76-15,10 7 163 16</inkml:trace>
  <inkml:trace contextRef="#ctx0" brushRef="#br0" timeOffset="128266.73">23902 10061 1136 0,'-9'8'460'0,"-6"0"-273"15,-2 4-35-15,-3 10-10 16,-5 7-30-16,6 6-48 16,2 4-21-16,12 8-29 15,7 0-7-15,8 6-8 16,4-5-1-16,10-5-4 15,6-5-1-15,-5-13-56 16,7-4-67-16,-3-14 84 16</inkml:trace>
  <inkml:trace contextRef="#ctx0" brushRef="#br0" timeOffset="128670.33">24148 10277 1152 0,'0'19'509'0,"-3"1"-277"16,-4 5-87-16,0 2 2 15,0-3-77-15,3-1-25 16,4-9-28-16,0-4-4 16,1-5-3-16,0-3-1 15,-1-2 0-15,0-1-1 16,0 0-1-16,0 0-1 0,0 0-4 15,7-15-1-15,17-35-2 16,-10 26-2-16,4 0 4 16,3 2 5-16,3 4 15 15,-2 8 7-15,1 9 17 16,-2 3 1-16,-8 7 9 16,0 2 3-16,-6 5-1 15,3 4-3-15,-3 1-17 16,4 0-10-16,-3-3-14 15,-1-4-6-15,-2-1-14 16,-2-5-39-16,4-3-95 16,-7-2-55-16,7-4-186 15,-1-5 236-15</inkml:trace>
  <inkml:trace contextRef="#ctx0" brushRef="#br0" timeOffset="128910.78">24579 10069 974 0,'2'13'481'0,"0"-2"-188"16,-3 11-80-16,-5 9-4 15,-4 10-79-15,2 3-38 16,2 6-44-16,3-3-16 16,8-3-22-16,5-4-9 0,6-14-4 15,4-7-1-15,2-8 0 16,1-4-19-16,-1-7-82 15,-1-2-56-15,-1-7-206 16,-5-2 225-16</inkml:trace>
  <inkml:trace contextRef="#ctx0" brushRef="#br0" timeOffset="129486.47">24764 10392 916 0,'27'-12'461'16,"-26"31"-185"-16,2 2-32 15,2-5-6-15,-2-2-79 16,7-5-39-16,1-4-53 16,2-1-22-16,4-6-15 0,-4-6-4 15,1-6-5-15,-2-3-2 16,-6-4-1-16,2 2 1 16,-10 2 5-16,-5-2-1 15,-4 3-5-15,-5-2-7 16,-1 6-16-16,2 3-13 15,-3 8-36-15,3 2-19 0,0 8-36 16,3 2-2-16,9 8-4 16,0 0 1-16,10 1 28 15,4-1 10-15,2-5 37 16,4-2 19-16,1 1 14 16,-3-1 3-16,1-1 7 15,2 0 11-15,1-3 29 16,4-4 15-16,3-5 14 15,2-6-1-15,1-7-9 16,3-2-8-16,-4-9-8 16,-2-3-3-16,-10-4-3 15,-5 3 1-15,-10 5 1 16,-4 3 1-16,-8 7-3 16,-2 4-5-16,0 9-15 15,1 1-11-15,1 12-19 16,1 5-9-16,2 11-2 15,2 6 4-15,1 11 11 0,5 4 4 16,5 6 5-16,3 0 1 16,5-4 4-16,-1-5 2 15,-1-10-3-15,1-5 1 16,-2-5 0-16,-2-4 3 16,-5-5 7-16,-3-2 5 15,-6-11-20-15,-3-2-28 16,-1-7-103-16,-1-10-71 15,5-9 117-15</inkml:trace>
  <inkml:trace contextRef="#ctx0" brushRef="#br0" timeOffset="129850.28">25307 10388 1147 0,'20'4'494'0,"-5"7"-257"15,-4 2-9-15,-12 5-52 16,1 4-48-16,-4 1-74 16,-4-3-19-16,8-6-20 15,-2-6-5-15,-1-8 2 16,3-1 1-16,-1-8-2 16,-2-3-4-16,7-5-8 15,2-1-5-15,5-3-4 0,3 2 0 16,1 3 3-16,-3 0 4 15,-1 9 17-15,1 3 15 16,-6 6 30-16,3 7 18 16,-6 3 20-16,2 3-2 15,-5 4-20-15,-5 0-16 16,4 1-33-16,-4-1-11 16,4-7-35-16,3-2-46 0,4-7-131 15,-3-3-92-15,17-5 170 16</inkml:trace>
  <inkml:trace contextRef="#ctx0" brushRef="#br0" timeOffset="130507.32">25630 10222 1031 0,'20'3'393'0,"8"4"-272"0,1 5 8 16,1 11 23-16,-2 1-12 15,-9 8-23-15,-5 0-17 16,-8 2-24-16,-7 0-8 16,-9-3-18-16,-2-1-6 15,-6-7-15-15,0-3-8 16,0-4-23-16,3-3-31 15,4-3-98-15,4-4-70 16,5-6 119-16</inkml:trace>
  <inkml:trace contextRef="#ctx0" brushRef="#br0" timeOffset="130873.77">26413 10163 1065 0,'4'0'419'0,"0"0"-266"0,0 1 1 16,-4-1 1-16,1 11-21 15,-1 17-43-15,-1 53-26 16,-4-31-28-16,-1 0-7 16,6-7-11-16,2-5-7 15,4-12-12-15,6-7 0 0,0-14-58 16,-4-4-54-16,5-6-211 15,-3-6 202-15</inkml:trace>
  <inkml:trace contextRef="#ctx0" brushRef="#br0" timeOffset="131191.35">26227 10345 982 0,'8'-7'377'0,"4"7"-225"15,7 2-52-15,9 3 11 16,1-1-16-16,7-4-39 16,-3 0-2-16,4-2-1 15,0-2-2-15,-1 0-9 16,4 3-6-16,-9 1-8 0,1 2-6 16,-9 6 2-16,-3 1 8 15,-5 5 22-15,-4 1 10 16,-4 6 8-16,-4 0-5 15,0-2-24-15,-3 0-10 16,1-8-19-16,2 0-4 16,-2-8-15-16,0-3-27 15,-2-1-92-15,0 0-78 16,0 0 120-16</inkml:trace>
  <inkml:trace contextRef="#ctx0" brushRef="#br0" timeOffset="131952.46">26688 10203 925 0,'17'5'392'0,"1"2"-205"15,4 4 9-15,-3-3-8 16,0 8-22-16,-3-2-44 16,-1 5-19-16,-5 5-30 15,-3 3-13-15,-3 3-20 16,-4-2-9-16,-4-5-13 15,2-4-4-15,-5-7 0 16,4-3 2-16,2-6 2 16,0-2-1-16,-1-2-8 0,2 0-9 15,0 0-10-15,0 0-5 16,6-11 0-16,0-7 3 16,39-25 5-16,-31 25 3 15,1 10 3-15,-4 3 1 16,-1 6 2-16,-10 6 6 15,-3 8 7-15,3 6 4 16,-3 6 4-16,3 0-3 0,-1-7-4 16,0-2-3-16,4-10-4 15,-1-2-2-15,0-6-2 16,0-3-1-16,-2 3-6 16,-1 0-3-16,1-1-3 15,2-10-2-15,1 0 4 16,17-25 1-16,-15 27 3 15,2 1 2-15,-4 4-2 16,2 4 0-16,-1 5-3 16,0 6 1-16,3 4 4 15,3 0 5-15,2 2 3 16,6-3 0-16,10-5-2 16,2-3-1-16,8-6-1 15,0-7 0-15,2-3 0 16,1-3-1-16,-6-4 1 15,-2 0 3-15,-17-1 10 0,-6 1 9 16,-12 0 8-16,-5 3 1 16,-9 3-7-16,1 1-6 15,0 7-2-15,-2 4 0 16,8 11 0-16,0 4 2 16,5 6 7-16,4 4 3 15,4-1 6-15,4-1 1 16,2-6-10-16,2 0-5 15,1-8-13-15,1 0-7 0,7-1-7 16,-2-5-19-16,4 0-89 16,-2-1-70-16,0-2-238 15,-2-3 257-15</inkml:trace>
  <inkml:trace contextRef="#ctx0" brushRef="#br0" timeOffset="132097.91">27768 10533 1566 0,'18'9'570'0,"-13"-9"-455"16,0 0-63-16,-5-1-16 0,0-1-45 15,-1 1 157-15,0 0-117 16</inkml:trace>
  <inkml:trace contextRef="#ctx0" brushRef="#br0" timeOffset="137308.4">6313 12142 492 0,'11'-27'279'16,"-8"27"-70"-16,-1-2-6 15,-2 2 15-15,0 0-52 16,0 0-21-16,0 0-28 15,6 12-5-15,6 12-17 16,17 33-19-16,-22-30-33 16,-1-3-15-16,0-6-19 15,1-6-31-15,2-8-117 16,6-5-119-16,-15-11 151 16</inkml:trace>
  <inkml:trace contextRef="#ctx0" brushRef="#br0" timeOffset="137752.49">6313 11970 1746 0,'8'6'49'0,"6"2"-11"0,14 4 40 15,-1-7-46-15,5 3-13 16,-5-6-10-16,-5 6-4 15,-3 4-1-15,-5-6 2 16,-1 16-1-16,-2 1 3 16,-3 11 3-16,0 9 1 0,-11-6 3 15,3-2 1-15,0-10 1 16,-7-5 0-16,11-9-2 16,-5-7-1-16,6-5-12 15,-4-2-3-15,-1 2-7 16,0 0-2-16,9-20 6 15,19-27 1-15,-17 27 2 16,1 1-2-16,3 13 0 16,-3-3 8-16,1 10 24 15,-1 4 13-15,-4 7 28 16,1 7 2-16,-3 5-4 16,0 2-9-16,1-6-24 15,1 2-12-15,0-8-52 16,3-5-64-16,4-7-96 0,3-1 110 15</inkml:trace>
  <inkml:trace contextRef="#ctx0" brushRef="#br0" timeOffset="138574">7236 12345 1288 0,'-1'2'450'0,"3"2"-369"15,3 1 1-15,6 0 10 16,4-2-14-16,10-7-47 16,8-5-14-16,4-9-6 15,-4-4 2-15,-6-4 1 16,-2-3 4-16,-16 3 8 16,-2 3 6-16,-8 7 11 15,-11 1 4-15,-2 4 3 0,-5-3-1 16,-6 3-6-16,2 3-2 15,-5 2-10-15,9-1-6 16,3 11-9-16,2-3-8 16,10 13-10-16,2 8-4 15,4 3-3-15,9 9 2 16,5 0 4-16,7 3 1 0,14-5-2 16,5-4-2-16,-3-11 1 15,3-7-2-15,0-10 2 16,-3-10 2-16,10-4 1 15,-6-5 2-15,-8-6 0 16,-8 1 2-16,-9-3 4 16,-7 2 6-16,-11 2 11 15,-7 2 4-15,-9 2 5 16,-5 1-1-16,-4 8-6 16,0 4-8-16,2 11-10 15,3 8-2-15,8 9-2 16,3 5 1-16,6 0 3 15,3 0 1-15,9-2-3 16,3-4 0-16,6-4-2 16,2-4-3-16,0-10 0 15,3-3-2-15,-2-6 1 16,0-4 1-16,-3-3 3 0,-2-2 4 16,-5 1 5-16,-5 3 2 15,-4 2 5-15,-2 4 1 16,0 3 0-16,0 2-5 15,-1 0-9-15,0 0-6 16,0 0-9-16,0 8-2 16,0 7-4-16,6 24-14 0,8-30-86 15,8-5-47-15,6-4-122 16,17-2-116-16,-6-7 266 16</inkml:trace>
  <inkml:trace contextRef="#ctx0" brushRef="#br0" timeOffset="138771.95">8117 12176 1174 0,'-14'-7'511'0,"0"7"-242"15,2 2-28-15,-1 8-50 16,-6 3-45-16,11 8-84 16,5 4-28-16,1 2-29 15,7 2-8-15,2-7-10 16,1-3-2-16,14-7-4 15,2-4-17-15,6-7-75 16,-1-3-60-16,2-11-200 0,-1-8 228 16</inkml:trace>
  <inkml:trace contextRef="#ctx0" brushRef="#br0" timeOffset="139124.54">8301 11969 1150 0,'1'0'494'15,"2"13"-251"-15,-3 8-5 0,0 12-36 16,1 11-42-16,0 2-68 16,3 2-22-16,5-6-31 15,-1-5-12-15,6-11-18 16,-1-5-7-16,1-12-7 16,1-4-4-16,-12-5-4 15,1-1-3-15,4-4-2 16,-1-3 1-16,10-4 0 15,-2-4 2-15,-4-2 9 16,-2-2 3-16,-2 5 4 16,4 2 2-16,-4 4 3 15,7 7 5-15,-12 4 18 16,4 6 10-16,0 7 25 16,0 3 4-16,3 5-14 15,-6 0-9-15,6-3-29 16,2-3-4-16,5-5-118 0,3-7-70 15,12-8 106-15</inkml:trace>
  <inkml:trace contextRef="#ctx0" brushRef="#br0" timeOffset="139477.15">9134 12187 1137 0,'7'6'501'16,"5"6"-269"-16,-1 3-32 15,0 5 13-15,-3 1-87 16,-1 0-47-16,-1-4-55 0,-1-5-11 16,0-4-32-16,0-6-47 15,0-3-134-15,1-7-52 16,-1-7 140-16</inkml:trace>
  <inkml:trace contextRef="#ctx0" brushRef="#br0" timeOffset="139666.67">9065 11987 1352 0,'-12'2'500'0,"13"1"-317"15,3 3-55-15,2-2 14 16,7 6-25-16,3-2-84 15,2-4-21-15,6-2-101 16,2-5-71-16,10-2 97 16</inkml:trace>
  <inkml:trace contextRef="#ctx0" brushRef="#br0" timeOffset="139859.97">9479 11888 1228 0,'-7'18'490'0,"-1"9"-266"16,8 10-76-16,0 12-2 15,-4 1-35-15,12 1-70 0,-8-3-21 16,7-6-15-16,16-2-3 16,-3-13-9-16,2-6-4 15,2-14-48-15,-3-1-44 16,1-10-181-16,3-2 178 15</inkml:trace>
  <inkml:trace contextRef="#ctx0" brushRef="#br0" timeOffset="140063.39">9380 12078 1398 0,'17'3'500'0,"-11"1"-396"15,9 1-7-15,0-2 15 16,-3-2-36-16,8-3-63 16,1-1-9-16,10-7-24 15,3 2-56-15,4-1-188 16,2 6 175-16</inkml:trace>
  <inkml:trace contextRef="#ctx0" brushRef="#br0" timeOffset="140573.24">9757 12186 599 0,'10'10'380'0,"-2"1"-30"16,5-7-117-16,4 0 0 15,6-9-105-15,0-6-47 16,-2-5-43-16,-2-4-5 16,-8 0-1-16,-2-1 2 15,-3 3 7-15,-6 0 6 16,-8 3 10-16,-5 3 3 0,-8 7-5 15,-4 4-7-15,4 5-21 16,3 8-11-16,8-1-17 16,3 3-4-1,6 4 0-15,2 0 2 0,8 7 7 16,5 1 2-16,5-2 0 16,1-6-3-16,10-6-4 15,2-3-5-15,-6-9-2 16,5-2-1-16,-3-6 2 15,-2 1 1-15,6 2-8 16,-7 3-2-16,-8 4-1 16,-4 0-1-16,-5 4 16 15,-4-2 5-15,-3 1 14 16,-1-1 7-16,-3-4 11 16,2 0 0-16,0-1-3 15,-1 0-6-15,1 0-16 0,0 0-4 16,-2-11-11-16,1-4-6 15,3-27-5-15,10 28-2 16,7-6-36-16,4-2-59 16,4 5-172-16,-1-2 179 15</inkml:trace>
  <inkml:trace contextRef="#ctx0" brushRef="#br0" timeOffset="140908.48">10496 12107 1047 0,'-5'-1'513'16,"-3"-2"-229"-16,0 0-78 16,3-3-10-16,-4-6-91 15,-2 1-31-15,-3-2-34 16,-4 2-12-16,2 8-16 16,0 1-4-16,6 3-12 15,-5 1-8-15,2 10-8 16,2 9 0-16,2 6 9 15,7 2 4-15,8-5 12 16,3-5 5-16,5-4 9 16,1-4 1-16,0-11-2 15,5 0-3-15,-4-9-3 0,3-1 1 16,-5-4-2-16,-6 2 0 16,0 4 5-16,-2 5 9 15,-6 5 12-15,0-1 4 16,0 8-4-16,3 1-7 15,6 7-16-15,-2 1-8 16,1-3-52-16,0-4-44 0,10-8-106 16,0-6-74-1,12-11 167-15</inkml:trace>
  <inkml:trace contextRef="#ctx0" brushRef="#br0" timeOffset="141125.32">10725 11869 1223 0,'0'15'484'0,"-5"16"-219"16,0 10-104-16,-3 11 17 15,0 1-15-15,7 0-88 16,1-8-29-16,10-6-33 16,2-7-11-16,5-17-15 15,0-3-26-15,-4-14-74 16,2-6-59-16,-8-5-154 15,-2-2 197-15</inkml:trace>
  <inkml:trace contextRef="#ctx0" brushRef="#br0" timeOffset="141394.82">10586 11990 1220 0,'-6'6'465'15,"14"-4"-225"-15,1 2-90 16,1-1 22-16,1 3-14 0,7-1-88 15,5 4-26-15,3-4-16 16,4-3-5-16,5-1-10 16,0-3-5-16,-1 1-3 15,0 3 0-15,-6 11-3 16,-11-2 0-16,-2 12 1 16,-3 4 0-16,-11-2 3 15,3 5 1-15,-4-8-1 16,-5-8 0-16,5-5-26 15,3-3-42-15,-1-7-118 16,7-6-79-16,-5-14 151 16</inkml:trace>
  <inkml:trace contextRef="#ctx0" brushRef="#br0" timeOffset="141972.46">11096 12019 1200 0,'0'19'488'15,"-5"8"-272"-15,5 5 11 16,0-1-11-16,0-1-60 16,5-6-105-16,1-6-25 15,5-6-23-15,1-4-5 16,3-8-12-16,-3-2-5 16,-4-9-32-16,0-3-19 15,-5-6-30-15,-3-2-10 0,-9 5-2 16,-5-1 2-16,-6 4 37 15,2 1 18-15,2 2 45 16,-2-1 27-16,15 5 14 16,0 5 2-16,4-4 5 15,6-1 2-15,4 5 12 16,1-6 14-16,6 7 13 16,3 5-2-16,-1-4-8 15,3 5-5-15,0-2-5 16,-2 6-1-16,-3-1-4 15,-5 2-3-15,-7 1-6 16,-1 0 2-16,-5 0 1 16,0-1-5-16,-3 4-11 15,-3-8-8-15,4 1-14 16,1-1-6-16,1-6-14 0,2-1-9 16,-2 0-8-1,0 0 1-15,0-1 10 0,8-9 4 16,8-2 7-16,30-20 2 15,-30 29 3-15,-1 1 2 16,-2 5 10-16,0 0 6 16,-2 7 11-16,2 7 3 15,-5 0-7-15,-5-4-7 0,1-2-65 16,1-4-75-16,1-5-105 16,4-2 127-16</inkml:trace>
  <inkml:trace contextRef="#ctx0" brushRef="#br0" timeOffset="142121.92">11708 12135 1092 0,'11'3'526'0,"-6"4"-76"16,-3 7-145-16,-5-2-60 15,-4 0-42-15,-8 4-144 16,2-1-62-16,-1-5-121 15,-1-1-80-15,5 2 119 16</inkml:trace>
  <inkml:trace contextRef="#ctx0" brushRef="#br0" timeOffset="144578.07">13257 12265 704 0,'-1'0'297'0,"0"0"-121"16,0 1-10-16,0-1 2 15,0 0-28-15,1 0-67 16,0 0-28-16,6 3-11 15,19-2-3-15,39-19-7 16,-27-6-3-16,0-7-8 16,-3-1 1-16,-14 2 4 0,-10-2 5 15,-7 9 10-15,-5 3 5 16,-6 8 4-16,0 7-2 16,-12-2 1-16,-3 6-1 15,-6 2-1-15,-2 1-1 16,3 13-9-16,7 0-6 15,9 10-14-15,10 7-5 16,10 6-7-16,11 4-1 16,11-4 4-16,1-3 2 0,3-10 0 15,-1-4 0-15,-5-10 2 16,5-5-25-16,2-11-101 16,-3-7-74-16,-2-12 109 15</inkml:trace>
  <inkml:trace contextRef="#ctx0" brushRef="#br0" timeOffset="144788.14">13651 12088 955 0,'-2'-6'375'0,"7"10"-165"16,1 5-59-16,6 10 43 16,2-2 3-16,2 9-49 15,0-3-29-15,-2-2-39 16,0 5-18-16,0-6-33 15,0 1-8-15,2-5-12 16,2-3-38-16,2-5-111 0,-5-2-71 16,2-8-248-16,-7-4 283 15</inkml:trace>
  <inkml:trace contextRef="#ctx0" brushRef="#br0" timeOffset="144964.68">13922 12067 1104 0,'-1'1'497'0,"-6"2"-229"0,-6 15-104 16,-2 0-3 0,-1 1-60-16,-15 21-28 0,-4 12-47 15,7-9-13-15,15-15-14 16,6-5-20-16,7-11-80 16,6-3-62-16,4-6-178 15,4-4 205-15</inkml:trace>
  <inkml:trace contextRef="#ctx0" brushRef="#br0" timeOffset="145202.89">14075 11923 917 0,'-11'9'451'0,"5"3"-43"0,1 8-194 16,-5 15-69-16,-1 5-2 15,7 7-71-15,0-2-34 16,7-2-25-16,7 0-4 16,6-11-7-16,4-5-2 15,3-10-2-15,0-9 2 16,-2-7-70-16,-2-2-54 16,-1-10-228-16,-2 1 214 15</inkml:trace>
  <inkml:trace contextRef="#ctx0" brushRef="#br0" timeOffset="145548.49">13983 12096 1075 0,'-1'6'414'0,"6"-4"-259"16,0-2-47-16,18 1-17 15,-2-2 9-15,13-2-17 16,2 2-11-16,-1 1-11 15,-1 4-5-15,-5 5-15 16,3 6-7-16,-7 5-13 16,-3 2-2-16,-4 3-3 15,-6-3-1-15,-2-3 2 16,-4 0 2-16,-6-7 4 0,0-2 3 16,-5-7 11-16,0-1 6 15,1-5 4-15,-2-2-5 16,-1-10-23-16,2-3-15 15,4-7-32-15,2-5-22 16,14-3-49-16,2 0-23 16,8 3-80-16,3 4-61 15,4 10 173-15</inkml:trace>
  <inkml:trace contextRef="#ctx0" brushRef="#br0" timeOffset="145961.31">14649 12173 728 0,'0'-1'399'0,"-5"-7"-72"15,0 1-38-15,-2-5-67 16,-1-8-55-16,-2 3-68 16,-3 1-10-16,-3 6-19 15,-1 7-8-15,1 5-32 16,1 5-12-16,3 8-16 15,4 10-6-15,2 7-2 16,3 2 2-16,-1-5 8 0,4-5 2 16,6-7 3-1,-1-6 2-15,8-9-2 0,1-2-1 16,2-9 0-16,1-3-1 16,1-2-1-16,-1-4-1 15,-6 6-1-15,0-1 0 16,-4 10-1-16,-3 3 0 15,-1 9 2-15,-1 4-1 0,0 2-2 16,4 3-2-16,4-4-7 16,3-1-12-16,7-5-71 15,1-7-37-15,4-4-83 16,1-7-51-16,3-7 174 16</inkml:trace>
  <inkml:trace contextRef="#ctx0" brushRef="#br0" timeOffset="146129.57">14917 12117 765 0,'-3'-15'408'0,"3"5"-63"16,-2-1-40-16,-3 8-61 15,3 8-43-15,-14 6-82 16,4 4-33-16,-2 10-38 16,3 0-15-16,8 3-26 15,8 1-8-15,5-7-10 16,5-6-4-16,8-11-50 0,0-6-42 15,5-11-143-15,2-6 151 16</inkml:trace>
  <inkml:trace contextRef="#ctx0" brushRef="#br0" timeOffset="146338.23">15133 11893 935 0,'-5'11'438'16,"0"8"-72"-16,-4 11-190 0,-1 14-41 15,0 2 7-15,5 2-47 16,4-3-27-16,5-9-27 16,5-2-12-16,6-9-22 15,3-9-7-15,4-6-27 16,0-6-51-16,-3-9-135 16,1-4 136-16</inkml:trace>
  <inkml:trace contextRef="#ctx0" brushRef="#br0" timeOffset="146492.04">15033 12001 1490 0,'-4'0'541'0,"6"4"-408"0,4 1-29 16,3 4-1-16,7-1-25 15,2-2-61-15,5-1-21 16,5-4-120-16,1-1-102 15,8 0 136-15</inkml:trace>
  <inkml:trace contextRef="#ctx0" brushRef="#br0" timeOffset="146686.82">15429 12148 1416 0,'0'1'556'16,"3"1"-368"-16,-1 0-117 16,-2-2-13-16,0-1-34 15,0 0-18-15,16-1-90 16,37-4-84-16,-25 3 105 16</inkml:trace>
  <inkml:trace contextRef="#ctx0" brushRef="#br0" timeOffset="147224.24">15899 12081 1148 0,'-2'8'499'16,"-8"6"-187"-16,4 7-79 15,-2 5-67-15,1 5-16 16,1-4-87-16,-1 0-29 15,6-8-22-15,0-4-5 16,2-8-10-16,0-5-6 16,1-4-10-16,-2 1-5 0,0 0-4 15,1-8 2-15,5-12 5 16,14-28 5-16,-9 28 8 16,4 0 2-16,-4 6 2 15,1 3 1-15,-1 9 12 16,-2 3 4-16,1 4 8 15,0 10 4-15,-2 4 8 16,-2 3 4-16,-1 2 2 16,-2-6-2-16,0-3-15 15,4-1-7-15,-2-7-8 16,2-4-2-16,-1-3-15 16,0-7-17-16,1-5-37 15,-1-2-10-15,10-6-1 16,-1 4 11-16,4 0 35 15,-2 2 11-15,-4 8 16 16,-1 3 12-16,-5 4 24 0,1 3 10 16,-4 5 27-16,0-3 5 15,0 6-3-15,-3 1-6 16,-1-1-25-16,-1 3-14 16,1 0-28-16,1-5-46 15,5-4-129-15,4-5-84 16,9-10 145-16</inkml:trace>
  <inkml:trace contextRef="#ctx0" brushRef="#br0" timeOffset="147363.88">16404 12154 962 0,'5'9'467'16,"-3"1"-181"-16,-2 3-70 16,1 1-21-16,-1-2-83 15,3-1-45-15,-5-5-113 16,2-4-84-16,-6-2 84 15</inkml:trace>
  <inkml:trace contextRef="#ctx0" brushRef="#br0" timeOffset="147789.35">16288 12056 867 0,'17'0'446'0,"-3"-3"-27"16,6 3-251-1,-2 1 3-15,-1 0-6 0,0 4-25 16,-3 1-52-16,0-2-14 16,-3 4-24-16,2 3-10 15,-4-1-21-15,-1 3-5 16,-8-2-5-16,-5-4-1 16,6-1-3-16,-1-1-1 15,4-4-6-15,-4-1-2 16,0 0 0-16,0 0 0 0,0-1 4 15,0 0 2-15,0 0 1 16,2-1 1-16,3-3 1 16,0 1 6-16,1-1 15 15,4-1 10-15,25-16 19 16,-24 22 2-16,-2 7-3 16,-5-3-6-16,1 10-8 15,-4 2-2-15,-1 1-6 16,2 8-2-16,2 0-9 15,3-2-4-15,0-6-8 16,-3-4-4-16,0-5-30 16,0-5-36-16,0-4-135 15,3-2-39-15,7-2 133 16</inkml:trace>
  <inkml:trace contextRef="#ctx0" brushRef="#br0" timeOffset="148278.26">17596 11945 1024 0,'-7'1'417'16,"4"4"-204"-16,3 6-45 16,0 15 14-16,2 9-17 15,-1 15-63-15,0 5-28 16,1 0-37-16,1-6-13 0,4-15-13 15,3-11-5-15,1-15-59 16,2-8-58-16,1-9-447 16,-2-2 378-16</inkml:trace>
  <inkml:trace contextRef="#ctx0" brushRef="#br0" timeOffset="148774.47">17413 12116 1028 0,'5'-11'401'0,"1"9"-225"16,8 0-26-16,6 0-32 15,2 5 5-15,7-4-58 16,-1-3-20-16,3 3-20 16,1-3-2-16,-3 3-2 15,-1 0-1-15,-4 2-5 16,-4 5-4-16,-4 1-2 0,-2 7 3 15,-7 4 5 1,-3 0 3-16,-4 5 3 0,0-4-1 16,0-5-5-1,0-3-1-15,0-8-6 0,2-1-3 16,2-5-6-16,-4 2-4 16,0 0-15-16,8-14-1 15,23-31 1-15,-17 31 1 0,2 7 12 16,-2 7 1-16,-5 2 11 15,1 2 10-15,-1 2 23 16,1 0 15-16,-3 3 27 16,2-3 11-16,-4 1 15 15,3-1 0-15,2 1-23 16,-1-1-17-16,0-1-33 16,-3 0-12-16,3-8-15 15,-2-1 0-15,4-6-85 16,-1-8-68-16,6-1-164 15,3-5-26-15,6 1 199 16</inkml:trace>
  <inkml:trace contextRef="#ctx0" brushRef="#br0" timeOffset="148942.03">18138 12141 1361 0,'0'10'552'15,"1"5"-273"-15,-1 2-73 16,0-1-34-16,0 2-33 16,1-6-95-16,3-3-27 15,-2-4-51-15,0-2-53 16,-2-3-157-16,0-1-108 16,0 0 210-16</inkml:trace>
  <inkml:trace contextRef="#ctx0" brushRef="#br0" timeOffset="149115.97">18031 12057 1104 0,'-2'-9'485'0,"3"9"-249"15,5 0-57-15,2 0-63 16,5 2-50-16,4 5-90 16,3-5-64-16,6 4-205 15,0-6 186-15</inkml:trace>
  <inkml:trace contextRef="#ctx0" brushRef="#br0" timeOffset="149529.06">18456 12069 775 0,'0'-3'472'0,"-3"1"-85"16,-4 2-105-16,6-2-35 15,-1 2-98-15,-13 2-39 16,0 2-48-16,-24 25-17 15,28-6-21-15,1 5-4 16,7 2-4-16,4-1-2 0,10-3 0 16,3-5 1-1,8-9-1-15,3 0-1 0,1-10-3 16,4-3-2-16,3-8-5 16,-3-6-2-16,4-2-30 15,-4-5-24-15,-10-2-23 16,-4 1-4-16,-7 0 29 15,-4 2 22-15,-4 5 29 16,-1 1 6-16,-4 3 10 16,-4 3 11-16,-1 3 23 15,1 5 15-15,-3 1 19 16,2 5 1-16,-4 3-13 16,2 2-7-16,3 6-22 15,2 4-9-15,6 3-8 16,3-2-7-16,9-2-4 15,2-3-1-15,9-3-9 16,2-2-4-16,6-6-88 16,3-5-87-16,7-2 110 0</inkml:trace>
  <inkml:trace contextRef="#ctx0" brushRef="#br0" timeOffset="154150.37">20452 11961 717 0,'0'-2'377'0,"0"1"-94"16,0 0-24-16,0 0-76 15,-1-1-53-15,-8-3-70 16,-13-2-21-16,-32 6-18 16,38 13-6-16,-9 7-10 15,9 4-4-15,8 3-2 16,-1 6-3-16,14 5 1 16,5 1 0-16,12 7-3 15,0-3-1-15,7-8 1 16,-3-6 1-16,9-15 6 15,4-6 2-15,4-15 1 16,5-7 3-16,-10-14 6 0,-2-6 4 16,-10-4 8-16,-11-3 3 15,-12 4 7-15,-4 3 2 16,-16 3-2-16,-3 1-3 16,-7 0-11-16,-3 0-4 15,1 3-8-15,-4 3-1 16,9 9-5-16,3 6-3 15,4 8-15-15,14 3-10 0,-6 9-47 16,9 4-60-16,8 6 86 16</inkml:trace>
  <inkml:trace contextRef="#ctx0" brushRef="#br0" timeOffset="154499.42">21044 11814 986 0,'-16'-7'423'16,"8"7"-180"-16,-5 4-82 16,-3 7-40-16,3 4-12 15,-1 10-50-15,8 8-17 16,-2 7-14-16,4 5-6 16,4 6-8-16,-3-5-4 15,13 1-6-15,3-1-2 16,5-7-2-16,6-1 2 0,2-11-99 15,3-8-83-15,5-12 112 16</inkml:trace>
  <inkml:trace contextRef="#ctx0" brushRef="#br0" timeOffset="154713.47">21272 11906 1049 0,'2'13'442'16,"-2"4"-214"-16,-3 13-114 16,-2 8 3-16,0 3-22 15,3 3-33-15,4-3-21 16,6-2-9-16,5-3-16 16,1-3-6-16,4-12-21 0,-1-3-64 15,1-7 53-15</inkml:trace>
  <inkml:trace contextRef="#ctx0" brushRef="#br0" timeOffset="155394.44">21477 12240 1072 0,'-15'15'452'0,"15"7"-188"16,7-2-42-16,2-7-41 15,2-4-31-15,1-9-101 16,2-3-17-16,4-10-17 16,1-6-3-16,1-9-1 15,-4 0 1-15,-8-2 7 16,-5 5 7-16,-11 0 5 16,-11 2-5-16,-11 0-9 15,3 5-7-15,-1 3-11 16,12 12-3-1,9 1-12-15,0 0-7 16,-12 8-12-16,0 5-4 0,14 12 7 16,10 2 3-16,1 0-26 0,6-5-21 15,1-1-39-15,3-5-22 16,8 2-29-16,-1 1-21 16,2-3-39-16,2-1 8 15,2-4 70-15,0-4 46 16,4-5 89-16,2-1 36 15,8-9 55-15,2-3 25 16,-2-8 44-16,-2-1 2 16,-11-7-18-16,-6-2-5 0,-12 1-3 15,-4 1 1-15,-13 3 9 16,-7 5 1-16,-11 7-26 16,-6 1-17-16,-6 14-34 15,1 0-18-15,3 11-21 16,4 3-7-16,11 9-9 15,4 6-2-15,9 11-5 16,3 7 1-16,5 3 0 16,7 6 3-16,5-7 2 15,3 0 3-15,0-7 2 16,0-4-1-16,-7-9 3 16,-1-2 2-16,-11-8 6 15,-3-1 5-15,-7-6 5 16,-4-4 1-16,-3-6-31 15,-2-4-37-15,1-9-101 16,3-3-77-16,3-13 131 0</inkml:trace>
  <inkml:trace contextRef="#ctx0" brushRef="#br0" timeOffset="155777.59">21990 12132 933 0,'12'3'458'0,"1"4"-158"0,-3 5-106 16,-4 7-10-16,-6 3-72 15,0 5-43-15,0-2-36 16,0-5-9-16,1-7-8 16,-3-6-2-16,2-7-2 15,0-1-3-15,0 0-9 16,0 0-7-16,2-10-8 15,4-10 0-15,16-30 5 16,-5 30 2-16,-3 2 4 16,1 5 0-16,-1 7 8 15,0 7 7-15,-2 6 14 16,-2 3 11-16,-4 9 15 16,1 0 3-16,-3 3 0 15,-1 2-6-15,-1-6-16 0,1-1-10 16,-2-5-9-16,-1-4-40 15,0-3-113-15,-1-1-75 16,2 0 115-16</inkml:trace>
  <inkml:trace contextRef="#ctx0" brushRef="#br0" timeOffset="156096.14">22325 11790 1214 0,'16'-2'415'0,"-9"6"-320"16,6 4-30-16,3 7 17 15,1 4 24-15,1 9-21 16,3 5-3-16,-2 4 6 15,2 3 0-15,-1-3-10 16,-6 1-9-16,-1-3-19 16,-3 2-9-16,-9 3-10 15,-3-2-4-15,-8-3-7 16,-1-6-1-16,-5-10-16 0,3-6-23 16,3-8-73-16,1-4-48 15,-1-3-134-15,-4-2-164 16,2 0 287-16</inkml:trace>
  <inkml:trace contextRef="#ctx0" brushRef="#br0" timeOffset="158858.24">13585 13359 582 0,'6'36'327'16,"-4"-39"-59"-16,-2-2-19 16,-1-6-60-16,0 1-36 0,-2-6-39 15,-3-3-10 1,-2 1-20-16,-4 0-11 0,0 4-24 16,-3 2-11-16,3 5-16 15,-6 2-5-15,1 5-12 16,-3 2-6-16,4 9-11 15,9 4-5-15,-3 7-3 16,10 3 2-16,-2 4 4 16,2-2 3-16,6-1 6 15,2-2 3-15,4-8 3 16,-1-4 4-16,1-8 0 16,1-4 2-16,-6-5 1 15,8-2 1-15,-5-6 0 16,-4-2 0-16,5 0-1 15,-4-3 0-15,-2 8-3 0,1 3 3 16,-4 5 2-16,2 4 0 16,3 3 3-16,-4 2-2 15,4 4-3-15,-1 1 0 16,1 0-4-16,3-1-2 16,4 0-4-16,1-3 6 15,5-2-93-15,4-1-84 16,-1-5 112-16</inkml:trace>
  <inkml:trace contextRef="#ctx0" brushRef="#br0" timeOffset="159263.69">13928 13299 922 0,'-7'-14'438'0,"-6"2"-153"15,3 3-54-15,-7 9-58 16,-1 2-34-16,-2 9-57 15,0 4-23-15,6 9-30 16,0 3-11-16,10 2-18 16,4-1-4-16,10-7-6 15,5-4 2-15,1-5 4 16,4-3 3-16,-2-5 1 16,4-2-1-16,-1-9 1 15,-5-12 0-15,0-8-3 16,-3-7-4-16,-5-7-7 15,4 3-2-15,-5-4 4 0,-2 3 5 16,0 5 8-16,-3 3 4 16,-5 13 7-16,1 14 2 15,1 1 0 1,-7 6-1-16,0 18-5 0,11 11-1 16,-3 9 2-16,-1 4 3 0,8 3-2 15,-8-6-1-15,5-5-5 16,14-6-3-16,-3-13-14 15,8 0-43-15,6-14-130 16,-1 0-94-16,3-10 160 16</inkml:trace>
  <inkml:trace contextRef="#ctx0" brushRef="#br0" timeOffset="159663.15">14363 13391 467 0,'6'-17'365'0,"-5"3"112"16,-10-1-116-16,-3-1-97 15,-5 3-38-15,-7 3-84 16,2 4-27-16,3 5-42 16,-1 2-15-16,5 8-31 15,2 7-15-15,4 7-18 16,2 1-8-16,9 5-1 16,6-3 3-16,5-8 3 0,2-2 5 15,5-12 2-15,0-1-1 16,3-9-3-16,2-3-2 15,0-10-5-15,-2-10-10 16,-3-5-7-16,-4-1 1 16,-8 0 8-16,3 5 12 15,-10 1 15-15,-2 0 3 16,1 7 8-16,-2 6 6 16,2 10 16-16,-3 6 0 15,-3 15-3-15,-3 6-4 0,1 10-14 16,4 7-3-16,8 2-6 15,2-2-4-15,9-2-9 16,5-8-1-16,3-12-98 16,11-3-66-16,9-12 104 15</inkml:trace>
  <inkml:trace contextRef="#ctx0" brushRef="#br0" timeOffset="160060.24">15289 13155 802 0,'4'-6'401'15,"-4"6"-32"-15,0 14-196 16,0 9-2-16,-6 14-19 15,2 7-44-15,2 6-65 16,2 1-15-16,12-10-15 16,5-7-8-16,11-13-8 15,8-9 2-15,-4-11-75 16,-1-5-76-16,-1-14 97 16</inkml:trace>
  <inkml:trace contextRef="#ctx0" brushRef="#br0" timeOffset="160254.57">15263 13250 947 0,'-13'-8'435'15,"7"5"-162"-15,4 0-58 16,7 3-55-16,-5 0-33 16,0 0-64-16,16 3-12 15,34 12-23-15,-27-10-10 16,7 0-6-16,4-1-45 0,-2-4-156 15,5-2 135-15</inkml:trace>
  <inkml:trace contextRef="#ctx0" brushRef="#br0" timeOffset="161200.98">15578 13094 902 0,'-8'0'400'0,"8"12"-117"15,1 10-54-15,-6 12-27 16,0 4-21-16,0 5-91 16,1 2-22-16,5-7-29 15,-1-5-10-15,2-8-17 16,4-8-4-16,-2-10-3 16,-2-3-1-16,3-4-2 15,-5-5-4-15,-1-5-11 0,2-1-4 16,-4-5-2-16,-2-2 4 15,4 4 7-15,2-2 0 16,2 5-3-16,5 4-2 16,0 5-2-16,1 3 2 15,5 7 11-15,1 1 3 16,6 1 14-16,3-2 3 16,7-5 0-16,4-3-1 15,6-9-6-15,1-1-3 0,-3-7-3 16,-4 0 0-16,-11-1 0 15,1 2 1-15,-16-1 12 16,-3 3 7-16,-6-1 8 16,-8 3 0-16,-4 4-10 15,-4 4-6-15,-3 4-13 16,2 5-2-16,3 7 0 16,7 1 2-16,1 9 12 15,5 1 9-15,2 1 10 16,0 4-1-16,11-7-7 15,2-3-8-15,0-6-12 16,4-9-4-16,0-4-6 16,4-6-36-16,6-12-78 15,-1 1-42-15,0-3-54 0,0 4 12 16,-8 6 33 0,-4 4 39-16,-5 5 59 0,-4 2 23 15,-3 5 80-15,-1 2 27 16,-2 4 50-16,-1 3 27 15,-1 1 18-15,-3 0 0 16,3 1-27-16,-1-4-22 16,0-4-47-16,3-1-19 15,0-6-20-15,0-1-4 0,0-1-12 16,0 0-4-16,0 0-9 16,0 0-3-16,1-3 3 15,4-8 1-15,6 0 3 16,29-25 3-16,-32 32 2 15,0 1-1-15,-3 5 2 16,0 5 0-16,0 4 10 16,0 3 6-16,0 2 3 15,2 0-1-15,2-2-8 16,0-5-7-16,6-7-4 16,-1-4-4-16,3-10-21 15,1-2-9-15,-2-4-13 16,-1 4 2-16,-5 3 19 15,-1 3 9-15,-3 6 10 16,-3 3 1-16,-1 5 6 0,5 5 8 16,-6 9 18-16,4 2 5 15,-2 4-2-15,1-4-7 16,10-5-17-16,-1-3-18 16,7-9-86-16,6 0 70 15</inkml:trace>
  <inkml:trace contextRef="#ctx0" brushRef="#br0" timeOffset="163854.01">24957 12077 884 0,'3'-10'383'0,"-6"-6"-194"16,0 0-13-16,-5-3-32 16,-8-1-35-16,0-1-41 15,0 0-11-15,-2 1-11 16,-9 4-6-16,4 10-18 15,-2 6-4-15,3 12-13 0,8 10-4 16,5 17-4-16,6 9 0 16,5 13 3-16,7 2 0 15,4-1 4-15,0-3 2 16,5-4 1-16,-4-7 1 16,-1-13 1-16,-3-6 3 15,-8-16-93-15,-2-9-81 16,-1-6 101-16</inkml:trace>
  <inkml:trace contextRef="#ctx0" brushRef="#br0" timeOffset="164040.13">24629 12173 765 0,'-7'-15'362'0,"13"9"-115"15,3 2-64-15,5 7-47 16,2-2-26-16,4 7-57 15,2 2-18-15,11-5-19 16,9 3-7-16,5 1-1 16,4-3-34-16,-8 2-158 15,-1 1 132-15</inkml:trace>
  <inkml:trace contextRef="#ctx0" brushRef="#br0" timeOffset="164481.23">25067 12249 949 0,'0'0'441'16,"0"0"-198"-16,0 3-25 15,2 10-75-15,-2 1-41 16,3 32-56-16,2-25-14 0,1-5-22 16,6-1-7-16,7-8-3 15,3-6 0-15,6-5 3 16,3-10 2-16,-3-6 2 15,2-2 0-15,-8-1 4 16,-5 0 2-16,-3 5 1 16,-7 0 0-16,-2 7 0 15,0 5 0-15,-5 7-9 16,-2 5-5-16,2 10-8 16,-4 2-3-16,4 12 8 15,3 3 3-15,6 4 11 16,3 3 2-16,2-1 5 15,-5-16 1 1,-1 1 3-16,3 10 1 0,-2-3-1 16,-3-11 1-16,-4-10 6 15,-2-3 8-15,0-3 4 0,-4 0 1 16,-2-4-8 0,-6-1-10-16,-4-8-26 0,0 1-28 15,-7-7-86-15,3 2-65 16,0-4-217-16,-1-4 249 15</inkml:trace>
  <inkml:trace contextRef="#ctx0" brushRef="#br0" timeOffset="164953.89">25968 12292 1205 0,'-28'31'529'16,"22"-26"-287"-16,-6 3-117 15,0 2-23-15,-1-1-66 16,-5-3-40-16,12-3-107 16,-1-3-111-16,8-5 133 15</inkml:trace>
  <inkml:trace contextRef="#ctx0" brushRef="#br0" timeOffset="165303.6">26455 11949 1122 0,'-2'-13'509'0,"-12"-4"-264"15,0 2-113-15,-1 2-25 16,2 3-72-16,-2 1-19 16,-3 6-8-16,-1 2-2 15,4 6-11-15,4 8-5 16,6 15-1-16,1 7 0 16,0 11 8-16,4 3 3 0,4 3 2 15,4-1 0-15,8-1 3 16,-3-4 1-16,1-8 3 15,-4-4 0-15,-2-8-1 16,0-3 1-16,-8-10 5 16,4 0 2-16,-7-8-18 15,-3-1-34-15,-6-6-174 16,-5-6 142-16</inkml:trace>
  <inkml:trace contextRef="#ctx0" brushRef="#br0" timeOffset="165474.82">26217 12089 871 0,'14'1'401'0,"3"1"-173"16,7-1-41-16,2 3-67 0,5-1-34 16,1-4-48-16,-6-1-7 15,2 0-123-15,-3 3-317 16,11 14 284-16</inkml:trace>
  <inkml:trace contextRef="#ctx0" brushRef="#br0" timeOffset="165854.54">26580 12267 479 0,'3'-1'308'0,"7"0"22"15,2 0-63-15,2 0-44 16,2 1-34-16,1 0-61 16,1 1-23-16,2 2-35 15,-1 0-16-15,-1 3-24 16,-3 2-6-16,-7 0-9 16,-5 3 1-16,-8 4 3 15,-7-1 0-15,-6 2-4 16,-1 3-4-16,4-3-4 15,3 0-2-15,5-6-2 16,4-2-1-16,4-1-3 16,4-3 3-16,6 3 12 15,4-3 3-15,7-1 8 16,1 0-5-16,2-6-8 0,-1 2-2 16,-1-1-4-16,0-1-20 15,-8 1-109-15,1-2-77 16,-6-6 114-16</inkml:trace>
  <inkml:trace contextRef="#ctx0" brushRef="#br0" timeOffset="167461.57">17173 13570 774 0,'17'-33'378'0,"-17"34"-80"16,0 4-45-16,-3-1-68 16,2-4-5-16,0 0-69 15,0 0-37-15,-5 3-37 16,-8 6-11-16,-28 26-15 16,28-26-30-16,3-1-106 15,1 0-99-15,11 2 130 16</inkml:trace>
  <inkml:trace contextRef="#ctx0" brushRef="#br0" timeOffset="167829.53">17905 13451 792 0,'-11'-8'416'0,"7"3"-3"0,-1 5-287 16,6 1-10-16,10 6-12 15,-7 2-23 1,-1 0-30-16,-1 7-5 0,0 6-13 16,-3-2-9-16,1-3-13 15,2 0-3-15,1-8-49 16,0-2-50-16,-5-8-203 16,0-4-165-16,-1-7 282 15</inkml:trace>
  <inkml:trace contextRef="#ctx0" brushRef="#br0" timeOffset="168210.66">17835 13338 572 0,'3'-11'324'15,"8"4"-56"-15,5 7-117 16,3 3-20-16,5 6-4 0,-3 1 1 16,3 6-2-16,-6-2-4 15,3 3-21-15,-3 0-12 16,-7 3-26-16,0-1-13 15,-8 1-26-15,1 2-5 16,-4 0-5-16,-1-3 0 16,1-4-1-16,0-3-2 15,0-11-14-15,0-2-10 0,-2-8-23 16,2-1-8-16,6-6 3 16,0-1 6-16,7 2 17 15,-1-1 7-15,2 3 6 16,-1 3 1-16,1 2 6 15,-1 2 7-15,-3 6 17 16,0 7 10-16,-4 7 12 16,-3 6 0-16,-3 5-12 15,-2-2-9-15,1-1-34 16,1-4-54-16,5-5-175 16,5-1 158-16</inkml:trace>
  <inkml:trace contextRef="#ctx0" brushRef="#br0" timeOffset="168984.48">18460 13355 795 0,'-14'0'472'16,"1"-4"43"-16,-5 1-253 15,-6 4-99-15,3 3-23 16,2 7-71-16,7 5-29 15,9 0-30-15,5 4-5 0,9-4-4 16,2 4-1 0,4-2 3-16,-3-2 2 0,3-1 4 15,1-1 3-15,-3-3 6 16,-2-1 2-16,-4 0 3 16,-5-1 1-16,-4-4 5 15,0 1 1-15,-4-6-2 16,-4-4-2-16,1 2-13 15,0-3-5-15,2 0-9 16,-2 1-8-16,7 3-12 16,1 1-1-16,6 1 1 15,8-1 6-15,-3-2 10 16,5-3 2-16,2-1-1 16,5-2 0-16,2-7-1 15,-2 2 0-15,-1-7 1 16,-4 1 4-16,-6 5 7 0,-6-6 9 15,-10 10 3-15,-3-3-1 16,-6 7-7-16,1 5-7 16,0 2-8-16,0 1-3 15,5 6-6-15,1 4 2 16,4 6 5-16,1 5 3 16,2 4 7-16,6-5 1 15,2-4-1-15,3-2-2 0,4-11-1 16,2 0-1-16,4-9-3 15,1-2-16-15,1-9-55 16,1 0-26-16,-3-5-45 16,-2-1-6-16,1 8 37 15,-2 0 24-15,-5 9 49 16,-5 3 22-16,-6 1 34 16,-4 7 20-16,3 4 40 15,3 5 25-15,-6-1 29 16,0-3 2-16,-4 0-15 15,-3-1-14-15,2-6-29 16,5 1-9-16,-4-4-9 16,0-2-4-16,3 0-12 15,0 0-10-15,1-1-20 16,0 0-7-16,0 0-7 0,0-1-3 16,1-11-4-16,11-1-30 15,31-25-87-15,-30 23-68 16,0-2 111-16</inkml:trace>
  <inkml:trace contextRef="#ctx0" brushRef="#br0" timeOffset="169197.45">19097 13216 1079 0,'-2'16'471'0,"0"11"-215"15,-2 8-61-15,-2 8-51 16,4 6-37-16,5-3-66 16,4-3-10-16,8-10-14 15,5-6-6-15,2-8-7 16,4-6 4-16,0-8-87 16,-4-4-81-16,-3-7 102 15</inkml:trace>
  <inkml:trace contextRef="#ctx0" brushRef="#br0" timeOffset="169380.35">18963 13297 1397 0,'-1'5'550'16,"4"-2"-360"-16,9 3-42 15,4-2-11-15,3-1-51 16,8 1-60-16,-1-4-10 15,9 2-55-15,-5-1-74 16,9 0 73-16</inkml:trace>
  <inkml:trace contextRef="#ctx0" brushRef="#br0" timeOffset="170307.92">20551 13284 835 0,'-1'-1'393'0,"0"0"-160"16,1-5-14-16,-2-13-39 15,-10-27-33-15,-3 27-43 16,0 2-17-16,-3 6-30 16,0 4-10-16,2 8-20 15,-2 9-8-15,6 12-15 16,-3 6-6-16,8 10-7 0,2 8-1 16,1 7 2-1,7 4 2-15,2 4 5 0,2-2 2 16,4 0 3-16,-3-2-1 15,-1-7 0-15,-1-4-1 16,-5-13 3-16,6-8-43 16,-9-16-135-16,2-5-129 15,-1-15 171-15</inkml:trace>
  <inkml:trace contextRef="#ctx0" brushRef="#br0" timeOffset="170463.76">20170 13445 824 0,'4'-3'360'0,"7"-1"-148"16,3 0-22-16,6 5-31 15,2 4-16-15,4-1-65 16,3-1-25-16,5 2-30 16,1-4-9-16,1 2-37 15,-2 3-74-15,8 2 66 16</inkml:trace>
  <inkml:trace contextRef="#ctx0" brushRef="#br0" timeOffset="171003.61">20681 13591 1172 0,'-16'-37'528'0,"9"28"-258"0,6 5-105 16,3 1-24-16,8 6-73 15,4 0-36-15,8 1-19 16,1 1-3-16,2 0-1 16,-1 6-2-16,-2 0-1 15,-2 1 0-15,-9 2 1 16,-7-1 1-16,-4 4 8 15,-10 0 3-15,-7 2 3 16,-4-4 1-16,-4-2-5 16,5-1-2-16,5-3 0 15,6-1 4-15,4-3 1 16,5-1 1-16,4-1-5 16,3-1-4-16,5 0-5 15,6 0-1-15,4 1 0 0,0-2-2 16,2-1-1-16,0 0-41 15,-3-1-164-15,3-4-252 16,10-2 279-16</inkml:trace>
  <inkml:trace contextRef="#ctx0" brushRef="#br0" timeOffset="171230.45">21034 13578 968 0,'-1'-6'496'0,"7"4"-73"0,5 0-241 15,3 0-23-15,3 0-43 16,2 3-45-16,1-4-42 16,-3 2-10-16,2 0-12 15,1-3-35-15,-2 5-120 16,1-1-94-16,-5 4 137 15</inkml:trace>
  <inkml:trace contextRef="#ctx0" brushRef="#br0" timeOffset="171433.56">21128 13412 1102 0,'0'7'479'16,"3"7"-221"-16,0 4-25 15,0 3-36-15,-3 4-54 16,0 3-86-16,0 2-23 16,2-2-22-16,4-2-9 15,6-4-71-15,4-3-49 16,7-9-181-16,1-6 180 0</inkml:trace>
  <inkml:trace contextRef="#ctx0" brushRef="#br0" timeOffset="172182.52">21692 13318 1161 0,'-4'-15'563'16,"-3"1"-235"-16,-5 1-105 15,-2 2-34-15,-3 2-79 16,-6 2-31-16,2 6-33 15,-2 2-10-15,2 9-19 16,5 3-11-16,5 8-13 16,4 3-5-16,7 1-2 15,3-3 3-15,5-2 7 0,3-3 4 16,0-4 9-16,-1 0 4 16,-3-5 8-16,1-3 2 15,-4-1 1-15,1-1 0 16,-2 0-2-16,-2-3-1 15,-1-1 0-15,-1-1-1 16,0 1-5-16,0 0-3 16,0 0-4-16,0-2 0 0,0 0-2 15,0-2 0-15,-1 4-1 16,1 0-3-16,0 0 0 16,-1-3-2-16,1 1-1 15,0 2-3-15,0 0-3 16,0 0-2-16,0 0 0 15,0 0 1-15,-1 0 7 16,1 0 1-16,0 0 5 16,0 0 0-16,0-1-2 15,0 1 0-15,0 0-2 16,0 0 1-16,0 0-1 16,0 0 0-16,-1 0 0 15,1 0 0-15,0 1 2 16,0-1 0-16,0 1 2 15,0-1 0-15,0-1-2 16,0 1 1-16,0 1-3 0,0 0 0 16,0 0 0-16,-1 0-1 15,1 0 1-15,0 0 0 16,0 0-1-16,-2 15 0 16,1 13-1-16,7 30-2 15,4-26 1-15,2 4-1 16,4 3 2-16,1-1 1 15,-4-7 0-15,-4-5 1 0,-4-9-15 16,-3-5-28-16,-7-3-100 16,-3-6-71-16,-3-4-187 15,1-4 240-15</inkml:trace>
  <inkml:trace contextRef="#ctx0" brushRef="#br0" timeOffset="172351.36">21389 13503 858 0,'15'1'468'16,"-1"5"-89"-16,-2-2-137 15,0 0-30-15,10-3-72 16,-1-1-53-16,5-3-51 16,1 2-14-16,-2 0-15 15,4 1-51-15,1 4-149 0,1-2-105 16,-1 11 162-16</inkml:trace>
  <inkml:trace contextRef="#ctx0" brushRef="#br0" timeOffset="172876.92">21782 13496 785 0,'3'1'449'0,"0"5"-38"15,-1 2-164-15,-1 4-23 16,-3 4-55-16,0 3-45 0,4 0-58 15,4-2-22-15,6 0-21 16,4-4-7-16,2-3-6 16,2-2-4-16,-3-5-1 15,8-3-1-15,-6-7 0 16,-2-5-1-16,4-8-2 16,-9 0 0-16,4-1 2 15,-3-1 3-15,-11 5 9 16,6 5 4-16,-9 6 3 15,1 2-3-15,3 11-10 16,-6-2-3-16,0 14-3 16,2 6 3-16,-1 7 8 15,7 6 6-15,4 1 11 0,-3-3 3 16,4 1 6-16,-2-6 0 16,0 0-2-16,1-2-1 15,-7-5 3-15,-1-2 3 16,-9-8 11-16,-4-1 1 15,-10-11-3-15,1 2-8 16,-4-10-17-16,11 0-6 31,6 2-11-31,1 1-5 0,-14-9-21 0,0-4-14 0,15 1-17 16,8 2-24-16,14-2-44 16,6 0-27-16,9-3-58 15,9 3-24-15,9 2 45 16,1-3 94-16</inkml:trace>
  <inkml:trace contextRef="#ctx0" brushRef="#br0" timeOffset="174169.43">23719 13527 761 0,'-2'-71'383'16,"-17"61"-64"-16,-2 6-105 15,-2 3-57-15,-2 2-18 0,0 9-68 16,1 5-24-16,4 14-31 16,5 2-7-16,9 9-9 15,6 1-1-15,11-6-3 16,5-3-2-16,8-8 1 15,1-8 1-15,6-10 5 16,2-6 5-16,4-10 7 16,0-5 2-16,-2-9 4 15,-7-6 3-15,-8-1 7 16,-9-2 6-16,-13 3 11 16,-7 4 0-16,-16 3-3 15,-1 6-7-15,-9 2-17 16,-1 3-8-16,2 7-14 15,2 2-6-15,6 3-27 16,6 5-31-16,11 0-99 0,6 0-69 16,12 1 140-16</inkml:trace>
  <inkml:trace contextRef="#ctx0" brushRef="#br0" timeOffset="174491.99">24217 13320 854 0,'-1'2'398'0,"-7"-1"-151"16,1 7-58-16,-4 10-58 15,-3 7-27-15,0 11-53 16,4 5-14-16,3 7-23 16,4 0-8-16,5-2-6 15,6-3-3-15,7-10-1 16,2-4 2-16,9-8-63 0,0-2-71 15,2-11 87-15</inkml:trace>
  <inkml:trace contextRef="#ctx0" brushRef="#br0" timeOffset="174717.94">24493 13364 1089 0,'0'7'490'0,"-5"4"-234"0,2 11-98 16,-2 4-12-16,1 10-61 16,1 2-32-16,0 2-29 15,4-3-7-15,4-5-11 16,4-3-3-16,4-9-3 16,0-4-35-16,3-7-85 15,-1-4-73-15,5-8 107 16</inkml:trace>
  <inkml:trace contextRef="#ctx0" brushRef="#br0" timeOffset="175014.6">24641 13580 910 0,'0'14'417'0,"2"4"-175"16,0 0-18-16,3 2-40 15,1-5-32-15,4-3-53 0,2-3-19 16,6-7-33-16,1-3-8 15,4-9-11-15,0-6-6 16,0-7 1-16,-5 0 2 16,-7-1 7-16,-9 1 6 15,-15 5 0-15,-5-1-3 16,-8 2-12-16,-1 5-7 0,4-1-16 16,4 10-8-1,2 6-16-15,3 1-7 0,4 14-19 16,0-3-29-16,9 4-92 15,3 2-71-15,9-6-201 16,3 0-89-16,3-7 331 16</inkml:trace>
  <inkml:trace contextRef="#ctx0" brushRef="#br0" timeOffset="175380.27">24889 13682 647 0,'33'4'320'0,"-5"-6"-102"16,1-4-44-16,4-8-71 15,0-3-16-15,-3-6-6 16,-3 1 10-16,-12 0 34 16,-4 1 14-16,-10 4 5 0,-3-2-10 15,-11 6-31-15,-2 1-20 16,-3 4-30-16,-4 2-13 16,5 4-18-16,1 4-12 15,4 12-17-15,4 8-8 16,6 11-2-16,-1 5 4 15,4 5 5-15,3 6 2 16,2 4 4-16,6 3 2 16,-2-3 8-16,1-1 4 15,-6-8 8-15,-2-2 0 0,-6-7 5 16,-2-4 4-16,-9-11 4 16,-2-7 1-16,0-9-29 15,-9-6-28-15,6-8-72 16,-1-3-49-16,2-12-121 15,13 1-117-15,4-11 244 16</inkml:trace>
  <inkml:trace contextRef="#ctx0" brushRef="#br0" timeOffset="175769.22">25200 13585 1057 0,'11'4'515'15,"-1"9"-217"-15,-6 7-59 0,-3 1-22 16,-5 6-88-16,-1-3-50 16,3-3-46-16,1-5-14 15,1-7-13-15,2-5-1 16,-1-5 2-16,1-3 2 16,-2 3 5-16,0-1 0 15,0-4-4-15,1-12-5 16,9-29-8-16,0 27-3 15,4 3-2-15,3 3 4 16,2 8 9-16,0 3 5 0,-1 4 4 16,-1 4 2-16,-7 3 7 15,2 5 4-15,-9 5 6 16,3 2 0-16,-4 1-11 16,-2-2-7-16,-1-1-10 15,-2-2-16-15,0-6-90 16,2-1-60-16,4-7-162 15,-5-5 187-15</inkml:trace>
  <inkml:trace contextRef="#ctx0" brushRef="#br0" timeOffset="176027.9">25477 13257 1006 0,'9'9'497'0,"5"1"-95"16,4 5-226-16,-2 2-6 16,0 9-21-16,7-1-32 15,-4 1-29-15,3 0-9 16,-5-1-21-16,-4 3-8 16,-8 3-17-16,-5 1-7 15,-8 5-11-15,-4 0-5 0,-6-3-13 16,1-3-27-1,0-4-80-15,-2-5-68 0,1-4-175 16,0 2 216-16</inkml:trace>
  <inkml:trace contextRef="#ctx0" brushRef="#br0" timeOffset="182695.32">7150 15091 627 0,'-1'-1'319'0,"0"0"-99"16,-1 0-34-16,1-1 8 16,0 1-32-16,0 0-28 15,0 1-38-15,-4 8-12 16,-3 20-23-16,-1 62-9 15,12-32-17-15,2 0-9 16,1-1-16-16,2-3-5 0,4-13-5 16,5-5 0-16,-1-16-1 15,3-5-15-15,-4-10-130 16,-2-7-120-16,-2-9 159 16</inkml:trace>
  <inkml:trace contextRef="#ctx0" brushRef="#br0" timeOffset="183182.38">7038 15208 927 0,'-14'8'396'0,"13"-5"-184"16,1 0-72-16,-1 4-40 15,1-7-21-15,0 0-46 0,0 0-13 16,20 7-11-1,35 10-3-15,-18-13-2 0,1-2 1 16,0 5-1-16,2-1-1 16,-4-2 1-16,0 2 2 15,-8 0 2-15,-6-4 2 16,-9 3 6-16,-6-1 3 16,-7-3 10-16,-2 1-1 15,-5 5-6-15,3 3-5 16,-2 5-12-16,0 4-2 0,9 6 3 15,1-1 1-15,10-1 3 16,6 0 2-16,2-10-1 16,3-3 1-16,0-6-1 15,-2-4-2-15,4-7 1 16,-3-8 1-16,-1-10 3 16,-1 1 1-16,-11-8 8 15,-5 5 6-15,-9 2 7 16,-9-4 4-16,-2 8-3 15,-6 2-4-15,-1 6-15 16,3 5-9-16,3 7-24 16,9 3-13-16,6 6-66 15,0 2-45-15,6 3-186 16,7 0 201-16</inkml:trace>
  <inkml:trace contextRef="#ctx0" brushRef="#br0" timeOffset="183404.88">7829 15020 730 0,'11'-6'400'16,"-8"19"-3"-16,-1 8-140 16,-5 20-56-16,-5 7-22 0,-1 13-82 15,7 2-35-15,10-2-43 16,5-3-11-16,10-12-12 15,0-4-3-15,4-16-11 16,2-8-31-16,-8-13-131 16,-4-6-151-16,2-7 202 15</inkml:trace>
  <inkml:trace contextRef="#ctx0" brushRef="#br0" timeOffset="183582.33">7706 15177 1198 0,'-2'1'492'16,"2"2"-283"-16,2 1-122 15,-2-4-12-15,0 0-37 0,12 8-20 16,16-2-13-16,43 37-1 16,-21-32-69-16,-1 1-88 15,10 3 98-15</inkml:trace>
  <inkml:trace contextRef="#ctx0" brushRef="#br0" timeOffset="183975.7">8286 15362 672 0,'-7'-7'373'0,"-5"-3"-35"0,-3 0-55 0,-1-1-49 16,-3 1-32-16,-2 3-63 15,1 0-22-15,3 5-39 16,3 2-16-16,7 6-33 15,1 4-15-15,4 14-19 16,2 5-8-16,4 3-3 16,6 0-1-16,4-9 4 15,4-6 1-15,-1-8 7 16,-1-7 5-16,1-7 2 16,-4-6 2-16,-1-5-1 15,-1 0 1-15,-4-4 0 0,-1-3 2 16,0 5 0-1,-1 1-1-15,-1 8-2 0,-1 1-2 16,0 8 2-16,-2 5 3 16,4 8 5-16,-2 8 3 15,3 6-2-15,2 0-3 16,1-2-8-16,4-2-1 16,1-12-33-16,2-4-48 15,4-7-142-15,0-7-406 16,-8-10 420-16</inkml:trace>
  <inkml:trace contextRef="#ctx0" brushRef="#br0" timeOffset="184166.96">8572 15129 928 0,'-5'17'457'0,"6"15"-94"15,-2 7-75-15,-3 7-34 16,3 2-46-16,1-3-107 15,3 0-33-15,4-8-47 16,1-5-14-16,5-9-55 16,1-7-53-16,7-8-126 15,1-5-98-15,5-5 199 16</inkml:trace>
  <inkml:trace contextRef="#ctx0" brushRef="#br0" timeOffset="184583.47">9660 15113 1019 0,'-28'-29'407'0,"26"30"-240"15,2 6-6-15,0 16-10 16,-1 7-27-16,1 18-54 16,0 3-13-16,3 3-20 15,2-1-8-15,6-10-15 0,2-3-9 16,3-13-9-16,0-6-11 16,4-11-107-16,-1-5-83 15,-3-6 124-15</inkml:trace>
  <inkml:trace contextRef="#ctx0" brushRef="#br0" timeOffset="185558.06">9539 15245 1191 0,'1'4'418'15,"1"-1"-334"-15,7 0-21 0,11 1 4 16,5 3-7-16,3-3-37 15,3 2-8-15,5-4-5 16,0-1-2-16,4 0-3 16,-1-1-1-16,-3 4 1 15,2 1-2-15,-10 3 3 16,-3 4 0-16,-6-2 2 16,-10 2 3-16,-1 1 21 15,-5-2 10-15,-3 5 11 16,0-1 2-16,0 0-17 15,0 0-8-15,-1-6-10 16,0-3 0-16,-3-2-58 0,-3-4-30 16,3-8-112-16,-5-3-59 15,4-11-67-15,1-4-20 16,-2-7 71-16,0-3 57 16,4 5 152-16,1 3 82 15,9 11 106-15,3 5 34 16,-1 6 30-16,6 2-3 15,-6 6-9-15,1 4-13 0,2 3-36 16,-5 4-19-16,4 1-38 16,4 4-9-16,-2 1-10 15,3 2-3-15,-5 3-13 16,-9 2-7-16,0 0-12 16,-3 2-4-16,0-6-10 15,3-4-4-15,-1-11-8 16,-2-4-3-16,3-5-7 15,-3 1-6-15,0 0-7 16,0 0 0-16,0 0 0 16,4-12 1-16,5-6 3 15,17-19 1-15,-11 30 2 16,0 0 3-16,-1 7 3 16,-2-2 2-16,-2 7 8 15,-3 5 5-15,-3 3 4 16,0-2-1-16,-1 1-5 15,-1-1-5-15,1-2-5 0,-3-3-1 16,2-5-2-16,-1 1-14 16,-1-2-21-16,0 0-9 15,0 0-2-15,0 0 11 16,1-8 18-16,2 0 6 16,-2 5-5-16,-1 3-2 0,2-1 2 15,7-3 2-15,8 3 7 16,30 12 5-16,-16 2 6 15,3-3 5-15,2-11 7 16,3-2 1-16,-8-7-2 16,-1-2-2-16,-7-5 0 15,-5-4 1-15,-5 2 11 16,-6 0 10-16,-8 5 23 16,-3 2 13-16,-14 2 11 15,2 6 0-15,2 3-11 16,1 7-15-16,11 5-23 15,-2 2-10-15,3 9-14 16,-2-1-1-16,5 4 0 16,3 4-1-16,7-9-6 15,3-1-7-15,13-13-124 16,7-5-80-16,12-5 128 0</inkml:trace>
  <inkml:trace contextRef="#ctx0" brushRef="#br0" timeOffset="186668.75">11616 15195 1056 0,'-14'0'423'16,"7"-13"-217"-16,2-3-32 16,-3-1-9-16,0-2 5 15,-2 7-49-15,-3 2-29 16,1 10-35-16,-5 8-16 15,1 11-24-15,3 8-12 16,1 14-14-16,10 3-1 16,4 5 1-16,3-21 3 15,-1 1 0-15,12 14-1 0,1-3-6 16,5-14-3-16,5-18-17 16,2-8-26-16,5-10-77 15,-3-10-43-15,1-8-79 16,-1 1-9-16,-8-5 61 15,-3 4 50-15,-9 11 97 16,-2-1 64-16,0 18 94 16,0 7 27-16,1 8 55 15,2 7 2-15,3 2-24 16,2-3-11-16,5-1-40 16,-3-5-24-16,-2-6-45 15,-1-5-14-15,-6-7-13 16,2-5 1-16,-4-3 0 0,-3 1-9 15,-6-4-15-15,-1 3-9 16,-13-5-13-16,-3-2 4 16,-5 5 10-16,-7-7 7 15,12 7 5-15,0 1 1 16,9 0-8-16,4 3-7 16,5 1-8-16,5 2-1 15,6-2 5-15,8 6 7 16,3-3 14-16,1-1 4 0,0 3 6 15,-1-1 6-15,-5 3 5 16,-2 1 4-16,4 6 5 16,-5 3 3-16,-3 5 1 15,1 5-1-15,-7 1-2 16,-3 2-5-16,-1-4-3 16,-2-3-1-16,-2-5-1 15,-4-6-3-15,5 2-5 16,0-4-3-16,-1-2-9 15,3 0-6-15,0-1-6 16,0 0-2-16,0 0 5 16,8-5 5-16,5-2 3 15,31-33 1-15,-26 31 0 16,-3 4 3-16,-1 6 20 16,0-7 12-16,-2 14 30 0,-3-2 12 15,-3 5 4-15,-3 10-4 16,0-9-26-16,2 0-15 15,-1-3-22-15,-1-3-6 16,4-3-8-16,0 0-3 16,4-6-3-16,0-7 0 15,-1 2 5-15,-1-1 2 16,-4 4 4-16,-1 1 2 16,-1 4-4-16,0-2-1 15,-3 3-1-15,0 0-1 0,0 0 2 16,3 5 0-16,2 10 0 15,17 28-2-15,-9-27-12 16,2-3-51-16,7-6-125 16,3-5-73-16,2-6 145 15</inkml:trace>
  <inkml:trace contextRef="#ctx0" brushRef="#br0" timeOffset="186920.81">12530 15209 1117 0,'7'20'505'0,"-7"14"-212"16,-2 5-36-16,-3 14-58 15,4 8-49-15,3 5-83 16,5 5-28-16,6-3-28 16,3-10-7-16,4-14-7 0,-1-9-3 15,-1-16-21-15,-5-1-32 16,-4-13-83-16,-2-5-50 15,-6-13-92-15,-1-12-23 16,-7-11-9-16,1-6-17 16,-3-12 227-16</inkml:trace>
  <inkml:trace contextRef="#ctx0" brushRef="#br0" timeOffset="187090.77">12547 15246 948 0,'4'-23'428'0,"5"18"-190"15,3 2-59-15,6 5-46 16,1 4-11-16,3 5-7 15,-1-1-7-15,-6 4-22 16,1 1-14-16,-7 1-27 16,-4 0-8-16,-7 1-3 15,-6 0-2-15,-9 1-13 16,0-3-23-16,-2-2-68 16,1-3-47-16,6-3-137 15,1-1-143-15,12-7 257 16</inkml:trace>
  <inkml:trace contextRef="#ctx0" brushRef="#br0" timeOffset="187565.46">12795 15053 794 0,'23'6'416'16,"-10"16"-60"-16,-2 6-70 15,-10 16-77-15,-1 4-32 16,0 5-88-16,1-3-31 15,7-9-35-15,2-5-9 16,0-12-9-16,-1-5-1 0,-1-13-3 31,-3-2 0-31,-1 0-4 0,6 4-3 0,1-6-2 16,-1-4 3-16,-5-10 2 16,6 1 2-16,-2-7 1 15,2 3 0-15,1-1 3 16,-6 1-1-16,1 1 2 15,0 1-1-15,-3-4 2 16,4-2 3-16,-2 1 5 16,-3-1 4-16,-1 3 9 15,-6 2 2-15,-1 8 2 32,2 4 2-32,0 0-1 0,-15-5-1 0,0 17-8 15,5 4-7-15,11 12-15 16,2 0-3-16,5-1-4 15,5 3 1-15,6-5 3 0,-1-5 0 16,1-5-5-16,2-5-5 16,5-8-98-16,4-2-81 15,7-10 119-15</inkml:trace>
  <inkml:trace contextRef="#ctx0" brushRef="#br0" timeOffset="187715.06">13202 15228 655 0,'4'18'389'16,"2"3"66"-16,3 2-156 0,3 0-40 16,0 3-13-16,3-6-102 15,0 4-44-15,2-2-64 16,1-3-16-16,3-5-14 16,-2-5-28-16,4-4-112 15,2 1-90-15,-8-6 129 16</inkml:trace>
  <inkml:trace contextRef="#ctx0" brushRef="#br0" timeOffset="187895.12">13370 15263 1304 0,'-20'12'543'0,"-7"11"-303"0,3 2-45 15,0 5-60 1,2-5-46-16,8-4-73 0,4-3-15 15,9-5-24-15,3 2-50 16,5-9-130-16,3 2-93 16,6-8 170-16</inkml:trace>
  <inkml:trace contextRef="#ctx0" brushRef="#br0" timeOffset="188077.24">13505 15313 753 0,'5'11'386'0,"-1"6"-40"15,9 3-65-15,-10 7-56 16,0-3-31-16,5-5-104 16,-2-2-43-16,2-10-52 15,2-4-35-15,3-8-126 16,-2-7-123-16,1-10 175 16</inkml:trace>
  <inkml:trace contextRef="#ctx0" brushRef="#br0" timeOffset="188237.55">13462 15162 1145 0,'0'3'497'0,"3"3"-243"0,4 0-1 16,2 2-45-16,1 1-52 16,-3-2-87-16,3 0-33 15,1-3-99-15,3-4-85 16,12-8 93-16</inkml:trace>
  <inkml:trace contextRef="#ctx0" brushRef="#br0" timeOffset="188416.16">13756 15091 1154 0,'0'33'512'16,"-1"11"-250"-16,-1 8-36 0,0 6-70 15,1 0-58-15,3-8-73 16,4-5-14-16,6-15-21 16,2-9-41-16,7-14-123 15,1-5-72-15,-8-7 139 16</inkml:trace>
  <inkml:trace contextRef="#ctx0" brushRef="#br0" timeOffset="188997.98">13593 15258 798 0,'-13'10'467'0,"14"-6"36"0,4 4-260 15,7-1-120-15,4 3-2 16,9-4-49-16,2-5-32 16,2 2-21-16,0-2-3 15,1-1-7-15,3 3 0 16,-1 0-4-16,3-1 1 0,-11 5-1 15,-5 1 1-15,-10 4 1 16,-5-1 3-16,-2 7 0 16,2 2 0-16,5 1-3 15,-5 1-2-15,6-8-5 16,-5-2 0-16,0-9-1 16,3-2-1-16,-3-4 1 15,5-6-1-15,1-5-6 16,1-2-2-16,-1-2-1 15,0-1 2-15,-1 5 4 16,-5 3 3-16,4 8 0 16,-3 4 1-16,0 7 6 15,2 4 5-15,-4 8 12 16,-2 4 8-16,3 11 8 16,0 2 0-16,6 4-7 0,5 3-6 15,-1 1-3-15,1 2 2 16,-3-7 8-16,-1-3 5 15,-7-2 6-15,-6-8 5 16,-8-2 5-16,-5-2 1 16,-7-8-3-16,-3-3-4 15,-4-8-15-15,2-4-8 16,-4-9-16-16,9-4-8 16,-3-9-26-16,6-2-16 0,17-1-37 15,-2 0-31 1,14 2-100-16,-3 2-40 0,22-1 151 15</inkml:trace>
  <inkml:trace contextRef="#ctx0" brushRef="#br0" timeOffset="189813.16">15679 15170 922 0,'-1'-1'411'0,"0"0"-135"16,-3-8-62-16,-3 3-35 16,-12 4-25-16,-30-18-82 15,28 37-26-15,4 13-30 16,0 10-5-16,11 9-7 15,6-1-3-15,9-1-2 0,8-3-3 16,10-10-1-16,1-4-2 16,7-15 1-16,1-8 1 15,6-15 5 1,2-7 2-16,0-13 7 0,-5-5 3 16,-12-4 7-16,-23 7 4 31,-1 14 8-31,0 2 3 0,-15-45 2 0,-11 3-3 15,-20 6-10-15,3 26-7 0,-1 9-12 16,5 3-4-16,6 11-12 16,4 1-5-16,10 7-15 15,5 4-26-15,10 4-65 16,4 3-61-16,12 6 110 16</inkml:trace>
  <inkml:trace contextRef="#ctx0" brushRef="#br0" timeOffset="190099.7">16328 14974 1237 0,'-8'-8'526'0,"-14"6"-249"0,-5 2-88 16,8 13-48-16,-9 6-30 16,6 13-63-16,3 8-15 15,8 10-19-15,3 3-7 16,9 5-7-16,6-9-1 0,3-3-4 16,5-3-1-1,6-9-66-15,2 2-61 16,9-11 83-16</inkml:trace>
  <inkml:trace contextRef="#ctx0" brushRef="#br0" timeOffset="190528.88">16532 15145 1001 0,'-9'16'480'0,"7"3"-124"15,0 4-76-15,-6 6-96 16,1 4-15-16,3 0-83 16,2-4-35-16,2-2-34 15,1-5-8-15,2-10-4 16,3 0-1-16,-2-7 2 0,-4-1 6 16,-1-4 5-16,-5-2 1 15,0-4-8-15,4-6-7 16,6-6-11-16,3-3-3 15,7-5 1-15,3 1 1 16,-3 2 3-16,4 4 3 16,-1 7 10-16,0 6 8 15,0 6 14-15,-2 6 8 16,-2 10 6-16,0 5 2 0,-4 5-4 16,0-3-5-16,-2-4-13 15,-1-1-7-15,1-6-11 16,-1 0-50-16,1-5-126 15,0-5-82-15,8 2 136 16</inkml:trace>
  <inkml:trace contextRef="#ctx0" brushRef="#br0" timeOffset="190769.95">16972 14969 1293 0,'-22'5'521'0,"16"23"-285"0,-4 11-32 16,4 14-65-16,-1 3-7 16,0 3-70-16,5-3-28 15,2-13-25-15,5-3-5 16,5-14-6-16,2-1-5 15,3-8-12-15,-3-8-38 16,1-4-131-16,1-6-106 0,11-5 171 16</inkml:trace>
  <inkml:trace contextRef="#ctx0" brushRef="#br0" timeOffset="191096.93">17096 15243 875 0,'-4'27'404'0,"4"-4"-100"15,1 3-39-15,5 0-38 16,0-6-8-16,5-5-89 16,0-7-33-16,4-8-39 15,4-4-10-15,-2-8-12 16,1-5-6-16,-3-5-8 16,-3 0 2-16,-7 1 8 15,-5 1 5-15,-11 1 2 16,-4 0-4-16,-5 3-11 0,-3 0-8 15,2 9-15-15,1 2-6 16,4 6-17-16,7 6-9 16,0 5-34-16,2 7-24 15,2 1-40-15,0 2-19 16,9 0-59-16,3-3-50 16,8 1-260-16,2-1 327 15</inkml:trace>
  <inkml:trace contextRef="#ctx0" brushRef="#br0" timeOffset="191427.19">17341 15390 364 0,'44'-8'295'0,"-7"-2"78"16,-1-2-53-16,-5-6-63 15,-3-1-30-15,-2-4-69 16,-7-5-34-16,-8-2-60 16,-4-2-18-16,-9 4-10 15,-4 5-1-15,-5 2 6 16,0 3 2-16,-2 9-2 15,0 4-4-15,5 11-22 16,-5 6-10-16,6 14-7 16,1 6 0-16,2 12 8 15,2 0 6-15,3 4 6 16,4-1 4-16,1 4 12 16,5 5 5-16,-1 0 4 15,-1-4 0-15,-1-7-10 0,-4-3-4 16,-5-6-1-16,-5-5 3 15,-8-8 1-15,-2-8-1 16,0-7-8-16,0-4-11 16,2-3-63-16,3-4-46 15,3-10-127-15,-3-7 27 16,14-18 110-16</inkml:trace>
  <inkml:trace contextRef="#ctx0" brushRef="#br0" timeOffset="191825.49">17934 15178 1238 0,'8'17'527'0,"-7"3"-240"15,-1 4-52-15,-4 9-38 16,-1-3-42-16,-2 3-90 15,3-2-27-15,-8-11-21 16,9 0-5-16,-1-12-1 16,1-6-2-16,4-2-2 15,-2-4-2-15,1 3-7 0,0-1-4 16,0 0-4-16,2-13-2 16,15-30 2-16,-5 30 1 15,0-3 3-15,-1 4 4 16,1 5 12-16,-2 4 9 15,1 8 14-15,0 7 10 16,-3 7 8-16,2 5 1 16,-5 2-3-16,1-1-10 15,-3-1-17-15,-3-4-7 0,0-4-32 16,1-2-52-16,2-6-144 16,5-3-67-16,10-4 155 15</inkml:trace>
  <inkml:trace contextRef="#ctx0" brushRef="#br0" timeOffset="192081.45">18235 14973 1337 0,'18'6'550'0,"4"10"-286"16,2 3-39-16,-2 8-22 15,-1 1-35-15,-1 10-67 16,-4 4-18-16,-4 5-14 0,0 0-8 16,-10-2-23-16,-1 0-8 15,-3-4-16-15,-5 1-4 16,-4-4-44-16,-6-1-45 16,-8-5-130-16,-3-1-83 15,-4-4 177-15</inkml:trace>
  <inkml:trace contextRef="#ctx0" brushRef="#br0" timeOffset="207979.45">22576 15552 454 0,'-1'-1'265'0,"0"0"-34"16,0 0-20-16,0-1-49 15,-1 1-27-15,1 0-35 16,0 0-10-16,0 0-15 16,0 0-9-16,0 0-16 15,0 0-10-15,0 0-12 16,0 1-4-16,0 0-5 0,-3 17 0 15,4 42-3-15,3-24-2 16,2 9-2-16,-4-4-2 16,1-5 1-16,5 3-1 15,-4-15-2-15,4 0 0 16,-2-6-2-16,-3-9 0 16,2-2-2-16,-2-4-7 15,-1-7-58-15,2 0-55 16,1-13-254-16,-1-10 239 0</inkml:trace>
  <inkml:trace contextRef="#ctx0" brushRef="#br0" timeOffset="208489.82">22526 15485 632 0,'-16'-14'304'0,"13"6"-93"16,3 4-40-16,1-3-31 16,8 7-20-16,-2 1-32 15,2 0-6-15,4 3-13 16,3-1-10-16,0-1-24 16,1-1-10-16,4 3-14 0,4-3-4 15,6 1-4-15,2 0-1 16,10 0 0-16,-2 1-1 15,7 2 1-15,-6-2 0 16,-9 3 2-16,-3-2 1 16,-11 3 0-16,3-1-1 0,0-1 1 15,-4 1 1-15,-3-4 1 16,-3 2 2-16,-9-1 4 16,3-2 3-16,-5 2 8 15,-1-3 4-15,0 0 4 16,-1 0-1-16,0 1-6 15,-1 16-2-15,-5 32-4 16,3-22 1-16,2 7-2 16,2 5-2-16,0-3-6 15,6 1-2-15,-2-6-5 16,2-7-1-16,4-5 0 16,-3-3-2-16,1-11 0 15,0 3-8-15,-4-8-61 16,-2 0-41-16,0 0-120 15,-2-1-120-15,0 0 228 16</inkml:trace>
  <inkml:trace contextRef="#ctx0" brushRef="#br0" timeOffset="208744.81">22692 15797 750 0,'-20'6'364'15,"5"3"-96"-15,2-3-39 16,6 4-47-16,4-4-19 16,3-7-62-16,5 6-20 0,10-3-24 15,4 1-6-15,12 1-4 16,4-1-6-16,7 0-12 16,1-4-7-16,-3 2-7 15,-5 1-3-15,-16-2-4 16,-3 3-1-16,-6-3-38 15,0 6-61-15,6 2 61 16</inkml:trace>
  <inkml:trace contextRef="#ctx0" brushRef="#br0" timeOffset="209338.88">23476 15613 839 0,'-49'26'310'0,"48"-29"-193"15,-3 1-6-15,9 2 17 16,-5 0-8-16,0 0-47 16,0 0-9-16,6 20-14 15,11 34-5-15,-15-21-9 16,9 0-4-16,-2-9-9 16,3-6-2-16,-1-6-9 15,-2-6-4-15,6-6-1 16,0 2 1-16,-1-11 0 15,0-4 1-15,1-5 1 16,-4-7-2-16,0 5-1 16,-3-1 0-16,-3 9 0 15,0 5 0-15,-4 5-2 16,1 5 0-16,1 9-2 16,1 7 1-16,3 1 8 15,2 3 2-15,6-4 12 0,3-6 9 16,8-3 11-16,-2-6 5 15,5-4 2-15,-3-5-4 16,-1-7-10-16,1-2-6 16,-6-4-8-16,-3 3-5 15,-5-1-3-15,-10 1 0 16,-3 5 1-16,-1-2-6 0,-1 4-63 16,-4 1-49-16,-2-1-197 15,-2 1 184-15</inkml:trace>
  <inkml:trace contextRef="#ctx0" brushRef="#br0" timeOffset="213064.85">22209 16472 397 0,'-16'36'255'16,"9"-28"-41"-16,2-2-34 16,0-2-20-16,3-2-45 15,2 0-11-15,-1-4-28 16,1 1-11-16,0 0-23 15,0 0-11-15,3-20-7 16,6-33-1-16,-1 22-1 16,2 5 0-16,-1-10-3 15,7 8-2-15,-2-6-6 16,0-6-3-16,6 13-1 0,3-3 1 16,-2 4 1-16,2 4 2 15,-1 1 2-15,-7 3 2 16,-1 8 5-16,0 3 1 15,-10 2 0-15,3 4-1 16,-8 0-9-16,0 0-2 16,-2 2-7-16,2-2-20 0,1 2-61 15,-1 0-38-15,0-1-105 16,0 0-125-16,-1 0 230 16</inkml:trace>
  <inkml:trace contextRef="#ctx0" brushRef="#br0" timeOffset="213399.74">22264 16025 441 0,'-6'0'248'0,"2"0"-11"16,4-5-50-16,0 2-37 15,0 2-23-15,0 0-47 16,0 0-16-16,0 0-14 15,10-1-2-15,10-3-10 16,28-5-7-16,-27 6-6 16,-1 0-1-16,-5-1-4 0,1 2-1 15,-5 1-2-15,-6 2-2 16,3 2-3-16,-8 1 0 16,-2 6-1-16,3 2-2 15,-1 3-2-15,1 3-1 16,1-1-4-16,-2 0 0 15,0-5 0-15,-1-1 3 16,1-3-86-16,0-4-59 0,4-1 86 16</inkml:trace>
  <inkml:trace contextRef="#ctx0" brushRef="#br0" timeOffset="213751.42">22580 16040 701 0,'0'0'350'15,"0"0"-97"-15,0 0-103 16,0 0-12-16,0 0-44 0,1 10-26 15,-2 10-35-15,-6 27-6 16,-4-21-8-16,-6 1-2 16,3 6-5-16,-5 1-4 15,-1 7 0-15,-1-4-1 16,0-2-1-16,-1 2 0 16,7-8-1-16,-3-3-1 15,1-7-4-15,3-6-9 0,-2-10-35 16,10 4-39-16,0-10-173 15,9-4 167-15</inkml:trace>
  <inkml:trace contextRef="#ctx0" brushRef="#br0" timeOffset="214018.63">22311 16353 570 0,'0'6'313'16,"7"1"-38"-16,-4 2-112 16,1 5-18-16,0 4-40 15,-3 3-33-15,1 1-30 16,-2-2-4-16,0-4-2 16,0-5-1-16,7-1-3 15,2-3-4-15,-1-1-6 0,0-1-3 16,-1-5-8-16,4-4-3 15,-1-5-8-15,3-4-21 16,2-2-117-16,8-2-280 16,10 4 276-16</inkml:trace>
  <inkml:trace contextRef="#ctx0" brushRef="#br0" timeOffset="214605.31">23127 16475 434 0,'12'33'275'0,"-10"-29"-16"15,0-2-79-15,-2-2-4 16,0 0-26-16,0 0-12 0,0 0-18 16,0 0-10-16,-1-1-21 15,0 0-15-15,0 0-23 16,-7-17-10-16,-15-39-16 16,12 21-6-16,-1-2-9 15,-4-7-1-15,-3 0-4 16,3 4-1-16,-3-6-1 15,2 4-2-15,6 6-1 16,0 2-1-16,2 13 1 16,9 5-1-16,0 9-2 15,-3 3-2-15,3 7-7 16,-8 3-4-16,1 5-31 16,9 3-41-16,-2 0-137 15,6 0-146-15,6-6 229 16</inkml:trace>
  <inkml:trace contextRef="#ctx0" brushRef="#br0" timeOffset="-214533.86">22880 16151 823 0,'4'6'359'0,"-8"-7"-165"16,8-2-43-16,-4-5-44 16,0-7-33-16,6 1-49 15,-3-7 0-15,-1 1 8 16,-4-1 4-16,6 3 0 16,-3 4-2-16,4 5-2 15,3 3-2-15,1 6-7 16,1 0-4-16,-2 1-8 15,1 4-1-15,-4 0-3 16,-1 3 0-16,5 1-1 16,-2-3 1-16,1 1-1 15,3-1 0-15,-5-1-2 16,-1-1 1-16,1-2 0 16,-3 2-4-16,-6-2-73 15,3-2-58-15,-1 0 77 16</inkml:trace>
  <inkml:trace contextRef="#ctx0" brushRef="#br0" timeOffset="-213904.44">23173 15992 904 0,'-5'1'387'16,"1"-1"-176"-16,4 0-33 16,0 0-38-16,0 0-31 15,0 0-66-15,0 0-19 0,3 4-9 16,9 17-3-16,36 34-5 16,-26-28-2-16,-2 5-1 15,-2-2 0-15,-5 0 0 16,-6-3 1-16,0 2 0 15,-3 2 1-15,-3-3 0 16,-2 3 0-16,-5-7-1 16,2 1 0-16,-3-5-1 15,3-1-1-15,-1-10-33 16,-4-4-46-16,6-5-287 16,-1-5 245-16</inkml:trace>
  <inkml:trace contextRef="#ctx0" brushRef="#br0" timeOffset="-213660">23227 16381 747 0,'-1'-1'344'16,"0"-1"-99"-16,0 2-76 15,1 0-44-15,3 19-17 16,11 28-56-16,-5-29-13 15,1-2-9-15,-1-4-1 16,3-1-2-16,0-3-1 0,-2-2 0 16,4-3 0-16,0-5-2 15,-4-2-2-15,7-6-5 16,0 0-3-16,-4-2-14 16,7-1-32-16,-10 1-155 15,-20-1 129-15</inkml:trace>
  <inkml:trace contextRef="#ctx0" brushRef="#br0" timeOffset="-213134.55">22035 16624 510 0,'-40'-16'276'0,"37"14"-4"16,0-1-49-16,6 5-47 15,-3-2-8-15,1 6-63 16,7 22-32-16,1 39-31 16,-9-39-9-1,1 2-12-15,6 26-8 0,-7 5-6 16,3-10-1-16,1-20-1 16,-4-7 0-16,3-8-1 15,3-4-7-15,-4-9-65 0,4-3-43 16,0-10-201-16,4-5 194 15</inkml:trace>
  <inkml:trace contextRef="#ctx0" brushRef="#br0" timeOffset="-212743.82">22036 16595 558 0,'-6'-2'288'0,"10"2"-33"16,7 2-47-16,4 2-47 15,2 0-15-15,3 1-65 16,3 1-22-16,3-2-23 16,2-2-9-16,6 1-12 15,-1-3-5-15,9 2-5 16,-1 3-1-16,-3-4 2 16,-1 7 0-16,-14-4 1 15,-3 2 0-15,-12 4 4 16,0-4 4-16,-5 7 14 15,-3 4 5-15,2 4 4 16,-3 4-4-16,3 3-10 16,-1 1-6-16,-1-1-10 0,-3 1-2 15,-1 0-4-15,4-4-1 16,3 0 0-16,10-1 0 16,-8-5-1-16,1 1-2 15,-5-7-50-15,2-4-45 16,6-7-180-16,-4-2 172 15</inkml:trace>
  <inkml:trace contextRef="#ctx0" brushRef="#br0" timeOffset="-212482.76">22062 17044 609 0,'-8'11'321'0,"5"-9"-58"16,2 0-53-16,6-2-55 15,-5 0-12-15,0 0-41 16,17 2-17-16,41 0-27 16,-25-1-7-16,7-1-12 15,1-2-6-15,-1 2-12 16,0-3-4-16,-5 3-8 15,-7 3 0-15,-9-2-64 16,-8 3-78-16,0-3 86 0</inkml:trace>
  <inkml:trace contextRef="#ctx0" brushRef="#br0" timeOffset="-211917.67">22275 17188 1102 0,'6'4'445'0,"-9"0"-254"16,0 7-84-16,-3 10-51 15,0-1-7-15,6 9-30 16,1 1-9-16,7-6-10 16,4-3 0-16,5-8-3 15,0-4 1-15,3-8-1 16,0-3 1-16,-5-8 1 16,1-4 1-16,-3-4 5 15,-7-1 1-15,1 1 1 0,4 5 2 16,-12 1 5-16,4 6 1 15,-5 7 1-15,-6 1-2 16,8 10-6-16,-1 4-4 16,4 7-1-16,2 4 0 15,-1 7 0-15,-2 2 1 16,2 3-1-16,0-1 3 16,3-3 6-16,0-2 3 15,3-7 7-15,-3-5 7 0,-5-6 12 16,-2-2 6-16,-8-2 4 15,-3-3-5-15,-5-7-12 16,-6-3-8-16,-11-6-13 16,-5 2-9-16,0-10-30 15,4 0-19-15,12-2-55 16,12 1-45-16,16-3-187 16,13-1 213-16</inkml:trace>
  <inkml:trace contextRef="#ctx0" brushRef="#br0" timeOffset="-211335.72">23223 16695 549 0,'-7'-7'296'0,"5"5"-32"0,1 5-15 16,-1-6-28-16,1 3-34 15,1 0-72-15,0 0-28 16,0 2-33-16,4 21-6 16,11 42-14-16,-8-23-6 15,2 1-9-15,1 4-4 16,0-4-5-16,1-7-2 15,-2-12-4-15,5-4-2 16,-10-12-19-16,0-6-28 0,0-7-107 16,-10-8-126-16,6-9 175 15</inkml:trace>
  <inkml:trace contextRef="#ctx0" brushRef="#br0" timeOffset="-210954.45">23183 16682 809 0,'-8'-11'345'0,"8"9"-145"16,4-2-42-16,6 2-3 15,5 5-9-15,8-3-46 16,0-1-19-16,7 1-30 16,2-2-11-16,-1 1-15 15,5 2-8-15,-9-3-6 16,-3 2-2-16,-3 1 0 0,-8-1 1 15,4 4 0-15,-3 1 0 16,-6 0-2-16,5 1 0 16,-7 3 1-16,3-3 2 15,-4 5 5-15,-2 3 4 16,0 6 9-16,-4 6 3 16,-2 8-3-16,1 1-4 15,2 2-12-15,-1 1-5 0,4-7-5 16,1 0-2-16,0-9-1 15,5-1 0-15,-3-5-2 16,1-2-5-16,-2-3-41 16,-2-2-23-16,-2 0-74 15,-1-6-69-15,-2-3 142 16</inkml:trace>
  <inkml:trace contextRef="#ctx0" brushRef="#br0" timeOffset="-210681.31">23281 17092 746 0,'-3'9'371'0,"-3"-9"-76"15,3 2-51-15,3 0-54 0,0-3-17 16,0 0-58-16,0 0-28 15,9-2-29-15,15-1-8 16,25 0-20-16,-25 4-9 16,-5 2-11-16,-6-2-3 15,12 2-27-15,-1 2-47 0,-1-6-153 16,-1 2-135-16,-3-5 213 16</inkml:trace>
  <inkml:trace contextRef="#ctx0" brushRef="#br0" timeOffset="-210124.72">23489 17283 702 0,'-19'-5'349'0,"11"5"-62"0,10-2-57 16,1 1-62-16,-5 1-14 15,2-1-62-15,0 1-23 16,8 0-13-16,17 0-6 15,23 6-12-15,-26-2-8 16,-5 3-12-16,-2-3-4 16,-4 6-4-16,-4 3-1 0,-5-2 0 15,-2 4 2-15,-3 0 1 16,-7 0 0-16,-6 4 0 16,-5 1-3-1,0 0-1-15,4-2-2 0,0 0 0 16,8-4-1-16,3-3-2 15,3-2-1-15,4-5 0 16,1 2 0-16,5-6 6 16,1-1 3-16,11-3 7 15,0 0 0-15,3-1-2 16,-3 2-3-16,-1 1-7 16,-3 2-4-16,-2 0-63 15,1 0-44-15,2-3-156 16,2-2 155-16</inkml:trace>
  <inkml:trace contextRef="#ctx0" brushRef="#br0" timeOffset="-203738.87">24671 15511 509 0,'0'-1'279'0,"0"0"-40"15,0 0-32-15,0 0-46 16,-2 0-41-16,1 0-66 15,1 1-17-15,0 10-15 16,0 17-2-16,4 30 2 16,-3-26-1-16,2 1 0 15,1-1-3-15,0-7-8 16,-1-1-1-16,-1-5-3 16,0-2 1-16,1-4 1 15,-3-5 1-15,0-4-7 0,0-3-24 16,0-1-60-16,0 0-35 15,0 0-105-15,0 0-53 16,-2 0 177-16</inkml:trace>
  <inkml:trace contextRef="#ctx0" brushRef="#br0" timeOffset="-203246.02">24638 15475 399 0,'0'-2'267'16,"0"0"-30"-16,0 1-38 16,0 0-14-16,0 1-47 15,0-1-19-15,0-1-34 16,0 1-16-16,11-1-27 16,3 0-8-16,33-2-17 15,-21 2-4-15,5 1-5 16,3-1-3-16,2 3-2 15,-4-1 0-15,-7 0-1 16,-1 0 1-16,0-2-1 16,-2 1 1-16,2-2-1 15,0 1 0-15,-2 0 1 0,-3 2 0 16,-4 4 4-16,-4-1 2 16,-7 0 9-16,-2 1 5 15,-2 2 17-15,0 3 1 16,-1 8 1-16,0 4-5 15,-1 3-17-15,1 3-4 16,1 0-9-16,0 0-3 16,2 1-1-16,3-1-1 15,-1-6 1-15,1-4-2 0,0-2 1 16,-2-7 1-16,0 0 0 16,0 1 0-16,-1-5 4 15,-1 1-16-15,-1-3-54 16,0-2-45-16,-1 0-180 15,0 0-140-15,0 0 269 16</inkml:trace>
  <inkml:trace contextRef="#ctx0" brushRef="#br0" timeOffset="-202876.11">24772 15799 674 0,'-11'5'352'0,"4"1"-90"16,1-2-86-16,4-2-20 15,1-1-47-15,1-2-30 16,0 1-36-16,0-1-8 15,15 0-7-15,39-2-5 0,-27 2-9 16,2 1-4-16,-4 0-3 16,-4 1 0-16,-3-2-1 15,4 3 0-15,1 1-1 16,1-1-1-16,-3-1-1 16,-3-1 1-16,-5 1-1 15,-7-2 4-15,-2 0-73 16,-3 2-79-16,-2-2 93 15</inkml:trace>
  <inkml:trace contextRef="#ctx0" brushRef="#br0" timeOffset="-202082.67">25563 15670 685 0,'-1'-1'394'15,"0"0"-99"-15,0 0-65 16,-1 0-26-16,1 0-71 16,0 1-30-16,0 0-43 15,-2 1-18-15,-11 14-23 16,-29 32-7-16,30-25-8 15,-5 0-2-15,7-2-2 16,4-3 1-16,5-6-52 16,4-3-44-16,-3-5-112 0,1-4-108 15,-6-9 200-15</inkml:trace>
  <inkml:trace contextRef="#ctx0" brushRef="#br0" timeOffset="-201846.31">25407 15611 693 0,'1'-6'346'16,"7"6"-112"-16,1 6-46 16,-3 5-61-16,8 9-21 0,1 6-22 15,1 0-7-15,7 3-16 16,-3-6-8-16,0-4-21 16,-1 2-7-16,-2-7-11 15,-2 0-5-15,-1-4 4 16,-1 2-31-16,-4-4-175 15,-1-1 142-15</inkml:trace>
  <inkml:trace contextRef="#ctx0" brushRef="#br0" timeOffset="-200591.44">23848 14516 459 0,'16'-31'283'16,"-20"29"-52"-16,4 0-44 0,0 1-19 16,0 1-62-16,0 0-25 15,0 0-17-15,4 21-3 16,5 39-5-16,-9-26-4 16,0 3-18-16,0-2-8 15,0-5-11-15,4-4-3 16,-3-5-4-16,0-5-1 15,2-7 1-15,-3-2 0 16,1-4-21-16,-2-4-34 0,1 0-106 16,0 0-117-16,1-7 167 15</inkml:trace>
  <inkml:trace contextRef="#ctx0" brushRef="#br0" timeOffset="-200176.94">23835 14460 647 0,'-1'-2'302'16,"0"-1"-107"-16,1 1-85 15,0 2-5-15,0 0-34 16,1 0-25-16,17 2-28 16,9-1-8-1,-13 0-5-15,0 0-1 0,13-4-1 0,5-1 0 16,5 2-1-1,-12 1 0-15,3 2 0 0,-4 0 1 16,-4 2 3-16,-1 1 2 16,-7-1 5-16,-2 3 5 15,-6 0 24-15,-1 5 9 16,-3 3 18-16,0 4 5 16,-3 7-16-16,1 4-9 0,1 0-20 15,1 2-9-15,2-2-10 16,0-2-2-16,5-3-4 15,-3-1 0-15,1-6-2 16,2-1 0-16,-3 0 1 16,2-4-2-16,-1 0-15 15,1-4-49-15,-3-5-178 16,0-4 161-16</inkml:trace>
  <inkml:trace contextRef="#ctx0" brushRef="#br0" timeOffset="-199914.38">23916 14757 779 0,'-2'4'347'0,"0"1"-149"0,2-2-56 16,0-3-30-16,0 0-21 15,0 0-28-15,0 0-3 16,6 0-8-16,12-1-5 15,37-2-16-15,-30 0-5 16,-1 1-12-16,-1 2-4 16,-5 4 4-16,0-1-50 15,-3 1-318-15,0-1 258 16</inkml:trace>
  <inkml:trace contextRef="#ctx0" brushRef="#br0" timeOffset="-199552.58">24371 14549 1072 0,'-3'0'432'16,"7"2"-266"-16,4 8-98 16,-3 2-9-16,-4 8-26 15,-1 2-12-15,4 1-4 0,0-2-1 16,9-3 1-16,-2-3-1 16,2-3 0-16,-5-4 4 15,0-4 8-15,5-1 5 16,-5-7 11-16,4-1-1 15,2-10-6-15,-4-5-5 0,5-8-16 16,0-3-5-16,0 1-8 16,-2-1-1-1,-4 8-34-15,0 5-45 0,-7 8-179 16,0 2 164-16</inkml:trace>
  <inkml:trace contextRef="#ctx0" brushRef="#br0" timeOffset="-195782.98">23616 14765 283 0,'0'0'244'16,"0"0"31"-16,-1 0-58 0,0 0-23 16,0 0-54-16,0 0-24 15,0 0-30-15,-12 6-10 16,-6-4-24-16,-31 34-9 16,22-21-20-16,1 1-6 15,-3 10-10-15,4 5-2 16,-7 3-2-16,-4 3-1 15,5-2-1-15,-4-1 0 16,13-5-1-16,5-2-2 0,6-3-1 16,1-4 1-16,6-4 0 15,1-4 1-15,3-4 1 16,1-1-1-16,0-7-22 16,-2 0-43-16,1 0-123 15,0-2-66-15,0 1 145 16</inkml:trace>
  <inkml:trace contextRef="#ctx0" brushRef="#br0" timeOffset="-195104.24">23164 15060 343 0,'-1'0'245'0,"0"0"23"16,0 0-113-16,0 0-20 16,-1 0-56-16,-6 19-27 15,-10 34-35-15,13-27-8 16,0-2-4-16,2-3-2 0,3-4 1 16,2 1 0-16,3-7 5 15,1-4-1-15,4-4 1 16,4-3-1-16,5-4-6 15,3-6 1-15,4-5-68 16,5-5-133-16,-2-5 133 16</inkml:trace>
  <inkml:trace contextRef="#ctx0" brushRef="#br0" timeOffset="-194295.67">23383 15250 495 0,'-13'5'240'16,"12"2"-78"-16,-5-3-27 0,11 3-36 15,2-5-33-15,2-2-33 16,4 0 2-16,6-6 5 16,2-4-2-16,6-10-14 15,6-5-8-15,-1-11-8 16,4 1-1-16,-7-1 1 16,-4-2 1-16,-3 3 3 15,-5 4 1-15,-6 7 1 16,-3 4-2-16,-6 8-10 15,-2 0-7-15,-4 6-37 16,0 5-31-16,1 3-49 16,-1-2-26-16,3 0-60 15,0 0-52-15,0 2 171 16</inkml:trace>
  <inkml:trace contextRef="#ctx0" brushRef="#br0" timeOffset="-193969.32">23592 14969 645 0,'-30'-27'251'0,"32"27"-162"15,0 0-32-15,4-1-7 16,-6 1-13-16,0-1-20 15,15 0 0-15,-2 0 3 16,33-8 0-16,-28 7-2 16,-1-1-2-16,1-2 8 15,-6 4 7-15,-4-7 8 16,-4 3 4-16,-1 4-4 16,-3 3-3-16,0-2-2 15,0 0-1-15,-1 6-7 16,-1 9-6-16,1 30-8 15,2-28-4-15,3-2-7 16,0 0-17-16,3-4-144 16,5 0 116-16</inkml:trace>
  <inkml:trace contextRef="#ctx0" brushRef="#br0" timeOffset="-193275.88">24667 15255 434 0,'0'2'277'15,"-1"2"44"-15,0-2-108 0,0-2-53 16,0 0-19-16,-10 5-52 16,-1 0-15-16,-26 9-18 15,25-19-7-15,-2-4-11 16,0-6-9-16,-6-5-15 16,-1-4-6-16,0-7-8 15,0-4-3-15,4-4-7 16,1 2-2-16,1 3 1 15,4 6 0-15,3 7 6 16,4 7 2-16,1 6-4 16,1 3-3-16,-5 2-9 15,3 2-16-15,4-1-40 16,-4 2-8-16,5 0-2 16,0 0 7-16,0 0 20 15,0 0-14-15,0 0-104 16,-1 0 116-16</inkml:trace>
  <inkml:trace contextRef="#ctx0" brushRef="#br0" timeOffset="-192879.12">24425 14906 546 0,'1'-1'306'0,"-2"-5"-23"15,-1 5-64-15,2 1-60 16,-1-1-36-16,0 1-65 16,0 0-13-16,-17 2-17 15,-27 11-7-15,22-4-10 16,-4-2-3-16,4-2-4 15,1 3 0-15,9 0-3 16,2 0-1-16,7 0-6 16,4-1 0-16,3 2 1 15,5 5 3-15,4 0 3 16,1 2 1-16,1 0-1 0,-2-3 0 16,-3 0-1-1,0-2 1-15,-1-1-34 0,-3-1-65 16,-1-3 65-16</inkml:trace>
  <inkml:trace contextRef="#ctx0" brushRef="#br0" timeOffset="-192390.55">24431 14805 439 0,'-5'2'263'0,"5"-1"11"15,-2-2-94-15,2 1-58 16,0 0-17-16,0 0-44 16,0 0-17-16,11 5-20 0,13 11-5 15,30 30-8-15,-23-28-4 16,0-2-3-16,0-1-1 16,0-2-1-16,-1 2 0 15,-2 3 1-15,-5 1 0 16,-3 3 0-16,-3 0 1 15,-2-1 1-15,-2-3 2 16,-6 1 2-16,-1-2 0 0,-6-2-1 16,4-2 0-16,-4-6 0 15,0 0 0-15,-1-4-8 16,-2 0-7-16,2-3-45 16,0 0-46-16,0 0-174 15,0-1 175-15</inkml:trace>
  <inkml:trace contextRef="#ctx0" brushRef="#br0" timeOffset="-192095.8">24696 15131 538 0,'-1'0'301'16,"0"0"9"-16,-1 0-162 15,0 4-10-15,0 6-17 16,2-2-32-16,2 3-29 0,20 25-8 16,-8-28-16-16,1 0-8 15,2-1-11-15,1 0-4 16,-4-2-2-16,1 1 1 16,-8-5 8-16,-2 0 6 15,3-3 8-15,-2-5 1 16,3-6-10-16,0-3-6 0,-1-7-39 15,-2-2-33-15,0 2-87 16,5 0-67-16,2 3 128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25:51.419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21285 3526 481 0,'0'0'301'16,"4"1"-36"-16,0 0-29 15,-4-1-14-15,0 0-26 16,1 0-21-16,-1 0-41 15,0-1-18-15,0 0-29 16,0-1-9-16,0 1-25 16,0 0-11-16,-1 0-19 15,0 1-9-15,-5 0-14 0,-5 5-4 16,-1-4-8-16,-26 45-2 16,33-22-2-16,0-2 0 15,6 1 2-15,5 3 0 16,2-10 4-16,7 3 1 15,1 0 2-15,1-14 2 16,5 5 3-16,-1-6 1 16,2-4 1-16,6 1 2 0,-10-5 3 15,4-2 0-15,-11-6 5 16,-6-5 3-16,-2 3 3 16,-8-10 0-16,-2 2 0 15,-3 2 1-15,0 2 2 16,-5 4-1-16,6 4-6 15,-4 4-5-15,-8-1-8 16,11 7-4-16,-16 0-2 16,1-1-1-16,7 3-6 15,-2 3-5-15,10 0-18 16,4 2-22-16,5-1-70 16,0 1-50-16,8 1-178 15,6-1 221-15</inkml:trace>
  <inkml:trace contextRef="#ctx0" brushRef="#br0" timeOffset="454.66">21714 3541 637 0,'-4'-2'332'0,"2"-1"-66"15,-1 2-30-15,2 0-46 16,0 0-22-16,0 1-46 16,0 0-23-16,0 0-31 15,-4 1-16-15,-7 5-25 16,-2-2-7-16,-26 45-10 16,28-28-4-16,3 1-7 15,7 7-5-15,4-14-7 16,6 5-1-16,7-1-1 15,1-12 3-15,12 7 6 16,1-5 3-16,11-8 5 16,6 4 2-16,-6-11 3 15,2-1 0-15,-15-10 3 16,-8-2 1-16,-9-5 6 16,-10-4 7-16,-6 6 11 15,-5-7 6-15,-3 11 0 0,1 5-6 16,-10 3-16-16,-3 5-9 15,-2 4-11-15,0-2-5 16,11 3-6-16,8 5-3 16,1-2-30-16,1 0-36 15,6 1-127-15,1 0-122 16,6 2 203-16</inkml:trace>
  <inkml:trace contextRef="#ctx0" brushRef="#br0" timeOffset="1201.29">22224 3538 648 0,'28'5'343'0,"-29"-6"-73"16,1 1-30-16,-4-1-52 16,3 0-28-16,0 0-46 15,0 0-19-15,-11-1-38 16,-2 4-18-16,-30 13-26 16,29-6-7-16,5 4-10 15,0 2-5-15,6 4-5 16,5 4-1-16,2-2 0 15,5 2 1-15,4-9 3 16,2-7 3-16,5-1 6 16,0-5 2-16,10 2 4 15,-1-4 0-15,5-2 2 0,-1-5 1 16,-8-6 5-16,-4 5 4 16,-12-8 16-16,-9-3 9 15,-7-1 10-15,-8-2 4 16,-2 6-10-16,-4-1-6 15,-3 8-15-15,4 4-11 16,-2 0-17-16,9 6-14 0,4 1-65 16,3 2-55-16,6 2-245 15,2-1 244-15</inkml:trace>
  <inkml:trace contextRef="#ctx0" brushRef="#br0" timeOffset="2297.29">22664 3532 632 0,'-2'0'365'0,"1"0"-29"16,0 0-54-16,0 0-64 15,0 0-42-15,0 0-75 16,-4 3-33-16,-6 1-40 16,0 2-11-16,-23 34-17 15,29-23-5-15,5 2-11 16,2 1-4-16,5 3 0 0,2-9 1 16,5 2 6-16,4 5 2 15,5-11 4-15,3 3 2 16,1-9 5-16,2-5 0 15,-3-4 4-15,-3-6 2 16,-6-5 2-16,-2 2 3 16,-11-7 16-16,2 4 11 15,-13-6 17-15,-9-4 6 0,-5 6-4 16,-7-4-7-16,4 10-15 16,2 8-11-16,0 0-22 15,4 7-9-15,1 0-22 16,3 0-16-16,5 3-51 15,5-2-59-15,4 5-186 16,6-1 217-16</inkml:trace>
  <inkml:trace contextRef="#ctx0" brushRef="#br0" timeOffset="2893.14">23146 3500 895 0,'-1'-1'409'0,"0"0"-163"15,0 0-31-15,0 0-44 16,0 0-29-16,0 1-48 15,-1 3-14-15,-7 23-16 0,3 28-12 16,10-22-23-16,0-6-9 16,2-1-11-16,0 0-2 15,-2-11 0-15,1 4 1 16,-3-8 2-16,0-2 1 16,2-1 1-16,-3-8-4 0,-1 7-39 15,0-1-36-15,0-5-128 16,0 0-76-16,0-1 165 15</inkml:trace>
  <inkml:trace contextRef="#ctx0" brushRef="#br0" timeOffset="3616.58">23798 3483 1010 0,'29'2'426'15,"-38"0"-277"-15,-7 5-34 16,3 3-23-16,-2 5-54 15,3 5-15-15,4 2-25 16,-1-4-8-16,8 6 0 16,3-5 0-16,12 3 0 0,3 0 2 15,5-4 2-15,10 3 0 16,-4-17 4-16,-3-4-1 16,5-7 0-16,-17-12 2 15,1 2 3-15,6 4 4 16,-15-9 32-16,1 2 19 15,-5-2 32-15,-10-4 9 16,-2 6-7-16,8 3-11 16,-16 0-24-16,5 5-12 0,-4 4-30 15,-14 4-14-15,8 6-23 16,2 4-9-16,5 5-40 16,8 1-48-16,10 1-205 15,3 1 210-15</inkml:trace>
  <inkml:trace contextRef="#ctx0" brushRef="#br0" timeOffset="4079.8">24271 3508 886 0,'-5'-4'385'16,"-3"1"-196"-16,0 3-3 15,-7 2-66-15,-1 3-29 16,0 8-53-16,0 1-15 16,5 6-13-16,5 9-4 15,6-4-7-15,7 3-4 16,6-3-2-16,3-8 1 0,8-4 6 15,2-4 1-15,5-7 5 16,10-1 3-16,-5-6 2 16,2-6 0-16,-10-10 4 15,-17-8 0-15,-2 1 18 16,0 2 18-16,-11 5 31 16,1 2 10-16,-10 2-5 15,-5 2-16-15,-4 2-37 16,7 6-18-16,-10 2-28 15,6 5-15-15,4 1-30 16,-1 4-27-16,7 3-94 16,-4 1-72-16,10 7 153 15</inkml:trace>
  <inkml:trace contextRef="#ctx0" brushRef="#br0" timeOffset="4631.55">24754 3503 799 0,'56'-9'394'0,"-56"9"-106"15,-7-2-54-15,-3 4-67 16,-6 2-47-16,0 7-81 15,2 6-25-15,5 7-20 16,4 0-2-16,5 1 0 16,0-2 1-16,6-4 0 15,4-5 2-15,9-7 2 0,3 1 3 16,4-8 1-16,3 1 1 16,-3-2 1-16,-4-7 0 15,-5-4 2-15,5 1 1 16,-13-8 11-16,-2-2 6 15,-7-1 14-15,-20-5 6 16,6 3 3-16,-8 1-4 16,-1 4-13-16,5 8-8 15,-6 4-21-15,12 5-13 0,-3 3-21 16,7 4-26-16,0 2-127 16,3 4 126-16</inkml:trace>
  <inkml:trace contextRef="#ctx0" brushRef="#br0" timeOffset="5103.28">25291 3500 818 0,'46'-27'421'16,"-43"27"-160"-16,-3 1-52 15,-10 0-16-15,10 6-80 16,-5 0-25-16,5 12-45 15,11 8-8-15,-9 3-9 16,3 3-4-16,-3-7-7 16,-9-9-4-16,9 1-3 15,4-1-3-15,-2-12-43 16,2 3-51-16,-1-8-171 16,0-6 163-16</inkml:trace>
  <inkml:trace contextRef="#ctx0" brushRef="#br0" timeOffset="5432.23">25670 3414 1154 0,'0'0'478'0,"0"1"-293"16,0 6-6-16,-1-7-72 16,0 0-20-16,-1 18-35 15,0 34-17-15,2-24-16 16,1-1-3-16,3 1-6 16,0 2-1-16,3-5-3 15,0-2-2-15,-2-5 2 16,-1-7 1-16,-2-3-4 15,-1-4-14-15,-2-4-58 16,-1-1-50-16,1 0-207 16,0 0 210-16</inkml:trace>
  <inkml:trace contextRef="#ctx0" brushRef="#br0" timeOffset="6099.84">26536 3505 920 0,'-56'1'458'0,"42"-1"-174"16,3 0-111-16,-1 1-22 15,2 4-78-15,2 1-25 16,0 8-44-16,-6 0-8 15,6 6-8-15,5 5 0 16,3-1-1-16,1-2 0 0,10 0 1 16,4 0 0-1,-1-10 4-15,9-2 2 0,4-10 2 16,-7-17 0-16,11 3 2 16,-4-2 2-16,-7-5 6 15,-2 7 7-15,-14-9 19 16,-5 0 11-16,-11 1 16 15,-3 0 2-15,-8 3-11 16,0 4-10-16,1 6-21 16,-5 3-13-16,12 4-16 15,-1 2-10-15,7 0-57 16,11 0-75-16,-1 0 98 16</inkml:trace>
  <inkml:trace contextRef="#ctx0" brushRef="#br0" timeOffset="6731.05">27057 3499 807 0,'-1'0'432'0,"0"0"-75"16,-6 1-114-16,-2-1-58 16,-2-1-42-16,-26-2-62 15,22 3-26-15,7 4-46 16,-2 4-12-16,2 2-18 0,2 3-3 15,1 8-4-15,10 4 3 16,-3-1 8-16,8 0 2 16,2-8 3-16,-9-8 1 15,13 0 1-15,3-4 2 16,5 0 2-16,2-7 2 16,1-5 4-16,-7-5 0 0,0-8 4 15,-2 3 4-15,-12-4 14 16,-1 6 10-16,-12-1 16 15,-2 2 4-15,-9 0-4 16,-2-2-6-16,-4 8-18 16,2 0-9-16,2 5-22 15,-1 2-16-15,10 2-36 16,-1 0-29-16,11 2-130 16,6 5-136-16,10 4 223 15</inkml:trace>
  <inkml:trace contextRef="#ctx0" brushRef="#br0" timeOffset="7639.82">27593 3512 792 0,'-1'0'440'15,"0"0"-123"-15,0 0-107 16,-6 3-36-16,-5 0-87 15,-4 0-30-15,-26 7-37 16,30-2-12-16,-1 2-14 16,2 2-9-16,5 4-8 15,1 0-2-15,9 6 1 16,6 4 5-16,4-6 7 16,4-4 2-16,8-4 2 15,7-4 0-15,2-11 2 16,2-5 1-16,-4-9 4 0,-2-3 2 15,-9 1 11-15,-4 3 10 16,-12-1 39-16,-9-3 16 16,-10 2 21-16,-3 0 3 15,-6 3-27-15,-2-1-17 16,0 6-32-16,3 4-19 16,2 1-38-16,6 2-28 15,10 3-112-15,2-1-106 16,6 3 174-16</inkml:trace>
  <inkml:trace contextRef="#ctx0" brushRef="#br0" timeOffset="8306.76">28110 3457 773 0,'-1'-2'350'0,"-1"1"-144"0,1 0-8 16,0 0-44-16,0 1-19 16,0 0-55-16,-10 26-21 15,-5 34-34-15,11-28-9 16,3 1-9-16,2-2-2 15,2-9-2-15,3-1 0 16,-1-8-10-16,2 1-35 16,-3-4-158-16,2-7 138 0</inkml:trace>
  <inkml:trace contextRef="#ctx0" brushRef="#br0" timeOffset="8698.91">28363 3557 956 0,'-3'19'357'0,"-4"-3"-273"16,11 8-8-16,-1-10-18 15,1 0-13-15,3-2-15 16,4 1-12-16,2-1-6 15,4 1 6-15,3-6 1 16,-12-12 1-16,13 3 3 0,3-3-1 16,1-4 1-16,5-1 2 15,-8-7 4-15,-2 1 9 16,-11-6 31-16,-2 2 20 16,-10 1 25-16,-7-3 1 15,-7 4-25-15,-5 3-20 16,-2 5-42-16,3 5-16 15,-2 5-25-15,-2 0-9 16,10 6-16-16,-5-1-16 0,13 2-71 16,10 3-61-16,-2-1-307 15,7 0 318-15</inkml:trace>
  <inkml:trace contextRef="#ctx0" brushRef="#br0" timeOffset="10187.65">29205 3673 1090 0,'0'1'410'0,"-2"3"-338"0,2-4 1 15,0-1-6-15,0 0-27 16,0-1-6-16,0 1-111 16,0 0-113-16,0 0 120 15</inkml:trace>
  <inkml:trace contextRef="#ctx0" brushRef="#br0" timeOffset="10347.62">29583 3660 740 0,'0'13'321'0,"4"-7"-195"15,-3 0-2-15,0-3-22 16,-1-5-61-16,0 1-216 16,0 0 132-16</inkml:trace>
  <inkml:trace contextRef="#ctx0" brushRef="#br0" timeOffset="10469.77">29872 3650 492 0,'10'16'200'16,"-11"-14"-147"-16,0-1-53 0</inkml:trace>
  <inkml:trace contextRef="#ctx0" brushRef="#br0" timeOffset="10614.73">30171 3589 420 0,'8'8'201'0,"-3"-5"-266"15,0-3 63-15</inkml:trace>
  <inkml:trace contextRef="#ctx0" brushRef="#br0" timeOffset="10766.9">30402 3628 1183 0,'-4'17'407'0,"6"-14"-448"0,-2-2-129 16,3-11 110-16</inkml:trace>
  <inkml:trace contextRef="#ctx0" brushRef="#br0" timeOffset="13725.11">21330 3973 241 0,'0'0'165'0,"0"0"8"16,0 0-24-16,0 0-43 15,0 0-8-15,0 0-9 16,0-1 5-16,0 1 8 16,0 0-1-16,0 0-6 0,0 0-7 15,1 0-20-15,0 0-12 16,-1 0-21-16,5 0-10 15,-5 0-9-15,0 0-1 16,0 0 5-16,2 1 2 16,4 0 3-16,2 6-2 15,-1-2-5-15,-4 0-2 16,-2 3-3-16,7 1-1 16,-3 0-2-16,34 31-2 0,-33-32-2 15,-2 1-1-15,2 0-1 16,-5-1 1-16,5-1 0 15,4 1 1-15,-2 0-1 16,7 1 2-16,-8-4-2 16,-7-6 0-16,6 0 2 15,-6-5-1-15,9 2 1 16,2 4 2-16,-2-5 1 16,3 2 0-16,-4 0-1 15,1-4 0-15,2 2-1 16,0-3-2-16,2 1-2 15,3 0 1-15,-1-3-2 16,3 2 0-16,-1-3 1 16,2 4 1-16,3-2 1 15,0 1 0-15,6 4 0 0,3-3 0 16,5 6-2-16,5 1-1 16,-9 2 1-16,2-1 2 15,-6-1 3-15,-1 2 1 16,5-1 1-16,-6-1-1 15,6 1-2-15,-4 0 1 16,5 3 1-16,0 3 1 0,-3 4 5 16,1 1 2-16,0 2 1 15,4-1-2-15,-7-7 0 16,4 1-1-16,-10-4 0 16,-7 0 1-16,1 2-1 15,-16-6-1-15,2 4-1 16,0-1-1-16,-3-2-1 15,1 0-1-15,0 0 1 16,0 0 0-16,0 0 3 16,0 0 4-16,0 0 7 15,0 0 4-15,0 0 1 16,0 0-3-16,0 0-11 16,0 0-8-16,0-2-12 15,0 1-4-15,0 0-5 16,0-1 0-16,1-2 3 15,2-2 0-15,1-1 2 0,3 0 0 16,5 3 3-16,30-28 0 16,-27 29 0-16,9 0 0 15,-2-1 2-15,4 2 0 16,0 1 0-16,1-3 1 16,3 2-3-16,1 0 1 15,7 1 0-15,6 5 0 16,1-3 3-16,0 2 0 15,-8-1 0-15,-7-2 3 0,-4 2 4 16,-6-1 2-16,5 2 4 16,-2-2 2-16,1-1-1 15,3 0-2-15,-4-3-4 16,0-2-2-16,1-1-1 16,1 0 0-16,2-1 3 15,1 1 2-15,-3 1 5 16,-3 4 2-16,-11-1 2 15,-5 0 3-15,-6-1 3 16,-1 1-1-16,0 2-53 16,1 0-34-16,0-1-64 15,0 0-32-15,0 0-34 16,0 1-22-16,0 0 141 16</inkml:trace>
  <inkml:trace contextRef="#ctx0" brushRef="#br0" timeOffset="17747.61">22487 4348 435 0,'-1'-1'233'0,"0"0"-39"16,0-2 1-16,0 2-25 15,0 0-11-15,0 0-26 16,0 0-15-16,0 0-25 16,-1 0-16-16,1 0-37 15,0 0-14-15,0 0-14 16,0 1-2-16,0 0 3 16,-2 18 1-16,-3 37-4 15,14-24-3-15,-8-2-1 16,0-5-1-16,0 1 1 15,-3-6 0-15,4-4 1 16,-1 0 2-16,0-9 1 16,1 7 2-16,2-8 4 15,4-1-1-15,-5-3-2 16,-1-2-1-16,-2-3-6 16,0 3-3-16,0-1-3 15,0 1-3-15,-1-10-4 0,1-4-1 16,7-24-2-16,1 26-2 15,9 6 1-15,8 4-1 16,-4 1 6-16,0-3 3 16,-2 2 8-16,-2 1 3 15,0 2 2-15,-3 1 1 16,-2 4-1-16,-5 0 3 16,1 3 5-16,-5 0 3 0,-1 4 7 15,0 7 1-15,-5-4 7 16,-2 1 6-16,-2-2 8 15,-3-3 2-15,-4-3-7 16,-3-7-6-16,4 5-11 16,-5-6-4-16,4 0-7 15,4 4-5-15,2-6-12 16,5 1-16-16,-2-5-39 16,2 2-27-16,-2-1-86 15,5 1-64-15,9 3 147 16</inkml:trace>
  <inkml:trace contextRef="#ctx0" brushRef="#br0" timeOffset="19486.15">23962 3916 603 0,'-9'-4'286'0,"8"3"-83"16,1-1-24-16,-4 2 4 15,4 0-25-15,0 0-50 16,0 0-29-16,0 0-46 16,-1 0-15-16,1 0-18 15,-1 0-3-15,0 0 2 16,1 0 0-16,0 2 5 16,5 9 1-16,2-1 3 0,21 27 2 15,-20-28-1-15,-4-3 0 16,4 0-2-16,-2-3-1 15,-1-1-1-15,4 2 0 16,-6-3 2-16,7 0-1 16,-3-2 0-16,2 1 1 15,1-4-3-15,-1 2 0 16,4-3 0-16,1-1-1 0,6-3 0 16,2 0-1-16,9 1-1 15,6-2-1-15,11 5 1 16,11 1 0-16,-4 1-1 15,-1 1 0-15,2 2 1 16,-4 0 0-16,6 0 1 16,0 3 1-16,-1 0-1 15,-4 0 1-15,3 3-1 16,-5 0 1-16,-6 1 1 16,-4 1 0-16,-7-3 6 15,3 3 1-15,-15-1 6 16,0-1 4-16,-13 1 13 15,-5-1 7-15,-3-3 9 16,1 0 4-16,-2-3 4 16,-1-1 0-16,1 0-4 0,-1 0-6 15,0-1-18-15,0 1-9 16,0 0-15-16,0 0-6 16,0 0-9-16,0 0-6 15,0 0-5-15,1 0-1 16,0 0 0-16,0 0 2 15,8-3 3-15,11-3 2 16,37-9 1-16,-24 10 2 16,11 0 4-16,12 6 2 15,-6-2 3-15,-2 0-1 0,4 2 1 16,-7-3 2-16,10 3 1 16,1 1 0-16,-9 0 3 15,-3-1-1-15,-8 0 2 16,-2 0 2-16,-11 0 1 15,4 1 0-15,-14-1 0 16,1 1-1-16,-2-1-1 16,-8-3-2-16,5 3-1 15,-2-2-1-15,-4 0 5 16,-2 2 3-16,-2 0-12 16,1-1-44-16,0 1-163 15,0-1 139-15</inkml:trace>
  <inkml:trace contextRef="#ctx0" brushRef="#br0" timeOffset="21024.21">25141 4432 353 0,'0'0'239'0,"0"0"30"15,0 0-32-15,0 0-47 16,0 0-24-16,0 0-54 16,0 0-18-16,0 0-25 0,0 0-6 15,0-1 3-15,-1 0 3 16,0 0-5-16,0 0-7 16,-2-1-24-16,-11-4-13 15,-1 2-17-15,-25-4-6 16,28 12-9-16,1 4-3 15,1 2-8-15,-4 1 0 16,8 9 1-16,1-1 1 0,4 6 9 16,2 1 5-16,3-7 4 15,3 4 3-15,1-12 0 16,5 0 0-16,-1-7 2 16,0-4 0-16,3-6 2 15,1-4 0-15,4-9 0 16,1-7 0-16,0-4 0 15,-3-5 0-15,-1 0 2 16,-4 1 3-16,-6 5 4 16,-2 4 2-16,-5 4 6 15,0 6 1-15,-1 4 10 16,-1 2 3-16,-1 6 2 16,1 2-2-16,2 1-14 15,0 0-8-15,0 0-21 16,-1 0-6-16,0 2-4 15,-1 23 4-15,0 38 16 0,2-27 7 16,4 2 6-16,4-1 0 16,2-6-2-16,4-2-4 15,-1-7-3-15,-3-12 0 16,3 1-2-16,-3-1 1 16,0-7 0-16,-1 4-1 15,-2-5-10-15,7 2-30 0,-9-6-100 16,-1-3-67-16,4-8 117 15</inkml:trace>
  <inkml:trace contextRef="#ctx0" brushRef="#br0" timeOffset="24351.45">26548 3962 265 0,'-5'-1'185'0,"0"0"31"16,3 0-17-16,1 0-44 15,-4 0-12-15,4 0-29 16,-1 0-15-16,1 0-15 16,0 0-8-16,0 1-13 15,0 0-7-15,0 0-17 16,0 0-10-16,0 0-17 16,0 0-7-16,0 0-3 15,1 0 0-15,0 1 4 16,3 7 0-16,0-1 1 0,2 1 0 15,-1-3 0-15,-1 2-1 16,5-2-2-16,-4 0 0 16,3-1 0-16,1 0 0 15,-1 1 3-15,2-1-1 16,25 12 3-16,-25-11 1 16,-3-5 1-16,0 2 1 15,0-2 0-15,0 0 0 0,-1 0 2 16,2-3 1-16,3-1 2 15,-1 0 0-15,6 1-1 16,1 0-2-16,5-1-4 16,5 0-2-16,8-5-3 15,-8-2-1-15,14 2-1 16,-6-2-1-16,-1 2 0 16,7 2 0-16,-3-2 1 15,12 6-1-15,-2 2 1 16,4 1 1-16,1 0 0 15,-6 0-1-15,3 2-1 16,6 1 0-16,-14 3-1 16,-7-3 0-16,3 3 1 15,-8-3-1-15,3 3 1 16,6 3 2-16,-15-2 1 0,-3-2 2 16,-7 0 5-16,-1-1 2 15,-6 0 10-15,-2-3 6 16,-4 1 5-16,0-4 1 15,-1 2-6-15,1 0-4 16,0 0-10-16,0-1-1 16,-2 1-2-16,1-1 0 15,1 1 1-15,-1 0 1 0,1-1-2 16,-1 0-1-16,1 1-3 16,0 0-4-16,0 0-5 15,0 0 0-15,0 0-2 16,0 0 0-16,0 0-1 15,0 0 1-15,0-1-1 16,0 1-1-16,0 0 0 16,0 0-1-16,0-1 0 15,0 0 0-15,2 0 0 16,9-3 0-16,6 0-1 16,29-5 0-16,-18 8-1 15,6 0 1-15,6 1 2 16,-3 0 1-16,-2 0 2 15,-3-1 0-15,-2 0 1 16,12 1 0-16,2-2 0 16,2 2 0-16,-2 3 0 0,-4-3 0 15,-1 5 1-15,-3 0-1 16,7 1 1-16,2 5 1 16,-8-3-1-16,6 1 0 15,-15-3 1-15,5-2 0 16,0-3 1-16,-2 0 0 15,-1-1 1-15,-9-3 0 16,-8 0 4-16,-4 0 4 16,-7 0 6-16,-2 1-13 15,0-4-40-15,-1 5-39 0,1 0-112 16,0 0-73-16,1-4 161 16</inkml:trace>
  <inkml:trace contextRef="#ctx0" brushRef="#br0" timeOffset="27309.34">27760 4368 1187 0,'1'0'87'0,"3"-3"8"16,0 3 69-16,-4-1-42 15,0 0-21-15,-1 0-20 16,0 0-2-16,0 0-6 16,0 0-8-16,0-1-25 15,-13-6-12-15,-5 5-19 16,-26-24-8-16,26 33-10 15,2 3-4-15,-1 3-4 16,3 3-2-16,4 4 4 16,2 1 1-16,6 3 3 15,3-1 4-15,6-1 4 16,4-2 3-16,8-2 10 16,4 3 3-16,7-7 4 15,0-2 2-15,5-6 0 0,-5-6 1 16,2 1-4-16,-1 4-2 15,-10-4-5-15,-7-1-2 16,-7-4-36-16,1 3-65 16,-7 0 62-16</inkml:trace>
  <inkml:trace contextRef="#ctx0" brushRef="#br0" timeOffset="71030.3">8683 10793 452 0,'-1'-1'243'16,"-1"0"-30"-16,1 0-16 16,0 0-28-16,0 0-27 15,0 0-46-15,0 0-10 16,0 0-7-16,0 0-1 0,0-1-9 15,-3-3-7-15,3 4-17 16,-1 0-9-16,-8-5-19 16,0 3-9-16,-27 2-9 15,26 11-4-15,1 1-3 16,-4 3 0-16,8 1 0 16,0 4-1-16,-2-2-1 15,13 5-1-15,-8-3 2 16,-5-2 1-16,16 6 3 15,-7 0 1-15,12 2 1 16,10 1 2-16,-7-6 2 16,6-6 1-16,-1-3 1 15,-1-8 1-15,4 4 1 16,0-7 0-16,-1-4 1 16,0-3 1-16,-4-10 0 0,-2-1 2 15,-3-9 2-15,-3 1 1 16,-5-2 6-16,-4 2 5 15,-4 6 11-15,-8 0 5 16,-2 3-1-16,0 4-2 16,-4 1-7-16,1 1-4 15,-4 4-5-15,0-1-4 16,2 4-9-16,3 3-5 0,2 1-5 16,1 0-5-16,3 3-6 15,2-1-17-15,1 2-88 16,3 0-80-16,2-1 120 15</inkml:trace>
  <inkml:trace contextRef="#ctx0" brushRef="#br0" timeOffset="71549.47">9093 10800 916 0,'-5'0'408'16,"-4"0"-204"-16,-1-1-13 15,0 4-55-15,2 3-39 16,-2 7-56-16,-6 1-15 15,6 7-23-15,1 2-6 16,-2 5-6-16,6 3-2 16,4 1 0-16,-4-6 2 0,15-3 3 15,9 3 0-15,-6-10 3 16,3-4 2-16,-1-4 2 16,-1-3 0-16,12-7 2 15,3-2 0-15,-2-14 2 16,-5-10 3-16,-5-6 7 15,-4 2 8-15,-9 0 22 16,-2 3 8-16,-5 4 7 16,-6-1 1-16,-3 6-7 15,-2 4-4-15,-4 3-13 16,0 8-11-16,-3-1-26 16,4 6-14-16,2 4-19 15,-2-2-5-15,8 10-27 16,-3-4-31-16,12 11-127 15,-1 1-163-15,16-2 245 0</inkml:trace>
  <inkml:trace contextRef="#ctx0" brushRef="#br0" timeOffset="71853.82">9465 10730 918 0,'0'0'422'0,"7"3"-188"0,-7-2-108 15,0 1 1-15,0 4-61 16,0-6-23-16,0 0-14 16,4 23 3-16,-2 37 1 15,-5-27-1-15,-1 11-9 16,-4-1-2-16,13 0-6 15,-6-2 0-15,5-7-3 16,0-18-1 0,1 2-1-16,-1 3-1 0,4-3 2 15,-8-8-2-15,1-7-62 16,0-2-41-16,3-2-195 16,-4 0 177-16</inkml:trace>
  <inkml:trace contextRef="#ctx0" brushRef="#br0" timeOffset="77730.25">8669 11419 250 0,'-1'0'210'0,"0"0"15"15,0 0-32-15,0 0-17 16,0 0-32-16,0 0-10 16,0 0-14-16,0 0-10 0,0 0-23 15,0 0-10-15,-1 0-18 16,1 0-9-16,0 0-15 15,0 0-9-15,0 0-15 16,0 0-6-16,0 0-3 16,0 0 0-16,0 0 2 15,0 0 3-15,0 0 1 16,-1 0 1-16,1 0 0 16,0 0-1-16,0 0-2 15,0 0-2-15,0 0-4 16,0 0 1-16,0 0-2 15,0 0-2-15,0 0 1 16,-1 0 0-16,1 0 2 16,1 0 0-16,0 0 1 15,0 0 0-15,0 0 1 16,0 0-2-16,0 1 0 0,0 0 0 16,3 4 0-16,-3-3 0 15,3 6-1-15,2 3-1 16,0-2 1-16,22 29-1 15,-19-29 1-15,-5 3 1 16,2-1 0-16,0 0 2 16,-4-3 0-16,3 0 1 15,0-4-1-15,-2-6 1 16,1 2 0-16,-3-1 0 0,0 0-1 16,0 1-1-16,0-1 0 15,1 0 0-15,8-1 1 16,-4-1 0-16,4-2-1 15,1 1 0-15,29-16-2 16,-21 21-3-16,3-4 0 16,2-3-1-16,1 6 1 15,0-4 1-15,-1 4 1 16,-4-1 2-16,5 1 0 16,-7-2 0-16,6 2 0 15,2 3 0-15,-9 1-1 16,-2 0 0-16,-1 2 0 15,-2-2 1-15,2 2 0 16,2 1 2-16,-7-1 2 16,1 1 2-16,-4-2 0 0,0 2 1 15,-2-2 1-15,-1-3 0 16,0 0 0-16,-2-2 0 16,0 0 2-16,0 0 1 15,0 0 4-15,0 0 2 16,0 0-3-16,0 0-2 15,0 0-8-15,0 0-4 16,0-1-3-16,0 0-2 16,0-1-1-16,4 0 1 0,7-2-1 15,0-1 1-15,28-9 1 16,-23 16 0-16,4-6 1 16,2 1 0-16,10 1 0 15,-2-8 0-15,8 10 2 16,-2-2 0-16,-6-1 1 15,0 8 0-15,-14-5 1 16,-8 0 2-16,-1-1 3 16,-12-4 1-16,5 4 5 15,1 0 0-15,-1 1-3 16,0 0-1-16,0-1-55 16,0 0-58-16,0 0 66 15</inkml:trace>
  <inkml:trace contextRef="#ctx0" brushRef="#br0" timeOffset="80493.87">9127 11842 515 0,'-1'-1'278'0,"0"0"-61"0,0 0-26 15,-1 0-42-15,1 0-20 16,0 0-23-16,-1 0-10 16,1 0-23-16,0-1-10 15,0 1-16-15,-4-2-9 16,2 2-16-16,2 0-5 15,0 0-10-15,0 0-3 16,0 1-4-16,0 0 0 16,0 2 2-16,-5 21 0 0,1 36 2 15,5-26-2-15,3 6-1 16,1-6 1-16,-1-3 0 16,4 5 0-16,-2-16 1 15,3 7 1-15,-4-12 2 16,-3-4 2-16,0-3 3 15,-1-4 2-15,0-1 0 16,-2-3 1-16,2 0-4 16,0 1-3-16,0-2-4 15,0 1-3-15,0 0-2 16,0 0-2-16,1-8-1 16,0 4-1-16,3-9 3 15,16-27-1-15,-12 32 0 16,-1-5 0-16,3 7 0 15,0 0 1-15,2 2 0 0,1 5 0 16,3 5-1 0,1 0 0-16,1-1 0 0,0-3 1 15,1 1 0-15,-3 0 2 16,-1 9 2-16,-1 1 3 16,-11-1 8-16,-1 3 4 15,-6-3 8-15,-9-1 7 16,1 4 12-16,0 5 6 0,-6-10 10 15,2 5 2-15,-4-6-4 16,0-4-4-16,3 2-15 16,2 0-6-16,4-5-17 15,-5-3-7-15,10 1-14 16,-1-2-8-16,6 2-40 16,1 1-30-16,1 2-88 15,-1-2-69-15,0 0 151 16</inkml:trace>
  <inkml:trace contextRef="#ctx0" brushRef="#br0" timeOffset="87096.99">10183 10916 672 0,'-1'-1'318'0,"-1"0"-95"16,1 0-33-16,0 0-26 0,0 0-29 15,0-1-56 1,-2 0-17-16,-3-1-22 0,4 2-10 15,-2 0-16-15,-1 0-5 16,0 1-6-16,-2 0-1 16,2 1-2-16,2 0 0 15,-2 10 0-15,-6 7-4 16,-6 32-2-16,19-29-1 0,4-1 1 16,2 0 1-1,2-7 2-15,0-2 2 0,6-3 1 16,1-3 0-16,1-3 1 15,1-2 0-15,-4-4 2 16,1-2 1-16,-3-5 2 16,-1 2 4-16,-5-7 5 15,-2 0 3-15,-5-5 3 16,-1-2 2-16,-3 1 3 16,-3-3 4-16,0 9 5 15,-3-1 2-15,-2 7 0 16,-1 1-4-16,-1 2-11 15,-1 3-6-15,-3 0-10 16,3 0-5-16,3 3-6 16,3 1-3-16,2 0-8 15,5 3-2-15,0-1-5 16,1-2-24-16,0 0-104 0,0 0-90 16,0 4 142-16</inkml:trace>
  <inkml:trace contextRef="#ctx0" brushRef="#br0" timeOffset="87452.61">10520 10764 768 0,'1'0'372'16,"-11"-2"-138"-16,11 2-89 15,-4-3-2-15,1 12-70 16,8 10-35-16,-9 4-24 16,3 5 0-16,-1 2 3 15,-6 1 1-15,7 1-1 16,-5-2-2-16,1-2-3 15,-2-3-1-15,6-4-2 16,0-2-1-16,2-4-2 16,6 1-1-16,-7-10-32 0,15 5-46 15,-4-13-248-15,5-8 215 16</inkml:trace>
  <inkml:trace contextRef="#ctx0" brushRef="#br0" timeOffset="87748.85">10783 10745 882 0,'3'-4'346'0,"-3"6"-166"16,2 9-59-16,-2 1-4 16,-1 2-4-16,2 10-52 15,2 4-16-15,1 1-9 16,1-1-4-16,-2-1-7 15,-1-4-3-15,0 6-6 16,3 7-2-16,-1-6-5 16,-1 0-1-16,2-4-3 15,0-5 0-15,-2-4 1 16,2-3 1-16,-6-11 2 16,-4-5-1-16,7 2-42 15,-3-1-37-15,0 0-152 16,0-1 140-16</inkml:trace>
  <inkml:trace contextRef="#ctx0" brushRef="#br0" timeOffset="89661.62">10167 11500 500 0,'-1'0'268'0,"0"0"-64"0,-2 0-14 15,0-1-45-15,1-1-22 16,0 1-29-16,1 1-7 16,0 0-26-16,0 0-15 15,0 0-28-15,-1 3-12 16,-5 11-6-16,-2 28 1 16,15-22 0-16,3-1 1 15,-1-1 1-15,0-6-1 16,0-2 2-16,-1-1 0 0,0-5 0 15,0 6 2-15,-3-10-1 16,-2 4 1-16,0-4-2 16,-2-2-2-16,0 1 1 15,0 0 0-15,0 0 0 16,0 0 0-16,0 0-2 16,12-7-1-16,4 0 0 15,27-23-1-15,-17 24-3 16,0-1 2-16,3 3-2 15,11 10 1-15,-12-5 2 16,-6-1 1-16,1 2 0 16,-11-1 0-16,5 6 0 15,9 10 1-15,-11-3 2 16,7 4 1-16,-5-4 0 16,-5-3 1-16,2-2 0 15,-8-1 1-15,-1-4 7 0,-1 0 5 16,-3-3 8-16,-1-1 3 15,0 0 0-15,0 0-1 16,-1 0-9-16,1-1-3 16,0 1-6-16,0 0-3 15,0 0 0-15,0 0-1 16,0-4-2-16,0 4-2 0,2-6-4 16,-2 6-4-16,4-5-2 15,2 2 0-15,6-4 1 16,29-17 1-16,-25 25 2 15,3 0 2-15,2 2 2 16,-1-2 0-16,2 3-1 16,4-1 0-16,-2 0 1 15,0 1-1-15,-1 0 1 16,1 0 0-16,-4-2 2 16,-2-1 0-16,-9 0 2 15,-8-6 1-15,-2 3 6 16,0 1 4-1,1 1 8-15,0 0-6 0,0 1-83 16,0 0-91-16,-1 0 95 16</inkml:trace>
  <inkml:trace contextRef="#ctx0" brushRef="#br0" timeOffset="90757.54">10636 11955 311 0,'-1'3'184'0,"0"0"-17"16,0-1-25-16,0-1-15 16,1-1 4-16,0 0 16 15,0 0 6-15,0 0 3 16,0 0-6-16,-2 0-15 16,1 0-10-16,0 0-23 0,0 0-8 15,0 0-18-15,0-1-8 16,-12-1-17-16,4 0-11 15,-31-2-19-15,31 6-10 16,-4 3-14-16,-4 0-9 16,4 8-5-16,-4 0-1 15,5 5-2-15,2 2 0 16,4-2 1-16,7 6-2 16,0-2 4-16,1-2 2 0,5 3 5 15,6-2 3 1,4-4 4-16,6 2 1 0,-2-8 2 15,-6-6 1-15,8-2 1 16,1 1 0-16,0-4 2 16,0-1 1-16,-5 1 2 15,-4-3 2-15,-8-1 3 16,-4 1 0-16,-1 2 1 16,-2 0 0-16,0 1-5 15,0 0-1-15,0 0-63 16,0 0-74-16,0 0 83 15</inkml:trace>
  <inkml:trace contextRef="#ctx0" brushRef="#br0" timeOffset="94707.46">11660 10968 589 0,'-1'-2'355'0,"0"1"-84"16,-1 0-44-16,1 0-24 0,0 0-74 15,0 0-25-15,0 0-26 16,0 0-11-16,0 0-21 16,0 0-12-16,0-1-17 15,0 1-6-15,-1 1-5 16,-2 16-3-16,-5 46 0 15,9-26 0-15,1-1 0 16,7 5 1-16,-2-16-1 16,0 0 2-16,0-12-5 15,-2-7-45-15,5 2-176 16,3-10 152-16</inkml:trace>
  <inkml:trace contextRef="#ctx0" brushRef="#br0" timeOffset="95074.54">11913 10976 1014 0,'0'5'459'0,"-9"-1"-222"16,1 7-105-16,2 3-9 16,-2 7-70-16,13 6-29 15,-5-3-19-15,2-1-2 16,3-3-3-16,7 0 1 15,3-3-1-15,-1-8 0 16,-1 1 1-16,3 1-1 0,-3-6 2 16,4 0 1-16,-5-10 2 15,2-1 1-15,-6-11 6 16,-8-10 5-16,4 7 19 16,-4-4 12-16,-4 1 20 15,5 6 4-15,-13-4-13 16,0 5-12-16,-3 7-34 15,-10 0-15-15,15 8-37 32,5 0-29-32,0 1-74 0,-11 0-54 0,2 6-157 15,3 3 217-15</inkml:trace>
  <inkml:trace contextRef="#ctx0" brushRef="#br0" timeOffset="95758.6">11555 11587 659 0,'-8'-4'372'15,"8"3"-24"-15,0 1-181 16,-1-2 1-16,0 0-70 16,0 2-42-16,1 0-38 15,-1 0-5-15,1 2 0 16,0 2 0-16,1 8-4 15,2 2-1-15,11 28-1 16,-1-26-1-16,-5-8 2 16,1-5 0-16,-6-3 0 15,-1 0-1-15,5-2-3 16,-7 1-1-16,0 0-4 16,15-7-1-16,38-21-1 15,-28 6 1-15,1 8 1 16,1 10 1-16,-5 2-1 0,-4 4-1 15,-1 4-2-15,2 0 0 16,-5 7 0-16,-4 0 2 16,0 1 2-16,1-6 2 15,-3 1 2-15,9 3 1 16,-8-8 3-16,-11-4 0 0,5-2-1 16,4 0-1-16,0-7-3 15,6-1-1-15,-2 5-3 16,-5-6 0-16,4 8 0 15,5 6 0-15,1-2 1 16,1 0 0-16,4-2 1 16,-6-8 2-16,5 6 0 15,2-4 0-15,-5 10 0 16,-2-2-1-16,-6 2 1 16,-4 3-1-16,-2-4 0 15,-1 7-30-15,-2-11-144 16,0 5 122-16</inkml:trace>
  <inkml:trace contextRef="#ctx0" brushRef="#br0" timeOffset="96279.75">11743 12164 712 0,'8'6'299'0,"0"-4"-171"15,5-3 17-15,2-2 1 16,3-6-26-16,8-7-38 15,6 5-7-15,-9-10-20 16,-6-11-11-16,-2 6-5 16,-13-1 7-16,0 3 16 15,6 7 4-15,-12 0-1 16,-4 0-7-16,-3 6-16 16,2 4-11-16,-10 4-16 15,3 5-5-15,-2 8-9 16,-10 4-3-16,12 8-7 15,4 5-5-15,9 0 2 0,3 0 3 16,9 5 10-16,2-6 6 16,15 2 4-16,1-4 1 15,4-6-1-15,-5-2-3 16,0-7-2-16,-10-4-1 16,7-4-1-16,10 0-1 15,-16-5-97-15,15 1-67 16,-7 2 97-16</inkml:trace>
  <inkml:trace contextRef="#ctx0" brushRef="#br0" timeOffset="105276.87">15264 10947 425 0,'0'0'254'15,"0"0"-21"-15,0 0-10 0,0 0-24 16,0 0-24-16,0 0-23 15,0 0-3-15,0-1-16 16,0 0-12-16,0-1-22 16,-1 1-13-16,0 0-26 15,0 0-10-15,-8-1-22 16,-2 1-8-16,1 0-14 16,-26 5-5-16,27 6-6 15,2 2-5-15,1 4-7 16,2 4-2-16,2 2-3 15,3 9 0-15,2-1 4 16,3 3 3-16,1-4 6 16,1-10 1-16,6 4 3 15,-2-9 0-15,9-1 1 16,5 4 0-16,1-15 1 16,4 3 0-16,0-11 1 0,-6-7 1 15,-3 0 1-15,-10-9 4 16,-6 6 5-16,3 0 1 15,-9-3 8-15,1 3 5 16,-3-4 6-16,-10-6 2 16,-1 8-3-16,-7-3-3 15,4 7-8-15,-5-1-4 16,7 5-4-16,1 0-4 16,-1 2-4-16,3 0-2 0,1 4-10 15,-1 1-7-15,3 4-18 16,3 0-31-16,0 2-113 15,4 6-75-15,3 2 150 16</inkml:trace>
  <inkml:trace contextRef="#ctx0" brushRef="#br0" timeOffset="105805.24">15667 10959 960 0,'0'-1'453'0,"-1"0"-224"15,0-1-52-15,0 1-4 16,-3 0-83-16,-6 1-32 16,-1 2-42-16,1 3-14 0,-22 39-20 15,30-17-7-15,5 6 0 16,4-2 5-16,6-5 11 16,0-6 4-16,4-3 5 15,5 3 1-15,0-9 2 16,1-4-1-16,7-8 0 15,-2-6 1-15,1-8 1 16,-2 0 2-16,-6-10 1 16,-13-8 2-16,-7-3 8 15,-7 0 7-15,-4 2 10 16,-1 4 4-16,-6 5 0 16,-3 4-4-16,-7 8-11 15,4 4-11-15,-1 6-17 16,4 3-10-16,4 3-16 15,1 4-7-15,8 6-111 16,0 1-84-16,8 9 143 16</inkml:trace>
  <inkml:trace contextRef="#ctx0" brushRef="#br0" timeOffset="106223.49">16233 10920 721 0,'-3'0'311'0,"1"0"-68"16,2 0-62-16,-1 0-20 15,-1 0-10-15,2 0-76 16,0 0-23-16,0 4 1 16,0 18 1-16,3 36-9 15,-3-21-4-15,0-4-16 16,1 4-6-16,3-9-8 0,-2-8-2 15,4 1-1-15,-4-9-2 16,2 7 2-16,0-1 0 16,-3-1 0-1,0 2 1-15,-1-9-27 0,3 2-41 16,-1-8-135-16,4-1-148 16,-4-2 210-16</inkml:trace>
  <inkml:trace contextRef="#ctx0" brushRef="#br0" timeOffset="108090.34">15588 11576 707 0,'-62'5'286'0,"56"-5"-131"16,1-4-13-16,2 3 14 15,0-5-22-15,2 5-48 16,0 1-15-16,1 0-16 16,-1 0-13-16,1 0-33 15,0 0-8-15,0 0-3 16,0 0 1-1,0 3 1-15,2 8 3 0,2-2 1 16,0-1 0-16,21 25 1 16,-18-31 0-16,-3-1-1 15,-1 1 1-15,2-2-1 16,-5 0-2-16,0-2-1 16,0 1 0-16,14-4-1 0,1-1-1 15,32-10-1 1,-23 16-1-16,4-5 0 0,1 1 0 15,6 3 1-15,2 0 1 16,-9-3 0-16,13 10 1 16,-14-1 0-16,-7-5 0 15,9 15 2-15,-21-15 0 16,3 0 2-16,-3 0 1 0,-6-3 2 16,1 1-1-16,-3 2 0 15,0 0 1-15,0 0 0 16,0 0 3-16,0 0 3 15,0-2 0-15,0 1-2 16,5-1-3-16,6-1-7 16,6 1-1-16,29-2 0 15,-20 10 0-15,-3-6 0 16,3-2 2-16,-2 2 3 16,-3-3 3-16,-1 3 6 15,-3-2 2-15,1 2-1 16,4 2-1-16,-3-2-4 15,0 0-2-15,-2-1 0 16,-2 0 0-16,-6-1 1 16,-6 0 3-16,-4 1-22 15,-9-8-69-15,-5 11 56 0</inkml:trace>
  <inkml:trace contextRef="#ctx0" brushRef="#br0" timeOffset="108708">15781 11864 967 0,'3'-1'358'0,"-1"0"-234"15,0 1-74-15,-2 0 7 16,0 0-7-16,1 2-31 16,2 19-2-16,32 28-5 15,-32-30-2-15,9 2-4 16,4 1-1-16,-4-4 1 16,1 1 2-16,-8-4 3 15,-14-4 2-15,12 2 4 16,-10-2 0-16,5 0 2 15,2-1 1-15,-3-3 2 16,8 0 2-16,-8-7 1 0,0-4-4 16,-1-2-18-16,-5-5-8 15,14 0-15-15,-1 1-2 16,3-10 7-16,7 3 6 16,-6 1 2-16,-1-4 2 15,10 6 2-15,0 3 1 16,-2 2 5-16,9 6 3 0,-16-2 5 15,9 3 3 1,0 4 0-16,1 2 3 0,-3 6 2 16,-9-3 2-16,-3 3 0 15,-5-2 0-15,1 4 5 16,-3 1 5-16,-2 4 16 16,-1 1 2-16,-2 0 8 15,-10-12 0-15,2 4-8 16,6 2-6-16,-6-9-13 15,9 6-8-15,-4-4-12 16,-8-3-13-16,-1 0-57 16,-5-1-50-16,6 0-146 15,4 1 157-15</inkml:trace>
  <inkml:trace contextRef="#ctx0" brushRef="#br0" timeOffset="114742.22">17192 10981 436 0,'0'0'276'0,"0"0"-12"15,0 0-15-15,0 0-62 16,-1 0-25-16,0 0-33 15,0 0-14-15,0 0-21 16,0 0-12-16,0 0-21 0,0 0-10 16,0 0-20-16,-1 0-10 15,-4 1-13-15,-3 2-6 16,-1 1-5-16,3-1-5 16,-25 40-8-16,29-23-3 15,5 5-5-15,3 0 4 16,6 0 7-16,2-11 4 15,4 2 9-15,1 1 0 0,2-8 2 16,2 2 0-16,2-13 1 16,0-4 0-1,1-6 0-15,-3-7 1 0,1 6 3 16,-3-7 1-16,-8 2 5 16,-1 2 7-16,-13-6 14 15,-6 4 7-15,-9-3 12 16,-4 0 2-16,-6 3-11 15,2 2-6-15,1 5-16 16,2 1-9-16,8 7-12 16,3 2-5-16,5 1-14 15,0 2-7-15,4 3-13 16,0 0-40-16,2 4-132 16,2 1-126-16,4 0 200 15</inkml:trace>
  <inkml:trace contextRef="#ctx0" brushRef="#br0" timeOffset="115097.94">17627 10866 879 0,'-3'-1'446'16,"-2"0"-170"-16,3 3-105 15,1-2-23-15,0 0-82 16,0 2-25-16,-2 20-17 16,-2 31-3-16,5-21-4 15,2 2-1-15,1-5-2 16,0-5-3-16,2-2-4 15,1-3 0-15,1 0-3 16,-1-4 1-16,0-1 0 16,2-1 1-16,-6-9 4 15,2 4-5-15,-4-6-40 16,-1-3-20-16,1 0-95 16,0-1-103-16,0 1 168 0</inkml:trace>
  <inkml:trace contextRef="#ctx0" brushRef="#br0" timeOffset="115923.77">17146 11442 713 0,'0'1'342'16,"-1"0"-105"-16,1 0-36 16,0-1-44-16,0 0-45 15,0 0-64-15,0 0-16 16,0 0-4-16,6 14 3 15,1 4 1-15,15 28 1 16,-14-33-4-16,0-3-5 0,-1-5-9 16,1 2-2-16,-2-4-2 15,4 6-2-15,-3-6 1 16,-4-6-2-16,3 3-2 16,-2-7 0-16,4 2-3 15,5 2 0-15,3-9-1 16,3-4-1-16,5 1-1 15,12-3-1-15,-11 7-1 16,5 5 0-16,-9 1 1 16,-8 5 0-16,5 1 0 15,-10 0 0-15,4 6 1 16,-10-4 3-16,10 7 1 16,0-5 2-16,0 1 0 15,2 3 0-15,-12-9 1 16,1 4 0-16,-1-2 0 15,-2-2 0-15,0 0-2 16,0 0-1-16,0 0-3 0,4 0 0 16,5 0-1-16,-1-1-1 15,5-2 1-15,29-7 0 16,-23 6 0-16,0-2 0 16,5 4 0-16,-1-3 0 15,-1-1 1-15,1 6 0 16,-8-3 2-16,-6-3-1 15,-4 4 9-15,-4 2-23 0,-7 1-107 16,5-1-197-16,0 0 198 16</inkml:trace>
  <inkml:trace contextRef="#ctx0" brushRef="#br0" timeOffset="116667.75">17512 11957 263 0,'-1'4'225'15,"1"-3"54"-15,3 3 1 0,-4-4-27 16,1 0-29-16,0-1-34 15,-1 0-16-15,0 0-38 16,0 0-21-16,-1-5-37 16,-1-1-17-16,0-7-19 15,-7-24-6-15,-1 25-2 16,1 2-2-16,0 1-7 16,-5 0-3-16,4 8-19 15,9 2-9-15,-12 8-17 16,7 7-7-16,-5 6-7 15,-6 3-1-15,17 4 5 16,2 2 5-16,5-6 12 16,5 1 6-16,1-8 8 15,-1-3 2-15,-5-11 2 16,-1-3 1 0,2 0 0-16,0-7 0 0,4-9 1 0,7 2-2 15,-1-8 1-15,0 1-1 16,-4-1 5-16,3 6 3 15,-13 4 5-15,0 6 11 16,-2 4 16-16,-11-3 5 16,10 7-3-16,-1 1-10 15,0 6-23-15,12 10-7 0,-9-2-4 16,5 6 2-16,0-1 1 16,-1-4-1-16,7 0 0 15,-1-4-1-15,3-2-1 16,-1-1 0-16,2-5-86 15,-2 0-85-15,-1-2 107 16</inkml:trace>
  <inkml:trace contextRef="#ctx0" brushRef="#br0" timeOffset="121602.22">18367 10958 655 0,'0'-1'349'0,"0"-1"-112"0,0 1-44 16,0 0-9-16,0 0-57 15,0 0-30-15,0 0-27 16,0 1-4-16,3 5-15 15,9 23-5-15,2 29-7 16,-14-29-7-16,4-5-11 16,-3 2-5-16,0-7-5 15,-1-2-1-15,0 1-2 16,8-4-2-16,-6-1-43 16,-2-5-77-16,2-7 75 15</inkml:trace>
  <inkml:trace contextRef="#ctx0" brushRef="#br0" timeOffset="121858.55">18583 10954 795 0,'-11'6'391'0,"11"-3"-48"0,-2 2-135 15,-1 1-66-15,0 5-13 16,0 10-79-16,4 2-20 15,-1 0-12-15,2-1-3 16,4 0-3-16,-4-2-3 0,4 0-2 16,-1-5-1-16,-2-6 0 15,-1-2 0-15,-1-1-2 16,5 1-5-16,-3-4-82 16,3-3-76-16,2-4 98 15</inkml:trace>
  <inkml:trace contextRef="#ctx0" brushRef="#br0" timeOffset="122270.06">18734 11032 278 0,'2'2'198'16,"1"2"8"-16,1 1-37 15,-4-3-4-15,3 8-13 16,0-1-8-16,-1 6-20 0,0 1-12 16,-1-2-22-16,3 9-15 15,3-5-30-15,0 1-13 16,6 2-17-16,-1-7-3 16,5-1-3-16,4 5 0 15,2-10-1-15,-5-5 1 16,1-8 2-16,-1-5 3 15,-12-15 5-15,-1 8 4 16,2 0 11-16,-4-18 10 0,-6-4 17 16,2 10 7-16,-8 9 5 15,-3 2-8-15,-7 6-19 16,4 9-14-16,-11 3-30 16,4 8-8-16,4 7-17 15,-2-1-16-15,7 2-64 16,5 8-63-16,0-3 102 15</inkml:trace>
  <inkml:trace contextRef="#ctx0" brushRef="#br0" timeOffset="123040.92">18263 11542 1986 0,'0'-2'4'0,"3"3"-1"15,2-1 6-15,-5 0-4 16,0 0 1-16,0 0-1 15,14 12 0-15,25 23-1 16,-27-18 0-16,-1-10-1 16,-7-5 1-16,-4-2 0 15,6 1 1-15,-6-1 2 16,0 0 1-16,0 0-3 0,0 0-2 16,0-1-3-16,17-5-1 15,21-13 0-15,-20 8-1 16,-2 3 0-16,0 2 1 15,2 6-1-15,-3-2 1 16,13 8 1-16,-8 0 0 16,12 3 0-16,-9-4 1 0,1 2 0 15,0-6 1-15,5 9 0 16,0-6-1-16,0-4 2 16,-1 10-1-16,-3-14 1 15,-7-1-1-15,1 5 1 16,-5-7 0-16,-7 4 1 15,10 3 1-15,-5-2 4 16,2 3 7-16,-6-4 8 16,-6-1 4-16,1 3-2 15,5-2-8-15,8 5-8 16,1 0-3-16,-12-10-3 16,-2-3 0-16,11 7 0 15,1-3 1-15,7 13 1 16,2-1 0-16,-16-5 1 15,-2 1 1-15,-5-2-25 16,-6 3-59-16,4 6 52 0</inkml:trace>
  <inkml:trace contextRef="#ctx0" brushRef="#br0" timeOffset="123857.99">18765 12024 560 0,'1'0'337'16,"0"0"-34"-16,0 0-85 15,-1-1 4-15,0 1-49 16,-1-1-22-16,0 0-25 15,0 0-11-15,1 0-29 0,-2 0-20 16,1-1-26 0,0 1-8-16,-5-9-7 0,-5-5-4 15,-32-20-8-15,30 35-6 16,-1-2-11-16,2 8-6 16,-3-1-10-16,1-2-6 15,4 14-3-15,2 4 0 0,4 5 3 16,2-3 5-16,3-6 9 15,1-8 4-15,5 3 5 16,5 5 0-16,0-7 2 16,1 7 1-16,0-14 0 15,0-2 2-15,4-1-2 16,-1-9 0-16,5-6-3 16,1-1 0-16,-3-16 1 15,-4-3 2-15,1 0 3 16,-4-5 1-16,-3 5 6 15,0 5 2-15,-9 3 5 16,-2 6 1-16,-4 8 4 16,-5 5-2-16,1 4-11 15,3 7-7-15,6 4-12 16,0-2-4 0,1-1 2-16,0 18 3 0,1 14 7 0,5 7 2 15,0-4 5-15,3-3-1 16,6-1 0-16,-6-9-1 15,8-1 0-15,-2-2 0 16,-4-10 0-16,9 3-2 16,-10-8 0-16,5 2 1 15,-8-5-34-15,1-1-54 16,-2-3-215-16,2-4 196 0</inkml:trace>
  <inkml:trace contextRef="#ctx0" brushRef="#br0" timeOffset="147393.97">21934 11672 503 0,'0'-9'234'16,"4"4"8"-16,0 0-89 0,0-4-11 16,0-3 9-16,-7-3-56 15,-6-5-9-15,2 5 6 16,-4 4 3 0,0 1-4-16,-12-8-6 0,1 7-16 15,-12-1-10-15,6 12-23 16,4 6-14-16,3 7-26 15,6 2-11-15,9 5-7 16,2 2 0-16,5 3 6 16,4 0 4-16,5-2 5 15,0-6 2-15,6-5 0 16,1-3 2-16,4-6 2 16,4 1 0-16,-10-9 1 15,9 4 0-15,-14-10 1 16,0 2 2-16,1 1 3 15,-6 0 3-15,-2 4 7 16,-4-2 6-16,1 1 5 0,1 4 0 16,5 3-6-16,-6-1-8 15,0-1-7-15,0 0-3 16,0 2-1-16,9 14-1 16,30 23 1-16,-27-28 1 15,0-2 0-15,-1-1 6 16,-2-5-119-16,3-1-92 15,7 0 124-15</inkml:trace>
  <inkml:trace contextRef="#ctx0" brushRef="#br0" timeOffset="148003.45">22130 11565 827 0,'-5'11'351'0,"7"-3"-117"16,0 4-60-16,3 0-16 16,-2 2-20-16,0-3-85 15,-1-5-16-15,1 5-13 16,-3-2-4-16,1 0-3 16,2 8-1-16,-4-12 3 15,1-2 1-15,-1 1 1 16,0-5-3-16,0 0-17 0,-1-1-10 15,1 1-17-15,0 0-6 16,1 0 2-16,2-13 7 16,3-3 8-16,16-25 5 15,-8 35 3-15,2 3 4 16,0 1 9-16,2 3 8 16,-5 0 15-16,2 6 3 15,-5 0 6-15,0 2 1 0,-5 2-7 16,-5-10-3-16,1 6-11 15,-3-6-4-15,3 0-3 16,0 0-1-16,0 0 2 16,0 0 0-16,0 0-4 15,0 0-7-15,0 0-14 16,0 0-5-16,0 0-1 16,0 0 3-16,0-1 11 15,1-1 2-15,11-3 3 16,2 2 1-16,28-1 4 15,-31 4 2-15,2 6 7 16,-1 3 4-16,-6-1 5 16,-1 3 1-16,-2-2-5 15,-1-2-3-15,3-1-8 16,-8-5-2-16,6 0-2 0,-6-2-9 16,3 0-49-16,0 1-26 15,0-1-106-15,0 0-82 16,0 0 174-16</inkml:trace>
  <inkml:trace contextRef="#ctx0" brushRef="#br0" timeOffset="148482.49">22584 11323 1144 0,'-9'0'454'0,"4"7"-240"16,3 3-71-16,1 6-30 16,-1 4-16-16,2 5-64 15,-1 0-6-15,2 4-8 16,-1-4-5-16,4 3-6 16,3 2-2-16,-2-5-1 15,0-5 1-15,-4-8 1 16,-1-8 1-16,0 1 4 15,0 2-4-15,0-7-14 16,2 4-11-16,-3-8-26 16,0 3-5-16,1 0 0 15,0 0 4-15,1-10 16 0,4-5 4 16,22-20 9-16,-12 33 2 16,7 0 5-16,2 10 3 15,-2-6 11-15,1 7 7 16,-9-1 18-16,-2 1 7 15,-4 5 14-15,-8-13 5 16,-2 9 1-16,-7-4-3 16,-5 6-16-16,2 9-7 0,-7-6-15 15,-2-1-6-15,5-2-28 16,-2-3-45-16,6-4-163 16,8 2-191-16,7-9 257 15</inkml:trace>
  <inkml:trace contextRef="#ctx0" brushRef="#br0" timeOffset="148652.31">22898 11605 895 0,'10'12'487'16,"2"3"-163"-16,-3-2-90 16,-2 1-39-16,0 0-105 15,-3-8-30-15,1 4-40 16,-3-3-10-16,0-6-104 15,-2-1-83-15,0-1 107 16</inkml:trace>
  <inkml:trace contextRef="#ctx0" brushRef="#br0" timeOffset="148820.07">22888 11418 1207 0,'8'5'476'16,"-4"-4"-288"-16,-6 0-61 15,2 5-39-15,0-6-25 0,0 0-49 16,0 0-53-16,21 8-211 16,39 10 179-16</inkml:trace>
  <inkml:trace contextRef="#ctx0" brushRef="#br0" timeOffset="149306.88">23190 11734 1042 0,'-7'3'432'16,"1"2"-257"-16,4-5-74 16,1-3-2-16,1 2-36 0,0 0-21 15,0 0-1-15,0 0 0 16,11-6-8-16,2-7-7 15,28-32-10-15,-30 27-2 16,1-2-3-16,-5 3 1 16,-7 2 5-16,-4-6-2 15,-11 3-11-15,0 4-6 16,-5-3-10-16,1 10-2 16,3 4 5-16,3 7 1 15,4 3-4-15,3 8-1 16,0 0 0-16,2-1 2 0,3 10 9 15,1 1 4-15,4 10 12 16,2 2 2-16,9 5 3 16,0 0-2-16,11 2-6 15,3-1-3-15,-1-4-3 16,3-1 1-16,-8-8 5 16,-12-10 7-16,-5-2 32 15,-2-3 16-15,-18-6 16 16,1 7-1-16,-14-12-38 15,-11-5-39-15,5-3-100 16,-1-9-70-16,8-11 96 16</inkml:trace>
  <inkml:trace contextRef="#ctx0" brushRef="#br0" timeOffset="149709.21">23484 11553 1303 0,'-6'-1'496'15,"3"6"-361"-15,3 4-24 0,-1 8-17 16,-4 1-37-16,3 1-44 16,-8-7-4-16,11 5-5 15,2-4-1-15,5 1-3 16,0-5 0-16,0-4 0 15,10 4-2-15,-6-15-3 16,8 2-1-16,-3-10-1 16,-3-8 2-16,3 4 5 15,-5-5 3-15,0 12 6 16,0 9 4-16,-8 0 19 16,-3-1 10-16,-1 4 12 15,-1-1 1-15,0 0-7 16,1 0-10-16,0 17-15 15,2 39-5-15,0-37-15 16,2 1-3-16,3-6-1 0,-3-10-3 16,5-1-93-16,-1-3-77 15,4-5-334-15,4-6 317 16</inkml:trace>
  <inkml:trace contextRef="#ctx0" brushRef="#br0" timeOffset="149881.54">23837 11587 1210 0,'-4'6'530'0,"4"8"-291"16,0 7-23-1,0 0-70-15,12 4-58 0,-8-8-63 16,5-1-12-16,0-3-13 16,-1-5-3-16,0-1-60 15,-2-4-60-15,-1-2-205 16,-4-2 201-16</inkml:trace>
  <inkml:trace contextRef="#ctx0" brushRef="#br0" timeOffset="150051.48">23766 11461 1220 0,'8'9'498'0,"-6"-8"-250"15,-2 0-79-15,0 3-41 16,0-4-31-16,0 0-80 0,0 0-12 15,4 1-90-15,20 7-70 16,33 10-370-16,-24-16 335 16</inkml:trace>
  <inkml:trace contextRef="#ctx0" brushRef="#br0" timeOffset="150305.57">24122 11415 992 0,'-10'8'415'0,"5"2"-173"16,-3 4-80-16,6 9-16 16,-2 3-18-16,2 13-70 15,0-4-14-15,2 4-24 16,1-3-8-16,6-7-10 15,3 6-2-15,1-14-14 16,3 4-37-16,0-11-121 16,0-2-195-16,1-4 230 15</inkml:trace>
  <inkml:trace contextRef="#ctx0" brushRef="#br0" timeOffset="151000">23997 11578 1263 0,'-14'-3'479'16,"16"6"-367"-16,1 0-14 15,3 0-18-15,-6-3-31 0,10 3-29 16,6 2-3-16,37 7-12 16,-29-11-11-16,4 2-84 15,4 4-63-15,2-1-114 16,-1-1-45-16,0-3 56 15,-5-4 62-15,-9 3 118 16,-6 0 71-16,-4 2 140 16,-8 0 46-16,0 1 77 15,6 3 18-15,-9-3-64 16,10 9-20-16,-9-5-52 16,-6-2-29-16,7 8-48 15,-1-1-24-15,1 2-28 16,0-5-5-16,7 1-6 15,3 0-2-15,3-4-3 16,6 3-1-16,-13-10-4 16,-7-3-2-16,13-4-25 15,-7-4-5-15,11-2-1 0,-2-6 3 16,-8 0 28-16,5 6 10 16,-4 3 10-16,-6 1 4 15,2 9 4-15,-6-4-1 16,2 12-2-16,9 11 0 15,-7 5 0-15,5 11 1 16,-1 4 4-16,-3 3 0 16,7 5-5-16,1-5-2 15,7 5-4-15,5 1-1 0,-2-7 1 16,-1 0 0-16,-10-7 6 16,-3-5 5-16,-9-7 14 15,-6-5 10-15,-8-8 13 16,-6-8 5-16,0-4-10 15,8 2-14-15,-7-13-26 16,4-2-14-16,2-4-22 16,4 0-4-16,14 5-6 15,10 6 1-15,1-1 7 16,-3-3 3-16,14 8 8 16,-3-6 1-16,15 8-32 15,8 9-45-15,-6-6-193 16,2 10 186-16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31:01.85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13107 10377 334 0,'-1'-1'174'0,"0"0"-18"16,0 0-2-16,0 0 10 15,0 0-4-15,0 1-14 16,0-1-5-16,-1 0-15 15,1 0-7-15,0 0-18 16,0-1-10-16,0 1-23 16,-1 0-12-16,1 0-25 15,0 0-9-15,0 0-13 16,-1 0-4-16,1 1-4 16,0 0 0-16,0 0-1 15,0 0 0-15,0 0-2 16,0 0-1-16,0 0-2 15,0 0-1-15,0 0 0 16,0 0 1-16,-1 0 1 0,2 0 3 16,0 0 0-16,0 0 1 15,0 0 0-15,0 0-1 16,4 0 0-16,3 1 1 16,0 0 0-16,2 0 0 15,-3-1 1-15,-2-1 0 16,1 0 0-16,-1 0-1 15,1 0 1-15,0 1 0 16,2 0 0-16,0 0 0 16,1 0 0-16,-3 0 0 0,0 0 1 15,-2 0-1-15,1 0 1 16,0 0 0-16,-2-1 0 16,0 0 0-16,1-1-1 15,2 1 0-15,-3 0 0 16,3 1 1-16,-3 0-1 15,0 0 0-15,-2 0 1 16,1-1 0-16,0 1 1 16,-1 0-1-16,1 0 0 15,-1-1-1-15,0 0 0 16,0 0 0-16,0 0 1 16,0 0 1-16,0 0 0 15,2 0-1-15,-2 1-1 16,0 0-1-16,2 0 1 0,-2 0-1 15,3 0 0 1,1 0-1-16,-1 0 1 0,1 0 0 16,0-2 0-16,-1 1 1 15,3 0-1-15,-3 0 1 16,2 1 0-16,-4-1-1 16,2 0 0-16,2 1 0 15,-1 0 0-15,1-1 0 16,1 0 1-16,-5 0-1 0,4 0 0 15,-5 1 0 1,0 0 0-16,9 0 0 16,0 0 1-16,6 2-1 0,22 3 1 15,-35-8 0-15,4 1-1 16,-5 1 1-16,-1 0-1 16,0 1 0-16,0 0 0 15,0 0 0-15,2 0 0 16,-2 0 0-16,5 0 0 15,3 0 0-15,0 0 0 16,0 0 0-16,-1 0 1 16,-7 0 0-16,0-2 0 15,1 2 0-15,-1 0-1 16,7 2 1-16,-5-2 0 16,-2 0 0-16,4 0 0 15,-1 0 1-15,-3 0 0 16,0 0 1-16,1 0 5 0,-1 0 2 15,0 0 2-15,0 0 1 16,0 0-4-16,0 0-1 16,0 0-2-16,0-2-1 15,0 1-2-15,0 1-1 16,0 0 0-16,0 0 0 0,0 0-1 16,0 0 0-16,0 0 0 15,0 0 0-15,0 0 1 16,0 0-1-16,0 0 0 15,0 0-1-15,0 0 1 16,0 0-1-16,0 0 2 16,5 1 0-16,-2-1 0 15,-3 0 1-15,0 0-1 16,0-1 0-16,0 0-1 16,0 1 0-16,0 0 0 15,0 0 1-15,0 0-1 16,0 0 0-16,0 0-1 15,7 1 1-15,-7-1 0 16,0 0-1-16,0 0 1 16,0-1-1-16,0 0 1 15,0 0-1-15,0 1 0 0,0-1 0 16,0 1 1-16,0-1 0 16,0 0 0-16,0 1 0 15,0 0 0-15,0 0-1 16,0 0 1-16,0 0-1 15,0 0 0-15,0 0 0 16,0 0 0-16,4 0 0 16,-2 0 0-16,-2 0 0 15,0 0 1-15,0 0-1 0,0 0 0 16,0 0 0-16,0 0 0 16,7 1 0-16,-3-1 1 15,7 3 0-15,-11-3 0 16,0 0 0-16,0 0 0 15,0 0 0-15,0 0-1 16,0 0 1-16,0 0-1 16,0 0 0-16,0 0 0 15,0 0 0-15,0 0 0 16,0 0-1-16,0 0 1 16,0-1-1-16,0 0 1 15,0 1 0-15,0 0 0 16,14 3 0-16,-11-3 2 15,0 0 0-15,0 0 1 16,-3 0-1-16,0 0 0 16,0 0-1-16,0 0 0 15,0 0 0-15,0 0-1 0,0 0 0 16,0 0 0-16,0 0-1 16,0 0 0-16,0 0 1 15,0 0-1-15,0 0 1 16,0 0 1-16,0 0-1 15,0 0 1-15,0 0-1 16,0 0 1-16,0 0 0 16,0 0-1-16,0 0 0 0,0 0 0 15,0 0 0-15,1 0 0 16,-1 0 0-16,0 0 0 16,0 0 0-16,0 0 1 15,10 1-1-15,-7-1 1 16,-3 0-1-16,0 0 0 15,0-1 0-15,0 0 0 16,0 1 0-16,0 0 0 16,0 0 0-16,0 0 0 15,0 0 0-15,0 0 0 16,0-1 1-16,0 0-1 16,0 1 0-16,0 0 0 15,0 0 0-15,0 0 0 16,0 0 0-16,0 0 0 0,2 0 0 15,-2 0 0-15,1 0-1 16,-1 0 1-16,0 0 0 16,0 0 0-16,0 0 0 15,0 0 0-15,7 1-1 16,-2 0 1-16,-4-1 0 16,-1 0 0-16,4 0 2 15,-4 0-2-15,0 0 1 16,0 0 0-16,0 0-1 0,0 0 0 15,0 0 0-15,0 0 0 16,2 0 0-16,0 0 0 16,3 1-1-16,-1 0 1 15,-4-1 0-15,0 0 0 16,0 0 0-16,0 0 0 16,4 1 0-16,0 1 0 15,-4-2 0-15,2 0 0 16,-2 0 0-16,1 0 0 15,-1 0 0-15,1 0 0 16,-1 0 0-16,1 0 0 16,2 0 0-16,0 1 0 15,4 1 0-15,-3-1 0 16,-3-1-1-16,1 0 1 16,-2 0 0-16,1 0 0 0,2 0 0 15,-1 0 0-15,4 1 1 16,-5-1 0-16,-1 0-1 15,1 0 0-15,-1 0 0 16,1 0 0-16,2 0 0 16,-1 0 0-16,4 2 0 15,-3-1 0-15,-1-1 0 16,-1 0 0-16,-1 0 0 0,0 0 0 16,0 0 0-16,3 0 0 15,-3 0-1-15,0 0 0 16,4 3 0-16,-2-2 1 15,2 1 0-15,0-1 0 16,-1 0 0-16,-1 0 0 16,0 0 0-16,1 0 0 15,0 0 0-15,-1 0 0 16,4 3 0-16,-4-3 0 16,-2-1 0-16,3 1 0 15,-2-1 0-15,4 2 0 16,0 1 0-16,-1 0 0 15,1-2 0-15,0 1 0 16,0-1 0-16,-2-1 0 16,1 1 0-16,1 0 1 15,-3-1-1-15,4 1 0 0,2 0 0 16,-2 0 0-16,1 1-1 16,-1-1 0-16,-2-1 1 15,-1 0 0-15,1 0 0 16,0 0 0-16,2-1 0 15,0-1 0-15,1 1 0 16,-2 0 0-16,1 0 0 0,-2 0 1 16,-2 0-1-16,5 0 0 15,-4 0 0-15,2-1 0 16,5 1 0-16,-2-1 0 16,2 0-2-16,29-4 1 15,-19 6 0-15,-8-3 0 16,10 3 0-16,-10-2 1 15,-16-6 1-15,8 4 1 16,-8-2 0-16,5 5 1 16,13 4-1-16,-13-3 0 15,4 1 0-15,-5-1-1 16,-1-1-1-16,0 0 0 16,0 0 0-16,1 0 0 15,0-1-1-15,0 2 1 16,-1-1 0-16,0 0 0 15,0 0 0-15,0 0 0 16,1 1 0-16,0 0 0 0,0 0 4 16,0 0-25-16,0 0 17 15</inkml:trace>
  <inkml:trace contextRef="#ctx0" brushRef="#br0" timeOffset="3582.62">13661 10761 236 0,'-1'-2'163'0,"0"1"-1"16,1 0-41-16,0 0-14 15,0 0-5-15,0 0-1 16,0 0-5-16,0 0-2 16,0 0-4-16,0 0 2 0,0 0-4 15,0-1-6-15,0 1-14 16,-1 0-9-16,0 0-15 16,0-3-6-16,0 3-3 15,0 0-2-15,-1-1-11 16,-4-2-2-16,-6 0-10 15,-4-1-3-15,-22 0-3 16,22 4-1-16,8 10-1 16,6 4-1-16,-7-3 1 15,8 9 1-15,-7-8 1 16,-4-3-1-16,8 8 1 16,2-1 0-16,3-1 1 15,2 1 1-15,3-1-1 16,-5-4-1-16,7 4-2 15,5 1 0-15,1-4 0 16,8 2 1-16,-5-3 1 0,4-1 0 16,-1-1 2-16,-3-2 0 15,2-4 2-15,-2-2 1 16,0 0 1-16,-4-2 2 16,-3 0 1-16,-1 2 1 15,-5-3-1-15,-3-1-1 16,1 1 3-16,-2 1-47 15,0 1 26-15</inkml:trace>
  <inkml:trace contextRef="#ctx0" brushRef="#br0" timeOffset="10944.87">14181 10401 488 0,'-5'-6'239'16,"3"3"-46"-16,-2-2-41 15,2 2-5-15,-1-1-30 16,2 2-56-16,-1-1-17 0,0 2-17 16,1 0-6-16,0 0-8 15,0 0 0-15,0 0 3 16,0 0 4-16,0 0 4 15,0-1 1-15,0 1-4 16,1 0-4-16,0 0-5 16,0 1-2-16,0 0-3 15,0 0-1-15,0 0-1 16,0 0-1-16,0 0 0 16,4 2-1-16,0-1 1 15,3 2 1-15,-3-2 0 16,2 0-1-16,-1 0 0 15,-1-1-2-15,3 1 0 16,1 0-1-16,0 0 0 16,-1 0 0-16,2 0-1 0,-1 0 1 15,3 1 0-15,26 4 0 16,-24-6-1-16,-1-2 1 16,3 1-1-16,-3 0 1 15,3 1-1-15,0 1 1 16,-7-1 0-16,-1 0 0 15,2 1-1-15,-5-1 1 16,9 1-1-16,-5 1 0 0,2-1 0 16,11 4 0-16,-11-5 1 15,2-1 0-15,-2-2 0 16,-2-2 1-16,3 2-1 16,7 0 1-16,-7 1 0 15,-8 0 0-15,6 0 12 16,-1 2 4-16,-1-1 6 15,-1-1 3-15,-1 2-9 16,-4-3-3-16,-1 3-6 16,0-1-3-16,0 0-2 15,0 0-3-15,0 0 0 16,1 0 0-16,7 0-1 16,0 1 0-16,-5 0 1 15,4 0 9-15,-6 0-124 16,-1 0 88-16</inkml:trace>
  <inkml:trace contextRef="#ctx0" brushRef="#br0" timeOffset="12363.84">14521 10795 275 0,'-1'0'176'0,"0"0"11"15,-1 0-36-15,2 0-33 16,0 0-5-16,-1 0-4 16,1 0 0-16,0 0 10 15,-1-2-2-15,1 1-11 16,0 0-5-16,-1 0-13 16,1 0-6-16,-1 0-8 15,0 0-5-15,0 0-10 16,0-8-5-16,1-3-10 15,-6-2-4-15,-15-25-11 16,8 28-4-16,0 6-13 0,14 4-7 16,-7 1-10-16,-5 0-6 15,-7 5-6-15,-4 1-3 16,7 5-1-16,6 6-1 16,3 2 2-16,-3 2 4 15,6 5 6-15,-4-5 4 16,7 1 4-16,0-4 2 15,9-7 0-15,-4 1 1 16,5-7 2-16,1-1 0 0,-5-4 2 16,18 0 0-16,-17-5-2 15,5-4 0-15,-2-6 0 16,-10-5-1-16,16 3 1 16,-5 1-1-16,-2 3 2 15,5 6 1-15,-14-2 3 16,7 7 0-16,-7 2 0 15,1 0 0-15,1 2-4 16,-2-2-3-16,0 0 1 16,0 0-1-16,3 8 3 15,1 6 0-15,12 29 0 16,-17-31 0-16,11 5-1 16,-8-7 0-16,8 1-1 15,3 1 0-15,-2-3 0 16,-1 0-1-16,2-1 0 0,-1-2 0 15,-1-4-60-15,1-2-87 16,3-5 95-16</inkml:trace>
  <inkml:trace contextRef="#ctx0" brushRef="#br0" timeOffset="18515">14967 10363 376 0,'-27'-10'200'0,"23"9"-27"16,5-1-23-16,-5 1-18 16,3 0-7-16,1 0-18 15,-1 0-8-15,0 0-11 0,0 1-4 16,0 0-10 0,1 0-6-16,0 0-12 0,0 0-4 15,0 0-13-15,0 0-5 16,0 0-13-16,-1-2-7 15,0 1-8-15,0 0-5 16,0 0-4-16,0 0-2 16,-1 0 0-16,2 1 0 15,0 0 2-15,0 0 1 16,0 0 1-16,0 0-1 0,0 0 1 16,0 0 0-16,0 0 1 15,0 0 2-15,0 0 2 16,0 0-1-16,0 0-2 15,0 0 0-15,0 0 0 16,0 0-1-16,4 1 0 16,9 6 1-16,-9-5 0 15,29 14 0-15,-32-14 0 16,1-3 0-16,1 1 0 16,-5-1 0-16,1 0 0 15,0 0-1-15,0 1 2 16,1 0-1-16,0 0 0 15,0 0 0-15,7 2 0 16,-7-2-1-16,0 0 0 16,0 0 2-16,0 0-1 0,5 1 2 15,-1-1 3-15,0 1 1 16,0 1 2-16,6-1-2 16,-3 0-1-16,0-1-3 15,3 0-1-15,0-1-1 16,32 0 0-16,-30-3-1 15,4 4 1-15,-1-1-1 16,2 0 1-16,0 2 0 16,2-3-1-16,3 3 0 0,1-3 1 15,1 1-1-15,-3-1 1 16,0-4-1-16,-2 6 1 16,-1-3-1-16,-2 3 0 15,1 2 0-15,-6-2 1 16,6 3-1-16,-4-2 1 15,-11-5 0-15,12 5 0 16,-8 0-1-16,3 0 1 16,2 4 1-16,-7-6 0 15,5 1 0-15,-6 0 0 16,4 2-1-16,-6-2 0 16,-2-1 0-16,1 0 1 15,0 1-2-15,0-2 1 16,8 2-1-16,4 0 0 15,0 0 0-15,24 0 0 0,-23 0 0 16,-2 0 2-16,-3 0 0 16,1-1-1-16,-3-3 1 15,0 3 1-15,3 0 5 16,-2 1 5-16,2 2-1 16,-3-2 1-16,-2 0-6 15,3 1-4-15,-1-1 1 16,-2 0-2-16,1 3 0 0,0-2 0 15,-1 4 1-15,-2-4 2 16,2 0 1-16,-4-1 1 16,0 0 0-16,0 0-15 15,0 0-54-15,0 0 43 16</inkml:trace>
  <inkml:trace contextRef="#ctx0" brushRef="#br0" timeOffset="20546.59">15259 10651 349 0,'0'-1'262'0,"0"0"30"15,0 0-109-15,0-1 2 16,1-3-50-16,-1 4-25 15,0 0-32-15,0 0-9 16,0 0-21-16,0 0-10 16,0 0-15-16,0 0-6 15,0-1-13-15,0 1-2 16,0 1-1-16,0 1 2 0,6 27 1 16,2 28-1-1,-8-28 0-15,0 1-1 0,5-3 1 16,0 0 0-16,0-8 1 15,0-2 1-15,-5-9 3 16,4-2 7-16,-5-5 22 16,-2-3 7-16,-3-4 5 15,-5-5-6-15,-1-2-23 16,3 2-7-16,-1-7-11 16,3 8-5-16,4-2-11 15,2 1-6-15,6 3-5 16,4 3 2-16,6 2 9 15,5 4 4-15,3 1 9 16,-2-1 0-16,-1 6 2 16,-5-4 1-16,-2 6 1 0,5 2 1 15,-10-1 3-15,3-1 7 16,-9 0 15-16,-2-1 9 16,-4 0 6-16,4 4-2 15,-10-1-4-15,-9-4-1 16,11 5 1-16,-13-5-1 15,8 3-3-15,-4-1-3 16,0-1-7-16,0 0-3 16,2-4-6-16,3 1-3 0,2-4-10 15,1-1-5-15,6 1-32 16,2 0-35-16,3 0-105 16,-2 0-73-16,0 0 149 15</inkml:trace>
  <inkml:trace contextRef="#ctx0" brushRef="#br0" timeOffset="22617.92">16040 10438 603 0,'-46'-8'296'0,"41"7"-105"15,-1 0 0-15,8-1-40 16,-2 2-25-16,0 0-36 16,0 0-15-16,0 0-32 15,-2-2-14-15,1 2-20 16,1 0-5-16,0-1-3 0,0 1 0 16,8 0 0-16,6 0-1 15,34 0 0-15,-30 0-1 16,5 1 0-1,-2 2 1-15,1-2 0 0,-3 0 0 16,1 0 1-16,0-1 0 16,-4 0 1-16,1 0-1 15,0 0 1-15,2 1 0 16,-1-1 1-16,5 1 1 0,-5-2 2 16,-5-3 3-16,1 3 2 15,-7-1 1-15,1 2 3 16,-1 0 2-16,-8 0 4 15,-1-2 2-15,-2 2-17 16,4 0-43-16,-2 0-205 16,1 0 165-16</inkml:trace>
  <inkml:trace contextRef="#ctx0" brushRef="#br0" timeOffset="23464.64">16205 10778 342 0,'4'0'202'15,"-4"-4"-35"-15,2 4-20 16,-2 0 3-16,0-1 2 15,0 1-1-15,0-1-13 16,0-1-13-16,0 1-30 16,0 0-17-16,-1-1-20 15,0 1-5-15,-1-9-9 16,1 8-3-16,-3-6-11 16,0-1-4-16,1 5-16 15,-4-2-7-15,-6-2-9 16,-27-9-6-16,28 20-9 15,3 11-1-15,0 1-5 16,0-1 1-16,4 16 7 16,-3-9 3-16,8 7 7 0,1 1 0 15,4-11 1-15,0 0 0 16,3-8 3-16,-2-6 2 16,3-2 3-16,2-1 1 15,-3-2 2-15,2-5 1 16,2-5-1-16,4-1 1 0,-1-13 2 15,4 4 1 1,-5-10 3-16,-4 0 1 0,-1 5 3 16,-5-2 0-16,-2 3 0 15,-4-4-1-15,0 7-2 16,0 4-2-16,0 5-2 16,2 9 3-16,-1 3 0 15,-1 2-2-15,1-1-7 16,0 0-5-16,0 0-6 15,-1 21 3-15,-5 36 6 16,4-23 1-16,2 1 3 16,-2-8-1-16,4 5 1 15,2-2 0-15,4-10 0 16,3 2 1-16,-2-9-2 16,3 0 0-16,0-2-1 15,2 1-1-15,-3-3-24 0,-3-1-37 16,-1-4-171-16,-5-5 154 15</inkml:trace>
  <inkml:trace contextRef="#ctx0" brushRef="#br0" timeOffset="34573.87">16709 10436 271 0,'0'0'189'0,"0"0"0"16,0 0-51-16,0 0-15 16,0-1-21-16,0 1-9 0,0 0-11 15,0 0-2-15,0 0-6 16,0 0-5-16,0 0-13 16,0-1-6-16,0 0-14 15,-1 0-6-15,0 0-8 16,0 0-5-16,0 0-3 15,0 0-3-15,0 0-2 16,0 0-1-16,1 1-1 16,-1 0 0-16,1 0-1 15,0 0 2-15,0 0-1 16,0 0 2-16,0 0 0 16,0 0 1-16,0 0-1 15,0 0 0-15,0 0-2 16,0 0 0-16,0 0 0 15,0 0-2-15,0 0-1 16,0 0 0-16,0 0-3 0,0-2 1 16,0 2-1-16,0 0 1 15,0-1 0-15,0 1 0 16,0 0 1-16,0 0-2 16,0 0 0-16,0 0-1 15,0 0 1-15,0 0 0 16,0 0 0-16,0 0 0 0,0-1 0 15,0 1 0-15,0 0 0 16,0 0 1-16,0 0 0 16,0 0-1-16,0 0 2 15,0 0-1-15,0 0 0 16,0 0 0-16,1-1 1 16,6 0-1-16,-2 0 1 15,1 1 1-15,3 0-1 16,-2 0 1-16,0 0-1 15,-3 0 1-15,2 0-1 16,2 0-1-16,3 0 1 16,-5 0 0-16,6 0 0 15,33 3 0-15,-34-2-1 16,14 3 0-16,-11-4 0 16,0-3-1-16,-1 1 0 15,0 0 1-15,-1 1 1 16,-3 1-1-16,0-1 3 0,-1 1 1 15,4 0 1-15,-8-2 1 16,9 2 1-16,-2 0 0 16,1 1 1-16,-2-1 0 15,-1 0-1-15,-7-1 1 16,6 1 1-16,6 0 1 16,-3 0 2-16,-2 0 0 15,-1-1-1-15,3 1 0 0,-2 1-1 16,0-2 0-16,-1 1-1 15,3 0 0-15,-1 0 0 16,3 4-1-16,-5-3 1 16,0 1 1-16,-5-1 0 15,-2-2 2-15,0 1 6 16,-1 0 3-16,0 0-4 16,-1 0-17-16,0 0-54 15,0-1-40-15,0 1-93 16,0 0-66-16,-1 0 159 15</inkml:trace>
  <inkml:trace contextRef="#ctx0" brushRef="#br0" timeOffset="35703.31">16914 10867 364 0,'1'0'221'0,"-3"1"-31"16,-1 0-70-16,2-1 4 15,1 0-36-15,0 0-15 16,0 0 0-16,3 0 2 16,8 2-10-16,2-1-6 15,26-4-15-15,-31-8-6 16,3-3-9-16,3 0-3 0,-2-3 0 15,5 3-2-15,-8-4-1 16,-4 3 1-16,-5-1 8 16,-9-4 8-16,5 6 7 15,-11-6 1-15,3 17-11 16,7 3-12-16,-13 3-21 16,8 11-6-16,-6-4-12 15,1 3 0-15,6 5-4 16,-7-5 0-16,16 11 5 15,-3-2 4-15,6 4 10 16,3 2 4-16,1-7 5 16,1-1 1-16,4-6 1 15,14-1 2-15,-4-7-1 16,11-2 2-16,-4-5-4 16,-6-3 0-16,5-1-3 15,-4 1-1-15,-7-2-7 0,1 2-59 16,-8 0 42-16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32:15.435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25600 3752 653 0,'-4'-5'356'15,"2"-1"-73"-15,2 6-123 0,0-2 7 16,0 2-70 0,0 0-24-16,0 0-44 0,2 9-10 15,3 7-4-15,11 30 0 16,-12-22-5-16,1 3-2 15,2-3-1-15,-2-5-1 16,-1-1 0-16,-4-5 1 16,0-2 2-16,0-2 3 15,1-6 8-15,-1 0 3 0,0-3 4 16,-1-1-3-16,0 0-11 16,0 0-7-16,-2-6-11 15,-4-16-4-15,-2-29-2 16,12 23 2-16,4 5 3 15,2 0 2-15,1 7 7 16,5 4 5-16,3 2 8 16,2 5 3-16,1 0-2 15,-3-3-1-15,2 4-7 16,3 5-3-16,-5 0-1 16,-3 3-22-16,-4 1-143 15,-9 0 116-15</inkml:trace>
  <inkml:trace contextRef="#ctx0" brushRef="#br0" timeOffset="420.58">25967 3804 816 0,'-17'-12'358'0,"14"8"-187"16,-14 0-25-16,10 7-46 15,1 3-40-15,2 9-46 16,12 6-14-16,-11 0-7 16,12 7 0-16,-10-6 5 15,1-2 2-15,8-3 1 16,-13-6 2-16,16 0 2 15,-3-5-1-15,12-4 0 16,13-2-2-16,-9-9-2 16,5-2 2-16,-7-9 3 15,-10-2 6-15,-6 1 21 16,-7-2 9-16,-10 4 12 16,-2 6 2-16,-9-1 4 15,0 5-3-15,-1 3-10 16,1-2-11-16,1 8-27 0,-7-3-10 15,15 9-16-15,-5-3-4 16,14 7-116-16,10 2-122 16,4-1 166-16</inkml:trace>
  <inkml:trace contextRef="#ctx0" brushRef="#br0" timeOffset="802.77">26265 3809 869 0,'0'-5'398'0,"-2"5"-193"15,-3 4-20-15,-4 6-94 16,0 5-29-16,-1 5-39 16,-1 0-10-16,5 3-5 15,7 1-1-15,2-6 0 16,2-3-1-16,6-3-1 15,-1-1 1-15,4-5-1 16,1 1-1-16,2-7-1 16,1-1-1-16,-1-6 1 15,0-1 0-15,-1-3 4 16,-3-3 4-16,-8 0 16 0,6-1 10 16,-16-5 8-1,-15 2-1-15,-2 0-12 0,-12 1-9 16,8 6-13-16,3 3-6 15,9 4-7-15,2 0-7 16,4 5-9-16,3-1-11 16,-2 6-98-16,0 0-91 15,2 9 136-15</inkml:trace>
  <inkml:trace contextRef="#ctx0" brushRef="#br0" timeOffset="1081.27">26510 3642 1041 0,'4'9'404'0,"-6"-5"-284"15,8 7 3-15,-5 1-52 16,-7-5-11-16,7 21-34 15,-4-2-12-15,3 13-10 16,6 6-2-16,1-5-2 16,2 0-1-16,5-9 0 15,-2-7 0-15,4-6-3 0,3-1-53 16,-3-9-220-16,2-7 193 16</inkml:trace>
  <inkml:trace contextRef="#ctx0" brushRef="#br0" timeOffset="1308.01">26484 3776 1000 0,'0'4'408'0,"-5"-7"-281"0,10 3 14 15,-5-1-21-15,0 0-29 16,12 3-17-16,6 1-31 15,32 2-11-15,-27-3-14 16,-3-3-5-16,6 3-7 16,2 4-2-16,1-2-113 15,3 1-103-15,-6-1 131 16</inkml:trace>
  <inkml:trace contextRef="#ctx0" brushRef="#br0" timeOffset="2321.03">25344 4459 451 0,'38'-1'268'0,"-38"2"-22"0,8 4-10 16,-8-5-40 0,0 0-19-16,-1 0-35 0,0-1-16 15,0 0-29-15,-1 0-14 16,1 1-25-16,0 0-12 15,0 0-22-15,0 0-9 16,-5 9-11-16,-15 18-4 16,-49 35-2-16,20-22-1 15,-1 13 0-15,-9 9 1 16,-4 22 1-16,2 10 1 0,-8 11 4 16,8 1 1-16,0-14 3 15,4-4 1-15,17-19-2 16,5-8-2-16,16-14-1 15,1-12 0-15,8-10 0 16,3-13 0-16,6-4-3 16,-1-11-4-16,3 0-51 15,5 6-31-15,1-12-101 16,4 1-113-16,6-17 197 16</inkml:trace>
  <inkml:trace contextRef="#ctx0" brushRef="#br0" timeOffset="3282.05">24494 4655 340 0,'-1'-1'239'0,"0"0"48"16,-1-1-51-16,1 1-31 15,0 0-36-15,0 0-55 16,-3-1-30-16,-8-4-33 15,-7 1-12-15,-20-1-24 16,39 23-4-16,-10-8-9 16,10 11-2-16,-13-3-4 15,-8-6-2-15,15 8-4 16,-6-6-2-16,16 7 1 16,1-2-1-16,9-3 5 0,10 1 2 15,-3-8 5-15,6-1 2 16,-5-8-1-16,-3-8 2 15,2-2 1-15,4-2 1 16,-12-4 8-16,-6-1 3 16,-4 3 24-16,-7-3 12 15,1 6 24-15,-4 3 9 16,-5-1-7-16,1 1-10 0,-1 2-23 16,5 2-12-1,-2-3-20-15,3 8-7 0,-7-7-13 16,1-3-12-16,7 10-33 15,-6-5-24-15,8 6-91 16,1 3-106-16,8 13 177 16</inkml:trace>
  <inkml:trace contextRef="#ctx0" brushRef="#br0" timeOffset="5786.56">25690 4504 512 0,'-1'0'251'0,"0"0"-76"0,0 0 1 16,-1 0-23-16,1 0-20 16,0 0-29-16,0 0-12 15,0 0-13-15,0 0-4 16,0 0-13-16,0 0-9 16,1 0-15-16,-1 0-7 15,1 0-13-15,0 0-5 0,0 0-9 16,1 4-2-16,2 2-1 15,0 0-1-15,5 6 0 16,34 28 0-16,-22-24-2 16,8 9 1-16,-1-4-1 15,2 2 1-15,-1 8-1 16,-4-4 1-16,5 10-1 16,4 6 1-16,1-1 1 15,-4-1 0-15,10 10 0 16,-4-4 0-16,4 0 0 15,4 5 0-15,-1-9 0 16,5 7 0-16,-5-3 1 16,-9-3 0-16,-4 2 2 15,-7-8 0-15,0 1 1 16,9 2 0-16,-10-10 7 16,-2-5 2-16,-3-5 5 15,-5-2 2-15,-2-7-1 0,2-3-2 16,-5 0-2-16,-1-7-2 15,2 5-2-15,-5-1 0 16,4 1 0-16,-3 5 0 16,-1-7-1-16,3 6 2 15,-5-8 5-15,-1-3 2 16,0-2 2-16,0 1-1 0,0 0-7 16,0 0-2-16,0 1-6 15,0 0 0-15,-1 0 0 16,0-1 1-16,0 0 2 15,0 0-6-15,-1 0-48 16,1 0-47-16,0 0-190 16,0 0 180-16</inkml:trace>
  <inkml:trace contextRef="#ctx0" brushRef="#br0" timeOffset="6391.31">26538 4706 774 0,'-5'-7'358'0,"6"7"-139"16,-2-1-13-16,1 1-40 16,-1-1-27-16,0 1-51 15,1 0-26-15,-1 0-29 16,1 0-8-16,0 0-10 15,0 0-2-15,1 12 0 0,2 12 2 16,3 29 2-16,-6-25-1 16,0 0-2-16,0-2-2 15,1-3-5-15,2 3-1 16,-3-6-3-16,-1-4 3 16,1 0-1-16,1-8 1 15,0-1 2-15,0-6-1 16,0-2-18-16,-1 0-30 0,-1 0-113 15,1 0-134-15,0-5 180 16</inkml:trace>
  <inkml:trace contextRef="#ctx0" brushRef="#br0" timeOffset="9913.35">26621 5789 433 0,'-2'0'227'16,"1"0"-45"-16,0 0 10 0,0 0-36 15,0-1-17-15,0-1-36 16,0 1-17-16,0 1-13 16,1 0-6-16,0 0-18 15,0 0-6-15,0 0-11 16,0 0-3-16,0 0 0 15,-1 0-3-15,0 0-5 16,-2 4-5-16,0 19-10 16,-49 33-2-16,22-13-1 15,-7 8 0-15,4 8 0 16,2 4 1-16,3 0-1 16,5-1-1-16,-16-1 1 15,6 3 0-15,-5-9 0 16,1-4 3-16,10-6 3 15,2-2 2-15,4-7 5 16,0-4 1-16,5-4-1 0,-1-8-1 16,6-2-3-16,5 1-1 15,0-9-2-15,4 0-2 16,1-5-2-16,0-2-2 16,1-1-2-16,0-2 1 15,0 0-2-15,-1 0-2 16,1 0-11-16,-1-2-6 15,1 1-7-15,0 0-3 0,0 1-14 16,0-1-26-16,0 0-152 16,0 0 148-16</inkml:trace>
  <inkml:trace contextRef="#ctx0" brushRef="#br0" timeOffset="10755">26754 5804 538 0,'0'-1'283'0,"0"0"-69"16,0 0-1-16,0 0-55 15,0 0-17-15,0-1-33 16,0 1-13-16,0 0-23 15,0 0-12-15,0 0-22 16,0 0-13-16,0 1-14 16,0-1-6-16,0 1-5 15,0 0-2-15,1 0 0 16,27 15 0-16,21 41 1 16,-25-23-1-16,2 5 2 0,-4 6 0 15,10-2 0-15,8 3 0 16,4-3 0-16,-1 0 1 15,7 6-1-15,2 3 1 16,2 5 0-16,0-2-1 16,1 0 2-16,-7-11 0 15,-6-3 4-15,-10-10 2 16,-4-1 10-16,1 0 4 0,-10-6 7 16,4 6 2-16,-10-10-2 15,-4-2-2-15,0-4-7 16,-3-4-4-16,0-2-4 15,-2-3-2-15,-1-1 0 16,3 4 0-16,-4-5-2 16,0 0-2-16,0 0-2 15,-2-2 0-15,0 0-2 16,0 0 1-16,0 0 5 16,0 0 3-16,0 0 6 15,0 0 3-15,0 0 4 16,0 0-14-16,0 0-82 15,0 0-86-15,0 0 93 16</inkml:trace>
  <inkml:trace contextRef="#ctx0" brushRef="#br0" timeOffset="11202.38">27546 5914 703 0,'0'5'325'0,"-2"-5"-135"16,0-1-21-16,1 1-40 16,0 0-26-16,0 0-31 15,1 0-13-15,0 0-6 16,1 10 4-16,1 6 2 16,4 22-1-16,-6-19-12 15,1 2-8-15,-1 0-15 16,0 2-6-16,1 2-8 15,-1-3-1-15,3 0-2 16,1 0-1-16,-3-7 2 16,1-2 1-16,-2-6 2 0,2-1 2 15,0-6 0-15,-1 0-21 16,-1-1-95-16,0 0-67 16,0 0 96-16</inkml:trace>
  <inkml:trace contextRef="#ctx0" brushRef="#br0" timeOffset="12250.42">28112 7186 523 0,'-1'0'283'16,"0"0"-50"-16,1 0 5 16,0 0-64-16,0 0-21 15,0 0-46-15,0 0-15 16,0-1-16-16,0 0-9 16,-3-9-16-16,-1-5-7 0,-20-25-7 15,4 24-4-15,-2 6-10 16,0-1-6-16,1 5-15 15,-1 5-3-15,5 3-11 16,0 2-3-16,5 4-5 16,12 9-2-16,-9 0 0 15,9 7 2-15,-7 3 5 16,0-1 2-16,8 4 6 16,-1-1 2-16,4-4 2 15,-4-3-1-15,12-5 2 16,-9-6-1-16,14-2 3 15,-2-3-1-15,2-6 3 16,6-4 1-16,-3-7 4 0,6 0 1 16,-9-5 3-1,0-1 6-15,-9 3 11 16,-4-3 6-16,-3 6 9 0,1 4 0 16,-2 1-6-16,1 3-7 15,0 3-16-15,-1 0-8 16,0 0-16-16,0 0-5 15,0 0-1-15,0 0 4 16,1 4 10-16,6 14 2 16,8 22 3-16,-11-29 0 15,5 1 0-15,-1 0-1 0,1 1-1 16,1 2-1-16,-1-6 0 16,5 3-3-16,-1-5-37 15,-1-7-48-15,0-2-177 16,0-6 169-16</inkml:trace>
  <inkml:trace contextRef="#ctx0" brushRef="#br0" timeOffset="14212.48">26088 5999 290 0,'-1'0'258'0,"0"0"74"16,0 0-33-16,0 0-88 15,0 0-38-15,0 0-62 16,0-1-25-16,0 0-30 15,0 0-9-15,-1 0-14 16,1-1-7-16,-3 1-15 16,-7 1-8-16,1 3-9 15,-3 1-6-15,-23 20-4 16,33-10 0-16,-1 3 0 16,2-1 3-16,4 4 4 0,7 2 3 15,-3-7 3 1,8 5-1-16,-2-13-1 0,-1-2 0 15,7-5 1-15,-1-5 3 16,1-4 0-16,0-10 1 16,1 0 4-16,-3-3 2 15,-4 2 10-15,-1 5 5 16,-10-1 16-16,-2 2 8 16,-8 4 7-16,-3 2 1 15,-3-2-8-15,-3 2-9 0,3 1-12 16,-5-2-7-16,6 9-13 15,2 1-4-15,3 0-7 16,2-1-6-16,2 2-7 16,0-2-7-16,3 4-34 15,6 8-67-15,-3 0-234 16,7 8 236-16</inkml:trace>
  <inkml:trace contextRef="#ctx0" brushRef="#br0" timeOffset="15202.19">26125 7127 579 0,'-33'-4'289'16,"31"4"-92"-16,2 3-7 15,0-3-68-15,0 0-32 16,0 0-57-16,0 0-18 15,0 0-8-15,0-2 0 0,6 1 4 16,8-2-1-16,38-10-2 16,-27 5-1-16,3-3 1 15,2 1 4-15,-7-3 7 16,-1-3 6-16,-9 1 13 16,3 5 8-16,-10-5 16 15,0 6 3-15,-10-1-1 16,-13-13-4-16,0 13-14 15,-8-3-5-15,1 3-12 16,2 9-7-16,-5 1-8 16,5 0-3-16,5 10-5 15,2-2-3-15,8 8-3 16,2 5-2-16,2-5 2 16,4 9 2-16,4-5 1 15,2-5 1-15,8 4 1 16,0-5 0-16,7 1 2 0,2 1-1 15,6-3 1-15,1-2-1 16,-1-4-1-16,-7-4 0 16,2-3 1-16,-2-1-1 15,-7-4 0-15,7 3 0 16,-16-5-66-16,-2-1-75 16,7 4 86-16</inkml:trace>
  <inkml:trace contextRef="#ctx0" brushRef="#br0" timeOffset="19698.97">24559 5742 234 0,'-1'-1'168'0,"0"-1"12"16,0 1-22-16,-1 0-32 15,1 0-8-15,0 0 3 16,0 0 1-16,0 0-8 15,0 0-1-15,0 0-10 16,0 0-5-16,0-1-17 16,0 1-12-16,0 0-25 15,-1 0-10-15,1 0-18 16,-1 1-5-16,-7 3-9 16,2 7-2-16,-12 19-4 15,-29 37 0-15,19-17 0 16,1 6 1-16,-4 8 1 15,-8-4 1-15,0 10 2 16,-2-4 2-16,8 0 2 16,6 0 2-16,3-6 1 0,4 1-1 15,3-12 1-15,1-4 1 16,4-13 1-16,0-14 1 16,6-1 0-16,7 0-2 15,-2-10 1-15,2-1-1 16,0-5-3-16,-1-1-4 15,0 0-5-15,1 0-4 16,0 0 0-16,0 0 1 0,0 1 4 16,0-1 2-16,0-1-23 15,0 1-18-15,0 0-77 16,0 0-85-16,0 0 130 16</inkml:trace>
  <inkml:trace contextRef="#ctx0" brushRef="#br0" timeOffset="20484.03">24017 6737 349 0,'-1'-1'179'0,"0"0"-47"15,0 1-22-15,-1 0-21 16,1 0-2-16,0 0 0 16,0-1-2-16,0 1-7 15,0 0-4-15,0 0-1 16,0 0 0-16,0 0 4 16,0 0 2-16,0 0 6 0,-1 0 3 15,1 0 3-15,0 0-1 16,0 0-15-16,0 0-10 15,0 0-28-15,0 0-11 16,0 0-17-16,-1 2-5 16,-9 22-5-16,-29 36-2 15,21-15-2-15,1 10 0 16,-9 10 1-16,-7 7 1 16,0 5 2-16,-9 1-1 0,6 1 2 15,6-5 0-15,4-6 1 16,3-10 1-16,4-1 4 15,-3-10 0-15,8-6 0 16,0 0 2-16,4-15 0 16,8 0 0-16,-1-14 0 15,1-2-1-15,-1-8-2 16,-3-4-3-16,7 2-4 16,0 0-4-16,0 0-26 15,0 0-26-15,0-1-117 16,0 0 113-16</inkml:trace>
  <inkml:trace contextRef="#ctx0" brushRef="#br0" timeOffset="21157.4">23761 5901 589 0,'32'-4'349'15,"-29"2"-96"-15,-8-2-17 16,-9-6-27-16,6 7-73 0,1 3-28 16,-2 0-51-16,2 3-18 15,-5 3-29-15,3 5-10 16,-1 5-16-16,2 6-4 16,5 3 1-16,-3-8 1 15,11 5 6-15,1-8 0 16,6-3 1-16,6 3 1 0,1-11 3 15,-2-3 2 1,7-1 5-16,4-4 2 0,-6-5 2 16,-3 0 2-16,-7-4 3 15,-17-11 6-15,7 12 20 16,2 0 10-16,-6 0 14 16,8 11 3-16,-19-7-14 15,-5-1-11-15,-3 4-24 16,-2 3-11-16,8 3-16 15,4 2-4-15,2 4-57 16,2-1-57-16,2 0-192 16,5 10 200-16</inkml:trace>
  <inkml:trace contextRef="#ctx0" brushRef="#br0" timeOffset="21907.71">23353 7003 674 0,'0'-7'394'0,"-6"-5"-100"15,1 7-59-15,-2 0-36 16,-8 2-82-16,2 3-31 15,-6 2-51-15,-1 4-14 16,-1 0-19-16,1 2-5 16,6 7-9-16,1-3-5 15,8 7-6-15,6 5 1 0,3-6 4 16,6 2 2-16,3-6 7 16,0-7 3-16,4-2 4 15,-1-5 2-15,4-3 2 16,3 1 2-16,-6-6 3 15,7-1 1-15,-11-3 11 16,-3 0 12-16,-3 4 29 16,-14-6 12-16,7 4 6 15,-4 2-8-15,-4-4-25 16,0 0-11-16,-5 4-16 16,-4-5-8-16,7 9-12 15,4 5-13-15,-7-1-30 16,10 10-33-16,-3 1-118 15,-1 3-68-15,5 8 157 16</inkml:trace>
  <inkml:trace contextRef="#ctx0" brushRef="#br0" timeOffset="22810.77">23020 7835 888 0,'-3'-8'381'0,"1"4"-209"16,2 5 3-16,-2 0-50 16,1-1-43-16,0 0-60 15,1 0-22-15,0 1-11 16,4 20 2-16,3 32 5 16,-4-22 4-16,-2 2 1 15,0 6 3-15,-1-2 0 16,0-3 0-16,0-5 0 15,0-5 0-15,0-7 1 16,-3-7 1-16,3-3 5 16,-1-2-1-16,0-5-6 15,-2 0-5-15,3-1-22 16,-1 0-3-16,0-1-9 16,1-12-2-16,2-7 8 15,17-28 2-15,-3 26 11 0,6 2 5 16,-3 4 13-16,-4-4 3 15,3 12 6-15,-2 3-2 16,0 5 1-16,-2 2 4 16,-1 3 4-16,-3-1 5 15,-1 7 0-15,1 9-1 16,-5-4-3-16,-4 5-2 16,-1-2 8-16,-8-4 11 0,0 3 21 15,-3 1 11-15,-7-5 8 16,2 2-1-16,-6-6-13 15,-2-4-7-15,0-1-19 16,-5-4-11-16,9-1-21 16,5 1-17-16,6-3-62 15,9 3-58-15,2-5 80 16</inkml:trace>
  <inkml:trace contextRef="#ctx0" brushRef="#br0" timeOffset="25064.58">24694 5851 536 0,'-2'-1'257'15,"1"0"-117"-15,0 0-11 16,0 0-19-16,0 0-36 16,0 0-18-16,0-1-28 15,0 1-6-15,0 0-9 16,1 0-4-16,0 1-5 16,0 0-1-16,1 2 0 15,12 13 2-15,39 39-1 0,-25-21-1 16,8 8 1-1,5 7 0-15,-3-2-1 16,2 0 1-16,-3 1 0 0,6 0-1 16,4 6 0-16,-2-6 0 15,9 5 4-15,-6-6 4 16,5 2 19-16,-2 1 13 16,-7-9 12-16,-8 2 2 15,-11-11-6-15,-10 0-7 0,-3-7 0 16,6-3 1-16,-12-9-1 15,8-3 1-15,-10-7 10 16,-4-2 5-16,-2-2-24 16,2 1-40-16,0 0-159 15,-4-6 105-15</inkml:trace>
  <inkml:trace contextRef="#ctx0" brushRef="#br0" timeOffset="25409.21">25380 5906 847 0,'7'10'359'0,"-7"-5"-185"15,3 4-18-15,-4 3-35 16,4 5-23-16,-3 5-42 16,-2 5-19-16,6 1-13 0,-14-5-4 15,10 1-7-15,-8-10-3 16,8 1-4-16,0-4 0 15,0-3-48-15,7 4-54 16,-6-2-235-16,5 0 212 16</inkml:trace>
  <inkml:trace contextRef="#ctx0" brushRef="#br0" timeOffset="26301.58">25486 7002 560 0,'-2'-5'341'15,"2"5"-71"-15,-2-4-18 16,2 4-36-16,-1-1-59 16,0 0-30-16,0 0-58 15,-2-5-17-15,-3 0-20 16,-5-3-8-16,-27-24-12 16,24 24-5-16,5 9-13 15,5 7-9-15,0-4-12 16,4 14-5-16,-6-7-2 0,0 6 2 15,1 9 8-15,-1-2 4 16,7 6 8 0,9-3 2-16,-3-9 2 0,0-7 0 15,5-6 2-15,-6-10 2 16,11-4 1-16,8 0 0 16,-7-12 2-16,-7-7 1 15,-1 1 4-15,-2 1 4 16,-3 2 5-16,4 5 3 0,-9-4 2 15,-2 0 1-15,-3 2-1 16,-2 2 0-16,6 6 7 16,0 7 3-16,1 4-2 15,1 6-3-15,-3-1-22 16,2-2-9-16,0 0-8 16,0 17-2-16,6 47 9 15,0-26 6-15,6-2 4 16,7 1 1-16,-3-10 1 15,1-5 0-15,-1-4 0 16,-3-9 0-16,3 3-2 16,-4-5-52-16,-3-4-365 15,1 2 299-15</inkml:trace>
  <inkml:trace contextRef="#ctx0" brushRef="#br0" timeOffset="29535.73">24080 6766 358 0,'0'0'223'15,"0"2"-40"-15,-1-1-58 16,1-1-27-16,0 0-43 15,-1 0-12-15,1 0-2 16,0 0 1-16,0 0 4 16,0 0 2-16,7 16-6 15,37 38-5-15,-26-24-9 16,0 2-7-16,10 13-8 16,0-1-5-16,9 13-4 15,0 5-1-15,6 4-2 16,-1 0 2-16,1-3-1 15,2 1 1-15,-3-4-1 16,-1-3 0-16,0-1 2 0,-4-4 4 16,-18-25 24-1,-10-12 12-15,1-1 27 16,24 37 12-16,-12-19 8 0,-3-2 8 16,-16-26 2-16,-3-4 0 15,0 0-14-15,-1-1-10 16,0 0-24-16,0 0-12 15,0 0-60-15,-1 0-43 16,1-1-140-16,-2 0-156 16,-7-10 230-16</inkml:trace>
  <inkml:trace contextRef="#ctx0" brushRef="#br0" timeOffset="30523.17">24591 6959 737 0,'-4'-2'359'0,"4"0"-107"15,1 7-24-15,-1-5-40 16,0 0-41-16,0 0-66 15,-1 0-19-15,0 0-20 16,0 0-4-16,0 2-10 16,-1 22-7-16,-1 24-10 15,3-28-2-15,2-1-3 0,0-4 0 16,1 1-2-16,2 3-1 16,-3-3-1-16,0-2 0 15,1-2-37-15,2-1-37 16,0-2-153-16,-2-4 142 15</inkml:trace>
  <inkml:trace contextRef="#ctx0" brushRef="#br0" timeOffset="31385.67">24976 7984 427 0,'0'-1'243'16,"0"0"-20"-16,-1 0-22 15,1 0-26-15,0-1-18 0,0 1-29 16,0 0-9-16,0 0 0 15,0 0 1-15,0 0-4 16,0 0-7-16,0 0-25 16,-6-13-11-16,1 4-22 15,-15-21-9-15,8 28-20 16,3 3-8-16,-7 1-14 16,2 0-6-16,-2 8-12 15,-1-3-6-15,11 12-10 16,4 4 0-16,3 1 4 15,9 5 5-15,-2-5 13 16,0-4 3-16,1-1 5 16,-1-2 2-16,10-4 2 15,-12-2 1-15,20-3 1 16,3 3 0-16,-9-7 1 0,5 2 1 16,-13-5 2-16,0-5 0 15,-1 1-25-15,0 1-58 16,-5-4-200-16,3 4 181 15</inkml:trace>
  <inkml:trace contextRef="#ctx0" brushRef="#br0" timeOffset="61982.39">25412 4325 788 0,'0'-7'294'15,"0"6"-207"-15,-2 0-15 16,2 0-9-16,0 0-20 15,0 0-34-15,0 0-10 16,3-3 0-16,2-7 3 16,-1 3 5-16,27-30 2 0,-23 35 3 15,8 3 1-15,-2 1 0 16,2 8-1-16,-6-5-3 16,2 6 1-16,-8-4 4 15,-4-3 4-15,0 1 12 16,-6-3 4-16,-1 6 2 15,-4-5-3-15,0 4-9 16,-1 1-6-16,-3-7-4 16,-2 0-1-16,8-2-4 15,4 0 0-15,3-1-5 16,3-2-4-16,-1 4-3 16,0 0-5-16,0 0-8 15,0 0-4-15,0-3-4 16,1-4 0-16,-1 7 11 15,8-2 8-15,1-4 14 16,-7 5 8-16,7-1 4 0,2 1 1 16,-6 4-5-16,2 1-1 15,-6-3-4-15,-1 0 0 16,0 2 4-16,3 9 4 16,-2-2 5-16,-1 1 1 15,-6 22 1-15,-9-31-3 16,8-1-6-16,-8-4-6 15,10 1-10-15,-9-8-5 0,6 0-11 16,1 2-3-16,6-4-5 16,1 0-2-16,4 2-2 15,5 1 1-15,2 1 4 16,14 9 4-16,-11-4 8 16,7 4 4-16,-3 0 15 15,-4 2 6-15,2 4 9 16,-6-6 2-16,-4 8-5 15,0 2-1-15,-5 0-2 16,-2-1 2-16,-7 2 3 16,-2-4 2-16,-5 2-1 15,1 2 0-15,-2-9-3 16,-10-4-1-16,13-1-3 16,7 1-1-16,-8-6-5 15,8 3-2-15,-4-4-7 0,-5-3-3 16,10 3-11-16,-1-2-8 15,9 7-10-15,5 4-2 16,2-3 7-16,5 3 7 16,1 2 15-16,-7-2 4 15,7 7 7-15,2 5-1 16,-12-1 3-16,2 2-1 16,-8-1 2-16,-8-4 2 15,4 1 3-15,-3-2 1 16,4-1 4-16,1 1 3 0,-6-7 1 15,5-2-1-15,-6-4-8 16,-3-5-5-16,4 1-13 16,6 0-6-16,-4-5-4 15,3 2-4-15,5 2-5 16,-5 2-2-16,11 5-1 16,5 5 2-16,-3 0 11 15,5-1 3-15,1 6 9 16,0 1 3-16,-2 2 2 15,-4 1 2-15,-7-3 2 16,2 4 1-16,-5-3 7 16,-8 1 3-16,-2-4 1 15,-4-3 0-15,-2 0-4 16,-5-3-3-16,8 0-3 16,-4-3-3-16,10-2-4 15,-1-1-3-15,1-3-6 0,8 2-4 16,-4-3-6-16,13 5-5 15,-7-5-5-15,3 3 1 16,6 4 1-16,-7 0 4 16,8 4 9-16,-5 0 3 15,0 3 8-15,4 1 4 0,-4 4 3 16,-6-7 2-16,2 3 5 16,-4 1 2-16,-2-4 2 15,-2 4 1-15,-4-3-5 16,-1-2-3-16,6 0-8 15,4 0-2-15,-4-4-4 16,3 3-1-16,-1 0-4 16,-1 0 0-16,0-4-5 15,-2-3-3-15,2 2-4 16,1 5-3-16,1-5 2 16,-2 1 2-16,2 4-39 15,0 0-68-15,0 0 81 16</inkml:trace>
  <inkml:trace contextRef="#ctx0" brushRef="#br0" timeOffset="64360.96">14264 7408 333 0,'0'-1'203'0,"0"0"-30"15,0 0-2-15,0 0-32 16,0 0-18-16,0-1-15 0,0 1-4 16,0 1-19-16,0 0-12 15,0 0-19-15,0 0-8 16,0 0-17-16,0 0-7 15,0 0-10-15,-1-1-4 16,1 0-6-16,0 0 0 16,0 0 1-16,0 1-1 15,0 0-1-15,0 0-3 16,0 0 0-16,1 0-1 0,19 8 1 16,27-2 3-16,-20-2 1 15,4 0-1 1,-6-5 1-16,8 10 0 0,-13-8 1 15,-11-5 0-15,13 7 1 16,-14-3 0-16,8 0 0 16,2 3 1-16,-12-3 0 15,2-2 3-15,-2-1 9 16,-4-3 9-16,-2 6 24 16,4 1 11-16,-6-1 3 15,1 0-23-15,0 0-177 16,0 0 104-16</inkml:trace>
  <inkml:trace contextRef="#ctx0" brushRef="#br0" timeOffset="65965.13">24884 4809 141 0,'0'-1'92'0,"0"0"5"0,0-1-5 16,0 1-19-16,0 1-8 15,0 0-4-15,0 0 1 16,0 0 15-16,0 0 9 15,0 0 3-15,0-1-5 16,0 1-21-16,0-1-14 0,0 0-26 16,0 1-9-16,0 0-11 15,0 0-1-15,1 6-1 16,-1 8 3-16,1 4 1 16,0 28-1-16,-3-30 1 15,-4-2 0-15,6-2-1 16,4-1-1-16,-4-1-2 15,11 3-1-15,-8-6 0 16,6 1-1-16,2-4 0 16,-10-3 2-16,6 1 1 15,6-1 1-15,-1-2 4 16,-4-7 1-16,7 3 4 16,-5-4-1-16,1 2-7 15</inkml:trace>
  <inkml:trace contextRef="#ctx0" brushRef="#br0" timeOffset="68168.1">14702 7424 508 0,'-6'-3'268'0,"2"1"-77"16,0 1 0-16,0-1-42 16,-1 0-27-16,2 0-35 15,1 1-11-15,-1 0-26 16,2 1-14-16,0 0-24 15,-1 0-10-15,1 0-17 16,0 0-6-16,0 0-3 16,1 0 4-16,0 0 10 0,0-1 4 15,18 0 5-15,24-4 0 16,-25 5 1-16,-1 1 0 16,-3 0 0-16,0 2 1 15,5 1 1-15,-3-2 0 16,2-1 2-16,1 4-4 15,-11-5-102-15,2 1-125 16,-12-1 143-16</inkml:trace>
  <inkml:trace contextRef="#ctx0" brushRef="#br0" timeOffset="69325.71">24144 6102 335 0,'0'-1'188'0,"0"0"-34"15,0 0 13-15,0-1-50 16,0 1-37-16,0 0-56 16,0 0-17-16,0 1-9 15,0 0-1-15,0 0 3 0,0 0 0 16,3 10 5-16,3 3 6 16,24 23 11-16,-26-28 5 15,-2-4 7-15,-2-4-2 16,2 4-10-16,-2-4-4 15,0 0-9-15,0 0-3 16,0 0 0-16,0 0 0 16,0 0 0-16,11 3 1 0,-1-2 1 15,3-1 2-15,30-2-25 16,-26-4-78 0,3-7 64-16</inkml:trace>
  <inkml:trace contextRef="#ctx0" brushRef="#br0" timeOffset="71477.27">14981 7432 170 0,'0'0'123'15,"-3"0"-12"-15,2-1 7 16,1 1 27-16,0 0 2 16,0 0 3-16,0 0 5 0,0 0-3 15,0 0-13-15,0 0-9 16,0 0-24-16,0 0-16 15,0 0-38-15,0-1-14 16,0 0-21-16,0 1-7 16,0 0-9-16,0 0-1 15,0 0-8-15,0 0-2 16,0 0 0-16,1 0 0 0,11 4 5 16,-5-2 0-16,5 3 1 15,26 8 1 1,-25-15 1-16,9 8 2 15,-10-10 0-15,-1 0 2 0,1 4 0 16,-3-4 0-16,0 4 1 16,-1-2-1-16,-1 1 1 15,2 5-1-15,-2-5 0 16,-3 1 0-16,-1 0 3 16,-3-5 3-16,0 4-62 15,-1 1-306-15,0 0 255 16</inkml:trace>
  <inkml:trace contextRef="#ctx0" brushRef="#br0" timeOffset="72617.88">24433 7463 405 0,'-2'-5'216'0,"1"4"-39"0,0 0-24 16,-8-4-16-16,8 4-4 16,-2 0-17-16,2-1-12 15,0 1-37-15,0 0-21 16,0 0-34-16,0 0-13 16,0 0-15-16,1 0 2 0,0 1 5 15,5 1 4-15,13 2 5 16,16 2 1-16,-13-3 7 15,-2-1 8-15,-5-3 19 16,5 6 10-16,-12-6 13 16,-4-1 1-16,0 0-11 15,-3-11-8-15,5 5-20 16,-2 0-7-16,1-3-6 16,2 6-1-16,-5-2-36 15,-4-7-51-15,0 7-324 16,3-1 273-16</inkml:trace>
  <inkml:trace contextRef="#ctx0" brushRef="#br1" timeOffset="89555.57">15458 7408 471 0,'-9'2'262'15,"6"-2"-27"-15,-7 1-25 0,9-1-25 16,0 0-27-1,0 0-40-15,0 0-9 0,0 0-15 16,-1 0-12-16,1 0-29 16,0 0-14-1,0 0-29-15,0 0-10 0,0 0-11 16,0 0-2-16,1 0 7 16,0 0 2-16,13 4 3 15,2-1 1-15,25 2 0 16,-28-10 2-16,0 2-1 15,-1-3 1-15,6 4 1 16,-11 0 0-16,-4 0 5 16,5 5 4-16,-11-3-27 15,8 3-70-15,-4-1 57 16</inkml:trace>
  <inkml:trace contextRef="#ctx0" brushRef="#br1" timeOffset="91082.1">26160 5214 313 0,'-2'-7'202'0,"1"5"18"15,0 1-55-15,0 0-29 16,0 0-36-16,0 0-58 15,0 0-33-15,1 0-31 16,0-1-1-16,0 1 10 16,0 0 11-16,11-1 11 15,3 2 0-15,29 7-1 16,-28-2 0-16,-1-1 1 0,6 4 15 16,-8-10 24-16,5 2 9 15,-5-7 19-15,-11-7 2 16,6 4 5-1,-7-5 3-15,0 0-5 0,1 2-8 16,-1 2-23-16,-1-1-9 16,-1 6-17-16,2-2-7 15,-2 1-28-15,-1 1-30 16,-1-1-77-16,1-1-69 0,4 4 115 16</inkml:trace>
  <inkml:trace contextRef="#ctx0" brushRef="#br1" timeOffset="93602.01">27170 6297 207 0,'-1'-1'145'15,"0"0"3"-15,0-1-14 16,0 1-57-16,0 0-21 16,0 0-25-16,0 0-5 15,-1 1-4-15,1 0-2 16,0 0-1-16,0 0 5 0,0 0 11 15,0 0 6-15,0 0 6 16,0 0-5-16,0 0-8 16,0 0-4-16,1 0-5 15,0 0 1-15,0 0-1 16,0 0-2-16,0 0-7 16,0 0-4-16,0 0-6 15,0 0-1-15,-2 0-3 16,2 0-1-16,0 0-1 15,0 0-3-15,0 0 0 16,0 0-2-16,0 0 1 16,-1 0 0-16,0 0 1 15,0 0 2-15,0 0 2 16,0 0 3-16,1 0 3 16,0 0 1-16,0 0 0 15,0 0-2-15,-1 0-4 0,1 0-2 16,0 0-2-16,0-1-2 15,0 1-1-15,0 0 0 16,0 0 2-16,0 0 0 16,0 0 2-16,0 0 1 15,0 0 5-15,6 1 3 16,10 1 7-16,32 11 2 16,-28-9-5-16,-7-4 0 0,5 0 7 15,-4-1 8-15,-1 1 16 16,-1-2 10-16,-5-1 12 15,4 2 2-15,-4-5 6 16,-3-1 0-16,-4-2-8 16,-6-4-4-16,0 6-12 15,3 0-7-15,1 1-13 16,2 3-6-16,-2-4-59 16,2 5-58-16,-1 1-171 15,-1 0-229-15,1 1 314 16</inkml:trace>
  <inkml:trace contextRef="#ctx0" brushRef="#br1" timeOffset="94730.73">15766 7396 613 0,'-8'2'290'0,"5"-2"-122"16,-3 0 2-16,5 0-32 15,0 0-34-15,0 0-41 16,0 0-11-16,0 0-24 16,0 0-10-16,0 0-14 15,-1 0-3-15,2 0 2 0,0 0 0 16,19 6-1-16,31 6 1 15,-29-10 0-15,-3-2-1 16,-2-1 2 0,-9-4 0-16,4 4 3 0,-8 2 3 15,-3-1 3-15,-3-2 3 0,2 1 2 16,-1 0-25 0,1 0-156-16,0 0 119 0</inkml:trace>
  <inkml:trace contextRef="#ctx0" brushRef="#br2" timeOffset="126563.56">25261 10473 751 0,'27'9'366'0,"-31"-9"-108"16,-1 0-47-16,3-2-48 16,2 2-31-16,0 0-48 0,-1-1-15 15,0 0-24-15,0 0-9 16,0 0-22-16,1 0-10 15,0 0-19-15,0 0-8 16,0 0-4-16,0-1 3 16,0 2 12-16,3 0 5 15,6 4 6-15,4 2 1 16,20 16 2-16,-34-15 4 0,-4 0 4 16,-3-3 3-16,-2 0 2 15,4-1 2-15,1-2-1 16,-1 3-1-16,-4-5-2 15,1-5-4-15,-1 1-6 16,1-3-3-16,5-1-6 16,4 2-3-16,0-2-5 15,1-1-1-15,5 2 2 16,2 3 3-16,4 0 5 16,1 3 4-16,-2 1 3 15,3 2 3-15,-7 1 2 16,-7 1-1-16,2 0 3 15,-3-3 3-15,0 0 5 16,0 0 1-16,0 0 1 0,0 0 0 16,-2 0-1-16,-3 4 2 15,-4 1 2-15,-3-2-1 16,-23 0-6-16,31-8-3 16,2 0-13-16,-1-1-6 15,7 1-3-15,-2 0 0 16,4 4 7-16,9 1 2 15,-5 1 3-15,9 3 1 16,-7 0 1-16,1 2 1 16,-10-1-1-1,-1-3 0-15,1 0 1 0,-2-2-1 0,0 0 5 16,0 0 6-16,-1 0 17 16,0 0 10-16,0 0 9 15,-3 1-2-15,-12 7-14 16,-27 1-9-16,31-15-19 15,2-2-7-15,5 3-21 16,3 2-8-16,1-1-42 16,0 3-45-16,1 0-128 15,0 0-133-15,0 0 233 16</inkml:trace>
  <inkml:trace contextRef="#ctx0" brushRef="#br2" timeOffset="127127.71">25367 10040 901 0,'8'-3'359'0,"-8"-4"-212"16,-13 2-1-16,17 3-14 15,-6 1-32-15,9 4-65 16,6 3-10-16,-9 5-7 16,1 4-2-16,2 5 0 15,0 3-2-15,0 3-6 16,4-3 0-16,-1-4-2 16,1-5 0-16,1-4 4 15,-10-4 5-15,-2-6 17 16,-10 0 10-16,4-5 12 0,6 3-3 15,-6-4-18-15,8-3-12 16,-2-8-17-16,1-1-4 16,4-7-7-16,6 2 1 15,-11 0 2-15,2 2 0 16,6 7 1-16,-8 2-1 16,13 4-3-16,3 2 0 15,-4 4-99-15,10 0-101 0,-1 2 130 16</inkml:trace>
  <inkml:trace contextRef="#ctx0" brushRef="#br2" timeOffset="127516.66">25682 10036 744 0,'1'5'363'16,"-1"2"-166"-16,0 2-49 15,-3-1-18-15,1 9-65 16,0-3-24-16,3 6-18 16,5 4-4-16,1-10-6 15,4 8-2-15,3-10-2 16,-6-12-1-16,8 5 1 0,-4-6 0 16,4-4 0-1,9 9 2-15,-14-13 3 0,1-1 1 16,-7-7 3-16,-2-3 3 15,1 1-5-15,-4-1-5 16,-11 2-11-16,-9 0-8 16,-4 8-8-16,-2 2-2 15,-1 7-3-15,2 1 2 0,9 6-3 16,3 1-4-16,7 1-21 16,3 2-36-16,3-4-158 15,2 5-186-15,7-4 266 16</inkml:trace>
  <inkml:trace contextRef="#ctx0" brushRef="#br2" timeOffset="127834.58">25811 10085 355 0,'10'0'301'16,"6"1"36"-16,-10 4-111 16,-5-3-57-16,0 4-88 15,0 3-37-15,-1 4-33 16,0 0-3-16,3 0-4 15,2 4 0-15,7-8 1 16,1-3 4-16,2 2 10 0,-6-8 1 16,0 0-2-16,1-1-1 15,1-5-6-15,-1-1 4 16,5-2 24-16,-4 2 19 16,-5-7 28-16,-8 2 4 15,-10-7-10-15,9 3-14 16,-12 1-27-16,5 3-10 15,1 6-23-15,-1 3-9 16,3 4-19-16,-2 3-3 16,0 3-1-16,3 2 0 0,0-2-5 15,6 3-39-15,0-4-135 16,7-1-153-16,4-11 214 16</inkml:trace>
  <inkml:trace contextRef="#ctx0" brushRef="#br2" timeOffset="128052.07">26184 9808 914 0,'-5'6'401'16,"-3"8"-190"-16,-2 9-114 15,-1 5 0-15,2 12-42 16,4 7-23-16,5-4-21 0,3 5-4 15,9-13-3-15,5 3-2 16,7-13 0-16,5-3-1 16,-2-2-47-16,3-9-94 15,-10-1 93-15</inkml:trace>
  <inkml:trace contextRef="#ctx0" brushRef="#br2" timeOffset="128245.48">26148 9960 1023 0,'3'4'448'15,"8"2"-261"-15,1 0-34 16,-1-2-12-16,6 1-50 16,-1-5-20-16,3 5-36 15,2-4-16-15,3 1-75 16,0 5-91-16,-3-4 95 15</inkml:trace>
  <inkml:trace contextRef="#ctx0" brushRef="#br2" timeOffset="129914.87">24916 10937 451 0,'39'-20'274'0,"-39"16"-26"16,2-2-19-16,-2 2-53 16,1 2-26-16,-1 1-33 15,0 0-11-15,0-1-20 16,0 1-6-16,0 0-8 15,-1 0-3-15,0 0-4 16,0 0-3-16,0 0-1 16,1 0 3-16,0 0-5 15,0 0-5-15,-1-1-17 16,0 2-11-16,0 0-10 16,-13 9-4-16,-42 50-4 0,11-25-1 15,-6 17-2-15,-5 7-2 16,-11 5 0-16,2 7-1 15,5-1-2-15,3-3 0 16,15-3 0-16,8-1 0 16,4-13 1-16,2-6-1 15,5-14 1-15,0-5 0 0,9-5 0 16,1-8 0-16,6-2 0 16,7 2 0-16,-2-11 0 15,3 5-2-15,0-6-7 16,-1 1-2-16,0 0-17 15,0-1-9-15,0 1-40 16,-1-1-32-16,1 0-100 16,0 0-101-16,0 0 196 15</inkml:trace>
  <inkml:trace contextRef="#ctx0" brushRef="#br2" timeOffset="132762.2">24021 12207 429 0,'0'-1'305'15,"0"0"-27"-15,0 0-23 16,0 0-28-16,0-1-63 15,0 1-24-15,2-4-43 16,2-5-19-16,-2-3-27 16,1-31-8-16,-9 32-4 15,-6-4-2-15,0 4-1 16,1 4-4-16,-5-1-9 16,6 5-5-16,-5 3-9 15,7 8-5-15,-5 3-13 16,2 9-8-16,0 2-13 15,-3-5-1-15,10 9 4 16,0-1 6-16,9-2 12 0,7 1 4 16,-1-7 5-16,-11-9 0 15,11 1 0-15,-6-5 0 16,12 0 1-16,-1-3 0 16,-2-3 0-16,1-6 2 15,-1-4 2-15,7-1 2 16,-8-1 6-16,-7-3 2 15,-2 5 13-15,-4 2 6 16,-1 9 9-16,-1-2-1 0,4 6-12 16,-2-2-10-16,0 0-14 15,0 0-5-15,2 12-1 16,3 4 0-16,16 29 0 16,-6-25 0-16,-2-7-2 15,2-1 1-15,-4-4-49 16,-4-5-61-16,2 0 72 15</inkml:trace>
  <inkml:trace contextRef="#ctx0" brushRef="#br2" timeOffset="133512.43">24060 10962 423 0,'-3'-9'245'0,"1"-2"11"16,1 4-26-16,-4-1-10 15,-7 1-33-15,0 5-70 16,-5 1-30-16,-3 7-42 16,3 3-11-16,0 8-20 15,5 4-4-15,4 1-8 16,8 6-2-16,0-6-3 16,6 3 1-16,5-4 2 15,-8-8 0-15,15 0 1 16,-5-5-1-16,9-4 2 15,10-3-1-15,-4-3 1 16,2-4 3-16,-6-13 4 16,-3 5 7-16,-13-10 13 15,-2-3 7-15,-8 6 6 0,-6-7-2 16,-4 6-10-16,-7 0-5 16,0 8-13-16,-4 4-9 15,4 5-13-15,5 5-9 16,0 1-41-16,4 2-45 15,6 8-252-15,0 1 237 16</inkml:trace>
  <inkml:trace contextRef="#ctx0" brushRef="#br2" timeOffset="139779.04">25685 10895 649 0,'-1'-1'309'0,"0"0"-92"16,0 0-27-16,-3-1-9 0,-2-2-25 16,5 3-52-16,0 0-23 15,0 0-35-15,0 0-13 16,0 0-21-16,0 0-7 15,0 0-8-15,0 0-5 16,0 0-1-16,-1 0 0 16,1-1 2-16,1 2 2 0,0 0 1 15,0 0 2-15,0 0 0 16,8 10 1-16,12 8-1 16,32 29-1-16,-20-21-2 15,-4-1 1-15,12 9 0 16,-5 4 1-16,1 1 1 15,11 9 0-15,-5-7 1 16,4-2 1-16,1 5 0 16,-2-4 1-16,3 6 0 15,0-2 0-15,-1 0 1 16,-5-6 0-16,0 1 0 16,-23-22 1-1,1 1 1-15,6 4 1 0,-2-1 12 16,-13-11 6-16,-3 1 14 15,-3-6 8-15,2 0 11 16,-1 2 6-16,-3-8 4 16,0 4-4-16,-5-5-17 15,1 1-14-15,-1-1-17 0,1 1-4 16,1 1-4-16,0 0-1 16,0 0-1-16,0 0 0 15,0 0-3-15,0 0-7 16,0 0-40-16,0 0-19 15,0 0-48-15,-1 0-31 16,1 0-72-16,0 0-74 0,0 0 183 16</inkml:trace>
  <inkml:trace contextRef="#ctx0" brushRef="#br2" timeOffset="141275.51">26500 11820 692 0,'-1'-1'367'0,"0"0"-86"15,0 0-31-15,0 0-67 16,0 0-30-16,-2 0-46 0,-3-1-23 16,5 1-38-16,0-1-15 15,-3 1-22-15,2 1-6 16,-10 3-3-16,6 0-2 16,-17 19-3-16,-35 40 0 15,10-11 1-15,-5 5 1 16,-6 6-1-16,-3-2 1 15,5 6 1-15,9-1 1 0,-2 4 1 16,-2-4 0-16,25-5 2 16,-8-8 0-16,22-4 1 15,-8-14 0-15,-5-7 0 16,1-6 1-16,2-10 0 16,19 12 1-16,-2-18-2 15,8 4-2-15,-1-9-7 16,-3-3-6-16,3 0-30 15,-1 1-23-15,0 1-78 16,0 0-67-16,0 0 133 16</inkml:trace>
  <inkml:trace contextRef="#ctx0" brushRef="#br2" timeOffset="142813.45">25631 12853 326 0,'0'-1'252'16,"0"0"22"-16,0 0-48 16,0 0-9-16,0-1-14 15,0 1-8-15,0 0-28 16,0 0-22-16,0 0-41 15,0 0-23-15,-1 0-43 16,0 1-13-16,-1 0-25 16,1 0-7-16,-2 12-6 15,-14 16 0-15,-34 45 2 16,31-18 1-16,-1 4 3 16,-7 5 2-16,11 5 2 15,-5-4 3-15,3-4 0 16,8-1 1-16,-6-7 0 0,17 0 0 15,-7-8 1-15,7-6 0 16,-3-5 0-16,-4-10 1 16,3-9-23-16,-9-7-25 15,9-8-115-15,-5-7-90 16,9-8 154-16</inkml:trace>
  <inkml:trace contextRef="#ctx0" brushRef="#br2" timeOffset="143193.85">25782 12915 724 0,'5'4'334'0,"0"-1"-159"16,-11-6-12-16,6 4-42 15,-3-2-36-15,3 1-28 16,0 0-5-16,2 5-9 16,18 14-9-16,25 34-12 15,-19-20-2-15,-5 4-4 16,-14 3 0-16,10 7-4 0,-9-3-2 16,13 10-2-16,13 2 1 15,1-4 4-15,-1-5 2 16,-8-10-1-16,1 1 0 15,-11-9-5-15,0 3-2 16,-6-6 1-16,-4-10-1 16,0 0 0-16,-2-5 1 15,-4-5-66-15,0 0-100 0,3-11 103 16</inkml:trace>
  <inkml:trace contextRef="#ctx0" brushRef="#br2" timeOffset="143906.81">26847 11819 727 0,'-1'-6'333'0,"1"0"-106"16,-13-4-42-16,13 7-13 16,-4-1-25-16,-3 4-66 15,12 3-29-15,4 3-39 16,12 6-9-16,1 8-4 16,-1 7-1-16,-3 11-1 15,4 0 1-15,19 10 1 16,10 7 0-16,15 0 2 15,2 4 0-15,0 2 0 0,2 3 0 16,-9 1 0-16,3 1 1 16,-7-14 0-16,-7-8 0 15,6-7 0-15,-8-8 0 16,-4 3 2-16,0 2 1 16,-12-10 2-16,-3 0 1 15,-16-12 3-15,1-4 3 0,-12-6-5 16,-6-3-32-1,-1-1-132-15,3 1-179 0,-1 0 204 16</inkml:trace>
  <inkml:trace contextRef="#ctx0" brushRef="#br2" timeOffset="144345.85">27687 12737 864 0,'0'0'414'0,"0"0"-121"0,0 0-72 16,0 0-36-16,0 0-35 15,-1 0-63 1,0 0-22-16,0 0-33 0,-3 5-8 16,-4 8-11-16,-27 31-7 15,15-16-7-15,-4 12-5 16,-8 11-4-16,-7 1 0 0,3 15 0 16,8 3 3-1,0 8 2-15,17 13 1 0,-11-15 4 16,-12-10 0-16,17-3 2 15,-8-7 1-15,6-8 1 16,4-3-2-16,-2-17-9 16,3-10-21-16,7-7-45 15,6-4-47-15,1-6-129 16,7-1-86-16,1-7 205 16</inkml:trace>
  <inkml:trace contextRef="#ctx0" brushRef="#br2" timeOffset="144793.1">27756 12863 494 0,'-1'0'303'16,"1"0"-26"-16,0 0-83 15,0 0-14-15,0 1-47 16,6 11-28-16,3 12-40 16,26 22-13-16,-10-10-21 15,-4 1-6-15,2 10-10 16,6 10-4-16,2 8-5 16,-3 3 0-16,11 7-1 15,5 1 0-15,-6-7 0 16,9-4 0-16,-1-7 0 15,-5-6 0-15,-3-9 2 16,2-3 1-16,-24-17 3 16,-2-8-71-16,-16-19 47 0</inkml:trace>
  <inkml:trace contextRef="#ctx0" brushRef="#br2" timeOffset="145329.82">26331 10772 726 0,'5'6'350'0,"-5"9"-106"15,-2 14-105-15,-7-1 8 16,5 7-50-16,-7-1-36 16,9 1-38-16,8 5-9 15,-2-11-6-15,7-1-2 16,-6-10-6-16,8 2-59 16,-10-5 43-16</inkml:trace>
  <inkml:trace contextRef="#ctx0" brushRef="#br2" timeOffset="145955.35">25827 11988 659 0,'18'-19'364'16,"-27"16"-85"-16,-5-2-90 15,0 2-14-15,-1 3-71 16,-5 1-36-16,3 6-43 15,-1 1-14-15,7 11-19 16,7 9-6-16,4-1-7 0,5-2 2 16,9-2 7-16,3-8 4 15,7-1 6-15,3 0 0 16,2-11 1-16,1-3 2 16,-1-7 3-16,-12-14 5 15,0 2 11-15,-3-3 6 16,-13-4 14-16,6 7 4 15,-16-5 0-15,-6-1-2 16,-1 7-15-16,-7-1-12 16,8 8-22-16,2 8-11 0,-4 1-66 15,2 0-62-15,11 8 95 16</inkml:trace>
  <inkml:trace contextRef="#ctx0" brushRef="#br2" timeOffset="146432.1">27238 11816 830 0,'9'-8'353'16,"1"5"-186"-16,-8 2-82 16,-2 0 0-16,0 6-25 15,0-5-15-15,0 1-7 16,0 25-1-16,0 34-11 15,-7-28-8-15,7 4-8 16,5-3-4-16,0-8-3 16,1-2 4-16,-2-10-128 15,-1-3 92-15</inkml:trace>
  <inkml:trace contextRef="#ctx0" brushRef="#br2" timeOffset="147114.56">24926 13064 838 0,'-5'-12'374'15,"0"10"-141"-15,1 3-64 16,-4-1-41-16,7 6-24 16,-5-2-61-16,5 6-20 0,-1 3-19 15,1 6-4-15,0 6-7 16,1 3 0-16,7 2 3 16,3-6 0-16,3-3 2 15,7-4 1-15,-5-9 0 16,3-2 1-16,6-7 0 15,-8-7 1-15,7-9 9 16,-11-7 3-16,-6-2 12 16,-3-2 5-16,-12 4 2 15,1 6 0-15,-9 0-9 16,-1 4-8-16,-6 2-16 16,-3 2-11-16,12 10-22 15,8 7-10-15,3 2-89 16,2 4-126-16,5 4 169 15</inkml:trace>
  <inkml:trace contextRef="#ctx0" brushRef="#br2" timeOffset="147590.73">26185 13049 1087 0,'-1'-4'483'0,"1"4"-251"16,0-2-75-16,0 2-18 15,0 0-62-15,0 0-28 16,0 0-31-16,0 14-5 16,0 2-6-16,2 29-3 15,-1-23-2-15,1-3-2 16,0 2-50-16,5 2-60 16,-2-8-415-16,2-3 356 15</inkml:trace>
  <inkml:trace contextRef="#ctx0" brushRef="#br2" timeOffset="148214.88">27091 13086 983 0,'-39'-33'440'15,"29"38"-186"-15,-6-3-164 16,3 6-16-16,-6-1-39 15,-4-6-15-15,13 10-20 16,7 2-5-16,7 9-4 16,14 7-1-16,-4-7 8 15,-8-7 2-15,13-4 2 16,-4-5 2-16,4-6 1 16,3-2 2-16,-6-9 9 15,-4-6 6-15,-2-4 16 16,-1 3 7-16,-9-8 4 15,-2 5-1-15,-8-2-1 16,-4 5 0-16,-3 0-8 0,-2 0-7 16,-2 9-22-16,-2-8-12 15,11 17-45-15,6 8-38 16,6 1-171-16,8 2 166 16</inkml:trace>
  <inkml:trace contextRef="#ctx0" brushRef="#br2" timeOffset="148716.94">28222 13001 658 0,'3'-6'355'15,"-2"3"-45"-15,3 10-87 0,-4-6-58 16,0 0-30-16,1 6-53 15,0 4-18-15,-1 5-23 16,1 10-10-16,-3 1-15 16,-2-1-4-16,2 4-6 15,-3-5-1-15,7 1-2 16,-2-5 2-16,3-4-80 16,1-5-78-16,-1-7 98 15</inkml:trace>
  <inkml:trace contextRef="#ctx0" brushRef="#br2" timeOffset="166662.22">25056 13821 795 0,'-8'0'334'0,"8"-1"-132"16,0 1-51-16,-1 0-38 16,1 0-23-16,0 0-76 15,0 0-14-15,1 26 0 16,8 35 0-16,-4-23 5 16,4 3-1-16,-2-6 0 15,0-1 0-15,0-4 2 16,-4-6 0-16,1-5 4 15,-1-4 1-15,-3-9 11 16,0-1 7-16,0-5 7 0,0-3-1 16,0 2-16-16,-1 0-10 15,1-1-14-15,-1-21-6 16,3-28-1-16,6 31-1 16,4-3-4-16,4 7 0 15,5 3-1-15,-1-5 4 16,6 16 7-16,-3-5 4 15,3 10 4-15,-1 13 2 16,-8-3 2-16,5 7 1 16,-14-5 10-16,1-2 2 0,-4 0 16 15,-5 1 14-15,-13 0 25 16,-1-1 8-16,-12-1 3 16,-8-6-9-16,2 2-30 15,-3-5-10-15,9-1-15 16,3 0-5-16,9-4-9 15,4 2-4-15,2-3-43 16,7 2-52-16,2-3-152 16,6-2 152-16</inkml:trace>
  <inkml:trace contextRef="#ctx0" brushRef="#br2" timeOffset="175538.16">26280 13914 1037 0,'-1'-3'409'16,"-1"-3"-236"-16,-4 2-6 16,0-1 7-16,-1 3-24 0,-4-4-58 15,-1 2-16 1,-2 1-35-16,-5-2-15 0,1 8-30 15,-1-1-13-15,4 8-10 16,6 10-1-16,2-7-2 16,5 11 2-16,2-4 4 15,1-4 4-15,5 5 9 16,1-5 3-16,9-1 5 16,-2-8 0-16,12 2 3 15,3-6 0-15,5-3 1 16,3 0 1-16,-4-5 0 15,-15-10-1-15,3 8-23 16,-8-4-81-16,5 4 72 16</inkml:trace>
  <inkml:trace contextRef="#ctx0" brushRef="#br2" timeOffset="185571.82">10051 10363 558 0,'-14'-8'329'0,"14"8"52"16,-13-3-138-16,9 3-21 0,6 0-18 15,-8 0-69-15,6 0-31 16,0 0-40-16,-1 0-17 16,0 0-25-16,0 0-12 15,0 0-20-15,0 0-11 16,0 0-9-16,1 0-1 15,0 0 5-15,1 0 8 0,15 6 8 16,26 8 2-16,-14-11 4 16,-1-1 0-16,10-1 0 15,3-1 0-15,16-1-1 16,7-3 1-16,2-1 1 16,2-2 1-16,5-2 1 15,-1 5 0-15,19-2 0 16,13 5 1-16,-6-5 0 15,-29 2 0 1,3 1 3-16,49-2 0 0,15 1 1 16,-8 5-1-16,-12 1 0 15,3-1 1-15,3 0 0 16,0 0-1-16,3-1 2 16,-2-5 1-16,3-1 0 15,10 5 2-15,-8-6-3 16,2 8 1-16,-2-4-2 0,-9-6-1 15,5 7 0-15,1-3-1 16,-2 8 0-16,2-2 1 16,-7-1 0-16,-6-1 0 15,0-2-1-15,-7 1 1 16,-1 7 0-16,-4-2 1 16,-11-1 0-16,8-1 1 15,-4 3 0-15,-8 0-1 16,-2 0 1-16,-5 4 1 15,-4-3-1-15,7-2 2 0,9 4 0 16,-1 1-1-16,-3-8 2 16,-1 0 0-16,-2-6 0 15,10 2 0-15,9 5-1 16,-3-1-2-16,-3-1-1 16,-8-4 0-16,2 2 0 15,7 4 1-15,-11 3 0 16,-4 3 3-16,-6-2 0 15,-7 2 2-15,8-3 0 16,-1 1-2-16,-7 1 0 16,-2-3 0-16,-6 3-2 15,1 1 1-15,1 1 0 16,-1 1-2-16,5 0 0 16,-3-2-1-16,1 0 0 15,0 0-1-15,-19-2 2 16,-3 1 0-16,-7-1 1 15,-5-1 2-15,9-1 6 0,-4 0 1 16,-2-1 3-16,-3-1 0 16,3-1-2-16,2 1-3 15,6-1-4-15,-3 0-1 16,1 2-3-16,-4-2-1 16,-4 3 0-16,2 1-1 0,-9-2 0 15,3-1 0-15,1-1 1 16,0 1 0-16,5-1 1 15,-1 1-2-15,-5 3-1 16,-3-4-1-16,-1 3 1 16,-3-1 3-16,-8-1 5 15,-4 0-54-15,-8-1-153 16,-8-5 136-16</inkml:trace>
  <inkml:trace contextRef="#ctx0" brushRef="#br2" timeOffset="186692.75">9596 9241 761 0,'-34'-34'387'0,"28"30"-154"16,2-1-48-16,3 5-23 16,-1 0-76-16,2 0-31 15,0 0-41-15,0 0-9 16,0 3-7-16,1 26-1 15,3 38 3-15,-6-23 2 0,2 1-2 16,-1-3 2-16,4 0 0 16,8-2 2-16,-5-14 2 15,5-3 2-15,-10-8 9 16,-4-9 8-16,0-5 13 16,-7-2-1-16,5-4-14 15,-1-3-16-15,2-6-27 16,7-4-7-16,2-5-6 15,-1-3 6-15,8 4 6 16,1 6 5-16,7 3 5 16,4 3 2-16,1 8 3 15,-1 3 1-15,-3 6 6 16,1 9 4-16,-8-2 8 16,-4-3 4-16,-7 3 19 15,-4-2 13-15,-6-1 25 0,-5 1 4 16,-6-1-7-16,-3-3-12 15,2 2-25-15,1-2-9 16,0-1-16-16,5 2-7 16,4-6-74-16,2-1-76 15,12-1 92-15</inkml:trace>
  <inkml:trace contextRef="#ctx0" brushRef="#br2" timeOffset="186946.09">9987 9310 1204 0,'0'1'430'0,"0"-1"-372"15,4 0-7-15,-4 0-14 16,0 0-17-16,3 0-17 16,20 1-2-16,35 1 0 15,-27-5 0-15,3-1 21 16,-1 4-72-16,-7 0 44 16</inkml:trace>
  <inkml:trace contextRef="#ctx0" brushRef="#br2" timeOffset="187127.57">10062 9484 1112 0,'-1'1'390'16,"6"2"-291"-16,-7-2-49 16,2-1 40-16,0 0-10 15,14 2-42-15,9-1-11 16,25 0-13-16,-30-5-4 15,6 4-7-15</inkml:trace>
  <inkml:trace contextRef="#ctx0" brushRef="#br2" timeOffset="187650.91">10586 9261 876 0,'-9'-7'438'0,"0"2"-148"15,5 1-103-15,0 10-2 16,-1 4-89-16,-1 2-40 16,2 13-44-16,-2 0-6 15,6 12-4-15,6 6-1 16,0-7-1-16,7-2-1 0,-2-11-11 15,-3-5-55-15,8-6-385 16,0-2 321-16</inkml:trace>
  <inkml:trace contextRef="#ctx0" brushRef="#br2" timeOffset="188292.26">10770 9313 772 0,'0'-1'465'16,"0"0"15"-16,0 0-293 15,0 0-3-15,-2 0-82 16,1 1-44-16,-1 2-51 16,-9 16-11-16,-6 34-15 15,18-31-2-15,8 3 4 16,4 1 3-16,1-6 9 15,5-5 3-15,1-8 2 16,-5-6 1-16,6-4 0 16,12-1-1-16,-14-12-2 15,1-5-3-15,-9-4 0 16,-8 2 1-16,2 1 14 0,1 9 11 16,-14-2 13-16,-15-7 0 15,-1 11-7-15,-8-4-6 16,7 10-10-16,4 7-5 15,3 2-13-15,7 1-10 16,5-6-50-16,5 5-71 16,7 5-232-16,2 3 238 0</inkml:trace>
  <inkml:trace contextRef="#ctx0" brushRef="#br2" timeOffset="188656.96">11074 9289 1010 0,'-4'1'425'0,"0"1"-232"16,3 4-53-16,0-6-37 16,0 0-45-16,0 7-53 15,-1 18-10-15,2 27-4 16,8-29 1-16,9-4 4 15,3-3 4-15,1-7 5 16,-2-9 0-16,4-2 1 16,1-6 2-16,-1-11 3 0,2 3 3 15,-8-6 11-15,-6-2 12 16,-11 2 32-16,-8 2 14 16,-13 1 10-16,-6-4-2 15,-7 13-27-15,-7-10-15 16,6 16-31-16,7 10-16 15,8-1-34-15,8 10-15 16,12 3-74-16,9-1-77 0,15 10 128 16</inkml:trace>
  <inkml:trace contextRef="#ctx0" brushRef="#br2" timeOffset="190007.94">12175 9379 812 0,'-13'-45'385'16,"3"30"-109"-16,2 6-51 15,-7-3-24-15,1 0-36 0,-6 5-71 16,-9-8-26-16,2 16-38 16,10 4-15-1,2 2-27-15,-8 8-8 0,10 19-11 16,4-4-1-16,14 2 1 16,-6 0 0-16,17 0 11 15,6-2 4-15,-1-8 6 16,16-5-23-16,-2-9-117 15,6-4-138-15,7-10 173 16</inkml:trace>
  <inkml:trace contextRef="#ctx0" brushRef="#br2" timeOffset="190234.4">12422 9279 1005 0,'9'9'449'0,"-3"-5"-96"16,6 1-318-16,-12-9 0 15,-1 0 0-15,3 3-12 16,-2 0-15-16,0 1-2 16,24 1-2-16,22-1-9 15,-26-1-166-15,4 0-185 0,-5 5 224 16</inkml:trace>
  <inkml:trace contextRef="#ctx0" brushRef="#br2" timeOffset="190416.4">12469 9388 1080 0,'0'0'464'16,"-7"-3"-274"-16,5 4-84 15,2-1-17-15,0 0-55 16,1 0-13-16,17 5-9 15,27 5-2-15,-21-9 7 16,-4-1-73-16,9 2 46 16</inkml:trace>
  <inkml:trace contextRef="#ctx0" brushRef="#br2" timeOffset="191184.07">12932 9220 802 0,'-1'1'360'0,"3"1"-92"16,-2 5-65-16,-1-7-34 15,1 0-23-15,0 0-88 16,2 12-25-16,-1 11-17 15,-4 27-4-15,-8-28-5 0,10 2-3 16,5-4-1-16,11 4 0 16,-1 1-30-16,-7-9-65 15,3-2-253-15,-11-5 227 16</inkml:trace>
  <inkml:trace contextRef="#ctx0" brushRef="#br2" timeOffset="191592.5">13186 9263 1316 0,'-10'3'491'0,"-2"9"-385"16,2 2-14-16,0 4-23 15,1-1-29-15,6 2-39 16,4 4-6-16,4-7-3 16,2 1-1-16,8-7 5 15,-2-3 2-15,5-2 0 16,4 0-1-16,-1-9-1 0,0-8 2 16,0-7 2-16,-2-6 0 15,-5 1 4-15,-1 4 5 16,-11 2 19-1,-6 1 8-15,-11 2 10 0,-1 5-4 16,-6 0-14-16,-1 2-11 16,6 8-20-16,-2 6-10 15,5 0-18-15,6 9-10 16,3 0-92-16,1-8-60 16,6 6 119-16</inkml:trace>
  <inkml:trace contextRef="#ctx0" brushRef="#br2" timeOffset="191857.63">13518 9137 1416 0,'3'5'557'0,"-13"-5"-384"15,3 4-29-15,0 5-38 16,0 6-55-16,5 11-57 16,2 8-7-16,5 3 1 15,-9-5 3-15,13 1 4 16,-8-10 3-16,2 0 4 0,9 0 2 16,-12-10-4-16,14 3-58 15,-9-10-192-15,1-1 171 16</inkml:trace>
  <inkml:trace contextRef="#ctx0" brushRef="#br2" timeOffset="192721.35">14584 9328 685 0,'-1'-1'336'0,"0"0"-130"15,0-1-8-15,-9-14-34 16,-24-29-31-16,18 34-24 16,-4-2-2-16,0 8-19 15,12 7-13 1,-1 1-26-16,-11 0-13 0,-6 8-22 16,18 6-12-16,0 2-18 15,13 7-5-15,16 1 2 16,-16-5 2-16,6-9 11 15,3-1 4-15,-5-6 2 16,-1-7 0-16,15-2 2 16,-11-14 0-16,15-4-6 15,3-5-7-15,-8-8-9 16,1 3 1-16,-11-8 9 16,-6 1 7-16,-3 2 13 15,-4 4 7-15,-4 10 15 0,3 8 6 16,-4 6 13-16,3 6 3 15,1 3-15-15,-4 3-16 16,6-4-30-16,-1 16-11 16,2 53-2-16,7-18 7 15,-1-1 11-15,6 1 2 16,2-11-1-16,1-7 0 16,6-8-38-16,3-9-57 0,7-7 63 15</inkml:trace>
  <inkml:trace contextRef="#ctx0" brushRef="#br2" timeOffset="192942.68">14870 9209 1507 0,'2'1'551'0,"1"3"-452"15,5 0-19-15,0-2-14 16,2-1-36-16,-2-2-32 16,3-3 0-16,4 3 2 15,-7-5 0-15,5 6-46 16,0-1-75-16,5 2 79 0</inkml:trace>
  <inkml:trace contextRef="#ctx0" brushRef="#br2" timeOffset="193116.68">14884 9365 737 0,'11'-4'404'15,"-10"4"40"-15,3 0-283 16,1-1-66-16,-5 1-3 0,0 0-51 16,0-1-20-16,15 0-11 15,27 0-3-15,-18 0-63 16,3 2 43-16</inkml:trace>
  <inkml:trace contextRef="#ctx0" brushRef="#br2" timeOffset="193468.11">15295 9153 1160 0,'5'10'479'15,"-5"-7"-242"-15,1 4-63 0,-3 3-28 16,-4-1-38-16,1 13-73 16,0 2-10-16,5 2-8 15,0-3-6-15,5-5-7 16,1 0-3-16,2-3-68 16,6 3-77-16,-3-3 91 15</inkml:trace>
  <inkml:trace contextRef="#ctx0" brushRef="#br2" timeOffset="193708.69">15470 9197 1343 0,'8'12'517'0,"-12"-7"-378"15,4 5-6-15,5 2-9 16,-16-2-58-16,21 18-55 0,-8-7-4 16,2 5-4-16,12 1-1 15,-16-13-2-15,5-2-13 16,4-4-107-16,1 0-74 16,12-4 113-16</inkml:trace>
  <inkml:trace contextRef="#ctx0" brushRef="#br2" timeOffset="194071.36">15715 9230 1308 0,'-10'12'484'0,"-2"-8"-363"15,0-4-33-15,6 10-11 16,-1-4-40-16,8 11-50 16,6 6-1-16,4-6 9 15,4 1 5-15,6-7 3 16,5-4 1-16,4-4-2 16,4-1-1-16,-3-12 1 15,-3-4-1-15,-15-8 3 16,-9-4 4-16,-4 11 22 0,-10-5 10 15,3 9 13 1,-2 4 0-16,-10-4-18 0,-1 6-12 16,-4 3-29-16,-2 5-13 15,6 4-16-15,5 2-31 16,10 8-158-16,5-3 156 16</inkml:trace>
  <inkml:trace contextRef="#ctx0" brushRef="#br2" timeOffset="194764.37">16604 9435 1051 0,'-4'-4'416'0,"4"4"-245"16,-1 1-76-16,1-1-34 15,0-1-23-15,1 0-41 16,22-5 1-16,31-23 6 16,-28 1 1-16,-2 4 1 15,0 4 3-15,-13 1 13 16,-1 13 13-16,-12-4 22 15,-9 2 3-15,-5 3-6 16,0 3-8-16,-2-1-17 16,2 5-1-16,3 8-7 0,1 1-5 15,2 5-13 1,2 1-4-16,6 3-4 0,1-2 2 16,6 10 5-16,3-5 3 15,7-1 1-15,2-1 0 16,7-7-4-16,7-2 0 15,7-7-63-15,10-1-80 16,6-8 90-16</inkml:trace>
  <inkml:trace contextRef="#ctx0" brushRef="#br2" timeOffset="195037.45">17070 9369 1425 0,'-69'-15'563'0,"69"15"-401"16,-12-12-18-16,12 12-58 15,8 0-49-15,3 0-41 16,8 2-3-16,4-2 7 15,0-2 0-15,0 2 2 0,2 1 0 16,-6-2-59-16,0 4-85 16,-5 1 92-16</inkml:trace>
  <inkml:trace contextRef="#ctx0" brushRef="#br2" timeOffset="195212.81">17041 9491 1069 0,'-20'-5'490'16,"18"5"-141"-16,1 0-127 0,-1 0-75 16,2 0-30-16,0 0-88 15,0 0-19-15,7-1-7 16,14 0-3-16,32-7-46 16,-28 0-84-16,9 1 86 15</inkml:trace>
  <inkml:trace contextRef="#ctx0" brushRef="#br2" timeOffset="195770.28">17542 9229 625 0,'-5'3'387'16,"7"5"36"-16,-3-5-217 15,1-2 2-15,0 5-63 0,-1-6-46 16,0 0-43-16,-1 15-10 16,-2 42-10-16,10-23-8 15,-3-7-14-15,9 1-3 16,-2-10-4-16,1 0-11 15,5-4-133-15,-6-2-45 16,10 0 99-16</inkml:trace>
  <inkml:trace contextRef="#ctx0" brushRef="#br2" timeOffset="195995.14">17753 9258 1082 0,'8'4'417'0,"-6"-3"-192"16,2 9-70-16,-1-7-13 15,0 3-4-15,1 9-82 16,-2-4-16-16,0 11-10 16,4 10-4-16,-4-6-14 15,1 4-4-15,2-8-21 16,-4-9-55-16,5 2 46 15</inkml:trace>
  <inkml:trace contextRef="#ctx0" brushRef="#br2" timeOffset="196205.44">18008 9209 1305 0,'-15'17'481'15,"16"-3"-258"-15,-6 1-72 0,9 11 9 16,2 2-3-16,-2-3-106 16,4 2-15-16,-6-6-20 15,1 0-3-15,3 0-81 16,-2-5-81-16,12 4 93 16</inkml:trace>
  <inkml:trace contextRef="#ctx0" brushRef="#br2" timeOffset="198909.88">27405 14047 442 0,'-2'-4'369'0,"-1"2"-91"15,3 0-129-15,0 1 74 16,-1-1-12-16,0 1-42 16,0 0-28-16,0 0-45 15,-1-2-18-15,-6-4-32 16,-5 0-15-16,-33-25-21 16,28 29-9-16,2 4-14 15,-1 1-6-15,4 9-6 16,5 3 0-16,3 3 0 0,5 6 1 15,5-4 5-15,3 1 3 16,3-4 7-16,5 0 3 16,1-11 5-16,4-3 1 15,-3-8 1-15,-1-7 2 16,-2-7 2-16,2-2 0 16,-5-3 4-16,-4-4 1 15,-2 1 3-15,-6-2 1 16,4 7 3-16,1 5 1 15,-4 4 0-15,1 4-1 0,-2 2-8 16,0 6-3-16,-1 5-5 16,3 9 0-16,-2 1-2 15,-2 3-2-15,4 2 0 16,-6 0 0-16,5 5 3 16,2 0 3-16,7 0 1 15,-4-2-1-15,8-1-18 16,4 1-19-16,2-6-93 15,10 2 105-15,-1-5-68 16,3-2-52-16</inkml:trace>
  <inkml:trace contextRef="#ctx0" brushRef="#br2" timeOffset="199535.83">28467 14147 598 0,'-25'4'340'0,"6"1"-166"15,8-1-105-15,5 1 37 16,7 0-28-16,2-2 1 16,3-2-11-16,6-2-26 0,7-3-3 15,3-7 3-15,-4-3 2 16,4-4 9-16,-1 1 8 16,-2-4 2-16,-5 1-1 15,-6 1-2-15,-7-1 0 16,-6 5-1-16,-2-1 1 15,-5 7-9-15,-2 2-9 16,-1 5-14 0,0 2-8-16,2 5-14 0,3 6-3 15,3 4-4-15,2 4-3 0,6 1 0 16,4 0-1 0,5-1 2-16,4 1 2 0,2-4 3 15,1-3 1-15,3-3-14 16,4-1-31-16,0-6-97 15,-1-3 115-15,-1-1-75 16,-2-2-59-16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37:13.6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20500 4627 674 0,'-8'0'307'0,"-6"0"-175"0,1 5-34 16,-6 1-11-16,-5 8-59 16,-6 3-16-16,1 17-14 15,4 7-3-15,-4 11 4 16,8 10 2-16,-1 9 8 16,2 12 2-16,9 5 0 15,2 3-2-15,5 4-7 16,1-7-3-16,5 7 2 15,4-1 7-15,4-12 11 16,4-3 7-16,0-15-1 16,-3-11-3-16,4-6-3 15,2-4-2-15,-3-15 3 16,3 0 3-16,-13-20 4 16,5-1 3-16,-10-7-64 15,-8-12-75-15,9-6 68 16</inkml:trace>
  <inkml:trace contextRef="#ctx0" brushRef="#br0" timeOffset="990.39">27350 4732 925 0,'-9'-15'346'16,"-4"7"-278"-16,12-1 21 15,1 5 14-15,5 4-25 16,-3-5-20-16,0 6-41 15,-4-2-17-15,2 1-16 16,0 0-1-16,21 16-3 16,45 50 1-16,-37-20 1 15,-2 4 3-15,12 21 5 16,-7 11 3-16,4 3 2 16,-3 1 0-16,-8 3 3 15,-3-2 2-15,-12 11 3 16,-7-1 4-16,-7-2 2 15,-7-4 1-15,-7-10 4 16,0-5 1-16,-6-13 12 16,2 0 6-16,-6-19 6 0,6-7 2 15,-2-15-6-15,-7-16-21 16,10-6-84-16,-7-5-139 16,10-4 131-16</inkml:trace>
  <inkml:trace contextRef="#ctx0" brushRef="#br0" timeOffset="1922.59">25130 3955 370 0,'-1'0'217'0,"0"0"-14"15,0-1 3-15,0 0-27 16,0-1-13-16,0 1-25 15,0 0-12-15,-1-5-20 16,-3-2-10-16,4 7-33 16,-3-2-18-16,-16-4-34 15,-22 9-13-15,26 15-18 16,-2 0-6-16,14 4-5 0,-1 2-2 16,5 4 9-1,3-1 5-15,9-2 8 0,4-6 3 16,6-8 4-16,7-3 2 15,-1-9 5-15,3-2-1 16,-5-15 4-16,-2 0 2 16,-10-5 7-16,-7-2 5 15,-9 8 4-15,-10-3-1 16,-2 6-6-16,-5 1-5 0,-1 4-6 16,5 4-4-16,-2 2-3 15,5 3-3-15,4 1-13 16,1-2-6-16,6 3-30 15,1 1-45-15,0-2-168 16,0 0 173-16</inkml:trace>
  <inkml:trace contextRef="#ctx0" brushRef="#br0" timeOffset="2422.82">25417 3642 984 0,'-7'1'362'0,"3"12"-266"0,1-1 17 16,3 17-17-16,5 9-8 16,-6-4-42-16,2 5-14 15,-2-1-14-15,1 0-3 16,1 1-6-16,-2-5-1 15,5-5 1-15,-8 0 1 0,7-7 2 16,-3-6 2-16,-3-5-8 16,3-10-8-16,-3-3-20 15,3 2-14-15,0-1-28 16,0 0-4-16,0-6-14 16,3-17-3-16,7-26 19 15,-11 25 8-15,16 9 23 16,-6 2 18-16,13 11 25 15,7 3 17-15,-6 2 46 16,2 1 18-16,-10 4 17 16,-1 0-2-16,-6 5-27 15,0 5-12-15,-8-1-19 16,-6 2-5-16,-3 0-8 16,-2-3-3-16,-2-1-4 15,7 4-2-15,-11-11-6 16,2-3-17-16,-1-4-56 15,-8-11-58-15,10 2-315 0,6 1 286 16</inkml:trace>
  <inkml:trace contextRef="#ctx0" brushRef="#br0" timeOffset="2679.45">25719 3915 1010 0,'5'17'429'0,"-3"6"-247"16,-1 1-4-16,1 6-93 15,-1 0-20-15,7 4-45 16,0 3-7-16,-3-8-5 16,0-2 0-16,-5-7 4 15,-2-1 3-15,-6-2 9 16,-4-4 4-16,-4-2-5 15,-3-9-24-15,2-1-116 16,2-4-133-16,3-15 151 16</inkml:trace>
  <inkml:trace contextRef="#ctx0" brushRef="#br0" timeOffset="2838.74">25684 3695 1118 0,'16'0'459'16,"-2"0"-300"-16,2 7 8 16,-6-4-90-16,0-3-25 15,1 3-70-15,2 4-78 16,4 8 63-16</inkml:trace>
  <inkml:trace contextRef="#ctx0" brushRef="#br0" timeOffset="3202.42">25900 4017 1036 0,'15'8'374'0,"-5"-5"-298"15,12-1 25-15,-8-5-20 16,-2-10-6-16,10-4-30 15,-4-1-14-15,3-2-8 16,-3 5 0-16,-9-2-1 16,-7 4-1-16,-6 1-5 15,-6-1-2-15,-6 8-7 0,-15-1-4 16,17 8-2-16,-16 3-1 16,14 9 1-16,14 6 2 15,-12 4 0-15,13 3 1 16,0 0 2-16,4 1-1 15,6-4-1-15,8 1-1 16,-3-11-3-16,-2-6-2 0,15-5-65 16,4-3-75-16,7-8 89 15</inkml:trace>
  <inkml:trace contextRef="#ctx0" brushRef="#br0" timeOffset="3407.88">26298 3921 648 0,'-2'-7'401'0,"-12"7"44"16,3 5-258-16,-7 0-31 16,-2 5-40-16,6 4-43 15,4 4-23-15,5-1-29 16,5 3-12-16,5 0-9 16,0 2-2-16,7-7-4 15,5-1-1-15,3-7-30 16,-1-6-33-16,3-5-116 15,5 0-114-15,-2-15 188 0</inkml:trace>
  <inkml:trace contextRef="#ctx0" brushRef="#br0" timeOffset="3615.66">26504 3789 907 0,'-19'-1'389'16,"12"19"-165"-16,2 10-90 0,-5 8 18 15,8 6-26-15,0 0-45 16,-6-3-33-16,13-4-41 16,1-11-4-16,6-4-3 15,2-9-8-15,6-6-66 16,1-2-79-16,-3-7 95 16</inkml:trace>
  <inkml:trace contextRef="#ctx0" brushRef="#br0" timeOffset="3938.73">26340 3875 1215 0,'7'-6'456'0,"-7"6"-355"16,2-2-26-16,7 2-14 15,10 2-14-15,3 1-5 0,9 0-17 16,-1-2-19-1,-6 1-2-15,9 0-1 0,-3 0 0 16,0 3-3-16,-3-4-1 16,-7 8-2-16,-7-2-2 15,-4 7 1-15,-2 4 0 16,-4 2 2-16,-2 0 11 16,-1-1 12-16,0 4 4 15,1-3 4-15,-1-5-11 0,2 2-8 16,0 0-2-16,1-9 1 15,2 5-1-15,-5-14-57 16,0-5-74-16,0-9 77 16</inkml:trace>
  <inkml:trace contextRef="#ctx0" brushRef="#br0" timeOffset="4110.54">26623 3748 1138 0,'0'0'468'16,"0"-3"-308"-16,4 7-24 16,-4-4-4-16,0 0-57 15,0 0-23-15,0 0-61 16,8 3-42-16,8 4-153 0,31 10-139 16,-20-12 207-16</inkml:trace>
  <inkml:trace contextRef="#ctx0" brushRef="#br0" timeOffset="4381.12">26830 3803 549 0,'5'0'293'16,"2"11"-50"-16,5 5-33 15,-9-1-23-15,8 6-30 0,-8 0-43 16,-9-5-24-16,7 8-36 16,-2-5-9-16,2 2-18 15,19 3-5-15,-12-7-10 16,3 4-1-16,0-8 1 15,-5-2-1-15,5-2 3 16,-2-10 3-16,5-2 4 16,1-6 0-16,1-11-1 15,2 2-6-15,2-8-22 16,-5-2-32-16,4 3-109 16,-3 1-87-16,-9 17 141 31</inkml:trace>
  <inkml:trace contextRef="#ctx0" brushRef="#br0" timeOffset="4716.22">27131 3971 560 0,'44'59'379'0,"-28"-61"0"15,5-4-219-15,4-3-12 16,-1-11-86-16,2 0-12 15,-3-4-26-15,-11-3-7 16,0 5-6-16,4 4-7 0,-22 4-11 16,3 4-6-16,-13 8-2 15,-9 5 9-15,7 10 25 16,-2 3 17-16,6 7 32 16,-2-1 12-16,12 6 11 15,5 3 2-15,10-5-10 16,8 3-8-16,6-12-25 15,6-3-12-15,2-12-26 16,-1-8-38-16,12-11-133 16,1-6 111-16</inkml:trace>
  <inkml:trace contextRef="#ctx0" brushRef="#br0" timeOffset="5312.23">28434 3846 721 0,'6'-10'342'0,"-6"-7"-135"15,-8-8 9-15,0 0-51 16,-7-6-24-16,0 4-42 16,4 7-17-16,-4-4-16 15,5 12-7-15,-7 4-19 16,-5 0-12-16,-2 16-32 15,-5 2-13-15,11 10-18 16,0 10 0-16,6 13 6 16,3 6 6-16,4 7 11 15,3-2 3-15,4-1 7 16,2-3 1-16,4-4 3 16,1-10 1-16,-4-8 1 0,-1-4-5 15,0-8-86-15,-2 7-80 16,-2-15 101-16</inkml:trace>
  <inkml:trace contextRef="#ctx0" brushRef="#br0" timeOffset="5459.14">28030 3907 774 0,'0'0'318'16,"12"1"-176"-16,3 1 7 0,6-2 40 15,-3 1-37-15,8-1-53 16,0-3-32-16,5-1-47 16,-3 0-13-16,7 4-113 15,9 1-111-15,-6 6 134 16</inkml:trace>
  <inkml:trace contextRef="#ctx0" brushRef="#br0" timeOffset="5857.13">28520 3912 1016 0,'-2'1'436'0,"0"1"-253"15,3 6-10-15,-3 0-67 0,-2 2-25 16,2 6-30-16,-1 4-11 16,2-2-19-16,1 3-5 15,0-6-10-15,0-5-3 16,10 0-1-16,1-2-1 15,4-4-1-15,-1-1 0 16,0-5-24-16,0-9-16 0,5-4-12 16,7-1 0-16,-2-3 23 15,2 4 16 1,-6 0 15-16,-6 4 5 0,-4 6 6 16,-3 3 11-16,-6 3 11 15,-2 1-1-15,-1 7-2 16,-4-3-8-16,2 10-12 15,2-2 0-15,1 1-4 16,1-1-1-16,0-8-3 16,0-1-1-16,2-5-51 15,-2-1-70-15,0 0 76 16</inkml:trace>
  <inkml:trace contextRef="#ctx0" brushRef="#br0" timeOffset="6194.27">28804 3980 915 0,'50'15'408'0,"-44"-4"-232"15,-5 0 15-15,-8-2-42 16,8 0-46-16,5 1-29 16,-6-5-45-16,7 3-10 15,-9-8-4-15,3-3-4 16,4 0-17-16,-5 2-8 0,0 0-15 15,0 0-2-15,4-9 4 16,-3-10 4-16,39-26 8 16,-33 28 4-16,7 7 8 15,-1 3 3-15,-1 7 8 16,2 3 10-16,-10 6 13 16,4 4 7-16,-7 5 3 15,-11 0-6-15,11 5-9 16,-1-7-6-16,2-1-11 15,13 3-3-15,-10-14-52 16,9 4-65-16,1-11 72 16</inkml:trace>
  <inkml:trace contextRef="#ctx0" brushRef="#br0" timeOffset="6432.74">29254 3910 1149 0,'10'-3'459'16,"-16"3"-311"-16,-8-2-67 15,3 6-35-15,-8-1-20 16,5 8-15-16,2 4-6 16,1 6-11-16,5 3-6 0,1-2 1 15,2-1 1-15,7-4 1 16,5-5 0-16,6-6-19 15,7 1-39-15,6-15-146 16,3-3 138-16</inkml:trace>
  <inkml:trace contextRef="#ctx0" brushRef="#br0" timeOffset="6639.64">29613 3667 1058 0,'-9'18'394'0,"-6"14"-286"16,-6 4 24-16,-4 10-14 15,4 5-9-15,4-8-47 16,8 3-24-16,2-13-30 0,3-2-5 16,4-10-15-16,-3-9-45 15,8-5-188-15,3-3 167 16</inkml:trace>
  <inkml:trace contextRef="#ctx0" brushRef="#br0" timeOffset="6865.34">29425 3796 1241 0,'-1'0'447'0,"1"0"-375"15,6 3 11-15,2-2-11 16,-3-2 3-16,15 5-12 16,1-1-15-16,5 2-27 15,-1 0-7-15,-3 1-40 16,-3-6-52-16,-4 6-208 16,0-1 187-16</inkml:trace>
  <inkml:trace contextRef="#ctx0" brushRef="#br0" timeOffset="7082.37">29826 3830 1064 0,'-1'11'421'15,"4"4"-291"-15,3 3 15 16,-9-1-57-16,1 0-12 0,-3-4-35 15,-2-2-14-15,8-5-18 16,-2-2-6-16,2-3-50 16,-1-1-47-16,0-1-201 15,0 0 188-15</inkml:trace>
  <inkml:trace contextRef="#ctx0" brushRef="#br0" timeOffset="7244.11">29897 3644 796 0,'3'7'355'16,"-9"-7"-181"-16,4 6-75 15,1-1-4-15,0 0-51 16,0 1-25-16,4 0-123 16,7-2-96-16,-6 5 121 15</inkml:trace>
  <inkml:trace contextRef="#ctx0" brushRef="#br0" timeOffset="8009.76">30051 3853 936 0,'-3'6'411'0,"-3"4"-245"0,-5 2-18 16,1-2-48-16,-3 4-35 16,9 0-16-16,-1-2-21 15,1-1-12-15,7 0-11 16,0-2-2-16,10 1 0 16,0-2 0-16,4-4 4 15,0-3 2-15,-1-3 0 16,3-4 1-16,-2-6-3 15,1 3 0-15,-8-5-12 16,-4-2-6-16,-10-2-5 16,-6-3 0-16,-2 2 16 15,-3 1 10-15,0 8 6 16,3 0 0-16,3 9-9 16,3 3-5-16,2 0-2 0,-1-1 0 15,3 1 2-15,2-2-2 16,0 0-2-16,0 0-3 15,0 0-2-15,0 0-1 16,4 2-2-16,9 1 2 16,4 1 1-16,30 12 2 15,-23-11 4-15,0-2 1 0,1 3 0 16,-3-4 0-16,-1 9 1 16,-1 0 0-16,-9 4 7 15,1 2 2-15,-10-3 4 16,-9-1 1-16,2-1 0 15,-8-2-1-15,5-2 0 16,8-1-1-16,-3-5 1 16,7 2-2-16,-3-4-20 15,-1-1-12-15,0 0-13 16,0-1-3-16,14-6 14 16,28-19 8-16,-24 21 8 15,4 5 4-15,-8 0 3 16,-8 1 3-16,7 2 12 15,-17 1 7-15,6 6 13 16,10 2 5-16,-5 0-1 16,7 2-3-16,-7-2-12 0,-9-8-7 15,2 3-7-15,0 0-3 16,6-5-3-16,12 3-1 16,-12-6-34-16,7-1-36 15,-7-1-143-15,-1 1-165 16,13-7 237-16</inkml:trace>
  <inkml:trace contextRef="#ctx0" brushRef="#br0" timeOffset="19366.83">26282 5488 387 0,'-6'1'279'16,"-2"1"3"-16,1-1-67 16,-1 2 0-16,1-1-50 15,2 3-21-15,1-4-50 16,2 0-24-16,2-1-41 15,0-1-14-15,0 0-19 0,29-6-5 16,53-18 0-16,-37 1 3 16,25 2 2-16,-6-3 2 15,16 4 2-15,13 6 2 16,-13-4 2-16,-4 3-1 16,-7-1 1-16,-5 0 0 15,-9 0 0-15,0 2 1 16,-12 3 1-16,-12-3 2 15,-11 8 15-15,-10-1 18 0,-18 6 19 16,-10 2-1-16,-26 2-13 16,-8 6-17-16,-19-2-19 15,-2 3-1-15,-13 2 2 16,1-4 2-16,8 2 0 16,9-2-1-16,18-1-4 15,10-3-2-15,13 3-5 16,-1-6-1-16,22 1-24 15,6 1-19-15,18 3-4 16,16 3-1-16,12 0 22 16,9-3 16-16,20-3 5 15,8-2 2-15,-3 0 3 16,-3 0 0-16,-14-2 1 16,-8-1-1-16,-8-1 3 15,-7-1 2-15,-22 1 16 0,-8 2 14 16,-15-5 10-16,-12 2-2 15,-26-4-14-15,-10-1-16 16,-24 6-8-16,-18 2-2 16,-21 11 3-16,-8 7 3 15,7 7 11-15,21 2 1 16,26 2-1-16,15 2-4 16,19-4-20-16,8 0-9 0,25-5-9 15,14 1 0-15,25-4 4 16,8-6 7-16,23-6 4 15,5-10 1-15,11-7 2 16,9-1 0-16,2-7 1 16,-6-3-1-16,0-4 3 15,-11-6 1-15,-17-2 4 16,-5 5 7-16,-30 2 18 16,-11 0 10-16,-25-1-3 15,-15-2-4-15,-17 4-18 16,-7 2-12-16,-16 10 0 15,-18 7 0-15,-13 14 5 16,-9 11 4-16,10 10 12 16,31 7 0-16,18-7-4 15,21 0-7-15,17-4-16 16,3-3-6-16,17 9-2 16,2-2 3-16,24 1 2 15,2 0 1-15,21-13 1 0,8-3 1 16,15-8-1-16,-4-9 0 15,7-3-1-15,0-6 0 16,-13-4 0-16,2-4 1 16,-18 1 3-16,-14-1 3 15,-19 0 18-15,-16 0 5 0,-22-4 0 16,-16 0-4-16,-28-3-19 16,-3 10-6-16,-16 5-1 15,-7 6 2-15,-10 16 6 16,-7 2 3-16,4 14 3 15,11 7 1-15,28-2-3 16,12-2-6-16,27-1-11 16,0-2-6-16,19 6-1 15,8-1 3-15,14 2 5 16,15 3 1-16,13-12 1 16,11-3 0-16,16-11 1 15,2-11 0-15,0-4 0 16,-6-7 1-16,-4-4 0 15,-4-2 2-15,-11-5 3 16,-3 2 2-16,-25-7 11 0,-10 2 3 16,-16-6-4-16,-17-1-4 15,-25 1-10-15,-13-1-5 16,-16 12-2-16,0 11 2 16,-17 15 4-16,-3 12 4 15,-3 17 15-15,2-1 2 16,34 4-2-16,21 4-5 15,20-7-11-15,7 1-5 16,16-1-3-16,-1-5 2 16,25 4 1-16,16-1 0 0,8-8 1 15,13-4 2-15,11-10-3 16,5-4-2-16,2-11 0 16,-1-6-3-16,-11-8 5 15,-10-6 3-15,-12 0 8 16,-14-2 11-16,-25-2 17 15,-12 0 1-15,-25-7-6 16,-12 0-8-16,-22-3-16 16,-5 8-3-16,-9 11-1 15,-1 12-1-15,-13 15 1 16,-4 11 2-16,1 16 10 16,9 2 4-16,35 6-6 15,11-5-3-15,34-5-9 16,9 0-6-16,21-3-1 15,16-3 3-15,10-8 2 0,7 0 1 16,5-12 0-16,2-4-1 16,-2-4 0-16,-12-9 0 15,-6 2 2-15,-4-1 3 16,-20-2 13-16,-5 1 12 16,-24-3 11-16,-14-2 0 15,-15-2-17-15,0 4-16 0,-29 0-18 16,-10 8-5-16,-13 8-2 15,-11 5 1-15,18 11-4 16,3 1-19-16,30 3-99 16,13-2-92-16,14 6 141 15</inkml:trace>
  <inkml:trace contextRef="#ctx0" brushRef="#br0" timeOffset="29714.91">24078 6155 218 0,'-1'-1'176'0,"0"0"21"16,0 0-47-16,0 0-4 15,0 0-7-15,0 0-2 16,0 0-9-16,-1 0-11 0,1 0-24 16,0 0-14-16,0-1-25 15,0 1-6-15,1 0-6 16,0 1 2-16,0 0 4 16,0 13-4-16,0 15-10 15,4 30-6-15,0-28-11 16,0 1-3-16,-2-5-6 15,4-2-1-15,-2-3-3 16,-1-4 0-16,1-6-12 16,-1-4-40-16,2-6-131 15,0-3-136-15,5-13 189 16</inkml:trace>
  <inkml:trace contextRef="#ctx0" brushRef="#br0" timeOffset="29971.24">24208 6130 801 0,'3'1'365'15,"-2"10"-166"-15,0 1 20 16,-1 7-52-16,-1 2-39 16,-1 5-63-16,2 1-21 15,0 1-19-15,4 0-4 16,0-3-7-16,1 0-3 0,-1-9-4 15,0-1-2-15,1 0 0 16,-2-5-1-16,3-2-1 16,-4-2-9-16,0-4-74 15,-2-5-64-15,0 3-332 16,0-2 308-16</inkml:trace>
  <inkml:trace contextRef="#ctx0" brushRef="#br0" timeOffset="31891.02">23156 7133 289 0,'0'0'186'0,"0"0"-13"15,0 0-24-15,0 0-2 16,0 0-17-16,0 0-8 16,1 0-17-16,0 0-3 15,-1 0-8-15,0 0-7 0,0 0-15 16,0-1-9-16,0 0-12 15,0 0-2-15,0 0-6 16,0 0-5-16,-2-7-2 16,-2-1-5-16,-4 6-9 15,-11 0-6-15,-32-24-14 16,27 34-2-16,4 4-7 16,-4 4-2-16,12 8-6 15,2 2-2-15,6 2-3 16,7-1 1-16,3-2 5 15,6 0 2-15,3-5 4 16,-2-5 1-16,3-6 4 16,-2-4 2-16,6-6 4 15,1-5 1-15,5-10 2 16,-5-8 0-16,2-9-2 16,-2-4 2-16,-3 0 1 15,3 4 0-15,-12-4 3 0,-1 5 1 16,-6 3 3-16,-2 4 5 15,-2 13 6-15,-1 4 4 16,-2 10-2-16,0 7-4 16,-2 7-8-16,1 2-5 15,1 11-1-15,2 3-1 16,3 5-2-16,6 3 0 16,2-7-3-16,2-4-1 15,7-2-2-15,0-4-2 0,8-6-4 16,9 2 1-16,-6-14 2 15,-1-4 3-15,-4-9 5 16,-12-7 2-16,10-5 4 16,5 1-1-16,-13-5 1 15,3 0 1-15,-15 2 3 16,-14-1 5-16,9 9 2 16,-5 4 0-16,2 5-2 15,2 6-6-15,-3 2-4 16,0 4 0-16,-1 5-1 15,5 3 1-15,-3 5-4 16,7 1-2-16,-4 0-2 16,8 2-2-16,1-2-1 15,-3-4-3-15,8-2-7 0,-3-1-1 16,8-6-22-16,5-4-43 16,7-3-191-16,-6-7 178 15</inkml:trace>
  <inkml:trace contextRef="#ctx0" brushRef="#br0" timeOffset="32564.77">23638 7101 619 0,'-9'-33'322'0,"9"33"-57"16,-2-5-75-16,2 7-13 16,0-2-27-16,0 0-49 15,2 22-17-15,5 36-39 16,-5-25-11-16,2 4-9 16,1 4-10-16,0-6-8 15,2-1-3-15,3-4-2 0,1-3-1 16,-4-2 1-16,3-4 1 15,-7-13-54-15,-3-3-46 16,0-2-158-16,-2-8-144 16,1 4 252-16</inkml:trace>
  <inkml:trace contextRef="#ctx0" brushRef="#br0" timeOffset="32819.56">23650 7109 748 0,'3'-9'355'0,"4"6"-137"15,5 2-30-15,-1 1-41 16,4 3-31-16,5 3-34 16,0-2-14-16,5 2-19 15,-7-2-7-15,3 3-14 16,-9-3-5-16,4 5-3 16,-4 1 2-16,-12 0 6 15,-1 4 1-15,-16-1 0 16,5 0-5-16,-5-2-7 15,-5-2-7-15,1-1-30 16,0 0-23-16,6-6-108 16,4-1-132-16,4-8 183 15</inkml:trace>
  <inkml:trace contextRef="#ctx0" brushRef="#br0" timeOffset="33044.41">23911 6982 913 0,'0'2'417'0,"-1"5"-228"15,1 13-23-15,-2 5-20 0,2 8-67 16,-6 1-23-16,9 4-38 16,7 1-9-16,-1-5-7 15,13 0-3-15,-11-14-4 16,0-3-2-16,6-9-58 15,-14-10-85-15,24-6 99 16</inkml:trace>
  <inkml:trace contextRef="#ctx0" brushRef="#br0" timeOffset="33231.62">23850 7085 1195 0,'3'0'449'0,"2"0"-326"16,10 4 4-16,-3-1 5 16,1-1-20-16,1 1-44 0,-8-3-20 15,13 2-28-15,2 3-6 16,-3-3-52-16,3 2-94 16,3 3 88-16</inkml:trace>
  <inkml:trace contextRef="#ctx0" brushRef="#br0" timeOffset="33626.31">24097 6986 1192 0,'1'18'470'0,"1"4"-327"15,0 7 8-15,-2-2-56 16,4 6-25-16,-1-5-44 15,3-2-9-15,0-4-9 16,-2-6-2-16,0-7 3 16,-1 0 1-16,-2-7-4 15,0-2-6-15,1-1-13 16,-2 0-3-16,0 0-2 16,0-1 4-16,6-15 8 15,14-24 1-15,-10 28 3 16,2 2 2-16,-2 4 18 15,-1 2 11-15,1 5 27 16,0 3 13-16,-2 5 6 0,0 2-4 16,-1 4-16-1,-3-2-11-15,4 1-21 0,2 2-7 16,-5-4-10-16,5 2-3 16,-5-5-80-16,0-2-70 15,4-5 91-15</inkml:trace>
  <inkml:trace contextRef="#ctx0" brushRef="#br0" timeOffset="34226.71">24709 7165 910 0,'-1'-1'425'15,"0"0"-174"-15,-2-3-37 16,2 3-49-16,-3-1-46 16,3 1-57-16,-1 1-22 0,1 0-29 15,-3 4-7-15,0 7-8 16,4 3-4-16,12 20 1 15,2-30 2-15,5-4 6 16,-1-4 3-16,1-6 5 16,-5-1 3-16,-1-1 0 15,-1-1 3-15,-9-3 3 16,2 2 1-16,-11-2 3 16,-11-2 0-16,4 7-5 15,-2 6-2-15,-3 1-9 16,3 4-3-16,0 3-10 15,-2 0-7-15,8 8-13 16,5 4-4-16,4 1-29 16,4 3-67-16,11-6-280 15,4-4 271-15</inkml:trace>
  <inkml:trace contextRef="#ctx0" brushRef="#br0" timeOffset="34451.87">25030 6949 1246 0,'-16'-7'531'16,"6"3"-296"-16,-4-1-25 0,3 7-71 15,9 9-45-15,-7 3-62 16,12 12-21-16,-3 4-16 16,-4 8 0-16,4 8 1 15,1 1 1-15,7 3 0 16,-7-6 1-16,12-3-3 15,-6-5 0-15,-1-5-14 16,6-8-45-16,-4-11-129 16,-5-5-130-16,3-17 191 15</inkml:trace>
  <inkml:trace contextRef="#ctx0" brushRef="#br0" timeOffset="34614.4">24881 7100 1061 0,'7'-3'476'0,"4"3"-239"16,6 3-78-16,-4-3 24 16,14 4-67-16,-7-4-22 15,12 0-55-15,4 0-18 16,1-4-108-16,6 1-81 16,7 3 103-16</inkml:trace>
  <inkml:trace contextRef="#ctx0" brushRef="#br0" timeOffset="35024.15">25667 7143 875 0,'-1'-1'444'0,"1"0"-176"16,0 0-60-16,0 0-5 15,0 0-82-15,0 1-26 16,0 0-47-16,0 0-17 16,6 12-16-16,1-1-6 0,17 23-21 15,-20-32-44-15,2-2-168 16,-1-1 151-16</inkml:trace>
  <inkml:trace contextRef="#ctx0" brushRef="#br0" timeOffset="35204.73">25656 6954 1019 0,'3'3'469'16,"4"1"-246"-16,0-1-39 15,2-3 12-15,1 1-88 16,0-1-24-16,2 1-68 16,2 4-66-16,7 0-197 15,4 0 167-15</inkml:trace>
  <inkml:trace contextRef="#ctx0" brushRef="#br0" timeOffset="35627.22">26494 7109 994 0,'-25'-8'412'0,"27"13"-246"0,2 5 11 16,-4 3-36-1,-9 2-33-15,9 4-55 0,0-3-19 16,1-2-19-16,-1-4-4 16,4-4-47-16,-2-5-76 15,5-7 75-15</inkml:trace>
  <inkml:trace contextRef="#ctx0" brushRef="#br0" timeOffset="36053.79">26381 7029 856 0,'14'0'407'15,"-9"-4"-230"-15,11 4 20 16,-4 0 1-16,2 0-90 15,4 1-22-15,2 2-59 16,7 4-12-16,-4 3-8 16,-1-2-1-16,-7 6-1 15,-3 1 0-15,-4 5 5 16,-1 7 0-16,-5-1 2 16,-2-1 0-16,-1-5-3 15,0-5 0-15,1-7-6 16,2-2-9-16,3-10-27 0,0-6-13 15,5-6-8-15,0-8 5 16,6 2 22-16,2 4 9 16,3 2 11-16,1 8 0 15,-4 4 33-15,-1 1 19 16,-2 5 35-16,-4 2 19 16,1 9-11-16,-1 3-11 15,-9 2-28-15,6 2-16 0,-5-2-18 16,-3-4-10-16,8-3-55 15,4-5-70-15,5-7 77 16</inkml:trace>
  <inkml:trace contextRef="#ctx0" brushRef="#br0" timeOffset="36847.1">27511 6912 579 0,'-30'-3'358'0,"14"1"63"16,-3-2-207-16,8 4-1 16,14 6-27-16,-3-4-60 15,7 1-33-15,1-4-54 16,-5 1-15-16,9 1-5 15,8 1 4-15,9 6 3 16,7 0-4-16,6-4-6 16,-5-5-4-16,5 1-3 15,-3-3-1-15,3 3-1 0,-3 2 0 16,-16-4 2-16,-6-6-18 16,-17 4-59-16,12 4-29 15,-17-4-83-15,-7 2-14 16,-2 1 8-16,-23-9 26 15,12 11 78-15,5 2 38 16,-4-1 62-16,4-2 27 16,4 4 49-16,0 5 23 15,5 0 21-15,4 6-5 0,-1-4-26 16,3-3-12-16,0 9-16 16,2 6-6-16,0 7-12 15,1 10-10-15,0-4-19 16,2-2-7-16,0-6-12 15,5-3-3-15,-1-8-7 16,2-5-1-16,-2-5-7 16,0-5-27-16,0-1-69 15,-1-4-51 1,-3 2-168-16,0 0 199 0</inkml:trace>
  <inkml:trace contextRef="#ctx0" brushRef="#br0" timeOffset="42895.1">7725 6990 325 0,'0'0'307'16,"0"0"44"-16,0-1-70 16,0 0-14-16,0-1-76 15,0 1-29-15,0 0-36 16,-2 0-15-16,1 0-31 16,0 0-13-16,0 0-26 15,0 0-12-15,-7-4-13 16,0 3-6-16,-1 2-9 15,-1 1-5-15,-22 21-8 16,27-6 0-16,5 2 2 16,5 3 4-16,1-6 3 15,3 0 0-15,3-6 0 0,-3-5-1 16,8-2 0-16,1-3 0 16,1-9 4-16,3 0 1 15,-7-7 6-15,1 5 4 16,-10-4 8-16,-6-4 6 15,-4 11 5-15,-5-5-1 16,-3 8-9-16,-2 0-6 16,-2 2-6-16,0-2-4 15,2 6-1-15,3 4-1 0,-1 7-2 16,0 1 1-16,2-1-1 16,4 4 0-16,4-4-2 15,3 6-1-15,3-7-2 16,-1-5-1-16,5-1 0 15,-2-3 0-15,6 4-1 16,-1-4 1-16,3-1 0 16,1-2 2-16,-3-4 4 15,-2 0 3-15,-4-2 7 16,-2 4 5-16,-5-6 9 16,-3 7 2-16,-8-4-5 15,-3-6-4-15,1 5-11 16,2 7-3-16,2 2-5 15,1 4-3-15,1 5-3 16,0-3 0-16,5 3 2 0,1 4 1 16,4 0 0-16,1-4-1 15,5-3 0-15,1-2-2 16,1-3-15-16,0-2-37 16,2 0-127-16,0-2 124 15</inkml:trace>
  <inkml:trace contextRef="#ctx0" brushRef="#br0" timeOffset="43376.47">7899 6621 1101 0,'0'-3'457'0,"2"3"-302"0,4 1-2 16,-6-1-69-16,0 0-34 15,5 7-28-15,0 9-4 16,13 31-6-16,-8-31-3 16,-2-2-2-16,4 1-1 15,-6-6 3-15,-15-3 1 16,9-2 8-16,-9-3 6 16,6-1 7-16,3 0 0 0,-3-4-4 15,3 3-7-15,0 0-12 16,0 0-3-16,1-10-5 15,2-7 0-15,8-30-2 16,-13 28-1-16,9 7-5 16,-1 2-4-16,3 3-4 15,10 4-2-15,-9 0 5 16,-4-4-9-16,10 8-136 16,0 5-91-16,12 9 145 15</inkml:trace>
  <inkml:trace contextRef="#ctx0" brushRef="#br0" timeOffset="43738.25">8184 6666 834 0,'-8'-6'411'0,"3"6"-83"0,2 1-140 15,0 4-39-15,2-5-46 16,1 0-69-16,0 1-16 15,2 13-10-15,1-2-4 16,20 26-2-16,-13-31 0 16,1 0-1-16,2-4-1 15,1-3-1-15,2-1 0 16,3-5 2-16,1-1 3 0,-4-5 7 16,-3-3 5-16,-9-2 9 15,-4-1 1-15,-11 1-2 16,-2 0-7-16,-7 5-8 15,0 4-2-15,2 4-8 16,0 4-4-16,6 7-15 16,1 3-6-16,6 2-8 15,0 3 0-15,8-1-9 16,1-1-43-16,8-3-182 16,9 2 181-16</inkml:trace>
  <inkml:trace contextRef="#ctx0" brushRef="#br0" timeOffset="44071.92">8461 6603 873 0,'-4'5'410'0,"0"5"-205"16,2 0-60-16,2 4-15 16,2-1-70-16,-2 0-20 15,8 2-16-15,7 1-4 16,-7-8-2-16,12 1-3 15,-12-7-3-15,3-3-2 16,3-7 3-16,0 0 3 0,3-10 6 16,-12-1 4-16,0-2 12 15,-5-3 5-15,-9 2 6 16,4 4-1-16,-11 6-5 16,0 7-7-16,1 5-15 15,-7 1-7-15,9 12-19 16,-1 0-9-16,4 7-12 15,10 1-7-15,2-7-47 16,9 0-57-16,0-5-187 16,-4-2 204-16</inkml:trace>
  <inkml:trace contextRef="#ctx0" brushRef="#br0" timeOffset="44310.01">8752 6339 1168 0,'0'4'447'0,"0"12"-338"0,-7-1 10 16,-1 18-31-16,3 11-25 15,1-1-31-15,5-3-11 16,8 2-14-16,5-10-3 15,5 2-3-15,4 2-1 0,3-15-28 16,1-3-72-16,-6-10 67 16</inkml:trace>
  <inkml:trace contextRef="#ctx0" brushRef="#br0" timeOffset="44503.75">8748 6447 938 0,'9'11'453'0,"3"-7"-53"16,1-1-243-16,5 4-4 15,-1 1-32-15,4-4-66 16,-4-8-24-16,9 6-23 16,-6 0 6-16,0 6-120 15,-5-2-111-15,-6 6 138 16</inkml:trace>
  <inkml:trace contextRef="#ctx0" brushRef="#br0" timeOffset="45252.99">7513 7444 733 0,'6'-37'368'0,"-6"34"-120"16,-2 2 9-16,-2-1-44 15,4 2-27-15,-1 0-54 16,0 0-22-16,0 0-49 15,-10 10-18-15,-12 19-17 16,-40 34-8-16,15-9-7 16,0 9-3-16,-3 8-1 15,0 3-1-15,14-6-2 16,-1-7 0-16,6-7-2 16,-2-9 1-16,11-5-2 15,4 2 1-15,4-17-1 16,15-1-1-16,-1-11-2 15,7-1-2-15,-7-7-8 16,-9-8-6-16,11 2-17 16,-4-4-17-16,6-1-77 0,3 1-68 15,6-7 122-15</inkml:trace>
  <inkml:trace contextRef="#ctx0" brushRef="#br0" timeOffset="45832.08">6880 8363 577 0,'0'-2'336'0,"-5"-8"-91"16,2 5-13-16,-1 0-9 15,0 2-62-15,3 7-27 16,-8-5-41-16,-3-4-18 16,2 7-26-16,-5-2-11 15,4 4-29-15,2 8-13 0,4 3-18 16,5 9-1-16,4 1 2 15,6-1 6-15,7-4 7 16,-1-5-2-16,10-4 1 16,6-4-1-16,-3-9 3 15,1-9 3-15,-3-5 5 16,-11-3 4-16,0 2 12 16,-1 3 7-16,-21-2 18 15,7 4 6-15,-19 0-1 16,1 2-5-16,3 6-20 15,-9-6-12-15,4 7-20 16,5 3-20-16,0 1-57 16,4 7-55-16,0-3 86 15</inkml:trace>
  <inkml:trace contextRef="#ctx0" brushRef="#br0" timeOffset="46573.04">6375 8818 681 0,'2'0'379'16,"-4"-4"-99"-16,2 2-72 16,-2 1 14-16,2-1-71 15,-1 1-34-15,0 0-41 0,0 0-12 16,-4-4-19-16,-10-4-3 16,-27-28-10-16,23 26-8 15,1 5-15-15,-2 0-4 16,5 6-8-16,0 2-4 15,3 1-8-15,6 8-4 16,-2-1-15-16,1-1-3 0,6 12 7 16,1-2 4-16,6 5 16 15,3 0 4 1,2-7-1-16,-2-4 1 0,8-7 2 16,-1-6 1-16,3-6 4 15,-1-5 2-15,0 1 2 16,-4-6 1-16,2 7 1 15,3 7 1-15,-8-7 5 16,5 9 0-16,-14-3 9 16,-1 0 5-16,1 1-1 15,-3 2 1-15,1 0-6 16,-1 0-1-16,0 0 1 16,1 0 1-16,0 0-3 15,1 11-4-15,6 3-6 16,21 15-2-16,-25-19-4 15,-4-6-2-15,5 6-40 0,3-2-62 16,6 0 65-16</inkml:trace>
  <inkml:trace contextRef="#ctx0" brushRef="#br0" timeOffset="47432.33">8049 7421 755 0,'-19'-6'363'0,"13"5"-70"16,-13-6-84-16,15 4 6 15,7 10-32-15,-2-6-76 16,3 5-28-16,-3 3-46 16,-1-5-14-16,11 18-13 15,11 5-3-15,8 11-2 16,3 3 1-16,8 6-1 0,0-2 0 16,16 11-1-16,4 5 0 15,2-4 0-15,-19-21 0 16,0 2 2-16,26 18 1 15,6 3 0-15,-15-10 2 16,-18-12 2-16,-6-3 2 16,-7-7 11-16,-4 0 3 15,-13-11 12-15,1 0 7 0,-9-10 6 16,-5-5 7-16,0 0 5 16,-2-2-3-16,1 0-13 15,0 0-19-15,0 0-65 16,0 0-44-16,0 0-107 15,-2-6-70-15,1-1 164 16</inkml:trace>
  <inkml:trace contextRef="#ctx0" brushRef="#br0" timeOffset="48136.28">8984 8281 1067 0,'5'3'123'0,"-8"-3"54"16,-4-4 99-16,-2-5-28 0,4 4-48 15,-9-2-95-15,6 11-28 16,-10-3-29-16,-9-1-10 16,10 8-31-16,-1 2-18 15,12 7-26-15,2 6-5 16,9 0 8-16,8 0 10 16,11-2 9-16,-5-8 3 15,7-4 0-15,-1-4 2 16,-3-10 6-16,8-2 2 0,-7-9 10 15,-8-5 6-15,-7 1 15 16,-1 3 7-16,-13-3 12 16,-2 5 1-16,-6 2-10 15,-9-4-8-15,5 7-28 16,-4 4-22-16,4 0-58 16,5 8-56-16,1 2-188 15,5 6 207-15</inkml:trace>
  <inkml:trace contextRef="#ctx0" brushRef="#br0" timeOffset="48667.74">8858 8536 581 0,'61'-21'336'0,"-61"18"54"16,3 0-143-16,0 0-5 15,-4 2-17-15,-1 0-67 16,1 0-20-16,0 0-29 16,0 0-16-16,-5-1-29 15,-1 0-12-15,-5 2-19 16,3 2-10-16,-41 24-15 16,25-3-5-16,-9 13-7 15,-5 10-1-15,-9 11 3 16,1 6 1-16,-1 5 1 15,-1-3 0-15,14-1 0 16,0-7 0-16,6-5 0 16,12-1 1-16,-6-10-1 15,9-2 0-15,1-12 0 0,0-3-1 16,3-12-4-16,-3-7-1 16,10-1-8-16,-3-8-4 15,6 4-14-15,5 7-17 16,-5-8-68-16,1 2-34 15,2-5-107-15,-4 3-99 16,1 0 237-16</inkml:trace>
  <inkml:trace contextRef="#ctx0" brushRef="#br0" timeOffset="49480.94">8247 9416 783 0,'13'-46'400'0,"-17"38"-40"16,1 6-112-16,-6-2-36 16,-1-2-33-16,-3 5-89 15,-5-3-37-15,5 6-40 0,2 11-17 16,2-3-28-16,6 6-8 15,3 0-7-15,4-2 5 16,8 0 18-16,-1-3 7 16,6 0 3-16,-1-8-3 15,5-3 1-15,5 0 2 16,-3-8 11-16,-3-4 5 16,-3-8 10-16,-6-3 4 0,-2 3 11 15,-9-5 6-15,-5 11 8 16,-7 1 1-16,-6 3-6 15,4 4-8-15,-5 0-11 16,3 5-8-16,-1 1-17 16,3 2-15-16,3 4-31 15,2 3-23-15,6 4-129 16,3 8-181-16,1 3 251 16</inkml:trace>
  <inkml:trace contextRef="#ctx0" brushRef="#br0" timeOffset="49818.55">8206 9500 1278 0,'0'0'505'15,"-1"0"-348"-15,0 0-10 16,-7 1-34-16,-14 14-40 16,-29 41-45-16,20-29-9 15,5 11-8-15,2 8-3 16,-4-1-3-16,9 2 1 0,-5 1-4 16,5-5 1-16,2-4-2 15,-6 0-1-15,6-12 0 16,4-1-2-16,3-7-4 15,9-3-7-15,1-6-41 16,-10-6-26-16,9-1-98 16,1-3-73-16,5 0 161 15</inkml:trace>
  <inkml:trace contextRef="#ctx0" brushRef="#br0" timeOffset="50295">8263 9520 1108 0,'0'-1'499'0,"-3"0"-264"0,3 1-68 16,0 0-8-16,0 0-100 16,0 0-42-16,0 0-27 15,0 0-4-15,4 12 10 16,13 13 4-16,34 38 2 15,-21-23 1-15,-3 6-1 16,10 3 0-16,-12-5 0 16,-4-3-1-16,-1-4 0 15,-13-5 1-15,15-3-1 16,-8-4 0-16,1-5 1 16,4 1 2-16,-14-9-45 15,3-1-39-15,-8-9-101 16,0-1-98-16,-2-2 176 15</inkml:trace>
  <inkml:trace contextRef="#ctx0" brushRef="#br0" timeOffset="50844.04">7721 10136 776 0,'-1'0'362'0,"0"0"-115"16,0 0-27-16,0 0-6 15,0 0-33-15,0 0-69 16,0 0-28-16,0 0-42 0,-1 0-14 16,1 0-17-16,0 0-3 15,-3 6-9-15,0 1-4 16,-2 3-11-16,-13 24-2 15,19-17-2-15,4 3 1 16,1-5 0-16,4 1-1 16,2-10-5-16,2-2 1 15,5-4 6-15,-1-11 6 16,3 4 11-16,-2-8 3 16,-4-1 8-16,-6 4 5 0,-6 1 12 15,-4-2 8-15,-3 6 10 16,-4 1 1-16,-6-4-7 15,-1 0-9-15,-1 3-16 16,2 3-8-16,1 0-17 16,5 4-13-16,3 0-59 15,3 4-54-15,3 3-205 16,6 1 217-16</inkml:trace>
  <inkml:trace contextRef="#ctx0" brushRef="#br0" timeOffset="51391.08">8619 10104 783 0,'-1'5'395'16,"0"-4"-108"-16,0 0-142 15,0-1 1-15,0 1-63 16,0 4-27-16,-2 5-38 16,1-5-6-16,1 8-10 15,-2 23-2-15,7-25-3 16,5 7-2-16,1-10-1 16,3 5 0-16,0-11 1 15,5-1-1-15,0-5 3 16,4-8 3-16,0-1 5 15,-1-1 4-15,-5 1 10 0,-4 2 5 16,-8-3 21-16,-8-8 11 16,-7 7 15-16,-6-2 6 15,-6 5-3-15,-1 8-8 16,-3 2-27-16,7 3-14 16,4 1-36-16,6 3-18 15,8-3-68-15,7 0-68 16,8-2 105-16</inkml:trace>
  <inkml:trace contextRef="#ctx0" brushRef="#br0" timeOffset="51988.77">9219 8490 1210 0,'0'1'482'0,"0"-1"-329"16,2 0-17-16,-2 0-56 16,0 0-38-16,1 0-39 15,25 21 0-15,36 42 3 16,-18-20 1-16,1 4-2 16,-6-2-2-16,10 2-2 15,1 1-1-15,6-2 2 16,2-1 0-16,-4 0 1 15,-3-2 0-15,-2-1 1 16,-9 0 1-16,-5-5 0 16,2-3 1-16,-24-13 3 15,11 1-25-15,-19-18-106 0,-16-6-135 16,-1-6 153-16</inkml:trace>
  <inkml:trace contextRef="#ctx0" brushRef="#br0" timeOffset="52374.39">9982 9164 1201 0,'-13'7'483'0,"8"-7"-262"15,-6-1-93-15,2 1-38 16,-5 4-25-16,-10 3-63 15,-2-2-12-15,10 9-17 16,2 2-6-16,13 4-1 16,2 6 3-16,3-7 8 15,17 9 4-15,-7-13 2 16,10-1 2-16,-2-10 5 16,-6-4 3-16,3-9 7 15,1-1 2-15,-8-6 6 16,-4-5 5-16,-4 1 15 15,-11-4 13-15,3 8 17 16,-4-4 4-16,-1 10-4 0,-2 2-11 16,4 3-26-16,4 6-14 15,-7-3-53-15,2 1-43 16,-4-2-187-16,11 3 178 16</inkml:trace>
  <inkml:trace contextRef="#ctx0" brushRef="#br0" timeOffset="52740.13">9938 9416 1331 0,'31'-28'585'15,"-39"24"-292"-15,5 8-134 16,-4 0 2-16,-7 7-73 16,1 6-30-16,-6 11-37 15,-3 7-8-15,-10 8-6 16,1 4-2-16,-1 4-3 15,3 1-1-15,5 0-1 0,4-3-1 16,3-5-2-16,1-2-6 16,4-9-33-16,-1-1-16 15,1-6-35-15,-1-8-12 16,7-4-22-16,-1-7-27 16,7-6-159-16,5-1 202 15</inkml:trace>
  <inkml:trace contextRef="#ctx0" brushRef="#br0" timeOffset="53090.99">10037 9328 1197 0,'-2'-4'470'0,"1"1"-292"15,5 6-18-15,-4-3-15 16,0 0-43-16,0 0-73 16,0 0-14-16,6 19-6 15,21 42 1-15,-9-19-1 16,-3 1-1-16,10 9-3 0,2 0-2 16,5 0-2-16,0-5 0 15,1-5 0-15,-3-5 1 16,1-2 1-16,8 5-1 15,-13-4 2-15,-7-4-1 16,-7-4 4-16,-12-12-15 16,0-6-75-16,3 0-65 15,-3-10-5-15,-7-4 66 16</inkml:trace>
  <inkml:trace contextRef="#ctx0" brushRef="#br0" timeOffset="53742.36">9659 9972 646 0,'-2'-1'367'0,"1"0"8"15,0 0-76-15,-1 0-43 16,-2-1-47-16,-3 0-111 15,-3 0-41-15,-1 4-51 16,-26 16-15-16,30-1-23 16,7 2-4-16,2 3 1 15,4 0 4-15,5-6 12 16,-1 0 3-16,4-4 4 16,0-8 2-16,1-3 5 15,-1-6 1-15,0-7 6 16,-1-4 3-16,-4-1 7 15,-3-1 7-15,-6 2 12 16,-4 1 8-16,-6 4 4 16,-2 2-1-16,-1 1-16 0,-1 6-10 15,0 0-20-15,1 1-13 16,9 1-55-16,2 0-63 16,8-2 85-16</inkml:trace>
  <inkml:trace contextRef="#ctx0" brushRef="#br0" timeOffset="54269.76">10436 9967 773 0,'0'-1'393'15,"0"0"3"-15,0 1-220 16,0 0-66-16,0 0-9 16,0 0-75-16,0 0-15 15,-2 13-8-15,2 4-2 16,6 30-1-16,4-29-3 16,-6-2-6-16,4 2-1 15,3-8-4-15,10 1 2 0,-2-11 9 16,-1-8 3-16,-2-10 11 15,-3-5 6-15,-2-4 15 16,-11-4 11-16,0 8 29 16,-11-2 12-16,-7 7 4 15,5 2-8-15,-17 4-31 16,2 3-16-16,11 9-29 16,-7 0-12-16,16 5-22 15,0 1-36-15,-1-1-122 16,0 1-228-16,0 9 267 15</inkml:trace>
  <inkml:trace contextRef="#ctx0" brushRef="#br0" timeOffset="55106.31">7649 10463 952 0,'0'-6'443'0,"-2"2"-218"16,3 4-79-16,-1 0-21 15,0 0-70-15,1 14-26 16,1 15-7-16,5 49-3 0,-4-33-5 16,-1-7-4-16,5-6-7 15,-1-7 0-15,1-10 0 16,-2 1 2-16,-1-10 6 16,-2-6 4-16,-2 0 13 15,0 0 3-15,-1-1-1 16,0 0-5-16,0-1-16 15,0 1-7-15,-1-2-13 16,-1-12-6-16,3-27-11 16,7 21-1-16,9 10 6 15,1 0 5-15,3 8 10 16,3 9 5-16,-4-4 4 16,-5 0 4-16,-3 10 4 15,-2-3 3-15,-5 7 7 16,0 3 5-16,-10-4 11 15,-7-1 4-15,-5 1 7 0,-2 3 2 16,-6-5-5-16,0 2-4 16,1-8-14-16,1-1-13 15,9-4-68-15,6 2-36 16,9-6-176-16,4-4 166 16</inkml:trace>
  <inkml:trace contextRef="#ctx0" brushRef="#br0" timeOffset="55609.13">8812 10672 1076 0,'30'-8'462'16,"-33"-1"-188"-16,-3 0-71 16,-4 0-17-16,-3 0-36 15,-2 6-77-15,-1-3-23 16,0 10-30-16,-1 1-6 16,2 8-21-16,1 1-10 0,8 8-10 15,4-1-1-15,3 2 1 16,10 3 1-16,0-4 4 15,4-1 1-15,4-7 6 16,1 2 3-16,1-10 6 16,4-4-23-16,7-2-148 15,11-2 127-15</inkml:trace>
  <inkml:trace contextRef="#ctx0" brushRef="#br0" timeOffset="56300.55">9628 10662 359 0,'5'0'269'0,"4"-4"67"16,-3-2-48-16,0 1-47 15,-2 1-48-15,-3-1-85 16,-1-3-29-16,0 7-27 15,-3-6 0-15,2 7-4 16,0-4 3-16,-4 0 10 16,4 4 2-16,0-1 9 15,0 0-3-15,-7-2-20 16,-8-3-8-16,-22-12-12 16,31 18-3-16,0 0-7 15,0 1-6-15,3 3-19 16,-10-8-7-16,13 14-12 15,2 10-3-15,-5-2 1 16,4 3 2-16,-1-5-4 16,4 0-1-16,9-5 4 0,7 6 0 15,-2-10 13 1,-1-7 3-16,2 0 3 0,-1-10 2 16,1-5-4-16,0 0-2 15,-4-19-7-15,-2-3 1 16,1-2 5-16,-1-3 6 0,-3 5 12 15,0 5 4 1,-8 2 10-16,-5 5 9 0,0 13 14 16,-1 5 8-16,0 8-9 15,4 8-12-15,-3 10-20 16,0 8-10-16,1 10 0 16,2 4 0-16,5 2 3 15,1-6 0-15,5-4-5 16,1-3-5-16,2-11-27 15,5-7-47-15,6-6-261 16,3-10 234-16</inkml:trace>
  <inkml:trace contextRef="#ctx0" brushRef="#br0" timeOffset="56962.95">10558 10626 1192 0,'-11'12'472'0,"10"-5"-316"16,0 0-31-16,1-5-47 16,2-4-39-16,7-1-39 15,6-4-2-15,8-4 14 16,6-3 5-16,-3-10 3 16,-1 1 1-16,-8-8 3 15,-2 5 5-15,-11 0 9 16,-4 0 4-16,-7 5 7 15,-5 5-4-15,-5 7-15 16,-2-1-10-16,0 9-17 16,0 2-4-16,3 10-3 15,-2 4-1-15,10 9-6 0,3 6-1 16,7 1 2-16,8 8 2 16,2-5 9-16,0-11 5 15,8 2 2-15,3-11 0 16,2-5-4-16,4-5-2 15,0-3-3-15,2-3-33 16,3-2-130-16,1 8-51 16,-18-19 113-16</inkml:trace>
  <inkml:trace contextRef="#ctx0" brushRef="#br0" timeOffset="62079.29">12105 6986 181 0,'-1'0'116'0,"0"0"17"16,0 0 3-16,0 0 17 16,1 0-2-16,0 0 5 15,0 0 1-15,0 0-8 16,0 0-8-16,0 0-28 16,0-1-14-16,0 0-28 15,0 0-13-15,0 0-19 16,0 0-8-16,0 0-7 15,0 0-3-15,0 0-1 16,0 0 1-16,0 0 5 16,0-1 3-16,0 1 6 15,0-2 2-15,0-2-2 0,0 2 0 16,-1 0-4-16,0 2-3 16,0 0-6-16,0 0-5 15,-3-1-8-15,-8-3-4 16,-4 0-5-16,-32-8 0 15,33 13-4-15,-1-6-3 16,9 12-6-16,7 5-5 0,-3 0-12 16,3 5-2-16,-1 5 2 15,2 6 6-15,5 10 13 16,-5 5 4-16,5 11 6 16,6 0 1-16,-2 5 3 15,1-6 5-15,4-1 1 16,-8-5 1-16,0-13-2 15,0-2-3-15,-1-14 0 16,-10-8 1-16,4 1-16 16,0-7-49-16,-4 3-131 15,4 1 123-15</inkml:trace>
  <inkml:trace contextRef="#ctx0" brushRef="#br0" timeOffset="62278.99">11790 7273 989 0,'7'5'416'16,"4"-6"-196"-16,6 1-41 15,7-5 22-15,1-1-42 16,6-1-67-16,-3-2-15 16,-1 3-25-16,3 3-17 15,-2-2-21-15,0 4-5 16,1 0-67-16,-3 0-70 15,0 1 80-15</inkml:trace>
  <inkml:trace contextRef="#ctx0" brushRef="#br0" timeOffset="62770.69">12464 7420 666 0,'8'-1'366'0,"-8"-11"84"16,-11-13-271-16,10 6-41 15,-4-5-5-15,-3 3-76 16,10 9-18-16,-15 0-10 16,-6 4-4-16,-1 12-13 0,-14-1-6 15,11 12-6 1,-4 5 0-16,13 4-1 0,4 2 1 15,5 4 3-15,6-3 0 16,5-4 1-16,7 3 1 16,1-19-1-16,-2-1 0 15,6-8 0-15,-4-7-1 16,4-1 0-16,8 0 1 16,-11-7-1-16,-2 0-1 0,3 7 1 15,-11 0-1-15,4 13 18 16,4 0 15-16,-12 2 16 15,-4 0 6-15,5 3-11 16,-1 2-12-16,4 1-14 16,4 2-5-16,-2-2-8 15,-3-5-3-15,7 0-11 16,7 4-47-16,-2-11-136 16,10 7 127-16</inkml:trace>
  <inkml:trace contextRef="#ctx0" brushRef="#br0" timeOffset="63115.71">12826 7192 846 0,'-2'-1'447'16,"0"0"-177"-16,1 0-53 15,0 0-24-15,0 1-95 16,0 0-32-16,1 0-27 16,0 0-7-16,14 3-17 15,9 2-6-15,29 0-2 16,-37-5-26-16,-1 0-136 16,-2 0 112-16</inkml:trace>
  <inkml:trace contextRef="#ctx0" brushRef="#br0" timeOffset="63304.65">12807 7350 997 0,'5'3'478'0,"5"4"-248"16,4-5-45-16,4 5-9 15,4-7-81-15,-1 0-22 16,-1-3-20-16,3 1-11 15,-10-5-33-15,0-1-64 0,4 0-333 16,5-3 274-16</inkml:trace>
  <inkml:trace contextRef="#ctx0" brushRef="#br0" timeOffset="64097.9">13357 7201 551 0,'0'-1'387'16,"0"0"-4"-16,1-3-107 15,0-1-2-15,-1 2-78 16,-1 0-38-16,0 1-56 16,-8-2-24-16,-11 0-43 0,-25 10-15 15,33 15-20-15,7 3-7 16,4 6-6-16,6 3 1 15,8-4 5-15,5 2 1 16,3-9 3-16,4 1 1 16,-2-11-2-16,-2-6-1 15,1-2 0-15,-5-12 0 16,2-1 4-16,-5-6 2 0,-4-6 6 16,-7-1 4-16,0-1 9 15,0 1 4-15,-9 4 6 16,-4-2-1-16,-6 1-4 15,-4 3-6-15,5 4-9 16,0 2-5-16,0 6-11 16,8 3-8-16,-5 1-21 15,9 2-36-15,2 3-102 16,10 4-88-16,4 6 156 16</inkml:trace>
  <inkml:trace contextRef="#ctx0" brushRef="#br0" timeOffset="64326.83">13694 7392 1109 0,'1'0'489'0,"4"0"-262"0,-3-3-2 15,-2 3-30-15,0 0-47 16,0 0-42-16,0 0-19 15,0 0-34-15,0 0-16 16,0 0-36-16,0 0-52 0,1 0-140 16,5 4-95-1,8-3 160-15</inkml:trace>
  <inkml:trace contextRef="#ctx0" brushRef="#br0" timeOffset="64863.37">13957 7239 1101 0,'-8'3'442'0,"7"-6"-171"16,-1-4-86-16,6-5-15 16,9-3-22-16,-4-6-110 15,1-2-13-15,-9 1 1 16,3 4 4-16,-5 4 4 15,-2 3 1-15,-2 1-11 0,-15 1-10 16,-4 1-16-16,0 4-9 16,-1 2-2-16,5 2 0 15,5 3-6-15,-5-1-7 16,13 10-11-16,5 3-1 16,5 8 8-16,5 5 8 15,4 4 15-15,0 1 4 16,3 5 2-16,-3-3 1 15,-2-3 0-15,-5-3 1 0,8-3 0 16,0 1-1-16,-2-5 2 16,5 1 1-16,-16-12 6 15,-3-6 6-15,-5-1 17 16,0-3 6-16,-1-1 10 16,0 0-1-16,-6-6-9 15,-4-6-7-15,3-1-16 16,5 2-8-16,5-2-11 15,9 3-5-15,2-3-3 16,-3-4 0-16,14 5 1 16,-2-3 2-16,5 5 1 15,4 2 1-15,5-2 1 16,-6 2 2-16,-3 3-68 16,8 0-62-16,-6 1 84 0</inkml:trace>
  <inkml:trace contextRef="#ctx0" brushRef="#br0" timeOffset="67344.98">12236 8135 438 0,'0'0'283'0,"0"0"-20"16,0 0-54-16,1 2-11 15,0-2-22-15,2 2-12 16,-3-2-26-16,0 0-18 16,0-1-32-16,0 0-14 0,1-4-27 15,-4-15-7-15,-19-23-9 16,3 30-5-16,-1 4-10 15,-2 2-3-15,-1 6-10 16,6 5-3-16,-2 7-12 16,4 10-9-16,3 5-4 15,-1 1 3-15,13 16 8 16,0 5 7-16,11 7 7 16,-1 0 0-16,1-4 0 15,0-4 4-15,-2-4-1 16,2 0 2-16,-3-11-1 15,-1-7-1-15,-3-8 0 16,1-4 0-16,-5-6-36 16,1-3-36-16,-1-4-132 15,-5-5-162-15,3-2 233 16</inkml:trace>
  <inkml:trace contextRef="#ctx0" brushRef="#br0" timeOffset="67512.59">11954 8389 868 0,'-2'-8'402'16,"2"4"-138"-16,-1 0-55 16,3 1-25-16,-2 2-33 15,0 0-57-15,0 0-16 16,23-4-25-16,25-5-13 16,-17 11-17-16,3 3-7 0,0-2-57 15,4 4-75-15,5-5 75 16</inkml:trace>
  <inkml:trace contextRef="#ctx0" brushRef="#br0" timeOffset="68006.12">12609 8326 1259 0,'-1'0'532'16,"0"0"-338"-16,0 0-82 15,0 0 3-15,-5 7-84 0,-2 4-23 16,-12 44-6-16,26-21 0 16,1-3-1-16,4 8-1 15,-6-12 1-15,2-3 2 16,-3-5 0-16,-4-7 0 15,0-5 4-15,-2-6 0 16,0-1-6-16,2-1-4 16,-1 0-11-16,1-1-4 0,-1-2 0 15,-3-17 3-15,1-24-2 16,4 27-1-16,9 6-2 16,1 2 1-16,5 2 9 15,3 2 7-15,-2 5 15 16,2 2 9-16,-4 5 13 15,0 7 2-15,-8-1-5 16,0 5-3-16,-6-3-7 16,-3-2 0-16,-7 6 3 15,-2-4 0-15,-4 1-2 16,2 2-3-16,-4-8-5 16,3-1-14-16,3-6-72 15,3-2-71-15,8-7 85 16</inkml:trace>
  <inkml:trace contextRef="#ctx0" brushRef="#br0" timeOffset="68258.87">12940 8341 1555 0,'5'5'600'0,"-5"-6"-460"16,0 2-12-16,0-1-41 16,-1-1-49-16,1 0-36 15,0 0 0-15,0 0-1 16,13-1-2-16,7 1-42 16,32 3-55-16,-26 0-206 15,-8 4 194 1</inkml:trace>
  <inkml:trace contextRef="#ctx0" brushRef="#br0" timeOffset="68421.82">13016 8468 1171 0,'-4'0'492'16,"4"-1"-266"-16,0 0-112 15,-1 0 5-15,1 0-52 16,0-1-37-16,7 2-14 0,12 0-4 15,29 0-77-15,-21 0-66 16,3 4 81-16</inkml:trace>
  <inkml:trace contextRef="#ctx0" brushRef="#br0" timeOffset="68960.94">13601 8270 867 0,'-9'-8'414'16,"3"-4"-79"-16,-6-7-75 15,-4 4-6-15,-3 1-42 16,1 2-92-16,5 5-23 16,-2 5-30-16,1 2-16 0,1 2-41 15,0 6-18-15,7 5-23 16,6 5-2-16,3 12 10 16,3 11 9-16,2 8 9 15,-1 4 3-15,4 1 1 16,-6-4 0-16,12-7-2 15,3 0-4-15,-1-10-38 16,2-8-40-16,-9-7-109 16,-9-13-48-16,-3-8 144 15</inkml:trace>
  <inkml:trace contextRef="#ctx0" brushRef="#br0" timeOffset="69125">13380 8393 1073 0,'6'-1'432'0,"4"1"-268"0,2 0-29 16,5 3 11-1,3-1-42-15,0 1-50 0,3-2-11 16,3 0-26-16,2 0 4 16,6-1-107-16,1 4-98 15,4 9 119-15</inkml:trace>
  <inkml:trace contextRef="#ctx0" brushRef="#br0" timeOffset="69387.62">13908 8495 1405 0,'-14'-6'557'0,"3"-1"-376"16,-1 6-27-16,-9-4-30 15,1 5-46-15,4 3-55 16,1 4-16-16,5 12-14 16,-1-2-11-16,11 7-4 15,6 2 4-15,10-1 2 16,5-1 0-16,9-4-1 16,6-3-14-16,0-10-103 15,4-8-73-15,20-14 122 16</inkml:trace>
  <inkml:trace contextRef="#ctx0" brushRef="#br0" timeOffset="69671.25">14153 8409 1030 0,'-6'-1'442'0,"6"1"-124"15,1 2-154-15,-1-2-49 16,0 0 6-16,7 0-69 16,11-2-15-16,31-4-7 15,-27 5-8-15,4 1-3 16,0 1-53-16,-1-2-177 15,3 2 152-15</inkml:trace>
  <inkml:trace contextRef="#ctx0" brushRef="#br0" timeOffset="69841.32">14203 8525 1218 0,'-4'-3'480'16,"5"3"-263"-16,3 0-79 15,-4 0 8-15,0 0-34 16,5 0-75-16,9 2-9 16,3 0-12-16,29 4-6 15,-24-4-72-15,7 2-63 16,-2 1 77-16</inkml:trace>
  <inkml:trace contextRef="#ctx0" brushRef="#br0" timeOffset="70359.22">14812 8306 1190 0,'7'-3'496'0,"-15"-8"-194"16,-2 2-87-16,-3-6 0 16,-8-3-34-16,-1 3-98 15,1 2-21-15,4 6-21 16,3 3-12-16,4 2-23 16,4 8-10-16,0 2-17 15,-1 4-5-15,5 11-1 16,-1 4 6-16,5 14 11 15,2-1 2-15,6 12 4 16,1-1 2-16,2-2-1 16,1-2 1-16,0-9 0 0,1-1-41 15,-5-9-81-15,1-1-66 16,-7-14 102-16</inkml:trace>
  <inkml:trace contextRef="#ctx0" brushRef="#br0" timeOffset="70522.17">14579 8446 1242 0,'2'-4'478'0,"8"1"-346"16,4 5-8-16,5-1 12 16,6 2-48-16,0-3-45 15,0-7-14-15,5 7-53 16,0-4-60-16,10 13 54 15</inkml:trace>
  <inkml:trace contextRef="#ctx0" brushRef="#br0" timeOffset="70977.69">15146 8536 1435 0,'-10'-8'582'0,"0"2"-391"0,-3-7-24 16,-3 6-50-16,1 2-54 16,-3-1-49-16,-4 3-8 15,8 3-14-15,-2 1-15 16,5 12-21-16,10 4-1 16,0 7 4-16,1 4 9 15,9-1 19-15,-7-4 0 0,9-3 5 16,5-3 0-16,0-10-1 15,7-2 1-15,-3-10 1 16,-1-6 0 0,1-12-7-16,0-7-4 0,-6-6 2 15,-2-2 1-15,-6 1 15 16,-3 1 9-16,-3 4 5 16,-5 0 1-16,0 12 3 15,3 12 13-15,-2 4 14 16,4 5-5-16,0 9-12 15,-3-2-17-15,4 17-17 16,6 11 3-16,-3 7 3 16,5 3 1-16,2-8-2 15,1-6-6-15,9-9-37 16,3-1-57-16,8-19 65 16</inkml:trace>
  <inkml:trace contextRef="#ctx0" brushRef="#br0" timeOffset="71358.98">15590 8400 791 0,'-65'3'420'0,"61"-3"70"15,8 0-280-15,-1 0-74 16,-3 0 0-16,0 0-93 16,3 0-31-16,16 0-4 15,33-1 1-15,-23-6 7 0,-4-1-52 16,1 0-189-16,-5-6 163 16</inkml:trace>
  <inkml:trace contextRef="#ctx0" brushRef="#br0" timeOffset="71546.53">15578 8520 1119 0,'0'6'485'0,"5"-1"-264"0,2 0-107 16,5-2 9-16,3-1-70 16,1-2-30-16,5 0-9 15,1-7-33-15,8-2-182 16,9-1 147-16</inkml:trace>
  <inkml:trace contextRef="#ctx0" brushRef="#br0" timeOffset="71841.06">16154 8197 1054 0,'-19'-3'565'15,"-4"-10"12"-15,-4 0-449 0,5 5-5 16,-3 2-45-16,12 3-41 16,-2 5-39-16,4 2-15 15,5 7-28-15,-7 3-6 16,11 15 8-16,-7 3 9 16,8 16 25-16,1-8 5 31,0-19 2-31,1 0 0 0,11 62 1 0,1-1-1 15,8-6-1-15,1-37 0 16,-7-10 2-16,6 2 2 0,-16-19-54 16,-5-6-45-16,-5-7 75 15,-6-18-22-15</inkml:trace>
  <inkml:trace contextRef="#ctx0" brushRef="#br0" timeOffset="72016.66">15889 8435 1229 0,'8'-2'502'0,"6"3"-345"15,9 2 18-15,-7-3-48 16,7 2-43-16,-2-5-42 16,0-2-8-16,7-1-20 15,-2 1-22-15,1 3-130 0,4 0-111 16,-2 12 147-16</inkml:trace>
  <inkml:trace contextRef="#ctx0" brushRef="#br0" timeOffset="72417.42">16259 8584 1124 0,'4'3'490'0,"-1"-1"-194"0,2 0-191 16,-5-2 11-16,0 0-42 16,9-2-35-16,11-2-17 15,29-15-2-15,-23 2-2 16,-5-2 0-16,-4 2 5 16,-16-3 6-16,0 8 20 15,-3 3 12-15,-5 1 7 16,5 2-5-16,-9 1-20 15,-2-1-19-15,-2 4-13 16,0 5-3-16,4 4-13 16,6 3 1-16,4 11-6 15,1 2-1-15,7 9 8 16,-1-2 3-16,11-2 2 16,9 0 0-16,-6-9-2 15,5-1-2-15,0-9-17 0,0-6-48 16,3-7-113-16,5-9 117 15</inkml:trace>
  <inkml:trace contextRef="#ctx0" brushRef="#br0" timeOffset="73962.39">16712 8316 885 0,'-11'3'442'16,"2"0"-139"-16,5 1-143 15,4-1-4-15,2-1-80 16,-2-2-37-16,0 0-36 15,1 0-3-15,19 2-2 16,30 4 2-16,-24-5 3 16,2 0 9-16,2 3-112 15,-9-4-119-15,-1 0 139 16</inkml:trace>
  <inkml:trace contextRef="#ctx0" brushRef="#br0" timeOffset="74125.11">16754 8495 914 0,'0'-1'397'16,"1"-3"-188"-16,5 3-96 0,-6 0-1 15,0-1-21-15,16 1-22 16,38 1-28-16,-32-1-9 16,1-1-18-16,8 6-79 15,-4 0 48-15</inkml:trace>
  <inkml:trace contextRef="#ctx0" brushRef="#br0" timeOffset="74496.89">17173 8393 1156 0,'-6'0'498'0,"1"0"-178"15,0 0-171-15,1 5-64 16,-1-3-11-16,5 13-66 16,2 1-8-16,4 1-2 15,1 1-1-15,4-5 0 16,4 2-1-16,0-4-3 16,7 0-1-16,0-11 1 15,7-2 1-15,-3-10 6 0,-4-10 3 16,2 2 7-1,0 2 5-15,-19-3 15 0,4 3 8 16,-22-1 7-16,-12 0-1 16,0 5-16-16,-10 6-12 15,6 3-18-15,1-3-11 16,12 10-23-16,8 2-26 16,4 2-113-16,3 1-101 0,10 11 168 15</inkml:trace>
  <inkml:trace contextRef="#ctx0" brushRef="#br0" timeOffset="74685.35">17507 8471 1009 0,'-4'-1'461'0,"4"0"-204"15,-2 1-12-15,2 0-55 16,0 0-64-16,0 0-83 15,0 0-17-15,0 0-53 16,0 0-58-16,0 0-226 16,13 8 203-16</inkml:trace>
  <inkml:trace contextRef="#ctx0" brushRef="#br0" timeOffset="75055.87">17688 8324 912 0,'0'5'552'0,"-2"-4"26"15,1 1-373-15,0-2-2 0,0 0-95 16,-1 4-51-16,-5 11-40 16,-9 26-11-16,16-23-11 15,3-6-5-15,10 3-4 16,2-6-1-16,6-1 2 15,2-4-1-15,1-4 6 16,-2 0 2-16,2-9 6 16,-8-5 6-16,1-1 10 15,-3 0 8-15,-11-1 21 16,-3 4 6-16,-16-4 1 16,2 5-10-16,-8 0-31 15,2-5-18-15,5 9-44 16,-5-13-31-16,12 12-88 15,1 8-62-15,7 6-230 16,12 15 290-16</inkml:trace>
  <inkml:trace contextRef="#ctx0" brushRef="#br0" timeOffset="75345.42">18062 8199 1410 0,'-12'0'584'0,"3"2"-354"16,0 0-53 0,-2 2-45-16,6 7-56 0,-1 1-55 15,6 4-10-15,5 1-11 16,-3-4-5-16,11 5-1 16,-3-4 1-16,11 6 2 15,2 3 3-15,-5-8 4 16,4 6 2-16,-10-5 7 15,0-1 5-15,-9-1 8 16,-1-2 6-16,-8-2 9 16,-3 0-2-16,-3-4-21 15,-6-9-35-15,0 1-133 16,5-6-81-16,4-13 134 16</inkml:trace>
  <inkml:trace contextRef="#ctx0" brushRef="#br0" timeOffset="75524.83">18020 8196 1129 0,'1'0'503'15,"18"-4"-253"-15,-3-5-34 16,7 5-39-16,-2-4-55 16,2 4-60-16,-2 1-12 15,-2 1-30-15,-1 2-8 0,1 2-110 16,-1-1 1-16,-4-6 47 15</inkml:trace>
  <inkml:trace contextRef="#ctx0" brushRef="#br0" timeOffset="85049.69">13138 10057 220 0,'0'1'141'16,"0"1"10"-16,1 1 4 15,0 0-1-15,-1 0-5 16,0-2-3-16,0 1-4 15,0-2-8-15,0 0-4 16,0 0-25-16,0 0-15 16,0 0-32-16,0 0-10 0,0-1-11 15,0 0 2-15,3-8 9 16,1-5 6-16,-4-29 2 16,-15 29-2-16,-3 5-18 15,-4 1-9-15,2 7-19 16,-3 1-6-16,3 6-8 15,5 5-6-15,0 5 0 16,1 2-2-16,10 6 1 16,5 2 5-16,-1-2 5 15,12 5 3-15,-1-6 1 16,-5-8 2-16,9-2-2 16,-4-6-1-16,4-4 0 15,-1-4 0-15,4-1 1 16,-2-6 1-16,-2-3 2 15,1 5 0-15,-5-7 2 0,0 8 1 16,-5-5 1-16,2 5 2 16,-5 0 2-16,0-1 2 15,0 6 1-15,-2-4-2 16,0 4-3-16,0 0-3 16,0 0-4-16,1 3 1 15,5 7-2-15,3 0-1 16,27 25-1-16,-27-32-11 0,2 0-86 15,1-5-76-15,1-5 103 16</inkml:trace>
  <inkml:trace contextRef="#ctx0" brushRef="#br0" timeOffset="85335.65">13323 9995 694 0,'5'0'405'16,"0"2"-73"-16,1 5-122 15,7 3-6-15,-4 4-66 16,-6 3-26-16,10 4-34 16,0 2-13-16,-1-2-31 15,4-1-9-15,-7-6-12 16,-5-6-4-16,6-2-1 16,3 2-2-16,1-5 0 15,-8-3 2 1,-1 0 4-16,4-4 3 0,2-12 0 0,-8-4-1 15,7-8-5-15,0 0-3 16,-4 0-10 0,1 1-32-16,4 8-79 0,2 2-69 15,-2 9 105-15</inkml:trace>
  <inkml:trace contextRef="#ctx0" brushRef="#br0" timeOffset="85791.4">13650 10196 773 0,'12'-1'378'0,"3"-7"-177"16,2 7-6-16,-2-18-106 16,4 5-31-16,-8-11-20 15,-3-7 1-15,-5 8 13 16,-4-3 12-16,-6 8 16 15,0 2 4-15,-5 5-3 16,1 3-8-16,-3 5-9 16,0-1-5-16,3 5-13 15,1 0-4-15,6 5-14 0,-3 4-3 16,4 11-8-16,0 4-6 16,3 4-4-16,3 4-2 15,4 1 0-15,4-1 1 16,4-1 1-16,1-1 0 15,3 1 0-15,-3 3 0 16,1-3 0-16,1 3 2 16,-3-7 4-16,-1-4 6 15,-12-5 27-15,-5-4 16 0,-9-2 17 16,-2-2 2-16,-1-2-17 16,0 0-13-16,2-6-23 15,-5-2-30-15,-5-9-87 16,1-3-72-16,2-7-159 15,3-2 193-15</inkml:trace>
  <inkml:trace contextRef="#ctx0" brushRef="#br0" timeOffset="87998.68">14330 10095 579 0,'3'27'312'16,"0"-22"-85"-16,0 0-25 16,0-7-79-16,-3 0-29 15,0 1-23-15,0 0 1 16,4-1 4-16,2 0-2 0,6-1-7 16,-11 2-6-1,8-2-7-15,-5 0-4 0,1 0-12 16,9-2-6-16,16-16-13 15,-15 9-5-15,-6-6-6 16,-7 0 2-16,5-1 4 16,-1 6 6-16,-8 0 12 15,-9-1 4-15,2 6 2 16,2 1-3-16,-3 3-12 16,8 4-7-16,-3 0-11 15,-11 1-4-15,2 7-4 16,-2-2-5-16,-3 5-10 15,3 1-2-15,12 5-4 16,2 5 2-16,8-3 8 16,2 8 3-16,-1-9 5 15,-5-2 2-15,8 0 0 16,0-7 1-16,13 6-6 0,2-4-1 16,-3-10-36-16,8 0-67 15,-3-17 75-15</inkml:trace>
  <inkml:trace contextRef="#ctx0" brushRef="#br0" timeOffset="88417.89">14641 9969 923 0,'0'7'456'15,"0"-1"-201"-15,1 11-73 16,1 1 2-16,0 4-89 15,1 2-30-15,-2 0-26 16,3 1-8-16,0-10-16 16,-4-8-2-16,2-2-5 15,0-5-2-15,-1-1-2 16,-1-1-4-16,0 1-6 16,0 0-1-16,0 0-2 15,1-12 0-15,1-7 3 16,5-32-1-16,1 33 0 15,3 3-1-15,1 3 3 16,3 3 1-16,-3 3 17 0,0 3 10 16,-1 6 25-16,-1 5 4 15,1 5-5-15,-5 4-4 16,2 2-14-16,-4-1-5 16,3 4-6-16,-1-5-6 15,4-3-12-15,1 3-56 16,2-11-149-16,-2-1-105 15,-5-11 170-15</inkml:trace>
  <inkml:trace contextRef="#ctx0" brushRef="#br0" timeOffset="88673.86">14992 9997 1018 0,'0'-7'520'15,"2"0"-217"-15,0 0-77 16,-6-1-28-16,-3 4-103 16,-4-2-33-16,1 7-34 15,11 5-12-15,-8 7-23 16,-7 3-6-16,7 5-9 16,-9 2 1-16,16 0 4 15,5-2 0-15,-1-4 2 16,17 4 0-16,-7-9-44 15,3-3-27-15,9-9-107 0,-11-8-112 16,14-8 198-16</inkml:trace>
  <inkml:trace contextRef="#ctx0" brushRef="#br0" timeOffset="89002.99">15175 9973 900 0,'-2'4'404'0,"-4"2"-195"16,0 7-19-16,0 5-38 15,-1 0-29-15,6 4-42 16,2 1-13-16,3-6-32 16,1-4-10-16,7-1-7 15,-1-1-2-15,2-3-2 16,3 1-4-16,1-7-5 16,3-7-3-16,-1-3-2 15,-1-5 2-15,-6-1 7 16,-7-4 7-16,-4 3 15 15,-1 2 3-15,-8-1-5 16,-3 4-6-16,-9 0-17 16,-3 1-10-16,2 5-13 15,6 3-10-15,3 3-21 16,4 5-33-16,5 0-124 16,-2-2-191-16,11-2 251 0</inkml:trace>
  <inkml:trace contextRef="#ctx0" brushRef="#br0" timeOffset="89477.62">15515 10064 755 0,'-3'-7'436'0,"5"-3"-47"16,5 4-51-16,-12-4-82 15,-10-1-61-15,-7 0-92 16,-2 2-27-16,3 4-39 15,6 2-17-15,7 7-30 16,-5 2-15-16,6 9-14 16,10 5-1-16,-4 2 11 15,4 3 9-15,9-1 11 16,0-2 3-16,-3-10 1 16,1-4 2-16,2-5 2 15,-3-4-1-15,2-2-3 16,6-5-10-16,-17-13-48 15,8-4-26-15,-3-9-28 16,1-2 6-16,6 0 48 16,-12 3 26-16,7 4 34 0,-7 7 4 15,0 12 28 1,5 2 22-16,-10 7 16 0,4 3 6 16,-3 10-12-16,-2 2-17 15,6 15-1-15,4 4 0 16,-2-1-2-16,7 6 0 15,-1-9-11-15,-8-4-7 16,4-4-13-16,0-8-5 16,0-5-52-16,0-8-58 0,7-3-178 15,5-4 175-15</inkml:trace>
  <inkml:trace contextRef="#ctx0" brushRef="#br0" timeOffset="90179.96">15673 10015 850 0,'6'8'431'0,"0"0"-48"16,1 6-137-16,-1-1-30 15,-5 0-42-15,3 1-92 16,1 0-28-16,-3-4-26 16,2-2-12-16,-3-7-37 15,0-1-43-15,-1-4-117 16,-1 2-63-16,0 1-123 15,-1-14-45-15,-9-29 54 16,6 29 66-16,-1 1 222 0,6 3 137 16,1 1 178-16,2 2 45 15,4 2-2-15,-2-1-26 16,6 4-64-16,3 3-29 16,1 3-28-16,4 2-13 15,-1 3-36-15,2-1-15 16,-3 3-30-16,-2 2-11 0,-4 2-16 15,-6-1-4-15,0 1-6 16,0-1-2-16,4-3-6 16,-3-2-4-16,6-8-18 15,-3 0-9-15,-2-6-13 16,11 4-1-16,-13-3 17 16,1-1 10-16,-5 0 16 15,0-1 3-15,0 2 2 16,-3-1 2-16,4 4 6 15,-3 1 4-15,0 0 9 16,0 0 5-16,1 1 2 16,0 0-4-16,0 0-10 15,0 0-7-15,0 0-9 16,1 0-1-16,1 1-2 16,5 3 0-16,0 1 1 0,-7-5 0 15,11 12 2-15,32 34 0 16,-33-29 4-16,2 7 1 15,-10 1 2-15,-2 3 0 16,1 1-2-16,4 2 0 16,-5-1-1-16,-2-5 0 15,-6 0 8-15,-10-6 12 16,9-3 23-16,-8-5 5 16,2-5-2-16,8 0-22 0,-13-6-51 15,9-2-32-15,-16-6-88 16,0-5-38-16,7-2-26 15,8 0 107-15</inkml:trace>
  <inkml:trace contextRef="#ctx0" brushRef="#br0" timeOffset="90571.68">16563 9807 1173 0,'-10'-7'454'0,"10"12"-249"16,0 5-76-16,-1 14-16 15,-5 3-12-15,2 15-64 16,0 1-14-16,5 2-10 15,6-3-5-15,3-17-9 16,3-4-44-16,2-12-120 16,-2-8-123-16,2-1 168 15</inkml:trace>
  <inkml:trace contextRef="#ctx0" brushRef="#br0" timeOffset="91407.35">16622 10080 671 0,'-1'5'331'0,"1"-4"-11"16,0 0-82-16,1-1 0 16,15 8-29-16,30-2-101 0,-27-19-28 15,1-4-30-15,-1-1-12 16,-2-3-12-16,-3 1-3 16,-8-1 10-16,-4 3 4 15,-6 5 6-15,-3 0 0 16,-6 8-13-16,-2-2-10 15,3 7-16-15,1 7-6 16,0 1-7-16,4 9 2 16,-1 2 0-16,5 3 2 0,3 2 3 15,5 2 2-15,4-4 1 16,0-6 2-16,4-2-3 16,-1-6 0-16,3-3-6 15,4 2-3-15,1-8-41 16,-4-2-38-16,9-6-86 15,-1-3-50-15,-1-6-45 16,1 2 15-16,-17-1 91 16,5 4 58-16,-12 6 141 15,-2 3 54-15,7 4 69 16,-3 4 19-16,-2-4-6 16,0 0-8-16,0 0-20 15,2 5-6-15,-1 4-15 16,0-2-12-16,0-2-42 0,-1-4-20 15,0-1-35 1,0 0-11-16,0 0-6 0,0 0-2 16,0 0-3-16,0 0-3 15,2 0 2-15,0 0 0 16,5 0 3-16,-3 0 2 16,7 1-1-16,-2 0-1 15,2 1 1-15,26 5 0 0,-19-5 2 16,5 1 0-16,5-3 0 15,2 0 1-15,-9-5 1 16,-4-5 3-16,-6 1 13 16,-4 2 9-16,-7 0 22 15,0 2 7-15,-10-3 3 16,-1-1-5-16,-1 5-11 16,-3-1-6-16,8 8-12 15,-4-2-10-15,7 9-16 16,4 4-7-16,0 8-3 15,1 8 6-15,2 10 4 16,2 6 4-16,0-1 2 16,0-5 0-16,0-3 2 15,-1-5 1-15,0 0 1 16,1-3 2-16,-7-9 1 0,0-3 1 16,-4-10-15-16,-4-4-30 15,-1-4-97-15,2-2-55 16,-3-14-183-16,2-10 226 15</inkml:trace>
  <inkml:trace contextRef="#ctx0" brushRef="#br0" timeOffset="91610.78">17269 9900 1224 0,'14'-8'528'16,"-9"11"-251"-16,0 3-87 0,-2 14-29 15,-3 8-56-15,0 12-74 16,0-1-9-16,6 4-13 16,7-3-4-16,4-12-7 15,5-2-4-15,11-9-12 16,-22-17-36 0,0 0-111-16,10-7 110 0</inkml:trace>
  <inkml:trace contextRef="#ctx0" brushRef="#br0" timeOffset="91793.91">17176 10008 1325 0,'2'6'509'0,"7"-1"-276"0,4 3-103 16,9 0 13-16,4-1-21 15,11-1-81-15,-6-6-10 16,5 0-16-16,-3-1-3 15,-8-5-96-15,12 3-79 16,-8-9 101-16</inkml:trace>
  <inkml:trace contextRef="#ctx0" brushRef="#br0" timeOffset="92142.87">17523 9828 1097 0,'-8'1'467'0,"12"14"-180"15,-9 4-83-15,7 16 20 16,-8-1-33-16,4 12-76 16,1-1-23-16,6-4-34 15,6 0-17-15,-9-18-28 16,-2-8-4-16,0-9-6 16,-3-6-3-16,-2-4-4 15,5 4-9-15,0-1-12 16,0 0-2-16,0 0 5 15,4-5 5-15,1-7 11 16,37-25 3-16,-31 27 2 16,3 5 1-16,-4 3 10 0,-2 0 9 15,2 9 22-15,0 4 7 16,-2 1-3-16,3 8-7 16,-2-1-24-16,3 0-11 15,3-4-91-15,0-8-73 16,11-6 98-16</inkml:trace>
  <inkml:trace contextRef="#ctx0" brushRef="#br0" timeOffset="92371.8">17955 9970 1887 0,'0'-2'669'0,"0"-2"-594"16,-1-5-6-16,1 4 4 15,0 3-41-15,3 0-31 16,22-10-1-16,21-1-56 16,-34 8-64-16,10 5-169 15,-5 2 174-15</inkml:trace>
  <inkml:trace contextRef="#ctx0" brushRef="#br0" timeOffset="92554.09">17980 10035 1479 0,'0'4'593'0,"7"0"-405"0,-1 1 13 16,6-1-29-16,4 1-41 15,-1-2-47-15,11 2-19 0,-6-2-40 16,6 1-7-16,-6-5-124 15,3 0-67-15,0-12 103 16</inkml:trace>
  <inkml:trace contextRef="#ctx0" brushRef="#br0" timeOffset="95655.26">5335 8374 661 0,'-7'1'318'0,"-2"1"-109"16,-1 0-9-16,5-2-13 15,1 3-26-15,1-3-23 16,3 0-12-16,-1 0-16 16,0-1-13-16,0 0-36 15,0 0-20-15,1 0-30 16,0 1-9-16,2 0-3 15,22-1 0-15,35 1 0 16,-19 0 2-16,-4-2-1 16,-4-5 0-16,0 1 1 15,1-2 0-15,3 4 1 16,3 0 0-16,-7 2 0 16,-7-3 1-16,-7 6 0 15,-7-1 0-15,-5 2-3 16,-5 3-22-16,-2-6-85 15,1 1-76-15,-1 0 106 0</inkml:trace>
  <inkml:trace contextRef="#ctx0" brushRef="#br0" timeOffset="95992.21">5616 8180 654 0,'-1'6'319'0,"5"-4"-106"15,4 1-19 1,1 0-25-16,1 2-48 0,4 2-55 16,1 3-18-16,1 0-12 15,0 3-1-15,0-1-8 16,1 0-3-16,0 3-5 16,-1 3-2-16,-5 1 6 15,-2 4 2-15,-9-6 3 16,-3 1 1-16,-6-1-3 15,-3 0-1-15,-2 1-5 16,-1-6-4-16,2 1-7 16,3-6-4-16,4 1-32 15,3 0-48-15,2-2-171 16,2 5 159-16</inkml:trace>
  <inkml:trace contextRef="#ctx0" brushRef="#br0" timeOffset="97317.77">2826 8158 482 0,'1'4'343'16,"2"0"-12"-16,-5-2-60 15,1-2-25-15,0-1-62 16,0 1-25-16,0-1-49 16,0 0-22-16,0 0-35 15,-1-1-14-15,0-10-18 16,-1-4-2-16,-11-23 1 15,2 23-1-15,-2 5-4 16,-1 2-5-16,-3 7-8 16,-1 3-5-16,-1 9-16 0,1 6-5 15,3 9-7-15,6 5 4 16,7 4 7-16,5 4 5 16,6-7 7-16,3-1 1 15,4-13 4-15,0-5 0 16,3-8 1-16,2-5-2 15,4-7-1-15,3-5 0 0,6-11 1 16,3-7 1-16,2-11-13 16,-7 0 0-16,-11-1 2 15,-10 0 2-15,-6 7 17 16,1 7 4-16,-5 5 8 16,4 8 4-16,-7 5 3 15,-5 4-3-15,4 9-14 16,-12-2-6-16,4 10-4 15,10 8-2-15,-6 11 6 16,7 8 3-16,2 9 2 16,4-1 1-16,7-7-1 15,-6-3 1-15,10-5-2 16,-5-5-1-16,2-10 0 16,9-4-1-16,-5-11 0 15,2-3-1-15,3-11-1 0,5-2 2 16,-1-9 1-16,-6-4 3 15,-3 1 8-15,-9 1 5 16,-8 8 11-16,-2 4 1 16,-8 5 0-16,-4 4-4 15,2 6-6-15,-3 2-2 16,5 10-6-16,2 2-2 16,3 8-8-16,5 3-4 15,1-1-2-15,2-2-2 0,5-3 0 16,4-2 1-16,1-6 0 15,4 1 0-15,0-6-28 16,-3-7-57-16,7-5-147 16,-3-4 149-16</inkml:trace>
  <inkml:trace contextRef="#ctx0" brushRef="#br0" timeOffset="97555.11">3327 8097 981 0,'4'6'440'0,"-4"10"-196"16,2 6-30-16,-2 4-58 15,1 7-36-15,2-2-59 16,-1-3-22-16,6 2-21 16,-1-7-5-16,1 0-5 0,6 4-2 15,-7-14-2-15,-1-3 0 16,-6-7-31-16,-5-2-33 15,1-2-85-15,3 0-73 16,0 0-171-16,-1-3 240 16</inkml:trace>
  <inkml:trace contextRef="#ctx0" brushRef="#br0" timeOffset="97756.05">3289 8125 648 0,'7'-10'360'0,"6"6"-47"15,2 2-83-15,7 1-58 16,3 2-35-16,-1 1-40 15,-7 0-18-15,-4 3-19 16,1 0-5-16,-7 5-12 16,-6 1-5-16,2 2-2 15,-3 3-2-15,-10 1-5 16,3-2-4-16,-12-1-10 16,1-3-16-16,6-6-98 15,1-3-80-15,7-10 105 16</inkml:trace>
  <inkml:trace contextRef="#ctx0" brushRef="#br0" timeOffset="97956.99">3549 7980 969 0,'0'6'458'0,"4"8"-241"15,-4 9-23-15,0 11-57 16,-3 1-68-16,-3 3-26 15,8-1-27-15,2-7-7 16,10-2-4-16,3-10-3 0,0-9-2 16,9-2-42-1,-9-14-146-15,-2-4 131 0</inkml:trace>
  <inkml:trace contextRef="#ctx0" brushRef="#br0" timeOffset="98130.65">3479 8110 1090 0,'1'2'418'0,"6"4"-293"15,2 1-36-15,11 1-16 16,-4 0-19-16,3-3-25 16,2-2-11-16,2-1-26 15,4-2-68-15,0-3 53 16</inkml:trace>
  <inkml:trace contextRef="#ctx0" brushRef="#br0" timeOffset="98516.82">3708 7954 894 0,'0'3'447'0,"0"3"-167"15,0 7-93-15,-1 4-10 0,-1 10-68 16,0 6-21-16,-1 4-40 15,3 0-10-15,0-2-16 16,-1-5-6-16,2-9-10 16,3-6-2-16,0-9-2 15,2 1-2-15,-4-8-10 16,3 1-8-16,-1-3-7 16,-4 2 0-16,0 0 10 15,2-4 6-15,5-7 8 16,-4 2 0-16,33-24 2 15,-28 30 6-15,-2 5 6 16,1 2 4-16,-1 5 2 16,-1 2-4-16,1 3-6 15,3 1-3-15,2-3-7 16,6-2 2-16,2-10-106 16,2-6 11-16,-3-13 46 0</inkml:trace>
  <inkml:trace contextRef="#ctx0" brushRef="#br0" timeOffset="98707.92">3984 7934 1334 0,'-5'0'524'16,"-1"14"-361"-16,-6 7-60 0,5 11-24 15,-2 6-30-15,1 3-17 16,3 0-10-16,7-6-14 15,1-3-4-15,12-6-4 16,3-2-4-16,2-5-45 16,0-7-58-16,9-1-272 15,4-9 249-15</inkml:trace>
  <inkml:trace contextRef="#ctx0" brushRef="#br0" timeOffset="99092.39">4269 8161 674 0,'6'-7'450'0,"-8"-4"87"16,-1-4-222-16,-7 5-59 0,-6-5-66 15,-2 3-99-15,0 3-40 16,0 6-48-16,2 5-13 16,-1 10-22-16,4 6-7 15,4 9 1-15,4 2 6 16,7 3 16-16,4-3 6 15,5-7 7-15,5 1 1 16,-1-16 2-16,0-7-2 16,4-6 0-16,-1-7 1 15,2 3 2-15,1 2 2 16,-5-5 2-16,-3 6 0 16,-7-1 1-16,-3 2-1 0,-1 6 4 15,-2 5 0-15,0-5 1 16,0 0 1-16,2 14-3 15,1 6 0-15,8 21-4 16,-6-29-3-16,1-7-7 16,2-3-56-16,0-6-126 15,3-4-207-15,-5-18 240 16</inkml:trace>
  <inkml:trace contextRef="#ctx0" brushRef="#br0" timeOffset="99305.11">4440 7968 1049 0,'8'2'451'0,"1"9"-234"15,-2 2 8-15,5 10-49 0,10 6-19 16,-11 4-47-16,-3 2-19 16,-5 4-35-16,-2-3-11 15,2-5-22-15,-5-4-6 16,-1-6-6-16,4-2-3 15,-3-9-83-15,6 2-60 0,-5-13-164 16,0-1 170-16</inkml:trace>
  <inkml:trace contextRef="#ctx0" brushRef="#br0" timeOffset="99682.26">4674 8139 1187 0,'-1'6'460'16,"2"-3"-312"-16,6 2-25 16,2 0-15-16,0-2-12 15,9 3-23-15,-1-1-18 0,3-3-24 16,2 3-8-16,-4-5-7 15,0-1-48-15,1-3-140 16,-1 0 122-16</inkml:trace>
  <inkml:trace contextRef="#ctx0" brushRef="#br0" timeOffset="99849.27">4717 8258 1227 0,'1'7'487'0,"3"-1"-323"15,2 0 8-15,5-1-61 16,2-3-17-16,2 2-45 16,4 0-19-16,1-4-16 15,0-5-15-15,9 0-117 16,-8-12 88-16</inkml:trace>
  <inkml:trace contextRef="#ctx0" brushRef="#br0" timeOffset="100083.25">5077 8031 1375 0,'-12'-3'545'16,"7"9"-335"-16,6 9-68 0,-6 8-16 15,2 5-30-15,1 10-42 16,-6 4-16-16,8 2-19 15,0-2-4-15,6-3-7 16,-3-6-3-16,2-8-5 16,2-3-3-16,0-5-104 15,2-1-38-15,11 2 83 16</inkml:trace>
  <inkml:trace contextRef="#ctx0" brushRef="#br0" timeOffset="105812.03">6751 10412 746 0,'-10'0'348'15,"-26"4"-152"-15,30-5 10 16,0 0-44-16,1-2-23 16,1 1-30-16,3 1-9 15,0 0-18-15,0 1-19 16,1 0-35-16,0 0-13 0,0 0-19 15,5 1-1-15,20 7 3 16,35 9 2-16,-21-15 2 16,-1-1 2-16,5-1 2 15,-9-3-1-15,-5 0 2 16,4 2-1-16,-15 0 0 16,5 1-1-16,-6 0-2 15,-5 0 1-15,-2-1 2 16,-4 1 1-16,-2 0-41 15,1-1-29-15,-5-1-115 16,0 1-153-16,0 0 218 16</inkml:trace>
  <inkml:trace contextRef="#ctx0" brushRef="#br0" timeOffset="106107.98">6984 10250 697 0,'2'0'343'0,"-2"-4"-133"16,2 7-44-16,-2-3 2 16,0 0-61-16,0 0-28 15,0 0-33-15,8 4-5 0,11 5-9 16,35 32-5-16,-35-29-4 16,9 2-2-16,-8-1-2 15,-2 3-1-15,-5 0 1 16,-4-1 1-16,-7 5 9 15,-5 0 3-15,-6 2 1 16,-3 0-2-16,-1-3-8 16,1 0-3-16,-1-7-6 15,2 2-11-15,1-5-81 16,-8-7-79-16,11-1 95 16</inkml:trace>
  <inkml:trace contextRef="#ctx0" brushRef="#br0" timeOffset="108012.98">2737 10507 800 0,'0'5'364'16,"0"-5"-131"-16,0 1-44 15,0 0-5-15,0-1-35 16,0 0-50-16,0 0-18 15,0 0-22-15,0 0-7 16,-1 0-14-16,0-1-7 16,0 0-10-16,-6-2-3 0,-8-5-11 15,-28-11-3-15,26 19-8 16,0 3-4-16,1 4-7 16,0 5-4-16,1 8-9 15,-2-1-4-15,10 7 0 16,-4-2 2-16,14 1 10 15,9 5 6-15,-1-10 10 16,7-5 2-16,-4-9 0 16,-1 0 2-16,1-8-1 15,1 1 1-15,-2-13 0 16,2-7-1-16,2-9 1 16,-4-4 0-16,1 0 1 15,-3-1 2-15,-2 6 1 16,-1 1 1-16,-3 0 2 15,-1 4 1-15,-1 5 3 0,-1 5 8 16,0 9 10-16,-1 4-2 16,-2 3-5-16,0-2-13 15,0 0-12-15,-5 19-1 16,-5 41 3-16,8-22 3 16,3-1 4-16,5 0 1 15,3-6-3-15,2-5 0 16,7-5-1-16,3-2-1 0,4-10 1 15,8-1-1-15,1-8 0 16,-6-11 0-16,0 0-1 16,-10-5 1-16,-4-2 0 15,6 4 2-15,-9-5 4 16,-5 2 2-16,-3-1 8 16,-2-2 5-16,-4 6 9 15,-2 4 1-15,-1 3-4 16,-2 4-6-16,2 7-18 15,0 1-9-15,0 11-11 16,4 5 0-16,0 5 2 16,3-1 5-16,6-2 4 15,-2-5 0-15,6 0 3 16,2-3-1-16,-7-6-3 16,6-5 1-16,4 0-86 15,7-5-81-15,14-3 107 0</inkml:trace>
  <inkml:trace contextRef="#ctx0" brushRef="#br0" timeOffset="108240.43">3233 10487 1162 0,'-6'15'467'15,"-3"9"-304"-15,1 5 6 0,3 4-57 16,2 1-31-16,3 4-51 15,3 1-13-15,1 2-8 16,5 0-2-16,-4-4-2 16,2-8 0-16,-2-8 0 15,-5-7 1-15,4-7-59 16,-5-5-70-16,1-2-190 16,0-8 188-16</inkml:trace>
  <inkml:trace contextRef="#ctx0" brushRef="#br0" timeOffset="108466.61">3196 10544 792 0,'6'3'377'0,"6"-4"-127"0,-1-6-76 16,7 5 3-16,0 2-41 16,0 0-32-16,0 2-21 15,-6 3-33-15,0-1-9 16,-7 2-17-16,2 1-3 15,-7 2-3-15,-4 2 0 16,-6 7-3-16,-3 0-1 16,-5 1-9-16,3 0-25 15,-1-8-81-15,2-3-76 16,8-1 103-16</inkml:trace>
  <inkml:trace contextRef="#ctx0" brushRef="#br0" timeOffset="108685.87">3446 10389 966 0,'8'3'439'16,"3"6"-210"-16,-11 10-95 16,-6 2-6-16,3 11-58 15,0 2-19-15,3-2-33 16,7 2-7-16,2-10-5 15,-3-4-1-15,6-6-5 16,3-3 0-16,-1-5-90 0,-2-6-84 16,6-5 109-16</inkml:trace>
  <inkml:trace contextRef="#ctx0" brushRef="#br0" timeOffset="108900.72">3395 10495 1191 0,'5'4'447'16,"-2"-2"-342"-16,4 2-5 0,6 1-23 15,-1 0-14-15,6 1-25 16,1-4-10-16,-2 0-14 16,6-2 3-16,-4-5-123 15,6-4 82-15</inkml:trace>
  <inkml:trace contextRef="#ctx0" brushRef="#br0" timeOffset="109267.54">3633 10342 1097 0,'0'15'474'0,"0"8"-279"16,-3 3 4-16,2 9-99 15,-2 0-28-15,3-1-39 16,1-3-10-16,3-6-10 0,-1-1-1 16,-1-9-3-16,0-5 1 15,1-6-5-15,-3-4-4 16,1-4-13-16,-1 3-9 16,0 0-4-16,0 0 3 15,2-9 13-15,2-1 5 0,1 0 4 16,20-25 4-16,-20 29 5 15,1 1 6-15,1 6 6 16,-1 1 4-16,0 4 7 16,1 4-2-16,-3 4-2 15,2 4-5-15,-3 2-11 16,2-3-4-16,1-3-18 16,0-6-64-16,6-1 51 15</inkml:trace>
  <inkml:trace contextRef="#ctx0" brushRef="#br0" timeOffset="109539.74">4018 10277 1442 0,'-16'-4'542'16,"8"13"-424"-16,5 9 2 15,-8 7-59-15,6 9-18 16,2 7-27-16,-1 2-8 16,8 2-5-16,7-2-1 0,1-8-1 15,-3-8-1-15,6-9-18 16,1-9-46-16,3-7-150 15,11-1 142-15</inkml:trace>
  <inkml:trace contextRef="#ctx0" brushRef="#br0" timeOffset="109964.29">4214 10301 1194 0,'0'10'463'0,"1"10"-337"16,0 7 14-16,1 3-51 16,-1 3-23-16,1-1-34 15,-1 0-9-15,1-5-9 16,0-3-1-16,-2-9 0 0,1-5 1 16,-1-3 5-16,0-2 3 15,-2-4 1-15,2 3-5 16,-1-5-15-16,0 0-9 15,0-1-12-15,0 1 0 16,1-5 0-16,0-2-1 0,1 2 5 16,0 1 1-16,0 1 9 15,13-6 5-15,28-8 8 16,-31 21 4-16,1 2 8 16,-1 3 5-16,-3-1 4 15,-3 2 2-15,-5-1 7 16,-3 2-1-16,-5 3-4 15,-2-3-1-15,-1 0-11 16,-1-4-11-16,-1-6-58 16,2 4-47-16,-2-6-174 15,3-8 166-15</inkml:trace>
  <inkml:trace contextRef="#ctx0" brushRef="#br0" timeOffset="110199.23">4377 10297 807 0,'17'-3'415'0,"8"4"-150"15,-3 6-63-15,-3 4-19 16,-1 3-62-16,-6 0-19 16,-1 5-45-16,-9 2-10 15,7 7-14-15,-10 3-2 16,-1 3-6-16,11 1-3 15,-16-6-4-15,2-2-4 0,-5-8-15 16,-3-4-41-16,-5-7-113 16,13 3-83-16,-6-10 134 15</inkml:trace>
  <inkml:trace contextRef="#ctx0" brushRef="#br0" timeOffset="110527.93">4902 10459 1373 0,'-1'2'575'0,"-7"-2"-362"15,8 0-92-15,2 0-8 16,6 0-77-16,10 1-24 16,-4-2-12-16,5-2-2 0,6 1 3 15,-5-2-41 1,4 2-129-16,3 2-94 0,-10 0 144 15</inkml:trace>
  <inkml:trace contextRef="#ctx0" brushRef="#br0" timeOffset="110720.68">4960 10564 1006 0,'-2'5'441'0,"2"-1"-242"15,0-3-14-15,0-1-78 16,0 0-27-16,2 0-35 15,12 4-9-15,0-1-16 16,27 4-4-16,-18-14-105 16,3-3-4-16,10-6 47 15</inkml:trace>
  <inkml:trace contextRef="#ctx0" brushRef="#br0" timeOffset="111250.18">5390 10249 1042 0,'1'-7'489'0,"4"11"-122"16,-2-4-303-16,10 2 6 16,4 4-33-16,-2-5-13 0,4 3-8 15,-3-1 0-15,0 5-2 16,1 0-1-16,-1 6-4 16,3 2-1-16,-10-1 1 15,4 2-1-15,-13 2 1 16,0-2 0-16,-10 2-2 15,-3-2 0-15,-2-2 0 16,-5-3 1-16,3-5 1 16,0-1 2-16,6-3-3 15,3-1-5-15,8-1-5 16,3 2-3-16,5 2 1 16,7 3 3-16,-3 0 5 15,2 0 7-15,2 1 18 16,-13-3 11-16,8 4 15 15,-2 1 4-15,-7-1-1 16,4 2 0-16,-11-4 21 16,2 3 10-16,-7-4 7 15,-5 1-6-15,2-2-33 0,-11-9-22 16,5 1-54-16,9 3-49 16,-7-4-108-16,12 7-66 15,0-3 143-15</inkml:trace>
  <inkml:trace contextRef="#ctx0" brushRef="#br0" timeOffset="114720.58">24344 7769 379 0,'0'-1'259'16,"0"0"31"-16,0 0-65 0,0 0-46 15,0 0-24-15,0 0-35 16,0 0-11-16,0 0-15 16,0-1-14-16,0 1-22 15,0 0-12-15,0 1-18 16,0 0-3-16,5 17-5 15,7 32-4-15,-12-30-6 16,-1-5-4-16,2-3-1 16,1-4 0-16,2-1 8 15,-6-6-38-15,2 3-185 16,0-3-167-16,0-1 215 16</inkml:trace>
  <inkml:trace contextRef="#ctx0" brushRef="#br0" timeOffset="114948.97">24517 7694 799 0,'-2'5'375'15,"4"2"-151"-15,-2 3-9 16,0 4-15-16,0 5-41 16,-2 4-51-16,0 0-27 15,1 0-42-15,0-2-12 16,1-2-12-16,0-5-5 0,3 0-4 15,-3-5 0 1,3-2-1-16,5 3 5 0,-7-7-77 16,4 4-79-16,-1-3 93 15</inkml:trace>
  <inkml:trace contextRef="#ctx0" brushRef="#br0" timeOffset="115661.9">23371 8289 745 0,'8'2'356'15,"-6"-2"-141"-15,-9-8-2 16,4 8-70-16,-3 2-34 16,7 8-50-16,9 11-16 15,-9 2-10-15,7 7 2 0,-5 8 0 16,-9-4-3-16,10 7-11 16,-10-7-6-16,5-1-6 15,-3-6-2-15,3-6-1 16,6-2-9-16,-5-7-156 15,3-4 119-15</inkml:trace>
  <inkml:trace contextRef="#ctx0" brushRef="#br0" timeOffset="116051.15">23496 8585 708 0,'-13'1'273'0,"15"1"-151"0,3 2-13 16,1-2 23-1,11 1-19-15,-1-3-49 0,5 0-14 16,4-6-11-16,-4-7 1 16,7-3-1-16,-3-3 2 15,-4-2 0-15,-3 2-2 16,-8-2 6-16,-5-3 4 15,-8 7 9-15,-6-4 6 16,-2 8 1-16,-4 8-3 16,2 4-17-16,2 4-15 0,0 6-28 15,4 0-12-15,-2 5-16 16,5 6 1-16,1 4 7 16,3 1 7-16,4-2 11 15,1-2 0-15,3-4 0 16,3-2 0-16,-1-4 0 15,3-2-26-15,1-4-146 16,0-3-261-16,5-4 276 16</inkml:trace>
  <inkml:trace contextRef="#ctx0" brushRef="#br0" timeOffset="116635.47">23830 8460 787 0,'7'5'397'15,"-2"-2"-176"-15,-1 8-20 0,-4 3-35 16,2 5-63-16,-9-2-23 16,7 3-32-16,7-4-13 15,-7-4-14-15,6-4-4 16,-6-6-9-16,-2-1-3 16,2 0-5-16,-2-2-6 15,2 0-9-15,0 0-4 16,0 0-1-16,2-2 2 15,4-10 5-15,0 4 5 0,31-28 2 16,-30 28 3-16,1 6 5 16,-2 1 2-16,1 6 5 15,-2 3 2-15,2 5 0 16,0 2 0-16,10-1-1 16,4-2-2-16,5-7-1 15,4-4-1-15,-3-4 0 16,3-4 0-16,-10-4 1 15,-6 1 3-15,-9-1 16 16,-2 0 15-16,-7 3 24 16,-1-1 6-16,-7 4 5 15,0-1-9-15,-1 2-20 16,2 3-11-16,4 3-35 16,2 3-10-16,5 10-12 15,0 3 0-15,4 7 13 0,1 3 3 16,5 5 5-16,-2-1 2 15,5 1 1-15,0 1 1 16,-3-3 1-16,0-3-1 16,-5-7 3-16,-3-6-1 15,-4-2 5-15,0 5 6 16,-7-8 5-16,0 7-3 16,-7-12-51-16,0-7-56 0,3-8-103 15,5-10 110 1</inkml:trace>
  <inkml:trace contextRef="#ctx0" brushRef="#br0" timeOffset="116862.62">24381 8294 1400 0,'3'9'515'0,"-7"6"-420"16,-8 6-2-16,-1 9-32 15,7 8-19-15,0-2-23 16,5 1-8-16,9-2-5 16,6-3-2-16,-1-7-2 0,-3-4-2 15,5-8-6 1,3-3-29-16,-4-9-135 0,1-1-132 16,3-9 180-16</inkml:trace>
  <inkml:trace contextRef="#ctx0" brushRef="#br0" timeOffset="117038.19">24240 8437 1184 0,'4'-2'447'0,"8"5"-339"16,5 6 4-16,-2-5-14 16,4 1-23-16,3-1-30 15,-1 0-11-15,-2-3-19 16,0 1-2-16,-4-3-123 15,-7-10-82-15,20 5 117 16</inkml:trace>
  <inkml:trace contextRef="#ctx0" brushRef="#br0" timeOffset="117389.45">24506 8307 769 0,'1'9'397'16,"3"4"-134"-16,-4 2-63 15,-4 0-16-15,2 12-60 0,-4-1-25 16,3 7-38 0,1 5-11-16,2-4-18 0,1-3-8 15,3-10-9-15,2-7-1 16,-5-11-1-16,-1-2-2 16,-2-2-13-16,2 0-9 15,0 0-13-15,0 0-1 16,2-1 8-16,9-10 7 15,29-27 8-15,-32 32 2 16,3 2 7-16,0 5 4 0,-1 2 14 16,0 1 10-16,1 5 14 15,-2 3 1-15,1 0-7 16,-3 1-9-16,2 0-17 16,-1-3-8-16,0 0-48 15,0-4-90-15,5-5 86 16</inkml:trace>
  <inkml:trace contextRef="#ctx0" brushRef="#br0" timeOffset="117899.83">25182 8470 851 0,'-1'-4'459'16,"0"9"-52"-16,-3 5-287 16,-1 2-10-16,4 10-54 15,-4-2-18-15,8 0-20 16,3 1-5-16,5-10-3 16,4-3-1-16,5-7-3 15,0-3-3-15,0-8 0 16,3-3 1-16,-9-7 7 15,-7-1 8-15,-2 2 25 16,-11-2 10-16,-8 4 13 16,-1 2 1-16,-15 1-12 15,2 3-12-15,-1 6-22 16,0 1-12-16,10 8-31 16,5-1-12-16,10 1-28 0,7 6-39 15,11-4-81-15,11 5-51 16,9-7 136-16</inkml:trace>
  <inkml:trace contextRef="#ctx0" brushRef="#br0" timeOffset="118172.98">25507 8294 916 0,'-5'-3'556'16,"-5"-2"-84"-16,0 4-215 15,-3 3-59-15,0 8-134 16,3 7-34-16,4 8-38 15,4 6-2-15,2 12 7 16,8 4 0-16,-1 2 1 16,0-1 2-16,4-1 0 15,-5 0 1-15,4-3 0 16,-4-5-7-16,-4-14-107 16,-1-7-74-16,-1-14-376 15,2-3 353-15</inkml:trace>
  <inkml:trace contextRef="#ctx0" brushRef="#br0" timeOffset="118278.84">25407 8486 1162 0,'7'-3'504'16,"0"0"-269"0,-6-4-19-16,6 7-83 0,11 3-32 15,-4-2-55-15,-1 0-18 16,9-1-41-16,-5-4-73 15,14 4 58-15</inkml:trace>
  <inkml:trace contextRef="#ctx0" brushRef="#br0" timeOffset="119326.34">26255 8578 488 0,'-1'0'279'16,"0"0"-69"-16,0 0-36 15,-1 0-17-15,1 0-47 16,1 0-18-16,0 0-18 16,11 5-7-16,11-5-13 15,32-17-8-15,-33-4-18 16,4-1-2-16,-11 0 1 15,-12-2 5-15,2 6 19 16,1 5 10-16,-9-1 10 16,-6 4 2-16,-6 0-19 15,-13-2-10-15,9 9-21 16,8 3-10-16,-8 7-17 0,4 5-10 16,3 13-12-16,4 5-1 15,9 3 8-15,2 3 9 16,9-7 8-16,2-4 0 15,3-7-2-15,8 0-2 16,-4-12-74-16,-2-3-48 16,8-9-163-16,-12-10-160 15,11-5 292-15</inkml:trace>
  <inkml:trace contextRef="#ctx0" brushRef="#br0" timeOffset="119658.29">26533 8457 521 0,'3'-7'345'0,"-2"4"-26"16,3 5-57-16,-5 6-80 15,2 7-45-15,-8 7-23 16,-2 1-14-16,4 5-28 16,-11-8-10-16,14-4-23 15,3-4-11-15,-1-9-16 16,6-3-8-16,-3-1-11 16,-3 0-4-16,0 0-4 15,0 0 2-15,7-6 7 16,5-7 3-16,25-29 3 15,-27 32 0-15,0-1 3 16,-4-1 7-16,3 5 24 16,-1-4 5-16,0 12 13 0,1 6 0 15,-2 1-15-15,-1 7-2 16,0 1-9-16,0 0-5 16,0 3-10-16,0-5-6 15,2-3-26-15,0-5-43 16,9-2-123-16,6 2-85 15,5-8 159-15</inkml:trace>
  <inkml:trace contextRef="#ctx0" brushRef="#br0" timeOffset="120169.8">26894 8416 966 0,'2'0'479'15,"1"2"-190"-15,-3 2-92 16,0-4-45-16,-1 0-74 15,-2 19-30-15,-4 33-26 16,-10-34-5-16,24 1-6 16,-5-1-2-16,1-9-4 15,20 4-2-15,-19-10-3 16,7-1-4-16,3-6-36 16,-14-8-31-16,24-2-108 15,-8-7-52-15,11 2-79 16,-1-4 11-16,-12 6 112 15,-2 7 66-15,-10 5 202 0,-2 5 63 16,-2 7 38-16,-3 3 17 16,2 6-37-16,3 6-25 15,0-3-19-15,2-4-16 16,4 0-27-16,3-1-9 16,5-8-16-16,-1 0-9 15,3-6-23-15,-1-4-7 0,-3-7-5 16,3-2 0-16,-6-3 7 15,-2-3 9-15,-6 3 15 16,-6 1 1-16,-10-1-6 16,-6 1-6-16,0 7-17 15,2-1-5-15,4 10-16 16,3-1-14-16,8 3-29 16,2 4-31-16,7 1-95 15,12 6-49-15,2-3-129 16,6-4-67-16,4-4 278 15</inkml:trace>
  <inkml:trace contextRef="#ctx0" brushRef="#br0" timeOffset="120566.41">27298 8477 301 0,'23'-5'259'15,"-3"-2"38"-15,-10-3 11 16,-5-2 10-16,-6 1-7 16,-2 1-23-16,-7 4-84 0,-1 0-44 15,-1 6-76-15,0 4-33 16,1 4-45-16,6 8-8 15,-3 4-15-15,4 0 3 16,7 4 7-16,0-2 3 16,9-5 1-16,-6-3 1 15,7-5-1-15,-6-3-2 16,1-10-11-16,7 0-16 16,-8-16-58-16,1-5-27 0,7-3-18 15,-2 3 10-15,-3-8 53 16,-2 4 30-16,-8 0 32 15,-10-6 9-15,7 23 39 16,5 4 21-16,-3 8 27 16,6 10 0-16,-8 0-29 15,-6 1-16-15,6 10-24 16,3 6 0-16,2 2-1 16,9 3-1-16,-8-6-1 15,-9-5 0-15,8-2-3 16,-1-4-2-16,2-4-4 15,18 1-4-15,-15-6-15 16,-6-2-27-16,13-1-88 16,-14-2-74-16,16-1 122 15</inkml:trace>
  <inkml:trace contextRef="#ctx0" brushRef="#br0" timeOffset="121279.97">27550 8535 837 0,'-1'-1'456'0,"0"1"-124"0,0 0-124 16,0 0-24-16,1 0-85 16,0-2-30-16,4 0-31 15,17 0-8-15,28-48-9 16,-27 28-2-16,-8 1 4 15,-2 12 7-15,-13-3 8 16,-6-2 1-16,-5 12-7 16,-5-16-7-16,2 18-16 15,4 12-9-15,-3-8-15 16,3 16-9-16,2-2-6 16,3 1 4-16,6 8 10 15,5-2 7-15,3-1 3 16,1-4-1-16,7-6-4 15,1-6-12-15,8-4-43 16,2-5-19-16,6-5-28 0,-1-2 1 16,2-4 38-16,-3-4 22 15,-9-1 40-15,-6-2 17 16,-7 4 34-16,1 4 19 16,-12 5 33-16,-8 0 9 15,-12 4-14-15,-5 5-17 16,2 7-41-16,8 6-18 15,13 4-14-15,-2 0-3 0,8 0 3 16,10-2 1-16,-2-8 3 16,6-1 0-16,0-8-3 15,-8-6-2-15,4-4-13 16,-5-6-9-16,9-7-8 16,10 4 0-16,-14-8 10 15,0-2 9-15,-7 0 8 16,-15-8 4-16,12 16 4 15,-9 3 13-15,7 13 30 16,3 5 7-16,-5 9 3 16,6 4-9-16,-8 8-23 15,0 8-3-15,5 3-1 16,7 5-2-16,0-5-2 16,9 0-4-16,-8-8-7 15,0-5-1-15,9-8-62 16,12-2-69-16,7-16 83 0</inkml:trace>
  <inkml:trace contextRef="#ctx0" brushRef="#br0" timeOffset="121850.42">28552 8433 689 0,'1'-6'362'16,"-1"5"-140"-16,0-1 18 16,4-12-21-16,-4 9-64 0,-6-25-28 15,-12 27-55-15,3 6-10 16,-7-3-14-16,-2-3-7 15,10 7-19-15,-6-3-5 16,18 10-14-16,-4-1-6 16,4 3-7-16,10 11-1 15,-9-4 3-15,10 3 5 0,2-2 3 16,-9-5 2-16,9-1 3 16,-5 0 2-16,4-3 2 15,3-1 2-15,-6-3 8 16,-4-2 8-16,-6-4 29 15,-9 1 8-15,-2-2 5 16,-2 2-6-16,-4-1-34 16,8-3-34-16,-4-6-93 15,11-2-61-15,1-8-216 16,3-3 234-16</inkml:trace>
  <inkml:trace contextRef="#ctx0" brushRef="#br0" timeOffset="122046.75">28686 8286 1130 0,'3'11'460'0,"-3"7"-306"0,-2 6-19 16,-2 12-64-16,1-1-23 16,3 10-23-16,2-3-7 15,5-2-8-15,2-4-4 16,5-9-4-16,4-4-2 15,2-10-51-15,3-5-65 0,-4-16 74 16</inkml:trace>
  <inkml:trace contextRef="#ctx0" brushRef="#br0" timeOffset="123057.39">28586 8431 1081 0,'0'-8'429'0,"9"7"-292"16,1-5 0-16,9 9-36 16,6 9-24-16,7-9-34 15,5 2-16-15,2-1-18 16,-3-4-3-16,1 4-2 16,-10 0 0-16,1 4-1 15,-7 1 0-15,1 8 0 16,-4 2 0-16,-9 5 2 0,10 2 2 15,-17-4 4-15,-1-1 7 16,-2-4 19-16,-6-3 9 16,6-8 21-16,9-1 5 15,-8-8-7-15,0-3-9 16,-5-5-34-16,-10-5-15 16,15-2-19-16,-10-3-5 15,17 3-17-15,12 2-6 16,-4 0-13-16,10 3-3 0,-4 2 9 15,-2-2 5-15,5 7 12 16,1 0 8-16,-1 5 13 16,-4 1 5-16,-1 2 3 15,-4 2 0-15,-2 5 1 16,0 4 2-16,-5 2 14 16,-3 5 11-16,-3 3 16 15,-2 0 3-15,-1-1-8 16,3-1-9-16,-1-13-17 15,2-1-21-15,-3-14-44 16,-1-3-36-16,1-9-96 16,-3-5-24-16,0 3-14 15,-2-2-1-15,-7 1 13 16,2-2 25-16,-2 1 93 0,5 7 85 16,3 5 152-16,3 7 45 15,7 2 15-15,0 2-30 16,9 0-33-16,0 0-10 15,4 5-16-15,-3-3-7 16,1 10-20-16,-1 0-14 16,-2 5-27-16,-1 3-9 15,-4 1-14-15,6 2-5 16,-6-6-11-16,7 1-4 16,-7-9-3-16,-4-5-1 0,6-4 0 15,-8-5 0-15,9-7 2 16,1-1 1-16,-5-2 4 15,5 1-2-15,-7 1 0 16,5 0 0-16,-2 3 0 16,0 4 2-16,-8 2 0 15,-11 1 0-15,6 3-1 16,3 1-2-16,3 1-2 16,-2-2 0-16,0 0 3 15,0 0 3-15,10 17 3 16,9 32-1-16,-8-24 1 15,4 8-2-15,-7 3-2 16,1 2-2-16,2 2 0 16,-1-2 1-16,-2-5 2 15,0 1 5-15,-6-7 10 0,0 3 7 16,-2-7 10-16,-5 0 4 16,-5-6 23-16,-3-6 6 15,-7-6 6-15,-10-5-5 16,4-3-32-16,0-4-29 15,-3-4-75-15,12-5-47 16,4 1-136-16,6-1-60 0,23-10 190 16</inkml:trace>
  <inkml:trace contextRef="#ctx0" brushRef="#br0" timeOffset="123581.16">30112 8489 1000 0,'-37'-32'478'0,"29"34"-192"16,0 6-138-16,0-1-6 15,4 5-71-15,-1-1-20 16,6 4-30-16,0-3-11 0,10 2-6 15,5 0-1-15,-1-5-2 16,7 0-1-16,-2-10-4 16,-1-4-1-16,1-5 3 15,-3-5 3-15,-4-1 15 16,-7-2 7-16,-11-5 7 16,-11 1 4-16,-8 5-1 15,-5 0 0-15,-2 14-10 16,0 2-5-16,4 1-15 15,5 5-11-15,11-1-26 16,7 2-17-16,15 2-46 16,6-2-30-16,9 3-82 15,7 2-85-15,5-5 189 16</inkml:trace>
  <inkml:trace contextRef="#ctx0" brushRef="#br0" timeOffset="123889.4">30505 8322 815 0,'-8'-19'389'0,"1"0"-126"0,1 4-32 15,-7 1-19-15,0 7-31 16,-5 6-59-16,-1 6-40 0,3 15-62 16,-5 0-17-16,16 18-11 15,-3-1 2-15,10 15 6 16,2 7 2-16,-4 2 0 15,8 7 0-15,-5-7 0 16,9-1-1-16,-9-16-1 16,4-4 0-16,-6-14-38 15,-2-9-26-15,-3-9-103 16,-13-9-89-16,8-8-166 16,-3-4 249-16</inkml:trace>
  <inkml:trace contextRef="#ctx0" brushRef="#br0" timeOffset="124010.96">30198 8564 1086 0,'8'-3'456'0,"9"-1"-286"15,6 2-12-15,9 4-62 16,1 0-31-16,5 0-30 16,-8-1-11-16,7-1-13 0,3-4-40 15,9-3-318-15,7 1 253 16</inkml:trace>
  <inkml:trace contextRef="#ctx0" brushRef="#br0" timeOffset="124426.75">31301 8550 993 0,'59'-31'410'16,"-57"38"-217"-16,-6 5-17 16,2 8 14-16,10 5-35 15,-8 3-63-15,-8-1-27 16,8-7-42-16,-3-5-10 15,-1-11-31-15,-1-6-46 16,5-10-213-16,-3-10 186 16</inkml:trace>
  <inkml:trace contextRef="#ctx0" brushRef="#br0" timeOffset="124614.22">31282 8278 1237 0,'29'17'502'0,"-12"-14"-318"16,2 6-23-16,1-1-5 16,-22-12-42-16,11 10-46 15,-2-3-16-15,-1 0-34 16,6 4-48-16,-7-2-163 16,-6-10-127-16,12 6 180 15</inkml:trace>
  <inkml:trace contextRef="#ctx0" brushRef="#br0" timeOffset="134328.91">19031 9854 627 0,'-44'-30'360'16,"33"30"-81"-16,3-2-61 15,1 2-11-15,-2-4-52 16,9 4-22-16,-1 0-27 16,-1-2-12-16,0 2-37 15,1-1-19-15,0 0-30 16,1 1-9-16,0 0-2 16,7 1 0-16,20 2 3 15,30 0 1-15,-21-3 1 16,5 1 1-16,-7-3-1 15,1 1 1-15,-5 1 0 16,-2-1-1-16,-7 1 1 16,-7 0 1-16,-7 0 1 15,-3 0 4-15,-4 0 1 0,0 3-15 16,-1-4-50-16,0 0-26 16,-1 0-58-16,0 0-16 15,-14-2-12-15,-32-4 4 16,25 6 46-16,-1 3 32 15,-6 0 59-15,3 0 23 16,-3 2 31-16,-5-4 18 16,12 5 45-16,-2 1 20 0,13-4 22 15,6 7 4-15,0-8-15 16,9-1-9-16,-3 0-26 16,0-1-15-16,0-1-29 15,0 2-14-15,0 0-21 16,0 0-6-16,0 0-3 15,13 6 0-15,10 6 1 16,31 21 0-16,-31-16 0 16,0 3-1-16,-5 0 0 15,0 4-1-15,-5-2-1 16,-2 3 0-16,-7-3 4 16,1 1 3-16,-10-1 6 15,-3-5 4-15,-8 2 5 16,-6-8 3-16,1 2 2 15,2 7-2-15,1-10 6 16,2-2 5-16,11-3 5 0,-1-5 1 16,5 0-21-16,4 0-11 15,-3 0-13-15,0 0-3 16,19 1 8-16,38 9 3 16,-22-7 3-16,1 0 1 15,-4-2 0-15,-1 1 1 16,-8 1 0-16,-3-3-2 15,-6 2 1-15,-3 1 0 0,-7-1-5 16,-4-3-53-16,-4 1-153 16,3 0-263-16,0 0 289 15</inkml:trace>
  <inkml:trace contextRef="#ctx0" brushRef="#br0" timeOffset="136040.98">20036 9888 515 0,'-1'-3'280'15,"0"-1"-41"-15,-1 2-16 0,1 1-19 16,0 0-34-16,0-2-39 15,0-2-9-15,0-1-10 16,0-2-1-16,0 2-5 16,0 1-1-16,0 0-12 15,-4-5-12-15,3 7-27 16,-3-7-13-16,-33-21-21 16,27 30-6-16,4-2-8 15,1 5-3-15,0-4-4 16,2 4-5-16,2 1-3 15,1-3-1-15,0 0-2 16,0 0 1-16,0 0-2 16,0 0-2-16,-5 9-1 15,2 0 0-15,0 6 4 16,1 31 3-16,-2-29 4 0,0 2 0 16,0 6 1-16,2 3-2 15,7 7 1-15,-5-1 0 16,5 5-1-16,6 5 1 15,-3-1 1-15,9 4 1 16,-9-1 2-16,3-3 1 16,-6-1 1-16,-1 0 0 15,-1-6 2-15,-14-6 0 16,14 1 2-16,1-4 0 16,0-6 2-16,0-7 1 15,-3-4 4-15,-5-5 4 0,-5-4-14 16,7 0-38-16,-6-4-161 15,6-1-60-15,-3-14 138 16</inkml:trace>
  <inkml:trace contextRef="#ctx0" brushRef="#br0" timeOffset="136302.87">19819 10188 1077 0,'7'-4'448'0,"-5"0"-232"16,5 4-33-16,-1-2-20 16,10 6-37-16,-4-4-71 15,-4-2-16-15,0 1-21 16,7 0-5-16,5-3-5 0,3 0-1 16,5 4 0-16,5 3-1 15,-7-1 0-15,-1-2 0 16,-4 0-2-16,-3 3-1 15,-7-6-17-15,-4 3-52 16,-1 3-55-16,-3-3 70 16</inkml:trace>
  <inkml:trace contextRef="#ctx0" brushRef="#br0" timeOffset="136641.17">20354 10270 882 0,'19'1'388'0,"-20"-1"-136"15,1-1-51-15,-2 1-36 0,1-1-23 16,0 1-67-16,-1 0-12 16,4 7-11-16,3 13-4 15,10 24-14-15,-12-31-6 16,-3-2-9-16,7 3-3 16,-8-4-6-16,0-3-2 15,-2-2-57-15,-4-4-78 16,7-1 82-16</inkml:trace>
  <inkml:trace contextRef="#ctx0" brushRef="#br0" timeOffset="136830.79">20338 10029 1208 0,'27'7'474'0,"-21"-7"-252"16,-5 0-38-16,3 0-15 15,-4 0-23-15,0 0-91 16,0 0-28-16,0 0-16 16,0 0-46-16,0 0-158 15,0 0 136-15</inkml:trace>
  <inkml:trace contextRef="#ctx0" brushRef="#br0" timeOffset="138847.34">20790 10120 1145 0,'3'7'443'0,"-3"-7"-246"16,3 1-38-16,-2-1-29 15,-1 0-8-15,0 0-74 16,0 0-13-16,8 3-7 15,-1-1 0-15,0 1-2 16,-4-1-3-16,6 0-7 16,4 2-4-16,16 8 0 15,-26-12-59-15,-3 0-99 16,-10-6 99-16</inkml:trace>
  <inkml:trace contextRef="#ctx0" brushRef="#br0" timeOffset="139341.6">21158 9822 943 0,'-4'-5'408'0,"3"5"-204"16,1 2-27-16,0-2-43 15,0 0-39-15,0 1-53 16,1 24-9-16,1 38-4 0,-2-22-3 15,0 2-9-15,0-1-4 16,2-3-7-16,1-2-1 16,4-8-3-16,-3-4 2 15,2-4-67-15,-1-3-80 16,-1 3 91-16</inkml:trace>
  <inkml:trace contextRef="#ctx0" brushRef="#br0" timeOffset="139693.18">21213 10201 488 0,'41'-2'311'0,"-32"0"68"15,2-4-135-15,8 4-33 16,-2-2-46-16,3-2-88 16,5-1-26-16,-5-10-27 15,3-4-7-15,-6-1-8 16,-6 1-1-16,-1 3 7 15,-7-1 9-15,-3 6 13 16,0 1 4-16,-14 1-3 16,-3 0-6-16,2 5-6 15,-1 1 0-15,4 5-1 16,10 6 0-16,-8 4-6 16,6 4-3-16,4 10-4 0,-2 7-2 15,8 0-3-15,-2 0 0 16,4-4-4-16,-1-5 0 15,0-5-3-15,3-5 0 16,0-5-77-16,-2-7-72 16,8-2-226-16,12-1 226 15</inkml:trace>
  <inkml:trace contextRef="#ctx0" brushRef="#br0" timeOffset="140303.98">21554 10050 852 0,'-6'4'411'0,"8"-1"-110"15,-3 0-83-15,2 7-38 16,-1 0-30-16,-4 7-60 16,0 2-17-16,2-1-31 15,4 3-11-15,1-8-15 16,-2-3-4-16,-1-6-3 16,-4-4 0-16,5-1-6 15,-1 1-10-15,0 0-30 16,0-1-13-16,0 0-13 15,0 0 6-15,8-7 23 0,4 3 11 16,24-30 17 0,-27 34 6-16,-3 1 12 0,-4-3 7 15,3 7 6-15,2 5 1 16,3 3-3-16,-1-2-6 16,7 1 3-16,2-1 0 15,5-3 1-15,6 1 0 16,4-5-5-16,3-3-4 15,0-8-2-15,-9 0 1 16,-11-9 4-16,-13-5 6 0,-4 6 19 16,-5 2 8-16,-5-3 4 15,2 6-1-15,-10 0-6 16,5 4-3-16,0 4-11 16,0 2-9-16,8 6-26 15,3 5-9-15,1 8-7 16,5 7 4-16,2 7 9 15,1 0 4-15,3 2 3 16,3 0 0-16,1-3 0 16,-5 2 1-16,2 0 1 15,-1-1 1-15,-3-5 0 16,3 0 3-16,-10-11 5 16,-7-3 6-16,-1-4 10 15,-15-7-2-15,1-2-52 16,-5-5-55-16,-4-6-160 15,8-4-278-15,6-4 341 0</inkml:trace>
  <inkml:trace contextRef="#ctx0" brushRef="#br0" timeOffset="140539.59">22018 9964 1322 0,'-5'0'554'16,"-1"0"-332"-16,5 4-131 16,-8 4-8-16,9 12-58 15,0 8-13-15,-2 8-3 16,9 5-1-16,-3-7-3 16,1-1 0-16,10-11-3 15,-3-12 0-15,9 0-4 16,3-5-14-16,1-6-131 15,0-12-119-15,-7-13 162 16</inkml:trace>
  <inkml:trace contextRef="#ctx0" brushRef="#br0" timeOffset="140733.25">21993 9999 1031 0,'-9'1'481'0,"9"0"-158"16,2 2-172-16,-1 0 4 15,-1-3-31-15,0 0-29 16,11 2-43-16,5 2-13 16,25 3-24-16,-24-7-8 15,1 0-38-15,0-2-51 16,2-2-141-16,-2-2-180 16,-1-2 252-16</inkml:trace>
  <inkml:trace contextRef="#ctx0" brushRef="#br0" timeOffset="141127.9">22177 9846 653 0,'5'-1'396'15,"-2"1"-57"-15,1 6-112 16,4 9 0-16,-4 6-54 16,-1 1-27-16,-3 8-28 15,-3 2-17-15,1 2-42 16,2 1-15-16,1-5-20 15,2-3-7-15,0-9-5 16,-2-5 0-16,-1-10 3 16,1 0 1-16,-1-3-6 15,0-1-7-15,0 0-16 0,0 0-8 16,0 0 0-16,1-2 3 16,5-8 13-16,-3 1 3 15,36-24 6-15,-29 28 5 16,0 6 17-16,1 3 11 15,-3 1 15-15,-2 3 1 16,2 4-11-16,2 2-10 16,0 3-14-16,-3-2-3 0,0-3-6 15,-3-6-2-15,-3-1-16 16,10 4-56-16,-11-6-165 16,-6-2-154-16,0-5 224 15</inkml:trace>
  <inkml:trace contextRef="#ctx0" brushRef="#br0" timeOffset="143238.16">22668 9862 396 0,'3'-30'307'0,"-6"22"1"0,1 5-44 15,1 9-15-15,-4-6-59 16,4-1-25-16,0 1-43 16,0-2-22-16,0 2-45 15,0 0-16-15,-9 3-24 16,-3 14-6-16,-27 37-7 16,27-24-2-16,8 8-2 15,0 2 0-15,5 0 0 16,5 2 2-16,1-7 0 15,3 0 2-15,-1-7 1 16,-2-11-1-16,3-1 1 16,-2-9-1-16,-1-3 0 15,1 1-2-15,-2-4-25 16,0-1-41-16,-2 0-144 16,-3 0 135-16</inkml:trace>
  <inkml:trace contextRef="#ctx0" brushRef="#br0" timeOffset="143484.93">22835 10089 825 0,'8'9'427'0,"-2"-3"-75"0,-3 4-186 16,2 0 3-16,1 1-59 15,-4 3-38-15,0-4-43 16,3 4-10-16,-2-6-12 16,1 3-3-16,-4-6-37 15,11 1-61-15,-6-1-209 16,8-2 194-16</inkml:trace>
  <inkml:trace contextRef="#ctx0" brushRef="#br0" timeOffset="143648.63">22847 9914 1084 0,'17'-6'453'0,"-12"6"-241"0,7 2-58 16,-5 1-37-16,-4-3-32 16,5 2-55-16,-3-1-11 15,1 4-82-15,3 2-85 16,8 4 95-16</inkml:trace>
  <inkml:trace contextRef="#ctx0" brushRef="#br0" timeOffset="143940.4">23072 9805 1290 0,'3'2'480'0,"3"3"-383"16,5 5-1-16,1 6-1 16,2 3-27-16,3 6-19 15,-2 2 1-15,0 3-2 16,-3 3 1-16,-4 1 6 16,-1-1 4-16,-9 0 1 15,-4-4-6-15,-5-1-18 16,-5-3-10-16,5-3-13 15,0-1-3-15,4-7-37 0,0-5-41 16,0-5-114-16,-4-3-80 16,0 5 158-16</inkml:trace>
  <inkml:trace contextRef="#ctx0" brushRef="#br0" timeOffset="145855.93">18923 10605 836 0,'-6'0'419'0,"-2"-6"-147"15,4 2-67-15,4 4-6 16,0 0-73-16,0 0-37 15,0 0-44-15,0 0-14 16,0 0-12-16,0 10-4 16,0 3-8-16,5 33-3 15,-2-30 5-15,4 1-42 0,1-5-120 16,-8-11-134-16,7 6 163 16</inkml:trace>
  <inkml:trace contextRef="#ctx0" brushRef="#br0" timeOffset="146049.57">18875 10447 962 0,'1'0'368'0,"5"0"-190"16,-3 0-58-16,-3 0-10 15,0 0-10-15,0 0-73 16,11 2-13-16,6 0-9 15,33 2-70-15,-28-2 49 16</inkml:trace>
  <inkml:trace contextRef="#ctx0" brushRef="#br0" timeOffset="146240.97">19073 10604 1003 0,'9'3'432'16,"-1"-4"-266"-16,4 7-16 0,-1-6-67 16,-1-4-43-16,7 5-27 15,-3-3-5-15,5 0-1 16,-3-1-33-16,-2 0-128 16,-2 7-108-16,-11-1 148 15</inkml:trace>
  <inkml:trace contextRef="#ctx0" brushRef="#br0" timeOffset="146397.1">19115 10686 568 0,'-2'5'344'16,"1"-1"-50"-16,4-4-85 15,-3 0-23-15,0-1-41 16,0 0-17-16,13-3-50 16,6 2-21-16,29 0-31 15,-27 5-11-15,1-3-68 16,5 1-97-16,3-6 97 15</inkml:trace>
  <inkml:trace contextRef="#ctx0" brushRef="#br0" timeOffset="146580.34">19435 10594 939 0,'-4'7'462'0,"4"-1"-156"16,4 13-121-16,-4-2-3 0,0 4-76 15,3 6-43-15,-5-11-36 16,0-3-13-16,3-2-8 16,-4-6-25-16,10 0-121 15,5-6 100-15</inkml:trace>
  <inkml:trace contextRef="#ctx0" brushRef="#br0" timeOffset="147270.01">19138 9309 1030 0,'-6'-1'411'0,"5"1"-187"16,0 0-62-16,-1 1-5 15,-1 15-16-15,-30 33-82 16,30-26-21-16,-3 2-21 16,2-8-5-16,4-2-6 15,2-3-2-15,1-4 0 16,1 0 1-16,-4-8-5 15,-3 0-13-15,2-1-24 16,0 0-8-16,1-1-9 16,0 1 8-16,5-10 20 15,-4-6 7-15,42-28 10 0,-23 30 6 16,0 4 11-16,3 3 7 16,-5 2 19-16,-3 0 12 15,0 7 14-15,-5-2 4 16,-1 5-7-16,-3 0-7 15,-1 1-13-15,0 8-3 16,-5-4-4-16,-1 3-5 0,-1-3-9 16,-3-4-6-16,5 3-6 15,2 2-4-15,-2-2-26 16,1 0-38-16,1-1-105 16,-5-1 106-16</inkml:trace>
  <inkml:trace contextRef="#ctx0" brushRef="#br0" timeOffset="147942.6">23753 10082 1256 0,'2'1'457'0,"5"-1"-380"15,-3-3-15-15,10-1-1 16,7 0-23-16,5-2-17 15,9 1-5-15,-12-1-9 16,-1-1-1-16,0 1-70 16,-6 3-99-16,1 6 107 15</inkml:trace>
  <inkml:trace contextRef="#ctx0" brushRef="#br0" timeOffset="148105.23">23788 10165 805 0,'7'7'381'15,"-6"-5"-102"-15,2-2-108 16,8 1-39-16,5 2-13 16,3-3-42-16,5 1-20 0,-2-3-25 15,2-1-11-15,-3-3-40 16,5 2-85-16,12 2 72 16</inkml:trace>
  <inkml:trace contextRef="#ctx0" brushRef="#br0" timeOffset="149055.01">24676 9909 1119 0,'-39'-63'513'0,"29"57"-248"15,3-2-60-15,4 7-4 16,2 1-79-16,1-4-41 0,0 4-56 15,0 0-16-15,25 2-8 16,34 10 1-16,-20-8 1 16,3 0 0-16,4-1-1 15,-5-3 0-15,-11 3-1 16,-5-4 0-16,-7 0-2 16,3-1-28-16,-14-2-73 15,5 8-23-15,-14-3-131 16,-4 1-66-16,-12 2-80 15,-12-5-18-15,-6 1 134 16,-4 0 106-16,-3-2 239 16,-1 0 108-16,3 1 105 15,0 1 31-15,12 1-12 16,0-1-32-16,12 1-60 16,3-1-28-16,7 1-54 15,6 5-31-15,2-2-45 16,2 0-15-16,8 6-18 0,3 3-1 15,2 4-2-15,2-1-1 16,7 2-2-16,-2-4 0 16,8 1 0-16,-1 1 0 15,-3 1-2-15,1 2 0 16,-11 7 0-16,0 2-3 16,-16 0-3-16,-4-2 1 15,-10-4 3-15,-6-2 2 0,-6-6 10 16,-1-1 1-16,0-2 5 15,0-8 0-15,8 5-2 16,5-4-1-16,4-4-2 16,7 6-5-16,3-4-6 15,7 5 0-15,14 0-1 16,6-6 2-16,16 2 7 16,4-3 3-16,-6 0-2 15,-6 3 0-15,-12-1-4 16,-9-3-1-16,6 2-47 15,-1-1-62-15,0-2 78 16,6 6-17-16</inkml:trace>
  <inkml:trace contextRef="#ctx0" brushRef="#br0" timeOffset="149428.34">24656 10535 798 0,'-4'2'364'0,"4"-2"-105"15,-2-1-70-15,1 1-32 16,1 0-31-16,0 0-73 16,0 3-14-16,1 19-10 15,3 32-3-15,-2-31-9 16,2-6-5-16,0-6-7 15,-1-9 3-15,1-2-146 16,-3-5-183-16,-1 4 207 16</inkml:trace>
  <inkml:trace contextRef="#ctx0" brushRef="#br0" timeOffset="149603.4">24577 10380 1185 0,'6'0'461'0,"2"1"-321"0,3 1-2 16,-1 0-34-16,5-1-31 0,1 0-44 15,2 1-14-15,0 1-68 16,2 2-83-16,4 4 87 16</inkml:trace>
  <inkml:trace contextRef="#ctx0" brushRef="#br0" timeOffset="149781.07">24767 10500 1078 0,'37'46'442'0,"-28"-46"-270"16,-1 1-12-16,6-1-28 15,3 0-41-15,-2-3-53 16,6 3-12-16,-11-3-56 0,1-1-93 15,2 0 82-15</inkml:trace>
  <inkml:trace contextRef="#ctx0" brushRef="#br0" timeOffset="149978.63">24799 10670 996 0,'8'3'419'0,"7"-2"-229"0,2-1-6 15,5-1-26-15,4 1-33 16,-2 0-54-16,-1-3-18 0,-4 3-17 16,3 1-13-16,4-8-164 15,-2-4-129-15,12-6 167 16</inkml:trace>
  <inkml:trace contextRef="#ctx0" brushRef="#br0" timeOffset="150170.9">25119 10547 1070 0,'0'4'443'0,"2"3"-229"16,0 5-74-16,-1 2-11 16,1 28-25-16,-2-25-46 0,0 3-18 15,1-2-24-15,-1-10-5 16,0 0-2-16,0-5-17 15,0 0-138-15,2 2-140 16,-2-6 172-16</inkml:trace>
  <inkml:trace contextRef="#ctx0" brushRef="#br0" timeOffset="150850.79">24744 9532 645 0,'6'-3'360'0,"-4"2"-36"16,2 0-168-16,-2 0 12 15,0 1-49-15,7 0-29 0,-8 0-43 16,0 0-14-16,0 2-15 16,3 6-3-16,-2 1-2 15,-2-1-2-15,0 0-1 16,0 0 1-16,-1-4 1 15,0 1 1-15,0-5-1 16,-1 0-6-16,1 0-15 16,1 0-7-16,0-1-3 15,3 0 4-15,15-1 8 16,27-43 3-16,-25 31 4 16,-6 2 1-16,2 5 9 15,2 2 5-15,-5 7 9 16,3 4 8-16,-8 9 6 15,-2 0 1-15,-1 2 1 16,-5 1-2-16,4-3-5 0,-2-2-5 16,-7-5-13-16,15-3-6 15,-8-2-105-15,-1-4-78 16,19-3 106-16</inkml:trace>
  <inkml:trace contextRef="#ctx0" brushRef="#br0" timeOffset="154018.85">25945 9916 254 0,'0'0'255'15,"2"0"40"-15,-1 0 6 0,-2-1-11 16,0 0-52-16,0 0-26 15,1 0-57-15,0 0-20 16,0 0-32-16,0-6-14 16,0 1-22-16,-5-7-10 15,-12-19-19-15,9 29-5 16,4-2-10-16,3 5-4 0,-2 1-9 16,2-2-7-16,-1 1-12 15,1 0-8-15,0 0-12 16,-3 19-4-16,-8 41 2 15,3-17 4-15,5 14 12 16,-7 0 6-16,7 8 5 16,4-28 2-1,2 1 1-15,2 22 0 0,5 6 1 16,6-17 0-16,-15-8 2 16,-2-5 1-16,2-10-32 15,1-2-32-15,-2-14-97 16,2-6-77-16,-13-10 146 15</inkml:trace>
  <inkml:trace contextRef="#ctx0" brushRef="#br0" timeOffset="154237.35">25672 10215 888 0,'0'1'453'0,"1"-1"-52"0,3 5-240 16,-4-5-43-16,0-1-17 15,0 0-43-15,21-3-15 16,34 0-24-16,-21 4-7 16,0 2-8-16,-2-3-1 15,3 5-2-15,4 3-58 0,0 3-245 16,9 5 211-16</inkml:trace>
  <inkml:trace contextRef="#ctx0" brushRef="#br0" timeOffset="154432.82">26218 10365 1153 0,'2'3'504'16,"-2"1"-279"-16,0 2-68 15,0 4-1-15,-3 2-76 16,0 0-32-16,3 2-33 15,0-5-8-15,1-3-48 16,4-2-49-16,-1-7-171 16,4-4 163-16</inkml:trace>
  <inkml:trace contextRef="#ctx0" brushRef="#br0" timeOffset="154583.81">26202 10150 1146 0,'4'1'505'0,"-2"0"-285"16,3 0-50-16,-5-1-10 0,0 0-76 16,0 0-30-16,0 0-37 15,0 0-37-15,7 2 14 16</inkml:trace>
  <inkml:trace contextRef="#ctx0" brushRef="#br0" timeOffset="155037.19">26603 10261 1157 0,'-8'-2'485'0,"7"2"-261"15,0-4-50-15,1 3-37 16,0 1-30-16,0 0-50 16,0 0-14-16,0 0-19 15,0 0-6-15,3 0-10 16,5 0-2-16,2 0-94 15,3 1-85-15,32 8 107 16</inkml:trace>
  <inkml:trace contextRef="#ctx0" brushRef="#br0" timeOffset="155850.78">27140 10239 883 0,'-2'-9'419'0,"-2"-2"-177"16,1 8-13-16,-8-9-76 15,-1-2-34-15,-1 8-34 16,-4-9-12-16,3 11-14 16,2 5-10-16,-4 2-24 15,-1 0-14-15,3 13-21 16,-6-2-6-16,10 10-9 16,4 5 0-16,4-5 9 15,8-2 5-15,2-7 7 16,-2-3 3-16,7-5 2 15,-5-7 0-15,5-4 1 16,5-5-1-16,3-9-4 16,2-4-5-16,0-10-1 15,1 6 0-15,-6-10 6 16,-1 3 3-16,-7 1 7 0,-3 1 5 16,-3 10 23-16,-3 5 15 15,-2 10 14-15,-4 2-2 16,3 4-21-16,0 0-18 15,1 0-21-15,0 0-5 16,-1 2-6-16,-2 24 0 0,-2 37 5 16,6-21 3-16,5-8 2 15,3-1 1-15,4-9 0 16,2-8 0-16,7 2-1 16,1-7 0-16,5-6 0 15,7 0 1-15,-4-6-1 16,-3-5 1-16,-3-5-2 15,1 1 0-15,-7-8 4 16,-2-1 2-16,-6 3 11 16,-10-2 7-16,-2 3 13 15,1 5 5-15,-6 0 4 16,-4-2-3-16,1 10-9 16,-7-6-7-16,9 8-20 15,5 11-9-15,-4-1-15 16,6 5-3-16,1 7 2 15,-4-3 3-15,9 5 9 0,4-1 2 16,-2-8 0-16,6 3-1 16,-1-4-8-16,1-1-35 15,4-2-109-15,2-5-78 16,8-10 133-16</inkml:trace>
  <inkml:trace contextRef="#ctx0" brushRef="#br0" timeOffset="156061.04">27639 10179 686 0,'-3'0'435'0,"3"2"33"16,-2 5-224-16,1-7-92 15,0 2-37-15,-6 27-54 16,-5 45-14-16,10-28-25 16,5 8-6-16,2-1-8 15,3-2-1-15,4-7-1 16,-1-1-1-16,-1-14 0 15,-2-13-4-15,-4-4-92 16,-1-8-80-16,-2-11-394 16,-1-9 360-16</inkml:trace>
  <inkml:trace contextRef="#ctx0" brushRef="#br0" timeOffset="156292.35">27583 10226 920 0,'10'-3'432'0,"5"0"-195"15,4 1-98 1,0-1-11-16,3 2-37 0,0 2-4 16,-2 7-19-16,0 2-11 15,-8-2-12-15,0 5 0 16,-9-1 3-16,-2 2-1 16,-6 3-3-16,-6-2-4 15,-2-3-12-15,-3-4-13 0,4-3-57 16,-1-4-44-16,4 0-132 15,1-1-109-15,4 6 207 16</inkml:trace>
  <inkml:trace contextRef="#ctx0" brushRef="#br0" timeOffset="156740.76">27885 10093 598 0,'1'-4'306'0,"3"3"-78"15,-6-3-16-15,2 4-39 16,0 0-30-16,0 0-39 15,0 0-17-15,4 17-24 16,-4 34-9-16,1-21-26 16,-1 0-10-16,10 2-9 15,8 0-5-15,-3-11-1 16,-1-6-1-16,9-12-24 16,1-6-63-16,10-6 59 15</inkml:trace>
  <inkml:trace contextRef="#ctx0" brushRef="#br0" timeOffset="156934.45">27894 10126 1161 0,'-6'4'523'0,"3"-4"-285"16,9 5-81-16,0 1-33 15,2-3-68-15,-7 2-15 16,4-4-19-16,0-1-8 15,10 3-8-15,3-2-58 16,5 0-165-16,5-5-364 16,6-7 368-16</inkml:trace>
  <inkml:trace contextRef="#ctx0" brushRef="#br0" timeOffset="157345.49">28137 9979 1074 0,'-3'4'446'0,"1"8"-246"16,-1 2-55-16,1 17-14 16,0 2-21-16,-1 5-36 15,0-2-17-15,3-3-26 16,3-4-8-16,1-6-7 16,-1 2-3-16,1-10-4 15,-2-4 0-15,-1 0-1 0,1-10 1 16,0 3-2-1,-2-2-2-15,0-3-10 16,0 0-6-16,0-1-4 0,0 1 0 16,5-3 8-16,11-4 3 15,29-32 5-15,-25 34 2 16,-3-1 3-16,-1 3 4 16,-2 4 7-16,-2 1 5 15,-3 7 8-15,5 3-1 0,-5 2-3 16,-1-2-5-16,-2-1-10 15,-6-2-2-15,4 3-18 16,4-5-49-16,-4 3-152 16,2-4 139-16</inkml:trace>
  <inkml:trace contextRef="#ctx0" brushRef="#br0" timeOffset="157833.01">28584 10396 1132 0,'-46'-36'484'0,"40"35"-234"15,5 1-47-15,0 0-17 16,0 0-43-16,1 0-73 16,0 0-30-16,0 0-31 15,14 2-4-15,15 2 0 16,27 4-1-16,-26-4-1 15,4 2 0-15,-4-2 0 16,-4-2 2-16,-3 1-77 16,-6-2-54-16,-10-1-140 15,0 2-87-15,-7-2 224 0</inkml:trace>
  <inkml:trace contextRef="#ctx0" brushRef="#br0" timeOffset="158025.21">28675 10377 831 0,'-6'3'419'15,"1"2"-140"-15,1 2-37 16,4 7-68-16,-2 3-31 16,1 5-38-16,0 6-24 15,1 2-36-15,0 2-10 0,2-2-15 16,0-2-4-16,2-7-6 16,-2-6-2-16,0-4-3 15,1-4-23-15,1-5-142 16,0-4-23-16,4-11 91 15</inkml:trace>
  <inkml:trace contextRef="#ctx0" brushRef="#br0" timeOffset="158423.89">29071 10052 1113 0,'-10'3'522'0,"5"1"-217"0,-9 2-157 16,-2 6-10-16,0 4-65 16,0 6-21-16,5 1-25 15,2-2-10-15,9 10-10 16,1-2-1-16,7 2-3 16,7 2 0-16,-1-5-1 15,2-3-2-15,3-4-17 16,3-2-48-16,2-8-153 15,3-1 144-15</inkml:trace>
  <inkml:trace contextRef="#ctx0" brushRef="#br0" timeOffset="158606.29">29281 10227 1168 0,'6'0'497'0,"-2"10"-269"15,-2 0-25-15,-5 4-40 0,-1 2-49 16,-1 0-65-16,3 4-20 16,2-5-20-16,3-1-7 15,1-7-17-15,-1-2-47 16,6-5-146-16,-7-1 137 16</inkml:trace>
  <inkml:trace contextRef="#ctx0" brushRef="#br0" timeOffset="158772.64">29247 10068 1268 0,'2'2'485'0,"3"-1"-363"16,2 5 4-16,0 2-22 16,0-2-29-16,8 2-33 15,-4 0-18-15,4-3-101 16,5 4-85-16,-1-7 102 15</inkml:trace>
  <inkml:trace contextRef="#ctx0" brushRef="#br0" timeOffset="159068.94">29507 9999 806 0,'-8'3'436'16,"19"4"-14"-16,3 3-207 16,-2 8-21-16,5 6-20 15,-9 2-53-15,1 1-24 0,-1 3-34 16,-2-4-13-16,-2 0-6 16,-4-2 2-16,-4-6-10 15,-2-1-3-15,-3 0-7 16,-1 2-7-16,0-5-22 15,-1-3-24-15,5-3-65 16,3-1-48-16,-4 1-117 16,-1 3-100-16,4 9 228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43:48.4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16264 6274 620 0,'0'0'269'0,"0"0"-129"16,0 0-26-16,0 0 3 15,0 0-38-15,0 0-47 16,0 0-8-16,0 0-12 16,0-1-6-16,5-2-6 15,3 0-1-15,2-1-3 16,1-2 1-16,27-7 1 15,-13 16 1-15,-8 2 3 16,0 2 4-16,-9 2 7 16,-15-1 4-16,3 5 6 15,-5-2 0-15,-2 2 0 16,-4 0-1-16,-3 3-6 16,1-2-2-16,-2-5-2 0,6-3-2 15,-2-6-5-15,6 0-5 16,0-6-11-16,2-4-4 15,2-4-7-15,3-3 0 16,4-3 4-16,7 6 2 16,2-1 3-16,-1 2 2 0,7 6 10 15,3 2 3-15,-3 5 14 16,-1 0 7-16,-3 4 12 16,-3 1 7-16,-1 6 4 15,-3 4-1-15,-8 3-9 16,-2 4-7-16,-7-1-6 15,4 2-2-15,-8-10 2 16,-2-1 2-16,2-11 3 16,-5-2 0-16,6-2-3 15,-1-7-5-15,2-1-11 16,2-5-7-16,5-2-10 16,3 3-6-16,4-1-5 15,2 4-3-15,7 4 0 16,2 1 1-16,7 5 10 15,-2 2 6-15,3 4 11 16,0 3 6-16,-5 5 6 16,7 4 2-16,-13 0 3 15,-9 0-1-15,-4-2 3 0,-2-1 2 16,-5-4 0-16,2-4 2 16,-5-5-7-16,-5-5-3 15,6-1-9-15,-2-4-5 16,5-3-8-16,0-2-4 15,5 0-6-15,6 7-5 16,3 2-8-16,6 3-1 0,4 3 8 16,3 0 9-16,6 2 20 15,6 1 10-15,-8 3 6 16,-2-1 0-16,-3 0-2 16,-6 3-3-16,1-2 2 15,-1 3 8-15,-13-1 12 16,-4 0 4-16,-13 2-2 15,-5-4-8-15,-1 2-15 16,-4-3-5-16,11-1-8 16,-1-4-5-16,8 0-8 15,4-3-5-15,1-3-9 16,4-2-7-16,4 3-6 16,2-3 0-16,7 6 4 15,1-1 6-15,3-1 8 0,4 2 4 16,0 0 5-16,-4 1 3 15,3 1 2-15,0 1 4 16,-9-1 6-16,-2 0 7 16,-8 0 16-16,-6-3 5 15,-5 2-2-15,-2-3-4 16,-4 3-17-16,1 1-5 16,4 0-7-16,7 2-1 15,-1-2-4-15,-3-2 0 0,8 1-4 16,-3-1-1-16,5 1-6 15,1 0-3-15,0 1-6 16,0 0-1-16,0 0-30 16,0 0-68-16,0 0 82 15</inkml:trace>
  <inkml:trace contextRef="#ctx0" brushRef="#br0" timeOffset="796.43">16753 6141 395 0,'11'-37'202'15,"-9"35"-75"-15,-1 0 9 16,8 7-19-16,2 9-12 16,4 7 2-16,4 8 0 15,-5-1-21-15,-7-1-15 16,4-1-31-16,-11-8-10 15,6 0-7-15,13-1-4 16,-19-8 9-16,1-3 7 16,4-5 26-16,-14-2 10 0,7-2 8 15,2 1-2-15,-12-9-24 16,5-1-14-16,1-6-22 16,2 0-9-16,4-6-9 15,1 0-4-15,7 2 0 16,1-1 3-16,5 11 2 15,4 4 0-15,-1 3-3 16,8 7-1-16,-12-1 2 16,-1 1 0-16,-2-1 3 15,-3 2-18-15,6 2-116 16,3 0-137-16,4 10 164 16</inkml:trace>
  <inkml:trace contextRef="#ctx0" brushRef="#br0" timeOffset="1165.38">17093 6214 1015 0,'-1'0'413'15,"-1"0"-285"-15,1 0-17 0,0 0-38 16,-2 3-47-1,-1 6-33-15,1 0-6 0,3 1-2 16,12 29 1-16,2-31 8 16,-2 0 2-16,6-3 3 15,0 0 1-15,-2-7 4 16,4-5 3-16,-5-5 6 16,-2-3 3-16,-2-3 6 15,-2 1 2-15,-8-2 11 16,-1 0 3-16,-7 1 5 15,-8 0-1-15,-1 6-11 16,-4 4-5-16,-1 5-11 16,1 6-6-16,1 2-8 15,1 4-5-15,4 3-15 16,8 1-7-16,1 0-40 16,5-2-54-16,7 2 78 0</inkml:trace>
  <inkml:trace contextRef="#ctx0" brushRef="#br0" timeOffset="1554">17349 6214 842 0,'10'-3'356'0,"-9"3"-187"15,-4-1-48-15,1 5-1 16,1-4-49-16,0 0-46 15,0 2-16-15,1 12-9 16,3-1 1-16,19 28 4 16,-6-30 2-16,0-4 3 15,4 2-1-15,-5-7-1 16,10-3 1-16,-8-8 4 16,2-3 4-16,-5-4 12 15,-12-2 8-15,-2 1 23 16,-7-1 7-16,-6 1 4 15,-2-2-4-15,-5 4-22 16,2 3-10-16,1 4-16 16,-3 2-6-16,5 6-13 15,-5 0-8-15,14 6-17 16,10 6-7-16,-5-3-34 16,8 2-66-16,-2 0 89 0</inkml:trace>
  <inkml:trace contextRef="#ctx0" brushRef="#br0" timeOffset="1811.82">17696 5972 1154 0,'-10'7'465'16,"0"2"-308"-16,3 8-76 15,-3-1 8-15,8 14-51 16,2 4-21-16,6 1-11 16,4 5-5-16,5-5-4 15,4-3 0-15,2-6 0 16,3-2 1-16,1-8 1 16,6 0-27-16,-9-9-102 15,-7-7-98-15,6-5 132 16</inkml:trace>
  <inkml:trace contextRef="#ctx0" brushRef="#br0" timeOffset="2034.07">17682 6076 1056 0,'-5'-6'431'15,"3"6"-231"-15,2-4-64 16,5 6 9-16,-5-2-21 15,0 0-37-15,1 0-7 0,16 6-29 16,29 10-15-16,-27-16-21 16,5 0-6-16,0 0-5 15,-1 1-18-15,1 3-108 16,6 0-99-16,-16 9 132 16</inkml:trace>
  <inkml:trace contextRef="#ctx0" brushRef="#br0" timeOffset="4295.16">16187 6618 273 0,'0'-2'201'16,"0"1"9"-16,0 0-40 15,0 0-16-15,0 0-21 16,0 0-11-16,0 0-31 15,0 0-12-15,-1 0-18 16,0 0-9-16,0-1-13 16,0 1-5-16,0 0-7 15,0 0-3-15,-4 0-1 16,-1 0-2-16,-4 1 0 16,-2 1 0-16,-30 12-4 15,26-8-2-15,-3 7-8 16,5 5-4-16,-6-6-2 0,0 2-1 15,-3 0 0-15,12 1-2 16,-2-1-1-16,6 1-1 16,-1 0-1-16,-16-2 0 15,11 2 1-15,-3 3 1 16,3 1 1-16,3 2 0 16,0 1-1-16,-3-7 0 15,10 2-2-15,-9-8-1 0,11 4 0 16,-6 6-1-16,3-4 1 15,5 6-1-15,-6 0 2 16,5 0 1-16,-6 3-1 16,2 5 0-16,0-1-1 15,-3 0-1-15,5 3 1 16,1 1 1-16,0-2 1 16,1 0 2-16,-3-1 0 15,-2-5 2-15,3 6 2 16,-3 1 0-16,0-1 1 15,2 8 2-15,-8-10 3 16,-5-9 1-16,3 4 9 16,-2-1 1-16,-1 6 0 15,2 5 0-15,-4-1-9 16,-4-3-1-16,1 0-1 16,-4 0 0-16,5 0 2 15,1-2 1-15,-1 2 1 0,9 0-2 16,-16-8 0-16,13 7-1 15,-9-8 0-15,-7-3-1 16,14 8 0-16,-7-2-2 16,7 0-1-16,0-3-1 15,-2-2 1-15,-3-5 2 16,6 2 6-16,7 4 3 0,-2-6 1 16,6 5 0-16,-1-5-5 15,0 0-3-15,2 1-6 16,-1 0-2-16,1 1-3 15,-3-1-2-15,2 2-3 16,3-4 0-16,2 2-1 16,4 1 2-16,-1-3 3 15,1 2 1-15,-2-2 2 16,-3-5 2-16,2 4 2 16,-1 0 0-16,1-1 3 15,-1 0 0-15,-1-5 5 16,-1 2 4-16,-2-4 23 15,2-2 8-15,0 0 6 16,0 0 1-16,-1 0-18 0,-5 2-5 16,-5 2-6-1,1 1-3-15,-30 16-6 0,30-13-2 16,-2-4-6-16,0-2-1 16,4 1-3-16,1 1-2 15,-1 0-3-15,1-1-2 16,5 1-3-16,-2-3-2 15,5 1-4-15,-1-4 0 16,0 2-1-16,0-1 1 0,0 0-1 16,0 0-11-16,0 0-37 15,1 1-22-15,0-1-57 16,0 0-29-16,0 0-140 16,0 0 196-16</inkml:trace>
  <inkml:trace contextRef="#ctx0" brushRef="#br0" timeOffset="5306.08">15110 8438 285 0,'-1'-2'226'16,"-2"-2"-6"-16,0-2-13 15,2 5-24-15,0 0-41 16,-4-7-14-16,3 6-27 15,-3-4-14-15,4 5-20 16,-2-2-8-16,-5-1-17 16,1 2-7-16,0 1-15 15,-2 1-8-15,1 1-12 16,7-1-4-16,-2 1-9 16,-7 20-1-16,-3 19-5 15,15-23-3-15,-2-2-4 16,6-2-3-16,2-1 4 15,3 0 5-15,8-6 10 16,-2-3 6-16,4-3 4 16,-2-6 2-16,1-1 8 15,-1 0 5-15,-6-6 24 16,3 7 14-16,-8-11 21 16,-8-5 8-16,0 3-5 0,-1 2-8 15,-6 5-15-15,-1 10-9 16,-4-3-14-16,-3-5-5 15,2 7-12-15,-3-9-4 16,5 12-8-16,1 0-3 16,4 0-7-16,1 8-5 0,1-7-26 15,-3 3-21-15,3 1-62 16,-5-5-51-16,6 5-214 16,7 6 249-16</inkml:trace>
  <inkml:trace contextRef="#ctx0" brushRef="#br0" timeOffset="7330.7">14638 8107 328 0,'-1'-2'262'15,"0"1"33"-15,0 0-109 16,-1 0-2-16,1 0-62 15,0 0-24-15,0 0-29 16,0 0-12-16,0 0-28 16,0 0-8-16,0 1-11 15,1 0-2-15,2 13-4 16,6 10-1-16,11 25-2 16,-8-29 0-16,2-5 0 15,-2 0 1-15,0-7 4 0,0-2 7 16,-2-4 15-16,-1-4 5 15,2-3 17-15,-2-8-1 16,5-4-4-16,6-5-4 16,-4-5-10-16,7 5-4 15,-7-1-4-15,-2 3-2 16,-5 6-4-16,-12-3-1 16,6 14-5-16,-5-3-2 15,3 5-25-15,4 4-31 0,-4-2-133 16,0 0-144-16,0 0 202 15</inkml:trace>
  <inkml:trace contextRef="#ctx0" brushRef="#br0" timeOffset="8832.02">15514 7723 263 0,'-26'17'137'0,"29"-17"-18"15,1 0-30-15,-3 0 14 16,-1-1-4-16,-1 0 10 15,0-1 22-15,0 1 29 16,0 0 2-16,0 0-12 16,0 0-12-16,0 0-33 15,0 0-17-15,-1 0-28 16,1 1-11-16,0 0-15 16,0 0-8-16,0 0-9 15,-6 1-4-15,3 0-10 0,-11 3-4 16,-18 18-11-16,33-11-5 15,-3 3-6-15,-1-1 0 16,5 0 1-16,2 1 2 16,4-2 3-16,10 4 2 15,-4-9 3-15,-2-4 3 16,6-3 5-16,-4-6 2 0,4-3 7 16,-1-5 3-16,-5-4 5 15,5 5 5-15,-11-5 12 16,3 8 7-16,-6 0 14 15,-4-2 3-15,-4 3 1 16,-3 0-3-16,-1 1-8 16,-8 1-7-16,3 2-14 15,4 4-8-15,-5 1-14 16,12 3-5-16,-4-1-11 16,-5 0-7-16,10 3-23 15,-3-2-20-15,5 2-80 16,-5 0-67-16,8 0 134 15</inkml:trace>
  <inkml:trace contextRef="#ctx0" brushRef="#br0" timeOffset="9571.23">15189 7392 635 0,'-2'-1'339'0,"1"-1"-103"16,0 1-66-16,0 0 11 16,0 1-73-16,0 0-33 15,0 0-33-15,0 0-14 16,-1 2-24-16,-5 8-6 16,-2 11-8-16,-2 24-1 15,14-30 0-15,5 8 1 16,2-12 3-16,-1-2 2 0,4 0 2 15,-1-6 3-15,2-5 0 16,1-7 4-16,2-2 2 16,4 0 0-16,-2-6 0 15,2 5 0-15,-4-9 1 16,-7-7 1-16,-3 14 2 16,-3 0 2-16,-1 7 4 15,-3 9 4-15,-1-6 22 16,1 4 2-16,-1 0-4 15,1 0-6-15,0 0-19 16,1 8-5-16,0 7 2 16,4 30 1-16,-5-33-3 15,12 7-2-15,-6-12-5 16,5 5-1-16,2-4-19 16,-11-3-47-16,7 0-170 15,-7-2 155-15</inkml:trace>
  <inkml:trace contextRef="#ctx0" brushRef="#br0" timeOffset="12248.62">15103 8586 271 0,'-1'-1'184'0,"0"0"32"15,0 1-26-15,0 0-16 16,0 0-4-16,0 0-19 16,1 0-12-16,0 0-19 15,0 0-8-15,0 0-21 16,0 0-8-16,0 0-24 15,-1 0-11-15,-1 0-18 16,1 0-8-16,0 0-7 16,0 0-3-16,0 0-4 15,0 0-2-15,0 0-5 16,-2 8-1-16,-13 18-2 16,-22 36-1-16,16-19 1 15,-4 3 1-15,-2 9 1 0,-9 1 2 16,6 0 1-16,-1 0-1 15,-1-5 1-15,5-9-1 16,5 0 0-16,6-4 2 16,4-9 3-16,2 1 1 15,-1-10 6-15,1-2 1 16,3 2 4-16,-1-4 0 0,3-3-2 16,1 6-1-16,1-12-2 15,1-1 0-15,1-2-2 16,-1-1-2-16,2-4-5 15,0 1-4-15,0-1-8 16,1 0-30-16,0 0-102 16,0 0-95-16,0 0 137 15</inkml:trace>
  <inkml:trace contextRef="#ctx0" brushRef="#br0" timeOffset="12842.14">14652 9397 757 0,'-13'-31'389'15,"7"23"-179"-15,1 4-45 16,0 4-11-16,-5 0-97 16,1 6-25-16,-3 5-23 15,-1 1-7-15,3 9-13 16,-7 1-7-16,11 5 1 15,6 1 0-15,-1-6-4 16,8-3 1-16,3-5 0 16,-3-1 4-16,9-6 8 15,1-1 5-15,1-5 5 16,2-1 2-16,0-5 1 16,2 1 2-16,-2-8 10 15,-2-4 8-15,-4-2 17 16,-4-4 9-16,-8 2 10 15,-2 0 1-15,-10 2-6 0,-2 5-4 16,-5-1-16-16,-2 6-8 16,-2-1-12-16,2 2-6 15,2 3-10-15,2 2-3 16,6 2-16-16,2 0-15 16,2 2-54-16,0-3-58 15,4 5 91-15</inkml:trace>
  <inkml:trace contextRef="#ctx0" brushRef="#br0" timeOffset="13592.15">13827 9134 715 0,'0'-2'375'15,"0"1"-143"-15,0 0-55 16,0 0 1-16,-2 0-101 16,1 1-38-16,0 0-29 15,-2 19-9-15,2 35-4 16,6-27-1-16,6-2 2 16,0 0 1-16,3-6 0 15,3 0 1-15,-4-8 0 16,-2-6 1-16,0 0 3 15,-7-4 1-15,2 0 1 16,-6-4 0-16,0 2-2 16,0 0 0-16,10-5 0 15,14-6 0-15,16-19 1 16,-34 9 1-16,-3 15-2 16,-4 1-3-16,2 10-4 0,2 6-2 15,-1 5 10-15,5 3 8 16,0-1 29-16,-5-3 17 15,9 0 24-15,-5-3 6 16,3-5-14-16,2 2-13 16,-3-8-27-16,2-5-6 0,-3-6-1 15,2-3 2-15,0-3-4 16,-3-2-4-16,2 4-6 16,-1 4-3-16,-4-2-1 15,0-2-2-15,-2 6-33 16,0-5-38-16,-1 5-123 15,2 9-116-15,4-10 186 16</inkml:trace>
  <inkml:trace contextRef="#ctx0" brushRef="#br0" timeOffset="21043.17">15233 8588 631 0,'0'0'299'0,"0"0"-119"0,0 0-17 15,0 0-15-15,0 0-39 16,0 0-39-16,0 0-7 16,0 0-9-16,0 0-3 15,0 0-5-15,0 0-3 16,7 4-13-16,1 5-6 0,-1 0-10 15,26 26-4 1,-25-27-3-16,-2-2-1 16,4 2-1-16,1 1 0 0,-5-6 2 15,-5-2 0-15,1 1-22 16,-2-2-44-16,0 0-203 16,0 0 176-16</inkml:trace>
  <inkml:trace contextRef="#ctx0" brushRef="#br0" timeOffset="21342.35">15431 8812 579 0,'5'0'281'0,"-2"1"-122"16,0 4 18-16,-3-5-21 0,0 0-38 16,0 0-26-16,0 0-4 15,1 0-12-15,2 2-6 16,5 3-16-16,0 0-9 16,-3-3-18-16,5 0-6 15,-7 3-5-15,-3-4-3 16,2 2-14-16,-2-3-58 0,6 2 41 15</inkml:trace>
  <inkml:trace contextRef="#ctx0" brushRef="#br0" timeOffset="21603.85">15615 8986 801 0,'2'5'371'16,"0"-4"-203"-16,3 5-46 15,0-3 23-15,0 1-54 16,1 1-14-16,0-1 1 16,1 0-5-16,-2-1-22 0,1-1-8 15,-3 0-16-15,0 1-9 16,-3-3-7-16,0 0 1 15,0 0-93-15,0 0-91 16,0 0 107-16</inkml:trace>
  <inkml:trace contextRef="#ctx0" brushRef="#br0" timeOffset="21793.16">15729 9100 663 0,'36'37'319'0,"-29"-33"-75"16,0 3-68-16,-1-2 2 15,3 2-60-15,-8-5-87 16,2 1 5-16,-3-2-186 16,-1-2 117-16</inkml:trace>
  <inkml:trace contextRef="#ctx0" brushRef="#br0" timeOffset="21977.9">15908 9275 991 0,'2'3'441'16,"3"3"-256"-16,2 1 21 15,-2-2-90-15,-4-3-43 16,2-2-40-16,-3 0-10 15,0 0-33-15,0 0-65 16,0 0 50-16</inkml:trace>
  <inkml:trace contextRef="#ctx0" brushRef="#br0" timeOffset="38196.94">15143 7846 455 0,'-1'-1'253'0,"-1"0"-46"0,1 0-35 16,0 0-59-16,0 0-20 16,0-1-33-16,-2 1-12 15,-2 1-19-15,-1 0-9 16,1 1-12-16,0 2-4 16,-1-1-7-16,3 9-5 15,1 2-3-15,-25 27-2 0,27-23 0 16,3-1 1-16,-1-5-2 15,0-2 1-15,5-2 2 16,-2-6 2-16,5 3 4 16,1-2 3-16,1-2 3 15,0 0 3-15,0-7 3 16,-2-6 2-16,-2-2 3 16,-2-2 2-16,-3-1 5 15,-2 5 1-15,-1-2 6 16,-5-4 4-16,2 6 9 15,0 6 2-15,-3 1 0 16,2 7-5-16,-3-2-16 16,-1-6-8-16,0 7-18 15,1 0-11-15,2 1-34 16,0 0-19-16,3 6-55 16,-4-8-49-16,5 10 113 0</inkml:trace>
  <inkml:trace contextRef="#ctx0" brushRef="#br0" timeOffset="38959.37">14580 8758 521 0,'-32'7'274'16,"19"-11"-119"-16,11 9-16 15,-4-4-17-15,1 2-64 16,10 11-20-16,-8-4-30 16,-1 1-10-16,3 3-19 15,-9-6-5-15,14 5-1 16,3 2 2-16,2-1 9 16,9 1 3-16,-7-7 7 15,5-2 3-15,0-3 5 16,-1-3 3-16,0-3 6 15,-4-8 2-15,-1-5 6 16,-3-3 3-16,-3-5 2 0,-4 0 4 16,-1 2 5-16,-4 4 3 15,-4 2 5-15,0 7 4 16,-4 3-6-16,3 3-5 16,-4 1-17-16,3-1-12 15,2 3-20-15,4 1-12 16,1 7-40-16,-1 1-44 0,5 3 70 15</inkml:trace>
  <inkml:trace contextRef="#ctx0" brushRef="#br0" timeOffset="44535.42">14861 8591 688 0,'0'0'297'0,"0"0"-114"16,-1 0-27-16,1-2 12 15,0 2-37-15,0-1-63 16,0 0-16-16,0 0-17 15,0 0-6-15,0 0-13 16,2 0-3-16,18-8 4 16,44-14 0-16,-29 11 0 15,-5-1 0-15,15-1-1 16,-1-1-1-16,7-4-3 16,11 2-1-16,-2 2-3 15,-8-10 0-15,2 16-1 16,-28 0 0-1,-12 5 2-15,0 1 1 0,23-9 5 16,-1 12 5-16,-22-4 10 16,-4 9 12-16,-15-5-62 15,-10-6-79-15,8 1 66 0</inkml:trace>
  <inkml:trace contextRef="#ctx0" brushRef="#br0" timeOffset="44950.68">14885 8418 853 0,'5'-7'335'0,"-6"1"-155"16,-3 6-29-16,8-4 21 16,-6 3-7-16,2 0-59 15,-1 0-21-15,1 1-26 16,0 0-11-16,0 0-24 16,0 0-10-16,1 0-11 15,15 6-2-15,42 22 2 16,-22-7 2-16,4 0 3 15,10 5 0-15,0-3-2 16,4-1 0-16,5-5-1 16,-3-1 0-16,-6-2 1 15,3-2 0-15,-23-2 4 0,-9-3 2 16,-3-1 10-16,-19-5 6 16,1-1 17-16,0 0 9 15,-2-1-75-15,1 1-58 16,0-1-233-16,0-1 187 15</inkml:trace>
  <inkml:trace contextRef="#ctx0" brushRef="#br0" timeOffset="45802.08">18161 8442 905 0,'-48'-19'396'0,"36"16"-170"16,1-1-37-16,6 4-7 16,4 0-50-16,4 3-83 0,-3-4-25 15,0-1-27-15,22 0 0 16,41 0 4-16,-22 3 0 15,6 0 2-15,3-2 0 16,-3 0 1-16,0 7 0 16,-12-6 0-16,-1 3 1 15,-10-2 3-15,-2-1 3 16,-9-1-13-16,-11-8-37 0,-1 6-115 16,-4 4-150-16,2 1 186 15</inkml:trace>
  <inkml:trace contextRef="#ctx0" brushRef="#br0" timeOffset="46052.84">18169 8513 724 0,'-3'1'350'16,"3"1"-135"-16,6-2-57 15,-6-1 11-15,0 1-35 16,21-1-17-16,37 0-34 15,-24 1-16-15,7-1-16 16,2-2-11-16,-2-1-15 16,-6 3-6-16,-2-1-8 15,-4 2 0-15,-5 1 1 0,0-1 0 16,-8 1-22-16,-6-1-44 16,-3 2-125-16,-3-2-135 15,-3-2 190-15</inkml:trace>
  <inkml:trace contextRef="#ctx0" brushRef="#br0" timeOffset="46462.61">18343 8180 989 0,'6'1'391'0,"7"0"-279"16,-1 1 21-16,1 3-29 15,5 5-36-15,-2 0-37 16,-4 4-11-16,15 3-9 16,2 3-2-16,6 4-2 15,3-3 0-15,-1 1-3 16,3 0 0-16,-4-6 0 16,1 8 1-16,-9-1 2 15,-8-3 4-15,-7 8 13 16,-8-2 8-16,-12 2 17 0,-5 0 4 15,-10-5-2-15,-4 0-4 16,0-3-14-16,0 2-6 16,0-8-10-16,4-1-5 15,4-3-9-15,3-3-13 16,8-2-61-16,-4-4-52 16,11 1-207-16,6-3 209 15</inkml:trace>
  <inkml:trace contextRef="#ctx0" brushRef="#br0" timeOffset="48035.08">22685 6264 841 0,'0'0'398'16,"-1"-1"-136"-16,0 0-79 15,0 0-23-15,-7-3-47 16,5 3-58-16,1 0-24 16,1 0-39-16,0 0-10 15,0 0-13-15,0 0-1 16,1 0 8-16,0 0 5 15,0-1 12-15,4 1 4 16,3 1 3-16,-5 0 5 16,-2 0 6-16,0 0 4 0,2 7 4 15,-2 3 3-15,-2-5 1 16,0-1 0-16,-1-4-2 16,-9 6-2-16,4-4-7 15,-29 3-5-15,33-15-13 16,1 0-8-16,6-1-10 15,3 0-1-15,6-1 1 16,5 3 3-16,3 2 5 16,0 1 2-16,-1 5 11 15,-3 0 5-15,-3 4 9 16,-3 3 3-16,-5 2 4 16,-5 4 1-16,-8 2 2 15,-3 0 0-15,-6 0-3 16,0-2-1-16,1-2-2 0,-3-2 1 15,1-5 0-15,3 0 0 16,1-3-5-16,3 0-2 16,5-2-5-16,3-1-4 15,1-1-16-15,4 2-6 16,-2 1-8-16,0 0-2 16,1 0 11-16,17-3 9 15,32-4 16-15,-29 8 8 0,0 0 6 16,-3 3-1-16,-7 2-6 15,-4-1 0-15,-7 3 8 16,-3-1 2-16,-6 1 7 16,-2 1 0-16,-4-3-3 15,0-2-1-15,-3-3-5 16,1 0-2-16,1-4-6 16,3-1-3-16,1-1-8 15,3-3-2-15,4 2-16 16,4 1-8-16,3 3-12 15,5 2-3-15,6 1 6 16,2-2 8-16,9 4 14 16,-3-2 11-16,4 0 13 15,-1 3 5-15,-4-3 7 16,-3 1-3-16,-4-1 3 16,-10-1 3-16,-3 2 11 15,-2 0-1-15,1-1-4 0,-1 0-6 16,-11 3-14-16,-5 4-3 15,-26 9-3-15,27-12 1 16,2-4-12-16,1-4-10 16,3 0-27-16,2 0-24 15,6-1-62-15,0 1-67 0,4 3 123 16</inkml:trace>
  <inkml:trace contextRef="#ctx0" brushRef="#br0" timeOffset="48533.71">23084 5993 961 0,'1'7'368'15,"6"-2"-274"-15,0 10 9 16,0-7-31-16,3 8-17 15,-6 0-29-15,2 1-8 16,-1 7-9-16,-3-9-3 16,5 5-1-16,-3-6 1 0,1-3 6 15,-2-3 8-15,-3-6 51 16,0-3 21-16,-2-4 16 16,1 4-2-16,-1 0-45 15,1-1-21-15,-6-21-22 16,-6-24-6-16,13 21-9 15,2 0-3-15,4 7-8 16,0-5-1-16,6 9-6 16,1-2-2-16,6 7 1 15,3 7 5-15,-4 3-133 16,4 7-147-16,-8 3 188 16</inkml:trace>
  <inkml:trace contextRef="#ctx0" brushRef="#br0" timeOffset="48887.65">23422 6047 1018 0,'-5'-2'428'16,"-1"5"-249"-16,12 10-54 15,-12 3-32-15,6-1-35 16,0-2-34-16,-4-3-15 15,7-3-14-15,-1 0-1 0,8 1 3 16,6-2 3-16,8-6 6 16,-3 0 4-16,6-8 7 15,-5-3 3-15,-8-2 8 16,0-4 5-16,-10-1 11 16,-4 0 6-16,-10-1 4 15,-3 1-1-15,-3 6-15 16,-8-7-10-16,11 14-24 15,-5-1-10-15,3 6-23 16,8 2-8-16,-2 7-16 16,3 2-35-16,10 7-126 15,8 8-130-15,7 1 208 16</inkml:trace>
  <inkml:trace contextRef="#ctx0" brushRef="#br0" timeOffset="49217.35">23694 6015 926 0,'-1'0'421'15,"-5"6"-192"-15,-1-6-93 16,0 7-44-16,2 7-39 16,2-1-30-16,4 3-13 0,7 1-9 15,4-2-1-15,4-2 8 16,1-4 2-16,3-4 2 15,-4-5 4-15,8-5 5 16,1 0 4-16,-6-7 8 16,0-1 6-16,-14-2 9 15,-9-5 1-15,-6 4 3 16,-7 2-4-16,-6 0-15 16,2 8-10-16,-7-5-27 15,2 4-14-15,0 6-30 16,5-1-18-16,8 14-64 15,4 6-60-15,9-4 121 16</inkml:trace>
  <inkml:trace contextRef="#ctx0" brushRef="#br0" timeOffset="49468.21">23956 5804 943 0,'-4'12'373'0,"-3"14"-257"16,-3 5 13-16,-3 14-52 15,5 1-17-15,4 3-40 16,2 2-12-16,9-9-11 16,8 2-3-16,4-16 2 15,1-3 2-15,2-10-13 16,1-5-33-16,3-10-151 15,3-4 132-15</inkml:trace>
  <inkml:trace contextRef="#ctx0" brushRef="#br0" timeOffset="49648.96">23862 5929 991 0,'11'9'419'15,"-2"-3"-262"-15,7 6-9 0,4-5-4 16,-1 3-50-16,7-3-22 16,4-2-43-16,2 3-9 15,-2-8-131-15,-6 4-100 16,-3-1 130-16</inkml:trace>
  <inkml:trace contextRef="#ctx0" brushRef="#br0" timeOffset="50939.12">22620 6676 328 0,'0'-2'224'0,"-1"-1"18"16,0 1-13-16,1 0-43 16,-2-3-17-16,1 3-29 15,1 1-17-15,-1 0-31 16,0 0-15-16,0-3-25 16,-1-3-9-16,1 5-11 0,0 1-6 15,-6-4-5-15,-2 2-2 16,-4-1 1-16,-23-1 0 15,20 10-5-15,3 1-3 16,-4 4-7-16,3 2-1 16,0 2-3-16,-13-2 0 15,14 4-2-15,-12 0 0 16,12 3-5-16,7 3 0 0,-9 0-2 16,2-1-2-16,1 5 1 15,-1-2-2-15,4 2 1 16,8 4 0-16,-7-3 3 15,-2 0 1-15,6 0 4 16,-8-6 1-16,5 7-1 16,2-2 1-16,1 3-4 15,4 3 0-15,-3-2-1 16,1 3 0-16,0 3 2 16,-3-1 1-16,2 3 2 15,1-3 1-15,0 5 1 16,-1-3 1-16,-5-2 2 15,0 0 0-15,-3-4 2 16,-1 2 2-16,0-3 3 16,-2 0 1-16,-3-4 0 0,-2-4 1 15,-1 1-3-15,2 0 4 16,-2-1 4-16,1 2 0 16,0-3 2-16,-9-5-3 15,7 6-3-15,4 4 0 16,2-2-4-16,8 4-1 15,-1-6-2-15,-4-8-4 16,8 0-2-16,-5-1-3 16,5-1-3-16,8 4 0 0,-3-2 0 15,7-2 4-15,-3 3 1 16,-5 0 3-16,5 1 2 16,-10 3-1-16,5 0 3 15,7 2 1-15,-11-1 4 16,9 0 5-16,-9-5 16 15,-7-2 9-15,1-1 7 16,0 0 1-16,0-3-10 16,-1 0-8-16,1-6-10 15,-6-3-6-15,3 0-29 16,6-1-24-16,2-1-63 16,1 2-39-16,6-2-96 15,-4 1-66-15,2 0 192 16</inkml:trace>
  <inkml:trace contextRef="#ctx0" brushRef="#br0" timeOffset="51485.31">21806 8254 880 0,'29'32'381'0,"-36"-32"-214"15,1 0-9-15,-9 0-44 16,-2 1-35-16,3 3-34 16,-2 2-13-16,5 1-14 15,1-2-5-15,4 7-18 16,-1-2-9-16,8 9-11 16,6 1-1-16,1-4 8 15,4 2 5-15,4-7 10 0,-1-2 3 16,6-2 4-16,0-4 3 15,0-6 4-15,4-3 5 16,-4-7 7-16,-6-4 5 16,-5 0 8-16,-6 0 2 15,-1 0 4-15,-3 4 1 16,-5-3 1-16,-6 1-2 0,-5 6-5 16,-4-5-7-16,5 9-13 15,3 4-8-15,-1 0-14 16,3 1-6-16,-2 2-40 15,1-3-44-15,3 1-189 16,3 2 183-16</inkml:trace>
  <inkml:trace contextRef="#ctx0" brushRef="#br0" timeOffset="52044.83">21462 7985 1010 0,'-13'-17'429'16,"10"12"-220"-16,-8-1-45 16,11 7-24-16,-5 2-50 0,-1 8-71 15,4 8-22-15,-7 0-20 16,12 7-1-16,0-3 0 16,-8-5 3-16,10-2 8 15,-2-2 4-15,5-5 7 16,9-2 2-16,-3-3 3 15,9-1 2-15,-3-6 5 16,2-2 2-16,-3-7 1 16,-6-5 2-16,1-1 1 15,-6 0 1-15,-1 2 4 16,-3-1 0-16,-2 10 8 16,-2-2 4-16,0 8-3 15,0 1 0-15,0 1-18 16,0-1-8-16,0 0-4 15,-1 8 0-15,1 12 5 16,1 30 6-16,2-33-1 0,4 2 0 16,-3-6-3-16,-1-4-1 15,-1-2 3-15,1-1-32 16,1-2-152-16,0 0-103 16,6-4 155-16</inkml:trace>
  <inkml:trace contextRef="#ctx0" brushRef="#br0" timeOffset="56496.23">21477 9380 437 0,'0'-1'271'0,"0"0"25"15,0 0-87-15,-1 0-41 0,-1-1-35 16,1 1-64-16,0 0-22 15,0 0-25-15,0 0-3 16,1 0 0-16,0-1-2 16,0-1 1-16,0 1 0 15,0 0-3-15,0 1 1 16,0 0-2-16,-1-1 2 16,0 0 3-16,0-2 2 15,0 0 0-15,0 3-3 16,1 0-8-16,0 0-3 0,0 0-7 15,0 0-3-15,0-1-3 16,0 1-1-16,0 0 1 16,0 0 2-16,0 0 4 15,0 0 0-15,0 0 3 16,0 0 1-16,0 0-2 16,-1 0 1-16,1-1-1 15,-2 1-2-15,1 0 1 16,0 0 0-16,0 0 1 15,1 0 1-15,0 0 2 16,0 0 2-16,0 0 5 16,0 0 4-16,0 0 5 15,0 1 4-15,0 0 6 16,0 0 3-16,0 0 4 0,0 0 1 16,0 0-1-16,0 0-1 15,-1 0-2-15,1 0-3 16,-1 0-6-16,0 0-1 15,0 0-6-15,0-2-3 16,0 1-5-16,-5 0-5 16,0 1-7-16,4 0-5 15,-6 5-8-15,1-1-5 16,-2 7-6-16,-28 29-3 0,44-20 1 16,-8-1 5-16,10-2 9 15,-2 1 5-15,0-7 7 16,10 1 1-16,-3-6 3 15,9-2 2-15,-6-5 3 16,-5-8 1-16,2-3 3 16,-2-2 3-16,-4-4 7 15,3 3 4-15,-11-3 10 16,-6 1 5-16,-1 2 9 16,-13-3 0-16,10 7-5 15,-4 0-7-15,5 5-17 16,7 6-8-16,-9-3-14 15,11 6-6-15,-5-3-29 16,-7-2-31-16,11 7-103 16,0-2-75-16,-1 6 147 0</inkml:trace>
  <inkml:trace contextRef="#ctx0" brushRef="#br0" timeOffset="57493.9">21565 9217 305 0,'-14'27'242'16,"10"-29"24"-16,2 0-68 16,-1 4-19-16,2-2-33 0,0 0-12 15,0 0-18 1,0-1-7-16,0 0-11 0,0 0-5 15,0 0-15-15,0-1-7 16,1 1-18-16,0 0-10 16,0 0-14-16,0-2-5 15,9-20-8-15,18-37-2 16,-11 21-3-16,7-3-2 16,-3-8-2-16,2-4-1 15,2-1 0-15,-3 0-1 0,-1 0 0 16,0 6 1-16,-2 2-1 15,0 3 2-15,-2 10 0 16,-9 5 1-16,0 5 1 16,1 6 1-16,-7 6 1 15,7 3-1-15,-7 5-1 16,-3 1-2-16,1 1-6 16,0 0-1-16,0 1-4 15,1 0 1-15,0 0-3 16,-1 1 0-16,0-1-4 15,0 1-6-15,0 0-18 16,0 0-20-16,-1 0-90 16,-1 13-96-16,-6 9 151 15</inkml:trace>
  <inkml:trace contextRef="#ctx0" brushRef="#br0" timeOffset="58449.16">20959 9657 629 0,'-4'3'294'0,"2"-5"-62"16,-1-1-53-16,2 2 8 15,0 0-22-15,0 1-69 16,0 0-24-16,0 0-35 15,1 0-14 1,0 0-13-16,0 26-2 0,12 35-4 16,-7-33 0-16,3-9 0 15,-1-6 0-15,1-1-1 16,8 4 2-16,-9-6-1 16,7-1 1-16,-8-7 1 15,-1-5 1-15,7 0-1 16,0-6 0-16,5-6-1 15,0-5-1-15,-4 2 1 0,-1-4 0 16,-4 14 1-16,-2-1-3 16,-3 10-6-16,-2-1-3 15,3 8-5-15,-1 3 3 16,2-2 12-16,4 12 11 16,-3-7 28-16,5 9 13 15,-1-8 16-15,1-3 4 0,-1-4-7 16,-1-7-8-16,-3 1-13 15,3-1-6-15,-2-3-8 16,1-6-2-16,3-1-6 16,-3-6-4-16,4 2-7 15,-3-5 0-15,0 2-2 16,-3 3 1-16,-3 0-5 16,2 9-17-16,-5-3-62 15,-4-2-50-15,0 2-150 16,1 2 167-16</inkml:trace>
  <inkml:trace contextRef="#ctx0" brushRef="#br0" timeOffset="85200.56">25152 7660 573 0,'0'0'275'0,"0"0"-83"0,0 0-30 16,0 0-6-16,0 0-24 15,0 0-46-15,-1 0-24 16,0 0-36-16,-2 1-8 15,-8 4-10-15,-1 2-4 16,-22 30-7-16,31-12-2 16,1 1-1-16,4 2-1 0,4-3-2 15,2-3 1 1,8-5-2-16,1-10 3 16,6-8 3-16,2-2 3 0,2-8 2 15,6 4 4-15,-6-8 5 16,-4-6 3-16,-6 1 11 15,-13-6 8-15,-6 6 14 16,-7 4 3-16,-13-1-1 16,-1 3-2-16,-2 6-5 15,1 0-5-15,4 8-13 16,7 1-8-16,2 1-24 16,4-1-10-16,2 4-14 15,3 0-4-15,4 3-108 16,3 3-134-16,3-2 180 15</inkml:trace>
  <inkml:trace contextRef="#ctx0" brushRef="#br0" timeOffset="85745.21">25414 7408 683 0,'4'11'378'16,"2"5"-42"-16,-3 8-190 15,-6 5 19-15,2 9-62 16,3 4-22-16,-3 3-52 16,3 1-16-16,6-2-10 15,-4-8-1-15,8-6-1 16,-4-7 0-16,2-4 5 15,-6-2 2-15,0-9-4 16,3 0-9-16,-8-8-21 16,1-3-11-16,0-8-12 15,-9-7 4-15,11-4 11 16,-1-4 5-16,7 3 11 16,14 8 4-16,-6 1 0 15,5 6 2-15,0 7 9 16,-1 2 8-16,2 7 25 15,-1 4 14-15,-5 5 14 0,-6-3 8 16,-5 1-1-16,-2 5-5 16,-4-3 2-16,-5-1-4 15,-6-1-5-15,-6-2-2 16,-3-3-15-16,-3-4-8 16,1-3-14-16,4 1-14 15,3-4-65-15,5 0-52 16,10-2-183-16,-4-10 186 0</inkml:trace>
  <inkml:trace contextRef="#ctx0" brushRef="#br0" timeOffset="85966.78">25803 7711 924 0,'12'8'444'0,"-12"3"-155"15,3 4-62-15,-1 6-11 16,5 8-59-16,-1-3-74 16,-3 0-13-16,4 3-53 15,1-2-7-15,-1-1-3 16,3 4-1-16,-10-3 0 16,0-1 1-16,-6-2-1 0,-3-3-16 15,1-6-71-15,-1-7-56 16,0-6-229-16,-7-5 232 15</inkml:trace>
  <inkml:trace contextRef="#ctx0" brushRef="#br0" timeOffset="86124.77">25711 7546 930 0,'16'-14'463'0,"3"15"-158"16,-4-4-46-16,0 3-88 15,2 3-53-15,-8-5-66 16,4 3-30-16,-2 0-118 16,-4-1-91-16,8 14 114 15</inkml:trace>
  <inkml:trace contextRef="#ctx0" brushRef="#br0" timeOffset="86681.43">26499 7675 807 0,'0'3'362'15,"10"3"-203"-15,-5 4 2 16,4 4 0-16,1 5-48 16,-3-1-19-16,2 4-43 15,0-1-11-15,2-6-14 16,0-4-6-16,2-2-7 15,-1-7-3-15,0 1 2 0,1 0 3 16,-3-6 6 0,1 2 1-16,-1-7 2 0,4-2 0 15,-1-12-5-15,4-6-3 16,-2-7-5-16,-3-1-11 16,-3 3-107-16,-1 4-118 15,-8 9 138-15</inkml:trace>
  <inkml:trace contextRef="#ctx0" brushRef="#br0" timeOffset="87139.8">27068 7754 632 0,'5'-3'356'16,"1"-6"-80"-16,-1-4-106 15,-5-6-6-15,0 2-63 16,-7-1-12-16,-3 2-35 16,-3 2-5-16,-5 6 4 15,-3 1 0-15,1 9-12 16,8 7-13-16,-2 7-22 16,-8 3-5-16,13 8-5 15,-3-1 0-15,8-2-1 0,8-4 2 16,4-7 3-1,-3-4 4-15,9-5 5 0,5-2 0 16,-11-5 2-16,10 2-2 16,-7-10-1-16,5 2-1 15,-2-2-1-15,-2-3 1 16,1 6 9-16,-3 4 12 16,-4 3 16-16,-1 1 5 0,-4 2-1 15,-1-1-9-15,0-1-18 16,0 0-6-16,0 0-11 15,1 2-4-15,2 4-3 16,-2 0-31-16,6-4-99 16,2 4-80-16,-1-3 122 15</inkml:trace>
  <inkml:trace contextRef="#ctx0" brushRef="#br0" timeOffset="87347.7">27253 7485 1091 0,'2'13'498'15,"-1"11"-259"-15,-7 8-49 16,2 6-51-16,-4 1-60 0,-2-1-30 16,9-3-33-16,1-5-8 15,7-3-11-15,3-8-4 16,-1-6-71-16,1-7-59 15,2-8-182-15,-1-3 190 16</inkml:trace>
  <inkml:trace contextRef="#ctx0" brushRef="#br0" timeOffset="87894.39">27413 7624 674 0,'1'0'434'15,"-6"3"-15"-15,-1 9-166 16,2 4-36-16,3 6-78 15,1 1-29-15,1-1-56 16,9-3-19-16,0-6-22 16,-4-3-10-16,9-7-8 15,-3-1-5-15,3-7-22 16,10-2-14-16,-3-8-14 16,1-4 3-16,-4 2 26 15,-6-1 16-15,-6 8 23 16,-4 3 6-16,-3 5 8 15,-5 2 10-15,0 5 17 16,0 5 7-16,1 9 4 16,1 0-5-16,5 5-16 0,4 0-10 15,7-7-16-15,2-6-10 16,7-11-8-16,4-7-4 16,5-5-6-16,2-5-5 15,0-4-5-15,-3-1 3 16,-4 0 13-16,-8 6 11 15,-13 5 22-15,6 1 6 0,-14 3 5 16,-6 2 2-16,-5 3 0 16,-8 2-2-16,5 3-1 15,4 7-3-15,8 4-10 16,-2 1-3-16,10 8-6 16,2-3-2-16,9 4-3 15,5-6-2-15,9-2-4 16,-1-1-1-16,4-8-4 15,3 4-1-15,-5-9-55 16,6 4-43-16,-8-6-136 16,-2-5 141-16</inkml:trace>
  <inkml:trace contextRef="#ctx0" brushRef="#br0" timeOffset="88744.19">25359 8696 600 0,'41'11'351'0,"-37"-13"-48"15,-4 0-3-15,0-3-85 16,-1 4-45-16,0 0-77 16,-12-7-27-16,-11-4-33 15,-22-7-7-15,23 17-8 16,3 4-6-16,-3 7-7 16,0 1-5-16,4 6-7 15,7 1-6-15,8 1-11 16,4-1-2-16,8 0 5 15,4 0 5-15,7 1 23 16,3 1 8-16,9 0 12 16,2 4 5-16,-8-7-3 15,2 2-1-15,-16-9-6 0,-7-3 2 16,1 0 15-16,-7 2 8 16,-3 3 14-16,-4 1-1 15,-12-1-11-15,7-1-7 16,-8-5-25-16,0-1-33 15,1-3-104-15,-2-2-80 16,7-6 116-16</inkml:trace>
  <inkml:trace contextRef="#ctx0" brushRef="#br0" timeOffset="88947.3">25505 8709 1038 0,'0'11'466'0,"0"4"-227"16,-11-1-33-16,0 15-73 16,3 6-43-16,5-5-59 15,4 3-19-15,9-10-19 16,-1-6-4-16,8-4 2 16,4-3 2-16,-1-7-58 15,-4-4-50-15,-2-4-202 16,-7-10 194-16</inkml:trace>
  <inkml:trace contextRef="#ctx0" brushRef="#br0" timeOffset="89411.45">25419 8714 930 0,'-4'5'376'16,"14"-1"-236"-16,4 5 0 15,1 0-14-15,11-2-18 16,-4-2-34-16,2-1-20 0,7-4-32 15,2 1-8-15,1 2-5 16,0 0-2-16,-7 0-2 16,-1 2-1-16,-6 3-1 15,-4-5 1-15,-3 14 1 16,-5-4 2-16,-1 6 1 16,3 8 2-16,-5-10 6 15,-3-2 5-15,-2-7 13 16,-4-1 7-16,0-7 5 15,1 4-1-15,-3-6-13 16,2-3-12-16,0-1-21 16,-1-5-11-16,7-2-11 15,2-1-1-15,7-2-31 16,3-2-12-16,4 5-12 16,4-2 1-16,3 8 30 15,3 7 15-15,-7 2 18 16,-2 5 2-16,-4 0 17 0,-8 3 15 15,1 5 28-15,3 5 15 16,-5 0 7-16,3 0-9 16,-7-3-19-16,-2-4-13 15,3-5-15-15,-4-5-28 16,1-3-117-16,-3-8-101 16,6-2 135-16</inkml:trace>
  <inkml:trace contextRef="#ctx0" brushRef="#br0" timeOffset="89755.7">25926 8634 929 0,'0'2'435'15,"8"1"-222"-15,3 0-46 16,-1 2-55-16,8 2-64 16,-11 0-20-16,6 1-26 15,7 8-22-15,1-2-63 16,3 3-27-16,2 1-22 15,-5-7 18-15,2-2 63 16,-3-3 30-16,-8-5 28 16,0 3 10-16,-9-5 32 15,-3-1 24-15,-3-1 35 0,2 3 9 16,-1 0 0 0,1 0-14-16,0 0-29 0,-8 3-14 15,1 8-29-15,-27 39-12 16,30-26-14-16,5 5-4 15,4-9-4-15,1-1 0 16,4-7 0-16,1-4-3 16,7 0-29-16,2-1-52 15,7-6 58-15</inkml:trace>
  <inkml:trace contextRef="#ctx0" brushRef="#br0" timeOffset="89952.55">26400 8670 1097 0,'-5'23'442'0,"1"12"-283"15,-4-2 0-15,7 3-41 16,1-1-27-16,3-8-49 16,6-1-21-16,-3-11-21 15,5 2-9-15,-3-11-77 16,2-3-63-16,3-1 91 15</inkml:trace>
  <inkml:trace contextRef="#ctx0" brushRef="#br0" timeOffset="90128.13">26281 8743 998 0,'10'6'449'16,"-2"0"-211"-16,0-6-13 15,8 6-66-15,-5-2-39 0,6-2-66 16,2 3-25-16,-1-5-72 16,11 0-65-16,0-5 68 15</inkml:trace>
  <inkml:trace contextRef="#ctx0" brushRef="#br0" timeOffset="90785.52">26611 8605 1113 0,'-5'19'472'0,"-3"13"-270"15,1 8-19-15,-2 0-60 16,2-2-21-16,7 0-37 16,0-11-20-16,7-4-27 15,2-7-10-15,4-8-11 16,2-2-14-16,2-11-49 15,1 4-29-15,1-19-65 0,-4-5-6 16,3 6 42-16,-4-7 32 16,-2 15 74-16,-2 7 24 15,-6 1 44-15,1 6 24 16,-6 6 38-16,0 3 4 16,-3 6-7-16,2 0-20 15,2-5-36-15,5 2-7 0,6-4-31 16,4 3-5-16,9-7-5 15,-1-4-3-15,3-4-5 16,4-8-20-16,-8-6-44 16,-6-6-13-16,3 3-8 15,-11 1 19-15,2 3 47 16,-1 5 20-16,-9 2 21 16,-2 0 10-16,-1 7 24 15,-5 0 3-15,8 8 3 16,-6-2-8-16,1 8-17 15,8 5-6-15,-3 4-6 16,7 7 1-16,-2 2-8 16,0 2-1-16,1 1-4 15,-6 2 1-15,8 4 2 16,0 4 3-16,-6-2 7 16,-6-5 7-16,-2-3 16 0,2-2 8 15,-11-9 10-15,8 5-2 16,-14-10-8-16,-8-8-7 15,-9-8-16-15,-6-10-24 16,-3-9-73-16,-1-6-38 16,16-5-94-16,8 1-48 15,19 0 162-15</inkml:trace>
  <inkml:trace contextRef="#ctx0" brushRef="#br0" timeOffset="91376.48">27689 8665 931 0,'28'26'434'16,"-28"-27"-193"-16,-6-2-25 0,-3-3-63 15,-2 3-47-15,-6-1-51 16,-1 0-15-16,-5 4-19 16,0 7-7-16,-1 2-10 15,2 2-3-15,7 7-5 16,0 1-4-16,9 1-3 15,3-3-2-15,6 2-1 16,9-4 1-16,6 4 6 16,4 0 3-16,2-3 5 15,-3 1 3-15,-1-5 1 16,-2 1 0-16,-8 1 4 16,-1-5 5-16,-9 2 12 15,-6-1 5-15,-4 0 6 16,-3 3-3-16,-3-8-13 15,-1-5-22-15,3-4-72 0,0-7-47 16,9-2-102 0,8 4-67-16,5-13-134 0,8-4 256 15</inkml:trace>
  <inkml:trace contextRef="#ctx0" brushRef="#br0" timeOffset="93068.83">27809 8783 746 0,'20'-4'392'16,"-3"9"-92"-16,-11-4-28 15,3 15-67-15,-3 0-37 16,-11 1-67-16,-4 1-29 0,3-1-40 16,-6-5-8-16,10-6-8 15,6 1 0-15,-3-7-3 16,5 4-4-16,-6-6-10 16,-2 1-6-16,2 0-9 15,0 0 1-15,3-7 2 16,2-3 2-16,1 0 4 15,24-29 0-15,-16 32 4 16,-7 2 0-16,1 6 2 16,0 5 1-16,-6 6 3 15,-1-1 3-15,6 5 1 16,-3 0 1-16,1-8-2 16,-3-2 0-16,-8-6-3 15,6-1-3-15,1 1-7 16,-2 0-4-16,1 0-4 0,0 0-2 15,0 0 3-15,1-3 0 16,4-8 5-16,1-3 2 16,13-22 2-16,-19 25 1 15,5 9-3-15,-1 3-3 16,1 7-4-16,4 3 1 16,-4 4 11-16,11 6 6 15,0-3 7-15,6 4 0 0,4-7-5 16,-1-3-2-16,6-7 0 15,1-8 0-15,6-2 0 16,0-3 2-16,-5-4 3 16,-8-1 0-16,-7 1 8 15,-4 0 2-15,-13-2 6 16,-2 1 2-16,-15-6-6 16,-8-4-6-16,1 10-11 15,0 6-2-15,4 6 6 16,2 5 1-16,3 6 5 15,1 0 2-15,7 12 4 16,3-3 4-16,4-1 11 16,4 2 4-16,0-9-5 15,1-6-5-15,2 1-11 16,4 2-6-16,-1-10-6 16,5 3-1-16,-3-7-2 0,3-1 0 15,0 0 2-15,-4-1-1 16,-3 4-1-16,-7-3-3 15,0 12-1-15,0 2-1 16,-1 4 1-16,6 1 0 16,0-1 1-16,1-6 0 15,5 3 0-15,-4-4-1 0,1-3-3 16,3 5-4-16,-4-6-26 16,4-3-25-1,1 1-56-15,-6-6-17 0,4-4-14 16,-7-7 4-16,6-5 10 15,4-7 1-15,-3-7 31 16,6 2 21-16,-10-3 52 16,-5 6 24-16,2 14 46 15,-1 8 29-15,-3 9 45 16,1 6 13-16,-5 6-10 16,-5 9-15-16,5 8-22 15,-8 6-4-15,9 6-13 16,-4 0-10-16,6 1-24 15,9 1-11-15,-3-7-14 16,5-4-4-16,0-8-4 16,1-8-4-16,3-6-8 0,2-2-14 15,1-10-38-15,0-6-17 16,-1-6-20-16,-2-10 8 16,-1-3 33-16,-3-2 19 15,-1-4 30-15,-3 4 7 16,-4-6 8-16,1 6 3 15,-3 7 21-15,0 6 21 0,1 15 30 16,-2 4 7-16,0 12-6 16,-3 8-12-16,2 9-19 15,-2 2-4-15,3 5-14 16,2-3-9-16,0-6-11 16,4 1-4-16,4-4-2 15,0 0-1-15,0-4-2 16,1-7-1-16,0-13 0 15,0 2-2-15,4-5-3 16,0 1-1-16,0-6-6 16,1-4 0-16,-1 2 3 15,-4-4 3-15,-1 4 6 16,-2 0 2-16,-1 1-1 16,-2 0-1-16,1-3-5 15,3-2-1-15,-2-2 2 0,2 0 4 16,-2-1 6-16,-11 3 3 15,-1 5 1-15,-1 3-1 16,1 6 1-16,6 6-1 16,-10 4-1-16,-4-1 1 15,3 9-2-15,-7-1-1 16,14 2-2-16,1 2-2 16,7-2-2-16,0-3 0 15,2-4-1-15,-1-2-3 16,1-9-7-16,13 8-17 0,-2-13-45 15,9-3-25-15,-3-2-40 16,0-7 1-16,0 5 26 16,-4-3 25-16,-2 6 46 15,-7 5 14-15,-3 5 27 16,-6 7 14-16,-2 3 31 16,-2 2 20-16,-1-4 32 15,0 2 11-15,-2-9 9 16,3 3-4-16,-1-1-25 15,0-3-17-15,2-2-34 16,0-1-13-16,0 0-14 16,0 0-8-16,1-3-10 15,1-3-6-15,3-4-6 16,-2-2 0-16,47-27 5 16,-30 22 2-16,7 4-3 15,-2-3-12-15,-1 7-91 0,-3-2-55 16,-2 2 101-16</inkml:trace>
  <inkml:trace contextRef="#ctx0" brushRef="#br0" timeOffset="95672.33">29312 10166 758 0,'27'-4'356'0,"-27"1"-138"16,-2 1-5-16,0 2-50 16,2 0-30-16,-1 0-54 15,0 0-20-15,0 0-23 16,-3 10-2-16,0 8-1 16,-9 27-2-16,11-26-10 15,2 2-5-15,0-1-7 0,0-4-2 16,1 0-2-16,-2-2 0 15,1 4-3-15,7 1 1 16,-5-3-2-16,8 2 1 16,-10-9-8-16,-3-6-23 15,7-3-77-15,2-3-65 0,5-10 99 16</inkml:trace>
  <inkml:trace contextRef="#ctx0" brushRef="#br0" timeOffset="96108.85">29245 10149 822 0,'1'8'362'0,"-1"-8"-155"16,5 9-37-16,-4-6-13 16,3 4-22-16,0-5-37 15,2-1-19-15,6 2-25 16,1-5-7-16,7 4-17 15,7 1-7-15,-4-4-9 16,2-3-3-16,-4 2-4 16,-7-4 0-16,7 2-1 0,2 4 1 15,4-1 0-15,0 4 1 16,-6 1-2-16,-5-1 0 16,-3 1-1-16,-1 2 2 15,-2-2 4-15,-2 3 3 16,-3 2 1-16,-2-4 2 15,1 9-2-15,-2-1 1 16,-2 7-3-16,1 3-1 16,-1 1-2-16,0-1-3 0,0-1 0 15,0-2-2-15,0-4 0 16,2 2-1-16,-1-6-1 16,2-1 0-16,-1-4-21 15,-2-3-26-15,0-4-82 16,-1 0-54-16,0-1-135 15,-1-1-100-15,1 1 267 16</inkml:trace>
  <inkml:trace contextRef="#ctx0" brushRef="#br0" timeOffset="96346.45">29442 10416 617 0,'-15'0'336'0,"-1"2"-60"15,9 1-11-15,2-1-59 16,5 1-24-16,-1-1-46 15,1-2-19-15,0 0-23 0,-1 0-6 16,1 0-10-16,0 0-5 16,13 3-20-16,10 2-13 15,20 9-21-15,-25-10-8 16,-4 0-7-16,1 3-28 16,0-3-71-16,2 1-40 15,-6-2-128-15,-1-3-99 16,2-1 237-16</inkml:trace>
  <inkml:trace contextRef="#ctx0" brushRef="#br0" timeOffset="116390.61">14678 9210 280 0,'4'-2'206'15,"-3"1"23"-15,-1 0-11 16,0 0-44-16,0 0-23 16,0 0-32-16,0-2-12 15,0 1-20-15,0 1-8 16,0 0-10-16,0 0-4 15,0 0-12-15,0 0-8 16,0 0-17-16,0 0-8 0,0-1-10 16,0 1-3-16,0 0-4 15,0 0-1-15,0 0-1 16,0 0-1-16,0 1 0 16,-1 0 0-16,0 0 1 15,-1 1 2-15,-7 15-1 16,-26 22 0-16,17-21-1 15,1 2 0-15,-5-1 1 16,-4 4-2-16,5 4 0 16,0 1 0-16,-2 4 1 15,-1 6 0-15,-7-3 2 16,-7 0-1-16,3 5-1 16,2 3 0-16,-1 0 0 15,0-4-1-15,1 5 0 0,-1 0 0 16,0 2 0-1,5 9-1-15,-2-7 1 0,2 1-1 16,0 0 0-16,-5-5 0 16,10-2 0-16,10-13 0 15,1-1 0-15,-4 14 1 16,4 0 0-16,4-8-1 16,2-20 1-16,-3-1 1 15,5-3 1-15,-5-5 0 0,12 4 0 16,-1 0 0-16,0-3-2 15,-1-2 0-15,1 0-1 16,-1-3 1-16,0 0 3 16,1 0 1-16,7 3 0 15,-1 0 0-15,4 4-2 16,31 23-1-16,-24-20-1 16,7 2 0-16,0-1-1 15,4-2-1-15,11 1 1 16,-2-2 0-16,5-1 1 15,5 1 2-15,8-3 1 16,8 2 0-16,2 2-1 16,2 1-2-16,3 7 0 15,-1 0 0-15,19 3 0 16,1 2-1-16,2-9 0 0,-3 2 1 16,-11-6-1-16,-5 1 1 15,-5-1 3-15,4-1 1 16,-1-2 1-16,-7-4-1 15,-6 1 2-15,-5-1-1 16,-10-4 4-16,0 2 2 16,-6 0 1-16,-5-5 1 15,-5 2 1-15,1 2 0 0,-2 0 10 16,-4 1 7-16,-4-2 19 16,-7-5 12-16,-6 0 20 15,-3-2 7-15,-2-2 1 16,-2-4-7-16,-7-11-22 15,-1-1-12-15,-9-14-20 16,-4-6-7-16,-3-9-10 16,-4-7-3-16,-4-5-6 15,0-4-2-15,2-5-3 16,-8-2-5-16,5 4-5 16,2 5-3-16,3 12 0 15,4 1 3-15,-2 11 4 16,-1 2 2-16,-8 3-3 15,6 7-3-15,-5 0-6 16,0 3-2-16,2-3-10 16,1 1-5-16,3 1 1 0,4 4 3 15,5 3 12-15,2 2 6 16,5 2 4-16,1-2 0 16,3 5-2-16,1 2 0 15,2-2 0-15,5 5 2 16,0-3 2-16,-5-2 0 15,4 3 1-15,3 2-5 0,-1 0-32 16,2 5-19-16,-2 0-39 16,-13 0-25-16,8 4-95 15,-7 0-161-15,17 15 248 16</inkml:trace>
  <inkml:trace contextRef="#ctx0" brushRef="#br0" timeOffset="118259.11">21516 9068 262 0,'0'0'152'0,"0"0"-39"15,0 0 9-15,0 0-42 16,0 0-12-16,0 0 5 16,0 0 8-16,0 0 14 15,0 0 7-15,0 0-4 16,0 0-4-16,0 0-5 15,0 0-6-15,0 0-8 16,-1 0-4-16,0 0-5 16,0 0-5-16,0 0-7 0,-1 0-7 15,-13 6-13-15,-25 31-7 16,21-25-13-16,-3 2-3 16,-6 9-6-16,-2 6-2 15,-14 4-1-15,1 2 0 16,-3 0-1-16,-4-3 1 15,7 6-1-15,1 3 0 16,-1 2 0-16,-2 0 0 16,-1 0-1-16,-2 2 1 0,-1 5-1 15,-1 0 0-15,-1 0 0 16,1 1-1-16,4 0 0 16,1 5 0-16,6-4-1 15,6 0 1-15,0-6-2 16,5-9 0-16,11 1-1 15,-1-5-1-15,6-3 2 16,10 2-1-16,-9-7 2 16,4 2 0-16,-2-6 0 15,2-10 1 1,2 1-1-16,-6 4 2 0,-2-3-3 16,9 0 1-16,6-5-4 15,3 0-1-15,5-1-1 16,-4-2 1-16,0 2 5 15,3 1 2-15,-1 1 4 0,4 0 2 16,0-1 0-16,5 2 3 16,6 0 2-16,-2 1-2 15,15 2-2-15,4 1-4 16,10 5-3-16,8 4 0 16,13 1-2-16,1 2 0 15,8-3 0-15,2-5 1 16,-1 1 3-16,3-5 3 15,7-2 1-15,-3 2 3 0,-2-3 3 16,-1-2 1-16,-10 1 1 16,3 3 0-16,3-7-1 15,-1 3 2-15,-11-7 7 16,-9-3 2-16,-19-1 11 16,-8-5 6-16,-7 3 11 15,-5-1 6-15,-7-1 10 16,-4-3 2-16,-5-5 1 15,-2-12-3-15,-3-13-14 16,-3-5-8-16,-4-19-15 16,-6 0-7-16,-5-12-7 15,-11-8-2-15,2 5-5 16,3 2-2-16,0-1-1 16,9 6-1-16,-6-3-1 15,-13 0-1-15,-2 3-3 0,-5-3-3 16,0 2-11-16,5 0-5 15,5 7-5-15,2 7-2 16,5 8 8-16,1 7 3 16,3 6 5-16,2 2 2 15,3 5-1-15,1 6-1 16,1 0-1-16,3 2 0 16,3 3 0-16,3-1-2 15,2 6-6-15,0 2-4 0,0 5-21 16,-5 2-10-16,4 4-13 15,3 2-11-15,1 0-38 16,-1-1-50-16,0 0-176 16,0 0 214-16</inkml:trace>
  <inkml:trace contextRef="#ctx0" brushRef="#br0" timeOffset="157758.82">16430 6908 585 0,'0'3'211'0,"0"-5"-138"15,9 6-29-15,-6-5-7 16,3-2-7-16,5 1-37 16,-3-5 1-16,12 7 7 15,-6-7 1-15,6 7 4 16,2 2 2-16,-2 7 7 16,2 6 5-16,-6 2 13 15,3 8 10-15,-12-3 23 16,-3 1 4-16,-7 8-4 15,-5 4-10-15,-5 8-24 16,-4 3-8-16,0 0-10 16,2-4-5-16,4-5-7 15,4-1-2-15,7-7-4 16,-2-5-2-16,8 0-3 16,4-3-2-16,3-2 1 15,5 1 2-15,-1 0 3 0,4 0 3 16,1 0 2-16,1 6 0 15,1-1 5-15,3 5 0 16,-2 4 6-16,-3-2 0 16,-3 14 6-16,-4 1 0 15,2 13-4-15,0 4-2 16,4 0-6-16,2 1-3 0,-2-5-2 16,-3-5-1-16,0-2-2 15,-6-8-1-15,13 1 3 16,-8-21 0-1,0 1 3-15,15 15 0 0,6 3 2 16,-12-12 0-16,-6-3 2 16,0 2 2-16,-7 5 9 15,-1 3 7-15,-8 9 11 16,-1 2 2-16,-3 4 8 16,-3-4-3-16,2-3-8 15,0-5-4-15,2-4-17 16,3-1-7-16,0-14-5 15,4 0-2-15,-2-11 0 16,-1-1 1-16,0-2-11 16,-2-4-56-16,1 5 47 15</inkml:trace>
  <inkml:trace contextRef="#ctx0" brushRef="#br0" timeOffset="158978.84">22733 6904 871 0,'-9'0'345'0,"-2"-3"-214"16,1-2-16-16,2 1 3 16,4 3-26-16,0-1-61 15,1 0-22-15,3 2-34 16,0 0-8-16,9 2 8 15,20 10 10-15,33 18 11 16,-26-7 4-16,2 3 1 16,-9-1 3-16,-1 11 1 15,1-2 1-15,-15 9 3 16,2 5 3-16,-9 10 4 16,-12 1 1-16,-2 7-3 15,-1 2-3-15,0-9-5 0,3-1-2 16,3-10-4-16,2-4 0 15,0-7-3-15,4-3-1 16,6-4-2-16,3-6 0 16,8 2 1-16,3-2 1 15,0 0 2-15,2 4 1 16,-3-10 1-16,-3 2 1 16,-3 1 3-16,-5 3 1 0,-1 10 4 15,-2 7 1-15,-5 10 1 16,0 5-2-16,2 4-5 15,4-3-3-15,6-8-2 16,5-2-4-16,5-12 1 16,6 0 2-16,5-6 2 15,4-4 0-15,-9-4 3 16,-3-5 1-16,-7-1 1 16,-8-4 3-16,1 5 10 15,0 0 9-15,-13 5 11 16,-2 5 2-16,-8 6-7 15,0 4-9-15,1 2-16 16,4-3-5-16,-1-1-4 16,4-2-1-16,2-5-1 15,-4-4 0-15,10-1 3 16,-5-6-1-16,7 0 2 0,1-3 2 16,-4-4 2-16,-7-3 2 15,0-2 2-15,5 1 3 16,-5-5 1-16,4 4-1 15,-4-3-79-15,0-1-155 16,0 0 148-16</inkml:trace>
  <inkml:trace contextRef="#ctx0" brushRef="#br0" timeOffset="159940.79">17300 9094 446 0,'0'-1'226'0,"0"0"-46"15,-2 0-7-15,1 0 16 16,-2-1-35-16,-12-6-57 15,-26-3-26-15,28 22-39 16,3 0-12-16,4 1-19 16,5 3-6-16,2-5-12 15,6 5-3-15,5-4 6 16,2-4 4-16,5 3 8 16,1-7 2-16,4-2 4 15,-3 1 1-15,-3-7 5 16,-2-3 6-16,-6-2 18 0,0 2 13 15,-15-4 12-15,-3 2 0 16,-6-3-14-16,-2-2-12 16,-1 2-16-16,4 2-5 15,0 3-6-15,-1 2-5 16,5 3-7-16,0 1-15 16,4 2-75-16,3 3-69 0,2 9 100 15</inkml:trace>
  <inkml:trace contextRef="#ctx0" brushRef="#br0" timeOffset="160192.91">17503 9383 819 0,'-7'-4'378'0,"7"4"-155"16,-9-1-15-16,1 2-30 16,7 11-63-16,-15 0-82 15,5 4-15-15,-6 8-15 0,-2-4-2 16,2 2-2-16,4-3-2 16,6-8-44-16,3-3-53 15,3-5-220-15,-9-5 205 16</inkml:trace>
  <inkml:trace contextRef="#ctx0" brushRef="#br0" timeOffset="160375.66">17319 9359 572 0,'5'0'321'0,"2"-1"-98"0,9 4-35 16,-2 2 9-16,2 7-78 15,11 7-26-15,-11 0-37 16,-3-1-13-16,5-1-20 15,-12 1-7-15,14-2-6 16,5 3-23-16,1-4-215 16,11-1 168-16</inkml:trace>
  <inkml:trace contextRef="#ctx0" brushRef="#br0" timeOffset="161355.21">23748 9214 468 0,'-9'7'234'0,"1"-4"-64"15,4 3 18-15,-2-4-10 16,0-6-20-16,0 4-42 16,-1 0-22-16,-2 1-34 15,1 9-11-15,2-2-22 0,-1-1-10 16,5 5-17-16,-2-13-9 15,7 6-7-15,1 3-1 16,4-5 5-16,2 6 3 16,2-6 6-16,1 0 2 15,2-3 2-15,2 0 2 0,-1-6 1 16,-6-8 3-16,-1 7 3 16,-6-5 5-16,-4 5 9 15,1 7 5-15,-5-8 10 16,0 1 1-16,-4 0-7 15,-1-3-5-15,0 0-14 16,1 2-6-16,1-3-5 16,1 5-1-16,1 0-1 15,1 3-1-15,0 1 1 16,-2-6-1-16,3 6 0 16,-3 0-3-16,5 2-14 15,0 2-19-15,2-2-37 16,0 0-25-16,-1-1-35 15,1 0-17-15,-1 0-107 16,0 0 166-16</inkml:trace>
  <inkml:trace contextRef="#ctx0" brushRef="#br0" timeOffset="161861.32">23677 9165 715 0,'-1'0'375'15,"0"0"-134"-15,0 0-50 16,0 0-14-16,0 0-76 16,-12 4-27-16,-5 0-47 15,-28 17-13-15,28-6-15 16,0 2-6-16,7 3-7 16,5-2-4-16,6-4-1 15,2-3 0-15,8 0 5 16,2-3 3-16,4-4 5 15,3 0 2-15,0-4 4 0,-1-9 3 16,0-3 3 0,-2-2 4-16,-4 0 14 0,-3-3 11 15,-9 3 24-15,-5-2 7 16,-3 3-2-16,-3 7-7 16,-4-2-21-16,3 4-8 15,-1 1-16-15,2-1-5 16,-1 2-10-16,2 2-6 15,3 2-38-15,0 2-42 0,6 3-148 16,2 1-127-16,11 3 224 16</inkml:trace>
  <inkml:trace contextRef="#ctx0" brushRef="#br0" timeOffset="162148.54">23975 9439 966 0,'-10'-3'414'0,"7"5"-244"15,-2 1-19-15,-9 7-69 16,5 5-28-16,-11 6-30 15,-6 7-14-15,0 6-9 0,0 1-1 16,2-5-2-16,4-2 1 16,6-10-20-16,2-8-51 15,7-4-177-15,2-5 165 16</inkml:trace>
  <inkml:trace contextRef="#ctx0" brushRef="#br0" timeOffset="162341.4">23762 9501 621 0,'4'0'338'16,"0"-1"-131"-16,6 4-22 16,-2 1-12-16,1 5-67 15,4 5-14-15,7 5-27 16,-1 2-11-16,0 4-20 16,-2-4-8-16,-4 0-13 15,1-2-3-15,-1-4-1 16,2 5-9-16,-8-11-108 15,0-2-104-15,12 2 127 16</inkml:trace>
  <inkml:trace contextRef="#ctx0" brushRef="#br0" timeOffset="192153.84">15594 13445 590 0,'-12'6'295'0,"-22"10"-47"0,28-16-46 16,1 0-34-16,0-3-21 16,3 2-52-16,2 0-26 15,0 1-17-15,-1-1-5 16,1-1-17-16,-1 1-11 16,1 0-17-16,0 0-6 15,0 0-9-15,0 0 0 16,0 0 2-16,5-1 3 15,5 1 5-15,1 0 2 16,-4 1 2-16,25 3 3 0,-28 0 4 16,-4-2 4-16,-2 6 7 15,-3-4 3-15,-4 1 4 16,-3 0 0-16,-1-3-3 16,0-3-3-16,1-4-7 15,5 3-5-15,-1-7-9 16,-2 3-6-16,8 3-10 15,-1-3-6-15,5 6-6 16,8 0 0-16,-2-1 6 16,4 1 7-16,3 2 11 15,-1 5 4-15,-3 0 4 16,-2 3 5-16,-5 1 3 16,-2-3 2-16,-1 0 3 15,-1 5 3-15,-6-8 7 0,-1 4 4 16,-5-2 2-16,2-2-1 15,-2-4-3-15,-1-1-2 16,2-4-8-16,1-1-6 16,5-3-21-16,3-2-8 15,4 1-8-15,-2-2 0 16,6 4 9-16,3 2 5 16,0 1 6-16,3 0 2 0,-1 3 4 15,-1-1 0 1,0 3 1-16,-4 2 2 0,-3 2 2 15,-3-2 2-15,-1 2 2 16,1-4 0-16,0 0 1 16,0 0-6-16,-1 0-30 15,0 0-38-15,0 0-141 16,0 0-188-16,0 0 249 16</inkml:trace>
  <inkml:trace contextRef="#ctx0" brushRef="#br0" timeOffset="192604.3">15692 13104 812 0,'-3'-5'378'0,"3"2"-66"15,0 3-239-15,0 0-2 16,0 0-12-16,0 0-24 16,2 3-16-16,8 15 3 15,29 33-1-15,-27-27-2 0,2-4-8 16,-2-5-1-16,-7-6 4 16,1-3 8-16,-6-5 32 15,-5 0 12-15,-4-2 11 16,-4-4-2-16,-3-5-25 15,-2-3-11-15,6-2-15 16,1 0-9-16,5-3-11 16,4 3-4-16,5-1-4 15,5 1 0-15,8 2 3 16,4-1 1-16,4 1 1 16,3 2 1-16,1 5 0 15,-3 5 1-15,0 1-2 16,-3 0 1-16,-8 0 0 15,0-2-2-15,-8 2-48 16,-5 0-69-16,1 5 75 16</inkml:trace>
  <inkml:trace contextRef="#ctx0" brushRef="#br0" timeOffset="193076.22">16068 13124 865 0,'-37'-26'391'15,"29"33"-121"-15,-1 2-183 16,0 5-1-16,7 9-31 16,1 2-28-16,5 0-21 15,5-3-1-15,5-6-4 16,4-4-1-16,0-5 0 16,0-4 0-16,2-5 3 15,-4-3 1-15,1-7 3 16,-3-4 2-16,-5-3 9 0,-5-4 8 15,-5 2 14-15,-6 0 7 16,-5 5 4-16,-3 4-3 16,-6 5-13-16,2 7-9 15,-1 2-20-15,1 3-9 16,7 1-17-16,3 1-5 16,3 1-26-16,7 6-51 15,3 0-173-15,8 2 178 16</inkml:trace>
  <inkml:trace contextRef="#ctx0" brushRef="#br0" timeOffset="193428.15">16356 13131 1059 0,'-9'5'428'0,"6"9"-284"16,1-1-9-16,0 1-51 15,4-1-38-15,3 1-38 16,3-2-4-16,7-2-1 16,0-3 0-16,3-5 0 15,-1-1 1-15,-2-4 1 16,-3-6 1-16,-4-6 3 16,2-4 5-16,-8-2 16 15,1 2 15-15,-7-1 31 0,-1 2 7 16,-4 3 2-16,-1 9-10 15,0-1-32 1,-7 1-15-16,-8 6-26 0,6 6-9 16,8 5-17-16,1 1-3 15,8 0-5-15,2 2-5 16,6 2-34-16,-4-3-26 16,13-5-93-16,3-1-119 0,6 0 203 15</inkml:trace>
  <inkml:trace contextRef="#ctx0" brushRef="#br0" timeOffset="194468.53">16654 12978 546 0,'-2'-1'271'15,"1"0"-59"-15,-1-4-18 16,0 2-14-16,1 1-29 0,0 1-51 15,0 0-15-15,0-1-14 16,0 1-10-16,-1 1-25 16,-3 10-9-16,-4 19-18 15,-4 56-4-15,14-36-3 16,2 4-1-16,5-13-1 16,2-6 1-16,2-11-4 15,1-4-2-15,4-10-18 16,0-8-50-16,5-11-216 15,0-10 195-15</inkml:trace>
  <inkml:trace contextRef="#ctx0" brushRef="#br0" timeOffset="194677.23">16547 13014 1053 0,'-8'6'465'0,"3"1"-248"15,3 0-79-15,2-1-10 16,6 1-64-16,2-1-24 16,7 0-16-16,2 1-3 15,5 1-6-15,3 0-4 16,2-1-7-16,4-2 1 16,5-3-39-16,6 1-80 0,2 2 78 15</inkml:trace>
  <inkml:trace contextRef="#ctx0" brushRef="#br0" timeOffset="196610.86">15420 13774 514 0,'0'0'249'0,"-1"0"-50"16,1 0-25-16,0 1-14 15,0-1-19-15,0 0-47 16,0 0-11-16,-2 0-5 16,1 0-2-16,0 0-9 0,0 0-5 15,0 0-13-15,-7 4-8 16,-7 3-15-16,-32 15-6 15,28-12-11-15,-4-1-4 16,-2 10-4-16,1 0-1 16,1 2-1-16,3 5 0 15,1-2 1-15,1-2 0 16,3 3 1-16,0-1 1 0,1 0 0 16,-1 4 0-16,3 2-1 15,-2 0 0-15,2 4-1 16,2-1 0-16,0 5-2 15,-2 0-1-15,8 4 0 16,-3-16 1 0,2 1 2-16,-13 20 0 0,13 9 1 15,-6-9-1-15,2-3 1 16,7 2-1-16,-8 0 0 16,2 4 0-16,2 1 0 15,-2-2 0-15,1 7 0 16,0 1-1-16,2 6 1 15,0 3 0-15,-4-1 0 16,-1-4 0-16,5-3 0 16,0-3 0-16,3-1 0 0,3 1 0 15,-4 1-1-15,-3 1 1 16,5-4 0-16,-3-4 0 16,2-3 0-16,1-4 0 15,-3 0 0-15,10 0 1 16,-8-4 0-16,3 0 1 15,-2-3 0-15,-10-2 0 16,7 2 2-16,-9 0-1 16,-6 6 2-16,-2 3-1 15,-5-2 0-15,5 4 3 0,3-10 1 16,0-5 1-16,2-6 6 16,2-8 0-16,2-1 8 15,0 5 2-15,0-5 3 16,0 4 1-16,0-5-2 15,-1-4-2-15,1 4-7 16,1 1-6-16,1 3-6 16,-1-1-4-16,3 0-2 15,2-2 1-15,-3-4-1 16,3 2 0-16,2 1 0 16,1 0 0-16,1 0 2 15,2 3 1-15,-6-3 1 16,5 2 1-16,-6 0 1 15,-1-3 0-15,4 3 0 0,-3-4 0 16,0-3-1-16,3 1-1 16,-2-4 1-16,1-1 1 15,5 2 1-15,-6 0 3 16,2 2 1-16,1 1 1 16,-7-5-1-16,4-2-1 15,1-4-8-15,1-2-13 16,-2 1-61-16,8 1-45 15,-2 0-142-15,0 0-110 16,1-1 233-16</inkml:trace>
  <inkml:trace contextRef="#ctx0" brushRef="#br0" timeOffset="197353.01">14433 16901 754 0,'0'-1'334'0,"0"0"-129"16,0-1-91-16,0 1-1 16,-1 0-23-16,0 0-26 15,0 0-21-15,0 0-4 16,0 0 1-16,1 1-5 16,0 0-13-16,0 0-6 0,0 0-7 15,0 8-4-15,2 2-5 16,0-1-3-16,11 24-3 15,-10-30 1-15,1-2 3 16,7-1 3-16,-3-5 5 16,8-2 2-16,-16-5 10 15,-1-1 13-15,0-5 35 16,-6-1 17-16,2-1 11 16,-8 2-3-16,0 8-21 15,-5 0-12-15,-3 10-18 16,6 2-10-16,-4 5-21 15,5 3-10-15,7-1-16 16,-4 0-7-16,11 1-11 16,1 1 0-16,5-1 8 15,6 0 5-15,0-3 15 0,3-3 3 16,5-4 1-16,-5-1 2 16,-2-6 1-16,-4-1 0 15,-2 0 1-15,-2 2 3 16,-3 2 3-16,3-1 4 15,-6 1 8-15,-5 1 6 16,3-2 4-16,1 4-1 16,-6-2 2-16,8 2-4 15,-4 1-5-15,-2 0-3 16,6 0-11-16,0 0-5 0,0 0-1 16,0 0-1-16,0 0 2 15,0 0 0-15,0 0-2 16,0 0 0-16,0 1-15 15,0-1-59-15,1 2-171 16,-1-2 162-16</inkml:trace>
  <inkml:trace contextRef="#ctx0" brushRef="#br0" timeOffset="197865.7">13804 16790 535 0,'2'0'299'16,"1"3"-78"-16,1 1-37 15,-4-4-5-15,0 0-55 16,9 15-31-16,22 39-27 16,-22-30-9-16,6 0-21 15,-2-2-9-15,-3-7-14 16,3-3-2-16,-1-4-1 16,-2-2 0-16,0-5 2 15,2-1 0-15,-5-3 3 0,-3-4 0 16,5-7 1-16,3-2-1 15,-1-4-5-15,5-1-2 16,-1 3-21 0,-6 0-72-16,11 10 59 0</inkml:trace>
  <inkml:trace contextRef="#ctx0" brushRef="#br0" timeOffset="198860.14">12382 16844 2083 0,'0'0'47'0,"-2"2"-30"15,4 0 34-15,-2-2-53 16,0 0-12-16,24 10 4 16,27 10 4-16,-19-16 3 15,5-1 2-15,0 0 1 16,1-1 2-16,-7-2 1 15,-6 1 0-15,-8 0-64 16,-4 2-84-16,-7 2 93 16</inkml:trace>
  <inkml:trace contextRef="#ctx0" brushRef="#br0" timeOffset="199131.32">12625 16707 845 0,'0'9'325'0,"10"1"-167"0,1 0-49 15,3 4 5-15,3 2 5 16,1-1-49-16,0 2-22 16,0-1-18-16,-4 5 2 15,-8-2 15-15,-2-1 4 0,-8 5 4 16,-2 0-3-16,-8 1-16 15,-3 2-7-15,2-7-11 16,-1-1-9-16,3-6-62 16,0-5-70-16,1-2 77 15</inkml:trace>
  <inkml:trace contextRef="#ctx0" brushRef="#br0" timeOffset="200132.02">9493 16847 1116 0,'-6'-3'441'15,"4"1"-281"-15,-7 2-13 16,8 3-30-16,5 3-31 15,-4 9-57-15,1 0-14 16,2 9-11-16,1 3-2 0,3 4 0 16,1-1 0-16,-3-8 1 15,-5 1 1-15,1-12 2 16,-4-3 2-16,3-7-3 16,-7-5-15-16,4-1-33 15,4-3-13-15,-1-10-9 16,9-4 11-16,6-5 22 15,1-5 7-15,2 7 6 16,2 4 1-16,-6 6 5 16,1 3 2-16,1 9 5 15,-3 4 3-15,-1 11 11 16,-1 3 7-16,-5 9 10 16,0 0 5-16,-4 0 0 15,-2-3-3-15,0-4-9 16,0-4-5-16,-1-7-4 15,1-3-1-15,1-3-3 16,-1-2-8-16,0 1-13 0,0 0-6 16,0 0-12-16,10-21 3 15,18-30 9-15,-14 28 2 16,1 5 11-16,-1 5 4 16,-1 7 1-16,-2 2 1 15,-2 7 5-15,2 6 8 16,-2 6 12-16,3 6 4 15,0 3-1-15,1 0-7 0,0-5-11 16,-2-1-5-16,0-9-51 16,3-2-92-16,6-9 94 15</inkml:trace>
  <inkml:trace contextRef="#ctx0" brushRef="#br0" timeOffset="200558.47">10089 16779 778 0,'-14'-12'418'0,"7"11"-58"16,-4 5-126-16,-2 3-90 15,-4 5-32-15,4 7-63 16,9-1-25-16,-2 4-24 16,4 1-6-16,0-2-7 15,-1 1-3-15,4-1 0 16,-2-3 0-16,7 1 6 15,-3-4 3-15,6-3 2 0,8-4 3 16,-4-8-2-16,4-6-1 16,2-8 1-16,-6-3-2 15,0-2 4-15,0-2 2 16,-7 3 4-16,0 0 4 16,-5 4 5-16,-1 3 3 15,-1 7 16-15,1 1 7 0,0 3 4 16,0 0-4-16,0 0-20 15,0 0-11-15,0 0-11 16,0 0-2-16,4 11 3 16,1 2 0-16,16 28 1 15,-11-29 0-15,-2-4-40 16,0-3-61-16,2-3-217 16,-5-5 205-16</inkml:trace>
  <inkml:trace contextRef="#ctx0" brushRef="#br0" timeOffset="200742.94">10287 16726 933 0,'7'7'397'0,"4"7"-203"16,7 6-19-16,3 2-23 15,3 1-36-15,2 4-60 0,-3-2-20 16,-6-4-17-16,0-1-5 15,-3-3-7-15,-2-3 7 16,5-2-128-16,2-2-129 16,3-7 156-16</inkml:trace>
  <inkml:trace contextRef="#ctx0" brushRef="#br0" timeOffset="200907.06">10525 16772 1127 0,'-13'15'492'16,"1"3"-237"-16,-1 8-123 16,3 3-23-16,3 1-51 15,-4-3-32-15,7-5-58 16,5-6-91-16,-1-8 83 16</inkml:trace>
  <inkml:trace contextRef="#ctx0" brushRef="#br0" timeOffset="201670.83">11192 16763 1368 0,'-14'-4'523'0,"-5"-4"-339"0,0 1-122 15,-2 1-9 1,-1 0-7-16,0 5-12 0,-1-4-26 16,0-1-8-16,12 6-18 15,1 2-8-15,6 4-12 16,-1 8-4-16,0 8 6 15,3 2 3-15,5 11 10 16,11-7 3-16,-3-5 4 16,7-5 0-16,-1-10 3 15,-6-7 2-15,8-8 1 16,-7-5-1-16,1-13-18 16,0-4-17-16,-2-7-26 15,-1-2 0-15,-2 1 18 16,-3 2 21-16,-3 5 32 15,-1 5 7-15,-2 11 35 16,-1 2 25-16,1 10 33 16,-3 2 1-16,0 7-28 0,1 5-23 15,-1 12-32-15,3 4-4 16,3 6 1-16,2-3-1 16,7-1 0-16,6 1 0 15,3-9-5-15,2-4 0 16,3-5-1-16,0-5-2 0,1-4-1 15,1-3-1-15,-2-6-3 16,-1-6-2-16,-4-10-5 16,-5 0-3-16,-6-2 2 15,-3 1 2-15,-10 5 12 16,-4 3 9-16,-3 0 16 16,0 7 6-16,0 3 1 15,1 0 0-15,-2 8-3 16,0 3-4-16,8 12-10 15,1 1-7-15,8 5-12 16,3 0-2-16,1-2-2 16,3 1-2-16,4-8 0 15,-1-5-18-15,1-7-147 16,3-4 111-16,-3-10-1 16</inkml:trace>
  <inkml:trace contextRef="#ctx0" brushRef="#br0" timeOffset="201872.57">11517 16681 1121 0,'-15'30'458'15,"10"1"-224"-15,5 9-89 16,3 9-41-16,2 3-13 16,7 1-58-16,-4-3-16 0,10-3-9 15,0-3-2-15,-3-12-1 16,-1-6 0-16,-6-16-9 15,-4-4-22-15,-3-6-88 16,-1-5-61-16,0-14-134 16,-7-15 179-16</inkml:trace>
  <inkml:trace contextRef="#ctx0" brushRef="#br0" timeOffset="202087.6">11533 16706 678 0,'-1'1'346'0,"3"0"-81"15,8 3-73-15,-1 0-47 16,1-1-29-16,9 7-28 16,-6-8-7-16,-1 7-14 0,0 4-7 15,-3-3-21 1,-4 5-1-16,-6 3 7 0,-6-5 4 16,-8 3-2-16,1 2-7 15,-2-4-26-15,2 0-29 16,0-5-91-16,8-5-86 15,3-7 115-15</inkml:trace>
  <inkml:trace contextRef="#ctx0" brushRef="#br0" timeOffset="202281.49">11736 16562 676 0,'3'20'353'0,"-1"1"-44"0,-3 15-174 15,0 8-23-15,3-4-34 16,2 5-25-16,8-9-41 16,2-6-5-16,2-7-6 15,1-7-2-15,4-7-10 16,-1-6-73-16,3-10 61 16</inkml:trace>
  <inkml:trace contextRef="#ctx0" brushRef="#br0" timeOffset="202471.38">11682 16654 1186 0,'-1'4'449'0,"8"4"-311"0,5 4-48 16,7 3-19-16,5-3-12 15,8-1-34-15,-2-8-12 16,5 1-6-16,0 1 1 15,-6-7-172-15,6-2 124 16</inkml:trace>
  <inkml:trace contextRef="#ctx0" brushRef="#br0" timeOffset="202793.44">11967 16570 801 0,'-2'24'413'0,"1"4"-61"15,-1 0-98-15,2 8-79 16,-2 1-22-16,3-2-73 16,3 0-30-16,-2-4-29 15,-1-6-6-15,3-8-6 16,-3-5-1-16,1-10-4 16,-4-1-4-16,2-4-9 15,0 2-6-15,0 0-1 16,0-1 4-16,3-8 9 0,3-3 3 15,25-18 5-15,-26 29 1 16,1 2 5-16,4 5 8 16,0 5 18-16,-3 1 2 15,0 4-3-15,3 3-9 16,1-2-19-16,2-1-64 16,8-3 42-16</inkml:trace>
  <inkml:trace contextRef="#ctx0" brushRef="#br0" timeOffset="204111.25">14777 16069 475 0,'0'0'282'0,"0"0"-19"16,0 0-16-16,0 0-37 15,0 0-23-15,0 0-45 16,0 0-19-16,-1 0-34 15,0 0-14-15,0 0-21 0,-6 0-8 16,-4 0-21-16,2 1-12 16,1 1-19-16,-26 20-11 15,33-6-14-15,1 5-3 16,7-1 1-16,3 2 8 16,1-7 13-16,3 2 6 15,3-6 4-15,2-4 0 16,7 1 0-16,-1-8-3 0,4-3-1 15,-1-2 0-15,-11-10-2 16,1-3 2-16,-11-2 8 16,-6-4 5-16,6 5 12 15,-14-1 9-15,-2 1 11 16,-2 5 5-16,-10 1 10 16,4 3 1-16,0 5-4 15,-2 0-12-15,4 4-24 16,1 1-13-16,2 3-37 15,3 1-48-15,3 3-226 16,6 3 208-16</inkml:trace>
  <inkml:trace contextRef="#ctx0" brushRef="#br0" timeOffset="204747.98">14386 15832 763 0,'-3'-28'354'0,"-3"22"-108"15,5 4-23-15,-8 0-24 16,8 4-31 0,1-1-73-16,0 1-32 0,-1-2-34 15,-2 12-9-15,-4 17-17 16,0 27-4-16,10-32-4 16,6-2-1-16,4-6 3 15,-7-2 0-15,9-6 0 16,1-4-2-16,3-4-2 15,5-3 0-15,-4-6-2 16,-7-2 0-16,-6-5 4 16,-2-1 3-16,2 1 3 0,-7 1 4 15,0 6 8-15,7 5 4 16,-8 1 10-16,6 6 3 16,-4-2-5-16,-2-1-5 15,0 0-11-15,0 0-5 16,0 3-2-16,0 14 0 15,6 32-2-15,4-31 0 16,1-5 1-16,1-2-55 0,5-4 41 16</inkml:trace>
  <inkml:trace contextRef="#ctx0" brushRef="#br0" timeOffset="210986.95">15005 16225 324 0,'-1'0'197'15,"-1"0"0"-15,1 0-17 16,0 0-24-16,0 0-11 15,0 0-24-15,0 0-9 16,-1 0-17-16,-3 0-8 0,4 0-23 16,0 0-12-16,0 0-19 15,0 0-9-15,0 0-9 16,0 0-3-16,0 0-5 16,0 0-3-16,0 0-4 15,-1 0 0-15,1 0 1 16,0 0 0-1,0 0 3-15,0 0-1 0,2 9 1 16,2 3-2-16,3-1-1 16,25 28 0-16,-14-17-1 15,3 6-1-15,4 10 1 16,-1 4 0-16,1-2 0 16,2 1 2-16,-2-7 0 15,-1-2 0-15,0-4 1 16,-2-3 0-16,-4-1 3 15,-1-5 2-15,-5-6 9 0,-1-2 5 16,-4-4 8-16,0 0 0 16,-1 1-2-16,-2-4-3 15,1-3-8-15,0 3-2 16,0-1-5-16,1 0-1 16,-4-4-4-16,-1 1-2 15,0 0-4-15,0 0-3 16,0 0-30-16,0 0-19 15,0-1-60-15,0 0-48 16,0 0 103-16</inkml:trace>
  <inkml:trace contextRef="#ctx0" brushRef="#br0" timeOffset="212779.99">15406 16825 217 0,'0'-1'93'0,"0"0"-30"16,0 0-6-16,0 0 13 16,0 0 8-16,0 0 8 0,0 0 7 15,0-1 15-15,0 1 5 16,0 0 6-16,0 0 2 16,0 0 6-16,0 0 2 15,0 0-3-15,0 0-5 16,0 0-18-16,0 0-11 15,0-1-21-15,0 1-10 16,0 0-15-16,0 1-5 16,0 0-5-16,0 0 0 0,-1-1-1 15,0 0 0-15,0 0 1 16,0 0-2-16,0 0-3 16,-2 0-4-16,-4 0-10 15,-1 0-3-15,1-1-7 16,4 1-4-16,-1 0-5 15,1 0-3-15,2 1-10 16,0 0-3-16,0 0-7 16,0 0 0-16,-5 9 4 15,2 5 4-15,0 24 7 16,19-24 4-16,-7-7 2 16,0-1 1-16,4-2 2 15,0-4 1-15,1-1 0 16,2-2 0-16,-9-5 2 15,-1 3 1-15,-5-4 5 16,-5-1 5-16,4 1 10 0,-4-2 6 16,-2-2 3-16,-4 2 2 15,-4 0-6-15,-4 5-4 16,5 3-8-16,3 3-8 16,0 3-14-16,4 3-9 15,3 4-18-15,0 2 1 16,7 6 4-16,0 0 7 0,8 2 13 15,-3-3 3 1,6-3 1-16,-3-6 2 0,5-4 1 16,1-3 0-16,-4-2 0 15,-3-5 0-15,-2-3 0 16,5 1 1-16,-9-7 4 16,4-1 3-16,-8-1 4 15,-7-4 5-15,3 4 6 16,0 6 4-16,-1 4 3 15,-4 2-3-15,7 7-10 16,-10-2-9-16,3 7-15 16,0 5-6-16,-1 1-7 15,6 6 2-15,2-4 6 16,3 2 4-16,0-5 7 16,6 1 2-16,-1-6-1 0,3-2 2 15,-2-4 0-15,-7-2 2 16,6-4 3-16,-5 0 0 15,4-3 4-15,-1 0 1 16,-4 0 4-16,3 0 2 16,-3-1 6-16,-2 1 2 15,0 4 8-15,-1 1 0 16,-1 3-6-16,4 0-6 0,-1 0-17 16,0 0-5-1,0 0-8-15,0 0 0 0,0 10 2 16,3 1-1-16,-1-4-1 15,5 25-2-15,-5-29-35 16,-11-3-22-16,13 0-51 16,1 0-28-16,-1 0-85 15,-3-2-102-15,0 1 219 16</inkml:trace>
  <inkml:trace contextRef="#ctx0" brushRef="#br0" timeOffset="213598.81">15693 16931 677 0,'-6'-1'344'16,"2"1"-124"-16,1-1-43 15,2 0-3-15,0 1-53 16,0 0-27-16,0 0-33 15,1 0-12-15,0 0-13 0,0 0-3 16,0 0 1-16,0 0 0 16,0 0 0-16,1 6-1 15,3 11-11-15,7 31-5 16,-5-25-8-16,1 0-4 16,2-3-2-16,2-1-1 15,-2-8-1-15,3 2 1 16,0-6-2-16,0-4 0 15,3-3-5-15,2-6-1 0,-2-4-3 16,1-2-1-16,1-5 5 16,-11-4 0-16,3 0 5 15,-8 2 0-15,3 8 3 16,2 4 0-16,0 6-3 16,4 2-3-16,-10 10-3 15,3 3 0-15,0 8 3 16,3 1 3-16,3-3 7 15,-2-3 3-15,1-3 1 16,-2-5-1-16,8-5-2 16,0-1-1-16,-3-8 1 15,-2-1 0-15,-1-6 0 16,5 0 0-16,-5-6 0 16,4 2 0-16,-6 0-1 15,-2-1 0-15,-1 4-21 0,-2 2-45 16,4-2-153-1,3-1-310-15,14 0 338 0</inkml:trace>
  <inkml:trace contextRef="#ctx0" brushRef="#br0" timeOffset="-211144.77">5545 12986 305 0,'-4'45'219'16,"10"-37"-4"-16,-5-2-13 15,0 1-1-15,-3-4-9 16,-4-3-9-16,1 0-35 16,4-1-18-16,0 0-53 15,0 0-23-15,-2-9-36 16,-1-18-13-16,-8-38-5 15,12 25 0-15,-1-10 7 16,-8-4 5-16,10 4 4 16,2 2 3-16,-1 13 6 15,2 6 4-15,-4 16 10 16,-1 4 1-16,-4 6-7 16,1-2-7-16,1 3-22 15,2 3-5-15,4 1-7 16,-3-1-1-16,0 0 4 15,0 0 4-15,0 0-65 0,0 0-66 16,0 0 85-16</inkml:trace>
  <inkml:trace contextRef="#ctx0" brushRef="#br0" timeOffset="-210703.62">5383 12747 797 0,'-6'2'335'0,"4"-1"-194"15,-1 1-6-15,2-2-37 16,1-1-35-16,0 0-45 16,0 0-5-16,0 0 4 15,0-1 4-15,9-17 5 16,19-27-1-16,-15 26-4 15,9 2-1-15,-11-2-1 16,-8-2 1-16,5 6 1 16,-3 4-1-16,9 3-3 15,2 3-5-15,-6 3-6 16,-3 0-1-16,3 5-1 16,2 3 0-16,0 4 6 0,8 2 6 15,-9 5 13-15,0 1 5 16,5 5-3-16,-3-1-6 15,3 0-11 1,-1-2-3-16,-2-2-4 0,-1-2 0 16,-1-5-1-16,-4-1 3 15,-4-6-108-15,-2-1-85 16,2 1 114-16</inkml:trace>
  <inkml:trace contextRef="#ctx0" brushRef="#br0" timeOffset="-209478.32">3680 13582 864 0,'-10'-3'360'0,"5"2"-190"15,1 0-14-15,3 0-39 16,1 1-40-16,0 0-63 16,0 0-18-16,15 1 1 15,9 2 5-15,34 3 2 16,-24-6 1-16,6 0-1 0,1 0 0 15,-3 0-1-15,-10-1 1 16,-7-2 2-16,-8 2 0 16,-5-1-3-16,-4 2-17 15,-4 2-44-15,-1-2-23 16,0-1-14-16,0 1 17 16,0-1 44-16,-14 0 23 15,-26-4 35-15,28 3 12 0,2 4 22 16,8 6 6-16,-2 5-4 15,1 4-3-15,4 6-10 16,-2 2-2-16,4 5 0 16,0 4 0-16,2 1-7 15,-1-1-4-15,1 0-14 16,6-3-4-16,0-6-9 16,7-4-2-16,-5-7-1 15,-5-1-1-15,-6-6-2 16,-4-3-18-16,0 0-65 15,3-3-49-15,-2-1-116 16,1 0-31-16,-13 0 49 16,-15-1 55-16,-32-5 170 15,31 5 84-15,8 1 93 16,2 1 28-16,10 2-3 16,5-2-19-16,5 3-64 0,0-6-29 15,0 2-41 1,0 0-8-16,0 0 0 0,7 1-1 15,16 5-3-15,33 8-6 16,-27-9-12-16,5 2-4 16,-4-5-6-16,-3 0-18 15,0 1-161-15,-5-4 126 0</inkml:trace>
  <inkml:trace contextRef="#ctx0" brushRef="#br0" timeOffset="-208957.55">4163 13807 1064 0,'-6'0'463'16,"2"0"-264"-16,2 0-45 0,1 0 2 16,0 0-69-16,0 0-27 15,-1 0-30-15,1 0-8 16,-3 5-6-16,-3 13-3 16,-1 31-6-16,11-27-1 15,-1-1-2-15,-1-6 0 16,1-4 0-16,-2-2 0 15,1-5 0-15,1-1 1 16,-2-2-7-16,0-2-11 0,0 0-12 16,0 0-5-16,3-7 3 15,-2-14 7-15,36-29 11 16,-25 30 4-16,-2 2 4 16,0 6 1-16,0 5 1 15,-3 1 0-15,2 8 1 16,-1 6 8-16,-2 6 11 15,0 2 3-15,-2 4 2 16,1 1-7-16,1 0-12 16,2-2-2-16,0-6-5 15,1-1 3-15,3-5-120 16,2 0 88-16</inkml:trace>
  <inkml:trace contextRef="#ctx0" brushRef="#br0" timeOffset="-208324.82">4972 13930 1090 0,'7'-5'398'0,"-7"-7"-300"15,-4 0 16 1,2 0 22-16,-3-9-19 0,-16-4-37 16,9 6-9-16,-7 10-24 15,-4 7-11-15,-1 5-24 16,-3 2-11-16,5 6-9 16,8-1-4-16,5 4-5 15,4 3-2-15,5 5 1 0,0 2 2 16,6 2 9-16,3-2 3 15,1-10 4-15,2-4 3 16,-1-5-1-16,1-3-1 16,1 2 0-16,-1-4 0 15,2-3 0-15,2-1 0 16,-5-6 1-16,7 3 0 16,-2-10 0-16,-7 2 1 0,2 3 0 15,-7 0 0-15,-1 10 0 16,0 2-1-16,-1 5-2 15,-2-5 0-15,0 0 0 16,2 7 0-16,3 6 0 16,1 0 0-16,13 22 0 15,-9-23-21-15,-3-12-121 16,2-4-93-16,5-10 137 16</inkml:trace>
  <inkml:trace contextRef="#ctx0" brushRef="#br0" timeOffset="-207984.5">5132 13854 630 0,'0'6'383'15,"-1"4"-55"-15,1 8-95 16,-1 0-5-16,0 4-76 16,1-1-37-16,0-2-56 0,1-7-19 15,0-5-26-15,-1-6-6 16,2-1-6-16,1 0-2 15,-3-1-6-15,0 0-3 16,0 0 0-16,2-8-1 16,8-13 5-16,30-23 4 15,-29 29 2-15,-3 2 3 16,0 13 5-16,-2-1 4 0,-1 4 29 16,-1 6 18-16,1 8 26 15,-3-2 6-15,1 10-26 16,1-1-16-16,1-8-34 15,5 2-14-15,6-11-97 16,6-4-94-16,9-8 118 16</inkml:trace>
  <inkml:trace contextRef="#ctx0" brushRef="#br0" timeOffset="-207466.2">5839 13870 951 0,'-3'6'442'0,"-4"-5"-150"0,6 3-172 15,-2 4-1-15,1 6-47 16,2-2-30-16,5 10-23 16,7-5-6-16,5 4-4 15,-3-2-3-15,8-8-3 16,-4-6 0-16,5-9-2 15,6 1 1-15,-8-15 0 16,-3 1 0-16,-11-3 5 16,-6-1 10-16,-3 3 20 15,-7 3 7-15,-3 0 9 16,-2 2-2-16,-5 4-12 16,-2 1-4-16,3 8-6 15,1 5-6-15,1 1-14 16,1 2-11-16,8 2-25 15,4-3-8-15,7 4 4 0,5 1-42 16,9 2-150-16,5-5 157 16</inkml:trace>
  <inkml:trace contextRef="#ctx0" brushRef="#br0" timeOffset="-207280.18">6130 13780 977 0,'-2'10'414'0,"2"7"-201"16,0 7-33-16,0 7-8 16,0 6-44-16,2 3-69 15,1 2-24-15,6 3-19 16,3-2-6-16,5-4-4 16,-1-5-1-16,0-11-1 15,-3-5-2-15,-4-7-40 16,-3-3-35-16,-4-8-86 15,-2-6-47-15,-7-13 126 16</inkml:trace>
  <inkml:trace contextRef="#ctx0" brushRef="#br0" timeOffset="-207053.89">6148 13838 825 0,'8'-4'371'0,"5"2"-190"0,0 1-16 16,3 3-58-1,3 4-15-15,0-1-11 0,-2 2-6 16,-1-1-16-16,-1-1-5 16,-5 9 0-16,-5-2 0 15,-5 4 1-15,-3 0-2 0,-9 2-21 16,-1-2-6-16,-3 3-19 16,2-3-31-16,3-6-127 15,2-6-128-15,6-6 168 16</inkml:trace>
  <inkml:trace contextRef="#ctx0" brushRef="#br0" timeOffset="-206852.75">6371 13717 628 0,'16'0'331'0,"-10"4"-26"15,5 9-75-15,-3 12-19 16,-3 7-39-16,1 10-78 15,0 3-30-15,4-5-34 16,2 2-9-16,4-13-13 16,-8-7-3-16,5-10-2 0,6-6-27 15,2-9-85-15,11-5 76 16</inkml:trace>
  <inkml:trace contextRef="#ctx0" brushRef="#br0" timeOffset="-206523">6352 13793 784 0,'4'7'432'15,"0"-5"36"-15,0 3-340 16,7 1 0-16,3 1-32 16,0-1-40-16,-2-5-34 15,6 2-6-15,1-3-6 16,-3-3-3-16,4 3-2 15,0-1-1-15,-3 7-1 16,-4-3-1-16,2 3-1 16,-5 1 0-16,0 1-1 15,6 5 0-15,-4 2 1 16,-2 2 2-16,-3-1 1 16,-6-3 3-16,0-2 0 15,-1-3-6-15,-2-6-69 16,3 5-83-16,0-16 94 15</inkml:trace>
  <inkml:trace contextRef="#ctx0" brushRef="#br0" timeOffset="-205743.23">6559 13730 893 0,'2'1'364'15,"11"1"-223"-15,-1 3 22 16,1 2-14-16,0 2-15 15,2 5-24-15,2 3-12 0,-2 2-27 16,2 3-15-16,-6 1-24 16,0 4-10-16,-4-3-9 15,-1-4-1-15,-2-2-3 16,0-6-2-16,-2-5 1 16,0-4 2-16,-2-1-6 15,0-2-21-15,0-1-49 16,0 0-14-16,0 0-29 15,6-19 6-15,20-31 34 16,-10 28 11-16,0 6 32 16,0 7 15-16,-2 5 15 15,-1 5 9-15,-4 8 37 16,1 4 18-16,-5 8 27 16,-3-1 4-16,2 5-22 15,-2 0-17-15,1-10-30 16,5 6-12-16,-3-13-16 0,-3-6-2 15,1-1-37-15,0-8-22 16,-1 0-24-16,2-4-4 16,1-1 29-16,-3 3 23 15,-3-1 24-15,1 7 6 16,2-1 0-16,-3-1-1 16,8 4 8-16,-1 2 7 15,3 1 9-15,2 4 5 0,2 3-4 16,0 0-3-16,-4-5-5 15,6-1-3-15,3-2-3 16,0-7-1-16,8-1-3 16,-3-5 1-16,-4-5-1 15,-2 3 2-15,-12 3 18 16,-5 6 12-16,-9 0 13 16,0 4 4-16,-6 0-7 15,2-1-6-15,4 6-3 16,-4-3-2-16,8 8-3 15,5 5-4-15,2 8-4 16,6 0 2-16,4 3 3 16,-2-9-1-16,3-1-4 15,1-6-4-15,0-8-9 16,3 3-4-16,-1-9-2 0,4-1-2 16,-4 4-28-16,1-7-25 15,-8 5-61-15,-3 3-35 16,-4 1-22-16,-2 7 9 15,1-3 33-15,-1-3 30 16,0 0 45-16,0 0 15 16,0 0 22-16,0 0-42 15,0 2 43-15</inkml:trace>
  <inkml:trace contextRef="#ctx0" brushRef="#br0" timeOffset="-205410.2">7372 13699 1097 0,'1'0'551'16,"-1"0"-102"-16,-1 2-297 16,1-2-17-16,0 0-64 0,0 11-36 15,2 18-31-15,5 45-1 16,0-32 1-16,3-3-2 16,3-5-3-16,3-7-3 15,-6-9-3-15,2-2-36 16,-4-9-90-16,-9 1-75 15,8-4 115-15</inkml:trace>
  <inkml:trace contextRef="#ctx0" brushRef="#br0" timeOffset="-204859.57">7992 13689 1322 0,'-4'0'493'0,"7"3"-372"16,-9 1-11-16,6-4-19 15,0 0-36-15,0 18-51 16,3 40-4-16,-3-19-1 15,7 1-1-15,-5-7-1 16,14-2-1-16,0-6 3 16,0-3-34-16,7-7-100 15,-6-5-81-15,1-6 120 16</inkml:trace>
  <inkml:trace contextRef="#ctx0" brushRef="#br0" timeOffset="-204486.49">7932 13785 1173 0,'1'2'493'0,"-1"0"-287"15,2 1-116-15,-2-3-10 16,0 0-53-16,0 0-17 16,10 1-3-16,12 3 1 0,31 1-2 15,-25-2-1-15,3 1-1 16,-1 0-1-16,2 5 0 15,-2 3-1-15,-5 3-1 16,-2 2 0-16,-6-2 1 16,-4-1 0-16,-4-5 5 15,-3 3 3-15,-5-8 8 16,-1-4 6-16,0 4 23 16,-1-5 8-16,0 0 7 15,0 1-4-15,0-2-25 16,0 1-13-16,0 0-20 15,0-5-3-15,1-12-7 16,10-23-2-16,3 25-9 16,3 1-41-16,5-3-140 15,-1-2 137-15</inkml:trace>
  <inkml:trace contextRef="#ctx0" brushRef="#br0" timeOffset="-203976.41">8501 13899 930 0,'6'4'408'15,"-1"-7"-235"-15,5-3 1 0,-4-5-69 16,1-1-39-16,3-4-35 16,-2-2-4-16,-4-1 7 15,-2 1 6-15,-3 4 14 16,-7 1 7-16,-2 6 8 15,0 2-5-15,3 5-23 16,0 4-10-16,1 6-28 16,-3 4-4-16,3 6-5 15,2 1 2-15,5 0 4 16,7-1 4-16,-1-2 6 16,3-3 0-16,6-1-2 15,6-5-3-15,9-4-1 16,5-5-1-16,6-4-1 15,0-4-2-15,-1-12-3 16,-1-6-11-16,-5-10-31 0,-9-1-7 16,-13 2-2-16,-5 4 10 15,-17 10 38-15,-5 3 12 16,-4 10 16-16,-4 4 7 16,8 8 5-16,2 6 0 15,4 10-3-15,5 5-4 16,3 6-8-16,5 2-1 15,4-5-2-15,5-3-1 0,6-7-3 16,2-4-3-16,8-6 1 16,3 1-41-16,-1-6-152 15,-3-7 131-15</inkml:trace>
  <inkml:trace contextRef="#ctx0" brushRef="#br0" timeOffset="-198458.2">14435 16900 459 0,'-1'0'282'15,"0"0"-58"-15,0-1-31 16,0 1-17-16,0-2-49 16,0 1-20-16,0 0-23 15,0 0-12-15,-1 0-17 16,1 0-8-16,0 0-19 16,0 0-6-16,0 0-14 15,0 0-4-15,0-1 2 16,1 1 2-16,0 0 12 15,0 0 12-15,0 0 21 16,0 0 11-16,0 0 6 16,0 1-5-16,0 0-16 15,-1 0-12-15,0 0-17 16,0 0-8-16,-1 0-62 16,1 0-93-16,0 8 93 0</inkml:trace>
  <inkml:trace contextRef="#ctx0" brushRef="#br0" timeOffset="-197917.42">15346 16865 646 0,'33'-10'336'0,"-32"10"-78"0,-5 0-109 15,6 0-21-15,-3 0-45 16,1 0-26-16,0 0-32 16,0 0-5-16,0 0-3 15,0 0 3-15,0 0-100 16,0 0-138-16,-1 0 142 15</inkml:trace>
  <inkml:trace contextRef="#ctx0" brushRef="#br0" timeOffset="-189640.44">14460 16886 499 0,'-1'-1'235'0,"0"0"-90"16,0 0-12-16,0 0-27 16,0 1-13-16,-4 0-23 15,-2 0-11-15,4 0-23 16,-6 0-10-16,8 0-25 15,0 0-10-15,0 0-20 16,0 0-1-16,-1 0 5 16,1 0 8-16,0 0 13 0,0 0 3 15,1 0 2-15,0 0 0 16,0 0 0-16,0 0 0 16,0 0 5-16,0 0 4 15,0 0 19-15,-1 0 8 16,0 0 9-16,1 0 3 15,0 0-10-15,0 0-5 16,0 0-13-16,-1 0-6 16,0 0-10-16,0 0-3 15,0 0-4-15,-1 0-3 0,1-1-7 16,0 0-3-16,1 0-5 16,0 0 1-16,0 0 4 15,0 0 3-15,0 1 8 16,0 0 2-16,0 0 4 15,0 0 3-15,4 1 7 16,-4-1 5-16,0 0 12 16,0 0 2-16,0 1 3 15,0 1-4-15,-2-2-9 16,1 0-4-16,0 0-8 16,0 0-3-16,1 0-6 15,-1 0-3-15,0 0-7 16,0 0-6-16,0 0-3 15,1 0 2-15,0 0-31 0,0 0-88 16,5 2 94-16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48:35.9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10586 4859 448 0,'-31'5'223'0,"29"-8"-101"16,3 1-13-16,-1-1-57 15,0 2-10-15,0 0 1 0,0 0-1 16,0-1-11-16,0 1-4 16,0 0-8-16,2 0-1 15,4-1-2-15,-6 1-1 16,1 0 1-16,1 0-2 16,-1 0 2-16,4 1 0 15,-4 0 5-15,-1 0 5 16,0 0 15-16,0 0 4 0,0 0 4 15,0 0-4-15,0 0-14 16,0 0-6-16,-1 0-11 16,0 0-4-16,0 0-6 15,0 0-4-15,0 0-5 16,0-1-3-16,0-1-2 16,0 1-1-16,0 0-2 15,1 0 2-15,1-2-1 16,1-3 2-16,1 4 3 15,9-5 4-15,-4 2 6 16,28-6 4-16,-29 16 5 16,-4-2 0-16,1 5 4 15,-3-1 2-15,-2 3 12 16,-1 3 8-16,-8-3 9 16,-7-2 3-16,2-2-3 0,-2 0-4 15,4-3-11-15,7-2-4 16,-5-2-14-16,5-3-7 15,3-4-14-15,3-3-6 16,5-2-4-16,-1-1 1 16,7 2 5-16,-4 0 1 15,3 3 0-15,4 6 2 16,-4-1 2-16,2 4 2 16,-3 2 6-16,-5 1 4 0,1 2 5 15,0 1 3-15,-4 3 2 16,0 5 0-16,-1-2 0 15,-2 0 0-15,-4-4 8 16,1-1 8-16,-6-3 13 16,0-1 5-16,-4-3-1 15,-3 0-5-15,1-6-12 16,2 0-6-16,7-1-14 16,-5-2-5-16,11 4-18 15,-3-2-9-15,6 1-10 16,13 1 0-16,-4 3 7 15,5 1 7-15,-1 1 7 16,1 0 3-16,-1 0 5 16,-1 0 1-16,0 2 1 15,-5 1 2-15,-1 2 3 16,-2-1 0-16,-4 1 4 16,0-1 3-16,-4 2 7 0,-4-1 2 15,-2-1 2-15,-2 2-2 16,-5-3-6-16,0-2-1 15,4 1-6-15,-1-3-3 16,4-1-4-16,1-1-4 16,3-2-10-16,3 2-7 15,4-4-8-15,9 1 2 0,2-2 3 16,1 1 6-16,5 1 5 16,-6 2 2-16,3 3 4 15,1-2 2-15,-3 6 3 16,-3-1 1-16,-6 2 6 15,-1 3 3-15,-5 3 4 16,-4 1 2-16,-5 3-1 16,-1 0-2-16,3-10-1 31,3-1 0-31,1 0 0 0,-10 5 0 0,-2-10-5 16,5-1-4-16,6-5-7 15,-1 0-3-15,5-1-5 16,1-1 0-16,5 4-4 15,1-2 0-15,2 5-1 16,-1-2 2-16,0 5 6 0,1 0 3 16,-3 1 5-16,3 3 1 15,-3-2-23-15,0 1-73 16,1 5 66-16</inkml:trace>
  <inkml:trace contextRef="#ctx0" brushRef="#br0" timeOffset="1136.45">11035 4609 458 0,'-6'2'325'15,"6"-1"15"-15,-4-1-194 16,3-1-12-16,-1 1-71 16,2 0-13-16,0 1 11 15,11 23 3-15,13 25-10 16,-14-28-11-16,1 1-13 15,-4-6-6-15,1 2-6 16,-3-2 0-16,-4-6 2 16,0 1 3-16,-1-7 12 0,-3-2 5 15,-1-2 12-15,2-1 1 16,1 0-13-16,0 0-7 16,-2-5-18-16,-6-14-10 15,-8-32-6-15,9 25-4 16,8 2-4-16,0 1-2 15,4 5-2-15,6 4 0 16,2 5-2-16,4-4 0 16,1 6 2-16,2-1-5 0,3 3-96 15,-3 3-64-15,1-3 105 16</inkml:trace>
  <inkml:trace contextRef="#ctx0" brushRef="#br0" timeOffset="1528.52">11340 4654 479 0,'1'0'279'0,"-2"1"-6"16,-1-1-66-16,2 0-17 16,0 0-33-16,-1 0-47 15,0 0-14-15,-2 16-26 16,1 25-17-16,7-23-28 15,2 3-9-15,1-7-12 16,8 2-4-16,2-4-3 0,-1-3-3 16,6-6 0-16,-4-4-1 15,5-5 6-15,5-5 4 16,-10-9 9-16,-1-5 4 16,-6 0 8-16,-11 0 7 15,-2 6 10-15,-5 6 1 0,-16-2-5 16,10 5-7-16,-9 1-15 15,1 3-7-15,0 6-13 16,-5-1-8-16,5 2-15 16,7 9-13-16,10 3-82 15,-3 1-66-15,21 9 116 16</inkml:trace>
  <inkml:trace contextRef="#ctx0" brushRef="#br0" timeOffset="1843.46">11679 4643 979 0,'-9'9'461'16,"-5"-6"-249"-16,0 12-47 16,2 0-38-16,6-2-82 0,2 8-19 15,9-8-26-15,2 0-5 16,4-2-7-16,1-5 0 15,1 0 7-15,3-1 3 16,-1-5 4-16,2-4 4 16,-4-2 7-16,-3-4 3 15,-2-4 6-15,-3 2 3 16,-5-4 6-16,-1-4 3 16,-6 7 5-16,-3-4-2 15,-2 8-2-15,0 6-8 0,-1 1-16 16,0 1-11-16,3 5-36 15,1-6-33-15,6 9-109 16,2 3-79-16,2-3 156 16</inkml:trace>
  <inkml:trace contextRef="#ctx0" brushRef="#br0" timeOffset="2095.26">11883 4440 609 0,'9'4'363'0,"-5"3"79"15,-4 6-225-15,0 12-21 0,3 5-49 16,-6 7-101-16,0 0-20 16,4 2-16-16,-1-1-6 15,14-4-5-15,4-3-3 16,3-11-3-16,0-2-1 15,0-9-5-15,3-1-30 16,-5-8-114-16,6-4-115 16,-1-9 162-16</inkml:trace>
  <inkml:trace contextRef="#ctx0" brushRef="#br0" timeOffset="2284.83">11920 4533 981 0,'-3'6'410'0,"7"-1"-218"16,1-5-34-16,5 5-2 16,9 2-30-16,1-4-44 15,0 2-15-15,4-5-24 16,-6-2-15-16,2 1-13 16,0-3-25-16,-7 0-160 15,1 1 124-15</inkml:trace>
  <inkml:trace contextRef="#ctx0" brushRef="#br0" timeOffset="3180.61">10374 5281 212 0,'33'-31'174'0,"-30"27"24"16,-4-3 0-16,2 3-40 15,-1-2-6-15,2 6 14 16,-2 0 7-16,0 0-4 15,0 0-12-15,0 0-35 16,0 0-22-16,-2 0-33 16,-6 16-11-16,-53 43-23 15,14-19-9-15,-6 23-13 16,-11 8-2-16,1 17-2 0,-2 4 0 16,4-3-1-16,10 1 1 15,-3-13 0-15,5-1-1 16,5-7-2-16,-2-6 0 15,13-9 0-15,3-2-2 16,5-6 1-16,3-4 0 16,6-4-2-16,3-9 1 15,4-10-1-15,1-7-1 16,6-8 0-16,0-2-2 0,2-3-32 16,0 0-31-1,0 0-123-15,0 0-131 0,14-21 201 16</inkml:trace>
  <inkml:trace contextRef="#ctx0" brushRef="#br0" timeOffset="4481.95">9540 6680 547 0,'-3'-4'299'0,"0"0"-71"16,1 1-9-16,1 1-60 16,0 0-20-16,0 1-25 15,0-1-11-15,0 1-28 16,-5-1-14-16,-7 3-22 15,-2 1-8-15,-46 68-8 16,21-17-3-16,-10 17-7 16,-10 7-3-16,7 9-3 15,4-1-2-15,5-6 0 0,9-2 0 16,4-18-1-16,1-7-1 16,11-12 1-16,8-20 1 31,6-10 0-31,-1 1 1 0,-4 17-4 0,10-5-3 15,-1-12-19-15,1-14-8 16,8-3-32-16,3 1-36 16,5-10-86-16,6-3-88 0,-1-17 167 15</inkml:trace>
  <inkml:trace contextRef="#ctx0" brushRef="#br0" timeOffset="4902.62">9594 6683 742 0,'-1'-1'335'16,"3"1"-188"-16,0 1-30 0,-2-1 0 16,0 0-39-16,2 7-6 15,10 21-4-15,21 41 1 16,-12-16-11-16,4-3-7 16,3 10-9-16,5 5-5 15,11-2-6-15,-2 5-3 16,0-7-5-16,1-2-3 15,-16-13-2-15,-4-9-3 16,-4-8-1-16,-9-6 2 16,-4-9 2-16,4 2 2 0,-10-8 5 15,5-1 0-15,-5 0-36 16,-5-8-60-16,13 2 46 16</inkml:trace>
  <inkml:trace contextRef="#ctx0" brushRef="#br0" timeOffset="5523.94">10800 5336 502 0,'10'10'285'16,"2"3"11"-16,10 8-185 16,-2 3 22-16,11 11-36 15,1 6-29-15,5 10-27 16,11 13-7-16,-3 6-11 0,4 3-3 16,2 6-8-16,4 1-2 15,3-2-1-15,0-3 0 16,-1 0 3-16,-6-7 5 15,-5-2 4-15,-2-1 0 16,-8-10 0-16,-2-3-3 16,-10-15 2-16,-4-8 2 15,-9-10-4-15,-6-7-54 16,-3-9 27-16</inkml:trace>
  <inkml:trace contextRef="#ctx0" brushRef="#br0" timeOffset="5943.08">11683 6559 647 0,'0'-1'348'0,"0"-1"-39"0,0 0-69 16,0 1-21-16,-1 0-42 15,0 0-73-15,-1 0-22 16,-10 5-35-16,-17 8-12 15,-35 59-15-15,22-15-4 16,-1 17-5-16,6 10-3 16,-10 3-2-16,3-2 0 0,0-8-3 15,-1-8-1-15,17-9 0 16,0-10-1-16,9-6 0 16,3 0-1-16,6-19-3 15,3-7-3-15,6-10-70 16,1-12-55-16,11-10-178 15,8-5 185-15</inkml:trace>
  <inkml:trace contextRef="#ctx0" brushRef="#br0" timeOffset="6543.79">11764 6601 843 0,'0'-11'350'0,"-2"2"-217"16,2 1-5-16,-2 2-16 16,2 6-39-16,2 0-42 15,-2 0-9-15,0 0-10 16,0 0-3-16,15 9 5 16,42 46 4-16,-20-16 2 0,0 5 0 15,3 11-4-15,5 2-4 16,9 6-3-1,7 1-1-15,5-3 5 0,2-1 3 16,-5-3 3-16,-2-2 3 16,-4-4 13-16,-10-3 14 15,-5-3 10-15,-2 0 1 16,-15-11-16-16,2-2-15 16,-15-15-5-16,-6-7-16 0,-7-8-114 15,-4-2-128-15,-2-1 141 16</inkml:trace>
  <inkml:trace contextRef="#ctx0" brushRef="#br0" timeOffset="6928.5">12621 7446 1126 0,'-1'0'457'0,"-6"3"-305"0,-9-1-19 16,-33 50-52-16,26-19-30 15,-5 16-25-15,-11 6-1 16,-8 23 1-16,-9 2 4 15,-4 12 6-15,2 2 1 16,5-4-1-16,2 1-9 16,11-11-11-16,3-5-5 0,12-11-4 15,8-9-1-15,-2-15-3 16,0-11 0-16,9-11-12 16,3-8-17-16,9-7-75 15,8-2-63-15,-5-10-281 16,18-3 285-16</inkml:trace>
  <inkml:trace contextRef="#ctx0" brushRef="#br0" timeOffset="7349.18">12593 7583 979 0,'-11'-5'399'0,"11"5"-198"0,0 0-94 16,3 2-33-16,-3-2-18 16,0 0-50-16,0 0-2 15,10 16 14-15,35 38 10 16,-25-15 22-16,6 7 4 0,3 7 6 15,6 6-7 1,5-4-21-16,-2-3-4 0,2 2-16 16,2-8-3-16,-10 5 0 15,1-1 1-15,-15-9 3 16,-6-1 5-16,-5-11 8 16,-3-6 3-16,0-6 4 15,-6-5-1-15,2-6-7 16,-7-3-3-16,6-1-10 15,3 1-2-15,-3 2-32 16,1-5-43-16,0 0-131 16,0 0-123-16,0 0 193 15</inkml:trace>
  <inkml:trace contextRef="#ctx0" brushRef="#br0" timeOffset="8653.12">13013 8162 554 0,'-3'2'261'15,"2"-2"-115"-15,0 0 1 16,-1 0-20-16,1 6-15 16,1 6-14-16,0 1-8 15,10 35-20-15,-1-28-16 16,0 5-20-16,2 3-8 0,-1-4-14 15,-2 0-2-15,8-2 0 16,-2-4-1-16,-3 1 3 16,3 2 2-16,-6-7 1 15,-2-3 2-15,-2-6 1 16,-4-6 0-16,0 1-21 16,0 0-61-16,0-1 44 15</inkml:trace>
  <inkml:trace contextRef="#ctx0" brushRef="#br0" timeOffset="12754.17">15899 5031 327 0,'0'0'243'0,"0"0"48"0,0 0-59 16,0 0-47-16,0 0-34 15,0 0-43-15,0 0-12 16,0 0-24-16,0 0-7 16,0-1-13-16,0 0-3 15,0 0-4-15,0 0-3 16,0 0-8-16,0-1-3 16,0 1-3-16,-1 0-3 0,0-1-5 15,0 0 0-15,0 1-8 16,-6-1-3-16,1-4-5 15,-2 2-4-15,0 0-1 16,2 2-1-16,-1 1-3 16,-3 0-1-16,2 1 0 15,2 2-1-15,0 3-1 16,-2 6 0-16,-24 41 0 16,28-26 0-16,5 13 2 15,4 7 1-15,2 2 1 16,1 0 2-16,0-4 0 15,1-4 1-15,2-3 1 16,1-4 0-16,-3-6 2 16,0-5 1-16,-8-10-8 15,-1 0-31-15,-3-8-144 0,0 3-220 16,-10-12 251-16</inkml:trace>
  <inkml:trace contextRef="#ctx0" brushRef="#br0" timeOffset="12987.09">15573 5281 1056 0,'0'-1'423'16,"2"1"-296"-16,6-3 10 0,5 2-21 16,3 0-26-16,6-1-21 15,-1-1-9-15,6 2-29 16,1 0-9-16,1-2-11 15,7 3-3-15,-4-2-12 16,-2 2-51-16,7 3-230 16,-6 0 198-16</inkml:trace>
  <inkml:trace contextRef="#ctx0" brushRef="#br0" timeOffset="13423.14">16176 5396 861 0,'0'0'393'0,"0"-7"-156"0,0 0-43 16,-4-5-21-16,-3 0-51 16,-3 1-66-16,-3 2-10 15,-4 3-19-15,-2 5-10 16,1 3-15-16,-1 4-2 15,2 5-5-15,7 4-1 16,2 6 0-16,6 5 1 0,1-1-1 16,2 0 0-16,2-4 2 15,2-7-1-15,4-5-1 16,-1-7 2-16,5-3 4 16,0-2 0-16,5-8 1 15,1-3 1-15,0-5-1 16,-3-4 0-16,-2 10 1 15,-4 3-2-15,-4 9 0 16,-1 2 0-16,0 6 9 16,0 2 4-16,3 5 8 15,0 2 5-15,-1-3-1 16,2 0-2-16,0-6-4 16,-2 1-3-16,-1-4-6 15,-1-4-20-15,0 0-126 16,0 0-113-16,3-16 146 0</inkml:trace>
  <inkml:trace contextRef="#ctx0" brushRef="#br0" timeOffset="13872.49">16546 5190 1208 0,'-16'-10'501'0,"9"8"-279"15,5 1-78-15,5 3-43 16,-3-2-49-16,0 0-54 15,1 0-7-15,17 4 3 16,31 12 5-16,-27-13 2 16,0-1 2-16,-4 2 3 15,-2 1 1-15,-6 0 4 16,-2 3 3-16,-7 0 6 0,-2 0 4 16,-12 5 1-16,-4 1 0 15,-7 3-4-15,0 1-3 16,1-2-6-1,2-1-2-15,7-5-4 0,-3-1-6 16,12-4-79-16,-1-2-67 16,11 0-288-16,7-1 272 15</inkml:trace>
  <inkml:trace contextRef="#ctx0" brushRef="#br0" timeOffset="14039.64">16802 5385 1102 0,'-6'7'491'0,"-11"2"-271"16,-4 0 2-16,-2 0-101 15,-1-2-36-15,6 1-42 16,0-4-20-16,10 2-30 16,1-2-28-16,5-4-85 15,2 2-81-15,3-2 120 16</inkml:trace>
  <inkml:trace contextRef="#ctx0" brushRef="#br0" timeOffset="14421.88">17268 5015 1195 0,'-9'-3'510'0,"-10"-6"-265"15,2-3-64-15,-1 5-25 16,-1 1-52-16,1 6-61 16,2 3-17-16,4 9-26 15,2 0-12-15,7 13-9 16,3 9 1-16,4 4 7 15,4 8 5-15,3 7 6 16,0-3 0-16,-1 2 2 16,4 0 0-16,-5-12 1 15,0-2 1-15,-3-11-2 16,-5-1-29-16,-1-9-87 16,-5-5-64-16,1-10-223 15,0-6 252-15</inkml:trace>
  <inkml:trace contextRef="#ctx0" brushRef="#br0" timeOffset="14593.15">16993 5232 837 0,'-11'-7'384'16,"13"6"-126"-16,2 0-74 16,10 1-5-16,1 0-31 15,8 0-56-15,2-3-11 16,3 1-34-16,-2-2-12 0,-1 3-22 15,1 0-1-15,1 3-113 16,0 4-127-16,1 10 146 16</inkml:trace>
  <inkml:trace contextRef="#ctx0" brushRef="#br0" timeOffset="15069.99">17457 5185 1113 0,'-1'14'462'16,"0"-2"-305"-16,4 13-55 16,-4 0 6-16,3 9-59 15,1 0-16-15,0 0-16 0,-1-1-6 16,5-9-3-16,0-2-2 15,-6-10 7-15,3-4 5 16,-4-5 18-16,-7-4 10 16,8-2 1-16,-2 2-5 15,0 0-23-15,1-1-17 16,0-17-21-16,10-27-7 16,2 30-5-16,-1 2 1 0,5 3 6 15,2 4 5-15,-3 4 11 16,-1 2 11-16,-4 1 21 15,-3 3 9-15,-2 3 9 16,1 0-2-16,-4 3-4 16,0 2-1-16,-2 1 5 15,-3 0 3-15,-8-1 4 16,-2-1 0-16,-4-4-8 16,-2-1-11-16,0-3-45 15,5-2-31-15,8-1-93 16,6-1-65-16,10-4-214 15,12 2 263-15</inkml:trace>
  <inkml:trace contextRef="#ctx0" brushRef="#br0" timeOffset="15753.55">17926 5098 998 0,'-5'-2'439'0,"5"2"-190"15,0 1-63-15,0-1-10 16,0 0-48-16,0 0-67 15,0 0-19 1,6 1-29-16,7 1-5 0,4 1-5 16,33 6 0-16,-28-8 1 15,-1-1 0-15,-3 2 2 16,-2 1 0-16,-8 1 3 16,-2 2 4-16,-4 1 9 15,-2-5 7-15,-2 5 20 16,-2-5 11-16,3-2 15 15,0 0 1-15,0 0-8 16,0 0-9-16,0 0-18 0,0 0-9 16,-1 0-14-16,-4 3-5 15,5-3-6-15,0 0 0 16,0 0 0-16,0 0 0 16,0 0 2-16,0 0 0 15,0 0-2-15,-1 0 0 16,1 0-3-16,0 0-2 15,0 0 0-15,0 0 0 0,0 0-2 16,0 0-1-16,0 0-1 16,0 0-2-16,0 0 3 15,0 0 1-15,-1 0 3 16,1 0 2-16,0 0 2 16,0 0 0-16,0 0-1 15,-1 5-4-15,-4 5-2 16,4 3-2-16,-38 28-1 15,20-24 2-15,6-3-11 16,2-2-19-16,1-1-61 16,10-3-43-16,-6-4-100 15,-3-4-70-15,15 2 195 16</inkml:trace>
  <inkml:trace contextRef="#ctx0" brushRef="#br0" timeOffset="15974.39">18195 5296 1350 0,'-5'5'566'16,"-8"3"-354"-16,-3 0 2 0,-7 2-92 16,-1 1-38-16,-2 2-47 15,2-1-19-15,6 1-18 16,3-2-6-16,10-3-20 15,-2-2-34-15,7-4-116 16,8 0-103-16,5-5 166 16</inkml:trace>
  <inkml:trace contextRef="#ctx0" brushRef="#br0" timeOffset="16351.3">18682 5049 1076 0,'-9'-11'527'0,"-2"-1"-193"15,-4-3-164-15,0 1 13 16,-2 6-81-16,0 2-24 15,3 5-34-15,0 1-19 16,4 9-21-16,0 4-5 16,2 10-12-16,5 6 2 15,2 8 3-15,1 4 3 0,6 5 3 16,2 0 0 0,4-2 0-16,2-2-1 0,-3-8 2 15,-1-5 1-15,-3-5 3 16,-3-4-23-16,-3-7-70 15,-2-9-57-15,0-2-225 16,-2-4 238-16</inkml:trace>
  <inkml:trace contextRef="#ctx0" brushRef="#br0" timeOffset="16520.87">18437 5183 1171 0,'7'-1'507'0,"-1"-1"-278"15,4 2-9-15,-1-1-74 16,4 1-32-16,6-3-40 16,4 1-13-16,4-3-21 15,-4 2-9-15,2-1-17 0,-2 4-21 16,-2-1-151-16,1-3-87 16,1 15 141-16</inkml:trace>
  <inkml:trace contextRef="#ctx0" brushRef="#br0" timeOffset="16830.14">18913 5226 1314 0,'-1'0'597'15,"2"1"-323"-15,-4-1-100 16,2 0-28-16,0 0-94 15,0 0-20-15,-11 3-30 16,-8 4-9-16,-24 16-8 16,35-11-2-16,5 2 4 15,4-1 1-15,6-1 0 16,4 0-1-16,0-1-2 16,6-2 1-16,-1 0-2 15,6-3 5-15,1-1-103 16,-7-4-80-16,27-6 122 0</inkml:trace>
  <inkml:trace contextRef="#ctx0" brushRef="#br0" timeOffset="17216.18">19255 5007 1419 0,'0'7'567'0,"1"-7"-382"16,1 4-35-16,1-4-52 16,-3 0-47-16,0 0-46 15,0 0-10-15,17 4-2 16,40 10 4-16,-34-9 3 15,0-1 2-15,-8 5 1 16,-6-4 1-16,5 3 4 16,-7 3 1-16,-5-3 4 15,-2-2 3-15,-12 2 4 16,7 6 2-16,-7 2 1 16,-2 0-2-16,-1-2-5 0,-7-3-4 15,2-1-4-15,-3-6-9 16,7 2-51-16,3-3-35 15,6 0-109-15,7 3-79 16,6-1 174-16</inkml:trace>
  <inkml:trace contextRef="#ctx0" brushRef="#br0" timeOffset="17418.23">19534 5189 1047 0,'-15'4'543'15,"1"6"-156"-15,-3 1-177 16,-1 0 9-16,1 1-96 16,-1 1-33-16,0 0-51 15,-6-2-19-15,12-1-19 16,5-3-22-16,2-4-61 16,8 0-40-16,-3-2-138 15,-2-1-168-15,2 0 280 16</inkml:trace>
  <inkml:trace contextRef="#ctx0" brushRef="#br0" timeOffset="17791.39">19947 5008 1257 0,'-17'-13'502'0,"-3"1"-346"15,1-2-1-15,5 4-49 16,5 3-31-16,-3 3-35 16,1 2-16-16,-1 5-22 15,5 6-7-15,2 9-8 16,-1 2-3-16,7 13 4 15,1 4 5-15,3 8 4 16,5 9 1-16,-4 4 2 16,2-5 0-16,6-2 1 15,-6-10 0-15,3-13 1 16,-4-4 1-16,-4-11-4 16,-4-3-28-16,-1-9-106 15,-10-2-111-15,-2-10 146 16</inkml:trace>
  <inkml:trace contextRef="#ctx0" brushRef="#br0" timeOffset="17970.75">19693 5208 884 0,'15'0'427'16,"6"4"-193"-16,3-4 15 15,5 1-98-15,0-1-39 16,0-1-47-16,-1 1-21 15,1 0-23-15,-2 0-35 16,5 0-112-16,3 0 91 0</inkml:trace>
  <inkml:trace contextRef="#ctx0" brushRef="#br0" timeOffset="18764.58">20223 5281 1251 0,'0'-5'536'0,"-5"2"-293"15,-2 1-93-15,-5-3-47 16,-2-2-50-16,-1 5-47 16,1 0-12-16,2 7-24 15,2 4-6-15,2 4-2 16,1 2 2-16,3 6 9 0,0 2 8 15,5-1 13-15,3-3 4 16,2-3 2-16,3-4 0 16,2-4 0-16,2-4 0 15,5-1 1-15,-2-3 2 16,3-7 4-16,1-4 3 16,-1-14 0-16,0 0-1 15,-4-5 0-15,0-2 3 0,-7 5 4 16,1 5 2-16,-8 6 5 15,-6 4 0-15,2 9 8 16,0 2-1-16,2 1-11 16,1 0-9-16,0 0-18 15,0 0-6-15,0 3 3 16,2 9 5-16,1 1 11 16,15 29 7-16,-9-30 11 15,-3-1 5-15,-1 0 13 16,-3-1 3-16,-2-4-2 15,1 1-7-15,0-5-15 16,-1-2-11-16,0-1-20 16,0 0-13-16,0 0-17 15,2-1 2-15,6-15 14 16,2-27 11-16,-17 28 12 16,-1 0 1-16,1-2-1 0,-2 0 0 15,3 4 5-15,-4-3 4 16,7 10 15-16,0-2 8 15,2 8 11-15,1 0 2 16,0 1-5-16,-1 0-4 16,1 0-10-16,0 0-6 15,0 0-8-15,0 0-7 16,0 0-8-16,0 0-8 0,0 0-7 16,-1 6 1-16,0 12 6 15,-2 34 5-15,0-27 6 16,1 1 1-16,1-1 0 15,1-1 0-15,1-5-2 16,1 0 1-16,4-5-75 16,-4-1-53-16,7-2-196 15,-6-2 194-15</inkml:trace>
  <inkml:trace contextRef="#ctx0" brushRef="#br0" timeOffset="19365.83">20882 5022 793 0,'-16'2'483'0,"5"-3"83"15,-1 0-315-15,6 1-71 16,5 1-40-16,1 3-97 0,0-4-30 15,0 0-29-15,18 6 0 16,33 16 10-16,-33-14 4 16,-5 2 5-16,0-3 3 15,-8-5 4-15,-2 3 2 16,-3 0 5-16,1 3 3 16,-7 5 2-16,0-5 1 15,0 1-4-15,-9 7-3 0,-9 0-5 16,1-5-3-1,5-2-16-15,-5-7-18 16,7 0-65-16,7 5-49 0,2-6-143 16,4-1-121-16,14 6 256 15</inkml:trace>
  <inkml:trace contextRef="#ctx0" brushRef="#br0" timeOffset="19553.41">21041 5196 698 0,'-1'1'452'16,"-5"3"-95"-16,0 2-53 16,-7 0-53-16,-7 3-106 15,1-2-30-15,2 2-44 16,-3 0-15-16,6-3-30 16,2 3-15-16,1-2-34 0,11-2-39 15,0 1-101-15,2 0-95 16,13 1 156-16</inkml:trace>
  <inkml:trace contextRef="#ctx0" brushRef="#br0" timeOffset="19877.8">21552 4945 1203 0,'-14'-10'532'0,"-1"-6"-250"15,-6 0-60-15,0 4-42 16,-1 0-47-16,2 5-59 16,3 7-28-16,9 7-45 15,-2 6-12-15,10 12-15 16,-3 4 0-16,3 13 11 16,6 8 6-16,0 1 7 15,6 5 0-15,-4-4 2 16,1-1 0-16,-6-2 0 15,-2-4 3-15,1-6-1 16,-1-5-5-16,1-11-41 16,0-6-33-16,-4-14-76 15,-3-3-83-15,-7-16 154 0</inkml:trace>
  <inkml:trace contextRef="#ctx0" brushRef="#br0" timeOffset="20048.7">21225 5130 918 0,'9'3'431'16,"7"-1"-192"-16,4-2-10 15,6 3-47-15,9 1-53 0,-3-4-54 16,0-1-24-16,-3-7-31 16,2 5-9-16,1-2-80 15,0-4-69-15,8 15 85 16</inkml:trace>
  <inkml:trace contextRef="#ctx0" brushRef="#br0" timeOffset="20411.48">21631 5304 874 0,'10'2'451'16,"4"-1"-193"-16,5-2-56 15,-1-4-3-15,8-5-109 16,-1-4-20-16,0-3-40 0,-5-3-4 16,-6 4 7-16,-10-3 6 15,-9 8-3-15,-5-1-1 16,-11 3-10-16,4 9-9 16,-4 0 0-16,3 5-1 15,3 6 1-15,3 2-1 16,6 8-3-16,4 2-1 15,8 0-3-15,5-1-1 16,7-5 1-16,4-2 2 0,6-4 2 16,1-3 0-16,4-4-3 15,-7-1-2-15,-1-5-21 16,1-2-41-16,-9-6-130 16,8 1-415-16,3 1 403 15</inkml:trace>
  <inkml:trace contextRef="#ctx0" brushRef="#br0" timeOffset="58610.73">21321 5714 529 0,'-1'-1'289'15,"0"0"-95"-15,0 0-65 16,0 0-26-16,1 0-74 16,0 0-21-16,0 0-20 15,15-5 2-15,29-6 4 16,-21 11 1-16,0 1 1 15,2 0-1-15,8 0 0 16,2 0 1-16,8 1 1 16,-5-1 2-16,7 2 1 15,-5-3 0-15,4 3 2 16,-4-2 1-16,0 3 0 16,0 2 0-16,-11-3 1 15,2 1 0-15,-14-1 1 16,1-1 1-16,-7-1 1 15,-6 0 1-15,2 1 2 0,-13-5 1 16,6 6 2-16,-6-4 0 16,2 2-62-16,4 0-54 15,0 0 62-15</inkml:trace>
  <inkml:trace contextRef="#ctx0" brushRef="#br0" timeOffset="59709.39">19800 5718 353 0,'-4'0'229'16,"3"1"-48"-16,-1-2-16 16,1-1-14-16,-1 2-69 15,1 0-26-15,1-1-32 16,0 0-11-16,0 0-10 16,0 1-4-16,6 0-6 15,14 0-4-15,35 7-1 16,-30-7 1-16,11 2 5 15,5 0 2-15,9-2 4 16,3 0 0-16,3-2 2 0,-3-4 3 16,-1 5-1-16,4 2 0 15,-12-1-2-15,-3 5 1 16,-13-3 0-16,-2 0 2 16,-10 1 2-16,-7 1 1 15,-2-2 4-15,-3-2 3 16,-3 0 7-16,6 0 6 0,-4 0-15 15,-4-1-31-15,0 0-206 16,0 0 155-16</inkml:trace>
  <inkml:trace contextRef="#ctx0" brushRef="#br0" timeOffset="62009.2">12138 9030 477 0,'0'0'272'0,"0"0"-61"15,-1 0-18-15,1 0-65 16,0 0-26-16,0 0-20 0,0 0-3 16,-1 0-8-16,0 0-6 15,0 0-15-15,0-2-8 16,0 1-17-16,0 0-6 15,-1 0-6-15,1 0 2 16,0 0 8-16,0 0 2 0,-7-5 6 16,-1 2-1-1,-7 1-7-15,-30-29-4 0,32 32-11 16,-7 0-4-16,9 2-7 16,2 4-4-16,-5 4-6 15,7 2-4-15,4 5-5 16,-1 4-1-16,5 7-1 15,2 1 4-15,3 3 9 16,2-2 3-16,10-3 9 16,-1-7 2-16,1-8 3 15,10-4 1-15,-6-17 4 16,8-4 1-16,-6-18 1 16,-4-4 0-16,0-3-2 15,-4-3-1-15,-1 3-2 16,-7-1 1-16,-2 3-1 15,-2 3 0-15,-3 2 2 16,0 3 0-16,0 9 2 16,-5 1 1-16,2 10 14 0,1 8 5 15,-2 3-1-15,4 8-2 16,-1 9-18-16,-1 4-6 16,4 11-4-16,-1 3 1 15,3 3-1-15,1-2 0 16,3 2-1-16,2-3 0 15,0-2 1-15,1-3 0 0,1-7-1 16,1-5 1-16,-2-8-1 16,2-3 1-1,-3-8-37-15,0 3-41 0,-3-10-142 16,-1-4-226-16,-2-12 289 16</inkml:trace>
  <inkml:trace contextRef="#ctx0" brushRef="#br0" timeOffset="62908.64">13130 9088 490 0,'-48'14'256'15,"45"-8"-70"-15,3 2-15 16,0-1-50-16,2-2-41 16,6 1-53-16,1-2-12 15,7-4-5-15,0-1 0 16,5-10 4-16,-2-4 3 0,1-4 3 16,1 0 1-16,-4-4 3 15,-6 1 1-15,-4 2 6 16,-5 0 19-16,-5 6 21 15,-3-1 5-15,-6 7 2 16,-2-2-13-16,-1 5-18 16,1 4-6-16,-2 4-12 15,0 6-6-15,2 9-10 16,0 6-3-16,2 5-6 16,5 1-2-16,7 3-2 15,3-1 1-15,6-5 1 16,2 1 1-16,3-7 1 15,3-1 1-15,2-7 0 16,3-4 1-16,6-1 1 16,-2-7 1-16,2 0 1 0,0-1 0 15,-4-6 3-15,-4 3 1 16,-8-5-31-16,-6 2-41 16,-5-1-156-16,-4 0 137 15</inkml:trace>
  <inkml:trace contextRef="#ctx0" brushRef="#br0" timeOffset="65845.52">9057 7924 649 0,'-1'2'280'0,"2"-2"-134"16,-2-7-19-16,1 6-17 15,0 0-22-15,0 0-29 0,0 0-2 16,0 0 5-16,-2-16-3 16,-8-25-7-16,-4 24-5 15,1 6-11-15,-3 2-9 16,3 7-19-16,-1 1-8 16,-8 5-9-16,3 5-4 15,-5 3-3-15,7 4 1 16,-1 0 0-16,2 8 1 0,3-3 0 15,0 0 0-15,8 4-2 16,2-10 0-16,8 0 0 16,5 0 3-16,2-9 5 15,0-1 3-15,0-4 6 16,8-3 4-16,-4-8 2 16,10 3 0-16,-7-7-1 15,2 3 0-15,-6 0-2 16,-9-1-3-16,-2 5-2 15,-7-3-3-15,6 11 1 16,8 5 4-16,-4 1 10 16,8 10 7-16,-7-3 7 15,-3-6 2-15,4 5 0 16,-5-3-2-16,6-1-8 16,2 7-4-16,0-3-8 0,0-2 0 15,1 4 0 1,-4-3 1-16,3-2-29 0,0-1-58 15,4-8 54-15</inkml:trace>
  <inkml:trace contextRef="#ctx0" brushRef="#br0" timeOffset="66564.58">9901 7693 691 0,'7'0'335'16,"-7"1"-115"-16,0 3-51 16,-2 12-38-16,-5 2-37 15,7 14-44-15,9 6-10 16,-9-1-15-16,0-2-9 0,2-2-10 16,7-4-2-16,3-7 0 15,-3 0 1-15,-6-11 5 16,-3-5 4-16,0-2 13 15,1-4 3-15,-3-2-8 16,1 1-8-16,0 0-18 16,1-4-7-16,0-15-1 15,-3-28-1-15,6 29-2 16,-10-4-3-16,16 12-5 16,5 1-2-16,1 7 2 15,11 7 4-15,-10-6 11 16,-4 10 11-16,-1-3 19 15,-6 2 10-15,2 12 18 16,1-10 5-16,-8 7 9 16,-9-5 3-16,-2 5-6 15,-2 2-5-15,-3-2-17 0,7 2-7 16,-7-7-8-16,-3-3-4 16,10-2-6-16,-5-2-2 15,3-4-43-15,8-3-34 16,-4-4-131-16,7-7-122 15,13 5 202-15</inkml:trace>
  <inkml:trace contextRef="#ctx0" brushRef="#br0" timeOffset="67174.8">11260 7784 682 0,'-2'3'326'0,"1"-3"-82"16,0 0-52-16,0 0-12 15,-2 0-36-15,-1 1-56 16,0-1-17-16,-1 0-16 16,-4-1-4-16,0 0-17 15,-2 1-10-15,-33 9-15 16,26 5-9-16,-1 9-6 15,-2-1-4-15,6 3-3 16,0-1-5-16,11 1-4 16,6 1-2-16,7-4 2 15,3 0 2-15,3-4 3 16,3-1 3-16,3-3 2 16,0-5 4-16,6-7 8 15,0-1 2-15,0-5 10 0,-1-2-36 16,-2 1 20-16</inkml:trace>
  <inkml:trace contextRef="#ctx0" brushRef="#br0" timeOffset="73885.55">15184 6855 269 0,'1'0'241'0,"4"-2"-15"16,-2 3 41-16,-3-1-26 15,0 0-54-15,0 0-17 16,0 0-30-16,0 0-16 15,2 9-36-15,3 10-16 0,4 32-33 16,-9-26-15-16,3-3-14 16,1-3-4-16,-1-9-26 15,3 0-52-15,0-11-256 16,4-8 223-16</inkml:trace>
  <inkml:trace contextRef="#ctx0" brushRef="#br0" timeOffset="74327.41">15198 6734 922 0,'3'4'377'0,"2"-1"-219"16,2 2-36-16,0 0-10 15,6 1-41-15,4-2-50 16,0 0-9-16,5 2-4 0,-4 0-2 15,0 5 2-15,2 5-1 16,-6 2 0-16,2 5 0 16,-5 2-1-16,-8-3 0 15,7 5 1-15,-7-8 3 16,-2-3 4-16,0-5 2 16,-4-7 5-16,-1-1-1 15,0 1-3-15,3-7-6 0,1 2-29 16,0 0-12-16,0 0-11 15,0 0 2-15,7-11 19 16,11 3 8-16,24-29 6 16,-28 32 2-16,7 3 4 15,-6 3 15-15,-1 2 20 16,-6-1 15-16,-4 8 29 16,1 3-2-16,-3-1-8 15,0 2-10-15,-2-2-30 16,2-1-9-16,2 2-14 15,1-5-25-15,7-3-139 16,6 4 112-16</inkml:trace>
  <inkml:trace contextRef="#ctx0" brushRef="#br0" timeOffset="74842.25">16171 7013 1111 0,'-10'4'510'0,"1"1"-285"0,7-7-60 16,1-1-33-16,5-3-99 15,4-5-26-15,3-7-10 16,1-4 3-16,1-5 7 16,-1 1 5-16,-4 1 12 15,-3 5 6-15,-8 1 12 16,-4 2 1-16,-7-2-9 16,-3 3-6-16,-1 6-17 15,-2 3-9-15,3 8-9 16,2 8-7-16,1 7-5 15,3 3 0-15,9 11 1 16,2 0 2-16,11 7 8 16,5 2 1-16,3 0 6 0,2 2 1 15,1-4 0-15,0 3 2 16,-4-7 0-16,-1-2 0 16,-6-9 3-16,-1-1 2 15,-10-7 9-15,-1-3 8 16,-9-4 8-16,-6-2-3 15,-3-5-49-15,-4-7-48 16,2-8-163-16,4-4-227 0,12-10 297 16</inkml:trace>
  <inkml:trace contextRef="#ctx0" brushRef="#br0" timeOffset="75537.35">16355 6911 854 0,'7'2'435'16,"5"3"-207"-16,2-5-24 16,1 0-16-16,-1-9-109 15,4-2-28-15,-4-8-27 16,-3-4-1-16,-5 5 5 16,-6-2 7-16,-3 7 14 15,-7 0 0-15,1 5-4 16,5 5-13-16,-9 4-23 0,2 5-9 15,-9 9-7-15,2 1 3 16,5 11 1-16,7 2 2 16,9 5 0-16,5-5 0 15,3-5 0-15,-4-5-3 16,6-8-4-16,2-2-2 16,4-6-14-16,0-4-42 15,8-11-123-15,-6-6-73 16,7-8-162-16,0 1-24 15,-11-4 104-15,-1 9 90 0,-10 4 310 16,-4 3 133-16,-2 10 133 16,0 3 24-16,0 2-74 15,-1-2-47-15,0 0-75 16,0 4-22-16,-2 17-30 16,-1 29-7-16,2-33-23 15,2-5-14-15,1-2-23 16,0-2-8-16,0-5-7 15,0-2 0-15,-1-1 0 16,0-1-5-16,0 0-13 16,0 0-8-16,0 0-7 15,0 0 0-15,0-1 10 16,2-12 5-16,6 3 3 16,27-26 1-16,-28 33 0 0,-1 4 0 15,3 3 6 1,-1 1 3-16,0 4 8 0,3 5 0 15,-1-2-4 1,2-2-5-16,5 2-9 0,-3-11-1 16,5 4-5-16,5 2-15 15,0-7-83-15,-1 1-46 16,1-3-113-16,-2-3-65 16,-2-1-92-16,2 5 249 15</inkml:trace>
  <inkml:trace contextRef="#ctx0" brushRef="#br0" timeOffset="75996.56">16936 6944 631 0,'0'-1'358'0,"0"0"-48"16,0 0-40-16,0-1-57 16,0 1-27-16,0 0-48 15,3-4-22-15,4-9-34 16,10-24-10-16,-21 25-12 16,2 2-9-16,-7 4-17 15,-9-6-9-15,3 12-25 16,-7-1-9-16,7 11-20 15,4 4-7-15,2 6 3 16,5 3 0-16,5 1 11 16,2 2 6-16,8-5 6 15,4-1 0-15,-1-8-3 16,1-4-1-16,2-5-20 0,-5-8-22 16,3 0-57-16,2-2-30 15,3-5-24-15,2 4 17 16,-3 2 59-16,-5-5 32 15,-3 6 48-15,-4 3 9 16,1 3 6-16,-1 5 20 16,-3 4 35-16,0-1 21 0,-1-1 35 15,-1 4-3-15,1-2-12 16,-1-1-8-16,-2-4-15 16,1-2-2-16,-2-2-1 15,0-1-6-15,0 0-21 16,0 0-17-16,0 0-28 15,0-3-11-15,-1-11-16 16,2-3-2-16,11-24-2 16,3 33-18-16,4 0-131 15,3 2-129-15,6-4 187 16</inkml:trace>
  <inkml:trace contextRef="#ctx0" brushRef="#br0" timeOffset="76396.17">17438 6841 1185 0,'-4'4'521'0,"-9"-4"-301"0,0 2-21 15,-3-2-103-15,-3 2-34 16,1-2-31-16,1 2-11 16,5 2-13-16,1-2-5 15,7 7-8-15,4 2-1 16,0 1 0-16,6 6 1 15,6-3 3-15,-5-2 1 0,8 0 0 16,1-4 0-16,-5-6 0 16,6-3 1-16,-4-5 1 15,-9-9 0-15,9-4 5 16,1 2 2-16,-8-5 4 16,13 7 1-16,-17 1 1 15,-2 3 2-15,0 7 13 16,-3 3 8-16,2 3 8 15,1-3 0-15,-1 0-17 16,-1 4-9-16,-1 15-13 16,1 22-2-16,5-32-5 15,8-1-4-15,1-3-28 16,-4-3-42-16,4-6-135 16,-8-8-110-16,14-14 193 15</inkml:trace>
  <inkml:trace contextRef="#ctx0" brushRef="#br0" timeOffset="76615.86">17632 6546 735 0,'-2'3'425'16,"1"17"-4"-16,0 7-169 16,-1 15-20-16,0 2-63 15,-1 1-80-15,3 2-23 0,6-6-37 16,1 0-12-16,6-8-12 15,2-6-5-15,-1-7-2 16,-1-8-24-16,1-2-76 16,-6-4-50-16,-1 0-182 15,-1 7 205-15</inkml:trace>
  <inkml:trace contextRef="#ctx0" brushRef="#br0" timeOffset="79296.61">16111 7841 408 0,'-2'0'248'16,"1"0"-30"-16,0 0-23 0,0 0-52 16,1 0-12-16,0 0-8 15,0 0 2-15,0 0-8 16,-1-2-4-16,0 1-13 16,0 0-7-16,0 0-17 15,0 0-13-15,0 0-22 16,-1 0-10-16,1 0-16 15,0 0-4-15,0-2-6 16,0 2-2-16,0 0-1 16,0 0-2-16,0 0-1 15,0 0-1-15,0 0-3 16,0 0-1-16,-1 0-3 16,1 0-1-16,0 0 2 15,0-1 1-15,0 1 3 16,0 0 4-16,0 0 3 15,0 0 2-15,0 0 5 16,0 0 0-16,-1 0 0 0,1 0-1 16,0 0-4-16,0-1-2 15,0 1-3-15,0 0 0 16,0 0 0-16,0 0 1 16,0 0 2-16,0 0 2 15,0 0 3-15,-1 0 0 0,1 0 1 16,0 0-1-16,0-1 1 15,0 1-1-15,0 0 0 16,0 0 0-16,-6-1-1 16,-1 0-2-16,-2 0-2 15,4 0-1-15,3 1-2 16,2 0 0-16,0 0-3 16,0 0-1-16,0 0 0 15,-5 0 0-15,5 0 1 16,-3 1 2-16,2 0 1 15,1 0 1-15,0 0 0 16,0 0-1-16,0 0 0 16,0 0-1-16,0 0 0 15,0 0-1-15,0 0-1 16,0 0 1-16,0 0 0 16,-1 0 0-16,1 0-1 0,0 0 0 15,0 0-2 1,0 0-2-16,0 0-1 0,1 0 0 15,-1 0 3-15,0 0 3 16,0 0 4-16,0 0 3 16,-1 0 1-16,2 0 1 15,0 0-2-15,0 0-1 16,0 0-2-16,0 0 0 16,0 0 0-16,0 0 0 15,0 0 4-15,-1 0 3 0,0 0 4 16,0 0 1-16,0-1 0 15,0 1-1-15,0-1-4 16,0 1-1-16,0 0-4 16,0 0-2-16,0 0-2 15,-1 0 0-15,1 0-4 16,0 0-2-16,-1 0-2 16,1 0-5-16,-4 9-8 15,2 7-1-15,-24 35 1 16,21-22 5-16,10 12 9 15,-2 4 2-15,8 3 3 16,4-2-1-16,-8-4 3 16,3-5 0-16,-4-5 0 15,-1-4 3-15,5-2-1 16,-10-4 2-16,-3-6 5 0,1-3 1 16,-2-5-27-16,3-5-49 15,-8-3-263-15,4 0 221 16</inkml:trace>
  <inkml:trace contextRef="#ctx0" brushRef="#br0" timeOffset="79525.39">15745 8045 1008 0,'6'0'446'15,"2"-3"-260"-15,6 2-29 16,3-2 12-16,5-1-68 15,4 3-25-15,5 0-31 16,-2 1-11-16,0 0-16 16,-10-2-4-16,3 2-5 15,-3 0 0-15,-3 0-18 16,7 3-38-16,-6-1-122 16,2 3-89-16,2-1 150 15</inkml:trace>
  <inkml:trace contextRef="#ctx0" brushRef="#br0" timeOffset="79970.64">16206 8085 932 0,'0'-1'423'0,"0"-1"-208"16,0 1 10-16,0 0-36 16,0 0-29-16,0 0-29 15,0 0-9-15,0 0-31 16,0 0-14-16,0 1-30 15,0 0-14-15,0 0-25 16,0 0-9-16,0 0-11 16,0 0 0-16,4 2 2 15,10 1 3-15,7 13 4 16,32 27 1-16,-22-22 1 16,-1 2 1-16,1-2 1 15,-10-2 1-15,-6-2 1 16,-3-4 0-16,-4-5 0 15,4 2 0-15,-7-7-13 0,3 1-46 16,-6-2-143-16,0-1-129 16,6-13 192-16</inkml:trace>
  <inkml:trace contextRef="#ctx0" brushRef="#br0" timeOffset="80197.61">16460 8067 1221 0,'-5'7'513'0,"-1"7"-326"16,-11 3-6-16,-1 6-66 15,-4 4-45-15,-2 1-38 16,6 1-8-16,0-3-14 16,-2-2-4-16,8-11-7 15,4-3-5-15,5-4-49 16,1-6-33-16,4 1-89 15,-2-1-83-15,0-1 167 16</inkml:trace>
  <inkml:trace contextRef="#ctx0" brushRef="#br0" timeOffset="81860.36">16905 7970 602 0,'-32'-22'352'0,"23"20"27"16,2-4-140-16,4 5-26 15,1 1-38-15,2 0-82 16,0 0-31-16,0 0-47 16,0 0-15-16,2 1-10 0,8 5 3 15,8 2 4-15,31 15 1 16,-31-18 2-16,5-2 0 15,-3 5 2-15,-4-5 1 16,-3 2 3-16,3 5 1 16,-9-3 10-16,2 2 7 15,-9 0 21-15,-5 2 9 0,-6 5 10 16,-9 0 3-16,-1 1-6 16,-2-1-7-16,4-2-13 15,5-1-8-15,1-3-13 16,3-1-5-16,-2-5-9 15,1 0-6-15,9-3-48 16,-2-1-42-16,6 0-108 16,-2-1-73-16,0 0 168 15</inkml:trace>
  <inkml:trace contextRef="#ctx0" brushRef="#br0" timeOffset="82512.49">17655 7792 569 0,'0'0'352'16,"0"0"-84"-16,0 0-28 15,0 0-36-15,0 0-59 16,-1-1-15-16,0 0-20 15,0-2-9-15,-5-8-17 0,-2-1-9 16,-27-25-23-16,20 29-10 16,-2 5-22-16,-1 3-8 15,0 5-13-15,-1 2-7 16,10 8-17-16,1 8-3 16,7 8 0-16,0 5 3 15,3 11 16-15,-1 2 4 16,7 6 2-16,1 3 2 0,0-7 1 15,4-1 0 1,-3-12 2-16,-2-4 0 0,-4-10 1 16,-2-9 4-16,-2-7-52 15,-5-8-58-15,2-2-235 16,1-3 214-16</inkml:trace>
  <inkml:trace contextRef="#ctx0" brushRef="#br0" timeOffset="82751.8">17331 8046 890 0,'10'-1'408'16,"-9"-2"-152"-16,6 3-115 16,3-1 27-16,8 1-36 0,2-1-26 15,3-1-37-15,-2-1-16 16,-7 1-19-16,7 2-8 15,2-2-10-15,3 1-1 16,3 1-6-16,-4 0 0 16,-3 1-5-16,-4 0-42 15,0 1-149-15,-5 0 129 16</inkml:trace>
  <inkml:trace contextRef="#ctx0" brushRef="#br0" timeOffset="83964.32">17797 8089 730 0,'0'-1'359'0,"0"0"-88"16,0 1-77-16,0 0-25 15,0 0-43-15,2 10-63 16,-2 9-13-16,2 36-14 16,4-26-8-16,4-3-6 15,6-3-3-15,-5-10-6 16,-2-9 0-1,0 1-8-15,8-2-2 0,0-4 0 16,7-1 1-16,-14-9 5 16,4-1 1-16,-3-4 5 15,-5 0 0-15,-3 2 1 16,0 1 2-16,-4 4 3 16,1 0 1-16,-3 7 1 0,1 0-2 15,2 3-8 1,0-1-6-16,0 0-7 0,0 0-1 15,3 16 1-15,8 35 2 16,-10-22 0 0,-1 1-1-16,9 4 1 0,-7-1 0 15,6-5 1-15,6 5 0 16,-16-7 2-16,1-2 1 16,0-2 11-16,-5-3 10 15,1-5 23-15,3 0 10 0,-7-5 11 16,-3-2-1-16,7-4-8 15,-8-2-4-15,4-3-11 16,-3-5-6-16,-3-4-16 16,4-2-9-16,-3-2-19 15,1 1-9-15,6 1-17 16,5 4-7-16,4-2-8 16,6-4-1-16,6 1 11 15,3 0 7-15,0 2 13 16,-1 3 6-16,4 4-63 15,-7-4-67-15,7 3 87 16</inkml:trace>
  <inkml:trace contextRef="#ctx0" brushRef="#br0" timeOffset="89949.07">21184 6702 524 0,'0'-1'311'0,"0"0"-62"0,0 0-52 16,0-1 5-16,0 1-58 15,-1 0-24-15,0 0-33 16,0 0-16-16,0 0-20 16,0 0-8-16,-2 1-15 15,-13 6-6-15,-32 37-11 16,23-10-3-16,-2 14-7 15,-5 2-1-15,2 12 0 16,-2 4-1-16,8 11-1 16,-3 9 1-16,-16 8-1 15,5 10 1-15,-14 7 0 16,2 2 1-16,11 13-1 16,-5-6 0-16,2-3 0 15,5-5 0-15,4-10 1 0,3 1 0 16,3-5 1-16,4 1 0 15,1-4 0-15,-3-7-1 16,-1-8 1-16,2-4-1 16,0-13 1-16,1-5 0 15,10-9 0-15,-2-7-1 16,6-14 0-16,1-3 0 0,2-12 1 16,-2-6-1-16,3-2-2 15,3-4-9-15,-3 0-73 16,1-3-84-16,3 2 105 15</inkml:trace>
  <inkml:trace contextRef="#ctx0" brushRef="#br0" timeOffset="90828.8">21284 6638 949 0,'-4'-7'47'0,"1"2"23"16,0-2 45-16,0 1 9 15,3 5-5-15,0 1-22 16,0 0-14-16,0 0-36 15,0 0-16-15,0 0-22 16,0 0-5-16,0 0 0 0,0 0 3 16,10 7 1-1,10 7 1-15,21 29-1 0,-27-28-2 16,5 3-2-16,-13 0-1 16,22 7 0-16,1 5-2 15,-3 3 1-15,14 4 0 16,-5 7 0-16,4 4 0 0,5 8 1 15,1 5 0-15,7 10-2 16,6 7 1-16,2 11 0 16,-8-5-1-16,2 6 1 15,-1-3-1-15,0 2 0 16,5 5 1-16,-4 0 0 16,-1 3 2-16,0-4 0 15,-2 4 2-15,0-7 1 16,-4-4 1-16,-12-2 0 15,8-3 0-15,-8-4 0 16,-1-1 1-16,3 2 3 16,-6-9 3-16,-1-5 2 15,1-7-1-15,1-8-2 16,0 1-2-16,-6-14-1 16,-5-3 1-16,0-11-1 15,-2-2 1-15,-8-7 1 0,-8-4 1 16,-9-4 10-16,-2-5-6 15,-6-3-66-15,2 1-89 16,-12-10 82-16</inkml:trace>
  <inkml:trace contextRef="#ctx0" brushRef="#br0" timeOffset="91640.34">20238 9187 721 0,'-7'2'319'16,"3"1"-168"-16,3 0 2 0,1-3-56 15,0-1-34-15,0 0-40 16,0 0-8-16,0 0-1 15,21 1 4-15,34 0 4 16,-20 1 2-16,5 2-4 16,2-3-1-16,5 1-5 15,1 2-4-15,10-4 0 16,4 2 0-16,16 8 7 16,6-6 3-16,-1 6 2 15,2-6 2-15,3 3-1 16,5 3 0-16,15 0 0 15,-3-1 0-15,6 2 0 16,3 0 0-16,10 2 0 16,-44-4 0-1,-1-1 0-15,59 0 3 0,17-1 7 0,-34-1 4 16,-27-1 1-16,-7-3 0 16,-20 5-2-16,-10-5-1 15,-7 2-4-15,-6 5-3 16,-13-12-8-16,-3 4 0 15,-14-2 2-15,-2 2 4 16,-11 1 11-16,-3-2-7 0,-4 0-40 16,5 0-26-16,-1 0-56 15,1 1-26-15,-2 0-44 16,-6 0-42-16,-3 4 129 16</inkml:trace>
  <inkml:trace contextRef="#ctx0" brushRef="#br0" timeOffset="92784.74">21254 6580 794 0,'-9'2'372'15,"3"5"-165"-15,1-4 14 16,1 1-57-16,1 0-18 0,2-5-35 16,1 1-20-16,0 0-34 15,0-1-20-15,0 0-22 16,0 0-6-16,4-10-7 15,4-8-1-15,17-17 0 16,-14 34 0-16,-2 0 0 16,-3 4-1-16,-3 0 4 15,-2 1 2-15,-1-3 1 16,0 0 2-16,0 7 1 16,0 8 0-16,-9 21 1 15,0-24 0-15,-1-7-1 16,-4-4-3-16,3-2-7 15,1-2-4-15,2 1-3 16,-2-5-1-16,5 3-5 16,3-3-7-16,3-2-10 15,6-1-2-15,5 0 5 0,2 3 5 16,5-4 12-16,-2 6 6 16,-1 1 10-16,2 4 5 15,-11 4 10-15,1 4 3 16,-9-2 5-16,-10 2 0 15,-3 4-6-15,-6 0-4 0,1 1-7 16,-1-3-3-16,6-2-3 16,2-4 0-16,3-3-4 15,1 3-3 1,6-3-39-16,-1-1-39 0,7-4-126 16,-4 3-114-16,0 0 199 15</inkml:trace>
  <inkml:trace contextRef="#ctx0" brushRef="#br0" timeOffset="93149.79">21538 6314 771 0,'-12'0'394'0,"12"0"-72"15,-1 1-115-15,1 4-41 0,0-5-41 16,-1 0-63-16,1 6-21 16,1 15-24-16,8 27-5 15,3-28-5-15,-5-5 0 16,2-2-1-16,-5-1 2 16,-4-8 9-16,0-3 10 15,-5-4 12-15,4 1 5 16,0 1-6-16,0 0-8 15,0 0-15-15,-2-17-8 0,-27-30-11 16,31 31-5-16,4-4-8 16,7 6-3-16,5 1-1 15,-1-1 1-15,1 6-6 16,-1 0-29-16,0 5-125 16,1 3-132-16,2 5 188 15</inkml:trace>
  <inkml:trace contextRef="#ctx0" brushRef="#br0" timeOffset="93497.52">21760 6332 608 0,'32'32'339'0,"-36"-26"-57"16,1 2-38-16,-2 0-68 15,1 3-39-15,-1 1-61 0,5 7-22 16,2-9-30-16,5 4-10 15,5-4-9-15,-1-8-2 16,3 4-2-16,9-4 0 16,-6-6 6-16,0-4 2 15,-4-3 11-15,-14-4 5 16,-3-1 9-16,-3 3 3 0,-3-2 2 16,5 1-2-16,-2 4-10 15,1 1-8-15,-7 5-16 16,-3-3-7-16,5 8-13 15,-1 2-8-15,10 3-20 16,1 3-37-16,9-3-93 16,3 1-57-16,11-1-187 15,-3-6 257-15</inkml:trace>
  <inkml:trace contextRef="#ctx0" brushRef="#br0" timeOffset="93780.45">22012 6385 410 0,'3'0'309'0,"-2"4"45"15,-1 1-59-15,-1-5-80 16,0 0-47-16,-1 5-70 16,-7 13-14-16,-18 26-39 15,26-29-16-15,5-4-16 16,-4-7-3-16,10-1-4 16,-1-5 0-16,2 2-1 0,3-7 1 15,-4-2 7-15,1 2 4 16,-5-8 13-16,-2 3 9 15,-8-3 11-15,-1 1 6 16,-10 0 1-16,7-1-4 16,-3 7-17-16,-3-2-13 0,9 6-24 15,1 6-11-15,1 0-27 16,2-2-38-16,0 0-130 16,1 0-118-16,0 1 195 15</inkml:trace>
  <inkml:trace contextRef="#ctx0" brushRef="#br0" timeOffset="94004.98">22231 6230 793 0,'3'-4'414'0,"-3"6"-100"15,-2 4-118-15,-3 12-76 16,-2 4-48-16,2 12-48 15,-1 3-10-15,7 4-11 0,4 0-2 16,8-9-4-16,5-9-4 16,10-4-2-16,6-6 1 15,-5-9-30-15,4 2-57 16,-2-19 64-16</inkml:trace>
  <inkml:trace contextRef="#ctx0" brushRef="#br0" timeOffset="94199.94">22178 6303 1047 0,'2'5'441'0,"10"-3"-254"16,3-1-19-16,10 1-27 16,5-2-37-16,3 0-41 15,1 0-21-15,-6-2-25 16,-7 2 5-16,-4 0-138 15,-4-1-72-15,10-2 113 16</inkml:trace>
  <inkml:trace contextRef="#ctx0" brushRef="#br0" timeOffset="95676.83">21241 6877 425 0,'0'0'272'0,"0"-1"-12"15,0 0-29-15,0 0-68 16,0 0-25-16,0 1-31 15,0 0-10-15,0 0-15 16,-1 0-7-16,0 0-12 0,0 0-8 16,0 0-17-16,0 0-7 15,0 0-15-15,-2 0-4 16,-4 11-4-16,-3 0-2 16,-24 30-4-16,27-30-2 15,2 7 0-15,3 5-1 16,-5-4 1-16,5 0 2 0,1 3-1 15,-1-1 0-15,3 2-1 16,0 2-2-16,4-2 1 16,1 0-1-16,4 3 2 15,1 1 0-15,0 2 1 16,0-1 0-16,-3 1 1 16,-1-1 0-16,-1 3 0 15,-1-3 0-15,-1 1-1 16,-2 4 1-16,-3-8 1 15,-1 2 1-15,-3 3 0 16,-3-4-1-16,-3 7 2 16,-3 1 0-16,-5 0 0 15,-2-1 1-15,1 1-2 16,0 3 0-16,0-8 0 16,4 2-1-16,-1-8-1 15,3-9-1-15,6 2-1 16,1-7-2-16,7 2-1 15,5 6-1-15,3-4 2 0,1 2 2 16,-4-2 0-16,3-2 1 16,-2 4 1-16,-1 1 0 15,-1 8 0-15,-3 4 1 16,-1 3-1-16,1 2 0 16,3 4-1-16,-2-3 0 15,1 9-1-15,-2-2 2 0,-1-2-2 16,-2 3 3-1,-3-2-1-15,1 4 1 0,-2-3 0 16,1 2-1-16,0-10 0 16,-1-5 0-16,2-1 0 15,1-3 2-15,-1-3 4 16,1-5 4-16,2 2 9 16,-3-1 4-16,1 1 2 15,1 4 1-15,-5-6-1 16,0-6-1-16,3 2-2 15,-3-3-1-15,4-1 0 16,2 5 1-16,-9-5 5 16,5-2 1-1,1-1-1-15,-5 6-3 0,1 2-11 16,6-2-4-16,-2-6-84 16,7-5-86-16,11-19 100 0</inkml:trace>
  <inkml:trace contextRef="#ctx0" brushRef="#br0" timeOffset="100870.18">21258 6928 284 0,'0'-1'230'0,"0"0"29"0,0 0-66 16,0 0-22-16,0 0-32 15,0 0-18-15,0 0-29 16,0 0-13-16,0 0-16 16,0 1-7-16,0 0-15 15,0 0-9-15,0 0-16 16,0 0-4-16,0 0-3 16,10 5 0-16,4 3-2 15,28 19-3-15,-24-16-2 16,-2 5 0-16,2 3 0 15,2 1 0-15,-12 1 2 16,2 2 2-16,-2 3 4 16,-3 2 1-16,6 8-1 15,-2 0-1-15,-6-3-2 16,3 3 0-16,-4-7-1 0,2-5 0 16,2-1-2-1,-6-5 0-15,4-1-1 0,0 1 0 16,1-5-1-16,4 4 0 15,-2-4-1-15,3 3 1 16,-4-2-1-16,4-1 1 16,-3 3-1-16,1-3 0 15,4 4 0-15,-4 0 0 16,3 1 2-16,0 3 2 16,-3 2 6-16,1-2 6 0,-3 2 10 15,-1 2 3-15,-4 1 0 16,0 3-5-16,0 0-10 15,0 1-4-15,5-6-7 16,-2-3-1-16,5-6-3 16,1-1 1-16,3-2-1 15,2 7 0-15,3-4 2 16,-1 0-1-16,2 0 0 16,2-4 0-16,0 4 0 15,1 2 0-15,1 2 0 16,-3 3 0-16,3 2 0 15,1 0 1-15,-2 0 1 16,-2 1 0-16,-1-4 1 16,-5 0-1-16,-1-1 0 15,-1 1 2-15,-5-3 10 0,0 0 6 16,-1-2 8-16,-3-1 4 16,0-5-5-16,0 3-3 15,-2-6-3-15,-1-5 0 16,2 4 0-16,-2-2 1 15,-1-4-2-15,0 0-4 16,1 0-6-16,-1 0-4 16,-1 0-5-16,1 0-2 15,0 0-30-15,1 0-65 0,0 0 64 16</inkml:trace>
  <inkml:trace contextRef="#ctx0" brushRef="#br0" timeOffset="108370.75">21306 8887 378 0,'0'-1'197'0,"0"0"-39"16,1 0-16-16,-1 0-18 15,0 0-6-15,1 0-18 16,-1 0-11-16,1-1-23 16,4-1-11-16,-5 2-18 15,5-1-6-15,-4 1-7 16,0 0-2-16,-1 0-1 16,0 0 2-16,0-1 8 15,0 1 5-15,0 0 9 16,0 0 4-16,0 0 5 15,0 0 3-15,0 0-4 16,0 0-5-16,0 0-12 16,0 1-8-16,0 0-11 0,-1 0-2 15,-2 1-5-15,-17 10-1 16,-24 30-1-16,28-22-1 16,3-6-1-16,2 2-1 15,-1-1-2 1,4-6 0-16,0 3-3 0,2-4 0 15,5-2-1-15,-1-3-2 0,2-2 3 16,0 0-24-16,0 0-74 16,0 0-49-16,0 0-154 15,0 0-104-15,0 0 261 16</inkml:trace>
  <inkml:trace contextRef="#ctx0" brushRef="#br0" timeOffset="108834.41">21204 8840 676 0,'0'0'330'16,"0"0"-136"-16,0 2-51 15,0-2 6-15,0 0-58 0,0 0-22 16,0 0-25-16,0 0-5 15,0 0-5-15,4 9-4 16,7 2-4-16,28 26-3 16,-24-21-4-16,-2-7-2 15,4 2 0-15,-2 3 0 16,-2-4 4-16,3 3 2 16,-10-4 4-16,-3 0 0 15,5-1-5-15,-8-4-2 16,2-1-6-16,9 1-3 15,-11-4-3-15,1 0-2 0,5 2-3 16,-8-2 0-16,1 0-2 16,0 0 1-16,0 0 0 15,0 0 0-15,0 0-4 16,0 0-12-16,0 0-27 16,1 0-19-16,-1 0-26 15,0 0 1-15,0 0 22 16,-1-1 15-16,1 0 33 15,0 0 9-15,0 0-2 16,1 1-36-16,0 0 32 16</inkml:trace>
  <inkml:trace contextRef="#ctx0" brushRef="#br0" timeOffset="110837.12">22217 8291 466 0,'0'0'260'0,"0"0"-53"0,0 0 4 15,0 0-48-15,0 0-29 16,0 0-43-16,0 0-20 15,0 0-30-15,0 0-12 16,-1 8-16-16,0 4-4 16,0 1-6-16,-2 31-1 15,7-26-3-15,1-3-1 0,3-4-2 16,-1-1-1-16,3-2 1 16,0-2 0-16,1-1 1 15,0-4 0-15,3-4 2 16,-4-1 1-16,4-3 2 15,3 1 1-15,-7-4 2 16,5 5 1-16,-11-6 4 16,-1 2 3-16,-5 2 3 15,-4 0 4-15,6 4 5 16,0 1 4-16,-3 0 0 16,1 1-5-16,1 0-14 15,0 0-10-15,0 1-14 16,1 0 1-16,1 13 4 15,0 12 5-15,3 32 5 16,-7-27 1-16,2 1 3 16,-5 2-1-16,1-3 0 15,2 0 0-15,-2-4 1 16,5-2 1-16,0-5 5 0,-6-4 2 16,4-4 26-16,0-3 12 15,-11-3 20-15,4 0 7 16,-7-5-5-16,-4 0-6 15,3-3-11-15,1-5-9 16,3-1-15-16,0-1-8 0,4-3-12 16,1 1-7-16,6 4-10 15,2-3-6-15,8 1-3 16,2 1 1-16,6-2 4 16,5 2 1-16,4 1 4 15,1 1 0-15,-1 4-2 16,-9-2-27-16,0 5-103 15,-5-1-77-15,-4-1 121 16</inkml:trace>
  <inkml:trace contextRef="#ctx0" brushRef="#br0" timeOffset="112292.58">15131 8707 661 0,'-4'2'292'15,"3"-1"-109"-15,1 2-23 16,0-3-10-16,0 0-44 15,0 0-68-15,0 0-5 0,2 21 4 16,7 40 0-16,-4-20-7 16,0 3-7-16,3-8-13 15,-1-3-2-15,2-8-1 16,0-6 0-16,-5-8 3 16,-1-3 5-16,-1-7 12 15,-2-1 3-15,-2-3-9 16,1 2-8-16,0 0-18 15,0-4-7-15,-3-12-3 16,-3-33-1-16,11 30-4 16,3-3-1-16,4 7 1 15,3 10 2-15,2 6 7 16,0 4 5-16,1 3 10 16,-2-2 7-16,-3 7 12 15,-2 3 5-15,-5 2 3 16,-1-2 2-16,-8 3 1 15,-3-1-3-15,-7 0-3 0,-1-1-2 16,-2-3-9-16,2-2-2 16,1-4-5-16,2-2-12 15,8-2-74-15,-1-3-63 16,11-5-140-16,3-5-92 16,7-6 231-16</inkml:trace>
  <inkml:trace contextRef="#ctx0" brushRef="#br0" timeOffset="112619.51">15397 8932 395 0,'12'-3'296'0,"-7"3"6"0,-3 0-101 16,3 1-40-16,-5-1-49 15,0 0-19-15,0 0-18 16,3 8-10-16,1 4-28 16,-1 0-8-16,8 24-14 15,-9-29-5-15,2 0-3 16,3-1-2-16,-1-4-1 15,-2 0-1-15,6-3-4 16,-2-2-2-16,2-5 0 16,6-2 1-16,-5-3 2 15,-1-4 1-15,-2 4 0 16,-4 0 1-16,1 2 0 16,-1 5 1-16,-1 5 1 0,-2-2 1 15,0 8 7-15,-1-5 8 16,0 0 16-16,0 15 3 15,3 37-4-15,-1-29-8 16,4-5-17-16,2-4-5 16,3-9-1-16,2-3-49 15,7-11-168-15,2-5 149 16</inkml:trace>
  <inkml:trace contextRef="#ctx0" brushRef="#br0" timeOffset="112823.91">15749 8749 847 0,'0'30'387'0,"-9"3"-141"15,1 6-64-15,0 8-26 16,4-3-44-16,6-5-68 16,5-4-15-16,9-9-18 15,0-7-4-15,5-7-1 16,2-4-23-16,-5-8-128 15,-3-3-102-15,-1-8 142 16</inkml:trace>
  <inkml:trace contextRef="#ctx0" brushRef="#br0" timeOffset="113001.42">15670 8864 839 0,'-11'-9'423'15,"7"5"-93"-15,1 0-110 16,5 5-66-16,3 3-53 15,7-4-76-15,4 5-10 16,7-1-5-16,2-3-1 16,8 6-4-16,-3-5-3 15,8 3-14-15,2 2-84 0,14 13 68 16</inkml:trace>
  <inkml:trace contextRef="#ctx0" brushRef="#br0" timeOffset="114004">16683 8993 420 0,'-1'-1'244'16,"0"0"-35"-16,0 0-10 16,0 1-33-16,0 0-12 15,0-1-8-15,-1 1-7 16,1 0-17-16,0-1-18 0,0 0-40 15,0 0-14-15,0 0-19 16,-3-7-1-16,-3-4 11 16,-19-29 2-16,10 28 2 15,-1 5-5-15,-6 5-15 16,-2 3-8-16,-3 9-16 16,-1 3-5-16,12 8-10 15,-5 5-6-15,18 4-7 16,2-2-2-16,-4-3 8 15,12-1 6-15,-1-8 9 16,9 1 5-16,0-10 1 16,4-3 0-16,3-7 0 15,-3-2-2-15,5-13-3 16,-5-4-1-16,0-10-2 0,-1-4 2 16,-5-1 3-1,0-1 3-15,-5 7 7 0,-4 4 3 16,-2 9 6-16,-2 5 5 15,-2 9 9-15,0-1-1 16,-1 7-9-16,-1 7-5 16,-2 5-14-16,2 12-2 15,3 5 1-15,3 5 0 16,5 1 2-16,5-3 2 16,2-4-2-16,1-4 1 15,3-7-1-15,3-5 0 0,4-7 0 16,1-5 0-16,2-6-2 15,3-3 0-15,-1-10 0 16,-3-3 0-16,-8-3 3 16,0 0 4-16,-14 4 8 15,-4 4 8-15,0 1 11 16,-13 3 4-16,1 3 0 16,1 3-4-16,-6 9-10 15,9 2-5-15,-3 5-10 16,0 7-5-16,3 3-8 15,5 2-3-15,9 3-1 16,5-5 0-16,3-5 2 16,2 0 1-16,3-8 2 15,-2 0-7-15,4-4-103 16,1-3-86-16,-1-6 119 16</inkml:trace>
  <inkml:trace contextRef="#ctx0" brushRef="#br0" timeOffset="114449.61">17055 8896 708 0,'-3'-1'380'0,"4"5"-126"0,-1-4-90 16,0 0-7-16,0 0-96 15,0-1-32-15,0 0-15 16,0 0-3-16,0 1-3 15,0 0-1-15,0 0 4 16,0 0 12-16,-1-1 33 16,1 0 15-16,-1 0 16 15,0 0-6-15,0 0-31 16,0-1-16-16,0 1-25 16,-2-3-7-16,2 0-2 15,0-1 1-15,0 3-1 16,0-1-2-16,0 2-14 15,0 0-4-15,1-1-3 0,0 2 2 16,0 11 12-16,1 18 4 16,-2 49 4-16,1-31 0 15,0 5 0-15,3 2 0 16,4-8 1-16,0-7 1 16,-1-17 0-16,-3-5 1 15,2-11 0-15,-3 1-4 16,0-5-83-16,-1-8-48 15,-1-7-174-15,-8-13 179 16</inkml:trace>
  <inkml:trace contextRef="#ctx0" brushRef="#br0" timeOffset="114679.59">17009 8835 601 0,'9'0'333'15,"3"2"-95"-15,4 4-68 16,0 4-27-16,4 3-38 15,-1 4-9-15,-1 0-15 16,-3 0-9-16,-5-1-19 16,-3-2-4-16,-7 3-4 15,-4-1 3-15,-7 0-2 16,0-1-4-16,-5-3-10 16,0-4-6-16,0-2-22 15,3-5-22-15,8 0-103 16,3-1-89-16,9-7 128 0</inkml:trace>
  <inkml:trace contextRef="#ctx0" brushRef="#br0" timeOffset="114887.12">17305 8744 875 0,'0'9'435'0,"-4"7"-187"0,-5 11-98 16,-1 6-14-16,0 8-85 15,4-2-18-15,6 3-17 16,6-4-4-16,5-11-6 16,4-4-2-16,3-11 3 15,-5-6-37-15,7-8-147 16,-2-6 127-16</inkml:trace>
  <inkml:trace contextRef="#ctx0" brushRef="#br0" timeOffset="115062.67">17190 8858 1112 0,'-1'-3'486'15,"1"3"-284"-15,3 0-90 16,-3 0-22-16,0 0-63 16,7 4-8-16,14 3-7 0,29 10-3 15,-24-11-4-15,-1-1-16 16,0-3-178-16,0-2 138 15</inkml:trace>
  <inkml:trace contextRef="#ctx0" brushRef="#br0" timeOffset="115418.36">17440 8748 965 0,'0'12'419'0,"0"7"-240"16,-5 2 2-16,5 5-44 15,-1 2-42-15,1 3-40 16,-1 2-15-16,2 0-21 16,0-6-6-16,-1-6-5 15,3-5-1-15,-3-9-1 16,0-4 0-16,1-3-5 16,-1-1-5-16,0 0-4 15,0 0-2-15,1-6 2 16,4-12 3-16,12-25 4 15,-8 30 2-15,-3 5 5 16,-4 3 9-16,1 6 11 16,3 0 4-16,-6 0 19 0,0 0 7 15,0 0-1-15,3 16-2 16,9 27-23-16,-1-26-14 16,-1-6-21-16,3-5-76 15,6-4 58-15</inkml:trace>
  <inkml:trace contextRef="#ctx0" brushRef="#br0" timeOffset="117388.84">17769 8788 682 0,'0'-2'324'0,"-4"2"-126"16,-2 2-36-1,5-2-35-15,0 0-40 0,-8 9-40 16,-5 12-2-16,-25 33-10 15,30-22-4-15,7-2-13 16,2 0-3-16,4-3-8 16,6-4-1-16,4-2-3 15,3-3-3-15,5-9-42 16,1-3-76-16,5-6 78 16</inkml:trace>
  <inkml:trace contextRef="#ctx0" brushRef="#br0" timeOffset="117584.92">18054 8854 926 0,'-8'11'403'0,"-2"5"-201"16,-6 4-47-16,-4 7-33 0,3 2-42 15,-2 3-51-15,9-3-9 16,-3-6-9-16,8-6-3 15,4-6-40-15,1-3-70 16,0-7 68-16</inkml:trace>
  <inkml:trace contextRef="#ctx0" brushRef="#br0" timeOffset="117791.31">17892 8905 566 0,'10'-9'307'0,"-9"9"20"15,2 1-140-15,5 7-31 16,4 1-16-16,-2 5-54 16,-2 0-10-16,-3 0-17 15,-2 3-9-15,6-2-25 16,-1 1-9-16,-2-1-9 16,3-2-18-16,2-2-136 15,1-1-156-15,12-5 188 16</inkml:trace>
  <inkml:trace contextRef="#ctx0" brushRef="#br0" timeOffset="118061.22">18091 8778 452 0,'6'11'276'16,"7"-5"41"-16,2 3-127 15,-2-1-12-15,2 2-33 16,-2 4-52-16,0 5-6 0,-3 4-12 16,-3 4-6-16,-3 2-17 15,-3 1-8-15,-5-2-11 16,0 0-6-16,-4-6-9 16,3-5-5-16,1-4-37 15,-2-3-47-15,2-3-175 16,-1-2 158-16</inkml:trace>
  <inkml:trace contextRef="#ctx0" brushRef="#br0" timeOffset="119438.8">18340 8869 989 0,'1'-3'409'0,"-1"0"-228"16,1 3-51-16,-1 0-40 15,0 0-37-15,0 0-53 16,0 0-1-16,20 9 1 16,19 12 2-16,-23-15 0 15,-2-1 0 1,-8-3-1-16,2 1 0 0,14 8 1 15,7 2 1-15,-17-3 5 16,-11-3 6-16,-6 4 23 16,-6 0 8-16,-2 4 15 15,-4 2-1-15,1-2-14 16,4-3-10-16,1-1-17 16,3-4-7-16,6-2-7 15,-7-2-16-15,11-3-108 16,-11 0-105-16,12-2 135 0</inkml:trace>
  <inkml:trace contextRef="#ctx0" brushRef="#br0" timeOffset="120392.77">18951 8956 353 0,'0'-1'293'0,"0"0"22"16,0 0-63-16,0 0-15 15,-1 0-72-15,0-3-30 16,-3-7-35-16,-1-2-15 16,-22-26-21-16,15 28-10 15,-12 7-20-15,6 4-9 16,-9 4-15-16,-5 1-4 0,9 11-13 16,0 4-9-16,13 6-7 15,3 4-2-15,9 0 6 16,4-4 5-16,6-4 9 15,1-5 4-15,3-9 1 16,2-3 0-16,2-9-1 16,0-4-5-16,5-14-10 15,0-4-7-15,-6-11-7 16,-1 1 2-16,-10 0 11 16,-3 2 10-16,-2 5 9 15,3 5 4-15,-4 3 10 16,-2 5 6-16,-1 9 20 15,-9-1-1-15,6 15-11 16,-3 4-8-16,4 10-22 16,3 9 0-16,-2 5 2 0,2 1 0 15,1 1 2-15,3-4 0 16,5-3 0-16,-6-6 0 16,9-7-1-16,0-1-1 15,5-10 0-15,7 0-2 16,-2-7 0-16,0-5-2 15,2-2-3-15,0-5 2 16,-4-2 1-16,-3-1 2 16,-8-3 9-16,-5-1 7 15,-6 2 15-15,-6-2 8 0,-4 7 7 16,-3 1 1-16,0 2-12 16,-2 7-7-16,4 3-16 15,1 4-11-15,5 13-13 16,3 0-4-16,4 9 0 15,4 2 4-15,0-3 9 16,3-2 0-16,3-6 0 16,0-2 2-16,3-6-7 15,1-2-49-15,4-7-152 16,-2-5 141-16</inkml:trace>
  <inkml:trace contextRef="#ctx0" brushRef="#br0" timeOffset="120608.93">19232 8938 659 0,'1'6'389'0,"-1"3"-65"15,2 14-107-15,-1 5-10 16,-1 10-87-16,0 1-35 16,2 6-42-16,2-3-11 15,3-5-14-15,-1-6-7 16,3-9-4-16,-3-4-1 0,0-9 0 15,-3-2-1-15,-3-7-69 16,0 0-39-16,-1-12-104 16,3 2-67-16,-5-21 179 15</inkml:trace>
  <inkml:trace contextRef="#ctx0" brushRef="#br0" timeOffset="120818.91">19233 8951 618 0,'7'-9'332'0,"0"7"-76"15,4 2-40-15,4 3-64 16,0 1-32-16,0-1-38 16,0 0-15-16,-2 2-21 15,1 1-9-15,-8 3-13 16,6 2-2-16,-14 3-2 16,-5 1 3-16,-4 3 2 15,-12-1-2-15,5-3-7 16,0-4-23-16,6-2-79 0,-1-7-75 15,9-5 93-15</inkml:trace>
  <inkml:trace contextRef="#ctx0" brushRef="#br0" timeOffset="121068.97">19429 8790 676 0,'6'13'315'0,"-5"4"-82"15,-1 5-43-15,-4 11-11 16,3 6-38-16,-3-1-83 16,4 2-18-16,1-5-21 15,2-2-8-15,6-10-5 16,-3-3-1-16,10-9-3 16,4-2-11-16,-1-12-126 15,1-4-245-15,5-11 249 16</inkml:trace>
  <inkml:trace contextRef="#ctx0" brushRef="#br0" timeOffset="121227.8">19377 8918 903 0,'-7'-3'396'0,"8"3"-198"0,10 4-53 15,-3-1-48-15,-2 4-33 16,3-4-42-16,4 0-4 15,-2 2-8-15,11-2-4 16,-5 1-13-16,-7 0-65 16,12-2 52-16</inkml:trace>
  <inkml:trace contextRef="#ctx0" brushRef="#br0" timeOffset="121596.47">19569 8790 732 0,'-2'21'332'0,"-2"8"-145"15,-1 4-15-15,2 5-31 16,-1 1-38-16,5-3-56 16,2-2-12-16,0-10-17 15,2-7-3-15,-4-8 1 16,2-5 3-16,-2-4 3 15,-1 0-6-15,0-1-15 16,0 0-6-16,0-3-13 16,7-17 4-16,13-25 6 15,-11 30 3-15,-2 7 8 0,1 3 11 16,-3 5 15 0,-1 1 3-16,1 5 15 0,-3 3 1 15,2 6-1-15,0 2-4 16,0-1-16-16,3 1-11 15,0-3-11-15,2-3-3 16,0-2-85-16,1-3-88 0,0-5 108 16</inkml:trace>
  <inkml:trace contextRef="#ctx0" brushRef="#br0" timeOffset="122250.96">19822 8802 1030 0,'4'10'432'0,"-10"1"-238"15,-4 6-54-15,1 6-23 16,-4 5-40-16,8 5-44 16,4 0-11-16,3-4-11 15,7-4-3-15,-1-9-4 16,7-4 0-16,-2-7-5 0,-1-4-11 15,4-5-49-15,2-4-30 16,-1-6-51-16,-6-2-5 16,-3 1 34-16,-1 1 31 15,-4 2 59-15,7 6 20 16,-9 1 64-16,-1 1 24 16,0 4 24-16,-1 0 4 15,1 0-33-15,-1 0-14 16,-2 18-19-16,-6 30-4 0,12-27-9 15,4-4-7-15,-1-1-7 16,2-4-1-16,-4-6-8 16,-4 0-3-16,4-7-7 15,3-5-2-15,-5-4-12 16,15-3-7-16,-10-2 1 16,4-1 1-16,-4 0 14 15,-9 4 7-15,-3 5 10 16,3 2 2-16,4 4 2 15,-1 0-3-15,-1 1-12 16,-1 0-2-16,1 0-4 16,-1 16 2-16,-4 39 5 15,8-22 2-15,-4 2 0 16,5 3-1-16,-1-3 2 16,2-1 0-16,-2-3 4 15,-1-1 2-15,-2-4 12 0,-3 0 10 16,-6-4 30-16,-2-6 11 15,-3-2 10-15,-2-7-2 16,3-4-26-16,0-1-21 16,1-7-92-16,-5-5-53 15,-13-8-146-15,-5-4 149 16</inkml:trace>
  <inkml:trace contextRef="#ctx0" brushRef="#br0" timeOffset="122527.01">19976 8739 1117 0,'0'7'415'0,"5"-3"-314"15,0 5-27-15,8 5-3 16,2 1-17-16,5 5-14 15,-1 2 0-15,-3 0 2 16,-2 2 5-16,-9 0 0 16,-4 2 0-16,-5 5-6 15,-8 0-6-15,-4 0-7 0,-1-1-7 16,-5-6-36-16,6-2-53 16,-3-2 43-16</inkml:trace>
  <inkml:trace contextRef="#ctx0" brushRef="#br0" timeOffset="132853.25">24552 7946 342 0,'-33'-7'230'0,"27"3"24"15,4 3-34-15,-2-1-38 16,4 2-15-16,-1 0-28 16,0 0-11-16,0 0-19 0,0 0-10 15,0-1-27 1,0 0-14-16,0 0-31 0,0 0-17 15,1 1-15-15,0 0-3 16,16 1 1-16,44 5 4 16,-21-7 2-1,2-1 1-15,4-4 0 0,0 0 0 16,4 6 2-16,-4 0-1 16,-4 4 0-16,-12-1 0 15,-13-3-1-15,-2 0 1 0,-5 0 0 16,7 3-2-1,-4-1-100-15,-5 1-70 0,-7-1 103 16</inkml:trace>
  <inkml:trace contextRef="#ctx0" brushRef="#br0" timeOffset="133100">24678 8074 566 0,'-9'6'308'0,"4"-4"-68"16,2 1-11-16,-1-3-65 16,4 0-37-16,0 0-63 15,0 0-25-15,0 0-30 16,0 0-2-16,18 1 1 16,37 2-1-16,-12-2-2 15,1 0-1-15,0-1-1 0,-6-1-1 16,-10 1 1-16,0 0-1 15,-5 1 0-15,-1 1 11 16,-10-2-102-16,-2 0-109 16,-5-1 129-16</inkml:trace>
  <inkml:trace contextRef="#ctx0" brushRef="#br0" timeOffset="133442.37">24842 7797 734 0,'9'4'287'0,"-3"-4"-184"15,5 3-2-15,4 1 1 16,4 4-17-16,1 4-25 16,6 3-9-16,-3 0-4 15,2 0-1-15,0 5-4 16,0-2-2-16,-3 2-6 15,-6 2-4-15,-6 2-1 16,-3 3-1-16,-7 5 5 16,-5-1 1-16,-4 0-2 15,-3-1-1-15,-5-4-6 0,0-3-2 16,-1-6-3-16,-1-4-3 16,7-6-30-16,-2-5-32 15,3-4-147-15,-3-8-155 16,11-10 218-16</inkml:trace>
  <inkml:trace contextRef="#ctx0" brushRef="#br0" timeOffset="134063.14">24338 7181 373 0,'-29'-8'250'16,"11"1"23"-16,1 3-28 15,4 3-47-15,8-1-25 16,1 2-52-16,3 0-26 0,1-1-50 15,0 1-20-15,0 0-27 16,0-1-4-16,22-2 1 16,33-11 1-16,-23-3 4 15,0-2 0-15,-8-3 3 16,-5 1 4-16,-8 2 7 16,-2 3 6-16,-9 2 10 15,-5-1 1-15,-2 4-2 16,-7-2-6-16,0 8-11 15,8 4-4 1,0 1-7-16,-10 1-2 0,3 10-6 16,2 5-2-16,9 6-2 15,4 7 0-15,3 1 5 16,8 2 2-16,-3-2 4 16,0-3 1-16,5-6 1 15,1-4-2-15,8-5 0 0,0-4-9 16,2-8-119-16,-2-4-137 15,-2-12 166-15</inkml:trace>
  <inkml:trace contextRef="#ctx0" brushRef="#br0" timeOffset="134287.32">24576 7012 545 0,'3'3'336'0,"2"4"-93"0,4 5-22 16,2 2-31-16,1 2-79 15,1 1-19-15,-1 0-37 16,0 0-14-16,-2-1-18 16,-4-3-5-16,1-2-9 15,-2 0 0-15,1-3-68 16,1-2-59-16,0-2-232 16,1-3 215-16</inkml:trace>
  <inkml:trace contextRef="#ctx0" brushRef="#br0" timeOffset="134463.06">24724 7057 509 0,'0'-6'372'15,"0"1"10"-15,-2 5-113 16,1 0-42-16,0 0-94 16,0 0-44-16,-12 14-55 0,-35 33-10 15,27-23-12-15,1 1-4 16,6-6-6-16,5-4-2 15,8-6-58-15,2-5-61 16,8-2 75-16</inkml:trace>
  <inkml:trace contextRef="#ctx0" brushRef="#br0" timeOffset="134710.25">24939 7066 996 0,'-5'-3'475'16,"5"0"-225"-16,-3-2-81 16,2 4-48-16,0 0-66 15,0 0-16-15,-7 1-35 16,3 1-8-16,-3 3-14 16,0-2-3-16,-3 15 2 15,-8 31 2-15,23-27 8 16,-2-1 1-16,6-5-1 15,3-3-24-15,1-7-108 16,10-5-113-16,4-10 153 16</inkml:trace>
  <inkml:trace contextRef="#ctx0" brushRef="#br0" timeOffset="136081.79">25093 6866 727 0,'-4'13'364'0,"0"-1"-87"0,-1 2-106 16,-2 9-28-16,-1 3-32 0,1 2-39 16,1 4-23-16,2-4-29 15,2 0-5-15,2-4-5 16,0-3-1-16,0-6-2 16,0-5 1-16,0-6 2 15,1-2 1-15,-1-2-23 16,0 0-9-16,0-1-27 15,0 0-7-15,0 0 11 16,0 0 4-16,2-6 20 16,3-5 4-16,-2 4 3 15,17-24 0-15,-15 32 3 16,0 2 7-16,-1 6 14 16,1-1 9-16,3 5 7 15,3-1-1-15,2 1-5 16,4-3-2-16,2-2-7 0,2-3-2 15,3-4-5-15,-2-2 0 16,0-5-2-16,0 0 1 16,-6-4 7-16,0 0 4 15,-12-1 14-15,-3 1 4 16,-4 1 2-16,-9 0-4 16,0 2-9-16,-2 3-6 15,-1 2-8-15,5-1-4 16,-1 9-1-16,2 1 0 0,2 7 2 15,0 5 1-15,5 0 0 16,2-2 0-16,4-3 0 16,0 0-1-16,0-6 0 15,2 0-2-15,1-3-2 16,0-5-1-16,1 1-1 16,0-4-2-16,3 0-5 15,0 0-1-15,5 0 2 16,-4 0 1-16,-3 3 5 15,1 1 1-15,-10 0 1 16,-1 1 0-16,4 0 1 16,-5-1-1-16,2 0-1 15,0 0 0-15,0 0 0 16,0 0 0-16,0 0 0 0,0 0 2 16,0 0-4-1,0 0-4-15,0 0-11 0,0-1-8 16,0 0-5-16,0 0 0 15,0 0 6-15,0 0 4 16,0-1 3-16,0 1 2 16,5-1 8-16,0 1 7 15,5 3 9-15,0 3 4 16,1 0 1-16,32 21-3 16,-28-21-5-16,-1-4 0 0,7-4-2 15,-3-3-1-15,-1-4 1 16,2 1 0-16,-8 2 2 15,-2 0 4-15,-4 2 14 16,-3 0 8-16,-2-3 8 16,-5 0 0-16,-4 0-4 15,1 1-2-15,-1 4-6 16,5 3-5-16,0 5-16 16,0 7-7-16,-1 9-4 15,-3 3 0-15,7 9 4 16,-1 1 1-16,2 2 1 15,3-1 0-15,-3-2 0 16,1-3 1-16,-1-3 2 16,0 1 0-16,-2-5 5 15,-1-4 4-15,-2-4 7 16,-1-7 4-16,-4-4 6 0,3-2-1 16,0-3-18-16,0-3-22 15,4-7-71-15,-1-6-40 16,4-6-73-16,3-2-17 15,3 3 6-15,9 0 19 16,2 5 54-16,2 4 34 16,8-4 51-16,-2 2 19 15,5-2 28-15,2 0 13 0,-6 1 45 16,-3-2 23-16,-3 1 42 16,-5 0 10-16,-4 3 8 15,-3 2 2-15,-6 2-6 16,-2 1-8-16,-5 3-21 15,2 1-15-15,-5 5-28 16,1 0-17-16,0 7-32 16,-2 2-15-16,5 4-13 15,1 2-4-15,3 0 4 16,0 0 4-16,5-3 6 16,4 0 2-16,4-4 1 15,4 1 0-15,1-3 0 16,4-4-1-16,0-2-92 15,2-3 437-15,2-12-282 0</inkml:trace>
  <inkml:trace contextRef="#ctx0" brushRef="#br0" timeOffset="137315.72">27960 6497 481 0,'-4'0'323'0,"-1"-10"-28"15,-3 7-53-15,8 6-30 16,2 1-62-16,-2-2-25 0,-1-2-54 16,1 0-19-16,-1 0-24 15,0 0-9-15,-4 5-11 16,-9 13-4-16,-27 36-3 15,28-19-1-15,-6 2 1 16,-1 2 0-16,-4 6-1 16,-2 2 1-16,1 3-1 15,1 7 0-15,-1 2 0 16,-3 3 0-16,0 7 0 16,-1 2 0-16,-1 11 1 15,-2 0 0-15,-1-1 0 16,5 2 0-16,-3-3 0 15,-1 5 1-15,6 0-1 16,-8 0 1-16,3-1-1 16,4-1 0-16,-10-1 0 0,1-1 0 15,1 1 0-15,-4 1 0 16,4-4 0-16,1 2 0 16,-2-4 0-16,0-2 0 15,5 3 1-15,5-3-2 16,3-8 4-16,1-3 0 15,1-4 1-15,4-3 1 16,-7 2 0-16,1-2-2 0,0-4 0 16,-2-4 0-16,5-9 2 15,-1-1 0-15,2-6 5 16,3-1 1-16,1-5 0 16,4-1-1-16,2-11-2 15,5-5-24-15,2-9-95 16,5-6-70-16,10-16 101 15</inkml:trace>
  <inkml:trace contextRef="#ctx0" brushRef="#br0" timeOffset="138610.32">27945 6487 783 0,'-3'-2'359'16,"1"-1"-158"-16,10 6-8 16,-8-3-53-16,0 0-32 15,1 0-55-15,-1 0-28 16,0 0-24-16,0 0-1 0,0 0 0 16,4 12 3-1,15 7-2-15,27 27 1 0,-28-27-1 16,3 4 1-16,-3 3 4 15,-1 1 0-15,1 2 2 16,-2 1 1-16,2 2-1 16,1 3 0-16,2 2 0 15,0 4 0-15,4-2-1 16,-3-1 0-16,2 2 0 16,3-3 0-16,-5 6-1 15,5-1 1-15,-5 7 0 16,-2 0-1-16,3 3 1 15,-3 0 0-15,5 0 2 16,-1 0 1-16,5 0 0 16,0 3 1-16,-1 2-2 15,3 4-1-15,-3 3 0 16,-1-1-2-16,2-2 0 16,-2-1-1-16,7-3-2 0,1 0 1 15,-3 3-1-15,-3 0 0 16,-5 4 0-16,-2 0 1 15,1-4-2-15,-3 1 2 16,2-4 3-16,-1 0 1 16,4 2 1-16,3 1 0 0,-2 1-2 15,2 1-1-15,-5-7 0 16,-1-6-1-16,-3-6 2 16,-2 0-1-16,-3-1 1 15,-2 3-1-15,1-2 1 16,-4-2-2-16,0-3 0 15,1-1 0-15,-4-6-1 16,3 0 1-16,0-8-2 16,-3-1 1-16,3-1 0 15,0-3 0-15,-1 4 1 16,3-1 1-16,-3 0 1 16,0 4 1-16,4-2 0 15,-1 2 0-15,2-2-1 16,0-1-2-16,-5 2-1 15,0 2 1-15,-1 3 1 16,4 2 0-16,-1-3 2 0,0-2 1 16,-5-4 0-16,-1-5 0 15,-1-2-2-15,2-6-2 16,-5-7-3-16,0-1 0 16,-2-5-12-16,1 3-5 15,0 0-7-15,0 0-7 16,0 0-23-16,0 0-25 15,0 0-151-15,0 0-222 16,-3-5 291-16</inkml:trace>
  <inkml:trace contextRef="#ctx0" brushRef="#br0" timeOffset="139766.18">26705 9478 356 0,'-8'-2'219'0,"2"2"24"16,-2 0-70-16,4-1 7 15,1 1-25-15,2-1-38 16,1 1-15-16,0 0-37 0,0 0-13 16,0 0-18-16,0 0-6 15,0-1-3-15,11 1-2 16,9-1-4-16,31-1-4 15,-20 2-5-15,2 0-1 16,0-1 0-16,-4-2 1 16,-3 1 2-16,-3 2 2 15,9 4 0-15,2 1-1 16,7-1-4-16,-5-4-1 16,-19 0-1-1,2 1-1-15,59 1 1 0,4-4 0 0,2-2 2 16,-27 1 1-16,0 0 3 15,0 1 0-15,7 2 1 16,1 3-1-16,4 0-1 16,3-1-1-16,-8-1-1 15,-6-1 0-15,0-1 2 16,-2-1 2-16,5-1 1 16,8-3 0-16,-2 3-2 15,0-2-1-15,-6 3-4 16,-4 2 0-16,-6 1-1 15,0 3 0-15,4 2-1 16,-2 1-1-16,-2-1 0 16,2 2-1-16,-3-5 1 15,-6 0 1-15,-6-3 0 0,-11 0 3 16,-6 0 1-16,-6 0 3 16,0 2 1-16,7 1 0 15,-5-1-2-15,3-1-1 16,-2 1 0-16,-5 1-1 15,5-2-1-15,-1 2-2 16,2-1-2-16,1 2-1 16,0 0-2-16,1 0 1 0,0 0 0 15,0-2-1-15,1 1 1 16,0-1-1-16,1 4 0 16,-3-2 1-16,2 0 1 15,2 3-1-15,-5-3 2 16,-1 0 0-16,-4 1 2 15,-5-3 0-15,-2 2 2 16,2-1-1-16,-5-2 0 16,-1 0 0-16,-3-1-2 15,-2 0 1-15,1-1 4 16,0 0-30-16,1 0-175 16,0 0 142-16</inkml:trace>
  <inkml:trace contextRef="#ctx0" brushRef="#br0" timeOffset="141479.91">27996 6396 541 0,'-29'31'342'16,"25"-29"-44"-16,2-2-61 15,3 1-37-15,-1-2-52 16,0 0-22-16,-1 0-45 15,1 0-15-15,-1 0-23 16,1 0-11-16,0 0-17 16,0 0-2-16,0-1-6 15,0 1-1-15,0 0-2 16,0 0-2-16,0 0 2 16,0 0 1-16,0 1 7 15,0 0 2-15,-1 0 1 16,-1 0-1-16,1 0-2 0,0 0-2 15,-1 0-1-15,-3 2 1 16,2-2-3-16,-2 1-1 16,1-1-6-16,2 0-4 15,1 0-16-15,0 0-6 16,0 0-1-16,0 0 3 16,0 0 12-16,1 0 7 15,0 0 4-15,2 0-1 16,3 2 2-16,-3 0 0 15,3 1 5-15,-4-3 4 0,3 4 5 16,-1 3 2-16,-3-5 0 16,0-1 0-16,-1-1-3 15,0 0-2-15,0 0-4 16,-1 0-2-16,1 0-6 16,0-1-7-16,0 0-12 15,0 0-4-15,0 0-1 16,0 0 3-16,0-2 10 15,1 1 4-15,0 1 7 16,0 0 1-16,1 0 2 16,4-2 1-16,-4 2 6 15,1-1 4-15,-2 1 7 16,0 1 2-16,0 0-2 16,-2 0-4-16,1 0-7 0,0 0-3 15,0 0 1-15,0 0-1 16,0 0 0-16,0 0-2 15,0 0-4-15,0 0-7 16,0 0-34-16,0 0-33 16,-1 0-109-16,1 0 114 15</inkml:trace>
  <inkml:trace contextRef="#ctx0" brushRef="#br0" timeOffset="142554.06">27963 6435 476 0,'0'0'253'16,"-1"0"-60"-16,1 1-16 16,-1-1-46-16,0 0-18 15,0 0-33-15,-1 0-16 16,1 0-25-16,1 0-9 15,0 0-9-15,0 0-4 16,0 0-5-16,0 0-2 16,0 0-2-16,0 0 1 0,0 0 8 15,0 0 4-15,0 0 7 16,0 0 1-16,-1 0-1 16,0 0-2-16,0 0-5 15,0 0-1-15,0 0-6 16,0 0-3-16,0-1-8 15,0 0-5-15,-1-1-13 16,1 1-4-16,0 0-7 16,0 0 1-16,1 0 8 15,0 0 4-15,0 0 9 16,9 1 4-16,-2 1 4 16,1 2 2-16,-4-1 4 15,-2 2 3-15,4 9 10 0,-3-3 5 16,-8 23 11-1,-8-27 1-15,2-5-3 0,1-1-3 16,-2-2-8-16,6-2-3 16,-4-3-7-16,5 1-4 15,5 0-10-15,0 2-7 16,5-1-14-16,-5 3-6 16,2-2-23-16,1 2-27 15,-3 2-100-15,0 0-97 16,13 1 167-16</inkml:trace>
  <inkml:trace contextRef="#ctx0" brushRef="#br0" timeOffset="143210.43">28271 6331 623 0,'0'0'305'0,"3"1"-98"16,3 3-4-16,-2 2-73 16,1 5-23-16,26 29-53 15,-29-26-20-15,0-2-18 16,2 3-3-16,-3-6-3 15,1-3 1-15,-2-6 7 16,0 1 8-16,-1-1 20 16,0 0 8-16,0-1 1 15,-1 0-5-15,1 0-17 0,0 0-8 16,0-6-11-16,-1-9-2 16,4-27-12-16,6 27-3 15,-1 0-11-15,4 3-5 16,3 2-43-16,2 5-54 15,3 1-230-15,7 3 223 16</inkml:trace>
  <inkml:trace contextRef="#ctx0" brushRef="#br0" timeOffset="143534.42">28579 6381 574 0,'-3'5'350'0,"0"-3"-14"15,-1 1-45-15,2 1-90 16,1-4-40-16,0 0-75 16,0 0-33-16,0 0-38 15,-1 2-10-15,-3 9-7 16,3-2-5-16,2 0 0 16,13 23 3-16,0-30 2 15,4-2 2-15,-1-5-2 16,-4 2-1-16,1-3 1 15,-2-5 2-15,-5 0 12 16,0-2 8-16,-7-1 10 0,-4 6 1 16,-5 1-7-16,-3 4-8 15,-2 3-16-15,1-1-9 16,2 2-24-16,4 1-25 16,3 0-81-16,3 0-57 15,4 2 118-15</inkml:trace>
  <inkml:trace contextRef="#ctx0" brushRef="#br0" timeOffset="143887.45">28770 6399 862 0,'1'0'433'0,"-3"4"-148"15,-2-3-51-15,3-1-109 16,0 0-43-16,0 0-58 15,0 0-17-15,0 5-13 16,2 3-1-16,2 0 3 16,3-1 3-16,8-2 2 15,29 30 1-15,-29-35 1 16,-2-1-1-16,0-5 1 16,-4-1 3-16,-6-2 8 0,2-2 5 15,-7-1 13-15,0-1 4 16,-5 3-2-16,0-1-5 15,0 5-13-15,-5 0-8 16,3 4-14-16,-1 2-7 16,0 1-7-16,5 1-23 15,2 2-64-15,6 1-44 16,4-3-166-16,0 2 198 16</inkml:trace>
  <inkml:trace contextRef="#ctx0" brushRef="#br0" timeOffset="144114.31">29035 6216 757 0,'-6'4'360'0,"-2"11"-143"16,-3 9-48-16,-4 9-77 15,4 5-22-15,7 2-31 16,4-4-16-16,10-2-16 15,3-4-5-15,10-9-2 16,1-6-2-16,4-10-14 16,-2-2-47-16,-3-9-218 15,-3-4 193-15</inkml:trace>
  <inkml:trace contextRef="#ctx0" brushRef="#br0" timeOffset="144289.98">29041 6309 842 0,'-14'-11'437'15,"6"8"-127"-15,4 0-53 16,4 3-116-16,4 0-46 0,-4 0-57 16,0 0-16-16,13 1-8 15,8 3-1-15,29 4-4 16,-26-4-3-16,-2-1-22 16,-3 1-58-16,-1 0-290 15,-2 1 250-15</inkml:trace>
  <inkml:trace contextRef="#ctx0" brushRef="#br0" timeOffset="145623.88">28019 6688 455 0,'-40'-30'302'15,"38"29"-16"-15,-1 1-83 16,6 1-37-16,-3-1-66 15,0 0-28-15,0 0-43 16,0 0-11-16,0 0-4 16,0 0 1-16,0 1-1 15,8 12 1-15,4 1 4 16,23 30 3-16,-27-21 5 16,-8 5 0-16,-8 6-5 0,0 4-4 15,-2 2-7 1,3 0-4-16,-4-1-2 0,6-5-2 15,1-3-1-15,2-3 0 16,7-5 0-16,1 4 0 16,-2-7-1-16,10 2 1 15,-3-1-1-15,-1 0 0 16,6 1 0-16,-9-1 1 16,6 4-2-16,0-1 1 15,1 1 0-15,1 1 0 0,-2-4-1 16,-1 2 2-16,2 0-2 15,-1 0 0-15,1 4 1 16,-2-4 0-16,-5 4 0 16,1 4 1-16,-3 0 0 15,1 0 0-15,-2-6 0 16,2-3 0-16,0 0 1 16,-2 0 0-16,0 2 0 15,-2 7-1-15,0-4 0 16,2 0-1-16,1-2 1 15,4-5 0-15,2-4 1 16,3 1 1-16,1-3 2 16,1-1 0-16,-3 3 1 15,1 1 0-15,-4-1 8 16,0 3 3-16,-2 6 5 16,-5-3 1-16,1 4-7 0,-4 1-2 15,7-1-5-15,-5 3-2 16,3 0-1-16,4 0 0 15,-3-3-1-15,0-6 1 16,3-1 0-16,-1-2 0 16,0-2 3-16,2-7 1 15,-4-4 1 1,-1 0 0-16,9 8 0 0,2-2 8 16,-6-3 40-16,-13-5 16 0,1-2 16 15,-2 2-6-15,3-3-42 16,0-2-18-16,0 2-21 15,-1 0-5-15,1 0-8 16,0 0-4-16,0 0-2 16,0 0-10-16,0 0-84 15,0 0-71-15,0 0 108 16</inkml:trace>
  <inkml:trace contextRef="#ctx0" brushRef="#br0" timeOffset="147618.23">28000 6785 266 0,'-3'-5'213'16,"2"-1"5"-16,0 2-46 16,0-1-11-16,-1 1-36 15,1 0-13-15,-1-2-17 16,0 1-11-16,-1-1-22 15,-1 2-5-15,3 3-13 16,-3-3-7-16,2 3-17 16,-6-2-8-16,-3 3-8 15,0 4-1-15,-33 37 0 16,35-16 0-16,-6 1 1 0,1-2 1 16,0 1 1-16,-3-2 2 15,8-3 2-15,0 3 0 16,4-4 2-16,-2 0-1 15,2 0-3-15,-1 0 0 16,6 6-1-16,4 1-1 16,-4 2 1-16,1 3 0 15,-1 2-1-15,0 3 2 16,0 2-3-16,-4-1 0 0,1 1-2 16,-1 1-1-16,3-2 0 15,5-2 0-15,-1 0-2 16,3 3 1-16,1 0-1 15,-4 2 1-15,1-2 1 16,-6-2 0-16,1 0 0 16,0 1 1-16,-1 0-1 15,1-2 1-15,-2 0-1 16,-2-3 1-16,3-4-1 16,-1-4 0-16,2-8 10 15,-4 0 2-15,2 0 3 16,1-1 4-16,2 4-7 15,0 1 0-15,-3 2-1 16,-1 3-2-16,-4 4-2 16,1 1 0-16,-1 2-2 15,1 0 1-15,1 3 0 0,2 0 1 16,3-1 1-16,-5-9 0 16,2 2-2-16,-1 0-1 15,1-4-2-15,2 6 1 16,0-3 3-16,0 2 2 15,-1-2 5-15,1 1 2 16,-1 0 2-16,-3-5 2 16,1 1 1-16,-1 1-1 0,1-4-4 15,-1 2-3-15,2-1-5 16,1-5-1-16,1 0-3 16,1-3 0-16,1-2-1 15,-3 0-1-15,-1 4 0 16,-2 4 1-16,-1-2-1 15,-1 8 1-15,0-8-1 16,1 2 0-16,1-2 0 16,0-7-1-16,0 0 1 15,3-2 0-15,0-3 1 16,2 1 1-16,1-4 0 16,0 0-1-16,0-2-3 15,0 0-1-15,0 0 0 16,0 0 0-16,0 0 3 15,0 0 1-15,0 0 4 16,0 0 2-16,-1 0 1 0,-1 0-2 16,1 0-6-16,0 0-8 15,0 0-12-15,0 0-2 16,0 0-7-16,0 0 4 16,0 0 4-16,0 0 1 15,0 0 8-15,0 0 2 16,-1 0 5-16,1 0 1 15,0 0 2-15,1 0 1 0,0 0 0 16,0 0 0-16,0 0 0 16,0 0-2-16,0 0 0 15,0 0 0-15,0 0-1 16,0 0 0-16,0 0 0 16,0 0 0-16,0 0-2 15,0 0-1-15,0 0-6 16,0 0-2-16,0 0 0 15,0 0 2-15,0 0 8 16,0 0 2-16,0 0 3 16,0 0 0-16,0 0-2 15,0 0-2-15,0 0-1 16,0 0-1-16,0 0 2 16,0 1 7-16,-1 7 13 15,0-2 6-15,0 4 9 0,-1-1-4 16,0 0-6-16,-9 26-5 15,8-32-5-15,1-1-1 16,1-2-3-16,0 0 0 16,1 0-6-16,0 0-1 15,0 0-3-15,0 0 1 16,0 0-2-16,0 0 0 16,0 0 1-16,0 0 0 0,0 0 0 15,0 0 0-15,0 0-1 16,0 0 0-16,0 0 0 15,0 0-4-15,0 0-19 16,0 0-18-16,0 0-52 16,0 0-43-16,0 0-131 15,0 0-236-15,0 0 332 16</inkml:trace>
  <inkml:trace contextRef="#ctx0" brushRef="#br0" timeOffset="150110.51">28723 8427 540 0,'29'-30'330'16,"-36"35"1"-16,-9-3-166 16,0 13-54-16,-3 1-29 15,-1 3-24-15,2 5-12 16,0-5-21-16,3 1-5 15,3-5-9-15,1 0-1 16,5-3-3-16,-1-3 2 16,2-5-56-16,-3-2-61 15,2-4 68-15</inkml:trace>
  <inkml:trace contextRef="#ctx0" brushRef="#br0" timeOffset="150358.89">28599 8422 479 0,'0'-2'296'0,"3"5"-16"16,0-1-31-16,-3-2-73 15,0 0-31-15,4 8-49 16,-2 7-20-16,34 27-29 16,-25-27-8-16,0 0-15 15,-1 1-6-15,2 0-9 16,1-3-2-16,-3-1-2 15,2-2-1-15,-2-3 0 16,-1-2 7-16,-3-3-74 16,3 2-54-16,-6-5-227 0,1-2 206 15</inkml:trace>
  <inkml:trace contextRef="#ctx0" brushRef="#br0" timeOffset="152196.01">27780 8965 604 0,'1'-3'283'0,"-1"2"-120"0,0-1-25 16,0 1-48-16,0 1-18 15,0 0-24-15,0 12-16 16,-1 9-13-16,-3 26-3 16,4-34-5-16,4-2-2 15,5-3-3-15,1-1-2 16,3-5 1-16,2-2 1 15,-1-5 3-15,-5-2 1 16,2-5 2-16,-1-2-1 0,2-3 1 16,-1 0-2-16,-6 0 1 15,0 4 3-15,-4 4 5 16,4 5 2-16,-5 2 9 16,1-1 0-16,-1 3-10 15,0 0-6-15,0 0-14 16,0 0-3-16,0 11 2 15,-1 12 3-15,-3 35 4 16,3-25 0-16,1 2 2 16,2 3 1-16,-1-7 2 15,0 0 0-15,1-7 1 16,0-1 3-16,-2-7 11 16,0-7 6-16,-3 1 18 15,0-2 8-15,-2-5 13 16,-6-2 1-16,1-3-1 15,-7-5-6-15,0-4-17 0,5 3-7 16,-7-7-19-16,5 2-6 16,6 1-12-16,1-1-6 15,8 0-13-15,1-2-7 16,6-3-4-16,7 2 3 16,1 0 6-16,2 5 5 0,-5 5 2 15,3 3-5-15,-7 1-55 16,6 2-50-16,-5 0-177 15,-5 0 183-15</inkml:trace>
  <inkml:trace contextRef="#ctx0" brushRef="#br0" timeOffset="173764.3">21189 9708 661 0,'-7'41'313'0,"4"-40"-121"16,0-1-10-16,0 0-27 16,3-1-38-16,0 1-45 15,0-1-16-15,0 1-16 16,-1 0-2-16,1 0 1 15,0 0 2-15,-1-1 0 16,1 0-3-16,0 0-12 16,0-1-6-16,1-19-12 15,5-31-2-15,-4 19-2 16,1 7-1-16,1 1 1 16,-2 3 1-16,-1 7 0 15,-1 1 1-15,0 7 4 0,-1-1 1 16,-1 4 3-16,0-1-1 15,1 4-4-15,0 0-3 16,1 1-6-16,0 0-2 16,0 0-3-16,0 0-1 15,0 0-12-15,0 0-35 16,0 0-107-16,0 0-86 16,0 0 143-16</inkml:trace>
  <inkml:trace contextRef="#ctx0" brushRef="#br0" timeOffset="174113.15">21132 9522 582 0,'-32'8'285'0,"29"-9"-88"16,2 0-26-16,1 0-36 15,0 0-40-15,0-1-57 16,0 1-14-16,0 0-16 15,0 0-1-15,7-3-2 16,3-5-1-16,28-25 1 16,-30 29 0-16,1 4 4 15,0 1 3-15,-1 4 12 16,2 5 8-16,2 2 14 0,-1 4 7 16,1 4 2-16,1 0-3 15,1 2-12-15,1-2-7 16,0-5-12-16,4-1-6 15,-5-5-4-15,-3-2 0 16,-3-2-2-16,-6-4-42 16,-2-3-272-16,-3-6 221 0</inkml:trace>
  <inkml:trace contextRef="#ctx0" brushRef="#br0" timeOffset="176957.64">17267 10258 250 0,'3'0'184'0,"-2"0"2"16,5 1-3-16,-2-1-51 16,-1 0-30-16,-1 0-18 0,3 1 4 15,-4-1 7-15,0 0 2 16,1 0 7-16,-2 0 1 16,0 0-3-16,0-1-8 15,0 0-15-15,0 0-8 16,0 0-8-16,-1-7-3 15,-1 1-8-15,-1-2-5 16,-2 1-11-16,2 2-7 16,-8-1-10-16,-27-23-4 15,26 30-10-15,0-2-4 0,2 8-6 16,1 0-4-16,2 4-5 16,0 5-3-16,0 10-1 15,2 5 1-15,0 12 4 16,2 7 4-16,4 1 4 15,4 2 1-15,1-6 4 16,3-2 0-16,1-10 0 16,1-5 2-16,-1-5 0 15,-1-1 1-15,-2-3 3 16,-3-6 1-16,0-1 4 16,-4-9 2-16,-4 0-42 15,0-3-49-15,3-1-195 16,0 0-224-16,0-1 313 15</inkml:trace>
  <inkml:trace contextRef="#ctx0" brushRef="#br0" timeOffset="177168.24">17040 10486 743 0,'0'-4'382'0,"2"3"-147"16,3 1-55-16,-5 0-9 0,0 0-58 15,0 0-18 1,11 0-19-16,4 1-13 0,30 4-18 16,-24-3-10-16,1-2-15 15,1 0-5-15,3-1-6 16,-1 0-1-16,1 1-2 16,-1-2 1-16,-5-1-81 15,-1 3-90-15,-2 0 104 16</inkml:trace>
  <inkml:trace contextRef="#ctx0" brushRef="#br0" timeOffset="177502.24">17607 10545 799 0,'0'4'347'16,"-1"-4"-138"-16,0 0-33 15,0 0 10-15,1 0-34 16,0 0-54-16,0 0-8 16,-1 0-16-16,0 0-13 0,0 0-30 15,-3 5-11-15,-8 14-13 16,-15 34-3-16,14-28-2 15,3 0 0-15,1-2 0 16,-5-7 0-16,9-3-13 16,-4-5-44-16,8-2-213 15,11 1 184-15</inkml:trace>
  <inkml:trace contextRef="#ctx0" brushRef="#br0" timeOffset="177720.75">17487 10530 974 0,'-2'11'404'0,"4"-2"-155"15,7 2-56-15,-1 7-7 16,0 0-14-16,-3-1-82 0,0 0-24 16,4 0-27-16,2-4-8 15,2 1-16-15,-1-2-3 16,-2-2-4-16,-2 1-2 15,2-3-27-15,-2 0-43 16,0-1-130-16,-3-4-118 16,6 6 189-16</inkml:trace>
  <inkml:trace contextRef="#ctx0" brushRef="#br0" timeOffset="178040.47">17779 10457 1343 0,'-1'5'522'0,"-3"-3"-325"16,4-1-45-16,-1-1-12 15,1 0-34-15,0 0-63 16,0 0-5-16,0 0-7 16,0 0-3-16,4 3-9 15,1 1-4-15,-2-3-36 16,-2-1-69-16,2 2-566 16,4 1 461-16</inkml:trace>
  <inkml:trace contextRef="#ctx0" brushRef="#br0" timeOffset="178882.57">18180 10475 921 0,'13'26'381'0,"-12"-28"-197"16,-1-6-26-16,-1-3 7 15,-2-1-46-15,-2-2-65 16,0 2-6-16,-6 1-7 16,-1 0-4-16,-6 3-10 15,1 3-3-15,-1 5-10 16,3 0-4-16,3 8-9 16,0 1-3-16,2 7-9 15,1 1-1-15,6 8 1 16,0-2 2-16,7 5 3 15,3-5 3-15,4-7 3 0,4 0 0 16,2-11 4-16,3-5 0 16,1-9 1-16,2-5-1 15,-1-12-11-15,1-2-11 16,-7-4-9-16,0 0 1 16,-7 0 10-16,-3 0 12 15,-4 7 11-15,-2 2 4 0,-2 7 6 16,-1 7 7-16,-2 1 12 15,0 7-2-15,-1 4-4 16,0 4-7-16,0 14-11 16,1 4 0-16,0 8 0 15,3 4 1-15,3 0-3 16,5-1 0-16,6-4-2 16,3-2-3-16,8-11-3 15,3-2-1-15,12-8 1 16,-5-6 1-16,3-5 2 15,-3-9 1-15,-8-7-1 16,1-2 1-16,-10-6 1 16,0 1 3-16,-10-1 8 15,-2 1 6-15,-11 2 10 16,-1 3 2-16,-5 5 1 0,-3 4-2 16,5 10-10-1,-9 2-4-15,12 13-11 0,4 3-5 16,0 8-6-16,11 3-4 15,0-2 0-15,0-1 0 16,5-4-1-16,0-2 2 16,-1-11 3-16,5-2-36 15,3-9-144-15,0-8-99 16,10-8 155-16</inkml:trace>
  <inkml:trace contextRef="#ctx0" brushRef="#br0" timeOffset="179086.53">18651 10383 1028 0,'-1'15'503'16,"1"8"-210"-16,1 10-100 15,-1 5-23-15,3 6-80 16,2-1-35-16,4-2-26 16,2-2-7-16,2-10-15 15,0-3-2-15,1-7 1 16,-1-6-25-16,-3-7-94 15,-1-1-70-15,-5-18-253 16,-4-5 271-16</inkml:trace>
  <inkml:trace contextRef="#ctx0" brushRef="#br0" timeOffset="179326.01">18692 10374 1018 0,'8'0'434'16,"4"0"-241"-16,1 1-13 15,4 5-32-15,0-2-25 16,3 5-29-16,-2 1-10 0,-2 1-23 16,-5 1-10-16,-8 2-15 15,-5 0-3-15,-8 5-1 16,-4 0 0-16,-9 2-4 16,1 0-1-16,-2-9-7 15,4-4-13-15,7-6-65 16,3-3-46-16,6-6-145 15,4-3-143-15,9-9 253 16</inkml:trace>
  <inkml:trace contextRef="#ctx0" brushRef="#br0" timeOffset="179544.53">18969 10251 1193 0,'0'13'538'0,"-10"1"-280"15,1 12-107-15,-3 5-24 16,2 4-76-16,9 3-23 16,1 1-21-16,8-2-6 15,1-9-4-15,1-2-1 16,3-11 2-16,1-3-25 16,1-9-125-16,5-3-73 15,4-12 124-15</inkml:trace>
  <inkml:trace contextRef="#ctx0" brushRef="#br0" timeOffset="179725.26">18859 10346 992 0,'-2'-5'460'0,"-2"7"-137"16,0 2-105-16,4-4-71 15,0 0-27-15,0 0-71 16,14 7-14-16,32 17-11 15,-24-18-5-15,2-2-11 16,-4 1-2-16,5-4-119 16,1 1-89-16,4-4 122 15</inkml:trace>
  <inkml:trace contextRef="#ctx0" brushRef="#br0" timeOffset="180113.49">19134 10239 897 0,'-3'16'474'0,"0"8"-135"16,0 5-129-16,-3 5-13 15,4 5-77-15,-1 0-35 16,3-1-36-16,0-3-15 16,2-8-16-16,-1-6-5 0,1-13-2 15,1-4 1-15,-3-3-3 16,1-2-4-16,-1-1-11 15,0 1-6-15,0 0-8 16,1-3 1-16,9-15 9 16,18-28 4-16,-16 32 7 15,1 2 4-15,-2 6 8 16,-1 3 6-16,-1 4 19 16,-3 2 12-16,1 5 14 15,-1 3 0-15,-1 7-13 16,-1-1-13-16,1 3-23 15,-1-4-11-15,6-5-74 16,1-3-68-16,7-7-168 16,8-2 180-16</inkml:trace>
  <inkml:trace contextRef="#ctx0" brushRef="#br0" timeOffset="180337.62">19500 10270 1042 0,'-18'0'561'0,"8"8"-27"15,-5 4-366-15,4 7-14 0,0 4-58 16,3 3-43-16,5 1-40 16,-2-3-9-16,10 2-12 15,0 0-4-15,3-6-2 16,5 0 4-16,5-6-87 15,2-2-67-15,9-6-216 16,5-5 222-16</inkml:trace>
  <inkml:trace contextRef="#ctx0" brushRef="#br0" timeOffset="180519.53">19813 10322 957 0,'5'-5'472'0,"-6"14"-104"15,-5 3-78-15,-5 11-63 16,-4 3-44-16,-2 5-103 0,3 0-29 16,-1-6-34-16,4-4-12 15,6-6-65-15,-1-4-55 16,4-7-144-16,-2-4-188 16,0-6 288-16</inkml:trace>
  <inkml:trace contextRef="#ctx0" brushRef="#br0" timeOffset="180715.68">19637 10363 649 0,'-1'-6'400'0,"3"8"63"15,5 3-178-15,4 5-63 16,1 3-22-16,4 7-80 16,3 3-27-16,-2 2-37 15,2-1-21-15,-3-1-20 16,4-2-6-16,0-5-74 15,-5-5-71-15,-1-4-322 16,3-8 292-16</inkml:trace>
  <inkml:trace contextRef="#ctx0" brushRef="#br0" timeOffset="180964.17">19959 10320 2154 0,'9'9'55'16,"-3"1"0"-16,9 11 45 15,-2 6-29-15,-4 1-15 16,-3 6-20-16,-5-2-7 16,-3-1-13-16,-2-4-5 15,-3-2-10-15,6-7-31 0,0-7-93 16,3-3-56-16,-2-7-217 15,3-3 247-15</inkml:trace>
  <inkml:trace contextRef="#ctx0" brushRef="#br0" timeOffset="181283.9">20391 10546 1209 0,'-9'5'490'16,"12"-2"-285"-16,-7-2-49 15,7 1-29-15,-3-2-28 16,0 0-53-16,13 0-5 16,16 1-14-16,25 1-7 15,-22-3-9-15,2-1-2 16,-6-4-18-16,-1 4-56 0,-12-2-158 16,-4 0-207-16,-7-5 260 15</inkml:trace>
  <inkml:trace contextRef="#ctx0" brushRef="#br0" timeOffset="181490.22">20501 10404 1068 0,'-4'6'465'0,"2"8"-219"16,-2 6-28-16,4 10-29 15,-1 4-40-15,1 2-68 16,3 0-22-16,-3-7-33 15,5-3-11-15,1-7-15 16,1-1-27-16,5-4-102 16,1-7-76-16,9-3 117 15</inkml:trace>
  <inkml:trace contextRef="#ctx0" brushRef="#br0" timeOffset="181945.07">21284 10346 1056 0,'34'-29'479'0,"-32"20"-223"16,-2 1-2-16,-6-2-58 16,-4-6-52-16,-7 9-67 15,-1 0-24-15,-2 3-33 16,-1 4-12-16,-1 6-21 15,3 5-10-15,4 11-11 16,3 9-1-16,8 9 6 0,-1 8 5 16,8 10 10-16,1 0 6 15,3-5 6-15,2 0 2 16,0-13 4-16,2-4 0 16,-3-7 1-16,0-6 0 15,-4-8-1-15,-3-6-22 0,-2-8-144 16,-6-3-149-16,-1-11 186 15</inkml:trace>
  <inkml:trace contextRef="#ctx0" brushRef="#br0" timeOffset="182132.18">20972 10493 1091 0,'6'5'455'0,"8"-1"-269"16,5 3-23-16,5-2-28 15,4 2-40-15,1-4-48 16,3-1-13-16,2-2-20 16,2 0-30-16,4 2-164 15,-1 1 131-15</inkml:trace>
  <inkml:trace contextRef="#ctx0" brushRef="#br0" timeOffset="182577.49">21418 10526 1138 0,'-3'13'483'0,"-1"4"-242"0,-4 4-54 15,5 5-46-15,-1-2-37 16,5-4-64-16,2-4-11 16,8-4-14-16,3-3-2 0,5-5-2 15,-2 0-1-15,-2-10-2 16,3 1-2-16,-1-6-7 15,-1-6-6-15,2 3-2 16,-5-3 3-16,-7 3 10 16,-1 5 9-16,-5 2 7 15,0 5 0-15,-3 2-9 16,3 0-7-16,0 0-11 16,0 14-2-16,0 12 3 15,7 28 5-15,1-26 3 16,3 5 2-16,-2 2 2 15,4 3 0-15,-3-3 5 16,-1-7 1-16,-5-7 9 16,-3-4 6-16,-6-5 5 15,-4 0 6-15,-4-5 1 0,-3-5-6 16,-7-4-9 0,1-6-12-16,-1-4-40 0,9-1-24 15,3-4-42-15,0-2-15 16,14-1-39-16,-1 2-47 15,16 5 130-15</inkml:trace>
  <inkml:trace contextRef="#ctx0" brushRef="#br0" timeOffset="183282.84">21941 10546 972 0,'-6'3'497'0,"8"-3"-130"16,-5 0-151-16,3 0-2 16,0 0-67-16,-1 0-42 15,0 0-55-15,0 0-19 16,0 0-22-16,0 0-5 16,1 0-66-16,0 0-89 15,0 0 97-15</inkml:trace>
  <inkml:trace contextRef="#ctx0" brushRef="#br0" timeOffset="183996.6">22239 10547 1114 0,'2'2'455'0,"-2"-8"-228"16,-2-5-59-16,-5 1-6 16,-2-3-24-16,-4 4-68 15,-1 2-19-15,-4 5-38 16,0 3-13-16,1 7-19 16,3 4-7-16,5 8-3 0,5 3 2 15,5 2 8-15,5 0 5 16,5-3 6-16,3-4 4 15,3-5 6-15,0-9 3 16,-1-5 3-16,1-8-2 16,0-9-2-16,1-3-3 15,0-12-1-15,-2 0 1 16,-8-3 2-16,0-1 2 0,-8-1 3 16,0 6 2-16,1 6 9 15,-4 5 13-15,1 12 24 16,1 3 4-16,-6 7-13 15,4 9-16-15,-4 13-30 16,-3 8-7-16,7 11 1 16,2 0 3-16,6 1 3 15,5-5 3-15,8-9 0 16,-1-5 0-16,7-8-2 16,3-2-1-16,-2-7 2 15,1-4 1-15,-3-13-2 16,1-3-1-16,-4-6-1 15,-3-4 1-15,-1-1 6 16,-6 3 3-16,-9-1 10 16,-1 4 5-16,-7 5 10 0,-1 0 5 15,-1 9 0-15,-3 3-2 16,6 8-14-16,-4 5-9 16,7 9-15-16,0 2-5 15,0 1-3-15,9 0-1 16,2-5 2-16,5-3 1 15,3-7 0-15,2-2-1 16,2-6-79-16,1-7-57 16,3-4-187-16,-2-2 194 0</inkml:trace>
  <inkml:trace contextRef="#ctx0" brushRef="#br0" timeOffset="184194.41">22720 10462 1031 0,'2'12'521'16,"-1"4"-202"-16,0 9-78 16,-1 8-39-16,0 4-90 15,-1-4-38-15,3 6-43 16,1-5-11-16,4-6-10 16,0 4-3-16,0-13-3 15,-3-7 4-15,-1-4-56 16,-3-5-46-16,-5-5-136 15,-1-5-141-15,-1-13 236 0</inkml:trace>
  <inkml:trace contextRef="#ctx0" brushRef="#br0" timeOffset="184416.66">22761 10427 1044 0,'25'2'476'16,"-2"1"-217"-16,-1 4-25 15,-3-1-72-15,-6 1-31 0,0 2-44 16,-3 2-18-16,-10 2-21 16,2 1-5-16,-14 1-10 15,-3 1-3-15,-3-1-22 16,-10-3-23-16,9-2-66 16,3-1-45-16,5-9-136 15,5 1-134-15,5-11 255 16</inkml:trace>
  <inkml:trace contextRef="#ctx0" brushRef="#br0" timeOffset="184626.93">22984 10291 817 0,'10'1'425'0,"-2"11"-102"0,-8 4-77 15,1 16-83-15,-1 4-39 16,-6 6-61-16,6 2-19 15,4-6-27-15,3-2-7 16,9-10-9-16,-3-5-1 16,3-10-32-16,2-6-58 15,-3-9-103-15,2-12 115 16</inkml:trace>
  <inkml:trace contextRef="#ctx0" brushRef="#br0" timeOffset="184804.94">22937 10378 823 0,'-2'0'446'0,"2"7"-19"15,10 3-226-15,3 1-50 16,-3 1-19-16,13-3-51 16,0-3-20-16,-2-1-33 15,5-3-11-15,-5-2-78 16,2 0-91-16,-1-5 98 15</inkml:trace>
  <inkml:trace contextRef="#ctx0" brushRef="#br0" timeOffset="185182.13">23206 10273 934 0,'1'10'432'16,"2"15"-160"-16,1 9-44 15,-4 4-33-15,-2 1-31 16,-1 4-65-16,-2-5-20 16,3-6-42-16,2-6-11 15,0-12-10-15,0-6-3 0,0-5-4 16,1-3-2-16,0-3-14 16,-1 2-8-16,0 0-13 15,4-9 0-15,6-10 10 16,19-26 7-16,-15 30 11 15,0 3 2-15,0 5 11 16,-2 4 9-16,-3 2 19 16,-1 2 8-16,-2 8 12 15,-2 4-4-15,2 5-16 16,0 3-9-16,0 0-22 16,0-3-9-16,5-4-79 15,-2-6-63-15,1-7-181 16,-3-12 190-16</inkml:trace>
  <inkml:trace contextRef="#ctx0" brushRef="#br0" timeOffset="185808.59">23481 10359 972 0,'-6'21'462'0,"-1"2"-210"16,1 7-68-16,5 2-15 15,3-6-72-15,-1-4-27 0,5-7-41 16,1-4-13-16,-1-6-9 16,1-5-9-16,5-7-66 15,-1-4-42-15,5-7-77 16,-2-1-27-16,0 0 36 16,1 2 39-16,-5 4 80 15,-4 3 39-15,-6 3 97 16,0 3 42-16,-4 4 49 15,1 3 14-15,2-3-21 16,0 0-14-16,-2 11-11 16,-3 8-5-16,-2 28-36 15,14-28-21-15,2-4-35 16,1-1-13-16,4-4-12 16,-3-1-4-16,2-7-4 15,-3-3-1-15,0-6-14 16,1-5-19-16,3-3-35 0,0 0-12 15,0-5 4-15,-3 0 16 16,-2 6 37-16,-3 3 14 16,-4 5 15-16,0 5 4 15,-1 2 4-15,-1-1 6 16,0 0 14-16,0 8 9 16,0 15 15-16,-1 32-1 15,4-23-9-15,4-2-7 16,0 2-17-16,3 2-7 0,1-7-7 15,-3 0-1-15,1-2 4 16,-6-1 5-16,-5 1 11 16,-6 0 7-16,-7-2 13 15,-5-4-1-15,-7-7-5 16,-3-4-7-16,-1-8-40 16,3-5-34-16,4-10-101 15,6-3-48-15,9-11-117 16,9-4-420-16,16-17 506 15</inkml:trace>
  <inkml:trace contextRef="#ctx0" brushRef="#br0" timeOffset="186054.57">23803 10264 1212 0,'13'2'499'0,"3"3"-296"0,5 5-29 15,-3 3-25-15,5 2-22 16,-5 3-26-16,-3 4-8 16,-3 2-15-16,-5 1-5 15,-7 4-7-15,1 0-9 16,-1 1-14-16,-8-4-9 0,2 0-11 16,-5-6-14-16,-3-8-84 15,13-1-56-15,-7-11-143 16,-4-4 157-16</inkml:trace>
  <inkml:trace contextRef="#ctx0" brushRef="#br0" timeOffset="191661.04">26279 10363 220 0,'0'-1'153'16,"0"0"2"-16,0 0-61 15,0 0-11-15,0 0 2 16,0 0 6-16,0-1 15 0,0 1 1 16,0 0 0-16,0 0-3 15,0 0-8-15,4-1-7 16,-4 1-18-16,0 0-12 16,0 0-16-16,4-7-6 15,-2-3 0-15,-2 2 3 16,-11-27 8-16,-1 30 0 15,-6-3-8-15,2 3-6 0,-3-2-11 16,0-2-5-16,2 10-6 16,0-4-2-16,5 11-4 15,1 2-3-15,1 3-4 16,4 7-5-16,0 9 0 16,2 8 2-16,6 12 4 15,1 5 3-15,2 8 1 16,3 7 0-16,-3-6 2 15,4-7 0-15,0-9 1 16,0-10-1-16,1-5 0 16,-5-2 0-16,-1-7 3 15,-3-6 3-15,-2-3 4 16,-2-4-5-16,-5-6-69 16,1-1-66-16,-2-2 73 15</inkml:trace>
  <inkml:trace contextRef="#ctx0" brushRef="#br0" timeOffset="191842.47">25987 10595 627 0,'2'-1'384'0,"7"-2"-60"16,8-3-98-16,2 2-11 15,3 1-73-15,1-3-29 0,-2 2-43 16,2 1-19-16,-1-3-25 15,-1 5-6-15,1 1-44 16,2 2-87-16,1 3 75 16</inkml:trace>
  <inkml:trace contextRef="#ctx0" brushRef="#br0" timeOffset="192243.69">26587 10628 730 0,'0'0'390'15,"0"0"-91"-15,0 0-14 16,-1 0-77-16,-1 0-42 16,1 0-66-16,-4 8-26 0,-3 4-33 15,-35 34-12-15,27-23-13 16,2 3-8-16,3-1-7 15,2-3 0-15,3-5-3 16,-1-2-5-16,8-3-68 16,1-2-57-16,-2-8-219 15,2-4 217-15</inkml:trace>
  <inkml:trace contextRef="#ctx0" brushRef="#br0" timeOffset="192466.03">26456 10647 740 0,'-5'-6'426'16,"-4"2"-84"-16,6 4-118 16,7 3-22-16,3 6-68 0,2 2-28 15,-5 0-40-15,1 3-18 16,4 4-19-16,-3-2-4 16,6 3-11-16,0-4-3 15,-2-3-4-15,2 1 0 16,-4-1-1-16,1 1-1 15,-3-2-64-15,-4-2-44 16,3-6-152-16,0-1 151 0</inkml:trace>
  <inkml:trace contextRef="#ctx0" brushRef="#br0" timeOffset="193378.8">26788 10485 882 0,'0'0'450'15,"3"1"-178"-15,0 0-54 16,-3-1-31-16,0 1-70 15,0 0-27-15,0-1-37 16,8 6-11-16,0-2-9 16,-3-2-4-16,1 0-11 15,-6-2-4-15,0 0-7 16,2 0-1-16,1 1 0 16,5 2 0-16,-7-3-1 15,-1 0 1-15,1 0-1 16,-1 0-1-16,0 0 2 15,0 0 1-15,0 0 3 16,0 0 1-16,0 0 0 16,0 0-3-16,0 0-6 15,0 0-23-15,0 0-80 0,-1 0-70 16,0 0 99-16</inkml:trace>
  <inkml:trace contextRef="#ctx0" brushRef="#br0" timeOffset="194802.89">27144 10510 375 0,'0'0'293'0,"0"0"27"16,0 0-102-16,0 0-7 16,0 0-59-16,0 0-24 15,0 0-32-15,0 0-19 16,0 0-15-16,-1 0-8 15,0-1-16-15,0 0-6 0,0 0-7 16,-1-1 0-16,1 1-3 16,0 0-1-16,0 0-2 15,0 0-3-15,0 0-4 16,0 0-3-16,0 0-3 16,0 0-2-16,0 0 1 15,-1 0-1-15,1-1 3 16,1 1 4-16,0 0 4 15,0 1 1-15,0 0-2 16,0 0-2-16,0 0-5 16,0 0-1-16,-1 0-1 15,0 0-1-15,1 0 0 16,-1 0 0-16,0-1-1 16,0 1 0-16,0 0 1 15,0 0 2-15,0-1 1 0,0 0 2 16,-1 0-1-16,1 0-1 15,0 0-2-15,0 0-2 16,0-1 0-16,0 1-2 16,0 0-1-16,0 0 0 15,0 0 0-15,0 0 1 16,-1 0 0-16,1 0 0 0,0 1 0 16,0 0 1-1,1 0 0-15,-1 0 0 0,0 0-1 16,1 0 0-16,-1 0 0 15,1 0 0-15,0 0-1 16,0 0 1-16,0 0-1 16,0 0 0-16,0 0 2 15,-1 0-1-15,0 0 0 16,0-1 2-16,0 1 0 16,-1 0-1-16,1 0 2 15,0 0-1-15,0 0-1 16,0 0 1-16,0-1-2 15,0 1 0-15,0-1 0 16,0-1-1-16,0 2-1 16,0 0 0-16,-1 0-2 15,1 0 0-15,0 0-1 0,0 0 0 16,0 0 0-16,0 0 0 16,0 0 1-16,-2 4 1 15,-4 6 0-15,5-3 1 16,-5-1 0-16,-25 29 0 15,28-30 0-15,2 1 0 16,1 0-3-16,0 5-3 16,1 0-3-16,-1 3 1 15,2 5 1-15,0-3 1 0,3 0 2 16,4 2 2-16,-2-12 1 16,4 2 1-16,1-6 1 15,-1-4 0-15,7 0 1 16,-2-10 2-16,2-1-1 15,2-6 0-15,-2-10-1 16,1 1-1-16,-4-6 1 16,-2 0-1-16,-2 1 3 15,-2-3-1-15,-4 0 3 16,-1 1 0-16,-1 8 2 16,-2 8 2-16,-2 8 2 15,0 5 3-15,-3 6-3 16,-1 5-3-16,-1 12-6 15,0 5-2-15,2 14-2 16,1 7 0-16,3 4 1 16,1 1-1-16,5-3 1 0,2-2 0 15,4-11 0-15,3 1-1 16,3-7 1-16,3-5 0 16,-4-6-3-16,-1-7-30 15,0-4-101-15,-6-5-71 16,2-7 116-16</inkml:trace>
  <inkml:trace contextRef="#ctx0" brushRef="#br0" timeOffset="196461.69">27484 10611 579 0,'-9'2'346'0,"-3"-1"-70"16,4-1-61-16,2 2-41 15,6-1-50-15,5 0-19 0,-5-1-38 16,0 0-14-16,0 0-21 16,0 0-8-16,0 0-11 15,7-2-3-15,10-7-4 16,27-26-2-16,-26 11-3 16,0-2 1-16,-8 4 2 15,-5 1 2-15,-7 6 9 16,-7 3 1-16,-5 3 2 15,-4 5 0-15,-1 1-5 16,-5 3-2-16,6 9-1 16,-3 2 1-16,13 8 2 15,4 4-2-15,4 2-4 16,7 2-5-16,-3 1-1 16,3-4 0-16,7-3 0 15,6-1 1-15,4-9-2 16,5 1 1-16,-1-6-4 0,-3-6-30 15,3 1-122 1,1-2-140-16,0-8 177 0</inkml:trace>
  <inkml:trace contextRef="#ctx0" brushRef="#br0" timeOffset="196787.34">27767 10495 875 0,'1'2'443'16,"3"1"-176"-16,-4 2-43 16,0-5-34-16,-1 0-62 15,0 10-28-15,0 14-45 16,-4 31-17-16,2-21-19 15,1 1-6-15,7 5-11 16,-2-1-2-16,10 5-1 16,1-2 0-16,2-4 0 15,-4-5 1-15,-8-14-36 0,9-6-30 16,-12-9-84-16,8-4-60 16,-7-13-214-16,-15-8 269 15</inkml:trace>
  <inkml:trace contextRef="#ctx0" brushRef="#br0" timeOffset="197044.11">27757 10556 874 0,'8'0'410'16,"2"-2"-171"-16,-1-2-34 16,7 4-65-16,-2 1-28 0,6 1-38 15,-3 2-12-15,3 1-20 16,-6 0-5-16,-4 5-5 15,2 1-3-15,-9 2-1 16,2 3 3-16,-6-2 1 16,-5 1 0-16,-3-6-5 15,2 2-4-15,-7-4-21 16,0-7-17-16,1 0-57 16,-10-4-45-16,10 0-145 15,-7-2-130-15,4-6 247 16</inkml:trace>
  <inkml:trace contextRef="#ctx0" brushRef="#br0" timeOffset="199626.98">28104 10419 596 0,'-1'-1'295'0,"-1"0"-102"16,-1-1-5-16,-3 1-43 15,1 2-16-15,-1 14-23 16,-27 46-16-16,32-20-31 15,1-1-15-15,5-5-25 16,3-3-9-16,5-10-7 16,4-2-2-16,-2-7-15 0,1-11-50 15,0 0-207-15,-2-8 184 16</inkml:trace>
  <inkml:trace contextRef="#ctx0" brushRef="#br0" timeOffset="199831.04">28020 10491 922 0,'-21'-1'428'0,"12"0"-173"15,2 0-58-15,6 1-46 16,1 3-44-16,7 1-54 16,6-1-17-16,5 1-17 15,6 2-5-15,-2-2-7 16,-1 2-2-16,-1-1-91 15,-1-1-80-15,3-1 103 16</inkml:trace>
  <inkml:trace contextRef="#ctx0" brushRef="#br0" timeOffset="200235.52">28274 10363 828 0,'10'0'383'0,"-7"11"-149"0,4 8-42 16,-7 7-21-16,0 9-34 16,-2 4-50-16,0 3-21 15,1 1-33-15,0-3-9 16,3-7-6-16,-2-12-3 16,2-1-4-16,0-14-2 15,-1-1-5-15,2 3-3 16,-3-11-2-16,4 5-2 15,2-7-1-15,1-5 2 0,3-2 2 16,-3-3 0-16,7 1 1 16,-4-1 1-16,6 5 4 15,-1 3 5-15,-9 1 9 16,5 5 7-16,-6 2 9 16,-2 3 5-16,-2 6 6 15,4 3-3-15,1 1-11 16,-5-2-8-16,3 1-14 15,0-2-7-15,0 0-69 16,0-1-56-16,4-5-172 16,-6-5 175-16</inkml:trace>
  <inkml:trace contextRef="#ctx0" brushRef="#br0" timeOffset="-210151.04">28610 10144 447 0,'0'-1'278'0,"0"0"3"0,0 0-32 16,0 1-52-16,-1 0-25 15,0 1-46-15,-6 13-18 16,-19 28-31-16,12-27-13 16,2-3-24-16,-5-3-6 15,6 1-11-15,3-3-3 16,1-1-7-16,5-1-4 15,1-2-3-15,-3-4-4 16,4-1-5-16,0 1-4 16,0 0-7-16,0 0-3 0,2-10-11 15,12-3-2-15,26-28 0 16,-28 23 2-16,0 7 14 16,-2 1 5-16,-3 3 8 15,-4 6 1-15,-2 0 7 16,-1-1 3-16,-1 3 5 15,0 0 4-15,0 1 3 16,-9 19 1-16,-20 25 0 16,14-28 0-16,1-2-3 15,0-2-3-15,6 1-6 16,1-7-3-16,7-1-4 16,-1-6-2-16,3 0-7 15,-1 0-3-15,0-1-8 16,0 0-8-16,13-6-3 0,4-12 1 15,27-28 7-15,-31 28 11 16,-3 13 11-16,-2-3 2 16,-5 6 8-16,-3 0 5 15,-2 6 7-15,1-3 3 16,0 0 2-16,-5 8-1 16,1 9-2-16,-36 30-3 15,29-29-9-15,4-2-3 16,-1-7-9-16,7-1-5 0,0-8-67 15,-1 0-49-15,10 2-126 16,-7-2-115-16,0 0 229 16</inkml:trace>
  <inkml:trace contextRef="#ctx0" brushRef="#br0" timeOffset="-209665.44">28711 10438 718 0,'0'-2'382'0,"0"1"-88"15,0 0-22-15,0 0-88 16,-1 0-30-16,0 1-56 16,-1 0-20-16,-11 8-32 15,0 5-13-15,-24 44-18 16,29-25-9-16,7 3-6 16,1-3-1-16,7-4-3 15,2-2 2-15,3-3 0 16,2 0 0-16,2-4-26 15,2-1-57-15,5-11-184 16,6-4 174-16</inkml:trace>
  <inkml:trace contextRef="#ctx0" brushRef="#br0" timeOffset="-209454.25">29059 10493 807 0,'-2'2'466'0,"-3"-2"-133"15,-2 6-86-15,-4 5-39 16,-5 7-102-16,-2 5-25 0,-2 6-46 16,0 3-16-1,4-3-13-15,5 0-2 0,2-10-4 16,5-4-3-16,3-6-63 16,1-5-49-16,-2-4-205 15,3 0 200-15</inkml:trace>
  <inkml:trace contextRef="#ctx0" brushRef="#br0" timeOffset="-209256.23">28864 10518 819 0,'11'0'399'0,"-7"1"-128"16,1 0-49-16,3 6-38 15,-5 2-25-15,2 8-40 16,10 3-22-16,-8 4-39 15,5 2-19-15,0-3-21 16,3 2-5-16,4 0-8 0,-4-3-4 16,-3-2-109-16,0-3-85 15,-1-7 116-15</inkml:trace>
  <inkml:trace contextRef="#ctx0" brushRef="#br0" timeOffset="-209004.5">29117 10427 1022 0,'12'9'429'0,"3"6"-253"16,0 2 2-16,-1 4-44 16,0 3-24-16,-3 6-30 15,-1-1-19-15,-7 8-27 16,-4-1-2-16,-7-3-10 15,-4 3-1-15,-2-9-6 16,1 0-4-16,2-7-32 16,2-6-32-16,4-8-94 15,-1-6-66-15,6-3 129 16</inkml:trace>
  <inkml:trace contextRef="#ctx0" brushRef="#br0" timeOffset="-208502.88">29634 10562 826 0,'-12'2'376'0,"3"-2"-160"16,1 3 7-16,3-3-33 15,-1-2-21-15,5 2-47 0,0 0-26 16,1 0-47-16,0 0-13 16,0 0-19-16,12 1-5 15,14 0-2-15,34 2-3 16,-20-2-2-16,0-1-1 15,1 0-1-15,-3 0 1 16,-13-1-46-16,-5 0-53 16,-14-3-154-16,-3 1 151 15</inkml:trace>
  <inkml:trace contextRef="#ctx0" brushRef="#br0" timeOffset="-208291.94">29737 10445 803 0,'1'2'419'16,"3"5"-153"-16,-1 8-55 15,2 7-17-15,-5 8-70 16,-5 3-24-16,0 3-48 16,-2-4-19-16,5-3-20 15,2-3-5-15,0-9-22 16,6-1-47-16,1-7-187 15,6-7 168-15</inkml:trace>
  <inkml:trace contextRef="#ctx0" brushRef="#br0" timeOffset="-207736.55">30479 10421 522 0,'2'-11'283'0,"-2"7"-44"16,1-2-20-16,-1-1 0 15,-1-1-35-15,-3-5-52 16,-25-31-28-16,6 29-42 0,-1 1-7 15,3 6-5-15,3 3-5 16,1 5-15-16,0 4-11 16,2 9-17-16,4 8-5 15,1 15-8-15,-2 3 2 16,6 13 4-16,1 1 4 16,7 3 2-16,5-1 2 15,1-9 1-15,1-2 0 16,-5-9-1-16,0-3-1 15,2-3-2-15,-6-6-22 0,2-8-74 16,2-3-58-16,-11-14-305 16,-2-4 300-16</inkml:trace>
  <inkml:trace contextRef="#ctx0" brushRef="#br0" timeOffset="-207585.5">30108 10555 518 0,'0'7'344'0,"5"-4"72"16,4 1-176-16,5-1-34 16,2-3-28-16,7 0-59 15,2 0-20-15,5 0-47 16,2 0-19-16,-3 4-33 16,1 3-56-16,-4 5-194 15,-1 1 170-15</inkml:trace>
  <inkml:trace contextRef="#ctx0" brushRef="#br0" timeOffset="-207116.29">30579 10607 992 0,'-17'9'459'0,"5"3"-190"16,0 5-58-1,-1 1-58-15,2 4-40 0,0 0-53 16,3-6-21-16,8 4-28 15,0-2-8-15,9-9-3 16,2 3-3-16,6-8 1 16,1-3 2-16,4-7-2 15,-2-3-1-15,1-11-1 16,-4-1 0-16,-2 1 5 16,-1 7 3-16,-6 8 7 15,-2-1 3-15,-5 8 6 16,-1-4-1-16,-2 4-5 15,1-2-4-15,0 0-10 16,-2 17-3-16,-1 31-1 16,4-28 0-16,4 10 3 0,1 1 0 15,-1 3 3 1,0 0 3-16,-2 0 2 0,0 1 2 16,-2-7 4-16,-2-1 4 15,-5-9 11-15,-3-7 5 16,-3-1 1-16,-1-3 0 15,-5-8-7-15,1-3-4 16,-4-7-7-16,1-4-9 16,3 0-37-16,3-3-27 0,12 1-69 15,3-1-46-15,14-2 108 16</inkml:trace>
  <inkml:trace contextRef="#ctx0" brushRef="#br0" timeOffset="-206257.75">31070 10630 861 0,'-1'0'391'15,"0"0"-191"-15,0 0 0 16,0 0-71-16,-5 0-33 15,-2-2-47-15,-4-6-15 0,-31-24-17 16,23 15-4-16,0 5-4 16,4 8-3-16,4 4-4 15,1 2-2-15,8 8-5 16,-5 2-2-16,3 10-3 16,5 5-1-16,-4 3 4 15,7-2 2-15,4-5 5 16,-2-6 2-16,4-5 8 15,1-8 2-15,5-4 2 16,1-7-2-16,8-9-7 16,1-4-2-16,-3-10-3 15,2-4 0-15,-4-5 3 16,-3 2 4-16,-5 1 4 16,-4 3 4-16,-7 7 7 15,-1 3 8-15,-4 9 19 16,-1 5 6-16,-1 9-5 0,0 4-9 15,1 12-24-15,-1 5-9 16,5 15 1-16,1 2 3 16,5 8 4-16,-1-2 1 15,5-8-6-15,2-4-5 16,4-13-3-16,3-3-1 16,5-7-2-16,0-3 0 15,6-6 0-15,4-2-1 0,0-9 0 16,-1-6-1-16,-3-1 2 15,-2-3 2-15,-12-1 6 16,-3 1 6-16,-10 0 9 16,-5 2 6-16,-7 4 2 15,-1 6-2-15,-1 4-10 16,-3 3-8-16,0 6-14 16,-4 5-4-16,4 6-5 15,7 11 1-15,6-2 5 16,5 8 0-16,4-6 1 15,4-5-2-15,6 2 0 16,-3-9-1-16,3 1-26 16,-2 0-27-16,0-2-107 15,14 1-85-15,-5-11 155 16</inkml:trace>
  <inkml:trace contextRef="#ctx0" brushRef="#br0" timeOffset="-205980.66">31629 10583 1001 0,'-8'9'432'15,"3"1"-215"-15,-1 4-67 16,-3 5-16-16,2 11-34 0,-1 6-41 16,1 4-11-16,3 9-24 15,0-3-9-15,0 2-9 16,2-3 0-16,2-9-3 15,0-6-2-15,3-14-18 16,4-4-35-16,-2-12-78 16,1-6-72-16,-1-17-189 15,1-5-61-15,-3-12 54 16,-1-4 87-16,-3-3 195 16,-4-4 103-16</inkml:trace>
  <inkml:trace contextRef="#ctx0" brushRef="#br0" timeOffset="-205775.04">31572 10536 687 0,'3'-14'357'0,"6"7"-87"16,3 5-53-16,2 3-66 16,5 5-28-16,3 4-44 0,1 1-12 15,-2 3-21-15,-3 0-7 16,-4 0-7-16,-7-3-4 16,-6 3-3-16,-1 5-1 15,-10-1-1-15,-3-2-1 16,-2 0-13-16,-2-4-13 15,3-4-38-15,2 3-30 0,4-10-112 16,1-1-117-16,4 2 191 16</inkml:trace>
  <inkml:trace contextRef="#ctx0" brushRef="#br0" timeOffset="-205511.17">31914 10404 1503 0,'-7'13'21'15,"2"1"-6"-15,-4 23 43 16,-6 3 3-16,4 10-8 16,-1-1-3-16,10-3-33 15,1-3-11-15,5-11-6 16,7-2-3-16,-5-11-15 0,5-4-9 15,2-5-35-15,-7-10-32 16,7-3-219-16,-1-3 213 16</inkml:trace>
  <inkml:trace contextRef="#ctx0" brushRef="#br0" timeOffset="-205343.64">31724 10580 920 0,'15'1'409'16,"4"-3"-247"-16,6 1-35 16,-3-1-16-16,1-2-57 15,3 4-10-15,-6-1-35 16,2-2-58-16,-4 2-127 16,-9-5-109-16,9 4 163 15</inkml:trace>
  <inkml:trace contextRef="#ctx0" brushRef="#br0" timeOffset="-204949.96">32038 10384 975 0,'0'1'366'0,"0"6"-272"16,1 1-27-16,-1 8 24 15,0 1 5-15,-3 11 0 0,1 4-7 16,-5 9-42-16,2 5-16 15,-5-1-17-15,0-8-3 16,3-6-5-16,-1-14-3 16,6-7-1-16,0 0-1 15,2-9-1-15,8 6-3 16,-5-11-2-16,1-4-1 16,6-3 1-16,-4-8 3 0,9 1 3 15,3 8 9-15,-3-4 16 16,2 9 7-16,-2 3 8 15,-2-4-3-15,-3 6-6 16,-1 4-2-16,-6 6-5 16,-1 4-1-16,-2 3-6 15,0 3-4-15,-1-4-9 16,0 0-1-16,1-3-45 16,0-6-41-16,0-2-94 15,0-1-51-15,1-4 138 16</inkml:trace>
  <inkml:trace contextRef="#ctx0" brushRef="#br0" timeOffset="-204773.74">32344 10128 1171 0,'5'6'407'16,"-7"0"-368"-16,-10 7-2 15,-5 6-5-15,-10 1-14 16,3 7-49-16,4-3-48 16,2 4 49-16</inkml:trace>
  <inkml:trace contextRef="#ctx0" brushRef="#br0" timeOffset="-204252.77">32511 10429 1098 0,'-4'-2'413'0,"-3"-1"-309"16,-2 2-16-16,-4 4-17 16,-2 2-24-16,-1 9-31 15,-11 6-9-15,9 8-7 16,3 3-3-16,6 6-3 15,12-3-2-15,-6-1-16 16,6-1-26-16,-3-9-38 16,5 1-26-16,14-10-113 15,-8-5 149-15</inkml:trace>
  <inkml:trace contextRef="#ctx0" brushRef="#br0" timeOffset="-203781.1">32578 10526 933 0,'-2'0'331'16,"1"4"-275"-16,-2 4-9 15,-2 15 25-15,0 5 1 16,-3 6-6-16,2-4-3 16,4-1-25-16,1-3-13 15,3-10-20-15,4-6-6 0,3-10-3 16,3 0-1-16,1-7 3 15,0-1-1-15,3-6-1 16,0-4 1-16,-1 1 4 16,1-2 8-16,-3 4 18 15,-2-1 8-15,-5 10 11 16,-5 3 0-16,-1 10-12 16,-4 5-6-16,-3 9-11 15,2 5-4-15,2 0-3 16,3-2-1-16,5 6 1 15,0 0-1-15,4 3 0 16,-1 3-1-16,-2-3 6 16,-2-2 9-16,-4 0 26 15,-5-4 15-15,-7-1 26 16,-5-4 7-16,-7-7 0 0,-4-2-9 16,-5-6-28-16,-1-3-17 15,-1-4-53-15,-2-7-37 16,8-2-70-16,3-8-35 15,13 1-44-15,10-5-20 16,7-4-122-16,9-2 215 16</inkml:trace>
  <inkml:trace contextRef="#ctx0" brushRef="#br0" timeOffset="-203491.71">32887 10306 1310 0,'18'16'447'16,"-5"0"-421"-16,1 7-12 16,-9 2 14-16,-2 5 29 15,0-1 8-15,2 4 6 16,-1-2-12-16,-4 2-24 15,-1-2-8-15,-3 2-9 16,-4-2-2-16,3-6-6 16,-5-1-6-16,-3-2-39 15,-1-6-34-15,-13 2-164 0,0 2-189 16,-8-4 270-16</inkml:trace>
  <inkml:trace contextRef="#ctx0" brushRef="#br0" timeOffset="-198174.81">24806 10337 483 0,'-4'-8'298'0,"-8"4"10"15,1-3-58-15,2 7-28 16,-3-3-31-16,3 3-52 16,1 1-20-16,3 1-46 15,4 2-21-15,4 3-34 16,5 2-13-16,10 6-11 15,3 2 1-15,9 2 0 0,-1 0 2 16,0 0 3-16,1-2 0 16,-11-3 1-1,8 2 2-15,-8-3 0 0,-4 0 1 16,-1-1 4-16,-10-3 3 16,-4 0 10-16,1 2 8 15,-8 2 13-15,-5 2 5 16,-5 2 4-16,1 4-1 0,-1-3-8 15,4-2-3-15,-7-6-11 16,3-1-6-16,-5 0-9 16,-3 2-3-16,-3 2-4 15,-2-3-2-15,7-1-4 16,3 0-5-16,10-2-32 16,3-3-38-16,3-2-102 15,4-1-67-15,4-3-196 16,-4 1 271-16</inkml:trace>
  <inkml:trace contextRef="#ctx0" brushRef="#br0" timeOffset="-195917.52">25851 11056 722 0,'-6'-5'339'0,"4"4"-176"16,-7-4-32-16,3 1-4 16,-3 1-49-16,3-2-11 0,3 3-13 15,-3-2-7-15,6 3-13 16,-1-2-9-16,5 3-15 16,-4 0-8-16,0 0-4 15,15 5 1-15,31 13-1 16,-22-9 1-16,-3-2 1 15,2 0 0-15,8 0 3 16,0-6 2-16,5 3 1 16,2 4 2-16,3-7-3 15,-1 7 0-15,5-5 0 16,5-3 0-16,2 6 2 16,0-4 0-16,3 7 1 15,1 0-2-15,2-2 1 16,3 4-1-16,4-2 1 0,2-4 2 15,6 7 3-15,-5-3 2 16,-2-4 3-16,-4 3 1 16,-3-6-1-16,2 0 0 15,3 0-1-15,1 2 0 16,-5 0-1-16,-2-2-2 16,-6 1-1-16,-5-2-1 15,-1 0 0-15,1 0 0 16,-1-1-1-16,-1 2-2 0,-1 0 0 15,2 2-1-15,3-1-1 16,0-3 0-16,-6 0 1 16,-7 0-1-16,1 0 1 15,-2 2-1-15,5 1 0 16,5 1-1-16,-2-1 0 16,3 0 1-16,-1-2 1 15,4 2 1-15,2-5 2 16,-5 2 2-16,-1-1 2 15,-1-1 2-15,0-1 1 16,3 0 0-16,1-2-2 16,-1 4 0-16,1 1-4 15,2-2 0-15,4 4-2 16,0-1-1-16,-5 1 0 16,-1 2 0-16,-6-3-1 0,2 1 0 15,5 1-2-15,0-1 2 16,2 2-2-16,1-1 1 15,1 1-1-15,-2 2-1 16,-5-1 1-16,0 1 0 16,-3-1 2-16,4 1 1 15,5-1 2-15,-3 0 2 16,0-1 1-16,-1 0 0 0,2 0-1 16,-6 0-3-16,-1 0-2 15,-5-1-1-15,4 2-1 16,1 1 1-16,4-1-2 15,0 0 0-15,-4 0 1 16,4-1-1-16,0 1 1 16,2 0 1-16,7-2 0 15,-5 1 2-15,-4 0-1 16,1-2 1-16,-7 0 0 16,8 1 1-16,1-1 0 15,-2 0-1-15,4 1-2 16,-1 1-2-16,4 0 0 15,-5 3 0-15,-8-2 0 16,5 2 0-16,-4-3 1 16,4 0 0-16,8 1 2 0,-11-3-1 15,0 1-2-15,1-2 1 16,1-1-1-16,3 0 0 16,-5-1 1-16,-3 0-1 15,0-2-1-15,-4-2 1 16,6 0 0-16,4-1 1 15,-2 2 0-15,1-1 0 16,-2 1-1-16,0 0 0 16,2 1 0-16,0 0-1 15,-6 0 0-15,-7 1 0 0,2 2-2 16,-5-2 1-16,11 2 1 16,3 0-2-16,-7-1 1 15,6 1 0-15,-1 0-1 16,4-1 1-16,5 0 0 15,-6-3 0-15,-2 0 0 16,-3-2-1-16,-2 1 1 16,6 2 0-16,0-1-1 15,3 2 0-15,2 0 0 16,-3 2-1-16,2 0 2 16,5 1-2-16,-7 1 1 15,-4-1 0-15,-9 0 1 16,-8-1 0-16,-9 0 0 15,-1 2 0-15,-6-1 0 0,-4-1-1 16,3 0 2-16,-2 1-1 16,-6 0-2-16,2 1 0 15,-2-2-9-15,-1 0-9 16,0 0-37-16,-1 0-30 16,1 0-60-16,-4 1-30 15,-16 6-69-15,-34 8-55 16,27-12 195-16</inkml:trace>
  <inkml:trace contextRef="#ctx0" brushRef="#br0" timeOffset="-124068.54">12270 13705 437 0,'3'3'220'0,"-1"1"7"15,0 1-35-15,-1-1-2 0,0 1-15 16,-1-4-58-16,0-1-14 16,-1 0-6-16,0 0 1 15,0-1-19-15,0-1-14 16,0 1-24-16,-2-1-8 16,-3-3-14-16,3-10-4 15,-29-27-2-15,30 29-3 16,3 3 0-16,2 1-2 0,7 5-4 15,2-1 0-15,1 5 2 16,3 0 2-16,-4 6 5 16,-2-1 1-16,-2 4 7 15,-1 0 4-15,-5-1 6 16,-1 1 1-16,-5-4-1 16,-2-1-5-16,-1-1-4 15,-2-1-3-15,0-2-6 16,-1 0-4-16,5-3-6 15,-4-2-3-15,7-2-8 16,-2 1-1-16,4-1-7 16,2 2 0-16,1 1 1 15,6 0 2-15,0 3 7 16,1 1 1-16,3 3 6 16,-6 1 1-16,1 2 3 15,-2 2 2-15,-1-3 0 0,4 2 2 16,-11-4 8-16,1-1 3 15,-5-1 3-15,5-1 1 16,0 0-7-16,-9 1-1 16,-7 1-5-16,-24 7-1 15,31-10-3-15,3 0-4 16,3-2-8-16,0-3-5 0,2 3-8 16,2 0-6-16,0 2-82 15,0 0-76-15,0-1 114 16</inkml:trace>
  <inkml:trace contextRef="#ctx0" brushRef="#br0" timeOffset="-123621.65">12468 13226 960 0,'0'1'346'0,"3"3"-212"0,0 1-42 16,2 3 31-16,-3 3 4 16,2 5-40-16,8 3-17 15,4 5-19-15,-1 1-11 16,-3-1-25-16,-4-5-3 15,-5-7 0-15,-1-5 1 16,-2-3 11-16,3 2 9 16,-5-6 8-16,-1-1 0 15,-5-8-10-15,-3-9-9 0,6-3-13 16,-7-5-4-16,4 1-7 16,11 2-3-16,2 3-4 15,9 3-2-15,5 4 0 16,-3 5 1-16,2 0 2 15,1 5 0-15,1 3 0 16,-1 1-52-16,-2 6-249 16,3 3 217-16</inkml:trace>
  <inkml:trace contextRef="#ctx0" brushRef="#br0" timeOffset="-123142.73">12875 13274 817 0,'-1'0'385'15,"0"0"-172"-15,0 0-58 16,0 0 0-16,0 0-69 16,-2 4-28-16,-1 14-21 15,-30 29-3-15,34-24-11 16,11 3-8-16,-1-9-9 15,4-3-2-15,4-4-3 16,-3-8 0-16,5-2 1 16,-2-2 3-16,-5-13 7 15,-4 2 2-15,-4-6 4 16,-3-3 3-16,-6 5 0 16,-1-2 2-16,-4 4-2 15,-1 2-2-15,-3 3-3 16,6 4-4-16,-8 3-9 0,-2 2-4 15,5 2-22-15,-1 1-32 16,10 5-88-16,10 3-58 16,5-2-230-16,0 1 271 15</inkml:trace>
  <inkml:trace contextRef="#ctx0" brushRef="#br0" timeOffset="-122782.58">13063 13306 780 0,'-2'0'410'0,"0"1"-110"16,2 5-44-16,-1-6-95 16,0 0-53-16,0 0-73 15,0 11-16-15,3 2-17 16,19 31-3-16,-3-34-6 16,5-3 1-16,-1-5 2 15,0-3 3-15,0-6 3 16,-2-4 4-16,-4-6 6 15,-3 2 6-15,-8 1 9 16,-7-3 4-16,-8 1 3 16,-7-3-4-16,-3 6-8 15,2 2-4-15,4 7-9 16,0 3-4-16,7 3-13 16,0 3-6-16,3 5-13 15,4 0-15-15,4 1-75 0,4-1-51 16,5-3-193-16,-1-3 219 15</inkml:trace>
  <inkml:trace contextRef="#ctx0" brushRef="#br0" timeOffset="-122585.72">13317 13118 689 0,'9'-1'344'0,"-12"16"-55"15,3 5-82-15,-5 12-26 16,-2-1-38-16,12 1-73 16,2 0-19-16,5-3-20 15,11 0-9-15,-2-9-14 16,3 0-6-16,-3-12-9 16,-9-4-43-16,14-2-167 15,-4-10 149-15</inkml:trace>
  <inkml:trace contextRef="#ctx0" brushRef="#br0" timeOffset="-122403.27">13352 13209 1049 0,'0'-4'494'16,"0"4"-171"-16,0 0-181 0,0 0-3 15,0 0-59-15,0 0-32 16,10 0-27-16,-1 2-6 15,12 0-11-15,23 2-3 16,-28-2-58-16,5-2-65 16,4 0 77-16</inkml:trace>
  <inkml:trace contextRef="#ctx0" brushRef="#br0" timeOffset="-121215.52">12162 13992 310 0,'1'-33'226'0,"-1"29"54"15,0 7-24-15,-1-8-23 16,0 5-19-16,0-1-42 16,0 0-16-16,0 0-30 15,-3-1-18-15,-7-1-34 16,2 1-15-16,-8 4-28 16,-28 7-10-16,20 6-16 15,6 3-5-15,-3 1-1 0,-5 2-2 16,14 6 1-16,-2 1 0 15,0 9 0-15,6 5 0 16,-2 4-1-16,-12-4 0 16,15 7 2-16,-3-2-1 15,6-2 2-15,5 2-1 16,3-2 0-16,3 3 1 16,-5 2 1-16,-2 0 2 0,-8 0 1 15,0 0 0-15,-5 6 1 16,0 0-1-16,-5-2 1 15,-4 1 2-15,-3-4 1 16,2 0 2-16,-8 2 5 16,-3-2 3-16,-3 2 6 15,-3-5 2-15,-1-2 0 16,18-17-4 0,0-1-1-16,-13 15 4 0,-2 7 0 15,18-7-1-15,2-12-8 16,5-2-8-16,8-1-10 15,-6-5-4-15,16 1-2 16,1 2 0-16,5-1 3 16,2 3 2-16,7 7 2 15,-5-6 2-15,-2 7 2 0,3 0 1 16,-11-1 2-16,0 6 0 16,-5 0 4-16,-5 0 1 15,-2 1 5-15,-1 0 2 16,-4-4 6-16,-6-1 2 15,0-3 2-15,-2-5-1 16,-3-1-3-16,1 0-2 16,2-7-2-16,0-6 0 15,3 2-3-15,3-3-2 0,2-1-3 16,3 6-3-16,0-7-4 16,3 0-2-16,-2 0-3 15,1-2-2-15,4 0-1 16,-1-1-1-16,3 0 0 15,1-1 1-15,-1 0 0 16,-2-2-14-16,0 2-78 16,-1-3-43-16,4 1-123 15,0-2-47-15,1-3 199 16</inkml:trace>
  <inkml:trace contextRef="#ctx0" brushRef="#br0" timeOffset="-120536.46">11147 16752 524 0,'0'0'259'0,"0"0"-47"16,-1 0-20-16,0 0-9 15,0 0-1-15,0 0-28 16,0 0-9-16,0 0-21 15,0-1-9-15,0 0-19 16,-1 0-8-16,1-1-13 16,0 1-4-16,-3-6-14 15,1 2-8-15,0-3-18 16,0 2-10-16,-2-2-18 16,2 4-4-16,2 2-11 15,0-6-1-15,1 7-2 16,0 0-1-16,0 0 2 0,0 0 2 15,0 0 8-15,0 1 3 16,0 0 5-16,0 0 3 16,1 4 4-16,2 7 2 15,-5-8 1-15,0 3-2 16,0-4-3-16,-1-1-3 16,-7 5-8-16,8-6-7 15,0 0-8-15,-4-2-2 0,5 1 1 16,-1-3 2-16,0-6 9 15,2 8 3-15,3-7 4 16,-3 8 0-16,8-4 2 16,-4 1 1-16,1 1 3 15,0 1 1-15,-4 1 8 16,-1 1 4-16,0 0 6 16,0 0 0-16,0 0-6 15,0 0-3-15,0 0-9 16,-1 7-4-16,0-7-31 15,0 4-33-15,-1-4-112 16,1 0-82-16,1 0 156 16</inkml:trace>
  <inkml:trace contextRef="#ctx0" brushRef="#br0" timeOffset="-117345.08">8244 16604 540 0,'-2'-1'329'0,"1"0"50"16,0 0-183-16,0 1-49 15,0 0-10-15,0 0-50 16,0 0-33-16,-3 5-35 16,-4 12-6-16,-5 34-6 0,13-27-2 15,0-10 1-15,0 1 1 16,0-8 6-16,-2-2 6 15,-1-1 4-15,-1-2 1 16,-3-4-8-16,3 0-10 16,-3-11-10-16,6-3-7 15,1-3-3-15,4-2 2 16,5 2 6-16,1-2 5 0,6 7 7 16,-2 1 5-16,2 7 5 15,1 3 0-15,-3 6-2 16,1 5-1-16,-4 5 1 15,0 5-1-15,-1-2-2 16,-7-6-2-16,4 4-3 16,-2 0 1-16,-4-6 0 15,-1-4 0-15,0-1-7 16,2-3-7-16,-2-1-8 16,0 1 0-16,0-1 6 15,0 0 2-15,0 0 5 16,3-6 1-16,1-2 0 15,-3 0 1-15,8 5-2 16,28-23 0-16,-28 28-2 16,4 3 1-16,-8 3 1 0,3 2 1 15,4-1 1-15,2 5 0 16,-2-10-1-16,0 4 1 16,2-3 0-16,-2-7 0 15,9 4 1-15,-3-5 2 16,-1-5 1-16,-3-4 1 15,-3-3 2-15,-7-5 0 16,-1 0 4-16,-6 5 1 0,-5 0 1 16,-1 4 2-16,-2 1-3 15,4 5-2-15,1 3-6 16,2 3-3-16,2 4-3 16,0 3-3-16,3 5 4 15,-4-3 2-15,3 5 4 16,3 0 2-16,0-4-1 15,8 4 1-15,-3-5-1 16,-2-5 0-16,1 1-2 16,-2-1-1-16,1-4 1 15,-1-5-1-15,-3 3 1 16,0-2-1-16,0 5-2 16,-2-1 0-16,0 0-1 15,0-1 0-15,0 0 1 16,0 1 0-16,0 0-1 0,0 0-3 15,0 0-2-15,4 0 0 16,7 3 1-16,3 4 0 16,25 18 3-16,-25-14-12 15,-2-11-75-15,2 3-54 16,2-5-185-16,-2-7 196 16</inkml:trace>
  <inkml:trace contextRef="#ctx0" brushRef="#br0" timeOffset="-117161.37">8802 16516 775 0,'5'3'358'0,"2"1"-116"15,-4 3-11-15,8 1-30 16,-1 2-32-16,0 2-82 16,5 5-31-16,0-2-31 15,-3-2-10-15,2 2-10 16,8 2-3-16,-9-13-89 15,-1 6-68-15,-3-8-224 16,-14-4 225-16</inkml:trace>
  <inkml:trace contextRef="#ctx0" brushRef="#br0" timeOffset="-116972.48">8942 16520 847 0,'8'4'398'0,"-15"3"-145"0,2 1-78 16,-1 9-82-16,-5-1-26 16,3 3-49-16,0 4-12 15,-1-6-6-15,3-2-9 16,3 1-112-16,6-6-126 0,-7 1 154 16</inkml:trace>
  <inkml:trace contextRef="#ctx0" brushRef="#br0" timeOffset="-116250.23">9319 16558 1168 0,'-8'-2'450'0,"0"1"-278"16,-2-3-77 0,-4 0 1-16,1 1-6 0,-2-2-22 15,2 3-27-15,0 2-6 16,3 0-10-16,2 4-7 15,2 3-19-15,0 3-9 16,3 6-10-16,3 4-2 16,5-1 2-16,4 6 2 15,1-11 4-15,1-4 3 0,2-6 4 16,1-6 5-16,0-3 1 16,1-7 2-16,-1-10-3 15,-2-7-5-15,-1-6-5 16,4 0-1-16,-7-2 2 15,-2 2 7-15,-2 3 6 16,-4 8 3-16,-5 8 6 16,0 8 2-16,-1 8 3 15,4 9 0-15,1 12 1 16,1 5 2-16,1 12 8 16,2 3 3-16,10-3 2 15,-3-2-3-15,13-8-9 16,-8-12-8-16,6-1-7 15,5-3-4-15,-4-9-1 0,2-6 0 16,-5-11-2-16,3-2 0 16,-7-6 2-16,2 3 4 15,-7-3 8-15,-10 0 6 16,0 7 9-16,-5 3 1 16,-3 10-5-16,1 3-4 15,-3 6-5-15,1 5 2 16,0 6 5-16,4 7 3 0,5 4-7 15,5 0-6-15,2-6-11 16,-2-7-4-16,-1-4-9 16,3-5-9-16,6-1-97 15,2 2-81-15,7-6 123 16</inkml:trace>
  <inkml:trace contextRef="#ctx0" brushRef="#br0" timeOffset="-116023.62">9700 16522 902 0,'0'19'478'0,"-2"5"-25"15,2 6-211-15,0 5-68 16,-1 3-13-16,3 2-71 16,4-5-31-16,4-1-50 15,3-2-7-15,-1-8-8 16,-2-9-22-16,-2-4-65 0,-2-2-41 15,-3-9-70-15,-2-3-31 16,-3-14-69-16,-5-10-56 16,-6-12 230-16</inkml:trace>
  <inkml:trace contextRef="#ctx0" brushRef="#br0" timeOffset="-115831.27">9702 16531 776 0,'9'-4'411'0,"1"4"-95"16,1 1-96-16,0 2-20 0,-1 4-35 15,1 2-28-15,-2 2-43 16,-1 2-18-16,-3 2-24 16,-3 5-8-16,-5-2-6 15,-4-3-1-15,-3 3-20 16,1-6-24-16,-1-5-79 16,6-5-62-16,-1-3-209 15,1-8 225-15</inkml:trace>
  <inkml:trace contextRef="#ctx0" brushRef="#br0" timeOffset="-115616.21">9936 16401 1122 0,'-1'23'468'0,"-2"11"-261"0,1 6-34 15,-4 0-64-15,6-1-30 16,4-9-60-16,5-5-15 15,-2-15-10 1,-4-5-10-16,1 0-69 0,3 6-60 16,2-10-238-16,6 4 239 15</inkml:trace>
  <inkml:trace contextRef="#ctx0" brushRef="#br0" timeOffset="-115459.1">9795 16518 1157 0,'1'3'461'0,"-1"-2"-270"16,9 3-58-16,3 0-44 16,3 0-8-16,9 4-42 15,-1-3-11-15,1 1-13 16,7 1-4-16,-8-7-56 16,-2-1-50-16,-1-5-144 15,-12-6-118-15,3-4 221 16</inkml:trace>
  <inkml:trace contextRef="#ctx0" brushRef="#br0" timeOffset="-115101.84">9982 16366 706 0,'1'-1'336'0,"-1"2"-66"0,6 6-13 16,-2 6 10-16,-3 8-17 15,4 4-72-15,-2 9-30 16,-1 3-53-16,0 1-26 15,-1-2-36-15,4-9-15 16,0-11-14-16,-4-2 0 0,7-7-3 16,-4-2-2-16,-2-3-30 15,3-2-11-15,-7-3-10 16,2 1 1-16,0 1 29 16,0 0 10-16,9-14 11 15,23-23 1-15,-22 29 2 16,1 6 1-16,-5 1 18 15,-2 2 11-15,-2 7 19 16,-2 0 4-16,2 6-18 16,2 2-18-16,0 0-140 15,6 1 472-15,6-15-296 16</inkml:trace>
  <inkml:trace contextRef="#ctx0" brushRef="#br0" timeOffset="-113797.93">11474 15948 561 0,'-31'-18'274'16,"28"13"-61"-16,6 4-9 15,-2-1-3-15,-1 1-16 16,-1 1-55-16,0 0-24 0,0 0-40 16,0 1-15-16,-7 13-19 15,-8 31-9-15,16-29-14 16,2-1-5-16,5-2-5 16,1 0-2-16,4-5 1 15,0-1 1-15,0-9 1 16,4-3 2-16,-1-6 4 15,-4-5 3-15,0-2 2 16,-7-4 5-16,-4-2 5 16,-4 1 1-16,-14 1 3 15,4 5-1-15,0 6-4 16,0 3-3-16,6 3-9 16,-3 5-7-16,1 6-14 15,3-1-6-15,3 11-65 16,8 0-48-16,3 2-145 0,2 1-142 15,7 0 267-15</inkml:trace>
  <inkml:trace contextRef="#ctx0" brushRef="#br0" timeOffset="-113177.54">11575 16023 718 0,'-29'-4'336'16,"23"4"-81"-16,6-1-38 15,-1 0-9-15,0 0-13 16,0 0-58-16,0 1-21 16,0 0-31-16,0 0-15 15,0 0-29-15,0 0-13 0,1 0-19 16,1 4-4 0,1 17-2-16,48 34-2 15,-22-23 1-15,0 4-1 16,3 1-1-16,2 2 1 0,2 8 0 15,3 2 1-15,2 4-1 16,-5-3 0-16,-1-10 0 16,-5-3 1-16,-6-8 3 15,-3-3 1-15,-6-5 3 16,-11-16 1 0,0 2 3-16,0-1 1 0,3-2 9 15,-5-4-7-15,-1-4-49 16,-1-2-47-16,0 5-145 15,0 0 137-15</inkml:trace>
  <inkml:trace contextRef="#ctx0" brushRef="#br0" timeOffset="-112580.74">12069 16657 976 0,'-7'0'441'0,"-1"-6"-197"0,-1 3-73 15,-1-2-7-15,0 0-51 16,-1 1-36-16,4-2-46 16,4-2-10-16,3 2-11 15,0 0-3-15,0 2-5 16,4 0-2-16,-3-3-2 15,10 4 0-15,-1-1 2 16,-4 3 3-16,3 1 1 16,-8 0 3-16,4 3 7 15,-3 0 5-15,-2-3 16 16,-1 0 4-16,0 0 2 16,-1 0-3-16,-1 3-11 15,-7 2-5-15,2-1-6 16,-2 0-4-16,-23 13-8 15,29-21-5-15,0 0-9 16,4 0-4-16,2-2-4 0,0 2 1 16,3-1 7-16,2 3 3 15,-5 0 9-15,2 2 6 16,2 3 9-16,-3 1 3 16,-1 1 6-16,-1 3 3 15,-8-2 1-15,0-1 0 16,3 0-3-16,-6-2-3 15,5-3-5-15,0 3-3 16,-4-3-8-16,7-1-3 0,-1-1-10 16,2 1-4-16,-1 0-6 15,2 0 0-15,0 0 4 16,0 0 4-16,0 0 4 16,0 0-3-16,0 0-54 15,7 0-69-15,2 0 82 16</inkml:trace>
  <inkml:trace contextRef="#ctx0" brushRef="#br0" timeOffset="-104890.77">16588 13458 720 0,'-1'-1'379'16,"0"0"-87"-16,0 0-27 0,0-3-52 16,-3-6-41-16,0 0-53 15,-18-27-17-15,9 23-26 16,-5 4-14-16,3 1-23 15,-1 1-8-15,2 7-14 16,5 1-7-16,0 3-15 16,5 6-8-16,-1 5-12 15,0 2-1-15,2 10-3 16,2-1 5 0,0 0 9-16,3 28 4 0,2 16 7 15,-1-8 2-15,2-11 2 16,-1-9 0-16,4-6 2 15,1-6 1-15,-4-6 2 16,-1-5 3-16,-3-7-14 16,-2-3-42-16,-1-8-163 15,-2 1 141-15</inkml:trace>
  <inkml:trace contextRef="#ctx0" brushRef="#br0" timeOffset="-104661.37">16254 13626 995 0,'0'-9'432'16,"0"8"-187"-16,1 1-26 15,3 1-58-15,-4-1-14 0,0 0-64 16,4 0-25-16,15-1-24 16,34-1-7-16,-25 1-13 15,0 0-4-15,0 1-7 16,2 2-2-16,0 2-58 15,8 4-55-15,1 3-192 16,-1 2 186-16</inkml:trace>
  <inkml:trace contextRef="#ctx0" brushRef="#br0" timeOffset="-103475.91">16731 13709 537 0,'0'-1'312'0,"0"0"18"15,0 0-55-15,-1 0-38 16,0 0-26-16,0 1-85 16,0 0-34-16,0 0-45 0,-1 3-16 15,-4 16-16-15,-1 28-3 16,9-28-3-16,4-2-2 15,4 0-3-15,1-4-2 16,3-2-1-16,-1-3-1 16,5-7-3-16,-1 0-11 15,1-5-8-15,-2-4-1 16,-1-7 1-16,-8-3 11 0,3-1 9 16,-5 0 3-16,-7 5 5 15,5 2 3-15,-7 5 3 16,7 3 1-16,-2 4-1 15,-5 1-4-15,3-1-8 16,0 0-1-16,0 22-3 16,8 36 2-16,4-22 3 15,-5-2 3-15,8-1 6 16,-6-4 4-16,-2-5 9 16,1-2 5-16,-5-5 13 15,0-3 7-15,2-4 16 16,-5-1 7-16,-6-4 7 15,0-3 1-15,-5 0-14 16,3-2-9-16,-5-2-23 16,-1-2-12-16,-7-4-35 15,-2-2-34-15,8 2-75 0,3-2-47 16,11 0-143-16,3 1 194 16</inkml:trace>
  <inkml:trace contextRef="#ctx0" brushRef="#br0" timeOffset="-103218.73">17284 13735 1260 0,'0'7'521'0,"-6"-4"-248"15,-1-1-45-15,2 2-73 16,-1-1-9-16,0 2-87 16,-1 3-33-16,0 3-23 15,-1 1-3-15,0-1-24 16,-2-2-37-16,3-4-89 16,-1-1-77-16,3-5 138 15</inkml:trace>
  <inkml:trace contextRef="#ctx0" brushRef="#br0" timeOffset="-102696.46">17751 13528 710 0,'31'-37'393'0,"-35"30"21"16,-3-3-174-16,-1 0-61 16,-2-2-2-16,-4 1-58 15,-2 3-28-15,-2 2-27 16,0 6-10-16,2 0-19 16,0 0-8-16,5 5-17 0,2 1-10 15,2 7-10-15,2 5-4 16,2 12 1-16,1 4 4 15,2 14 5 1,3 2 0-16,3 5 2 0,-1-1 0 16,3-7 1-16,-1-2 1 15,0-7 1-15,2-5 2 16,-5-8 2-16,-1-7 0 16,-3-7-82-16,1-3-58 0,-3-7-186 15,-2-8 186-15</inkml:trace>
  <inkml:trace contextRef="#ctx0" brushRef="#br0" timeOffset="-102510.67">17487 13638 1126 0,'-3'-4'457'0,"3"4"-226"15,8 1-63-15,4-1 2 16,8 1-29-16,3-1-74 15,1-2-18-15,3 2-24 16,3-2-12-16,6 2-86 16,3 2-82-16,8 1-442 15,11 5 391-15</inkml:trace>
  <inkml:trace contextRef="#ctx0" brushRef="#br0" timeOffset="-102050.64">17964 13693 1076 0,'-41'28'438'0,"36"-27"-268"16,5-1-25-16,3 0-22 16,-3-1-35-16,0 1-32 15,0 0 3-15,2 0 6 16,7 0-5-16,5-1-15 15,22 1-10-15,-21 1-15 16,1 2-7-16,1 3-9 16,0-1-1-16,-3 3-1 15,-5 1 2-15,-4 2 4 16,-6 1 2-16,-9 4 6 16,-7-2-1-16,-4 1 1 15,0 0-1-15,5-3-2 16,-1-3-1-16,7-1 2 15,5-2 4-15,-1-4 6 16,6 3 3-16,4-4 2 16,4 2 2-16,5 0 6 0,0 1 5 15,9-1 3-15,-1-3 1 16,1-1-7-16,2 0-7 16,-10-3-11-16,-2 2-7 15,-3 1-60-15,-2-2-67 16,-2 1-217-16,5-7 205 15</inkml:trace>
  <inkml:trace contextRef="#ctx0" brushRef="#br0" timeOffset="-101134.84">19045 13625 563 0,'-33'-20'361'31,"17"10"87"-31,0 0-176 0,10 7-74 0,4 3-26 0,0 7-86 16,1 3-34-16,1 8-23 15,3 3-1-15,0 0-5 16,3 0-4-16,1-7-6 16,-2-3-3-16,4-4-5 15,1-2-1-15,-1-3-2 16,0-2-2-16,-2-3-8 16,1-4-1-16,4-3-1 15,-2-3 3-15,1 0 8 16,-4 0 3-16,-1 4 0 15,-1 3-2-15,-1 4-1 16,-2 4-1-16,2 4 4 16,3 5 3-16,0 1 17 15,4 2 10-15,-1-3 16 16,1-1 4-16,0-3 0 16,-1-2-2-16,0-3-9 0,-3-2-3 15,2-2-7-15,0-1-8 16,-1-1-13-16,-1-5-30 15,1 0-95-15,1 0-52 16,1-1-139-16,-2 4-145 16,2 3 298-16</inkml:trace>
  <inkml:trace contextRef="#ctx0" brushRef="#br0" timeOffset="-100992.73">19327 13636 641 0,'59'-21'417'16,"-53"31"-13"-16,-1 3-134 15,-1 2-34-15,-3 1-77 16,6-1-48-16,-7-3-61 16,0-3-20-16,6-2-44 15,-7-2-68-15,9-5-212 16,1-1 195-16</inkml:trace>
  <inkml:trace contextRef="#ctx0" brushRef="#br0" timeOffset="-100809.42">19285 13484 1202 0,'1'1'461'0,"3"2"-318"0,3 1-41 16,3 1-23-16,3 0-30 16,5 1-152-16,5-3-114 15,6 0 135-15</inkml:trace>
  <inkml:trace contextRef="#ctx0" brushRef="#br0" timeOffset="-100626.71">19557 13440 963 0,'-4'11'441'0,"3"4"-163"16,1 8-53-16,-7 8-60 15,4 4-44-15,2 3-81 16,1-3-14-16,10-2-16 15,3-6-2-15,8-8-5 16,2-3-2-16,0-8-10 16,-3-4-39-16,-3-4-139 15,-3-4-189-15,-7-5 232 16</inkml:trace>
  <inkml:trace contextRef="#ctx0" brushRef="#br0" timeOffset="-100450.68">19463 13551 1058 0,'-3'0'466'0,"3"5"-225"16,5 0-111-16,3 1-21 15,9 4-39-15,3-5-22 16,8 1-22-16,1-2-10 16,0-2-44-16,-2-1-58 15,-1-1-166-15,-1-4-162 16,-2 1 252-16</inkml:trace>
  <inkml:trace contextRef="#ctx0" brushRef="#br0" timeOffset="-100086.22">19726 13439 1095 0,'1'3'460'0,"1"6"-262"16,0 2-37-16,1 9-37 15,-1 3-29-15,2 7-27 16,1 3-5-16,0-2-9 15,2 0-10-15,-2-4-21 16,2-7-5-16,-2-9-8 16,-1-3 1-16,-1-5 0 15,-2-1-1-15,0-2-8 16,-1-1-4-16,0 0-6 16,0 0 0-16,3-2 5 0,8-9 4 15,27-31 4-15,-28 30 2 16,-4 4 23-16,-2 4 8 15,3 6 16-15,-2 5 9 16,2 10-3-16,5 2-6 16,-9 3-14-16,3 0-10 15,3-2-21-15,1-4-40 16,8-6-151-16,7-5-35 16,22-8 109-16</inkml:trace>
  <inkml:trace contextRef="#ctx0" brushRef="#br0" timeOffset="-99707.87">20704 13384 1098 0,'0'0'444'0,"-3"4"-264"15,1 1-39-15,1-5-19 16,-1 17-37-16,-2 46-47 16,3-21-9-16,3 0-7 15,3-3-5-15,4-5-9 0,3-5-3 16,1-10-16-16,4-2-29 16,2-8-100-16,2-5-66 15,-1-6 120-15</inkml:trace>
  <inkml:trace contextRef="#ctx0" brushRef="#br0" timeOffset="-99055.27">20889 13564 892 0,'2'6'394'0,"-1"8"-173"16,-1 5-19-16,1 2-18 16,1 0-37-16,6-5-65 15,0-4-19-15,-1-4-26 16,2-3-7-16,-5-4-9 15,10-1-2-15,-6-7-5 16,-1-2-2-16,5-5-2 16,-9-2 0-16,-2-1 4 15,-1-1 0-15,-13 0-1 16,3 2-1-16,-6 2-4 16,2-1-2-16,1 5 2 15,-2 0 2-15,5 3 2 16,3 7-2-16,3 4-3 0,0-2-7 15,5 4-9-15,0-1-3 16,8 0-1-16,-3-2 2 16,0 0 5-16,12 2 2 15,-1-1 1-15,-4-4 0 16,5 0-1-16,-6 0 2 16,2 3 1-16,2 0 1 15,-5 2 0-15,-2 0 1 16,-4 7 2-16,-1 0 0 15,-2 7-1-15,3-3 1 0,3-1-2 16,2-4 1-16,4-5 2 16,-2-4-1-16,0-4 3 15,0 0-1-15,-2-6-2 16,0-1-1-16,-3-2-1 16,-1-1 0-16,-2 0 3 15,-2 5 2-15,-1 2 2 16,-1 4 0-16,0 3-2 15,0-2 0-15,0 0 4 16,0 0 3-16,0 2 15 16,4 7 4-16,1-3 1 15,1-3 0-15,7 5-6 16,27 7-2-16,-28-23-6 16,-1-5-3-16,0-1-18 15,-1-3-26-15,-1 3-85 0,0-1-61 16,-2 1-491-16,-2 3 449 15</inkml:trace>
  <inkml:trace contextRef="#ctx0" brushRef="#br0" timeOffset="-98749.96">21354 13691 1043 0,'16'8'461'0,"-9"-3"-178"16,0-1-53-16,-3-4-56 15,3 0-37-15,5-8-92 16,1-5-16-16,-1-8-12 16,2-3-4-16,-7-1-2 15,-4 4 3-15,1 6 9 16,-8 0 3-16,-3 6 5 16,2-1 0-16,-7 6-3 15,6 3-4-15,0 4-11 16,-2 6-9-16,4 5-13 15,-2 3-7-15,1 5-2 16,-1 0 2-16,6-1 2 16,2-1-6-16,4-8-99 15,8-3-78-15,4-8-192 0,10-2 223 16</inkml:trace>
  <inkml:trace contextRef="#ctx0" brushRef="#br0" timeOffset="-98464.24">21630 13536 1069 0,'-7'-4'510'16,"-2"3"-195"-16,-1 1-53 16,-2 6-79-16,0 5-50 15,2 6-72-15,1 0-24 0,8 4-25 16,3-1-3-16,8-1 3 16,4 2 2-16,1-4 5 15,0-3 3-15,-2-2 4 16,-1-1 0-16,-6-2 4 15,0-3 2-15,-6-2 9 16,-3 1 2-16,-7-3-22 16,-2 0-28-16,-2-2-86 15,-2-2-45-15,5-3-117 16,1-2-60-16,10-5 202 16</inkml:trace>
  <inkml:trace contextRef="#ctx0" brushRef="#br0" timeOffset="-98275.81">21834 13403 1072 0,'7'12'479'0,"0"3"-207"16,-6 13-127-16,-5 5-18 16,1 10-38-16,1 1-29 15,10 0-31-15,6-6-10 16,2-12-14-16,-1-5-5 15,-1-12-63-15,-1-6-54 16,2-5-268-16,-1-7 244 0</inkml:trace>
  <inkml:trace contextRef="#ctx0" brushRef="#br0" timeOffset="-98121.03">21720 13492 1318 0,'-5'0'540'0,"5"0"-308"15,5 0-53-15,-5 0-53 16,1 0-24-16,27 7-59 16,31 4-14-16,-21-7-99 15,-1 0-101-15,12-2 108 16</inkml:trace>
  <inkml:trace contextRef="#ctx0" brushRef="#br0" timeOffset="-97690.84">22687 13479 1190 0,'31'-25'461'16,"-26"10"-295"-16,-5-2 4 15,-5 0 16-15,-2 0-38 16,-8 2-59-16,-1 3-16 16,-4 5-26-16,2 1-14 15,1 7-32-15,3 1-10 0,4 11-18 16,1 5-4-16,6 10-1 15,1 7 5-15,4 10 10 16,5 7 5-16,1 2 7 16,3 2 2-16,3-9 4 15,-2-5 1-15,0-13 1 16,-3-3 1-16,-3-10-20 16,-4-5-41-16,-6-7-128 15,-5-5-98-15,-9-10-180 16,1-3 271-16</inkml:trace>
  <inkml:trace contextRef="#ctx0" brushRef="#br0" timeOffset="-97366.31">22480 13545 868 0,'8'-6'398'0,"10"6"-139"0,-3-1-38 15,6 1-27-15,3 0-27 16,1-1-66-16,4 2-20 15,-3 0-37-15,1 2-14 16,0 3-18-16,0 3-4 16,0 5-3-16,-4 1 0 15,-3 1 2-15,-7-1 1 0,-6 0 8 16,-2 0 5-16,-7-5 11 16,1 1 3-16,-2-6 1 15,-4-3-2-15,5-1 3 16,-5-1 0-16,0-4-7 15,0 0-8-15,1-9-20 16,3 0-8-16,3-5-13 16,2-2-20-16,8-1-75 15,4 3-55-15,9 1-204 16,2 3 233-16</inkml:trace>
  <inkml:trace contextRef="#ctx0" brushRef="#br0" timeOffset="-97029.14">22942 13659 855 0,'3'9'455'0,"0"-1"-69"15,6-3-214-15,-2-4-25 16,5-6-49-16,8-4-33 16,2-11-34-16,5-5-12 15,-4-3-8-15,-6 4 1 16,-8 6 9-16,-6 2 9 15,-8 7 11-15,-6-1 2 0,-8 5-7 16,2 2-5-16,-1 4-7 16,4 6-4-1,3 2-6-15,3 5-6 0,8 2-7 16,-1 4 0-16,7 2 6 16,2-1 3-16,3-2 5 15,2-4-1-15,7-6-6 16,1-2-13-16,4-6-82 15,5-1-59-15,3-5-324 16,-1-1 303-16</inkml:trace>
  <inkml:trace contextRef="#ctx0" brushRef="#br0" timeOffset="-95910.14">23254 13661 930 0,'34'14'481'0,"-29"-14"-71"15,4-3-220-15,0-4-28 16,0-7-56-16,7-2-51 16,-1-8-35-16,0-2-4 15,0 5 1-15,-11 1 3 16,-6 3 9-16,-10 4 5 16,-1 0-1-16,-2 3-6 15,-2 8-11-15,4 1-7 16,-8 8-10-16,5-1-5 0,5 6-4 15,2 1 0-15,9-1 4 16,5 3 4-16,6-6 4 16,1 1 3-16,3-4 3 15,0-1-1-15,-3-3-2 16,0-1-1-16,-2 4-2 16,-6-2 0-16,-4 7 2 15,-2 6-1-15,-8 10-1 16,3 3-2-16,-2 13-6 15,2-2-2-15,7 0 0 16,3-1 1-16,10-9 3 16,2-5 2-16,0-9-1 15,1-6 1-15,-1-4-10 16,1-5-12-16,4-1-34 16,-1-6-5-16,-2-5 5 15,-4-3 10-15,-11-7 37 0,-4 0 4 16,-12-5 0-16,-2 1 2 15,-10-2 9-15,-1 3 18 16,0 8 33-16,0 5 12 16,5 9 6-16,6 2-11 15,6 3-25-15,5 2-12 16,8-1-16-16,-2-2-4 0,10 2-6 16,2-1-4-16,6-4-4 15,7-4-2-15,1-7-3 16,-1-4 0-16,-1-5-3 15,-2-2-1-15,-7 0 6 16,3 1 4-16,-8 4 11 16,-1 4 8-16,-9 4 7 15,-1 2 5-15,-2 6 14 16,-2 2 0-16,2 7-5 16,-2 5-1-16,-1 9-12 15,0 1-2-15,5 0-2 16,4 0-3-16,3-9-7 15,3-2-5-15,1-7-6 16,2-1-8-16,8-8-13 16,-3-5-8-16,0-2 1 15,-4-3 4-15,-6 1 17 0,-3 2 9 16,-5 0 8-16,0 2 5 16,-3 3 2-16,-1 2 5 15,1 5 0-15,0 4-1 16,-1 7-3-16,0 3-3 15,2 6 1-15,1 1 2 16,5-1-1-16,4-4 0 16,8-5-3-16,6-1-2 15,6-10-1-15,2-5-2 0,5-4 0 16,-3-4 0-16,-9-1 1 16,3 1 2-16,-16-1 6 15,-3-3 5-15,-7 3 9 16,-11-4 1-16,2 1-1 15,-4 2-1-15,3 3-3 16,-2 4 0-16,1 8-5 16,0 2-6-16,1 9-11 15,4 7-7-15,3 5-5 16,3 3 2-16,4-2 3 16,2-2 1-16,4-7 1 15,6-3-2-15,-1-3-38 16,6-6-40-16,-2-4-92 15,1-3-77-15,1-9-160 0,-3-4-105 16,-2-1 325-16</inkml:trace>
  <inkml:trace contextRef="#ctx0" brushRef="#br0" timeOffset="-95600.21">23950 13595 1011 0,'-2'-1'494'16,"-1"1"-161"-16,4 3-68 15,-1-3-77-15,-1 0-24 16,-1 4-60-16,-1 10-23 15,1-2-47-15,0 24-18 16,4-30-11-16,-1-5-2 16,-1 0-3-16,0-1-3 0,0-1-4 15,0 0-1-15,0 0-3 16,0-1 1-16,0 1 4 16,0 0 2-16,4-10 4 15,2 1 1-15,26-26 10 16,-19 29 5-16,-4 4 17 15,-4 0 7-15,-3 5 2 16,-1 4-1-16,-3 8-14 16,1 4-9-16,1-1-11 15,2 2-7-15,5-9-38 16,1-2-35-16,2-4-114 16,5-4-18-16,7-1 118 15</inkml:trace>
  <inkml:trace contextRef="#ctx0" brushRef="#br0" timeOffset="-95203.22">24270 13499 1395 0,'1'-7'590'16,"-11"10"-285"-16,-3 1-107 0,-1 5-68 15,-2 3-29-15,3 3-70 16,4 4-13-16,6-1-11 15,4 2-1-15,8-3-4 16,3 1-2-16,7-5 0 16,3-4-4-16,4-6-23 15,3-3-18-15,0-10-54 16,0-2-41-16,-7-5-64 16,-2 0-24-16,-5 4-4 15,-8-3 31-15,-3 5 94 16,-3 1 54-16,-1 5 137 15,0 3 41-15,1 7 45 16,-1-5 10-16,-1 0-41 16,0 10-19-16,-1 7-37 15,-4 27-18-15,6-31-32 16,3-1-10-16,4-4-15 16,1-5-17-16,2-3-75 0,-2-1-70 15,-3-9 91-15</inkml:trace>
  <inkml:trace contextRef="#ctx0" brushRef="#br0" timeOffset="-95049.37">24392 13410 1232 0,'-2'2'493'0,"8"3"-302"16,-1-1-46-16,-2-1-39 15,5 1-33-15,-2 0-85 16,5 2-59-16,6-1-178 15,6 1-285-15,8-1 341 16</inkml:trace>
  <inkml:trace contextRef="#ctx0" brushRef="#br0" timeOffset="-94706.34">24591 13597 821 0,'7'3'449'16,"2"-1"-118"-16,3-2-146 15,1-1-45-15,1-5-74 16,2-1-23-16,-2-4-19 16,-2-5-2-16,-4 4 7 0,-4 1 7 15,-4 3 12 1,-4-2 4-16,-4-1 5 0,0 1 2 16,-3 4 3-16,-1 2-3 15,-1 7-11-15,0 1-9 16,3 2-21-16,3 7-9 15,1 2-10-15,4 2-6 0,3 0-2 16,4-1-1-16,9-4-23 16,1-2-36-16,6-6-82 15,1-4-56-15,2-4-201 16,1-5 260-16</inkml:trace>
  <inkml:trace contextRef="#ctx0" brushRef="#br0" timeOffset="-94495.27">24891 13461 800 0,'-6'-3'457'0,"5"6"7"16,1 0-172-16,0-3-65 15,0 0-21-15,0 0-65 16,0 0-26 0,3 15-41-16,10 27-8 0,-5-24-10 15,-1-3-5-15,-3-1-7 16,3-2-9-16,-8-2-9 0,-2 0 0 15,3-2 4-15,-8 1-2 16,-4-3-48-16,-3-4-42 16,-4-2-113-16,5-2-69 15,-3-2 203-15,-9-1-27 16</inkml:trace>
  <inkml:trace contextRef="#ctx0" brushRef="#br0" timeOffset="-83218.4">12528 14131 461 0,'-35'-20'215'16,"29"19"-50"-16,1 0-20 15,4 0-7-15,0 1-16 16,0-1-46-16,0-1-14 16,1 2-18-16,-1-1-6 15,-1 1-16-15,2 0-8 16,0 0-11-16,0 0 0 15,0 0 2-15,0 0 3 0,0 0 3 16,0 0 1-16,0 0 1 16,0 0 0-16,2 4 1 15,8 3 1-15,0 1 2 16,28 26-1-16,-24-23-1 16,-1 1-1-16,3 2-4 15,3 4 0-15,-4-1-4 16,-3 3 1-16,-1 2-1 15,-2 3 0-15,-4 2 3 16,0 2 0-16,-5 0 3 16,-2 2 0-16,-3 0-2 15,2-3-2-15,1-2-2 16,-1 0-1-16,0-6-1 16,3-1-1-16,1 0-3 15,5-1 0-15,3-1-1 16,1 0 0-16,5-1 0 0,2-2 1 15,5 4 0-15,2-1 3 16,2-1 2-16,1 5 1 16,0-6 1-16,9 6 0 15,-14-2 0-15,0-1 1 16,-3 4 1-16,-13 0-2 16,9 4 1-16,-4 2 0 0,-4 5 0 15,1 0 1 1,-4 5 1-16,0 0-2 0,-1-1 1 15,1-2 0-15,7-4 3 16,-4-6 2-16,6-4 1 16,-2-1 1-16,0-3 0 15,-1 0 1-15,3-1 3 16,2-2-1-16,4-3 1 16,3 4-2-16,-5-6 3 15,1 0 1-15,-3 3 1 16,-1-2 1-16,-4 0 4 15,-2-5 5-15,-5 1 12 16,-1-2 7-16,-3 4 3 16,-4 3-4-16,0-2-10 15,0 0-7-15,2-4-13 16,1-3-5-16,0-2-64 16,1-1-62-16,0 1-42 0,1 0 71 15</inkml:trace>
  <inkml:trace contextRef="#ctx0" brushRef="#br0" timeOffset="-82612.86">13285 15500 780 0,'0'0'356'0,"0"0"-126"15,0 0-28-15,0 0-21 16,0 0-26-16,0 0-59 16,0 0-18-16,0 0-30 15,0 0-12-15,0-1-24 0,0 0-10 16,0 0-11-16,0 0-5 16,0 0-2-16,0 0 1 15,9-2 5-15,1 1 4 16,1 5 4-16,26 16 2 15,-30-4 3-15,0-2 2 16,-9-2 6-16,2-3 3 0,-8-1 8 16,-1-4 4-16,0-1 5 15,-4-2-2-15,6-1-5 16,-2-2-4-16,4-5-16 16,1 1-6-16,2-3-11 15,2 1-3-15,5 3 1 16,2-1 1-16,3 0 6 15,1 4 3-15,-4 1 7 16,-2 2 4-16,-4 0 4 16,-1 0 2-16,-1 0 2 15,-1 0-9-15,1 0-66 16,0 0-76-16,0 0 84 16</inkml:trace>
  <inkml:trace contextRef="#ctx0" brushRef="#br0" timeOffset="-77851.65">11076 17015 810 0,'-15'5'371'16,"-1"1"-145"-16,10-6-21 16,6 0-33-16,-2 3-23 15,1-3-46-15,1 0-20 16,-1 0-31-16,-1 4-14 0,1 16-23 16,-4 29-5-16,9-24-5 15,2-2-1-15,5 0-3 16,2-4-1-16,0-6-1 15,0-4 0-15,0-8 1 16,1-1 2-16,-2-6-1 16,-1 0-1-16,0-3 1 15,0-4-1-15,-2-2 2 16,0-3 1-16,-5 2 2 16,0 5 1-16,-3 8 3 15,1-1 2-15,-2 4-2 16,0 0-3-16,0 0-8 15,0 0-5-15,0 0-3 16,3 18 0-16,8 34 5 16,-5-24 0-16,-1 3 3 0,-2 7 1 15,2-1 1-15,-1 0 2 16,-2 1 1-16,1-3 2 16,-4-6 5-16,-1-3 7 15,-4-7 26-15,-3-3 15 16,-1-5 19-16,-4-1 4 15,-3-9-12-15,0-2-10 16,-3-7-24-16,2-1-14 0,-1-6-22 16,4 0-10-16,4-5-11 15,3 1-5-15,6 1-66 16,4 1-47-16,12-2-155 16,8 0 174-16</inkml:trace>
  <inkml:trace contextRef="#ctx0" brushRef="#br0" timeOffset="-76693.36">13667 15573 591 0,'0'-1'347'16,"0"-1"-26"-16,0 1-36 15,0 0-71-15,-1 1-40 16,-1 0-65-16,1 0-20 0,-12 18-31 16,-28 34-11-1,26-21-23-15,0-4-9 0,2 1-8 16,2-2-3-16,2-10-1 16,6 2 1-16,0-9-48 15,2-6-55-15,1 0-206 16,2-5 193-16</inkml:trace>
  <inkml:trace contextRef="#ctx0" brushRef="#br0" timeOffset="-76494.24">13540 15584 811 0,'-1'2'330'0,"4"3"-138"15,3 3-33-15,4 7-6 16,7 5-6-16,3 4-50 15,-1 0-11-15,4 0-8 16,-1-2-11-16,-2-8-26 0,-2 1-11 16,-2-4-14-16,-4 2-1 15,-5-6-55-15,0 0-81 16,-3-3 78-16</inkml:trace>
  <inkml:trace contextRef="#ctx0" brushRef="#br0" timeOffset="-42166.97">13539 16731 427 0,'-2'-1'204'0,"1"0"-61"0,0 0 7 16,0 0-14-16,0 0-30 15,0-1-49-15,0 1-11 16,0 1-1-16,0 0 5 16,0 0 3-16,0 0 1 15,-1 0-2-15,1 0-1 16,0 0-9-16,0 0-5 16,0 0-13-16,0 0-8 15,0 0-15-15,0 0-6 0,0-1-11 16,0 0-1-16,-1 0 5 15,0-3 7-15,0-3 11 16,2 1 5-16,0 3 5 16,0 2 1-16,0 0-2 15,6-2-2-15,0 2 0 16,-5 1 2-16,-1 0 0 16,1 5 1-16,5 8 2 15,-3 2 4-15,-4 19 2 16,-7-27 0-16,2-3-2 15,-3-3-6-15,4-4-11 16,-3 0-6-16,0-3-14 16,6-2-5-16,1-1-5 15,4 0 0-15,6 1 6 0,-4 1 4 16,10 5 13-16,-7-4 3 16,4 6 8-16,6-2 2 15,-8 1 3-15,3 2-1 16,-4 3 1-16,-6 4 4 15,0 0 4-15,-4 0 2 16,-5-1 2-16,-2 2 0 16,-4-4-6-16,5 3-3 15,-2-7-7-15,0-1-4 0,-1-4-7 16,1-3-4-16,4 1-7 16,2-1-5-16,7 1-2 15,-2-1 1-15,0 2 8 16,0-1 7-16,2 4 9 15,-4 1 3-15,0 1 4 16,0 0 0-16,0 0-1 16,0 0 0-16,0 0 1 15,0 0 2-15,0 0 7 16,0 0 1-16,0 0 1 16,0 0-2-16,0 0-9 15,-1 2-3-15,-1-2-10 16,1 0-5-16,0 0-16 15,0 0-8-15,0 0-81 16,1 0-79-16,0 0 121 16</inkml:trace>
  <inkml:trace contextRef="#ctx0" brushRef="#br0" timeOffset="-39732.16">12336 14014 333 0,'-3'0'192'0,"3"2"-22"15,-2 1 5-15,1-3-16 16,0 0-11-16,0 0-19 16,-1 0-10-16,1 0-27 15,0 0-20-15,-6 12-36 16,-4 12-13-16,-9 30-16 15,13-26-3-15,2 1-4 16,2 0-3-16,3-1 0 16,2 1 1-16,3-4 2 15,2 2 0-15,2 1 2 16,1-5-1-16,3 2-1 16,1-7 0-16,2-1 0 15,4 6 1-15,-6-3 0 16,-1 6 0-16,1 3 2 0,-6-3-1 15,3 6 3-15,-2 1 0 16,-9-5-1-16,2 1 2 16,-6-1 0-16,-1-2-2 15,5 5 2-15,-2-9-1 16,0 0-1-16,3 13 0 16,-5 8-3-16,2-7-1 15,0-11-2-15,6 3-1 16,11-6-3-16,-2-1 2 0,1 0 1 15,0-4 1-15,5 2 2 16,-1 2 0-16,3-2 2 16,-4 1 1-16,-6 2 1 15,3 0 4-15,1 4 5 16,0 2 2-16,-4 0 5 16,-2 1 1-16,-5-4 1 15,0 2 0-15,-3-1-3 16,2 3-3-16,2 0-5 15,-3-3-4-15,6 1-3 16,0 0-1-16,-1-3-2 16,2 2 0-16,2-7-1 15,-1 1 1-15,3 3-1 16,1 1 1-16,-1 8-1 16,2-2 1-16,-1 0-1 15,2 0-2-15,5-6 1 16,6 5 0-16,-4-2 1 0,-2-8 1 15,-5 6 3-15,-9-3 0 16,4 0-2-16,1 7 1 16,-2-5-1-16,7 1 0 15,-12-2 0-15,4-1 0 0,-8-2 0 16,-2-1-1-16,4 1 0 16,1 0 0-16,6 2-1 15,-5-2 0-15,4-2 0 16,-1 1-2-16,2-5-1 15,4 2 0-15,3 2 1 16,-1-5 0-16,4 3 0 16,2-2 1-16,-4 2 1 15,-1 0 0-15,-1 0 2 16,-2 1 1-16,-2 0 1 16,2 2 0-16,-6 2 0 15,1-1 0-15,-2-4 0 16,-2-1 0-16,1-6 0 15,-1-1 0-15,-1-3 1 16,0 1-1-16,-3-4 0 16,-1 1 0-16,0-3-2 15,0 0-1-15,0 0-1 16,0 0 0-16,0 0 0 0,0 0 1 16,0 0 0-16,4 7 0 15,1-1-1-15,-4 2-1 16,6-2 0-16,0 1 0 15,3 0 0-15,27 27 1 16,-26-27 0-16,2 0 0 16,-3 2 0-16,3 1 2 15,1 4 1-15,-6-6 0 16,7 4 0-16,-14-6 1 0,-3-6 1 16,6 10 0-16,-4-3-1 15,5 2 1-15,0 2 0 16,2-3 0-16,-9-6 0 15,-3 2-1-15,5-2 0 16,-1-2-1-16,0 0-2 16,1 0-1-16,0 0 0 15,-1 0-2-15,0 0 1 16,1 0-14-16,0-1-124 16,0 1 101-16</inkml:trace>
  <inkml:trace contextRef="#ctx0" brushRef="#br0" timeOffset="-19640.85">12106 16981 534 0,'-63'4'296'0,"52"-3"-17"16,2-1-97-16,5 0-54 16,7 2-5-16,-3-2-46 15,-1 0-29-15,0 0-43 0,0 0-11 16,1 0-7-16,0 0 2 15,17 1 4-15,35 5 2 16,-28-6 3-16,-1 1 2 16,-3 1 0-16,-3-1 3 15,1 4 1-15,-7-2 1 16,-5 0 6-16,-3 1 1 0,-5 0 3 16,-2 2-1-16,-9 8-3 15,-3 3-1-15,-2 2-3 16,-1 0-1-16,2-4 1 15,-2-2-1-15,6-2-3 16,1-1 0-16,2-1-2 16,7-2-1-16,-1 1-2 15,9 0 1-15,6-3 4 16,1 0 3-16,6-3 4 16,-3 0 3-16,8-1 4 15,-3 1 4-15,3-2 7 16,2-3 1-16,-7-1-6 15,1 0-5-15,-6 5-8 16,-4-1-2-16,-5 1 1 16,-2 3-13-16,-2-4-137 15,-1 0 103-15</inkml:trace>
  <inkml:trace contextRef="#ctx0" brushRef="#br0" timeOffset="-17489.58">13552 17006 577 0,'-52'-1'327'16,"47"-3"-26"-16,4 2-132 16,-2 2-17-16,2 0-33 15,0 0-27-15,1 0-38 16,0 0-8-16,0 0-16 0,2 10-7 15,1 9-14-15,4 8-3 16,2 0-3-16,1-5 0 16,4 1 0-16,2-7-1 15,-7-10 0-15,3-2 0 16,-1-9-1-16,-3 0 0 16,0-7-1-16,0 0 1 15,-2-4 1-15,0 1 0 16,0 3 3-16,-3 3 0 0,-1 7-5 15,2 4-3-15,-1 6-5 16,4 3-1-16,2 7 3 16,2 2 3-16,7 1 4 15,-1 1 1-15,3-7 1 16,0-5 1-16,2-3 0 16,1-6 0-16,-1-6 0 15,4-6 1-15,-9-8 2 16,0-3 1-16,-4-7 2 15,-5 2 1-15,-3-4 3 16,-4 3 0-16,-1 5-1 16,-2 3 0-16,0 12-3 15,3 5-7-15,-4 4-58 16,2 6-67-16,1-7 75 16</inkml:trace>
  <inkml:trace contextRef="#ctx0" brushRef="#br0" timeOffset="16131.6">26072 16704 209 0,'-1'-1'178'0,"0"-1"52"16,0 2-28-16,0 0-36 16,0 0-10-16,-1 0-21 15,1 0-14-15,0 0-37 16,0 0-15-16,0 0-24 16,0 0-8-16,0 0-12 15,0 0-4-15,0 0-7 16,1 0-2-16,0 0 0 15,0 0 3-15,0 0 4 16,0 0 3-16,1 9 5 16,2 5-1-16,8 36-1 0,-8-27-3 15,-2-5-4 1,4 5-4-16,-2-6-5 0,0-2-1 16,2-3-3-16,-3-4 1 15,0-4-1-15,-1 1-1 16,0-3-1-16,-1-2-3 15,0 0-29-15,0 0-22 16,0-1-59-16,0 0-40 16,0-1-100-16,1-16-74 15,2-34 206-15</inkml:trace>
  <inkml:trace contextRef="#ctx0" brushRef="#br0" timeOffset="16556.43">26016 16602 406 0,'-1'-5'250'0,"-2"5"1"16,-3-2-34-16,6 2-47 15,-1 0-26-15,0 0-47 16,1 0-19-16,0 0-11 16,0 0-5-16,0 0-14 15,17 5-11-15,29 6-18 16,-28-10-6-16,1-1-6 15,2-1-1-15,-1 1-1 0,1 0-1 16,0 2 1-16,-2 2 0 16,-3 1 2-16,-1 1-1 15,-2-4 8-15,-3 5 5 16,-3 1 12-16,2 1 4 16,-6 5 2-16,-3-4-4 15,5 9-9-15,-5-2-6 16,5 3-9-16,0-1-2 0,0-3-3 15,-1 2-1-15,1-2-1 16,6 1-1-16,-9-5 1 16,4 1 1-16,-2-2 0 15,-4 0-1-15,8-2-11 16,-7-4-24-16,0-2-52 16,0-1-34-16,-2-2-75 15,0 0-28-15,0 0-75 16,0 0-53-16,-1 0 229 15</inkml:trace>
  <inkml:trace contextRef="#ctx0" brushRef="#br0" timeOffset="16819.18">26280 16888 263 0,'-83'-2'204'0,"60"-1"55"15,0-3-12-15,4 2-27 16,4 0-20-16,5 1-41 16,2 3-16-16,4-1-28 15,2 1-11-15,1 0-22 16,1 0-13-16,0 0-15 0,0 0-4 15,0 0-9-15,0 0-1 16,2 0-9-16,13 0-6 16,31-3-9-16,-25 1-4 15,2 0-4-15,-1 1-1 16,-3 1-2-16,-4 1 0 16,-3 2-2-16,-2 0-7 0,-4-2-67 15,0 0-40 1,-6-1-106-16,-2 2-75 0,1-2 190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5:58:08.8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13521 4609 314 0,'-1'-1'273'16,"0"0"8"-16,0 0-41 15,0 0-27-15,0 0-68 16,-1 0-15-16,1 0-19 16,0 0-9-16,0 1-15 15,0 0-11-15,-3 10-21 16,-5 15-9-16,-7 30-17 16,8-23-8-16,5 3-12 0,3-4-4 15,1 0-5 1,2-5 0-16,-1-5 2 0,0-6 3 15,-2-6-81-15,-1-5-76 16,1-4 96-16</inkml:trace>
  <inkml:trace contextRef="#ctx0" brushRef="#br0" timeOffset="258.93">13340 4777 734 0,'0'5'398'15,"1"3"-160"-15,3 3-38 16,1 2-28-16,5 3-70 16,-4-2-16-16,7-1-17 15,1 0-11-15,-3 1-25 16,1-1-7-16,0 2-10 16,1-1-5-16,4-5-5 15,3-3-2-15,-4-7-3 16,-2-5-1-16,1-8 0 15,5-2 0-15,-3-2 3 16,0-1-23-16,-4-4-145 0,-2 0 119 16</inkml:trace>
  <inkml:trace contextRef="#ctx0" brushRef="#br0" timeOffset="859.99">13770 4238 715 0,'7'1'347'0,"26"4"-133"16,-25-5-3-16,-4-6-35 15,-2 2-48-15,-2 0-38 16,-4-2-9-16,-5 2-12 15,-3-2-9-15,-2 5-26 0,-3-4-12 16,0 5-12-16,3 2-7 16,2 4-4-16,1 3-4 15,4 0-9-15,2-1-7 16,6 0-9-16,2 2 0 16,6 3 4-16,0 0 6 15,4 3 10-15,2-1 3 16,5-2 10-16,-1 0 2 15,0 1 6-15,-2-2 2 0,-7 0 4 16,-1-4 4-16,-5 0 16 16,-6-1 7-16,-6 1 7 15,-5 1 0-15,-6 2-14 16,-1-1-7-16,3-2-12 16,0-2-3-16,4-5-9 15,3 3-8-15,2-6-74 16,0-1-50-16,5-1-170 15,3-3-178-15,6-2 306 16</inkml:trace>
  <inkml:trace contextRef="#ctx0" brushRef="#br0" timeOffset="1069.35">13991 4336 497 0,'0'-2'332'0,"2"7"48"0,2 6-103 15,3 1-28-15,-5 2-64 16,0 1-85-16,-2-2-42 16,0-2-38-16,2-3-8 15,0-2-10-15,5-2-1 16,0-3-81-16,-3-1-71 16,4-4-287-16,-4-4 271 0</inkml:trace>
  <inkml:trace contextRef="#ctx0" brushRef="#br0" timeOffset="1222.25">13993 4247 890 0,'2'-1'428'0,"0"-1"-186"16,-3-1-30-16,1 3-76 16,-1 0-48-16,0 0-41 15,1 0-11-15,0 0-74 16,0 0-93-16,13 6 85 15</inkml:trace>
  <inkml:trace contextRef="#ctx0" brushRef="#br0" timeOffset="1699.02">14216 4128 1093 0,'0'8'447'16,"-1"3"-306"-16,1 8 3 16,1 0-52-16,3 6-37 15,-1 1-30-15,3 4-7 0,1-1-10 16,1-1-3-16,0-4 0 16,-2-2 0-16,-1-5 2 15,-1-2 4-15,-4-4 5 16,2-2 2-16,-2-4 2 15,-2-4-1-15,2-1-15 16,-1-1-7-16,1-1-14 16,0 1-4-16,2-7 5 15,5-9 3-15,26-26 4 16,-14 31-1-16,0 5 0 16,-1-1 0-16,-1 7 1 15,1 1 2-15,-5 3 5 16,3 3 3-16,-9 0 18 15,0 1 8-15,-2 1 14 16,-2 3 7-16,1 1 6 16,-7 0 0-16,-7 1-7 0,0-1-6 15,-7-2-17-15,0-2-7 16,3-3-31-16,-2-4-43 16,7-2-126-16,2-4-91 15,3-3 161-15</inkml:trace>
  <inkml:trace contextRef="#ctx0" brushRef="#br0" timeOffset="1937.37">14534 4140 657 0,'-1'1'429'15,"-4"4"-43"-15,4 8-138 16,-1 0-24-16,-3 6-109 15,7 2-40-15,-2 1-43 16,0 4-15-16,5-4-13 16,-5 0 0-16,7-2-1 15,-2-3-1-15,1 0-2 16,1-1-35-16,1-1-90 16,0 2-69-16,-1-3 107 15</inkml:trace>
  <inkml:trace contextRef="#ctx0" brushRef="#br0" timeOffset="2160.98">14672 4350 1099 0,'27'-21'496'15,"-27"32"-283"-15,-1 2-6 0,0 3-119 16,-1-2-40-1,2-1-32-15,0-2-8 0,2-6-9 16,1 1-4-16,-1-5-50 16,2-1-40-16,-4-1-119 15,0 0-107-15,0 0 202 16</inkml:trace>
  <inkml:trace contextRef="#ctx0" brushRef="#br0" timeOffset="2338.92">14641 4270 383 0,'-1'-11'264'0,"1"5"32"16,1 1-37-16,2 2-46 16,2 1-33-16,2 1-59 15,1 1-30-15,1 1-46 16,1 1-13-16,-4-1-18 16,4-1 0-16,0 0-136 15,1-2-123-15,2 5 153 0</inkml:trace>
  <inkml:trace contextRef="#ctx0" brushRef="#br0" timeOffset="2689.95">14798 4284 464 0,'39'32'313'16,"-32"-22"27"-16,-3-1-62 0,2 1-72 16,-1-1-48-16,-3-2-68 15,-1 1-22-15,0-3-17 16,-1 1-15-16,0-3-18 15,0-3-4-15,0 0-8 16,0 0-6-16,0 0-24 16,0-1-6-16,0 0-6 15,0 0 3-15,0-1 16 16,6-2 5-16,7-11 4 16,20-29 0-16,-22 30 3 15,3 4 1-15,-7 5 8 16,6 3 10-16,-11 2 23 15,-1 4 11-15,5 3 19 16,-4 2-4-16,3 4-2 16,2 0-8-16,-6 0-20 15,2 1-4-15,-1-2-20 16,-1-4-3-16,3-2-100 0,1 0-96 16,4-3 120-16</inkml:trace>
  <inkml:trace contextRef="#ctx0" brushRef="#br0" timeOffset="3111.75">15067 4398 743 0,'2'0'387'16,"11"3"-129"-16,-1-1-19 0,28-6-90 15,-27-3-45-15,-3-8-39 16,-4 2-11-16,-3-2-8 15,-3-2 0-15,-6 2-2 16,0 1 0-16,-3 2 1 16,0 2-1-16,1 5-5 15,2 2-7-15,0 3-15 16,2 4-11-16,2 1-15 16,0 2-5-16,2 7 3 15,0 6 5-15,3 8 8 16,1 3 6-16,2 2 1 15,1-1-1-15,1 0 1 16,0-3-1-16,3 0 0 0,-1-4 1 16,-2-4 3-16,2 2 3 15,-8-9 15-15,-1 3 12 16,-4-3 17-16,-6-4-1 16,-2-1-12-16,-1-5-11 15,-2-3-37-15,1-1-30 16,0-5-79-16,2-3-50 15,4-6-154-15,4-3-161 0,11-9 309 16</inkml:trace>
  <inkml:trace contextRef="#ctx0" brushRef="#br0" timeOffset="3511.52">15431 4196 1253 0,'-6'0'523'0,"-5"1"-318"16,2 1-46-16,-7 8-54 15,2-3-44-15,3 3-49 16,0 3-12-16,8-1-18 16,1 5-8-16,12 7-2 15,-1-2 3-15,6-2 16 16,3-2 9-16,-3-2 15 0,5-3 9 15,-7-1 13-15,-1-1 5 16,-6-4 13-16,-4 1 6 16,2-3 18-16,-2 0 6 15,-2-1 2-15,-1-1-4 16,0-3-26-16,0 0-13 16,-10 3-23-16,-4 0-12 15,-30 5-60-15,30-9-38 0,1-2-98 16,0 0-61-16,8 0-412 15,-7-4 440-15</inkml:trace>
  <inkml:trace contextRef="#ctx0" brushRef="#br0" timeOffset="74595.24">26116 12174 519 0,'-1'-1'263'16,"0"0"-79"-16,0-6 10 0,-1 1-29 15,1 1-28-15,-2-6-35 16,-1 0-11-16,-18-24-20 15,12 26-11-15,-1 5-19 16,2 4-13-16,-3-3-15 16,2 0-4-16,3 3-6 15,-1 0-1-15,4 4-3 16,-3 4-3-16,-4-1-1 16,7 7 0-16,-5 6 2 15,0 1 1-15,7 12 2 16,-8-1 0-16,10 4 0 15,2 4 1-15,1-1 0 16,2 2 0-16,2 1-1 16,1-2 0-16,2 0 1 15,1-6-1-15,-4-1 2 16,-2-2 0-16,-2-1 2 16,-1-3 1-16,-4-5 2 0,1-4 1 15,-2-7-36-15,-1-1-37 16,-3-8-150-16,4-1 136 15</inkml:trace>
  <inkml:trace contextRef="#ctx0" brushRef="#br0" timeOffset="74813.42">25738 12448 825 0,'-4'2'346'0,"4"-1"-166"15,1-1-43-15,-1 0-22 16,0 0-14-16,5 0-38 16,15 0-10-16,36 0-17 15,-23 2-7-15,-2-1-13 16,1 2-3-16,4-2-92 16,0-1-121-16,7-4 129 15</inkml:trace>
  <inkml:trace contextRef="#ctx0" brushRef="#br0" timeOffset="75363.71">26259 12473 990 0,'-4'8'401'0,"-3"2"-242"16,1-2-26 0,-2 8-39-16,4-1-30 15,1-1-51-15,3 3-10 0,6-3-7 16,4 0-2-16,2-2 0 16,0-4 1-16,4-2 2 15,-4-2 0-15,1-5 3 16,0-4-4-16,3-5-6 15,-3 0-2-15,2-2 1 16,1 0 5-16,-10-3 7 16,5 1 5-16,-6-4 5 15,-3 5 2-15,-1 4 7 16,-3 3 7-16,0 7-2 16,-1 5-4-16,1 8-4 15,3 3-6-15,1 6 2 16,0-2 1-16,2 5 3 15,-3-1 2-15,5 2 2 0,3 1 2 16,-2-4 1 0,4 0 0-16,-5-6 4 0,-3-1 3 15,-3-4 23-15,-8-2 9 16,-6 0 11-16,-2-3 2 16,-5-5-21-16,-6 0-10 15,-2-3-22-15,-1-5-18 16,6 0-72-16,5-3-46 15,16-2-139-15,5-1-127 0,16-3 245 16</inkml:trace>
  <inkml:trace contextRef="#ctx0" brushRef="#br0" timeOffset="75587.89">26565 12676 1172 0,'-1'-2'476'0,"1"1"-310"16,-1 0-25-16,-1 0-54 0,1 1-37 16,0 0-40-16,0 0-12 15,0 0-71-15,0 0-57 16,0 0 78-16</inkml:trace>
  <inkml:trace contextRef="#ctx0" brushRef="#br0" timeOffset="76207.91">26999 12263 672 0,'-19'-8'313'15,"21"-2"-133"-15,-1-2-6 16,0 0-43-16,-1 0-28 15,-5 1-31-15,1 0-9 16,-6-3-13-16,-7-1-2 16,4 0-11-16,-4 4-7 0,-1 8-9 15,0 3-7-15,-3 3-14 16,0 7-7-16,3 8-9 16,7 7-1-16,9 12 4 15,2 4 4 1,4 6 5-16,-2 1 3 0,6-2 3 15,0-2 2-15,1-4 2 16,-3-11 0 0,-3-15-1-16,2 1 0 0,-1 37 1 15,-4-5 0-15,5-10 2 16,-3-22 1-16,-1-7-15 16,-1-1-37-16,-10-7-130 15,-4 0-137-15,1-6 187 16</inkml:trace>
  <inkml:trace contextRef="#ctx0" brushRef="#br0" timeOffset="76516.63">26743 12434 909 0,'-2'0'401'0,"1"0"-174"15,1-2-35-15,0 1-46 16,0 1-33-16,0-1-62 16,0 1-11-16,0 0-13 15,15 0-5-15,29 4-10 16,-25-2-4-16,0-1-4 15,1-1-2-15,1-1 3 16,0 1-39-16,2-2-108 16,-4-3-88-16,13 1 125 15</inkml:trace>
  <inkml:trace contextRef="#ctx0" brushRef="#br0" timeOffset="77060.99">27092 12549 900 0,'-2'2'364'16,"2"-1"-224"-16,4 1-66 16,-4-2-4-16,0 0-20 15,6 2-13-15,11 4-10 16,27 6-6-16,-30-9-4 15,-1 2-3-15,-2 5-4 16,-5 1 1-16,-4 2-3 16,0 1-6-16,-9 1-5 15,-2-1-3-15,-2-2 1 16,-4 0 6-16,3-2 6 16,0 1 1-16,2-4 0 15,4-1 1-15,3-4 0 0,2-1-1 16,4 1 4-16,-3-2 4 15,0 0 8-15,5 0 6 16,14 0 10-16,31-3-1 16,-27 3-4-16,-4 1-5 15,-3 2-14-15,-1-1-1 0,-5 0-79 16,-5-2-78-16,0 3 89 16</inkml:trace>
  <inkml:trace contextRef="#ctx0" brushRef="#br0" timeOffset="77958.07">26601 12729 444 0,'-1'-1'234'0,"0"-1"-9"15,0 1-31-15,-1 0-5 16,1 0-18-16,0 0-57 16,0-1-21-16,0 1-30 15,0 0-12-15,0 0-17 0,0 0-7 16,0 0-8-16,0 0-3 15,1 0-4-15,0 0 0 16,0 0 1-16,0-1 6 16,0 1 8-16,0 0 0 15,-1 1-3-15,-1 0-5 0,-2 2-11 16,-8 12-1 0,-26 23-3-16,27-29 0 0,0-4-55 15,1-1-65-15,7-2 75 16</inkml:trace>
  <inkml:trace contextRef="#ctx0" brushRef="#br0" timeOffset="79446.89">26114 13238 498 0,'-6'-2'230'0,"4"1"-62"16,0 2-32-16,1-1-7 15,0 0-19-15,-1 0-49 16,1 15-13-16,0 38-12 15,6-27-2-15,-1 2-7 16,4-4-3-16,0-5-13 16,2-1-4-16,6-10-6 15,1-3 1-15,4-8 0 16,1-7 2-16,-1-5 2 16,1-5 1-16,-5-2 0 0,4 1 3 15,-10-1 3-15,-5 5 4 16,-6 4 6-16,-7 4 0 15,-3 6 3-15,-2 3-4 16,4 3-5-16,-2 3-2 16,4 11-4-16,0 4-2 15,3 7 0-15,2 5 1 16,3 2-1-16,1 3 2 16,5-3 2-16,-1-3 0 0,-1-2 0 15,-1-5 0-15,-2-1 1 16,-3 0 5-16,-1-2 13 15,-1 0 4-15,-7-6 4 16,-1-1-4-16,-3-4-6 16,0-4-3-16,-5-1-3 15,1-5-4-15,-4-1-20 16,-2-5-23-16,3-2-108 16,0-4-87-16,11-2 132 15</inkml:trace>
  <inkml:trace contextRef="#ctx0" brushRef="#br0" timeOffset="80031.74">26668 13428 683 0,'-10'30'378'0,"8"-24"-39"16,-5 0-178-16,-2 6-18 15,-3 2-52-15,-3-1-32 0,1-1-38 16,2 3-9-16,2-4-9 16,5 2-3-16,3-5-56 15,1-5-74-15,3 0 84 16</inkml:trace>
  <inkml:trace contextRef="#ctx0" brushRef="#br0" timeOffset="80512.16">26844 13290 917 0,'6'3'402'0,"-6"-2"-171"0,6 1-98 15,-4-1-66 1,-2-1-13-16,0 0-39 15,1 0-6-15,17 2-2 0,28 2 0 16,-30-4-1-16,2 0-1 16,-5 0 0-16,-3 3 0 15,-4 0 2-15,1 3 2 16,-10 3 5-16,-3 2 2 16,-4 3 2-16,-6 0-1 0,2 3-4 15,-2-4-2-15,7 2-4 16,3-3-1-16,2-2-1 15,1-1 0-15,-2-6 0 16,6 5 2-16,6-5 6 16,2 1 6-16,10-2 14 15,-6-2 6-15,6 2 4 16,-4-2-2-16,-2 0-11 16,4-3-6-16,-8 2-12 15,2-3-18-15,-1 3-141 16,-1 0-416-16,9-10 382 15</inkml:trace>
  <inkml:trace contextRef="#ctx0" brushRef="#br0" timeOffset="81685.33">28430 13435 388 0,'-35'7'260'0,"30"-6"24"15,1-1-56-15,-2-1-46 16,3 1-20-16,2-1-37 15,0 0-15-15,0 0-30 16,-1 0-16-16,1 1-31 16,1 0-14-16,0 0-20 15,0 0-7-15,5 0-4 16,19 3 1-16,38 3 3 0,-23-4 3 16,9-2 4-1,0-2 1-15,1-1 3 0,-2-1-1 16,-2-3 2-16,-1 6 0 15,-13-4 2-15,-7 2 0 16,-11 2 3-16,-10-4 2 16,0 5-5-16,0 1-13 15,-5-1-48-15,1 0-42 16,0 0-165-16,-5 0-206 16,-13-1 302-16</inkml:trace>
  <inkml:trace contextRef="#ctx0" brushRef="#br0" timeOffset="81995.64">28667 13272 727 0,'4'1'349'16,"3"0"-151"-16,3-1-65 15,2 3-26-15,6-1-44 16,0 1-16-16,9 5-23 15,1-2-7-15,1 5-3 16,0 0 2-16,-12 3 11 16,1 4 5-16,-11 0 6 15,3-1 0-15,-5 3-3 0,-5-3-4 16,-5 5-5-16,-6-1-4 16,-4-5-7-16,5 6-4 15,-6-11-11-15,-3-2-10 16,7-2-40-16,-4-6-35 15,7 1-144-15,4-1 147 16</inkml:trace>
  <inkml:trace contextRef="#ctx0" brushRef="#br0" timeOffset="83200.45">30010 13164 318 0,'-7'-35'233'0,"9"29"69"16,-2-1-38-16,0 0-12 15,0 4-35-15,-6 0-74 16,0-4-34-16,-8 3-52 16,-2-1-17-16,0 3-20 15,3 2-8-15,3 1-7 16,-5-1-1-16,6 2-6 15,2 4-1-15,1-1-4 16,6 3-3-16,-1 2-3 16,1-3 0-16,3 7-2 15,2-2 2-15,3 3 4 0,-1 4 2 16,-1 0 3 0,1 1 3-16,1 1 2 0,0-4 3 15,-2 2 3-15,-5-3 1 16,-7 0 2-16,-3 0 0 15,0-2-1-15,-7-5 2 16,3-2-1-16,4-3 1 16,-3-4-2-16,8 1-2 0,1-3-4 15,-3-1-2-15,6-1-4 16,-1 3-4-16,1 0-3 16,0 0 0-16,0 0 2 15,2 0 2-15,11-2 7 16,-1 2 5-16,19 4 5 15,-26 8 3-15,-3 5 0 16,-3 0 1-16,5 3-2 16,-4-1-2-16,1-2-6 15,3-1-1-15,0 0-4 16,3-1-1-16,-3-4-26 16,3 1-42-16,7-4-186 15,1 1 168-15</inkml:trace>
  <inkml:trace contextRef="#ctx0" brushRef="#br0" timeOffset="83745.57">30201 13257 1002 0,'-9'7'394'0,"-1"0"-264"15,-2 7-40-15,1 4 9 16,4 2-26-16,1 0-19 0,5 2-31 16,1-1-10-16,6-2-8 15,1-3-1-15,3-5-1 16,2-2-1-16,3-7-2 16,1-1 2-16,5-5 1 15,-1-5 2-15,2-6 0 16,-3-7 0-16,-1 2 1 15,-4-2 2-15,-5 6 4 16,7 4 3-16,-11 1 5 16,0 3 0-16,-5 4 2 15,-5 0 2-15,0 4-4 16,-1 6-3-16,6 6-7 16,0 8-5-16,-1 0-5 15,2 6 2-15,7 0-1 16,-7-3 1-16,8 3 1 0,1-1 0 15,-9-2 4-15,8 0 4 16,-7-2 8-16,-2 1 4 16,0-6 7-16,-8 1 5 15,5-2 7-15,-11-3 2 16,-4 0-1-16,4-1-4 16,-11-2-14-16,4-5-8 15,-1-4-32-15,-1 0-34 0,10-6-108 16,4 0-81-16,9-5 143 15</inkml:trace>
  <inkml:trace contextRef="#ctx0" brushRef="#br0" timeOffset="83949.76">30656 13424 947 0,'4'2'391'0,"-4"5"-207"16,-6 3 0-16,-6-1-64 15,-1 8-16-15,-5-1-71 16,-1-8-16-16,1 9-23 16,1-9-28-16,9-3-99 0,6 5-90 15,6-10 135-15</inkml:trace>
  <inkml:trace contextRef="#ctx0" brushRef="#br0" timeOffset="84681.26">30791 13248 716 0,'-1'-1'355'0,"0"0"-116"16,0 0-68-16,0 0-4 16,1 0-55-16,0 0-34 15,0 0-46-15,0-1-11 16,0 1-6-16,14-1 0 15,1 2-6-15,24 1-3 0,-25 3-1 16,-9-3-1-16,4 3 2 16,-8 3 0-16,0 0 1 15,-1 3-2-15,-7 2-4 16,3 0-2-16,-8 2-2 16,6 2 0-16,-5-3 3 15,-2-1 0-15,2-4 3 16,1-1-1-16,8 0 0 15,0 4-2-15,1-6-3 16,1-1-1-16,4-1-1 16,-4-3 2-16,0 0 3 15,2 0 2-15,10 4 1 16,2 4 1-16,22 20 0 16,-24-15 0-16,-3 1 1 15,-8-1 1-15,-1 0 3 16,1 0 1-16,-7 3 1 15,0 1 1-15,0-1 1 0,-9 1 2 16,0-4 4-16,3-3 1 16,-3 0-3-16,0-4-3 15,0-3-7-15,-2 1-20 16,0-4-84-16,3-1-80 16,6-4 104-16</inkml:trace>
  <inkml:trace contextRef="#ctx0" brushRef="#br0" timeOffset="86379.38">31111 13131 762 0,'-16'-31'344'16,"16"29"-178"-16,2 1-61 0,-2 0-7 15,0 1-45-15,0 0-13 16,0 0-7-16,0 0 1 16,1 0 0-16,7 0-2 15,-2 1-5-15,-2 0-7 16,-2 0-5-16,-2-1-1 16,5 9-1-16,-1 6 0 15,2 29 1-15,-12-25 2 0,1-1-1 16,-1 0-1-16,3-3-4 15,0-2-3-15,2-1-5 16,1-4 0-16,3-1-2 16,1-2 1-16,1-3-1 15,0 0 1-15,-1 1 0 16,1-3 0-16,0 2 1 16,0-2 1-16,0 0-1 15,0 1 0-15,-2 0 0 16,-3-1 0-16,0 0 1 15,0 0 3-15,3 13 5 16,-1 4 2-16,4 30 4 16,-6-26-1-16,-1-2 3 15,1 0 4-15,-2-3 7 16,2 1 4-16,-2-4 7 16,-1 4 4-16,-1-6-1 0,-1 0-5 15,-1-3-12-15,-2-2-6 16,2 4-12-16,-3-5-2 15,2 1-23-15,2-2-33 16,1-4-121-16,3 0-103 16,1-2 166-16</inkml:trace>
  <inkml:trace contextRef="#ctx0" brushRef="#br0" timeOffset="93264.99">29800 12240 326 0,'43'-13'212'0,"-43"12"-1"0,4-3-16 16,1 1-47-1,-5 2-31-15,0 0-48 0,0 0-19 16,0 0-19-16,0 0-5 16,-1-1-5-16,-1 1-4 15,1-1-7-15,-4-8-2 16,3 3 2-16,-9-5 8 16,-29-27 12-16,27 32 8 15,3 2 8-15,-1 5-4 0,0 1-13 16,2 5-12-16,-2 0-13 15,0 2-4-15,5 5-5 16,1 5 1-16,3 5 1 16,-1 7 0-16,3 9 3 15,1 2 1-15,5 5 2 16,0 0 0-16,4 0-1 16,-1-4 1-16,2-4-2 15,-2-5 0-15,-2-5 1 16,2 2-1-16,1-7 3 15,-3 0 1-15,-7-7 3 16,-5-2-8-16,-10-6-93 16,-5-2-105-16,-2-4 122 15</inkml:trace>
  <inkml:trace contextRef="#ctx0" brushRef="#br0" timeOffset="93473.03">29487 12511 681 0,'-5'-4'323'16,"1"3"-118"-16,2-1-23 16,2 2-30-16,0 0-27 15,0 0-37-15,14 0-14 16,10-1-25-16,30-3-11 16,-24 3-19-16,-1-3-6 0,3 3-42 15,5 0-45-15,6-4-131 16,-2-1-172-16,12-3 240 15</inkml:trace>
  <inkml:trace contextRef="#ctx0" brushRef="#br0" timeOffset="94183.4">30034 12520 563 0,'-28'-3'283'0,"27"3"-73"15,1-3-11-15,-2 4-22 16,1-1-35-16,0 0-55 16,-1 0-23-16,0 17-31 15,-2 33-3-15,4-28-11 16,2 1-4-16,6-4-7 15,2-5-3-15,-1-6-1 16,7-2 0-16,-1-6 1 16,0-5 1-16,2-4 0 15,-3-6 0-15,0-3-1 16,-2 0 2-16,-3-3 3 16,-2 7 1-16,-4-1 3 15,-2 3 0-15,-1 6 0 16,0 0-1-16,0 4 1 15,-1 3-3-15,0-1-5 0,1 0-2 16,-1 0-6-16,0 18-2 16,-2 33 1-16,2-24 1 15,4 0-1-15,-1-2 1 16,0 4 1-16,1-2 1 16,-1-2 3-16,0 1 3 15,-4-5 3-15,0-2 4 16,-3-4 17-16,-2-3 10 0,0-2 17 15,-4-3 3-15,0-4-8 16,-2-3-8-16,-5-4-18 16,2-2-7-16,-4-3-22 15,-2-3-27-15,2 0-72 16,3 0-49-16,9 0-185 16,6 0 211-16</inkml:trace>
  <inkml:trace contextRef="#ctx0" brushRef="#br0" timeOffset="94574.32">30340 12520 774 0,'-9'0'400'0,"-1"0"-83"16,9 0-158-16,1 0 10 15,5 0-58-15,-5 0-30 0,0 0-48 16,0-1-18-16,8 1-8 15,20 1-3-15,27 1-3 16,-25 0 0-16,2-4-5 16,-4-3-24-16,-8 0-65 15,-2 4-64-15,-11-1-345 16,0 2 335-16</inkml:trace>
  <inkml:trace contextRef="#ctx0" brushRef="#br0" timeOffset="94804.01">30437 12386 867 0,'4'5'358'0,"-4"0"-213"16,0 3 0-16,0 6-17 0,4 7-25 15,-1 4-38-15,-4 0-15 16,1 4-25-16,-1-7-9 15,6-1-7-15,0-4-3 16,0-4-2-16,-1 0-8 16,-2-2-68-16,0-1-55 15,1-3-220-15,5 0 216 0</inkml:trace>
  <inkml:trace contextRef="#ctx0" brushRef="#br0" timeOffset="95810.93">30998 12316 250 0,'-1'0'216'0,"0"-1"60"15,0 0-29-15,0 0-55 16,0 0-26-16,-1 0-36 16,1 0-10-16,0-2-14 15,-2-6-8-15,-1-2-12 16,-1 1-11-16,-17-27-19 16,14 26-8-16,-5 2-20 15,-3 1-8-15,2 4-12 16,4 0-4-16,1 4-4 15,5 1-3-15,1 3-2 16,-7 4-3-16,6 5-3 16,-5 2 1-16,1 8-1 15,6 0 3-15,-6 5 1 16,7 1 1-16,1 4 2 0,3 5 0 16,2 0 3-16,0-1 1 15,-2-3 2-15,2-4-1 16,-1-2 1-16,1-2-1 15,-3-4 2-15,-2-2 0 16,1-6 2-16,-3-4-1 16,-2-3-17-16,0-1-20 15,-4-3-58-15,2 0-55 16,-3-1-197-16,-2-4 221 16</inkml:trace>
  <inkml:trace contextRef="#ctx0" brushRef="#br0" timeOffset="96005">30652 12452 682 0,'-1'5'316'0,"5"-5"-104"16,2 0-39-16,8 4-24 15,2-3-24-15,7 3-48 16,4-1-15-16,4-2-20 15,-1 2-9-15,-2-3-23 16,0-1-53-16,-3-1-346 16,12 1 279-16</inkml:trace>
  <inkml:trace contextRef="#ctx0" brushRef="#br0" timeOffset="97041.28">31095 12565 561 0,'-4'-1'293'0,"0"0"-71"16,-3 0-8-16,1 0-46 15,1-1-21-15,0 1-34 0,3 0-13 16,-1 1-15-16,1 0-7 15,1 0-16-15,0 0-13 16,0 0-22-16,0-1-10 16,0 0-14-16,0 0-3 15,1 0-1-15,7 0 0 16,18 0 1-16,28 5 0 16,-28-4 1-16,0 4 0 15,-6 0 1-15,-3 2-1 0,-7-2 1 16,-6-7-1-16,-4 9-1 15,-6-6-3-15,-9 10-1 16,0 5 0-16,-3-6 4 16,0 7 1-16,-1-5 1 15,1 0 0-15,0 1 1 16,2-4 0-16,6 0 1 16,4-2-1-16,3-3 1 15,2 0-1-15,3 0 2 16,-1-3 3-16,0 0 2 15,12 2-1-15,12 0 0 16,30-2-3-16,-26-3-1 16,-2-1-1-16,-6-2-25 15,-3 4-29-15,-10 1-125 16,-3 0-154-16,-6 7 208 0</inkml:trace>
  <inkml:trace contextRef="#ctx0" brushRef="#br0" timeOffset="187211.7">30643 15377 360 0,'1'-4'190'16,"-1"3"-30"-16,0 0-14 16,0 0-10-16,0 0-6 15,0 0-12-15,0 0-9 16,0 0-27-16,0 0-13 0,0 0-25 16,0-1-11-16,0 1-11 15,0 0-5-15,-1 1-9 16,0 0-3-16,-4 8-5 15,-3 17-1-15,-38 35 0 16,25-22-1-16,-1 5 0 16,0 5 0-16,2 7 0 15,-3 2 1-15,3 8 1 16,-3-2 7-16,10-1 7 16,3 0 1-16,0-3 5 15,5-3-1-15,-4-5-3 16,-1-6 0-16,5-4-4 15,0-3-2-15,1-4-2 16,4 4-1-16,-5-7-1 16,2-1 1-16,2-7-1 15,-1-6-1-15,1-3-2 0,1-3 0 16,-5-3-6-16,3-4-17 16,2-3-60-16,0-1-59 15,0-1-265-15,0 0 263 16</inkml:trace>
  <inkml:trace contextRef="#ctx0" brushRef="#br0" timeOffset="187837.05">30651 15373 307 0,'-8'-8'180'0,"3"1"7"16,1 3-22-16,2-1-6 0,-1 5-15 15,3 0-37-15,0-1-16 16,0 0-21-16,0 0-10 16,0 0-14-16,0 0-7 15,5 1-15-15,10 3-5 16,2 4-5-16,30 16-1 0,-21-4-1 15,2 2-1-15,0 5-2 16,4 4 0 0,-4 5-4-16,-4 6 0 0,1 7-2 15,4 4-2-15,4 6 2 16,2-1-2-16,3 2 1 16,-7-3 1-16,1-4-2 15,3 2 1-15,-2-4 0 16,-2-1 0-16,1 3 2 15,-1 3-1-15,-4 3 1 16,-5-4 1-16,-2-8-2 16,-5-6 1-16,1-11 0 15,-4-4 0-15,-8-7 2 16,2-7-1-16,-5-4-7 16,-3-2-7-16,-2-2-14 15,4-2-18-15,-1-1-71 0,0 0-79 16,0-1 119-16</inkml:trace>
  <inkml:trace contextRef="#ctx0" brushRef="#br0" timeOffset="188340.86">30407 16514 498 0,'-6'-11'279'0,"6"3"-20"16,-3 1-42-16,3-1-34 16,5 4-27-16,-2 0-53 15,2 1-21-15,2 1-33 16,3 1-11-16,11 2-20 16,8 1-5-16,17 3-9 0,5 0-4 15,13-2 1-15,9 3 0 16,1-2 0-16,1 1 1 15,1 0 0-15,-8 2 1 16,-2-1 1-16,-3 1 0 16,-13-3 0-16,-4 2 0 15,-12-4 2-15,-9 0 1 16,-6 3 1-16,-10-4 0 0,-7 2-57 16,-3-1-60-16,-7-1-175 15,-4 1 172-15</inkml:trace>
  <inkml:trace contextRef="#ctx0" brushRef="#br0" timeOffset="189067.43">30841 16293 238 0,'2'8'187'0,"-6"-10"33"15,4-1-23-15,-1 1-33 16,1 1-9-16,0 0-4 16,0 0-3-16,0 0-19 15,0 0-13-15,0 0-32 16,0-1-13-16,0 1-27 15,2-3-9-15,-1 1-16 16,1-1-6-16,-2 2-8 16,3-1-4-16,3-1-1 15,2 1 1-15,-2 2 0 16,-6 1 2-16,0 0-1 16,0 0 0-16,0 0 2 15,4 7 0-15,-2-3 4 16,-1 1 0-16,-1-4 3 0,-1 0-1 15,0-1-1-15,0 0-3 16,0 0-2-16,0 0-1 16,0 0-3-16,0-1-1 15,-1 0-2-15,1 0 3 16,1-1 7-16,0 1 7 16,0 0 11-16,0 0 2 15,0 0-5-15,0 0-3 16,0 0-6-16,0 0-3 15,0 0 0-15,0 0-2 0,0 0-2 16,0 1 0-16,0 0 0 16,0 0-1-16,0 0-2 15,0 0-5-15,0-2-45 16,0 1-41-16,-1 0-141 16,0 0 143-16</inkml:trace>
  <inkml:trace contextRef="#ctx0" brushRef="#br0" timeOffset="190102.07">30859 16185 265 0,'-1'0'126'15,"0"0"-35"-15,0 0-70 16,0 0-13-16,-1 0-3 16,1 0-1-16,0 1 15 0,0-1 15 15,0 2 43-15,0-1 20 16,0-1 28-16,0 0 3 16,0 0 0-16,0 0-2 15,0 0-18-15,-1 0-15 16,1 0-30-16,0 0-11 15,-3 0-16-15,-1-1-1 16,-3-1-9-16,2 0-6 16,5 0-9-16,-3-1-4 15,-1-3-6-15,0-6-1 16,-6-30 0-16,13 29-1 0,1-1 5 16,2-1 5-1,-4 0 10-15,1 0 5 0,2-2 2 16,9 3-1-16,-7-1-3 15,7 0-2-15,-4-2-4 16,-8 1-3-16,9-2-5 16,-7 2-2-16,3 4 2 15,-4-5 1-15,-3 5 4 16,1 0 1-16,-9-4 0 16,-1 4-2-16,-2-6-4 15,-2 2-1-15,3-3-3 16,0 2 1-16,-2-2-1 15,-4 1 0-15,4 2-1 16,1 1 0-16,2 1-1 16,1 0 0-16,0 4-2 0,1 2-1 15,4 2-2-15,2 3-3 16,0 1-4-16,2 1 0 16,0 0-2-16,0-1 2 15,0 1 5-15,0 0 2 16,2 0 3-16,1-2 1 15,0 0 5-15,0 0 3 16,2-5 3-16,-3 1 0 0,-1-2-3 16,-3-1-2-16,-1 2-6 15,-19-31-1-15,15 28-2 16,4 0-3-16,1 3 0 16,1 1-2-16,1 5-5 15,0 2-23-15,0 0-62 16,0 0-48-16,-2 4-177 15,1 19 204-15</inkml:trace>
  <inkml:trace contextRef="#ctx0" brushRef="#br0" timeOffset="191347.52">31102 16153 336 0,'-1'-1'225'16,"0"0"55"-16,0 0-60 15,0 0-30-15,0-1-34 16,-1 1-76-16,1 0-29 15,0 0-31-15,-2-1-6 16,-5-1-3-16,1 0-1 0,-3 1-2 16,2 1 0-16,4 1-1 15,-2 0 0-15,5 0-4 16,0 0-3-16,-1 2-1 16,-4 7-1-16,2 0 4 15,2-5 3-15,0 4 12 16,1 1 5-16,1 1 2 15,0 1-2-15,1 26-9 16,-1-24-5-16,-6-3-2 16,-3 0 0-16,5-1 0 15,-4-5 1-15,4 0 0 16,0-3 2-16,-1-1-1 16,3 0 0-16,1 0-3 15,0 0-2-15,0 0-6 16,1 0-2-16,0 0 0 15,0 0 2-15,0 0 8 0,0 0 6 16,6 0 7-16,3 0 3 16,-5 1 1-16,1 1-1 15,-5-2-6-15,6 11-3 16,-1-1-6-16,13 30-4 16,-14-29-4-16,-1-4-6 15,2 1-89-15,2 1-80 16,0-4 110-16</inkml:trace>
  <inkml:trace contextRef="#ctx0" brushRef="#br0" timeOffset="191824.28">31145 16228 1029 0,'-2'6'426'0,"-4"1"-256"15,1 5-30-15,-3 4-58 16,2-3-25-16,2 5-35 16,2-4-10-16,2 1-12 15,5-1-2-15,4-4-2 16,1 0 1-16,4-7 1 16,2 0 1-16,0-7 1 15,3-1-1-15,-4-6 1 0,-1-6 2 16,-4 4 4-16,-3-4 2 15,-4 6 5-15,-2 6 1 16,-2 2-2-16,0 6-1 16,0-3-5-16,0 0-2 15,-1 0 1-15,0 9-1 16,0 7 3-16,0 30-2 0,3-27 2 16,1 0 0-16,0 2-1 15,-1-5 1-15,-2-1 1 16,-1 1 0-16,-3-3 2 15,-2-2 1-15,-1 1-2 16,0-1 0-16,1-1 0 16,-2-2 0-16,0-4 1 15,-4-3-2-15,0-4-25 16,-2-1-28-16,0-3-91 16,3 0-61-16,2 0 119 15</inkml:trace>
  <inkml:trace contextRef="#ctx0" brushRef="#br0" timeOffset="192032.68">31357 16369 784 0,'-3'-5'361'0,"-3"13"-139"0,1 3-63 15,-1 3-43-15,-6 4-30 16,4-3-45-16,0-1-19 16,2-3-21-16,3-2-32 15,1-4-160-15,5-1 136 0</inkml:trace>
  <inkml:trace contextRef="#ctx0" brushRef="#br0" timeOffset="192421.91">31460 16215 1059 0,'-10'-7'441'0,"10"6"-267"16,1-2-36-16,1 4-61 15,-2-1-23-15,0 0-30 16,0 0-5-16,6 3-6 15,6 0-5-15,-1 0-1 16,28 11-3-16,-29-9-1 0,2-1 1 16,-4 0-3-16,-3-1 2 15,-3 3-1-15,-5 2-2 16,-7 7 0-16,-4 0 1 16,-5 2 0-16,1 1 3 15,3-4-1-15,-2 1-1 16,7-5 0-16,5 2-2 15,5-4 0-15,6 1 1 0,1-2 7 16,-3-2 5-16,5-2 4 16,-3 1 2-16,6 0-8 15,0-2-3-15,0 1-90 16,-1-2-97-16,5 7 113 16</inkml:trace>
  <inkml:trace contextRef="#ctx0" brushRef="#br0" timeOffset="192772.74">31639 16154 666 0,'-2'3'375'0,"2"-2"35"16,3 6-264-16,-3-7-49 0,0 0 2 15,0 0-30-15,12 4-26 16,4 11-27-16,27 29-6 16,-29-23-5-16,0 3 2 15,-10-3-1-15,-2 2 1 16,-3-2 1-16,-7-1-2 16,2-2-1-16,-1-2-1 0,1-3-20 15,1-3-10-15,-1-3-18 16,1-1-13-16,-3-3-44 15,0-1-35-15,-3 0-88 16,1 1-24-16,3-3-49 16,2-2 173-16</inkml:trace>
  <inkml:trace contextRef="#ctx0" brushRef="#br0" timeOffset="193597.61">31677 16136 698 0,'-5'-2'371'16,"-3"-3"-79"-16,1 0-120 16,3 2-6-16,-2-1-43 15,4 3-26-15,1 0-40 16,0 0-12-16,0-1-18 15,1 1-3-15,0 0-7 16,17-2-4-16,26 2-5 16,-28 5-1-16,-3 4-3 0,-3-3-1 15,-4 7 1-15,-5 2 0 16,-6 4 0-16,-2 4 1 16,-3-1-3-16,4 3-1 15,-2-8-3-15,1 1-4 16,3-3-2-16,-2-5 0 15,4 1 1-15,1-6 0 16,2-1-9-16,0-2-3 16,0-2-3-16,0 0 4 0,0 0 10 15,0 0 3-15,0 0 6 16,0 0 1-16,0 0 3 16,0 0-1-16,0 0-1 15,0-1 1-15,2 1 1 16,-1 1 1-16,-1 0 1 15,1 11 1-15,8 5-1 16,10 27-1-16,-19-27 1 16,0-1-1-16,0 0-2 15,-1-1 0-15,-2-1-1 16,0-2 1-16,-2 0 1 16,-2 0 0-16,-1-2-2 15,-3 0-3-15,0 0-48 16,-1-3-45-16,0-1-218 15,2-4 202-15</inkml:trace>
  <inkml:trace contextRef="#ctx0" brushRef="#br0" timeOffset="194518.81">29772 16007 294 0,'10'-2'224'16,"-3"1"5"-16,0 2-48 15,-3 0-13-15,2 1-22 16,-2 1-2-16,-3-2-8 15,-1-1-7-15,0 0-27 16,-1 0-17-16,0 0-31 16,-5 1-14-16,-20 4-20 15,-32 7-7-15,23-8-7 16,4-4-2-16,3 2 0 16,0-2 0-16,2-1-2 15,0 1-1-15,3 2-2 16,-2 2-2-16,7 1-2 15,7-1-5-15,5-1-19 0,5 2-17 16,2-5-47-16,0-1-34 16,-1-1-148-16,0 1 176 15</inkml:trace>
  <inkml:trace contextRef="#ctx0" brushRef="#br0" timeOffset="194834.52">29577 15911 375 0,'-5'-10'269'0,"5"5"73"16,0 4-92-16,0 1-40 15,-1 0-32-15,0 0-81 16,0 0-28-16,0 1-44 16,-12 15-9-16,-30 28-2 15,29-29 0-15,2-1-3 16,4 1 0-16,-2-2-2 15,4 1-1-15,-3 2-1 16,4 3-1-16,5 1 1 16,-4-1 1-16,13 0 3 15,-3-4 1-15,3 2 2 16,11-2 0-16,-9-5-3 16,4 0-1-16,-1-7-2 15,-4 0-29-15,5-3-181 16,-3-3 146-16</inkml:trace>
  <inkml:trace contextRef="#ctx0" brushRef="#br0" timeOffset="195688.69">28340 15381 240 0,'6'-11'173'0,"-6"6"12"16,0-3-44-16,0 4-1 16,0 1 9-16,1-2 2 0,-1 4-4 15,-1 0-7-15,0 0-28 16,0 1-17-16,0 0-37 16,0 0-16-16,0 0-26 15,-6 8-7-15,-13 9-6 16,-28 32-2-16,26-20 0 15,-1 1-1-15,-3 9-2 16,1 5 1-16,-1 9-1 16,0 7 0-16,1 6-1 15,0 0 0-15,1 5 0 16,3-8 0-16,4 3 2 16,2-1 0-16,3-7 1 15,-5-2 0-15,7-3 0 16,-5-7 1-16,9-5 2 15,4-2 0-15,-1-12 1 16,-5-1 1-16,0-9-1 16,-7-4 0-16,7-3-1 15,8-1-3-15,-2-5-3 0,2-2-28 16,1-2-101-16,-2-1-92 16,1 0 130-16</inkml:trace>
  <inkml:trace contextRef="#ctx0" brushRef="#br0" timeOffset="196409.76">28428 15293 449 0,'-7'-6'236'0,"3"0"-49"15,4 10-16-15,0-5-21 16,-1-1-14-16,1 2-22 16,-1 0-12-16,1 0-29 15,0 0-13-15,-1 0-24 16,0 6-8-16,0 13-12 16,3 25-3-16,2-19-5 15,8 2-2-15,-2 0-3 16,2 4 0-16,6 3-3 15,-3 2 1-15,11 10-1 16,2 3 0-16,-1 9 0 16,4 1 1-16,-3 4 0 15,3 1 0-15,0-2 1 16,-1 2-1-16,2-2 2 16,-1-5-1-16,3 3 0 15,-20-25 0 1,1 0 0-16,10 25 0 0,-3 6 1 0,-14-18-1 15,1-11 1-15,-5-4 0 16,0-6 0-16,2-2 0 16,-4-10-53-16,-1-5-59 15,4-8 69-15</inkml:trace>
  <inkml:trace contextRef="#ctx0" brushRef="#br0" timeOffset="196950.5">27914 16586 677 0,'3'-1'308'16,"-3"-5"-113"-16,3 1-14 15,8 1-33-15,-4-2-23 0,9 0-50 16,9 1-19-16,7-1-19 16,10 2-8-16,9-1-12 15,8 0-5-15,16-2-5 16,4 2 0-16,0 2-1 15,0 0 0-15,-8 4 1 16,0 5 1-16,2-1-1 16,-3 4 1-16,-15 0-1 15,-11-6 0-15,-18 2 4 16,-10-4 3-16,-7-1-25 16,3 0-37-16,-14-3-186 15,-1-1 155-15</inkml:trace>
  <inkml:trace contextRef="#ctx0" brushRef="#br0" timeOffset="198108.52">28380 15355 524 0,'0'-2'274'16,"-9"-1"-95"-16,7 9-72 16,-7 2-19-16,2 2-52 15,1 6-12-15,1 0-15 16,-2-4 2-16,1 5 4 15,1-3 0-15,3 2-1 16,2 7-5-16,-2-1-1 16,-1 0 2-16,-1 1 12 15,3 0 7-15,-1 2 13 16,0 2 5-16,1-1-3 16,1 0-5-16,3-2-14 15,2-1-6-15,4-1-11 0,0 0-3 16,4 1-4-16,4 1-1 15,-1-1 0-15,1 0 0 16,-7-1 1-16,1 3 2 16,0-1 0-16,-2-1 0 0,3 5 2 15,-4-1-1-15,-2 1 1 16,-4 0 0-16,1-1 1 16,-3-1-1-16,-3 0-1 15,3-4 0-15,2-4-1 16,-1-4 0-16,2-2 0 15,-3 0 0-15,0-5-1 16,5 6 1-16,0-6-1 16,0-1 1-16,-5 2 0 15,0-4 1-15,-3-3 0 16,-2-1 0-16,5 0-2 16,-2 0 1-16,1 0-2 15,1 0-1-15,0 0 0 16,1 8 0-16,-1-4 0 15,2 1 4-15,-2-3 8 16,1 1 1-16,0 2 5 16,-1-4-3-16,2 4-3 0,0 4-1 15,-1-1-3-15,-1-1 0 16,0 2-1-16,1 1-2 16,-1-6-3-16,0 4 0 15,0-7-1-15,0-1-1 16,0 3-20-16,0-3-51 15,1 4-177-15,-1-3 165 16</inkml:trace>
  <inkml:trace contextRef="#ctx0" brushRef="#br0" timeOffset="199159.71">28501 16477 356 0,'-2'-1'216'0,"1"0"-6"16,0 0-28-16,0 0-30 16,0 0-12-16,0-1-12 15,0 1-6-15,0 0-14 16,0 0-6-16,0 0-17 16,-1 0-7-16,1 0-17 15,0 0-11-15,0 0-19 0,0 0-10 16,0-1-14-1,0 0-4-15,0 0-2 0,0 1 0 16,0-2 1-16,1 2 1 16,-1-2 1-16,1 1 1 15,0 1-1-15,0 0-1 16,0 0-2-16,0 0-1 16,-2 0 1-16,1 0 0 0,0 0 2 15,1-1 1-15,0 1 9 16,0 0 5-16,0 0 6 15,0 0 1-15,-1 0-3 16,0 0-2-16,0 0-6 16,0 0-1-16,1 0-4 15,0 0-1-15,0-1-2 16,-1 1-1-16,0 0-2 16,0 0-2-16,-1 0-1 15,1 0 0-15,0 0 0 16,0 1-1-16,0 0-1 15,-5 10-1-15,-8 16-1 16,-13 32 0-16,16-23 0 16,-3 4 1-16,-4-1-2 0,1-2 1 15,4 0 1-15,-2-6 0 16,10-1 3 0,2-2-1-16,-1-9 2 0,2-3 0 15,2-6-1-15,-2-5-1 16,1-1-6-16,0-1-10 15,1-2-32-15,0 0-20 16,0 0-50-16,0 0-39 16,0 0-107-16,0-1-107 15,0 1 232-15</inkml:trace>
  <inkml:trace contextRef="#ctx0" brushRef="#br0" timeOffset="199889.85">28196 16925 650 0,'0'-1'332'0,"0"0"-96"15,0 0-125-15,-1-1-19 16,0 1-53-16,0 1-21 0,0 0-3 16,-8 20-1-16,-3 28-1 15,13-28-2-15,2-6-4 16,5-1-2-16,1-5-4 16,2-4-1-16,4-3 0 15,3-2 1-15,1-5 4 16,0-4 2-16,-2-4 2 15,-5-2 1-15,-4 2 1 16,2 2 2-16,-6 3 2 16,2 1 0-16,-6 3 17 15,1 2 7-15,-2 2 7 16,0 0 4-16,0 1-21 16,0 0-8-16,-1 0-15 15,1 0-5-15,-1 12-1 16,2 6 0-16,6 33-1 0,-2-25 0 15,0-3 0-15,5 5 0 16,-7 2 1-16,4-7 1 16,-7 4 3-16,-3-6 2 15,3-4 5-15,-6-1 1 16,1-9 24-16,-9-3 7 16,-3-1 1-16,0-5 0 15,-5 1-26-15,0 0-11 16,2-6-23-16,3 0-31 0,10-3-107 15,2-2-74-15,13-7 135 16</inkml:trace>
  <inkml:trace contextRef="#ctx0" brushRef="#br0" timeOffset="200457.84">28529 16514 400 0,'-3'-3'289'0,"3"1"-16"0,-1 1-36 16,0 0-20-16,-1-1-52 16,1 1-23-16,0 0-48 15,0 0-23-15,0 0-35 16,0 0-14-16,1 0-17 15,0 0-3-15,0 1 0 16,0 0 1-16,0 0 6 16,7 14 3-16,10 30 4 15,-15-28 1-15,0-2 0 16,1-4 0-16,1 2 2 16,0-1 1-16,2 1-1 15,-1 2-4-15,3 1-6 16,0-1-2-16,0 5-4 15,3-1 0-15,0 2 0 16,2 2 1-16,-1-2 0 16,-2-2-2-16,-1 0 0 0,-1-1 0 15,-4-2 1-15,2 1 1 16,-2-5 1-16,-2-3 0 16,-1-3 0-16,0-2-15 15,-1-3-81-15,0 0-67 16,0 0 91-16</inkml:trace>
  <inkml:trace contextRef="#ctx0" brushRef="#br0" timeOffset="201041.47">28691 16975 953 0,'-1'0'401'0,"0"0"-216"0,0 0-34 16,0 0-41-16,0 0-36 16,-1 0-56-16,1 0-12 15,0 0-7-15,1 0-1 16,0 0 0-16,22 10 0 16,32 2 0-16,-27-12 0 15,-1 1 2-15,-3 2 1 16,-9 3 4-16,-3 1 2 15,-9 0 5-15,-8 3 0 0,-5 3 1 16,-4 1-1-16,-6 5-4 16,1-5-1-16,0 2-2 15,2-2-2-15,7-4-1 16,5 0-1-16,3-5-2 16,1-5-4-16,4 3-2 15,-2-3 0-15,0 0 7 16,4 0 3-16,19 0 6 15,29 2 2-15,-29-2-5 16,4 5-1-16,-13-3-1 16,-7-2 0-16,1 4-93 15,-8-1-74-15,7-1 100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6T16:03:55.2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28464 15712 255 0,'-1'0'173'0,"0"0"1"15,0 0-32-15,0 0-4 16,0 0 1-16,0 0-3 16,1 0-18-16,0 0-15 0,-1 0-30 15,0 0-15-15,-8 17-15 16,-17 31-2-16,10-20-4 16,0 0-3-16,-7 6-7 15,2 3-3-15,0 8-4 16,-4 2-2-16,-2 9-5 15,-3 2-1-15,1 9-6 16,-2 0 0-16,7 5-1 16,1-3-2-16,6-4-1 15,5-3-1-15,2-7 2 16,2-4 1-16,-1-3 1 16,0 2 1-16,-1-8 0 15,2 1-3-15,-1-6 1 16,1-6-2-16,3-7-2 15,4-4-2-15,-2-10-35 16,3-4-48-16,3-6-217 0,-2-6 199 16</inkml:trace>
  <inkml:trace contextRef="#ctx0" brushRef="#br0" timeOffset="585.44">28506 15704 538 0,'-1'2'234'0,"0"3"-77"16,-1-7-8-16,1 2 14 16,-1 0-24-16,2 0-50 15,0 0-18-15,0 0-19 16,0 0-5-16,2 0-14 0,12 11-6 15,31 35-10-15,-21-24-5 16,1 2-6-16,1 5-3 16,4 4-1-16,-2 0 0 15,7 10-1-15,-1 4 1 16,2 9 0-16,3 7 0 16,-9 3-1-16,3 2 2 15,-7 2-1-15,-6-3 0 16,3-5 1-16,-2-6-1 0,3-10 0 15,3-4 0-15,-3-7-1 16,1 3-1-16,-2-3 2 16,-2 2-1-16,-3-3 1 15,-3-10-1-15,-4-2-1 16,-3-7-3-16,-3-5-37 16,-1 1-38-16,-4-8-105 15,-1 4-79-15,-3-5 159 16</inkml:trace>
  <inkml:trace contextRef="#ctx0" brushRef="#br0" timeOffset="1069.63">28117 16924 581 0,'-6'0'265'15,"-2"0"-111"-15,3 5-62 16,-1 2 0-16,1-1-31 16,1 2-18-16,4-3-21 15,4 1 0-15,9-2 3 16,6 1 0-16,15-4-4 16,11-1-6-16,21-3-8 15,0-3-2-15,10-5-2 16,1-4 1-16,-8-5 0 15,9 0 1-15,-1 3 0 16,-5 2-1-16,-3 5 1 16,-6 1-1-16,-14 3 1 0,-2 5 1 15,-12 0 2-15,-5 0 1 16,-12 2 0-16,-7-1-6 16,-7 1-59-16,-4 4-93 15,-4-1 95-15</inkml:trace>
  <inkml:trace contextRef="#ctx0" brushRef="#br0" timeOffset="2101.83">27858 15794 398 0,'-10'-1'263'0,"-2"0"-34"15,-24-4-33-15,29 7-18 16,-5-4-34-16,6 2-14 15,-2 0-24-15,1-2-14 16,7 3-29-16,-1-2-15 16,1 0-22-16,0 0-5 15,0 1-6-15,18 0 0 16,38 0-3-16,-33-2-2 16,1-1-4-16,-4-1 0 0,-7 2 0 15,-5 0 1-15,2 3-1 16,-2 0-6-16,-5-1-41 15,0 0-32-15,-3-1-78 16,-1 1-31-16,0 0-51 16,0 0-18-16,0 0-17 15,0 0 25-15,0 0 88 16,-10 1 53-16,0 1 116 16,0 0 39-16,-20 10 57 15,32-9 30-15,2-2 25 16,-7-2-5-16,4 1-2 15,0 0-11-15,-1 0-14 16,1 0-5-16,1 17-32 16,3 32-17-16,-3-22-31 15,1 2-14-15,-3-1-18 0,-6-3-5 16,7-3-6 0,0-6-1-16,0-4-1 0,4-1-1 15,-1-4-8-15,-3-3-35 16,7-3-123-16,1-1-102 15,1-5 154-15</inkml:trace>
  <inkml:trace contextRef="#ctx0" brushRef="#br0" timeOffset="2387.83">28137 15378 927 0,'0'-7'402'0,"0"5"-165"16,0 4-58-16,-1-2-15 16,0 0-29-16,0 0-66 15,0 0-20-15,-3 8-28 16,0 2-9-16,-2 2-6 15,-9 26-4-15,11-26-22 16,-1-1-39-16,3-1-129 16,-1 0-117-16,3 2 183 0</inkml:trace>
  <inkml:trace contextRef="#ctx0" brushRef="#br0" timeOffset="3489.49">28552 15829 958 0,'-1'-1'124'16,"0"0"-38"-16,-3 0 74 16,3 1-39-16,0 0-65 15,0 0-15-15,-2 1-4 16,-8 8 6-16,-1-2 1 16,-22 30-6-16,26-29-17 0,0 4-10 15,8 2-12-15,-3 4-6 16,3 1-3-16,10 2 0 15,-2 1 2-15,-2-1 2 16,5 2 2-16,0 1 3 16,3 0 0-16,-1 0-1 15,-1-1 2-15,-4 0 0 0,1-1 0 16,1 1 3-16,-6 1 1 16,0-2 2-16,-5 1 0 15,-4-1 0-15,0-1 0 16,-3 1 0-16,0-5-1 15,1 4 1-15,-1-5 0 16,0 0-1-16,2-3 0 16,-2-2-1-16,3-4-2 15,1 0-2-15,2-5-5 16,2 2-3-16,4-2-1 16,-4-2 1-16,0 0 3 15,3 1 2-15,9 3 3 16,-2 1 0-16,27 15 2 15,-27-9 2-15,-6 1 3 16,1 3 4-16,-4-1 8 0,-1-1 1 16,0-1 2-16,-3 0-4 15,0-3-5-15,0-4-1 16,0 0-2-16,2-4-1 16,-2-1-3-16,2 0-2 15,0 0-5-15,0 0-20 16,0 0-76-16,0-1-59 15,0 0-300-15,0-1 296 16</inkml:trace>
  <inkml:trace contextRef="#ctx0" brushRef="#br0" timeOffset="4025.46">28596 16583 497 0,'-8'36'208'0,"8"-33"-62"15,-1-6-38-15,1 2 8 16,0 1-6-16,0-1-44 0,0 1-11 15,0-1-13 1,0 0-6-16,7-1-13 0,1-2-6 16,-1 2-6-16,-3 1-1 15,1 0 1-15,-5 0 6 16,0 0 9-16,0 1 3 16,0 0 14-16,-1 0 4 15,-1 0 5-15,1 0 2 0,0 0-11 16,-6 0-10-16,0 0-17 15,3 0-6-15,1 0-11 16,2 0-6-16,0 0-4 16,0 0 1-16,0 0 5 15,0-1 4-15,1 0 4 16,0 0 3-16,0 0 2 16,0-1-1-16,0 1 1 15,0 1-2-15,0 0 3 16,0 0 0-16,0 0 2 15,0 0 0-15,0 0-3 16,0 0-1-16,0 0-6 16,0 0-17-16,0 0-110 15,0 0-124-15,0 0 153 16</inkml:trace>
  <inkml:trace contextRef="#ctx0" brushRef="#br0" timeOffset="4564.26">28716 16396 872 0,'-5'7'336'0,"0"0"-231"15,0 4-5-15,3 0-16 16,1 0-23-16,3-3-35 16,2-1-9-16,1 0-5 15,2-2-1-15,0 0-4 16,0-2-1-16,0-3 2 16,-3 0-1-16,1 0 0 15,-2 1 1-15,-3-1-4 16,0 0 0-16,0-1-1 15,0 0 0-15,0 0 0 16,0 0 1-16,6-2-1 16,-1-1-1-16,-1 2-2 15,2 1-1-15,-5 1 0 0,3 1 1 16,0 0 3-16,-1 1 4 16,5 1 8-16,-1 3 1 15,6 1 7-15,24 23 1 16,-29-31 5-1,-7-4 9-15,2-5 1 0,-2-1-2 16,1-2-9-16,2 1-8 16,-8 0-11-16,1 1-5 0,4 1-31 15,1 2-26-15,2 2-75 16,7 1-64-16,-8 3 120 16</inkml:trace>
  <inkml:trace contextRef="#ctx0" brushRef="#br0" timeOffset="7286.31">30011 16256 244 0,'-13'3'204'15,"6"2"18"-15,-1-7-23 16,0 0-20-16,8-1-36 16,-5 0-19-16,5 3-47 15,0 0-25-15,0 0-30 16,2 0-10-16,23 3-12 15,26-5 0-15,-20 0 1 0,-1-5 3 16,6 6 3-16,-1 0 0 16,-3-6 0-16,1 12-1 15,-16-5 2-15,0 2-34 16,-13 5 21-16</inkml:trace>
  <inkml:trace contextRef="#ctx0" brushRef="#br0" timeOffset="7680">30105 16065 618 0,'0'-12'294'16,"3"2"-92"-16,7 5-81 15,0-2 2-15,3 6-12 16,3 1-17-16,4 4-24 15,1 3-11-15,-2 4-18 16,5 5-5-16,-5-1-15 16,1 3-6-16,-4 0-6 15,3 2-2-15,-8-3 0 16,4 3-1-16,-4-4 1 16,-12-4 1-16,2 2 4 15,-1-2 1-15,-8 1 3 16,3 3-2-16,-6-4-2 15,-4-4-2-15,-2 4-4 0,2-4-2 16,2-2-4-16,0-2-7 16,4-2-19-16,2 0-11 15,2-2-29-15,1 0-25 16,7 1-58-16,-3-1-73 16,0-1 141-16</inkml:trace>
  <inkml:trace contextRef="#ctx0" brushRef="#br0" timeOffset="8466.28">31484 15660 362 0,'-1'-1'245'16,"0"0"-15"-16,0 0-44 15,0 0-16-15,0 0-29 16,0 0-13-16,-1 0-29 15,1-1-18-15,0 1-32 16,-1 0-14-16,-1 1-20 16,0 0-5-16,-7 6-6 0,5 4-1 15,-30 43-2-15,17-29-1 16,3 15 0-16,-9 4-1 16,-1 18-1-16,7 12 0 15,-9 12-1-15,6 4 0 16,0 1 1-16,0-5 0 15,7-5 1-15,0-4 1 16,2-9 0-16,2-1 2 0,2-11 1 16,-1-9 0-16,2-11 1 15,1-13-2-15,0-3 1 16,3-3-2-16,0-5-1 16,1-3-8-16,0-7-54 15,2 0-30-15,0-1-76 16,0 0-44-16,0-1 138 15</inkml:trace>
  <inkml:trace contextRef="#ctx0" brushRef="#br0" timeOffset="9092.66">31485 15703 568 0,'-9'0'233'15,"5"-10"-118"-15,-1 0-44 0,-4 4-1 16,2-2 11-16,4 7 1 15,-1-2-6-15,10 0-19 16,1 5-8-16,-4-2-15 16,-3 0-3-16,-1 0 0 15,1 0 5-15,0 0 10 16,0 0 3-16,0 0 0 16,0 0-7-16,0 0-16 15,2 3-8-15,5 13-11 16,34 28-4-16,-25-24-3 15,6 2 0-15,-1-3 0 16,1 8 0-16,5 5 2 16,0 9 2-16,4 13 0 15,-1 3 0-15,5 9-2 16,-4 2-1-16,4 1 1 16,2 3 1-16,-13-7 1 0,8-1 1 15,-12-1-1-15,-4-3 1 16,2-3 0-16,-12 0 0 15,4-6 0-15,1-4 0 16,-2-6 2-16,6-5 0 16,-8-10 2-16,-2-7-1 15,1-6 1-15,-5-4 1 16,0-2 1-16,0-4-7 0,-1-1-53 16,0-2-51-16,0-1-173 15,-1 0 169-15</inkml:trace>
  <inkml:trace contextRef="#ctx0" brushRef="#br0" timeOffset="9565.99">31253 16814 510 0,'-8'0'265'0,"4"4"-79"15,-2-2-61-15,0 2-7 16,2-3-22-16,3 0-9 0,2-1-11 16,-1 0-3-16,0 0-10 15,0-1-6-15,27 0-17 16,38-2-10-16,-24 4-13 16,-6-2-3-16,13 2-5 15,-2 1 4-15,15-1 9 16,8-1 7-16,-4 0 8 15,0 0 0-15,-5 0-5 16,-6 0-2-16,-13 5-4 16,-6-5-2-16,-15 0-3 15,-1 0-2-15,-17 0-9 16,-4 1-28-16,-6 3-130 16,3 4-119-16,-12-7 157 15</inkml:trace>
  <inkml:trace contextRef="#ctx0" brushRef="#br0" timeOffset="10244.51">30907 15551 816 0,'-9'-6'299'15,"7"2"-218"-15,2-4-36 16,7 2 10-16,-5-2 12 15,-2-1 1-15,1 3-14 16,-1-1-8-16,15 5-10 16,6 0-6-16,0 1-16 15,0 1-6-15,4 0-3 16,0 0 0-16,5 1-1 16,-1-1 0-16,-1 0-2 15,-3 1 1-15,-3-1 2 16,-5 1 1-16,-6-1-15 15,-3 0-47-15,-8 2-170 16,-6-1 151-16</inkml:trace>
  <inkml:trace contextRef="#ctx0" brushRef="#br0" timeOffset="10496.75">31112 15500 380 0,'-50'-7'250'0,"44"9"9"0,2 3-56 15,-1 6-48-15,2 2-30 16,0 4-31-16,1-2-13 16,-1 3-25-16,1 0-12 15,2 3-25-15,0 3-9 0,0-2-5 16,2 4-3-16,-1-7 0 16,2-6-2-16,3 2 0 15,-1-10 0-15,3 6-21 16,2-4-37-16,-2-5-184 15,1-4 162-15</inkml:trace>
  <inkml:trace contextRef="#ctx0" brushRef="#br0" timeOffset="11691.94">31527 15718 331 0,'-1'-1'190'16,"0"0"-24"-16,0 0-4 15,-1 0-19-15,1 0-18 16,0 0-18-16,0 0-8 0,0-1-19 15,0 2-10-15,0 0-24 16,0 0-9-16,-9 2-13 16,2 0-3-16,-2 2-8 15,-20 25 0-15,21-16-6 16,-7-10-2-16,11 7-5 16,1 3-2-16,4-2-2 15,-2 2 0-15,1 2 0 16,-6 2 1-16,5 4 0 15,5 6 3-15,-2 0 0 16,13 1 0-16,-8-2 0 16,9-2-3-16,-2 1 0 15,-7-2 0-15,8 1 0 16,-8 3 2-16,6-5 0 16,-3-3 1-16,3 1 0 0,3 3 2 15,-7-7 3-15,7 5 2 16,-10-1 9-16,-2-15 4 15,-3 9 2-15,-2-9-2 16,-1 4-7-16,-1 6 0 16,-2-8-3-16,3 4-1 15,-3-9-2-15,4 7-2 0,0-2-2 16,-3-5-2-16,-1 5-1 16,3-3 0-16,-2 0 0 15,3 4 0-15,1-1-1 16,-4-2 0-16,2 2-3 15,2-1 0-15,1-3-1 16,4-1 0-16,-4-2 3 16,0 0 0-16,0 0 2 15,2 1 2-15,7 1 1 16,-2 0 2-16,-1 0 8 16,-2-1 5-16,-1 0 8 15,-3-1 2-15,0 0-4 16,5 7-3-16,1 8-6 15,6 25-4-15,-13-31-4 16,-1-4-1-16,2-2-1 16,0-1 0-16,0-2 0 15,-1 0-1-15,0-1-9 0,0 0-12 16,0-1-32-16,0 1-24 16,0 0-67-16,-1 0-49 15,1 0 119-15</inkml:trace>
  <inkml:trace contextRef="#ctx0" brushRef="#br0" timeOffset="12304.79">31597 16482 229 0,'-1'0'119'0,"0"0"27"0,0 0-29 15,0 0 35-15,-1 0 4 16,1 0-28-16,0 0-18 16,0 0-40-16,0 0-18 15,0-1-32-15,1 0-10 16,0 0 4-16,0 0 5 16,0 0 9-16,0 0 0 15,5-3-9-15,-1 1-5 16,-1 1-5-16,0 1 1 0,-1 0 3 15,-2 1 2-15,0 0 0 16,0 0 0-16,0 0-2 16,-1 2 1-16,-1 0 3 15,-7 1 0-15,1-2-2 16,-1 3-2-16,-22 18-8 16,29-24-2-16,1-3-3 15,2 1-1-15,-1 3 2 16,0 0 2-16,0 0 3 15,9-2-1-15,0 1 0 16,-1 0-1-16,-1 1-2 16,-3 0 0-16,0 1 0 15,-3 0 0-15,-1 0-37 16,0 0-41-16,0 0-144 16,0 0 137-16</inkml:trace>
  <inkml:trace contextRef="#ctx0" brushRef="#br0" timeOffset="13411.51">31573 16557 219 0,'0'-1'118'16,"0"0"-11"-16,0 0-18 0,0 0-7 16,0-1 2-16,0 1-2 15,0 0 4-15,0 0 2 16,0 0 3-16,0 0 10 16,0 0-1-16,0 0 1 15,0 0-2-15,0 0-19 16,0 0-12-16,0-1-26 15,0 1-11-15,0 0-14 16,0 0-1-16,0 0-3 16,0 0-1-16,0 0-3 15,0 0-2-15,-1 1 0 16,0 0-1-16,0 0 0 16,-4 11-1-16,-2 3-2 15,-18 31 0-15,14-29-1 16,-2 1-2-16,2 6 0 15,-1-4 0-15,4 5 0 0,-1 1-1 16,2-10 1-16,6 1-1 16,-1-10-86-16,10-6-107 15,3-9 124-15</inkml:trace>
  <inkml:trace contextRef="#ctx0" brushRef="#br0" timeOffset="13771.85">31618 16519 794 0,'-1'-1'334'0,"0"-1"-193"16,-1 1-15-16,1 0-38 15,0 0-25-15,0 1-26 16,1 0-4-16,0 1 2 16,5 12-2-16,2 1-7 0,27 24-6 15,-17-27-4-15,1 1-2 16,-4 0-4-16,2 6-1 15,-2 1-3-15,1 0-1 16,-5-7 0-16,-4-3 0 16,-2-4-64-16,-4-2-63 15,-1 2 76-15</inkml:trace>
  <inkml:trace contextRef="#ctx0" brushRef="#br0" timeOffset="14589.61">31313 16855 514 0,'34'2'263'0,"-36"-2"-29"16,0 4-111-16,2 3-45 15,0 4-5-15,1 5-34 16,7 2-18-16,-5 3-15 15,0 0-1-15,2-2 0 16,0-1-2-16,5-7-1 16,2-6-1-16,0-3-1 15,-2-3 0-15,1-5 0 16,5-3 0-16,-3-7 4 16,1 1 2-16,-1-2 20 15,-11-2 16-15,3 4 23 16,-4 2 12-16,-4 4 4 0,4 5-8 15,-5 4-22 1,-1 2-15-16,4-2-26 0,0 0-9 16,0 0-4-16,-1 14-2 15,1 2 1-15,5 32 0 16,0-28 1-16,4 3 0 16,-7 0 3-16,2-3 0 15,2 3 5-15,-3 1 3 16,2-2 3-16,-4-2 2 0,-4-4 2 15,-1-1 6 1,-2-7 14-16,3 1 4 0,-8-6 2 16,-5-4-3-16,2 3-14 15,2-2-4-15,4-2-11 16,-7-6-5-16,9 1-8 16,1 1-7-16,5-6-20 15,17 8-27-15,-10-12-117 16,4 1-185-16,12-4 231 15</inkml:trace>
  <inkml:trace contextRef="#ctx0" brushRef="#br0" timeOffset="15332.94">31764 16914 942 0,'0'0'377'0,"0"0"-216"16,0 0-20-16,0 0-9 15,0 0-21-15,0 0-46 0,0 0-20 16,0 0-16-16,0 0-4 16,0 0-7-16,4 1-3 15,10 1-9-15,3-1-2 16,31 0-2-16,-40-3 0 15,4 2 0-15,0 0-1 16,-5 2 2-16,1 3 0 16,-3 2-1-16,-2 4-2 15,-5 1-7-15,2 5 0 16,-11-3 1-16,-3 1 3 0,2 0 5 16,-2-4 0-16,4 2-1 15,0-6 0-15,1 3 0 16,1-4-1-16,2-2-1 15,6-1-2-15,2-3 0 16,-2 0 3-16,0 0 10 16,6-1 7-16,12 0 8 15,20-4-1-15,-25 1-7 16,-6 0-7-16,-1 1-17 16,8 3-28-16,-7 0-102 15,1-1-94-15,-1 0 138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9 – Huffman Coding</a:t>
            </a:r>
          </a:p>
          <a:p>
            <a:endParaRPr lang="en-CA" dirty="0"/>
          </a:p>
          <a:p>
            <a:r>
              <a:rPr lang="en-CA" dirty="0"/>
              <a:t>16 June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Compression, Optimal Prefix Code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Huffman’s Algorithm, Proof of Correctness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7762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Huffman’s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659424" y="1103438"/>
            <a:ext cx="1126294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So far, we have deduced little information about how an optimal binary decoding tree should look like.</a:t>
            </a:r>
          </a:p>
          <a:p>
            <a:endParaRPr lang="en-CA" sz="2000" dirty="0"/>
          </a:p>
          <a:p>
            <a:r>
              <a:rPr lang="en-CA" sz="2000" dirty="0"/>
              <a:t>We know that there are 2 leaves of max depth, and we can assign symbols with lowest frequencies there.</a:t>
            </a:r>
          </a:p>
          <a:p>
            <a:endParaRPr lang="en-CA" sz="2000" dirty="0"/>
          </a:p>
          <a:p>
            <a:r>
              <a:rPr lang="en-CA" sz="2000" dirty="0"/>
              <a:t>We don’t know the shape of the tree, and don’t know how to use the frequencies to make decisions yet.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Perhaps surprisingly, Huffman realized that this is enough to design an efficient algorithm for the problem.</a:t>
            </a:r>
          </a:p>
          <a:p>
            <a:endParaRPr lang="en-CA" sz="2000" dirty="0"/>
          </a:p>
          <a:p>
            <a:r>
              <a:rPr lang="en-CA" sz="2000" dirty="0"/>
              <a:t>His idea is to </a:t>
            </a:r>
            <a:r>
              <a:rPr lang="en-CA" sz="2000" b="1" dirty="0"/>
              <a:t>reduce</a:t>
            </a:r>
            <a:r>
              <a:rPr lang="en-CA" sz="2000" dirty="0"/>
              <a:t> the problem size by one, by combining two symbols with lowest frequencies into one,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knowing that they can be assumed to be siblings of maximum depth.</a:t>
            </a:r>
          </a:p>
          <a:p>
            <a:endParaRPr lang="en-CA" sz="2000" dirty="0"/>
          </a:p>
          <a:p>
            <a:r>
              <a:rPr lang="en-CA" sz="2000" dirty="0"/>
              <a:t>How the tree should look like will become apparent when the problem size becomes small enough.</a:t>
            </a:r>
          </a:p>
          <a:p>
            <a:endParaRPr lang="en-CA" sz="2000" dirty="0"/>
          </a:p>
          <a:p>
            <a:r>
              <a:rPr lang="en-CA" sz="2000" dirty="0"/>
              <a:t>And then we can construct back a bigger tree from a smaller tree one step at a time.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B47784-596C-4B1E-9E52-8790586AD381}"/>
                  </a:ext>
                </a:extLst>
              </p14:cNvPr>
              <p14:cNvContentPartPr/>
              <p14:nvPr/>
            </p14:nvContentPartPr>
            <p14:xfrm>
              <a:off x="4802400" y="1486080"/>
              <a:ext cx="6626160" cy="472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B47784-596C-4B1E-9E52-8790586AD3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3040" y="1476720"/>
                <a:ext cx="6644880" cy="47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2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Huffman’s Algorithm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AAE71-2860-45E3-95A4-73852CAD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070"/>
            <a:ext cx="12192000" cy="1130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8A1ED-ED33-4076-9B3C-E05D1214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9" y="2446415"/>
            <a:ext cx="12135902" cy="54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59442-409C-4E65-BB85-DF4AF0D1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2188"/>
            <a:ext cx="11354784" cy="598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81C73E-F9AB-40B9-95E2-F72239DAF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5116"/>
            <a:ext cx="11754869" cy="5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0C2224-2E4E-40AC-A5DB-0370D5477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48044"/>
            <a:ext cx="12192000" cy="10879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D0D01B-7D71-4D05-8391-9EAD566B6B90}"/>
                  </a:ext>
                </a:extLst>
              </p14:cNvPr>
              <p14:cNvContentPartPr/>
              <p14:nvPr/>
            </p14:nvContentPartPr>
            <p14:xfrm>
              <a:off x="9993240" y="5532840"/>
              <a:ext cx="1536120" cy="65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D0D01B-7D71-4D05-8391-9EAD566B6B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83880" y="5523480"/>
                <a:ext cx="1554840" cy="6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0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Reduction Scheme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95749F-38F3-498B-9055-13627539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" y="914182"/>
            <a:ext cx="4572396" cy="2541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D8FA2E-EC96-416E-BC66-F96861F4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36" y="914182"/>
            <a:ext cx="5342083" cy="2514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B81696-990E-401F-83AE-04ED2FA1C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336" y="3654011"/>
            <a:ext cx="5018205" cy="31244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264E0B-A56B-46D5-B402-894DA04CF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84" y="3587497"/>
            <a:ext cx="4116265" cy="31909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D3EB61-39FB-41C0-86D3-ABF9B6917CD5}"/>
                  </a:ext>
                </a:extLst>
              </p14:cNvPr>
              <p14:cNvContentPartPr/>
              <p14:nvPr/>
            </p14:nvContentPartPr>
            <p14:xfrm>
              <a:off x="2238840" y="1968840"/>
              <a:ext cx="9851400" cy="359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D3EB61-39FB-41C0-86D3-ABF9B6917C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9480" y="1959480"/>
                <a:ext cx="9870120" cy="36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1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Five symbols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=0.3,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=0.2,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=0.4,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=0.05,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00110"/>
              </a:xfrm>
              <a:prstGeom prst="rect">
                <a:avLst/>
              </a:prstGeom>
              <a:blipFill>
                <a:blip r:embed="rId2"/>
                <a:stretch>
                  <a:fillRect l="-612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E3E125-F454-4537-A2E4-E8B3584755EB}"/>
                  </a:ext>
                </a:extLst>
              </p14:cNvPr>
              <p14:cNvContentPartPr/>
              <p14:nvPr/>
            </p14:nvContentPartPr>
            <p14:xfrm>
              <a:off x="1214280" y="424080"/>
              <a:ext cx="10875960" cy="586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E3E125-F454-4537-A2E4-E8B3584755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920" y="414720"/>
                <a:ext cx="10894680" cy="58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17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Five symbols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=0.18,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=0.24,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=0.26,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=0.2,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=0.12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00110"/>
              </a:xfrm>
              <a:prstGeom prst="rect">
                <a:avLst/>
              </a:prstGeom>
              <a:blipFill>
                <a:blip r:embed="rId2"/>
                <a:stretch>
                  <a:fillRect l="-612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7D9EA1-4C51-4A91-ABE8-C3741F08ECB7}"/>
                  </a:ext>
                </a:extLst>
              </p14:cNvPr>
              <p14:cNvContentPartPr/>
              <p14:nvPr/>
            </p14:nvContentPartPr>
            <p14:xfrm>
              <a:off x="1204200" y="1037880"/>
              <a:ext cx="10360800" cy="514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7D9EA1-4C51-4A91-ABE8-C3741F08EC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840" y="1028520"/>
                <a:ext cx="10379520" cy="51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84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Correctness Proof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First we compute the objective value of our greedy solution.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C308B6-20F0-42BC-8F87-7A556CEFD8FF}"/>
                  </a:ext>
                </a:extLst>
              </p14:cNvPr>
              <p14:cNvContentPartPr/>
              <p14:nvPr/>
            </p14:nvContentPartPr>
            <p14:xfrm>
              <a:off x="1646280" y="1592640"/>
              <a:ext cx="9513360" cy="463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C308B6-20F0-42BC-8F87-7A556CEFD8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6920" y="1583280"/>
                <a:ext cx="9532080" cy="46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64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Correctness Proof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Next we compute the objective value of any solution.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6F0EC8-BAE2-4A71-A5DB-3A1A3C4C009F}"/>
                  </a:ext>
                </a:extLst>
              </p14:cNvPr>
              <p14:cNvContentPartPr/>
              <p14:nvPr/>
            </p14:nvContentPartPr>
            <p14:xfrm>
              <a:off x="785880" y="1431720"/>
              <a:ext cx="10767600" cy="490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6F0EC8-BAE2-4A71-A5DB-3A1A3C4C00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520" y="1422360"/>
                <a:ext cx="10786320" cy="49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25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In each iteration, we need to find two symbols of lowest frequencies,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delete them and add a new symbol with the frequency as their sum.</a:t>
            </a:r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766AF6-9F1D-4ECC-8BD5-DAC3768A1005}"/>
                  </a:ext>
                </a:extLst>
              </p14:cNvPr>
              <p14:cNvContentPartPr/>
              <p14:nvPr/>
            </p14:nvContentPartPr>
            <p14:xfrm>
              <a:off x="2172600" y="2063160"/>
              <a:ext cx="9471960" cy="429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766AF6-9F1D-4ECC-8BD5-DAC3768A10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240" y="2053800"/>
                <a:ext cx="9490680" cy="43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329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Compression, Optimal Prefix Code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Huffman’s Algorithm, Proof of Correctness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Compression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96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Suppose a text has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CA" sz="2000" dirty="0"/>
                  <a:t> letters </a:t>
                </a:r>
                <a:r>
                  <a:rPr lang="en-CA" sz="2000" dirty="0" err="1"/>
                  <a:t>a,b,c</a:t>
                </a:r>
                <a:r>
                  <a:rPr lang="en-CA" sz="2000" dirty="0"/>
                  <a:t>,…,z.  We can use 5 bits to represent each letter.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each letter appears equally likely, then we cannot do much better than using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bits to store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letters.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Now suppose we have some statistics about the frequencies of each letter.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Let’s say that we know that some letters appear with much higher frequencies.  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Can we do better by using variable-length coding scheme?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idea is to use fewer bits for more frequent letters, and more bits for less frequent letters,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so that the average number of bits used is fewer.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969053"/>
              </a:xfrm>
              <a:prstGeom prst="rect">
                <a:avLst/>
              </a:prstGeom>
              <a:blipFill>
                <a:blip r:embed="rId2"/>
                <a:stretch>
                  <a:fillRect l="-612" t="-613" r="-111" b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01DF8C-206D-4138-B68F-2E11F9F53DD2}"/>
                  </a:ext>
                </a:extLst>
              </p14:cNvPr>
              <p14:cNvContentPartPr/>
              <p14:nvPr/>
            </p14:nvContentPartPr>
            <p14:xfrm>
              <a:off x="2926080" y="1181520"/>
              <a:ext cx="8150760" cy="280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01DF8C-206D-4138-B68F-2E11F9F53D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720" y="1172160"/>
                <a:ext cx="8169480" cy="28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Decoding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If we use fixed-length encoding, then it is easy to decode.</a:t>
            </a:r>
          </a:p>
          <a:p>
            <a:endParaRPr lang="en-CA" sz="2000" dirty="0"/>
          </a:p>
          <a:p>
            <a:r>
              <a:rPr lang="en-CA" sz="2000" dirty="0"/>
              <a:t>But it may not be clear how to decode if we use variable-length encoding.</a:t>
            </a:r>
          </a:p>
          <a:p>
            <a:endParaRPr lang="en-CA" sz="2000" dirty="0"/>
          </a:p>
          <a:p>
            <a:r>
              <a:rPr lang="en-CA" sz="2000" dirty="0"/>
              <a:t>For example, suppose a=01, b=001, c=011, d=110, e=10.</a:t>
            </a:r>
          </a:p>
          <a:p>
            <a:endParaRPr lang="en-CA" sz="2000" dirty="0"/>
          </a:p>
          <a:p>
            <a:r>
              <a:rPr lang="en-CA" sz="2000" dirty="0"/>
              <a:t>Then how do we decode the compressed text such as 00101110?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CBF572-9180-49B4-9E17-48FAF01E0F84}"/>
                  </a:ext>
                </a:extLst>
              </p14:cNvPr>
              <p14:cNvContentPartPr/>
              <p14:nvPr/>
            </p14:nvContentPartPr>
            <p14:xfrm>
              <a:off x="3076920" y="1229040"/>
              <a:ext cx="7868520" cy="317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CBF572-9180-49B4-9E17-48FAF01E0F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7560" y="1219680"/>
                <a:ext cx="7887240" cy="31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36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Prefix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To allow for easy decoding, we will construct </a:t>
            </a:r>
            <a:r>
              <a:rPr lang="en-CA" sz="2000" b="1" u="sng" dirty="0"/>
              <a:t>prefix code</a:t>
            </a:r>
            <a:r>
              <a:rPr lang="en-CA" sz="2000" dirty="0"/>
              <a:t>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so that no encoding string is a prefix of another encoded string.</a:t>
            </a:r>
          </a:p>
          <a:p>
            <a:endParaRPr lang="en-CA" sz="2000" dirty="0"/>
          </a:p>
          <a:p>
            <a:r>
              <a:rPr lang="en-CA" sz="2000" dirty="0"/>
              <a:t>The previous example was ambiguous because a=01 and c=011. </a:t>
            </a:r>
          </a:p>
          <a:p>
            <a:endParaRPr lang="en-CA" sz="2000" dirty="0"/>
          </a:p>
          <a:p>
            <a:r>
              <a:rPr lang="en-CA" sz="2000" dirty="0"/>
              <a:t>Suppose we use a prefix code for the five letters, a=11, b=000, c=001, d=01, e=10.</a:t>
            </a:r>
          </a:p>
          <a:p>
            <a:endParaRPr lang="en-CA" sz="2000" dirty="0"/>
          </a:p>
          <a:p>
            <a:r>
              <a:rPr lang="en-CA" sz="2000" dirty="0"/>
              <a:t>Then we encode the text “</a:t>
            </a:r>
            <a:r>
              <a:rPr lang="en-CA" sz="2000" dirty="0" err="1"/>
              <a:t>cabde</a:t>
            </a:r>
            <a:r>
              <a:rPr lang="en-CA" sz="2000" dirty="0"/>
              <a:t>” as 001110000110.</a:t>
            </a:r>
          </a:p>
          <a:p>
            <a:endParaRPr lang="en-CA" sz="2000" dirty="0"/>
          </a:p>
          <a:p>
            <a:r>
              <a:rPr lang="en-CA" sz="2000" dirty="0"/>
              <a:t>And this can be decoded uniquely easily and efficiently.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4177C5-0657-4651-84EE-74AF70E1D7AB}"/>
                  </a:ext>
                </a:extLst>
              </p14:cNvPr>
              <p14:cNvContentPartPr/>
              <p14:nvPr/>
            </p14:nvContentPartPr>
            <p14:xfrm>
              <a:off x="4707000" y="3717000"/>
              <a:ext cx="1479960" cy="22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4177C5-0657-4651-84EE-74AF70E1D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7640" y="3707640"/>
                <a:ext cx="149868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6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Decoding Tree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It is useful to represent a prefix code as a binary tree.</a:t>
            </a:r>
          </a:p>
          <a:p>
            <a:endParaRPr lang="en-CA" sz="2000" dirty="0"/>
          </a:p>
          <a:p>
            <a:r>
              <a:rPr lang="en-CA" sz="2000" dirty="0"/>
              <a:t>In the previous example, a=11, b=000, c=001, d=01, e=10</a:t>
            </a:r>
          </a:p>
          <a:p>
            <a:endParaRPr lang="en-CA" sz="2000" dirty="0"/>
          </a:p>
          <a:p>
            <a:r>
              <a:rPr lang="en-CA" sz="2000" dirty="0"/>
              <a:t>We can use the decoding tree to decode 001110000110.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Another example, a=0, b=101, c=110, d=101, e=110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It should be clear that there is a one-to-one correspondence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between binary decoding trees and binary prefix codes.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BE9C53-F6D6-46AB-ADC8-994689F973BD}"/>
                  </a:ext>
                </a:extLst>
              </p14:cNvPr>
              <p14:cNvContentPartPr/>
              <p14:nvPr/>
            </p14:nvContentPartPr>
            <p14:xfrm>
              <a:off x="3437640" y="1311120"/>
              <a:ext cx="6882120" cy="379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BE9C53-F6D6-46AB-ADC8-994689F973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8280" y="1301760"/>
                <a:ext cx="6900840" cy="38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8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Optimal Prefix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326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symbols, with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so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binary decoding tree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leaves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𝑑𝑒𝑝𝑡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problem doesn’t look easy as the output space is more complicated.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It is also not clear how to make decisions greedily.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326458"/>
              </a:xfrm>
              <a:prstGeom prst="rect">
                <a:avLst/>
              </a:prstGeom>
              <a:blipFill>
                <a:blip r:embed="rId2"/>
                <a:stretch>
                  <a:fillRect l="-612" t="-9268" b="-1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97289-580D-4F5A-9AA7-C78160D55D0D}"/>
                  </a:ext>
                </a:extLst>
              </p14:cNvPr>
              <p14:cNvContentPartPr/>
              <p14:nvPr/>
            </p14:nvContentPartPr>
            <p14:xfrm>
              <a:off x="919080" y="1310040"/>
              <a:ext cx="10390320" cy="261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97289-580D-4F5A-9AA7-C78160D55D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720" y="1300680"/>
                <a:ext cx="10409040" cy="26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2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Full Binary Tree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11314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 binary tree is </a:t>
            </a:r>
            <a:r>
              <a:rPr lang="en-CA" sz="2000" b="1" u="sng" dirty="0"/>
              <a:t>full</a:t>
            </a:r>
            <a:r>
              <a:rPr lang="en-CA" sz="2000" dirty="0"/>
              <a:t> if every internal node has two children.</a:t>
            </a:r>
          </a:p>
          <a:p>
            <a:endParaRPr lang="en-CA" sz="2000" dirty="0"/>
          </a:p>
          <a:p>
            <a:r>
              <a:rPr lang="en-CA" sz="2000" b="1" u="sng" dirty="0"/>
              <a:t>Observation</a:t>
            </a:r>
            <a:r>
              <a:rPr lang="en-CA" sz="2000" dirty="0"/>
              <a:t>.  Any optimal binary decoding tree is full.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b="1" u="sng" dirty="0"/>
              <a:t>Corollary</a:t>
            </a:r>
            <a:r>
              <a:rPr lang="en-CA" sz="2000" dirty="0"/>
              <a:t>.  There are at least two leaves of maximum depth that are siblings (i.e. having the same parent).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F31D30-7EEF-4CC0-A4A0-B2F4C96F84DA}"/>
                  </a:ext>
                </a:extLst>
              </p14:cNvPr>
              <p14:cNvContentPartPr/>
              <p14:nvPr/>
            </p14:nvContentPartPr>
            <p14:xfrm>
              <a:off x="1317600" y="2089440"/>
              <a:ext cx="9346680" cy="408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F31D30-7EEF-4CC0-A4A0-B2F4C96F84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8240" y="2080080"/>
                <a:ext cx="9365400" cy="41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31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Exchange Argument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Suppose we know the shape of an optimal binary tree (which we don’t know yet).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u="sng" dirty="0"/>
              <a:t>Observation</a:t>
            </a:r>
            <a:r>
              <a:rPr lang="en-CA" sz="2000" dirty="0"/>
              <a:t>.  There is an optimal solution in which the two symbols with lowest frequencies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are assigned to leaves of maximum depth, and furthermore they are siblings.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729CA2-3B3A-492B-9A38-1A1D1EF136EF}"/>
                  </a:ext>
                </a:extLst>
              </p14:cNvPr>
              <p14:cNvContentPartPr/>
              <p14:nvPr/>
            </p14:nvContentPartPr>
            <p14:xfrm>
              <a:off x="2945880" y="1598400"/>
              <a:ext cx="8918640" cy="471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729CA2-3B3A-492B-9A38-1A1D1EF136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6520" y="1589040"/>
                <a:ext cx="8937360" cy="47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4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5816</TotalTime>
  <Words>853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Compression</vt:lpstr>
      <vt:lpstr>Decoding</vt:lpstr>
      <vt:lpstr>Prefix Coding</vt:lpstr>
      <vt:lpstr>Decoding Tree</vt:lpstr>
      <vt:lpstr>Optimal Prefix Code</vt:lpstr>
      <vt:lpstr>Full Binary Tree</vt:lpstr>
      <vt:lpstr>Exchange Argument</vt:lpstr>
      <vt:lpstr>Today’s Plan</vt:lpstr>
      <vt:lpstr>Huffman’s Idea</vt:lpstr>
      <vt:lpstr>Huffman’s Algorithm</vt:lpstr>
      <vt:lpstr>Reduction Scheme</vt:lpstr>
      <vt:lpstr>Example 1</vt:lpstr>
      <vt:lpstr>Example 2</vt:lpstr>
      <vt:lpstr>Correctness Proof</vt:lpstr>
      <vt:lpstr>Correctness Proof</vt:lpstr>
      <vt:lpstr>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258</cp:revision>
  <dcterms:created xsi:type="dcterms:W3CDTF">2020-05-12T11:50:13Z</dcterms:created>
  <dcterms:modified xsi:type="dcterms:W3CDTF">2021-06-16T16:42:32Z</dcterms:modified>
</cp:coreProperties>
</file>