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334" r:id="rId4"/>
    <p:sldId id="325" r:id="rId5"/>
    <p:sldId id="326" r:id="rId6"/>
    <p:sldId id="327" r:id="rId7"/>
    <p:sldId id="336" r:id="rId8"/>
    <p:sldId id="335" r:id="rId9"/>
    <p:sldId id="328" r:id="rId10"/>
    <p:sldId id="329" r:id="rId11"/>
    <p:sldId id="330" r:id="rId12"/>
    <p:sldId id="331" r:id="rId13"/>
    <p:sldId id="337" r:id="rId14"/>
    <p:sldId id="338" r:id="rId15"/>
    <p:sldId id="339" r:id="rId16"/>
    <p:sldId id="332" r:id="rId17"/>
    <p:sldId id="333" r:id="rId18"/>
    <p:sldId id="340" r:id="rId19"/>
    <p:sldId id="34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5:23:58.75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7289 9783 552 0,'0'0'288'15,"0"0"-69"-15,-1-1-17 16,0 0-41-16,1 1-34 15,0 0-41-15,0 0-12 0,0 0 0 16,0 0-1-16,0 0-3 16,8 16-8-16,16 33-19 15,-18-20-6-15,-2 0-12 16,-4-6-4-16,1 3-7 16,3-5-2-16,-1-6 0 15,-1-3 2-15,-2-9 4 16,-2-2 0-16,-3-2-4 15,3 0-5-15,1 0-13 16,0 0-5-16,0-11-4 16,0-16 2-16,4-33 5 15,7 35 2-15,3-1 0 16,9 11 0-16,-3 0 0 16,3-1 0-16,-3 14 3 15,-2-4 1-15,-2 7 6 0,-6 0 4 16,6 6 7-16,-9 0 4 15,5 6 6-15,-4 5 2 16,-4 1 3-16,9 7 0 16,-4 1-3-16,-10-3-1 15,5 0-7-15,-10-5-4 16,6-2-6-16,5 0-3 16,-4-6-4-16,4-2-2 0,-2-5-14 15,9 1-41-15,-10-4-111 16,8-1-84-16,0-9 142 15</inkml:trace>
  <inkml:trace contextRef="#ctx0" brushRef="#br0" timeOffset="279.47">7766 9830 1132 0,'-5'-1'464'0,"1"-1"-295"0,4 2-9 16,0-1-52-16,0-1-39 16,0 1-42-16,0 0-10 15,9-1-4-15,9-2-1 16,33-1-4-16,-30 1-2 15,4 4-2-15,5 2 0 16,-14-2-15-16,4 7-58 16,-17-7-256-16,-4-5 223 15</inkml:trace>
  <inkml:trace contextRef="#ctx0" brushRef="#br0" timeOffset="472.94">7789 9964 868 0,'2'2'380'0,"8"1"-197"16,0-1 12-16,10 0-47 15,6 2-34-15,-2-5-47 16,-4-2-19-16,1 1-21 16,-17-4-7-16,9 1 2 15,0 1-63-15,-2 3-435 16,19 3 350-16</inkml:trace>
  <inkml:trace contextRef="#ctx0" brushRef="#br0" timeOffset="931.25">8337 9699 1242 0,'-6'-7'499'0,"4"6"-346"15,1-1 8-15,-2-2-58 16,2 4-32-16,-1 0-37 16,1 0-13-16,-7 11-14 15,-9 0-2-15,-20 31-5 16,28-31-2-16,5-1-3 15,0 0-3-15,4-1-1 16,4 7-1-16,3-4 5 16,7 5 5-16,3-7 3 15,3-1 3-15,10 0 1 16,0-4-2-16,2 5 5 16,-2-3 5-16,-7 4 12 15,6 2 9-15,-13 0 10 16,-3 1 3-16,-6-1 5 15,-7 0 5-15,-9 4 6 0,-8 0-1 16,0 1-12-16,-17-5-14 16,8-5-37-16,-1-8-43 15,-9-9-126-15,7-8-104 16,2-10 160-16</inkml:trace>
  <inkml:trace contextRef="#ctx0" brushRef="#br0" timeOffset="1174.88">8357 9688 749 0,'30'16'431'0,"-15"-12"39"16,7 3-250-16,-2-2-9 16,-9-6-50-16,8 0-74 15,-11-9-17-15,5 5-26 16,7 9-7-16,-5-4-12 15,2 4-5-15,0 0-11 16,-2-6-2-16,-2 2-2 16,0-1-43-16,-1-5-157 15,2 8 138-15</inkml:trace>
  <inkml:trace contextRef="#ctx0" brushRef="#br0" timeOffset="3488.73">11893 9572 449 0,'-1'0'335'15,"0"0"31"-15,0 0-144 16,0 0-8-16,-1 0-67 16,1 0-22-16,0 0-36 15,0 0-17-15,0 0-29 16,0 0-14-16,0 0-13 0,0 0-3 15,1 0-1 1,0 0-2-16,18 3-2 0,33 4-3 16,-25-7-2-16,-10-5 0 15,19 1-2-15,5 1 1 16,-7-2 0-16,3 1 0 16,-10-2 1-16,0 3 0 15,-8 1 0-15,-2-1 2 16,-9 3 3-16,-3-2 2 15,-1 2 8-15,-3-1 3 16,-2 1 4-16,1 0 2 0,0 0-1 16,0 0-1-16,0 0 0 15,0 0-2-15,0 1-5 16,0 3-2-16,-3 5-5 16,1-2-1-16,-2 8 1 15,-8 33 1-15,9-20 0 16,3 7-1-16,1 4 1 15,1-4-1-15,3 5 1 16,0-4-1-16,1-2 0 16,0 3-1-16,1-10-2 15,1-5 0-15,-3-4-2 16,0-6 1-16,-3-4 0 16,-1-5 1-16,-1-3-5 15,1 0-13-15,-1-1-60 16,-1 1-40-16,1-1-122 0,1 0-124 15,0-1 232-15</inkml:trace>
  <inkml:trace contextRef="#ctx0" brushRef="#br0" timeOffset="3897.05">12671 10002 1029 0,'0'0'457'0,"0"0"-219"16,3 4-21-16,0 1-21 16,0-2-40-16,2 3-46 0,-3 0-7 15,4 4-22-15,-2 1-13 16,-3 30-21-16,-16-25-13 15,-3-4-39-15,-1-4-48 16,6-2-144-16,1-10-132 16,11-11 199-16</inkml:trace>
  <inkml:trace contextRef="#ctx0" brushRef="#br0" timeOffset="4953.74">13214 9693 802 0,'-5'-1'378'0,"4"0"-168"16,0 0-8-16,0 0-52 16,0 0-39-16,0-1-35 15,-1 1-8-15,1 0-16 16,1 0-8-16,4 0-19 16,21 3-6-16,30 7-8 15,-27 1-4-15,3-5-1 16,-11-5-1-16,3 12 1 15,-6 6 1-15,-9 2 6 16,3 8 2-16,-19-3 4 16,-2-4 2-16,-8 2-3 15,-5-1-2-15,6-3-3 16,4 3-2-16,-3-10-2 0,3 0 1 16,3-6-5-16,2-6-4 15,8 5-1-15,4 0 0 16,6-2 3-16,6 6 7 15,8-6 9-15,6-2 7 16,-1-1 14-16,0-1 7 16,-5-2 4-16,-6 2-1 15,-4 1-12-15,-11-2-9 16,4 2-14-16,3 2-8 16,-8-2-116-16,4 2-70 15,0-1 106-15</inkml:trace>
  <inkml:trace contextRef="#ctx0" brushRef="#br0" timeOffset="5398.13">13974 10025 764 0,'-1'0'442'0,"7"0"-132"16,1 0-50-16,1 2-6 0,-8-1-83 15,-7-1-19-15,6 1-27 16,0-1-17-16,0 0-39 16,0 0-19-16,-5 9-29 15,-3 5-8-15,-19 20-23 16,15-32-34-16,1-2-87 15,2-1-65-15,5-5-290 16,4-2 314-16</inkml:trace>
  <inkml:trace contextRef="#ctx0" brushRef="#br0" timeOffset="6844.72">14596 9541 580 0,'-1'-1'351'15,"0"0"-93"-15,0 0-12 16,1-1-30-16,0 1-49 0,-1 0-18 16,0 0-35-16,0 0-23 15,-5 1-38-15,-8 4-14 16,-34 32-20-16,36-7-7 16,-6 7-10-16,2 6-2 15,10 5-6-15,0 2-1 16,5-3-3-16,1-2 1 15,2 0 5-15,3-8 1 16,3-8 3-16,4-4 1 0,10-10-1 16,-3-6-1-1,4-7 0-15,3-1 2 16,-9-8 2-16,2-5 3 0,-5-6 4 16,-3-1 2-16,-4-4 5 15,-6-4 2-15,-1 0 2 16,-5 5 2-16,-4 4 2 15,-5 0 2-15,-2 11-4 16,-4-3-2-16,-6 5-7 16,2 6-4-16,2 0-5 15,-6-5-3-15,16 10-5 16,8 2-5-16,-7-3-14 16,15 7-20-16,1-1-44 15,-8-2-44-15,17 5-190 16,5 4 209-16</inkml:trace>
  <inkml:trace contextRef="#ctx0" brushRef="#br0" timeOffset="7151.39">15137 9945 1210 0,'-4'-1'529'16,"2"1"-262"-16,0 2-91 16,1-2 21-16,0 0-66 15,0 0-41-15,0 0-46 16,-4 3-9-16,-12 1-21 15,-23 31-21-15,23-28-74 16,0-3-48-16,6 0-171 16,0-2 184-16</inkml:trace>
  <inkml:trace contextRef="#ctx0" brushRef="#br0" timeOffset="7883.77">15679 9642 512 0,'0'-1'369'0,"4"1"27"15,-4 0-163-15,0-2 15 16,0 1-73-16,0 0-30 16,0 0-46-16,0 1-19 0,-1 0-38 15,0 0-11-15,-5 14-13 16,-37 27-5-16,35-26-11 16,5 9-2-16,2-5-6 15,2 3-1-15,5-5-1 16,-3-6 3-16,8 5 3 15,3 4 2-15,5-3 3 16,3-2 2-16,3-2 1 16,-1-7 3-16,2 6 12 15,0 2 8-15,-7-5 16 16,-7 4 2-16,-7-5 11 16,-8-2 7-16,-3 5 0 15,-1 1 0-15,-14-2-21 16,4 2-16-16,-7-8-57 15,-3 0-47-15,7-10-114 16,-1-8-91-16,9-9 172 0</inkml:trace>
  <inkml:trace contextRef="#ctx0" brushRef="#br0" timeOffset="8092.98">15682 9691 966 0,'15'0'450'16,"4"1"-146"-16,7 2-76 0,-3-6-12 16,2 4-57-16,0-1-83 15,-3-7-17-15,6 11-22 16,-8-8-12-16,3 1-16 16,1 6-11-16,-16-7-124 15,9 7-79-15,0-8 120 16</inkml:trace>
  <inkml:trace contextRef="#ctx0" brushRef="#br0" timeOffset="8467.87">16340 9976 1492 0,'4'2'609'0,"-6"-1"-409"16,0 4-8-16,1-5-44 15,0 0-66-15,-1 0-54 16,-13 7-11-16,-30 31-30 16,26-29-39-16,8-4-122 15,-1-5-100-15,10-5 164 16</inkml:trace>
  <inkml:trace contextRef="#ctx0" brushRef="#br0" timeOffset="9384.29">17009 9783 642 0,'-5'5'324'0,"5"-1"-38"16,-2-4-96-16,-2-6-6 0,4 5-29 31,0 0-65-31,0 0-7 0,0 0-10 0,8-4-13 16,16 1-14-16,20-41-6 15,-31 23-8-15,-3 5 0 16,-6-5 1-16,-4 0 0 15,-6 1-3-15,-1-1-4 16,-9 0-6-16,1 4-5 16,-11 2-9-16,4 1-7 0,2 11-9 15,-14-2-2-15,17 8 1 16,-4 5 1-16,3 2 2 16,15 6-2-16,-13-2-4 15,3 2-3-15,14 6-1 16,-7-4 1-16,19 9 9 15,3 5 6-15,-9-4 8 16,15 12 6-16,-6-8 1 16,2 1 0-16,1 4-4 15,-9-5-1-15,2 1 0 16,4-1 0-16,-7-5 1 16,7-2 2-16,-11-4 6 15,-5-2 6-15,-5-5 16 16,-8-3 5-16,-6-4 6 15,3-1-4-15,-3-5-8 0,2-1-6 16,0-9-10-16,-14-7-3 16,9 1-13-16,8 1-5 15,3-3-11-15,13 3-7 16,5-6-10-16,-7-4-1 16,22 2 4-16,4 2 4 15,-5-1 10-15,12 8 3 16,-12 0 6-16,-4 2-32 0,0 6-110 15,-4 5-84-15,4 1 127 16</inkml:trace>
  <inkml:trace contextRef="#ctx0" brushRef="#br0" timeOffset="20272.09">11222 11921 344 0,'0'0'259'0,"0"0"-11"0,0 0-39 16,0 0-20-16,0 0-41 16,0 0-7-16,0 0-20 15,0 0-11-15,0 0-25 16,0 0-13-16,0 0-19 16,0 3-2-16,1 16 5 15,4 33 5-15,-5-17 8 16,1 4-1-16,-1 10-9 15,4 7-10-15,-4-1-14 16,3 0-8-16,2-3-9 16,-2-7-3-16,4-1-4 15,1-5-1-15,-1-4-3 16,1-3-1-16,-2-6 0 16,-1-1 1-16,0-4-2 15,0 2 0-15,-2-8-1 16,2-3-1-16,-3-9-4 15,-2-3-6-15,0 0-52 0,0-1-35 16,0 0-130-16,1-7-149 16,5-20 242-16</inkml:trace>
  <inkml:trace contextRef="#ctx0" brushRef="#br0" timeOffset="21869.33">11244 11909 670 0,'-9'0'311'0,"2"-3"-46"16,2-2-95-16,2 3 6 16,1 0-20-16,1 1-71 0,1 0-21 15,0 0-23-15,0 0-5 16,0 0-8-16,0 0-5 15,9-3-5-15,6-1-3 16,31-9-6-16,-23 11-1 16,3 0-2-16,-6 2 1 15,6 0-1-15,-6 0 0 16,1 1 0-16,12 1 1 16,-1-2-2-16,0 0 0 0,6-3 0 15,-2 0-3-15,7-1 1 16,6-1-1-16,5-1-1 15,1-3 0-15,3 1 0 16,-2-1 1-16,-3 0 0 16,4 2 1-16,-1 1 0 15,1-2 1-15,8 1-1 16,-2-2-1-16,6 3-1 16,-5-1 0-16,7 3 0 15,-27 1 0 1,1 1 2-16,32-6-1 0,22 2 0 15,-14 2 0-15,-17-1 0 16,-2 1-1-16,-2 1 1 16,-6-7 0-16,9 4 1 15,-2 2 1-15,3 5 0 16,6 2-1-16,-10 1 0 0,-12-3 0 16,7-1-1-16,-8-2 1 15,10 2-1-15,12 4 0 16,-6-3-1-16,-1 1 1 15,-5-1 0-15,-3-1 0 16,-1 1 0-16,-2-4-1 0,8 4 1 16,-2-7-1-1,2 4 0-15,5 5 0 0,-9-5-1 16,-5 3 1-16,0-3 0 16,-4 0 0-16,8 1 1 15,5 2-1-15,-6-1 0 16,4 3 0-16,-4-2-1 15,-6-3 2-15,3 3-1 16,-12-5 1-16,-1 2 0 16,5 3-1-16,-5-3 1 15,4 4-1-15,4-1 1 16,-1 1 1-16,3-1 0 16,-2-2-1-16,-2 2 1 15,-5 0 0-15,-3 2 1 16,1 0 0-16,-2-4 2 15,4 2 0-15,-5-3 0 0,-2 0-1 16,-4 1-1-16,0 3 0 16,1-4 0-16,-4-2-1 15,0 7 3-15,-4-4-1 16,-9 2 7-16,0 3 9 16,-4-3 7-16,-3 0 6 15,-4 0 2-15,-5-5-3 16,-3 3-1-16,4 2-1 15,0 0-7-15,0 0-4 0,0 0-7 16,0 0-3-16,0 0-2 16,0 0-1-16,-1 0 4 15,0-1 1-15,0 1-1 16,1 0-1-16,0 0-5 16,0 0-3-16,0 0-1 15,-2 0 0-15,1 0 0 16,0 0 1-16,0 0 1 15,1 0-2-15,0 0 2 16,0 0-1-16,0 5-2 16,-1-1 0-16,0 4 0 15,1 3-1-15,1 5-1 16,6 24 1-16,-7-23 1 16,-1 1-1-16,3 3 1 15,1 7 0-15,-2 1-1 16,6 3 0-16,-11 6 0 0,1-3-1 15,1 1 1-15,-5-4 1 16,10-1 0-16,0-1 0 16,2 2 1-16,4 2 0 15,-7-3 0-15,4 8 0 16,-2 0 2-16,-2 3 0 16,4 0 3-16,-2-2 1 0,-6-5-1 15,2-5 0 1,-7-8-1-16,3-1 1 0,7-4 0 15,-8-4 0-15,5 1-2 16,-2-2 0-16,-2-1-2 16,1 0 0-16,-2-7-2 15,7 4 0-15,-1-4-4 16,-1-4-2-16,0 0-29 16,-1-1-36-16,0 0-113 15,0 1-138-15,-1-1 202 16</inkml:trace>
  <inkml:trace contextRef="#ctx0" brushRef="#br0" timeOffset="23392.87">11579 12682 716 0,'-77'-24'394'0,"69"23"-31"16,1 0-213-16,-1 1 8 15,0 0-48-15,2 0-26 16,3 0-40-16,1-2-10 16,2 2-16-16,0-1-4 0,0-1-2 15,0 1 1-15,3 0 1 16,15-3-1-16,31-7 0 16,-19 11-2-16,3-2-1 15,0 4-1-15,1-2 1 16,5 1-2-16,-1-1-1 15,6-2 0-15,4 2-2 16,-3-1 0-16,-3-3-1 16,-8 1 0-16,4-1 0 15,2-1 1-15,0-1-1 16,8 4 0-16,-5-2 0 16,1 4-1-16,5-6 0 15,-3-2-1-15,4 2 1 16,1 0-2-16,-9 7 2 15,6-1 2-15,-2-3 3 0,-3 2 3 16,7-1 2-16,-2-4 0 16,-3 3-2-16,3-6-1 15,2 5-2-15,-5 4-1 16,-1 3 1-16,0 4 0 16,-3-2 0-16,4-5 1 15,0 0 0-15,1 1-2 0,1-1-1 16,1 5-1-16,4-3-1 15,-2-4 0-15,-4 2 0 16,1 1-1-16,-13-6 1 16,1 2 1-16,9 3 0 15,1 0 1-15,10 0-1 16,-4 2 0-16,-5-2 2 16,3-6 0-16,0 7 2 15,4-2-1-15,-7 3 1 16,-5-6-2-16,2 0 0 15,1 4-2-15,4-4 0 16,3 4-1-16,-4 0 1 16,0-4-1-16,6 2 0 15,-6 2 0-15,1-3 1 16,-3 5 0-16,-8-3 3 16,5-2 0-16,-2 3 1 15,3 1 0-15,3-1 0 0,1-3-2 16,4 0 0-16,0-4-1 15,4 7-1-15,0 4 1 16,-13-6 0-16,-2 1-1 16,-5-4-1-16,0 4 0 15,2 0 1-15,2-1-1 16,-5 0 0-16,-2-5 1 0,0 7-1 16,0 4 0-16,-1-4 1 15,2 2 0-15,-7-8 0 16,-1 1 1-16,3 3-1 15,-20-6 0-15,14 10 0 16,-9-7-1-16,-1 0 0 16,13 1-1-16,-7 0 0 15,7 0-1-15,2 3 0 16,1 0 0-16,-1-3-1 16,3 3 0-16,-2 0 1 15,0-2 0-15,2 4 0 16,1-1 0-16,1-3-1 15,-4-1 0-15,3 0 2 16,-9 2 0-16,-1 2 0 16,0 1 0-16,-5-1 0 15,-2-2-1-15,-2 2 1 16,2 0 1-16,-5 2 1 0,-3 1 2 16,2-2 7-16,-19-4 5 15,-2-2-90-15,5-2-98 16,-22-10 105-16</inkml:trace>
  <inkml:trace contextRef="#ctx0" brushRef="#br0" timeOffset="24347.5">12174 11881 592 0,'-2'-1'317'15,"-1"-1"-86"-15,2 1 2 0,0 0-46 16,0 0-32-16,-1 0-40 15,1 0-16-15,0 1-35 16,0 0-13-16,0 0-12 16,0 0-1-16,-2 11 1 15,-1 9-2-15,3 38-1 16,8-22-3-16,-1 4 0 16,1 4-1-16,2 5-4 15,-3 3-2-15,2 0-6 16,-1 4-3-16,0-6-4 15,0-3-2-15,2-4 0 16,0-3 0-16,-2-6 2 16,1-6-1-16,-3-5 0 15,2 2-2-15,-3-9-4 16,0 1 0-16,0-10-2 16,-4-7-2-16,0 0-5 0,0 0-29 15,0 0-102-15,0-1-88 16,0 0 128-16</inkml:trace>
  <inkml:trace contextRef="#ctx0" brushRef="#br0" timeOffset="24979.72">11578 12205 867 0,'-16'-8'359'0,"14"4"-191"16,-5-2-32-16,6 2-12 15,8 4-37-15,-4-5-50 0,-1 0-8 16,8 4-3-16,-3-7 4 16,11 8 3-16,3-2-1 15,2 1-6-15,2 1-5 16,4-1-6-16,3 1 0 15,-8-2 1 1,-12 1 1-16,0-1 1 0,36-2 1 16,-7-1 6-16,-15-3 1 0,-19 8 6 15,1 3 4-15,-6-2 6 16,1 4 2-16,-3-1 3 16,-2-4-4-16,1 0-6 15,0 0-2-15,1 7-7 16,-1 15 0-16,7 33-1 15,-18-28 0-15,10 2-2 16,5 2-4-16,-4-7-9 16,9-1-3-16,-5-8-4 15,-7-3-1-15,2-3-2 16,-2-2-1-16,5-3-3 16,6 2-47-16,-7-9-118 15,8-2-70-15,7-13 126 16</inkml:trace>
  <inkml:trace contextRef="#ctx0" brushRef="#br0" timeOffset="25647">12516 12138 989 0,'-14'-6'485'15,"3"4"-236"-15,6 0-44 16,2 0-27-16,5 1-100 0,-2 1-30 15,0 0-29-15,18 0-4 16,33 1-4-16,-30-1-1 16,2 3 1-16,-3-1-1 15,-4 6 1-15,-7-6 0 16,-4 11 1-16,1 4 1 16,-8-1 3-16,-2 8-1 0,-4-3 0 15,-4-2 0 1,1 0-2-16,0-2 2 0,-1-6-4 15,-3-1 10-15,7-6 15 16,-1-1 6-16,7 0 10 16,2-3-10-16,1 1-20 15,-1-1-10-15,0 0-10 16,10 0 0-16,13 0 2 16,29 2 1-16,-28-2 4 15,1-3 2-15,-3 0 1 16,-5 2 0-16,-7-1-2 15,-2 2 1-15,-5 0-127 16,-1 0-41-16,-2-2 89 16</inkml:trace>
  <inkml:trace contextRef="#ctx0" brushRef="#br0" timeOffset="26315.58">13117 11813 902 0,'0'-8'417'16,"1"3"-201"-16,-1-1-1 15,0 5-51-15,0 1-32 16,0 0-27-16,0 0-11 0,0 0-22 15,0 1-10-15,3 21-16 16,8 37-5-16,-6-16-7 16,0 1-3-16,1 6-5 15,-2 3-1-15,0-4-5 16,2 3-2-16,-3-1 2 16,0-4 2-16,0-2 0 15,-1-1 0-15,-2-7-5 16,1-3-3-16,-1-11-6 15,1-2-1-15,-1-13-7 16,0-7-3-16,1-1-32 16,2-4-46-16,-3 3-146 15,0 0-105-15,3-29 197 16</inkml:trace>
  <inkml:trace contextRef="#ctx0" brushRef="#br0" timeOffset="27018.35">13799 11917 933 0,'30'-33'456'0,"-42"25"-212"16,4 5-71-16,0 3-5 15,-4 3-100-15,1 5-26 16,-4 12-23-16,-4-1-7 16,6 16-3-16,2 3-3 15,4 0-2-15,-1 2-2 0,6-3 0 16,3 0 1-16,2-5 0 16,6-3 0-16,-1-8 0 15,-1-5-1-15,5-7-2 16,-1-5 0-16,5-6 0 15,0-1 0-15,0-8 3 16,-4 0 3-16,-5-1 9 16,3 1 6-16,-13-3 19 15,-1-1 11-15,-1 1 9 16,-10 0 4-16,4 5-12 16,-4 2-10-16,0 3-16 15,-2-4-10-15,4 8-15 16,3 10-5-16,2-7-17 15,3 8-28-15,3-2-104 16,2-9-88-16,6 9 142 16</inkml:trace>
  <inkml:trace contextRef="#ctx0" brushRef="#br0" timeOffset="27630.5">14226 11877 905 0,'9'-35'408'15,"-8"30"-152"-15,1-1-59 16,-2 2-2-16,1 3-42 16,-1 1-52-16,0 0-12 15,0 0-21-15,-1 0-9 16,0 28-22-16,-1 39-7 15,2-12-7-15,2 7-3 0,2 5-7 16,1 3-2-16,0-1-3 16,2-5-1-16,-1-7-1 15,1-9 2-15,0-3 0 16,2 0 1-16,-3-18-3 16,-2-4-4-16,1-15-28 15,-5-10-44-15,5-6-115 16,11-2-87-16,-7-30 162 15</inkml:trace>
  <inkml:trace contextRef="#ctx0" brushRef="#br0" timeOffset="28192.79">14799 11951 897 0,'37'-12'465'16,"-35"11"-131"-16,-2 1-120 15,-1 0 15-15,0 0-79 16,0 0-45-16,0 0-50 16,0 0-19-16,-13 13-22 15,-28 27-5-15,33-18-7 0,0 0-3 16,7-6-4-16,2 4-1 16,5-6 1-16,3-2 2 15,11 5 3-15,0-6 1 16,2 4 3-16,7 0 4 15,-8-4 11-15,4 6 8 16,-9-7 15-16,-12-3 4 16,-1 1 4-16,-4-1 1 15,-4-1-9-15,-7-1-7 16,-7-3-94-16,-6-2-78 0,-6-2 81 16</inkml:trace>
  <inkml:trace contextRef="#ctx0" brushRef="#br0" timeOffset="28380.75">14776 11974 1136 0,'21'5'514'0,"-1"-5"-249"16,2-2-39-16,-1-1-59 15,-1-2-54-15,3 2-58 16,3 3-17-16,-6-1-20 15,0 2-47-15,-5-3-111 16,12-5 97-16</inkml:trace>
  <inkml:trace contextRef="#ctx0" brushRef="#br0" timeOffset="29416.91">15249 11805 828 0,'1'-5'380'0,"0"0"-124"15,0 2-47-15,0-1 4 16,1 1-33-16,-1 2-53 15,1 0-13-15,-2 0-28 16,0 0-15-16,0 1-29 16,3 10-10-16,0 19-12 15,2 67-2-15,-8-33-4 16,2 2-1-16,1 2-2 16,0-2-1-16,1-1-1 15,2-2 0-15,-2-8-1 16,2-4-1-16,0-5-1 15,-1-3-1-15,3-9-2 16,-4-9-2-16,2-9-3 16,0-10-36-16,3-1-113 15,5-2-68-15,1-26 120 16</inkml:trace>
  <inkml:trace contextRef="#ctx0" brushRef="#br0" timeOffset="30128.16">15647 12086 1239 0,'0'0'482'0,"1"-4"-288"16,1-7-54-16,1 2 11 15,-2-9-41-15,2 2-69 16,-1 0-13-16,-2 0-6 16,0 5-2-16,-3-2-2 15,-2 0-2-15,-3 4-3 16,-2-2-1-16,-6 1-3 15,-5-1-3-15,-3 4-6 0,-9 1-2 16,9 6-8-16,6 6 0 16,3 3-1-1,8 3-1-15,1 3-2 0,4 5-2 16,-3-1-3-16,1-3-1 16,9 8 4-16,1-11 4 15,-1 2 5-15,15 14 3 16,4 5 4-16,-14-13 3 15,0-1 3-15,1-2 2 0,-2 0 4 16,2 2 2-16,-7-5 5 16,-5-4 4-16,-5 1 7 15,-1-1 1-15,-9-4 0 16,2 1-3-16,-2-6-6 16,0 0-2-16,5-5-6 15,7-1-3-15,-3-4-11 16,1-3-6-16,6-1-7 15,-1-3-2-15,11 0 2 16,4-2 4-16,2 0 3 16,-4-3 2-16,9 6 1 15,5 6 2-15,-1 0 0 16,3 6 0-16,-9-2-1 16,-6-6-1-16,-2 5-29 15,-3 7-41-15,-2-2-120 16,-2 7-101-16,-2-1 177 0</inkml:trace>
  <inkml:trace contextRef="#ctx0" brushRef="#br0" timeOffset="32987.92">12272 13207 374 0,'0'0'252'0,"0"0"16"16,0 0-33-16,0 0-46 15,0 0-26-15,0 0-32 16,0 0-10-16,0 0-19 15,0 0-11-15,0 0-15 16,0 0-4-16,0 0-6 16,1 0-3-16,0 0-9 15,3 1-8-15,-4-2-14 16,3-4-7-16,7-20-10 16,7-31-2-16,-16 24 2 15,2 7-1-15,-3-1 3 16,-3 0 4-16,1 10 4 15,-4-1 2-15,3 5 2 16,3 10-1-16,-2-6-2 16,1 8-2-16,-1-4-7 0,-3-1-1 15,4 5-7 1,-1-9-2-16,1 9-2 0,-1-1-2 16,-1 0-2-16,2 1-1 15,0 0-15-15,1 0-29 16,-1 0-93-16,0 0-88 15,0 0 135-15</inkml:trace>
  <inkml:trace contextRef="#ctx0" brushRef="#br0" timeOffset="33497.51">12182 12939 798 0,'-30'28'413'16,"28"-29"-173"-16,1-1-48 15,1 2-25-15,0-2-75 16,-1 1-19-16,1 0-18 16,0 0-5-16,0 0-11 15,0 0-5-15,4-8-7 16,3 5-2-16,3-5-9 15,26-29-2-15,-23 30-3 16,-2-2 0-16,0 5 6 0,2 1 2 16,-4 4 5-16,-4-2 2 15,4 3 0 1,-2 4-2-16,0-1-2 0,4 5-4 16,2 1-3-16,-4-6 0 15,4 6 4-15,0 0 5 16,-6-4 9-16,3 5 3 0,-6-4 0 15,5-1-1-15,-5 4-9 16,-2-2-4-16,1-1-7 16,-3 1-3-16,5 0-3 15,6 1-2-15,-7-5-4 16,2 2-5-16,-7-5-35 16,-9-5-31-16,10 4-66 15,-8-7-38-15,10 7-111 16,3-2-208-16,-13 2 329 15</inkml:trace>
  <inkml:trace contextRef="#ctx0" brushRef="#br0" timeOffset="34385.51">12189 13465 547 0,'-17'3'341'0,"0"1"-36"0,5-1-99 16,0-2-2 0,6 3-60-16,3 0-24 0,2 0-38 15,1-3-14-15,0-1-26 16,0-1-8-16,0 0-9 15,2 1 0-15,16 1-4 16,33 8-3-16,-27-9-4 16,2-4-2-16,-1 1 2 15,-2-1 1-15,-2 4 8 16,-4-1 6-16,-3 4 8 16,-1 1 4-16,-9-4 0 15,1 4-3-15,0-5-8 16,0 1-6-1,-1 0-9-15,5 2-3 0,2 2-4 16,-8-4 0-16,1 3-1 16,2 2 1-16,-4-4 2 0,-1-1 1 15,-1 0 12 1,-1 0 6-16,0-1 8 0,0 1 1 16,0 0-8-16,0 0-6 15,0 0-8-15,-1 9-2 16,-1 7-1-16,-11 28-1 15,12-21-1-15,-9-1-2 16,7 1-1-16,4-1 0 16,-2-5 0-16,2-3-1 15,0-4 0-15,-2-2-1 16,1-3-1-16,2 1-1 0,-1-2-2 16,0 0 1-16,0 2-2 15,2 2 2-15,-1-2-2 16,6 3 0-16,-7-4-4 15,1-1-23-15,-1-4-103 16,0-1-76-16,0 0 118 16</inkml:trace>
  <inkml:trace contextRef="#ctx0" brushRef="#br0" timeOffset="41309.03">13190 13142 543 0,'-1'-1'299'0,"0"0"-27"16,0 0-63-16,0 0-24 16,0 1-35-16,0 0-52 15,0 0-11-15,0 0-13 16,0 0-6-16,-1 0-13 16,1 0-3-16,0 0-5 15,1 0 0-15,0 0-2 16,0 0 0-16,0 0-7 15,0 0-4-15,0 0-9 16,0 0-3-16,0 0-3 16,0 0 0-16,0 2 1 15,0 3 2-15,0-3 1 16,0 0 2-16,0-2 1 16,0 0 2-16,0 0-1 15,0 0-2-15,-1 0-5 0,0 0-7 16,1 0-10-16,0-2-1 15,0 1-3-15,1-11 0 16,2-13 1-16,5-27 0 16,-6 27 3-16,3 1 2 15,-4 0 1-15,-1 4-1 16,1 2 1-16,-1 8 0 16,0 4 0-16,-1-2-1 0,-3 5 1 15,4 2 0-15,-1 1 0 16,1 0 1-16,0 0-2 15,-1-2-1-15,0 1-2 16,1 0-2-16,0 0-4 16,0 1-13-16,0 0-50 15,0-1-36-15,0 0-98 16,-1 0-68-16,0 0 171 16</inkml:trace>
  <inkml:trace contextRef="#ctx0" brushRef="#br0" timeOffset="41855.12">13133 12939 542 0,'-31'28'277'16,"27"-31"-100"-16,-1-4-1 15,4 7-34-15,3 3-25 16,-2-3-19-16,0 0-3 16,0 0-11-16,0-1-4 15,0 0 2-15,0 0-5 16,0 0-13-16,0-1-6 0,3-7-16 16,1 0-4-16,0-1-5 15,16-28-3-15,-17 30-1 16,0 4-1-16,-1 1-2 15,1-1-2-15,-3 3-6 16,0 0-2-16,0 0-1 16,0 0-2-16,0 0-1 15,0 0 0-15,0 0 0 16,5-2-1-16,5 1 0 16,1 0 0-16,1 2 2 15,28 8 3-15,-25 2 5 16,0 1 2-16,-1 2 1 15,-2-3 1-15,-1 1 2 16,-1-1 1-16,-2-2 5 16,-1 4-1-16,0-3-2 0,-5-1-1 15,0-2-10-15,-2-4-2 16,0-1-9-16,-1-1-4 16,1 0-7-16,0-1-25 15,0 0-79-15,0 1-50 16,-1-1-194-16,0 0 218 15</inkml:trace>
  <inkml:trace contextRef="#ctx0" brushRef="#br0" timeOffset="43482.73">13218 13526 388 0,'0'0'291'16,"0"0"15"-16,0 0-91 15,0 0-5-15,1-1-57 16,4 0-21-16,1 0-20 16,-2 0-6-16,1-1-9 15,-1-2-3-15,-2 2-11 16,0 0-4-16,-2 1-14 16,0 0-5-16,4-5-14 15,-1 0-7-15,-2 3-11 16,2-8-6-16,-3 9-7 15,1-6-3-15,-1 3-2 16,0 4-3-16,0-2-1 16,0-1 0-16,0 1-1 15,0 2 0-15,0-1 1 0,0-3-1 16,-1 0 2-16,0-1 2 16,0 0 1-16,0 4 1 15,0-1-1-15,0 1-1 16,-2-3-1-16,0 3 0 15,-4-1-1-15,-2-4-1 16,-1 4 1-16,-29-26-1 16,25 25-1-16,1 0-1 0,2 3-1 15,2 1 1-15,-1 4-2 16,3 9-1-16,-2-4-2 16,3 3-2-16,-1-3-4 15,2-5-1-15,5 8-2 16,-2-5 1-16,5 4 2 15,2-2 1-15,1-3 3 16,4 6 1-16,-2-3 0 16,0-1 2-16,0 3-1 15,-3-10 1-15,2 6 1 16,2-4 0-16,-1-2 0 16,2 2-1-16,-1-4 0 15,0 2-1-15,1-5 1 16,-2-3 0-16,2 2 0 15,-1-2 2-15,0 7 1 16,-3-3 0-16,-2 3 0 0,-2-3 1 16,-2 2-1-16,0 1 0 15,0 0 0-15,0 0-1 16,0 0 0-16,0 0-1 16,0 0 2-16,0 0 0 15,0 0 2-15,0 0 0 16,0 0 2-16,0 0 0 15,0 0 1-15,0 0 3 0,0 0 1 16,1 8 1-16,0 0 1 16,1 10 0-16,0 28 1 15,-2-26-1-15,-2 0-1 16,1 0-2-16,1-2-2 16,0-3 0-16,0-3 0 15,1-2 0-15,-1-1-1 16,0-3-1-16,0 0-1 15,0-1-2-15,-1-1-1 16,1-4-1-16,0 0-1 16,0 0 0-16,0 0-1 15,0 0 1-15,-1 0-1 16,1 0-1-16,-1 0-23 16,1 0-31-16,-1 0-103 15,0 0-66-15,0-2 132 0</inkml:trace>
  <inkml:trace contextRef="#ctx0" brushRef="#br0" timeOffset="49089.92">14245 13108 394 0,'0'0'278'16,"0"0"-42"-16,0 0-2 15,2 4-24-15,0 2-38 16,1 3-9-16,-1-6-25 15,-1 0-16-15,0 2-27 16,-1-5-9-16,0 2-22 16,0-2-8-16,0 0-9 0,0 0-3 15,0 0-6-15,0-1-2 16,0 0-8-16,3-13-4 16,4-13-7-16,5-30-4 15,-10 31-4-15,0-5-1 16,-1 4-1-16,2 10 1 15,-3-7 0-15,-1 10 0 16,-1 2 1-16,-4-4 1 16,3 12 4-16,1 2 0 0,2 2 0 15,-1 0-5-15,1 0-5 16,-1 0-4-16,0 0-8 16,0 0-32-16,0 0-88 15,0 0-72-15,-1 2 114 16</inkml:trace>
  <inkml:trace contextRef="#ctx0" brushRef="#br0" timeOffset="49579.72">14153 12948 972 0,'-2'3'426'0,"1"-3"-240"0,1-2 1 16,0 1-57-16,-2 0-36 16,1 0-30-16,1 0-6 15,0 0-10-15,0 0-7 16,4-9-12-16,2-8-6 16,15-19-4-16,-10 24 0 15,-1 2 0-15,0 2-1 16,0 0-2-16,-3 1-3 0,0 0-3 15,3 3 0-15,-2-2-1 16,-2 0 1-16,0 3 1 16,-5-1 1-16,3 1 4 15,1 3 2-15,-4 1 1 16,-1 0 0-16,0 0 0 16,0 0-1-16,0 0 0 15,6 9 1-15,0 6-2 16,34 27-2-16,-27-28 1 15,1-1 1-15,-5 0 2 16,1-2 2-16,0-1-4 16,1 0-4-16,-4-4-5 15,2-4-3-15,-9-2-4 16,1 1-27-16,2-1-84 16,-4-1-53-16,0 0-201 15,0 0 226-15</inkml:trace>
  <inkml:trace contextRef="#ctx0" brushRef="#br0" timeOffset="50309.96">14205 13553 747 0,'1'-41'368'0,"2"37"-110"16,3 4-27-16,-4-4-19 16,2-1-36-16,-2-2-47 15,0 4-12-15,-1-2-22 16,0 2-11-16,-1 2-20 15,0 0-9-15,0 1-13 16,0 0-5-16,0 0-7 16,0 6-4-16,-1 16-6 15,-4 31-4-15,1-25-5 16,-1-3-2-16,4 0-2 16,1-3-1-16,-1-2-1 15,1-4-1-15,0-2 0 16,-1-1 0-16,1-4-3 15,0-1-1-15,-1-5-17 16,-1-3-21-16,1-1-57 16,1 0-44-16,0 0-115 0,0 0-141 15,8-14 255-15</inkml:trace>
  <inkml:trace contextRef="#ctx0" brushRef="#br0" timeOffset="50721.75">14445 13423 810 0,'-4'3'406'0,"6"0"-97"15,1-3-37-15,-3 0-33 16,0 0-53-16,0 0-87 16,0 0-27-16,-1 0-32 15,-3 13-8-15,-1-3-12 16,-19 26-3-16,20-25-5 15,-11-8-1-15,10 7-2 16,12 2-1-16,-11-4-3 16,3-1-2-16,1 3-1 15,-4-5 0-15,8 1 0 16,12 5 0-16,-10-3 3 16,11 5 0-16,-4-4 8 15,-2-1 3-15,2 2 9 16,-4-1 5-16,-1 5 2 0,-1 2 2 15,-3-2-2-15,-1 1-2 16,-1-5-1-16,-2-2-1 16,-2 1 0-16,-1-2 1 15,-8 2-7-15,-2-3-26 16,-6-3-96-16,-11-4-59 16,4-7-165-16,-5-3-121 15,2-7 288-15</inkml:trace>
  <inkml:trace contextRef="#ctx0" brushRef="#br0" timeOffset="50898.11">14314 13473 948 0,'22'-6'451'0,"4"4"-184"16,3-4-11-16,-4 6-72 15,-11-6-43-15,9 6-61 16,-9 3-20-16,-3-1-27 15,13 8-11-15,-20-8-47 16,5 0-58-16,-3 0-191 16,-8-3 175-16</inkml:trace>
  <inkml:trace contextRef="#ctx0" brushRef="#br0" timeOffset="53780.66">15258 13001 450 0,'14'38'289'0,"-14"-24"-7"15,0-5-16-15,0 4-62 16,0 3-29-16,0-7-38 15,-2 0-14-15,2-6-18 16,0 1-9-16,-1-2-15 16,1-2-7-16,0 0-10 15,-2 0-4-15,2 0-8 16,0 0-5-16,0 0-9 16,0 0-6-16,0 0-6 15,-1 0-3-15,1 0-9 16,-1 0-4-16,1-1-7 15,0 0-2-15,0-8 0 16,1-12 1-16,3-31 0 16,-3 20 1-16,0 4-1 0,0 3 1 15,-1-1 0 1,1 4 0-16,-2 1 0 0,0 2 0 16,-2 5-1-16,-2 3 0 15,4 6 0-15,-2 2-1 16,1 3-4-16,0 0-5 15,1 0-12-15,0 0-22 16,0 0-65-16,0 0-43 0,0 0-127 16,1 0-123-16,0 0 261 15</inkml:trace>
  <inkml:trace contextRef="#ctx0" brushRef="#br0" timeOffset="54199.7">15195 12855 783 0,'-30'32'404'16,"27"-31"-151"-16,2 1-69 15,0-2-13-15,1 0-85 16,0-1-29-16,0 0-17 15,0 0 0-15,0 0-1 0,0 0-2 16,6-5-5-16,2 1-1 16,0-6-5-16,26-29-3 15,-25 29-1-15,-1 3 0 16,3 1-1-16,0 4 1 16,0 2-2-16,-2-3-2 15,4 7-3-15,-1-1 1 16,3 5 4-16,1 4 2 15,-4 1 2-15,-3 2 3 0,-2 0 0 16,8 3 0-16,-10-2-4 16,-4-3-3-16,9 3-9 15,-13-6-4-15,5-2-4 16,7 0-19-16,-9-6-88 16,1-1-67-16,2 1 98 15</inkml:trace>
  <inkml:trace contextRef="#ctx0" brushRef="#br0" timeOffset="56187.58">15169 13439 582 0,'-41'0'338'0,"33"-1"24"15,-3-2-116-15,4 2-35 16,3 1-30-16,2-1-69 16,3 2-24-16,-1-1-36 15,0-1-10-15,0 1-15 0,0 0 0 16,8 0 0-16,9 2-3 16,29 6-6-16,-27-6-2 15,-1 4-4-15,0-4-1 16,-5 2-2-16,-2 5 0 15,-4 0 1-15,-2 9 2 16,-6-3 4-16,-7-2 2 16,-4 2 1-16,-1-2 0 15,-4 2-2-15,2-7-2 0,0 1-2 16,2-5-1-16,3 1-3 16,3 2 1-16,2-3 1 15,2-4-1-15,2 2-5 16,1-2-3-16,0 0-2 15,0 0-1-15,4 0 1 16,10 2 0-16,4 1 2 16,28 3-1-16,-27-6 0 15,-1-1 6-15,-3 1-121 16,5 0-91-16,-6 0 127 16</inkml:trace>
  <inkml:trace contextRef="#ctx0" brushRef="#br0" timeOffset="56555.04">15426 13459 1039 0,'0'4'488'0,"1"6"-228"15,0-3-80-15,0 4-10 16,4 5-68-16,5 0-25 15,-5 4-25-15,7 3-9 0,-1-9-17 16,-2-2-5-16,8-7-10 16,-2-3-5-16,0-5-5 15,-3-5-1-15,-2-4 1 16,1-3 3-16,-8-5 7 16,-2 3 3-16,-8-5 3 15,-5 2 0-15,-5 6-7 16,6 4-3-16,-6 7-5 15,-3 0-2-15,4 3-4 16,-2 2-4-16,6 1-23 16,0 1-23-16,10 7-90 15,-13-11-82-15,22 8 140 16</inkml:trace>
  <inkml:trace contextRef="#ctx0" brushRef="#br0" timeOffset="57645.95">16074 13060 326 0,'0'9'242'16,"0"-2"43"-16,-5 0-12 15,3 2-34-15,-7-9-31 16,7 5-40-16,2 1-13 16,-1-5-24-16,0-1-10 0,-1 0-24 15,1 0-9-15,1 0-20 16,-1 0-9-16,0 0-12 16,1-1-4-16,0-1-5 15,0-1-1-15,5-22-4 16,0-32-2-16,-5 26-5 15,-3-3 0-15,1 3-7 16,-2 1-2-16,0 2-5 16,2 1-2-16,-3 9-2 15,4 2-1-15,-2 7-3 16,-5 2-2-16,4 4-3 16,-4 3-4-16,8 1-3 15,1 2-1-15,2 4-5 16,-3-7-14-16,0 0-51 15,0 0-44-15,1 6-134 0,-1 2-143 16,1-5 255 0</inkml:trace>
  <inkml:trace contextRef="#ctx0" brushRef="#br0" timeOffset="58048.39">15941 12844 629 0,'0'1'368'16,"-5"-2"-37"-16,8-1-152 15,-3 1-4-15,0 0-50 16,0 0-31-16,0 0-28 16,3-15-7-16,10-23-11 15,-7 28-2-15,2 2 4 16,11 4-1-16,-9-2-3 15,1 2-1-15,-6 2-5 16,2 2-4-16,4 1-6 16,3 6-3-16,0-1-4 15,-2 0-2-15,-3-1-3 16,-2-2 0-16,-1 3 4 16,-3-1 3-16,3 4 8 15,-4-1 2-15,2 1-4 16,-1 2-3-16,-1-4-10 15,1 0-4-15,-1-1-5 16,-2-2-3-16,1-1-6 0,-1-2-28 16,0 0-67-16,0 0-37 15,0 0-132-15,0-1-162 16,0 0 284-16</inkml:trace>
  <inkml:trace contextRef="#ctx0" brushRef="#br0" timeOffset="59097.3">16083 13348 694 0,'-75'33'432'16,"59"-31"10"-16,6-2-237 16,9 0-4-1,0 1-82-15,1 0-37 0,0-1-48 16,0 0-9-16,10 1-2 15,10 2 1-15,26 8 1 16,-23-2 3-16,-2-2 0 16,-5-2-1-16,-3 5-1 15,-3 0-2-15,-6 1 1 16,0 2 2-16,-7 0 1 16,-2-3-1-16,-5 3-3 15,1 2-3-15,-3-8-5 16,1-2-2-16,5 1-1 15,0-2 2-15,2 1-1 0,4 3 0 16,0-8-6-16,0 0-5 16,3 2-4-16,-3-4 0 15,0 1 1-15,0 0 0 16,12-1 1-16,5 2 1 16,24 0-1-16,-25 0 4 15,-5 0-117-15,0-1-85 16,1-4 121-16</inkml:trace>
  <inkml:trace contextRef="#ctx0" brushRef="#br0" timeOffset="59683.15">16411 13439 1323 0,'5'5'526'0,"3"-5"-374"16,-8-9 11-16,4 6-32 15,-2-8-38-15,9 4-32 16,-6-6-12-16,0-6-15 0,3 5-7 16,-14-8-4-1,6 5 2-15,-10 1-1 0,-10-3-2 16,0 6-8-16,-5 2-5 15,6 6-5-15,-1 0-1 16,4 5-3-16,3 4-2 16,1 1-9-16,10 5-6 15,2 3-4-15,0 0 0 16,12 9 6-16,1 4 3 16,4 2 6-16,7 7 2 15,-6-6 3-15,-1-2 1 0,2 1 0 16,-10-6 1-16,5 2 2 15,-3-1-1-15,-5-3 3 16,4-2 5-16,-13-6 8 16,-1-1 6-16,-5-5 6 15,-6-4 2-15,0-2-5 16,-2 0-2-16,2-6-7 16,0 0-5-16,1-5-8 15,-1-1-3-15,6 2-8 16,1 0-4-16,8 1-5 15,11 0-2-15,0 0 4 16,5-3 2-16,2 2 4 16,-5-4 1-16,0 2-49 15,-4 4-60-15,5 5-93 16,17 3 117-16</inkml:trace>
  <inkml:trace contextRef="#ctx0" brushRef="#br0" timeOffset="62944.31">19119 12529 760 0,'-16'-33'382'15,"14"29"-59"-15,0 4-58 16,0-1-21-16,1-1-21 16,0 1-67-16,0 0-26 15,0 1-43-15,0 0-20 16,-2 17-29-16,-6 35-9 0,7-20-13 15,3 4-4-15,4-2-7 16,3-2-2-16,3-3-4 16,0-6-3-16,-1-7-61 15,0-5-42-15,-2-7-118 16,-2-4-76-16,0 0 190 16</inkml:trace>
  <inkml:trace contextRef="#ctx0" brushRef="#br0" timeOffset="63144.03">18959 12634 1053 0,'-4'0'488'16,"-7"-2"-246"-16,9 2-84 0,-1-2-11 15,9 5-91 1,12 5-34-16,-2-6-18 0,6-1 1 15,3 1-3-15,4-3-2 16,6 6-137-16,0 3-197 16,3 4 215-16</inkml:trace>
  <inkml:trace contextRef="#ctx0" brushRef="#br0" timeOffset="63507.94">19327 12628 947 0,'-2'2'482'16,"3"3"-160"-16,-1-3-123 16,0-2-6-16,0 0-73 15,0 0-34-15,4 12-32 16,2 6-13-16,14 29-23 16,-9-27-5-16,2-6-7 15,0-1-1-15,2-8-5 16,2-2 0-16,0-4-2 15,7-4-1-15,-10-7 3 16,-10-1 1-16,-3-3 11 16,-3 1 6-16,-3-2 7 0,5 4 1 15,-6-5-2-15,-6 1-3 16,-3 5-9-16,4 2-2 16,-1 8-11-16,-3-3-16 15,8 7-49-15,-13-1-37 16,13 5-110-16,14 8-81 15,2-1 187-15</inkml:trace>
  <inkml:trace contextRef="#ctx0" brushRef="#br0" timeOffset="63728.18">19602 12445 1126 0,'0'-2'503'0,"3"8"-243"16,-3 5-13-16,0 12-67 16,2 4-43-16,2 9-65 15,5 4-21-15,4 2-28 16,3 2-7-16,6-4-11 16,1-6-2-16,0-11-25 15,-3-10-51-15,-4-8-157 16,-6-5-139-16,-7-7 220 15</inkml:trace>
  <inkml:trace contextRef="#ctx0" brushRef="#br0" timeOffset="63924.51">19493 12598 1334 0,'5'4'526'16,"2"-2"-368"-16,9 3-7 0,4-4-43 15,-2-2-38-15,11 1-42 16,4 3-10-16,6-2-9 16,2 7-32-16,1-5-110 15,7 3-90-15,-5 3 125 16</inkml:trace>
  <inkml:trace contextRef="#ctx0" brushRef="#br0" timeOffset="64350.06">20001 12654 1186 0,'-16'-8'511'0,"3"3"-271"15,-1-1-34-15,1 2-82 16,4 1-32-16,-5 1-49 16,11 6-11-16,-8 2-10 15,-1 3-3-15,5 11-9 0,-3-1-3 16,15 9-2-16,-5-3-1 15,5-3-2-15,11-3 0 16,-11-5-2-16,12-5 0 16,-2-7-5-16,-9-8 1 15,15-5 0-15,-2-5 2 16,4-1 4-16,-4 0 2 16,-7-1 5-16,-2 3 2 0,-5 3 17 15,3 3 13-15,-7 5 25 16,2 3 12-16,-3 1 2 15,-1 0-6-15,-1 0-19 16,2 0-11-16,0 22-18 16,6 29-7-16,-1-30-9 15,2-3-5-15,1-6-17 16,0-3-42-16,3-4-92 16,-3-5-54-16,3-6-119 15,0-5-110-15,-1-4 285 16</inkml:trace>
  <inkml:trace contextRef="#ctx0" brushRef="#br0" timeOffset="64563.7">20203 12448 1142 0,'2'7'591'0,"3"12"-218"15,-3 5-111-15,-2 9-21 16,-1 9-106-16,0-3-37 15,3 14-40-15,1-6-13 16,6-1-24-16,1-6-8 16,2-14-10-16,-1-4-3 0,-2-12-94 15,-2-4-74-15,-4-12-134 16,1-6 163-16</inkml:trace>
  <inkml:trace contextRef="#ctx0" brushRef="#br0" timeOffset="65099.71">21026 12745 823 0,'4'-4'381'0,"-2"-8"-137"16,-6-8-46-16,4 0-3 16,-6-4-30-16,2 2-42 15,0 5-8-15,-9 6-24 16,4 5-10-16,-5 5-16 15,-1 1-9-15,0 8-20 16,-3 4-8-16,4 14-21 16,8 3-7-16,-1 5-8 15,7 3-6-15,3-4-3 16,1-2 1-16,8-5 2 16,-9-8-28-16,15-5-82 15,3-4-65-15,8-9-244 0,9-4 272 16</inkml:trace>
  <inkml:trace contextRef="#ctx0" brushRef="#br0" timeOffset="65865.7">21199 12705 1226 0,'-3'8'538'16,"1"6"-277"-16,1 4-4 0,1-3-71 15,1 0-40-15,2-3-67 16,2 1-23-16,1-5-30 15,1-1-15-15,4-7-16 16,-1-5-7-16,5-4-14 16,4 0-13-16,-4-6-18 15,-4 3-5-15,-10-3-10 16,-7-1 2-16,-12-1 16 16,-1 3 11-16,-5 3 26 15,0 2 16-15,7 7 14 16,-2-2 6-16,8 4 11 15,5 1 2-15,4 0-13 16,4 2-9-16,-2-3-14 16,0 0-6-16,7 1 4 15,12 1-1-15,33 4 4 16,-22-5 0-16,2 1 3 0,1 3 4 16,-3-1 5-16,1 2 2 15,-11 4 4-15,-8 1 2 16,-6 1 6-16,-9-1 5 15,4-2 6-15,3 0 2 16,-4-3-3-16,3 1-3 16,-8-5-10-16,1 0-7 15,-1-3-16-15,-1-3-9 0,9-2-10 16,-1 0-2-16,7-6 5 16,2 0 5-16,-4-1 8 15,6 2 3-15,-1 4 3 16,-2 2 1-16,0 5 2 15,-5 1 5-15,-1 6 18 16,2 3 8-16,-1 4 17 16,-1 1 0-16,-7-1-6 15,9 1-8-15,-6-4-15 16,3-2-9-16,6-6-16 16,-4-3-7-16,5-6-7 15,-1-3-2-15,3-2-3 16,-3-2 3-16,4 3 3 15,-3-2 5-15,-1 5 11 16,-3 4 3-16,-3 2 3 16,0 2 4-16,-2 3 5 0,-1-4 6 15,0 0 8-15,0 3-1 16,3 13-3-16,9 28-5 16,-10-31-13-16,2-5-5 15,-1-4-79-15,-1-4-75 16,5-4-149-16,1-3 172 15</inkml:trace>
  <inkml:trace contextRef="#ctx0" brushRef="#br0" timeOffset="66098.28">21765 12682 1317 0,'1'9'603'0,"-1"9"-254"16,-4 3-68-16,4 11-80 15,0 4-61-15,3 6-77 16,1-2-22-16,1 1-15 16,9 0-8-16,1-7-13 15,-3-5-4-15,2-6-20 16,-3-6-32-16,-8-7-78 16,4 1-54-16,-8-12-61 15,-5-9-36-15,-1-11-173 16,-5-11 298-16</inkml:trace>
  <inkml:trace contextRef="#ctx0" brushRef="#br0" timeOffset="66318.47">21708 12722 914 0,'1'-6'493'0,"4"2"-106"16,6 1-145-16,7 3-18 16,5 2-77-16,8 1-40 15,0 2-41-15,-3 2-6 16,-6 2-8-16,-5 1-5 15,-7 2-13-15,-4 1-4 16,-5 5-5-16,-10-1-2 0,-5 1-13 16,-5-2-16-16,-4-9-52 15,3-2-29-15,0-6-60 16,3-5-22-16,0-7-176 16,5-6 224-16</inkml:trace>
  <inkml:trace contextRef="#ctx0" brushRef="#br0" timeOffset="66503.8">21953 12551 1302 0,'-6'2'582'0,"9"15"-284"16,2 8-42-16,-4 3-87 15,3 9-58-15,-2 0-75 16,-4-2-14-16,2 1-16 0,7-6-38 15,2-8-99-15,12-1-65 16,-3-15 108-16</inkml:trace>
  <inkml:trace contextRef="#ctx0" brushRef="#br0" timeOffset="66847.03">22119 12796 1156 0,'1'7'538'0,"8"-5"-184"16,2-2-111-16,1-4-55 16,-1 0-46-16,1-4-75 15,0 1-22-15,-1-9-23 16,1 0-12-16,-4-4-22 16,-5 1-7-16,-3 2-2 15,-6 4 1-15,-5 4 16 16,-1 4 6-16,-3 6 6 15,1 4 4-15,1 6 5 16,3 5 3-16,3 3 5 16,0 1 1-16,8 5 1 15,3 2 0-15,7-4-4 16,1-2-5-16,6-3-12 0,2-4-9 16,5-11-59-16,2-6-48 15,12-14-136-15,8-7-66 16,-1-9 189-16</inkml:trace>
  <inkml:trace contextRef="#ctx0" brushRef="#br0" timeOffset="67028.45">22471 12567 1484 0,'-9'28'645'0,"4"10"-383"15,-9 2-27-15,13 9-123 16,-2-6-50-16,10-1-44 15,7-5-11-15,-3-12-41 16,13-3-42-16,-2-15-120 16,-6-10-65-16,12-10 155 15</inkml:trace>
  <inkml:trace contextRef="#ctx0" brushRef="#br0" timeOffset="67232.25">22365 12659 1468 0,'0'7'622'0,"-1"-3"-368"0,1-1-48 15,3 1-86-15,-3-4-52 16,0 0-50-16,17 1-7 16,35 7-8-16,-25-2-4 15,-4 1-60-15,1-2-54 16,6 2-163-16,-2-2 168 0</inkml:trace>
  <inkml:trace contextRef="#ctx0" brushRef="#br0" timeOffset="67417.14">22681 12764 1310 0,'-5'14'593'0,"3"4"-274"16,1 0-51-16,0-2-96 15,2 3-60-15,2-10-79 16,-2-1-21-16,2 0-40 16,-2-7-53-16,1-1-113 15,0-6-83-15,-2 5 163 16</inkml:trace>
  <inkml:trace contextRef="#ctx0" brushRef="#br0" timeOffset="67586.61">22583 12579 1474 0,'-4'0'627'0,"4"3"-370"0,0 0-24 15,0-3-98-15,0 0-57 16,0 0-89-16,0 0-62 16,8 3-178-16,9 10 163 15</inkml:trace>
  <inkml:trace contextRef="#ctx0" brushRef="#br0" timeOffset="68220.95">22862 12741 1197 0,'-6'11'603'16,"-1"0"-218"-16,0 6-132 15,-4 0-33-15,10 4-103 16,8 1-39-16,1-4-50 15,11-1-12-15,-5-10-15 16,3 0-4-16,-3-8-11 16,-7-7-15-16,4-3-18 15,-9-6-5-15,0 0-6 16,2 1 9-16,-6 1 17 0,7 2 6 16,-16-4 5-16,-9 2 6 15,-4 3 8-15,-9 1 4 16,15 7 21-16,7 4 9 15,1 4 5-15,8 1 0 16,-3 0-18-16,1-3-11 16,11 0-13-16,5-1-4 15,6 0 3-15,1 2 3 16,0 0 4-16,-4-1 1 16,4 2 2-16,6 1 1 0,-4 1 2 15,0 4 3-15,-3-1 0 16,-2 0 0-16,1-1 1 15,-3-1-1-15,-8-3 1 16,-8-4 1-16,-1 0-1 16,2 0-4-16,0-1-13 15,0 0-8-15,0 0-12 16,0 0 0-16,1 0 8 16,1-6 7-16,1 1 11 15,0 1 4-15,-1 4 7 16,9-5 15-16,0 2 27 15,31 8 17-15,-29 11 23 16,-6 2-2-16,4 3-8 16,-1 0-13-16,-4-3-26 15,3 0-11-15,-2-8-43 16,-3-1-57-16,1-8-157 0,4 0-40 16,6-12 146-16</inkml:trace>
  <inkml:trace contextRef="#ctx0" brushRef="#br0" timeOffset="68631.64">23833 12627 981 0,'4'-2'482'16,"-4"0"-183"-16,6 11-64 15,-2 6 1-15,-1 14-61 16,-3 3-36-16,-2 8-53 16,4 1-19-16,5-1-33 15,-3-3-13-15,3-4-19 16,8-7-8-16,-10-10-83 15,5-7-54-15,-2-9-119 0,-8-2-122 16,4-14 251-16</inkml:trace>
  <inkml:trace contextRef="#ctx0" brushRef="#br0" timeOffset="68821.16">23694 12754 1206 0,'0'3'546'0,"6"-1"-261"0,5 1-100 16,4-2-10-16,9 1-68 16,1-2-33-16,8 0-41 15,-2 0-12-15,-1-1-40 16,4 0-55-16,-1-2-5 16,12 3 33-16</inkml:trace>
  <inkml:trace contextRef="#ctx0" brushRef="#br0" timeOffset="69006.5">24093 12815 1283 0,'-3'20'607'16,"0"-1"-282"-16,3-1-113 15,0-3-36-15,0-1-104 0,3-2-35 16,-1-7-67-16,3-2-57 15,-5-6-123-15,0 1-89 16,0 1 178-16</inkml:trace>
  <inkml:trace contextRef="#ctx0" brushRef="#br0" timeOffset="69763.96">24002 12672 1016 0,'0'0'521'0,"14"8"-172"0,-12-6-99 15,7 4-16-15,4-2-99 16,-3-1-47-16,8 3-61 16,-1-3-13-16,2 1-32 15,1 1-33-15,2 2-73 16,0 0-35-16,2 4-27 16,-3 2 25-16,0 2 73 15,-4 4 36-15,-5 1 54 16,2 1 22-16,-8-4 43 15,5 1 24-15,-11-9 51 16,-2-2 8-16,-2-3-6 16,-3-3-14-16,5-1-44 15,0 0-24-15,0-7-43 16,3-3-16-16,3-6-15 0,5-2-3 16,5 2 4-16,-1-1 3 15,1 8 4-15,-4 2 3 16,6 5 2-16,-11 2 5 15,5 7 14-15,-6 3 7 16,-4 4 15-16,9 4 4 16,-9-2-1-16,2 1-3 15,-4-5-12-15,4-5-10 0,-2-7-19 16,4 0-13-16,3-9-45 16,-5-7-26-16,6-2-33 15,3-4-2-15,-4 4 28 16,0 4 25-16,0 6 38 15,-5 3 12-15,3 5 17 16,5 2 16-16,-8 6 28 16,4 4 14-16,-1 2 26 15,-4 0-1-15,13 0-14 16,3-2-10-16,3-3-21 16,3-3-6-16,3-4-12 15,0-1-6-15,-1-7-11 16,-2-3-5-16,-6-8-23 15,-6-1-11-15,-6 0-2 16,-5-1 4-16,-4 7 24 0,-6 0 11 16,-2 3 8-16,-1 2 8 15,2 4 13-15,0 3 6 16,6 6 2-16,4 6-2 16,5 8-1-16,5 2 0 15,7 2-1-15,0 1-5 16,3-4-15-16,-1-7-7 0,4-3-25 15,8 2-42 1,1-13-110-16,1-1-58 0,3-16 127 16</inkml:trace>
  <inkml:trace contextRef="#ctx0" brushRef="#br0" timeOffset="71949.57">25590 12714 834 0,'-37'-12'384'0,"29"11"-153"15,2-1-35-15,2-1-31 16,4 2-40-16,0 0-41 15,0 1-13-15,0-1-16 16,6 1-4-16,14 0-19 16,30 2-11-16,-28-2-12 15,-1-1-1-15,-2-2 3 16,-2-3-29-16,-5 4-130 16,-4-2-123-16,-8 10 156 15</inkml:trace>
  <inkml:trace contextRef="#ctx0" brushRef="#br0" timeOffset="72177.62">25563 12800 945 0,'0'1'417'16,"6"1"-184"-16,4-1-44 15,6-1-22-15,2-1-29 16,3-2-50-16,0 1-19 15,-5 0-30-15,-3 0-12 0,-3 2-11 16,-3-2-18-16,-3 1-102 16,-2-1-81-16,-1 2 108 15</inkml:trace>
  <inkml:trace contextRef="#ctx0" brushRef="#br0" timeOffset="82885.14">26402 12619 846 0,'-37'-32'392'0,"28"29"-155"16,2-1-19-16,4 3-30 16,1 0-35-16,2 2-47 15,0-1-21-15,0 0-34 16,0 0-15-16,0 0-25 15,2 0-8-15,14 0-3 16,24-3 0-16,-24 3-1 16,4-4 0-16,7-2 1 15,3 4 1-15,-4-1 1 0,-10-1 2 16,-4 5 0-16,0 4 3 16,-7-2 0-16,-2 0 5 15,-3 4 18-15,0 5 9 16,-3 5 20-16,-3 4 4 15,2 9-3-15,-3-1-6 16,6 2-8-16,-1 2-4 0,2-4-5 16,3-2-1-16,0-5-5 15,-2-4-4-15,1-5-6 16,-1-3-5-16,-1-3-4 16,0-3-3-16,0-4-2 15,0 3-3-15,0-3-8 16,0 0-13-16,0-1-63 15,0 0-41-15,0 0-116 16,1-6-90-16,8-19 210 16</inkml:trace>
  <inkml:trace contextRef="#ctx0" brushRef="#br0" timeOffset="83490.05">26938 12664 873 0,'-1'-6'401'16,"1"5"-102"-16,-5-1-96 15,5 1-24-15,-2 0-22 16,2-1-66-16,0 1-16 15,0 0-18-15,0-3-8 0,5-15-15 16,10-30-14-16,-12 28-8 16,3 0-2-16,-12-4 2 15,-2 4 0-15,1 2-1 16,-9-4-2-16,6 10-2 16,7 6-3-16,-13 2-3 15,5 5-1-15,-12 6-2 16,0 1 1-16,6 4 0 15,2 4 0-15,10 1 1 16,2 3-1-16,5 1 1 16,-1-9 3-16,10 3-2 15,-1 0 1-15,5-4-1 16,-1 2 0-16,6 0 2 16,-1-1 2-16,-6 5 14 15,-1 1 8-15,-9-1 18 16,3 1 13-16,-1 2 14 0,0 8 1 15,-3 1-6-15,-2 3-11 16,0-3-17-16,7 1-6 16,-3-7-8-16,0-5-3 15,-1-4-6-15,-9-3-3 16,5-1-4-16,0-4-2 16,1 1-6-16,2-5-10 15,-2-1-93-15,0 0-61 0,0-1-163 16,0 0-134-16,16-5 297 15</inkml:trace>
  <inkml:trace contextRef="#ctx0" brushRef="#br0" timeOffset="87139.95">11598 15095 282 0,'-1'-1'216'0,"-2"0"33"16,1 0-68-16,1 0 2 15,0 0-35-15,0 0-20 0,-1 0-15 16,0-1 0-16,1 1-4 16,0 0-6-16,0 0-12 15,0 0-9-15,0 0-17 16,0 0-6-16,0 0-9 16,-1 1-2-16,0 3 2 15,2 26 2-15,8 35 0 16,1-25 1-16,-2 1-3 15,-1-1-4-15,2 4-7 16,0 2-5-16,-1-2-10 16,1-3-5-16,-2-5-7 15,2-5-1-15,-3-9-2 16,0-2 0-16,-2-8-2 16,-1 1 0-16,-1-4 0 15,0-4-2-15,-1-1-2 16,0-3-3-16,0 0-31 0,0-2-44 15,0 1-113-15,0 0-79 16,0 0 159-16</inkml:trace>
  <inkml:trace contextRef="#ctx0" brushRef="#br0" timeOffset="87977.71">11635 15347 425 0,'-2'-1'280'16,"1"0"-29"-16,0 0-34 0,0 0-8 16,0 0-32-16,0 0-14 15,0-1-19-15,0 1-12 16,0 0-35-16,0 0-22 16,-1 1-31-16,1 0-12 15,0 0-6-15,0 28 6 16,6 34 9-16,3-18 2 15,-2-3 2-15,-3 0-2 0,3 0-9 16,-1 0-5-16,1-8-9 16,0-3-4-16,-2-8-7 15,0-5-1-15,-1-7-3 16,-2-9-1-16,1 3-6 16,-1-4-32-16,-1-1-94 15,0 0-68-15,0 0-272 16,11-24 296-16</inkml:trace>
  <inkml:trace contextRef="#ctx0" brushRef="#br0" timeOffset="89610.54">11591 14985 1054 0,'-9'-3'429'16,"0"1"-235"-16,7 2-19 15,-2-1-13-15,4 2-34 0,0-1-68 16,-1-1-20-1,-1 0-17-15,2 0-5 0,0 0-7 16,14 0-4-16,11 0-2 16,27 2-2-16,-20 1 0 15,0-2-1-15,6 3 1 16,5 1-1-16,0-3 0 16,-2 1 0-16,-8-2-1 15,-8 0 1 1,0 0-1-16,24-1-1 0,11 0 1 15,4-3 0-15,-6 2 0 16,-1-7 0-16,6 4-1 16,-2 1 1-16,-5-4-1 15,3 6 0-15,-2-4 1 16,1 1 0-16,7 4 0 0,-1-7 0 16,5 4 0-16,-1 4-1 15,-11-6 1 1,6 5 0-16,-4-3 1 0,2-2-1 15,9 6 1-15,-9-6-1 16,7 7 1-16,-9 3-2 16,1-3 1-16,-4 1 0 15,-2-4 0-15,6-2 1 16,-7-1 1-16,3-1-1 16,-2 2-1-16,1 2 1 15,0 4 1-15,-11-2 0 0,-4 1 2 16,-7-2 0-16,1-3 1 15,9 10 0-15,-6-7 2 16,2 1-1-16,-2 0-1 16,1 1 0-16,4 0-1 15,-1-1-1-15,-3 0 0 16,3 0-2-16,-11-1 1 16,1 1-1-16,-2-1 1 15,-3-4 0-15,7 6 0 16,2-3 1-16,4 1-1 15,-4-2 0-15,2 2 0 16,3 1-1-16,4-3 1 16,-1 2 0-16,7-1-1 15,-5 2 0-15,-7 0-1 0,-4-1 1 16,-6 1-1-16,5 0 2 16,5 0-2-16,6 0 1 15,1-2 0-15,0-4 0 16,5 5-1-16,0-1 0 15,-2 0 0-15,-5 3 0 16,-13-2 0-16,3 1 1 16,-8-1 2-16,8 1 0 0,-3 1 4 15,-5 0 8-15,0 1 9 16,-5-3 1-16,-3-1-1 16,0 0-8-16,0 2-10 15,2-2-1-15,4 2-3 16,1-4-1-16,3 3 0 15,4 1-1-15,3 3 1 16,-7-1-1-16,-1 2 1 16,-7-4 0-16,-2 0 0 15,-4-3 0-15,2-2-1 16,1 1 1-16,-2 1 0 16,3 3 0-16,-3 1 1 15,-4-1 0-15,0 2 1 16,0-1 0-16,-6-1 1 15,3 0 0-15,-7-5 0 0,2 5 0 16,1 1-1-16,-3-1-1 16,0 0-2-16,4 1-1 15,11 2-1-15,29 4 0 16,-23-9 0-16,0 5 1 16,3-2 0-16,-2 0 0 15,0 1 1-15,1-1 0 16,-3 0 0-16,1 4 1 15,-6-5 0-15,-2 2 0 0,-4 1 0 16,-4-3 1-16,1 2 1 16,-4-3 7-16,-2 0 16 15,0 1 1-15,0-1-1 16,0 0-5-16,0 1-16 16,0 0-2-16,0 0-1 15,0 0 0-15,0 0 0 16,0 0-1-16,0 0 1 15,0 0 0-15,0 0 4 16,0 0 3-16,0 0 3 16,0 0 2-16,0 0-1 15,-1 0-2-15,-1 12 0 16,-1 1-2-16,-6 37-1 16,3-21-2-16,1 8-3 15,0 0-1-15,3 6-2 16,6 2-1-16,0-2 0 0,3 2 0 15,0-1-1-15,1-1 1 16,1-2 0-16,-3-2 0 16,2 2 1-16,-2-1 0 15,0 0 0-15,0-2-1 16,-2-11 0-16,-3-6-5 16,7-9-78-16,-15-6-51 0,6-8-138 15,6-1-96-15,-18-14 237 16</inkml:trace>
  <inkml:trace contextRef="#ctx0" brushRef="#br0" timeOffset="91132.45">11719 15823 529 0,'0'-4'276'16,"1"3"-49"-16,0 0-8 16,-1 1 1-16,0-1-32 15,0 0-56-15,0 0-18 16,0-1-29-16,5 1-10 15,5 0-15-15,1-1-6 16,5 0-10-16,29-6-4 0,-24 7-9 16,3 1-3-16,4 1-6 15,0-2-5-15,-1 2-4 16,-1-1-2-16,2-3-3 16,3 4 0-16,4-8-2 15,4 1 2-15,2 0 4 16,-2 4 4-16,4 1 7 15,1 2 2-15,3 0-2 16,-4-4-3-16,-3 0-3 16,-1-2-4-16,-3 0-1 15,11 4-1-15,2 0 0 16,5-2 0-16,-1 0-2 16,-1-4-2-16,7 1-3 15,-2 5 1-15,-2-2-2 16,2 3 1-16,-6 0-1 15,2-5 1-15,2 3 1 0,0 1 0 16,2-1 3-16,4 3 3 16,-5-1 2-16,1 1 0 15,-4-1 0-15,-13-4-3 16,9 3-3-16,0-4 0 16,3 5-1-16,5 3 1 15,1 1-1-15,0-3 0 16,-6-2-1-16,-4-1-2 0,-7-2 0 15,8 6 0 1,3-2 0-16,6 4 0 0,4-4 0 16,-2 0-2-16,3 0 1 15,-1-5 0-15,-8 4 0 16,0 0 0-16,-5-1 1 16,6 5-1-16,0-2 1 15,-1-2 0-15,10 1-1 16,-2-3 0-16,3 2 0 15,-11 1 1-15,-8 0-1 16,1 0 4-16,-4-2 2 16,8-1 2-16,1 0 5 15,-2 1-2-15,3 2 0 16,0-1-1-16,-7 1-4 16,2 0-1-16,-4-4-1 15,-3 1-1-15,7-3-1 0,-4-1 0 16,2 3 0-16,1-2 0 15,1 6-2-15,-2 0 0 16,-2 0 0-16,1 3-1 16,-11-3 1-16,-3 0-1 15,-5-2 1-15,2 1-1 16,7 1 2-16,-4-1-1 0,7 1 3 16,-8-2 0-16,0 1 1 15,-4 1 0-15,-5 0-1 16,-1 0 0-16,-4-1 1 15,3 1 0-15,-1 0 1 16,2 0-1-16,0 0 0 16,-3 0 0-16,2-3 0 15,-6 2 1-15,-2-1-1 16,-1 0 0-16,-8 2 1 16,5-1-1-16,-7-1 2 15,0 2-1-15,0 0 3 16,0 0 0-16,0 0 2 15,0 0-17-15,0-1-126 16,-2 0-112-16,-1 0 143 16</inkml:trace>
  <inkml:trace contextRef="#ctx0" brushRef="#br0" timeOffset="92475.92">12547 15073 500 0,'-4'-2'284'0,"3"1"-37"15,-1 0-6-15,1-1-38 16,-2-3-25-16,2 4-39 16,-1 0-15-16,1 0-28 15,0 0-10-15,0 0-15 16,0 0-4-16,0 0-8 15,0 0-6-15,0 0-6 16,0-1-5-16,0 1-4 16,-1 0-3-16,1 1-7 0,0 0-3 15,-2 20-4-15,1 36-2 16,8-19-1 0,8 7 2-16,-10 1 2 0,1 4 0 15,-2 2 0-15,1 1-1 16,4 5-3-16,3-5 1 15,2 0-3-15,0-5-2 16,-1-10-4-16,-7-4-1 16,2-8-2-16,0-3-1 15,-4-11-1-15,1-2-1 0,-2-6-3 16,-1-3-2-16,1 3-25 16,-2-3-31-16,0 0-74 15,0 0-42-15,0 0-135 16,0-1 191-16</inkml:trace>
  <inkml:trace contextRef="#ctx0" brushRef="#br0" timeOffset="93393.78">12179 15163 519 0,'-1'-1'291'16,"1"0"-50"-16,0 0-8 15,0 0-25-15,0 0-15 16,0 1-17-16,-2 0-11 16,1 0-39-16,0 0-20 15,0 0-32-15,0 0-16 0,-1 2-24 16,-6 20-6-16,-33 34-16 15,26-21-3-15,3 3-8 16,3-2-2 0,6 2-2-16,3-3-1 0,10 0 2 15,6 2 0-15,-1-12 1 16,5-3-1-16,-4-9-1 16,4-6-1-16,0-5 0 15,-2-5 0-15,1-5 1 16,-5-6 0-16,-4-3 3 15,-3-4 2-15,-4-1 6 16,-3 3 4-16,-5 0 7 16,-1 4 3-16,-4 3 5 15,-2 1 0-15,0 7-1 16,-3 1-4-16,-1 3-6 16,2 4-4-16,-4-6-11 15,4 8-4-15,2-4-22 0,1-4-19 16,6 8-30-16,0-5-14 15,5 7-32-15,1 2-30 16,5 1-142-16,4 2 186 16</inkml:trace>
  <inkml:trace contextRef="#ctx0" brushRef="#br0" timeOffset="94578.41">12976 15169 1051 0,'0'0'449'0,"0"0"-237"15,0 0-18-15,0 0-31 16,0 0-29-16,0 0-43 16,0 0-9-16,0 0-13 15,0 0-4-15,0 0-7 16,-1 0-6-16,0 0-14 16,-1 0-8-16,-2 7-13 15,3-7-4 1,-8 20-8-16,-14 23-4 0,19-23-5 0,-2-1-3 15,4-9-2-15,6 6-1 16,-3-6 2-16,6 1 1 16,6 6 1-16,-6-6 1 15,4 3 3-15,9 1 1 16,-5-6 2-16,0-1 3 16,-3-2 9-16,-4 3 4 0,-4-3 9 15,2 4 7-15,-6-4 20 16,0-2 6-16,-2 3 6 15,-5-1-4-15,-1 1-23 16,1-2-10-16,-3 0-14 16,2-1-22-16,-2-4-100 15,5 0-64-15,-7-6-183 16,-9-11 209-16</inkml:trace>
  <inkml:trace contextRef="#ctx0" brushRef="#br0" timeOffset="94771.64">12959 15178 1056 0,'6'-2'504'0,"0"-2"-219"0,2 0-7 16,-1 1-89-16,5 3-47 16,-1-1-52-16,-6 1-17 15,5 0-32-15,-3-1-10 16,5 2-16-16,6 1-8 15,-1 1-44-15,5-1-53 16,4 1-122-16,-1 3-87 16,12-3 179-16</inkml:trace>
  <inkml:trace contextRef="#ctx0" brushRef="#br0" timeOffset="95320.73">13564 14995 1000 0,'-1'-6'440'15,"-4"1"-194"-15,-2-3-42 16,8 9-18-16,-2 0-32 0,1 6-48 16,0-7-10-16,0 0-19 15,2 26-7-15,10 41-18 16,-3-19-7-16,-3 8-17 16,1-2-7-16,0 2-5 15,4 3-3-15,-3-5-3 16,0-1 1-16,-1-7-3 15,-3-9 0-15,-2-6 0 16,-2-5 0-16,-1-5 0 16,-1-6-1-16,2-6-9 15,-2-3-30-15,2-9-87 16,-1-4-54-16,4-9-129 16,3-6 178-16</inkml:trace>
  <inkml:trace contextRef="#ctx0" brushRef="#br0" timeOffset="95906.31">14089 15215 1111 0,'-106'19'477'0,"94"-19"-214"16,4 0-49-16,-5 0-12 15,13 1-47-15,2-1-86 16,4 5-26-16,-6-5-27 15,0 0-5-15,22 5-5 16,30 9-1-16,-29-5 1 16,1-2 0-16,-7 4 1 15,-5-1 0-15,-1 7 1 16,-5 1 1-16,-6-3 2 0,-1 3 1 16,-7-4 4-16,0 2 0 15,-5-4 6-15,3 1 1 16,-3-7 6-16,3-2 3 15,3-1-2-15,1-1-3 16,11 1-13-16,0 1-6 16,9 0-6-16,3-2 1 15,0-2 2-15,3 0 2 16,0-1 7-16,2 1 3 16,-5 0 0-16,-4 1-1 15,-4-1-13-15,-4 0-60 0,-2-2-149 16,3-3 292-16,-3 8-127 15</inkml:trace>
  <inkml:trace contextRef="#ctx0" brushRef="#br0" timeOffset="96730.69">14614 15028 704 0,'-30'-40'405'0,"28"31"-101"16,-2 3-66-16,0 1-10 0,2 4-60 15,1 3-23-15,1-2-27 16,0 0-16-16,-1 0-33 16,1 11-14-16,1 18-14 15,5 46-1-15,-1-19-4 16,-3 4-2-16,1 4-6 15,2-3-5-15,-1-5-4 16,2 0 0-16,-2-7 3 16,2-2 0-16,-5-6 1 15,1-5 0-15,-2-7-3 16,-1-8-3-16,1-7-8 16,0-4-9-16,2-8-58 15,1-2-46-15,6-10-124 16,3-10-71-16,2-10 186 0</inkml:trace>
  <inkml:trace contextRef="#ctx0" brushRef="#br0" timeOffset="98034.19">15028 15180 982 0,'-21'5'442'15,"20"-2"-155"-15,1 0-75 16,0-2-46-16,0-1-39 16,0 0-84-16,0-1-18 15,13-1-13-15,3 1-4 0,37-1-2 16,-31 2 0-16,-1 0 1 15,2 3 2-15,-7-3 6 16,-2 3 3-16,-6 1 13 16,-3 0 10-16,-5 5 21 15,0 2 6-15,-2 4-1 16,-3 5-6-16,0 4-19 16,2 1-8-16,1 3-11 15,2-4-3-15,0-2-5 16,0-4-2-16,1-1-4 15,0-4-3-15,0-7-6 16,-1 1-24-16,1-8-100 16,1 1-65-16,-2-1-182 15,0 1 219-15</inkml:trace>
  <inkml:trace contextRef="#ctx0" brushRef="#br0" timeOffset="98645.63">15482 14940 839 0,'-1'-10'437'0,"11"12"-116"15,-10-3-109-15,2 2-4 16,2 11-45-16,0 2-26 15,0 16-25-15,-5 1-3 16,1 15-27-16,3 3-13 16,-2 2-24-16,1 3-10 0,4-6-16 15,-7 0-5-15,9-3-5 16,1 0-2-16,-2-3-2 16,-3-6 1-16,-1-7-2 15,0-3 0-15,0-14-5 16,-3-5-7-16,3-5-41 15,-5-2-32-15,8 0-72 16,-6-1-58-16,0 0-152 16,17-7 227-16</inkml:trace>
  <inkml:trace contextRef="#ctx0" brushRef="#br0" timeOffset="99227.68">15875 15232 997 0,'10'10'425'16,"-9"-10"-137"-16,-9-9-91 16,12 3-34-16,8 1-9 15,0-6-90-15,5-1-29 16,-2-4-22-16,-9-4-4 0,-6-2 0 15,-6 3 2-15,6 3 8 16,-3-1 7-16,2 2 1 16,-5 2-1-16,-12 1-8 15,-4 0-6-15,-1 7-6 16,4 5-3-16,-1 1-3 16,9 7 0-16,-2 1-4 15,2 0-3-15,9 6-5 16,-1 4 0-16,11 5 4 15,3 5 3-15,5 3 5 16,0-2 0-16,0 1 6 16,6-2 3-16,0 0 3 15,-6-1 0-15,-4-4-2 16,-8-6-2-16,-4-4 2 16,3-2 4-16,-3-4 22 15,0 2 8-15,-13-4 11 16,0 1-1-16,-12-5-18 0,-3-2-9 15,8-6-16-15,-1 0-6 16,9-5-11-16,8 2-8 16,-2-1-13-16,4 0-2 15,8 0 1-15,1-8 6 16,13 5 9-16,8 0 3 16,-2 0 5-16,6 8 4 15,-14-1-80-15,1 2-80 16,-5-1 102-16</inkml:trace>
  <inkml:trace contextRef="#ctx0" brushRef="#br0" timeOffset="100577.82">12677 16351 700 0,'-1'0'359'0,"0"0"-51"16,0 0-57-16,-1 0-31 15,1 0-29-15,0 0-73 16,0 0-23-16,0 0-30 16,0 0-10-16,1 0-10 15,0-1-6-15,0 0-8 16,0 0-7-16,-1-16-11 16,2-30-3-16,-2 25-2 15,1 3 1-15,-2-3 4 0,-3-1 3 16,2 6 9-16,-1 2 3 15,0 6 6-15,0 4 2 16,2 4-8-16,-1 1-5 16,1 0-17-16,2 0-9 15,0 0-18-15,0 0-24 16,0 0-66-16,0 0-40 16,0 0-119-16,0 0-79 0,0 1 225 15</inkml:trace>
  <inkml:trace contextRef="#ctx0" brushRef="#br0" timeOffset="100988.93">12576 16213 812 0,'-55'5'418'15,"50"-7"-137"-15,5 1-82 16,4 1-10-16,-4-1-76 15,0 0-32-15,0 0-30 16,5-12-4-16,1-4-1 16,21-22 2-16,-14 25 0 15,2 2 0-15,-1 3 2 0,2-1-2 16,-2 5-6-16,-1 0-4 16,0 3-9-16,1 0-2 15,-1 4-3-15,1 3 1 16,-1 0 6-16,0 4 6 15,-3 2 9-15,0 4 4 16,-4 4-3-16,1-3-5 16,-2 2-12-16,1-5-9 15,-2-3-7-15,2 3-4 16,-2-6-6-16,-1 1-3 16,-3-6-48-16,1-5-54 0,-2-3-137 15,1 6-77-15,0-1 188 16</inkml:trace>
  <inkml:trace contextRef="#ctx0" brushRef="#br0" timeOffset="101633.97">12725 16669 630 0,'0'-1'420'0,"0"-1"100"15,0 1-205-15,0 0-80 16,0 0-23-16,0 0-75 15,-1 1-34-15,0 0-40 16,-2 1-15-16,-9 4-25 16,-2 8-10-16,-23 37-12 15,27-26-1-15,8 11-5 16,3 5 1-16,7-2 1 16,1-2 0-16,0-6 1 15,5-4-1-15,0-10-3 16,2-1 0-16,4-10-1 0,-1-5 0 15,0-7-1-15,-1-4 1 16,3-6 3-16,-5-2 2 16,-5 1 7-16,-3-2 6 15,-12 1 11-15,-7 1 7 16,-5 5 13-16,-1 4 3 16,-1 3 0-16,4 3-5 15,1 4-17-15,-1 1-10 16,2 4-21-16,3 4-31 0,5-5-97 15,4 4-66-15,7-4 116 16</inkml:trace>
  <inkml:trace contextRef="#ctx0" brushRef="#br0" timeOffset="102267.31">13625 16312 704 0,'-1'0'425'16,"0"0"-67"-16,0 0-78 15,0 0-9-15,0 0-63 16,-1 0-40-16,1 0-54 15,0-1-23-15,0-1-34 16,0-3-10-16,0-18-21 16,1-33-10-16,1 28-11 15,0-1-2-15,-1-1 2 16,-1 3 1-16,-3 9 3 0,-1 0 1 16,2 11 3-16,-2 1-1 15,3 7-6-15,-1 4-6 16,2 5-11-16,2 5-6 15,2-1-65-15,4 1-53 16,-1-7-128-16,-2-7-80 16,4 0 212-16</inkml:trace>
  <inkml:trace contextRef="#ctx0" brushRef="#br0" timeOffset="102635.18">13505 16155 1077 0,'-1'0'507'16,"-10"-6"-253"-16,6 1-104 15,2-5-33-15,3 0-79 16,10-3-17-16,1-2-4 16,0-4 2-16,7 2 2 15,-1 0 4-15,6 6 11 16,0 4 6-16,-6 4 7 15,-1 1 3-15,-7 2 7 0,1 3 4 16,-1 1 1-16,0 1-3 16,0 6-11-16,-2-1-7 15,2 6-7-15,0-1-3 16,-1 1-7-16,2 1-3 16,-1-2-7-16,1-2-2 15,-3 0-4-15,-2-7-3 16,0 3-7-16,-1-9-53 15,0-4-153-15,3 4-45 0,-5-13 127 16</inkml:trace>
  <inkml:trace contextRef="#ctx0" brushRef="#br0" timeOffset="103214.13">13580 16708 1028 0,'-28'-21'453'0,"27"15"-228"15,1 1 2-15,0 0-26 16,-4-1-24-16,3 6-32 16,0-5-11-16,2 7-29 15,-1-2-17-15,0 0-28 16,0 0-10-16,0 15-18 15,1 14-7 1,0-1-9-16,3 6-4 0,-1 7-4 16,4-7 0-16,-5-8-3 15,3-4-2-15,-1-7-41 0,-3-3-50 16,4-6-145-16,-5-5-84 16,11-1 188-16</inkml:trace>
  <inkml:trace contextRef="#ctx0" brushRef="#br0" timeOffset="103431.91">13783 16694 1388 0,'1'0'584'0,"-1"2"-310"16,2 1-33-16,-2-3-41 15,0 0-43-15,0 15-72 16,1 1-16-16,3 36-24 15,-4-29-12-15,4-1-15 16,-1 2-7-16,1-8-7 16,2-3-18-16,-1-5-125 15,-1-6-72-15,2-2-167 16,8-1 209-16</inkml:trace>
  <inkml:trace contextRef="#ctx0" brushRef="#br0" timeOffset="104213.8">14612 16238 915 0,'-5'1'448'0,"3"7"-120"15,1 0-41-15,0-5-46 16,-1 3-33-16,2-8-69 16,0 2-27-16,0-1-47 15,0 0-20-15,0 0-30 16,0-5-10-16,3-20-6 15,6-32 1-15,-6 28 3 16,-1 0 2-16,-2 4 2 16,-4 2 2-16,2 11 3 15,-2 4-1-15,1 6-5 16,1 3-14-16,-3 4-44 16,3 0-33-16,2 6-112 0,-1 0-92 15,4 0 183-15</inkml:trace>
  <inkml:trace contextRef="#ctx0" brushRef="#br0" timeOffset="104582.05">14487 16155 1128 0,'-11'-2'479'0,"9"-1"-287"16,-4-3-29-16,9-2-73 15,12 4-37-15,-4-8-36 16,0-2 0-16,2-6-1 16,-1-2 0-16,7 4 6 15,0 1 8-15,-1 4 23 16,-1 2 11-16,-5 6 11 16,1 0 1-16,-4 4-17 15,-2 0-4-15,0 3-8 16,0 3 2-16,1 4 3 15,-2 1-2-15,1 3-4 16,-1 3-4-16,0 1-4 16,1 1-2-16,-1-2-11 15,-1-3-4-15,0-4-9 16,-3-3-5-16,1-3-49 0,-3-2-68 16,0-1-168-16,0 0 170 15</inkml:trace>
  <inkml:trace contextRef="#ctx0" brushRef="#br0" timeOffset="104929.95">14621 16652 1185 0,'-32'-1'552'16,"26"-3"-211"-16,4 4-115 15,-1 0-1-15,2 0-71 16,-1 0-47-16,1 0-60 15,0 6-13-15,0 15-13 0,7 27-6 16,-5-31-7-16,1-1-3 16,0-5-13-16,0 0-44 15,2-6-108-15,-4-2-79 16,4 1 135-16</inkml:trace>
  <inkml:trace contextRef="#ctx0" brushRef="#br0" timeOffset="105385.18">14692 16576 889 0,'6'3'421'16,"6"-4"-126"-16,1-1-69 0,3 2-36 16,-2 0-34-16,-1 1-63 15,-1 0-22-15,-1 4-27 16,-1 1-12-16,2 1-15 15,0 4-3-15,-6 0-4 16,3-1 0-16,-11 1 1 16,-6 0 2-16,-3-1 4 15,-5 3 2-15,1-2-2 16,3-6 0-16,2 2-3 16,1-6-1-16,7 0-9 15,2 0-2-15,5 1-4 16,-5-2-1-16,0 0 3 15,17 6 3-15,32 5 2 0,-27-6 5 16,2 1 20-16,-4-2 11 16,-7 7 17-16,-8-5 0 15,-6 0 8-15,0 2 3 16,-12-2-1-16,5 5-1 16,-15 1-23-16,-8-2-15 15,5 3-20-15,0-4-11 0,10-7-49 16,6 3-41-16,5-5-116 15,2-5-68-15,9 0-13 16,1-2 150-16</inkml:trace>
  <inkml:trace contextRef="#ctx0" brushRef="#br0" timeOffset="105956.61">15588 16241 780 0,'-4'1'450'15,"4"1"-56"-15,-2-2-145 16,1-1-12-16,-1 0-55 16,1 0-35-16,0-1-51 15,0 1-19-15,0-11-37 16,1-13-14-16,4-29-15 15,3 25-1-15,-6-2-1 16,0 5 0-16,-1 4 2 16,-2 5 0-16,1 8-3 15,1 2 0-15,-1 4-13 16,2 2-13-16,-1 1-43 0,0 0-38 16,0 0-93-16,-1 0-53 15,0 0 151-15</inkml:trace>
  <inkml:trace contextRef="#ctx0" brushRef="#br0" timeOffset="106324.48">15440 16074 1144 0,'-15'4'523'0,"12"-2"-195"15,-4-2-62-15,7-3-65 16,0 2-45-16,0 0-94 15,0 0-27-15,2-4-26 16,2-15-5-16,41-30 0 16,-31 30 0-16,4 6 1 15,-4 2 1-15,-1 5-2 16,0 3 0-16,-4 3 1 16,2 2 0-16,1 4 3 15,2 3 4-15,-2 2 12 16,-1 2 7-16,-2 2 18 15,-4 0 5-15,1 4-3 0,-1-2-6 16,1 0-16-16,-2-1-9 16,1-4-8-16,-1 1-4 15,-2-6-3-15,-1-1-18 16,0-2-123-16,1 0-76 16,-2-3 121-16</inkml:trace>
  <inkml:trace contextRef="#ctx0" brushRef="#br0" timeOffset="106898.45">15486 16605 1104 0,'-9'3'521'0,"2"-6"-148"16,8 2-228-16,-3-2-6 15,11-2-49-15,3 3-33 16,4-1-27-16,8 1 2 16,-6 1-1-16,1 2-2 15,-2 4-5-15,-7-3-3 16,-4 8-2-16,-4 0 2 16,-2 4 0-16,-2 5 0 0,-8-3 1 15,1 1 0-15,-10-6 3 16,0 1-2-16,0-2-1 15,2 1 5-15,10-1 2 16,0-1 0-16,9-3-6 16,-5-6-7-16,4 0-11 15,-1 0 0-15,0 0-2 16,15 1 2-16,32 4 0 16,-27 2-2-16,1-5-2 15,-2-2-23-15,2 0-125 16,-3-4-76-16,4 0-278 15,2 5 302-15</inkml:trace>
  <inkml:trace contextRef="#ctx0" brushRef="#br0" timeOffset="107180.05">15816 16661 1100 0,'-1'7'494'15,"0"-2"-176"-15,-5 5-81 16,6-1-55-16,1 2-27 15,6 4-76-15,0-12-27 16,7 9-26-16,4 1-8 16,-4-12-11-16,2 11-2 15,-7-13-3-15,4-1 0 0,-1-5-2 16,-1-7 0-16,3 3 0 16,-7-6 1-16,-7 4 8 15,-1-1 4-15,-7-1 10 16,1 4 5-16,-1 3 2 15,-6 1-7-15,-5 2-41 16,-4 2-23-16,1-1-62 16,0 3-40-16,10 4-102 15,2 5-88-15,9 4 210 16</inkml:trace>
  <inkml:trace contextRef="#ctx0" brushRef="#br0" timeOffset="107679.68">16435 16312 895 0,'1'0'456'15,"-1"-5"-160"-15,0 1-112 16,0 3-20-16,0 0-56 16,2-8-26-16,3-17-8 15,3-31-4-15,-13 25-15 16,6 6-1-16,-2 2-6 0,-6 0-4 15,3 7-18-15,-2 4-9 16,-3 3-30-16,9 5-25 16,-2 2-58-16,-11-1-38 15,12 6-107-15,3 4-78 16,-3 1 202-16</inkml:trace>
  <inkml:trace contextRef="#ctx0" brushRef="#br0" timeOffset="108063.3">16302 16138 1281 0,'-4'24'525'0,"4"-31"-318"16,0-3-43-16,2-7-43 15,4-4-36-15,4-4-44 16,1-2-4-16,4 3 3 16,-1 2 3-16,1 7 5 15,4 3 0-15,-4 6-8 16,-6 0-7-16,-2 5-9 16,-7-1-7-16,6 3-4 0,1 3-1 15,5 2 1-15,3 2 2 16,-7 2 8-16,4-1 6 15,-8 4 8-15,-4 0 1 16,7 3-1-16,-6 1-5 16,0-1-9-16,4-1-7 15,-3-2-9-15,-2-3-28 0,9-5-124 32,-4-2-81-32,0 0 127 0</inkml:trace>
  <inkml:trace contextRef="#ctx0" brushRef="#br0" timeOffset="108604.28">16423 16595 1353 0,'-12'0'548'16,"7"0"-331"-16,15 4-26 15,-11-4-56-15,4 0-44 16,7 1-72-16,3 0-7 0,11 1-1 16,1 2 1-1,-6 1 1-15,-5 2 3 0,-5 4 2 16,-7-3 2-16,-2-1 0 16,-6-1 2-16,-2 2 5 15,-1 3 2-15,3 3 6 16,-2-2 2-16,-3-2 2 15,6 1-1-15,-10-8-4 16,9 4-3-16,6-4-10 16,-6 0-3-16,12 2-8 15,0-1-2-15,-2-3-6 16,8 0-1-16,1 1 0 16,1-2 0-16,2 0-3 15,0 0-17-15,2-2-135 16,3-7-80-16,8-5 134 15</inkml:trace>
  <inkml:trace contextRef="#ctx0" brushRef="#br0" timeOffset="109107.83">16766 16614 1295 0,'3'0'559'0,"0"-3"-295"15,4-6-132-15,6 0-10 0,-5-10-62 16,-3-5-30-16,1 4-12 16,-6-1-1-16,1 5 4 15,-1 4 2-15,-6 3 2 16,-4 2 2-16,-8 1-8 16,4 5-6-16,-2 1-13 15,0 4-7-15,2 2-8 16,1-1-1-16,4 6-2 15,4 2-1-15,4 5-1 16,1 3 0-16,7 2 10 16,2 1 4-16,5 1 6 15,2 3 2-15,1-4 0 16,1 3-1-16,-1-4 0 16,-1 0 0-16,-2-3 2 0,0-5 3 15,-12-4 13-15,-3-6 14 16,-11-1 17-16,-10-4 7 15,-3-1 3-15,-2 6-10 16,-6-5-16-16,2-2-10 16,4-1-17-16,7-4-7 15,9 1-17-15,8-2-12 16,8-5-7-16,8 0 2 16,9-6 10-16,4 1 9 0,3 7-54 15,-3-5-43-15,4 8-209 16,3 4 201-16</inkml:trace>
  <inkml:trace contextRef="#ctx0" brushRef="#br0" timeOffset="112578.06">19477 15278 859 0,'-15'-31'376'15,"10"28"-145"-15,6 3-27 16,6 11-3-16,-7 2-22 15,0-6-51-15,0 0-12 16,0 30-24-16,6 11-17 0,-14 0-37 16,10-11-14-16,3 3-17 15,-5-12-5-15,5-4-40 16,7-4-55-16,0-11-138 16,-8-8-124-16,20-7 216 15</inkml:trace>
  <inkml:trace contextRef="#ctx0" brushRef="#br0" timeOffset="112796.14">19322 15390 1352 0,'-4'0'523'0,"1"0"-383"0,13 5-20 15,-1-4-42-15,5-1-35 16,14 3-33-16,-7-3-4 15,12 0-1-15,-1 2-2 16,2-2-20-16,5-5-42 16,4 5-119-16,0-5-66 15,-3 4-219-15,-1 1 282 16</inkml:trace>
  <inkml:trace contextRef="#ctx0" brushRef="#br0" timeOffset="113086.67">19778 15385 458 0,'-2'4'341'0,"-6"-3"89"16,0 2-108-16,-1-2-72 15,-1 5-26-15,3 1-60 16,1 3-26-16,3 2-46 16,4 0-19-16,4 2-34 15,-1-5-14-15,6 2-17 16,-1-2-4-16,3-5-3 16,5 1-2-16,0-6-1 15,9-2-2-15,-12-4-5 16,-2-7-7-16,5 0-8 15,-13-3 1-15,4 5 8 16,2 1 10-16,-21-2 13 16,4 5 5-16,-12-7 0 15,-4 4-3-15,5 4-13 0,-5 1-12 16,11 11-71-16,0 2-68 16,6 5-208-16,4 0 224 15</inkml:trace>
  <inkml:trace contextRef="#ctx0" brushRef="#br0" timeOffset="113303.01">20097 15143 760 0,'-5'-1'457'0,"5"4"33"15,1 3-151-15,-3 11-113 16,0 13-31-16,-2 4-92 15,2 9-35-15,4 3-36 16,4-8-9-16,8-1-15 16,2-3-7-16,6-10-37 15,1-4-54-15,0-9-110 16,-2-7 120-16</inkml:trace>
  <inkml:trace contextRef="#ctx0" brushRef="#br0" timeOffset="113513.98">19958 15275 1323 0,'0'4'566'0,"10"7"-287"16,-7-11-134-16,6 2-6 16,10-1-51-16,-5-4-36 15,14 6-30-15,2-6-6 16,0 3-25-16,2-6-72 0,11 6-229 15,9 12 208-15</inkml:trace>
  <inkml:trace contextRef="#ctx0" brushRef="#br0" timeOffset="113949.69">20498 15350 914 0,'-33'-7'495'0,"25"6"-35"15,-10-7-208-15,-4-6-113 16,6 2-27-16,-3 1-69 16,8 7-15-16,9 9-12 15,1 5-2-15,-7-6-5 16,1 4-3-16,-5 3 0 16,6 1 3-16,14 12 3 15,1-7 0-15,3 0-1 16,-2-4 0-16,-7-7-5 0,6-1-2 15,-1-8-3-15,4-7-1 16,2-3 0-16,-10-7-1 16,10 6 2-16,-2 7 2 15,-3-1 3-15,-4 7 4 16,1 2 27-16,-4 2 14 16,1 3 22-16,-1 2 5 15,1 4-20-15,1 3-14 0,0 2-24 16,3 1-11-16,-2 1-9 15,4-4-7-15,2-1-112 16,4-4-63-16,3-6-144 16,0-10-366-16,4-5 480 15</inkml:trace>
  <inkml:trace contextRef="#ctx0" brushRef="#br0" timeOffset="114138.95">20741 15097 1308 0,'-1'5'634'16,"-5"6"-195"-16,-1 10-224 15,0 9-23-15,-1 14-67 16,1-1-42-16,2 4-43 16,1-1-10-16,6-5-16 0,7 4-6 15,2-11-6-15,0-7-2 16,1-9-63-16,-4-5-42 15,1-5-104-15,-2-3-66 16,2-2-159-16,2-3 267 16</inkml:trace>
  <inkml:trace contextRef="#ctx0" brushRef="#br0" timeOffset="114474.06">21557 15230 1517 0,'-80'37'619'0,"61"-38"-317"16,8 1-62-16,1 1-55 16,12 4-27-16,3-1-97 0,12 4-33 15,-2-6-26-15,1-4-2 16,8-3-7-16,-4 0-14 16,8 1-109-16,-1 4-74 15,-3 6-254-15,-2 9 275 16</inkml:trace>
  <inkml:trace contextRef="#ctx0" brushRef="#br0" timeOffset="114663.07">21524 15427 1250 0,'-14'-2'562'0,"9"2"-217"16,6 2-104-16,1-2-58 15,-2-1-32-15,0 1-64 16,8-1-15-16,14-1-19 15,26-2-18-15,-28 1-22 16,2 3-4-16,-4-3-82 16,2 1-67-16,2-3-84 15,0 0 114-15</inkml:trace>
  <inkml:trace contextRef="#ctx0" brushRef="#br0" timeOffset="118190.66">22269 15170 905 0,'-1'1'458'0,"-2"0"-149"15,-8 0-91-15,1 1-8 16,5 1-53-16,-28 23-30 0,33-23-55 16,4-1-20-16,9 1-29 15,6 2-10-15,12-1-6 16,5-1-2-16,3-3-2 15,-3 0 0-15,-5-4 1 16,-5 1 0-16,-5 1 0 16,2 1 0-16,-10 1 1 15,-1 0 8-15,-6 3 22 16,-6 0 13-16,0 5 22 16,-5 2 3-16,-2 7-6 15,3 4-9-15,-4 5-14 16,2 2-7-16,6 0-13 15,-6-2-3-15,7-2-9 16,0-2-3-16,0-3-3 16,7-2-1-16,-5-5-2 0,-3-4-2 15,1-3-22-15,-1-5-39 16,3-2-111-16,-3 1-64 16,0 0 135-16</inkml:trace>
  <inkml:trace contextRef="#ctx0" brushRef="#br0" timeOffset="118835.69">22837 15276 827 0,'19'8'424'0,"-14"-10"-64"16,1 2-70-16,0-5-64 16,-5-4-21-1,0 0-78-15,9-7-34 0,-6-9-44 16,7 0-14-16,-5 1-16 16,-12-4-3-16,6 3 1 15,-10-1 2-15,-7 3 2 16,10 4-1-16,-10 3-5 0,-3 5-4 15,-3 5-5-15,-6 4-4 16,6 8-5-16,3 2-5 16,10 7-14-16,3 2 0 15,7 5 3-15,5 5 3 16,3 6 12-16,2-2 2 16,8 6 2-16,1-5 0 15,7 2 3-15,-1-1 1 16,-1-3 2-16,-3 2 1 0,-6-1 2 15,-3-2 0-15,-9-5 9 16,-2 0 7-16,1-6 10 16,-6 0 7-16,-6-6 1 15,-1-2-4-15,-3-6-9 16,-3-4-5-16,-1-7-11 16,-7-7-4-16,-8-5-10 15,9 1-3-15,2-4-5 16,8 3-5-16,10 6-5 15,-1-4-1-15,10 8-1 16,4-1 4-16,9-3 5 16,6 0 2-16,9-2 5 15,1 2 0-15,-4 3-3 16,-5 1-28-16,-10 1-74 16,-7-4-49-16,2 11-187 15,-2 1 217-15</inkml:trace>
  <inkml:trace contextRef="#ctx0" brushRef="#br0" timeOffset="164185.01">20808 9724 558 0,'38'2'340'16,"-35"-2"-18"-16,-5 1-134 15,0-4 7-15,2 3-53 16,-1 0-24-16,1 0-25 15,0 2-2-15,1 17-7 16,7 31-4-16,-8-16-9 0,2 5-2 16,3 15-10-16,-6 3-7 15,8 14-12-15,0-1-7 16,4 2-13-16,-2-28-6 16,0 0-2-16,-3 23-1 15,5 0 1-15,2-16-1 16,-5-23-2-16,0-6-1 15,-6-12-10-15,-3-5-18 16,1-8-58-16,6-3-56 16,-2-14-183-16,-6-12 199 0</inkml:trace>
  <inkml:trace contextRef="#ctx0" brushRef="#br0" timeOffset="165230.67">20853 9735 896 0,'-10'-4'423'16,"9"4"-173"-16,-3-2-16 16,3-1-49-16,1 2-41 15,0 0-56-15,0 0-14 16,0 0-27-16,0-1-6 16,18 1-7-16,28-5-6 15,-33 1-10-15,7 3-6 16,7-1-5-16,1-3-1 0,24 8-3 15,-3-2-1 1,7 0 0-16,8 3 0 0,3-5-2 16,3-1 0-16,8 0-2 15,-2-5 0-15,7 7 1 16,9-3-1-16,5 0 0 16,1 3 0-16,7-4 1 15,-4 4-1-15,8-2 1 16,2-2 0-16,-1-1 1 15,1-2 0-15,4 5 0 16,4-1 0-16,-3 0 1 16,4 3 0-16,-10-2 0 15,5 4 0-15,-5-1-1 16,-4 1 1-16,-2 6 1 16,-10-7 1-16,9 5 0 0,-6 2 0 15,-7-7-1-15,0 2 0 16,-11 0 1-16,-1-2-1 15,-1 4 1-15,-7-2-1 16,-13 2 2-16,-5 0 0 16,-6-2-1-16,2 6 2 15,1-8-1-15,0 2 1 16,-9-2 0-16,-2-2-1 0,3 2 0 16,-6-3 0-1,4 4-1-15,3 0 1 0,-14-1 0 16,-1 0 0-16,-4-2 1 15,0 2 0-15,3 0 1 16,8 4 0-16,-5-4 0 16,-7 0 0-16,-1 0 1 15,-6-2 1-15,-2 3 3 16,-2-4 6-16,-1 4 8 16,-1-1 3-16,-5 0 4 15,0 5-2-15,-4-5 0 16,1-1 3-16,-1 1 3 15,0-1 1-15,-1 0-5 16,0 1-5-16,0 0-11 16,-1 0-5-16,1 0-7 15,-2 7 0-15,-2 10-1 0,-29 34 2 16,28-26 0-16,2 10 1 16,-4 6 0-16,2 6 1 15,-2 9 4-15,1 1-1 16,3 3 0-16,2 0-2 15,3-3-3-15,1-6-1 16,6 0 0-16,0 0-1 16,1-4-1-16,0-2 1 0,0-7-1 15,-5-4 0-15,3-9-1 16,-5-8-4-16,0-9-71 16,-1-3-49-16,-4-12-118 15,0-3-76-15,-7-9 202 16</inkml:trace>
  <inkml:trace contextRef="#ctx0" brushRef="#br0" timeOffset="166742.6">20995 10526 578 0,'-27'1'302'15,"12"0"-29"-15,2-1-50 16,5 2-7-16,8 3-24 16,2-3-53-16,-4 0-19 15,2-2-39-15,0 0-19 16,0 0-30-16,0-1-5 16,9 0-1-16,15-1 0 0,40-1-2 15,-21 3-2-15,-3-1 0 16,2-2 2-1,-2 3 4-15,2 0 2 0,3 0-2 16,0 3-2-16,-1-1-6 16,-1 0-2-16,2 0-5 15,1 2-1-15,4-2-2 16,-3-2 0-16,5 3 0 16,-1 0 0-16,6 1 0 15,2 0 0-15,-4 0 0 16,1-1-1-16,-6-3 0 15,6 1-1-15,0-4-1 16,-1 0 0-16,5 3-1 16,-1-1 0-16,1 1 1 15,-4 2 0-15,-5-2 0 16,-5 0 0-16,3 0-1 16,0-1 0-16,5 2-1 15,-1-1 1-15,3 1-1 0,0 2 1 16,-4-2 0-16,-2 3 0 15,-10-3 2-15,4 1 0 16,-1-2 1-16,1 1 0 16,-2-1 1-16,-1-1 0 15,1 0-1-15,2 1 0 16,0 2-1-16,2 1-1 0,-5-1 0 16,-5-2 1-16,1 1 3 15,-5-1 1-15,3 0-1 16,4 0 0-16,-3 3-4 15,5-3-2-15,-2 0 0 16,0-2-1-16,2-1-1 16,9 4 1-16,-11-3-1 15,8 3-1-15,-13-1 1 16,-9-1 0-16,4 1 0 16,-5-4 0-16,8 3 1 15,1-2 1-15,4 2 4 16,-3 1 0-16,2 1 2 15,-1 0-1-15,1-1-3 0,3 1-1 16,-3-1-1 0,-1-1-3-16,-5 1 1 0,-7-3-1 15,2 3 0-15,3 0 1 16,-1-2-1-16,4-1 1 16,-4 0-1-16,-3 2 1 15,1 1 0-15,-1-1 0 16,-3-1 1-16,0 2 0 15,-6-1 0-15,-1 1 1 16,-3 1-1-16,-2-2 0 16,1 1 4-16,-1 0 2 0,-2 0 4 15,2 1 0-15,0 0 0 16,-4-1-3-16,5 1-2 16,1 2 1-16,-2-1-3 15,7 3 1-15,-5-4-3 16,1-1 0-16,8 1 4 15,-1 0 0-15,6 0 5 16,-3 1 1-16,5 3-2 16,4-5-1-16,1 4-1 15,4-2-1-15,-11-2-1 16,-6 0 0-16,-11-2 4 16,-4 2 4-16,-9-4-75 15,-5 0-64-15,-9-2-196 16,-3-3 0-16,-7 1 179 0</inkml:trace>
  <inkml:trace contextRef="#ctx0" brushRef="#br0" timeOffset="167924.64">21737 9772 310 0,'0'-1'268'15,"0"0"16"-15,0 0-43 16,4-9-20-16,-4 8-47 16,0 0-13-16,0 1-16 0,0 0-10 15,0 0-22-15,0 0-10 16,0 0-16-16,0 0-9 16,0 0-11-16,0 0-7 15,0 1-12-15,0 0-4 16,3 8-9-16,1 13-1 15,3 38-4-15,-8-27 3 16,1 12 0-16,0 5-2 16,2 5-6-16,1-2-4 0,4-2-8 15,0 2-3-15,-1-8-2 16,3 1 0-16,-3-5-1 16,5-2 0-16,-3-4 0 15,-3-5-2-15,1-4 0 16,-6-7 0-16,2-5-3 15,1-3-1-15,-2-7-14 16,-1-2-29-16,-2-1-61 16,2-1-35-16,-1 0-73 15,0 0-38-15,0 0-208 16,0 0 291-16</inkml:trace>
  <inkml:trace contextRef="#ctx0" brushRef="#br0" timeOffset="168553.8">21213 9979 747 0,'-2'0'318'0,"2"-1"-171"16,2 2-18-16,-2-1 7 16,0 0-23-16,14 2-7 15,8 1 2-15,36 8-1 16,-24-7-11-16,-7 3-32 16,-5 3-15-16,-2 2-23 0,-20-1-6 15,8 3-4-15,-5 3-1 16,-9 0 2-16,5 3 0 15,-13-4 0-15,7 3 0 16,-9-5-1-16,2 2-2 16,0-8-2-16,-5 0-2 15,6-3 3-15,4-2 1 16,4-1-2-16,1-5 1 16,11 3-3-16,2-3 2 0,8 7 12 15,1 1 7-15,6-4 15 16,-7 0 5-16,3-1-3 15,7 5-5-15,-15-5-17 16,-1-1-9-16,-7 1-83 16,-5-6-96-16,9 4 103 15</inkml:trace>
  <inkml:trace contextRef="#ctx0" brushRef="#br0" timeOffset="169363.01">22447 9788 384 0,'0'-5'311'0,"-1"-6"9"15,2 8-53-15,8 6-17 16,-7-5-63-16,0 4-23 16,-2-3-52-16,-1 0-26 15,0 0-48-15,0 0-18 16,0-1-18-16,-1 1-2 15,2 0-3-15,0 1-1 0,0 0 4 16,0 0 1-16,0 0 3 16,0 0 5-16,0 0 20 15,0 0 14-15,-1 0 25 16,0 0 5-16,0 0-1 16,-4 16-6-16,-3 36-10 15,7-25-2-15,-2 4-9 16,2 2-1-16,-1 4-8 15,5 7-5-15,2 11-10 16,5 3-6-16,0 15-8 16,4 7-3-16,4-1-1 15,0-1 1-15,5-15 0 16,-3-12 1-16,-4-15 0 16,0-6 0-16,-10-18-3 15,1-4-23-15,-7-8-92 0,-1-4-65 16,-5-7-214-16,-1-9 240 15</inkml:trace>
  <inkml:trace contextRef="#ctx0" brushRef="#br0" timeOffset="169781.57">22181 10072 921 0,'3'4'403'0,"-1"-4"-161"15,-2-2-26-15,0 1 15 16,0 1-45-16,-1 0-81 16,0 0-30-16,0 0-35 15,-6 3-13-15,-5 12-12 16,-24 36-5-16,28-36-6 15,3 0-1-15,3 1-3 16,1-7 1-16,3 4-1 16,6 4 2-16,3-5 4 15,1-3 4-15,7 1 6 16,1-4 5-16,4 1 13 16,2 5 3-16,-5-4 2 0,-2-2-4 15,-7 2-10-15,-6-1-1 16,-6-2 3-16,-4 5 1 15,-11-7-44-15,-3 1-49 16,-5-4-114-16,1-7-71 16,-1-6-177-16,-4-5 263 15</inkml:trace>
  <inkml:trace contextRef="#ctx0" brushRef="#br0" timeOffset="169938.24">22073 10120 935 0,'17'-11'465'0,"7"1"-165"16,0-1-8-16,-1 6-102 16,1 0-42-16,-9 3-72 15,1 1-27-15,-8 0-75 16,-1-1-50-16,0-2 46 16</inkml:trace>
  <inkml:trace contextRef="#ctx0" brushRef="#br0" timeOffset="170649.7">23257 9711 691 0,'-5'-10'418'0,"2"-2"-55"15,3 3-133-15,-1-1-5 16,-1 5-63-16,2 5-19 16,0 0-45-16,0 0-17 15,0 6-29-15,1 17-12 16,2 49-5-16,-3-21-3 0,2 13-10 15,-2 10-5-15,3 6-8 16,0-4-2-16,5-7-2 16,3-1-1-16,2-10-1 15,0-2 0-15,-2-4 0 16,0-8 2-16,1-9-2 16,-6-9 0-16,8-8-3 15,-3-5-12-15,-11-12-57 16,7 2-31-16,-9-7-66 15,2-1-44-15,-2-6-140 16,-12-5 222-16</inkml:trace>
  <inkml:trace contextRef="#ctx0" brushRef="#br0" timeOffset="171054.77">23023 9954 1041 0,'-10'0'459'0,"3"5"-254"16,-9 5-82-16,0 6-1 0,-8 10-73 16,-2 1-23-16,4 11-20 15,-4 0-3-15,12 3 0 16,7 2 0-16,5-8 0 15,10 1-2-15,5-10-1 16,6-1 0-16,0-7 3 16,5-8 4-16,-3-7 5 15,-7-7 3-15,11-6 3 16,-11-10 2-16,5 3 6 16,-2-2 5-16,-10 0 7 15,-2 7 7-15,-10-2 16 16,-1 4 3-16,-12-1-3 15,1-2-7-15,-1 6-25 16,5 2-11 0,1 2-14-16,3 3-5 0,-7 2-24 15,6 0-27-15,8 4-85 0,-5-4-81 16,9-4 134-16</inkml:trace>
  <inkml:trace contextRef="#ctx0" brushRef="#br0" timeOffset="171978.88">24139 9749 1039 0,'0'-3'448'15,"0"-2"-250"-15,2 0 1 16,-2 5-49-16,0 0-21 16,0 0-34-16,-2 0-16 15,1 0-25-15,0 0-15 16,0 15-14-16,-1 41 0 16,6-17-2-16,1 7-2 15,-1 8-4-15,1 8-2 0,-1 2-6 16,-1-4-2-16,3-2-1 15,-2-1-1-15,-1-3 2 16,1 2 0-16,-2-8-1 16,-2-6 0-16,2-3 0 15,-1-3-3-15,0-3 1 16,1-6 0-16,-2-5-3 16,1-9 0-16,1-6-42 15,1-1-50-15,0-11-136 16,0-5-160-16,-3-20 243 15</inkml:trace>
  <inkml:trace contextRef="#ctx0" brushRef="#br0" timeOffset="172467.91">23727 10076 1106 0,'-8'4'468'16,"3"-6"-242"-16,1-1-21 0,2 2-8 16,2 1-40-16,0 0-66 15,0 0-25-15,0-1-34 16,0 0-11-16,3 0-10 15,24-2-4-15,35-3-5 16,-28 7-1-16,-4 0 0 16,4 0 2-16,-15 3 1 15,2-2 1-15,-7 1 1 16,-15 0 0-16,3 6 11 16,2 2 4-16,-4 6 7 15,1 0 1-15,-6 4-6 16,-8-3-3-16,3 3-3 15,3-1-2-15,1-4-2 16,5 0-2-16,6-6-3 16,-5-3-1-16,4-1-7 15,0-4-21-15,-2-1-65 16,8 3-34-16,-10-5-78 0,-1 0-50 16,6 1 165-16</inkml:trace>
  <inkml:trace contextRef="#ctx0" brushRef="#br0" timeOffset="173413.24">24674 10048 695 0,'2'2'371'0,"-1"-1"-140"15,2 0-6-15,1 1-20 0,-2-1-44 16,0 1-16-16,1-1-25 16,2 0-7-16,-1 0-24 15,0-1-14-15,-1-1-27 16,-2 0-14-16,-1 0-20 16,1-11-3-16,4 2-2 15,16-26 0-15,-25 29 2 16,-4 0 0-16,-2 1-1 15,-1 1-2-15,-1 0-4 16,0 3-1-16,-3-3-3 16,0 0-2-16,1 5-5 15,2 1-4-15,2 5-5 16,3 3-1-16,-1 3-2 16,3 4 2-16,0 5 6 15,3 2 0-15,2 3 3 16,-1-2 0-16,4-1 0 0,5 0 1 15,4-2 2-15,3 3 2 16,3-5 3-16,-2 7 2 16,-3-9 3-16,-3-5 2 15,-2 2 1-15,0-3 2 16,-5-1 4-16,-2 3 4 16,-5-3 7-16,-6-4 2 0,-6 2 0 15,-2-2-4-15,-4-4-7 16,1 0-1-16,0-4-4 15,2-2-1-15,3-3-4 16,1 0-2-16,5-4-7 16,1-4-7-16,10 4-7 15,5-2-2-15,6-2 1 16,4-1 1-16,5-5 7 16,1-1 1-16,5 6 5 15,0 3 1-15,-4 6-1 16,-2-2 0-16,-6 2-93 15,-3 1-70-15,-1 0-222 16,-2-1 228-16</inkml:trace>
  <inkml:trace contextRef="#ctx0" brushRef="#br0" timeOffset="176033.5">21927 11041 804 0,'-3'16'407'0,"0"-5"-98"16,0-2-59-16,3 0-37 16,0 0-41-16,-1-4-56 15,-1-5-16-15,2-1-21 16,-1 0-8-16,-1 0-18 15,1 0-10-15,-1-16-20 16,8-34-9-16,-4 15-7 16,4 2-2-16,-8-5 2 15,2 3 1-15,-1 8-1 0,1 5-1 16,-2 9-2-16,-4 4 1 16,6 3-2-16,-1 2-1 15,-1 2-2-15,7 3-7 16,-7 0-38-16,1 0-29 15,0 0-70-15,0 0-53 16,0 0-118-16,0 0-272 16,0 0 391-16</inkml:trace>
  <inkml:trace contextRef="#ctx0" brushRef="#br0" timeOffset="176417.14">21745 10876 1080 0,'0'-4'475'0,"0"2"-219"15,2-1-46-15,-2 2-27 16,0 0-40-16,1-2-54 16,13-16-21-16,32-26-21 15,-26 26-6-15,-3 4-9 16,1 6-3-16,-7-1-6 15,-2 6-3-15,-1 4-6 16,2 0-2-16,-2 5-2 16,0 4 1-16,-2 4 1 15,1-2-1-15,2 5-2 0,-3-4-1 16,4-1-2-16,-5-1 0 16,2 1-1-16,3 1 1 15,-8-2-1-15,3-1 0 16,-3-1-1-16,-3 0-4 15,4 1-35-15,6-1-48 0,-4-2-145 16,6 1-103 0,-3 0 199-16</inkml:trace>
  <inkml:trace contextRef="#ctx0" brushRef="#br0" timeOffset="178983.14">21820 11468 644 0,'-1'0'336'0,"0"0"-69"15,0 0-47-15,0 0-30 0,1 0-31 16,0 0-36-16,0 0-10 16,11 0-19-16,1-1-10 15,33-1-25-15,-28 1-11 16,-1 4-18-16,0 1-8 15,-5 5-8-15,2-3-3 0,-3 4-1 16,1 2-2-16,-2 0-1 16,-6 2-1-16,0 1 3 15,0 6 1-15,-8-3 3 16,1 4 0-16,-8-1 0 16,-6-8 0-16,10 4-2 15,-6-4 1-15,5-7 1 16,5 3-1-16,-6-7 11 15,15 2 1-15,-5-3 3 16,1-1 5-16,-1 0-1 16,0 0 4-16,14 0 9 15,5-1 4-15,31-3 6 16,-30 0-3-16,2 1-7 16,0 3-7-16,-8 0-16 15,-6 0-5-15,-6 0-68 16,0 0-67-16,-2 0-104 0,0 0 122 15</inkml:trace>
  <inkml:trace contextRef="#ctx0" brushRef="#br0" timeOffset="180108.58">22637 11077 436 0,'0'31'277'0,"-1"-29"3"15,2 8-10-15,-1-5-48 16,0-5-19-16,-1 5-38 16,0-7-13-16,0 1-24 0,0 0-10 15,0 0-30-15,1 0-15 16,0 0-30-16,0 0-15 16,3-16-12-16,7-44-5 15,-7 27-1-15,1-3-2 16,-2 2 1-16,0 4 1 15,-1 2 0-15,-2 0 1 0,-1 12 11 16,0-1 5-16,-3 14 11 16,1 4-1-16,-2 2-15 15,0 5-9-15,0-1-18 16,0 2-5-16,2 1-22 16,2-5-28-16,2 0-77 15,0 0-70-15,0-4-238 16,0 0 283-16</inkml:trace>
  <inkml:trace contextRef="#ctx0" brushRef="#br0" timeOffset="180550.23">22566 10905 881 0,'-43'18'444'0,"40"-18"-162"16,1 0-90-16,3-1-7 16,-1-1-86-16,0 1-30 15,0 0-35-15,0 0-5 16,7-14 1-16,16-30 0 16,-17 25 1-16,2 2 1 15,-4 3-5-15,3 4-2 16,0 6-8-16,1 4-2 0,-1-5-5 15,-2 0-4-15,4 5-3 16,2 1 0-16,1 6 1 16,2 3 5-16,0 2 7 15,2 0 4-15,-1 2 11 16,-1-1 5-16,-2 0 4 16,-4-2-2-16,1-1-3 15,1 1-5-15,-3-4-8 16,-1 1-3-16,-2-4-9 15,-4-1-2-15,1-1-7 16,-1-1-34-16,-1 0-119 16,0 0-83-16,0 0 132 15</inkml:trace>
  <inkml:trace contextRef="#ctx0" brushRef="#br0" timeOffset="181374.33">22691 11446 881 0,'-1'0'447'0,"-11"5"-167"16,4-2-68-16,2-2-11 16,-27 6-51-16,31-7-17 0,-1-1-30 15,3 1-12-15,0-1-29 16,0 0-14-16,0 0-18 16,0 0-5-16,0 0-9 15,0 0-2-15,18-1-6 16,27-5-3-16,-20 5-2 15,3-1-1-15,1-1 0 16,6 2 1-16,-11 0-1 16,-8 1 1-16,-5 2 0 15,-12 0 1-15,5 3 2 16,-1 4 2-16,-3 2 0 16,3 4 0-16,-5 4-2 15,1-3-2-15,0 8 3 16,-4-2 3-16,1 1 6 15,6 7 2-15,0-8-1 0,4 4-2 16,-2-5-6-16,-4-9-2 16,0 2-3-16,-1-6-1 15,1-3-1-15,0-3-1 16,0 1-2-16,-1-2-6 16,0 0-30-16,0 0-14 15,0 0-28-15,0-1-11 16,1 0-19-16,0 0-21 15,-1 0-96-15,-1 0 141 16</inkml:trace>
  <inkml:trace contextRef="#ctx0" brushRef="#br0" timeOffset="182647.15">23430 10983 304 0,'-15'51'217'16,"17"-47"39"-16,-8-3-13 16,10 3-14-16,-4-4-18 15,0 0-27-15,0 0-13 16,0 0-27-16,0 2-17 15,0-1-27-15,0-1-10 16,0 0-4-16,0 1-1 0,0 1-2 16,0-2-5-16,0 0-21 15,0 0-14-15,0 0-24 16,0 0-9-16,0-2-10 16,3-9 0-16,1-18 0 15,2-31 1-15,-8 29 1 16,9 4 1-16,-9 2-1 15,-1 4 0-15,2 5-1 16,-1 5-1-16,2 6 0 16,4 2-2-16,-4 3 0 15,0 0 0-15,0 0 0 16,0 0 0-16,0 0 1 16,0 0-1-16,0 0 2 15,-1 0-3-15,0 0-12 16,0 0-34-16,0 4-92 0,-1-1-82 15,1 5 131-15</inkml:trace>
  <inkml:trace contextRef="#ctx0" brushRef="#br0" timeOffset="183002.34">23293 10915 918 0,'0'-2'427'16,"0"-2"-209"-16,8-3-67 16,-1-4-25-16,4-3-48 15,-5-6-14-15,6 0-20 16,10 5-3-16,-7-2-3 16,10 7 3-16,-14 0 11 15,-11-1 5-15,8 6 2 16,-7 2-2-16,6 6-11 15,1-2-5-15,0 3-9 16,-1-1-3-16,-2 2 5 16,9 8 3-16,-8 1 7 15,4 2 3-15,3 2 0 16,-7-2-3-16,4 1-8 16,2-3-5-16,-7-3-8 15,2-1-4-15,-1-6-5 0,-4 0-2 16,-2-4-42-16,-3 0-50 15,2 0-126-15,-1-1-87 16,2 0 176-16</inkml:trace>
  <inkml:trace contextRef="#ctx0" brushRef="#br0" timeOffset="185457.4">23477 11376 676 0,'-40'-22'358'16,"41"21"-72"-16,4 1-43 15,0 4-34-15,2 7-33 16,-2 7-42-16,-5 3-13 15,2 6-20-15,-2 0-12 16,-4 3-26-16,7-5-13 16,0-2-23-16,-2-2-7 15,-1-8-9-15,3 1-4 16,-3-4-29-16,8 1-42 16,-7-5-129-16,8 0-74 0,0-12 156 15</inkml:trace>
  <inkml:trace contextRef="#ctx0" brushRef="#br0" timeOffset="185930.09">23572 11368 784 0,'6'-6'398'0,"6"1"-112"16,-1-1-34-16,1 2-46 15,-2 0-37-15,-2 3-56 16,2 1-25-16,-3 2-36 15,-1 3-17-15,-1 2-17 16,-4 3-3-16,-1 3-5 16,-3 3 0-16,-3 0-4 15,1 0-1-15,-3 0-3 16,4-2-1-16,-1-3 1 0,3-1-1 16,0-4 0-16,0 0-1 15,1-4-4-15,1 0-3 16,0-2 0-16,0 0 0 15,0 0 3-15,13 7 2 16,6 0 2-16,27 7 1 16,-25-8 5-16,1 2 7 0,-3 1 15 15,-1 4 8-15,-9-2 16 16,-7-3 6-16,-4 3 5 16,-6-3-2-16,-4 2-12 15,-2-1-9-15,-1 0-15 16,-3 2-7-16,1-2-9 15,0 3-4-15,3-7-22 16,2-3-30-16,4-1-81 16,4-4-58-16,5-2-126 15,4-7 187-15</inkml:trace>
  <inkml:trace contextRef="#ctx0" brushRef="#br0" timeOffset="186477.75">24294 11125 511 0,'1'8'346'15,"3"1"-20"-15,-1-5-71 16,-1-4-6-16,-1 2-57 16,-1-2-25-16,0 0-31 15,0 0-17-15,0 0-33 16,0-1-17-16,0 0-32 0,2-14-10 15,8-36-16-15,-8 22-1 16,-3-4-3-16,-1 2 1 16,-6 3 0-16,3 3 1 15,-2 10 0-15,0 4-1 16,2 6 0-16,-5 1-2 16,6 4-7-16,-1-2-7 15,2 4-41-15,2-2-49 16,0 0-185-16,0 0 182 0</inkml:trace>
  <inkml:trace contextRef="#ctx0" brushRef="#br0" timeOffset="186842.8">24181 10985 1087 0,'-33'33'476'0,"30"-33"-236"15,2 0-34-15,1-2-44 16,0 1-42-16,0 0-58 16,2-8-22-16,7-13-19 15,17-29-6-15,-9 33-6 16,0-2-1-16,1 4-4 16,-3 3 2-16,1 2 4 0,-4 2 4 15,1 5 10-15,2 1 5 16,-4 3 4-16,1 3 1 15,-2 2 2-15,-2 2 1 16,4 4 4-16,6 4 1 16,-9 2-2-16,3 3-2 15,-7 2-11-15,-2 1-6 16,4-3-9-16,-2-4-6 0,1-4-23 16,2-1-53-1,-6-4-129-15,0-5-100 0,16 0 173 16</inkml:trace>
  <inkml:trace contextRef="#ctx0" brushRef="#br0" timeOffset="187344.66">24205 11432 1008 0,'-4'3'484'0,"-3"-4"-201"16,9 1-125-16,2-2 1 15,-4 2-69-15,4 0-19 16,25 0-11-16,27 1-5 15,-27 1-9-15,-5 4-6 16,-6 1-13-16,-3 4-4 16,-9 4-5-16,0-1 0 0,-5 5 1 15,0 0 1-15,-7 0 0 16,-1 0 3-16,-13-6-2 16,-6-4-1-16,7-1 0 15,-1-4 3-15,9 1 8 16,6 0 2-16,2-3-4 15,1-4-6-15,2 2-13 16,0-1-4-16,0 1-2 16,17 1-1-16,34 1 1 15,-35-7 0-15,1 0-2 16,1 4 2-16,0-5-117 16,5 6-97-16,-3-12 131 15</inkml:trace>
  <inkml:trace contextRef="#ctx0" brushRef="#br0" timeOffset="187665.7">24565 11479 1233 0,'-6'12'532'16,"4"4"-291"-16,-2 3-22 15,4-5-75-15,5 1-40 16,5 1-47-16,3-5-13 15,5 1-13-15,3 0-4 0,1-13-11 16,2 2-4-16,-3-9-1 16,-2-5-2-16,-5 3 6 15,-4-6 3-15,-10 3 9 16,-3 2 4-16,-6-5 1 16,-3 6-2-16,-2-2-11 15,-2 3-6-15,-4 4-14 16,-1 2-19-16,3 4-67 15,0-1-51-15,10 2-135 16,1-3 164-16</inkml:trace>
  <inkml:trace contextRef="#ctx0" brushRef="#br0" timeOffset="188123.69">25096 11082 783 0,'-2'10'395'15,"-1"-7"-171"-15,3-3-13 16,0-3-21-16,0 2-65 15,0 0-26-15,1-3-29 16,7-15-3-16,10-37-1 16,-12 29-1-16,-5 0-6 15,-3-2-6-15,-6 2-14 0,-2-1-5 16,-2 3-13-16,2 4-7 16,0 5-9-16,3 6-3 15,0 6-11-15,5 4-24 16,0 2-73-16,1 0-68 15,0-2-438-15,0 0 412 16</inkml:trace>
  <inkml:trace contextRef="#ctx0" brushRef="#br0" timeOffset="188465.72">24935 10907 881 0,'-5'0'411'0,"3"-1"-156"15,5 1-49-15,-3-1-34 16,-1 0-33-16,1 0-47 16,0 0-18-16,10-16-27 15,40-29-9-15,-25 26-14 16,-2-1-5-16,-2 2-4 16,-1 2 3-16,-5 7 10 15,-2 1 4-15,-3 8 6 16,-1 0 2-16,-2 5 2 15,-1 3 0-15,0 5 2 16,0 3-1-16,0 2-10 16,-1 0-2-16,1 0-10 0,-1 3-5 15,1-3-6-15,-1 0-4 16,2-4-66-16,-2-2-64 16,5 4-145-16,1 1 155 15</inkml:trace>
  <inkml:trace contextRef="#ctx0" brushRef="#br0" timeOffset="188942.64">25093 11433 884 0,'-8'5'492'15,"5"-4"-51"-15,3-1-257 16,0 0 0-16,0 0-71 16,0-1-31-16,6 0-29 15,14 0-9-15,32 0-12 16,-27 1-7-16,-5 3-9 0,-2 2-4 15,-6 5-2-15,1 2 0 16,-6 4 2-16,-4 3 2 16,-4 0 5-16,-4 2 1 15,-5-2 3-15,1-1 1 16,-4-8-2-16,-1-5 2 16,4 0 6-16,-1-5 2 15,5 3-3-15,4 5-3 16,1-9-15-16,1 0-6 0,8 1-5 15,2-1 0-15,6 3 0 16,3-4-2-16,3 2-2 16,2-5-4-16,5-3-86 15,-1-4-66-15,2-9-217 16,11 2 224-16</inkml:trace>
  <inkml:trace contextRef="#ctx0" brushRef="#br0" timeOffset="189411.77">25566 11476 1258 0,'-1'-2'546'0,"-1"-3"-305"16,2-2-37-16,-3-8-86 0,0-2-43 16,1-8-44-16,-5-3-10 15,1 2-5-15,-2 2-1 16,-3 4-2-16,2 6 0 15,-2 5 1-15,-12 2-1 16,8 8-5-16,7 5-4 16,-8 5-6-16,13 3-4 15,-4 3-3-15,3 0 0 0,1 5 1 16,1 1 2 0,8-1 3-16,0 0 1 0,12 1 2 15,6 0 3-15,-2 0 6 16,3 0 3-16,1-4 3 15,0 1-2-15,-3-6 2 16,-6 3 0-16,-8-8 10 16,-9-3 9-16,-7 3 8 15,-4 1 5-15,-10-5 0 16,2 5-1-16,-5-9-6 16,-1-7-8-16,2-1-12 15,-2-6-8-15,10 5-12 16,-3-2-2-16,16 2-12 15,2 1-4-15,2-3-5 16,19 5-2-16,-1-2 4 16,6-3-36-16,2 2-114 0,1-1-32 15,6-9 104-15</inkml:trace>
  <inkml:trace contextRef="#ctx0" brushRef="#br0" timeOffset="190240.87">27148 10266 757 0,'-1'-12'383'0,"0"9"-69"16,1 1-79-16,0 4-41 16,0-2-24-16,0 0-49 15,0 22-18-15,1 27-19 32,0-25-11-32,0 0-28 0,4 44-14 0,7-3-25 15,5 0-6-15,3-44-17 0,4-1-50 16,-2-15-140-16,-8-13-89 15,-1-2 167-15</inkml:trace>
  <inkml:trace contextRef="#ctx0" brushRef="#br0" timeOffset="190711.11">27033 10434 664 0,'-16'-3'388'0,"10"1"-11"16,2-1-144-16,8 3-66 15,4-4-41-15,15 4-56 16,6-1-19-16,6 1-21 16,3 0-2-16,5 2-6 15,0 1-4-15,0 0-9 16,-5-1-1-16,-8 1 0 16,-10 1-1-16,-6 1 1 15,1 1 0-15,-9 0 4 16,-2 3 3-16,-2 2 4 15,-5 1 3-15,3 4-1 16,-1 0-2-16,2-1-5 16,2-1-3-16,3-3-3 15,6-2-3-15,-6-5-2 16,4-4 1-16,3-5-1 16,2-4 0-16,1-6 1 0,-1-2-1 15,-5-1 3-15,-1 1 3 16,-12 3 6-16,-6-4 3 15,-12 1 2-15,-5-2-3 16,4 7 0-16,0 5 1 0,9 8-7 16,-1 4-5-16,6 3-19 15,8 3-9-15,-2-1-37 16,8 1-49-16,0-4-164 16,8 0 174-16</inkml:trace>
  <inkml:trace contextRef="#ctx0" brushRef="#br0" timeOffset="190927.88">27715 10199 1052 0,'4'-2'490'0,"-4"8"-198"15,0 11-48-15,-2 7-60 16,0 12-46-16,1 4-61 15,1 2-23-15,4 1-29 16,3-5-10-16,6-4-14 0,2-6-2 16,7-5-18-16,-1-5-33 15,-3-9-90-15,-5-4-75 16,-4-7 127-16</inkml:trace>
  <inkml:trace contextRef="#ctx0" brushRef="#br0" timeOffset="191519.96">27600 10316 972 0,'-7'-4'442'0,"7"4"-173"15,3 3-44-15,7 1-48 16,2 1-34-16,7 0-60 16,3 3-23-16,6-6-26 15,6 0-11-15,8 0-14 16,1 1-7-16,2 1-30 15,0 0-28-15,-4 2-65 16,-7-1-32-16,3 0-20 16,-3 0 10-16,-4-5 44 15,0 0 32-15,-15-1 54 16,-5-3 24-16,-8-1 59 16,-4-2 35-16,-8-1 59 15,-3-2 22-15,-3 5 6 0,-2 1-12 16,0 4-34-16,2 4-15 15,1 1-23-15,-1 5-13 16,5 5-23-16,-1 2-15 16,9 1-25-16,9 2-6 15,-2-6-6-15,7-1-2 16,-4-4 0-16,0-4 0 16,5-2-2-16,-1-3 0 15,7-6-1-15,-1-1 0 0,0-6 1 16,-3-3 2-16,-2-1 2 15,-4 0 3-15,1 3 2 16,-3 2 1-16,-3 5 3 16,1 5 0-16,-4 4 1 15,1 6-2-15,0 10 0 16,1 0-2-16,4 6-5 16,0-1-1-16,3-4-4 15,3-4-1-15,0-6-75 16,0-3-56-16,3-12-180 15,0-6 185-15</inkml:trace>
  <inkml:trace contextRef="#ctx0" brushRef="#br0" timeOffset="191735.04">28360 10147 977 0,'12'19'539'0,"-10"-3"-63"0,3 5-138 15,-5 8-81-15,-2-3-72 16,4 8-89-16,-2 0-26 16,7 3-38-16,2 5-2 15,-5-6-17-15,0-3-5 0,4-8-3 16,-8-5-1-16,7-7-3 16,-7-4-23-16,0-5-74 15,9 2-45-15,-7-8-111 16,6-3-54-16,0-18 197 15</inkml:trace>
  <inkml:trace contextRef="#ctx0" brushRef="#br0" timeOffset="192581.27">28886 10375 862 0,'-18'0'394'0,"14"2"-176"0,-1-2-10 15,5 0-55-15,0 0-29 16,0 0-34-16,3 0-9 16,11 0-14-16,6 0-11 15,29-2-25-15,-30-3-12 16,4 0-30-16,-10 0-52 16,4 3-177-16,-1 3-305 0,-4 5 348 15</inkml:trace>
  <inkml:trace contextRef="#ctx0" brushRef="#br0" timeOffset="192762.43">28920 10475 637 0,'-3'3'358'0,"7"-1"-20"16,4 0-81-16,1-2-33 15,8 3-38-15,0-3-75 16,3-3-31-16,0 1-43 15,2-2-15-15,-1 1-85 16,-1-3-87-16,-2 3 96 16</inkml:trace>
  <inkml:trace contextRef="#ctx0" brushRef="#br0" timeOffset="196341.71">29652 10213 398 0,'29'-35'294'0,"-29"31"50"15,1-1-51-15,-1 3-54 16,0 1-25-16,-1 0-44 16,0 0-20-16,0 1-44 15,0 0-22-15,-14 8-38 0,-37 35-15 16,23-9-20-16,3 7-7 15,3 8-5-15,4 6-2 16,15-6 0-16,0-7 1 16,18-6 2-16,6-7 0 15,-1-10 1-15,8 0 2 16,-4-14 1-16,1-3 1 16,-5-5 1-16,1-4 2 0,-7-7 3 15,-3 1 2-15,-3-1 6 16,-6-7 3-16,-5 6 6 15,-3-1 2-15,-5 2 1 16,-1 1-2-16,-7 2-6 16,1 2-5-16,-3 5-10 15,-2 1-6-15,7 4-9 16,-2-1-7-16,7 4-34 16,7 2-29-16,5-3-105 15,3 2-71-15,12 0 156 16</inkml:trace>
  <inkml:trace contextRef="#ctx0" brushRef="#br0" timeOffset="196728.78">29999 10388 1034 0,'-25'-8'476'16,"11"10"-191"-16,7 7-48 15,-10 6-45-15,9 8-34 16,-5 7-55-16,-2 1-27 16,14 2-38-16,-10-6-14 15,14-4-16-15,12 1-4 0,2-8-3 16,9-2 0 0,5-7-2-16,-2-3 1 0,1-11-3 15,-4-7 2-15,-6-7 4 16,-8-5 3-16,-4 3 7 15,-4 4 5-15,-7-5 7 16,-4 4 3-16,-8-2 3 16,-5-2-2-16,-1 9-11 15,-2 3-6-15,0 8-18 16,1 2-28-16,4 2-86 16,-2 0-51-16,13 2-120 15,1 1-67-15,4 5 233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21:42.74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1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6-11T16:21:49.521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00B050"/>
    </inkml:brush>
    <inkml:brush xml:id="br4">
      <inkml:brushProperty name="width" value="0.05292" units="cm"/>
      <inkml:brushProperty name="height" value="0.05292" units="cm"/>
      <inkml:brushProperty name="color" value="#FFC000"/>
    </inkml:brush>
    <inkml:brush xml:id="br5">
      <inkml:brushProperty name="width" value="0.05292" units="cm"/>
      <inkml:brushProperty name="height" value="0.05292" units="cm"/>
      <inkml:brushProperty name="color" value="#7030A0"/>
    </inkml:brush>
    <inkml:brush xml:id="br6">
      <inkml:brushProperty name="width" value="0.05292" units="cm"/>
      <inkml:brushProperty name="height" value="0.05292" units="cm"/>
    </inkml:brush>
  </inkml:definitions>
  <inkml:trace contextRef="#ctx0" brushRef="#br0">15206 5701 274 0,'-1'-1'211'16,"0"0"4"-16,0 0-37 16,0 0-22-16,0 0-28 15,0 0-9-15,-1-1-24 16,1 1-10-16,0 0-22 15,0 0-9-15,0 0-14 16,0 0-2-16,1 0 2 16,0 0 1-16,0 0 2 15,0 0 0-15,0-1-5 16,2 1-2-16,3-1-6 0,-2 0-4 16,1 0-7-1,-1 1-3-15,3 0-4 0,1 0-2 16,-1-1-3-16,3 2-1 15,-3-1-2-15,2 1 1 16,3-1 0-16,-1 1 0 16,30 0 3-16,-28-2-1 15,-1 2 2-15,-3-2 0 16,-1 1-2-16,1 1 0 16,1-2-2-16,-2 2-1 0,-1 1 0 15,0-1-1-15,1 2-1 16,2-1 0-16,4-1 0 15,-5 2 0-15,-1-4 1 16,2 0 0-16,-4-3 1 16,0 0-1-16,3 5 1 15,-6-6 2-15,4 4 2 16,0 1 1-16,2 0 0 16,4 2 0-16,-3 0 0 15,3-1 0-15,-2-2 2 16,-1-2 0-16,5 1 0 15,-4 1 1-15,-1 0-2 16,-1 2 0-16,1 0-2 16,-2 1-1-16,2 1-1 0,1-2-1 15,-1-1-2-15,1-2 0 16,1 1 0-16,-2 1-1 16,2 1 0-16,-1 3 0 15,2-3-1-15,0 0 0 16,2 0 1-16,2 0-1 15,-1 3 2-15,-1 1 0 16,4-2 0-16,-1 0 0 0,2-1 1 16,-1-1 0-16,-2 1-1 15,4 2 0-15,-4 0 1 16,-3-2-1-16,4 3 0 16,-2-2 0-16,-3-1 0 15,1 2-1-15,-1-3 0 16,-2-2 0-16,4 4 0 15,-3-2 0-15,2 0 1 16,3 3 0-16,-2 0 1 16,2 2 2-16,-2-3 1 15,-2 0 1-15,0-2 0 16,2 3-1-16,-1 0-2 16,0 1 0-16,-2-2-1 15,-1-2 0-15,1 1-1 16,0 0 0-16,1 2 1 15,1-3-2-15,1 0 2 16,-1-2-1-16,2 0 1 0,0 2 1 16,1-1 1-16,3 1-1 15,1 2 1-15,2 1 0 16,1 2 0-16,1 0 0 16,-2 0 0-16,2-2 0 15,-7-2 2-15,-5-1-1 16,2-1 2-16,1 1 1 15,-1-1 1-15,7 1-1 0,-7-1-1 16,-3-3-1-16,4 3-2 16,-2-1 0-16,3 1-1 15,-3 0 1-15,-3-1-2 16,2 1 1-16,-1 1-1 16,1 2 0-16,0-2 0 15,-1 0-1-15,3 0 0 16,1 0 0-16,1 1-1 15,1-1 0-15,1 2-1 16,0 1 0-16,3-1 0 16,1-1 0-16,3-1 1 15,-1-3-1-15,-1 2 1 16,-1 1-1-16,-7-1 0 16,-5 1 0-1,1 0-1-15,8 1 2 0,1 0-1 16,1 1 1-16,0-2-2 0,1 0 1 15,2-3 2-15,-1 0 0 16,1 1 3-16,-1-1 0 16,1-1 0-16,2 2-1 15,0 1-1-15,1 1 0 16,3 0-1-16,-3 2 1 16,2-1-1-16,0 3 0 15,0-1-1-15,-4 0 0 0,-4 0 0 16,-7-3-1-16,3 2 0 15,1-1 1-15,4 2-1 16,0-2 1-16,2 1 0 16,2-1-1-16,-3 0 0 15,2 3 0-15,-3-4 1 16,1 1 0-16,0 0-1 16,2 1 0-16,1 1-1 15,-1 2 0-15,-1-2 1 16,5 0-1-16,1 2 0 15,0-3 1-15,-2-1-1 16,-12 0 0-16,1-1 1 16,-2 2 0-16,-5-2 0 15,8 2 0-15,-2 1 1 16,-4-3-1-16,1 2 2 16,-3-2-1-16,-3 0 1 0,-1 0 1 15,0 0-1-15,0-1 2 16,0 1 0-16,0 0 1 15,-5-1 1-15,0 1 0 16,-1 0 0-16,-1 0 2 16,1 0 1-16,-1 0 1 15,1 0 5-15,0 0 4 0,-1 0 3 16,1 0 0-16,0 0 4 16,-1-1-2-16,0 1-41 15,0-2-63-15,-10 1 9 16,2 0 19-16</inkml:trace>
  <inkml:trace contextRef="#ctx1" brushRef="#br0">24579 16986 0,'0'0'16,"0"0"-1,0 0 1,0 0 0,0 0-1,0 0 1,0 0-1,0 0 1</inkml:trace>
  <inkml:trace contextRef="#ctx0" brushRef="#br0" timeOffset="24631.47">6313 8439 613 0,'-1'-1'323'16,"0"0"-77"-16,0 0-26 16,0 0-58-16,0 0-15 15,0 0-27-15,0 0-12 16,-1 0-22-16,1 0-13 15,0-1-21-15,0 1-9 16,0 0-14-16,0 0-6 0,1 0-4 16,0 0-4-16,0 0-1 15,0 0-1-15,10-6 0 16,2 1 1-16,28-10-2 16,-28 12-1-16,3 4-1 15,-1-1-1-15,1 0-2 16,2 1 1-16,-6-5-1 15,2 4-1-15,-3-1 0 16,-2-1-1-16,6 2-1 16,-8 2 1-16,5-1-1 15,0 0 2-15,-7 0-1 16,10-3 0-16,-2 5 1 16,-3-1-2-16,8-1 0 15,-7 0 0-15,0-3-1 16,3 0 0-16,1 3 0 15,2-1 0-15,1-2-1 0,1 3 1 16,0-6 0-16,2 3 0 16,-2 1-1-16,2-3-1 15,4 5 1-15,1-2 0 16,4 0 0-16,0 0 1 16,-1-2-1-16,2 3 0 15,-6-2 1-15,0-1-1 16,-7 3 0-16,0-2 0 15,4 2 0-15,0 1 1 0,7 0 1 16,-2 1-2-16,1 1 3 16,4-3-1-16,-1 0 0 15,2-2 2-15,6 0-1 16,3 2-1-16,5-3 2 16,1-1-1-16,2 1 3 15,-17 1 3 1,-17 0 3-16,2 2 2 0,46-1 4 15,0-2 0-15,-3-2 0 16,-16 3-1-16,-1-1-2 16,3-2-1-16,2 3-1 15,-5-1 0-15,-7-1 0 16,-7 2-1-16,-4-2 1 16,0 2 2-16,3-1 3 15,-2 2 1-15,-3-2 0 16,-3 2-1-16,-3 0-2 0,0-1-1 15,-3 0-1-15,-1 0-1 16,-3 1 1-16,0 0 1 16,-5 0 1-16,0 1-1 15,-1-2-1-15,-3 2-1 16,-1 1-2-16,0-1-1 16,0 1-2-16,0 0-1 0,0 0-1 15,7 0-1-15,0-1-1 16,0 0 0-16,-2 1 1 15,1 0-2-15,-4 0 2 16,0 0 1-16,-2-1 1 16,0 1-1-16,0 0-14 15,0-1-7-15,3 0-19 16,3 0-5-16,4-1 3 16,-1 1 2-16,-1 0 0 15,25-3-14-15,-33 6-85 16,-6 1-77-16,-11 5 125 15</inkml:trace>
  <inkml:trace contextRef="#ctx0" brushRef="#br0" timeOffset="25779.97">8146 8568 459 0,'-37'-6'322'16,"34"6"57"-16,-3 0-91 16,4 0-40-16,1 0-33 15,0 0-49-15,0 0-16 0,0 0-41 16,-1 0-17-16,1 0-37 15,1 0-15-15,0 0-17 16,0-1-4-16,12 0-2 16,8 1 0-16,34-1 0 15,-26-1 0-15,7-1 6 16,4 1 4-16,8-3 3 16,0-1 0-16,0 1-5 15,-3-2-3-15,-6 2-5 16,7-2-1-16,2 2 1 15,0-3 2-15,4 1 8 16,-6 0 0-16,-3-1 3 16,2 2-2-16,-6 1-3 15,-4 2-1-15,-11 2-3 0,-13 0-1 16,1 1-3 0,-5-1-1-16,-1 0 1 0,-4 1 0 15,-7-2 10-15,6 2 3 16,-1 0-3-16,0 0-13 15,0 0-96-15,-21 0-63 16,-29 2-195-16,23-1 97 16,-3 14 126-16</inkml:trace>
  <inkml:trace contextRef="#ctx0" brushRef="#br0" timeOffset="26680.12">7409 8609 585 0,'-2'6'366'0,"-3"-5"17"0,-2 0-107 16,5-1-52-16,1 0-46 16,0 0-72-16,0 0-22 15,-1 0-36-15,2 0-7 16,0 0-4-16,17 4-3 16,30 3 3-16,-26-9 1 15,2-3-1-15,3 0-1 16,6 0-5-16,0 2-2 0,1 1 2 15,-3 1 4 1,0 1 3-16,-4-1 2 16,-4 1-3-16,0 0-2 0,-6 0-2 15,-4 0-3-15,-4-1-2 16,-5-1 1-16,-3 2-1 16,-1-1 0-16,0 1-6 15,0 0-24-15,0-1-77 16,0 0-55-16,-6 1-156 15,-2 0-144-15,-1 0 278 16</inkml:trace>
  <inkml:trace contextRef="#ctx0" brushRef="#br0" timeOffset="27698.64">7248 9014 605 0,'-39'-11'369'0,"24"9"-66"16,-2 2-63-16,2 0-36 16,4 0-47-16,3 1-17 15,4-1-29-15,1 0-16 16,3-1-35-16,0 0-15 15,0 1-25-15,0 0-7 16,7 0-3-16,16 3-1 16,34 3 0-16,-26-5-1 0,6 0 3 15,6-1 1-15,3-1 9 16,0-2 7-16,-8-1 13 16,-5 0 6-16,-10 2 8 15,-2 1-1-15,-10 1-3 16,-3 2-1-16,-7-2 8 15,-1 1 8-15,-9-1-2 16,-2 0-5-16,-5 0-39 16,3 0-41-16,2 2-103 15,6-2-67-15,0 0-234 16,5 6 265-16</inkml:trace>
  <inkml:trace contextRef="#ctx0" brushRef="#br0" timeOffset="28552.45">6694 9411 711 0,'-31'-28'401'0,"27"30"-107"16,3-2-75-16,1 1-24 15,0-1-72-15,0 0-24 16,0 0-26-16,0 0-7 15,14 4-10-15,8-1-2 16,34 3 0-16,-24-9 3 16,5 1 1-16,-2-1-2 15,1 2-1-15,-5-5-1 0,-6 3-1 16,-3-2 0 0,-7 1-4-16,-4 3-3 0,-4 1-10 15,-4-1-4-15,-1 1-8 16,-2 0-1-16,0 0-3 15,0 0-2-15,0 0-6 16,0 0-4-16,0 0-31 16,-1 0-44-16,0 0-124 15,0 0-63-15,0 3 146 16</inkml:trace>
  <inkml:trace contextRef="#ctx0" brushRef="#br0" timeOffset="30832.89">7413 9299 456 0,'-2'-1'274'0,"2"1"-13"16,-3 1-27-16,2-1-32 16,0 0-28-16,1 0-40 15,0 0-14-15,0-1-20 16,0 1-8-16,0-1-16 15,0 0-10-15,5 0-21 16,3-1-6-16,4 2-5 16,2 0-1-16,29 0 2 15,-28-6 1-15,-4 4-1 16,1-3-1-16,2 5-3 16,-3-2-2-16,8 2-3 15,-1-2-2-15,1 3-1 16,1 1-1-16,0-1-5 0,2 5-1 15,-1-8-5-15,3-2-1 16,5 4-4-16,4-3 0 16,10 3-2-16,-1 1 0 15,2-5 1-15,-2-3 0 16,-4 1-1-16,3 0 1 16,1 0 1-16,5-1 1 15,-1 0 2-15,-2 1 1 16,-2 4 7-16,-1-1 2 15,1 0 4-15,-7 0 2 0,1-1-1 16,-2 4 0-16,-5 0 1 16,-10 1 0-1,2 1-4-15,7-2-2 0,3 0-4 16,-4 0-3-16,-7-2-2 16,3 1 0-16,-1-1-2 15,-1 0-1-15,2 2 0 16,0 1-1-16,1-1 2 15,-2 0 2-15,-1 0 1 16,-3-5 0-16,2 3 1 16,1 2 0-16,-5-6-1 15,2 6 0-15,-2-3-2 16,-1 0 0-16,2 3 0 16,3 0 0-16,-9-1 2 15,3-3 2-15,-6 2 0 0,-2 1 1 16,2 1-2-16,-4-1-2 15,7 1-2-15,-3-3-2 16,7 1-2-16,2-3 1 16,-2 3-1-16,5-1-1 15,-3 0-1-15,3 3 1 16,-2-2-1-16,1 0 1 16,-1-1 0-16,-1-2 0 0,4 1-1 15,0 0 0-15,1 1-1 16,0 1 1-16,2 1-1 15,0-1 1-15,-1-3-1 16,3 3 0-16,-8-1 0 16,0 1 0-16,-3-1 0 15,-1-1 0-15,1 0 0 16,-4 2 1-16,5-2-1 16,0 1 0-16,2-1 0 15,1-1 0-15,-1 2-1 16,4 1 2-16,0 0-2 15,3 1 1-15,-2-3 0 16,0 2 0-16,0 0 1 16,-2-1-1-16,2 2 0 15,0-1 0-15,0 0 0 0,5 2 1 16,0 0-1-16,1 0 0 16,0 1 0-16,-5-1-1 15,-4 0 2-15,-4 0-1 16,3-2 0-16,-3 1 0 15,5 0 0-15,2 1 1 16,-9-2-1-16,0 2 2 16,-6 0 0-16,-3-1 1 15,-4 1 8-15,-2 0 5 0,0 0-67 16,-5 0-76-16,-17 0 301 16,-49 0-184-16</inkml:trace>
  <inkml:trace contextRef="#ctx0" brushRef="#br0" timeOffset="32021">8765 8878 676 0,'-1'-1'364'0,"0"0"-75"15,-3 0-27-15,1 0-57 16,1 0-19-16,0 0-28 15,-1 0-14-15,1 0-21 16,1 0-11-16,0 0-23 16,0-1-13-16,0 1-27 15,0 0-14-15,0 0-21 0,0 0-6 16,-1 0-4 0,2 0-1-16,0 0 1 0,15-1-1 15,10 0-1-15,27-3 1 16,-20 5 0-1,4 0-1-15,-4-4 1 0,9 5-1 16,-2-7 2-16,4-3 0 16,10 4 1-16,-1-6 0 15,8 4 1-15,5 2 2 0,-1-2 2 16,-1 0 3-16,-3-1 5 16,-2-1 3-16,1-2 5 15,2-2 0-15,1 1 1 16,-3-2-2-16,-4 3-4 15,-5 2 0-15,-13 2-1 16,-8 0-1-16,-12 4 3 16,-3-2 0-16,-9 5 4 15,0 0 9-15,-7 0 9 16,1 0 0-16,0 0-11 16,-2-1-15-16,-14 0-74 15,-33 1-52-15,29 2-128 16,7 2-76-16,-14-4 194 15</inkml:trace>
  <inkml:trace contextRef="#ctx0" brushRef="#br0" timeOffset="34000.91">8594 7768 230 0,'-1'-1'164'0,"0"0"19"15,0 1-6-15,0 0-27 16,-1 0-11-16,1 0-17 15,0 0-5-15,0 0-4 16,0 0-2-16,0 0 1 16,0 0-2-16,0 0-8 15,0 0-5-15,0 0-15 16,0 0-8-16,-1 0-19 16,1 0-7-16,0 0-15 15,0 0-2-15,1 0-1 16,0 0 1-16,0 0 5 15,0 0 1-15,0 0 1 16,0 0-2-16,0 0-6 16,2-1-2-16,5 0-9 0,1 0-3 15,0 0-3-15,3 0-2 16,30-1-1-16,-29 2 1 16,2-1 0-16,0 1 0 15,2 0 0-15,2 0-1 16,4-1-1-16,0 1-1 0,5-3-1 15,0 0 0 1,3 2-1-16,0-6 1 0,-1 5 0 16,1 2 2-16,-6-2-1 15,3 2 1-15,1 0-2 16,-1-4 1-16,9 2-1 16,3 0 0-16,3 1-1 15,3-1-1-15,2 0-1 16,3-2 0-16,-1 1-1 15,-1 0 1-15,-4-3 1 16,-3 0 0-16,0 0 6 16,1 1 2-16,1 0 5 15,1 3 2-15,1-1-3 16,2 3-2-16,4 0-2 16,4 1-2-16,-8-1-1 15,-2 0-1-15,-9-2-1 0,-2-3 0 16,10 2 1-16,2 0 0 15,7 0 2-15,-5 0 1 16,3 0 2-16,5 0 0 16,-4-2 2-16,1 0-2 15,-13-1 2-15,-2 0 0 16,-1-2 1-16,-1 3-1 16,8-2-1-16,-5 1-1 15,-1 1 0-15,-3 0 0 0,-4 3 2 16,-3-1 0-16,-3 2-1 15,-3 0-2-15,-2-1-2 16,-7 1 0-16,-2 0-1 16,-1 0 1-16,-7 0 0 15,-1 1 1-15,-1 1 3 16,-2-1 1-16,0 0-4 16,0 0-30-16,-7 0-121 15,-15 3-86-15,-36 2-347 16,23-5 359-16</inkml:trace>
  <inkml:trace contextRef="#ctx0" brushRef="#br0" timeOffset="35721.5">7489 7445 289 0,'1'0'248'0,"-5"-1"64"15,1-5-25-15,0 4-56 0,2 4-23 16,1-2-38-16,0 0-20 15,-1 0-35-15,0 0-14 16,0 0-19-16,0 0-8 16,0 0-11-16,0 0-5 15,0 0-7-15,0 0-7 16,-1 0-13-16,1 0-9 16,1 0-11-16,0 0-4 0,0 0-2 15,0 0 0-15,0 0 0 16,3 0-1-16,8 0 1 15,6-2-1-15,33-1 0 16,-26 0-1-16,6 3-1 16,-1 0 1-16,3 0 0 15,0 0-1-15,4 0-1 16,0 0 1-16,5 0-1 16,3-2 0-16,-4 1 1 15,-3-3-1-15,-5 2 1 16,5 1 0-16,-3-2-1 15,6 1 1-15,6 1 0 16,-8-4 0-16,7 0 1 16,1 2 0-16,1-2 4 15,2 4 5-15,-2 1 6 0,-8-6 2 16,-8 1 1-16,-3 3-2 16,-2 0-3-16,7 0-2 15,-2 6-1-15,0-4-1 16,2-1-1-16,-3 1 0 15,0-3 2-15,1 1 2 16,-5 2 6-16,0-1 1 16,-3 1 3-16,1 3 0 15,-7-3-3-15,1-1 0 0,-3-2 0 16,-11 2 0-16,-1-1 1 16,3 2-1-16,-7 0 2 15,1-1-1-15,0 1-5 16,0 0-4-16,0-1-9 15,0 0-3-15,0-1-3 16,0 1 1-16,0 0 0 16,0 0 1-16,0 0 2 15,0 1 1-15,0 0-9 16,0 0-49-16,-1 0-153 16,0 0-117-16,-17-1 184 15</inkml:trace>
  <inkml:trace contextRef="#ctx0" brushRef="#br0" timeOffset="37122.06">7944 7762 267 0,'0'0'215'0,"0"0"68"16,0 0-13-16,0 0-12 15,0 0-17-15,0 0-39 16,0 0-19-16,0 0-40 16,-2 0-13-16,1 0-19 15,0 0-10-15,-3 1-17 16,-14 2-5-16,-39 1-6 15,29-5-1-15,-13-3-4 16,2 4-3-16,-4-2-8 16,-3-3-4-16,1 4-9 0,2-2-6 15,0-1-11-15,7 3-3 16,5-3-4-16,-1 4-1 16,-4-1-3-16,-2 1-2 15,-3 0-3-15,4 0 0 16,13-1-3-16,3 1-2 15,2-3 0-15,-1-1-2 16,2 2-2-16,1-2 1 0,5 1-3 16,1-2 1-16,2 3-1 15,3 0 0-15,2 1-2 16,1 0 0-16,2 0-1 16,1 0 0-16,0 1 0 15,0 0-1-15,0 0-1 16,0 0 0-16,-1 0 1 15,1 0 0-15,0 0 4 16,-1 0 0-16,1 0 4 16,0 0 1-16,-1 0-2 15,0 0 1-15,1 0-4 16,0 0-3-16,0 0-5 16,0 0-4-16,0 0-35 15,0 0-28-15,0 0-69 16,0 0-51-16,0 0-115 0,0 0 189 15</inkml:trace>
  <inkml:trace contextRef="#ctx0" brushRef="#br0" timeOffset="46020.46">7944 9549 488 0,'-3'2'308'0,"0"2"-5"16,-1 2-22-16,2-3-62 15,-1 1-23-15,2-4-39 16,0 1-18-16,0 0-33 15,0-1-14-15,0 0-30 16,0 0-14-16,0 0-18 16,0 0-8-16,1 0-5 15,0 0 1-15,4 4-2 16,4 0 1-16,7 2-1 16,21 5-1-16,-27-16 0 15,6 3-1-15,-2-1-1 16,3-2 0-16,1 3-2 0,-2-1 1 15,5 0 2-15,1-1-2 16,2 2 1-16,3 1-1 16,-4-2-5-16,0 0 0 15,2 3-3-15,-1 0-1 16,3-1 0-16,0 0 0 16,2-3-1-16,-1 1 0 15,2-1 1-15,-2 0-1 16,-6 1 0-16,2-3 0 0,-4 3 0 15,-3 0 1-15,6 0-2 16,-3 1 1-16,1 1-1 16,3-1 1-16,-1 0 0 15,4 0 0-15,-2-1 0 16,0 0 1-16,-1 0-1 16,0-2 1-16,-3 0 0 15,1 2 1-15,-2-2 0 16,0 1-1-16,-2 1 1 15,1-2 1-15,-1 3 0 16,7 0 1-16,-6 0 0 16,0 0-1-16,-1-2-2 15,-5 2 1-15,2-2 1 16,-3 1-1-16,2 0 0 16,1 3-1-16,-3 0 1 15,3 0 0-15,-4 0 0 0,-3 0-1 16,3-1 0-16,0-1-1 15,-1 1 2-15,1 0 1 16,-1-1 2-16,0-2-1 16,1 3 1-16,-3 0-2 15,7 1 0-15,-4 0-2 16,0-2 0-16,1 2 0 16,-2-2 0-16,-1 2 2 0,-2 0 1 15,0-1 0-15,-1 1 1 16,1 1 0-16,1-1-1 15,1-3 0-15,1 3 0 16,1-1-1-16,-2 0 0 16,3 1 1-16,-2-2 1 15,1 0 1-15,-3 2 1 16,-2 0 2-16,-2 0 1 16,-1 0-1-16,-2 0-1 15,0 0-2-15,0 0-2 16,0 0-3-16,0-1 3 15,-1 1 3-15,0 0-115 16,0 0-84-16,0 0 115 16</inkml:trace>
  <inkml:trace contextRef="#ctx0" brushRef="#br1" timeOffset="74125.74">6786 9403 166 0,'0'-1'103'0,"-1"0"-6"15,0 0-52-15,0 0-13 16,0-1-24-16,0 1-79 0,0 0 52 15</inkml:trace>
  <inkml:trace contextRef="#ctx0" brushRef="#br1" timeOffset="75016.61">6730 9400 359 0,'-4'-1'252'0,"0"1"31"15,-1 0-46-15,4 0-21 16,-3 0-30-16,3-2-30 16,0 1-9-16,0 0-18 15,-1 0-7-15,1 0-13 16,-1 1-8-16,1-1-14 16,0 0-7-16,0 0-15 0,0 0-9 15,0 1-22-15,0 0-7 16,-1 0-14-16,2 0-4 15,0 0 0-15,18 1-1 16,39 1-2-16,-21-2 2 16,3 2-2-16,2 0 0 15,-5-2 0-15,-6-1-1 16,-6-1 0-16,-8 0 1 16,-5 2 0-16,0 1 0 0,-7 1 1 15,2-1 1-15,-4 1 10 16,-2-2 8-16,0 0 6 15,-1 0 2-15,0 0-7 16,0 0-7-16,-5 0-8 16,-11 2 0-16,-34 2-3 15,26-5-1-15,-2-1-1 16,-4-3-1-16,2 3-1 16,0 0-1-16,5 0 0 15,2-1 0-15,8 1 2 16,2 0 0-16,2-1 1 15,6 3-2-15,-1 1-4 16,4-2-3-16,1 1-7 16,0-1-1-16,0 0 1 15,13 1 1-15,16 2 4 0,42 5 1 16,-28-2 1-16,2-3 2 16,-11-2 0-16,-5 0 1 15,-3-3 1-15,-1 1 0 16,-2-2 1-16,-5 3 0 15,-7 1 2-15,-5 0 3 16,-5 1 6-16,-4-1 3 16,2 0 2-16,0 0 0 0,-5 0-5 15,-15 1-1-15,-31 2-2 16,27-7-2-16,-8-1 0 16,1 0-3-16,-8 4-1 15,2 0-2-15,6 1-2 16,7 4 0-16,11-4-2 15,6 5-2-15,7-2-7 16,3-1-2-16,10 3 1 16,6-2 1-16,7-1 9 15,3 1 1-15,3-2 1 16,-3-1 2-16,0 0-1 16,-7 1 1-16,-6 2-1 15,-1 1-2-15,-5 2-38 16,-3-4-61-16,2 0-171 15,0 3-135-15</inkml:trace>
  <inkml:trace contextRef="#ctx0" brushRef="#br1" timeOffset="76954.32">7228 9018 363 0,'-14'0'286'0,"-23"0"78"16,27-2-88-16,2 0-42 16,1 1-34-16,4 1-44 15,-1-1-17-15,3 1-33 16,0 0-14-16,1 0-29 16,0-1-13-16,0 1-20 15,0 0-6-15,18 0-4 16,36-1-3-16,-17 1-4 15,3-1 0-15,7 1-1 16,2 0 2-16,-9 0 1 16,-6-1 1-16,-10 2 2 15,-4-1 0-15,-1 1 0 16,2 1 0-16,-8-2 1 16,-3 0-1-16,-7-1 10 0,-4 1 10 15,-3 0 6-15,3 0 1 16,0 0-9-16,-6 1-10 15,-14 3-10-15,-27 6-2 16,24-9-3 0,-4-2 1-16,-1-1-2 0,-1 0 0 15,-3-2 1-15,2 0 1 16,4 1 2-16,4 1 0 16,6 1-1-16,5-3-1 0,7 3-3 15,1 0-3-15,6 1-8 16,-2 0-3-16,0 0-5 15,10 0 2-15,19 0 5 16,49-2 3-16,-30-1 1 16,-3-3 2-16,-10 2 2 15,-5-2 0-15,-4 5 3 16,0 1 0-16,-2 4 1 16,-7-2 0-16,-7-2 1 15,-2 0 2-15,-8 0 10 16,0 0 4-16,-4 0-1 15,3 0-1-15,-1-1-13 16,1 1-3-16,0-1-3 16,-8-1-3-16,0 1-2 15,-2 0-7-15,-30-4-34 0,24 0-34 16,6 2-118 0,-4 1-86-16,11 3 171 0</inkml:trace>
  <inkml:trace contextRef="#ctx0" brushRef="#br1" timeOffset="79518.78">8172 8558 532 0,'-36'4'294'0,"29"-4"-54"0,-1 2-14 15,1-2-48-15,4 0-21 16,2 0-22-16,0-1-12 16,0 0-15-16,0 0-5 15,0 1-18-15,0 0-7 16,-1 0-13-16,1 0-7 16,0 0-7-16,0 0-5 15,0 0-8-15,0 0-2 16,1 0-6-16,0 0 1 0,0 0-5 15,-1 0-3-15,1 0-2 16,0 0-2-16,0 0 0 16,0 0 1-16,0 0 1 15,0 0 0-15,0-1 0 16,0 0-2-16,6 0-3 16,8 0-2-16,7-1-2 15,29-1-1-15,-20 0-1 16,5 0-2-16,8-1 0 15,3 1-2-15,3-1-1 16,-5-1 0-16,-11 1-1 16,2 0 0-16,-8 1 0 15,4-1-1-15,1 2 1 16,-7 0 0-16,-3 0 1 16,-3 4 0-16,-9-2 2 0,1 1 2 15,-7 0 6-15,-4 0 7 16,0 2 8-16,-1-3 1 15,0 0-4-15,-1 0-5 16,1 0-9-16,-2 0 0 16,-11 1-4-16,-3 0 0 15,-29 2-1-15,27-3-2 16,-2 2-1-16,3 0 0 16,-4 0-2-16,3 2-1 15,2-1 0-15,-2-3 0 0,2 1 0 16,2-1-1-16,-10-1 1 15,0 1 0-15,-1 0-1 16,-1 0 0-16,6 1-1 16,5-1 0-16,4 2-2 15,2-1 0-15,4-1-2 16,2 1 0-16,3 0 0 16,0-1-1-16,1 0-4 15,0 0-1-15,0 0-1 16,0 0 1-16,0 0 2 15,2 0 3-15,18 1 1 16,30 3 1-16,-20-8 0 16,0 1 1-16,3-4 1 15,1 1 0-15,-8 0 1 16,7 3 0-16,2 0 0 16,-2 0 1-16,9-2 0 0,-4 0 0 15,3-3-1-15,-1 1 1 16,4 2 1-16,-5 1-1 15,-2 0 3-15,1 2 0 16,-15-1 3-16,1 0 1 16,-9 0 1-16,-1 3 1 15,2 2-2-15,-6-2 0 0,-10 2 2 16,-6-2 2-16,-2 0 3 16,7 0 0-16,1 2-2 15,2 0-4-15,-2-2-7 16,0 0-1-16,-1 0-56 15,0 0-67-15,0 0 155 16,0 0-67-16</inkml:trace>
  <inkml:trace contextRef="#ctx0" brushRef="#br2" timeOffset="91509.76">7452 8599 590 0,'-4'0'324'15,"-4"-1"-67"-15,5-1-14 16,-1 0-46-16,3 2-29 15,1-1-31-15,0 0-14 0,-1 0-32 16,0-1-15-16,1 2-23 16,0 0-7-16,3 0-5 15,18 2 0-15,38-2-4 16,-30-5-3-16,9-4-6 16,0 0 0-16,-6-1-4 15,0 0-1-15,-8 4-4 16,-2 3-3-16,-7 3-2 15,-5 0 0-15,-6 1 6 16,-2-1 9-16,-7 0 9 16,4 0 2-16,0 0-5 15,-22 1-7-15,-37 4-7 16,24-3-4-16,-3 2-3 16,0-1 0-16,2 1-1 15,-2-1 0-15,1-2 1 0,7 2 2 16,-1-1 4-16,6-2 2 15,12 0 2-15,2 1-3 16,11-1-12-16,5 2-7 16,16 2-6-16,5-3-2 15,10 3 6-15,0-2 1 16,-3 0 2-16,-3 1 0 16,-1-1-1-16,-1 1 1 15,-1-2-1-15,-1-1 1 16,-9 0 0-16,-2 1 1 0,-7-1 3 15,-5 0 5-15,-5 1 7 16,2-1 2-16,0 0 0 16,-9 0-5-16,-11 1-8 15,-26 2-2-15,27-5-2 16,-5 0 1-16,5-1-2 16,1 0-1-16,1 1 0 15,7 1-2-15,0-1 0 16,4 2-5-16,7 1-10 15,0 1-2-15,8 3-1 16,7-1 2-16,6-3 7 16,10 0 3-16,6-2 3 15,-1-2 1-15,4 1 2 16,-5-2 0-16,-1 4 2 0,-1 0 0 16,-7 3 1-16,-2-1-1 15,-8-1 2-15,-1 1 0 16,-11-1 14-16,-4-1 3 15,-13 3 3-15,-8 0 1 16,-8 2-11-16,-4 3-4 16,-2-2-3-16,1 1-2 15,3-4-2-15,0 1-2 0,11-1-1 16,8-1-2-16,4 1-10 16,4-3-6-16,10 2-5 15,2 1 0-15,10-1 7 16,14 0 7-16,2-2 7 15,1 0 2-15,5-1 3 16,-4 0 4-16,-1-1 3 16,-1-1 2-16,-10 2-2 15,-3 0-2-15,-12 0 1 16,-6-1 0-16,-9 1-62 16,-3-1-50-16,2-1-123 15,1 2-85-15,4-2 195 16</inkml:trace>
  <inkml:trace contextRef="#ctx0" brushRef="#br2" timeOffset="94157.7">8822 8861 461 0,'-1'0'283'0,"-7"3"-14"0,0-1-36 16,0 1-55-16,1-2-15 15,0 0-19-15,2-1-5 16,2 0-10-16,-1 0-7 16,3 0-18-16,0 0-12 15,0 0-24-15,0 0-12 16,0 0-19-16,0 0-8 15,0 0-13-15,0 0-3 16,-1 0-3-16,2 0 0 0,0-1 6 16,5 0 2-16,16-2 7 15,31-1 4-15,-18 4 6 16,-2-2 1-16,1 2-2 16,-4-3-1-16,2 3-5 15,0-4-2-15,3 0-3 16,8 0-3-16,0-5-4 15,6 3-2-15,5-1-1 16,-3-1-1-16,1 4 2 16,-6 1-1-16,-7 6 2 15,-21-2 1 1,1 1 1-16,5-1 1 0,4 1 2 16,-18-8 2-16,-3 6 7 15,1 1 7-15,-6-2 18 16,4 3 2-16,-10-2-3 15,4-1-7-15,-1 0-21 0,-18-2-6 16,-23-2-7-16,31 5-2 16,-10-4-2-16,-2 4-2 15,-13 1-1-15,-8-2 0 16,0 1-2-16,0 1 0 16,0 1-1-16,1 2 0 15,-6 2-1-15,6-1 0 0,6 3-1 16,-2-9 1-1,11 4 0-15,-5-1 0 0,2-3-1 16,3 3 2-16,-2-2-2 16,4 1 1-16,5 3-2 15,6 0-1-15,5-2-1 16,3-1-2-16,4 2-8 16,4-2-4-16,7-1-6 15,4 0 1-15,11-3 8 16,3 3 5-16,10-4 4 15,0 2 2-15,4 1 0 16,-5-4 1-16,-6 2 2 16,8 3-1-16,3 0 2 15,2 0 0-15,8 3 1 16,-4-3 0-16,7-6 0 0,1 4-2 16,5-3 1-16,0 2 0 15,-5 1-1-15,3-4 1 16,-1 1 0-16,-4-1 0 15,6 3 1-15,-7 0-1 16,-3-3 1-16,1 0-1 16,-8 6 0-16,-3-5 1 15,-12 4-1-15,-3 3 2 16,-12 1 0-16,-1 0 2 16,-2 0 8-16,-9-4 5 0,1-1 3 15,-10 2 0-15,-2-2-7 16,4 4-5-16,-7 3-4 15,0 0-2-15,-12-1-1 16,-2 2 0-16,-7-5 1 16,2 1 0-16,-2 2-1 15,-5-4 0-15,-4 2-2 16,3 3-3-16,3-5 0 16,1 0-1-16,17 0 2 15,-6-2 0-15,7 2 2 16,6 0 0-16,-10 0 1 15,7 0 1-15,-1-1-2 16,-2-3 0-16,7 2-5 0,5-2-4 16,3 0-3-1,3 0-3-15,6 2-1 0,8 2 1 16,6-8 0-16,11 5 3 16,3-6 4-16,0 0 2 15,6 3 3-15,-2-1 2 16,5 1 1-16,-1-3 0 15,1 5 0-15,-3 0 0 0,-2 3 0 16,1 2 0 0,0 4 0-16,2-3 1 0,0 1-1 15,-4-3 1-15,-11-1 0 16,3 2 2-16,-14-2 0 16,-4 1 2-16,-5-2 12 15,-11-3 3-15,-3 3 2 16,0 1-2-16,-5 2-10 15,-6 1-4-15,-5 0-2 16,-3-2 0-16,-1 0-2 16,5-2-1-16,9 2-2 15,5 0-1-15,7 0-4 16,4 3-5-16,3 0-4 16,-2-3-1-16,0 0 1 15,6 1 6-15,16 2 1 16,29 0-1-16,-21-8-4 15,-2 1-5-15,3 4-44 16,-7-1-26-16,-7 1-89 0,-2 2-58 16,-7-2 151-16</inkml:trace>
  <inkml:trace contextRef="#ctx0" brushRef="#br3" timeOffset="105810.78">7198 7704 269 0,'-2'0'183'0,"0"0"-13"16,-1 0-15-16,2 0-3 15,0 0-15-15,0 0-5 0,-1 0-7 16,0 0-2-16,-2 0-8 16,2 0-9-16,0 0-15 15,1 0-12-15,0 0-14 16,0 0-7-16,0 0-9 15,-2 0-3-15,2 0-3 16,0 0-2-16,0 0 1 16,0 0 0-16,0 0 0 15,0 0 2-15,0 0-1 16,0 0-1-16,0 0-2 16,0 0-2-16,-1 0-6 15,1 0-5-15,0 0-10 16,0 0-3-16,0 0-8 15,0 0-1-15,0 0-1 16,0 0 1-16,0 0-1 16,0 0 2-16,-1 0 2 0,1 0 2 15,0 0 1-15,0 0 0 16,0 0 0-16,0 0 0 16,0 0 1-16,0 0-2 15,1 0 0-15,0 0-1 16,0 0 0-16,0 0 2 15,17 10-2-15,32 6 0 16,-28-11 0-16,5 0 1 16,1-1-2-16,4 2 3 0,4-5-3 15,2 0-1-15,0 0-1 16,0-2-2-16,-6-4-1 16,1 2-1-16,2-3 1 15,-1 0-1-15,4 5 1 16,-4 1 0-16,-7 3 0 15,-2-1 1-15,-7 4 3 16,-1-2 1-16,-5 0 2 16,-2 0 0-16,-5-4 4 15,-3-1 1-15,-1 1 17 16,0-1 7-16,-1 0 7 16,0 0 1-16,0 0-15 15,-1-1-7-15,-13-2-8 16,0 0-4-16,-31-6-3 0,27 10-1 15,-3 0-3-15,-1 0-1 16,-3 1-1-16,-6 0-1 16,6 4 0-16,-2-1 0 15,0-1 0-15,1-1-1 16,-9-2-1-16,4 0 0 16,-3 0-1-16,2-1 1 15,5 1 0-15,-1-1-1 16,3 1 2-16,2 2-1 15,0 0 0-15,2 5-1 0,1-2 0 16,2-1 0-16,5 1-1 16,2-4 0-16,9 0-5 15,1 1-5-15,6-2-3 16,-4 0-2-16,1 0 5 16,28 0 4-16,37 0 4 15,-22-5 1-15,9-1 1 16,0-2 0-16,3 1 0 15,-2 2 1-15,-10-3 1 16,-3 3-1-16,1 1 0 16,-2 0 1-16,2 6 0 15,-4 0 1-15,-5 1 1 16,-3 1 1-16,-5-1-1 16,-3-1 2-16,-3 1 0 15,-3 0 1-15,-6-3 2 16,-4 2 4-16,-8-2 8 0,-4 0 2 15,-9 0 2-15,-2-2-2 16,-8-1-7-16,-4-1-1 16,-5 2-6-16,-2 0-1 15,-1 1-4-15,-3 1 0 16,2-1-2-16,5 0-1 16,5 0 0-16,2-2 0 0,4-1 0 15,-7-2-1-15,7-2-2 16,5 2 0-16,1 1-3 15,12 3 0-15,0 0-4 16,2-2-4-16,2 4-6 16,0 0-3-16,0 0 2 15,13 2 4-15,14 4 3 16,31 7 3-16,-19-7 3 16,5-2 2-16,4-3 4 15,2 0 1-15,3 0 1 16,-1 2 0-16,3 1 1 15,-2 0 1-15,-12-1 0 16,-3 0 1-16,-16-3 0 16,-6-2 1-16,-6 1 5 15,-2 1 9-15,-8-1 10 16,-3 1 2-16,-7 1-1 0,-13 0-8 16,-6 3-11-16,-9-2-4 15,-8-1-3-15,5 1-1 16,4-3-2-16,9 1 0 15,8 0-1-15,8-1-3 16,7 1-9-16,3-1-8 16,8 2-2-16,-6-1 2 15,6 1 12-15,22 2 8 0,38 7 4 16,-26-10 0-16,3 0 2 16,-7 0 0-16,-5 0 2 15,-3 1 0-15,-7-1 0 16,3 3-1-16,-9-2 0 15,-3 0 1-15,-4 1 4 16,-8-1 4-16,0-1-13 16,-6 1-19-16,5-1-94 15,0 0-79-15,-14-1-195 16,-29-9 232-16</inkml:trace>
  <inkml:trace contextRef="#ctx0" brushRef="#br3" timeOffset="108372.19">8639 7716 535 0,'-34'29'307'0,"27"-25"-45"16,2 0-17-16,0 1-53 15,3 1-25-15,0-2-31 16,-1-4-10-16,2 0-16 0,0 0-7 16,0 0-14-16,-1 0-6 15,2-1-8-15,0 0-4 16,0 0-6-16,0 0-4 15,6 0-10-15,9 0-3 16,28-3-4-16,-27 4-2 16,2 0 0-16,-2-2-1 15,4 1-5-15,-1 0-1 16,-1-1-9-16,1 1-3 0,1 1-5 16,-2-2-1-16,3 0-1 15,2 2-2-15,3-1 1 16,1 0-2-16,-7 1 0 15,1-2-1-15,-4 2 0 16,-2 0-1-16,-4 0-1 16,2 0-1-16,-1-2-1 15,1 1 1-15,6-3 0 16,-3 3 1-16,-2-2 1 16,1 0-2-16,-1 1 0 15,-2-3-1-15,0 2-1 16,-1 2 1-16,2-2-2 15,0 2-1-15,0-3-1 16,2 2-1-16,-2 1 1 16,0-1 0-16,1 2-1 0,0 0 1 15,-1 0 0-15,1 0-1 16,-2 0 1-16,2 0 0 16,2 0-1-16,-1 0 1 15,-1 1-1-15,1-1-1 16,-1 0 1-16,2 1 0 15,-1-1 2-15,-1 1-1 16,-1 0 3-16,-1 0-1 0,0-1 1 16,3 0 0-16,-2 0-1 15,-3-1 0-15,4 1 0 16,-5 0-2-16,4 0 1 16,3 1 1-16,-3 0-1 15,5 2 1-15,-3-2-1 16,3 1-1-16,-2-1 0 15,1-1 0-15,0 2 0 16,1 0 0-16,-2-2-1 16,-1 1 0-16,2-1-1 15,-2 3 0-15,0-3 0 16,1 2-1-16,-2-1 2 16,-2 0-1-16,4 0 0 15,-1-1 1-15,1 0-2 16,3 0 0-16,-2 0 1 0,4 0-2 15,-7 1 2-15,-3-1 0 16,0 0-1-16,-9 0 1 16,4 0 0-16,0 0-1 15,-2-1 2-15,3 0-1 16,-2 0 0-16,-3-1 0 16,-1 1 1-16,-1-1-1 15,0 1 0-15,0 1 0 16,0 0 0-16,0 0 1 15,1 0-1-15,4 0-1 0,3-1 1 16,-2 0 0-16,0 0 0 16,4 0-1-16,-3 0 0 15,0 0 1-15,3 0-1 16,-1-1 0-16,0 0 0 16,32-3 0-16,-30 2-1 15,2 2 2-15,1-1-1 16,-5 0 1-16,4 1-1 15,-4-1 0-15,3 0 0 16,0 1 1-16,1-3-2 16,-1 2 2-16,-1 0-1 15,1 1 0-15,-3 0 0 16,5-1 0-16,-6-1 0 16,3 0 0-16,-1 2 0 15,-1-2 1-15,2 2-1 16,-1 1 0-16,-3-1 1 0,0 1-1 15,3 0 0-15,-1-1 0 16,0-1 0-16,5 1 0 16,-2-1-1-16,2 1 1 15,0-1-1-15,-1 0 1 16,-2-1-1-16,-3 1 1 16,-1 1-1-16,0 0 0 0,1 0 1 15,0 0 0-15,-2-1 0 16,-1 2 0-16,1-1 0 15,-2-3 0-15,5 3-1 16,-5-1 1-16,4 0-1 16,0 1 1-16,2 0 0 15,3 1 0-15,-2-1-1 16,-1 1 1-16,-1 0 1 16,1-3-2-16,1 3 1 15,-2-1 0-15,-3 1 0 16,1 0-1-16,-1 0 1 15,0 0 1-15,0 0-1 16,1 1 0-16,1 0-1 16,0-1 1-16,0 2-1 15,0-2 1-15,1-3 0 0,0 2 1 16,-2 1-1-16,1 1 0 16,-3-1-1-16,-1 0 2 15,-2 1-1-15,-2-1 1 16,0 0 0-16,0 0-1 15,0 0 1-15,0 0 0 16,0 0-2-16,0 0 2 16,0 0-2-16,0 0 1 0,0 0 0 15,2 0 0-15,3 0 0 16,2-1-1-16,-2 0 0 16,1 0 0-16,-1 0 0 15,1 0 0-15,-5 1 3 16,-1 0 2-16,0 0 3 15,0-1 0-15,0 0-17 16,0 0-17-16,-1 0-30 16,0 0-13-16,0-1 2 15,0 1 12-15,0 0 28 16,1 0 12-16,0 0 15 16,0 0 5-16,0 0 4 15,0 0 3-15,0 1 4 16,0 0 0-16,-2 0 0 15,1 0-1-15,0 0-2 16,0 0-2-16,0 0-6 0,0 4-2 16,0-1-3-16,0 0 0 15,1 1-1-15,0-4 1 16,0 0 3-16,1 0 4 16,9 7 9-16,-4-4 0 15,-2-2 7-15,-4-1 3 16,0 0-99-16,0 0-97 15,-2 0 107-15</inkml:trace>
  <inkml:trace contextRef="#ctx0" brushRef="#br3" timeOffset="109778.95">9788 7654 515 0,'-40'3'285'0,"27"3"-67"15,1 1-14-15,0-1-67 16,1 1-25-16,1-4-24 16,1 2-4-16,4-2-8 15,1-1-6-15,4-2-10 0,0 0-4 16,0-1-3-16,0 0 3 16,0 0 7-16,0 0 3 15,0 0 5-15,0-1-3 16,0 1-10-16,7-2-6 15,1 1-12-15,0 0-5 16,3-1-7-16,29 2-3 0,-24 4-5 16,2-1-3-1,5 0-5-15,3-2-1 0,4 0-4 16,-2-1 0-16,-2-1-2 16,-2-1 0-16,-3 2-1 15,-1 0 0-15,-4 0 1 16,3-1 0-16,-3 2 0 15,4-1 2-15,0 1-1 16,-2 0-1-16,4-1 0 16,-1 0 0-16,3-1-1 15,-1-1 0-15,2-1-1 16,1 2 1-16,-1-2 2 16,2 0 2-16,3 0 3 15,-2-1 2-15,2-1 2 16,1 0 0-16,-5 1 1 15,0-2 0-15,-4 5-1 0,-6-1-1 16,6 4-2-16,1 2 0 16,0 0 0-16,1-1 0 15,-3-1 2-15,-2 0 0 16,-1 0 0-16,1 1 1 16,-6-1-1-16,-2-1 0 15,-3 1 4-15,-1 1 2 16,-2-2 3-16,-1 3 0 15,-1-2-2-15,-3-1-2 0,0 0-55 16,-1 0-84-16,0 0 78 16</inkml:trace>
  <inkml:trace contextRef="#ctx0" brushRef="#br4" timeOffset="124985.91">7542 7459 361 0,'-39'-3'256'0,"37"5"35"15,1-2-38-15,-2 0-34 16,3 0-28-16,-1 0-39 16,0 0-17-16,0 0-31 15,-1-1-14-15,2 0-20 16,0 0-7-16,0 0-7 15,0 0-3-15,0 0-3 16,10-2-1-16,8-1-3 16,23-2 0-16,-23 2-3 15,4 3-1-15,2 1-6 16,4-1-1-16,1 1-7 16,0 0-2-16,4-2-4 15,0-2-2-15,9-2-2 16,0 1-1-16,-4-2-2 15,3 5-1-15,-17-2-2 16,-2 1 0-16,-3 1 1 16,-9-1 0-16,0 3 2 15,-4-1 2-15,-3 1 10 0,-3 1 6 16,-1-1 2-16,0 0 0 16,0 0-11-16,-5 0-4 15,-13 1-7-15,-29 2-1 16,19-2-3-16,-5 0-1 15,-5-1-2-15,-3-5-1 16,7 5-2-16,1-1 1 16,2 0-1-16,-1 1-1 0,-1-1 0 15,2-4-1-15,5 2 0 16,5 3-1-16,4-2-2 16,6 3 1-16,3 0 0 15,5 2 0-15,5-3-2 16,-1-1-3-16,0 1-3 15,0 0-1-15,0 0 3 16,0 0 3-16,1 0 2 16,17 5-1-16,31 9-1 15,-23-14 0-15,7 4 1 16,2-4 1-16,5 1 2 16,2-1-1-16,6-5 0 15,6 4 1-15,-7-5-1 16,-3 6 1-16,-3 0 0 15,-5-4 1-15,4 1 0 0,6-5-1 16,-1-1 0-16,0 7 0 16,1-5 1-16,1 6-1 15,-3 0 1-15,-2-3-1 16,-9 3 2-16,-7-5-1 16,-9 1 4-16,-7-1 0 15,-4 3 7-15,-2 1 6 0,-6 3 3 16,-4-1 1-16,5 0-4 15,-10 1-7-15,-19 1-6 16,-32 5-2-16,24-5-1 16,4-2-1-16,1 2 0 15,-1 0 0-15,-2 4 0 16,-2 3 0-16,-4-5 0 16,1 3 0-16,4-6 1 15,3 2-1-15,7-3-1 16,0 0 0-16,-3 0 0 15,5-1-1-15,6 0 0 16,1-1-1-16,12 2-4 16,0 0-5-16,6 1-11 15,4 2-3-15,11 0 0 16,8 1 4-16,7 1 10 16,-1-2 3-16,11 2 3 15,-3-4 2-15,9-2 1 16,7 1 2-16,-2-1 1 0,5 1 0 15,4-2-1-15,-3 2 1 16,-2 2 1-16,-7-1-1 16,-6 3 1-16,-5-4 0 15,0-3 1-15,-1-2 1 16,-7 3 1-16,-3-5 1 0,-12 5 3 16,-3 4 3-16,-9-4 12 15,-2 7 3-15,-7-2 0 16,-4-4-1-16,-9 1-13 15,-1 1-3-15,-4-6-3 16,-2 5-1-16,0-1-2 16,-2-3 0-16,6 8-1 15,-8-4-1-15,1 0 0 16,2 0-1-16,-7-3 0 16,10 4-1-16,4 1-3 15,5 1-2-15,8-1-10 16,5-2-6-16,8-2-6 15,4 1 0-15,12 1 9 16,5 2 6-16,6-2 7 16,3 0 3-16,-6-2 1 15,-2-5 1-15,6 3 0 0,-1-3 1 16,5 4 2-16,3 1 2 16,-6-2 3-16,1 1 2 15,-1 1 2-15,0 0 0 16,0 1 2-16,-1 2-2 15,-5-1 2-15,-4-1-2 16,-11 2 2-16,-8-5 4 16,-9 3 9-16,-1 2 2 15,4-1 1-15,-8 0-5 0,-18 3-10 16,-32 2 0-16,25-4-5 16,1 4-1-16,-1-5-3 15,3 0-1-15,7 2-3 16,1-2 0-16,7-1-2 15,1-1-3-15,11 0-3 16,3 2-5-16,3 0-6 16,-2 0-2-16,0 0-1 15,13-1 4-15,16-1 8 16,33-1 1-16,-18 3 5 16,1 2 0-16,10-3 1 15,-3 1 1-15,-9-4 0 16,-4-1 2-16,-15 4 2 15,-7 0 0-15,-6 1 1 16,-4 0 3-16,-7 0 8 0,-3 0 3 16,-4-2 0-16,6 1-3 15,0 0-9-15,0 0-3 16,0-1-3-16,-7 0-5 16,-8-2-77-16,-21-5-70 15,23 5-146-15,2-1 170 16</inkml:trace>
  <inkml:trace contextRef="#ctx0" brushRef="#br5" timeOffset="130383.3">6451 8432 219 0,'-4'-1'176'16,"2"-2"40"-16,-4-1-36 15,-7-1-35-15,2 0-5 16,-3 0 2-16,-4 0 0 16,4 4-9-16,1 0-7 15,0 1-24-15,2 0-8 16,3 0-11-16,-1 0-3 16,5 0-4-16,0 5-2 0,0-3-4 15,1 0-1-15,2-2 1 16,0-1 1-16,0 0-1 15,0 1-3-15,0 0-12 16,0 0-9-16,-1 0-18 16,1 0-6-16,1 0-6 15,0 0-1-15,0 0 1 16,16-1 0-16,33-5-4 16,-25 5-2-16,1-1-4 15,-2 2-2-15,-2 0-1 16,1 0-2-16,0-1 2 15,0 1-1-15,1-2 0 16,-4-3 1-16,1 2-1 0,2-1 1 16,0-1-1-1,2 0-1-15,0-1 1 0,0 2 0 16,-2 3 0-16,-1 2 2 16,-1-1-2-16,0 0 0 15,1-1 0-15,3 0 0 16,3-2-1-16,-6 1 0 15,5-1 1-15,-3-2-1 16,-5 1 1-16,1 1 1 0,-7 2 0 16,-6 1 1-1,2 0 1-15,4 3 1 0,5-1 0 16,-2-2 1-16,-1 0-2 16,3-2 1-16,0 2-1 15,2-1 0-15,-4-3 1 16,4 5-2-16,-2-1 1 15,1 0 0-15,1 3 1 16,-2-6 2-16,-2 3 0 16,1 4 1-16,-4-4-2 15,2-2 0-15,2-1-1 16,0-3 0-16,2 4 1 16,0 3 1-16,1-1 0 15,0-3 0-15,-7 1 0 31,-5 1 0-31,-1-1-1 0,20-3 1 0,-1-2-1 16,4 7 0-16,-17-5 0 0,9 5 0 16,-5-2 0-16,-2-4-1 15,6 3 0-15,-7-1-1 16,3 1 0-16,1 2 0 16,2 1 0-16,1-3-1 15,-4 2 0-15,2-1 0 0,-3 2-2 16,1 0 1-1,1-2 0-15,1 2 0 0,1 0 0 16,1 0-1-16,-1 2 0 16,-1-2 0-16,-1 0 0 15,1 0 1-15,-2 0-1 16,0 0 1-16,0-4 0 16,1 3 1-16,-1-2 2 15,-1 2 0-15,-2 0 2 16,-2 0-3-16,0 0 0 15,-3-1 0-15,-1 0-1 16,6 1 0-16,-5 1-1 16,7 1 0-16,2-2 0 15,-6 0-1-15,4-1 1 16,2 0 0-16,-2 0 0 16,2-1 1-16,-1 1 1 15,-3-1 0-15,-1 3 1 0,-1-1-1 16,0 0 0-16,-1-1-1 15,-1-1 0-15,0 2 0 16,-1 1 0-16,0 0-1 16,2 1 1-16,0-1-1 15,1 0 1-15,0 0-1 16,1 0 0-16,1 0 0 16,-3 0 1-16,-2 3-1 15,-1-2 1-15,0 1 0 16,-2-2-1-16,4 0 0 0,-2 1-1 15,1-1 0-15,3-1-1 16,-3 1 0-16,5-2 1 16,0 1 0-16,0 1 0 15,-6-1 1-15,-2 1-1 16,0-3 0-16,-1 2-1 16,5 1 1-16,-2 1-1 15,-2-1 1-15,-2 0 1 16,4 0-1-16,-4 0 0 15,-3 0 0-15,0 0 1 16,0-1-1-16,0 0 3 16,3 0-1-16,2 0 3 15,-3 0 1-15,-1 1 0 0,0 0 0 16,0 0 1-16,-1 0 2 16,0 0 4-16,0 0-7 15,0-1-105-15,0 0-65 16,0 0-151-16,0-1-92 15,0 1 264-15</inkml:trace>
  <inkml:trace contextRef="#ctx0" brushRef="#br6" timeOffset="141258.32">7515 9289 364 0,'-13'-2'260'0,"7"0"77"16,5 2-100-16,-6 0-11 15,4 0-28-15,2 0-54 16,0 0-17-16,0 0-29 0,-1 0-9 15,1 0-13-15,0 0-8 16,0-1-18-16,0 1-9 16,1 0-14-16,0 0-3 15,0 0-3-15,0 0 3 16,0 0 4-16,0 0 2 16,0-2-3-16,0 2-2 15,0 0-5-15,2 0-4 16,3 0 0-16,-5 0 0 15,5 0 3-15,5-1 1 0,2 1 0 16,26 0-2-16,-27-1-4 16,0-1-2-16,6 1-3 15,-2-1 0-15,1 0-1 16,2 1 1-16,-4 1 1 16,3 0-1-16,-2 3 1 15,0 1 0-15,-1-2-3 16,3-2 0-16,0 0-2 15,4 0 1-15,1 0 0 16,-1 0 0-16,0-1 1 16,-2-3 2-16,-3 2 2 15,0 0 3-15,-2 3 1 16,-2 1 0-16,2 1 0 16,-5-1-1-16,-2-1-1 15,3 0-2-15,-4 1-1 0,3 0 0 16,0-2-1-16,-4 0-1 15,0 0 1-15,-5-7 0 16,2 5 2-16,0 2 0 16,-2-1 0-16,0 1 0 15,0 0-2-15,0 0-1 16,0 0-2-16,0 0-1 16,0 0-1-16,1 0 0 0,6 0-1 15,5 0-1-15,-7 0 1 16,4 0 0-16,28 2-1 15,-31-2 1-15,4-2-1 16,0 1 0-16,2-2 0 16,1-4 0-16,2 7 1 15,-1-2-1-15,2 0 1 16,-1 0 0-16,1 2 1 16,-1 0 0-16,-1 0 0 15,-1 0 0-15,-1-3 0 16,-1-1 1-16,1 3 0 15,-1-1 0-15,-1 0 1 16,0 4 0-16,0-1 2 16,0 0 2-16,0 0-1 15,1-1 0-15,1-5-1 0,0 4-3 16,1-1-1-16,3 2 0 16,-4-1-1-16,4-1 0 15,-1 2-1-15,-1-1 0 16,-4 0 0-16,2 0 1 15,0-2 0-15,1 4-1 16,9-1 2-16,-6 0-2 16,-1 0 1-16,0 0 0 15,-3 0 0-15,4 2 1 0,2-4-1 16,0-1 0-16,3 1 0 16,-3-3 1-16,-2-1 0 15,0 4 0-15,-1-1 1 16,1 3-1-16,3 0 0 15,-3 0 0-15,4-3-2 16,-1 3 1-16,0-2-1 16,5 3 1-16,0-1 1 15,-1 0 0-15,1 1 1 16,-6-1-1-16,-3 0 1 16,3-1-1-16,-6 1 0 15,1 0 1-15,5 1-1 16,-4-1 0-16,0-1 0 15,5-1-1-15,-6 0-1 0,4 2 1 16,0-1 1-16,0-1-2 16,2 2 3-16,-4 0-1 15,0-3 1-15,-4 3 0 16,-1-2 1-16,-1 0-1 16,1 0 1-16,0-2 1 15,2 2-2-15,-1 1 0 16,0-1 0-16,-1 2-2 0,-2-1 1 15,3 1 0-15,0 0-2 16,-1 0 2-16,1 0-2 16,-1 0 0-16,1 0 1 15,2 0-2-15,-2 0 1 16,0-2-1-16,-1 0 0 16,1-1 1-16,2 1 0 15,-1 1 0-15,-2-1 0 16,-2 2-1-16,-5-1 0 15,7 1 1-15,-3 1-1 16,2 0 1-16,2 1 0 16,-8-2 0-16,9 0-1 15,-7-3 0-15,6 2 0 16,-2-1 0-16,-2 0 1 16,8-1-2-16,-3 0 1 15,4 3 1-15,-5-1-2 0,1 1 2 16,-4 0-1-16,3 0-1 15,4 0 2-15,-3-1-1 16,1-2 0-16,-1 1 1 16,-2 1-1-16,2 0 1 15,-4 1-1-15,0 0-1 16,2-1 1-16,-2-1 1 16,4 1-1-16,1 0-1 15,-2-1 2-15,1 1-1 0,-1-2 0 16,0 0 0-16,1 1 0 15,1 1 0-15,2-1 0 16,2 2-1-16,-1 0 1 16,-2 0-1-16,3 0 0 15,-2 0 0-15,2-3 0 16,-1 0 0-16,-6 0 0 16,1 1 1-16,-9-1 1 15,6 1-1-15,1-1 0 16,-1 1 1-16,3 1-1 15,-8 0 1-15,-2-2-2 16,8 2 1-16,-2-2-1 16,3 0 2-16,2 1-1 15,-5-3-1-15,3 2 2 16,1 0-1-16,-3-1 0 0,-4 2 0 16,2 0 1-16,-1-1-1 15,3 0 0-15,-1 2 0 16,3 0-1-16,0-1 2 15,-2-1-2-15,2 1 2 16,-2-1-1-16,1 2 0 16,1-1-1-16,-1 0 0 15,-2 2 0-15,2-2 0 16,0 1 1-16,0 1-1 0,1-3 0 16,-1 3 1-16,1 0 1 15,-1-1-2-15,-1 1 1 16,0-2-1-16,2 0 0 15,0 1 1-15,1 1 0 16,-1-1-1-16,-2 1 1 16,-5 0-1-1,-1 0 3-15,0 0 1 0,-2 0 7 16,0 0 2-16,-1 0 3 16,0 0-1-16,0 0-4 15,-13 2-1-15,0-1-4 16,-26 6-2-16,29-6-2 15,1 1 1-15,-1-2-1 16,-1 0 0-16,-1 0 0 16,-2-1 0-16,-2 1 0 15,1-1 1-15,-3 0-1 0,0 1 1 16,-4-1-1-16,3 1 0 16,-4 0 1-16,-5 0-2 15,13 0 0-15,-3 0 1 16,13 0-2-16,4 0 0 15,-8-2 1-15,7 2-1 0,-15-1 0 16,-1 0 0-16,2 1 1 16,-8 0-1-16,4 4 1 15,2 0-1-15,-4-1 0 16,5 3 0-16,2-2 0 16,1 0-1-16,4 0 1 15,0-2 0-15,0-1 1 16,0-1 1-16,-1 1-1 15,1 0 0-15,-3 2 0 16,0 1-1-16,0-1 0 16,-1-1 0-16,2 0 0 15,1 1 0-15,0-2 0 16,-1 0 0-16,1 0 0 16,3 1 0-16,-1 0 0 15,0 0 0-15,-2 2 0 16,5-2 0-16,-2 2-1 15,2 1 0-15,4-2 1 16,-6 0 0-16,1-3 0 0,-1 0 2 16,-1-1-2-16,0 0 1 15,0 1 1-15,0 0-2 16,-2 0 0-16,-3 0 0 16,3 0 1-16,-7 1-1 15,3 2 0-15,0 1 0 16,-1-1 0-16,4-2 0 0,0 0 0 15,1 0 0-15,1-1 1 16,0 1-1-16,0-1 0 16,0 0 1-16,-2 0 0 15,0 0-1-15,1 3 0 16,0 0-1-16,0 2 1 16,0-1 0-16,-4-1 0 15,0-1 0-15,-1 0 1 16,-1 1 0-16,-2-1-1 15,1 2 0-15,-4-2 0 16,0 2 0-16,5 2 0 16,-5-3 0-16,3 2 0 15,6 0 0-15,-11 0 0 16,8-1 0-16,-6-1 0 16,-2 1 1-16,2-3 0 15,-3 0 0-15,3 0-1 16,-2 0 0-16,1 1 1 0,-1-2-1 15,2 6 0-15,3-1 0 16,-2 1 0-16,0 1-1 16,-1-3 1-16,2 0 0 15,1-2 0-15,0-1 0 16,2 4 0-16,1-4 1 0,1 1 0 16,0-1 0-16,-9-2 0 15,-4 2 0-15,-9 0 0 16,-3-1 0-16,2 6-1 15,-2-6 1-15,4 3 0 16,0 0-1-16,5-1 1 16,-3 2-1-16,6-3-1 15,-2 1 1-15,7-1 0 16,-2 1 0-16,6-2 0 16,8-2 0-16,-5 0 0 15,6 0 0-15,-5 0 0 16,-4 0 0-16,1 0-2 15,-3 1 2-15,2-1 0 16,-2 2 0-16,0 0 2 16,0 2-2-16,-1-2 2 0,1 0-2 15,-3-2 1-15,0-3-1 16,0 3 0-16,1 2 0 16,-3-3 1-16,3 3-1 15,0-1 0-15,6-4 0 16,-1 4 0-16,2-5-1 15,7 5 1-15,-6-3 0 16,12 4-1-16,-5-1 0 16,4 1-1-16,-1 3-1 15,1-3 0-15,3 0 1 0,1-2-1 16,-1 1 0-16,1 0 0 16,0 1-2-16,0 0-3 15,0 0-5-15,0 0-62 16,1 0-38-16,0-1-109 15,0 0-77-15,0 0 192 16</inkml:trace>
  <inkml:trace contextRef="#ctx0" brushRef="#br0" timeOffset="188460.15">15202 7419 252 0,'-1'-1'204'16,"0"0"68"-16,-3 1-32 16,0 0-25-16,-2 0-13 15,2 0-26-15,0 0-10 16,-2 0-16-16,3 0-10 0,0 0-20 16,-1 0-10-16,3 0-26 15,0 0-13-15,0 0-24 16,0 0-10-16,0-1-12 15,0 0-2-15,1 0-3 16,0-1-3-16,21 0-5 16,32 1-3-16,-20 2-4 15,4-1-2-15,4 2 0 16,0-5 0-16,-2-3-1 16,1-1 1-16,3-1-1 15,1 3 0-15,6-1 3 16,3 6 1-16,4-5 5 15,3-1 0-15,-1 3 2 16,0-1-1-16,-5 2 1 16,-19 2 2-16,1 0 1 15,27-2 2-15,6-1-1 0,-4 3-2 16,-10-2-3-16,-2 1-2 16,0 1-3-16,-8 0 0 15,-3 0 0-15,0-1 0 16,1 1 3-16,1-2 3 15,-3 2 2-15,-2 1 1 16,0 2 0-16,0-1 0 16,0 1-2-16,-5 0 0 15,-4-3-1-15,-3 0 0 0,-10 1 1 16,0-1 0-16,-7 3 5 16,-3-1 2-16,2-1 4 15,-7 0 2-15,-2-1-1 16,1 0-2-16,-2-1-4 15,1 1-2-15,0 0-4 16,0 0 0-16,-1 0-35 16,0 0-38-16,0 0-107 15,0-1-65-15,-11 0-149 16,-5-1-172-16,-38-2 363 16</inkml:trace>
  <inkml:trace contextRef="#ctx0" brushRef="#br0" timeOffset="189707.97">14833 7781 570 0,'-44'-1'314'15,"33"0"-55"-15,-1-3-23 16,0 3-48-16,1-1-28 15,2 2-37-15,3 1-11 16,2-1-23-16,1 0-11 16,3 0-27-16,0 0-14 15,0 0-20-15,0 0-4 16,0-1 0-16,3 1 4 0,10 0 6 16,5 0 5-16,29 2 4 15,-24-2 1-15,2 2-2 16,2-2-1-16,3 2-4 15,-1 0-1-15,-3-2-7 16,5 1-2-16,1-1-6 16,7-1-2-16,10-1-1 15,-1-1-2-15,8 0 0 16,2 0 0-16,5 3 3 16,-1 0 1-16,-8-2 5 15,-6-2 3-15,-2-1 5 16,-2 2 1-16,0 1 3 15,1 1-1-15,-5 1-2 16,0 0-2-16,-3 1-3 16,-4 1 1-16,-5 0-1 15,-8 2 0-15,-5-3 2 0,-3 0-1 16,-12-2 7-16,0 1 6 16,-2 0 1-16,0-1-1 15,1 1-11-15,0 0-8 16,0-2-10-16,0 2-4 15,0 0-3-15,0-1-1 16,0 0 1-16,0 0 3 16,0 1 1-16,0 0 3 0,-1 0 3 15,1 0 4-15,0-1-91 16,0 0-69 0,0 0-198-16,0 0 199 0</inkml:trace>
  <inkml:trace contextRef="#ctx0" brushRef="#br0" timeOffset="191063.06">16321 7721 455 0,'0'0'232'0,"0"0"-41"16,0 0-2-16,0 0 6 16,0 0-8-16,-1 0-23 15,0 0-14-15,-1 0-30 16,1 0-12-16,0 0-23 15,-1 0-10-15,0 0-11 16,0 0-2-16,1 0-7 16,-1 0-4-16,1 0-11 15,0 0-7-15,0 0-9 0,0 0-2 16,0 0 3-16,1 0 3 16,0 0 4-16,0 0 0 15,18 9-1-15,26 6-2 16,-16-11-3-16,-13-4-3 15,10 1-6-15,4 0-3 16,-13-1-3-16,17 0-2 16,-2-2-1-16,2 0 0 15,5 2 0-15,-3-1-1 0,9 1 3 16,0-2 0-16,11 1 2 16,1-1 1-16,-2 0-1 15,-3-1-1-15,-3 0 1 16,4 0-1-16,0 0 0 15,10 0 1-15,5 3-1 16,-2-1 1-16,4 1-1 16,-3 0 0-16,-3-2 0 15,3 2-1-15,2-1-1 16,5 1 0-16,6 0 0 16,-1 0 0-16,-2-3 4 15,-2 0 2-15,-4-3 3 16,3 2 1-16,4-1-3 15,-4 1-3-15,-5 0-3 0,-2-1 0 16,-5 0-1-16,-2-1 1 16,2 3-1-16,-7-1 0 15,-2 1 0-15,-5 2-1 16,-11 1 1-16,-3 0 0 16,-10 0-2-16,-2 1-1 15,-9-1 1-15,-5 0-1 16,-2 3 1-16,-6-3 2 0,1 1 0 15,0-1 0-15,0 0 4 16,-1 0-15-16,0 0-82 16,-1 0-71-16,-16 0-183 15,-37 0-374-15,11 4 476 16</inkml:trace>
  <inkml:trace contextRef="#ctx0" brushRef="#br0" timeOffset="194432.27">14285 8165 347 0,'0'-1'229'15,"0"-1"26"-15,-1 1-36 0,0 0-27 16,0 0-5-16,0 0-20 16,0 0-9-16,0 0-22 15,0 0-10-15,0 0-21 16,-1 0-13-16,1-1-27 16,0 1-13-16,0 0-23 15,1 0-10-15,0 0-8 16,0 0-3-16,0 0 0 15,0 0 1-15,14-5 2 16,2 3 3-16,28 0 4 16,-25 4 3-16,-2-1 3 15,2 1 2-15,0-1 0 16,-3-1 0-16,2 0 0 16,-2 0-2-16,4 1-4 15,0 0-1-15,3 0-4 0,0 0-1 16,0 0-3-1,2 1-1-15,-2 1-2 0,1-1-2 16,0 1-1-16,-1 0 0 16,1-2-1-16,0 4 0 15,3-2 0-15,2 0-1 16,4 1-1-16,-7-2 0 16,2 2 0-16,-4 0-1 15,1-1 1-15,2-2-1 16,1 0 0-16,3-1 1 0,-3 0 0 15,3 0 1-15,0 1 1 16,-6-1 0-16,4-1 5 16,-4 0 1-16,2 1 2 15,0 0 0-15,-2 0-4 16,-1-1-1-16,-1 2-2 16,2 0-1-16,-1 2-1 15,-2-1 0-15,-4 3 0 16,-4-4 0-16,2 2-1 15,3-1 1-15,-6-2-1 16,2 0 1-16,2-2 0 16,-2 0 0-16,6 2-1 15,0-1 0-15,-5 1 0 16,3 1 1-16,-2-1 0 0,2 0 3 16,-3 1 4-16,-2 1 1 15,0 1 0-15,0 0-2 16,1-1-2-16,-1-1-1 15,2 0 0-15,2-1 0 16,0 0 0-16,2 0 0 16,-2 0 0-16,1 1-1 15,-3 0 1-15,0 1-2 16,0-1-1-16,-1 0 0 0,0 1 0 16,0-1 1-16,-3 0-1 15,-4 0 1-15,-1-1-1 16,2-1 0-16,-3 1 1 15,7 0 0-15,-1-1 1 16,-2 1 0-16,-2 0 1 16,-3 0-1-16,7 0 1 15,-5-1 0-15,3 2 0 16,-1 0-1-16,-6 0-1 16,3 0 0-16,-2 0-1 15,-4-1 0-15,0 1 0 16,0-1-2-16,0 1 1 15,7 0 0-15,-2 0 0 16,3 0 0-16,1 0 1 16,-2-1-1-16,2 1 1 15,0-2-1-15,-3 2 2 0,3 0 0 16,-2 0 3-16,-2 0 0 16,1-1-1-16,-1 0 0 15,1 1 0-15,0 0-1 16,1 0 0-16,-2 0-1 15,3 0 0-15,-2-1 0 16,0 0-1-16,-1 1 1 16,0-1 0-16,0 0 0 0,-1 1 0 15,-2-1-2-15,0 0 1 16,0 1-1-16,1 0 0 16,0 0 1-16,0 0-1 15,-1 0 0-15,-1 0 1 16,1 0 1-16,-2 0 2 15,0-1 3-15,0 1 2 16,0 0 0-16,0 0-1 16,1 0-3-16,-1 0-3 15,0 0-2-15,0 0-2 32,0 0 0-32,2 0 0 0,-2 0 0 0,0 0 0 15,0 0 1-15,0 0 1 16,0 0-1-16,0 0 0 15,0 0 0-15,0 0-1 0,0 0 1 16,0 0 0-16,0 0-1 16,0 0 0-16,0 0-1 15,0 0 0-15,0 0 1 16,0 0 1-16,0 0-1 16,0 0 0-16,0 0 1 15,0 0-1-15,0 0 1 16,0 0-1-16,0 0 0 15,0 0 1-15,0 0 0 0,0 0 1 16,0 0-1-16,0 0 1 16,0 0-1-16,0 0 0 15,0 0 0-15,0 0 0 16,0 0-1-16,0 0 0 16,0 0 0-16,0 0 0 15,1 0 1-15,-1 0 0 16,0 0 0-16,0 0-1 15,0 0 1-15,0 0 0 16,0 0 0-16,0 0-1 16,0 0 0-16,0 0 0 15,0 0 0-15,1 0 0 16,0 0-1-16,2 0 1 16,1 0 0-16,0 0-2 15,0 1 2-15,1-1-1 16,-3 0 1-16,0 0 1 0,0 0 1 15,-2 0 1-15,0 0 0 16,0 0 1-16,0 0 1 16,0 0 0-16,0 0-2 15,0 0 0-15,0 0 0 16,0 0-1-16,0 0 1 0,0 0-1 16,0 0 1-16,0 0 0 15,0 0-1-15,0 0-2 16,0 0-1-16,0 0-3 15,0 0 0-15,0 0-2 16,0 0 0-16,0 0 2 16,0 0 1-16,0 0 3 15,0 0 0-15,0 0 1 16,0 0 0-16,-1 0 1 16,0 0-1-16,1 0-1 15,-1 0 0-15,0 0 0 16,1 0-1-16,0 0 1 15,-1 0 0-15,1 0 1 16,-1 0 0-16,-1 0 0 16,2 0-1-16,-1 0 0 15,0 0 0-15,0 0 0 16,0 0-1-16,1 0-1 0,0 0 1 16,0 0 0-16,0 0 1 15,0 0 0-15,-1 0 1 16,1 0 0-16,0 0 1 15,0 0 0-15,-1 0-1 16,0 0-1-16,1 0 0 16,-1 0 0-16,1 0 0 0,0 0 0 15,-1 0 0-15,1 0-1 16,0 0 1-16,0 0 0 16,0 0 0-16,-2 0-1 15,2 0 1-15,-1 0 0 16,1 0 0-16,0 0 0 15,0 0 0-15,0 0-2 16,0 0-5-16,0 0-3 16,0 0-1-16,-1 0 2 15,0 0 3-15,0 0 6 16,0 0 0-16,0 0 1 16,1 0-1-16,-1 0-2 15,0 0-1-15,1 0-1 16,0 0-1-16,0 0 3 15,-1 0-13-15,0 0-38 16,-1 0-34-16,1 0-115 16,0 0-58-16,0 0-46 0,0 2 164 15</inkml:trace>
  <inkml:trace contextRef="#ctx0" brushRef="#br0" timeOffset="199627.39">15294 8540 413 0,'-1'-1'288'15,"0"0"-22"-15,-2 0-41 16,-3 0-16-16,1 0-49 16,0 0-18-16,3-1-23 15,0 1-11-15,0 0-23 16,1 0-14-16,0 0-19 15,0 1-4-15,0 0-4 16,1-1 0-16,9 0 4 16,19 0-2-16,37-2-5 15,-22 1 0-15,-2-1 0 16,1 2 1-16,3 0 5 16,-2 1 1-16,-1 0 0 0,-3 0 0 15,-6 2-6-15,-2 0-2 16,-6-1-5-16,-2 3-4 15,-6-2-4-15,-8-1 0 16,-2 1 1-16,-7-2 4 16,0 0 7-16,-1 0-2 15,0 0-9-15,0-1-7 16,0 0-15-16,-2 0-11 16,-5 0-80-16,-2 0-53 0,0 0-134 15,-25-6-80-15,28 10 224 16</inkml:trace>
  <inkml:trace contextRef="#ctx0" brushRef="#br0" timeOffset="201180.84">16105 8523 410 0,'-34'-6'307'16,"25"4"8"-16,4 2-72 0,-2-3-30 15,2 3-43-15,3 0-18 16,-3-1-25-16,5 1-13 16,0 0-27-16,0 0-12 15,0 0-22-15,0 0-4 16,0-2-6-16,0 2 1 16,0 0 1-16,0 0-3 15,4 0-2-15,0-1-4 16,5 1-4-16,-4-1-3 0,2 1-6 15,0 0-1-15,-3 0-4 16,-1 0-3-16,-1 0-1 16,-2 0-2-16,1 0-1 15,-1 0-1-15,0 0-2 16,0 0-1-16,2 0-1 16,2 0-1-16,-3 0 0 15,1 0 1-15,1 0 1 16,-1 0 0-16,2 0 2 15,0 0 0-15,-1 0 1 16,2 0-1-16,0 0-3 16,1 0 2-16,1 0-2 15,1-1 0-15,2 0 0 16,0 0-1-16,28-3-1 16,-25 1-1-16,5 5 0 15,0-1-1-15,3-1 1 16,4 0-1-16,-1-5 0 0,3 1 1 15,-3-2-1-15,-2 2 1 16,-3 0 2-16,-1-2 0 16,-1 0 0-16,4 0-1 15,4 2 0-15,3 0-1 16,0 1-1-16,0-1 0 0,-3 4-1 16,-1-6 1-16,1 6 0 15,1 0 0-15,2-3 1 16,0 3-1-16,2-1-1 15,0 0 1-15,3 0-1 16,-1 1 0-16,-8 0 3 16,-4 1 6-16,-4-2 9 15,-6 0 4-15,3-4 2 16,-4-1-4-16,-2 6-5 16,2 0-3-16,-5 1-2 15,6 2 0-15,-9-3-3 16,-2-3 0-16,-3 2 0 15,4 1 2-15,-1-1-32 16,0 0-44 0,0 1-114-16,0 0-65 0,0 0-169 15,-9 1 250-15</inkml:trace>
  <inkml:trace contextRef="#ctx0" brushRef="#br0" timeOffset="202305.24">14970 8899 297 0,'-8'-3'221'0,"0"0"91"15,-4-3-79-15,-16-11-8 16,23 12-20-16,2 2-48 16,6 7-14-16,-4-1-25 15,1-3-15-15,0 0-34 16,0 0-10-16,0 0-11 16,0-1-2-16,12 1 0 15,4-2-2-15,34 5-5 16,-25 0 0-16,14 3 1 15,4-6 0-15,-1-1-6 16,3 1-2-16,-4-1-4 16,3 2 1-16,-3-1 7 15,-2-2 4-15,-11 2-6 16,3 0-3-16,-20-2-8 16,3 3-4-16,-8-1-1 0,-6 0-1 15,7 1 0-15,-7 0-1 16,0-1-3-16,0 0 1 15,-2 0 3-15,1 0 0 16,0 0-1-16,0 0-5 16,0 0-96-16,0 0-80 0,-14 0 100 15</inkml:trace>
  <inkml:trace contextRef="#ctx0" brushRef="#br0" timeOffset="204268.85">16754 8885 467 0,'-1'-1'289'16,"0"0"15"-16,0 0-73 15,0 0-42-15,0 0-34 16,0-1-50-16,-5-2-12 15,-4-2-4-15,2 0-6 16,-30-16-9-16,29 18-3 16,3 5-7-16,2-1-1 0,2 0-5 15,2 0-4-15,0 0-14 16,0 0-6-16,0 0-8 16,0 0 0-16,0 0 7 15,1 0 3-15,15 2 5 16,33 2 4-16,-29-9-1 15,3 1-2-15,2 0-6 16,-1 0-2-16,5 3-7 16,-7-4-1-16,3 3-5 15,2 1-2-15,-5 0-2 16,5 1-2-16,-1-2-2 16,2-1-1-16,5-2-3 15,1 2 0-15,2 0 0 16,0 3 0-16,0-3 2 15,3 3 2-15,1 3 1 16,-3-3-1-16,2 0 0 16,-5-3-1-16,-8 1 0 0,0 1-1 15,2 0-2-15,-1-1 0 16,4 0 0-16,4-2 1 16,-6 4 2-16,3 0 0 15,-1-2 0-15,-2 1 0 16,-3-3-1-16,-1 2 0 0,-8 2 2 15,-3-2 1-15,-5 6-1 16,-2-3 2-16,-2 2-5 16,1 3 0-16,0-9-4 15,2 3-1-15,-1 0-1 16,0-3 1-16,2 2-1 16,-3 0 0-16,3-2 1 15,1 2 0-15,-1 1 0 16,-2-4 1-16,-3 4-2 15,0-1 1-15,6 1-1 16,0 0 0-16,3 0 0 16,2 2-1-16,-8-2 0 15,4 1-1-15,-6-1-1 16,1 0 3-16,-1 4 1 16,-4-4 2-16,0-1 5 0,-2 0 0 15,0-1-3 1,0 1-5-16,0 0-55 0,0 0-48 15,0 1-121-15,0 0-84 16,-14 6 188-16</inkml:trace>
  <inkml:trace contextRef="#ctx0" brushRef="#br0" timeOffset="206040.22">14391 9257 351 0,'-1'-1'264'0,"-1"0"64"15,-4 0-60-15,-7 1-40 16,5 0-26-16,-30 3-38 16,30-1-16-16,6-2-28 15,-1 0-16-15,7 3-36 16,-4-3-14-16,0 0-23 16,24 1-6-16,39 2 1 15,-25 0 1-15,5-5 1 16,3 0 1-16,0-5 3 15,1 2 4-15,-6 5 1 16,-7-2 1-16,-8 2-8 16,-4 5-6-16,-7-4-5 0,-4 5-2 15,-5-3-1-15,-3-3 3 16,-4 3 4-16,0-3 2 16,0 0-3-16,0 0-5 15,0 0-17-15,-7 1-27 16,-2 1-80-16,0-1-56 15,-26 3-198-15,31-4 226 16</inkml:trace>
  <inkml:trace contextRef="#ctx0" brushRef="#br0" timeOffset="209144.62">15429 9211 159 0,'-41'12'107'15,"22"-11"15"-15,2 3 2 16,-2-3 16-16,6 1 10 15,5-2 20-15,3-1-2 16,5-1-31-16,3 1-12 0,-3 0-26 16,0-1-9-16,0 1-3 15,1 0-2-15,7 0-5 16,-2 0 0-16,-2 0 0 16,2 0-1-16,5 0-3 15,0 0-4-15,32 0-3 16,-29 1-2-16,3 3-7 15,-3-3-3-15,2 1-8 16,-2-1-6-16,7-1-9 16,3 1-6-16,4 0-10 15,2 1-2-15,0-1-4 16,-3 1-2-16,2-1-2 16,-1 0 0-16,1 0 1 15,2 0 1-15,3 1 5 16,-3-1 1-16,3 2 0 0,-3-3-1 15,-3-2-2-15,8 3-2 16,-5-3-2-16,1 3-1 16,1 1-1-16,-7-3-2 15,4 2-1-15,2-1 0 16,-3-1-1-16,0 4 1 16,1-1 0-16,-1 0 1 0,3 0 1 15,0-3 0 1,2 1 3-16,3 2 1 0,-8-1 1 15,-4 1 1-15,-8 0-1 16,0-1 1-16,3 2-2 16,0-2-1-16,6 1 0 15,-3-1-1-15,3-2 0 16,-1 1 0-16,-1 0-1 16,-1-4 1-16,-1 2-1 15,1 3 1-15,-1 0-1 16,1 1 0-16,-4 0 3 15,2-1 0-15,-1-1 3 16,-3-1 1-16,2 1-1 16,0 1-1-16,-6-6-1 15,5 7-1-15,-6-2-2 16,0 1 0-16,2 0-2 16,-9-1 0-16,4 1 0 0,2-1-1 15,-6-3 0-15,7 3 0 16,-1-1-1-16,-4-3 1 15,7 5-1-15,-6-3 0 16,3 2 1-16,-3 0-1 16,1 0-2-16,-1-1 1 15,0 1-1-15,0 1 1 16,1 0-1-16,3 0 1 16,-4-1-1-16,-3 0 0 0,6 0 0 15,-2 1 0-15,3 0 0 16,1-1 0-16,-1-1-1 15,-1 1 1-15,-1 0-1 16,-1 1 0-16,-2 0 1 16,2 0 0-16,0 0 0 15,1-3-1-15,1 3 1 16,1 0-1-16,0 0-1 16,1 0 1-16,0 0 0 15,0-2 0-15,0 0 0 16,3 2-1-16,-5-2 1 15,2 2 0-15,-2 0 0 16,-1-1 0-16,4 2 1 16,-3 1-1-16,-2-1 1 0,-1 1 1 15,-2-3-2-15,-1-1 1 16,4 0-1-16,-4 1-1 16,4 0 2-16,-1 1-1 15,-3 0 0-15,1 0 1 16,-2 0 0-16,1 0-1 15,0 0 1-15,6 1-1 16,0-2 1-16,1 1-1 0,0 0 0 16,-2 0 0-16,2 0 0 15,-2 1 1-15,0-1-1 16,2 0 1-16,-7-1 0 16,4 1 0-16,-3-1 1 15,0 1-1-15,-1 0 0 16,2-2-1-16,-2 2 1 15,1 0-1-15,1-1 0 16,-2 0 1-16,2-1-1 16,0 0 0-16,1 2-1 15,-3-1 2-15,3 1-2 16,3 1 0-16,0-1 1 16,2 1-1-16,2 0 1 15,0-1 0-15,1 0 0 16,2-1 0-16,1-1 0 15,1 1-1-15,0-1 1 16,5 2 0-16,-3 0 0 0,-5 2 0 16,-2 0 1-16,-5-2 0 15,-1-1 0-15,5 0-1 16,2 1 1-16,-2-2 0 16,6 2-1-16,1-3 1 15,0 0 0-15,5 1 1 16,-4-3-1-16,-1 3 1 0,-2 1-1 15,-4 0 1-15,0 1 0 16,-1-2-1-16,-2 1 1 16,1-1 0-16,0 1-1 15,-2-2 0-15,4 2-1 16,0 1 0-16,0 0 1 16,1 0-1-16,3 0 1 15,-3-1-1-15,0 1 0 16,-5-1 1-16,2 0-1 15,-1 0 1-15,2-1-1 16,-5 2 0-16,1 0 2 16,4 0-2-16,-6 0 2 15,5 0 1-15,-8 0-1 16,3 0 1-16,0 0-1 16,-1 0-1-16,-2 0 0 15,-6 0 0-15,-1 0 1 0,2 0-1 16,0 0 1-16,0 0-2 15,0 0 1-15,0 0 0 16,0 0-1-16,0 0 0 16,0 0 1-16,0 0 0 15,0 0 0-15,0 0 2 16,0 0 2-16,0 0 1 16,0 0-1-16,0 0 0 15,0 0-4-15,0 0-2 0,0 0-32 16,0 0-48-16,-1 0-116 15,0 0-71-15,0 0-127 16,-10 2 231-16</inkml:trace>
  <inkml:trace contextRef="#ctx0" brushRef="#br0" timeOffset="-214238.25">15805 9529 229 0,'0'0'188'16,"-1"0"30"-16,0 0-40 0,0 0-48 15,0 0-11-15,0 0 0 16,-1 0 1-16,1 0-15 15,0 0-8-15,0 0-13 16,0 0-4-16,0 0 1 16,0 0 5-16,0 0 6 15,0 0-1-15,1-1-5 16,0 0-5-16,0 0-14 16,0-1-9-16,0 1-15 15,0 0-5-15,0 0-8 16,0 0-3-16,2 0-5 15,1 1-4-15,5 0-1 16,0 0 0-16,7 0 0 16,33 2 1-16,-27-3-1 15,4 0 0-15,-3-1 2 16,-6-1 2-16,3 1 1 0,-3 2 0 16,-3 0-1-16,3 0-3 15,-3 2-3-15,-1-2-1 16,4 1-1-16,-4-1 1 15,4 0 1-15,-1 0 0 16,-2-1-1-16,2-2-2 16,-3 2-1-16,0-2-1 0,-3 1-3 15,2 0-1-15,-3-1-1 16,1 3-1-16,-3 0 0 16,1 0 0-16,0 1-1 15,-1 1 0-15,0-1 0 16,0 1 0-16,0-1 0 15,0 0-1-15,1-1-1 16,0 0 0-16,2 0 0 16,-1 0 0-16,1 1 1 15,-2-1 1-15,0-1-1 16,3 1-1-16,-2-1 0 16,-1 1 0-16,8 0 0 15,0-1 0-15,-1 0 0 16,2 1 1-16,-8-1-2 15,3 0 1-15,-6-1-1 16,8 2 1-16,-6-1-1 16,-6-1 1-16,8 2 0 0,-4-2 0 15,6 0 0-15,-1 0 1 16,1-3 0-16,-5 2 0 16,3 1-1-16,3-2 0 15,-2 2 0-15,1 1 0 16,-1-1 0-16,-3 1-1 15,3 0 1-15,-1-1 0 16,1-1 1-16,2 0-1 0,-3 2 1 16,0-1-1-16,-1 0 0 15,-2-1 1-15,1 1 0 16,0 1 0-16,1 1 0 16,1 0 0-16,-1-1-2 15,1 0 2-15,1-2-1 16,0 1 0-16,3 0 0 15,-1 0 1-15,0 2 0 16,1 0 0-16,-2-1-1 16,1 2 0-16,1-1 0 15,1 0 0-15,3 1 0 16,5-1 0-16,-2 0 0 16,3 0 1-16,-4 0 0 15,-5-1 2-15,5 0 1 16,-7-1-1-16,4 0 1 15,0 2 1-15,-6-2-3 16,2-1 1-16,1 3-2 0,4 0 0 16,2 1 1-16,3 1 0 15,-4-2 0-15,1 0 0 16,-1 0 0-16,0 0-1 16,1 0 0-16,-1 0 1 15,-3 0-1-15,0-2 0 0,0 2 1 16,1 0-2-16,1 0 1 15,1 0 1-15,2 0 1 16,2 0 3-16,-3 0 1 16,1 0 0-16,-4 0 0 15,-1 0 0-15,-3-3-1 16,-4 1 0-16,0 1-1 16,-5-2 0-16,5 3-1 15,1 0-1-15,-4 0-1 16,4 1 0-16,-7 0 3 15,2-1-1-15,4 2 4 16,0-1 0-16,3 0 1 16,0 1 0-16,-9-3-1 15,2 1 0-15,0-1-2 16,-4 1-1-16,0 0-1 0,0-1-1 16,0 1-1-16,0-1-1 15,6 1 0-15,2 0 1 16,2 0 0-16,-4 0 3 15,0 0 1-15,-3 0 2 16,-1 0 0-16,-1 0-1 16,-1-1 1-16,0 1 0 15,0 0-14-15,0 0-14 16,0 0-18-16,0 0-6 0,0 0 7 16,0 0 12-16,2 0 14 15,0 0 5-15,-1 0 2 16,-1 0-16-16,0 0-73 15,0 0-72-15,4 2 99 16</inkml:trace>
  <inkml:trace contextRef="#ctx0" brushRef="#br5" timeOffset="-182049.17">14287 8121 229 0,'-16'1'187'16,"1"0"71"-16,5 1-62 15,2-2-7-15,4-3-32 16,1 2-44-16,0-1-8 16,3 1-16-16,0 1-8 15,0-2-8-15,0 1-2 16,0 1-4-16,0 0-1 16,0 0-5-16,0 0-4 15,0 0-9-15,13 1-6 0,3 2-12 16,33 6-6-16,-24-2-10 15,4 0-4-15,5-4 1 16,-6 0 3-16,1-3 6 16,2-2 0-16,0 1-1 15,4 1-1-15,1 1-6 16,-2 2-1-16,0-1-3 16,-1 1 0-16,1-2-1 15,1-1-1-15,3 0 1 16,5 0 1-16,-9-2 2 15,0-1 3-15,-9 2 9 16,-7 1 4-16,-2 0 6 16,-4 0 1-16,0 0-4 15,-3-1-1-15,-3 0-2 16,1 0-2-16,-5 1-2 0,0 1-2 16,-2-1 2-16,0 0 5 15,0 0 18-15,0 0 4 16,-1 0-2-16,0 0-5 15,0 0-16-15,0 0-1 16,-5 1-3-16,-4 0 0 16,-10 0-2-16,-32 0-4 15,24-3-3-15,-14-2-3 0,-7 1-2 16,-2 0-2-16,-5 2-1 16,8 1-1-16,-3-1-2 15,4 1 0-15,4 2-1 16,7 3-1-16,8 0 1 15,-3 0-1-15,8-1 0 16,5-2-3-16,7-2-10 16,9 0-5-16,12-1-4 15,2-3 2-15,12-2 9 16,4 0 5-16,2-4 4 16,6 3 0-16,3 1 2 15,5 1-1-15,5 3 1 16,1 1 0-16,9 0 0 15,6 0 0-15,-1-1 0 16,-5-1 0-16,-11 0 0 16,-9 0 0-16,-1 2 2 0,-2 1-1 15,0-2 0-15,-1 1 1 16,-2-3 0-16,-2 2-1 16,-2 0 1-16,-2 0-1 15,-4 1 1-15,-3-2 0 16,-10 2 4-16,-4 0 5 15,-4 1 11-15,-7 0 1 16,-5 0-1-16,-5 1-3 0,-8 0-9 16,-1 2-2-16,-1 1-1 15,-2-1-2-15,-2 2-1 16,-3 1 1-16,-4-1 0 16,-5-1 1-16,3-2-1 15,-3-1-1-15,4-1-1 16,-2 1 0-16,-5 0-1 15,5 3 0-15,-1-3-2 16,10 2-2-16,14 0-4 16,5 0-5-16,11-1-14 15,3 0-2-15,9 0-2 16,8 3 3-16,15-1 13 16,9-2 3-16,1 0 5 15,1-2 1-15,-1 0 4 16,-2 0 0-16,9 0 1 15,0-1 1-15,5 2-2 16,4 0 0-16,1 0 1 0,-1 3-1 16,-9-4 0-16,0 0 1 15,-7 0 1-15,4-2-1 16,-4 0 0-16,-6 2 1 16,-3 0-1-16,-3 0 1 15,-2 0 0-15,-3 0 0 16,-5 0 0-16,-5 2 1 15,-8-2 5-15,-5 0 7 0,-6 0 13 16,-8 0 2-16,-10 2-2 16,-3 1-5-16,-7-2-11 15,0-2-2-15,2-1-3 16,0-1-1-16,-4-1-3 16,3 3 1-16,-4 0-1 15,5 1 0-15,5 1 1 16,1 0 0-16,6-1 1 15,-3 0 1-15,6-1-3 16,6-1-2-16,4 1-7 16,6 1-5-16,-4 0-2 15,0 0-3-15,18-1 6 16,40 1 1-16,-17 1 1 16,7 0 2-16,11-1 4 15,0 0-1-15,7-2 3 0,-6-1 0 16,-5 0 0-16,-9-1 1 15,-10 2 1-15,-2-2 2 16,-14 3 1-16,-3 1 2 16,-12 0 10-16,-5 1 2 15,-10 1 5-15,-4-1-1 16,-13 2-9-16,-3 0-2 16,-1-2-3-16,-4 2-1 0,-1-2-1 15,-4-1-2-15,-6 0-1 16,5 1-1-16,6 2-3 15,7-2 0-15,15 1-6 16,4-1-4-16,8-1-15 16,5 0-2-16,12 0-2 15,9 0 3-15,18-1 13 16,7-1 2-16,4 0 5 16,2 1 2-16,6-4 4 15,1 1 0-15,2 1 0 16,-1-1 3-16,-9 4-1 15,-8 0 2-15,-13 0 0 16,-10 2 3-16,-18-1 9 16,2 0 6-16,-12-1 6 15,-6 0-1-15,-10 0-5 0,-10-1-4 16,-4-4-6-16,-1 1-2 16,-2 0-3-16,2-2-2 15,0 3-3-15,1 2-2 16,6 2 0-16,4 0 0 15,12 2-5-15,8-1-6 16,10 2-9-16,4 0 0 16,12 3 3-16,3 1 4 0,10-1 7 15,5 1 1-15,7-3 3 16,4-2 2-16,-1 0 0 16,-1-2 3-16,-13-1-1 15,-11 0 1-15,-10-3 2 16,-9 1 2-16,-4-1 13 15,-1 1 1-15,-2 1 0 16,-1 0-2-16,1-1-13 16,0 1-3-16,-7 0-3 15,0 0-16-15,-7 0-112 16,-27-2-86-16,24 4 126 16</inkml:trace>
  <inkml:trace contextRef="#ctx0" brushRef="#br5" timeOffset="-179664.46">16751 8826 539 0,'-14'-2'298'16,"4"1"-35"-16,2-3-25 15,3 5-27-15,0 2-32 0,2 1-50 16,0-2-19-16,2-2-28 16,0-1-12-16,0 0-29 15,1 1-13-15,0 0-10 16,4 0-1-16,24 0 9 15,35-2 4-15,-13-5 5 16,1 4 2-16,10-1-2 16,6-3-2-16,-4 2-5 15,8-9-2-15,-3 5-1 16,-3 2 0-16,-13 7-1 16,-6 2-1-16,-18 4-6 15,0-1-2-15,-6-2-2 16,-5-2 0-16,-8 2 4 15,-5-2 9-15,-8 2 29 16,-2 1 3-16,-11 1 5 0,-5-5-9 16,-8 6-26-16,-3-2-5 15,-13-1-7-15,-1-1-3 16,-6-3-2-16,-2-3-4 16,5-2-2-16,4 4 0 15,1-3-3-15,6 1-1 16,9 4-1-16,1-2 0 15,16 2-1-15,1 0-1 0,4-5-4 16,8 5-4 0,0 0-5-16,1 0 0 15,-1-2 1-15,0 1 4 0,29 2 3 16,38 1 1-16,-16-5 4 16,4 3 1-16,5-4 2 15,3 5 1-15,3 1 0 16,-5-1 2-16,-11 0-1 15,-7 3 0-15,-10-1 1 16,-1 1-1-16,-2 1 1 16,-8-1 1-16,-8-2 2 15,-6 3 6-15,-9-1 11 16,-9-2 2-16,-15 2 2 16,-10-4-3-16,-6 2-10 15,-11 1-3-15,-11-2-4 16,-6 2-3-16,-13 1-1 15,-1 0-2-15,10 3-2 0,8-2 0 16,15 2 0-16,4-1-1 16,11-1-1-16,1-1-1 15,10 0-2-15,10-5-4 16,9 1-12-16,7 0-3 16,10-6 0-16,9 5 2 15,10-7 10-15,7-1 3 0,2 2 3 16,0-5 3-16,10 6 3 15,-1 1 0-15,6 1 3 16,-2 2-1-16,4 2 0 16,5 1-1-16,-5 0 0 15,-6 4-1-15,-11-5 2 16,-6 0 0-16,-8 0 0 16,-6 1 2-16,-9-1 4 15,-5 3 8-15,-8-2 8 16,-8 0 2-16,-12 0 0 15,-5-1-7-15,-12-1-6 16,-7-2-2-16,-13 1-4 16,-4-3 0-16,-7 2-3 15,2-1-1-15,11-1-3 16,4 3 0-16,13 2-1 16,6 1-2-16,12 3-1 15,2-2-3-15,12-1-11 0,4-1-6 16,14 4-5-16,-1-2 1 15,7 1 8-15,9-1 6 16,11-2 5-16,14 0 1 16,10-2 4-16,10-2 0 15,8 1 2-15,-2 3 1 16,5 1 0-16,-2 1 2 16,-11 3 0-16,9-1 1 0,3-3 0 15,-2 1-1-15,-2-2 0 16,-11-2 0-16,-15-1 0 15,-3 2 1-15,-10-4 0 16,-6 4 2-16,-17 2 11 16,-11 1 7-16,-15 2 4 15,-8-3 1-15,-14-1-10 16,-7-2-7-16,-4 0-3 16,-1-2-1-16,-8-1-2 15,-2-1-1-15,-3 1-3 16,-1-2 1-16,14 7-1 15,3-1 0-15,12 2-2 16,9 0-3-16,14-1-15 16,14 5-4-16,11-5-2 15,10 1 2-15,11-2 13 0,6-8 3 16,16-1 5-16,4 5 1 16,-3 0 3-16,-9 9 2 15,-14 2-1-15,-2 1 2 16,-11-2 0-16,-4-5 0 15,-8 1 4-15,-10 0 9 16,-10 1 9-16,-8 1 2 16,-10-5 0-16,-1 4-9 0,-5-2-9 15,-2 1-3-15,-7-2-4 16,-3-4-1-16,2 1-2 16,3 1 0-16,14 4 0 15,6 1 0-15,9 2-2 16,6 0-1-16,7-1-4 15,4-3 1-15,9 0 1 16,3 0 2-16,3 0 2 16,2-2 0-16,-2 2-1 15,-2-2 2-15,-4-1-137 16,-7 2-87-16,-11 1 136 16</inkml:trace>
  <inkml:trace contextRef="#ctx0" brushRef="#br6" timeOffset="-165220.3">14409 9255 460 0,'-12'2'267'16,"-10"-2"-39"-16,8 0-8 15,-8-4-41-15,6 3-12 16,2-5-16-16,0 2-7 16,8 4-20-16,-2-4-11 15,8 4-30-15,1 4-19 0,6-4-32 16,5 8-13-16,12 0-13 16,5-3-2-16,13 1-2 15,1-6-1-15,4-3 1 16,2 2 0-16,1 3 1 15,0 1 0-15,-9-3 1 16,-7 3-1-16,-11-6 2 16,-6 3 0-16,-10 0 2 15,-1 2 23-15,-9 2 32 16,-3-4 5-16,-11 1 5 16,-3-2-18-16,-8 1-24 15,-1 1-3-15,-6-1-1 16,-1-1-2-16,-2-1-4 15,14 0-3 1,12 0-3-16,1 1-1 0,-29-1-2 0,-2-6-1 16,17 4-2-16,14 3-3 15,13 0-7-15,7 2-4 16,7 2-5-16,3 3 2 16,11 3 5-16,0-3 2 15,5 2 2-15,6-4 0 16,-3-1 1-16,3 0 1 15,-10-3 0-15,-3 0 1 0,-15-1 2 16,-3 1 3-16,-9 1 12 16,-6-4 5-16,-8 0 5 15,-6 0 0-15,-11-2-9 16,-7 2-6-16,-6 1-5 16,3 2-2-16,-1-1-3 15,12 1-1-15,2 1 0 16,3-3 1-16,10 3-1 15,3 1 0-15,10-1-6 16,4 1-5-16,15 2-3 16,-2-5-2-16,18-2 6 15,0-3 1-15,5-3 5 16,8 7 0-16,-5-6 3 16,-1 5 0-16,-13 3 0 15,-6-2 1-15,-11 7 0 16,-3 0 0-16,-8-4-1 15,0 1-22-15,0-2-98 0,0 0-60 16,-2 0-161-16,2 0 196 16</inkml:trace>
  <inkml:trace contextRef="#ctx0" brushRef="#br6" timeOffset="-162195.48">15352 9221 420 0,'-35'6'314'16,"27"-9"0"-16,-3 3-78 15,1 2-28-15,0-2-56 16,2 1-18-16,1 0-27 16,4 0-12-16,2 0-23 15,1-1-9-15,0-1-15 16,0 0-8-16,0 0-10 15,0 0-1-15,2-1-6 16,13-2-3-16,36-9-4 0,-27 9-2 16,1 0 3-1,1 4 0-15,-7-2 4 0,-6 2 2 16,0 1 0-16,5 1 0 16,2-2-1-16,3 0 0 15,-7 0 1-15,2-1 0 16,3 1 1-16,1 1-3 15,-1-1-3-15,-2 0-2 16,0 0-6-16,-4-2 1 0,0 2-1 16,-2 0-1-16,-1 0 0 15,-3 1-1-15,-1 0 0 16,-1 2 0-16,-3-3 0 16,0 1 1-16,-3 1 3 15,-1-2 12-15,-1 0 15 16,-1 0 4-16,1 0 1 15,-11 0-11-15,-14 2-13 16,-31 2-4-16,24-4-3 16,-1-1-2-16,3 1-1 15,2 1-2-15,6 2-2 16,-1-1-1-16,9-2-2 16,2 1 0-16,1 1-3 15,4-1 0-15,6 2-4 16,-3-3-3-16,12 2 0 15,3 1 0-15,-2-2 4 0,5 5 2 16,-1 0 1-16,6-1 1 16,7 4-1-16,4-4 0 15,8-5-1-15,-1 1 0 16,3-4 1-16,0-3 0 16,0 4 1-16,1-3 1 15,-4 1 0-15,-3 5 0 0,-6-1-1 16,-4-3 1-16,-3 4-1 15,-3-1 0-15,-4 1 1 16,0 0-1-16,-8-1 0 16,3 0 1-16,-1 0-2 15,5 3 1-15,-1-3 0 16,0 0 0-16,-2 0 0 16,2-1 1-16,-1 1 0 15,-4 0 0-15,1 0 0 16,-3 0 0-16,-1 0-1 15,2 2 0-15,-5-2 0 16,0 0 0-16,1 0-1 16,11 0 1-16,-2-1 0 15,28-1 1-15,-26-2 0 16,2 0 0-16,-1 3-1 0,0-1 1 16,-1-1 0-1,-2 0 0-15,1 2 0 0,-2-5-1 16,5 8 1-16,-1-1 0 15,2-2 0-15,-1 1 1 16,-1-2 1-16,0 0 1 16,-1 0 0-16,-2 2-1 15,5 0-1-15,-2 0 0 16,1 3-2-16,4-1 1 16,-4-2-1-16,2 0 0 0,2-3 1 15,-3 1-1-15,2 0 0 16,0 2 0-16,-1-2-1 15,5 0 2-15,0 1-1 16,0-1 1-16,1 1 0 16,-5-1 1-16,-1-1 1 15,-1-2 2-15,-2 4-1 16,0-5 1-16,0 4 0 16,2 0-1-16,-4-1 0 15,1 3 0-15,0-1-2 16,-1 1 1-16,3 0-1 15,0 0 0-15,-1 0 0 16,3 0-1-16,2-3-1 0,1 3 1 16,2-1-1-1,-4 0 1-15,-2 1-1 0,-3-1 1 16,2 0 1-16,-1-1-1 16,-1 2-1-16,0-1 1 15,-2 2-1-15,-2-1 0 16,3-1 0-16,1 1 0 15,5 0 0-15,-3-1 1 16,1 0-1-16,1-2 1 16,-4 0-1-16,6 3-1 15,-1-1 1-15,0 1 0 0,1 0 1 16,-2 0-1-16,1-1 0 16,-1 1 1-16,-3-2-1 15,2 1 1-15,-3 1-1 16,0-1 1-16,2 1-1 15,3 1 0-15,1-1 0 16,0 1 0-16,3 1-1 16,-1-2 1-16,-1 0 0 15,-1 0 0-15,-4 0 0 16,1 1 0-16,-2 0-1 16,-2 0 1-16,0 0 0 15,0 0 1-15,-6 1 0 16,1-1 0-16,0 0-1 15,-5-2 1-15,5 1 0 16,1 0-1-16,-4 0 0 16,5 0 0-16,-4 0-1 0,-3 0 1 15,4 0 1-15,-5 0 0 16,0 0 0-16,0 0-1 16,6 0-1-16,4 0 1 15,4 1-1-15,31 5 1 16,-27-5 0-16,1-1 0 15,-3-3 0-15,0 0 0 0,0 2 0 16,-1 0-1-16,-1 1 1 16,-2 0 0-16,2 1 0 15,-1 0 0-15,3 0 0 16,2-2 1-16,-1-1-1 16,3-1 2-16,0 1-1 15,-2 2-1-15,-1-1 1 16,2 1-1-16,-3 1 1 15,1-1 0-15,0 2 0 16,-7-2 0-16,1 0-1 16,-4 0 0-16,0 0 1 15,3-1-1-15,-5 1 0 16,2 0 1-16,-1 0-1 16,0 0 0-16,-1 0 1 15,1 1 0-15,5-1 0 0,-5 0-1 16,5 0 0-16,0 0 0 15,-5 0 1-15,2 0 0 16,-2 0 0-16,-3 0 2 16,0 2-2-16,-3-4-1 15,0 2 0-15,0-1 0 16,0 1-1-16,5 0 1 16,4 0-1-16,-3 0 1 15,2 0 1-15,1 0-1 0,-5 0 0 16,1 0 0-16,-1 0 0 15,-1 0 0-15,1 0 1 16,0 0 0-16,-1 0 0 16,0 0 0-16,2 0 0 15,-2 0-1-15,1 0 2 16,2 0 0-16,0 0 0 16,2 0 0-16,2 0-1 15,-1 0 1-15,2 0 1 16,26 1 1-16,-30-3 2 15,0 1 0-15,-4 0 4 16,-2 0 3-16,-1 1 2 16,0-1 0-16,0 1-2 15,0 0-4-15,0 0-5 16,0 0-3-16,0 0 0 0,0 0-2 16,0 0 2-16,0 0-1 15,0 0-1-15,0 0 1 16,3 0 0-16,4 2 0 15,1 0 0-15,-1 0 1 16,-2 0-1-16,-3-2 1 16,-1 0 0-16,-1 0-1 15,0 0-1-15,0 0-9 0,0 0-30 16,0 0-12-16,2 0-19 16,5-2 3-16,6 0 20 15,3 0 12-15,26 0 19 16,-29 2 8-16,-5 0 8 15,-4 0 0-15,-1 0 2 16,2 3 1-16,-1 0-6 16,-4-1-73-16,-7 0 56 15</inkml:trace>
  <inkml:trace contextRef="#ctx0" brushRef="#br0" timeOffset="-122306.27">5436 11289 409 0,'30'-43'301'16,"-30"35"87"-16,1 1-92 15,-1 3-29-15,4 0-34 16,-2 6-71-16,-2 0-21 0,0-2-38 16,0 0-14-16,3 23-20 15,0 36-11-15,-4-15-23 16,2 3-7-16,1 4-13 15,3-5-5-15,3-7-6 16,-1-23-3 0,-4-7-6-16,0 0-12 15,15 6-96-15,2-7-81 0,0-15 118 16</inkml:trace>
  <inkml:trace contextRef="#ctx0" brushRef="#br0" timeOffset="-121918.29">5332 11400 797 0,'-3'1'335'16,"-1"-1"-146"-16,1-1-46 16,3 0 8-16,0 0-14 15,0 0-47-15,0 0-23 16,0 0-26-16,0 1-4 15,0 0-4-15,0 0-3 16,5 1-13-16,-1 0-5 16,3 1-5-16,-3-1-1 0,3 1-1 15,-2-1 1-15,-4-1-1 16,4 1 2-16,-1 0 5 16,0 1 7-16,5 0 16 15,-2-1 6-15,8 1 6 16,34 4 0-16,-25-8-10 15,5-1-6-15,5-2-11 16,0-2-6-16,5-1-5 16,-2 4-2-16,-8 2-31 15,-6 2-62-15,-9 3-228 16,-3 3 207-16</inkml:trace>
  <inkml:trace contextRef="#ctx0" brushRef="#br0" timeOffset="-121470.6">5810 11170 1099 0,'3'0'498'0,"2"1"-259"15,5 6-54-15,-1 7-1 16,3 13-64-16,-4 8-26 0,-3 12-42 15,1 2-15-15,-1 0-20 16,6-5-5-16,1-8-6 16,-5-6 1-16,-1-10 1 15,-4-2 2-15,1-11 2 16,0-1-1-16,-4-6-19 16,1 0-14-16,0-1-24 15,0 0-6-15,0 0 10 16,4-14 11-16,3-7 21 15,9-25 5-15,0 33 5 16,-6 1 5-16,8 6 12 16,-4 1 8-16,-5 6 20 15,5 1 6-15,-6 8 16 16,1 3 2-16,2 5-4 16,-7 1-4-16,0 1-20 15,1 0-11-15,-3-4-16 0,2 1-6 16,-3-13-71-16,2 1-51 15,0-6-123-15,-3 1-79 16,0 0-242-16,0 0 349 16</inkml:trace>
  <inkml:trace contextRef="#ctx0" brushRef="#br0" timeOffset="-121313.53">6202 11399 688 0,'13'4'385'0,"-2"8"-66"16,-1 3-18-16,-1 5-74 15,-1 1-28-15,-2 1-66 16,-1-3-31-16,-1-5-53 16,0-5-22-16,-3-7-98 15,0-2-77-15,-1-12 91 16</inkml:trace>
  <inkml:trace contextRef="#ctx0" brushRef="#br0" timeOffset="-121155.7">6195 11266 664 0,'0'-5'433'16,"4"3"9"-16,2 2-249 15,-1 0-17-15,1 1-101 16,-1 4-34-16,4 3-113 0,2-3-62 16,7 2-219-16,2-3 212 15</inkml:trace>
  <inkml:trace contextRef="#ctx0" brushRef="#br0" timeOffset="-120839.23">6508 11295 631 0,'5'0'367'15,"-10"0"-41"-15,1 1-27 16,-6 1-48-16,1 4-38 0,-1 0-51 16,-2 2-15-16,6 1-44 15,-5-1-23-15,9 3-37 16,2 0-13-16,1 7-10 15,5-2-1-15,1 4 6 16,8 0 6-16,3-4 10 16,-4 1 3-16,4-2 5 15,-5-2-3-15,-1 1-4 16,3-3-1-16,-9-2 0 16,0 0 5-16,-7-5 6 15,-7 3 0-15,-5-3-7 16,-6-1-8-16,1 1-21 15,2-2-14-15,3-2-81 16,8-1-70-16,5-2-171 0,1-3-83 16,25-13 245-16</inkml:trace>
  <inkml:trace contextRef="#ctx0" brushRef="#br0" timeOffset="-120524.37">7606 11355 1025 0,'-31'15'449'0,"27"-10"-215"16,0 1-22-16,4 8-25 16,0 3-31-16,4 6-43 15,5 1-19-15,-5-2-34 16,2-3-12-16,-4-7-25 16,-1-6-14-16,-1-5-107 15,-3-3-85-15,2 1 110 16</inkml:trace>
  <inkml:trace contextRef="#ctx0" brushRef="#br0" timeOffset="-120310.14">7480 11224 991 0,'8'1'510'15,"-4"-1"-190"-15,1 1-91 16,16 5-33-16,7 2-100 0,2 1-35 0,-3 0-41 15,-3-1-6-15,1 6-111 16,1-1-83-16,-1 1-206 16,-1 0 217-16</inkml:trace>
  <inkml:trace contextRef="#ctx0" brushRef="#br0" timeOffset="-119902.1">7764 11328 803 0,'0'0'379'0,"2"0"-128"15,1 1-3-15,2 0-20 16,0 1-18-16,-1-1-45 16,1 1-17-16,-4-2-43 15,-1 0-23-15,8 12-34 16,-4 3-15-16,7 30-18 16,-9-24-3-16,2-2-5 0,0 0-1 15,2-2 1-15,-3-5-1 16,-1 0 7-16,1 1 4 15,-4-5 9-15,-2 2 3 16,-4-5-2-16,-1-1-3 16,0-1-9-16,2 1-2 15,2-4-2-15,2 3 0 16,-1-3 4-16,1 0 1 0,1 0-3 16,1 0-3-16,0 0-6 15,0 0-4-15,0 0-3 16,0 0-2-16,0 0 2 15,0 0 0-15,0 0 3 16,0 0 1-16,5 2 4 16,-3-1 1-16,-2-1 4 15,2 3 0-15,-1 2-7 16,-1-5-22-16,-1 0-98 16,0 0-74-16,-2 1 111 15</inkml:trace>
  <inkml:trace contextRef="#ctx0" brushRef="#br0" timeOffset="-119204.11">9157 11420 846 0,'34'91'430'0,"-26"-83"-99"15,0-2-44-15,-6-6-21 16,2 0-41-16,-4-8-69 15,0-5-27-15,-5-3-46 16,-2-4-21-16,-6-1-25 16,-3 4-8-16,-4 3-9 15,0 6-4-15,0 8-9 16,0 2-7-16,5 11-14 16,1 6-5-16,3 8-4 15,7 6 0-15,5 0 8 16,6-3 3-16,6-6 7 15,-4-14 4 1,1 0 4-16,11 1 1 0,4-7 2 0,0-7 2 16,-3-8 1-16,-6-3 0 15,-3-2 4-15,-2-3 7 16,-6 9 11-16,0 2 7 16,-4 7 6-16,0 5 0 15,-1 2-4-15,0-6-5 16,0 1-10-16,6 16-6 15,16 27-11-15,-10-31-5 0,4-4-26 16,2 0-59-16,6-9-178 16,1-7 166-16,17-8 4 15</inkml:trace>
  <inkml:trace contextRef="#ctx0" brushRef="#br0" timeOffset="-118670.93">10754 11422 1167 0,'-12'-9'511'0,"-2"-4"-207"15,1 0-66-15,-3 3-27 16,-1 1-54-16,-7 5-95 0,1 3-28 16,-3 2-24-16,1 2-4 15,6 6-9-15,-1-1-4 16,10 6-13-16,4 0-5 15,9 5 2-15,8 1 3 16,10 2 13-16,-1 0 8 16,8-2 14-16,1-4 6 15,-1-5 15-15,0 1 8 16,-8-1 7-16,-5 2 2 0,-6 2 1 16,-7-8 2-16,-6 1 0 15,-5 0-2-15,-7-2-10 16,-1 6-10-16,-2-6-17 15,-2-1-27-15,2-6-100 16,4-1-63-16,7-7-172 16,8 3-104-16,15-4 286 15</inkml:trace>
  <inkml:trace contextRef="#ctx0" brushRef="#br0" timeOffset="-118499.24">10964 11397 1040 0,'9'7'557'16,"-3"8"-178"-16,-1 10-84 16,-2 5-31-16,-1 11-104 15,-1 5-41-15,0 3-72 0,6 4-23 16,4-4-22-16,6-3-6 16,-1-14-51-16,1-8-51 15,-5-13-114-15,-4-7-63 16,-3-6-153-16,-5-8 265 15</inkml:trace>
  <inkml:trace contextRef="#ctx0" brushRef="#br0" timeOffset="-118248.39">10979 11421 903 0,'10'-14'493'16,"-1"2"-127"-16,13 5-106 15,-1 4-27-15,6 4-66 16,2 5-29-16,-3 4-36 15,-1 2-15-15,-5 4-28 16,-3-1-11-16,-10 6-14 16,-5-1-2-16,-8 5 1 15,-8-4-3-15,-6-3-7 16,0-2-2-16,-1-7-48 16,1-6-40-16,5 1-102 15,4-2-66-15,8-4-258 16,9 0 316-16</inkml:trace>
  <inkml:trace contextRef="#ctx0" brushRef="#br0" timeOffset="-117945.83">11267 11540 603 0,'35'17'411'16,"-1"-14"78"-16,2-3-150 16,-8-9-34-16,0 3-50 15,-9-3-91-15,1 4-40 16,-4-2-65-16,-7-3-17 0,-7-1-17 15,1-3-3-15,-5 5-2 16,-2-3 1-16,3 3-1 16,-8 3-3-16,-5 2-4 15,0 3-6-15,-5 4-6 16,3 4-3-16,3 4-6 16,5 2-4-16,5 2-3 15,-1 5-2-15,7-2 2 16,1-6 2-1,0 1 2-15,13 10-1 0,1-5-15 16,0-3-36-16,7-8-89 16,1-3-70-16,19-4-444 15,7-3 444-15</inkml:trace>
  <inkml:trace contextRef="#ctx0" brushRef="#br0" timeOffset="-117737.5">11844 11470 1298 0,'-17'6'558'16,"-1"0"-293"-16,1 3-8 16,2 2-48-16,2 4-44 15,6 3-69-15,2 1-32 16,6 3-39-16,4-1-13 16,8-3-15-16,6 3-4 0,5-8-8 15,7-4-38-15,0-9-118 16,1-11-86-16,1-9-232 15,-7-11 294-15</inkml:trace>
  <inkml:trace contextRef="#ctx0" brushRef="#br0" timeOffset="-117567.54">12021 11466 874 0,'1'8'460'16,"-1"1"-148"-16,4 5-62 15,-1 3-17-15,0-1-44 16,7 3-26-16,-8-5-61 15,5 0-29-15,-1-3-50 16,0-2-19-16,3-3-107 16,-4-6-78-16,-2-7 108 15</inkml:trace>
  <inkml:trace contextRef="#ctx0" brushRef="#br0" timeOffset="-117406.95">11952 11323 1202 0,'2'-1'580'0,"8"0"-281"16,-2 2-99-16,-4 4-27 15,8 3-117-15,7 4-33 0,5 3-105 16,10 1-65-16,6 1-192 16,-4-2-127-16,8-1 293 15</inkml:trace>
  <inkml:trace contextRef="#ctx0" brushRef="#br0" timeOffset="-117053.77">12379 11456 464 0,'0'-1'342'16,"-2"0"-21"-16,-9-5-60 15,1-1-40-15,-7-1-31 16,-2 1 3-16,-2 4-7 16,-3 3-7-16,8 9-26 15,-1 4-19-15,6 8-36 16,4 4-17-16,3 1-33 15,3-1-13-15,7-5-15 16,0-9-6-16,7-2-8 0,3-3-1 16,0-3-3-16,4-2 0 15,0-7-3-15,0-7-1 16,1-5-2-16,0 0 3 16,-6 4 2-16,-4 3 4 15,-2 5 5-15,-4 6 0 16,-6 1 3-16,4 9 1 15,-6 2 3-15,3 4-1 0,7 1-2 16,-3-4-3-16,4-5-8 16,0-2-8-16,-1-3-100 15,0-3-75-15,3-7-186 16,0-12 209-16</inkml:trace>
  <inkml:trace contextRef="#ctx0" brushRef="#br0" timeOffset="-116849.48">12577 11219 988 0,'-1'4'623'15,"8"11"8"-15,-4 13-344 16,2 11-5-16,-3 11-123 16,0 7-52-16,0-1-52 15,2-2-15-15,4-16-24 16,-1-12-10-16,2-9-33 15,0-10-45-15,3-6-149 0,1 0-63 16,5-7 161-16</inkml:trace>
  <inkml:trace contextRef="#ctx0" brushRef="#br0" timeOffset="-116005.2">13672 11450 887 0,'2'0'459'15,"1"0"-60"-15,-3-1-66 16,0 0-78-16,0 0-46 16,-2 0-110-16,-3-3-37 15,-17-7-28-15,-26-4-8 0,30 23-18 16,3 4-8 0,6 9-12-16,3 3-3 0,5 4-2 15,6 4 0-15,10-3 5 16,5-4 2-16,11-3 0 15,2-4 0-15,7-3 3 16,9-3 0-16,12-7-4 16,1-4-15-16,3-5-47 15,-4-7-11-15,-12-6 3 16,-4-2 16-16,-14-9 50 16,-9 4 16-16,-17 1 19 15,-6 4 8-15,-13 3 12 16,-4 1 9-16,-5 6 19 15,0 6 8-15,-1 8 10 16,-3 4-2-16,10 9-14 16,3 0-9-16,11 5-15 0,5 1-8 15,1-4-12-15,7 0-5 16,2-10-8-16,5-2-3 16,5-5-3-16,-4-10 0 15,6-1-1-15,-2-5 2 16,-5 1 1-16,-1 2 1 15,-9 2 3-15,-1 2 6 16,-5 3 13-16,1 4 4 0,-2 1 2 16,0-2-7-16,0 0-16 15,0 0-6-15,2 6-9 16,-1 0-31-16,3 6-98 16,0-5-54-16,40 27-119 15,-19-34-49-15,10-5-113 16,-1 1 282-16</inkml:trace>
  <inkml:trace contextRef="#ctx0" brushRef="#br0" timeOffset="-115730.08">14531 11495 830 0,'0'-15'541'16,"-3"1"-57"-16,-5 3-113 16,-8 1-60-16,3 9-109 15,-4 1-55-15,0 10-79 16,0 2-25-16,4 5-39 0,6 2-10 15,5-1-8-15,7 2-2 16,5-1 3-16,2-1 5 16,7 0 5-16,-2-3 4 15,2-7 9-15,0 0 6 16,-7-6 10-16,0 1 3 16,-11 1 16-16,-7 2 1 15,-8 0-4-15,-9 0-12 16,1-2-90-16,1-3-58 15,6-2-160-15,8 1 0 0,13 0 161 16</inkml:trace>
  <inkml:trace contextRef="#ctx0" brushRef="#br0" timeOffset="-115329.36">14731 11609 1004 0,'0'5'493'16,"3"-5"-209"-16,4 1-59 16,3-1-1-16,5-7-88 0,2-4-36 15,5-10-44-15,4-5-13 16,-5-8-16-16,0 3-6 15,-12 4-3-15,-5 4 5 16,-12 9 8-16,-10 2 5 16,-7 7 7-16,-7 5 1 15,5 8-4-15,5 4-3 16,8 11-12-16,5 3-6 16,10 7-7-16,7 2 0 0,8-7 1 15,5-4 0-15,8-6 0 16,2-1-4-16,3-6-18 15,-3-4-61-15,2-6-139 16,2-3 136-16</inkml:trace>
  <inkml:trace contextRef="#ctx0" brushRef="#br0" timeOffset="-114812.46">16125 11439 1089 0,'-8'0'527'16,"-26"-4"-211"-16,24 1-99 16,0 2-7-16,-6 6-94 15,1 9-46-15,3 13-47 16,-4 2-10-16,10 7-10 15,1-2-3-15,5-9-1 16,10 1 0-16,4-11 1 16,5-2 3-16,7-10-1 15,-5-5 0-15,7-8 0 16,-4-6 0-16,-7-4 3 16,-3 2 2-16,-10-5 7 15,-4 2 4-15,-11 0 9 16,-5 2 1-16,-4 7-3 15,-9 0-2-15,1 6-11 0,4 4-5 16,4 2-13-16,9 3-15 16,6 0-98-16,5-1-63 15,14 6-165-15,6-3 200 16</inkml:trace>
  <inkml:trace contextRef="#ctx0" brushRef="#br0" timeOffset="-114536.9">16532 11223 1286 0,'-17'-15'610'15,"-4"4"-266"-15,-1 10-123 16,5 5-24-16,0 9-91 16,5 9-37-16,5 16-41 15,-1 9-13-15,11 23-12 16,0 6-2-16,0 0 0 15,9 1 2-15,-3-7 1 16,6-5 1-16,0-8-1 16,-7-8 1-16,0-14-66 15,-8-10-70-15,-1-14-212 16,-4-10-184-16,-20-19 325 16</inkml:trace>
  <inkml:trace contextRef="#ctx0" brushRef="#br0" timeOffset="-114388.33">16273 11569 1313 0,'25'-9'597'16,"8"-1"-245"-16,6 2-47 15,-6 2-68-15,-5 2-62 16,1 8-102-16,-3 0-25 16,9 6-163-16,5-3-120 15,8 0 146-15</inkml:trace>
  <inkml:trace contextRef="#ctx0" brushRef="#br0" timeOffset="-113832.7">17594 11645 1101 0,'6'1'505'0,"5"-1"-251"16,6-3-37-16,5-4 14 15,6-8-85-15,3-5-40 16,2-6-50-16,-2-1-10 16,-11-1-2-16,-6 0 6 15,-19 3 8-15,-9 2 0 16,-17 4-8-16,-3 4-11 16,-8 5-20-16,-2 3-6 15,4 9-6-15,8 2-3 0,11 8-7 16,4 1-3-16,15 11-1 15,1 5 0-15,9 11 7 16,7 5 2-16,1 4 4 16,6 6 2-16,2 5 5 15,3-1 4-15,1 1 7 16,0-6 1-16,-3-9-1 16,-4-4 0-16,-9-10-5 15,-7-4 0-15,-8-14 1 16,-8-5-20-16,-7-10-81 15,0-4-65-15,-2-13-160 16,1-7-393-16,7-20 475 16</inkml:trace>
  <inkml:trace contextRef="#ctx0" brushRef="#br0" timeOffset="-113535.35">17916 11456 973 0,'38'13'514'15,"-21"-2"-16"-15,-1 4-186 16,-5 7-72-16,-2 4-35 0,-4 4-113 16,-4 2-36-16,5-1-33 15,-5-5-5-15,1-9-2 16,3-6 1-16,-8-10 8 16,0-4 0-16,-5-8 0 15,-2-5-4-15,0-4-10 16,-3-3-5-16,-4-3-6 15,9-2-3-15,6-2-7 16,3-2-2-16,11 2-1 16,2 4-20-16,-7 5-77 15,9 6-53-15,-2 8-151 16,1 5-73-16,16 6 245 16</inkml:trace>
  <inkml:trace contextRef="#ctx0" brushRef="#br0" timeOffset="-113160.47">18326 11563 906 0,'16'12'464'0,"-13"-10"-68"0,-1-1-68 15,-4-5-41-15,1 3-53 16,0 0-111-16,-1-18-38 16,-42-25-39-16,28 30-13 15,-4 5-20-15,3 5-3 16,3 10-11-16,1 3-6 0,1 12-3 15,2 1 3-15,7 3 7 16,2 1 3-16,5-10 6 16,3-2 1-16,3-7 1 15,3-3 1-15,5-4-4 16,2 0 0-16,4-6-1 16,-3-5-1-16,-5 2 2 15,0 0 2-15,-11 6 9 16,3 2 3-16,-4 3 10 15,-3 1 4-15,4 4-5 16,-6-2-5-16,1 4-13 16,0 0-16-16,2-1-111 15,7 5-76-15,-1-9-173 16,1-4-152-16,5-3 333 16</inkml:trace>
  <inkml:trace contextRef="#ctx0" brushRef="#br0" timeOffset="-112968.23">18459 11503 965 0,'3'5'485'0,"4"0"-117"0,0 6-59 15,-2 8-58-15,-1 8-42 16,1 12-77-16,-5 4-29 16,0 14-36-16,-2 2-19 15,5-1-28-15,2-3-8 0,3-17-10 16,6-6-11-16,-8-17-99 15,0-6-58-15,-4-9-142 16,-2-9-46-16,5-16 226 16</inkml:trace>
  <inkml:trace contextRef="#ctx0" brushRef="#br0" timeOffset="-112698.16">18425 11459 1141 0,'22'8'514'0,"1"-7"-177"16,3-1-61-16,3 0-29 16,1 2-34-16,-4 4-91 15,0 3-29-15,-11 8-39 16,-4-1-14-16,-8 8-13 16,-5-1-2-16,-13 3 0 0,-5-1 0 15,-8-6-4-15,-5-3-5 16,2-5-29-16,4-7-25 15,7-4-81-15,8 0-57 16,8-4-137-16,2-2-86 16,15-8 251-16</inkml:trace>
  <inkml:trace contextRef="#ctx0" brushRef="#br0" timeOffset="-112373.31">18735 11306 772 0,'26'-15'470'0,"1"17"55"15,-4 8-171-15,-9 14-53 16,-4 11-40-16,-7 18-102 16,-1 4-39-16,-1 7-59 15,2-5-20-15,-1-18-23 16,-2-9-6-16,1-16-6 16,1-5-2-16,-2-16-5 15,2 1-3-15,2-13-7 16,-1-2-1-16,3 1 2 15,3-2 2-15,3 4 7 16,-4 2 1-16,0 7 4 16,0 0 4-16,-2 9 10 0,3 5 5 15,-3 5 17-15,0 5 4 16,-3 1-3-16,2 2-3 16,1 1-20-16,-3-4-25 15,3-1-116-15,-1-6-83 16,7 2-337-16,10 3 340 15</inkml:trace>
  <inkml:trace contextRef="#ctx0" brushRef="#br0" timeOffset="-111955.37">20226 11547 1183 0,'1'-11'566'0,"-1"-3"-250"16,-5-3-62-16,-5 3-5 15,-6 5-91-15,-5 6-45 16,-4 6-58-16,-1 7-15 16,1 9-22-16,-1 5-8 15,8 9-11-15,8 2-3 0,10-2-5 16,6 1-1-16,12-5 0 15,1-7 0-15,9-6-35 16,6-6-49-16,7-10-130 16,5-5-88-16,11-11 186 15</inkml:trace>
  <inkml:trace contextRef="#ctx0" brushRef="#br0" timeOffset="-111682.35">20509 11565 1110 0,'-8'9'513'0,"3"2"-167"15,-1 4-76-15,-2 6-22 16,3 2-33-16,8-1-72 16,5-1-33-16,7-6-49 15,2-3-18-15,5-11-24 16,3-2-7-16,3-10-6 0,2-4-3 16,-8-3-3-16,-7 3 0 15,-11-1-1-15,-5-1 1 16,-15 1 0-16,-8-6 0 15,-9 7-2-15,1 0-5 16,2 7-18-16,5 7-25 16,9 2-79-16,3 4-44 15,12 7-111-15,5 5-26 16,19 1 197-16</inkml:trace>
  <inkml:trace contextRef="#ctx0" brushRef="#br0" timeOffset="-111430.25">20835 11363 1158 0,'2'15'552'16,"-3"7"-261"-16,-2 15-57 15,0 7-23-15,-5 7-87 16,6 4-36-16,4-6-51 16,2-1-15-16,13-10-22 0,-3-11-33 15,6-11-95-15,-3-9-80 16,6-9 120-16</inkml:trace>
  <inkml:trace contextRef="#ctx0" brushRef="#br0" timeOffset="-111095.03">21018 11572 1189 0,'-2'19'573'15,"-2"0"-250"-15,3 0-71 16,4 7-14-16,-1-9-94 16,3-1-40-16,6-4-41 15,4-5-11-15,8 0-17 16,4-7-8-16,0-2-18 15,-2-9-5-15,-1-1-11 16,-4-3-12-16,-9-1-13 16,-4 7-1-16,-15-8 11 15,-6 4 10-15,-10 0 14 16,-7 0 1-16,0 6-1 16,3 4-1-16,5 2-6 15,5 1-10-15,3 3-73 16,4 0-56-16,10 5-135 15,3 3-95-15,18-2 236 0</inkml:trace>
  <inkml:trace contextRef="#ctx0" brushRef="#br0" timeOffset="-110805.33">21412 11687 1081 0,'18'6'520'0,"-4"3"-191"16,-4 1-11-16,-3 0-79 16,-6 0-46-16,1-1-69 15,0-3-25-15,-2 1-33 16,-1-4-8-16,-5-3-20 16,3-2-10-16,2 1-14 15,0 0-7-15,-2-14-7 16,0-4-3-16,-1-33-3 15,7 35 0-15,4-4-8 16,0 1-12-16,1 2-51 16,5 0-43-16,7 5-132 15,-4 2-84-15,14 5 208 16</inkml:trace>
  <inkml:trace contextRef="#ctx0" brushRef="#br0" timeOffset="-110578.45">21843 11619 1254 0,'3'4'563'16,"-2"2"-255"-16,-1 3-19 0,-1 4-62 15,-3 3-53-15,7 8-88 16,0-2-30-16,-1-3-40 15,7-2-9-15,-7-10-65 16,-3-4-52-16,4-3-111 16,-4-1-89-16,0 0 194 15</inkml:trace>
  <inkml:trace contextRef="#ctx0" brushRef="#br0" timeOffset="-110406.79">21681 11465 1113 0,'9'9'504'0,"3"-6"-175"16,1-1-61-16,0-1-32 15,1 1-54-15,0-1-115 16,2 0-93-16,6 0-185 0,0 3 140 16</inkml:trace>
  <inkml:trace contextRef="#ctx0" brushRef="#br0" timeOffset="-110064.33">21973 11568 1146 0,'-7'15'595'0,"7"2"-191"0,0 6-131 16,-8-2-27-16,8 4-117 15,-5 1-49-15,3-5-57 16,2 1-10-16,-2-5-8 15,2-5-4-15,0-9-4 16,1-3-5-16,2-8-8 16,1-5-2-16,0-6 3 15,1-3 2-15,2-2 10 16,0 2 3-16,4 5 7 16,1 4 5-16,0 9 11 15,-1 0 4-15,-1 6 5 16,0 4 1-16,-3 5-1 15,-3 5-4-15,1 4-7 16,1 1-7-16,3-1-10 0,2-5-24 16,1-6-111-16,1-3-66 15,1-6-203-15,1 4 236 16</inkml:trace>
  <inkml:trace contextRef="#ctx0" brushRef="#br0" timeOffset="-109607.45">22221 11778 856 0,'110'15'471'0,"-84"-15"-11"16,-1-4-169-16,-3-8-53 15,3 0-35-15,0-10-94 16,1-1-25-16,-7-5-39 16,-3 4-12-16,-14 5-4 15,-8-2 0-15,-8 5 1 16,-4-2-2-16,-2 7-5 15,6 3-2-15,0 7-9 16,2 0-5-16,-1 3-12 16,4 5-8-16,0 4-4 15,4 11 0-15,5 10 7 16,-3 10 5-16,7 13 7 16,-1 3 5-16,3 2 12 15,2-3 2-15,1-1 9 0,3-5 1 16,-1-7-1-1,2 0 0-15,-9-7 0 0,4-2-1 16,-8-4 0-16,0-5 1 16,-5-8 3-16,-6-4-2 15,-3-9-3-15,-2-5-4 16,-12-7-20-16,-2-5-13 16,-3-10-32-16,-4-2-18 15,15-2-25-15,3-2-3 0,17 5-12 16,4 1-9-16,13 7-59 15,5 3-58-15,10 9 142 16</inkml:trace>
  <inkml:trace contextRef="#ctx0" brushRef="#br2" timeOffset="-38720.64">15345 8516 267 0,'0'0'235'0,"0"0"37"15,-1 0-37-15,0 0-13 16,0 0-30-16,-11 1-17 16,-3 0-30-16,-25 1-10 15,28-2-21-15,2 0-8 16,7 0-25-16,2 2-17 15,5-1-24-15,-4-1-8 16,8 1-12-16,20 3 0 0,46 4-4 16,-35-8-4-16,1 0-2 15,-2-1 0-15,-1 1-1 16,2 1 0-16,-3 2 0 16,-7 1-1-16,-9 2 2 15,-5 0 0-15,-8-2 5 16,-4-1 10-16,-9-2 14 15,-4 0 2-15,-13-1 0 16,-6 0-9-16,-6-1-11 16,-3-2-4-16,2 0-6 15,-1 0-2-15,0 3-2 16,-1-1-2-16,1 0 1 16,-2-2 0-16,11-3 0 15,8 2 2-15,9 0-4 16,9 0-5-16,11 1-3 15,8 1-4-15,18 0 0 0,8 0 3 16,6 0 2-16,6 1-1 16,-5-1 5-16,2 0 1 15,-5 1 2-15,-6-2 1 16,-11 0 0-16,-6 1 1 16,-10 0 2-16,-4 2 1 15,-7 0 13-15,-7 0 3 16,-10 2 3-16,-4-1 0 15,-12 1-7-15,-3 0-3 16,-8 0-3-16,0-2-2 0,7 0-6 16,1 1 0-16,7-2-3 15,0 1-1-15,9-4-3 16,7 2-2-16,12 2-14 16,5 0-3-16,9 1-2 15,7 4 1-15,10 1 13 16,15 1 4-16,5-2 6 15,1 0 7-15,1-3 3 16,-4-1 1-16,-10 0-1 16,-7 1-1-16,-13-1 1 15,-9 3 3-15,-13-1 12 16,-8 0 2-16,-12 3 1 0,-6-3-2 16,-3-2-8-16,0-1-2 15,-1-5-2-15,0 0-1 16,0-1-4-16,-2-1-2 15,6 5-5-15,2-2-2 16,9 1-1-16,7 3-5 16,9-1-12-16,7-1-1 15,13 0 0-15,5-4 4 16,11 0 10-16,6-1 2 16,-1 3 8-16,3 2 2 15,-5 2 0-15,-1 2-1 0,-9 1-6 16,-5-1-1-16,-9 1-26 15,-9-3-45-15,-3 1-136 16,-6 3 6-16,-13 8 99 16</inkml:trace>
  <inkml:trace contextRef="#ctx0" brushRef="#br2" timeOffset="-36711.27">16123 8509 343 0,'-12'2'230'16,"2"3"23"-16,-3-1-35 15,-1 1-19-15,3-2-25 16,0-1-30-16,6 0-8 15,3 0-10-15,-1-2-6 0,1-2-17 16,1 1-11-16,1 0-14 16,0 0-7-16,0 0 0 15,6-1 1-15,12-2-7 16,30-7-3-16,-23 7-13 16,4 0-8-1,5-4-10-15,6 1-5 0,9 0-7 16,1 0-5-16,1 5-5 15,-9 0-2-15,-9 1 1 16,-5 0 0-16,-13 1 1 16,-1-2 0-16,-10 0 9 15,1 2 10-15,-12 0 5 16,-7 0 1-16,-5 7-7 16,-4-1-10-16,-6 1-7 15,-3 3 0-15,-11-3-3 16,-3-1 1-16,4 0-3 15,3-2 1-15,7-2-1 16,2-2 0-16,8 0-2 0,4 0-1 16,8-3-6-16,4 0-8 15,9-2-13-15,5 2-4 16,11 1 2-16,7 0 7 16,12-2 15-16,7 1 6 15,9-3 3-15,-4 0 2 16,1 0-1-16,-5 1 0 0,-4 5 1 15,1 0 1-15,-8 5 1 16,-1-3-1-16,-6 3-1 16,-2 0 0-16,-10-2 1 15,-4 1 3-15,-11-4 11 16,-4 0 2-16,-12 0 1 16,-6-4-1-16,-10-1-10 15,-5 1 0-15,-8-5-2 16,0 3-2-16,-5-5-3 15,0-2-1-15,1 8-5 16,-3 0 0-16,9 6-3 16,8 3-2-16,16 1-6 15,8 0-8-15,14 0-7 16,3-1-1-16,12 1 3 16,7 1 9-16,11-3 9 15,8 3 2-15,3-6 3 0,2 2 1 16,2-1 0-16,-1-1 0 15,2 0 0-15,4 0 2 16,2-1 0-16,-2-2 0 16,1-2 2-16,-8 2 0 15,-19-1 5-15,-7 2 3 16,-18 1 12-16,-8 1 0 16,-11 0-1-16,-8 1-3 0,-9 5-10 15,-2-3-2-15,-4 2-1 16,1-2 0-16,-3 0 0 15,-1-2 0-15,0 0 0 16,-1 0-2-16,4 2-3 16,-3-2-2-16,16 3 0 15,6-2-3-15,8-1-9 16,9 0-6-16,0-1-6 16,4-4-2-16,-4 3 6 15,27-1 4-15,43-2 6 16,-22 2 4-16,2-1 6 15,3 1 1-15,6-1 5 16,2 1 0-16,-10 2 0 16,-2 0 0-16,-14 0-1 15,-4 0 2-15,-4-1 1 0,-8-1 4 16,-10 1 9-16,-6 0 4 16,-11 1 4-16,-5-1-1 15,-9 1-8-15,-2 1-4 16,4 0-5-16,-2 0 0 15,4-1-3-15,-3-1-1 16,-1-1-2-16,7 0-1 16,8 1-5-16,7 3-7 0,2 0-8 15,-2-2-1-15,0 0 0 16,7 0 6-16,18 1 7 16,26 3 0-16,-14-4 2 15,-4-6 0-15,13 0 2 16,2 2 3-16,-9 2 1 15,-6 2 1-15,-16 1 4 16,-4 0 2-16,-13-1 8 16,-5-2 1-16,-14 2-5 15,-5 0-2-15,-9 3-12 16,-2 3-1-16,3-1 0 16,1-1-2-16,13 2-1 15,2-3 1-15,4-2 0 16,5 0 0-16,0-1-2 15,8 0-4-15,1-2-3 16,5 0-1-16,-7 1 3 0,0 0 2 16,0 0 3-16,0 0-2 15,1 0-1-15,13-2 0 16,8 0 3-16,32 0 1 16,-23 5 3-16,-2-2 2 15,-5 0 2-15,-6 0 2 16,-12-1 10-16,-6 2 3 15,-9-1 1-15,-8-1-2 0,-9-3-9 16,-2-3-2-16,-3-2-9 16,3-5-8-16,7 4-16 15,3-2-10-15,9 3-11 16,-6 1-2-16,7 1 4 16,0 1 2-16,4 5 8 15,7 5 5-15,0 1 11 16,-1 0-14-16,-1-2-66 15,-1 1-64-15,0-4-185 16,0 0 212-16</inkml:trace>
  <inkml:trace contextRef="#ctx0" brushRef="#br4" timeOffset="-28053.18">15217 7351 233 0,'-7'9'112'0,"3"-4"-28"0,1 2-14 15,1-4 17-15,2-3 22 16,0 2 43-16,0-2 10 15,0 0 5-15,-1-1-5 0,-1 0-13 16,1 0-5-16,0 0-19 16,0 0-11-16,0 1-32 15,0 0-18-15,-2 0-26 16,-5 2-8-16,4-1-9 16,0 0 1-16,3-1 6 15,0 0 1-15,0 0-3 16,0 0 2-16,0 0 2 15,0 0 4-15,0 0 12 16,1 0 4-16,0 0 5 16,17 7 2-16,36 4-4 15,-26-13-6-15,6-5-14 16,-2 4-5-16,10 2-5 16,-13-2-1-1,-1 1 1-15,21-1-2 0,9-2-3 16,-14-4-2-16,-10 4-4 15,-6 1 0-15,-6 3-3 0,-9 0-1 16,-7 1 1-16,-2 2 2 16,-6-1 7-16,2-1 3 15,0 0 2-15,0 0-2 16,-23 7-3-16,-33 30-1 16,22-26-1-16,-7-7-2 15,5 1-1-15,-2-1-3 16,-5 0-1-16,3 0-2 15,-5-2-2-15,5-2-1 16,11 0-3-16,8-2 0 0,10-1-3 16,5 3-3-16,6 2-11 15,1-1-2-15,9-1 2 16,9 0 3-16,13-7 10 16,10 1 3-16,9-3 1 15,3 0 1-15,-4 0 2 16,2 2 1-16,-1-1 0 15,1 4 1-15,1 1 0 16,0 3 0-16,-1-1 0 16,-2 0 0-16,-5 0-2 15,-3-1 1-15,-16 2-1 16,-8 0 1-16,-5 0 0 16,-6 2 1-16,-3-2 8 15,-3 4 5-15,-1-4 4 0,0 0 2 16,-12 3-5-1,-15-1-4-15,-37 0-4 0,20-2-1 16,-3 0-2-16,-1 0-2 16,1 5-2-16,1-3-2 15,8 1-3-15,2 2 0 16,16 2-4-16,5-1-2 0,10-3-8 16,3-3-5-16,5-5-1 15,4 3-1-15,14 2 7 16,7-2 6-16,12 2 3 15,5-8 2-15,7-2-1 16,7 6 0-16,6 1 2 16,-2 2 0-16,-6 0 2 15,-6-7 5-15,2 2 3 16,3 2 1-16,2 0 2 16,0 0-3-16,-10 2-3 15,-3-2 0-15,-10 3-1 16,-8 0 0-16,-8 1 2 15,-10 1 4-15,-7 2 6 16,0-1 2-16,-12 0 2 0,-3-2 0 16,-9-1-3-1,-6 1-2-15,-7-1-1 0,0-1-2 16,-9 0-4-16,-3 0-1 16,1 0-3-16,-1 1-1 15,8 1-2-15,3 0-1 16,7 1-2-16,12 3-3 15,12-2-13-15,4-1-7 16,9-1-2-16,4 2 0 16,5-2 10-16,14 0 7 15,11-3 5-15,6-3 0 0,6 0 3 16,0-1 2-16,0 4 0 16,0 0 0-16,1 3 1 15,-6 1 0-15,0 3 0 16,-7-2 0-16,-9 2 1 15,3-3 0-15,-10-1 2 16,-1 0 1-16,-10 0 2 16,-5 0 4-16,-10-1 10 15,-5-1 1-15,-13 0-1 16,-8 2-3-16,-4 0-12 16,-7 0-2-16,-7 0 0 15,1 0-1-15,-1 0-1 16,7 0-1-16,10 3-1 15,6-3-2-15,10 1-3 16,5 1-2-16,3-4-9 0,6 3-2 16,5 0-2-16,5 1 1 15,13 1 7-15,7-3 1 16,12 4 4-16,0-5 0 16,8-2 4-16,0 2 1 15,-1-4 2-15,5 3 2 16,-6 2-1-16,0 0 1 0,-6 3 0 15,-6 0 1 1,-10-3 1-16,-5 5 2 0,-12-3 3 16,-5 0 3-16,-5 0 6 15,-3-1 0-15,1-2-1 16,-1 0-2-16,-16-1-5 16,-35-3-1-16,24 3-1 15,-4 2-2-15,-1 1-1 16,-3-2-1-16,-1 1-3 15,6 0-1-15,5 0-3 16,10 0-5-16,6 2-10 16,10 2-5-16,8-2-1 15,5 2 1-15,18 0 10 16,2-2 3-16,9-2 6 16,5-5 0-16,4 2 4 15,2 0 0-15,-3 3 0 16,-1 1 9-16,-7 3 5 0,-6-1 1 15,-3-3 2-15,2 0-7 16,-6-5-3-16,-2 1 1 16,-10 0 3-16,-12 1 5 15,-12 2 4-15,-8 1-2 16,-8 1-3-16,-3 0-5 16,-2 0-6-16,3-1 2 15,1-4-3-15,0 0 0 0,6 0-1 16,0 2-2-16,11 0-4 15,6 2-2-15,3 1-9 16,4 0-3-16,-5-1 1 16,0 0 2-16,14 2 8 15,7 2 2-15,33 2 4 16,-32-7 0-16,7 1 2 16,4 0 0-16,-10-1 3 15,0 2 1-15,-16-1 4 16,-6 0 3-16,-6 0 3 15,-3 2 0-15,-11-2-11 16,-1 4-18-16,-6-4-78 16,6-2-53-16,6-1-126 15,1-1-68-15,7 1 213 16</inkml:trace>
  <inkml:trace contextRef="#ctx0" brushRef="#br3" timeOffset="-23319.57">14733 7776 169 0,'-8'2'149'0,"4"1"66"16,0 0-12-16,-1-6-11 15,2 3-6-15,2-1-31 16,0 0-13-16,0 0-23 16,1 0-8-16,0 0-8 15,0 0-3-15,0 0-11 16,0 0-5-16,0 0-15 16,13 1-7-16,15 0-10 15,37 1-5-15,-17-1-8 16,5-3-2-16,-4-2-3 15,0-2-2-15,-1 0-2 16,-4-2-4-16,3 6-7 16,-5 2-2-16,-8 1-2 15,1 6-2-15,-13 0 0 0,-4 0 0 16,-8 2 7-16,-5-2 7 16,-9 0 11-16,-3-1 3 15,-8 1-1-15,-3-2-4 16,-3 1-8-16,-3-2-3 0,-5-2-4 15,0-2 3 1,-3 1 3-16,-3-3 1 0,4 0-3 16,1 1-4-16,0 1-9 15,5 3-3-15,2-2-5 16,4 3-3-16,5-3-4 16,7 0-3-16,2 0-5 15,-1-3-4-15,7 3-7 16,3 0 0-16,5 0 10 15,12 6 4-15,-2-3 10 16,3-1 4-16,8 0-1 16,-1-2 0-16,14-1 0 15,0-4-2-15,10 3-2 16,3-6 0-16,6 5 1 16,-6 2 0-16,-4-5 1 15,-6 6 2-15,-15-4 1 16,-3 1 2-16,-17-1 6 15,-3 1 8-15,-14 1 10 16,-3 1 3-16,-12-3-3 16,-6 1-8-16,-11 2-12 0,-6 0-1 15,-8 1-4-15,-3 1-1 16,1 0-1-16,3 2-2 16,7 1-1-16,3-1 0 15,7-3 0-15,3 1-1 16,1-1 0-16,9-3-1 0,6 2-1 15,2-3-2-15,10 3-10 16,-1 2-7 0,8 0-9-16,-4-1-2 0,5 0 5 15,18 2 5-15,41-1 10 16,-21-5 1-16,9-2 4 16,10 3 3-16,7 1 2 15,1 1 1-15,-9 1 1 16,-2 0 0-16,-5 0 4 15,-3 0 1-15,4 0 2 16,-5 1 0-16,-9-1 1 16,-4 2 1-16,-13-2 4 15,-9-2 3-15,-14 2 13 16,-6 0 2-16,-15 0-1 16,-5-1-4-16,-10 1-15 15,-5 0-4-15,-2 1-4 0,0 2-1 16,6 0 1-16,3-2 0 15,5 1-2-15,3 0 0 16,13-2-2-16,-2 0-1 16,13 1-3-16,2 2-5 15,5-3-5-15,-6 0 0 16,15-1 1-16,45-6 5 0,-11 3 5 16,3-1 3-1,4 1 1-15,-1 2 1 0,-9 2 1 16,-6-1 0-16,-9 1 0 15,-7 1 0-15,-15 0-55 16,-2 1-70-16,-16 0-53 16,-10 1 87-16</inkml:trace>
  <inkml:trace contextRef="#ctx0" brushRef="#br3" timeOffset="-20020.47">16403 7776 264 0,'-6'0'157'0,"-7"0"-31"15,1 0-42-15,0 1-57 16,-3-2-14-16,1 1 22 16,0 0 26-16,2-2 45 15,3 1 21-15,4-2 18 16,1 1-6-16,3-1-2 16,0 2-4-16,0 0-8 15,-1 0-4-15,2 0-8 16,0-1-4-16,0 2-13 15,0-1-8-15,0 0-19 0,2 0-6 16,15-2-4-16,30-5-1 16,-28 7-3-16,-3-1-2 15,2 2-11-15,1 4-5 16,0 4-6-16,-3-3-5 16,8 1-6-16,-2-4-2 15,7-3-3-15,5 0-2 16,-2-3 1-16,3 1 1 0,-1 0 9 15,-3-1 3-15,0 2 3 16,-3 0-2-16,-1 1-6 16,1 1-4-16,0 0-3 15,0-1 0-15,-8-2 0 16,-1 2-3-16,-4 0-1 16,-1 1-2-16,7 0-3 15,-3 1 0-15,2 0-2 16,1 0 0-16,-1 1 0 15,-4 0 0-15,6 0-1 16,0 0 2-16,-1-2-1 16,-1 1 0-16,-1-1 2 15,-3-3-2-15,2 1 1 16,-2 2-2-16,4-1 0 16,1 1 0-16,3 0-1 15,0-1 0-15,3 1 0 0,0 0 0 16,-2 0 0-16,1 4 2 15,-4 0-1-15,-2 1 2 16,-6 2 0-16,-1-2 0 16,0-1 0-16,1-4-1 15,4 2 1-15,2-2-1 16,4 2 2-16,0 0-1 16,0-2 1-16,-3 1 2 0,-4-1 2 15,0 0 1-15,-1 0 1 16,-2-1-1-16,2 1 3 15,-2 2 2-15,1 0 2 16,1-1-1-16,-1 0-1 16,2-2-2-16,2-2-3 15,0 0 0-15,3 0-4 16,-8 0-1-16,-2-1 0 16,2 3-3-16,0 0 1 15,2 2-1-15,0 3-1 16,-2-3 0-16,-3 0-1 15,3 1 1-15,-1-2-1 16,3 0 0-16,-2 1 2 16,2-1-2-16,-1 0 2 0,-5 0-1 15,2-2 0-15,-2 3 0 16,1-1-1 0,-1 0 1-16,1 0 0 0,-1-1-1 15,0 2 1-15,1-1 0 16,0 1-1-16,0 0 1 15,-2-1-2-15,0 0 1 16,-3 0 1-16,0 0-1 16,1-1 1-16,1 2-1 0,1-1 1 15,-1 1-1-15,1-1 1 16,0 0-2-16,-1 1 2 16,-3-2-1-16,1 1-1 15,-2 0 2-15,-2 1-2 16,-2-1 1-16,0 0 2 15,0 0-3-15,0 0 3 16,0 0-2-16,0 0 1 16,0 0 0-16,0 0 1 15,0 0 1-15,0 0-1 16,0 0 1-16,0 0-1 16,0 0 1-16,0 0 2 15,0 0 0-15,0 0 1 16,0 0 0-16,0 0-3 15,3 0 0-15,8 2-2 16,0 1-1-16,0-2 0 0,29 2-1 16,-29-6 1-16,4-1 0 15,-3 2-1-15,3 1 2 16,-2 1-1-16,-3 0 0 16,1-2 0-16,0 1-1 15,-1-2 1-15,0 0-1 16,3 3 1-16,-7-3 0 0,2 1 0 15,3-1 0-15,-2 0 0 16,2 3 0-16,-3-1 0 16,-3 1 0-16,-5-1 1 15,3 0-1-15,-3 1 0 16,0 0 1-16,0 0-2 16,0 0 1-16,0 0-1 15,0 0 0-15,0 0 1 16,0-1 0-16,4 1-1 15,4 0 0-15,-3 0 1 16,-1 0 0-16,3 0-1 16,-3 0 1-16,4 0-1 15,-2 0 0-15,1 0 1 16,-1-1-1-16,1 0 2 16,1 0-1-16,-1 0-1 15,3 0 0-15,-1 0 0 0,1-2 0 16,28-5 1-16,-28 4-1 15,2 1 0-15,0 0 1 16,0-1-1-16,1 2 0 16,-3 0 0-16,-1 0 1 15,0 0 0-15,-2 0-1 16,4 0 1-16,-1 1-1 16,2-1 0-16,4 2 0 0,-1-1 0 15,0 0 0-15,0 1 0 16,-5-1 0-16,-1 1 0 15,0 1 0-15,-5 0 1 16,2 1 0-16,-6-2 7 16,-1-1 1-16,0 1 1 15,-4-1 2-15,-23 1-5 16,-39 3-2-16,29 2-2 16,-2 1-1-16,4 1 0 15,2-1 0-15,5-1 0 16,-1-3 0-16,5-2 0 15,2-1 0-15,0 0 0 16,2-1 0-16,-1-1 0 16,-1 2 0-16,9 1-1 15,1 0-1-15,-4-2 1 16,4 1 0-16,-4-4 0 0,-3-1 1 16,4 2 0-16,-4-2-1 15,-8 2 0-15,0 1-1 16,-4 0 1-16,-3 1-1 15,2 3 0-15,0 0-1 16,1 3 1-16,0-3 0 16,3 0 0-16,1-1 1 0,5 0 0 15,2 0-1-15,6-1 1 16,1 1-1-16,-6-2 0 16,-1 0 2-16,-7 1-1 15,-9-1-1-15,8 2 1 16,-1 0-1-16,1 0 0 15,5 2 0-15,0-2-1 16,1 0 0-16,3 4-1 16,3-1-1-16,5 2 0 15,4 1 0-15,1-4 1 16,2 0 1-16,-1-2 3 16,1 0-1-16,-1-1 2 15,-1 0-2-15,-6-1 0 16,0 0 0-16,-1 2 0 15,1 0-1-15,2 2-2 16,-2 0 0-16,6 0-3 16,1-2 0-16,7 0-5 0,3 0 0 15,2-2 0-15,-6 1 0 16,2 0 5-16,22-1-1 16,31-3 2-16,-24 3-1 15,1 0 1-15,3 1 0 16,7-2 1-16,6 3 0 15,1-3 1-15,2 1 0 16,-8 1 1-16,-2-3 1 0,4 3 0 16,-1 1 0-16,6-1 0 15,-3 1 0-15,-1 0 1 16,1-2-1-16,2 1 0 16,3 0 0-16,-13 0 0 15,-4 0 0-15,-6 0 0 16,-5 0 1-16,6-1 0 15,1 1 0-15,1-3 0 16,0 2-1-16,0 2 0 16,-5-1 1-16,-2 0 0 15,-2 1-1-15,-1 0 1 16,0 1 0-16,0 1-1 16,1-1 0-16,2 0 1 15,-2-1-1-15,-3 0 2 16,0-1 0-16,-5-3 1 15,-2 2 1-15,-4 0-1 0,-7-1 0 16,-2 3 0 0,1 0-2-16,-1-1 0 0,0 1 0 15,0 0-1-15,0 0 0 16,0 0 0-16,0 0 1 16,0 0-1-16,0 0 1 15,0 0 0-15,0 0 0 16,0 0 3-16,0 0 0 0,0 0 0 15,0 0 0-15,0 0-4 16,0 0 0-16,0 0 0 16,0 0 0-16,0 0-1 15,0 0 0-15,0 0 1 16,0 0-14-16,0 0-72 16,0 0-39-16,0 0-104 15,0 0-51-15,0 0 183 16</inkml:trace>
  <inkml:trace contextRef="#ctx0" brushRef="#br0" timeOffset="-13464.02">10156 9700 763 0,'-58'9'359'16,"41"-9"-140"-1,5 6-14-15,1 1-41 0,3-7-21 16,3 4-35-16,1 0-17 15,10-4-21-15,4 0-11 16,9 0-17-16,6-4-2 0,4 1-9 16,7-5-6-16,4-3-8 15,2 7-3-15,1-3-2 16,-4 5 0-16,-6 2 2 16,-7-3 3-16,-14 3 18 15,-3 1 10-15,-9 2 23 16,2 1 7-16,-9 7-4 15,-1 1-5-15,1 6-20 16,-3 2-6-16,6-1-12 16,2 4-5-16,0 1-8 15,6 6-3-15,-4 2-5 16,0 1-2-16,5-3-1 16,-7-1-1-16,6-4 0 15,0-1-2-15,-4-5 1 16,4 0-2-16,-3-8-3 15,2-1-11-15,1-6-92 16,-1-5-64-16,3-6-210 0,-1-5 226 16</inkml:trace>
  <inkml:trace contextRef="#ctx0" brushRef="#br0" timeOffset="-13011.23">11026 9936 665 0,'-5'-11'410'15,"2"0"-37"-15,-8-5-119 16,5 2-2-16,0-1-66 16,-5 2-33-16,5 8-50 15,-3 4-19-15,-2 3-32 16,-2 8-14-16,0 8-22 0,-3 4-9 15,4 9-12-15,9-3-5 16,5 1-9-16,1-2-1 16,14-5 2-16,-3-3 3 15,9-6 4-15,2-6-22 16,-1-5-133-16,9-2-114 16,1-12 165-16</inkml:trace>
  <inkml:trace contextRef="#ctx0" brushRef="#br0" timeOffset="-12818.31">11240 9764 986 0,'-5'-9'403'0,"-2"4"-230"16,3 3-73-16,1 1-34 15,-1-4-31-15,4 5-38 16,0 0-6-16,0 0 1 15,0 0 4-15,0 0 4 16,0 0-2-16,0 4-30 16,1 0-56-16,1 3-290 15,-2 1 255-15</inkml:trace>
  <inkml:trace contextRef="#ctx0" brushRef="#br0" timeOffset="-12413.55">11233 9844 876 0,'0'0'452'0,"0"0"-179"15,0 0-31-15,0 0-1 0,0 0-78 16,0 0-23-16,-1 0-43 16,-1 0-16-16,1 0-30 15,-12 1-15-15,1 11-21 16,-27 28-8-16,33-18-9 15,4 2-6-15,7-1-8 16,3-1-1-16,8-7 1 16,1-3 1-16,5-8 7 15,2-4 3-15,1-11 5 16,2-4 0-16,-6-9 4 16,-1-6 2-16,-10-2 4 15,-1 1 4-15,-12 7 9 16,-7 4 1-16,-12 6 1 15,-6 2-4-15,1 6-8 16,-1 2-5-16,5 8-8 16,2 8-6-16,4 6-12 0,3 4-24 15,10-1-88-15,3-3-66 16,8-6-201-16,8-4 242 16</inkml:trace>
  <inkml:trace contextRef="#ctx0" brushRef="#br0" timeOffset="-12189.82">11451 9677 1084 0,'2'2'529'16,"0"5"-214"-16,-6 8-83 16,-3 4-10-16,4 19-79 15,3 4-38-15,5 11-48 16,1 1-13-16,0-3-25 15,0-7-10-15,1-14-11 16,5-4-5-16,-2-14-66 16,-2-6-61-16,11-8-194 15,-5-9 199-15</inkml:trace>
  <inkml:trace contextRef="#ctx0" brushRef="#br0" timeOffset="-11657.12">11602 9870 971 0,'-5'2'507'16,"2"5"-153"-16,-1 13-111 16,1 5 0-16,2 2-77 0,4 3-34 15,4-6-50-15,2-4-19 16,5-6-26-16,2-5-10 16,0-9-16-16,0-2-4 15,2-9-3-15,-3-4 3 16,-3-3 3-16,-3-3 4 15,-11-1 9-15,-6 2 0 0,-12 4 1 16,-1 4-3 0,-9 8-11-16,-2 1-3 0,5 9-9 15,-1 2-4-15,15 4-6 16,3 0-5-16,8-3-5 16,2-2 0-16,7-3 3 15,6 1 4-15,6-5 0 16,6 0-3-16,1-3-7 15,-1-3 0-15,2 1 7 16,1-1 6-16,-1 2 11 16,2 0 1-16,2 3 2 15,2 4 2-15,-11 5 9 16,4 3 8-16,-8 3 13 16,-7 0 7-16,1 1 7 0,-7-2-1 15,-4-1-3-15,0-2-1 16,-3-6-5-16,2-1 1 15,-4-5-4-15,3 1-6 16,0 0-14-16,0 0-10 16,-1-2-11-16,-6-17-6 15,-1-31-16-15,21 22-17 16,-6 2-65-16,4 2-57 16,0 10-135-16,-1 8-78 15,14 7 235-15</inkml:trace>
  <inkml:trace contextRef="#ctx0" brushRef="#br0" timeOffset="-11348.29">12156 9867 908 0,'1'-1'468'0,"-4"-1"-128"16,-3 1-8-16,5 0-46 16,0 0-58-16,-10 1-87 15,-7 1-32-15,-28 6-52 16,32-2-22-16,11 3-27 15,2 6-8-15,7 3-11 16,4 3 0-16,3 0 7 16,5-4 4-16,3-1 11 15,-1-3 6-15,-3 0 14 16,-2-1 9-16,-5-2 14 16,-3 0 8-16,-10-3 6 0,-4 0-5 15,-9-1-17-15,-1 1-12 16,-2-2-30-16,2 0-34 15,1-4-112-15,4-2-76 16,7-1-150-16,4 0 213 16</inkml:trace>
  <inkml:trace contextRef="#ctx0" brushRef="#br0" timeOffset="-9928.6">19599 9409 760 0,'-6'-15'371'0,"-1"7"-105"15,-3 3-48-15,-4 4-33 16,-3 4-40-16,-2 9-61 16,-6 5-12-16,-1 14-22 15,2 6-9-15,8 13-11 16,4 4-5-16,13 3-5 15,-1 2-5-15,7-10-7 16,7-1-5-16,5-12-4 16,5-8-1-16,5-11 5 0,1-7 7 15,3-10 8-15,3-1 3 16,-4-13 3-16,-3-6 3 16,-12-6 14-16,-5-4 10 15,-12 3 7-15,-7 5 1 16,-13 2-9-16,-2 4-9 15,-7 7-13-15,1 0-8 16,0 8-15-16,0 1-7 0,2 4-13 16,-2 3-24-16,11 3-73 15,4-1-61-15,10 4-222 16,8-1 249-16</inkml:trace>
  <inkml:trace contextRef="#ctx0" brushRef="#br0" timeOffset="-8742.32">20642 9657 369 0,'0'0'287'0,"0"0"90"16,0-1-69-16,0 0-39 16,0 0-40-16,0 0-81 15,-1-1-30-15,0 1-50 16,0 0-18-16,-11 1-24 15,-6 5-8-15,-25 25-11 16,30-5-2-16,7 2-5 16,6 3-5-16,10-3-4 15,5-5 0-15,8-3 1 16,4-1-6-16,3-7-98 16,4-4-82-16,2-7 117 15</inkml:trace>
  <inkml:trace contextRef="#ctx0" brushRef="#br0" timeOffset="-8488.97">20935 9745 998 0,'-7'-6'448'0,"5"7"-198"0,1 2-44 16,-1 6-35-16,2 5-27 16,1-2-35-16,3 2-17 15,4-1-24-15,3-4-13 16,1-3-23-16,-1-2-7 15,5-6-13-15,3-2-2 16,-3-8-1-16,1 1 1 0,-9-4 5 16,-1-4 3-16,-9 1 5 15,-7-1 0-15,-9 1-4 16,-2 5-3-16,-4 9-9 16,1 0-5-16,4 5-7 15,-6 3-25-15,7 5-52 16,3 4-37-16,4 4-108 15,9 0-63-15,9-1 185 16</inkml:trace>
  <inkml:trace contextRef="#ctx0" brushRef="#br0" timeOffset="-8189.89">21173 9429 937 0,'-1'0'431'16,"1"1"-194"-16,1 8 7 16,-1 10-54-16,1 6-17 0,-3 16-32 15,-1 5-22-15,1 11-49 16,-1-1-23-16,4-8-34 15,3-3-11-15,6-14-7 16,3-5-23-16,2-7-85 16,1-5-59-16,-1-11-210 15,-1-3 233-15</inkml:trace>
  <inkml:trace contextRef="#ctx0" brushRef="#br0" timeOffset="-7862.58">21360 9664 944 0,'6'7'454'0,"-6"5"-120"16,3 7-67-16,-2 4-12 15,3 2-43-15,-4-3-76 16,7-3-30-16,-1-7-43 0,-1-5-16 16,11-1-23-16,-5-6-10 15,1-5-7-15,3 1-2 16,-2-8 1-16,-4-2 1 15,-1-5 2-15,-5 3 1 16,-6-5-2-16,-3 1-3 16,-6 3-3-16,-2-3-2 15,-8 6-2-15,-5 2-4 16,1 9-6-16,-1 3-6 16,6 9-32-16,5 1-24 0,5 4-54 15,9-1-35-15,11 2-75 16,9 0-41-16,3-7-130 15,1-2 244-15</inkml:trace>
  <inkml:trace contextRef="#ctx0" brushRef="#br0" timeOffset="-7553.24">21586 9654 430 0,'17'2'325'0,"-5"6"61"15,0 6-41-15,-2 4-67 16,-3-1-26-16,-1 7-46 16,-1-7-19-16,1 2-35 0,-2 1-18 15,-1-12-34-15,2 2-18 16,-4-5-32-16,0-4-11 16,-1-2-13-16,0 0-3 15,-1 0-6-15,0-7-5 16,1-14-8-16,4-27-3 15,4 21-2-15,2-2-3 16,0 2-30-16,1 4-31 16,0 7-91-16,-1 5-55 0,2 6-137 15,0 5-150-15,4 5 326 16</inkml:trace>
  <inkml:trace contextRef="#ctx0" brushRef="#br0" timeOffset="-7198.8">22036 9619 823 0,'-2'1'485'16,"-2"-1"-128"-16,-1-1-70 15,4 0-52-15,0-1-76 16,0 1-21-16,-2 0-47 16,-7-1-20-16,2 2-31 15,-1 0-10-15,3 1-12 16,4-1-5-16,-2 1-5 15,-1 7 0-15,-3 6 3 0,-7 27 3 16,16-25 9-16,6 5 5 16,1-1 4-16,5-1 2 15,2-2 2-15,-5-7 1 16,-4-1 6-16,-3-3 3 16,-3-2 4-16,0 1 1 15,-7-4-6-15,-2 1-6 16,-3-1-17-16,1 0-8 15,-2-1-56-15,0 0-48 0,-3-2-128 16,-2 1-81-16,-4 1 183 16</inkml:trace>
  <inkml:trace contextRef="#ctx0" brushRef="#br1" timeOffset="-1410.82">15005 8920 630 0,'-33'-35'325'0,"32"31"-72"15,-1-4-16-15,-2 1-19 16,4 2-30-16,-4-3-41 0,4 2-14 16,-2 0-24-16,1 0-13 15,-3 3-28-15,3 1-14 16,1 1-24-16,0 0-9 15,0 1-11-15,0-1-3 16,17 0-1-16,33 0 0 16,-18-1 0-16,4 3 0 15,2-1 0-15,6 0-2 0,3 4 0 16,1-2-2-16,-1-1 1 16,-1-1 0-16,-5-2 0 15,-15-1 1-15,-12 1 0 16,-7 1 7-16,-15 1 16 15,6 5 5-15,-11 2 2 16,-6-1-4-16,-11 1-15 16,-11-6-3-16,-4 0-2 15,-1 7-1-15,0-7 1 16,4 4 0-16,2 2-3 16,1-7 0-16,8 3-4 15,2 0 5-15,7 0 4 16,10-1 0-16,7-1-3 15,7-1-7-15,10-1-5 16,-6-3-2-16,14 3 3 0,3-1 2 16,13 2 0-16,8 5 2 15,2-4-2-15,3 0 1 16,9 0-1-16,1-2 1 16,-7-5 0-16,0 5 0 15,-17-4 1-15,-5 1 0 16,-11 2 2-16,-12 0 6 15,-13 3 10-15,-6-1 3 0,-6 0 3 16,-7 3-5-16,-8-3-9 16,-8-3 0-16,-15-2-4 15,-1-6 1-15,-2 1-3 16,2 2-1-16,12 4-2 16,5-1-1-16,15 2-1 15,9 3 0-15,12-1-1 16,4 1-1-16,11 1-3 15,4-2-3-15,17-1 1 16,10 2 1-16,8-2 3 16,3-3 1-16,4 5 1 15,-5 0-1-15,-10 7 1 16,-5 2-2-16,-10 2-88 16,4 4-95-16,3 6 117 15</inkml:trace>
  <inkml:trace contextRef="#ctx0" brushRef="#br1" timeOffset="1728.5">15842 9487 605 0,'-21'-2'300'15,"0"3"-73"-15,-5 6-26 16,2 0-16-16,-1 4-24 16,4-2-37-16,3-1-11 0,7-5-13 15,3-3-4-15,8-1-23 16,3-2-6-16,9-3-10 15,4-3-3-15,10 0 5 16,0-2 0-16,6 1 0 16,0 3-2-16,1 2-9 15,-4 1-6-15,-1 1-14 16,-5-1-4-16,-5 2-9 16,3-1-1-16,2 1 2 15,7-1 3-15,-4-3 8 16,1 0 4-16,-5 1 0 15,-3 0-3-15,-3 1-5 16,-2 0-4-16,-3-2-2 16,0 2-3-16,-1 3-5 0,1 1-1 15,1 0-3-15,2 1-1 16,2-1 1-16,0 0-1 16,-1-2 0-16,1 1 0 15,-2-1 0-15,0 1-1 16,0-1 1-16,-3 1 0 0,0 1-1 15,1 1 0-15,3 2-1 16,3-1 1-16,2-2-1 16,0 0-1-16,-4 0 1 15,-2 1 0-15,-5 3-1 16,3-4 1-16,-2 2 1 16,0 0-1-16,1 0 1 15,-5 0 0-15,3-1-1 16,-2-1 1-16,-2 0-2 15,1-2 1-15,-3 2-1 16,-3 0 0-16,0 0 0 16,0 0 0-16,0 0 2 15,0 0 1-15,0 0 3 16,0 0-9-16,-1 0-49 16,-20 2-31-16,-39 3-48 15,21-3-8-15,2 3-5 16,0 1 5-16,-4 6 7 0,3 1 5 15,1 2 41-15,1 1 24 16,5-4 40-16,-1-3 16 16,1-6 15-16,-3-3 13 15,1-2 30-15,5-4 15 16,4 1 25-16,6 1 4 16,5 1 0-16,-2 1-3 15,2 2-11-15,2-1-7 16,-3-1-20-16,2 2-7 0,1 0-17 15,-3 1-7-15,6 0-8 16,-1-1-3-16,8 0-9 16,5 0-3-16,8 2-4 15,11 1-3-15,8 1 3 16,6-3 0-16,12 0 0 16,2-1 1-16,7-2 0 15,4 1 1-15,-7-1 0 16,1 2 2-16,-9 3-1 15,-5-1 1-15,-11 0 1 16,-12-1 0-16,-8 2 6 16,-3 1 4-16,-18-1 8 15,-4 0 2-15,-16 2 0 16,-10-3-4-16,-4-1-6 16,-4 0-2-16,-3-1-4 0,2 0 0 15,-1 1-2 1,-5-1-1-16,10 1-1 0,4-1 0 15,11 0-2-15,14 0-1 16,2 0-2-16,4 0-11 16,14 0-10-16,1 0 0 15,12-1 1-15,11 0 9 0,9-2 6 16,9-2 3 0,18-1 1-16,6-3 0 0,14-3 3 15,-5-1 2-15,3 3 1 16,-3 2 1-16,-10 6 2 15,4 1 0-15,-9 1-1 16,-4 0 0-16,-16 1-1 16,-9-1 0-16,-13 1 3 15,-10 0 9-15,-14-3 8 16,-12 0 1-16,-20-4 0 16,-10 1-8-16,-12 3-8 15,0-1-1-15,-3 0-3 16,2 2-1-16,3-1-1 15,-2 2 0-15,0 0 0 16,0 0 0-16,4-1-1 16,10 1-1-16,15-2-2 15,10-2-3-15,11 3-17 16,9-3-3-16,12-3-3 0,9 1 2 16,19-2 14-16,10 4 4 15,6 1 3-15,7 1 1 16,4-1 3-16,-3 0 0 15,14 2 1-15,-1 1 0 16,2 4 2-16,2 1 0 16,-8 0 2-16,-5 0 0 0,-5-2-1 15,-8 0 0-15,-9-2 0 16,-11 1 1-16,-18 0 4 16,-10-2 9-16,-18 2 7 15,-7-2 1-15,-15 0-1 16,-2-2-8-16,-12-2-4 15,-5 0-2-15,-6-1-4 16,2 2-1-16,0 1-1 16,-8 2-1-16,-5 3 0 15,-4-1-1-15,6 3-2 16,16-2-1-16,20-3-3 16,11 1-2-16,11-1-19 15,6-3-2-15,16 1-1 16,5-2 1-16,18 3 17 15,9 1 4-15,13 1 1 16,7-1 3-16,2-2 0 0,6-2 1 16,-6-2 1-16,1 3 1 15,7 2 0-15,-11 0 0 16,1 4 0-16,-16-1 0 16,-20 0 1-16,-6 3 1 15,-18-5 2-15,-3 0 1 16,-5 0 14-16,1-3 3 0,-2 1 2 15,0 1 1-15,-21 0-11 16,-45-4-3-16,22 3 1 16,-10-1-2-16,3 7-2 15,5-1-2-15,9-3-4 16,10 0-4-16,12-2-8 16,6-2-7-16,16 4-6 15,7 3 1-15,13-2 4 16,9 1 6-16,15-2 5 15,4 0 0-15,10 0 3 16,-2 0 1-16,3 0 1 16,-3-1 0-16,0-5 2 15,5 5 0-15,-10-2 0 16,-1 3 1-16,-16 1 0 16,-9-1 1-16,-20 3 7 15,-11-5 3-15,-14 2 4 16,-9 1 1-16,-6 0-6 0,-5 3-3 15,-3-2-3-15,2-3-2 16,6-3-3-16,3 1 1 16,6 2-2-16,1-2-1 15,6 3-1-15,5 0 0 16,2 0-4-16,0 0-1 16,6 1-3-16,4 2 0 0,-4-3 2 15,0 0 2 1,11 1 4-16,6 0 0 0,32 2 1 15,-28-5 0-15,-3 2 1 16,-5 0 0-16,-8 0 6 16,-5 4 3-16,-13-1 2 15,-5-1 3-15,-17-2-5 16,-3 1-1-16,-11-1-2 16,2 1-2-16,2 2-1 15,-7-1-2-15,7 0 0 16,-1 0-1-16,8 0-3 15,14 1-3-15,15-1-10 16,6 0-4-16,12 0 2 16,4 1 1-16,9 0 10 15,5 2 3-15,2 2 1 16,-1-3 0-16,2 4 1 0,-7-3 0 16,-8 2 1-16,1 2 0 15,-10-3 0-15,3 0 2 16,-2-3 1-16,-2-2 3 15,-4 1 5-15,-3-2 1 16,1 0 1-16,0 0-2 16,-3 0-5-16,-16 0-2 15,-37 5-3-15,23-3-1 16,-6 2 1-16,9-1-1 0,6 1-1 16,7-2-1-16,8-1-2 15,3 1-1-15,6-2-5 16,1 0-1-16,0 0-2 15,0-1-1-15,0 0 1 16,0 0-32-16,14 1-72 16,0-1-40-16,30 1-83 15,-25 1-13-15,1 1 3 16,-1 0 5-16,-5 4 165 16</inkml:trace>
  <inkml:trace contextRef="#ctx0" brushRef="#br1" timeOffset="2498.06">17076 9452 511 0,'-15'-1'258'0,"-4"1"-82"15,3 2-13-15,-2 2-19 16,2 0-19-16,4-2-17 15,-3 1-2-15,5-1-10 0,1-2-3 16,1 1-5-16,4-1-4 16,1 1-9-16,-6-3-4 15,9-1-5-15,0 2-7 16,4-3-9-16,-4 3-4 16,0 0-6-16,21-2-1 15,44-4-8-15,-23 2-4 16,8-2-8-16,-3-1-3 0,0 6-6 15,-1 1-2-15,-5 2-3 16,-5 3-1-16,-11 1 1 16,-10 1 2-16,-14-1 14 15,-3 0 8-15,-19-4 10 16,-6 1 2-16,-12 1-9 16,-6 0-5-16,-6 0-9 15,-6 2-3-15,2-1-6 16,5-1-2-16,9 3-2 15,6-3 0-15,21 1 4 16,2 0 0-16,8-4-5 16,8 0-2-16,8-3-4 15,0 1-1-15,13 1 2 16,5 0 0-16,3 1-3 16,6 3-8-16,4 2-141 0,-5-1-96 15,-1 6 149 1</inkml:trace>
  <inkml:trace contextRef="#ctx0" brushRef="#br0" timeOffset="31106.54">8903 13678 271 0,'0'-1'223'0,"0"-3"67"0,1-3-38 15,-1 4-48-15,0 0-19 16,0 2-38-16,0 0-15 15,0 0-23-15,0-1-6 16,7 0-7-16,-2 2-5 16,1 6-16-16,-2 22-8 15,22 36-22-15,-26-33-9 16,1-6-13-16,0-5-5 16,2-9-6-16,-1-7 1 15,0-1 4-15,-4 0 1 0,0-4-5 16,1 0-4-16,-1-4-10 15,-3-20-4-15,3-33-1 16,8 27-1-16,12-1-1 16,-6 0 2-16,2 7 1 15,-3 3 1-15,4 8 9 16,3 6 9-16,-2 11 16 16,3 8 8-16,-8 16 11 15,-3 3 0-15,-3 4-5 16,-1 1-4-16,-2-3-14 15,-2-6-6-15,0-8-9 16,1-4-1-16,-1-11-2 16,0 0 0-16,0-10-6 15,0 6-1-15,0-3-5 16,3-22-1-16,12-26 0 0,-3 28 1 16,3 7 1-16,1 5 2 15,-2 6 1-15,-2 2 2 16,-3 4 4-16,-1 0 3 15,0 5 12-15,0 1 5 16,-2 6 7-16,-1 4 2 16,-2 2-5-16,1 2-4 0,-4-4-9 15,3 0-4-15,-2-5-9 16,-1-4-4-16,0-6-81 16,0-1-55-16,2-4-127 15,-2 3-97-15,0 0 231 16</inkml:trace>
  <inkml:trace contextRef="#ctx0" brushRef="#br0" timeOffset="31275.54">9426 13678 556 0,'18'2'422'15,"-10"5"42"-15,1 10-153 16,0 2-27-16,-3 5-68 16,8 2-32-16,-9-4-65 15,-2-1-30-15,1-10-48 16,-3-3-19-16,0-7-82 15,-3-9-54-15,-4-5-137 16,2-5-96-16,-4-6 218 0</inkml:trace>
  <inkml:trace contextRef="#ctx0" brushRef="#br0" timeOffset="31726.37">9378 13548 682 0,'5'-6'430'0,"6"6"-36"16,-1 1-138-16,3 3-14 15,5 3-65-15,-5-1-28 16,-3 0-56-16,1-3-23 0,0 1-40 16,3 2-14-16,3 1-11 15,1 2-2-15,1 2-3 16,-1 1-3-16,0 5 1 16,-3 1 2-16,-7 0 3 15,-5-3 4-15,-4-1 6 16,-2-3 0-16,0-1 4 15,0-3 1-15,1-5-4 16,1-1-1-16,0-1-10 16,1-1-4-16,0 0-6 15,0 0-1-15,3-8 2 16,-1-9 2-16,42-25 3 16,-30 30 1-16,-1 4 8 15,1 1 7-15,-5 7 26 16,3 2 21-16,-5 9 24 0,-1 2 10 15,-4 8 3-15,-2 1-11 16,-2 0-21-16,-2 0-16 16,3-1-27-16,0-5-12 15,2-4-12-15,0-4-22 16,1-5-107-16,2 2-55 16,2-5-148-16,4-1-67 15,-1-10 260-15</inkml:trace>
  <inkml:trace contextRef="#ctx0" brushRef="#br0" timeOffset="32323.45">10553 13539 1395 0,'-23'-3'604'16,"6"2"-346"-16,9-1-57 15,4 1-5-15,11 2-89 16,4 0-42-16,12 2-45 15,10 3-4-15,8-5-6 16,6-1-3-16,8 0-2 16,-1-2-1-16,-6 2-28 0,-8 0-50 15,-10 2-144-15,-17 0-100 16,-17 6 185-16</inkml:trace>
  <inkml:trace contextRef="#ctx0" brushRef="#br0" timeOffset="32500.07">10625 13691 685 0,'-24'4'411'16,"11"-1"9"-16,5 0-131 16,10 0-68-16,3 0-35 0,12 0-62 15,5-2-14-15,5-1-27 16,5-2-21-16,-1-1-32 16,0 0-10-16,-4-1-32 15,-2 3-64-15,-11-1-177 16,-4-2-225-16,-12 0 291 15</inkml:trace>
  <inkml:trace contextRef="#ctx0" brushRef="#br0" timeOffset="32694.71">10664 13457 1043 0,'-2'-1'542'15,"2"1"-157"-15,4 9-133 16,-1 2-9-16,3 11-89 0,0 5-40 15,-1 7-63-15,2 11-17 16,-1 2-19-16,3 1-10 16,4-6-66-16,-1-9-56 15,2-14-155-15,-4-9-123 16,-2-21 247-16</inkml:trace>
  <inkml:trace contextRef="#ctx0" brushRef="#br0" timeOffset="32888.82">10802 13415 1491 0,'4'7'651'0,"-1"12"-354"15,0 6-21-15,-3 13-86 16,4 9-58-16,1 9-71 16,5 0-18-16,1-7-24 15,2-8-11-15,1-16-15 16,0-6-58-16,4-13-155 15,-5-7-76-15,11-14 158 16</inkml:trace>
  <inkml:trace contextRef="#ctx0" brushRef="#br0" timeOffset="33362.8">11694 13678 1325 0,'-8'-5'569'0,"-13"-5"-253"16,-25-10-76-16,29 22-15 15,1 2-50-15,8 4-92 16,3 4-31-16,5 1-38 16,6 2-7-16,9 0-9 15,5 0-2-15,7-8-4 16,2-3-1-16,-1-7-2 16,0-6-1-16,-5-7 2 15,-3-1 4-15,-15-6 9 16,-9 1 5-16,-13-1 5 15,-7 3 0-15,-6 7-5 16,-2 2-1-16,0 9-2 16,1 3-4-16,6 8-6 15,6 7-8-15,10 4-15 16,5 1-29-16,14-3-109 16,7-2-82-16,15-11-299 0,11-4 340 15</inkml:trace>
  <inkml:trace contextRef="#ctx0" brushRef="#br0" timeOffset="33582.14">12079 13362 1089 0,'-16'-1'615'0,"-3"-3"-109"0,1 8-226 16,3 6-34-16,-1 8-116 15,6 9-48-15,2 10-49 16,4 3-10-16,9 16-12 15,-1 3-3-15,8-2-2 16,5 2-2-16,-6-14-2 16,4-4 0-16,-3-10-13 15,-4-5-54-15,-3-8-148 16,-5-8-94-16,-4-11 170 16</inkml:trace>
  <inkml:trace contextRef="#ctx0" brushRef="#br0" timeOffset="33724.79">11822 13624 846 0,'21'-20'488'0,"0"13"21"0,7-2-215 15,-2 3-68-15,6 6-54 16,4 1-101-16,8 5-22 16,5 4-158-16,3 2-165 15,2 11 178-15</inkml:trace>
  <inkml:trace contextRef="#ctx0" brushRef="#br0" timeOffset="34113.56">12690 13645 1508 0,'-1'-2'572'0,"0"1"-346"16,0 0-51-16,0 1-18 15,0 0-7-15,1 7-77 16,2 13-29-16,10 32-25 16,-3-29-4-16,-1-4-8 15,2-3-1-15,-3-6 0 16,-4-6 3-16,-5-4 12 15,-5-3-1-15,-7-10 1 0,-2-2-3 16,-4-10-13-16,3-3-2 16,5-6-3-16,4-1-5 15,7-1-4-15,2 2-2 16,12 7-7-16,0 1-24 16,9 12-103-16,2 3-61 15,-1 11-85-15,4 8 155 0</inkml:trace>
  <inkml:trace contextRef="#ctx0" brushRef="#br0" timeOffset="34481.37">12995 13578 1253 0,'-8'-2'611'15,"3"2"-263"-15,2 3-89 16,1 1-18-16,0 8-97 15,-2 4-41-15,2 7-44 16,2 2-15-16,7-3-22 16,-1-3-7-16,10-5-10 15,-2-8-4-15,8-4-4 16,2-4-2-16,2-7-4 0,0-4-1 16,-8-8-3-16,-5-2 0 15,-13 0 5-15,-4-1 1 16,-14 5 1-16,-4 0-1 15,-9 6-6-15,-1 3-8 16,3 10-24-16,4 5-16 16,9 6-53-16,5 5-41 15,6 1-103-15,2-1-86 16,11 2 216-16</inkml:trace>
  <inkml:trace contextRef="#ctx0" brushRef="#br0" timeOffset="34829.99">13308 13536 1029 0,'17'2'502'0,"-8"-2"-155"15,-4 7 0-15,-5 4-71 16,-1-1-39-16,-1 6-85 16,0-1-34-16,2 1-53 15,4 0-18-15,3-3-28 16,9-2-9-16,-3-2-7 15,-2-5-3-15,6-2-1 16,-12-4-3-16,6-4-3 0,2-3 1 16,-12-5 2-16,2-1 1 15,-5-5 3-15,-8 0-1 16,2 2-7-16,-3-2-2 16,-12 7-2-16,-1 1 1 15,-6 4 4-15,1 5-2 16,2 3-17-16,6 5-17 15,4 5-43-15,6 1-26 16,11 0-62-16,8-1-42 0,8 0-167 16,5-3 241-16</inkml:trace>
  <inkml:trace contextRef="#ctx0" brushRef="#br0" timeOffset="35292.37">13564 13527 878 0,'12'5'522'15,"-5"5"-116"-15,-2 3-70 16,-2 6-38-16,-3 4-94 16,0-2-48-16,0 0-69 15,0-6-28-15,-2-8-36 16,0-4-6-16,0-3-10 16,0-1-8-16,2 0-15 15,0 0-5-15,0-5-2 16,3-8 4-16,-1-3 8 0,11-28 3 15,-4 33 4-15,-1 0 2 16,7 8 2-16,2 2 0 16,3 7 7-16,-1 6 5 15,-4 5 16-15,-1 6 5 16,-6-2 0-16,-2-3-3 16,0-3-16-16,-1-3-6 15,-1-4-7-15,-1-4-1 16,1-3-7-16,0-3-5 0,1-6-28 15,0-2-8-15,0-7-2 16,-1-2 2-16,3 1 30 16,-1 1 11-16,3 6 7 15,1 4 4-15,-1 2 5 16,-4 5 5-16,5 8 23 16,-1 6 12-16,-1 10 11 15,1 3 0-15,-5 1-22 16,3-5-12-16,2-5-47 15,6-6-68-15,4-11-169 16,0-5-67-16,17-11 178 16</inkml:trace>
  <inkml:trace contextRef="#ctx0" brushRef="#br0" timeOffset="35544.43">14182 13501 1534 0,'-9'-1'664'15,"-5"1"-366"-15,-1 0-12 16,0 5-95-16,2 5-52 16,4 5-70-16,2 1-23 15,8 5-23-15,5-2-9 0,6 4-7 16,5-1 0 0,1-4-2-16,-2-2 0 0,-1-3 2 15,-4 1-2-15,-7-3 1 16,-2-2 2-16,-5 0 0 15,-4-2-12-15,-6-3-68 16,-2 0-48-16,-6 0-133 16,-5-3-53-16,4-1 190 15</inkml:trace>
  <inkml:trace contextRef="#ctx0" brushRef="#br0" timeOffset="36024.83">15898 13338 1321 0,'-15'-25'578'16,"9"4"-318"-16,-9 2-35 15,6 7 5-15,-3 9-79 16,-4 3-47-16,-1 11-59 15,1 10-14-15,2 16-17 16,1 9-6-16,8 19-4 16,7 7-2-16,6 8-1 15,1 0 1-15,2-5 0 16,-3-8 1-16,0-14 0 16,-1-12-1-16,-3-13-1 15,-1-5-13-15,-5-14-88 16,-1 0-65-16,-9-11-202 15,-6-8-44-15,-4-18 248 0</inkml:trace>
  <inkml:trace contextRef="#ctx0" brushRef="#br0" timeOffset="36614.11">15516 13572 996 0,'26'-6'478'0,"6"0"-221"16,3 3-66-16,6 0-13 15,2-3-69-15,3 4-22 16,6-1-30-16,-6 4-12 0,-5 8-19 16,-4 0-7-16,-18 7-4 15,-1 1 2-15,-16 1 3 16,-2 4 0-16,-4 0 2 16,1-2 1-16,3-1 0 15,1-4-2-15,3-6-8 16,-2-1-4-16,2-7-8 15,2-2-2-15,9-6-2 16,-1-5 0-16,7-5-1 16,-3-2 2-16,-10-2 2 15,-1 0 1-15,-8 3 1 16,-5 0 0-16,-10 4 2 16,-4 0 1-16,-4 5 0 15,-6-2 1-15,11 11-2 0,-2 3-1 16,1 4 1-16,7 5-1 15,0-8-1-15,10 3-4 16,8-3-5 0,11 1-1-16,8-3 0 0,-2 0 3 15,12-2 3-15,0 0 1 16,7 6 1-16,3-1 0 16,-2 9 3-16,-4 2 2 15,-6 3 7-15,-4 1 5 0,-8-5 17 16,-4-2 12-16,-9-4 28 15,-5-2 15-15,-5-4 14 16,-5-2-2-16,-2-3-24 16,-3-3-21-16,3-8-35 15,1-2-15-15,6-7-14 16,3 0-5-16,7-5-24 16,6 4-41-16,9-1-120 15,3 6-78-15,13 12 162 16</inkml:trace>
  <inkml:trace contextRef="#ctx0" brushRef="#br0" timeOffset="37157.37">17445 13698 888 0,'-5'-5'514'0,"8"-4"33"0,-3-7-335 15,4-3-13-15,-4-4-62 16,-6-1-44-16,1 5-40 15,-8 5-3-15,-4 4 2 16,0 7-6-16,-8 5-19 16,3 4-7-16,4 13-11 15,-4 4-4-15,10 8-2 16,2 2 0-16,7-2 0 16,4-1-1-16,10-9-1 15,8-1 0-15,4-13 0 16,6-5-1-16,-5-8 0 15,-4-7 0-15,1-5 1 16,-3-2 3-16,2 1 5 16,-2 2 4-16,-6 6 16 0,0 7 9 15,-7 4 16-15,-1 4 4 16,-7 7-5-16,0 1-5 16,-2 6-17-16,-1-2-7 15,6 0-15-15,6-4-6 16,-4-8-103-16,6-4-74 15,2-9-163-15,-2-4-81 0,14-8 261 16</inkml:trace>
  <inkml:trace contextRef="#ctx0" brushRef="#br0" timeOffset="37388.75">17621 13417 1077 0,'2'3'584'16,"3"-1"-129"-16,2 8-155 15,-2 7-18-15,-1 6-90 16,-2 9-51-16,-2 14-71 16,-2 3-19-16,2 1-28 15,5-4-10-15,3-15-11 16,1-7-4-16,2-15-55 16,4-3-53-16,-1-13-102 15,1-8-52-15,-1-7-131 16,-2-6 245-16</inkml:trace>
  <inkml:trace contextRef="#ctx0" brushRef="#br0" timeOffset="37552.17">17815 13384 1184 0,'11'-2'545'16,"3"11"-195"-16,-5 9-37 16,-2 15-49-16,-4 7-41 15,0 12-92-15,2 3-38 0,-4-2-49 16,4-1-16-16,0-14-21 15,2-7-6-15,3-10-41 16,1-6-53-16,0-12-140 16,0-4-71-16,12-11 177 15</inkml:trace>
  <inkml:trace contextRef="#ctx0" brushRef="#br0" timeOffset="38042.93">18974 13699 1351 0,'-12'-12'634'0,"8"-3"-192"16,-8-9-280-16,-3-4-8 16,-1 1-54-16,-7 1-37 15,4 8-36-15,-8 3-9 16,0 9-12-16,0 6-6 0,1 16-11 16,8 9-1-16,4 12-1 15,3 3 4-15,8-2 6 16,4-2 2-16,10-12 1 15,6-3 0-15,5-13 0 16,7-6-1-16,2-8 0 16,2-5 0-16,-2-6 1 15,-4-2 2-15,-9 1 5 16,-4 3 5-16,-9 7 12 16,-2 3 7-16,-2 10 12 15,-6 2 3-15,5 11-4 16,-1 2-6-16,1 0-15 15,5-1-9-15,0-8-32 16,5-2-55-16,-3-7-141 16,5-4-60-16,9-9 152 0</inkml:trace>
  <inkml:trace contextRef="#ctx0" brushRef="#br0" timeOffset="38262.43">19177 13596 1057 0,'-10'-11'667'0,"0"6"44"16,-5 4-436-16,2 4-33 0,-3 5-107 15,0 5-49 1,5 7-56-16,-1 2-15 0,10 6-11 16,4 0-4-16,10 0-2 15,8-2-5-15,6-7-8 16,6-5-37-16,4-12-116 15,3-5-90-15,3-17 148 16</inkml:trace>
  <inkml:trace contextRef="#ctx0" brushRef="#br0" timeOffset="38484.14">19442 13430 1354 0,'-3'15'637'15,"-1"-2"-290"-15,-4 11-131 16,7 6-18-16,-2 11-100 0,2 7-34 16,3 2-33-16,0-1-9 15,6-10-13-15,-2-9-8 16,3-14-39-16,2-8-43 16,3-8-97-16,-4-6-69 15,-2-6-227-15,-5 0 299 16</inkml:trace>
  <inkml:trace contextRef="#ctx0" brushRef="#br0" timeOffset="38788.53">19343 13566 1222 0,'10'1'531'0,"0"2"-283"16,7 5-2-16,-3-3-62 15,4-2-51-15,2 0-72 16,1-2-23-16,8 0-28 15,0-1-5-15,0 0-4 16,-1 2-2-16,-4 5-1 16,-3 5-1-16,-8 3 3 15,-2 3 1-15,-4 0 7 16,-4 0 3-16,-1 2 22 16,-2 0 16-16,0-2 17 15,-1-4 1-15,0-6-21 16,0-2-15-16,-1-6-56 0,0-3-67 15,0 2-148-15,1 0 147 16</inkml:trace>
  <inkml:trace contextRef="#ctx0" brushRef="#br0" timeOffset="38923.49">19633 13453 1304 0,'-3'12'557'0,"3"-5"-219"16,0 2-86-16,2-3-29 15,0-2-49-15,3 5-116 16,1-2-53-16,2 2-163 16,2 8-1-16,5 6 74 15</inkml:trace>
  <inkml:trace contextRef="#ctx0" brushRef="#br0" timeOffset="39264.89">19828 13684 1294 0,'4'-1'582'0,"2"-1"-276"15,-2 3-85-15,10 4-2 16,-6 7-66-16,1 5-39 15,3 9-56-15,-10 2-14 16,11 3-18-16,-1-5-6 16,-5-9-9-16,1-6-1 15,-4-10-3-15,3-3-1 16,0-7 2-16,3-6 0 16,-2-8-3-16,-3-5-3 0,4 1-49 15,-3-2-37-15,2 6-124 16,2 5-36-16,11 9 147 15</inkml:trace>
  <inkml:trace contextRef="#ctx0" brushRef="#br0" timeOffset="39487.87">20261 13691 1583 0,'1'3'648'0,"-3"6"-354"16,-1 2-92-16,0 7-44 15,-1 4-47-15,4 2-78 0,1-2-17 16,2-7-18-16,2-5-50 16,3-8-111-16,-1-2-64 15,0-9-180-15,-5-4-175 16,-2-5 386-16</inkml:trace>
  <inkml:trace contextRef="#ctx0" brushRef="#br0" timeOffset="39632.68">20143 13585 1040 0,'-3'-7'534'0,"2"1"-172"0,6 6-123 16,3 2-42-16,8 1-86 15,4 1-36-15,4-2-71 16,3-2-80-16,6 6 52 15</inkml:trace>
  <inkml:trace contextRef="#ctx0" brushRef="#br0" timeOffset="39862.05">20588 13538 1378 0,'-10'6'638'0,"-1"4"-249"16,3 8-183-16,2 6-23 16,-2 11-74-16,5 6-41 15,5 6-48-15,3 2-8 16,5-7-9-16,5-6-4 16,4-16-60-16,2-7-45 15,4-7-125-15,-4-9-58 16,-1-14 178-16</inkml:trace>
  <inkml:trace contextRef="#ctx0" brushRef="#br0" timeOffset="40040.86">20475 13643 1355 0,'1'4'608'15,"4"0"-289"-15,7 2-104 16,7 1 1-16,4-1-85 15,0-3-50-15,4-2-80 16,1-1-72-16,1-2-171 16,4 1 155-16</inkml:trace>
  <inkml:trace contextRef="#ctx0" brushRef="#br0" timeOffset="40246.44">20888 13697 1359 0,'-15'10'608'16,"6"2"-234"-16,1 3-114 15,5 2-80-15,4-2-44 16,-5 3-93-16,4-1-26 0,8 1-22 16,-5-1-46-16,9-5-120 15,-2-2-75-15,-2-10-234 16,4-4 294-16</inkml:trace>
  <inkml:trace contextRef="#ctx0" brushRef="#br0" timeOffset="40410.24">20836 13630 897 0,'-10'-14'541'16,"8"7"-57"-16,1 3-205 15,4 3-41-15,5 4-89 16,4 1-43-16,1 2-57 15,2 1-30-15,5-2-135 16,2 1-96-16,7 1 127 16</inkml:trace>
  <inkml:trace contextRef="#ctx0" brushRef="#br0" timeOffset="40741.55">21029 13831 1288 0,'-6'18'551'16,"9"-9"-247"-16,4 0-82 16,5-8-42-16,4-1-45 0,5-10-83 15,2-2-16 1,2-8-11-16,-5-1-4 0,-3 1-12 16,-4-1-2-16,-6 6 3 15,-6 0 1-15,-7 4 2 16,-4 3 3-16,-3 2-3 15,-1 4 0-15,2 2-3 16,1 4 1-16,-3 5 3 16,1 3 1-16,-2 6 9 15,1 1-1-15,4 3-3 16,0-1-4-16,6 2-13 16,4-4-4-16,8-4-48 15,7 0-47-15,9-8-153 16,3-3-120-16,10-15 226 15</inkml:trace>
  <inkml:trace contextRef="#ctx0" brushRef="#br0" timeOffset="40996.13">21499 13634 1400 0,'-19'2'620'15,"5"11"-254"-15,5 2-100 16,-1 4-67-16,5 2-43 15,1 2-82-15,3 1-27 16,3 1-21-16,0-4-1 0,4-2-1 16,-2 0 1-16,5-3 6 15,-7-1 2-15,-2-3 3 16,-3 0-1-16,-6-1-10 16,-5-7-6-16,-1 0-46 15,-5-4-44-15,-5-2-133 16,5 2-79-16,-5-6 169 15</inkml:trace>
  <inkml:trace contextRef="#ctx0" brushRef="#br0" timeOffset="50979.23">9207 15115 370 0,'-1'0'230'0,"-1"-1"32"16,0 0-31-16,1 0-3 15,-3 0-19-15,3-1-45 16,0 1-20-16,0 0-21 16,0 0-8-16,0 1-15 15,0 0-3-15,1 7-15 16,3 18-6-16,7 31-16 15,-4-28-10-15,2-1-17 16,0-6-8-16,-2-5-10 16,0-1-4-16,-4-12-1 15,-1 5-1-15,-1-8-2 16,0-4-2-16,-2-4-5 16,-1-5-5-16,-2-6-4 15,4-2 1-15,3-3 2 0,4-1 1 16,3 1 4-16,1 2 0 15,7 6 2-15,-1 4 0 16,4 5 2-16,-1 4 2 16,-2 7 8-16,0 3 7 15,-2 8 15-15,0 3 5 16,-4 2 0-16,-2 3-3 16,-1-3-12-16,-6-1-6 15,0-3-9-15,-2-8-1 16,-1-2-3-16,-3-4 0 0,4-4-3 15,1 1-3 1,-1 1-5-16,0-1-2 0,0 0-4 16,0 0 0-16,5-11 2 15,-4-6 2-15,36-27 4 16,-28 27 2-16,-1 4 1 16,-4 2 2-16,5 5 1 15,-2 3 1-15,-2 4 5 16,5 3 1-16,-2 5 10 15,0 0 7-15,0 6 13 16,0 1 5-16,-3 1-2 16,2 2-4-16,-5-2-15 15,0 0-4-15,0-8-9 16,-1 0-2-16,0-6-71 16,3-1-66-16,0-4-183 0,-4 2 114 15,1-2 88-15</inkml:trace>
  <inkml:trace contextRef="#ctx0" brushRef="#br0" timeOffset="51155.29">9750 15095 977 0,'7'10'465'16,"-3"7"-92"-16,-1 2-93 0,1 6-8 16,-3 3-30-16,1-1-100 15,1-5-44-15,1-3-58 16,-1-5-20-16,0-5-48 15,-2-4-57-15,0-9-124 16,0-2-84-16,-2-7 171 16</inkml:trace>
  <inkml:trace contextRef="#ctx0" brushRef="#br0" timeOffset="51596.37">9660 15022 918 0,'0'-4'437'15,"4"-1"-208"-15,3 4-86 16,3 0-18-16,7 0-56 16,5 2-6-16,3 3 2 0,3 1 5 15,4 6 7-15,-3 1 5 16,-2 3-2-16,-2 3-3 16,-12 3-5-16,2 5-4 15,-6-1-7-15,-3 2-5 16,5-5-14-16,-8-2-6 15,-3-8-12-15,-1-5-3 16,-3-3-5-16,1-4-3 0,3-2-12 16,0 0-6-16,0 1-12 15,0 0 0-15,8-15 7 16,19-31 3-16,-17 28 6 16,-3 2 1-16,0 5 1 15,3 2 2-15,0 8 3 16,3 2 3-16,0 7 17 15,-3 4 11-15,-1 8 20 16,-4 3 5-16,-1 5-8 16,-3-4-11-16,0-3-21 15,3-3-11-15,-3-5-74 16,5-4-56-16,4-6-168 16,2-3-93-16,13-19 234 15</inkml:trace>
  <inkml:trace contextRef="#ctx0" brushRef="#br0" timeOffset="52024.3">10972 15057 1316 0,'-13'0'541'0,"10"0"-310"16,-2 1-5-16,1 0-47 15,3-1-42-15,1 0-77 16,0 0-25-16,0 0-20 16,23 5-4-16,36 1-5 15,-23-6-1-15,5-3-1 0,5-2-1 16,-7 2 3-16,-3 1-38 15,-9 0-138-15,-7 2-101 16,-15 6 149-16</inkml:trace>
  <inkml:trace contextRef="#ctx0" brushRef="#br0" timeOffset="52216.66">10926 15229 1213 0,'-5'5'531'0,"5"1"-286"0,11-2-100 15,3-3-12 1,-8 0-42-16,2 0-13 0,33 2-23 16,0-7-11-16,11 0-19 15,-12-2-6-15,-8 0-9 16,-1 3-15-16,-11-3-131 16,-5 1-89-16,-10-10 130 15</inkml:trace>
  <inkml:trace contextRef="#ctx0" brushRef="#br0" timeOffset="52433.64">11037 14930 1065 0,'-10'-9'459'0,"15"12"-171"0,-1 1-31 16,1 6 24-16,-2 4-19 15,-3 8-81-15,-2 6-46 16,3 11-65-16,3 2-24 15,1 6-28-15,7 1-9 16,0-5-30-16,-1-6-43 16,2-14-103-16,-2-5-77 15,-1-18-184-15,1-6 261 0</inkml:trace>
  <inkml:trace contextRef="#ctx0" brushRef="#br0" timeOffset="52635.35">11171 14891 1135 0,'-1'-13'540'0,"3"17"-146"16,3 6-79-16,-4 9-37 15,-1 10-43-15,-2 15-96 16,-2 7-42-16,-1 7-54 16,1 4-14-16,1 3-17 15,3-8-6-15,7-15-50 16,3-10-44-16,3-14-115 15,3-9-78-15,8-7 172 0</inkml:trace>
  <inkml:trace contextRef="#ctx0" brushRef="#br0" timeOffset="53134.48">11963 15072 1131 0,'-11'-14'535'15,"3"5"-242"-15,2 7-61 16,1 4-7-16,-1 16-73 16,-3 8-36-16,-2 12-50 15,26-16-19 32,-7-11-22-47,-3-5-8 0,-3-4-10 0,-1-1-2 0,-1-1-2 0,0 0-2 0,20 9-3 0,59 13-2 16,-18-40-6-16,-43-13 0 15,-12 4 4-15,-6 2 5 16,-17 5 6-16,-2 4 2 16,-11 5 2-16,-2 4-2 15,6 8-1-15,-4 7-3 16,11 10-5-16,5 0-5 16,4 4-55-16,9-1-53 15,7-6-157-15,9-1-109 0,23-15 232 16</inkml:trace>
  <inkml:trace contextRef="#ctx0" brushRef="#br0" timeOffset="53353.53">12382 14835 1210 0,'-15'-10'609'15,"-4"3"-236"-15,4 9-104 16,-4 9-44-16,3 12-103 15,1 9-35-15,5 24-35 16,4 11-6-16,9 19-13 16,3 1-6-16,8-11-15 15,7-8-5-15,7-17-3 16,-1-8-3-16,-3-10-47 0,-2-6-57 16,-9-16-154-16,-3-10-93 15,-8-10 207 1</inkml:trace>
  <inkml:trace contextRef="#ctx0" brushRef="#br0" timeOffset="53514.2">12154 15080 1235 0,'5'-12'584'0,"5"1"-266"0,6 2-68 16,6 3-17-16,7 1-91 15,1 2-40-15,12 2-61 16,1 0-17-16,5 1-91 15,1 0-91-15,6 3 99 16</inkml:trace>
  <inkml:trace contextRef="#ctx0" brushRef="#br0" timeOffset="54149.9">13398 15126 1154 0,'4'11'472'0,"-4"-2"-212"16,0-3-86-16,0-1-16 15,1-3-22-15,4-2-76 16,-5-1-25-16,0 0-17 16,1-3-3-16,7-24-5 15,30-31-1-15,-33 30 10 16,-5-3 9-16,-12 7 19 15,-4 4 10-15,-14 3 2 16,-4 5-4-16,-6 8-13 16,0 5-7-16,9 8-14 15,6 3-6-15,13 6-11 16,9 4-4-16,10 7 0 16,9 3 2-16,8 6 5 15,4 0 2-15,1 3 6 16,1 0 5-16,-1-3 11 0,-4 1 3 15,-5-6 3-15,-4 0 0 16,-6 0-2-16,-3-6 2 16,-3 0 1-16,-5-2 0 15,-2-5-1-15,-4-1-2 16,-2-6-7-16,-7-3-6 16,-9-8-17-16,-4-1-23 15,-7-7-65-15,8-4-48 16,8-4-134-16,6-6-76 0,15-5 213 15</inkml:trace>
  <inkml:trace contextRef="#ctx0" brushRef="#br0" timeOffset="54553.83">13788 15094 1025 0,'10'-2'566'15,"-9"-1"-27"-15,-4-5-334 16,-4 1-7-16,-6-1-62 16,-1-2-40-16,-1 0-44 15,-1 1-10-15,-1 4-16 16,-2 3-9-16,-1 3-11 16,1 5-6-16,3 7-3 15,5 2-3-15,7 3 0 0,3 2 3 16,5 0 1-16,2-2-1 15,4-7 2-15,2-1-2 16,3-10 1-16,5-1 0 16,1-7 1-16,-3-3 1 15,-1-3 2-15,-2-1 1 16,-1 2 5-16,-1 2 5 16,-4 7 11-16,-2 4 8 0,-3 4 15 15,-1 2 1-15,2 7-7 16,-1-1-7-16,4 5-21 15,3-3-5-15,0-5-82 16,4-1-72-16,1-11-166 16,3-7 178-16</inkml:trace>
  <inkml:trace contextRef="#ctx0" brushRef="#br0" timeOffset="54749.3">14002 14793 1266 0,'-5'8'618'16,"5"4"-208"-16,-3 10-164 16,-5 6-18-16,4 15-87 0,1 4-52 15,4 5-53-15,4-2-11 16,8-12-24-16,2-6-4 16,8-11-27-16,4-8-27 15,-1-10-83-15,1-5-67 16,-6-10-192-16,0-4 245 15</inkml:trace>
  <inkml:trace contextRef="#ctx0" brushRef="#br0" timeOffset="54935.32">13931 14901 1185 0,'-6'0'573'0,"1"-1"-198"0,6 1-178 16,-1 0-4-16,0 0-80 15,0 0-41-15,18 5-43 16,28 2-12-16,-12-13-9 16,1 0-57-16,8 3-174 15,-1 1-115-15,-3 13 183 16</inkml:trace>
  <inkml:trace contextRef="#ctx0" brushRef="#br0" timeOffset="55237.12">14285 15061 1305 0,'1'5'526'0,"4"-2"-326"0,0-3-47 15,6-3-39-15,3-3-41 16,7-8-52-16,0-2-7 16,3-3-3-16,0-1 0 15,-16 4-1-15,-8-1 23 16,-5 8 44-16,-7 1 15 15,0 8 26-15,3 3-13 0,-12 6-31 16,0 2-14-16,3 3-22 16,5 6-10-16,7 1-17 15,4-1-9-15,5 5-36 16,7-7-55-16,9-3-128 16,8-4-77-16,13-14-211 15,7-9 308-15</inkml:trace>
  <inkml:trace contextRef="#ctx0" brushRef="#br0" timeOffset="55473.21">14689 14893 1209 0,'-14'4'569'0,"-1"6"-186"16,-5 2-82-16,4 3-55 16,-2 4-39-16,9 3-79 15,5 2-33-15,4-2-42 16,5-1-10-16,3-4-12 0,1-2-4 15,1-1-9-15,-3-1-4 16,-1-5-2-16,-4 3 1 16,-3-2 4-16,-6-2 0 15,-7 2-15-15,-3-3-28 16,-4 0-105-16,-2-3-78 16,6-4 114-16,9-13 11 15</inkml:trace>
  <inkml:trace contextRef="#ctx0" brushRef="#br0" timeOffset="56394.29">16172 14744 814 0,'35'35'380'16,"-27"-41"-118"-16,-2 1-47 16,-5-4-9-16,-1-3-14 15,-9-1-37-15,-5-1-23 16,-10 2-41-16,-3 2-21 15,-6 8-30-15,0 4-13 16,-1 9-15-16,21 37-6 47,6-24-8-47,4-12-1 0,1-5 0 0,1-4 2 0,1 0 2 0,-3 28 1 0,-5 175 1 16,20-78-1-16,4-77-1 15,3-7-19-15,-5-18-118 16,-1-6-96-16,-2-20 136 15</inkml:trace>
  <inkml:trace contextRef="#ctx0" brushRef="#br0" timeOffset="56997.34">15827 14929 1238 0,'4'-5'478'0,"13"5"-316"0,1-3-33 15,9 2-4-15,0 0-22 16,5 1-42-16,1-2-17 16,9 1-23-16,6 1-7 15,-7 1-7-15,-2 4 0 16,-13 4-3-16,-8 0 0 16,-7 1-2-16,-4 3 2 0,-6 8 5 15,0 4 1-15,-1 5 8 16,-1 0 4-1,2-6 1-15,2-4-3 0,6-8-8 16,1-3-7-16,5-6-4 16,3-4-1-16,6-9-4 15,-1-7-6-15,2-6-15 16,-10-1-5-16,-4 0-7 16,-3 5 1-16,-21 3 10 15,-4 5 5-15,-21 5 13 16,-3 2 9-16,5 4 21 15,2 2 7-15,14 0 6 16,1-2-2-16,11 0-15 16,5 0-9-16,10 0-9 15,7 1-4-15,9-1 0 16,6-1 1-16,13-1 2 16,4 2 0-16,-1 4 2 0,-1 3 2 15,-15 9 10-15,1 3 6 16,-3 6 16-16,-4 1 7 15,-1-1 18-15,-9-5 8 16,-7-6 11-16,-2-3 2 16,-6-7-7-16,-4-1-10 15,2-6-23-15,0-2-11 0,4-7-20 16,1-3-8 0,10-9-8-16,0-4-5 0,6-5-82 15,5-2-56-15,3 4-40 16,5 0 87-16</inkml:trace>
  <inkml:trace contextRef="#ctx0" brushRef="#br0" timeOffset="57524.87">17831 15044 1108 0,'9'-9'505'15,"-10"-2"-151"-15,-4-3-87 16,-3-3-33-16,-6-1-31 15,-2 0-78-15,-4-1-26 16,-5 4-28-16,-2 6-13 16,-2 2-30-16,1 11-10 0,3 6-12 15,2 5-3-15,5 16-2 16,1-1-1-16,7 6-1 16,7 0 0-16,6-9-4 15,6-3 0-15,9-10 0 16,-1-6 0-16,6-10 2 15,2-4 0-15,4-9 2 16,0-4 0-16,0 2 1 16,-5-1 3-16,-5 7 1 15,-3 3 2-15,-8 6 8 16,-5 2 5-16,-2 7 9 16,-1 3 2-16,0 5-5 15,0 0-6-15,4 0-11 16,0-1-8-16,1-5-94 15,6-2-65-15,-1-13-131 16,2-2-74-16,6-14 231 0</inkml:trace>
  <inkml:trace contextRef="#ctx0" brushRef="#br0" timeOffset="57718.85">17986 14791 866 0,'-1'9'561'0,"1"-2"67"0,1 11-312 15,-1 4-21-15,-4 6-87 16,4 9-61-16,2 13-89 16,0 2-21-16,-1 6-26 15,5 0-29-15,-1-16-92 16,4-9-47-16,6-23-148 16,1-14-69-16,4-20 241 15</inkml:trace>
  <inkml:trace contextRef="#ctx0" brushRef="#br0" timeOffset="57927.63">18114 14819 1308 0,'1'5'558'0,"4"5"-262"16,-1 2-33-16,0 3-31 0,-1 1-41 15,0 14-84-15,1 3-30 16,2 7-31-16,4 6-11 15,1-7-21-15,1-3-9 16,2-8-51-16,1-5-48 16,5-7-133-16,4-7-82 15,2-12 188-15</inkml:trace>
  <inkml:trace contextRef="#ctx0" brushRef="#br0" timeOffset="58443.49">19367 14846 950 0,'3'3'392'0,"1"-3"-178"16,3 0-118-16,3-3 4 16,4-4 3-16,-4-4-8 15,-3-5 6-15,-3 0 12 16,-4 1 14-16,0 4-2 15,-9 0-17-15,-3 1-7 16,-8 5-18-16,-5 0-13 16,-3 8-20-16,-2 3-10 0,5 11-18 15,3 3-5-15,10 14-8 16,4 8-2-16,7 14 1 16,3 6-1-16,8 3 0 15,1-4 0-15,5-7 3 16,4-7-1-16,-1-9 0 15,-3-8-1-15,-1-11-12 16,-9-4-33-16,-7-11-97 16,-2-4-62-16,-10-8-156 15,-1-4-72-15,-3-10 271 16</inkml:trace>
  <inkml:trace contextRef="#ctx0" brushRef="#br0" timeOffset="58589.91">19126 15025 1015 0,'0'-5'462'0,"5"3"-166"16,5 3-53-16,11 4-19 16,3 1-21-16,9 0-56 0,4 1-38 15,5-7-60-15,2-4-17 16,-8 0-113-16,-2 0-80 16,6 5 98-16</inkml:trace>
  <inkml:trace contextRef="#ctx0" brushRef="#br0" timeOffset="58844.99">19695 14714 1153 0,'-3'20'600'0,"-5"-5"-113"15,1 8-186-15,-3 7-137 16,-1 4-27-16,2 11-67 15,0 2-26-15,6 5-27 16,5 1-7-16,5-14-28 16,2-7-41-16,5-14-101 15,-2-5-61-15,4-10-218 16,-2-3 274-16</inkml:trace>
  <inkml:trace contextRef="#ctx0" brushRef="#br0" timeOffset="58979.59">19830 15021 1148 0,'9'10'527'0,"-5"7"-201"0,-4 3-47 15,3 5-61-15,-3 0-49 16,1-3-90-16,2-2-38 16,0-9-114-16,6-6-74 15,-1-10-154-15,1-12 169 16</inkml:trace>
  <inkml:trace contextRef="#ctx0" brushRef="#br0" timeOffset="59127.59">19830 14846 1176 0,'1'-1'506'0,"3"4"-209"16,2-1-69-16,-6-2-46 15,0 0-36-15,0 0-92 16,13 1-71-16,1 8-158 15,23 30 122-15</inkml:trace>
  <inkml:trace contextRef="#ctx0" brushRef="#br0" timeOffset="59522.81">20026 15116 891 0,'-8'7'465'0,"8"-5"-86"0,2-2-92 15,5-6-99-15,3-1-34 16,3-12-72-16,-1-2-26 16,2-4-24-16,-4-2-8 15,-4 6-6-15,-4 0 2 16,-9 9 6-16,-6 1 1 0,-3 7-5 16,-3 4-3-16,-1 5-9 15,6 6 0-15,-1 7-3 16,4 4-1-16,8 8 0 15,1 2 1-15,9 3 5 16,1 1 2-16,6 2 14 16,2 2 8-16,2-4 13 15,2-1 5-15,-4-4-1 16,-2-2-6-16,-4 0-11 16,-2-3-6-16,-7-4-8 15,-3-3-3-15,-8-11-21 16,-8-1-34-16,-3-9-98 15,4-5-70-15,1-12-148 16,2-11 210-16</inkml:trace>
  <inkml:trace contextRef="#ctx0" brushRef="#br0" timeOffset="59882.06">20309 14759 1159 0,'16'13'592'0,"-7"1"-181"16,-2 15-162-16,-3 2-23 16,-8 14-90-16,-3 5-43 15,3 4-43-15,-1 2-13 0,5-8-19 16,4-9-7-16,-1-17-15 16,6-7-6-16,0-13-22 15,0-5-16-15,0-9-17 16,-3-5-1-16,3-11 17 15,1 1 17-15,2-1 25 16,-2 5 6-16,-4 7 7 16,1 6 5-16,-4 9 25 15,4 3 15-15,-1 11 25 16,-5 5 9-16,-1 10-9 16,-4 3-13-16,2 1-26 15,6 0-15-15,-1-12-63 16,8-4-54-16,4-13-141 15,-5-9-74-15,18-17 186 0</inkml:trace>
  <inkml:trace contextRef="#ctx0" brushRef="#br0" timeOffset="60093.96">20663 14760 1104 0,'1'20'542'0,"0"6"-161"0,-4 13-174 15,-5 4-14-15,1 9-56 16,0-1-34-16,7-3-54 16,5-2-16-16,4-13-27 15,5-8-12-15,2-10-47 16,0-9-28-16,0-9-108 16,-4-6-56-16,-7-12 152 15</inkml:trace>
  <inkml:trace contextRef="#ctx0" brushRef="#br0" timeOffset="60265.61">20538 14876 1239 0,'1'0'503'0,"9"5"-260"16,3-1-46-16,8 5-23 0,1-3-36 15,7-6-87 1,3 0-29-16,6-3-65 0,2 1-70 15,6 2 72-15</inkml:trace>
  <inkml:trace contextRef="#ctx0" brushRef="#br0" timeOffset="60540.27">20966 14887 1203 0,'-25'7'550'0,"8"2"-192"16,9 2-83-1,-1 2-40-15,-3-2-33 0,16 1-80 16,-2 1-31-16,11 0-40 16,-1 1-6-16,-1 6-7 15,1 0-1-15,-1 3-4 16,-5-6-1 0,-2-8 5-16,-1 0 3 0,1 21 3 15,-4-1 1-15,-7-3-9 16,-9-14-6-16,-4-4-30 15,0-1-30-15,-9-2-77 16,5-3-45-16,6 2-106 16,-2-1-59-16,8-6 204 15</inkml:trace>
  <inkml:trace contextRef="#ctx0" brushRef="#br0" timeOffset="60779.21">21339 15235 1887 0,'-15'4'758'16,"7"-2"-449"-16,-2-1-219 15,0-2-17-15,1-5-120 16,4 0-104-16,4-12 91 16</inkml:trace>
  <inkml:trace contextRef="#ctx0" brushRef="#br0" timeOffset="126733.32">25540 10654 541 0,'-30'-29'283'16,"29"21"-88"-16,-4 4-18 16,5 5-3-16,-1 0-35 15,0-1-20-15,1 0-23 16,0 0-3-16,0 1-3 15,0 19-7-15,-3 30-24 16,0-24-12-16,-2 4-19 16,5 1-5-16,-1 6-11 15,-2-1-3-15,3-2-5 16,3-3-1-16,0-7-3 16,4-7 0-16,-2-5-37 0,-3-5-40 15,5-8-169-15,-1-6 158 16</inkml:trace>
  <inkml:trace contextRef="#ctx0" brushRef="#br0" timeOffset="127306.29">25283 10431 824 0,'-26'2'316'16,"-3"5"-230"-16,-4 7-1 15,-4 6 6-15,0 10-19 16,3 5-14-16,5 9-29 15,5 5-4-15,7 7 12 16,6 6 3-16,6 4-2 0,7 3-7 16,12 0-16-16,2-5-6 15,17-7-4 1,3-10-2-16,12-11-1 0,9-5 0 16,12-11 1-16,2-4 0 15,3-13 0-15,-3-6 0 16,-3-14 2-16,-3-6 0 15,-3-13 1-15,-5-4 1 16,-11-16 3-16,-9-2 2 0,-20-3 8 16,-11-2 6-16,-20 7 4 15,-11-1 0-15,-13 6-6 16,-6 3-5-16,-7 0-5 16,-1 4-3-16,1 3-3 15,2 4-1-15,8 15-6 16,3 6-2-16,2 15-5 15,-2 4-2-15,-1 11-2 16,1 5-1-16,7 4-5 16,7 2-45-16,10-1-192 15,3 0 175-15</inkml:trace>
  <inkml:trace contextRef="#ctx0" brushRef="#br0" timeOffset="128790.83">26707 10799 420 0,'11'-34'243'16,"-10"36"3"-16,0 3-33 0,2 4-7 16,2 7-17-1,-2 0-43-15,2 5-27 0,-1-1-48 16,-1-1-16-16,0-4-28 15,2-7-11-15,-2-2-44 16,0-3-59-16,-1-4-347 16,-2-1 297-16</inkml:trace>
  <inkml:trace contextRef="#ctx0" brushRef="#br0" timeOffset="128975.7">26650 10654 695 0,'0'4'370'16,"-1"-4"-122"-16,2 3-92 15,-1-3-31-15,0 0-76 16,0 0-23-16,9 4-45 16,9 4-45-16,34 15-113 0,-25-13-82 15,-1 0 151-15</inkml:trace>
  <inkml:trace contextRef="#ctx0" brushRef="#br0" timeOffset="129297.71">26892 10785 450 0,'1'12'325'0,"-1"0"1"15,0 1-81-15,0 3-31 16,2 0-61-16,-2-2-29 0,0-2-54 16,4-1-21-16,-9-5-29 15,10 0-9-15,-8-5-14 16,1-1-13-16,2-1-25 15,0 0-13-15,0 0-24 16,0-1 6-16,6-12 24 16,3 2 13-16,20-26 32 15,-21 30 5-15,0 2 15 16,3 3 15-16,0 3 29 16,-10 0 16-16,6 5 22 15,-1 4 2-15,-4 3-5 16,8 5-9-16,-6 0-31 15,-4-1-13-15,0-1-28 16,2-1-10-16,-1-5-77 16,5-1-68-16,4-5-300 15,4-3 279-15</inkml:trace>
  <inkml:trace contextRef="#ctx0" brushRef="#br0" timeOffset="129527.31">27215 10648 993 0,'8'20'467'0,"-8"-6"-173"15,-2 1-69-15,-4 7-40 16,-3-1-41-16,2 4-60 16,2 2-28-16,5 2-43 15,2-1-7-15,6-4-8 16,0-3-4-16,3-3-60 15,1-2-41-15,0-4-112 16,0 0-126-16,-4-11 225 16</inkml:trace>
  <inkml:trace contextRef="#ctx0" brushRef="#br0" timeOffset="129740.61">27095 10755 993 0,'-12'-10'455'0,"8"10"-194"0,4 0-59 16,5 0-32-16,-5 0-35 15,0 0-49-15,11-1-26 16,14-1-46-16,31-5-22 16,-22 3-69-16,5 3-42 15,-2 0-143-15,0 1-119 0,0 5 245 16</inkml:trace>
  <inkml:trace contextRef="#ctx0" brushRef="#br0" timeOffset="130278.33">27410 10867 876 0,'8'0'403'0,"-1"-3"-184"16,2-3-8-16,1-4-75 15,3-1-38-15,-1-7-53 16,1 1-22-16,1 2-14 16,-3-2-2-16,-5 5 0 15,-4-1 0-15,-5 1 3 16,-6-1 0-16,-3 9 1 16,-4 0 2-16,4 10 3 15,-6 4 4-15,4 4 5 0,4 2-1 16,4 4-4-16,6 1-5 15,4 1-1 1,7 0 0-16,-6-6 1 0,3-2-1 16,6-3-9-16,1-3-3 15,9-4-26-15,4-1-24 16,1-5-50-16,1-1-21 16,1-2-11-16,-2-3 17 15,-7 3 51-15,-3 1 22 0,-7 5 40 16,-5 5 16-16,-3 3 39 15,-4-1 17-15,-1 1 36 16,0-1 8-16,-1-4-4 16,0-2-2-16,0-2-22 15,1-1-13-15,0 0-26 16,0 0-13-16,0 0-16 16,0-14-6-16,6-34-10 15,4 28-5-15,3-1-37 16,3 0-33-16,-1 2-103 15,4 3-81-15,-5 1 157 16</inkml:trace>
  <inkml:trace contextRef="#ctx0" brushRef="#br0" timeOffset="130576.08">27853 10736 926 0,'26'26'474'0,"-32"-13"-175"16,4 3-59-16,3 5-36 16,0-2-76-16,2-3-33 0,5-1-48 15,-2-4-14-15,1-2-14 16,-5 0-4-16,-1-4-10 16,1 0-1-16,0-5-3 15,-2 0 0-15,0-1 0 16,0 0 0-16,1-1-6 15,10-9-2-15,23-37-6 16,-23 26-10-16,-3 2-46 16,1-2-32-16,1 7-106 15,-2 1-113-15,1 9 209 16</inkml:trace>
  <inkml:trace contextRef="#ctx0" brushRef="#br0" timeOffset="130969.39">28217 10885 609 0,'17'3'344'0,"-6"-3"-24"0,-3-2-99 15,-7-5-25-15,-1-5-48 16,-2-6-64-16,-2-4-27 16,-5-2-33-16,-2 5-5 15,-4 5 4-15,-1 7 8 16,-1 8 5-16,-4 8 5 15,0 5 3-15,1 6-1 0,4 4-3 16,4-1-4-16,6-3-11 16,5-2-6-16,4-6-6 15,1-4-2-15,5-4-5 16,-1-3-4-16,6-2-1 16,0-4 0-16,4-3 1 15,2-1 0-15,2 4 2 16,0 0-1-16,-3 4 1 15,-5 2 4-15,-4 6 13 16,-5-2 10-16,-2 5 5 16,1 0-3-16,0 1-16 15,3 1-8-15,-3-3-30 16,5-2-44-16,-4-4-121 16,5-4-72-16,4-9 148 15</inkml:trace>
  <inkml:trace contextRef="#ctx0" brushRef="#br0" timeOffset="131193.46">28494 10645 1012 0,'-8'3'469'0,"3"6"-173"0,3 6-62 16,-4 7-13-16,-3 1-42 15,2 7-64-15,-6 1-33 0,2 6-57 16,4 1-11-16,4-7-12 15,3-3-5-15,5-11-27 16,-4-1-26-16,5-4-72 16,-2-6-50-16,5-6-143 15,3-2 198-15</inkml:trace>
  <inkml:trace contextRef="#ctx0" brushRef="#br0" timeOffset="131825.46">28947 10763 933 0,'4'-8'382'16,"1"2"-260"-16,0 4 42 16,-3 4 25-16,1 13-45 15,-6 5-23-15,1 9-73 16,1 2-22-16,5-4-11 16,7-4-3-16,-2-10-8 15,5-4-4-15,1-7-2 16,4-3-6-16,2-9-19 15,7-1-7-15,-1-8-2 16,-3-2 5-16,-1 0 22 16,-2 2 9-16,-7 10 5 0,-2 0 4 15,-5 9 19-15,-6 2 9 16,-2 9 25-16,-3 5 17 16,-1 5 13-16,2 0 0 15,3-2-19-15,1-4-17 16,6-4-34-16,1-5-10 15,2-4-12-15,3-2-7 16,4-7-39-16,2-2-29 0,6-4-63 16,-2 0-34-16,3-2-67 15,-1 3-95-15,-9 4 222 16</inkml:trace>
  <inkml:trace contextRef="#ctx0" brushRef="#br0" timeOffset="131963.67">29451 10869 1003 0,'-4'12'457'0,"0"1"-196"16,2 0-3-16,-1-1-72 15,-1-2-40-15,3-5-80 16,0-3-65-16,0-4-155 16,1 0-133-16,0 1 172 15</inkml:trace>
  <inkml:trace contextRef="#ctx0" brushRef="#br0" timeOffset="132121.67">29397 10741 1171 0,'5'-2'466'16,"-4"1"-313"-16,1 1-2 16,-2 0-59-16,0-2-28 15,0 2-72 1,0 0-67-16,0 0-210 0,14 0 187 15</inkml:trace>
  <inkml:trace contextRef="#ctx0" brushRef="#br0" timeOffset="132334.61">29738 10688 627 0,'2'8'407'15,"-6"4"2"-15,-5 7-195 16,-4 1 6-16,-5 9-86 15,1 2-30-15,5 0-64 16,4 0-20-16,7-7-15 16,2-3-4-16,4-9-25 15,3-2-28-15,2-6-83 16,2-4-62-16,3-2 120 16</inkml:trace>
  <inkml:trace contextRef="#ctx0" brushRef="#br0" timeOffset="132519.73">29571 10801 690 0,'-14'-9'414'15,"12"7"42"-15,1 3-250 16,3 3-33-16,-2-4-31 0,0 0-53 16,8 2-23-16,14 4-40 15,28 10-26-15,-24-12-110 16,2-2-66-16,3-2-230 15,1 0 244-15</inkml:trace>
  <inkml:trace contextRef="#ctx0" brushRef="#br0" timeOffset="132858.37">29914 10695 742 0,'-7'9'417'16,"3"-2"-82"-16,-5 8-103 15,1 4-6-15,0 5-71 16,-3 4-32-16,3 2-64 16,-2 0-20-16,7-5-21 15,2-4-5-15,1-9-12 0,2-4-2 16,-1-4-6-16,3-1-5 16,1-3-14-16,5-1-7 15,3-4 0-15,-1-2 5 16,-1-2 20-16,2 1 8 15,-3 0 6-15,2 1 8 16,-2 5 20-16,-2 2 10 16,-2 2 16-16,-7 3-1 15,1 4-16-15,-3 0-9 0,3 5-18 16,2 0-7-16,0 0-25 16,3-2-32-16,-1-3-95 15,0-3-82-15,12-7 135 16</inkml:trace>
  <inkml:trace contextRef="#ctx0" brushRef="#br0" timeOffset="135586.42">27021 11573 515 0,'-35'4'299'0,"29"-4"0"16,6 5-82-16,-3 4-18 15,1 5-20-15,2 9-41 16,0 0-20-16,-2 7-42 15,-2 0-16-15,-1 5-24 16,0-1-11-16,4-2-14 0,0-4-3 16,1-6-3-16,5-2-3 15,1-8-12-15,-2-1-33 16,4-5-114-16,-7-6-88 16,10-2 143-16</inkml:trace>
  <inkml:trace contextRef="#ctx0" brushRef="#br0" timeOffset="136323.38">27140 11847 760 0,'-9'7'332'0,"4"-4"-142"16,2-1-31-16,0 1-1 15,2-2-23-15,0-1-48 16,0 0-23-16,1 0-35 16,7 2-4-16,13-1-8 15,28-12-5-15,-25-4-6 16,-2-2-1-16,-2-3-1 15,-4 0 1-15,-8 2 3 16,-5-2 2-16,-6 6 4 16,-3-2 3-16,-9 8 5 15,3 4 4-15,-7 2 3 0,2 5 2 16,3 7 1-16,-1 1-3 16,6 8-7-16,3 2-4 15,4 0-8-15,3 2-2 16,7 0-2-16,2-5-1 15,5-3-7-15,4 1-25 16,7-8-66-16,5-1-51 16,10-3-156-16,3-3-129 15,3-5 273-15</inkml:trace>
  <inkml:trace contextRef="#ctx0" brushRef="#br0" timeOffset="136669.74">27606 11769 647 0,'-2'-14'358'0,"-8"2"-58"15,-5 0-34-15,-5 6-66 16,-5 3-31-16,2 5-51 16,-4 2-21-16,2 6-35 15,9 3-12-15,-1 4-22 16,8 1-8-16,7 2-10 16,7-1-5-16,4-3-5 15,3-2 0-15,5-5-1 16,-5-4-2-16,8-5 2 15,2-4 1-15,1-2 1 16,-1 0 2-16,-3-2 2 16,-4-1 0-16,-6 1 3 0,-2 0 0 15,-4 4 7-15,-3 3 5 16,-1 1 8-16,0 0 1 16,0 0-5-16,0 0-6 15,0 1-14-15,-8 12-4 16,-15 27-10-16,24-29-28 15,4-3-77-15,3-2-49 0,6-3-123 16,2-2-81-16,6-3 239 16</inkml:trace>
  <inkml:trace contextRef="#ctx0" brushRef="#br0" timeOffset="136944.42">27836 11745 784 0,'5'-14'426'0,"-4"5"-63"15,-8 3-68-15,-9 4-63 16,-1 2-41-16,-6 6-64 16,7 4-28-16,2 4-41 15,8 2-14-15,5 1-23 16,3 0-8-16,10 1-9 16,4-2 0-16,4-1 1 15,1-3 2-15,-4 2 3 16,-2-3 1-16,-7 0 1 0,-2-3 0 15,-5 1 3-15,-3-2 0 16,-7-6-26-16,1 2-23 16,-10-7-63-16,4-2-39 15,-1 0-82-15,0-3-54 16,8 0 173-16</inkml:trace>
  <inkml:trace contextRef="#ctx0" brushRef="#br0" timeOffset="137166.43">28032 11630 1091 0,'5'3'506'0,"-6"14"-230"16,-9 1-24-16,-6 14-94 16,-4 5-39-16,7 4-55 15,10-3-24-15,3-3-30 16,9-4-10-16,5-7-8 15,2-3-8-15,11-9-53 16,-2-6-43-16,-1-7-139 16,-3-8-126-16,-6-8 239 15</inkml:trace>
  <inkml:trace contextRef="#ctx0" brushRef="#br0" timeOffset="137332.34">27949 11725 1040 0,'-20'-9'484'15,"18"9"-189"-15,4 0-41 16,2 6-47-16,-4-6-38 16,0 0-66-16,4 0-33 15,20 4-49-15,34 3-35 16,-20-7-169-16,-4 0-21 0,8 4 100 16</inkml:trace>
  <inkml:trace contextRef="#ctx0" brushRef="#br0" timeOffset="137992.62">28857 11816 453 0,'0'-1'260'0,"0"0"-12"16,0 0-12-16,5 0-13 16,5-2-10-16,-5 2-39 15,0 0-17-15,-2-1-42 16,-3 1-19-16,0 0-30 16,0-1-12-16,-1-2-22 15,0 2-8-15,-8-2-12 16,-6 1-7-16,-33 14-6 15,30 8-4-15,1 5 0 16,2 3 0-16,12-3 0 0,4 2-1 16,10-4-1-16,2-5 1 15,9-2 0-15,2-6-10 16,2-7-65-16,5-4-61 16,5-13-181-16,5-3-157 15,1-9 300-15</inkml:trace>
  <inkml:trace contextRef="#ctx0" brushRef="#br0" timeOffset="138570.88">29138 11836 692 0,'-10'15'428'16,"-1"4"-55"-16,2 4-120 15,3 0-36-15,3-4-65 16,3 0-26-16,5-5-51 16,1-4-25-16,4-1-27 15,0-8-8-15,2-5-9 16,3-2-3-16,1-4-9 15,1 1-7-15,-4-1-14 16,-5-1-1-16,-8-4 5 16,-5 0 6-16,-11 0 14 15,-1 0 2-15,-4 5 1 16,-2-1 4-16,3 4 1 16,-1 0 3-16,7 4 1 0,3 2-1 15,6 1-5-15,5 0-3 16,4-1-5-16,-4 0-2 15,1 1 1-15,21-1 1 16,35 1 2-16,-24 0 0 16,4 0 3-16,5 0-1 15,-1 3 1-15,-7 0 3 16,-8 4 3-16,-5 1 3 16,-16 0 7-16,-2 2 6 15,-2 2 8-15,-5 2 2 0,-4 0-5 16,-1-2-7-16,-2-4-11 15,-2-4-3-15,14 0-6 16,0-3-3-16,4-1-5 16,-5-1-3-16,0 0 1 15,0 0 3-15,9-5 3 16,-5 4 3-16,5-4 1 16,4 3 2-16,18-24 4 15,-23 28 6-15,-7 4 12 16,6 1 5-16,-2 2 0 15,-2-1-4-15,2 0-15 16,-3 0-21-16,8-3-101 16,-1-2-91-16,6-3 121 15</inkml:trace>
  <inkml:trace contextRef="#ctx0" brushRef="#br0" timeOffset="138865.56">29763 11645 1242 0,'-4'-18'525'0,"-15"11"-281"16,4 7-66-16,-7 0-10 16,2 1-32-16,4 7-46 15,4-2-24-15,3 14-44 16,3 10-10-16,6 12-5 15,-1 9-2-15,3 0-2 16,2 0-1-16,0-7 0 16,4-2 0-16,-6-7 0 15,-1-1 0-15,-4-14-48 16,-4-2-34-16,-2-8-82 16,-2-9-42-16,-3 1-72 15,-1-6-22-15,0-9 192 16</inkml:trace>
  <inkml:trace contextRef="#ctx0" brushRef="#br0" timeOffset="139013.25">29499 11857 504 0,'0'-11'362'0,"2"2"37"15,6 1-140-15,3 4-12 16,3-1-24-16,3 3-19 16,1 1-64-16,2-1-34 15,0 1-61-15,3-2-18 16,-4-1-111-16,2 2-92 15,-1 2 109-15</inkml:trace>
  <inkml:trace contextRef="#ctx0" brushRef="#br0" timeOffset="139246.08">29924 11633 1210 0,'-2'6'519'0,"-6"7"-286"16,4 1-2-16,-5 9-72 16,-2 6-35-16,5 3-52 15,4 6-25-15,-3-3-26 16,3-3-6-16,4 0-15 16,-2-7-15-16,5-5-62 15,4-3-44-15,-3-11-147 16,-1-3-141-16,13-8 262 0</inkml:trace>
  <inkml:trace contextRef="#ctx0" brushRef="#br0" timeOffset="139407.55">30083 11853 1210 0,'-3'13'506'15,"3"1"-290"-15,-1 1-13 0,0-3-62 16,-1-1-38-16,0-6-100 15,2-1-61-15,0-4-139 16,0-1-146-16,0-1 219 16</inkml:trace>
  <inkml:trace contextRef="#ctx0" brushRef="#br0" timeOffset="139557.9">30065 11713 1067 0,'-8'-9'455'0,"7"8"-244"15,0 1-76-15,0 2-29 16,1-2-31-16,0 0-31 16,0 0-15-16,0 0-143 15,9 2 85-15</inkml:trace>
  <inkml:trace contextRef="#ctx0" brushRef="#br0" timeOffset="139793.01">30414 11771 1010 0,'-18'-6'443'15,"6"7"-211"-15,-4-1-42 16,-1 6 13-16,-1 4-35 16,3 2-46-16,5 5-33 0,3-2-56 15,7-1-11-15,0 1-8 16,1 2-2-16,5 3-7 15,3-3-5-15,5 0-59 16,-1-4-46-16,4-10-140 16,-2-2-149-16,11-12 252 15</inkml:trace>
  <inkml:trace contextRef="#ctx0" brushRef="#br0" timeOffset="140009.51">30586 11619 968 0,'-10'4'459'16,"2"8"-171"-16,-5 6-171 0,2 9 16 15,-3 12-31-15,4 1 0 16,2 5-31-16,0 1-24 16,6-3-28-16,2-4-11 15,7-10-30-15,0-9-36 16,7-11-110-16,2-6-80 15,2-11 147-15</inkml:trace>
  <inkml:trace contextRef="#ctx0" brushRef="#br0" timeOffset="140192.18">30428 11718 1085 0,'-6'-4'441'0,"10"5"-243"15,3 5-52-15,2 0 19 16,2 0-36-16,5-1-57 16,4-1-26-16,9-3-87 15,3 2-57-15,-1 2-214 16,-3 0 198-16</inkml:trace>
  <inkml:trace contextRef="#ctx0" brushRef="#br0" timeOffset="140495.09">30822 11753 945 0,'-7'0'439'0,"-4"0"-201"15,-5 3-41-15,2 2-2 16,-1 5-22-16,1-1-12 16,6 4-62-16,3 0-28 15,2 0-34-15,5 3-8 16,4-3-7-16,2 0-1 0,4 1 2 15,2-3 2-15,-2 2 7 16,-4-2 1-16,0-2 3 16,-4-1 0-16,-6-5 0 15,-6-1-2-15,-11-2-4 16,-4 0-6-16,-3-2-18 16,4 2-14-16,-1-3-62 15,5 2-41-15,5-1-130 16,3-3-90-16,11-3 208 15</inkml:trace>
  <inkml:trace contextRef="#ctx0" brushRef="#br0" timeOffset="-189031.75">27209 12866 229 0,'0'0'184'0,"0"0"20"15,0 0-49-15,0 0-9 16,0 0-18-16,0 0-7 16,0 0-15-16,0 0-10 0,0 0-13 15,0 0-8-15,0 0-15 16,0 0-7-16,-2 0-16 16,1 0-4-16,0 0-2 15,0 0 4-15,0-1 6 16,0 0 4-16,-17-25-6 15,-29-34-5-15,24 23-13 16,1-2-4-16,3-2-4 16,0 3-1-16,6 5 1 15,1 5 2-15,3 4-1 16,3 5 2-16,0 3 4 16,2 0 0-16,0 7 1 15,4 2-2-15,0 5-6 16,2-1-3-16,0 3-5 15,-2 0-3-15,0-1-2 0,0 1-2 16,0 0-3-16,0-1-1 16,0 1-2-16,0 0-3 15,0 0-36-15,0 0-37 16,0 0-102-16,0 0-65 16,0 0-178-16,0 0 262 15</inkml:trace>
  <inkml:trace contextRef="#ctx0" brushRef="#br0" timeOffset="-188504.15">26932 12668 459 0,'-6'-3'212'0,"3"3"-40"16,3-1-20-16,-1-1 10 16,1 2 3-16,0-1-51 15,0 0-33-15,0 0-48 16,0 0-8-16,1-10-4 16,1-2 2-16,3-32-1 0,-5 25-2 15,4-5 0-15,0 1-1 16,-1 0 4-16,1 2 3 15,-3 6 2-15,-1-3 0 16,4 10-5-16,-3-1-4 16,4 5-1-16,-4-1-1 15,-5 2-1-15,4 1 0 16,0 2-2-16,0 0 0 16,0 0-2-16,0-1-1 15,4 2-2-15,12 2 0 0,32 6 2 16,-28-1 0-16,1 1 0 15,-3 0 0-15,-2 1 0 16,-2 1 1-16,-2 0 2 16,-1-3 1-16,-3-1 0 15,-3-4-1-15,-2 1-1 16,-2-3-2-16,-1 0 2 16,0 0 0-16,0-1-29 15,0 0-33-15,-1 0-114 16,0 0-105-16,0 0 166 15</inkml:trace>
  <inkml:trace contextRef="#ctx0" brushRef="#br0" timeOffset="-187117.63">27464 13274 140 0,'0'0'113'0,"0"0"38"0,0 0-3 16,0 0 0-16,0 0-3 15,0 0-9-15,0 0-10 16,0 0-19-16,0-1-7 15,0 0-14-15,0 0-6 16,0 0-9-16,-1 0-6 16,-1 0-9-16,1 0-6 0,0 0-13 15,0 0-6 1,0 0-6-16,-1-3-3 0,0 1 0 16,1 1 0-16,-4-2-1 15,-9-2 0-15,-25 0-4 16,21 17-1-16,-3 5-6 15,5-1-4-15,2 7-3 16,-2-1-3-16,10 4-1 16,0-2-1-16,4-2-1 15,3 3 0-15,3-5-1 16,6 4-1-16,3-4-2 16,4-5 0-16,5-1-41 15,-4-7-34-15,4-8-118 16,1 1-121-16,4-4 205 15</inkml:trace>
  <inkml:trace contextRef="#ctx0" brushRef="#br0" timeOffset="-186717.21">27641 13348 619 0,'0'7'342'0,"1"4"-58"16,-1 5-116-16,0 2-2 0,-1 1-43 16,0-5-24-16,2-2-44 15,3-3-16-15,2-1-16 16,3-1-4-16,-1-3-6 16,3-1-5-16,2-3-1 15,2-6-2-15,0-2 1 16,-3-4 0-16,-1 0 1 15,-2-3 0-15,-4 2 2 16,2 0 0-16,-7-4 3 16,-1 1 0-16,-7 1 2 15,-2 3-2-15,-2 4-1 16,-2 4-1-16,0 2-7 16,1 3-3-16,-1 4-8 15,1 2-3-15,3 4-15 16,3-3-20-16,2 2-57 15,5-3-36-15,3-4-84 16,2 0-80-16,2-4 200 0</inkml:trace>
  <inkml:trace contextRef="#ctx0" brushRef="#br0" timeOffset="-186483.21">27896 13142 608 0,'0'-9'313'0,"3"12"-34"16,3 7-108-16,-5 14-22 15,-4 6-15-15,-3 9-47 16,0 2-20-16,6 3-33 16,5-2-9-16,-1-3-13 15,3-3-4-15,-3-11-11 16,4-1-34-16,4-9-143 15,5 0-174-15,9-7 216 16</inkml:trace>
  <inkml:trace contextRef="#ctx0" brushRef="#br0" timeOffset="-186126.44">28099 13366 916 0,'-7'25'420'15,"1"-9"-154"-15,-1 1-93 16,1 1-24-16,1-4-28 16,5 0-49-16,2 3-18 15,6-6-35-15,2 2-9 16,3-3-6-16,1-4-2 16,3-3-2-16,2-8-3 0,2-6-9 15,1-2-5-15,-2-7-12 16,-3 4-6-16,-8-6-4 15,-6-4-1-15,-12 3-1 16,-7-5 6-16,-10 8 13 16,-2 3 7-16,2 10 12 15,2 4 2-15,2 8-3 16,1 5-1-16,6 4-4 16,2 3-3-16,8 0-49 15,5-3-65-15,7 1-243 16,6-4 236-16</inkml:trace>
  <inkml:trace contextRef="#ctx0" brushRef="#br0" timeOffset="-185845.66">28303 13440 778 0,'-1'16'376'0,"-5"3"-161"16,0-1-46-16,3 1-9 15,-1-5-60-15,5-3-23 16,1-5-49-16,0-3-13 16,-1-4-4-16,-1 0 0 0,0 0-2 15,0 0 0-15,6-18-4 16,7-30 0-16,-9 26-1 16,1-1-2-16,0 5-1 15,2-2-1-15,1 6-4 16,3 6 0-16,8 5-2 15,-3 5 0-15,1 3-59 16,1 2-78-16,4 0 93 16</inkml:trace>
  <inkml:trace contextRef="#ctx0" brushRef="#br0" timeOffset="-185408.11">28930 13357 1140 0,'0'7'471'0,"-1"4"-271"15,-3 5-3-15,-1 5-32 16,0 5-38-16,2-5-64 16,6 6-28-16,3-9-31 15,1-6-10-15,1-4-90 16,-3-8-68-16,7-9-363 16,4-1 338-16</inkml:trace>
  <inkml:trace contextRef="#ctx0" brushRef="#br0" timeOffset="-185242.76">28862 13224 1013 0,'4'3'439'16,"-6"4"-218"-16,6 0-77 0,4 0-37 16,-8-1-32-1,10-2-41-15,2-1-24 16,1-3-130-16,8 0-97 0,10 0 129 15</inkml:trace>
  <inkml:trace contextRef="#ctx0" brushRef="#br0" timeOffset="-185037.89">29174 13178 709 0,'-2'0'422'16,"-3"6"-5"-16,0 11-246 15,-3 5-7-15,-1 9-55 16,2 5-26-16,2 4-28 16,4-1-14-16,5-2-19 15,2-4-9-15,3-10-23 16,5 2-29-16,4-13-80 0,1-2-76 16,3-9 118-16</inkml:trace>
  <inkml:trace contextRef="#ctx0" brushRef="#br0" timeOffset="-184855.37">29034 13273 1300 0,'-12'4'507'0,"7"-2"-362"16,4 1 2-16,10 1-31 15,5 3-31-15,6-4-36 16,6 0-21-16,6-3-69 15,4 0-84-15,1 0 82 16</inkml:trace>
  <inkml:trace contextRef="#ctx0" brushRef="#br0" timeOffset="-183051.52">29901 13228 379 0,'0'-15'261'0,"2"-25"53"16,-2 29-84-16,1 2-14 16,6 5-17-16,-2 2-33 15,-3 2-18-15,-2 10-39 16,-8 5-16-16,-1 12-34 15,6 7-16-15,-6 10-25 16,10 1-7-16,-3-3-7 16,2-6-3-16,0-9-9 15,1-4-36-15,7-10-109 16,1-2-81-16,8-8 134 16</inkml:trace>
  <inkml:trace contextRef="#ctx0" brushRef="#br0" timeOffset="-182618.38">30194 13360 863 0,'8'-2'348'16,"-4"-5"-236"-16,0-1 13 0,-7 1-22 15,-2-1-24 1,-4-2-16-16,-2 3-14 0,-3 0-14 15,-2 3-2-15,-4 6-6 16,0 4-4-16,2 11 1 16,-1 3 3-16,5 6 4 15,1-1 0-15,6-3-5 16,6-2-5-16,6-7-10 16,2 0-4-16,6-7-3 15,-1 1 0-15,4-7 1 16,0-2 0-16,1-5-1 15,2-6 0-15,1-1 0 16,1 0 1-16,-3 1 1 16,-4 4 2-16,-3 3 0 0,-5 0 3 15,-5 5 25 1,-1 1 4-16,-4 5-1 0,2-5-3 16,1 0-29-16,-4 9-7 15,-4 6-49-15,-8 25-44 16,20-35-150-16,2 4-180 15,7-10 271-15</inkml:trace>
  <inkml:trace contextRef="#ctx0" brushRef="#br0" timeOffset="-182276.06">30516 13265 880 0,'-12'-3'442'16,"2"2"-25"-16,-5 2-331 15,-3 3 20-15,3 3 8 16,-1 2-10-16,11 2-30 16,2 1-24-16,1 2-31 15,2-1-8-15,5 3-10 16,5 0-1-16,4-2 0 16,5 2 1-16,-3-5 3 15,2 0 4-15,-6-3 5 16,-2 3 2-16,-7-3 8 15,-3-4 6-15,-7 2 4 16,-10-6-2-16,-5 3-8 16,-5 2-10-16,-2-3-21 15,9 2-16-15,0 1-42 0,7-5-33 16,0 0-111-16,4-2-94 16,11-10 192-16</inkml:trace>
  <inkml:trace contextRef="#ctx0" brushRef="#br0" timeOffset="-182060.32">30662 13205 1050 0,'1'5'391'0,"-4"9"-301"16,-5 6-1-16,-5 15 14 15,-4 2-13-15,1 8-23 16,3 2-19-16,5-8-32 15,5-5-7-15,6-8-8 16,3-6-3-16,5-4-45 16,0-2-33-16,2-12-131 15,0-2-251-15,1-6 308 16</inkml:trace>
  <inkml:trace contextRef="#ctx0" brushRef="#br0" timeOffset="-181883.45">30566 13292 1206 0,'4'7'488'0,"2"0"-306"15,4 1-83-15,1 1 1 16,1-2-27-16,1-1-12 16,5 0-27-16,-1 0-12 0,1-3-104 15,1 3-91 1,-5-6 108-16</inkml:trace>
  <inkml:trace contextRef="#ctx0" brushRef="#br0" timeOffset="-164466.2">25360 14543 328 0,'-1'-1'194'16,"0"0"24"-16,0 0-51 16,1 0-13-16,0 0-16 15,0 0-48-15,0 0-18 16,0 0-14-16,0 0-4 0,3-2-9 16,9-2-6-16,1 3-15 15,26 1-5-15,-27 8-6 16,4 2 0-16,-4 3 1 15,1 1 1-15,-3 3 2 16,-6 1 1-16,-8 1 5 16,-1 0 2-16,-9 4 2 15,0-2 0-15,-2 1-2 16,-4 1 0-16,4-5 2 16,-7-2 5-16,9-1 5 15,3-5 2-15,0-2-4 16,6-3-6-16,9-2-11 15,0 3-2-15,15-1-1 16,5 2 3-16,0-4 6 16,0-2 1-16,6 0 7 0,-3-3 5 15,1 3 1-15,2-1-1 16,-10-2-10-16,-6 3-6 16,-8-2-5-16,-2 3-4 15,-5-1-48-15,0 0-30 16,-1 0-88-16,1 0-67 15,0-1 142-15</inkml:trace>
  <inkml:trace contextRef="#ctx0" brushRef="#br0" timeOffset="-163769.46">25269 14268 508 0,'-6'-2'266'16,"-5"2"-45"-16,-3 4-50 16,-8 4-32-16,-1 6-12 15,-6 5-35-15,0 2-19 16,1 3-28-16,-1 0-12 16,4 5-15-16,1 3-3 15,3 5-9-15,-1 5-1 16,7 4-2-16,2 3 2 0,10 3 1 15,3 1 0-15,7 4 5 16,9 2 0-16,8-3 0 16,7-2-2-16,6-5-4 15,0-7-3-15,10-3-1 16,5-6-1-16,13-13-1 16,4-2 0-16,-4-17 0 15,1-6 1-15,-5-8 4 16,-3-5 1-16,0-6 3 15,-3-3 1-15,-8-12 7 16,-3-5 3-16,-8-8 4 16,-4-9 1-16,-16-1 0 15,-3-3-1-15,-15-5 1 16,-8-1 0-16,-18-3-4 0,-9 2-2 16,-9 10-5-1,-4 3 1-15,-2 17 5 0,0 5 1 16,-2 12 0-16,-2 8-4 15,5 8-8-15,3 2-5 16,-2 4-5-16,1 3-2 16,5 6-3-16,0 3-1 15,14 9-1-15,4-2-2 16,4 3-3-16,6 4-15 0,4 2-68 16,4-1-53-16,9 7-215 15,5-4 230-15</inkml:trace>
  <inkml:trace contextRef="#ctx0" brushRef="#br0" timeOffset="-156236.91">27124 14601 167 0,'-1'-1'139'0,"0"0"40"16,0 0-14-16,0 0-23 15,0 0-6-15,0 0-16 16,0 0-10-16,-1 0-16 16,1 0-9-16,1 0-14 15,-1-1-9-15,1 1-13 16,0 1-4-16,0 0-2 15,-1 5 0-15,1 13-5 16,0 28-3-16,5-27-6 16,1-2-4-16,4-3-7 15,1-3-4-15,3-3-6 0,1 0-2 16,3-8-2-16,2-1 0 16,-1-11-1-16,0-4 0 15,1-2 1-15,-2-2 0 16,-6 0 2-16,-1-1 1 15,-3 3 2-15,-7 3 2 16,3 5-3-16,0 5 16 0,-4 7 16 31,0-1 4-31,0-1 11 0,0 0-8 0,-1 0-4 16,-2 14-1-16,1 3-4 16,0 27-5-16,9-28-14 15,-3 0-7-15,2-3-10 16,-3-1-1-16,2-5-92 15,5-3-91-15,7-4 115 16</inkml:trace>
  <inkml:trace contextRef="#ctx0" brushRef="#br0" timeOffset="-156036.95">27563 14598 86 0,'0'0'45'0,"-1"-2"19"16,0 3-30-16,0-1-10 16,0 0-6-16</inkml:trace>
  <inkml:trace contextRef="#ctx0" brushRef="#br0" timeOffset="-152654.73">27594 14538 316 0,'0'-1'217'16,"0"0"-16"-16,0 0-60 15,0 0-16-15,0-1-35 16,0 1-13-16,0 0-8 15,0 0-4-15,0 0-12 16,0 0-3-16,0 0-8 16,0 0-2-16,0 0-9 15,0 0-3-15,0 0 0 0,0-1-2 16,0 1 1-16,0 0-1 16,0 0-1-16,0 0 0 15,0 0-4-15,0 0-1 16,0 0-6-16,0 0-2 15,0 0-4-15,0-1-2 16,0 2-1-16,-1-1 1 16,0 1 0-16,0 0 1 0,0 0 2 15,-1 0 0-15,1 0 1 16,0 0 1-16,0 0 2 16,-10 6 3-16,-2 2 5 15,-30 21 2-15,34-21-2 16,-1-3 0-16,4 3-6 15,5-3-3-15,-1 3-3 16,4 3-3-16,4-1-3 16,0 1-2-16,7-1-1 15,0-3 0-15,3 2 1 16,1-2 0-16,0 0 0 16,-2 2 2-16,-4-2 3 15,-3 1 7-15,-3-1 16 16,-3 1 10-16,-4-1 19 15,-2 3 7-15,-6 1-6 0,-2 0-6 16,-3 1-21-16,-1-3-12 16,3-3-11-16,0-1-4 15,1-3-23-15,1 0-44 16,3-4-172-16,3-5-367 16,17-10 393-16</inkml:trace>
  <inkml:trace contextRef="#ctx0" brushRef="#br0" timeOffset="-152300.64">27698 14700 793 0,'5'8'363'0,"4"-6"-131"16,1 2-36-16,2-3-26 15,1 0-45-15,7-4-72 16,-1-5-26-16,2-5-19 15,4-1-4-15,-6-3-22 16,3-1-9-16,-4-1-8 16,-7 0 0-16,-7 0 18 15,-1 3 11-15,-8 5 9 16,-5 2 4-16,-1 8 8 16,-5 1 11-16,-3 10 23 15,3 4 13-15,1 7 13 16,-1 3-4-16,10 3-10 15,4 2-11-15,4-3-14 0,7-2-8 16,6-4-13-16,5-4-5 16,1-7-6-16,2-6-20 15,-2-5-133-15,2-4-130 16,19-9 168-16</inkml:trace>
  <inkml:trace contextRef="#ctx0" brushRef="#br0" timeOffset="-151836.87">28807 14512 782 0,'6'-6'358'15,"-4"2"-172"-15,0 5-30 16,-1 9 1-16,-3 6-39 16,0 8-17-16,-3 8-41 15,1-1-15-15,4 2-17 16,0-5-8-16,4-3-14 15,4-3-4-15,6-8-29 16,0-5-60-16,-3-10-289 16,4-6 253-16</inkml:trace>
  <inkml:trace contextRef="#ctx0" brushRef="#br0" timeOffset="-151648.64">28679 14624 673 0,'-12'-2'365'15,"6"2"-58"-15,2 4-88 16,4-2-54-16,0-2-30 0,0 0-47 16,0 0-14-16,22 5-33 15,34 3-13-15,-24-8-28 16,0-1-44-16,-1-3-112 16,-1 0-74-16,-4-2 129 15</inkml:trace>
  <inkml:trace contextRef="#ctx0" brushRef="#br0" timeOffset="-151146.2">28957 14481 581 0,'-11'-2'318'0,"9"12"-3"16,0 6-81-16,-3 9-25 16,-1 6-27-16,-4 2-68 15,9 2-25-15,0-1-37 16,-3-8-10-16,11-4-20 15,-1-6-12-15,2-9-10 0,1-4-9 16,-5-9-69-16,4-6-31 16,4-6-29-16,0-3-2 15,0 4 58-15,-3-1 30 16,-1 5 32-16,-3 4 11 16,-1 7 30-16,1 3 21 15,-3 6 38-15,1-1 16 16,4 5 5-16,-2-1-11 0,6-1-22 15,1-1-6-15,5-6-12 16,3-1-6-16,0-5-14 16,1-3-11-16,0-4-11 15,-2-3-2-15,-2-2-3 16,-2 0-2-16,-4-1-1 16,-5 0-1-16,-6 4 1 15,-7 3 1-15,-3 6 4 16,-3 3 2-16,-1 5 18 15,1 6 10-15,1 6 14 16,3 2 1-16,4 4-12 16,4-3-12-16,5 2-14 15,6-1-7-15,8-6-8 16,6 0-22-16,11-8-137 16,7-4-53-16,19-5 119 0</inkml:trace>
  <inkml:trace contextRef="#ctx0" brushRef="#br0" timeOffset="-150740.18">29948 14542 712 0,'-3'-7'375'16,"6"7"-28"-16,6 8-201 16,2 7 19-16,-4 13-24 15,-1 7-24-15,4 12-51 16,-10 3-24-16,0 3-22 0,4-7-7 16,-4-9-7-16,8 0-2 15,2-17-4-15,2 0-26 16,-1-10-105-16,-3-9-90 15,0-8 127-15</inkml:trace>
  <inkml:trace contextRef="#ctx0" brushRef="#br0" timeOffset="-150480.56">29950 14546 870 0,'7'-3'384'0,"7"5"-192"16,7 1-10-16,0 2-41 15,4 2-22-15,0 1-36 16,-3 1-15-16,-2 5-26 16,-6-1-10-16,-5 3-15 15,-5-1-4-15,-5 3 2 16,-5-1 2-16,-8-1-1 16,-3-3 0-16,-5-4-2 15,-1-3-2-15,2-6-7 16,1-1-18-16,5-7-81 15,0-2-76-15,15-4 102 16</inkml:trace>
  <inkml:trace contextRef="#ctx0" brushRef="#br0" timeOffset="-150206.13">30205 14580 834 0,'13'14'401'16,"-5"8"-124"-16,-2-2-61 15,-3 1-29-15,-1-1-41 0,1-4-64 16,1-1-29 0,0-8-36-16,-1-2-4 0,1-5-2 15,-1-5 0-15,-3 4 0 16,0 0 0-16,0-15-2 16,-2-36-1-16,2 26-4 15,-3-5-3-15,5 1-15 16,-2 3-22-16,1 10-76 15,2 5-56-15,-2 11-190 16,0 1 221-16</inkml:trace>
  <inkml:trace contextRef="#ctx0" brushRef="#br0" timeOffset="-149743.13">30432 14603 584 0,'-18'-3'151'16,"14"3"-277"-16,-6-1-74 15,9-1 54-15,-2 0 59 16,3-1 133-16,0 2-4 16,0 1-4-16,0 0 27 15,0 0 92-15,0 0 46 0,0 0 41 16,6 4 7-16,3 1-43 15,-2 0-25-15,1-1-40 16,29 14-15-16,-26-18-32 16,1-5-20-16,-1-2-43 15,3-5-22-15,0-5-28 16,-1 0-4-16,-3-2 1 16,-2 0 4-16,-8 1 15 15,-1 2 1-15,-8 7 3 16,-5 3 3-16,-2 6 10 15,0 1 8-15,0 9 13 16,2 2 5-16,-3 6 2 16,5 1-5-16,0 8-10 15,5 0-5-15,10 0-11 16,0 0-4-16,11-7-8 16,1-1-2-16,8-5-99 15,6-4-86-15,6-5 116 0</inkml:trace>
  <inkml:trace contextRef="#ctx0" brushRef="#br0" timeOffset="-149443.23">30780 14542 1093 0,'6'0'467'0,"-10"10"-221"15,0 2-75-15,0 5-19 16,0 2-32-16,2 0-57 15,3-2-21-15,4-2-27 16,1-2-6-16,8-2-8 16,-1-2-1-16,9-5-1 15,-1-4 0-15,-3-4 0 16,-1-5 0-16,-6-5 1 16,-1-2 0-16,1-5-8 15,1 1-7-15,-1 0-30 16,-4-1-21-16,0 6-41 15,-1 4-12-15,-7 4-57 16,5 7-114-16,3 8 199 16</inkml:trace>
  <inkml:trace contextRef="#ctx0" brushRef="#br0" timeOffset="-149306.71">31011 14570 822 0,'0'0'397'15,"7"15"-137"-15,6 28-12 16,-13-27-66-16,0-3-48 16,1-3-77-16,1-1-44 15,-1-7-126-15,0-2-147 0,6-8 163 16</inkml:trace>
  <inkml:trace contextRef="#ctx0" brushRef="#br0" timeOffset="-148548.94">31022 14425 946 0,'-12'-6'417'0,"10"7"-181"15,-3 0-65-15,5 0-40 16,0-1-37-16,0 0-59 16,4 1-22-16,18 6-15 15,30 6-7-15,-24-17-40 16,2 7-19-16,-1 1-18 15,-2-1 3-15,-4 7 42 0,-4-1 18 16,-2 2 24-16,-3 1 4 16,-4 5 25-16,-1 0 16 15,-6 6 30-15,0 2 10 16,-5-1-3-16,4 1-7 16,-4-7-20-16,0-3-10 15,2-5-20-15,0-2-11 0,4-5-17 16,2-3-8-16,3-8-38 15,3-3-14-15,3-8-10 16,-2-3 7-16,-2-3 39 16,-6 0 16-16,-9 2 12 15,-4 3 3-15,-5 3 8 16,-3 4 13-16,-2 6 20 16,1 3 4-16,3 3 8 15,3 3-8-15,5 0-8 16,3 1-5-16,1-2-17 15,2-1-8-15,0 0-12 16,0 0-4-16,16 2-3 16,35 1-1-16,-24-5 1 15,2 1 1-15,-5 0 4 16,-1 1 1-16,-4 5 1 16,-4 2 3-16,-5 4 3 15,-1 4 2-15,-9 4 6 0,0-1-1 16,-2 2 3-16,-1-2-1 15,6-6-6-15,-4-3-1 16,3-3-5-16,3-3-3 16,0-4-2-16,7-2-3 15,4-8-31-15,1-6-8 16,5-2-2-16,-2-5 3 16,-1 3 32-16,0 1 11 0,-7 7 7 15,-3 8 12-15,-8 6 26 16,-3 8 8-16,-7 11 13 15,0 2-7-15,1 8-26 16,1-2-10-16,5-3-20 16,2-4-9-16,4-10-86 15,5-5-68-15,6-9-261 16,4-4 259-16</inkml:trace>
  <inkml:trace contextRef="#ctx0" brushRef="#br0" timeOffset="-148209.04">31966 14462 599 0,'13'-20'390'0,"-9"9"43"16,0 3-162-16,-8 4-68 15,-9 1-29-15,-3 7-36 16,-7 3-16-16,3 2-31 0,10 6-14 16,-1-5-35-16,11 2-14 15,-1 3-16-15,-2-2-6 16,4 3-5-16,1-3 1 15,7 2 5-15,3-2 5 16,0 3 19-16,1 1 5 16,-2-3 10-16,-1-1 1 15,-2-7-8-15,-3-1-1 0,-6-4-4 16,-9-1-4-16,-1 0-14 16,-8-1-18-16,-1 1-44 15,5-2-33-15,-3 1-82 16,11-1-54-16,-2 0-177 15,0 2 242-15</inkml:trace>
  <inkml:trace contextRef="#ctx0" brushRef="#br0" timeOffset="-147329.58">27241 15585 891 0,'1'-3'374'0,"3"-2"-210"15,-2-3-7-15,0-6-37 16,0-3-27-16,-2-7-35 15,-2-1-7-15,-8 6-2 16,0 2-3-16,-4 10-14 16,-3 1-9-16,-4 11-11 15,-2 5-3-15,2 8 3 16,2 5 1-16,7 0-3 0,5-2 1 16,6-3-5-1,2-2-1-15,9-5 1 16,1-3 3-16,4-4 2 0,2-4 2 15,5-2 1-15,1-3-1 16,1 0 0-16,-3-1 0 16,-1 2 6-16,-5-1 2 15,-5 4 8-15,0 0-1 16,-8 2-2-16,4 5-4 16,0 3-8-16,-3 2-3 0,7 3-6 15,-6-1-2-15,2-2-3 16,3-1-1-16,-4-9-60 15,5-1-47-15,0-12-174 16,1-7-318-16,11-9 399 16</inkml:trace>
  <inkml:trace contextRef="#ctx0" brushRef="#br0" timeOffset="-147143.07">27527 15263 812 0,'-8'6'429'0,"3"6"-47"15,1 8-120-15,-3 9-65 16,-3 6-22-16,0 4-71 16,2 0-27-16,2-1-44 15,4-5-13-15,7-8-14 0,4-3-6 16,2-8-49-16,4-3-47 16,3-5-137-16,2-2-117 15,2-4 217-15</inkml:trace>
  <inkml:trace contextRef="#ctx0" brushRef="#br0" timeOffset="-146764.46">27680 15622 907 0,'4'5'416'0,"0"-4"-173"16,2-1-5-16,1-4-33 16,2-4-37-16,0-9-68 15,3-3-32-15,-6-5-44 16,1 1-7-16,-6 0-4 15,-2 1 0-15,-6 5 0 16,-1 4 1-16,-4 4-5 16,-2 6-2-16,1 3-7 15,1 2-5-15,3 11-1 16,2 4 1-16,4 13 2 16,1 5 2-16,2 5 0 15,2 2 1-15,3 1 6 16,2 0 6-16,2-6 9 15,1-1 4-15,-1-9-4 16,-1-3-1-16,-4-3-5 0,-4-6 1 16,-2-5 6-16,-6-5-1 15,-5-5-46-15,-1-3-45 16,-1-7-141-16,1-3-102 16,9-5 193-16</inkml:trace>
  <inkml:trace contextRef="#ctx0" brushRef="#br0" timeOffset="-146436.99">27813 15528 717 0,'8'-4'436'16,"-1"4"29"-16,-3 5-255 16,-7 1-5-16,2 8-52 15,1 1-43-15,9 3-62 16,5 1-21-16,6-4-18 15,-1-1-2-15,-1-9-3 16,3-5 1-16,9-9 1 16,-3-4 0-16,0-5 2 15,-4-2 2-15,-14-1 11 16,-7 1 4-16,-13 1 7 16,-7 0 0-16,-9-1-7 15,-2 4-4-15,0 7-10 16,2 3-1-16,1 9-6 0,1 2-1 15,7 5-5-15,4-1-7 16,8 0-15-16,6-3 1 16,4 1-76-16,4-2-54 15,15 0 99-15</inkml:trace>
  <inkml:trace contextRef="#ctx0" brushRef="#br0" timeOffset="-145982.11">28207 15431 1232 0,'-1'1'491'0,"-1"3"-330"16,1-1-66-16,0-3-48 16,0 0-29-16,1 0-19 15,0 0-3-15,4 10 0 16,0-2 1-16,4 1 3 0,32 30 0 16,-30-26 2-16,1 2 1 15,-4 1 1-15,-1-1 2 16,-2-4 20-16,-1-2 9 15,-2-5 25-15,1-3 17 16,-3-2 5-16,0 0 1 16,0 0-20-16,0 0-16 15,-6-20-21-15,-5-29-8 16,9 23-4-16,4 2-1 0,6 3-6 16,-2 1-5-16,5 4-8 15,0 5-5-15,0 0-30 16,2 3-49-16,-1 8-140 15,-1 1-90-15,6 13 187 16</inkml:trace>
  <inkml:trace contextRef="#ctx0" brushRef="#br0" timeOffset="-145785.78">28572 15463 866 0,'-5'0'453'0,"4"9"-56"16,0 3-117-16,-3 2-59 16,-2 2-41-16,0 0-88 0,-1-2-37 15,4-2-53-15,1-3-54 16,2-7-150-16,2-2-96 16,9-5 168-16</inkml:trace>
  <inkml:trace contextRef="#ctx0" brushRef="#br0" timeOffset="-145627.08">28465 15301 854 0,'-17'-11'424'0,"14"10"-98"15,-2-4-83-15,5 5-41 16,0 0-39-16,0-2-82 16,0 2-36-16,0 0-150 15,0-1-96-15,24-1 126 16</inkml:trace>
  <inkml:trace contextRef="#ctx0" brushRef="#br0" timeOffset="-145444.88">28901 15189 956 0,'-3'21'492'15,"-1"9"-170"-15,-6 7-85 16,-1 5-25-16,1 3-97 15,-1-4-42-15,6-8-57 0,3-7-14 16,8-9-9-16,3-5-19 16,7-6-77-16,-1-2-71 15,-3-4 105-15</inkml:trace>
  <inkml:trace contextRef="#ctx0" brushRef="#br0" timeOffset="-145266.32">28746 15304 1086 0,'-6'5'483'0,"3"-4"-205"16,3 0-75-16,0-1-29 15,0 0-26-15,0 0-56 16,10 2-24-16,12 3-42 16,29 1-13-16,-29-6-103 15,1 0-73-15,0 2 99 16</inkml:trace>
  <inkml:trace contextRef="#ctx0" brushRef="#br0" timeOffset="-144437.35">29154 15172 762 0,'0'12'449'0,"-6"7"9"15,-1 5-161-15,-6 11-72 0,-4 0-38 16,1 3-78-16,1-3-34 15,4-1-45-15,4 0-8 16,4-8-12-16,3-1-6 16,3-9-4-16,-2-7-4 15,4-4-3-15,-1-4 0 16,-1-1-1-16,4-1 2 0,-2-3 4 16,1-2 2-16,2-5 2 15,0-4 1-15,1-3-1 16,2 2 0-16,-1 2-2 15,0 4 1-15,1 7 6 16,-3 3 8-16,0 4 18 16,-1 6 8-16,-6 4 8 15,-1 2-3-15,-2 5-15 16,-1-5-9-16,3-4-21 16,0-6-8-16,1-5-53 15,5-3-28-15,5-8-36 16,3-3-4-16,7-4 48 15,3 0 28-15,-1 2 43 16,0 2 9-16,-4 4 3 16,-2 5 2-16,-6 4 27 15,-3 1 21-15,-5 4 35 16,-4 4 17-16,0 2 0 0,-1 1-11 16,2 0-28-16,1-1-16 15,2-3-27-15,1-3-8 16,-1-3-13-16,0-2-3 15,-3-1-19-15,0 0-14 16,0 0-27-16,0 0-11 0,1 0 7 16,9-5 13-16,-5 3 29 15,4 0 13-15,21-5 11 16,-27 10 6-16,-1 0 8 16,-5 4 13-16,3-6 27 15,-1 0 8-15,1 0 0 16,0 0-10-16,0 0-26 15,-1 0-10-15,1 0-9 16,0 0-4-16,0 0-13 16,0-1-13-16,1 0-17 15,13-7-5-15,33-18 5 16,-27 18 10-16,-5 4 16 16,0 5 7-16,-3 8 9 15,-5 1 6-15,-3 6 16 16,-1 0 10-16,-3 0 9 15,0-1-3-15,0-4-14 16,-2-4-12-16,1-3-108 0,1-2-84 16,3 0 109-16</inkml:trace>
  <inkml:trace contextRef="#ctx0" brushRef="#br0" timeOffset="-144006.35">30236 15266 981 0,'8'-1'430'0,"-1"1"-203"15,2 1-20-15,0 6-8 16,-3 0-25-16,-2 13-48 16,-4 3-31-16,-6 8-54 15,-1 4-16-15,1-2-17 16,5 0-8-16,5-7-30 16,5-7-34-16,5-5-101 15,-4-7-71-15,8-8-133 0,-2-5-24 16,-6-8 245-16</inkml:trace>
  <inkml:trace contextRef="#ctx0" brushRef="#br0" timeOffset="-143630.29">30206 15383 621 0,'-20'-5'378'0,"3"1"-45"16,7 4-106-16,5-3-31 16,5 2-74-16,3 3-32 0,-3-2-55 15,3 0-18-15,26 4-6 16,35 0-1-16,-25-6-3 15,5 2-3-15,-9 2-1 16,-6 1 0-16,-7 6 0 16,-12 2 2-16,-2 4 11 15,-2 4 14-15,-5 1 29 16,4-1 9-16,-5-2-5 16,0-3-13-16,9-6-29 15,-1-4-10-15,11-8-6 16,2-5-1-16,-2-11 1 15,2 2 1-15,-7-5 6 16,-4 1 5-16,-12 4 10 16,-8-1 4-16,-7 5 6 15,-5 4 9-15,-2 8 7 16,2 2-6-16,0 6-18 0,3 0-20 16,7 0-52-16,2 1-48 15,8 4-135-15,2-1-101 16,23 9 197-16</inkml:trace>
  <inkml:trace contextRef="#ctx0" brushRef="#br0" timeOffset="-143146.36">31506 15264 989 0,'7'-8'456'16,"-2"1"-210"-16,-9-6-42 0,-2 4 1 16,-10-4-35-16,-6-1-20 15,1 3-40-15,-2 2-15 16,6 5-27-16,0 4-14 16,-4 7-32-16,5 6-16 15,-3 11-15-15,1 7-2 16,12 11-2-16,-3 6 1 15,11 6 5-15,2 4 1 16,7-4 4-16,3-3 2 0,-3-12-1 16,7-5 0-16,-13-10-2 15,-3-7-25-15,-2-9-68 16,-6-5-50-16,2-7-161 16,-7-6-69-16,-1-9 234 15</inkml:trace>
  <inkml:trace contextRef="#ctx0" brushRef="#br0" timeOffset="-142259.57">31150 15438 708 0,'-5'-14'380'0,"7"10"-38"15,4 6-114-15,9-2-66 16,1-2-19-16,8 0-58 16,4 0-24-16,6 2-9 15,3 0 6-15,1 7 7 16,-5-1 0-16,-7 5-19 0,-1 3-14 15,-7 0-12-15,-4 1-1 16,-5-1-2-16,-6-2 0 16,0-3-2-16,0-3-1 15,-3-1-17-15,0-5-18 16,-3-3-51-16,3 1-24 16,0 1-22-16,2-6 8 0,2-14 43 15,9-26 24-15,-2 26 34 16,-3 6 9-16,0 5 17 15,3 1 9-15,-2 8 11 16,0 0 3 0,2 4-3-16,-1 4-2 0,-3 5 13 15,1 3 9-15,-4 3 11 16,1 0 2-16,-3-1-22 16,0-2-12-16,1-6-27 15,1-3-7-15,0-5-4 16,1-2-3-16,0-6-14 15,2-3-6-15,-1-2 1 16,2 1 4-16,-4 1 16 16,1 1 4-16,-2 6 1 15,0 2 0-15,0 2-1 16,-3-1 0-16,0 0-1 16,0 0 1-16,2 4-3 0,3 6-4 15,-1-2-5-15,16-2 0 16,35 23-1-16,-21-30 0 15,3-7-6-15,-1-2 0 16,-6-3 5-16,-2 0 5 16,-6-1 14-16,0-3 5 15,-11 4 10-15,-5-1 4 16,-9 3 9-16,-8 0 1 0,-2 6 8 16,0 1 3-16,0 8 1 15,2 5-2-15,2 5-16 16,3 0-6-16,2 0-9 15,3 0-2-15,4-3-3 16,2-2-2-16,1-5-3 16,5-4 0-16,2-7-4 15,0-6-1-15,13-7-12 16,-1-9-12-16,7-8-9 16,1-2 1-16,-7-6 13 15,-3 4 13-15,-7 7 12 16,-4 8 3-16,-8 13 7 15,-4 10 4-15,-7 13 4 16,-4 10 2-16,-2 14 3 16,-2 7 2-16,0 5 10 0,1-4-2 15,4-3-7-15,3-7-10 16,6-8-27-16,2-6-26 16,4-8-61-16,3-3-49 15,5-7-141-15,0-6 176 16</inkml:trace>
  <inkml:trace contextRef="#ctx0" brushRef="#br0" timeOffset="-140950.42">27082 16215 935 0,'-8'-1'384'0,"10"8"-178"16,5 8-39-16,-3 2-12 15,0 9-9-15,-3 6-66 16,1-2-26-16,2 3-37 16,0-8-7-16,1-10-4 15,-1-5 0-15,-2-7 0 16,2-2 0-16,-4-8-2 16,0 6-1-16,-2 0-4 15,0-17-2-15,1-31-1 16,3 22-2-16,6 5 1 15,1 5 1-15,3 3 0 16,2 1 0-16,0 9 4 16,2 2 3-16,-4 10 14 15,-4 11 8-15,-4 7 20 0,-3 2 7 16,-1 2 1-16,2 0-4 16,1-8-20-16,3-5-11 15,-2-10-13-15,1-6-3 16,5-4-4-16,0-8-6 15,7-8-18-15,-2-1-2 16,0-4 0-16,3 5 4 16,-8 0 19-16,4 7 2 15,-6 7 3-15,0-2 1 0,2 9 1 16,-5-1 0 0,0 8 15-16,-6 0 7 0,7 6 8 15,1 5 1-15,9-6-13 16,-1 0-7-16,5-5-8 15,6-7-2-15,1-2-2 16,8-3 1-16,-3-5 0 16,0-4 0-16,-4-5 1 15,-3-1 2-15,-7 1 2 16,-7 2 5-16,-11 0 6 16,-2 6 2-16,-10-3-2 15,-3 3-4-15,-2 7-8 16,-4 1-2-16,0 7-1 15,-1-3-1-15,6 7 5 16,0-3 2-16,7 3 2 16,7 3-1-16,4 1-2 0,7-2-1 15,5-1 4 1,1-2 3-16,5-3 4 0,3 2 1 16,2-5 1-16,0 2-1 15,0-3-3-15,-1 1-2 16,-3-1-5-16,-2-2-2 15,-9-2 2-15,-3-2-12 16,-4 3-71-16,-6-3-56 16,1 2-173-16,1 1-131 0,0 0 274 15</inkml:trace>
  <inkml:trace contextRef="#ctx0" brushRef="#br0" timeOffset="-140753.48">27812 16239 702 0,'2'7'443'16,"5"3"24"-16,4 7-214 16,1-6-3-16,3 8-58 15,5 1-41-15,-1-3-68 16,0 5-26-16,5-6-27 16,-4-2-6-16,-2-2-29 15,5-2-47-15,-7-4-118 16,-1-2-91-16,-1-8 150 15</inkml:trace>
  <inkml:trace contextRef="#ctx0" brushRef="#br0" timeOffset="-140574.1">28078 16228 717 0,'-23'-1'476'16,"2"8"84"-16,-3 2-236 15,-2 8-94-15,1-1-29 0,3 0-73 16,4 3-33-16,2-7-60 15,-1 0-21-15,5-4-47 16,6 0-43-16,8-2-124 16,8-1-85-16,7-4 171 15</inkml:trace>
  <inkml:trace contextRef="#ctx0" brushRef="#br0" timeOffset="-139827.08">28810 16216 1138 0,'10'-5'502'0,"-10"-8"-238"15,-2 5-21-15,-10-1-65 0,-8-2-39 16,-7 11-58 0,-2-1-20-16,3 4-18 0,1 1-6 15,9 4-23-15,1 4-8 16,10 4-13-16,2 0-4 15,8 3 0-15,4-2 2 16,7 0 5-16,1 2 3 0,0-5 3 16,-2-1 6-16,-1-2 6 15,-2 0 2 1,-6 1 4-16,-1 0-1 0,-6-3 2 16,-4-3 2-16,-4-2 7 15,0-2 2-15,-1-2-2 16,-2 0-3-16,0-5-14 15,1-1-11-15,1-2-67 16,3 3-47-16,7-3-96 16,1-1-64-16,7-1 174 15</inkml:trace>
  <inkml:trace contextRef="#ctx0" brushRef="#br0" timeOffset="-139338.1">28923 16247 621 0,'5'-1'276'0,"-8"1"-138"16,4-1-257-16,-1 1 93 16</inkml:trace>
  <inkml:trace contextRef="#ctx0" brushRef="#br0" timeOffset="-138135.38">28776 16200 679 0,'28'10'393'16,"-24"-12"-54"-16,-9-5-129 16,-4 5-14-16,-5-5-49 15,-5 3-22-15,4 2-27 16,-1-3-8-16,-1 3-23 15,2 2-12-15,3 6-19 16,0 0-7-16,1 12-12 16,-1 0-4-16,-4 1-7 15,3 8-2-15,3-1-4 16,4-1-2-16,12 2-6 16,6-5-2-16,10-9 2 15,4-7 3-15,8-12 2 16,7-7 1-16,2-9-3 0,-5-5-1 15,-6-5-14-15,-8-2-2 16,-9-2-3-16,-6 3 3 16,-9 3 17-16,2 4 6 15,-5 2 6-15,2 0 2 16,-8 2 1-16,2-2 0 16,2 11 13-16,5 4 4 15,3 10 3-15,-8 9-1 16,-3 12-15-16,-3 6-5 15,3 9-6-15,12 4-2 0,-2-4-2 16,3 4-1-16,5-5-2 16,-10-5-1-16,11-3-6 15,-1-7-26-15,0-9-70 16,3-6-57-16,1-12-180 16,6-6-107-16,-1-9 282 15</inkml:trace>
  <inkml:trace contextRef="#ctx0" brushRef="#br0" timeOffset="-137977.78">29023 16215 452 0,'0'-3'379'16,"-5"-2"29"-16,1 8-86 16,-4 2-44-16,2 8-76 15,-1 6-29-15,-2 3-47 16,3 2-22-16,6-5-54 16,0-3-22-16,5-4-27 0,4-6-3 15,-1-3-25-15,2-3-38 16,-2-9-109-16,0-3-85 15,-1-3-234-15,-4-6 303 16</inkml:trace>
  <inkml:trace contextRef="#ctx0" brushRef="#br0" timeOffset="-137602.54">29013 16159 766 0,'-2'0'404'0,"2"6"-95"0,1-3-112 15,-1-3-22-15,0 0-40 16,0 0-25-16,1 0-43 15,19 8-15-15,29 4-16 16,-26-18-5-16,1 6-8 16,-1 0-3-16,-7 0-8 15,-4 6-2-15,-6-4 0 16,-5 1 3-16,-3 4 4 16,-3 1 3-16,0-1-3 15,-2-1-2-15,3-2-6 16,1-2-3-16,1 2 0 15,2-4-1-15,0 0 1 16,0 0-1-16,0 8 2 16,0 1 2-16,1-2 4 15,0-1 5-15,1 3 11 16,0-2 5-16,-1-3 4 16,0 4-2-16,-1-4-9 0,0-1-5 15,-1 1-6-15,0 0-4 16,0-4-55-16,0 0-53 15,-5 3-135-15,0-1-91 16,2 0 197-16</inkml:trace>
  <inkml:trace contextRef="#ctx0" brushRef="#br0" timeOffset="-137347.84">29399 16143 886 0,'12'18'470'0,"-4"1"-75"16,1 8-98-16,-1 10-59 15,-8 2-48-15,-3 7-86 16,-4 2-30-16,1 3-45 16,0 1-12-16,6-9-9 15,0-2-3-15,1-16 0 16,0-9-5-16,-4-10-57 15,-2-8-53-15,-6-12-163 16,-2-9-136-16,10-11 256 0</inkml:trace>
  <inkml:trace contextRef="#ctx0" brushRef="#br0" timeOffset="-137200.52">29373 15899 1302 0,'6'-2'533'15,"-6"5"-313"-15,2 4-27 0,2 2-50 16,-2 0-48-16,5 2-125 16,-2 2-77-16,5 7 64 15</inkml:trace>
  <inkml:trace contextRef="#ctx0" brushRef="#br0" timeOffset="-136755.47">29602 16163 809 0,'-4'0'450'16,"3"0"-40"-16,1 0-203 0,0-1 7 15,0 1-35-15,-2 0-31 16,1 2-52-16,0 22-24 16,-1 24-41-16,3-28-12 15,7-9-15-15,1-1-3 16,4-5-2-16,2-3 1 16,-1-3 0-16,0 1 2 0,0-5 3 15,-3-5 1-15,-7-2 5 16,-2-9 2-16,-8-1 6 15,-6 0 2-15,-5 1-2 16,-1 3-2-16,-1 6-9 16,0 2-6-16,2 4-31 15,-2 3-32-15,6 5-79 16,2 4-53-16,9 6-141 16,7 5 206-16</inkml:trace>
  <inkml:trace contextRef="#ctx0" brushRef="#br0" timeOffset="-136275.28">29875 16205 1190 0,'3'15'527'0,"-1"4"-259"0,-5 2-21 16,2 0-78-16,-4 2-49 15,-3-9-73-15,4-3-23 16,2-10-28-16,-2-1-34 15,3-8-85-15,-2-8-60 16,7-7-66-16,-6-4 24 16,2-1 88-16,-4 1 59 15,-8 4 78-15,8 2 20 16,4 7 48-16,3 4 16 0,5 8 28 16,2 1 5-16,-4 3-23 15,1 4-10-15,2-1-11 16,-7 3-12-16,5 0-15 15,0 2-3-15,3 6-5 16,3-4-3-16,-6 6-5 16,-5-2-6-16,-2-2-8 15,51-6-2 1,-26-5-6-16,2 1-3 0,-30 2-6 16,3 0-8-16,3-6-19 15,-102-4-2-15,108-2 4 16,3-3 4-16,1 1 21 15,2 4 1-15,-3-1 4 16,-2 4 2-16,-5 4 13 16,-3 1 8-16,-2 3 11 0,0 4 0 15,0-1-13-15,1-1-10 16,7-2-17-16,3 2-30 16,2-13-102-16,5-3-81 15,2-12 124-15</inkml:trace>
  <inkml:trace contextRef="#ctx0" brushRef="#br0" timeOffset="-136089.71">30263 16066 1289 0,'-12'25'511'0,"-1"13"-347"16,-1 3-38-16,-5-1-24 15,8-3-25-15,6-10-27 16,5-4-17-16,5-7-61 15,3-4-47-15,2-12-219 16,-2-2 193-16</inkml:trace>
  <inkml:trace contextRef="#ctx0" brushRef="#br0" timeOffset="-135935.56">30146 16165 1323 0,'-5'0'551'0,"1"0"-307"15,1 3-16-15,3-3-45 0,0 0-35 16,0 0-69-16,0 0-31 16,6 1-42-16,12-1-72 15,40-2 385-15,-22-2-260 16</inkml:trace>
  <inkml:trace contextRef="#ctx0" brushRef="#br0" timeOffset="-135339.13">30957 16216 700 0,'11'0'272'0,"-2"3"-151"16,1-9-7-16,0 0 36 15,0-4 58-15,1-1 4 16,-7 3-41-16,-5 3-28 16,-7-1-51-16,-6 2-23 15,-5 7-33-15,2 0-10 0,-3 12-13 16,4-4-4-16,1 2-5 16,-4 3-1-16,4-7-7 15,5 5-6-15,9-4-4 16,9-1 0-16,11 3 5 15,1-4 4 1,7 0 7-16,-1-1 6 0,4-3 14 16,-2 4 6-16,-8-5 7 15,-3 5-1-15,-13-5 4 16,-4 5 5-16,-12-1-1 16,-3 2-3-16,-14 1-17 15,-1-6-11-15,7 1-38 16,0-5-33-16,15-2-89 15,4 2-65-15,4-8-172 16,12 1-109-16,14-7 310 16</inkml:trace>
  <inkml:trace contextRef="#ctx0" brushRef="#br0" timeOffset="-135001.14">31159 16200 719 0,'10'-1'439'0,"0"6"-57"15,-8 11-123-15,-2 5-30 16,-3 5-39-16,-2 1-19 15,5-4-52-15,1-5-31 16,6-10-57-16,2-4-19 16,4-6-12-16,3-5-2 0,6-6-3 15,2-1-5-15,1-5 1 16,-2-2 2-16,-2 6 6 16,-9-2 3-16,-6 11 5 15,-2 4 0-15,-5 4 5 16,0 7 5-16,-1 3 11 15,-4 3 4-15,2 5-4 16,-2-4-4-16,5 3-14 16,-2-4-7-16,3-6-23 15,4 1-33-15,-3-9-81 16,11-2-63-16,-4-5-379 16,3-5 383-16</inkml:trace>
  <inkml:trace contextRef="#ctx0" brushRef="#br0" timeOffset="-134648.96">31470 16051 1052 0,'1'7'452'0,"6"5"-242"16,-2 12-72-16,-5 5 8 16,-3 11-13-16,-6-3-6 15,0 1-24-15,0 1-20 16,3-10-35-16,7 1-16 0,0-9-24 15,1-12-6-15,5-5-28 16,-4-4-15-16,4-11-19 16,0-1-6-16,1-6 19 15,1-6 14-15,5 0 16 16,0 8 8-16,2-5 7 16,-1 11 2-16,0 8 17 15,-2-6 8-15,-2 8 18 16,0 6 6-16,-5-2 4 15,-4 5 4-15,-2 4 13 16,-3-1 5-16,-3 0-11 16,-1 0-10-16,-4-1-28 15,-3 0-12-15,-3-3-25 16,4 0-27-16,0-4-68 16,4-3-41-16,7-2-125 15,3-4-132-15,13 0 264 16</inkml:trace>
  <inkml:trace contextRef="#ctx0" brushRef="#br0" timeOffset="-134034.63">31824 16124 1308 0,'16'-6'508'16,"-15"-2"-347"-16,-2-1-45 0,-6 8-31 15,-8 1-24-15,7 4-28 16,-6 1-4-16,4 5-9 15,6 1-6-15,3 2-12 16,5 3-3-16,4 1-2 16,4-4 4-16,3-3 15 15,1-2 10-15,-3 0 23 16,-2-1 8-16,-5 4 6 16,0-1 0-16,-6-3-12 15,-6 7-7-15,-7-7-15 16,-3-2-9-16,-1-2-20 15,3-1-19-15,5-4-35 16,5 2-14-16,5 0-15 16,0-5 7-16,-1 4 15 15,0 1 9-15,9-1 22 16,4 0 9-16,29-1 17 0,-28-3 4 16,-2-2 5-16,9 7 4 15,-9-6 6-15,5 4 2 16,3-1-3-16,-4-7-2 15,7 0-5-15,-3-2 1 16,-1 1 7-16,-3-4 0 16,-7 2 5-16,-4 2 1 15,-5-1 4-15,-3 2 3 16,-4 1 2-16,0 3 0 0,-4 6 2 16,-1 0-3-16,-5 11-5 15,1 6-6-15,2 2-13 16,6 3-2-16,3 0-4 15,-1-8-1-15,6-1-3 16,0 0 0-16,8-2-1 16,8 1-1-16,2-7-1 15,5 3-40-15,2-8-112 16,1-2-77-16,3-1-284 16,-2-5 326-16</inkml:trace>
  <inkml:trace contextRef="#ctx0" brushRef="#br0" timeOffset="-133825.63">32416 15884 1236 0,'-10'0'584'0,"9"9"-132"16,-9 12-380-16,-1 6-15 16,-1 11-32-16,-9 2-12 15,10 5-7-15,-8 0-2 16,10-8-4-16,5 5-7 15,4-12-57-15,12-11-26 16,1-8-28-16,8-9-34 16,-6-7-137-16,0 1-149 0,4-9 270 15</inkml:trace>
  <inkml:trace contextRef="#ctx0" brushRef="#br0" timeOffset="-133618.54">32271 16009 814 0,'-14'-7'474'0,"3"7"-15"16,4 3-233-16,3 0-93 16,5 1-16-16,8 2-33 15,6-1-12-15,6 0-20 16,8 1-9-16,1-3-8 16,-3 0-7-16,-1-1-20 15,1 2-43-15,-2-3-96 16,4 2-66-16,-5-1-170 0,-5 1 224 15</inkml:trace>
  <inkml:trace contextRef="#ctx0" brushRef="#br0" timeOffset="-128949.73">27198 17104 716 0,'0'0'368'0,"0"0"-94"0,0 1-89 15,6 18 3 1,6 34-41-16,-10-26-31 0,4 7-47 16,-1-6-19-16,7-3-25 15,0-5-9-15,7-12-14 16,2-1-2-16,-1-11 0 16,4-6 0-16,-4-9-16 15,2-4-2-15,-6-8-1 16,-1 5 1-16,-1 3 16 15,-4 2 3-15,3 14 4 16,-11 2 4-16,-2 7 13 16,-1 8 9-16,-3 7 18 15,1 4 9-15,2 8 3 16,1 0-3-16,0-6-19 16,9 1-13-16,2-8-20 15,1-4-5-15,7-6-38 16,0-2-49-16,3-9-180 0,3-5-333 15,6-2 390-15</inkml:trace>
  <inkml:trace contextRef="#ctx0" brushRef="#br0" timeOffset="-128439.73">27815 17103 1037 0,'2'2'465'15,"-5"-2"-190"-15,-10-3-47 0,-1 4-25 16,-7 3-34-1,-1 5-60-15,0 1-24 0,3 6-31 16,2-5-11-16,7 1-21 16,6 5-8-16,5-4-13 15,4 7-3-15,7-4 0 16,3-4 1 0,-9-6 1-16,2 0 2 0,25 20 2 15,-5-6 0-15,-1 0 3 16,-15-9-1-16,-8-5 2 15,3-1 0-15,-10-5 2 16,2 0-3-16,-4-1-15 16,3 0-10-16,1 0-18 15,0 0-3-15,0 0 1 16,0-1 3-16,1 2 12 16,0 0 5-16,0 0 11 15,11-1 4-15,3-2 0 0,33-13 2 16,-32 0 1-16,1 2 2 15,0-4 1-15,-4-4 1 16,6 2 3-16,-4 0 2 16,-15 4 8-16,-2-4 3 15,-5 8 7-15,-3-1 3 16,2 9 8-16,1 7 5 16,-2 6 3-16,0 5-6 15,8 7-12-15,2-2-10 0,1 4-11 16,7 0-1-16,0-4-3 15,1-2-3-15,6-6-3 16,-3-5-5-16,5-8-90 16,6-1-67-16,8-2 101 15</inkml:trace>
  <inkml:trace contextRef="#ctx0" brushRef="#br0" timeOffset="-127596.8">28663 17156 709 0,'-5'-6'364'0,"2"1"-80"16,1 3-22-16,-2 2-39 15,3 0-30-15,0 0-54 16,0 2-19-16,-10 22-27 15,-10 31-12-15,15-26-26 16,1 1-14-16,10-6-22 16,2-7-7-16,8-5-7 15,0-3-3-15,4-9-2 16,-2-2 0-16,1-10-1 16,-1-2-12-16,-5-11-22 15,-2 3-8-15,-10-3-4 16,-6 3 12-16,-10 5 25 15,-2-1 7-15,-2 8 7 16,-2 0 1-16,3 8 5 16,2 3 2-16,4 3 2 0,6-1-1 15,5-1-10-15,2-2-5 16,7-2-6-16,-7 1-1 16,2 0 2-16,20 0 2 15,33 1 5-15,-21 2 1 16,3 3 7-16,-1 1 3 15,-5 6 1-15,-9 4 0 16,-9 2-1-16,2-1-1 0,-10-4 0 16,5-1-1-16,-1-4 2 15,-4-4-2-15,0-2-3 16,-5-2-1-16,0-5-4 16,0 4 0-16,0-1 0 15,2-12 0-15,2-4-1 16,12-26 0-16,-7 28 0 15,3 7 0-15,-1 2 16 16,-1 2 7-16,-1 7 10 16,-2 2 10-16,-2 5 1 15,-3 3-2-15,5 3-6 16,-6 0-9-16,4 1-15 16,3-1-8-16,0-3-48 15,2-2-50-15,2-3-128 0,-3-2-86 16,3 0 186-1</inkml:trace>
  <inkml:trace contextRef="#ctx0" brushRef="#br0" timeOffset="-127303.76">29124 17292 924 0,'0'-1'443'16,"0"1"-144"-16,1 0-55 15,4 1-33-15,4 0-28 0,3-1-53 16,27-8-22-16,-24-6-50 15,-3-3-17-15,-3-2-20 16,1-1-5-16,-9 0-1 16,-1 1 2-16,-4 3 3 15,-5 4-1-15,-2 5-3 16,0 3-3-16,-1 4 1 16,0 1 2-16,2 10 5 15,2 6 4-15,2 7 3 16,2 1 0-16,2 0-1 15,2-2-2-15,2-5-8 16,3-4-8-16,7-4-12 16,4-4-40-16,4-2-114 15,5-2-79-15,12-3 133 0</inkml:trace>
  <inkml:trace contextRef="#ctx0" brushRef="#br0" timeOffset="-126613.25">29706 17173 517 0,'11'-5'330'16,"2"-3"-40"-16,4-1-37 15,-3 1-3-15,0-3-34 16,2 5-14-16,-10-2-31 16,-1-2-14-16,-6 4-38 15,-10-3-23-15,-1 7-33 16,-6 3-11-16,-4 5-20 15,0 7-6-15,4 8-14 16,4 2-8-16,9 3-9 16,4 0-5-16,5-3-5 15,6-3-1-15,8-6-16 0,9-5-22 16,6-7-58-16,4-1-34 16,0-7-83-16,-1-6-38 15,-5-8-87-15,-4-4-17 16,-5 1 91-16,-6-1 75 15,-6 7 261-15,-5 10 126 16,-6 7 120-16,-1 2 17 0,-3 7-54 16,0 1-38-16,1 9-59 15,0 0-11-15,1 2-36 16,0-5-22-16,8-7-38 16,-1-4-16-16,7-3-20 15,1-2-7-15,0-7-7 16,-1 0-3-16,4-8-2 15,0-3-1-15,-5 0-1 16,-1-1 1-16,-9-2 4 16,-4 2 1-16,-10 2 1 15,-4 2-2-15,-1 8-8 16,-3 4-3-16,0 9-8 16,-1 1-3-16,7 12-11 15,6-1-20-15,3-2-78 0,5-2-40 16,4-9-107-16,6 0-87 15,16-8 236-15</inkml:trace>
  <inkml:trace contextRef="#ctx0" brushRef="#br0" timeOffset="-126396.27">30153 16930 1107 0,'4'0'503'0,"-1"7"-244"15,-3 13-103-15,-4 5-5 0,-3 16-32 16,1 4-8-16,1 0-26 16,5-3-19-16,4-12-40 15,1-3-16-15,6-11-27 16,0-2-26-16,6-8-85 16,1-6-75-16,3-9-266 15,0-7 296-15</inkml:trace>
  <inkml:trace contextRef="#ctx0" brushRef="#br0" timeOffset="-125853.46">30313 17092 709 0,'0'8'425'0,"-5"5"15"15,-1 1-146-15,-3 5-56 16,0 3-26-16,5 0-65 0,0-3-32 16,6-4-48-16,3-5-17 15,4-6-22-15,1-1-7 16,2-2-11-16,0-3-6 15,4-6-7-15,-1-2-8 16,-4-3-22-16,0-3-10 16,-7 2-6-16,-1-3 3 15,-3-1 12-15,-1 1 11 16,-5 5 13-16,-1 4 6 16,-10 2 7-16,-4 3 2 0,-4 5 4 15,-2 5 3-15,5 4 3 16,3 2 1-16,11-5-9 15,4-1-5-15,11 2-4 16,7-6-2-16,9 3 1 16,6-4-1-16,3-2 1 15,-1 3 0-15,1-3 2 16,1 2 1-16,-4 0 1 16,1-2 1-16,-4 8 2 15,-7 3 0-15,-7 6 5 16,-6 2 5-16,-8 2 8 15,-4-6 2-15,-1-3-1 16,-1-2-4-16,5-7-7 16,0-3-1-16,3-1-3 15,-1 0-1-15,1 0-3 0,0-1-3 16,2-19-1-16,7-26-2 16,-1 32-5-16,3-5-2 15,3 7-30-15,0 3-39 16,0-1-136-16,0 3-49 15,2 4 151-15</inkml:trace>
  <inkml:trace contextRef="#ctx0" brushRef="#br0" timeOffset="-120035.52">31377 16974 998 0,'0'-1'434'16,"0"0"-239"-16,0 0-53 15,0 0 8-15,-1 0-52 16,0 0-24-16,0-1-20 16,-3-2-8-16,3 3-11 15,-11-6-6-15,1 4-9 16,-25 7-3-16,31 19-7 16,3 7-3-16,5 11-3 15,-2 0-1-15,2-1-1 16,3-1 1-16,-2-8-1 15,1-13 0 1,1 2 0-16,3 11 0 0,0-1-1 16,-1-8 0-16,-9-9-52 15,-1-2-56-15,-10-9-337 0,-7 1 294 16</inkml:trace>
  <inkml:trace contextRef="#ctx0" brushRef="#br0" timeOffset="-119421.61">31139 17095 1230 0,'0'4'448'0,"5"-3"-344"0,3 2-21 15,4 3 20-15,9-1-4 16,6 1-21-16,9-5-37 16,1-1-13-16,-3-3-13 15,0 0-3-15,-6 3-4 16,-7 0-2-16,2 4 0 15,-5 1-1-15,-14 1 3 16,8 6 1-16,-12 0 2 16,1 0 0-16,3-1-1 15,-1 4 0-15,2-1-3 16,2-1 0-16,-2 0-3 16,3-6 0-16,1-6-4 15,0 0 0-15,2-1 0 16,-3-4-11-16,3-2-18 15,-1-3-8-15,0-2-3 16,-3-3 5-16,-4 0 18 0,-6-1 5 16,-10-4 5-16,-4 3 2 15,-8-1 3-15,-4 4 2 16,6 5 1-16,3 0 4 16,3 5 7-16,8 3 5 15,5 5-1-15,-3 1-4 16,7 1-10-16,3-4-4 15,5 3-4-15,8-3 1 0,12 2 2 16,4 2 0-16,8-3 3 16,0 3 5-16,6 2 7 15,-5-1 2-15,-6 4 1 16,-2 0-1-16,-13 1 7 16,-3-2 6-16,-7-2 12 15,-3-5 7-15,-6-4 11 16,-1 2 0-16,-4-3-4 15,3 0-7-15,0 0-28 16,0 0-12-16,-5-18-27 16,-2-29-19-16,20 27-38 15,2-2-33-15,7 3-134 16,-3 3 159-16</inkml:trace>
  <inkml:trace contextRef="#ctx0" brushRef="#br0" timeOffset="-119077.57">32291 17074 1492 0,'2'7'530'16,"3"2"-429"-16,-2 9-83 15,-3 4 13-15,-4 8 17 16,-2 2 3-16,2 3-10 15,3-1-12-15,5-4-26 16,1-4-6-16,3-9-41 16,5-6-49-16,-2-9 60 15</inkml:trace>
  <inkml:trace contextRef="#ctx0" brushRef="#br0" timeOffset="-118886.5">32166 17161 1422 0,'-2'5'502'16,"4"-4"-402"-16,4-1-78 15,-6 0 27-15,3 1 8 0,22 5-8 16,32 11-13-16,-26-16-29 16,2 6-38-16,-6-5-136 15,-6-4-104-15,-1 0 154 16</inkml:trace>
  <inkml:trace contextRef="#ctx0" brushRef="#br0" timeOffset="-117946.34">32467 16963 1220 0,'-3'0'451'0,"3"10"-345"15,0 3 4-15,0 12 10 16,-3 3-2-16,0 5-10 15,-1-4-10-15,-1 3-29 16,5-3-14-16,3-5-30 16,1 3-12-16,2-11-14 0,-2-2-4 15,-2-8-28-15,2-1-16 16,-1-6-19-16,4-2-16 16,4-7-8-16,-2-6 11 15,8-3 21-15,-4 0 19 16,0 7 38-16,-1 6 15 15,-5 5 31-15,-1 1 9 16,-1 4 12-16,1 4-5 0,3 4-12 16,2-2 1-1,1 2-1-15,3-6-5 0,6-3-14 16,0 0-10-16,4-8-12 16,-2 5-3-16,0-7-3 15,-2-3-4-15,-7 0-2 16,-2-7 0-16,-9 2 3 15,-3-1 4-15,-4 3 4 16,-1 4 2-16,-2 2 6 16,0 7 1-16,0 6 3 15,-1 3 0-15,-1 6-3 16,2 1 0-16,3-1 0 16,1 1-3-16,5-4-6 15,4-3-5-15,3-6-4 16,4-4-13-16,0 1-43 15,-1 0-32-15,0-1-73 0,-1 1-23 16,1-8-46 0,3 3-8-16,2-6 65 0,1 0 39 15,-3 2 101-15,-3-2 55 16,-3 2 50-16,-3 4 25 16,-1 4 55-16,1 0 12 15,-6 5-2-15,1 3-13 16,-1 2-29-16,-2 3-10 0,-2-3-21 15,0 1-16-15,4-4-43 16,-1-2-19-16,3-1-30 16,-2-3-10-16,0-1-9 15,0 0-4-15,0 0 4 16,0 0 6-16,0 0 17 16,1-5 7-16,4 2 18 15,-1 2 16-15,-1-1 36 16,1 0 11-16,0 2 10 15,1 1-5-15,0 1-21 16,-4-1-10-16,3 4-15 16,1 4-8-16,-2-5-19 15,5 0-2-15,-1-2-23 16,1 3-10-16,6 1-11 16,28 6 0-16,-25-18 17 15,3 3 13-15,-6 4 14 0,-1-1 1 16,-1 3 3-16,-1 2-1 15,3-2 0-15,-1 3-20 16,1-3-55-16,-1 1-28 16,-3-1-100-16,1 0-52 15,-5-1 164-15</inkml:trace>
  <inkml:trace contextRef="#ctx0" brushRef="#br0" timeOffset="-96135.21">25545 15954 417 0,'-3'-3'286'0,"2"2"58"15,0 0-85-15,0 0-46 16,0 0-25-16,0 0-49 16,-1 0-20-16,1 0-25 15,0 0-7-15,0 0-13 0,0 0-8 16,0-1-13-16,0 1-7 16,0 0-12-16,0 0-4 15,-8 1-7-15,-10 7-1 16,-31 29-2-16,30-4 1 15,-10 6 2-15,6 5 2 16,-10 1 3-16,-7 1 1 16,4-3 0-16,0-6-2 0,9 0-6 15,3-7-5-15,6-2-9 16,3-1-3-16,5-11-20 16,3-3-42-16,6-8-132 15,3-4-98-15,9-10 167 16</inkml:trace>
  <inkml:trace contextRef="#ctx0" brushRef="#br0" timeOffset="-95814.74">25118 16016 1029 0,'-6'-3'429'0,"4"2"-217"15,2 1-37-15,2 3-2 0,-2-3-17 16,0 0-39-16,17 13-10 16,41 42-17-16,-25-22-8 15,13 8-19-15,-2-2-11 16,4 1-21-16,-22-14-6 16,1 2-5-16,10 14-3 15,11 12-1-15,-12-8-2 16,-4-13-1-16,-2-3-2 15,-13-12-2-15,-3-1-2 16,-7-10-42-16,-6-1-44 0,-3-5-141 16,-5-2-108-16,0-5 200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35:48.69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16786 3603 344 0,'-1'0'176'0,"0"-1"-43"16,0 1-10-16,0 0-12 15,0 0-8-15,-1 0-10 16,1 0-6-16,0 0-14 16,0 0-9-16,0 0-18 15,0 0-9-15,0 0-20 16,0 0-5-16,0 0-6 16,0 0-2-16,0 0 2 15,-1 0 3-15,1 0 7 16,0 0 6-16,0 0 8 15,0 0 2-15,0 0-8 16,0 0-4-16,0 0-14 16,0 0-5-16,1 0-3 15,0 0-3-15,0 0 1 0,0 0-1 16,0 0 4-16,0 0 0 16,0 0 1-16,5 1 0 15,6 0 0-15,1 0 1 16,30 5-1-16,-25-6 0 15,3 1 3-15,-6-1 3 16,6 1 4-16,-3 0 2 0,-4 0 2 16,5 2 1-16,-7-2 0 15,-3 0-1-15,0-1-1 16,3 1-2-16,-6-3-3 16,-1 1 1-16,1-2-3 15,-7 2-1-15,2 1-2 16,0 0-1-16,0 0-1 15,0 0 0-15,0 0 0 16,0 0 1-16,0 0 0 16,2 0 2-16,-2 0 6 15,0-1 0-15,0 1-5 16,0-1-7-16,0 1-15 16,0 0-2-16,0-1 6 15,0 1 5-15,0 0 8 16,-2 0 0-16,1 0 0 15,0 0 0-15,0 0-1 0,0 0-2 16,1 0 1-16,0 0 2 16,0 0 3-16,-1 0 4 15,1 0 1-15,0 0 1 16,0 0 2-16,7 1 1 16,-1 0 3-16,4 0 0 15,-2 0-2-15,0 0-2 16,2 1-4-16,-1-1-1 15,27 11 0-15,-28-9-1 16,3-3-1-16,0 1 1 0,2-1 0 16,0 1 0-16,-2 0 3 15,0-1 1-15,-1 2 1 16,-1-4 1-16,1 2 2 16,0 0-1-16,3 0 1 15,1 1-2-15,2-1-1 16,2 0-2-16,2-2-1 15,7 4 0-15,-4-2 0 16,2 0 1-16,1 3 0 16,-6-8 0-16,-2 3-1 15,0-1 0-15,-1 0-1 16,0 3 0-16,3-3-1 16,0 3-1-16,0-2-2 15,3 0 0-15,-1 2 1 16,-2 1-1-16,3 1 0 0,-1-1 0 15,3-2-1-15,1-3 0 16,0 0 0-16,5 1 0 16,4 0-1-16,-3 1 1 15,5 2 0-15,-4-1 0 16,-3 2 1-16,1 1 0 16,-9-3 2-16,4 0 1 0,1 1 3 15,1-3 0-15,2 3 0 16,-1 0-1-16,-4-4-2 15,-1 4 1-15,3-2-1 16,-2 1-1-16,2 2 1 16,2 0-1-16,-1 0 0 15,4-1 1-15,-2 0 0 16,1 0 0-16,-6-2 0 16,-4-2 0-16,2 1 1 15,-2 2-1-15,6 2-1 16,2 2 0-16,2-3 0 15,-4 2-1-15,-1-2 0 16,1-1 0-16,-2 0 0 16,1 1-1-16,-1 0 0 15,4 2 1-15,2-1-2 16,2-1 1-16,3 2-1 0,-2-2 1 16,-6 2 0-16,-9-2 0 31,-9 0 2-31,0 1-1 0,31-2 0 0,1 2 0 15,6-1 0-15,-11 2 0 16,-1 2 1-16,-1-2-1 16,0 2 0-16,2 1-1 15,4-2 1-15,-3-2-1 0,0 0 1 16,3 0-1-16,-3 1 1 16,5 1-1-16,-1-3 0 15,-2-3 0-15,0 2 0 16,1 4 0-16,3-3 0 15,5 6 0-15,2-5 1 16,2-1-1-16,-8 1 2 16,-7-4 0-16,0 2 0 15,0-1 1-15,6 3-1 16,-2 1 0-16,0 1 0 16,-3-2 0-16,4 2-1 15,-1-4 1-15,0-2-1 16,0 2 1-16,-8-1 0 15,0 1 0-15,-1 1-1 16,-1 0 1-16,5 2-1 16,1-1 0-16,-1 1 1 15,1 3 0-15,1-4 1 0,-1 2 0 16,6-3 1-16,0 0-1 16,2 1 0-16,-3-1 1 15,-8 0-1-15,2 5 0 16,-5-3-1-16,4 2 1 15,2 0-1-15,-3-4 0 16,2 3 1-16,-3-3 1 16,3 1 1-16,-1-1 1 0,4 0 0 15,3-1 0-15,-6 0-2 16,-4-1 0-16,-3-1 1 16,-1 2-1-16,4 0 1 15,2 1 2-15,2-1 2 16,0 1 0-16,1 0 2 15,5 1-1-15,7-2 0 16,5 1-1-16,-1-2 0 16,-5-3-2-16,-3 7-1 15,-2-1-1-15,-3 3-2 16,4 5-1-16,-8-2 0 16,-4-1 0-16,-2 0 1 15,-1-1-2-15,-1-1 1 16,3 3 0-16,-4-2 0 15,-2 0 1-15,-4-1 1 0,-8-4 1 16,-5 2-1-16,0-1 1 16,-4 0 4-16,-5-1 8 15,0-2-69-15,-1 1-74 16,0 0 81-16</inkml:trace>
  <inkml:trace contextRef="#ctx0" brushRef="#br0" timeOffset="1752.58">16977 3769 468 0,'-10'-3'278'15,"-1"3"-93"-15,-5-2-10 16,7-2-17-16,-3 4-57 15,4 0-9 1,5 0-9-16,-1 0-5 0,4 0-14 16,-1-1-8-16,0 0-15 0,0 0-6 15,0-1-12-15,0 2-3 16,1 0-3-16,0 0 1 16,3 0 4-16,12 2 1 15,31 0-6-15,-23-3-3 16,5 1-6-16,5 1-1 15,1-1-2-15,0 1-1 16,-1-1-1-16,3 0 0 16,6 4 1-16,4 1 1 0,6-4 3 15,0 0 3-15,0-1 0 16,0 0 0-16,3-2-3 16,2-2-2-16,5 1-1 15,0 1-2-15,8 4 0 16,-6-2-1-16,0 0 0 15,-2-2 1-15,-5 2 3 16,3 2 2-16,4 2 2 16,3 1 0-16,2-3-4 15,0 0 0-15,0 0 0 16,-4 1 0-16,-4-1 3 16,1 2 1-16,1-1 5 15,3 4 1-15,1 0-1 16,0-2 0-16,-7 2-4 15,0-1 0-15,-1-1-1 0,3 1-1 16,0-3 0-16,4 2-2 16,1-2-2-16,-8-3 1 15,0 2-1-15,-1-2-1 16,-3 0 1-16,6 1-2 16,0-1 2-16,2 0 2 15,0 1 2-15,-3-1 1 0,-4 0 1 16,-6 0 0-16,1-2-1 15,0 0 0-15,3-1-3 16,-1-2 1-16,1 3-2 16,0 2-1-16,1-1 0 15,1 1-1-15,-9 0 2 16,4 1-1-16,-1-1 2 16,0 0-1-16,4-1-1 15,-3-2 1-15,8 0-2 16,0 0 0-16,-7 0 1 15,-4 2-1-15,-3 1 0 16,-1-1 1-16,8 1 1 16,0 0-1-16,-2-3 3 15,-1 2-1-15,5-3-1 16,-1-1 0-16,-6 1-2 16,0 0 0-16,-4-1 0 0,2 2 0 15,8 1 1-15,-2-1-1 16,3-1 1-16,0 0 1 15,5 0 0-15,0-3 0 16,-10 2-2-16,1-1 0 16,-5 2-1-16,-2 0 0 15,8 4 0-15,-2-1-1 16,0-1 1-16,2 5 0 16,2-2 2-16,-1-1 0 0,-5 0 2 15,-7-5-1-15,-7 5 0 16,-4 1 0-16,1 2-1 15,2-1-1-15,-4-5 0 16,4 1 0-16,-4-5 3 16,2 1 3-16,-3 3 2 15,1 0 2-15,-1-1-3 16,1 1-1-16,0-1-3 16,-2-4-1-16,3 7-1 15,-6-3-1-15,2 0-2 16,3 2 0-16,-4-4 0 15,3 4 0-15,2 0 1 16,-4-1-1-16,-1 1 1 16,0 1 0-16,-13 0 3 15,-3-3 3-15,-8 4-87 0,-5 0-51 16</inkml:trace>
  <inkml:trace contextRef="#ctx0" brushRef="#br0" timeOffset="19491.66">4514 8529 547 0,'-34'-4'319'15,"31"4"-78"-15,-2-1-30 16,-1 0-24-16,6 0-43 16,0-1-14-16,0 2-33 15,0-1-16-15,0 1-26 16,0 0-12-16,-1 0-22 15,1 0-4-15,0 0-3 16,0-1-1-16,4 1 0 16,5 0-1-16,1 0 1 15,1 0 0-15,28 0-1 16,-20 0 0-16,2 0-4 16,-4 0-1-16,4-2-2 15,-2 0-1-15,0 1-1 16,3-1 0-16,4 0 1 15,0-1 0-15,0 0 3 0,3 0 0 16,0 0 1-16,2-1-1 16,4 2-2-16,-1 1 1 15,-5-1-2-15,-1 0 1 16,-6 2 1-16,-1 2 1 16,5 2 4-16,0 0 5 15,1 1 5-15,-1-4 0 0,-2 0-1 16,-2-1-4-16,-2 2-5 15,3-2-2-15,1-1-2 16,-1-2 0-16,5 1-1 16,-1 2 0-16,5 0 6 15,0 3 4-15,-1 1 4 16,0 1 1-16,-7-3-1 16,-5 0-1-16,-6-2-5 15,2-1 0-15,-2 1-3 16,8 1 1-16,-1 0 1 15,1 2 1-15,1-4 0 16,-1 1 3-16,2-1 1 16,-2-1 2-16,0 2 0 15,-1 0-2-15,3 3-4 16,-2-1-1-16,-1 1-3 16,6-3 0-16,-2-1-1 0,1-1 0 15,2 1 0-15,-3 0 0 16,3 1 0-16,-1-1-1 15,-2 1 3-15,-1 1 1 16,2 3 3-16,1-2 2 16,5-1-1-16,5-1-1 15,-4-5-2-15,3 2 0 16,-3-2 0-16,-2-1 1 16,3 3-1-16,4 1 3 0,5 2 2 15,-1-1 2-15,-2 2 0 16,-7-1-3-16,-6 1-1 15,6 2-3-15,-2-1 1 16,-2 0-1-16,1 0-1 16,-7-1 0-16,-3-1-1 15,2 0-1-15,-6 1 0 16,-3-1-2-16,0 0 1 16,-2 0-1-16,2-1 2 15,-1 0 1-15,-4 1 2 16,-1 1 1-16,-4-1 0 15,0 0 0-15,-2-1 1 16,0-1 6-16,-1 1-58 16,0 0-61-16,0 0-170 15,-17 0-105-15,-27 5 224 0</inkml:trace>
  <inkml:trace contextRef="#ctx0" brushRef="#br0" timeOffset="21421.91">5115 8970 478 0,'-3'-1'266'0,"2"0"-41"16,-1 0-28-16,1 0-29 0,-3 0-11 15,-2-1-11-15,2 1-11 16,-4-2-26-16,1 1-10 16,1 1-28-16,0 0-9 15,2 0-12-15,-4 0-6 16,1 1-3-16,2 0 0 15,-3 0 0-15,3 0 2 16,4 0-5-16,-6 1 1 0,6-1-4 16,0 0-1-16,0 0-3 15,0 0-1-15,0 0-4 16,0 0-1-16,0 0 0 16,0 0-1-16,-1 0 4 15,1 0-1-15,0 0-4 16,0 0-4-16,0 0-9 15,0 0-2-15,0 0-4 16,1 0 0-16,0-1-1 16,0 0 0-16,3 0 0 15,7 0 0-15,6 0 1 16,26 1 0-16,-25 2 2 16,-1-1-1-16,3 0 2 15,-1-1 1-15,3-1-1 16,0 0 1-16,1-1-1 0,-2 2 0 15,3 0-1 1,0 1-1-16,2 1 0 0,3 0 1 16,0 0-1-16,4 4 1 15,-4-1-1-15,-2-2 1 16,-2 1 1-16,-5-1 0 16,-2-2 0-16,2 1-1 15,-2-2 11-15,0 0 4 16,0 0 6-16,-5 0 4 0,-2 0-5 15,2 0-1-15,-3 0-1 16,0 0-1-16,-2 1-1 16,-1 2 0-16,-2-2 0 15,-4-1 0-15,0 0 2 16,0 0 0-16,-1 0 1 16,0-1-33-16,0-1-112 15,0 1-72-15,-6 0 380 16,3 0-201-16</inkml:trace>
  <inkml:trace contextRef="#ctx0" brushRef="#br0" timeOffset="23673.08">5568 9323 493 0,'-34'-5'291'0,"35"5"-30"15,-1 1-23-15,-4-2-51 16,3 1-27-16,1 0-34 16,-1 0-13-16,0 0-19 15,1 0-10-15,-1 0-15 16,0 0-11-16,1 0-8 15,0 0-2-15,0 0-2 16,0-2 1-16,0 1-4 16,0 1-2-16,0 0-4 15,0 0-3-15,0 0-5 16,0 0-1-16,0 0-6 16,0 0-1-16,0 0-4 0,0 0-2 15,7 0-3-15,-3 0 0 16,1 0-1-16,0 0-1 15,-1 0-1-15,2 0 0 16,4 1 2-16,-4 1 0 16,1-2 3-16,-1 0 1 15,2 1 0-15,-2-1 0 0,0 0-3 16,-2 0-2-16,3 0-2 16,1 0 0-16,3 1-1 15,-2 0-1-15,30 5 1 16,-31-6-2-16,1-3 0 15,0-1 2-15,2 4 1 16,2-1 1-16,-1 1 0 16,3 2 1-16,-4-3-3 15,0 1 1-15,-1 2-2 16,-1-3 0-16,3 1-1 16,0 0-1-16,3-3 0 15,2 3 0-15,-1 1-1 16,-3-4-1-16,3 3 1 15,-9-2 0-15,6 3 1 16,-4-2 1-16,0 2 0 16,4 5 1-16,-8-7 2 0,2 4 1 15,-2-3 0-15,-1-3 1 16,2 5-3-16,2-5 0 16,1-1-2-16,3 8 0 15,-2-5 0-15,5 2-1 16,-2 5 2-16,0-5 1 15,-2-3 2-15,3 2 2 16,-4-3 1-16,0 3 0 0,3 2 0 16,-3-1 0-16,3-3-1 15,-2 2 0-15,4 0-1 16,-1 1 0-16,0 0-1 16,1-1-2-16,1-2-1 15,-1 0-1-15,2 0 1 16,-2-3 0-16,1 1-1 15,2 3 1-15,-4-2-1 16,1 3 1-16,-3 0 0 16,-4-1 0-16,0 0 2 15,-5 5 0-15,-1-4 0 16,-1 1 0-16,-2-1-2 16,1-1-1-16,0-1-2 15,0 2 0-15,0 0-1 16,0 0-1-16,0 0 1 15,0-1-1-15,0 0 1 0,2 0 1 16,2 0 0-16,-2 1 1 16,3 0 0-16,-4 0-1 15,1 0 1-15,-2 0 0 16,0 0 1-16,0-1 1 16,0 0 8-16,0 0-17 15,-2 1-140-15,1 0-94 16,-14 0 134-16</inkml:trace>
  <inkml:trace contextRef="#ctx0" brushRef="#br0" timeOffset="27516.62">5928 9672 319 0,'0'0'258'16,"0"0"25"-16,0 0-53 15,0 0-18-15,0 0-36 16,0 0-16-16,0 0-30 15,0 0-14-15,0 0-22 16,0 0-8-16,0 0-13 16,0 0-4-16,0 0-8 15,0 0-4-15,0 0-8 16,0 0-5-16,0 0-7 16,0 0-4-16,6 1-7 0,1 0-3 15,1 2-5-15,-5-2-1 16,6 0-4-16,-2 0-1 15,3 0 1-15,2-1 2 16,25 3 4-16,-22-2 3 16,-3-1 3-16,-5 0-1 15,1-1-3-15,-1 0-2 16,-1-1-4-16,6 2-1 16,-2 0-3-16,2-2-1 0,3 2-1 15,-4 1-1-15,6-1 0 16,-2 0 0-16,1-1 2 15,1-2 0-15,-2 1 2 16,1-1-1-16,1 3 1 16,0 1-3-16,0-1 1 15,1 6-1-15,0-5-2 16,1-1 1-16,-3-5-2 16,2 2-1-16,-2 1 0 15,3-2-2-15,2 7 1 16,-1-3-1-16,-7 0 1 15,1 1 0-15,-5-3 0 16,3 2 1-16,5 0 1 16,0 2-1-16,4 0 1 15,1 0 0-15,1-2 2 16,0 0 1-16,5 1 1 0,-2-4 0 16,4 8-3-16,-2-8-1 15,5 2-1-15,2 1-1 16,5 0 1-16,-2 0 0 15,-2 1-1-15,-5 0 1 16,-8-2-1-16,3 0 0 0,-2-1 0 16,1 0 0-16,6 1-1 15,3-1 2-15,1-1-1 16,1 5 1-16,3-2-1 16,3 2-1-16,2-2 1 15,0-6 0-15,3 5 0 16,-10-2 0-16,3 2 1 15,-2 1-1-15,0-2 1 16,8 2 0-16,-7-3 1 16,3 3 0-16,0 0-1 15,2 0-1-15,8-1 0 16,-5 1 0-16,1 1-1 16,-5-2 0-16,-11 1 0 15,6 0-1-15,-1-2 2 16,6 2 0-16,0-2 1 15,1 0 0-15,2 1 0 0,1 0-1 16,4-2 2-16,-6 1 0 16,-3 0-1-16,-1-1 0 15,-2 3-1-15,2-1 0 16,-1-1 0-16,2 1 0 16,-5-2 0-16,7 3 2 15,-6-4 0-15,5 2 0 16,1-3 1-16,-2 0-1 15,-4 2 1-15,-10-1-1 16,-1 2 0-16,1-1-1 0,7-1 0 16,2 0 0-16,0 0-1 15,-2-2-1-15,1 2 0 16,3 2 0-16,2-3-1 16,4 3 1-16,6 0 0 15,-5-3 0-15,-5 1 0 16,2 1 0-16,-8-3 1 15,3 3 0-15,4-1 0 16,-7 0 1-16,2 1-1 16,-1 0 0-16,-2 3 0 15,2-1-1-15,0 1 1 16,6 0 0-16,-2 1-2 16,-4-1 1-16,-5-1 0 15,-4-3 0-15,-2 1 1 16,-2 2 2-16,3 0 0 15,-1 1 0-15,-2 0 0 0,2 0 0 16,-3-2 0-16,-2 1 1 16,1 0-1-16,-2 2-1 15,-2-1 0-15,3 0-2 16,-4 2 0-16,1-2 1 16,-2 0-1-16,-1 3 0 0,1-3-1 15,-1 0 1-15,-3 2-1 16,-4-2 1-16,0 1 0 15,-1 0 1-15,-3-1 0 16,-1 0-1-16,-2 0 1 16,-1 0 0-16,0 0 2 15,-1 0 3-15,1 0-42 16,0 0-78-16,-3 0-167 16,-17 2 168-16</inkml:trace>
  <inkml:trace contextRef="#ctx0" brushRef="#br0" timeOffset="29006.75">6391 10007 537 0,'-1'0'304'0,"0"0"-48"0,0 0-18 16,0 0-56-16,0 0-21 15,1 0-31-15,-2 0-10 16,1 0-14-16,0 0-6 16,0 0-14-16,0 0-9 15,0 0-14-15,0 0-10 16,0 0-11-16,1 0-5 16,0 0-3-16,0 0 1 15,0 0 1-15,0 0 1 0,0 0-1 16,0 0-2-16,4 0-6 15,-1 0-3-15,6-1-4 16,0 0-1-16,5 0 0 16,21-1-1-16,-25 1-2 15,3 0 0-15,-7 0-1 16,7-2 0-16,-3 2-1 16,3 1-2-16,3-1 0 15,2 0-1-15,0 1 1 16,1-1 0-16,4 1 1 15,1-1 0-15,2-1-2 16,1-1 0-16,-2 2-1 16,2 1 0-16,2 3 0 15,0-2 1-15,0 1 4 16,-2-2 3-16,-6 1 2 16,-1 0 1-16,-2 1-1 0,-4 0-1 15,0 0 0 1,-8 0-1-16,0 0-1 0,-6-1-1 15,2 0 0-15,-2-1-1 16,0 0 2-16,0 0 0 16,0 0 1-16,0 0 1 15,0 0-3-15,0 0-2 0,0 0-5 16,0 0-2-16,0 0-4 16,0 0-1-16,-1 0 1 15,1 0 0-15,0 0 0 16,0 0 0-16,0 0 2 15,0 0-1-15,0 0 2 16,0 0 1-16,0 0-4 16,0 0-1-16,0 0-5 15,0-1-11-15,-1 1-41 16,1 0-40-16,0 0-135 16,-2 0 91-16,-2-1 60 15</inkml:trace>
  <inkml:trace contextRef="#ctx0" brushRef="#br0" timeOffset="30815.86">6896 10409 244 0,'0'-1'140'0,"0"0"-8"0,0 0-23 15,0 0 4-15,0 0 13 16,0 0 21-16,0-1 8 16,0 1 4-16,0 0-2 15,0 0-9-15,0 0-3 16,-1 0-17-16,1 0-9 16,-1 0-21-16,-1 0-13 0,1 0-23 15,0 0-13-15,0-1-10 16,-4 0-1-16,-5 0 0 15,-5 0 2-15,-26-4 1 16,29 7 0-16,0 1 1 16,2-2 0-16,5 0 0 15,0 1 0-15,4-1-7 16,1 0-7-16,0 0-9 16,0 0-6-16,0 0-2 15,11 2 3-15,7 1 2 16,25 9 3-16,-28-7 3 15,3-1 3-15,-4 1 4 16,1-1 0-16,-1-2 2 16,1 0 1-16,-11-2-1 15,-3 0 0 1,1 0-4-16,-2 0-2 0,0 0-6 0,0 0-3 16,4 0-4-16,-2 0-2 15,7 0-2-15,-9 0-1 16,0 0 0-16,8 0-1 15,-4 0 1-15,4 0 0 16,3 1 0-16,-6 0 0 16,10 1-1-16,24 7-1 0,-25-9 0 15,1 1-2-15,-4-1 0 16,5-1 0-16,-1-1 0 16,2 2 0-16,3-2 0 15,2 1-1-15,3-1 0 16,2 0 0-16,-1 0-1 15,1 1 1-15,6 1-1 16,0 0 1-16,6 0 0 16,-11 0 0-16,0 0 0 15,-4 0-1-15,-10 1 0 16,11 0 0-16,-4-1 2 16,2 0 1-16,3 0 1 15,-3-3-1-15,2 0 1 16,-1-2-1-16,0 1 0 15,0 1 1-15,-2 1-2 16,2 2 0-16,-1-2 0 16,-1 1-1-16,3 1 1 0,0 0-1 15,3 0 0-15,-10 0 0 16,8-2 0-16,-8 0 1 16,-1-2-1-16,6 1 0 15,-9 2 1-15,5 0 0 16,-6-1-1-16,6 0 2 15,-2-1-2-15,0-1 2 0,8 3 1 16,-6-1 0-16,2 1 1 16,-1 1-2-16,-1 0-1 15,2-2 0-15,0 1 0 16,1 0-1-16,-5-2-1 16,1 3 1-16,4-1 2 15,0 1 1-15,4 0 3 16,-2-3 2-16,-2 2-1 15,0-1 1-15,-6 1-4 16,-3 1 0-16,-5 0 0 16,-8 0 0-16,0 0 1 15,3 0 2-15,-4 0-11 16,1 0-14-16,0 0-29 16,-1 0-16-16,0 0-8 15,0 0 7-15,0 0 17 16,0 0 9-16,0 0-11 0,0 0-39 15,-1 0-162-15,1 0-209 16,-23 7 286-16</inkml:trace>
  <inkml:trace contextRef="#ctx0" brushRef="#br0" timeOffset="32431.07">7229 10862 215 0,'0'-1'100'16,"0"0"-27"-16,0 0-36 16,0 0 8-16,0 0 37 15,0 0 24-15,0 0 36 16,0 0 5-16,0 0-29 15,0-1-27-15,0 1-69 16</inkml:trace>
  <inkml:trace contextRef="#ctx0" brushRef="#br0" timeOffset="33294.62">7511 10820 535 0,'-37'-6'317'0,"29"5"-27"16,-1 0-7-16,0-3-45 16,1 3-28-16,0 1-44 15,7-2-16-15,-2 2-24 16,-3-3-14-16,6 2-30 16,0 0-18-16,0 1-26 15,1 0-7-15,20 3-4 16,30 4-1-16,-18-5 1 15,2-2 4-15,2 0 13 16,5 0 5-16,1-2 4 16,2 2 1-16,3-3-6 15,-1-2 0-15,1 4 0 16,-3-2 0-16,-10 1-7 16,-2 2-2-16,-11 0-8 15,-2 1-1-15,-8 0-2 16,0-1-2-16,-3-2-3 0,-2 2-1 15,-1 1-4-15,-5-1 2 16,1 2-1-16,-2-2 2 16,0 0 1-16,0 0-2 15,0 0-1-15,-1 0-2 16,0 0-4-16,1 0 0 16,0 0 0-16,0 0 0 0,-1-1-20 15,0 1-50-15,0-1-168 16,0 0 100-16,-1 1 35 15</inkml:trace>
  <inkml:trace contextRef="#ctx0" brushRef="#br0" timeOffset="35749.66">8789 11229 421 0,'-1'-1'301'0,"1"0"-17"16,0 0-48-16,-1 0-27 15,1 0-46-15,0 0-16 16,0 0-22-16,0-1-11 16,0 1-14-16,0 0-7 15,0 0-16-15,0 0-6 16,0 0-15-16,0 0-6 15,0 0-10-15,0 0-4 16,0 0-3-16,0-1-1 0,0 1 1 16,5-1-2-16,8 0-1 15,2 1-2-15,25-6-3 16,-22 6 0-16,3-1-1 16,1 0 0-16,1 2 2 15,-2-2 0-15,1-2 0 16,-1 2 1-16,5 2-1 15,-1-2-1-15,-1 2-1 16,4 1 0-16,0 0-3 16,2 5-2-16,-1-5-1 15,2 2 0-15,3-6 2 16,2 2 0-16,3 1-4 16,6 0 0-16,-8 0-5 15,-6-1 0-15,1-5 2 16,-7 0-1-16,7 6 4 0,2-4 2 15,0 2 1-15,0 1 1 16,0-4-1-16,-1 2 0 16,-2 1-2-16,-2-2 0 15,-5 4-2-15,2 0 0 16,-5 1-1-16,-1 1-1 0,-12-3 2 16,-2 1-1-16,-6 0 8 15,-1 0 2-15,1 0 3 16,-1 0-1-16,0 0-10 15,0-1-3-15,-1 1-7 16,1 0-2-16,-6 0-1 16,0 0-12-16,-3 0-139 15,0 0-106-15,-1 1 152 16</inkml:trace>
  <inkml:trace contextRef="#ctx0" brushRef="#br0" timeOffset="38920.47">9730 11646 357 0,'-1'-1'235'0,"0"0"21"15,0 0-20-15,0 0-26 16,0 0-15-16,0 0-29 15,0 0-10-15,0 0-26 16,0-1-9-16,0 1-21 16,-1 0-13-16,1 0-19 15,0 0-10-15,0 0-12 0,0 1-1 16,1-1 2-16,0 0 0 16,0 0 0-16,0 0-2 15,7 0-8-15,-1-1-4 16,1 1-3-16,-2 0-1 15,2 0-2-15,-3 0 1 16,-1 0-4-16,2 0-2 16,3 0-6-16,-1 1-2 0,7 0-4 15,28 0-2-15,-27-1-1 16,2 0-1-16,0 2-2 16,3-1 1-16,-2 0 0 15,-1 2 1-15,-3-2 2 16,-4 1 2-16,-3 1 4 15,1 0 0-15,-4-1 1 16,1-1 0-16,8 0-1 16,-3 0 0-16,3 0-2 15,-5 3-1-15,2-2-2 16,2 3-1-16,1-3-1 16,7-1 0-16,-6 0 0 15,-4-2 0-15,0 0 0 16,0 1 2-16,-3-1-1 15,3-1 0-15,0 3 1 0,-1-2-1 16,3-1 0-16,0 0 0 16,-2-2-2-16,1 5 0 15,0 1-2-15,-2-1 0 16,3 0-1-16,2 0 1 16,1-2-2-16,2 4 0 15,6 4 0-15,-2-6 1 16,1 0 0-16,4 0 1 15,1 0 1-15,-3 1 0 0,-5 0 1 16,-9-1 2 0,-5 0 0-1,0 0 1-15,13 1 1 0,-1-1 1 0,5 3-2 16,-5 1 0-16,-4-4-1 16,5 1-1-16,1-2-1 15,-1 1 0-15,4-1 0 16,-3-2 0-16,0 4 1 15,0-1 1-15,-3 2 2 16,1 3 0-16,-2-5 0 16,-2 0 0-16,1 0 0 15,0-1-2-15,-1 1 1 16,1-1-2-16,-4 0-1 16,0 1 1-16,-2 2-1 15,-4-2 1-15,4 0-1 16,-7 1 0-16,4-1 5 0,2 1 1 15,-5-2 1-15,4 1 0 16,-6-4-3-16,0 3-2 16,0-1-2-16,0 1-1 15,0 1-1-15,0 0 0 16,0 0-2-16,0 0 0 16,0 0-1-16,0 0 1 15,0 0 0-15,4 0 0 16,4 0-1-16,0 0 1 0,-4 0-2 15,1 0 1-15,-2 0-1 16,2 0 0-16,5 0 0 16,2 0 1-16,24 3 0 15,-35-5-1-15,7 4 0 16,-7-7-1-16,10 4 1 16,4 3 0-16,0-3 0 15,8 2 1-15,-3-1-1 16,5 1 0-16,-4-1 0 15,2-1 0-15,-1-1 0 16,-2-3 1-16,2 0-1 16,-1 3 0-16,3-1 0 15,1 4 1-15,-2 4-1 16,3-4 0-16,-3-1 0 16,-1-1 0-16,-1-2 0 0,-4 5 0 15,4-1 1-15,1-1 0 16,-9-1-1-16,0-3 1 15,-7 2-1-15,4-2 0 16,7 1 0-16,0 0 1 16,3 0-1-16,-3 3 0 15,-1 0 0-15,1 0 1 0,2 1-1 16,2-1 0-16,-1-5 1 16,-3 5 0-16,3 0 0 15,-3-3 0-15,2 3-1 16,1 1 0-16,-1-2 0 15,4 4 0-15,1-3 0 16,4 0 0-16,1-2 0 16,0-1 0-16,-2 1 0 15,-7-2 0-15,0 3 0 16,-6 2 1-16,3-3-1 16,3 0 1-16,0 2-1 15,7-2 1-15,-5 0-1 16,1 2 2-16,-1-2-2 15,-1-1 2-15,1 3-1 16,0 0 0-16,1-3-1 0,-3 1 1 16,3-1-1-1,-2 5 0-15,1-1 1 0,-1 0-1 16,-3 0 1-16,2-1 0 16,-6 0 1-16,1-2-1 15,-3 3 0-15,1-1 0 16,1 2 0-16,-4-1-1 15,3 2 2-15,-5-4-1 16,-3-1-1-16,2 4 1 16,-5-5 0-16,1 4 0 0,-3-1 0 15,0 0 0-15,0 0-1 16,6 0 1-16,-2 0-1 16,-1 0 0-16,2 0 1 15,1 0 0-15,-5 0 1 16,3 0 0-16,1 0-1 15,-5 0 1-15,2 0-2 16,-1 0 1-16,-1 0 0 16,6 0 1-16,-4 0-2 15,0 0 2-15,-2 0 4 16,0 0-12-16,0 0-60 16,0 0-64-16,-1 0-171 15,0 0-98-15,-8 4 242 16</inkml:trace>
  <inkml:trace contextRef="#ctx0" brushRef="#br0" timeOffset="41580.19">11564 12021 706 0,'-38'29'377'0,"26"-29"-72"15,3 3-38-15,-3-2-49 16,8 1-29-16,-2 0-43 16,5-1-14-16,1-1-22 15,0-1-9-15,0 0-26 16,0 0-14-16,0 0-23 15,0 0-8-15,0 0-8 16,3-1-2-16,13 0-2 0,33-2 0 16,-19 3-1-16,5 1 2 15,9-3-1-15,2-1 2 16,9 1-2-16,3-4 1 16,0 3 6-16,-1-3 3 15,-1 2 6-15,2 1 2 0,5 1 1 16,1 0-4-16,5 0-5 15,2 2-2-15,-4-3 0 16,-8 1 0-16,-6-3 0 16,-5-2-1-16,-5 2-8 15,2 3-2-15,-11 0-1 16,-7 2 0-16,-11 0 2 16,-4 1-1-16,-7 0 3 15,-2 2 1-15,-3-2 1 16,-1 0 2-16,0 0-3 15,0 0-9-15,0-1-129 16,-3 0-115-16,-8-6 142 16</inkml:trace>
  <inkml:trace contextRef="#ctx0" brushRef="#br0" timeOffset="57843.82">3794 8252 468 0,'0'0'267'0,"0"0"-35"16,0-1-2-16,0 0-41 16,0 0-22-16,0 0-35 15,0 0-16-15,0 0-25 16,0 0-11-16,0 1-19 15,0 0-6-15,0 0-1 16,0 0 0-16,4 13-4 16,3 12-1-16,3 33-7 15,-8-29-1-15,-1 6-3 16,1 3-2-16,0-4-4 16,-1 0-2-16,-1-9-3 15,4-3-2-15,-2-8-6 16,0-4-4-16,1-6-6 15,0-2-4-15,-3-4-2 0,0 1 4 16,0 0-85-16,0-8-68 16,1-11-358-16,-2-28 320 15</inkml:trace>
  <inkml:trace contextRef="#ctx0" brushRef="#br0" timeOffset="79276.89">4592 8743 988 0,'1'1'417'0,"4"0"-239"15,1 1 3-15,7 2-58 16,3 1-21-16,2 0-29 15,3 0-6-15,-3 2-13 0,-2 1-5 16,-3 4-19-16,-3 1-9 16,-4 4-4-16,-1-2-2 15,-7 1 0-15,-2 2 0 16,-5-1 0-16,-5 2-1 16,2 0-1-16,-4-2-1 15,4-5-2-15,3-1 5 0,4-5 8 16,2-4 0-16,6 0 7 15,2-1-1-15,-5-1 1 16,5 0 4-16,19-1 2 16,30-3 0-16,-27-4-8 15,3 0-5-15,-3 1-10 16,-7-1-12-16,-5 2-149 16,-10 6 110-16</inkml:trace>
  <inkml:trace contextRef="#ctx0" brushRef="#br0" timeOffset="80879.52">6446 9038 554 0,'-2'-1'356'16,"0"0"-48"-16,1 0-53 15,0 0-29-15,0 0-68 16,0 0-26-16,0 0-46 0,0-3-16 15,1 2-18-15,1-1-9 16,8-4-12-16,6 0-5 16,21-3-9-16,-25 16-1 15,-4 2-4-15,-6 0-1 16,3 3 3-16,-4 0 2 0,-3 2 3 16,-8 0 2-16,-1 0-2 15,-2 0-2-15,2-3-3 16,3-2-3-16,7-2-3 15,2-1-4-15,0-3-1 16,0 0-1-16,0-2 3 16,0 0 3-16,0 0 5 15,4 0 3-15,15 3 7 16,22 10 6-16,-24-7 11 16,-3-1 5-16,-6 4 7 15,0-2 2-15,-8 0 3 16,0 3-1-16,-3-1-2 15,-2 2-6-15,-3 0-8 16,-1 0-8-16,-2-1-11 16,7-6-5-16,-3-2-9 15,-8-5-7-15,7-1-65 16,-3 4-44-16,6 0-120 0,9 6-93 16,1-9 206-16</inkml:trace>
  <inkml:trace contextRef="#ctx0" brushRef="#br0" timeOffset="96935.99">9632 9168 586 0,'-7'2'325'0,"4"-2"-54"0,-1 1-27 15,0-1-44-15,3 0-25 16,0 0-34-16,0 0-14 15,0 0-22-15,0 0-12 16,0 0-18-16,0-1-6 16,1 0-14-16,0 0-5 0,0-1-9 15,12 2-2-15,3 0-7 16,28 7-1-16,-29-4-6 16,1 3-1-16,0 0-3 15,-1 3-2-15,-3 2-3 16,-4-2-1-16,-5 3 1 15,-4 1 0-15,-3 2-1 16,-5 4-1-16,-3-2-3 16,0 2-3-16,0 0-1 15,1-3-1-15,1-2 0 16,0-5 1-16,1-3 1 16,0-2 1-16,3-3 0 15,2 1-1-15,1-1-2 16,1-1-1-16,3 0-3 15,0-1 2-15,0 0 0 16,0 1 1-16,0 0 4 0,17 0 5 16,30 1 10-16,-26-2 6 15,1-3 11-15,1-1 3 16,-1 2 1-16,-3 1-1 16,-2 2-10-16,-3-1-6 15,-8 1-12-15,1 0 0 16,-6-1-66-16,-3 0-56 15,1 1-146-15,0 0-97 16,0 0 215-16</inkml:trace>
  <inkml:trace contextRef="#ctx0" brushRef="#br0" timeOffset="106644.28">6439 10039 211 0,'2'1'129'16,"2"0"-6"-16,0 0-16 15,-4-1 5-15,4 0 8 16,-1 0 2-16,-3 0-20 0,0 0-15 16,0 0-29-16,0 0-16 15,0 0-9-15,0 0 1 16,0 0 11-16,0 0 5 15,0 0 7-15,0 0 5 16,0-1 8-16,0 0 5 16,0 1 3-16,0-1-5 15,0 0-13-15,0 0-7 16,0 0-7-16,0 0 1 16,0 0 0-16,-2-1 0 0,1 1-7 15,-3 0-2-15,-10-3-7 16,-30-4-2-16,29 10-2 15,3 0-2-15,2 0-5 16,-1 0-4-16,5-2-3 16,2 1-2-16,3-1-2 15,1 0-2-15,0 0-7 16,0 0-2-16,0 0-7 16,0 0 0-16,0 0-1 15,0 0 2-15,9 0 4 16,10 1 1-16,26 2 2 15,-29-4 1-15,0-1 1 16,-5-1 1-16,1 0 1 16,-3 1 1-16,-7 1 3 15,1 0 3-15,-6 1 4 16,2 0 0-16,0-1-1 0,0 0-1 16,0 0-3-16,-1 0 1 15,-13-1 6-15,-30-8 2 16,26 7 4-16,0 0 0 15,1 3-2-15,1 0 0 16,5 0-3-16,0 0-1 0,3 0-7 16,4 1-2-16,3 1-11 15,2-1-7-15,0-1-5 16,0-1 0-16,0-1 6 16,6 1 4-16,11 0 5 15,28 0 1-15,-24 1 0 16,-3 0 0-16,-5 1 0 15,-2 0 1-15,-4 0 0 16,-2 1 1-16,-3-1 2 16,1 0 3-16,-4-1 7 15,0 0 1-15,0 0 1 16,0-1-4-16,-9 0-6 16,-9 1-1-16,-30 1-2 15,29 2-1-15,0 1-2 16,4 0 1-16,6-1-1 15,4 0 0-15,4-3-2 0,-1 1-4 16,3-1-3-16,0 0-2 16,0 0 3-16,0-1 2 15,0 0 5-15,0 0 1 16,7 0 0-16,9-1-1 16,32-4 1-16,-34 3 0 15,8 0 1-15,-7 0 2 16,-6 2 0-16,3-1 1 15,-15 1 4-15,1 1 4 16,-3 0 2-16,4 0 1 0,0 0-5 16,-2 0-3-16,-15 1-3 15,-26 6-1-15,27-5-1 16,5 0 1-16,4-2 0 16,0 0-2-16,5 0 0 15,-1 0 0-15,1 0-3 16,3 0-2-16,0 0-7 15,0 0-1-15,0 0 1 16,0 0 2-16,0 0 6 16,0 0-1-16,10 0-44 15,0 0-60-15,0 0-168 16,29 4 169-16</inkml:trace>
  <inkml:trace contextRef="#ctx0" brushRef="#br0" timeOffset="111082.29">7426 9816 538 0,'35'-34'315'15,"-32"28"-24"-15,-3 1-31 16,0-1-55-16,-1 3-34 15,1 2-53-15,0 0-20 16,0 0-20-16,0 1-9 0,-1 0-15 16,0 0-9-16,0 0-17 15,-5 2-5-15,-7 13-9 16,-29 27-4-16,28-31-4 16,4 3-2-16,-2-3-2 15,2 2-1-15,3 1-1 16,-4-5-2-16,10 2-1 15,0-2 1-15,5 1-1 16,5-2 1-16,3-1 1 16,2 0 1-16,8-4 8 15,5-2 3-15,0-3 7 16,0-3 1-16,-5 0 4 16,1 1 0-16,-3 0-1 15,-1 3-2-15,-7 1-6 16,-4-2-2-16,-4 2-3 0,-4 0-1 15,0 0-43-15,-1 0-45 16,0 0-121-16,0 0-84 16,0 0 174-16</inkml:trace>
  <inkml:trace contextRef="#ctx0" brushRef="#br0" timeOffset="111378.65">7547 9865 423 0,'-28'-44'293'0,"28"41"31"16,0 1-57-16,-1 1-59 16,1 1-31-16,-1 0-42 15,-1 0-16-15,1 0-16 16,0 0-9-16,-1 19-21 16,-1 35-14-16,-2-26-27 15,3 1-8-15,-2-2-11 16,2-2-4-16,1-4-3 15,4-2-3-15,-3-6 1 16,2-2-2-16,0-4-2 16,-4-2-14-16,4-2-82 15,3-1-68-15,-5-3-307 16,0 0 300-16</inkml:trace>
  <inkml:trace contextRef="#ctx0" brushRef="#br0" timeOffset="123877.43">8735 10081 387 0,'-1'0'295'0,"0"0"4"15,0 0-69-15,0 0-23 16,0 0-46-16,0 0-15 16,0 0-15-16,-1 0-6 15,1 0-12-15,0 0-5 16,0 0-18-16,0 0-7 16,0 0-17-16,0 0-10 15,0 0-12-15,1 0-6 0,0 0-9 16,0 0-3-16,0 0-6 15,0 0-1-15,2 0-3 16,5 0-1-16,0 0-1 16,0 0-2-16,0 0-3 15,2 0 1-15,-2 1-4 16,0 0-1-16,1 0 0 16,0 1-1-16,-1 0-1 15,5 4 0-15,25 17-1 16,-29-18 0-16,2 2 0 15,-5-4 1-15,-1-1 1 16,-4 3 1-16,-2-2 6 16,1-3 2-16,0 0 4 15,-1 0 0-15,-5 3-5 16,-9 7-3-16,-23 26-3 16,28-30-2-16,2 0 0 0,1-1-1 15,2-1 1-15,2-1-1 16,-1-3 1-16,2 0-1 15,2-1-3-15,0 1-4 16,1 0-5-16,0 0-2 16,0 0 1-16,0 0 3 15,1 0 6-15,12 0 2 16,4 1 3-16,25 0 2 0,-25 2 0 16,-4-2 0-16,-2 1-2 15,3 7 1-15,-2-5-2 16,-2-2 2-16,-2 5 0 15,-4-3 0-15,-3 6 6 16,3 3 3-16,-6-3 2 16,-5 0 1-16,1-1-4 15,-6-2 0-15,3 2-1 16,2-2 2-16,-5-2 12 16,1-1 5-16,-4 1 7 15,2-3 0-15,0 2-7 16,1-4-5-16,0-3-8 15,2 1-5-15,1-1-5 16,4 3-2-16,-1-1-4 16,1-1 0-16,3 0-5 0,1 1-3 15,0 0-67-15,0 0-50 16,1 0-133-16,0 0-87 16,0 1 214-16</inkml:trace>
  <inkml:trace contextRef="#ctx0" brushRef="#br0" timeOffset="130836.53">8329 10650 447 0,'1'0'271'0,"-1"0"-17"16,0 0 0-16,0 0-30 0,0 0-37 15,0 0-50-15,0 0-14 16,0 0-18-16,0 0-5 15,0 0-11-15,0 0-5 16,0-1-12-16,0 0-7 16,0 0-14-16,0 0-7 15,1 1-12-15,-1 0-6 0,0 0-10 16,0 0-2-16,0 0-5 16,0 0-1-16,0 0 1 15,0 0 0-15,1 2 5 16,7 11 3-16,-4 1 3 15,7 33 1-15,-12-20 0 16,0 2-1-16,-1 4 1 16,-1 2-1-16,3-3-2 15,0-2 1-15,3-3 5 16,-4-7 4-16,1-1 2 16,0-6 0-16,1-5-9 15,3-3-4-15,-2-5-6 16,0 0-1-16,-2-1-1 15,0 0-3-15,0 0-26 16,3-18-50-16,8-29-128 0,-8 27-73 16,-13 7 156-1</inkml:trace>
  <inkml:trace contextRef="#ctx0" brushRef="#br0" timeOffset="134789.96">10052 10824 449 0,'-2'-5'309'15,"0"0"-14"-15,1 2-46 16,0 1-16-16,-1-3-29 15,-1-1-13-15,2 4-30 16,-1-4-14-16,1 5-28 16,1 0-13-16,0 0-25 0,0 0-12 15,0 0-17-15,-1 0-6 16,0-1-11-16,0 1-1 16,0 1-2-16,0 0-2 15,-3 9-2-15,-3 14-3 16,-5 28-4-16,8-26-1 15,-1-3-2-15,5 1-2 0,0-4-1 16,-2 1-3-16,7-5-2 16,-6-3-3-16,1-4-2 15,0-1-1-15,-1-4-3 16,1-3-1-16,0-1-2 16,0 0-19-16,0 0-72 15,0 0-53-15,0-1-160 16,0 1-197-16,2-5 330 15</inkml:trace>
  <inkml:trace contextRef="#ctx0" brushRef="#br0" timeOffset="138267.19">12631 11123 651 0,'-37'-32'316'0,"32"28"-74"15,3 2-38-15,2 2-33 16,-1-1-37-16,1 1-72 16,0 0-18-16,0-2-9 15,4 2 4-15,10 0 1 16,-2 0-1-16,26 3-4 16,-28-2-5-16,-3 2-9 15,1 0-1-15,-7 5 1 16,0 0 4-16,-6-1 7 15,-4 3 0-15,-2 3-5 16,-2-2-4-16,-1 2-8 16,-2-3-3-16,2-1-5 0,1-4-1 15,3-2 0-15,5 0-1 16,2-3-1-16,2 2-4 16,1-2-6-16,0 0-2 15,0 0 0-15,0 0 5 16,12 3 5-16,6 3 3 15,28 8 1-15,-30-8 1 16,2-2 8-16,-3-1 3 16,-2 6 7-16,-2-3 1 0,-6 1 6 15,-1 1 6-15,-4-2 13 16,-3 1 10-16,-3 0 3 16,-5 0-3-16,-3-2-13 15,-2-1-9-15,-2-1-14 16,1 1-6-16,1-2-8 15,3 1-2-15,0-3-6 16,2 0 0-16,3 0-5 16,2-1-3-16,6-1-9 15,1 1-5-15,-1 0-18 16,0-1-35-16,4 0-93 16,9-4-69-16,27-14-360 15,-27 20 385-15</inkml:trace>
  <inkml:trace contextRef="#ctx0" brushRef="#br0" timeOffset="141336.88">13094 11843 455 0,'-3'-1'268'16,"1"0"-7"-16,-3-1-41 16,2 0-28-16,1 1-26 0,1 0-44 15,0 0-15-15,-1-2-19 16,0 0-9-16,1 2-15 15,0 0-5-15,0 0-7 16,0 0 0-16,0 0-1 16,0 1 3-16,0 0 5 15,-9 27-2-15,-7 40-4 16,13-25-7-16,-3 2-13 16,2-5-2-16,5-7-8 15,0-4 0-15,-1-14-5 16,1 2-4-16,1-10-4 15,0-1-6-15,4-3-24 16,2-5-38-16,1-8-153 16,0-6-143-16,13-12 215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40:20.09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24680 7313 198 0,'-1'-1'128'0,"0"0"10"15,0-1-18-15,0 1-3 16,0-1 4-16,0-3 7 16,0-1 0-16,0 0-4 15,1 0-6-15,-1 2-11 16,1 1-7-16,0 0-12 15,-2 0-8-15,2 2-12 16,-1 0-7-16,0 0-19 16,1 0-9-16,0 0-18 15,-1 0-4-15,1-1-4 0,0 2 0 16,0 15 3-16,0 13 1 16,1 44 0-16,0-26-1 15,0 4-2-15,1 1-2 16,0 5-2-16,0-2 0 15,1 5-2-15,0 2 1 16,0 1 0-16,-2 5 0 16,0 0 0-16,0-1 0 15,-1 3-1-15,0-4 0 0,-1 0 1 16,-1-2-1-16,1-2 1 16,-1-1 0-16,1 0-1 15,-1-1 0-15,1 4 0 16,0-2-1-16,-1-3 0 15,2 0 0-15,-1-3 0 16,1 0 1-16,0-2 0 16,0 1 2-16,0-1 8 15,0-2 3-15,0-4 7 16,0-1 2-16,0 0-4 16,0-3-2-16,0-3-4 15,0 3-1-15,0-3-5 16,0 5 0-16,0 1-6 15,1 0-2-15,1-4 1 16,0-7-1-16,0-6 2 16,1-7 0-16,-2-4-1 0,1-4 0 15,-2-6-11 1,0-4-22-16,0-4-76 0,-1-4-55 16,0 3-327-16,1-3 323 15</inkml:trace>
  <inkml:trace contextRef="#ctx0" brushRef="#br0" timeOffset="859.84">24734 6477 300 0,'2'-6'231'0,"-1"1"6"15,1 2-28-15,-2 1-11 16,0 2-20-16,0 0-10 16,0 0-27-16,-1 0-14 15,0 0-32-15,0 0-14 16,-2 12-22-16,-4 8-10 0,-9 38-14 16,8-23-7-16,2 7-12 15,0 1-3-15,4-2-5 16,2 2 0-16,3-7-3 15,5-3-2-15,4-5-3 16,3-7 0-16,6-8-3 16,-1-1-1-16,4-10 0 15,-2-2-20-15,2-9-93 16,-7-6-77-16,-3-5 112 16</inkml:trace>
  <inkml:trace contextRef="#ctx0" brushRef="#br0" timeOffset="1077.17">24549 6720 615 0,'-13'-3'382'16,"5"1"-68"-16,7 0-105 0,1-3-26 16,7 1-68-16,3-1-15 15,5-3-27-15,7 0-12 16,3 3-24-16,7 1-10 15,4 2-13-15,3 2-5 16,3 4-4-16,-4 0-6 16,-4 0-78-16,-4 0-76 0,-8 0 95 15</inkml:trace>
  <inkml:trace contextRef="#ctx0" brushRef="#br0" timeOffset="4936.47">23287 7599 381 0,'-2'-2'205'0,"-8"-4"-51"16,-4-1 13-16,-23-11-28 16,25 17-20-16,6-2-19 15,-1 0-5-15,3 3-4 16,0 0-3-16,2-2-18 15,1 2-11-15,1 0-23 16,0 0-5-16,0 0-3 16,0 0 5-16,0 0 10 15,2 0 2-15,8 1-1 16,2 1-1-16,25 6-9 0,-26-7-3 16,0 1-8-16,0 0-3 15,2 2-4-15,3-1-3 16,-1 0-2-16,-1-1 0 15,-1 1 2-15,3-3 1 16,-1 0 1-16,3 1-1 16,-4-1-2-16,-1 0-1 15,-2 1-3-15,3 0 0 16,5 0-1-16,0 1 0 16,5 0 0-16,-2-1 1 0,2-1 1 15,-1 0 0-15,-2 0-1 16,0 2 0-16,1 1-2 15,0 1 0-15,1 2-1 16,0-2 0-16,0 0 0 16,4 1 0-16,-1-2 0 15,4 0-1-15,-7-2 1 16,-4 1 0-16,0-2-1 16,-4 1 0-16,2 0 0 15,2 1 1-15,-6 0-1 16,8 1 0-16,-1 1 1 15,5-2 0-15,3 2 2 16,-2-2 0-16,2 2 0 16,-4-1 0-16,2-3 1 15,-1 2-1-15,3 0-1 0,1 1 0 16,2-2-1-16,-3 0-1 16,5-1 2-16,-3 0-1 15,-2 0 3-15,-3 0 1 16,-9 0 3-16,2-1 1 15,-2 1 1-15,6-1 1 16,1 1-2-16,-3-1-1 16,6-1-1-16,-2 2-1 0,3-1-1 15,5 1 0-15,-5-2 2 16,-1-1 1-16,0 1 2 16,-2-2-1-16,3 4-2 15,-2-3-1-15,0 1-2 16,3 1-1-16,-13 0 1 15,4 1 1-15,1 0 0 16,-5-1 2-16,9-2 2 16,-9 1 0-16,-1 1 2 15,-4-1 0-15,6 0-1 16,3 0 1-16,-7-1 1 16,7 1 0-16,-8 2 0 15,-1-1 0-15,2 0-3 16,-3 0-1-16,1 0-1 15,3-1-1-15,-3-1-1 16,3 1 2-16,-3 1 1 16,-1-1-1-16,-1 2 2 0,-5-1 1 15,-2 1 1-15,3-1 2 16,-6 1-3-16,2 0-1 16,0 0-5-16,-1 0-3 15,0 0-1-15,1 0 0 16,0 0-11-16,-1 0-34 15,0 0-112-15,0 0-79 0,-8 2 133 16</inkml:trace>
  <inkml:trace contextRef="#ctx0" brushRef="#br0" timeOffset="6261.15">24287 8064 367 0,'4'-3'253'16,"-4"1"51"-16,0 1-68 15,0 0-20-15,0-1-24 0,0 0-38 16,0 1-19-16,0 0-27 16,0 0-12-16,0 0-21 15,0-1-9-15,0 1-16 16,0 0-6-16,0 0-7 15,1 0-3-15,5-4-4 16,7-3-1-16,27-8-6 16,-25 16-2-16,4-2-2 15,-7 1-2-15,2 1-5 16,-4 1 0-16,-2 1-3 16,6-1 0-16,1 1 2 15,0 1 1-15,0-2 4 16,-7-1 2-16,3 0 0 15,-2 0 0-15,2 1-2 16,1 3-2-16,-2-2-4 16,3-1-1-16,-2 1-1 0,1 0-1 15,1 3-1-15,-1-3 0 16,6 2-2-16,0-1 1 16,0 1-1-16,3 0-1 15,-3-3 1-15,0 0-1 16,6-1 2-16,0 0 1 15,5 1 2-15,2 3 0 16,-9-4 0-16,4 2-1 0,1-1 0 16,-10-2 2-16,16 1 1 15,-9 0 0-15,5-1 1 16,6 0-1-16,0 1-1 16,5-1 0-16,0 1 0 15,2 2 0-15,8 0 1 16,2 1-1-16,-5-1 1 15,-2 1-1-15,-7-1 0 16,-1-1 0-16,6 1-1 16,3-2 0-16,4 0-1 15,-1 0-1-15,0 1 1 16,-3 0 1-16,-4 0 0 16,-4-1 1-16,-8 1 1 15,-4-1 0-15,-3 0 1 16,-4 0 0-16,4 2 2 15,-3-2 0-15,-4 0 2 0,6 3-1 16,-11-4 0-16,1 0-1 16,-1 1-2-16,-9-3-1 15,0 3 0-15,-1 2 3 16,-2-2-30-16,0 0-37 16,0 0-95-16,0 0-60 15,-8 0-81-15,-9 0-31 16,-23 4 209-16</inkml:trace>
  <inkml:trace contextRef="#ctx0" brushRef="#br0" timeOffset="7540.2">23641 8437 358 0,'-40'-11'231'0,"39"9"28"15,1 3-36-15,0-1-3 16,0 0-20-16,0 0-34 16,-1-1-15-16,1 0-31 15,0 0-10-15,0 0-23 16,0 0-12-16,0 0-20 15,0 0-10-15,0-1-15 16,0 1-3-16,11-1-7 16,6-2-1-16,35-8-2 15,-25 10-2-15,6 4-1 16,2-1 0-16,1 3-1 16,1-1-2-16,-7-1-1 15,1 0 0-15,-3 3-1 16,0-4 0-16,4 0 1 15,-3 2-2-15,2-4-1 16,2 2-1-16,-1 0-1 0,3 1 0 16,7 4-1-16,4 1-1 15,2 1-1-15,2-2 1 16,-5-2 0-16,-6-4 0 16,6 2 1-16,-2 1-1 15,4-1 1-15,2 4 0 16,-4-7 4-16,3 0 2 15,1-1 6-15,-2 2 5 0,-2 0 3 16,-4 2 0-16,-14 0-1 16,1-3-4-16,-3 1-3 15,-3 1-2-15,3-1-2 16,-5 3 0-16,-4-2 1 16,-2 0 1-16,-5-1 4 15,-1-1 3-15,-5 1 5 16,0 0 1-16,1 0 0 15,-4 0-3-15,0 0-4 16,0 0-3-16,0 0-3 16,0 0 0-16,0 0-4 15,0 0 0-15,0 0 0 16,0 0 0-16,0 0 3 16,0 0 0-16,0 0-48 15,0 0-50-15,0 0-123 16,0 0-74-16,-1 0-156 0,0 0 264 15</inkml:trace>
  <inkml:trace contextRef="#ctx0" brushRef="#br0" timeOffset="8694.18">24525 8832 305 0,'-30'-1'207'0,"25"1"32"16,-3-2-35-16,6 0-21 15,-3-3-8-15,2 5-13 16,1 2-6-16,0-2-8 15,1 0-7-15,0 0-21 16,0 0-10-16,0 0-26 16,1-1-12-16,0 1-23 15,0-1-11-15,0-1-15 16,4 1-3-16,20-5-3 16,35-3-1-16,-22 8 1 15,0-5 2-15,0 3 2 16,2 3 2-16,2 0 2 15,2 0 0-15,-4 2 2 0,-3 1 0 16,-8-6 0-16,-5 3 1 16,-3 4 3-16,-1-3 0 15,0 2-3-15,1 4-2 16,1-6-4-16,0 2-2 16,-10-2-1-16,0 0 0 15,-7 0 2-15,-1-1 2 16,-3 0 6-16,-1-1 0 0,0 1-30 15,0-1-31-15,0 1-73 16,0 0-41-16,0 0-81 16,-4 0-55-16,-3 1 183 15</inkml:trace>
  <inkml:trace contextRef="#ctx0" brushRef="#br0" timeOffset="10281.43">23539 9173 533 0,'-20'5'289'15,"4"-2"-69"-15,4 0 3 16,0 0-43-16,2-1-23 16,1-2-28-16,4-1-12 15,1-1-21-15,4-2-12 16,-2 3-21-16,1 0-7 0,1-1-13 15,0 1 0-15,0 0 2 16,0 0-3-16,20-4-3 16,30-3-3-16,-23 8-2 15,-2 0-2-15,3 0-3 16,2 0-4-16,4 0-6 16,3-2-3-16,8 1-5 15,0-3-2-15,-2 3-3 16,2 0-1-16,-8 0 0 15,6 0 3-15,9 0 5 16,-1 1 2-16,9 1 1 16,0-1-2-16,5 0-2 15,0 0-1-15,-2 0-2 16,-2 1-1-16,-3-1 1 16,1 0 0-16,4 0-1 15,0 2 1-15,3-1-2 16,-4-1 1-16,2-1 2 0,-3-3 0 15,-1 0 2-15,3-1 0 16,0 3-1-16,4-2-1 16,0 0 0-16,-2 2-2 15,-4 2 0-15,-1 1 0 16,1 1-1-16,0 2 0 16,10-3-2-16,3 1 2 15,-4 4-2-15,2-3-1 0,-7 2 0 16,-2 2-1-16,2-2 1 15,-1 0 1-15,8 1-1 16,-1 1 0-16,-4-2-1 16,-8 4 0-16,-8-3 1 15,-1-3-1-15,-1-1 1 16,6 2 1-16,-2 0 2 16,-1 0 2-16,0-1 4 15,-1-3 5-15,-9 1 3 16,-3 3 0-16,-14-3-1 15,-3 0-4-15,-9-1-1 16,-4 0-1-16,-4-1 1 16,-2 1 0-16,-6 0 2 15,3-1 1-15,0 0 3 16,-1 1 4-16,0-1-25 0,0-1-48 16,0 1-142-16,-10-3-116 15,-19-7 179-15</inkml:trace>
  <inkml:trace contextRef="#ctx0" brushRef="#br0" timeOffset="11017.18">24471 9374 555 0,'-17'-6'315'0,"16"7"7"15,-6 0-100-15,8-2-28 16,-1 1-35-16,0 0-76 16,0 0-21-16,0 0-21 15,20 2 4-15,40 6 14 16,-14-5 1-16,8-2 1 16,3 2-3-16,14-1-3 15,-4-2 1-15,-1 1-1 16,3-2 2-16,-5-2-3 15,0 3 0-15,5 0-6 16,-1 0-3-16,-5 4-5 0,-5-4-3 16,-17 1-3-16,-7 4-1 15,-18-3-3-15,-8 1-2 16,-1 0-1-16,-7-3 2 16,2 0-40-16,-2 2-49 15,-1-2-148-15,0 0-39 0,0 0 137 16</inkml:trace>
  <inkml:trace contextRef="#ctx0" brushRef="#br0" timeOffset="12192.87">27494 7608 720 0,'-50'-35'377'0,"42"30"-151"0,6-1-9 16,-1 2-13-16,2 1-63 16,1 2-22-16,0 0-44 15,0-1-17-15,0 1-25 16,0 0-9-16,0 1-12 15,16 2-4-15,30 17-4 16,-26-7-2-16,2 3-2 16,-1 2 1-16,-2 0 0 15,-3 1 2-15,-8 2 3 16,-1-2 2-16,-8 6 5 16,-6 4 2-16,-8 9 0 15,-5 5 0-15,-5 6-4 16,0 3-2-16,1 4-4 15,3 1-3-15,9 0-2 16,3-2-1-16,6-3-2 0,3-2 0 16,1-5-1-16,1-6-2 15,10-4-1-15,1-4-2 16,8-6 1-16,2 0 1 16,0-9 3-16,-1-3 2 15,-3-1 2-15,-3-4 2 16,-4 0 4-16,-2 1 0 15,-5-4 4-15,-1 0 1 0,-4 0 1 16,-1 1 0-16,-4 5 1 16,0 3-1-16,0 6 0 15,1 1 2-15,1 5 2 16,-1 0 3-16,3 9 1 16,1 3 1-16,2 9-2 15,2 5-3-15,0 2 2 16,3 6-1-16,-1 2-3 15,2 0 2-15,3-1 0 16,-1-3 4-16,0-5 13 16,-3-9 5-16,-2 1 10 15,-1-5 2-15,-4-4 9 16,-3 3 1-16,-5-3-6 16,-2-1-5-16,0-3-19 15,-1-6-7-15,-1-8-9 16,0-1-6-16,-1-10-73 0,0-4-50 15,2-7-154-15,1-5-101 16,14-11 234-16</inkml:trace>
  <inkml:trace contextRef="#ctx0" brushRef="#br0" timeOffset="12631.72">28265 8296 535 0,'4'2'334'16,"5"3"-60"-16,-1 1-44 15,2 7 3-15,-4 5-58 16,-2 1-17-16,-2 12-40 16,-2-2-22-16,-3 1-37 15,-2 0-18-15,5-7-23 16,0 0-10-16,1-6-54 16,1 0-61-16,1-6-216 15,8-3 204-15</inkml:trace>
  <inkml:trace contextRef="#ctx0" brushRef="#br0" timeOffset="12922.24">28472 8430 1020 0,'-13'-2'476'0,"2"2"-232"15,-3 2-74-15,-2 0-13 16,-3 0-67-16,1 5-21 15,3-3-22-15,2-1-6 16,8 0-12-16,-1 0-5 0,8-1-10 16,1 3-1-16,7 4 3 15,8 2 3-15,-5 0 4 16,6 0 0-16,-2-2-5 16,-2-1-3-16,6 1-5 15,-3-2 0-15,-1-1-3 16,2 0 3-16,-8-4-70 15,-3 0-66-15,2-1 79 16</inkml:trace>
  <inkml:trace contextRef="#ctx0" brushRef="#br0" timeOffset="13303.67">29079 8438 616 0,'-3'-4'381'16,"6"2"-8"-16,2 4-183 16,-5-2 11-16,0 0-63 15,0 0-27-15,7 15-50 16,11 27-20-16,-14-29-26 15,-2 0-35-15,-1-6-121 16,0-2-80-16,-1-3 124 16</inkml:trace>
  <inkml:trace contextRef="#ctx0" brushRef="#br0" timeOffset="13721.14">29071 8345 738 0,'10'1'354'0,"6"0"-139"0,1 3-3 16,3 0-65-16,5 3-20 15,1 0-32-15,2 2-16 16,1 1-23-16,-5 3-10 16,-4 4-19-16,-7 2-6 0,-8 4-5 15,3-1-1-15,-8 1-3 16,-1-3-1-16,0-6-3 15,-3-3-2-15,3-7-1 16,1 0-1-16,-2-4-3 16,2-1-4-16,0-1-5 15,0 1-2-15,0 0 1 16,12-9 3-16,30-31 4 16,-27 29 2-16,-1 5 1 15,-4 5 9-15,0 3 21 16,0 6 12-16,-2 4 22 15,-3 0 1-15,-3 5-14 16,0 0-12-16,1 0-22 16,1-3-12-16,0-7-53 15,3 0-43-15,-2-7-204 16,9-5 188-16</inkml:trace>
  <inkml:trace contextRef="#ctx0" brushRef="#br0" timeOffset="13930.28">29638 8345 1188 0,'-3'21'499'0,"0"2"-296"16,-2 3-17-16,0 5-74 16,0 1-31-16,2 4-45 15,3-4-16-15,3-7-17 16,5-3-3-16,4-6-8 15,-1-3-9-15,1-4-66 16,-2-4-79-16,-2-9 102 16</inkml:trace>
  <inkml:trace contextRef="#ctx0" brushRef="#br0" timeOffset="14109.64">29524 8414 1162 0,'-4'-1'471'0,"4"1"-306"16,5 5-12-16,1-3-56 0,4 1-32 15,5-1-43-15,4 1-9 16,5-5-88-16,3 2-75 16,4 1 95-16</inkml:trace>
  <inkml:trace contextRef="#ctx0" brushRef="#br0" timeOffset="14653.88">29823 8506 673 0,'1'3'374'16,"6"3"-119"-16,-2-5-62 16,4-1-40-16,0-1-78 15,1-5-25-15,2-4-23 16,-1-1-3-16,0-5-4 15,-7 1-1-15,0 2 2 16,-4 1 6-16,-1 3 13 16,1-2 5-16,-8 2 4 15,-2 3 1-15,1 5-5 16,-4 4-4-16,2 5-8 16,2 1-7-16,-3 7-12 15,7-2-4-15,5 5-5 16,1-1-1-16,5 0-4 0,2-5 0 15,4-2-5-15,0-4-1 16,3-3-11-16,6 0-12 16,2-3-25-16,3-1-7 15,6-1-1-15,-2-1 13 16,-7-1 28-16,-5 0 10 16,-10 3 11-16,-4 3 5 15,-4 2 8-15,-1 2 7 0,-2 3 13 16,-1-3 6-16,0 1 4 15,1-3-2-15,1-2-3 16,2-2-3-16,-1-1 2 16,1 0 0-16,0-1-8 15,0-1-9-15,0 1-14 16,4-16-4-16,14-34-6 16,-11 28-1-16,3 3-15 15,-2 2-18-15,-1 5-68 16,0 8-71-16,-3 2 111 15</inkml:trace>
  <inkml:trace contextRef="#ctx0" brushRef="#br0" timeOffset="14950.85">30236 8428 2098 0,'-1'11'62'0,"0"1"-21"16,-1 10 38-16,0 0-23 15,4-2-32-15,2-5-8 16,3-4-15-16,3-3-1 16,6-5-2-16,2-3 2 15,-1-7 5-15,0-4 3 0,1-6 0 16,-3-3 0-16,-2 0-1 15,-1-1-1-15,2 4 1 16,-6 0-16-16,2 4-71 16,-4 1-83-16,-6 5 98 15</inkml:trace>
  <inkml:trace contextRef="#ctx0" brushRef="#br0" timeOffset="15418.16">30495 8548 905 0,'3'-2'416'0,"3"-4"-233"16,-5-4-5-16,1-3-30 16,2-4-71-16,-1-2-27 15,-3-3-24-15,-1 6 0 16,-3 3 2-16,-5 1-1 15,0 6-4-15,0 2-3 16,-4 5-3-16,1 2 0 16,0 7-4-16,4 2-3 0,1 8 0 15,1 0-1-15,3 1-1 16,-1 0 0-16,4-8-5 16,2-4-3-16,8-2-5 15,-5-5 1-15,5-4 1 16,5-2 3-16,-2-5 4 15,6 0 0-15,0 0 1 16,-7-1 7-16,-2 7 20 16,-3 3 12-16,-3 1 22 15,-2 5 0-15,-2 6-11 16,0 2-12-16,-1 1-24 16,1 0-11-16,2-3-22 15,3-2-31-15,5-4-87 16,3-2-63-16,2-6-299 15,1-4 318-15</inkml:trace>
  <inkml:trace contextRef="#ctx0" brushRef="#br0" timeOffset="15619.64">30775 8271 974 0,'5'3'488'0,"-5"3"-210"16,-4 3-53-16,-1 7-33 15,-7 7-70-15,0 2-25 0,2 6-33 16,-2-1-15-16,3 1-29 16,0 0-8-16,4-5-12 15,4-2-3-15,3-8-44 16,3 0-40-16,4-9-131 16,0 0-136-16,10-7 223 15</inkml:trace>
  <inkml:trace contextRef="#ctx0" brushRef="#br0" timeOffset="15976.63">30941 8414 1176 0,'-2'-3'506'0,"-6"1"-285"15,7 3-22-15,-10-2-82 0,-6-1-40 16,5 2-48-1,-5 0-11-15,5 6-12 0,7 1-3 16,-6 5-5-16,9 3-3 16,5 2 4-16,-2 2 1 15,7-2 4-15,-4-1 4 16,3-3 9-16,-2-1 9 16,7 0 18-16,-3 0 10 0,-4-2 20 15,1-4 7-15,-7-1 11 16,0-4 1-16,-8 0-15 15,6-1-14-15,-8-1-29 16,-6 0-15-16,3-1-29 16,-6 1-22-16,4 1-61 15,6 0-42-15,1 0-115 16,5 2-57-16,2 2 191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42:44.01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9834 4041 444 0,'-1'0'238'0,"0"0"-58"16,1 0-1-16,0 0-10 15,0-1-8-15,0 0 12 16,0 0 7-16,0 0-2 16,0 0-15-16,0 0-46 15,-1 0-25-15,0-1-43 16,-14 1-14-16,-31 9-14 15,26 3-5-15,1 5-8 16,3-1-2-16,3-3-4 16,4-2-2-16,7-1-6 15,3 0-3-15,6-1-1 16,4 4 1-16,8-1 6 16,4 1 2-16,11-1 2 0,1-2 3 15,1-2 5-15,-2-1 4 16,-5-1 7-16,-13 2 2 15,-6-2 14-15,-1 5 12 16,-18-2 15-16,2 1 5 16,-8-4-7-16,-9 3-13 15,-4-1-17-15,-1 1-8 16,-3 0-11-16,3-7-4 16,8 1-25-16,4 0-35 15,4-2-89-15,7 0-54 0,8-4-143 16,6-5-107-16,8-4 288 15</inkml:trace>
  <inkml:trace contextRef="#ctx0" brushRef="#br0" timeOffset="536.66">10036 4065 933 0,'-8'4'461'0,"6"1"-156"16,3 4-48-16,-4 5-65 15,-5 0-51-15,1 6-58 16,-3 0-18-16,5 1-29 16,3-1-14-16,10-4-20 15,9 0-4-15,4-7-3 0,8-5 0 16,-2-8 4-16,1-8 1 16,5-9 2-16,-4-4 2 15,-7-4 4-15,-4 0 1 16,-16 3 3-16,-3-1 1 15,-15 11-3-15,-5 2-1 16,-6 5-3-16,-2 4-2 0,3 5-2 16,2 4-2-16,6 3-5 15,-2 4-3-15,12 1-8 16,4-3-6-16,6 1-4 16,10-1 0-16,-2-3 4 15,8 2 4-15,5-3 7 16,5-1 3-16,9-4 3 15,-2 0 2-15,1-4 2 16,-4 2 1-16,-5 4 2 16,-7 6 1-16,-6 6 3 15,-5-6 1-15,-5 5 4 16,0-5 2-16,-7-5 1 16,0 11 1-16,0-9 2 15,-2-3 3-15,2 3 5 16,-2-9 1-16,-1 3-6 15,4-2-8-15,2-8-14 16,1 1-7-16,7-8-5 16,3 0 0-16,4-3-31 0,4 2-51 15,-5 0-166-15,4 1 167 16</inkml:trace>
  <inkml:trace contextRef="#ctx0" brushRef="#br0" timeOffset="753.48">10595 3867 1233 0,'-3'22'537'0,"-2"7"-311"16,1 4-16-16,1 7-96 16,3-3-39-16,3 0-42 15,4-1-9-15,7-13-18 16,0-4-5-16,5-7-14 15,3-6-39-15,-3-6-106 16,0 0-81-16,-3-15 136 16</inkml:trace>
  <inkml:trace contextRef="#ctx0" brushRef="#br0" timeOffset="945.65">10496 3989 1220 0,'-2'3'516'0,"6"-1"-293"0,4-2-2 16,5 0-70-16,4-1-22 16,7-1-50-16,3 0-19 15,3-2-33-15,-1 2-22 16,-2 2-178-16,3 0-253 16</inkml:trace>
  <inkml:trace contextRef="#ctx0" brushRef="#br0" timeOffset="1528.27">11387 3801 1257 0,'0'-2'544'16,"1"3"-317"-16,5 7-10 15,-1 12-67-15,-5 7-33 16,2 13-32-16,-1 7-15 15,4 1-31-15,1-3-13 16,6-4-16-16,0-9-3 16,-2-9-4-16,-1-4 1 15,-6-14-1-15,1-1-1 0,-4-5-3 16,6-2-3-16,-1-8-5 16,-3-1 0-1,0 1 0-15,3-15 0 0,-1-6 1 16,2 7-3-16,3 7 2 15,5 9 2-15,3 2 5 16,-2 3 3-16,3 8 14 16,-6 3 8-16,-4 6 14 15,-2 3 6-15,-8 4 5 16,-5 1-4-16,-4 2-4 16,-4-1-4-16,-5-7-10 15,-2 1-4-15,0-9-8 16,4-2-14-16,7-2-86 15,3-5-50-15,7-5-135 0,1-10-82 16,11-1 226 0</inkml:trace>
  <inkml:trace contextRef="#ctx0" brushRef="#br0" timeOffset="1931.71">11671 3988 494 0,'15'4'372'15,"-5"6"97"-15,-4 3-112 16,-2 7-47-16,-4 3-41 15,0 3-77-15,1-3-31 16,3-3-68-16,4-8-32 0,4-8-42 16,2-2-14-16,5-6-14 15,0-8-5-15,4-8-19 16,4-3-10-16,-3-5-7 16,5-1 5-16,-10 6 22 15,-6 2 15-15,-5 10 13 16,-4 5 1-16,-3 6 2 15,-1 8 4-15,0 7 11 16,-4 8 14-16,2 14 15 16,6 4 5-16,2 9 7 15,-4 0-9-15,9 2-11 16,-5-1-5-16,3-3-13 16,4 0-2-16,-8-7 0 15,-4-1 3-15,-5-11 15 16,-3-4 4-16,-8-10 5 15,-2-5-3-15,-8-7-15 16,0-2-9-16,-14-9-62 0,-1-2-43 16,-6-6-120-16,1-5-76 15,19-1-82-15,9-3 205 16</inkml:trace>
  <inkml:trace contextRef="#ctx0" brushRef="#br0" timeOffset="4014.22">13097 3946 873 0,'-1'-1'415'0,"0"0"-167"15,0 0-28-15,0 0-30 16,0 1-28-16,0 0-31 16,0 0-14-16,-2 9-40 15,2 7-22-15,8 24-25 16,-2-29-9-16,0 1-11 15,-4-4-11-15,-1-1-99 16,0-3-68-16,-4-4-266 16,4-6 265-16</inkml:trace>
  <inkml:trace contextRef="#ctx0" brushRef="#br0" timeOffset="4430.78">13016 3847 591 0,'8'-6'340'16,"-1"0"-51"-16,5 2-21 16,4 2-49-16,3 1-36 0,5 1-47 15,2 4-22-15,-1 2-36 16,0-1-15-16,1 6-14 16,-1 1-7-16,-6 10-9 15,0 4-2-15,-10 3-7 16,-3 2-1-16,-2-4-6 15,-3-1-4-15,1-8-5 16,-1-4-2-16,0-8-20 16,0-6-13-16,2-3-22 15,1-10-10-15,5-6 13 16,3-4 10-16,4-2 21 16,3 3 10-16,0 4 5 15,-4 3 4-15,0 7 18 16,-5 2 12-16,-4 8 21 0,3 4 5 15,-7 8 5-15,2 4-3 16,-7 8-16-16,-1 1-6 16,4-1-25-16,0-4-40 15,3-8-153-15,6-4-122 16,13-10 173-16</inkml:trace>
  <inkml:trace contextRef="#ctx0" brushRef="#br0" timeOffset="4686.35">13713 3858 1045 0,'-4'-4'579'16,"-1"1"-179"-16,-5 3-127 16,-3 0-43-16,-4 5-123 15,1 4-40-15,1 5-34 16,4 5-13-16,5 1-24 15,4 0-8-15,8-1-8 16,3-2-2-16,7-3 6 16,1-3 3-16,2-5 1 15,2-2-9-15,-2-2-89 16,3-4-68-16,3-6-380 16,3-7 360-16</inkml:trace>
  <inkml:trace contextRef="#ctx0" brushRef="#br0" timeOffset="4968.39">13912 3877 860 0,'2'16'522'0,"-6"4"-73"15,4 1-159-15,-4 1-17 16,7 0-93-16,1-4-39 0,-3 0-59 16,-1-5-24-16,3-4-33 15,1-4-4-15,-1-8-8 16,4 0-4-16,-7-10-2 15,-2-4-5-15,2-4-3 16,3-3-1-16,-1-3-1 16,9 4-1-16,-8 1-2 15,1 3-25-15,3 7-68 16,-6 4-47-16,7 2-138 16,-1 5-112-16,10 13 255 15</inkml:trace>
  <inkml:trace contextRef="#ctx0" brushRef="#br0" timeOffset="5553.07">14153 4031 871 0,'14'9'438'16,"7"-10"-152"-16,0-6-70 16,-1-1-58-16,0-4-54 15,1-5-40-15,-4 3-3 16,0-6-3-16,-4 4-4 15,-9-1 7-15,-4 0 2 16,-5 4-4-16,-7 2-5 0,-2 4-8 16,-1 5-6-16,-1 5-13 15,0 5-5-15,-2 7-17 16,3 4-8-16,4 4-12 16,5-1-4-16,11 1 1 15,6-3 5-15,9 0 14 16,6-3 7-16,10-6 5 15,5-5-1-15,8-11-2 16,-1-5-4-16,-8-12-2 16,1-3-2-16,-8-6 2 15,-5 0 0-15,-7 1 7 16,-9 4 6-16,-13 5 11 16,-7 6 3-16,-7 7 1 15,-1 6 1-15,-5 4-2 16,2 4 3-16,1 8 5 15,3 0-2-15,11 6-3 16,-1-1-4-16,9-2-9 0,0-1-5 16,4-4-7-16,3-3-5 15,3-5-4-15,2-4 0 16,8-6 0-16,-1-3 2 16,-2-1 5-16,-2 1 1 15,-9 2 1-15,-2 0 0 0,-4 5-1 16,-1 1-1-16,-1 3 0 15,-2-2 1 1,0 0-2-16,-1 4-3 0,0 8-19 16,1 0-57-16,12 19-154 15,3-31-97-15,11-11 183 16</inkml:trace>
  <inkml:trace contextRef="#ctx0" brushRef="#br0" timeOffset="5848.23">14984 3786 1124 0,'-11'-1'561'15,"1"1"-150"-15,-11 6-103 0,6 8-59 16,1 2-58-16,6 2-81 0,5-1-24 16,2-3-42-16,1 2-15 15,8-1-20-15,9 0-3 16,-1-1-1-16,5-2 0 15,4-4 3-15,-2 1 0 16,0 0 3-16,-2 2 0 16,-12 0 5-16,-4 1 4 15,-6-1 8-15,-5 1 2 16,-8-3-5-16,1-2-22 0,2-7-77 16,0-2-48-1,4-8-110-15,6-2-48 0,8-4-140 16,5-3 256-16</inkml:trace>
  <inkml:trace contextRef="#ctx0" brushRef="#br0" timeOffset="6606.2">15248 3824 733 0,'23'-4'476'0,"-1"12"34"16,-4 2-131-16,-5 7-69 15,-3 2-68-15,-9 0-103 16,-4 0-41-16,-2-7-61 15,0-2-31-15,-4-8-77 16,4-2-50-16,-4-4-102 16,-2-6-42-16,5-5-41 0,0-3-5 15,5-2 27 1,1 0 55-16,2 1 112 0,3-1 69 16,0 3 131-16,2 4 42 15,3 3 73-15,-2 4 21 16,5 5 5-16,1-3-5 15,4 2-17-15,5 2-15 16,-5 6-27-16,-1 6-14 16,-4 6-29-16,-3-2-13 0,-3 5-31 15,2 1-13-15,-9 4-30 16,0-2-9-16,2-4-13 16,-2-4-6-16,5-9-8 15,1-3-6-15,0-6-26 16,1-4-15-16,1-8-20 15,-2-3-1-15,7-4 20 16,-1-1 16-16,-1 4 27 16,0 2 6-16,-9 7 4 15,3 5 1-15,-1 10 1 16,-1 0 9-16,6 7 22 16,0 1 11-16,4 1 17 15,0-1-4-15,4-5-16 16,-2-4-11-16,1-8-19 15,-1-6-4-15,-1-8-3 16,0-3-3-16,-2-5 0 0,1 2 0 16,-3 1 2-16,-3 4 0 15,-2 7 2-15,-4 7 1 16,-1 8 0-16,0 6 1 16,-2 12 7-16,0 4 3 15,3 15 11-15,1 2 4 16,8 9-1-16,1 3-2 0,2-1-5 15,-2 4-3 1,-7-6-4-16,-1-3 3 0,-7-1-1 16,-3-10 3-16,-5-8 4 15,-3-7 1-15,1-10-1 16,-1-5-3-16,-3-8-25 16,0-6-37-16,-6-11-122 15,-3-4-87-15,3-7-316 16,10-3 353-16</inkml:trace>
  <inkml:trace contextRef="#ctx0" brushRef="#br0" timeOffset="7114.22">16824 3785 995 0,'5'-8'510'15,"4"0"-230"-15,5-1-35 16,4-10-20 0,1 1-82-16,-15 10-15 0,-8 0-26 15,-6 4-17-15,-10 0-25 16,-4 8-10-16,-4 2-23 16,0 3-6-16,11 7-13 0,5-5-4 15,12 4-7-15,3 2-3 16,11 2 1-16,4 0 3 15,5-1 7-15,1 0 7 16,-2 1 15-16,-2 3 6 16,-9 0 15-16,0 1 2 15,-5-1 2-15,-5-1-3 16,-8-5-8-16,1 1-3 16,-13-7-8-16,3-2-11 0,1-3-77 15,-5-6-60-15,8-8-152 16,2-5-76-16,10-9 213 15</inkml:trace>
  <inkml:trace contextRef="#ctx0" brushRef="#br0" timeOffset="7293.39">17106 3667 1247 0,'7'15'578'0,"1"10"-234"16,-1 6-66-16,-5 16-46 15,-2 4-73-15,-1 2-85 16,1-1-25-16,4-15-36 16,4-7-9-16,4-14-77 15,-2-8-57-15,0-8-125 0,-6-8-103 16,-2-9 227-16</inkml:trace>
  <inkml:trace contextRef="#ctx0" brushRef="#br0" timeOffset="7797.33">16996 3835 1054 0,'20'6'487'0,"2"-1"-235"15,11 3 14-15,2-1-77 16,0-2-39-16,6 2-48 16,2-4-23-16,2 0-41 15,2-1-10-15,-4-2-18 16,-7 0-5-16,-8 0-8 15,-1 0-18-15,-13-1-30 16,1 0-12-16,-9-1-4 16,-6-5 17-16,-5-1 36 15,-5-1 14-15,-3-1 25 16,0 5 10-16,1 5 21 16,-2 1 9-16,1 6 7 15,-4 4-1-15,3 6-7 16,2 4-5-16,6 0-14 15,4 1-8-15,6-2-14 16,0-4-6-16,10-2-11 0,-3-3-3 16,6-8-4-16,0-4 0 15,-5-9 1-15,5-4 1 16,-6-5 5-16,0-1 0 16,4 3 3-16,-6 3 2 15,-1 6 3-15,-3 4 0 16,-5 4 9-16,0 1 2 15,-1-1 0-15,0 0-1 0,-4 8-10 16,0 12-6-16,1 25-2 16,3-31-50-16,9-7-156 15,1-7-64-15,13-12 135 16</inkml:trace>
  <inkml:trace contextRef="#ctx0" brushRef="#br0" timeOffset="8036.18">17762 3869 1267 0,'5'22'587'0,"-1"3"-269"15,1-2-23-15,-2-1-68 16,2-4-65-16,-4-6-67 16,1-4-27-16,-2-8-26 15,0-3-2-15,-5-5-10 0,1-6-8 16,0-3-21-1,1-5-4-15,7-1-7 0,-2 0 0 16,2 4-9-16,3 3-27 16,-4 6-83-16,2 1-60 15,4 8-143-15,-3 2 197 16</inkml:trace>
  <inkml:trace contextRef="#ctx0" brushRef="#br0" timeOffset="8264.36">18088 3642 1203 0,'3'12'633'16,"-2"-2"-231"-16,-1 15-122 16,-2 4-28-16,-4 14-130 15,2 7-35-15,2-5-54 16,3-2-19-16,9-11-19 15,3-8-17-15,6-10-98 16,-1-4-61-16,1-10-143 16,-5-1 183-16</inkml:trace>
  <inkml:trace contextRef="#ctx0" brushRef="#br0" timeOffset="9011.75">17954 3769 1062 0,'5'1'547'0,"6"2"-193"16,13 1-153-16,1-3-8 15,10-2-96-15,2 1-23 0,3-4-27 16,-1 0-16-16,-4 4-18 16,0 1-4-16,-3 11-7 15,-3 3 0-15,-2 4 2 16,-5 1 1-16,-7 2 5 15,-3 2 3-15,-10-1 26 16,1-1 13-16,1-2 16 16,0-5 3-16,2-3-18 15,-5-3-10-15,1-9-35 16,-7 0-25-16,1-11-72 16,4-4-42-16,-3-14-48 15,6-3 3-15,6-2 54 16,2 2 36-16,1 11 63 15,0 10 17-15,3 8 41 16,-10 3 19-16,2 8 33 16,-2 3 19-16,-4 6 3 0,3 5-4 15,4 1-15-15,2 0-10 16,2-4-30-16,1-3-11 16,-3-6-23-16,-3-5-10 15,1-5-14-15,4-1-10 16,6-6-18-16,-1-3-11 15,3-7-5-15,-3-1 5 16,1 1 23-16,-4 2 15 0,-5 7 14 16,-3 3 6-16,-4 4 6 15,-2 3 2-15,-3 2 0 16,2-4 0-16,0 0-2 16,1 5 0-16,2 12 2 15,13 29 4-15,-2-27 5 16,2 2 5-16,1 3 12 15,2 3 3-15,1 7 14 16,0 3 3-16,-3 7-2 16,-5-1-6-16,-4 6-19 15,-7-2-9-15,-3 1-11 16,-4-3-1-16,-7-13 5 16,1-5 2-16,-7-15-3 15,1-3-9-15,-2-9-32 16,-6-3-29-16,-2-4-75 15,-4-3-43-15,-1-1-121 0,8-4-15 16,21-3 185-16</inkml:trace>
  <inkml:trace contextRef="#ctx0" brushRef="#br0" timeOffset="9374.48">19835 3737 1189 0,'22'-6'541'0,"-13"11"-193"15,0-1-81-15,-3 8-44 16,-6 7-49-16,1 15-99 0,6 6-22 16,-7 3-32-16,7 0-9 15,-7-12-9-15,3-3-15 16,1-13-79-16,-3-6-49 15,0-7-118-15,-3-4-90 16,-3-8 226-16</inkml:trace>
  <inkml:trace contextRef="#ctx0" brushRef="#br0" timeOffset="9660.26">19730 3879 696 0,'-3'-3'397'0,"3"1"-93"0,7-2-68 16,6 2-25-16,11 1-36 15,4 2-12-15,7-1-30 16,-1 0-10-16,-2-1-28 16,1-1-11-16,-1 3-31 15,2 3-15-15,-1 5-19 16,-5 1-5-16,-6 3-5 16,-5 1-2-16,-7 0 2 15,-1 2 2-15,-6-3 2 16,-2 1 3-16,-1-3-1 15,-2-3 0-15,0-3-32 16,-2-2-45-16,0-6-116 16,3 2-90-16,0 0-161 15,0-8-71-15,-2-15 313 16</inkml:trace>
  <inkml:trace contextRef="#ctx0" brushRef="#br0" timeOffset="10351.65">20095 3840 323 0,'1'-18'289'15,"1"3"91"-15,3 7-42 16,3 2-53-16,2 5-25 15,4 2-24-15,1 3-8 0,4 3-28 16,1 1-19-16,3 7-44 16,0-3-22-16,-3 8-38 15,-4 2-17-15,-3 2-25 16,-4 3-8-16,-7 0-8 16,-2 0-3-16,0-5-4 15,0-3-2-15,-2-11-4 16,2-5-6-16,-1-5-26 15,4-5-10-15,4-8-12 16,0-4 5-16,7 0 21 16,-2-1 9-16,1 6 11 15,-4 2 2-15,0 4 0 16,1 4 0-16,-4 4 4 16,8 4 5-16,-11 4 9 15,1 3 3-15,-3 4 2 16,-5 0-4-16,8-1-8 15,-4-4-6-15,2-4-9 0,0-5-3 16,0-2-10-16,-2 0-5 16,0 0-7-16,0-1 2 15,0 1 9-15,6-9 6 16,-4 5 9-16,-1 2-3 16,-1 2-1-16,0 0 1 15,2-1 9-15,3 4 8 16,5 4 12-16,5 6 4 15,39 33-6-15,-23-32-2 16,10-6-10-16,6-7-3 0,2-11 0 16,1-6-1-16,-4-5 3 15,-5 2 2-15,-14 3 3 16,-10 4 5-16,-12 4 13 16,-5 5 4-16,-9 0 11 15,2 1 0-15,-4 2-10 16,-1 1-3-16,4 4-11 15,1 1-1-15,5 5-2 16,2 3-1-16,9 2 1 16,7 0-2-16,6-2 0 15,0-4-2-15,2-5-4 16,-1-3-4-16,-6-3-12 16,4-3-18-16,-5-2-87 15,0-1-61-15,6 6 58 0,2 2 32 16</inkml:trace>
  <inkml:trace contextRef="#ctx0" brushRef="#br0" timeOffset="12261.54">10200 5865 899 0,'-1'-1'489'0,"0"0"-164"16,0 0-76-16,-6-2-34 16,-7-2-81-16,-29 1-23 0,31 17-37 15,-2 1-15 1,5 10-25-16,3 4-8 0,8 2-13 16,6 3-6-16,4-5-3 15,3-5-2-15,6-6 1 16,1-9-1-16,0-6-2 15,1-2 0-15,-3-10 0 16,-1 0 2-16,-4-9 4 16,-3-4 1-16,-5 1 3 15,-5-1 1-15,-6 4-1 16,-6 3-1-16,-8-1-3 16,-1 4-2-16,-2 6-2 15,1 1-1-15,3 4-1 16,0 2-2-16,7 0-9 15,3 1-6-15,5 4-35 16,2 1-49-16,4 3-166 0,5-1-229 16,7-3 313-16</inkml:trace>
  <inkml:trace contextRef="#ctx0" brushRef="#br0" timeOffset="12646.49">10409 5881 627 0,'8'4'436'0,"2"-2"-5"16,-5 5-150-16,1-1-18 0,0 6-75 15,-6 3-20-15,0 1-41 16,3 3-19-16,2 0-45 16,5-1-21-16,5-5-28 15,-3-3-9-15,6-9-10 16,6-3-4-16,3-11-1 15,8-7 0-15,-3-11-3 16,-6-3-5-16,-4 2 3 16,-3 0 2-16,-7 9 12 15,-3 6 9-15,-6 12 5 16,-3 4 2-16,-2 6 0 16,-3 6 2-16,2 9 6 15,0 3 2-15,4 5 4 0,4-4-5 16,5-6-10-16,3 1-7 15,0-8-8-15,3-3-4 16,-3-6-74-16,0-8-67 16,-1-4-187-16,-2 0 196 15</inkml:trace>
  <inkml:trace contextRef="#ctx0" brushRef="#br0" timeOffset="13098.33">10882 5859 1144 0,'39'6'529'0,"-39"-10"-245"16,0 3-22-16,0 2-72 15,0-1-41-15,0 0-43 16,0 1-17-16,7 20-23 16,13 30-15-16,-13-28-23 0,5-2-7 15,-4-6-13-15,-2-11-3 31,-3-2-2-31,0 0 2 0,-3-2 12 0,0-1 3 16,0 0 5-16,0 0-1 16,-1-10-13-16,-3-12-3 0,-4-26-7 15,9 27-2 1,4 0-7-16,6 0-4 16,-5 4 0-16,3 2-41 0,11 4-88 15,-2 0-55-15,12 2-185 16,-1 1 235-16</inkml:trace>
  <inkml:trace contextRef="#ctx0" brushRef="#br0" timeOffset="13715.52">11898 5859 611 0,'12'12'360'16,"5"-2"-22"-16,-5 1-50 15,5-3-37-15,8 1-40 16,-8-9-52-16,6-1-26 16,-1-9-47-16,-3-6-19 15,-1-7-30-15,-4-1-5 16,-7-4-3-16,-7 4 1 15,-4 3 3-15,-8 3 1 16,-4 6-6-16,2 1-2 0,-5 8-11 16,3 3-6-16,1 3-9 15,1 7-5-15,9 5-5 16,0 7 1-16,6 10 8 16,6 5 4-16,5 8 11 15,9 1 4-15,5 1 11 16,1 1 8-16,-1-6 11 15,0-3 3-15,-6-5-3 16,-4-2-6-16,-5-4-11 16,-5-3-3-16,-6-7-3 15,-7-6 0-15,-5-6-18 16,-1-3-36-16,-3-7-106 16,0-8-72-16,0-13-145 15,-1-8-310-15,16-9 448 16</inkml:trace>
  <inkml:trace contextRef="#ctx0" brushRef="#br0" timeOffset="13992.99">12255 5751 970 0,'27'2'539'0,"1"3"-172"16,-3 6-74-16,-1 2-51 0,-9 6-89 15,-6 3-27-15,-2 2-49 16,-3-1-21-16,2-2-25 15,-3-7-3-15,-1-7-2 16,-2-3 2-16,-3-4 5 16,2-2-1-16,0 0-7 15,0 1-10-15,-6-10-15 16,3-12-9-16,-26-27-12 16,30 27-10-16,7 1-63 15,8 5-41-15,0 2-105 16,5 3-77-16,2 9 204 15</inkml:trace>
  <inkml:trace contextRef="#ctx0" brushRef="#br0" timeOffset="14625.54">12607 5880 733 0,'18'12'414'0,"0"-6"-70"0,1 0-34 15,-2-7-105-15,-1-5-46 16,1-8-68-16,-3-4-26 15,-4-4-24-15,-3-1-4 16,-7 4-2-16,-5 0 13 16,-5 8 19-16,-1 5 7 15,-3 5 2-15,3 3-14 16,-1 5-23-16,1 1-11 0,2 4-10 16,4 0-3-16,6 2-4 15,5 2 0-15,3 1 2 16,5 1 0-16,3-4 0 15,3-2-1-15,6-3-7 16,0-3-3-16,7-6-7 16,8-3-10-16,-5-8-85 15,0-5-48-15,-6-5-100 16,-11-1-51-16,1 2-20 16,-5 5 3-16,-8 5 40 15,-7 3 56-15,-11 5 133 16,-2 0 72-16,0 2 126 15,7 1 41-15,6 0 40 16,0 3-2-16,0-4-20 16,-1 0-11-16,1 0-11 15,0 0 5-15,0 0 4 0,0 0-5 16,0 0-24-16,0 0-15 16,8 2-32-16,2-2-18 15,-6-1-23-15,-3 0-10 16,0-3-6-16,6-9 1 15,-6 3 0-15,1-25 0 16,-11 31-2-16,-2 2-2 16,0 2-5-16,-2 3-3 0,-2 6-7 15,6 3-3-15,-2 6-6 16,3 3-5-16,6 5-8 16,-1 2-2-16,4-2-2 15,10 2-1-15,-2-4 2 16,3-16-2-1,1 1-45-15,21 2-53 0,10-11-150 16,6-11-100-16,-8-9 222 16</inkml:trace>
  <inkml:trace contextRef="#ctx0" brushRef="#br0" timeOffset="15051.94">13288 5841 656 0,'5'-4'430'0,"-8"-7"12"15,-1-3-92-15,-3-2-57 0,-3 3-47 16,-4-1-62-16,-2 7-27 16,-4 3-66-16,0 3-26 15,4 8-36-15,3 5-9 16,6 15-12-16,7 11-8 16,11 1-4-16,3-2-2 15,7-15-2-15,-1-15 2 16,-2-8 2-16,4-5 0 15,1-11 1-15,0-2-9 0,3-8-44 16,2 2-17-16,-6-15-13 16,-4-7 8-16,-8-14 46 15,-8-6 19-15,2 20 16 16,-5 10 7-16,-5 25 22 16,6 13 13-16,-4 20 26 15,3 15 12-15,2 18 4 16,-1 2 3-16,-7-3-9 15,4-7-8-15,5-12-23 16,1-3-16-16,12-5-26 16,0-1-6-16,-2-8-80 15,3-8-55-15,7-9-146 16,-4-13-104-16,3-8 241 16</inkml:trace>
  <inkml:trace contextRef="#ctx0" brushRef="#br0" timeOffset="15434.92">13590 5828 1001 0,'-8'8'553'0,"2"2"-148"16,0 4-95-16,4-1-33 16,3-1-60-16,3 0-22 15,2-2-53-15,2-1-29 16,2-4-51-16,2-4-20 16,1-7-29-16,-1-6-6 0,23-10-6 15,0-5-2-15,5-4-8 16,6 2 1-16,-20 6 1 15,-3 6 1-15,-6 13 6 16,-7 4 2-16,-6 8 3 16,1 3 3-16,-3 9 0 15,0 3-1-15,4 10 10 16,0 8 4-16,4 15 3 16,1 5 5-16,-2 7-7 15,-1 1-5-15,-8-7 1 16,-3-7-6-16,-3-15-2 15,-3-11-2-15,-1-17-2 16,1-7-1-16,-5-11-3 16,-10-10-10-16,-9-14-46 15,-6-7-44-15,-11-15-123 16,4-1-77-16,12 7 180 0</inkml:trace>
  <inkml:trace contextRef="#ctx0" brushRef="#br0" timeOffset="15943.34">14665 5882 803 0,'-7'1'540'16,"2"-3"42"-16,3-8-341 15,0-4-6-15,0-5-98 16,-2-3-36-16,-3-3-34 16,-3 1-16-16,-6 3-14 15,1 8 0-15,-2 11 0 16,-2 3-1-16,2 13-6 15,2 7-3-15,8 6-6 16,0 7-4-16,7 0-1 16,4-3-1-16,2-10-2 0,4-6 0 15,8-9-4-15,2-6 0 16,5-3-2-16,6-6 0 16,-3-7 0-16,0-2 0 15,-3 0-3-15,-6-1 8 16,-6 6 15-16,-2 3 8 15,-6 8 18-15,4 4 0 0,-4 9 0 16,1 4-5-16,-1 7-12 16,-3-2-10-16,0 0-15 15,-2-7-12-15,0-8-99 16,4-1-62-16,4-17-163 16,6-6-74-16,6-14 251 15</inkml:trace>
  <inkml:trace contextRef="#ctx0" brushRef="#br0" timeOffset="16136.52">14914 5553 1042 0,'10'17'609'16,"-2"9"-124"-16,-4 10-163 16,-3-3-26-1,0 1-114-15,-2 33-48 0,0 9-54 16,3-12-27-16,4-28-41 15,5-5-10-15,4-17-106 0,0-8-65 16,-4-12-141-16,4-5-104 16,1-9 269-16</inkml:trace>
  <inkml:trace contextRef="#ctx0" brushRef="#br0" timeOffset="16481.75">15079 5927 773 0,'0'4'440'16,"10"-4"-50"-16,1 0-66 0,4-8-43 15,3-1-37 1,-1-11-49-16,1-5-21 0,-6-6-52 16,-2-1-26-16,-10 0-38 15,-1 3-18-15,-11 2-18 16,-3 4-5-16,-1 10-7 16,-3 4-3-16,3 14-5 15,-1 6-2-15,10 14-1 16,3 10 1-16,9 13 5 15,6 6 2-15,1 5 7 16,3 4 6-16,3-1 8 16,-1-3 7-16,0 0 7 15,-5-1-3-15,-6-7-6 16,-1-6-7-16,-6-16-11 16,-4-7-3-16,-4-16-21 0,-3-8-22 15,-1-11-74-15,-3-10-59 16,3-13-145-16,1-7-20 15,9-4 196-15</inkml:trace>
  <inkml:trace contextRef="#ctx0" brushRef="#br0" timeOffset="16820.25">15344 5779 1485 0,'9'9'659'0,"-12"11"-344"15,-1 4-53-15,4 8-59 16,0 0-66-16,8-8-60 16,1-3-20-16,3-11-37 15,3-3-10-15,-2-7-9 16,1-4-1-16,-2-9 0 16,1-8-1-16,-5-7 1 15,7-3 0-15,-12 0 2 16,-1 3 0-16,-11 6 0 15,-6 3 0-15,-3 11-3 16,-4 3-4-16,3 7-12 16,-8 5-23-16,7 4-82 15,1 0-64-15,8 1-155 0,7-1 204 16</inkml:trace>
  <inkml:trace contextRef="#ctx0" brushRef="#br0" timeOffset="17106.82">15548 5796 1096 0,'13'10'596'0,"3"2"-214"15,1 7-29-15,-4-1-47 0,-1 7-95 16,-4 1-39-16,-4-8-72 16,1-1-31-16,-3-9-39 15,-1-4-11-15,-1-6-6 16,-1 1-2-16,-1 0-6 15,1-1-2-15,-6-16-5 16,-12-33-1-16,14 31 1 16,2 0-1-16,4 2-4 15,4 1-5-15,6 3-4 16,2 2-8-16,2 2-37 16,-1 3-21-16,2 5-43 15,-1 2-30-15,0 3-117 16,-1 4-69-16,2 1 208 15</inkml:trace>
  <inkml:trace contextRef="#ctx0" brushRef="#br0" timeOffset="17264.64">15905 5839 1302 0,'8'19'603'16,"-5"-1"-270"-16,4 2-17 15,0-5-76-15,-3-5-64 16,2-3-78-16,-5-6-37 15,-3-8-149-15,-3-4-93 0,-2-14-178 16,2-4 198-16</inkml:trace>
  <inkml:trace contextRef="#ctx0" brushRef="#br0" timeOffset="17421.41">15812 5630 1047 0,'3'0'546'16,"2"0"-184"-16,3 4-126 15,1 3-8-15,0 1-110 16,-2-2-42-16,2 2-99 16,0-3-90-16,10 4 70 15</inkml:trace>
  <inkml:trace contextRef="#ctx0" brushRef="#br0" timeOffset="17615.04">16090 5608 1252 0,'-1'25'641'0,"1"6"-271"15,-1 10-81-15,-3 3-53 16,5 0-125-16,3 0-33 16,4-12-53-16,4-4-18 0,4-14-32 15,1-7-44-15,3-13-104 16,1-6-64-16,-12-3-105 31,-5 7 198-31</inkml:trace>
  <inkml:trace contextRef="#ctx0" brushRef="#br0" timeOffset="17784.7">16023 5742 1046 0,'-11'-4'494'0,"15"4"-139"16,6 4-88-16,10 0-3 15,-1-2-50-15,6 0-99 16,0-1-28-16,-3-1-50 16,2-2-61-16,-2-1-189 15,-1-4-250-15,-4 4 279 0</inkml:trace>
  <inkml:trace contextRef="#ctx0" brushRef="#br0" timeOffset="18132.84">16349 5605 1137 0,'5'17'621'0,"0"7"-172"15,-2 9-150-15,-2 4-12 16,-1 4-118-16,-1-3-45 0,1-8-58 16,1-5-26-16,4-11-29 15,-6-4-6-15,4-9-12 16,-3-1-10-16,1-10-15 15,5-2-1-15,-1-5 8 16,2-3 8-16,2 1 13 16,0 2 4-16,-2 3 2 15,6 3 1-15,-6 5 4 16,1 3 9-16,1 6 15 16,-2 3 10-16,2 8 3 15,0 3 11-15,3 5-5 16,0 4-9-16,-5-5-4 15,-1 1-14-15,-3-8-100 16,-7-9-91-16,4-9-181 16,3-12 194-16</inkml:trace>
  <inkml:trace contextRef="#ctx0" brushRef="#br0" timeOffset="18641.75">16643 5749 1147 0,'11'15'626'0,"-2"0"-218"0,-1 6-74 16,-1 2-31-16,-5 1-122 16,-2-1-36-16,-1-5-65 15,-3-2-31-15,0-9-30 16,1 0-7-16,2-9-42 16,1-5-17-16,3-5-19 15,4-3-3-15,5-3 31 16,0 1 15-16,2 0 19 15,-1 3 4-15,-2 5 4 16,2 4-1-16,0 4 7 16,-1 2 7-16,1 6 16 15,-4 3 10-15,-4 8 12 16,0 4-2-16,-4 1-9 16,1-1-9-16,-2-7-19 15,1-2-9-15,-1-13-24 16,5-3-18-16,7-12-20 0,-3-7-3 15,8-4 17-15,4 2 16 16,-6 4 23-16,0 4 5 16,-8 7 4-16,-1 5 6 15,-2 4 17-15,4 7 9 16,-3 7 12-16,-2 2 2 16,0 8-6-16,-2 2-6 0,-1-5-14 15,3-1-11-15,1-11-49 16,2-4-72-16,10-9-186 15,1-9 150-15,20-12 35 16</inkml:trace>
  <inkml:trace contextRef="#ctx0" brushRef="#br0" timeOffset="19182.16">18067 5708 1263 0,'-28'-20'590'0,"24"34"-296"0,1 12-75 16,2 4-9-16,0 4-97 16,2 0-32-16,7-8-41 15,1-3-17-15,10-9-20 16,4-5-3-16,3-8-3 15,1-4 0-15,0-12-3 16,2-6-4-16,-3-8-5 16,-1 0 3-16,-8 3 6 15,-3 3 8-15,-8 7 15 16,-4 5 2-16,-1 9 15 16,1 2 4-16,-5 10 10 15,2 4 6-15,0 7-1 16,2 5 0-16,8 4-11 15,3 0-9-15,1-4-20 16,1-7-10-16,2-11-70 16,-2-7-70-16,11-10-175 15,-6-7-217-15,21-10 334 0</inkml:trace>
  <inkml:trace contextRef="#ctx0" brushRef="#br0" timeOffset="19439.27">18569 5701 1244 0,'-17'-2'645'0,"2"3"-254"0,0 4-98 16,2 4-24-16,5 5-117 15,3 3-33-15,6 0-42 16,3 3-20-16,8 0-25 16,0-2-7-16,5 3-10 15,2-2-5-15,-3-1 0 16,1-2 1-16,-6-4 1 15,-1 0 3-15,-10-3 5 16,-4-2 1-16,-4 0-24 16,-6-5-30-16,1-3-85 15,4 1-44-15,3-4-89 16,3 1-24-16,5-4-73 16,0-7-65-16,8 0 273 15</inkml:trace>
  <inkml:trace contextRef="#ctx0" brushRef="#br0" timeOffset="19743.61">18596 5884 453 0,'44'-7'333'0,"-25"10"48"16,2-1-42-16,4-3-94 0,1-5-39 16,2-6-54-1,-3-2-23-15,-1-7-20 0,-5 0 2 16,-9 3-3-16,-3 1-1 16,-12 4 2-16,-3 2-4 15,-6 4-16-15,-3 2-9 0,3 5-24 16,1 6-13-16,2 7-19 15,3 3-5-15,1 9-14 16,4 3-3-16,5 1-8 16,6 1-3-16,6-6-10 15,6-4-8-15,8-9-79 16,6-4-46-16,0-13-96 16,-1-4-60-16,2-15-119 15,-3-5-105-15,7 2 340 16</inkml:trace>
  <inkml:trace contextRef="#ctx0" brushRef="#br0" timeOffset="19948.08">19113 5745 850 0,'-10'0'517'15,"1"1"-69"-15,3 3-136 16,0 2-20-16,5 3-60 16,-1-1-18-16,1 7-45 15,2 0-21-15,3 5-46 0,4 0-22 16,2 0-32-1,1 0-10-15,-1-5-13 0,0-1-2 16,-2-2-2-16,-2-3-2 16,-4-2 2-16,-2-3 0 15,-7-4-4-15,-3 1-13 16,-5-1-68-16,-4-2-58 16,2-1-140-16,-1-1-78 0,11-2 209 15</inkml:trace>
  <inkml:trace contextRef="#ctx0" brushRef="#br0" timeOffset="20442">20525 5621 1277 0,'2'7'600'15,"1"4"-307"-15,-1 17-40 16,-4 10-17-16,-5 16-90 16,2 6-33-16,0 1-55 15,5-6-22-15,2-13-27 16,6-10-47-16,4-17-173 16,4-7-79-16,10-17 156 15</inkml:trace>
  <inkml:trace contextRef="#ctx0" brushRef="#br0" timeOffset="20706.2">20765 5766 963 0,'3'0'531'0,"-19"6"-8"0,-5 4-245 16,-9 2-49-16,-2 3-34 15,-2 1-67-15,1 0-17 16,10-2-23-16,6-1-8 15,13-5-19-15,4 2-9 0,10 0-17 16,2 1-8-16,9 4-3 16,2 2-3-16,3-5-4 15,1 0-2-15,1-2-5 16,-2-6-5-16,-2-2-52 16,0-1-64-16,2-5-177 15,3 3 175-15,4-11 22 16</inkml:trace>
  <inkml:trace contextRef="#ctx0" brushRef="#br0" timeOffset="21144.55">21993 5771 1262 0,'5'-14'556'0,"4"-30"-281"16,-17 29-21-16,-6 4-51 16,-1 5-50-16,0 3-63 15,-2 4-24-15,0 13-26 16,4 4-11-16,8 10-18 16,5 5-4-16,3 6-7 15,-2-3-3-15,7-2-6 16,5-5-2-16,10-11-9 15,9-3 0-15,6-15-43 16,5-5-53-16,5-14-160 16,0-6-164-16,-2-6 272 15</inkml:trace>
  <inkml:trace contextRef="#ctx0" brushRef="#br0" timeOffset="21427.29">22359 5770 862 0,'-2'8'530'0,"-6"3"-24"16,3 7-215-16,-3 2-12 15,8 3-58-15,1 2-25 16,8-6-61-16,-1-2-28 16,7-7-52-16,-1-10-22 15,-2-6-26-15,6-9-3 0,-5-8 0 16,-3-1 1-16,-1-1 6 16,-3 1 3-16,-7 2-1 15,-1 4-1-15,-10 3-8 16,-2 4-5-16,-6 11-11 15,2 8-6-15,2 7-45 16,-6 4-38-16,9 2-129 16,3-3-86-16,9-3 195 15</inkml:trace>
  <inkml:trace contextRef="#ctx0" brushRef="#br0" timeOffset="21637.15">22618 5525 1280 0,'-4'11'584'0,"1"3"-273"16,-5 13-155-16,-2 6-13 16,-2 16-62-16,4 7-11 15,1 0-21-15,7-1-6 16,7-13-23-16,3-10-14 15,7-11-35-15,2-12-49 16,3-11-121-16,1-9-91 0,-2-11 170 16</inkml:trace>
  <inkml:trace contextRef="#ctx0" brushRef="#br0" timeOffset="22153.86">22757 5762 1216 0,'1'14'542'0,"3"5"-260"16,-1 2 3-16,6 2-79 16,1-2-25-16,5-6-61 15,3-3-23-15,0-7-37 16,0-5-17-16,-2-9-20 16,-1-2-6-16,-8-7-6 15,-1 0-8-15,-12-1-7 16,-2 4-3-16,-12 4-4 15,-3 3 4-15,-5 3 3 0,2 3-2 16,6 2 1 0,6 0-2-16,8 1-12 0,1-1-6 15,12 0-7-15,4-1-2 16,9-4-2-16,5 0 1 16,3-3 4-16,-4 0 3 15,5 3 14-15,-2 4 7 16,-5 5 5-16,-3 5 4 15,-8 6 6-15,-5-1 6 0,4 5 15 16,2-1 9-16,-4-1 19 16,-1 2 4-16,-7-6-1 15,0-2-3-15,-5-6-5 16,0-5 1-16,-2-3-1 16,-3-4-3-16,8-2-18 15,-3-2-12-15,10-7-18 16,1 1-4-16,2-4-3 15,5 1-2-15,-3 7-52 16,2 3-47-16,0 1-173 16,0 2-21-16,8 7 173 15</inkml:trace>
  <inkml:trace contextRef="#ctx0" brushRef="#br0" timeOffset="22460.92">23369 5712 1382 0,'0'-3'640'16,"-9"5"-263"-16,-1 0-85 15,-5 0-61-15,4 2-70 16,5 1-75-16,1 5-30 0,6 4-28 16,4 4-4-16,3 0-2 15,4 3 2-15,3 2 6 16,2-1-4-16,-4-2 7 15,2 1 0-15,-10-7-4 16,-1-4 5-16,-2-3-3 16,-8-6 2-16,-5 2-2 15,-1-1-4-15,-10-4-38 16,3 0-41-16,-3-2-110 16,-4-1-73-16,4 0-74 15,0 1 172-15</inkml:trace>
  <inkml:trace contextRef="#ctx0" brushRef="#br0" timeOffset="26342.56">13905 10963 434 0,'0'0'287'0,"0"0"11"15,0 0-13-15,0 0-49 16,-1 0-22-16,0 0-31 16,0-1-16-16,0 0-22 15,0 0-13-15,0 0-33 16,0 0-12-16,0 0-27 15,0-1-11-15,-1 1-17 16,1 0-6-16,1 0-4 16,0 0 0-16,0 0 3 15,0 0 2-15,7-1 2 16,2 0-2-16,-4-1-3 16,2 2-3-16,-1 0-7 15,3 0-1-15,0 1-4 16,3 0-1-16,28 2-1 15,-28-1-1-15,6 0 1 16,-5-1-2-16,2-1 0 0,2 0 1 16,-4 0-1-16,4 0 2 15,-1 0-1-15,-1 1 2 16,2 0 2-16,-2 0-1 16,1 2 0-16,0-1 0 15,0 3-1-15,3-1 0 16,-1-2-1-16,4 1 0 0,1-2 0 15,-2 0-1-15,3 0 1 16,-5 0-1-16,4 0 1 16,1 1 0-16,-6-1 1 15,6 2 0-15,-10 1 2 16,-2-2 0-16,2 0 0 16,3-1 1-16,7 0-2 15,4 0-1-15,1 0-1 16,-1 0 1-16,1 0-2 15,2 0 2-15,3 4 0 16,1 1-1-16,7-2-1 16,-1 0 0-16,2-3-3 15,-7 0 2-15,1 0 0 16,-13-2-1 0,-12 1 2-16,0 0-2 0,34-3 2 15,5 1 1-15,-5 2 2 16,-14 1 0-16,0 1 1 0,3 1-2 15,2-2-2-15,-1-2 0 16,2 0 0-16,-2-1 0 16,-6 2 0-16,1-1 1 15,-3 0 0-15,1 2 0 16,0-2 1-16,-2 0 0 16,2 0-1-16,-2 0-1 15,5-1-1-15,0 0 0 0,0 0-2 16,2-1 0-16,0 2-1 15,4 2 1-15,-3-1-1 16,-5 1 0-16,0 0 1 16,-6-1-1-1,2-2 1-15,6 0-1 16,2-3 1-16,0 2 1 0,1-1-1 16,-1 2 2-16,-3 1-1 15,2 0 0-15,1 1 1 16,2-1 0-16,-1 2-2 15,2-2 2-15,-2 0-1 16,-3-1-1-16,-3-2 2 16,-3 3-1-16,-1 1 0 15,2 0 1-15,0 1-1 16,5 0 0-16,-4 0 0 0,0 0 0 16,0 0-1-16,-2 1 1 15,4-1 0 1,2 1 0-16,4-1 0 0,2 0-1 15,2 0 0-15,-9-1-1 16,-2 0 0-16,-1 1 0 16,-9 1 0-16,8 0 2 15,2 2-1-15,-4-1 0 0,9-1-2 16,-4-1 1-16,-1 0-1 16,-3 0 1-16,-3 0 1 15,-2-1-1 1,-7-1 1-16,-2 1 0 0,-4 0 1 15,-6 0 0-15,-2 1 1 16,0 0 1-16,-1 0 1 16,0 0-1-16,0 0 1 15,0 0-20-15,0 0-86 16,0 0-64-16,-6 0-164 16,-1 1-216-16</inkml:trace>
  <inkml:trace contextRef="#ctx0" brushRef="#br0" timeOffset="27766.78">15808 11408 706 0,'29'29'419'15,"-25"-27"-91"-15,-3 0-79 16,-1-2-19-16,-1 0-69 16,1 0-22-16,-1 0-24 15,1 0-7-15,-1 0-22 16,0-2-13-16,0 1-23 15,0 0-12-15,-8-15-20 16,-13-36-3-16,14 22-5 16,1-3-2-16,-2 2-2 0,2-1-1 15,1 12-1-15,1 3 0 16,2 10 0-16,0 0-1 16,3 1-3-16,0 6-3 15,0 0-5-15,0 0 0 16,0 0-3-16,0 0-8 15,0 0-94-15,0 9-51 0,0 4-139 16,3 32-161-16,-5-21 311 16</inkml:trace>
  <inkml:trace contextRef="#ctx0" brushRef="#br0" timeOffset="28114.87">15668 11339 776 0,'-38'3'440'16,"32"-6"-119"-16,4-2-95 15,0-2-23-15,3-6-98 16,1-5-32-16,5-4-38 16,3-4-11-16,3 0-11 15,2 3-1-15,5 1 5 0,-2 7 2 16,4 6 10-16,-1-1 8 15,-2 5 12-15,-1 3 4 16,-3 1 0-16,1 4-7 16,-1 3-16-16,3 1-1 15,1 4 3-15,-6-1 3 16,-1 1 3-16,-4-1 0 16,0-1-7-16,2 2-4 15,-3-2-4-15,-4-2-4 16,-3-1-26-16,0-5-50 15,0 0-165-15,0-1-35 16,-1 0 134-16</inkml:trace>
  <inkml:trace contextRef="#ctx0" brushRef="#br0" timeOffset="28745.57">16141 11750 858 0,'-13'-47'433'0,"12"40"-131"16,1 4-19-16,2 7-52 0,0 3-23 16,2 15-32-16,-2 7-12 15,-2 9-24-15,0 4-21 16,2 5-37-16,1-1-20 16,2-7-32-16,-1-2-11 15,0-14-15-15,0-3-20 16,1-11-119-16,1-4-71 15,0-7-168-15,0-10-142 16,2-8 339-16</inkml:trace>
  <inkml:trace contextRef="#ctx0" brushRef="#br0" timeOffset="29077.49">16404 11799 978 0,'2'-5'481'0,"-6"8"-190"16,-9 4-31-16,-14 4-86 15,0 2-62-15,-7 2-54 16,-1 0-7-16,1-2 5 16,6-1 4-16,8-2 10 15,6-3 4-15,9 1-13 16,4 1-9-16,8 2-9 16,5-1-5-16,6 1 5 15,4-3 7-15,7 1 4 16,1 2 0-16,3-2-11 15,-3-3-7-15,-6 1-17 0,-3-3-7 16,-9 0-38-16,-7-3-56 16,2 1-147-1,-3 0-20-15,1-6 132 0</inkml:trace>
  <inkml:trace contextRef="#ctx0" brushRef="#br0" timeOffset="30388.92">14763 11849 786 0,'0'0'361'0,"-1"0"-141"15,-1-1-17-15,1 0-16 16,0 0-38-16,0 0-53 16,0-1-17-16,-3-1-20 15,-9-6-10-15,-33-8-13 16,27 23-5-16,-3 9-11 16,1 3-5-16,8 11-11 15,4 1-4-15,10 9-7 16,5-2-3-16,6-9-3 0,6-3-1 15,5-13-25-15,5-4-40 16,7-3-135-16,2-7-149 16,11-7 223-16</inkml:trace>
  <inkml:trace contextRef="#ctx0" brushRef="#br0" timeOffset="30654.89">14921 11939 794 0,'3'5'382'16,"-3"2"-111"-16,1 0-64 0,5 7-21 15,-6 0-22-15,5 0-37 16,0-5-17 0,-3-5-34-16,2 1-20 0,5 7-32 15,4-9-8-15,-4-9-8 16,-3-3-1-16,2-8 1 16,-1 3 2-16,0 1 4 15,-6 0 3-15,-7 2 5 16,1 0 1-16,-6 0-5 15,2 3-3-15,0 3-13 16,-4-1-23-16,3 6-81 16,1-4-66-16,1 2-247 15,8 3 262-15</inkml:trace>
  <inkml:trace contextRef="#ctx0" brushRef="#br0" timeOffset="30886.7">15078 11746 1133 0,'1'12'515'0,"-2"12"-265"16,-1 5 1-16,-5 11-95 16,4 3-45-16,3-3-54 15,2-1-18-15,4-10-26 16,0-9-10-16,5-9-47 15,1-3-50-15,5-15-160 16,-2-1-244-16,1-7 320 16</inkml:trace>
  <inkml:trace contextRef="#ctx0" brushRef="#br0" timeOffset="31430.45">15205 11895 726 0,'0'8'406'0,"0"5"-16"15,0 5-104-15,-1 9-27 16,1-3-47-16,4-1-84 0,3-6-32 16,5-7-48-16,2-2-17 15,4-8-20-15,-1-4-2 16,-1-5-2-16,-4-3 2 16,-5-4 3-16,-6 4 0 15,-5 1-1-15,-6 0-5 16,-5 1-11-16,-2-2-2 15,-1 5-1-15,1 1 3 0,5 6 5 16,2-1-1 0,4 1-6-16,4 1-6 0,2 1-2 15,0-2-2-15,0 0 7 16,0 0 3-16,11 0 4 16,5 1 0-16,37 2 0 15,-26-1 3-15,7 0 0 16,3 2 4-16,-6 2 11 15,-9 0 5-15,-2 4 5 16,-11-1 0-16,-1 3-4 16,0-2-1-16,-4 4 7 15,0-1 7-15,-6-2 9 16,2 1 2-16,-8-8-5 16,2-1-5-16,5-3-11 15,0-1-6-15,2-5-13 16,-1 5-6-16,0 0-9 15,6-16-2-15,14-39-7 0,-9 27-26 16,1 3-61-16,0 4-44 16,6 11-126-16,1 8-322 15,7 8 408-15</inkml:trace>
  <inkml:trace contextRef="#ctx0" brushRef="#br0" timeOffset="55653.5">11615 7951 505 0,'-1'-1'297'0,"0"0"-36"0,0 0-17 16,-1 0-56-16,1 0-22 16,0 0-37-16,0-1-19 15,0 1-37-15,0 0-15 16,0 0-21-16,0 0-8 16,0 0-11-16,0 0-4 15,1-2-6-15,0-2-1 16,0 4 3-16,0 0 2 15,0 0 6-15,0 0 2 0,0 1 1 16,0 0-2-16,0 0-5 16,-2 4-1-16,1 1-4 15,0-3-1-15,0-2-2 16,0 0-2-16,-2 1-4 16,-4 0-1-16,5-2-4 15,1 0-1-15,0 0-1 16,0 0 0-16,1-5 0 15,0 4 1-15,0 0 2 16,5-3 2-16,6 1 9 16,-2 2 5-16,25 2 5 15,-30 5 4-15,-4 5-3 16,-1 0 1-16,-6-3-2 16,-1 5 1-16,-3-9-3 15,1 3-2-15,-1-6-2 0,5 0-3 16,-3-6-4-16,0-5-3 15,5 2-4-15,-5-6-4 16,10 5-2-16,1-2-3 16,5 3 1-16,5 6 1 15,2-3 3-15,1 9 3 16,1-1 4-16,-3 0 5 0,-3 3 6 16,-3 3 2-1,-3-1 4-15,-3 1 0 0,-2 0 3 16,-5-4 1-16,-3 2-1 15,0-4-1-15,-5-1-4 16,1 1-2-16,0-3-6 16,4 0-2-16,3-2-9 15,6-4-4-15,5 0-5 16,0-4 0-16,7 1 4 16,0 2 4-16,3 3 5 15,1 1 3-15,-2 1 8 16,-5 1 3-16,-3 2 5 15,-2 3 3-15,-4 3 1 16,1 1 2-16,-5 2 0 16,-3 0-1-16,-6 0-3 15,-1 2-3-15,1-8-5 16,-2 2-2-16,5-5-2 0,0-5-2 16,3-3-5-16,1-5-4 15,5 1-9-15,1-1-1 16,5 4-2-16,4 3 1 15,-1-2-94-15,1 5-73 16,8 4 110-16</inkml:trace>
  <inkml:trace contextRef="#ctx0" brushRef="#br0" timeOffset="64944.04">11766 7896 312 0,'0'-1'202'0,"0"0"18"16,0 0-30-16,0 0-21 0,0 0 1 15,0 0-9 1,0 0-10-16,0 1-21 0,-1 0-18 16,1 0-30-16,0-1-10 15,0-1-17-15,0 2-5 16,0 0-8-16,0 0-3 16,0 0-4-16,0-1-3 15,0 0-6-15,0 1-4 16,0-1-5-16,0 1-2 0,0 0 2 15,0 0 0-15,0 0 2 16,0 0 3-16,0 0 3 16,0 0 3-16,0 0 2 15,0 0-1-15,0 0 1 16,0 0-1-16,0 0-3 16,0 0-3-16,0 0-6 15,0 0-3-15,0 0-4 16,0 0 1-16,0 0 1 15,0 0 0-15,0 0 2 16,0 0-2-16,2 0 0 16,2 0-1-16,1 0 0 15,1 0 1-15,2 0 0 16,3 1-1-16,-1 0 0 16,27 5-3-16,-27-6-1 0,1-2 0 15,-1 1-1-15,1-1 1 16,-2-1 0-16,-1 2 1 15,2 1 0-15,-1-3 1 16,0 3-1-16,-1 0 0 16,-1-1-2-16,-1 1 0 15,0-1-1-15,-2-2-1 16,4 3-1-16,2 3 0 16,1-2-1-16,-2 0 2 0,-2-1-1 15,1 0 0-15,-4 0 0 16,7 2 0-16,-1 0 0 15,-5-2 0-15,8 2-1 16,-3-1 1-16,1-1 1 16,4 0-1-16,-5-3 1 15,-1-1-1-15,3 3 0 16,-1-1 0-16,3 5-1 16,-1 0 1-16,0-1 1 15,0-1-1-15,2-4 1 16,1-5 0-16,0 6-2 15,2 2 2-15,-3-1 0 16,1 1 0-16,0 3 1 16,0-1 0-16,-1-1 0 15,3 0 0-15,-1-2 1 0,1 1-1 16,-1-1 2-16,-7-1 0 31,-5 2 0-31,0 0 1 0,13-2-2 0,-5-3 0 16,4 5-2-16,-2 0 1 15,-6 1-2-15,3 3 0 16,-4-2 0-16,1 0-1 16,3-1 0-16,1 0 1 15,1-1 0-15,-2 0 1 16,3-1-1-16,-3-2 0 0,-3 3-1 16,2-1 1-16,0 2-1 15,1 2 0-15,2-3 0 16,-1 1 0-16,1-1-1 15,0 0 0-15,3 0 1 16,0-2 0-16,0 2 0 16,-1 0-1-16,4 0 1 15,-1 0-2-15,4 0 2 16,0-3-1-16,0 3-1 16,0 3 1-16,-6-6 0 15,-3 4 0-15,1-1 1 16,0 0-1-16,-1 0 0 15,0-3 1-15,-1 3 0 16,4 1 0-16,1-1 0 16,8 2 0-16,-4-3 4 0,0-1 1 15,1 1 1-15,-2 1 1 16,-1 0-2-16,-1 0 0 16,3 0 0-16,1-2-2 15,1 2 0-15,-1-2-2 16,2 1 0-16,0 1 0 0,1-1 0 15,2 1 0-15,-2 2-1 16,-10-2 0-16,3-2 0 16,-7 2 0-1,1 0 1-15,9 0 0 0,10 0-1 16,-7 1 1-16,-4-2-1 16,-1-2 0-16,3 3 0 15,0 6 0-15,-2-5 0 16,4 1 0-16,-4-3 0 15,2 0 1-15,2 1-2 16,0 0 1-16,6 2-1 16,-2-3 0-16,-2 0 2 15,0 2-2-15,-4 1 2 16,-1-4-1-16,-2 2 0 16,-1-1 1-16,-1 1-1 15,4 2 0-15,-1-1 1 0,3 2 0 16,1 1 1-16,0-3 0 15,-1-1 0-15,-2 0 0 16,-2-7 1-16,2 5 0 16,1 0 0-16,0-1 1 15,4 3 0-15,2 1-1 16,-2-1 0-16,0 1 0 16,-5 2 0-16,-2-3 0 15,2 1 1-15,-3 0 0 0,-4-1 5 16,-5-1 3-16,-6 0 3 15,1 0 1-15,-3 0-1 16,-2 1-3-16,0 0-3 16,0 0-2-16,1 0-4 15,0 0 1-15,4 1-3 16,-5-1 1-16,0 0 1 16,5 0-1-16,-3 0 0 15,1 0 0-15,2 0 0 16,-5 0 0-16,3 0-1 15,1 0 1-15,1 0 0 16,-5 0 0-16,1 0 1 16,2 0 2-16,-3 0 2 15,0 0 0-15,0 0 0 16,0 0-17-16,0 0-97 0,-1-1-74 16,0 0-111-16,0 0 159 15</inkml:trace>
  <inkml:trace contextRef="#ctx0" brushRef="#br0" timeOffset="67056.23">14614 7836 505 0,'-1'0'291'16,"0"0"-57"-16,-1 0-12 15,1 0-60-15,0 0-32 16,0 0-33-16,0 0-13 16,0 0-20-16,0-1-6 0,0 0-7 15,0 0-7-15,1 0-12 16,0 0-6-16,0 0-6 16,0-1 0-16,0 2 2 15,2 0 1-15,-1 0 3 16,-1 0 1-16,0 2 1 15,7 10 0-15,-5-4-2 16,2 27-2-16,-12-34-3 16,0-1-1-16,2 0-6 15,-1-4-4-15,2 0-9 16,3-2-3-16,1-1-11 16,3 1-2-16,6 0-4 15,2 0 1-15,4 1 6 16,0 4 4-16,1-2 11 15,-1 3 7-15,-3 3 9 0,-3 0 4 16,-4 9 3-16,-1-3 2 16,-4 7 6-16,-4-2 1 15,-1-5-1-15,-2 2-1 16,0-9-7-16,1-2 0 16,-1 0-6-16,-1-9-2 15,3 1-7-15,-1-1-6 16,3-2-7-16,3 4-6 15,2 1-9-15,4 0-1 0,4 0 4 16,3 1 6 0,2 6 13-16,-2-2 6 0,-2 6 5 15,0 1 3-15,-4-3 4 16,-3 7 3-16,-3-4 6 16,0-2 5-16,-6 1 8 15,0-4 2-15,-4 1 1 16,-1 1-2-16,-2-4-13 15,0 0-6-15,2-2-15 16,1-4-6-16,6 6-11 16,1 1-9-16,3 1-12 15,0-2-3-15,0 0-65 16,0 0-51-16,0 0-127 16,16-2 156-16</inkml:trace>
  <inkml:trace contextRef="#ctx0" brushRef="#br0" timeOffset="68838.72">13133 7300 659 0,'-1'-1'355'0,"0"-1"-70"0,0 1-38 15,0 0-35 1,0 0-45-16,0 1-45 0,0 0-10 16,0 0-15-16,-2 14-7 15,1 7-16-15,0 32-8 16,2-29-13-16,0 0-8 15,0-3-13-15,0-5-4 16,0 2-10-16,1-1-3 16,0 5-3-16,3 0-1 0,-1-2-4 15,-1-3-1-15,-1-6-1 16,0-3-2-16,0-8-1 16,0-1-6-16,3-11-100 15,-1-6-78-15,6-9 109 16</inkml:trace>
  <inkml:trace contextRef="#ctx0" brushRef="#br0" timeOffset="72043.83">13894 10945 292 0,'0'0'219'0,"0"0"26"0,0 0-23 16,0 0-57-16,0 0-29 15,0 0-35-15,0 0-8 16,0 0-14-16,0 0-3 16,0 0-1-16,5 1-3 15,-2-1-14-15,0 0-8 16,1 0-16-16,-4 0-3 0,0 0 3 15,0 0 2-15,0 0-1 16,0 0-3-16,0 0-11 16,-1 0-1-16,-1 0-7 15,1 0-2-15,-1 0-6 16,-1 0-3-16,-1 0-4 16,2-1-3-16,1-1-7 15,0 1-1-15,0 0 1 16,0 1 4-16,1 0 8 15,0 0 6-15,0 0 6 16,0 0 0-16,0 0-1 16,0 0-1-16,0 0 0 15,0 0 0-15,0 0 3 16,2 4 1-16,-1-2 2 16,-1-1 0-16,0 0 0 15,0-1 0-15,0 0-5 16,0 0-2-16,0 0-8 0,0 0-3 15,0 0-8-15,0 0-1 16,0-1-1-16,0 0 1 16,0 0 6-16,9-6 4 15,6-2 7-15,18-10 4 16,-28 17 4-16,-1 2 1 16,-6 3 4-16,2-3 1 15,-1 0 1-15,0 0-1 16,0 4 0-16,-3 3 0 0,3-6 0 15,0-1 0-15,-7 4-5 16,-1-1-4-16,-7-2-7 16,-22-3-4-16,31-4-6 15,4 0-6-15,12 2-7 16,-3-1 1-16,10 2 7 16,0 2 8-16,-5 2 16 15,0 1 4-15,-6 4 5 16,2-2-2-16,-6 2-2 15,7-1-1-15,-5 0 3 16,-3 0 1-16,0-1-2 16,-3 1-1-16,-4-1-59 15,2-1-48-15,0-1-126 16,-3-2 124-16</inkml:trace>
  <inkml:trace contextRef="#ctx0" brushRef="#br0" timeOffset="89537.59">12389 8520 511 0,'0'-1'315'0,"0"0"8"15,0 1-80-15,0 0-37 16,0 0-42-16,-1 0-59 16,0 0-16-16,0 0-29 15,0 0-14-15,-1 0-19 16,1 0-5-16,1 0-7 15,0 0 0-15,0 0 0 16,0-1-1-16,0 0-2 0,0 0-2 16,0 0-2-16,5-1-1 15,-4 1 0-15,5-1 3 16,-6 2 4-16,0 0 1 16,0 0-1-16,5 7-1 15,-2 2-1-15,-3-3-2 16,0 0 2-16,-1-4 1 0,0-1-1 15,0-1-2-15,0 0-3 16,0 0-4-16,-1 0-3 16,1 0-2-16,0 0-3 15,0-1-1-15,0 0-4 16,0 0 0-16,1 0 1 16,0 0 2-16,3-5 3 15,-2 3 4-15,3 0 4 16,2-3 3-16,0 4 5 15,0 1-1-15,-6 1 0 16,4 1 2-16,-4-1 0 16,2 3 1-16,0 5 1 15,-2 0 1-15,-1-6 0 16,0-2-2-16,0 0-5 16,-11 5-3-16,2-4-6 0,-22 3-4 15,32-10-8-15,0 2-4 16,4 2-2-16,6-2 1 15,3 3 7-15,1 1 4 16,-2 1 6-16,-3 1 1 16,-1 2 3-16,3-2 2 15,-2 3 0-15,-4 0 1 16,-5-1 3-16,1 3 2 16,-4-1 4-16,0 0-1 15,0-2-1-15,-6-1-1 16,4-3-6-16,-4 0 0 0,2-3-5 15,0-1-2-15,2-2-1 16,1 2-3-16,-3 0-4 16,3 0-4-16,0 2-117 15,5 1-90-15,-1 0 134 16</inkml:trace>
  <inkml:trace contextRef="#ctx0" brushRef="#br0" timeOffset="90983.5">12458 8558 476 0,'-29'-3'268'16,"31"1"-48"-16,-2 1-19 0,-5 1-47 16,5 0-12-16,-1 0-13 15,1-1-10-15,0 0-20 16,0 0-8-16,0 0-15 16,0 0-8-16,0 1-15 15,0-1-5-15,0 0-8 16,0-1-1-16,0 1-4 15,0 0-3-15,0 0-6 16,0 0-3-16,0 0-3 16,0 0-3-16,0 0-4 15,0 1-1-15,2-1-3 16,-1 0 0-16,6-1 1 16,-1 1 1-16,-6 0 7 15,5 0 0-15,-5 0 4 0,2 0-1 16,4 0-3-1,-4 0-2-15,5 0-4 0,-3 1-2 16,-1 0-2-16,0-1-2 16,-1 1 1-16,3 0 0 15,0 0-1-15,0-1 1 16,0 1 0-16,-5 0 0 16,2 0-1-16,4 0-2 15,-1 0-1-15,4 0 0 16,-4 0 0-16,1 0 0 15,-2 0 1-15,5 0-1 0,2-2 0 16,-3 1 0-16,28 0 0 16,-28-1-1-16,-2 0 1 15,3 2-1-15,-4 0 2 16,1 0 0-16,-1-1 1 16,0 0 1-16,0 0 2 15,1-1 2-15,-2 2 0 16,1 0 0-16,3 0-2 15,-2 0-2-15,-1-1 0 16,2 1-2-16,-1-1 0 16,2 1-2-16,2 1 0 15,0-1 0-15,-1 0 0 16,0 0 0-16,-1-2 0 16,0 3 0-16,-1-1-1 15,1 0 1-15,1 0 0 0,-2-3-1 16,2 2 0-16,0 1 1 15,-2 0-2-15,3 0 2 16,0 0 0-16,0 0 0 16,1 0-1-16,1 2 0 15,-8-2 0-15,5 3 0 16,-2-3 1-16,-1 0-1 0,9 0 0 16,-6 0 0-16,-1 0 2 15,-4-1-1-15,-2 1 0 16,2-1 1-16,-4 0-1 15,0 1 0-15,0-1 0 16,0 0 1-16,0 0 0 16,0 0 0-16,0 1 0 15,0 0-1-15,0 0 1 16,0 0 0-16,0 0 0 16,0 0 0-16,0 0 0 15,0 0 0-15,0 0 7 16,0 0 2-16,0 0-64 15,0 0-75-15,-1 0 80 16</inkml:trace>
  <inkml:trace contextRef="#ctx0" brushRef="#br0" timeOffset="100690.83">13114 8143 607 0,'-33'5'331'0,"29"-4"-67"15,-1-1-41-15,2 0-65 0,2 0-39 16,1 0-45-16,0-1-12 16,0 1-8-16,0-1-2 15,0 0-7-15,7 0-5 16,4-1-11-16,0 1-4 15,27-3-9-15,-29 4-2 16,0 6-4-16,2-1-2 16,-1 1-2-16,-2-1 1 15,-2 3 1-15,-4 0 2 0,-1 2 4 16,1 4 1-16,-6 2 1 16,-1-2 0-16,-4 2-4 15,-3 0 1-15,1-5 1 16,1-1 1-16,-1-5 1 15,2 0-2-15,0-3 7 16,-1-1 1-16,4 0 2 16,2 0-2-16,5-1-17 15,-1 0-5-15,0 0-7 16,0 0 1-16,9 1 7 16,9 1 4-16,32 3 8 15,-26-7 3-15,2 2 7 16,-2 2 4-16,-3-3 9 15,-1 3 0-15,-9-3 0 16,-3 2-5-16,-4-1-11 16,-2 1-3-16,-1-2-4 0,-2 0-23 15,0 0-123 1,0 0-51-16,0 0 97 0</inkml:trace>
  <inkml:trace contextRef="#ctx0" brushRef="#br0" timeOffset="103375.16">12951 8534 376 0,'-10'-4'206'0,"1"2"-22"15,0 0-21-15,-15-4-18 16,18 5-8-16,8-1-18 15,3 2-9-15,-7-1-16 16,2 0-8-16,0 0-16 16,0 0-6-16,0 1-10 15,0 0-4-15,-1 0-6 0,0 0-5 16,1 0-6-16,0 0-2 16,0 0-3-1,0 0 0-15,0 0 3 0,0 0 2 16,0 0-1-16,0 0 0 15,0 0 0-15,0 0 1 16,0 0 0-16,0 0-1 16,0 0 1-16,3 0-1 15,4-1-2-15,-4 0-2 16,0-1-3-16,2 1-2 0,-4 0-3 16,4 0-2-16,-5 0-3 15,0 0-3-15,4 0-1 16,-4 0-2-16,6-1 0 15,2-1 0-15,-6 2-2 16,2-1-1-16,-1 1-1 16,0 0 0-16,-1 0-1 15,5-1 0-15,1-1 0 16,-4 2-1-16,3-1 0 16,-5 1 1-16,4-1 0 15,2 1-1-15,-6 0 0 16,2 0 0-16,-4 0-1 15,2-1 1-15,3 1-1 16,-3 0 0-16,3 0 0 0,1 1-1 16,4-1 0-16,2 0 1 15,25 0-1-15,-27-1 0 16,0 1 0-16,-2-2 0 16,1 2 0-16,-1 1 0 15,1 1 1-15,-3 1-1 16,1 0 1-16,-2-1-1 15,0-1 0-15,2 0 0 16,2 0 0-16,-1-3 0 0,0 3 0 16,0 1 0-16,0-2-1 15,-1 3 1-15,0-2 1 16,1 0-1-16,-1 1 1 16,1 1-1-16,1-1 0 15,-2 1-1-15,1-3 1 16,0 1 0-16,-1 0 1 15,1 0 0-15,2 0 1 16,-1 0 0-16,2 0 1 16,-1 0 1-16,-1 0-1 15,0 0 0-15,-1-3 1 16,2 3-1-16,-3-1 1 16,4 1 1-16,-6-1 1 15,0 0 3-15,-2 1 0 16,-3 0 0-16,0 0-2 15,0 0-1-15,0 0-1 16,0 0-2-16,0 0 0 0,0 0-1 16,2 0-1-16,3 1 1 15,5 0-1-15,-5-1-1 16,4 0 0-16,-1 0 1 16,-1 0-1-16,-1 0 1 15,2 0-1-15,-2 0 1 16,0 0-1-16,-1 0 0 0,-2 0 1 15,2 0-1-15,-1 0 0 16,6 0 1-16,-1-1-1 16,2 1 0-16,26-1 0 15,-26 1 1-15,2 0-1 16,-3-1 0-16,1 1 0 16,1 0-1-16,-1 0 0 15,3 1 2-15,1 1-2 16,1-3 2-16,0 1-1 15,-2-1 0-15,1-4 0 16,-1 4-1-16,-1 0 1 16,1 1-1-16,1 0 1 15,3 0-1-15,1-1 1 16,-1-1-1-16,0 1 1 16,3 0 0-16,-4 1 0 0,1 1 0 15,-3 0 0-15,-1 1 0 16,-5-2 0-16,-1-3 1 15,1 2 0-15,-3-2 0 16,2 1 0-16,0 4 1 16,-2-2-2-16,0 0 2 15,5 3-1-15,2-3 0 16,-4 1 0-16,2-1 0 0,-1 0 1 16,0 0-1-16,4 1 1 15,0 2 1-15,-1-4 0 16,-2-1-1-16,0 1 1 15,3 2-1-15,-2 0 0 16,0 1-1-16,1-1 0 16,-2 0 0-16,2-1 0 15,-1-1 0-15,1 0 0 16,1 0 0-16,0 1-1 16,2 1 0-16,1 0 0 15,1 0 0-15,2-1 1 16,0-1-1-16,1 1-1 15,0-1 0-15,3 1 2 16,-10-1-2-16,2-1 2 16,-4 0-1-16,-7-1 0 15,9 6 1-15,-6-3 2 0,0 0 1 16,-4 0 20-16,-4-2 8 16,-2 2 7-16,2 0 0 15,0 0-18-15,-1 0-9 16,0 0-8-16,0 0-3 15,1 0 0-15,0 0 1 16,0 0-1-16,0 0 0 16,0 0 0-16,0 0-1 15,0 0 0-15,3 0-1 0,0 0 1 16,6 2-1-16,-5-2 1 16,3 1 0-16,1-1 0 15,0 0-1-15,5 0 0 16,30 1 0-16,-28-5 1 15,-2 2 1-15,-3-1 0 16,1 5 0-16,-4-2-1 16,-2 0 1-16,-2 0-1 15,-2-1 0-15,-1 1 1 16,0 0-1-16,0 0 0 16,0 0-1-16,0 0 2 15,0 0 0-15,0 0-1 16,0 0 1-16,4 1 0 15,3 1-2-15,-3-1 1 0,2 2 1 16,-2-2-1-16,3 1 0 16,2 1 0-16,0-1 0 15,0 0 0-15,26 6 0 16,-32-8 2-16,-1 2 0 16,-2 0 5-16,-1-2 2 15,0 0 0-15,0 0-9 16,0 0-56-16,0 0-41 0,0 0-104 15,-5 1-62 1,-1 1-362-16,-2 2 409 0</inkml:trace>
  <inkml:trace contextRef="#ctx0" brushRef="#br0" timeOffset="104232.06">14764 8489 779 0,'0'-1'391'15,"0"-1"-106"-15,0-1-67 0,0-2-40 16,0-1-35-16,-1 5-43 15,0-2-12-15,-1 2-29 16,2-1-13-16,0-2-26 16,0 3-8-16,0 0-8 15,0 0-2-15,2 0 1 16,9 0 1-16,-4 1 0 16,2 2 1-16,24 14 8 15,-30-8 4-15,-4 1 17 16,-7 0 6-16,-6-2 8 15,0 0-1-15,0-2-9 16,-2-1-6-16,4-2-12 16,2-2-6-16,4-5-11 15,0-1-7-15,5-5-10 16,2-3-2-16,5-5 0 0,4 0 2 16,2 4 4-16,2 2 0 15,3 8 3-15,-1-1 2 16,0 6 8-16,0 4 8 15,-9 5 13-15,-5 5 4 16,-9 4 6-16,-9-1 0 16,-2 2 1-16,1 0 0 15,3-8-1-15,3 0-1 0,2-7-9 16,0-3-4-16,2-1-9 16,2-2-5-16,2-1-10 15,2-2-5-15,1 4-6 16,0 0 0-16,0 0 6 15,2-3 3-15,5-9 6 16,5 4 3-16,27-25 3 16,-31 29 2-16,0 4 0 15,-4 3 1-15,-3 1 0 16,-1-1-1-16,-1-2-1 16,0 0-28-16,0 0-106 15,-6 11-79-15,5-3 116 16</inkml:trace>
  <inkml:trace contextRef="#ctx0" brushRef="#br0" timeOffset="112908.41">11235 9266 278 0,'0'0'197'16,"0"0"4"-16,0 0-1 15,0 0-44-15,0 0-25 0,0 0-27 16,0 0-9-16,0 0-19 16,0 0-11-16,0 0-14 15,0 0-6-15,2 0-6 16,-2 0-2-16,0 0-7 15,0 0-3-15,0 0-3 16,0 0-1-16,0 0 3 16,-1 0-2-16,0 0-3 15,0 0-4-15,0 0-8 16,0 0-2-16,-1-1-8 16,1 0-3-16,0 0-4 15,-1-5 0-15,2-4 4 16,2 3 1-16,-2 6 5 15,8-5 3-15,1 1 1 16,1 3 2-16,25 2 1 0,-30 5 0 16,-2 5 4-16,-2-1 0 15,-2-1 1-15,-1 1 2 16,-7-3-1-16,2-1 1 16,-4-3-1-16,0-2-2 15,0 0-5-15,2-3-3 16,1-2-5-16,2 3-2 0,4-5-3 15,0 3-1-15,3 1-2 16,2-6-1-16,2 2-1 16,3 1 1-16,-1 1 2 15,0 5 3-15,1 5 4 16,-1-1 4-16,-1-1 6 16,1 3 2-16,-3 1-1 15,0 1 0-15,-4-2 0 16,0-1 2-16,-4-3 0 15,-1-1 0-15,-3 1-4 16,1-1-3-16,3-1-1 16,0-2-28-16,2 2-91 15,2 0-59-15,0-1 94 16</inkml:trace>
  <inkml:trace contextRef="#ctx0" brushRef="#br0" timeOffset="120502.88">11471 9257 312 0,'-1'0'217'0,"0"0"-30"15,0 0-25-15,0 0-21 16,0 0-51-16,0 0-14 0,0 0-15 15,0 0-5-15,0 0-3 16,-1 0-1-16,1 0-2 16,0 0 3-16,0 0 0 15,0 0-2-15,0 0-2 16,0 0-5-16,0 0-9 16,0 0-4-16,1 0-7 15,0 0-4-15,0 0-1 16,0 0 0-16,0 0 5 15,0 0 1-15,0 0 3 16,0 0-2-16,0 0-4 16,0 0-2-16,0 0-4 15,5 0-2-15,-2 0-3 16,8 4 0-16,-6-3-2 16,-3-1 0-16,3 1 0 0,-2-1 0 15,1 1 0-15,5 0 1 16,-2 0-1-16,3 0 1 15,3 0 1-15,28 3-2 16,-29-6-1-16,0 2-1 16,-3 2 1-16,0-2 0 15,0 0 1-15,0-3 0 16,1 3-1-16,0 4-1 16,0-1-1-16,-2 0 1 0,3-2-2 15,-1 0 0-15,2-2 2 16,5 1 1-16,-2 0 1 15,3-4 2-15,-1 2-2 16,-3-4-1-16,4 2-1 16,-2 4-1-16,1 0-1 15,-2 2 1-15,-1-1-3 16,-1-1 1-16,1 0-2 16,2 2 0-16,-1-2-1 15,2-1 1-15,0 2 1 16,-6-4-1-16,1 3 2 15,1 1-1-15,3-3 0 16,3 3 1-16,1-1-1 16,1-1 0-16,-1 1 1 15,-1-1 1-15,2 0 2 0,1 0 1 16,-2-4-1-16,2 5 1 16,0-5-3-16,-3-1 0 15,4 6 0-15,1 0-1 16,4 0 1-16,-1 0 0 15,4-1 0-15,-2-1 1 16,0 2-1-16,-2-1 1 16,-7-2-1-16,-5 2 2 15,0-1-1-15,10-3 0 0,6 4 0 16,1 0-1-16,-8-2 0 16,2 3 0-16,0-4 1 15,-1 3-1-15,0-1 2 16,0 2-2-16,1-1 1 15,1-1 0-15,3 2 0 16,0-7-1-16,1 3-1 16,-5-1 0-16,-6 1 0 15,0 2 0-15,-4-3 1 16,7 2 0-16,0 0-1 16,-5-2 1-16,10 4 1 15,-6 0 0-15,3-2 1 16,1 3-1-16,-2-3 0 15,0-2 1-15,4 2-1 16,-2-4 1-16,1 3-1 16,2 0-1-16,-4 0 0 0,4 1 0 15,-1 2-1-15,-2-1 1 16,-3 0-1-16,-6-3 0 16,2 4 0-16,-1-3-1 15,1 1 0-15,3-1 0 16,0 0 0-16,2 1 1 15,4 1 0-15,-2 1 1 16,-1 1 0-16,-1-1 0 16,-2 1 1-16,1 0-1 0,-2-1 0 15,-1 1 0-15,2-2 1 16,4 0 0-16,2 0 1 16,3-2-1-16,-1 3-1 15,-5-1 0-15,-6 0 1 16,-2 1-1-16,-7-1-1 15,4-2 1-15,1 2-1 16,2 0 0-16,6 0 0 16,-7 1 0-16,4-2 0 15,-2 1 0-15,0 1 0 16,-1 0-1-16,3 0 0 16,-3 1-1-16,0 0 1 15,0 0-1-15,-3 0 0 16,1-1 0-16,-1 0 0 15,-2 1 1-15,3 0-1 0,-2 0 0 16,0 0 2-16,1 0-3 16,-1 0 2-16,2-1-2 15,-3 1 1-15,-1 0 0 16,-2 0 1-16,5 1-1 16,-1 0 0-16,4 0-1 15,1-1 0-15,-5 0 0 0,-3 0 1 16,-2 0-1-16,0 1 1 15,0 0-1-15,1 0 0 16,3 0 0-16,4 2-1 16,4-3 2-16,6 1-1 15,-3-1 0-15,1 2 0 16,2 1-1-16,0-2 1 16,0 2-1-16,2 0 1 15,-1-3 0-15,2 1 0 16,0 0 0-16,3-1 0 15,-1 2 0-15,-2-1 0 16,-2 1 0-16,-6-1 0 16,-3 2 0-16,-3-3 1 15,0 1-1-15,-2-1 1 16,1 1 0-16,4 0 0 0,-4 1 0 16,1-1 1-16,-4-1 0 15,1 2 0-15,-1 1 1 16,-2-1 0-16,2 0 0 15,-6-1 1-15,1-1 1 16,-3 0 1-16,-3 0 1 16,0 0 2-16,0 0 1 15,0 0 0-15,0 0 0 16,0 0-5-16,0 0-1 16,0 0-2-16,0 0-1 0,0 0 1 15,0 0-1-15,0 0 1 16,0 0-1-16,0 0-8 15,0 0-48-15,0 0-155 16,0 0 472-16,0 0-257 16</inkml:trace>
  <inkml:trace contextRef="#ctx0" brushRef="#br0" timeOffset="121425.84">14087 8618 641 0,'-36'6'395'16,"29"-8"-53"-16,7 2-142 16,0 0-21-16,0 0-90 15,0 0-22-15,0 0-18 16,2 0 3-16,10 5 4 16,2-1-6-16,25 14-12 15,-27-14-4-15,-2 2-13 16,-3 2-2-16,-4 0 1 15,-3 2 1-15,-2-2 3 16,-5 1 1-16,-3 3-3 16,-3-3-2-16,0 4-6 15,-1-3-2-15,1-5-4 16,3 1-1-16,2-5-2 16,3-1-2-16,4 0-9 15,0 0-5-15,1 0-1 16,0 0 1-16,3 0 9 0,16 3 3 15,26 7 6-15,-26-5 3 16,-1-1 7-16,-3 6 8 16,-5-1 8-16,-3-1 6 15,-2-1 6-15,-4-1 2 16,-3 4 6-16,-4 1 1 16,-1-3-3-16,-4 0-4 15,-3-5-10-15,0 0-5 0,-1-1-8 16,-2 1-5-16,2-1-7 15,-2-2-6-15,6 1-6 16,2-2-3-16,5 0-44 16,2 1-40-16,2-3-123 15,0 3-88-15,0 0 183 16</inkml:trace>
  <inkml:trace contextRef="#ctx0" brushRef="#br0" timeOffset="123081.62">13428 9699 499 0,'-3'0'241'16,"-3"1"-87"-16,-1 1-4 16,-2 0-30-16,0 0-6 15,0-1-7-15,1 0 1 16,3 4 1-16,1-1-4 16,-3-2-12-16,3-1-5 15,-8 1-15-15,-4-2-6 0,-1 1-14 16,-1 2-5-16,-1 0-5 15,1 0-3-15,3 0-5 16,1-3-2-16,2-3-2 16,0 3 1-16,4 0 2 15,1 3 0-15,3-3 0 16,2 0-1-16,0 0 0 16,0-1 0-16,1 1-6 15,1 0-1-15,-1-2-4 16,1 2 1-16,0 0 0 15,-1 0-1-15,0 0-4 16,0 0-2-16,0 0-6 16,0 0-1-16,0 0-6 15,0 0-3-15,1 0-3 0,0 0-1 16,0 0-2-16,0 0 2 16,0 0 1-16,14 4 1 15,9-1 1-15,33 1 1 16,-18-5 1-16,5 0-1 15,0-1 1-15,0 2 0 16,2-4-1-16,0-1 1 16,9 5 2-16,3-1 3 15,-1 4 5-15,7 2 2 0,-1-1 5 16,-21 2 3 0,-1-1 6-16,35 2 2 0,5 2-4 15,-9-1-2-15,-9-7-6 16,1 2-3-16,-2-5 3 15,-8-2 2-15,-7 2 4 16,-6 2 3-16,-14 0 0 16,-2 1-1-16,-9 0-8 15,-11-1 0-15,-3 2 4 16,-2 2-21-16,0-4-98 16,0 0-63-16,-2 0-173 15,-9 2-185-15,-8-4 342 16</inkml:trace>
  <inkml:trace contextRef="#ctx0" brushRef="#br0" timeOffset="123666.7">14432 9313 592 0,'7'-10'376'16,"1"0"-67"-16,-3 1-42 15,-6 3-28-15,-2 5-59 16,-2 1-25-16,4 0-43 15,0 0-21 1,0 0-34-16,-17 11-11 0,-41 42-17 16,24-29-8-16,15 0-9 15,5-4-5-15,11-3-7 16,5-2-5-16,10-3-2 16,7 1-1-16,12-1 3 15,-3-4 1-15,7-3 2 16,-4-4 2-16,1-2 3 0,4-4 4 15,-2-3 1-15,0-1 1 16,-7 0 1-16,-5 1 4 16,-11 3-78-16,-2 3-69 15,-8-1-292-15,0 1 263 16</inkml:trace>
  <inkml:trace contextRef="#ctx0" brushRef="#br0" timeOffset="123885.5">14575 9299 835 0,'2'2'462'15,"1"8"-164"-15,-3 12-50 16,1 7-38-16,-2 16-81 16,-4 0-24-16,3 2-34 15,2 0-20-15,5-11-31 16,2-5-8-16,1-11-41 15,1-8-59-15,-1-9-237 16,5-4 215-16</inkml:trace>
  <inkml:trace contextRef="#ctx0" brushRef="#br0" timeOffset="125641.7">13671 10428 375 0,'-4'1'238'0,"-1"0"3"16,0 0-18-16,0 0-26 15,1-1-28-15,0 0-38 16,0 0-14-16,2 0-20 16,1 0-8-16,0 0-17 15,0 0-7-15,0 0-10 16,0 0-2-16,0 0 3 16,0 0 1-16,1-1-5 15,0 0-5-15,0 0-11 16,4 0-4-16,7 0-6 15,2 1-1-15,28 2-2 16,-28 0-1-16,-1 0-2 16,1 0-1-16,3-1 0 0,4 2 0 15,7-3-2-15,4 1 0 16,5-1-2-16,-3 0-2 16,2 0 3-16,2-1 1 15,6 1 4-15,5 1 3 16,8 1 1-16,0 1 1 15,8 2 2-15,4-2-1 16,-2 0 0-16,4-1-3 16,-3-2-6-16,2 0 1 15,11 0 1-15,3-1 1 0,0 1 0 16,-4 0-3-16,-5-2-1 16,-3 1-1-16,-4 1 0 15,2 0 0-15,-4-1-1 16,-3 1 0-16,-10 0 0 15,-9 0-2-15,-13 3-1 16,-3-1-3-16,-4 1-1 16,-1-1-2-16,6 1-1 15,-2-1 0-15,-1 0 0 16,-2 0 0-16,-7-2 3 16,-5 1-2-16,-7-1 3 15,-3 0 4-15,-2 1 6 16,0-2 0-16,0 0-41 15,0-1-53-15,0 1-134 16,-8 0-79-16,-2 0 172 16</inkml:trace>
  <inkml:trace contextRef="#ctx0" brushRef="#br0" timeOffset="126186.41">15379 10018 1055 0,'1'-2'456'0,"0"1"-247"16,1 1 0-16,-3 0-42 16,0 0-46-16,0 0-60 0,0 0-18 15,-3 8-24-15,-13 7-6 16,-25 28-6-16,24-29-2 15,7-3-4-15,1-1-2 16,9 1-9-16,2-3-3 16,9 3 1-16,4 0 3 15,4-3 10-15,7 6 7 16,0-4 9-16,-5-1 7 16,3-3 14-16,-10-2 10 15,-1 1 9-15,-2-3-1 16,-10 7-3-16,0-2-5 0,-8 1-9 15,2 7-6-15,-5-4-26 16,-1-3-36-16,0-2-132 16,-6-8-82-16,0-9 140 15</inkml:trace>
  <inkml:trace contextRef="#ctx0" brushRef="#br0" timeOffset="126370.35">15398 10027 969 0,'23'0'485'0,"-12"0"-120"15,5 0-84-15,-6 0-53 16,-1 0-50-16,3 2-74 0,-1-3-22 16,7-1-32-16,-3-1-11 15,2-3-20-15,-3 3-5 16,-4 0-27-16,-2-1-48 15,-5 3-151-15,-2 0 138 16</inkml:trace>
  <inkml:trace contextRef="#ctx0" brushRef="#br0" timeOffset="128823.62">15674 10469 274 0,'-1'0'225'0,"-1"0"45"0,1 0-31 16,0-1-60-16,0 0-19 15,0 0-27-15,0 0-8 16,0 0-19-16,0 0-7 16,0 0-15-16,0 0-11 15,-1-1-27-15,1 1-13 16,0 0-22-16,0 1-5 15,0 0-4-15,0 0-1 0,0 0 2 16,0 0 1-16,0 0 4 16,0 0 2-16,0 0 1 15,-1 0 0-15,1 0-3 16,0 0-2-16,0 0-3 16,0 0 1-16,0 0 2 15,0 0 1-15,0 0 1 16,0 0 1-16,0 0-2 15,0 0 0-15,1 0 2 16,0 0 0-16,0 0 5 16,0 0 2-16,0 0 8 15,0 0 2-15,4 4 2 16,4 0 1-16,1 0-4 16,1 0-1-16,31 11-2 15,-25-14-1-15,6-3 4 0,2 0-1 16,7-2 0-16,8 1 0 15,-2 3-4-15,4 2-2 16,-7 0-1-16,-6 1 0 16,10-2 0-16,0-1 0 15,8 1-2-15,-2 0-2 16,-2-1-1-16,3 0-1 16,4-1 1-16,0 1-1 15,-3 0 0-15,-4 0 0 0,-1 0 2 16,-2-2-1-16,8-2 1 15,3 0-1-15,2 2-1 16,4 2-1-16,4-1-1 16,-1 1 0-16,-2 2-1 15,0-2-1-15,-2 0 0 16,4-1 1-16,6-1 0 16,2 2 2-16,7-3 0 15,-4 2-1-15,-1-1 1 16,-4-1-1-16,-1 3 2 15,1-1-1-15,5 0 2 16,6 1 1-16,-4 0 3 16,-8 0 2-16,2 0 3 15,-1 0 0-15,-4-1 0 16,9-1-1-16,1 1 4 0,-6 0-1 16,-2 0-1-16,0 0 0 15,-13 1-8-15,5-1-2 16,-5 1-3-16,1-2-2 15,-3 1-1-15,-3 0-1 16,-4 1 0-16,-1 3 0 16,-10-3-1-16,-2 3 0 0,-6-2 0 15,-7 0-1-15,-4 3-13 16,-6-3-47-16,-8-1-145 16,-9 0 96-16,-16 0 24 15</inkml:trace>
  <inkml:trace contextRef="#ctx0" brushRef="#br0" timeOffset="131790.22">13931 10917 333 0,'-2'0'235'15,"2"0"35"-15,0 0-24 16,0 0-26-16,0 0-13 16,0-1-32-16,0 1-18 0,0-1-40 15,-1 0-19-15,0 0-30 16,0 0-18-16,0 0-26 16,0-1-8-16,0 1-13 15,0 0-3-15,0 0-3 16,0 0-2-16,-1 0 0 15,2 0-1-15,0 0 1 16,0 0-1-16,0 0 2 16,0 0 1-16,4-2 3 15,1 0 3-15,-4 2 5 16,-1 1 1-16,0 0 2 16,0 0 0-16,0 0-3 15,0 0 0-15,-1 0 0 16,0 0-2-16,0 0-1 15,0 0-1-15,0 0-5 16,0 0-3-16,0-1-5 0,0 0-1 16,1 0 2-16,0-3 2 15,3-2 6-15,0-1 4 16,-3 5 6-16,0 1 4 16,1 0 3-16,-1 0 2 15,0 0 2-15,0 1 0 0,0 0-2 16,0 0-3-16,0 0-4 15,-1 0-2-15,0 1-1 16,0-1-4-16,-5 3-4 16,2-2-3-16,-2 1-87 15,3-2-83-15,-1 1 108 16</inkml:trace>
  <inkml:trace contextRef="#ctx0" brushRef="#br0" timeOffset="135763.64">13866 6964 149 0,'0'-2'121'0,"0"1"35"15,0 0-6-15,0 0-5 0,0 0-3 16,0 0-8-16,0 0-6 16,0 0-15-16,0 0-9 15,0-3-16-15,0 1-7 16,0 2-17-16,0 0-9 15,0 0-15-15,0 0-8 16,0 0-12-16,0 0-3 0,0-1-1 16,0 1 2-16,0 0 2 15,0 1 0-15,0 0-2 16,0 0-2-16,0 0 1 16,0 1 1-16,4 8 3 15,-1-3-2-15,-1 0-2 16,0 4-1-16,-1-1-3 15,0-1 1-15,3 34-2 16,-6-33-1-16,3 1-2 16,3 0-2-16,-5-1 0 15,3 1 0-15,0 2-1 16,-5-1 0-16,4-1 0 16,-1 2 1-16,-1-1-1 15,8 2-1-15,-7-3-1 16,1 3 0-16,2-2-1 15,-8-1 0-15,10 3-1 16,-2-2 0-16,-3 2 1 0,3 0 1 16,-5 2 2-16,2-1 0 15,-1 1-1-15,2 3 0 16,-2-5-1-16,-1 0 0 16,0 1-1-16,-2-4 1 15,4 5 0-15,-1 1 0 16,-1-5-1-16,-1 6 0 0,3-5 0 15,-6 0-2 1,4-1 1-16,3 1 0 0,-3-1 2 16,2 3 1-16,4 4 1 15,-9-4 2-15,9 5 0 16,3-2-2-16,-8 1-2 16,3 0 0-16,-8-2-2 15,4-2 0-15,4 0 1 16,-1-1 0-16,1-1 1 15,-9-1-1-15,0 1 0 16,3 2-1-16,4-1-1 16,0 2 0-16,0-1 0 15,0 1 0-15,0 0 1 16,0 2 1-16,-3-1 2 16,2 1 0-16,-4 1 1 15,0-3 1-15,4 3-1 16,-3-3-1-16,4 2-2 0,-2 1-1 15,2-3 0-15,0 0 1 16,0 1-1-16,0-1 1 16,0 5-1-16,4 3 0 15,-2-2 1-15,-2-2-2 16,0 1 1-16,-2-1 0 16,-3-3-1-16,4 4 2 0,-2 0-1 15,-1-2 0-15,1 4 0 16,1-3 1-16,1-1-2 15,1 3 1-15,0-2 0 16,1 2 0-16,-5-3 1 16,-2-4-1-16,2 1-1 15,-1-1 0-15,4 2-1 16,0 3 0-16,2 4 0 16,1 0 1-16,0 3-1 15,0 0 1-15,-3 2 0 16,0-1 0-16,-1-4 0 15,0 1 1-15,2-2 0 16,0 2 0-16,2 0-1 16,-3 0 1-16,0 2-1 15,-2-7 0-15,0 2 1 16,3 4 0-16,-1-7 1 16,-2 4 0-16,3 1 0 0,0-4-1 15,0 9 0-15,2 1-1 16,-1 1 1-16,1 0-1 15,1-3 0-15,3-2 0 16,-4-4 1-16,-1 0 1 16,0-2 1-16,-1 1 1 0,-1 3 2 15,1-1 1 1,-2 1-1-16,2-1-1 0,2 0-3 16,-2 0 0-16,0-4 0 15,2 3-1-15,-2 0 1 16,4 0 0-16,-4 0 1 15,0 0 0-15,-1 0 1 16,2 1-1-16,6 4-1 16,-4-2 0-16,2 1-2 15,-4-4 1-15,0 1 0 16,0-1 0-16,-1 1 1 16,0 1 0-16,-1-2 0 15,0-1 0-15,1 1 0 16,0 0-1-16,-1 2 0 15,1-3-1-15,1 1-1 16,1 2 0-16,2 0 1 0,2 2 0 16,-4 0 0-1,0 0-1-15,-1 4 1 0,0 1 0 16,-1-1 0-16,-1-2 1 16,-1 2-1-16,0-2-1 15,2 3 1-15,5-1-1 16,0-1 0-16,-1 4 0 15,-1-3 0-15,-3-3 0 0,4 2 0 16,-2-11 1 0,1 1 0-16,0 17 0 0,-3 5 0 15,2 0 0-15,-4-11 0 16,5 0 0-16,-2 0 0 16,1 0-1-16,-2-3 0 15,-9 1 1-15,8 0-1 16,-2 0 1-16,3-4-1 15,5 3 1-15,-5-3-1 16,5 2 0-16,-1 6 0 16,-1-5-1-16,6 4 1 15,-8-4 0-15,1 0 0 16,-2 0 1-16,1-5 0 16,1 1 0-16,-4-1-1 15,7 0 2-15,-7-1-2 16,6 1 0-16,-1-3 0 0,-4 0 0 15,-5-1 1-15,2-2 0 16,2 3-1-16,2 1 0 16,5 3 0-16,-8-1 0 15,8 4 0-15,-4 0 0 16,2-2 0-16,5 6 0 16,-7 0 1-16,0-4-1 0,2 3 1 15,-3-6-1-15,-3 0 2 16,5 2-2-16,-2-3 0 15,-2 0 1-15,5-1-1 16,-3 0 0-16,5 2 1 16,-4-3-1-16,-1-1 0 15,0-1 0-15,-5 0 0 16,5 2 0-16,0 0 1 16,5 4 0-16,-2 1 0 15,0 0 0-15,2 4 0 16,-5 0-1-16,1-1 0 15,0 3 1-15,1-3 1 16,-3-1-1-16,1-2 0 16,-4-2-1-16,4 0 0 15,1-5 0-15,3-2 0 16,4-2 0-16,-6-4 1 0,3 1 0 16,-2-4 1-16,-6-4-1 15,1 1 1-15,1-3 1 16,0-2-2-16,0 1 1 15,0 0-11-15,0 0-41 16,0 0-140-16,1 0 128 16</inkml:trace>
  <inkml:trace contextRef="#ctx0" brushRef="#br0" timeOffset="138110.09">12099 13584 703 0,'4'7'356'0,"-1"-5"-102"16,-1-2-6-16,1-3-37 15,-3 2-24-15,0 0-35 16,0-1-11-16,-1-6-26 16,-4-12-18-16,-15-28-31 15,5 28-15-15,-3 2-21 0,0 7-6 16,-4 3-10-16,8 7-4 15,0 1-8 1,-4 7-3-16,-4 9-8 0,7 9 0 16,7 11-1-16,-1 0 2 15,6 3 4-15,9-5 2 16,3-11 3-16,-2-5 1 16,11-9 3-16,-5-6-1 15,7-8 1-15,3-6 1 0,-6-9 2 16,0-2 0-16,0-3-1 15,-2 1 0-15,-3 9 0 16,-2-1 0-16,-5 7 6 16,-2 5 3-16,-1 10 9 15,1 6 4-15,1 9 1 16,1 7-3-16,1-3-10 16,-1 0-5-16,3-6-8 15,-1-4-2-15,3-5-34 16,0-2-49-16,3-6-143 15,-1-5-147-15,6-13 228 16</inkml:trace>
  <inkml:trace contextRef="#ctx0" brushRef="#br0" timeOffset="138308.94">12343 13346 1339 0,'4'17'591'16,"0"13"-292"-16,-4 3-14 15,2 18-92-15,-3 2-50 16,5 7-84-16,-1 0-24 16,1-15-29-16,7-11-8 15,-5-18-67-15,1-8-41 0,8-14-105 16,-3-6-78-16,0-22 189 16</inkml:trace>
  <inkml:trace contextRef="#ctx0" brushRef="#br0" timeOffset="138486.25">12522 13349 1038 0,'-4'2'524'0,"4"12"-129"15,1 9-42-15,-3 12-75 16,2 11-51-16,-3 11-101 16,3 2-39-16,7-2-49 15,-4-5-18-15,5-18-34 16,2-11-56-16,-1-17-107 15,6-6-71-15,0-14 138 0</inkml:trace>
  <inkml:trace contextRef="#ctx0" brushRef="#br0" timeOffset="138903.57">13420 13347 1063 0,'-4'-5'523'16,"6"5"-218"-16,-2 9-80 16,-8 3-16-16,4 18-93 15,-6 6-39-15,8 13-39 16,4 6-8-16,7-3-16 0,5-3-6 15,-1-14-10-15,4-11-5 16,-5-16-22-16,0-4-38 16,8-11-122-16,-5-7-119 15,2-8 186-15</inkml:trace>
  <inkml:trace contextRef="#ctx0" brushRef="#br0" timeOffset="139079.65">13290 13453 1004 0,'-2'1'490'0,"2"0"-146"0,9 5-184 16,4-3-16-16,8-2-49 15,5 0-27-15,1-1-38 16,-6 0-6 0,-11 0-62-16,1 0-75 0,31-3-329 15,2-3 291-15</inkml:trace>
  <inkml:trace contextRef="#ctx0" brushRef="#br0" timeOffset="139606.42">13613 13286 1047 0,'0'13'501'0,"2"11"-175"16,1 5-31-16,0 13-69 0,-1-1-45 15,0 2-81-15,0-1-23 16,4-2-36-16,0-1-15 15,1-12-20-15,-1-3-6 16,0-15-9-16,-2-5-6 16,1-6-23-16,-1-6-10 15,-2-8-6-15,-2-3 2 16,-3-4 23-16,0 2 10 16,3 8 10-16,3 5 1 0,4 5-1 15,2 3 2-15,6 6 19 16,0-1 13-16,7 8 16 15,2 2 7-15,11-3-6 16,4 0-8-16,3-9-13 16,0-3-5-16,-12-9-11 15,-2-2-2-15,-3-1 1 16,-3-3 0-16,-8 1 4 16,-5-2 5-16,-10 3 7 15,-4 3 2-15,-6 2 3 16,-1 3-2-16,-5 1-7 15,-2 2-5-15,9 8-6 16,-1 2-1-16,6 8 2 16,-1 2 3-16,4 2 1 15,3 1 0-15,5 1-8 16,2-1-6-16,9-4-34 16,3-4-40-16,9-8-92 0,5-5-61 15,3-7-167-15,-2-5 245 16</inkml:trace>
  <inkml:trace contextRef="#ctx0" brushRef="#br0" timeOffset="140144.89">14266 13459 1175 0,'-10'0'581'0,"0"3"-230"0,0 3-85 16,0 3-37-16,4 3-82 15,2-1-36-15,5 5-50 16,5 2-11-16,5-2-12 15,1 4-5-15,6-2-4 16,1 0-2-16,0-1-5 16,-3 0-1-16,-6-3-1 15,-5-2 1-15,-8-3 4 16,-6-1 1-16,-7-4-2 16,-4-2-5-16,4-2-14 15,1-3-6-15,5-2-21 16,4-1-12-16,6 1-27 15,5-1-9-15,4 1-3 0,7-2 9 16,8 2 26-16,1 0 11 16,5 0 21-16,-5-2 5 15,0 0 1-15,3-2 2 16,-3-3 0-16,-4 2 1 16,-1-6 1-16,-8 1 3 15,0 3 5-15,-3 1 7 16,-9 6 10-16,-5-2 5 0,-5 6 5 15,-8 0 0-15,3 5-4 16,5 5-3-16,1 1-6 16,9 3-5-16,3 4-6 15,-1 1-1-15,3 2-5 16,1 1-3-16,2-5-5 16,9 1-2-16,6-5-6 15,4-4-49-15,11-8-133 16,1-2-88-16,11-7 151 15</inkml:trace>
  <inkml:trace contextRef="#ctx0" brushRef="#br0" timeOffset="141208.2">15556 13545 569 0,'-8'-6'393'15,"-1"-2"16"-15,-22-26-164 16,31 28-27-16,1 4-63 16,-2 0-28-16,1 1-42 15,-1 0-12-15,0 0-30 16,0-1-10-16,0 1-16 16,1 0-6-16,-1 0-7 15,0 0-1-15,1 0-1 16,0 0 1-16,0 0 1 15,0 0 0-15,0 0 0 0,0 0-1 16,-1-1 0-16,1 1-1 16,0 0-1-16,0 0 0 15,0 0 0-15,0 1 1 16,0 0 6-16,0 0 5 16,0 0 11-16,0 0 7 15,0 0 5-15,0 0 0 16,0 0-3-16,0 0-3 15,0 0-2-15,0 0 1 16,0-1 1-16,0 1 1 16,0-1 0-16,0 0-1 0,0 0-4 15,0 0-2-15,0 1-6 16,0 0-2-16,0-2-5 16,0 1-2-16,0 0-3 15,0 0-2-15,0 0 1 16,0 0 0-16,0 1-1 15,0 0 1-15,0 0 6 16,0 0 2-16,0 0 8 16,0 13 1-16,1 16-1 15,3 37-5-15,-4-27-7 16,-1-5-3-16,5-11-11 16,1-8-47-16,5-13-115 15,3-6-80-15,3-16 136 16</inkml:trace>
  <inkml:trace contextRef="#ctx0" brushRef="#br0" timeOffset="141375.53">15444 13247 1162 0,'-10'1'519'16,"10"1"-173"-16,2 2-105 15,1 1-50-15,-3-5-32 0,0 0-95 16,0 0-25-16,13 9-51 15,33 28-78-15,-21-25-200 16,2-2 188-16</inkml:trace>
  <inkml:trace contextRef="#ctx0" brushRef="#br0" timeOffset="141733.31">15705 13505 1111 0,'-1'13'510'0,"1"1"-217"16,0-3-32-16,0 1-88 16,0-2-44-16,0-4-77 15,1 2-20-15,-1-7-18 16,0-1-6-16,-1 0-3 0,1-1-2 16,0 0-2-16,0 0-1 15,0-7-2-15,1-4-1 16,2 4 2-16,16-31 0 15,-8 28 5-15,2 1 7 16,4 2 24-16,-1 2 17 16,3 6 29-16,-3 0 11 15,2 10 0-15,3 4-6 16,-5 12-25-16,-4 3-13 0,-2 1-23 16,-8 2-10-1,2-8-23-15,6-3-49 0,-5-13-90 16,2-8-60-16,1-15-137 15,-5-8 212-15</inkml:trace>
  <inkml:trace contextRef="#ctx0" brushRef="#br0" timeOffset="141918.73">16091 13283 1217 0,'2'26'615'16,"-1"10"-243"-16,-1 11-119 15,-3 6-41-15,3 2-113 16,1 0-33-16,7-8-48 16,4-4-14-16,3-18-41 15,2-9-41-15,0-14-106 0,-2-6-90 16,-2-11 168-16</inkml:trace>
  <inkml:trace contextRef="#ctx0" brushRef="#br0" timeOffset="142100.32">15965 13411 1251 0,'-10'5'543'0,"14"-1"-222"15,4-3-83-15,2 1-28 16,6 2-43-16,3-3-92 16,2 1-28-16,8 1-25 15,3-3-55-15,2 0-164 16,1 0-83-16,-2 0 146 15</inkml:trace>
  <inkml:trace contextRef="#ctx0" brushRef="#br0" timeOffset="142590.21">16380 13569 1140 0,'12'1'515'0,"-2"-1"-223"16,5 0-37-16,-11-9-72 0,7 1-51 15,4-7-79-15,-9-1-16 16,2 1-3-16,-5 0 0 16,-7-1 5-16,0 4 0 15,-4 6 1-15,-9 4-2 16,3 4-12-16,-7 3-6 16,3 6-14-16,3-1-5 15,6 8-1-15,5 3 0 16,8 2 0-16,3 2 1 15,5-2-1-15,-2-3-5 0,7-5-5 16,3-6-1-16,2-7-2 16,0-2 3-16,2-8 3 15,1 2-2-15,5-7-7 16,3 0-1-16,-6 1 3 16,-4-2 5-16,-6 7 9 15,-4 1 3-15,-7 3 5 16,0 6 3-16,-6 7 2 15,-2 4 4-15,-3 8 14 16,1-3 5-16,1-4 8 16,-1-2 3-16,3-9 0 15,-1-3-3-15,0-7-13 16,1 5-8-16,1 0-24 16,0-16-9-16,6-33-43 15,3 27-33-15,4 1-95 0,1 3-67 16,4 10 155-16</inkml:trace>
  <inkml:trace contextRef="#ctx0" brushRef="#br0" timeOffset="142904.63">16960 13498 1169 0,'-2'11'609'16,"5"4"-101"-16,-4 0-316 15,1 5 0-15,6 2-81 16,-6-1-38-16,4 1-33 16,0-3-5-16,0-4-8 15,4-2-6-15,-2-9-3 16,0-4-1-16,1-3 5 16,-5-6 1-16,-3-7 1 15,2-4-3-15,0-2-8 16,-2-1-5-16,7 5-21 15,-3-1-21-15,6 1-93 16,4 4-82-16,2 0 129 16</inkml:trace>
  <inkml:trace contextRef="#ctx0" brushRef="#br0" timeOffset="143264.54">17422 13562 1098 0,'16'0'504'15,"-11"0"-156"-15,-1 0-59 16,-1 0-19-16,-3-1-52 16,-2 0-108-16,1 0-46 15,0 0-40-15,-14-13-8 16,-27-22-10-16,23 28-3 0,-5 6-6 16,3 7-6-16,2 10-3 15,4 2 0-15,8 8 4 16,4-2 3-16,5-4 5 15,8-2 2-15,2-5 4 16,2-1 1-16,5-8 1 16,0-5-2-16,5-9 0 15,-2-3-2-15,0 1 2 16,-3 3 5-16,-6 6 23 16,-2 4 9-16,-6 3 16 15,1 6-1-15,-6 5-13 16,6 5-10-16,-3-1-15 15,-1 1-9-15,5-5-83 16,-7-4-68-16,8-9-144 16,3-3-216-16,12-11 326 0</inkml:trace>
  <inkml:trace contextRef="#ctx0" brushRef="#br0" timeOffset="143458.66">17614 13300 1136 0,'-1'17'594'16,"1"5"-66"-16,0 11-223 0,-4 7-92 16,0 6-44-16,1 7-95 15,1-5-32-15,5-2-31 16,3-6-10-16,8-15-129 16,-1-9-71-16,3-14-139 15,2-3-132-15,1-8 314 16</inkml:trace>
  <inkml:trace contextRef="#ctx0" brushRef="#br0" timeOffset="143728.57">17886 13446 1517 0,'-8'-3'662'0,"-4"7"-375"15,-4 3-33-15,2 4-102 16,-2 4-43-16,5 0-41 0,2 1-11 15,7 3-15-15,1-4-5 16,5 4-7-16,6 0-2 16,0-2-7-16,2-1-3 15,-3-4 2-15,-3 0 1 16,-3-3 0-16,-1-3 3 16,-6 0-2-16,-3-2-2 15,-12 0-20-15,-1-1-40 16,-5-3-142-16,-1 0-86 0,3 0 153 15</inkml:trace>
  <inkml:trace contextRef="#ctx0" brushRef="#br0" timeOffset="144189.07">18742 13521 1009 0,'27'-35'466'0,"-28"25"-179"0,-4-2-38 16,-7 1-47-16,1 1-43 15,-4 6-68-15,-2 4-20 16,0 10-18-16,2 8-13 15,0 6-19-15,3 7-6 16,5 6-12-16,5-3-4 16,7 0-5-16,5-7-4 0,7-8-7 15,1-4-32-15,9-10-89 16,7-5-76 0,9-12 123-16</inkml:trace>
  <inkml:trace contextRef="#ctx0" brushRef="#br0" timeOffset="144766.88">19027 13560 1181 0,'0'22'530'0,"4"3"-245"15,-2-1-2-15,4-2-49 16,-1-3-37-16,7-8-75 16,-2-5-29-16,3-6-51 15,2-2-20-15,-2-8-15 16,2-4-2-16,-7-8-5 15,-2 1-3-15,-11-2-11 16,-4 0-6-16,-10 7-5 0,-5-1 1 16,-1 8 8-16,4 3 5 15,-1 6 4 1,7 1-2-16,8 3-5 0,-3 1-4 16,9 4-5-16,3-5-7 15,2 2-10-15,0-6-4 16,8-1 3-16,1-4 8 15,8 1 16-15,6 1 6 16,2-3 8-16,1 2 2 0,5 0-1 16,0-1 2-16,3 4 3 15,-1 3 13-15,-5 4 25 16,-5 5 12-16,-7 2 17 16,-6 1-6-16,-5 9-16 15,-6 1-6-15,-3 3-16 16,-2-3-6-16,-1-8-8 15,3-6-5-15,1-9-6 16,-1-2-1-16,4-8-12 16,-4-5-5-16,6-7-6 15,1-2 1-15,2 3 8 16,6 4 5-16,-6 7 7 16,1 5 2-16,-6 4 5 15,-3 4 8-15,6 12 13 16,-5 4 3-16,3 4-2 0,-5 1-7 15,3-7-16 1,3-3-33-16,3-5-111 0,8-6-77 16,2-8 123-16</inkml:trace>
  <inkml:trace contextRef="#ctx0" brushRef="#br0" timeOffset="144973.24">19670 13371 1581 0,'1'25'644'0,"-4"12"-433"16,1 3-7-16,2 7-70 15,0 0-51-15,10-1-49 16,5 1-14-16,2-18-19 16,1-4-7-16,1-16-56 15,-3-5-32-15,-5-9-95 16,-3-7-83-16,-11-6 176 15</inkml:trace>
  <inkml:trace contextRef="#ctx0" brushRef="#br0" timeOffset="145483.29">19524 13445 1079 0,'6'5'528'15,"5"0"-210"-15,5 2-93 16,5-1-13-16,5 3-71 0,5 1-37 15,4-1-43-15,1 0-18 16,6 0-34-16,-2 0-22 16,5 1-65-16,-3 0-34 15,-9-3-35-15,-3 2-4 16,-8-8-6-16,1-1-3 16,-11-4 5-16,-3-6 23 15,-13 5 85-15,-3-1 60 0,-6 1 101 16,5 5 34-16,-6-4 54 15,3 4 2 1,1 0-19-16,-1 6-17 0,-12 4-32 16,13 7-11-16,-2 3-24 15,8 1-14-15,7-1-29 16,4 2-15-16,6-4-28 16,-10-6-9-16,3-8-12 15,0-5-4-15,3-8 0 16,6-4-2-16,-3-3 3 15,-2-2 2-15,-1 3 6 16,1 2 2-16,-2 5 4 16,-2 3 2-16,-6 3 2 15,-2 3 1-15,-1 8 2 0,-1 2-2 16,5 6-4-16,6 0-5 16,-3-5-54-16,6-1-56 15,1-10-104-15,2-5-79 16,10-12 179-16</inkml:trace>
  <inkml:trace contextRef="#ctx0" brushRef="#br0" timeOffset="145970.26">20228 13510 1240 0,'8'11'560'0,"-6"7"-206"16,1-1-52-16,-3 3-43 15,-5-1-63-15,1-3-115 16,-2-5-38-16,-2-5-51 15,-1-4-39-15,0-2-83 16,1-4-41-16,0-5-62 16,0-3-21-16,-4-8-55 15,-1-1-76-15,-3-7-16 16,2-1 57-16,7 0 211 16,1 5 165-16,9 11 224 15,3 5 48-15,8 8 3 16,0 1-19-16,6 1-66 15,2 3-29-15,1-1-40 16,4 1-14-16,6 1-20 16,-1 0-7-16,-4 2-26 0,1 4-16 15,-13 3-32-15,-5 0-12 16,-8 5-9-16,-4-3-5 16,-6-4-8-16,6-2-10 15,-2-11-28-15,3-2-11 16,6-9-13-16,-7-3 4 15,5-4 21-15,-2-2 10 0,3 7 18 16,10 3 5-16,-11 4 8 16,7 6 13-16,-11 1 30 15,1 5 12-15,-1 5 23 16,0 5-6-16,0 8-27 16,-3-2-13-16,4 2-98 15,1-4-77-15,8-11-98 16,14-5 123-16</inkml:trace>
  <inkml:trace contextRef="#ctx0" brushRef="#br0" timeOffset="146335.29">21365 13442 1314 0,'0'-1'543'0,"1"3"-290"15,6 9-42-15,-14 10-28 16,-1 6-33-16,7 15-78 16,2 3-24-16,3-3-39 15,3-1-12-15,8-18-54 16,-2-7-29-16,10-15-75 16,4-3-56-16,-14-9-142 15,-2-3-149-15,-10-1 323 16</inkml:trace>
  <inkml:trace contextRef="#ctx0" brushRef="#br0" timeOffset="146500.56">21309 13562 794 0,'-34'-17'429'0,"10"6"-75"15,8 1-34-15,10 4-65 16,4 3-37-16,7 1-64 0,6 1-30 16,12 3-50-16,9 2-10 15,0 1-28-15,5 2-11 16,-6-5-22-16,-6 2-43 15,2-1-123-15,-4 1-89 16,5-4 142-16</inkml:trace>
  <inkml:trace contextRef="#ctx0" brushRef="#br0" timeOffset="146989.01">21513 13361 1017 0,'-1'10'525'16,"1"1"-164"-16,1 10-89 15,3 6-13-15,-2 2-78 16,-2 9-43-16,4 6-63 16,0-3-20-16,0 0-29 15,3-6-12-15,0-15-15 16,0-4-8-16,0-13-18 16,0-3-9-16,-1-10-10 15,-1-4 4-15,1-7 18 16,-4 1 9-16,-1 2 13 15,0 4 2-15,1 10 1 16,1 4 5-16,3 5 18 0,1 8 10 16,4 2 19-16,2-4 4 31,-7-5-2-31,1-1-3 0,27 15-10 0,5-6-7 16,11-11-13-16,-5-8-8 15,-9-16-12-15,-4-4-3 16,-9-4-3-16,-14 1 1 15,-4 6 5-15,-8 1 3 16,-11 3 3-16,0 4 0 0,-5 6 1 16,1 2 3-16,1 13 3 15,0 3 2-15,5 10-1 16,4 6-2-16,8 0-9 16,6 5-5-16,10-7-18 15,3-4-42-15,10-10-108 16,2-7-67-16,18-9 133 15</inkml:trace>
  <inkml:trace contextRef="#ctx0" brushRef="#br0" timeOffset="147495.57">22873 13573 1304 0,'6'-14'547'0,"-4"-7"-304"16,0 3-4-16,-5 2-46 16,-4 1-32-16,-10 3-64 15,-7 3-29-15,-14 0-39 16,-3 8-11-16,5 8-13 16,4 3-5-16,13 8-4 15,5 1-3-15,10 2-3 16,9 6 0-16,8-6 5 15,3 2 1-15,8 0 7 16,3-3 4-16,2 1 9 16,1-4 5-16,-6-2 9 15,-5 1 3-15,-15-4 6 16,-4 0 5-16,-8-5-1 16,-11 0-3-16,-1-2-14 0,-9-2-13 15,0-3-52-15,6-1-37 16,11-3-79-16,5-3-60 15,9-7-119-15,8-5-330 16,9-7 446-16</inkml:trace>
  <inkml:trace contextRef="#ctx0" brushRef="#br0" timeOffset="147692.29">23048 13417 1109 0,'6'10'569'0,"1"6"-191"0,-6 10-114 15,-1 9-33-15,-2 14-89 16,1 2-41-16,2 4-59 16,5-2-15-16,8-10-25 15,1-8-14-15,4-13-78 16,-2-12-60-16,1-17-143 16,-1-7-203-16,-5-13 324 15</inkml:trace>
  <inkml:trace contextRef="#ctx0" brushRef="#br0" timeOffset="148209.96">22950 13544 759 0,'-20'-13'453'0,"22"13"2"0,1 0-159 16,5 0-92-16,9 5-24 16,5-3-51-16,8-1-28 15,8 2-45-15,-2-1-14 16,6-1-24-16,0 3-8 15,3 4-26-15,4-3-21 0,-6 5-46 16,1-4-13-16,-13-3 12 16,-6 0 18-16,-13-5 47 15,-10-3 19-15,-3-3 20 16,-4-3 7-16,-4 2 24 16,-3-1 11-16,-7 3 19 15,0 1 13-15,-9 0 2 16,5 2-4-16,2 8-10 15,2 2-11-15,3 9-19 16,4 2-12-16,5 4-18 16,2 1-8-16,7-4-11 15,5-1-3-15,2-7-4 16,3-4-3-16,0-5 0 16,2-2 1-16,2-8 2 15,1 2 1-15,-2-5 3 16,-2-3 0-16,2 6 2 15,0-2 1-15,-3 6 1 0,-3 5 1 16,-5 6 2-16,3 5 1 16,-7 5 0-16,2 2 0 15,1-1-5-15,-7-1-8 16,6-6-57-16,5-3-38 16,-5-6-105-16,4-2-73 15,1-7 178-15</inkml:trace>
  <inkml:trace contextRef="#ctx0" brushRef="#br0" timeOffset="148451.81">23545 13551 1265 0,'4'16'575'0,"2"6"-254"16,-2 3-23-16,-1 2-71 15,-1-2-46-15,0-9-78 16,-2-4-28-16,-1-7-32 15,0-1-12-15,-3-6-12 16,3 1-3-16,0 0-6 16,0-3-4-16,0-15-3 15,2-27-3-15,7 28-3 16,0 1-3-16,1 4-49 16,3 3-43-16,-2 7-130 15,1 3-83-15,2 9 191 16</inkml:trace>
  <inkml:trace contextRef="#ctx0" brushRef="#br0" timeOffset="148694.72">23858 13427 1520 0,'1'6'621'0,"-4"10"-389"15,-1 2-32-15,-2 12-53 16,-2 6-40-16,6 5-51 16,3 4-16-16,6-5-23 15,5-4-10-15,-2-13-32 16,8-5-36-16,-2-9-94 16,0-8-76-16,5-8 139 15</inkml:trace>
  <inkml:trace contextRef="#ctx0" brushRef="#br0" timeOffset="149605.57">23708 13519 1260 0,'-1'1'593'16,"3"4"-257"-16,6 1-104 0,2-3-21 15,8-3-85-15,6 0-42 16,8-1-54-16,8-1-16 15,0-1-8-15,-5 1-2 16,-3 1-2-16,-3 1 0 16,-1 6 0-16,2 2 0 15,-7 0 2-15,-4 2 0 0,-10 4 4 16,-5 0 2-16,-4 7 15 16,-2 0 9-16,-2 1 8 15,-2-3 2 1,2-6-14-16,1-2-8 0,-1-7-15 15,1-1-18-15,2-7-63 16,-1-6-47-16,2-11-104 16,0-3-42-16,-1-5-60 15,-2-3-43-15,-2 6-139 16,-1-4 315-16,1 9-116 16,3 9 145-16,-2 4 404 15,4 8 1-15,3 0 114 16,1 3-46-16,-4-3-48 15,0 0-18-15,16 5-54 16,28 10-20-16,-26-6-38 16,0-1-16-16,1 2-26 0,-1 3-12 15,-5 1-29-15,-3 4-13 16,-8 4-12-16,-2 1-6 16,-4 1-4-16,0-2-3 15,3-8-5-15,1-5-7 16,0-8-23-16,1-4-12 15,3-10-30-15,2-1-7 16,5-6 13-16,1 0 11 16,-1 6 29-16,-1 5 12 0,-3 9 9 15,2 2 3-15,-2 9 22 16,1 3 11-16,2 1 17 16,1 3 5-16,9-6-1 15,2-2-6-15,5-5-9 16,-2-4-6-16,-2-5-17 15,-5-7-6-15,2-6-8 16,0-1 0-16,-2-1 0 16,-1 1 0-16,-13 6-1 15,-2 2-1-15,-5 1-2 16,-4 6 0-16,3 5-2 16,-4 3-1-16,3 12 1 15,0 4 2-15,-4 5 2 16,11 6 3-16,-4 9 5 15,5 5 2-15,2 7 3 0,-2-5 1 16,6-4-1-16,1 0 0 16,0-14-4-16,-5 1 0 15,2-4-5-15,-4-9 0 16,-2-4-2-16,3-1-1 16,-4-7-37-16,-4-1-32 15,-4-5-86-15,-5-2-60 16,-5-8-188-16,-5-3 251 0</inkml:trace>
  <inkml:trace contextRef="#ctx0" brushRef="#br0" timeOffset="149959.97">25209 13458 1253 0,'-3'-14'540'16,"3"14"-246"-16,0 3-79 15,0 13-16-15,-1 2-28 16,-2 13-58-16,-1 8-27 16,0 9-46-16,3 1-15 15,3-8-22-15,5-3-17 0,3-15-81 16,4-7-39 0,-1-9-85-16,-3-6-61 0,-4-6-348 15,-4-5 418-15</inkml:trace>
  <inkml:trace contextRef="#ctx0" brushRef="#br0" timeOffset="150428.84">25073 13616 601 0,'-19'-16'400'15,"5"2"-3"-15,9 9-134 16,6 0-26-16,10 2-42 16,3 1-21-16,9-1-39 15,6 2-18-15,8-4-43 16,3 2-19-16,5-2-25 15,6 0-8-15,-6 3-8 16,3 4-4-16,-14 10-3 16,-9 5 1-16,-7 9 11 15,-7 0 7-15,-8 2 12 0,-1-2 1 16,1-6-5-16,1-3-7 16,1-7-11-16,-7-3-9 15,-4-7-30-15,-1-4-16 16,1-3-26-16,-1-4-8 15,3-5-12-15,-4 1-15 16,0-4-62-16,3-1-49 16,-4-4-102-16,5-2-32 0,0-1 16 15,7 3 53-15,2 1 141 16,-3-1 96-16,1 10 173 16,-4-4 62-16,3 13 69 15,0-1-3-15,1 4-43 16,-3 2-18-16,0 0-10 15,0 0-5-15,0 0-13 16,0 0-16-16,0 0-45 16,2 0-24-16,3 0-47 15,0 0-28-15,-3 0-152 16,2 1-85-16,7 2 128 16</inkml:trace>
  <inkml:trace contextRef="#ctx0" brushRef="#br0" timeOffset="151133.81">25675 13523 1190 0,'0'13'588'0,"3"4"-217"16,1 1-96-16,-2 2-22 15,-1 6-96-15,-2-1-51 0,-3-2-70 16,0-1-16-1,0-5-14-15,2-5-8 0,1-7-24 16,0-4-5-16,1-3-5 16,0 1 5-16,0 0 17 15,0-1 4-15,4-20 4 16,8-26 1-16,-3 27 1 16,1 3 0-16,3 10 3 15,1 2 1-15,1 10 14 16,0 5 9-16,-4 9 11 15,-2 4 3-15,-6 3-10 16,-4-2-8-16,0-6-12 16,1-1-6-16,4-9-8 15,4 0-5-15,-1-7-9 16,-2-3-12-16,1-7-15 16,2-3 0-16,1-4 9 15,0 0 11-15,-6-4 21 0,7 2 3 16,-4 4 2-16,6 4 0 15,-5 8 5-15,-4 2 7 16,2 10 15-16,-3 7 8 16,8 10 13-16,-8 6-1 15,7-4-7-15,-5-4-8 16,4-7-17-16,9-7-8 16,4-10-4-16,6-4 0 15,6-7 0-15,0-1 1 0,-6-2-2 16,-1 0 2-16,-12 0 1 15,-7 1 1-15,-7-3 2 16,-4 0 0-16,-2 6-1 16,-2 1 1-16,0 5 11 15,3 4 6-15,0 7 19 16,3 5 12-16,2 13 20 16,5 3 7-16,1 5-5 15,4 0-10-15,1-7-32 16,0-5-13-16,4-8-33 15,0-6-48-15,2-6-134 16,0-2-81-16,-1-8 157 16</inkml:trace>
  <inkml:trace contextRef="#ctx0" brushRef="#br0" timeOffset="154820.57">17906 11167 483 0,'30'-1'334'0,"-28"0"22"16,-2 1-19-16,0 2-74 16,-1-2-41-16,0 0-59 15,0 0-15-15,0-1-27 16,-1 0-13 0,1 0-29-16,-18-3-13 0,-42-9-23 15,22 4-9-15,-11-3-13 16,10 0-4-16,3-1-5 15,1-3-4-15,4 4-3 16,4 1-2-16,4 3-3 16,1 1-2-16,5 5-12 15,3 2-33-15,5 2-89 0,3 2-53 16,16-1-152-16,2-2 205 16</inkml:trace>
  <inkml:trace contextRef="#ctx0" brushRef="#br0" timeOffset="155125.17">17643 10932 848 0,'-5'-6'411'0,"1"-1"-98"16,-2 2-66-16,-7 3-27 15,-4 3-50-15,-4 8-91 16,-9 4-31-16,4 7-28 15,3 2-5-15,3 5-7 16,8-2-1-16,-1-4-1 16,7-4 2-16,6 0 2 15,0-1 1-15,5 0 3 16,0 1 0-16,0-4 1 16,6 0 0-16,4-1 1 15,-3 0 1-15,4-2 0 16,-1 0 1-16,-4-6-8 15,1 2-3-15,-1-3-66 16,1-3-74-16,5 2 84 0</inkml:trace>
  <inkml:trace contextRef="#ctx0" brushRef="#br0" timeOffset="155519.51">18546 11222 976 0,'-8'1'426'0,"11"11"-167"15,0 2-44-15,-1 8-3 16,-1 0-45-16,-1 3-88 15,2 0-30-15,0-10-33 16,-2-3-6-16,-1-6-120 16,1-3-92-16,4-8 123 15</inkml:trace>
  <inkml:trace contextRef="#ctx0" brushRef="#br0" timeOffset="155939.82">18505 11112 2046 0,'13'1'37'0,"5"4"4"0,11-1 34 16,4 8-21-16,-3-1-9 16,-3-1-19-16,-2 4-6 0,-4-1-9 15,-2 2-2-15,-5 10-1 16,-3-1-1-16,-6 3 0 15,-4 3 0-15,-3-9 0 16,-1-3 1-16,-1-10 1 16,0-4-3-16,2-5-14 15,1-3-10-15,1 2-9 16,0 1 0-16,7-16 13 16,18-30 5-16,-6 25 8 15,1 8 1-15,-1 4 3 16,3 4 10-16,-9 7 19 15,3 5 12-15,-5 9 22 16,-5 2-3-16,1 7-12 16,-1 0-10-16,-6-3-24 15,4-3-9-15,-2-5-68 16,1-6-50-16,3-6-133 0,-3-2-211 16,12-7 299-16</inkml:trace>
  <inkml:trace contextRef="#ctx0" brushRef="#br0" timeOffset="156147.59">19090 11022 1096 0,'-6'21'520'16,"6"4"-171"-16,-2 5-104 0,0 7-50 15,-1 5-63-15,5-1-84 16,5 1-20-16,6-8-21 15,0-6-7-15,4-10-46 16,0-8-46-16,0-11-126 16,2-4-91-16,-7-6 189 15</inkml:trace>
  <inkml:trace contextRef="#ctx0" brushRef="#br0" timeOffset="156335.96">19012 11137 1211 0,'-4'0'507'0,"4"1"-296"16,5 4-5-16,7 1-50 0,0 0-32 15,1-3-55-15,4-1-21 16,0 3-32-16,4-5-10 16,3 0-81-16,2 1-75 15,4-3-229-15,-4 4 229 16</inkml:trace>
  <inkml:trace contextRef="#ctx0" brushRef="#br0" timeOffset="156840.84">19282 11344 686 0,'10'2'396'0,"5"-2"-29"16,-1-3-75-16,5-5-66 15,-3-5-49-15,0-4-72 16,3-4-21-16,-6-1-20 15,0-1-2-15,-10 4 2 16,-1 4 3-16,-10 4 3 16,5 8 0-16,-5 1-9 15,-2-2-13-15,5 4-19 16,-6 1-10-16,6 5-11 16,-2-1-4-16,0 4-5 15,7-1-2-15,7 6-1 0,-1 0 1 16,7 4 1-1,-2-3 0-15,-1-2 0 0,5-1 0 16,2-2-2-16,0 0 0 16,-1-3-1-16,4-2-1 15,0-4-1-15,-1-1-4 16,2-2-16-16,-5-1-7 16,-3-2-3-16,-1 2 4 15,-6 2 17-15,-5 1 12 0,-2 2 9 16,0-2 3-16,0 0 8 15,-1 0 8-15,1 0 9 16,-1 2-1-16,-1-1-10 16,-3 1-13-16,5-4-16 15,0 1-5-15,-6-13-3 16,-1-37 0-16,16 28-47 16,2 5-29-16,5 5-102 15,-1 2-64-15,5 11 164 16</inkml:trace>
  <inkml:trace contextRef="#ctx0" brushRef="#br0" timeOffset="157143.57">19805 11186 1294 0,'6'0'557'16,"-4"0"-269"-16,0 0-53 15,-2 0-25-15,0 0-52 16,1 5-76-16,6 17-24 16,13 26-29-16,-5-28-11 15,-4-7-11-15,2-3-1 16,1-7-1-16,-7-3 1 16,1 0-1-16,-5-3-1 0,-2-5 1 15,-1 0 0-15,3-5-3 16,0-3-1-16,0-3-48 15,3-2-46-15,-3 6-113 16,0 1-91-16,11 6 184 16</inkml:trace>
  <inkml:trace contextRef="#ctx0" brushRef="#br0" timeOffset="157516.6">20180 11259 883 0,'8'3'477'15,"-3"-1"-170"-15,-2-2-49 16,-4-2-56-16,-1 1-91 16,1 0-29-16,-1-2-43 15,-2-13-4-15,-39-22 11 0,24 26 6 16,4 10 6-16,0-3 0 16,1 10-17-16,0 6-9 15,6 3-8-15,1 7-1 16,8-2-5-16,1-2-1 15,7 0-2-15,1-1-2 16,1-5 4-16,3-3 0 0,-2-7-2 16,4-1-3-16,-2-4-6 15,-1-4 1-15,-1-1 2 16,-3 0 0-16,-2 1 19 16,0 4 10-16,-4 4 16 15,-1 1 8-15,0 8-14 16,-2 0-9-16,-2 6-19 15,2 2-9-15,3-3-38 16,0-4-60-16,3-5-142 16,3-6-91-16,2-8 184 15</inkml:trace>
  <inkml:trace contextRef="#ctx0" brushRef="#br0" timeOffset="157760.74">20365 11079 1015 0,'18'11'577'0,"-12"-2"-115"16,2 11-175-16,-2 3-1 15,-6 4-106-15,-3 6-39 16,-1 2-57-16,5 2-25 16,3-3-31-16,4-3-10 15,-5-12-13-15,2-3-3 16,-4-9-7-16,2-2-30 15,-3-4-75-15,-1-1-46 0,1 0-119 16,0-1-20-16,0 0 188 16</inkml:trace>
  <inkml:trace contextRef="#ctx0" brushRef="#br0" timeOffset="158762.57">21293 11148 1144 0,'52'23'498'0,"-45"-11"-217"16,-3-1-58-1,2 0-22-15,2 15-34 0,4 6-71 16,-5-3-28-16,0-10-36 15,-4-1-13-15,0-9-57 0,3-4-55 16,-7-8-168-16,6-4-235 16,-6-6 316-16</inkml:trace>
  <inkml:trace contextRef="#ctx0" brushRef="#br0" timeOffset="158946.87">21239 10964 1152 0,'10'2'512'0,"2"-2"-216"16,3 0-60-16,4 0-14 16,2 2-46-16,1 2-74 15,-6 1-27-15,-2 2-44 16,-3 1-14-16,-1 1-106 16,6 0-98-16,7 3 117 15</inkml:trace>
  <inkml:trace contextRef="#ctx0" brushRef="#br0" timeOffset="161058.42">22666 10965 883 0,'30'9'439'0,"-30"-10"-133"15,-1-1-23-15,-7 2-38 16,-6 0-56-16,-7 0-83 16,-1 1-31-16,-8-1-41 15,2-1-10-15,-2 0-10 16,-1 0 0-16,7 0-4 0,10 1-1 16,5 1 0-16,7 1-2 15,2 1-4-15,-3 0 0 16,3-3 0-16,0 0 0 15,2 17 5-15,14 33 1 16,-8-24 3-16,1 1 1 16,-2-4 4-16,-5 2 2 15,-1 0 6-15,-1-4 3 0,3 4 2 16,2-3-2-16,0-2-5 16,-2-3-3-16,1-8-6 15,1 0-1-15,0-5-2 16,5-1-3-16,-2 0-2 15,3-2-1-15,4-1-2 16,-2 1-1-16,4 0 1 16,-4 1-54-16,0-1-159 15,6 2-42-15,1 2 123 16</inkml:trace>
  <inkml:trace contextRef="#ctx0" brushRef="#br0" timeOffset="161404.88">23092 10977 1229 0,'-13'5'573'16,"-3"-4"-220"-16,-1 1-115 16,-2 4-58-16,-2 0-60 15,2 3-70-15,-2 1-19 16,10 2-27-16,0-2-8 15,9-4-16-15,3 3-2 0,3 0 4 16,5-1 5-16,1 4 13 16,6-3 5-16,3 1 6 15,4 4 4-15,3-1 9 16,-3 4 6-16,-2-2 12 16,-6-5 3-16,-8-2 7 15,-5-5 4-15,-8 1-1 16,-4 3-4-16,-7-2-14 15,-5 3-11-15,0 0-61 16,-1 3-49-16,6-8-133 16,3 2-94-16,15-1 191 15</inkml:trace>
  <inkml:trace contextRef="#ctx0" brushRef="#br0" timeOffset="161571.84">23261 11230 836 0,'19'0'499'16,"-9"10"25"-16,0 3-190 16,3 3-67-16,-9 2-51 15,3 1-101-15,-3 1-41 16,-5-5-33-16,3-2-68 16,-2-10-163-16,0-4-101 0,5-11 158 15</inkml:trace>
  <inkml:trace contextRef="#ctx0" brushRef="#br0" timeOffset="161718.79">23257 11040 772 0,'13'4'478'0,"-3"-2"20"0,2-3-207 0,-4 5-99 15,3 0-72-15,-3 0-143 16,1 6-79-16,0 0 62 15</inkml:trace>
  <inkml:trace contextRef="#ctx0" brushRef="#br0" timeOffset="161931.82">23712 11364 1804 0,'-4'3'747'16,"-7"2"-492"-16,-6 2-30 16,-6 2-129-16,-3 0-46 15,0-2-97-15,4-1-60 0,8-4-142 16,4-2-103-16,13-5 219 16</inkml:trace>
  <inkml:trace contextRef="#ctx0" brushRef="#br0" timeOffset="162229.81">23896 10973 1477 0,'-6'3'634'0,"0"4"-335"16,5 4-61-16,-5 14-55 15,6 7-54-15,-1 4-67 0,0 4-27 16,6-2-26-16,-2 0-8 16,10-2-9-16,-2-2-19 15,4-10-72-15,9-6-57 16,5-10-134-16,3-7-107 15,10-1 253-15</inkml:trace>
  <inkml:trace contextRef="#ctx0" brushRef="#br0" timeOffset="162455.01">23822 11076 1221 0,'0'0'588'15,"0"0"-256"-15,2-2-97 16,-2 1-26-16,0 0-96 16,0-1-35-16,0 1-51 15,11 0-14-15,0 0-13 16,0 0-32-16,33 8-91 16,-37-4-52-16,0 3-129 15,4 3-98-15,-9-5 265 16</inkml:trace>
  <inkml:trace contextRef="#ctx0" brushRef="#br0" timeOffset="162961.85">24060 10971 643 0,'-2'0'374'0,"1"-1"0"15,0 0-180-15,0 0-54 16,-1-14-46-16,0-2-38 16,-1-27 7-16,-1 30 38 15,-3 4 19-15,-5 6 13 16,1 4-6-16,-8 6-36 16,4 6-18-16,-2 10-31 15,-1 3-9-15,3 8-11 0,3 2-6 16,4 1-5-16,5-8 0 15,2-1 3 1,7 26 0-16,-2 13 3 0,7-3 1 16,0-10 0-16,1-4-1 15,-1-12-1-15,-4-5-2 16,-4-11-4-16,0-2-1 16,6-5-40-16,-5-5-46 0,-4-6-131 15,-12-4-94-15,-6-11 182 16</inkml:trace>
  <inkml:trace contextRef="#ctx0" brushRef="#br0" timeOffset="163140.69">23769 11181 1045 0,'16'-12'508'0,"2"12"-158"15,6-2-77-15,5 3-53 16,2 1-52-16,-4-2-77 15,0 1-28-15,3-1-37 16,-5-3-4-16,8 3-147 16,6 11-105-16,1 7 144 15</inkml:trace>
  <inkml:trace contextRef="#ctx0" brushRef="#br0" timeOffset="163377.74">24312 11354 1252 0,'9'-3'622'0,"-10"3"-142"16,-4 0-205-16,5 3-64 16,0-3-58-16,0 0-89 15,0 0-22-15,1 12-28 16,1 2-6-16,7 25-73 15,-9-31-50-15,-1-3-136 16,-4-4-102-16,7-2 225 16</inkml:trace>
  <inkml:trace contextRef="#ctx0" brushRef="#br0" timeOffset="163557.47">24224 11135 1478 0,'5'0'641'0,"3"-3"-381"0,0 2-18 16,-3 1-121-1,3 0-53-15,-1 2-95 0,2 4-95 16,8 2 80-16</inkml:trace>
  <inkml:trace contextRef="#ctx0" brushRef="#br0" timeOffset="164013.79">24537 11022 1323 0,'-23'5'574'0,"14"-9"-263"15,0 2-83-15,7 0-39 16,2 3-51-16,7-1-81 16,-7 0-23-16,6 0-20 15,13 0-3-15,29 4-4 16,-28 1 0-16,-4-2-2 16,2 3 0-16,-6-1 1 15,-2-1 4-15,-7 5 14 16,0-2 7-16,-3 2 11 15,-1 6 0-15,-1 2-6 0,0 10-5 16,2 2-7 0,0 1-4-16,1 3-6 0,3-3-2 15,1-1 4-15,1-1 2 16,-4-6 9-16,-4 1 3 16,-3-4-4-16,-4-2-2 15,-1-3-9-15,0-1-5 0,0-4-82 16,-1-4-69-16,1-2 15 15,1-1 38-15</inkml:trace>
  <inkml:trace contextRef="#ctx0" brushRef="#br0" timeOffset="176088.23">27480 13530 552 0,'-1'-4'344'0,"5"1"6"0,-5-2-40 15,1 3-47-15,-1 1-32 16,0 0-57-16,0 0-24 16,0 0-33-16,-1-1-19 15,-17 0-33-15,-31-34-13 16,26 34-28-16,-3 4-8 16,5 5-8-16,-2 2-3 15,8 2-6-15,4-1-4 0,4 1-9 16,8 3-1-16,5 5 1 15,4-2 2-15,8 7 7 16,5 2 3-16,3 0 3 16,-2-1 4-16,0-2 6 15,-6-5 5-15,8-1 12 16,-4-4 7-16,-5 1 11 16,-1-1 3-16,-11-1 10 15,-5-1 3-15,-7-3 4 16,-3-1 0-16,-5-2-14 15,4-1-7-15,-2 0-21 16,-7-4-6-16,3-6-18 16,-3 2-19-16,6-4-74 15,5 2-54-15,0 1-119 16,9-1-67-16,1 2-205 16,12 1 333-16</inkml:trace>
  <inkml:trace contextRef="#ctx0" brushRef="#br0" timeOffset="176256.48">27675 13803 1035 0,'9'11'543'0,"-3"2"-188"0,-2 1-63 16,-1 1-25-16,-3-2-107 15,-1 0-46-15,1 0-69 16,0-2-21-16,-2 0-22 15,2-3-49-15,-2-7-163 16,-2-3-118-16,1-16 185 16</inkml:trace>
  <inkml:trace contextRef="#ctx0" brushRef="#br0" timeOffset="176436.68">27661 13562 1094 0,'2'-12'517'0,"4"13"-148"16,3 4-62-16,1-5-45 16,2 2-44-16,0-2-107 15,-2 0-39-15,2 3-50 0,-2-2-44 16,-2 5-165-16,-3 3 58 16,-8 13 42-16</inkml:trace>
  <inkml:trace contextRef="#ctx0" brushRef="#br0" timeOffset="-211382.37">12208 15119 488 0,'-38'3'276'0,"26"-6"-16"16,1 1-11-16,0-2-15 15,1 2-24-15,1 0-44 16,3 1-14-16,1 2-18 16,4-1-19-16,2 3-44 15,-1-3-23-15,4 0-41 16,21 5-4-16,42 6-3 16,-24-8 1-16,11-4 1 15,3-1 0-15,-5-1 1 16,-3-3 1-16,-16 3-29 15,-6 0-58-15,-8 3-253 0,-5 0 224 16</inkml:trace>
  <inkml:trace contextRef="#ctx0" brushRef="#br0" timeOffset="-211146.96">12235 15259 1108 0,'-15'9'465'0,"9"-7"-240"15,4 0-60-15,6-2-19 16,7 0-31-16,9 0-54 16,5-4-14-16,12 2-21 15,6-1-5-15,-2-3-7 16,0 4-3-16,-7-2-2 16,-9-3-2-16,0 7-38 15,-5-2-46-15,-8 2-149 16,-1 0-132-16,-5-8 220 15</inkml:trace>
  <inkml:trace contextRef="#ctx0" brushRef="#br0" timeOffset="-210820.94">12328 14904 1244 0,'3'-1'456'0,"7"2"-343"0,4 3-4 15,3 0 1-15,6 4-20 32,-12-5-46-32,1 2-12 0,43 17-5 0,5 2 2 15,4 5-2-15,-24-5 0 16,-6 3 4-16,-5-1 3 0,-12 5 8 16,-6-3 5-16,-13 6-1 15,-7-2-4-15,-9-3-4 16,-3 1-5-1,0-6-9-15,-2-2-5 0,3-6-21 16,-1-4-33-16,3-4-94 16,6 0-72-16,9-4 118 15</inkml:trace>
  <inkml:trace contextRef="#ctx0" brushRef="#br0" timeOffset="-210091.79">14081 14904 970 0,'-3'-3'398'0,"2"3"-231"16,3 4 15-16,-2-4 12 16,0 0-27-16,4 16-37 15,7 45-15-15,-9-16-35 16,0 5-18-16,0-1-30 15,3-4-12-15,2-7-13 0,2-9-4 16,0-9-34-16,1-8-62 16,0-12-228-16,3-6 210 15</inkml:trace>
  <inkml:trace contextRef="#ctx0" brushRef="#br0" timeOffset="-209822.74">14369 14955 1242 0,'3'3'485'0,"-29"17"-298"16,-8 5-59-16,-8 4-5 15,-5-1-7-15,5-3-27 16,6-3-11-16,5-3-14 16,6-3-6-16,11-1-19 15,5-2-12-15,14 0-20 16,5 0-7-16,10-3-2 15,4 1 2-15,8-5 2 16,2-1 1-16,2-1 0 16,1-3 0-16,-3 0-10 15,-2 1-67-15,-11-3-65 16,-2-1 83-16</inkml:trace>
  <inkml:trace contextRef="#ctx0" brushRef="#br0" timeOffset="-209405.71">15024 15044 1157 0,'-9'-5'443'0,"15"7"-255"16,0 0-47-16,3 5 22 16,-1 2-16-16,-1 5-58 15,-2 3-26-15,3 1-28 0,1 1-7 16,-4-3-10-16,-3 0 0 16,-2-7-74-1,0-4-58-15,0-6-189 0,1-6-148 16,-1-9 282-16</inkml:trace>
  <inkml:trace contextRef="#ctx0" brushRef="#br0" timeOffset="-208539.42">15008 14900 1075 0,'-4'-5'457'16,"-1"1"-190"-16,1-2-60 0,-4-4 1 16,6 6-26-16,3 3-62 15,2 0-29-15,-3 1-36 16,0 0-13-16,0 0-19 16,4 0-58-16,9 3-158 15,5 3-120-15,35 27 172 16</inkml:trace>
  <inkml:trace contextRef="#ctx0" brushRef="#br0" timeOffset="-208135.34">15168 15010 1269 0,'-7'-1'492'0,"7"8"-286"0,0 3-64 15,0 8-22-15,0 3-8 16,0 5-56-16,0 0-24 16,-1-6-20-16,1-5-2 15,0-9-3-15,0-4 0 0,-1-2-2 16,1-1-4-16,0 0-9 16,0 0-3-16,0-1-5 15,0 1 3-15,6-16 6 16,14-31 2-16,-4 28 5 15,0 1 9-15,4 7 24 16,2 5 13-16,-2 6 25 16,0 3 6-16,0 12 3 15,-1 2-3-15,-11 7-17 16,0 3-13-16,-8-2-23 16,0-2-11-16,4-8-90 15,4-5-72-15,0-9-191 16,1-5 198-16</inkml:trace>
  <inkml:trace contextRef="#ctx0" brushRef="#br0" timeOffset="-207956.12">15541 14850 1327 0,'-3'14'565'15,"1"8"-279"-15,3 11-63 16,-2 12-51-16,-2 1-46 15,9 1-83-15,-2-5-19 0,6-11-24 16,6-3-7-16,-2-13-46 16,0-6-36-16,-2-7-107 15,-4-2-78-15,-5-6 170 16</inkml:trace>
  <inkml:trace contextRef="#ctx0" brushRef="#br0" timeOffset="-207780.29">15400 14943 951 0,'-10'-5'465'0,"12"10"-45"15,3 2-178-15,8 0-36 16,5 3-9-16,-1-3-85 16,5-1-43-16,1-4-48 15,3-2-36-15,11-2-133 16,-2-1-103-16,1 3 145 0</inkml:trace>
  <inkml:trace contextRef="#ctx0" brushRef="#br0" timeOffset="-207080.97">15739 15039 1023 0,'6'-1'449'15,"3"-2"-223"-15,2-1-34 0,-2-4-45 16,1-3-35-16,-3-2-43 15,-3 0-12-15,-4-1-4 16,-3-1 3-16,-6 7 11 16,-2 2 0-16,-4 9-7 15,0 9-8-15,2 6-22 16,1 3-7-16,9 2-14 16,2 0-5-16,2-2-2 15,7-1 0-15,5-2 0 16,1-4-1-16,8-4-3 15,2-1-1-15,-3-7-2 16,2 0 0-16,0-4-23 16,-10-1-15-16,1-1-20 15,-6-1-10-15,-3 2 20 16,1-2 14-16,-3-1 24 0,6 0 11 16,-4-2 6-16,5 2 2 15,-2-1 2-15,-11-1 5 16,1 1 21-16,3 0 16 15,-1 2 29-15,7 3 9 16,-8 1 2-16,-1-2-5 16,-2 2-17-16,3 0-9 15,-1 1-21-15,1 0-10 16,0 0-13-16,1 0-4 0,-1 0-5 16,0 0 0-16,0 0-3 15,0 0-1-15,0 0 0 16,-1 5-1-16,-1 2-1 15,-1 2-1-15,0 2-2 16,-13 28-1-16,19-27 1 16,2 1-1-16,-2-4 3 15,4 1-1-15,-2-5 4 16,-2-1 0-16,-1-3 1 16,-1-2 2-16,-1 0 1 15,0 0 1-15,1 0 0 16,0-11 0-16,1-5-5 15,7-25-4-15,-10 24-21 16,7 2-33-16,-1 0-68 16,2 1-29-16,6 4-51 15,-7 0-10-15,5 9 2 16,3 1-7-16,-2 5 145 0</inkml:trace>
  <inkml:trace contextRef="#ctx0" brushRef="#br0" timeOffset="-206696.21">16138 15026 1348 0,'-4'-3'543'0,"2"2"-332"15,1 0-3-15,0 0-28 16,0 1-34-16,0 15-58 16,9 45-13-16,4-25-21 15,2-4-11-15,0-7-18 16,2-6-9-16,-2-10-8 16,-3-2-1-16,-4-8 4 15,1-5 1-15,-2-10-1 0,-1-5 0 16,0-8-7-16,2 2-10 15,2-3-50 1,2 4-35-16,-1 7-94 0,1 5-73 16,1 11-225-16,1 4 304 15</inkml:trace>
  <inkml:trace contextRef="#ctx0" brushRef="#br0" timeOffset="-206363.74">16519 15103 748 0,'5'1'376'15,"5"0"-59"-15,-1-1-85 0,-13-1-56 16,6-4-37-16,-4-6-87 16,-4-4-25-16,8-2-13 15,-8-1-2-15,-10 6-6 16,1 2-1-16,-1 10-2 16,-1 3-2-16,8 8 9 15,6 4 10-15,-2 6 27 16,4 2 16-16,0-1 32 15,2 1 11-15,1-7-5 16,4-2-9-16,5-7-29 16,-4-3-16-16,5-5-12 15,-7-3-3-15,9-3-6 16,3-1-2-16,-2 2-3 16,7 0 3-16,-7 4 5 15,-3 2 1-15,-1 5-2 0,-2 1-5 16,0 3-11-16,0 2-6 15,-3 0-61-15,3 2-58 16,2-6-150-16,-2-2-103 16,4-10 224-16</inkml:trace>
  <inkml:trace contextRef="#ctx0" brushRef="#br0" timeOffset="-206163.96">16743 14888 1300 0,'3'16'595'16,"-3"7"-232"-16,-4 15-170 16,2 6-12-16,-2 5-72 15,4-1-46-15,2-9-57 16,6-6-11-16,5-11-67 16,0-6-47-16,0-10-128 15,2-6-110-15,-5-7 228 16</inkml:trace>
  <inkml:trace contextRef="#ctx0" brushRef="#br0" timeOffset="-205881.75">16983 15009 1354 0,'-6'-8'592'0,"-4"8"-298"0,-2 1-37 15,2 11-69-15,-7 2-51 16,11 5-69-16,-1 2-16 15,6-1-21-15,8-2-9 16,-5 1-7-16,8-4-1 16,3 0 7-16,-7-1 7 15,7-5 5-15,-6-1 1 0,-4-1 0 16,-1 0-4-16,1-3 1 16,-4 3 1-16,-6-3-15 15,1-2-24-15,-11-1-95 16,5 1-68-16,-1-2-162 15,-1-4-112-15,3-5 282 16</inkml:trace>
  <inkml:trace contextRef="#ctx0" brushRef="#br0" timeOffset="-204938.04">17916 15062 1332 0,'-1'-12'487'0,"-11"-3"-320"16,7-2-19-16,-9-3 14 15,1 4-13-15,-4 4-70 16,-6 4-28-16,0 9-20 16,-1 8-4-16,6 14-8 15,2 5-1-15,5 13-2 16,0-2 0-16,9 3-5 15,3-4-5-15,10-11-9 16,6-3-6-16,8-16-9 16,6-8-18-16,8-12-100 15,2-11-74-15,-2-10-170 16,-2 1-64-16,-3-1 47 16,-6 5 78-16,-5 12 236 15,-5 4 143-15,-10 14 196 16,-2 7 48-16,-6 10 29 15,0 5-17-15,-2 4-55 0,5 2-24 16,1-7-45-16,1-3-33 16,4-8-75-16,0-5-28 15,4-7-44-15,2-6-12 16,3-7-8-16,-2-4-13 16,-2-1-29-16,-7-3-25 15,-9 3-39-15,-8 1 3 0,-12 3 32 16,-5 3 24-16,-6 3 45 15,2 4 12-15,7 1 18 16,4 4 1-16,15-1 2 16,2 0-3-16,8 0-12 15,-5-1-3-15,5-2-2 16,21-4-2-16,35-11 4 16,-21 11 7-16,-2 3 21 15,0 3 10-15,2 8 18 16,-7 2 4-16,-8 7 3 15,-2 3-4-15,-17-1-15 16,1 1-10-16,-5-5-15 16,-3-3-5-16,1-6-5 15,0-3-6-15,0-4-11 16,0 1-6-16,0 0-5 16,0 0 2-16,5-12 7 0,-2-2 2 15,33-24 3-15,-25 33 4 16,-8 6 4-16,0 6 7 15,1 8 14-15,0 2 4 16,-1 5 1-16,1-3-5 16,0 0-19-16,-1-4-10 15,8-6-86-15,-1-4-72 16,6-9-186-16,5-8-110 0,10-14 278 16</inkml:trace>
  <inkml:trace contextRef="#ctx0" brushRef="#br0" timeOffset="-204747.99">18627 14881 1173 0,'-3'5'538'0,"3"13"-159"15,-1 7-95-15,-2 18-52 16,0 4-28-16,1 6-95 16,3 1-41-16,5-12-46 15,4-5-13-15,4-16-32 16,3-8-36-16,-2-11-111 15,-1-5-75-15,-7-12-310 16,-7-1 348-16</inkml:trace>
  <inkml:trace contextRef="#ctx0" brushRef="#br0" timeOffset="-204240.98">18490 15021 1207 0,'0'0'554'0,"4"1"-216"16,11 4-104-16,8 2-3 15,8 0-65-15,5-1-54 0,3-2-77 16,-1 0-17-16,6-1-24 16,3 0-38-16,1 0-78 15,-1-1-33-15,-9 0-25 16,-8-1 26-16,-14-1 67 16,-4 2 30-16,-9-2 49 15,-1-2 12-15,-4-1 36 16,0 2 23-16,1 0 47 15,0-1 21-15,-16 0 20 16,-24 1-4-16,28 10-22 16,-2 2-11-16,4 6-18 15,-5 3-12-15,8 4-26 16,8 0-15-16,3-2-22 16,0-1-8-16,5-9-12 15,2-2-3-15,3-8-7 16,4-2-2-16,3-8-16 15,-2-4-7-15,-2-7-4 16,-3-1 3-16,-3 0 19 0,-2 4 8 16,-1 8 10-16,-2 3 2 15,-3 5 4-15,4 5 3 16,-6 4 17-16,-3 2 6 16,3 4 0-16,-5-1-3 15,0-2-22-15,8-2-17 16,1-9-109-16,4-1-71 15,10-7-150-15,1-5 188 0</inkml:trace>
  <inkml:trace contextRef="#ctx0" brushRef="#br0" timeOffset="-204071.52">19155 15080 1459 0,'0'16'612'0,"-1"5"-321"16,-1 2-16-16,-2 2-38 15,1-5-65-15,-2-4-108 16,3-5-39-16,0-8-98 16,0-4-61-16,2-10-118 15,0-5-60-15,-4-7-164 16,1-1 296-16</inkml:trace>
  <inkml:trace contextRef="#ctx0" brushRef="#br0" timeOffset="-203703.87">19034 14961 847 0,'2'0'495'0,"12"3"4"16,3 3-259-16,-1 1-15 16,5 2-39-16,0 2-31 15,6-4-47-15,3 3-17 16,-3 2-27-16,2 0-14 0,-8 9-21 16,-3 0-4-16,-3 5-3 15,-5-2 1-15,-4-1-5 16,-6-3-2-16,-1-9-4 15,-1-1-5-15,4-8-7 16,-2-2-8-16,0-4-13 16,0 3-4-16,0-1-8 15,1-1 1-15,1-15 8 16,37-30 5-16,-26 33 12 16,-1 2 6-16,-1 7 6 15,-2 4 10-15,-2 8 20 16,-6 6 10-16,2 9 25 15,1 3 3-15,-2 1-13 16,1-3-8-16,-3-9-29 16,-1-5-31-16,2-8-132 15,2-4-92-15,5-12 134 0</inkml:trace>
  <inkml:trace contextRef="#ctx0" brushRef="#br0" timeOffset="-203537.54">19627 15103 1076 0,'1'14'584'0,"3"3"-11"15,-4 1-320-15,-2-2-5 16,-4-1-68-16,2-2-67 16,-2-10-131-16,1-2-60 0,4-6-132 15,1-9-101-15,2-5 192 16</inkml:trace>
  <inkml:trace contextRef="#ctx0" brushRef="#br0" timeOffset="-203005.98">19624 15010 1278 0,'9'4'544'0,"4"9"-254"16,-2 1-2-16,3 2-28 15,-1 4-40-15,-2 0-100 16,2 3-31-16,-4 0-38 15,-1-3-17-15,-1-3-19 16,1-4-7-16,-1-7-10 16,0-1-3-16,3-8-14 0,0-2-10 15,-1-6-9-15,3-1-4 16,-2 0 1-16,2 2 8 16,-3-1 14-16,-2 2 6 15,-1 1 13-15,1-1 2 16,0 6 4-16,1-1 3 0,-2 4 6 15,-4 1 1-15,5 5 2 16,-4 0 0-16,9 3-3 16,-1-2 1-16,8-2-6 15,-2-1-2-15,1-6-5 16,2-3-2-16,-2-2 0 16,2 0 1-16,-2 1 1 15,0 3-1-15,-6 3 1 16,0 4-1-16,-2 9 0 15,1 7 4-15,-2 13 14 16,-2 5 4-16,0 8 5 16,1 4-2-16,-1 2-12 15,3 4-3-15,-4-6 0 16,-4-5 0-16,-6-11 5 16,-2-8 1-16,-9-8 2 15,-5-6 0-15,-3-8-18 0,-3-5-22 16,-3-7-87-16,0-4-64 15,1-13-125-15,1-1 172 16</inkml:trace>
  <inkml:trace contextRef="#ctx0" brushRef="#br0" timeOffset="-202347.87">21105 15019 1107 0,'40'-68'484'16,"-32"48"-197"-16,-4 1-30 16,-10 5-9-16,-4 2-31 15,-16 6-81-15,-4 4-40 0,-10 6-53 16,0 7-10-16,4 7-13 16,3 2-7-16,11 6-8 15,8-2-2-15,9 4 0 16,9 0 1-16,11 3 5 15,-3-2 5-15,13-2 10 16,-2-4 6-16,6-7 17 16,1-2 4-16,-3-3 4 15,-3 0-2-15,-12-1-11 16,-4 1-2-16,-10 0 1 16,-3 2-1-16,-12 2-3 15,0 1-7-15,-7-3-22 16,-6-3-31-16,9 0-105 15,2-7-57-15,14-2-134 16,5-4-56-16,14-7-115 16,8 0 292-16</inkml:trace>
  <inkml:trace contextRef="#ctx0" brushRef="#br0" timeOffset="-202211.88">21259 15243 1188 0,'19'10'538'16,"-4"6"-204"-16,-5 2-40 15,-8-2-56-15,-3 3-50 16,-5-4-108-16,4-4-36 0,2-2-146 16,1-4-80-16,7-7-193 15,1-4 208-15</inkml:trace>
  <inkml:trace contextRef="#ctx0" brushRef="#br0" timeOffset="-202054.75">21270 15048 1339 0,'8'-1'595'0,"-6"4"-236"16,-1 3-84-16,7 0-100 15,2 1-49-15,5 0-177 16,0-2-101-16,3 2 94 16</inkml:trace>
  <inkml:trace contextRef="#ctx0" brushRef="#br0" timeOffset="-201556.31">22707 15089 1279 0,'-77'15'527'0,"55"-17"-245"0,6 1-57 16,7 1-11-16,6-1-23 15,12 1-77-15,10-4-36 16,18 0-38-16,8 2-6 16,12-5-15-16,2 4-8 15,-8-1-29-15,-7 0-39 16,-9 6-120-16,-5 3-73 16,-14 4-195-16,1 0 266 0</inkml:trace>
  <inkml:trace contextRef="#ctx0" brushRef="#br0" timeOffset="-201353.08">22657 15219 1037 0,'-19'9'515'15,"5"-2"-162"-15,10-1-126 16,4-1-6-16,10 1-41 16,8-4-33-16,15-2-38 15,11 0-16-15,10-2-39 16,-3-3-15-16,-1 3-25 15,-11-4-22-15,-5 2-104 16,-3 0-63-16,-7-3-175 16,2 1 203-16</inkml:trace>
  <inkml:trace contextRef="#ctx0" brushRef="#br0" timeOffset="-201082.36">22759 14887 961 0,'2'-7'482'0,"3"5"-89"16,12 4-200-16,7 3 1 16,8 7-13-16,9 7-24 0,-3 6-48 15,-8 0-12-15,7 7-15 16,-7-4-7-16,2 2-22 16,-5 2-12-16,-15-2-16 15,-7 2-3-15,-14 0-1 16,-7 0 0-16,-7-7-22 15,-4-2-27-15,6-1-68 16,-1-5-46-16,2-3-98 16,5-5-51-16,-9 1 184 15</inkml:trace>
  <inkml:trace contextRef="#ctx0" brushRef="#br0" timeOffset="-200096.77">24472 14928 1115 0,'-5'-12'485'0,"5"5"-231"16,-2 3-9-16,-2 9-49 16,8 8-26-16,-5 10-52 15,1 11-18-15,1 17-25 16,-1 7-15-16,0 5-33 15,10-3-12-15,-2-10-13 16,3-5-2-16,6-18-70 16,-9-1-63-16,4-21-169 15,4-5 178-15</inkml:trace>
  <inkml:trace contextRef="#ctx0" brushRef="#br0" timeOffset="-199799.33">24756 15055 1391 0,'-14'10'541'16,"-11"7"-351"-16,-5 4-29 0,-7 4-17 15,-3 1-27-15,3-3-52 16,4-1-11-16,12-6-3 16,0-7 1-16,11-2-2 15,6-3-6-15,7 3-8 16,12 4 2-16,10-3 4 15,-2-1-1-15,12-1-4 16,-4-3-8-16,1-1-9 16,-1-2-6-16,-7 5-57 15,0-4-80-15,-5-1-108 16,-3 2 130-16</inkml:trace>
  <inkml:trace contextRef="#ctx0" brushRef="#br0" timeOffset="-199372.18">25638 15132 673 0,'-1'-1'423'15,"1"0"-33"-15,1-15-106 16,2-26-11-16,-9 31-64 15,-4-1-39-15,-9 4-73 16,-2 1-29-16,-4 7-39 16,0 5-9-16,6 11-14 15,3 7-7-15,11 12-7 16,3 3-1-16,2 2-1 16,3-3 2-16,12-8-2 0,6-4 0 15,12-7-15-15,1-7-31 16,0-15-89-16,2-8-63 15,0-8-207-15,0-6 257 16</inkml:trace>
  <inkml:trace contextRef="#ctx0" brushRef="#br0" timeOffset="-199138.16">25846 15154 734 0,'2'12'448'0,"-4"8"-66"16,0 8-100-16,2-1-28 0,0-4-33 15,1-6-11-15,9-2-41 16,-8-6-31-16,10-4-66 15,-2-2-24-15,-3-15-34 16,1-1-3 0,-4 6-4-16,0 1-1 0,5-27-6 15,-3 0-4-15,-4 6-5 16,-7 13-6-16,-7 3-15 16,-2 1-12-16,-3 4-59 15,-8 3-43-15,-4 3-131 16,3 4-87-16,4 4 226 15</inkml:trace>
  <inkml:trace contextRef="#ctx0" brushRef="#br0" timeOffset="-198911.02">26079 14885 1515 0,'-4'4'604'16,"-1"21"-393"-16,-2 7-23 16,-4 17-49-16,0 4-39 15,10 5-60-15,5-4-17 0,9-7-19 16,4-9-6-16,1-16-60 16,1-3-48-16,2-18-150 15,1-6-92-15,0-13 216 16</inkml:trace>
  <inkml:trace contextRef="#ctx0" brushRef="#br0" timeOffset="-198409.24">26264 15079 1036 0,'0'17'548'16,"-1"10"-114"-16,-2 5-165 15,1 2-9-15,9-4-63 16,4-6-47-16,4-8-78 15,5-6-26-15,-2-10-34 16,-1-2-5-16,0-10-7 0,-1 0-7 16,-5-2-18-16,-1 1-8 15,-6-3-15-15,-5 2 2 16,-11-2 10-16,-6 0 3 16,-9 1-9-16,-6 2-9 15,0 3-3-15,0 2 5 16,11 8 20-16,6 1 10 15,10 6 6-15,6 2-1 16,6-2 6-16,6 1 6 16,9-2 9-16,2-5 3 0,5-1 0 15,6 0 0-15,-2 0 7 16,2 1 8-16,1 1 21 16,0 5 7-16,-1 4-2 15,1 4-6-15,-10 3-15 16,-6 1 0-16,-8-5 9 15,-6 3 2-15,-3-5 2 16,-2-6-2-16,-2-3-9 16,-2-6-5-16,-2-10-10 15,2 0-6-15,-2-10-12 16,3-1-5-16,2 0-39 16,2 0-38-16,8 5-103 15,1 5-74-15,7 5-207 16,2 5 288-16</inkml:trace>
  <inkml:trace contextRef="#ctx0" brushRef="#br0" timeOffset="-198112.49">26894 15086 780 0,'4'-1'411'16,"1"-1"-83"-16,-12 2-12 16,-1 0-16-16,-1 0-37 0,-6 9-64 15,-4-1-28-15,5 5-56 16,-2 2-23-16,8 3-33 15,7 0-12-15,6-1-15 16,7-2-3-16,2-3 1 16,-1 0 4-16,1 1 7 15,-1 3 2-15,-1-3 2 16,-2 0-6-16,-6-4-11 16,-7-2-4-16,-9-2-6 15,0-1-8-15,-10-4-58 16,1 3-45-16,-3-2-99 15,0-4-49-15,8-2-76 16,4-10 188-16</inkml:trace>
  <inkml:trace contextRef="#ctx0" brushRef="#br0" timeOffset="-197539.35">27663 15035 1063 0,'2'2'481'0,"0"9"-194"15,-1 8-54-15,-2 10-51 16,-1 3-39-16,-1-1-68 15,3-1-23-15,1-4-26 16,0-6-8-16,1-6-12 16,3-6-3-16,-4-9-1 0,2-2 0 15,-1-1 2-15,-2 2 0 16,0 1-2-16,3-16-1 16,12-36-2-16,-4 27 1 15,4 0 0-15,1 2 0 16,4 6 17-16,3 8 14 15,1 10 28-15,-2 5 13 16,-6 12 14-16,-2 7-4 16,-10 7-11-16,4 3-10 0,-4 2-24 15,-1-10-12-15,2-4-18 16,0-1-2-16,3-13-86 16,-2-4-66-16,3-8-163 15,1-12 16-15,14-5 168 16</inkml:trace>
  <inkml:trace contextRef="#ctx0" brushRef="#br0" timeOffset="-197189.64">27979 15231 1072 0,'1'34'539'16,"8"-33"-196"-16,4-3-94 15,2 0-15-15,0-10-83 16,6-2-39-16,-3-4-58 15,-3-6-22-15,-6 3-17 16,-4 1-2-16,-5 3-4 0,0 1-1 16,-7 3-2-16,-3 2-1 15,-2 4 0-15,0 1-1 16,2 2-1-16,2 3-2 16,0 4 6-16,0 5 6 15,3 9 21-15,2 5 10 16,7 5 6-16,5 1-4 0,6-6-14 15,4-6-7 1,1-5-11-16,2-3-3 0,6-7-8 16,1 0-7-16,-5-9-70 31,-12 4-64-31,0 1-181 0,31-18-23 0,-6-3 197 16</inkml:trace>
  <inkml:trace contextRef="#ctx0" brushRef="#br0" timeOffset="-196352.57">28282 15182 1127 0,'19'38'516'0,"-9"-34"-192"16,-2-1-46-16,8-4-35 16,-2-6-48-16,4-7-93 0,-1-6-37 15,-9-7-43-15,9 0-7 16,-12 1-3-16,-5 3 0 15,3 7 3-15,-7 0 1 16,-10 8-3-16,13 2-3 16,-15 6-6-16,-7 7-4 15,6 5 4-15,-15 4 5 16,11 7 8-16,10 3 2 16,9 6-3-16,4-3-5 0,7-3-9 15,2-4-3-15,8-10-3 16,-3-2-28-16,4-8-77 15,3-2-41-15,8-2-91 16,4-4-18-16,8 0-11 16,-2-2-4-16,-6 3 25 15,2 2 41-15,-14-3 93 16,1 5 70-16,-9-1 134 16,-6-5 45-16,-3 5 84 15,-5-7 19-15,-2 1 8 16,-4-4-8-16,-5-1-36 15,-2 1-20-15,-5 0-49 16,-1 4-28-16,0 5-45 16,1 0-20-16,3 5-25 15,0 5-3-15,4 4-8 16,3 2-4-16,2 6-4 16,3 2-2-16,2 4 2 0,1-3 1 15,5-1 1-15,3-7 0 16,3-6 1-16,1 5 1 15,5-9 1-15,2 1-2 16,0-3 1-16,2-4-2 16,1-4 0-16,-2 3 1 15,1-3 2-15,-3-5-2 0,2-4-7 16,-1-3-4-16,-6-6-2 16,2 2 1-16,-13-7 10 15,-3 0 4-15,-7-6 2 16,-5-5 0-16,-1-5-6 15,1-1-1-15,10 14 2 16,0 9 3-16,3 15 11 16,1 8 1-16,-4 2-4 15,1 4 0-15,1-6-2 16,0 14 1-16,1 14 2 16,8 50 0-16,-3-32 3 15,4 2 0-15,0-3-1 16,2-6-3-16,10-9-6 15,-7-9-2-15,10-4-11 16,-4-1-34-16,-7-9-132 0,5-2-95 16,-6-9 156-16</inkml:trace>
  <inkml:trace contextRef="#ctx0" brushRef="#br0" timeOffset="-195622.28">28989 15245 1040 0,'-9'4'555'0,"8"-4"-64"0,0 0-290 16,0 0-11-16,1 0-77 15,2 0-50-15,23-8-41 16,31-18-8-16,-30-1-6 16,2 1-1-16,-8 2-4 15,-2-1 2-15,-11 7 5 16,-7 5 3-16,-8 4 3 15,-4 4 0-15,-9 7-4 16,-2 6-1-16,0 8 7 16,1 6 2-16,5 3-1 15,3 0-3-15,7 0-10 16,4-2-2-16,6-5-3 16,4-1-3-16,9-7-6 15,4 5-19-15,7-9-62 16,6-4-36-16,9-2-57 0,6-7-17 15,6-9-8-15,2-1 10 16,-4-6 38-16,-6-2 35 16,-12 1 84-16,-10 0 40 15,-17 5 101-15,-6 4 38 16,-15 4 55-16,-1 4 21 16,-7 6-16-16,-1 4-15 15,2 10-45-15,6 7-29 0,4 3-53 16,-1 1-24-16,6-1-21 15,4-4-7-15,6-7-6 16,4-2-2-16,9-6-2 16,-9-1 0-16,3-5-2 15,4-5-1-15,1-7-6 16,1-4-6-16,-2-2-12 16,0-2-6-16,-15-6-4 15,4-3 1-15,-4-13-6 16,-2-4 4-16,9 0 14 15,-5 4 9-15,7 14 32 16,-1 11 13-16,-4 11 23 16,-1 7 12-16,-1 16 5 15,-3 5-3-15,-4 18-6 16,0 8-6-16,-6 8-3 16,5 2-4-16,8-3-18 0,-6-11-11 15,15-8-18-15,4-4-7 16,0-11-81-16,9-1-56 15,-4-7-158-15,-2-3-108 16,2 0 261-16</inkml:trace>
  <inkml:trace contextRef="#ctx0" brushRef="#br0" timeOffset="-188399.66">30192 15504 429 0,'0'-1'314'15,"2"-6"0"-15,1-1-68 16,-1 2-26-16,0-1-43 0,-1 2-17 16,-1 1-29-16,0 2-13 15,0 1-26-15,0 0-13 16,0 0-19-16,3 1-9 15,4 4-12-15,-1 17-6 16,32 36-6-16,-28-25-4 16,-1-4-5-16,2 0-2 15,-2-5-7-15,2-4 0 16,-2-6-1-16,-6-4 0 0,-1-4-32 16,-3-4-35-16,-4-6-80 15,4-1-64-15,-1-8-191 16,-1-5 250-16</inkml:trace>
  <inkml:trace contextRef="#ctx0" brushRef="#br0" timeOffset="-187993.69">30206 15439 603 0,'-3'-3'196'0,"0"-3"-19"16,-4-1 214-16,5 4-179 15,0 2-4-15,2 1-47 16,0-1-28-16,0 0-40 15,0 0-14-15,10-1-26 16,11 0-12-16,31-1-21 16,-26 2-6-16,2-1-6 0,-1 0-2 15,-2 0-3-15,-2 0 1 16,2 1-2-16,2-2 1 16,-2 6 0-16,0 1 0 15,-7 5 1-15,-5 1-3 16,-7 2 28-16,-3 2 13 15,-6 4 22-15,-1 5 8 16,-4 2-13-16,0-1-10 0,1-3-17 16,1-1-6-16,2 0-13 15,1 0-3-15,2-2-5 16,1 1-3-16,2-6-2 16,4 1-1-16,0-6-10 15,-3-4-29-15,2-4-61 16,-4 0-38-16,-1-1-82 15,0 0-33-15,0 0-101 16,0 0-72-16,-1 0 271 16</inkml:trace>
  <inkml:trace contextRef="#ctx0" brushRef="#br0" timeOffset="-187763.21">30460 15671 644 0,'-77'-17'353'0,"57"11"-47"15,-2 2-35-15,0 3-46 16,11 1-16-16,1 2-39 15,8 2-22-15,2 1-37 0,3-1-12 16,11 0-12-16,0 0-2 16,14-4-5-16,1-2-10 15,-4-4-24-15,2-2-10 16,-5 2-14-16,-2 0-7 16,-3 5-9-16,-5 1-31 15,-4 1-107-15,-1 2-66 16,-7-1-74-16,3 2 144 15</inkml:trace>
  <inkml:trace contextRef="#ctx0" brushRef="#br0" timeOffset="-128104.84">1554 14311 381 0,'-30'10'261'16,"28"-10"-23"-16,-2 0-29 16,-2 1-22-16,5-1-41 15,0 0-19-15,0-1-27 16,0 0-13-16,0 1-19 16,0-1-8-1,-1 1-17-15,1 0-9 0,0 0-9 16,1 0-4-16,0 0-3 0,0 0 0 15,0 0-1-15,0 0-1 16,0 0 0-16,0 0-2 16,0 0-2-16,0 0 1 15,0-1-2-15,0 1 0 16,4 0 1-16,-4 0-1 16,2 0 1-16,3-1 0 15,-5 0-1-15,6 0 1 0,-3 0-2 16,6-1 0-16,1 1 0 15,2 1-1-15,25 3-2 16,-30-1 0-16,2-1-1 16,-7-1 0-16,6 0 1 15,2 1-1-15,-1 2 0 16,1-3 0-16,-2 0-2 16,-1-3 2-16,-1 1 0 15,2 2-1-15,0-1 1 16,-1 0-1-16,2-1 1 15,-1 2-1-15,-2 0 0 16,1-2 1-16,-2 1-1 16,1-2 1-16,1 3 0 15,-1 0-1-15,1 0 2 16,1 3 0-16,-1-3 1 16,2 0 1-16,-3 0 1 15,1-1-1-15,-1 1 0 0,-1 0 0 16,-1-2-1-16,3 2-1 15,-1 0-1-15,2-1-1 16,2 0-1-16,1 0 0 16,2-1-1-16,3-1-1 15,-1 4 1-15,3 1-1 16,-4 1 1-16,1 0 0 0,-1-2 0 16,0 1 0-16,3 0-1 15,-4-2 1-15,1 0-1 16,-2-3-1-16,3 0 1 15,4 1 0-15,5-1 1 16,-1 1 0-16,1 0 0 16,-1-1 0-16,-1 0 2 15,1 3 2-15,-2-3 3 16,-1 3 3-16,-4-1 5 16,-2 0 1-16,-2 0 5 15,-2-1 1-15,-3 1 3 16,-1-1 1-16,0 2-2 15,-2-2 0-15,2 1-7 16,-2 0-3-16,1 0-5 16,2 1-1-16,-2-1-2 15,2 1-1-15,-2 0-2 0,0-1-2 16,-2 1 1-16,-3-1-1 16,0 0 3-16,0 1-1 15,0 0 1-15,0 0 1 16,-1 0-13-16,0-1-31 15,0 0-78-15,0 0-43 16,-10-2-97-16,-2 1-59 16,-22-13 207-16</inkml:trace>
  <inkml:trace contextRef="#ctx0" brushRef="#br0" timeOffset="-125685.03">1922 13699 360 0,'0'-1'230'16,"-2"0"-41"-16,1 0 19 16,1 0-7-16,0 0-30 15,0 0-17-15,0 0-26 16,0 0-11-16,0-1-16 0,0 2-8 16,0 0-16-16,0 2-5 15,3 23-12-15,3 31-6 16,-6-27-13-16,6 2-5 15,1-3-7-15,-6-5-3 16,4-2-4-16,-5-2-2 16,0-8-4-16,3 2-2 15,-4-6-3-15,1-1-1 0,1-3-2 16,-3-4-1-16,2 1-2 16,0 0-2-16,0-1-2 15,0 1-1-15,0 0 0 16,0 0 0-16,0 0-1 15,0 0-2-15,0 0-1 16,0 0-7-16,0 0-45 16,0-1-21-16,0 0-30 15,0 0-4-15,0 0 23 16,0-1 6-16,0 1-33 16,0 0-57-16,0-3 112 15</inkml:trace>
  <inkml:trace contextRef="#ctx0" brushRef="#br0" timeOffset="-120412.27">2266 14734 350 0,'-1'0'211'0,"-2"1"7"16,-2 1-50-16,-2 0-13 16,-1 0-19-16,2-2-29 15,0 0-9-15,4 0-8 16,0-2-3-16,1 2-3 16,0 0-7-16,0 0-20 15,0 0-9-15,-1 0-17 16,1 0-5-16,0 0-6 15,0 0-2-15,0 0 0 16,0 0 1-16,0 0 3 16,0 0 1-16,1 0 0 15,0 0 0-15,0 0-4 16,0 0-1-16,0 0-4 0,0 0-1 16,3 0-2-16,5 0-1 15,1 0-1-15,-1 0-1 16,2 0-1-16,27 5 0 15,-26-5 0-15,0-1-1 16,5 2 0-16,-2-2 0 16,6 1-1-16,1 0 0 15,-1 0 0-15,0 1 0 0,-2 0 0 16,2 3-1-16,-3-3-1 16,-3-1 1-16,-1 0-1 15,-4-3 0-15,10 3 0 16,2 1-1-16,-4-1 1 15,8 0 0-15,-8 1-1 16,2-1 1-16,2 0 0 16,-2 0 0-16,1 0 0 15,0 0-1-15,1 0 2 16,-2 0-1-16,0-1 2 16,1 0 1-16,-1-1 3 15,-1 2 3-15,2-1 3 16,-1 2 0-16,-2-1 0 15,5-1-2-15,-8 1-2 0,1-1 0 16,2 1-1-16,-5 0-1 16,1-1-1-16,-1-2-1 15,-2 1-1-15,2-1 0 16,-5 1-1-16,7 2 0 16,-1-1 0-16,-4 1 1 15,4 0 0-15,-3-3 0 16,0 3 2-16,6-2-1 15,-3 2 1-15,0-1-2 16,0 0-1-16,-1-1 0 0,2 2-2 16,3 0 0-16,-2-1 0 15,3 0 0-15,-3 2-1 16,-1-1 2-16,-1 0-1 16,1 2 0-16,1-2 1 15,-1 1 0-15,4 0 0 16,-2-1 1-16,4-2 1 15,1 2 0-15,-2-1 1 16,0 0 0-16,0 2 0 16,-6-1-1-16,0 0 0 15,4 3-1-15,-8-2 1 16,5 1 0-16,2 0 1 16,-3-2 2-16,2-2 0 15,-4-1 0-15,2 1 0 0,-1 1 0 16,1-1 0-1,3 2-1-15,-5-2 2 0,-4-1 0 16,-1 2 1-16,-3 0 1 16,-3 1-1-1,0 0 0-15,0 0-1 0,0 0-1 16,0 0 0-16,0 0 0 16,0 0 0-16,0 0-18 0,-1 0-132 15,0 0-104 1,0-1 143-16</inkml:trace>
  <inkml:trace contextRef="#ctx0" brushRef="#br0" timeOffset="-119333.99">2980 14428 459 0,'-6'-4'307'15,"1"1"-38"-15,-1-3-33 16,3 4-23-16,-3-2-49 16,2 0-15-16,-1 2-36 15,4 1-18-15,0 0-34 16,0 0-16-16,0 0-24 15,0 0-6-15,1 0-6 16,0 1 0-16,7 0-2 16,9 4-1-16,24 14 1 15,-29-12 0-15,-5 1 0 16,0 2 1-16,0 1 1 16,-5 1 2-16,2 5 6 15,-6-2 0-15,-5 0 2 16,-4 4-2-16,-2-4-2 15,3 0-1-15,-3-4-2 0,8-3-3 16,-4-3-2-16,3-2-2 16,5 0-6-16,2 1-1 15,9-3 1-15,5 1 0 16,-1-1 3-16,2 0 4 16,-3-4 9-16,0 3 7 15,5-1 15-15,-4 1 4 16,3 0-2-16,1 1-6 0,-8-1-13 15,-2 0-6-15,-6 1-2 16,3-1-1 0,-5 0-35-16,1 1-54 0,0 0-173 15,0 0 158-15</inkml:trace>
  <inkml:trace contextRef="#ctx0" brushRef="#br0" timeOffset="-3364.61">3529 10876 490 0,'-14'0'292'15,"1"0"-36"-15,6 0-82 16,-2 0 13-16,2 0-42 15,3 0-22-15,4 1-43 16,-1-2-21-16,1 1-29 16,0 0-6-16,0 0-10 0,0 0-2 15,2-2-2-15,17 1 1 16,29-2-1-16,-14 1-1 16,5-1 0-16,5-1-2 15,13 4-1-15,7 0-1 16,10 6-3-16,3-1 1 15,5 2 1-15,1-1 2 16,5 0 4-16,16 0 1 16,2 0 3-16,6-1 1 0,6 1-3 15,3 0-1-15,5-1 2 16,2-1-1-16,3 1 6 16,0-2 0-16,-1-1 5 15,3 0 4-15,4-1 5 16,-5 5 2-16,0-4-1 15,-3 1 0-15,-3-3-4 16,-5-1-1-16,-7 0-4 16,-4 1-1-16,-14 2-5 15,0 2 0-15,-3 2 0 16,-4-3-1-16,-14 1 4 16,-17-2 0-16,-14-2-1 15,-6 0-1-15,-12 0-2 16,-2 1 0-16,-12-1 0 15,-4 1-1-15,-6 0-59 16,-3-1-58-16,-3 0-261 16,2 0 230-16</inkml:trace>
  <inkml:trace contextRef="#ctx0" brushRef="#br0" timeOffset="-2890.11">7224 11263 929 0,'-41'-38'379'0,"30"38"-186"16,1 1-44-16,0 2 0 16,0 8-17-16,0 2-60 15,-2 2-20-15,-3 2-28 0,4 1-5 16,3-3-8-16,6-1-3 15,5-1-7-15,5-1-3 16,3 1-1-16,4-1 1 16,13 1 1-16,-1-3 1 15,9 0 1-15,4-1 1 16,0-2 0-16,2-3-1 16,-6-2-17-16,-1 0-46 15,-17-2-211-15,-1-1 185 0</inkml:trace>
  <inkml:trace contextRef="#ctx0" brushRef="#br0" timeOffset="-2687.37">7346 11295 1006 0,'4'11'429'0,"3"9"-233"16,-3 4 1-16,-4 7-27 15,-4 7-33-15,-2 2-52 16,3 1-21-16,1-4-37 16,3-5-8-16,7-6-12 15,0-4-4-15,0-7-73 16,-4-4-60-16,-5-7-221 0,-3-9 213 16</inkml:trace>
  <inkml:trace contextRef="#ctx0" brushRef="#br0" timeOffset="-1590.94">4154 10144 699 0,'-62'29'362'15,"50"-29"-128"-15,1-1-47 16,0-2-9-16,4 1-47 15,5 2-23-15,6 2-45 16,7 2-16-16,9 1-14 16,7-5 3-16,10 3 5 15,6 0 1-15,11-2-2 16,5 7-1-16,4-8 1 16,-8 3 2-16,-10-3 7 15,-6-5 1-15,-18 6 0 16,5 0-3-16,-12 1-11 0,-4 1-4 15,-6-3-2-15,-4 1-1 16,-1 0-50-16,0-2-35 16,0 1-93-16,0 0-71 15,-4 0 141-15</inkml:trace>
  <inkml:trace contextRef="#ctx0" brushRef="#br0" timeOffset="-1131.29">4222 9568 852 0,'-2'1'381'0,"2"2"-210"16,0 1-9-16,0-4 13 16,0 0-41-16,1 8-20 0,2 19-43 15,6 31-18-15,-6-25-21 16,2 2-5-16,-1-6-9 16,1-3-4-16,0-7-3 15,-1-4-1-15,-2-9-6 16,-1 0-28-16,-1-3-75 15,0-1-62-15,0-2 90 16</inkml:trace>
  <inkml:trace contextRef="#ctx0" brushRef="#br0" timeOffset="-295.53">5270 10182 882 0,'-17'-1'387'0,"4"4"-191"16,1-5-5-16,5 2-29 15,1 7-23-15,5-6-50 16,4 4-21-16,15 0-26 16,8-2-5-16,20 6 7 15,7-3 5-15,0-2 10 16,-2 0 3-16,-7 1 3 15,0-2-1-15,-1 0-10 16,1 2-5-16,-9-5-11 16,-3 2-5-16,-9 2-11 15,-5-4-1-15,-8 3-2 16,-3 0 2-16,-10-3-24 16,-2 0-42-16,-5 0-117 0,-5 0-88 15,3-3 147-15</inkml:trace>
  <inkml:trace contextRef="#ctx0" brushRef="#br0" timeOffset="335.13">5456 9683 915 0,'-1'0'407'0,"-4"-4"-171"0,4-1-15 16,1 5-27-16,-4-3-30 15,4 3-75-15,0 0-27 16,0 0-44-16,0 0-7 16,9 1-4-16,1 0-1 15,5 3-3-15,28 13 0 16,-36-7-2-16,-1 5 1 15,-4 5 0-15,-8-6 1 16,-2 4 4-16,2-3 0 0,-11-3 3 16,4 1 0-1,1-3-1-15,-5-1 1 0,7-5-5 16,5 3-4-16,3-5-5 16,4-2-1-16,10 4 5 15,-3-1 6-15,7-1 18 16,4 2 7-16,1-4 12 15,2 0 2-15,-4-2-9 16,-3 0-7-16,-3 2-15 16,1 2-41-16,-1 1-131 15,-1 3-89-15,7 10 136 16</inkml:trace>
  <inkml:trace contextRef="#ctx0" brushRef="#br0" timeOffset="1111.37">6313 10265 892 0,'-12'0'387'0,"3"0"-183"16,4 1-31-16,4 0-14 16,2 4-37-16,-1-5-49 15,8 1-13-15,20 3-7 16,50 4 3-16,-27-2 7 15,1-4-3-15,-2 2 2 16,2-4 5-16,-3-3 10 16,-3 2 4-16,-5-2-8 0,-3-1-8 15,-10 3-25 1,-4-4-9-16,-10 5-12 0,-5-3-2 16,-8 3-2-16,-2 3-25 15,-12-3-100-15,-2 1-70 16,-5-2-220-16,-1-3 243 15</inkml:trace>
  <inkml:trace contextRef="#ctx0" brushRef="#br0" timeOffset="1827.91">6452 9591 904 0,'0'-5'387'16,"5"1"-200"-16,-3 1-7 16,-2 2-28-16,0 0-28 15,0 0-41-15,9 0-15 16,9 0-19-16,26 4-6 0,-29 0-15 15,5 2-6-15,-8 3-10 16,-2 0-3-16,-2 5 1 16,-5-1 2-16,-4 3 2 15,-2 0 1-15,-7 0 0 16,-7-1-1-16,4 0-1 16,-3-5-2-16,4-1-3 15,6 0 0-15,1-6-5 16,0-1-3-16,5-1-8 15,0-1-4-15,0 1-2 16,0 0 0-16,9 3 10 16,12 7 1-16,27 11 10 15,-25-12 7-15,-5-3 9 16,-2 3 5-16,-7 0 13 16,-3-1 7-16,-6 2 20 15,-2 0 6-15,-9-1-9 0,-2 0-9 16,-6-2-24-1,1-1-8-15,-1-3-8 0,2 0-2 16,-2 0-6-16,4-2-1 16,1-1-8-16,-1-1-7 15,9 2-54-15,6 0-41 16,0-1-107-16,0 0-74 16,0 0 177-16</inkml:trace>
  <inkml:trace contextRef="#ctx0" brushRef="#br0" timeOffset="75231.42">4059 14239 429 0,'-2'0'297'16,"-7"3"-6"-16,0 1-74 16,8-4-17-16,0 0-30 15,0 0-7-15,0 0-23 16,0 0-10-16,0 0-19 15,-1 0-11-15,1 0-23 16,0 0-10-16,0 0-22 16,0 0-9-16,0 0-5 15,0 0-1-15,1 0-1 16,0 0 0-16,0 0-3 16,0 0-1-16,0 0-1 15,8 2-2-15,10 1-1 0,29 6 0 16,-26-8-4-16,3-1 0 15,6 0-1-15,3 0-1 16,5-1-3-16,7 0-2 16,10 1-3-16,-4 0 0 15,-2 0-2-15,-1 1 2 16,-5 1 7-16,5 1 3 16,2 3 6-16,-1-2 2 15,-1-2-3-15,-3 2-2 0,1-2-4 16,-2-1-2-16,-7 4 4 15,-3-2 2-15,-9 0 5 16,-5-1 2-16,-13-2 2 16,-2 0 0-16,-2 1 2 15,-2 1 0-15,-1-2 2 16,0 0 0-16,-1 0-4 16,0-1-6-16,0 1-51 15,0 0-45-15,-8-1-121 16,-2 0-77-16,-8-1 166 15</inkml:trace>
  <inkml:trace contextRef="#ctx0" brushRef="#br0" timeOffset="75789.45">4523 13631 705 0,'0'-2'352'0,"-3"-1"-93"15,3 1-12-15,-1 1-25 16,0 1-31-16,0 0-59 16,-1 0-21-16,2 0-26 15,2 14-4-15,-1 11-9 16,0 29-5-16,-8-25-19 15,7 4-9-15,0-3-12 16,0-3-5-16,5-2-5 0,-5-2-3 16,5-2-1-16,-2-6-1 15,-2-3-1-15,4-4-1 16,-6-5-2-16,-2-2-1 16,3-3-3-16,0 2-4 15,0-1-28-15,0 0-24 16,0 0-60-16,0-9-35 15,0-4-57-15,7-28-24 0,-7 27-190 16,1 0 270-16</inkml:trace>
  <inkml:trace contextRef="#ctx0" brushRef="#br0" timeOffset="165810.03">3227 15184 398 0,'-1'0'219'0,"0"0"-35"0,-1 0-12 16,-3 2-26-16,1-1-13 15,0-1-21-15,2 0-10 16,0 0-18-16,1 0-9 16,0 0-17-16,0 0-8 15,0 0-17-15,-1 0-6 16,1 0-4-16,0 0-2 15,0 0 4-15,0 0 1 0,1-1 1 16,0 0 0-16,6 0-2 16,8-1-2-16,1 0-3 15,30-5 0-15,-28 3-1 16,4 0-1-16,1-3-1 16,1 1 0-16,-1 0-2 15,2 1 0-15,1 3-3 16,-6-1-1-16,5 2 0 15,-4-4-1-15,-2 1-3 16,4-2-1-16,2 2 0 16,3 2-2-16,-3 0 1 15,3 1 0-15,-4-1 1 16,-3 0-1-16,-3 0 1 16,1 0 0-16,-3 0 1 15,2-2 1-15,-1 1 0 16,-3-2 0-16,2 1 0 0,2 2-1 15,2-1 0-15,2 3-1 16,-1-2 0-16,-1 1-2 16,7 0-1-16,-6-1 0 15,2 0 0-15,-5 0 1 16,0 1 0-16,6-1 1 16,-5 0 1-16,8 1 1 15,-1-2 0-15,-7 1 1 0,8 0-2 16,-1 1 0-16,-4-2-1 15,1 1-1-15,0-1 0 16,0-1 0-16,0 1-2 16,1-1 1-16,2 1 0 15,3 1 0-15,-3-2 0 16,2 1-2-16,0 1 1 16,-5 0 0-16,2 0 0 15,-5-3 2-15,1 3-1 16,-3-1 2-16,4 1 1 15,0 0 0-15,0 0 1 16,2 0 0-16,-5 2-1 16,3 0 0-16,-2 1-1 15,0 2-2-15,1-1-1 0,3 2 0 16,0-4 0-16,1 1-1 16,4-1 1-16,3 0 0 15,4-1-1-15,2-1 0 16,-5 1 0-16,-1 0 1 15,-6-2-1-15,1 3 0 16,0 0 1-16,0-2 0 16,1 2 2-16,4 0 2 15,1 0 1-15,-1 0-1 16,3 1-2-16,-2-1 1 0,5 0-3 16,4 4 2-16,1-2 0 15,4 1-1-15,-6-1 1 16,-7-2-1-16,4 1 1 15,-5 0 1-15,4 1 2 16,7 1 1-16,-4-1 1 16,3 0-1-16,-2 0 1 15,1-1-1-15,4 2-1 16,-3-1 0-16,-3-1-2 16,-4 0 2-16,-8 0 2 15,-1 0 2-15,1 3 10 16,-3-3 1-16,-1-1 1 15,0 1 0-15,-3-1-8 16,3 2-2-16,-2 1-4 16,-3-2-1-16,-1 3 0 0,-1-3-1 15,0 0 0-15,2 0 0 16,-4 0 0-16,1 0 1 16,-3-1 1-16,-1 0 0 15,-2-1 2-15,-3 1-1 16,2-1 5-16,-5 0 2 15,3 1-1-15,-4-1 1 16,-2 1-7-16,0 0-2 0,0 0-1 16,0 0 0-16,0 0 1 15,0 0-44-15,0 0-169 16,-1 0-179-16,0 0 225 16</inkml:trace>
  <inkml:trace contextRef="#ctx0" brushRef="#br0" timeOffset="168848.13">6790 15034 412 0,'-2'-1'250'16,"1"0"1"-16,-1-3-9 15,0 1-24-15,-1-3-17 16,-1 0-37-16,2 3-15 16,0-2-33-16,1 3-11 15,0 0-28-15,0 1-16 16,0 0-28-16,0 0-13 0,-1 0-18 15,2 0-2-15,0 0-2 16,10-5 0-16,10 2-1 16,29 6 2-16,-24 7 0 15,-5-2 1-15,0 3 0 16,-3-1 1-16,-3 0 2 16,-5 1 0-16,-4-1 5 15,-5 2 3-15,-12 1 5 16,7 3 2-16,-11 0 0 15,-2-1-1-15,6-3-2 16,-8 0-1-16,5-3-1 16,0-2 1-16,-3-1-2 15,4-2 1-15,3-2-4 16,3 0-2-16,2 0-5 16,3 1-3-16,3 0-12 0,0-2-4 15,0 0-4-15,0 0 2 16,17 3 8-16,35 10 3 15,-22-4 6-15,0 2 1 16,-9 0 4-16,4-2 6 16,-13 2 2-16,-3-2 2 15,0 0 10-15,-5 2 3 16,-3-2 18-16,-1-2 11 16,-3 8 6-16,-6-6 0 0,-4 2-8 15,-4 0-7-15,-6-7-11 16,6 1-3-16,-6-3-8 15,0-2-3-15,0 4-6 16,-1-4-3-16,6-2-4 16,2 2-1-16,6-2-7 15,1-2-2-15,5 2-12 16,2-3-10-16,3 4-13 16,-1 0-36-16,0 0-74 15,0 0-42-15,6-2-128 16,5-1-91-16,-2 2 267 15</inkml:trace>
  <inkml:trace contextRef="#ctx0" brushRef="#br0" timeOffset="185908.14">6580 13856 530 0,'-37'43'274'0,"30"-37"-76"16,2-3-9-16,-1 2-36 15,2-3-26-15,-2-2-43 16,5 1-14-16,1-2-19 16,0 0-6-16,0 0-6 15,5-3-4-15,8-1-15 16,32-51-6-16,-19 17-7 16,4-5-3-16,2-3-2 15,1 2 2-15,-4 3-1 16,0 4 2-16,-1 10 0 15,-3 4 0-15,-6 6 1 0,-4 7 1 16,-8 4 2-16,-4 5 3 16,-5 4-29-16,-6 3-64 15,-10 9 55-15</inkml:trace>
  <inkml:trace contextRef="#ctx0" brushRef="#br0" timeOffset="186190.89">6607 13984 844 0,'1'0'369'16,"0"-4"-204"-16,7-5-18 16,-1-4 12-16,7-4-47 15,5 0-27-15,4-6-45 16,6-5-11-16,2-6-13 15,2-1-2-15,2 3-3 16,-4 1-1-16,-7 8-2 16,1 4 0-16,-10 8-1 15,-3 1 0-15,-8 5-18 16,-6 1-37-16,-9 1-155 16,-4 2-159-16,0 2 220 15</inkml:trace>
  <inkml:trace contextRef="#ctx0" brushRef="#br0" timeOffset="186564.45">6666 13373 890 0,'-9'3'366'0,"4"-7"-191"16,1 1-39-16,3 2-12 15,2-4-24-15,-1 4-55 16,0 0-22-16,2 0-19 16,18-1-3-16,34-1 0 15,-22 3 0-15,8 0-1 16,0 3 0-16,-1 1 0 16,-3-1 1-16,-4 8 1 15,-9 4 4-15,-10 8 12 16,0 7 7-16,-9 11 7 15,0 7 0-15,-2 5-7 16,-6 2-4-16,6 0-3 16,-1-6-2-16,1-12-3 15,4-6-2-15,-9-13-6 16,2-5-1-16,1-9-63 0,2-3-73 16,3-12 84-16</inkml:trace>
  <inkml:trace contextRef="#ctx0" brushRef="#br0" timeOffset="187541.81">7156 12368 678 0,'-36'10'323'16,"27"-9"-106"-16,-2-1-7 15,2 0-24-15,1 0-25 16,0 0-44-16,4 0-20 0,4 1-29 15,-2-1-11-15,2 0-24 16,0 0-10-16,0-1-15 16,0 1-3-16,0-1-1 15,5 1 1-15,17 0-1 16,34 0 2-16,-21 0 3 16,6 1 2-16,9 1 0 15,0 0-1-15,8 0 0 16,-2-1 0-16,-3-1 3 15,-1 0 4-15,-1-1 6 16,-2-1 4-16,-1 2 7 16,-2 0 1-16,-2 1 1 15,-3-1-1-15,-2 0 1 16,-9 0-2-16,-10 1 5 16,0-1 2-16,-15 3 2 15,-1-3 1-15,-1 0 10 0,-3 0 4 16,0 0-1-16,-1 0-3 15,0 0-18-15,0 0-11 16,-1 0-16-16,1-2-27 16,0 1-104-16,-7 0-71 15,6 0-224 1,1 0 252-16</inkml:trace>
  <inkml:trace contextRef="#ctx0" brushRef="#br0" timeOffset="189695.99">8538 13088 776 0,'-12'-2'342'15,"8"-1"-163"-15,-2-2 11 16,0 4-14-16,8 1-21 16,-2-1-35-16,0 0-21 15,0 0-24-15,-1 0-11 16,0 1-20-16,0 0-10 15,-1 0-20-15,1 0-6 16,1 0-6-16,0 0-1 0,0 0 1 16,12 2 1-16,5-1 0 15,29-2 2-15,-20-3 1 16,-1-2 2-16,5-4 4 16,3 5 2-16,1-3 3 15,4 2 2-15,6 0 3 16,9 0-1-16,-6 2-2 15,2-2-3-15,-3 3-6 16,-5 3-3-16,13 0 1 16,-4 2 4-16,7 0 5 15,-3-2 3-15,9 3-2 16,-5-2-3-16,5 4-5 16,-5-1 0-16,-5-1 4 15,10 2 1-15,-4-2 0 16,5 0 0-16,3 1-4 15,-1 0-2-15,-5 0 0 0,-1-4-1 16,-11 4 2-16,0 0 0 16,1-1 3-16,-1 6 2 15,-4-6 1-15,3 2 1 16,-3-2 0-16,-3-1-1 16,-9 0 0-16,-18-2-1 31,-7 0 1-31,1 0 1 0,12 3 1 0,-6-2 1 0,-1 2-4 15,-10-1-1-15,-4 0-2 16,1 2 0-16,-1-4 0 16,0 0 1-16,0 0-66 15,-1 0-67-15,-1 0-180 16,0 0-224-16,-27 6 333 16</inkml:trace>
  <inkml:trace contextRef="#ctx0" brushRef="#br0" timeOffset="190304.9">7468 11990 952 0,'0'8'404'0,"0"-7"-194"15,-2 1-43-15,3-1-6 16,-1-1-23-16,0 0-42 16,0 0-14-16,0 0-22 15,1 9-4-15,3 14-11 16,4 29-7-16,-5-27-15 15,-2-2-7-15,2-5-8 16,2 2 0-16,1-5-3 16,1-4 0-16,-7-4-35 15,1-4-36-15,-4-2-92 16,2-1-84-16,1 0 151 16</inkml:trace>
  <inkml:trace contextRef="#ctx0" brushRef="#br0" timeOffset="191133.13">9286 13296 796 0,'31'-2'411'16,"-31"-2"-44"-16,0 3-200 15,1-2 12-15,-1 3-14 16,0 0-25-16,0 0-42 15,0 4-12-15,1 24-16 16,1 32-10-16,-3-24-17 16,2 0-11-16,2-6-16 15,2 1-3-15,0-3-3 16,-1 0-1-16,-2-7-1 16,0-4 0-16,-2-6-2 0,-1-5-1 15,1-2-40-15,-3-4-42 16,2-1-126-16,0 0-83 15,0 0 174-15</inkml:trace>
  <inkml:trace contextRef="#ctx0" brushRef="#br0" timeOffset="192536.96">7673 12745 549 0,'-2'-2'299'0,"0"1"-55"16,-2-1-5-16,0 0-39 15,1 0-21-15,1 1-41 16,1 0-18-16,-1-1-38 16,1 1-18-16,0 0-27 15,0 0-10-15,0 0-8 16,0 0-1-16,1 0-2 16,0 1 1-16,1 0 0 15,11 0 2-15,2 1 6 0,31 6 0 16,-25-7 2-16,1 1 0 15,0-1 1-15,-2 0-1 16,1 0-1-16,0 0-1 16,-2 0-1-16,1-1 0 15,1-2 1-15,3 2-1 16,3-2-6-16,-5-1-3 16,-2 3-5-16,3-1-2 0,-1 2 0 15,11-1 0-15,2-1 2 16,1 0 2-16,1 0 4 15,-4 0 1-15,-1 2 1 16,-1 0-1-16,1 3-4 16,-2-1 0-16,2 2-2 15,4-1-2-15,-6-2-2 16,-1-1-1-16,-2 0-1 16,-4-2 0-16,2 2 0 15,0-2 2-15,1 0 5 16,-1 1 3-16,-2 0 8 15,2 1 2-15,-2 2 0 16,-1 0 0-16,2 0-4 16,0-2-1-16,1 0-1 15,4 0 0-15,-1-2-1 16,-1 0 1-16,2 1-2 0,-2 0 0 16,-13-1 1-16,1 2 0 15,-8-1 3-15,-7 1 4 16,2 0 5-16,-2 0-1 15,0 0-52-15,-6 0-46 16,-14 0-105-16,-24 1-50 16,33 0-96-16,2 1-54 0,3 4 245 15</inkml:trace>
  <inkml:trace contextRef="#ctx0" brushRef="#br0" timeOffset="193639.14">8309 12463 554 0,'-1'-1'302'0,"0"0"-51"16,0 0-14-16,0 0-45 15,0 0-22-15,0 0-43 16,0-1-19-16,0 1-24 16,-1 0-8-16,2 0-16 15,0 0-4-15,21-11-12 16,25-3-4-16,-23 20-15 0,-3 3-6 16,-7 3-7-16,2 1-3 15,-11 1 0-15,-2 1 0 16,-4 0 6-16,-3 3 2 15,-3-1 7-15,0 1 0 16,-5-5-2-16,-5-1-2 16,-4-7-7-16,1 3 0 15,6-5-5-15,6-2 0 16,12 6-4-16,0-7 1 0,10 2 2 16,0-1 1-16,13-2 5 15,1-1 2-15,0-4 4 16,-3 2-1-16,-5-2-4 15,-2 7-3-15,-4 0-95 16,5 0-82-16,4 7 103 16</inkml:trace>
  <inkml:trace contextRef="#ctx0" brushRef="#br0" timeOffset="194762.17">9229 12313 371 0,'-1'0'200'16,"0"0"-25"-16,0 0-77 16,0 0-5-16,0 0-3 15,-1 0-3-15,0 0-6 16,0 0 6-16,0 0 15 15,0 0 6-15,1 0 7 16,-1 0 0-16,1 0-1 16,0 0 0-16,0 0-4 15,0 0-4-15,0 0-4 16,0 0-6-16,0 0-18 16,-1 0-10-16,-3 0-19 15,0 0-7-15,1 0-9 0,0 0-3 16,2 0-8-16,0 0-5 15,1 0-5-15,0 0-4 16,-1 0-4-16,1 0 0 16,0 0 1-16,0 0 1 15,0 0 4-15,1 0 2 16,6 0 1-16,20 2 1 0,38 2-2 16,-20-7-3-16,7 0-2 15,-2-1-1-15,6-2-2 16,-3-1 4-16,4-1 12 15,3 2 6-15,-3 2 13 16,5 2 0-16,-1 1 0 16,-4 0-3-16,-9 0-3 15,-7 0-2-15,-24 1-3 16,-5 1-3-16,-5 2-4 16,-5 0 0-16,4 0 0 15,-4 2-1-15,-4-3-1 16,0 0-14-16,2-2-70 15,0-1-45-15,-1 0-99 16,1 0-47-16,-5 0-124 16,-2-1 233-16</inkml:trace>
  <inkml:trace contextRef="#ctx0" brushRef="#br0" timeOffset="195335.08">9533 11785 969 0,'-8'-7'426'0,"5"5"-182"15,-2-2-38-15,5 4-31 16,0-1-30-16,0 0-67 16,0 1-21-16,13 1-25 15,8 2-7-15,30 7-9 16,-24-3-3-16,-5 4-4 15,-3-1-1-15,-8 3 0 0,-2 2 2 16,-9 0 2-16,-7 4 2 16,-5 3 1-16,-5 1 1 15,-4-2-1-15,-2-2 0 16,1-5-1-16,5-2 0 16,-3-5 0-16,12 0 0 15,4-3 4-15,3-4 0 16,11 0 7-16,-1 0 6 15,17-3 13-15,1 3 6 16,7-3 9-16,-2 1-1 0,-4 0-11 16,-3-1-6-16,-4 4-18 15,-2-1-8-15,-8 1-37 16,-3 2-51-16,-3-2-125 16,-4 3-76-16,-5 7 159 15</inkml:trace>
  <inkml:trace contextRef="#ctx0" brushRef="#br0" timeOffset="199437.05">9399 11335 724 0,'3'0'286'0,"-2"-1"-161"16,0 1 15-16,-2-1 20 15,0 0-23-15,0 0-49 16,0 0-16-16,-6-1-11 16,-7-4-1-16,-30-9-4 15,22 9-7-15,-1 4-16 16,-4 2-5-16,-5 1-8 16,0 4-3-16,-2 0-6 0,-1 1-2 15,-3 1-3 1,2 1-2-16,-2 0-2 0,11-1-1 15,1 2 1-15,-5 0 0 16,4 0 0-16,-11-1 1 16,-1 1 1-16,6 1-1 15,-7 2 1-15,1-1-1 0,1 1 0 16,0 1-2-16,1-2 1 16,5 0 0-16,6 0 0 15,-2-1 2-15,8-4 1 16,-4 3 2-16,0-6 2 15,2 2 1-15,-6-1 2 16,1 1 1-16,-10 3-1 16,1 0 2-16,2 3-2 15,-1 4-3-15,6 0-2 16,1-4-3-16,4-3-1 16,2-1-1-16,2-3-1 15,1 3 1-15,2-2-1 16,3 2 1-16,-1-2 0 15,3 1-1 1,1-1 1-16,-4 7-1 0,-6-5 0 16,-1-2 2-16,5-4 2 15,0-1 1-15,-10 0 2 0,3 2 1 16,-7-1-1-16,-6 2-1 16,3 0-2-16,4-3-1 15,5 8-2-15,-2-5-1 16,3-1 1-16,-1 4 0 15,-2-7 1-15,3-1 1 0,-4 0-1 16,2 1 1-16,-3-1-1 16,1 5-1-16,2 2 1 15,-5-2-1-15,1 7 0 16,1-3 1-16,-2 1-2 16,4 0 0-16,0 0 0 15,3 0-1-15,1 1 0 16,-1 3 0-16,0 2 0 15,0 2-1-15,-1-2 0 16,3 2-1-16,-2 2-1 16,2 1 1-16,1 2-2 15,-1 0 1-15,2 2 0 16,-1-1 1-16,0-4 2 16,-3 4 0-16,0 1 0 15,-5-2 0-15,0 4-2 16,-1-4-2-16,5-2-1 15,5 5-2-15,6-1-2 16,4-1-1-16,3 5-1 0,1-1 0 16,-1-1 1-16,3 3 0 15,3 1 2-15,1-1-1 16,1 4 3-16,2-1 1 16,0 0-1-16,3 3 0 15,3-1 0-15,1 5 0 16,4 7 2-16,3 1 1 0,7 9-2 15,-1-4 0 1,7-1 1-16,0 0 0 0,-10-2 2 16,7-4 1-16,-9-6 1 15,-2-3 0-15,9-1 0 16,-9 0 0-16,5 1 0 16,1-3-1-16,-2-2-1 15,5-3 1-15,2-3 2 16,2-1 0-16,-1-2 2 15,4 0 1-15,-4 1-1 16,8 2 2-16,7-1-1 16,-1 0-1-16,7 0-1 15,-10-2-1-15,-2-1 1 16,4 1 0-16,-3-2 4 16,3 2 0-16,4 0 1 15,-6 6 0-15,7 3-2 16,2 0-1-16,2 2 0 0,-5-2 0 15,-3-1 0-15,-6-1 0 16,4-3-2-16,5 1 1 16,-5-2 1-16,6 0 1 15,-5-3 5-15,0-1 0 16,6-1 2-16,1-1 0 0,-1-1-4 16,1-2-1-16,-4-3-2 15,0 3-1-15,1-5 0 16,0 2-1-16,3 0 0 15,2-3 1-15,1 5 0 16,3-3-1-16,1 3 0 16,-1-1 0-16,-3 1-1 15,-10 1 0-15,1 1 0 16,-2-1 0-16,2-3 1 16,4-1 1-16,-2-4 3 15,1-4-1-15,6-1 3 16,-2-1-1-16,-5-1 0 15,0 2-2-15,-16 1-1 16,1-1-1-16,-2 2-2 16,2 1 1-16,4-2-1 15,-3-1-1-15,4-2 2 0,-4-1-1 16,-2-3 0-16,3-3 0 16,3 2 0-16,-2-3-1 15,0 0 1-15,6 2-1 16,-9-2 1-16,2 3 0 15,-9 0-1-15,-4-1 0 16,0 0 0-16,4 2 1 16,6-3 0-16,-1-2 0 15,1 0 1-15,-3 1 0 0,1-2 1 16,0-1-1-16,0 3 0 16,2 0-1-16,-2-5 0 15,0 0 0-15,7-1 2 16,1 0-2-16,0 3-1 15,-5 1 1-15,-4-5-1 16,-2 3 2-16,-6-5 0 16,8 5 1-16,-4 0 4 15,-3-7 3-15,9 3 3 16,-8-7 2-16,2 0 1 16,0 2 0-16,-1 2 0 15,-3 0-2-15,2 1-3 16,-2 0-3-16,2 1-3 15,1-1-2-15,-1-2 0 0,2-1-1 16,2-3 0-16,0 1 0 16,3 2-1-16,2-2 1 15,-3 1 0-15,-6-1 1 16,-5-3 9-16,0 5 5 16,-1-9 7-16,3 2 1 15,-1-6-4-15,-4-6-4 16,2 8-6-16,2-3-1 15,-3 5-2-15,1-2 0 16,-4 2 1-16,-3 0 1 0,-3 0 1 16,-3-2-1-16,-6 1-1 15,-2-5 0-15,-1-7-2 16,1 1 0-16,-2-5-1 16,-4 1 0-16,3 2-2 15,-1 1 2-15,0 0-2 16,5 1 1-16,-10 4 0 15,2-4-1-15,-6-1 0 16,0 1 0-16,3-5-2 16,-9 0 1-16,0-1-1 15,-2-2-1-15,0 2 1 16,0 2-1-16,4 9 2 16,-2-2 0-16,-2 6 1 15,1 3-1-15,-3-5-1 16,-1 3 0-16,4-3 0 15,1-1 0-15,0 1 0 0,10-1-1 16,-13 2-1-16,2 2 2 16,-4 1 0-16,-8 1 0 15,10 5 1-15,-2 0-1 16,3 1 0-16,-1-1 0 16,-2 2-1-16,2-4-1 15,0 7 0-15,-1-2 0 0,2 3-1 16,2 3 1-16,-1 0 0 15,2 3 0-15,4 1 1 16,-6-2-2-16,0 2 1 16,-1 0 0-16,-8 1 0 15,8 2 0-15,-3 3-1 16,3 1 0-16,5 4 0 16,-2-1 0-16,4-2 3 15,3 1 0-15,1 0-1 16,0-3 1-16,0 2-1 15,-2-2-1-15,4 0 1 16,-7-2 0-16,5 4-1 16,4-1 0-16,1 0 0 15,2 1 0-15,-1-2-1 16,-1 2 0-16,-1 2 0 0,2-3 0 16,5 5 0-1,-7-1 0-15,4-1-1 0,2 1 0 16,-9-4 0-16,7 0 0 15,-1-3-1-15,3 5 0 16,5-1-2-16,-5 1-1 16,2 3-7-16,-4-3-8 15,2 3-51-15,6 1-34 16,1 4-120-16,-1 4-70 0,0 11 184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5:30:19.72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3689 4937 292 0,'-1'-1'212'16,"0"0"4"-16,-1 0-69 0,1-1-22 16,0 1-6-16,0 0 8 15,0 0 23-15,-1-2 6 16,-1-4-7-16,-1 1-12 15,-1-4-31-15,-21-29-12 16,15 24-25-16,2 3-10 16,-5-4-15-16,-8 0-2 15,3 4-1-15,-5 3 0 0,-2 9 3 16,9 8-3-16,-13 9-11 16,1 6-5-16,-4 7-9 15,1 5-3-15,9 3-2 16,4 3-3-16,13-3-5 15,5 1-3-15,11-3-8 16,2-5-3-16,11 6-2 16,2-3 3-16,7 0 2 15,-4-1 2-15,1-10 0 16,-5-6-12-16,4-9-89 16,12-6-67-16,-5-10 102 15</inkml:trace>
  <inkml:trace contextRef="#ctx0" brushRef="#br0" timeOffset="411.86">3522 5087 1057 0,'-13'2'483'16,"3"0"-228"-16,6 0-18 15,4 3-103-15,-2-2-34 16,2-3-51-16,0 0-12 15,0 0-7-15,16 6-1 16,35 10-6-16,-22-15-3 0,3-1-7 16,0-1-3-16,-3-2-4 15,1-1 0-15,-4 1-1 16,-2-1 0-16,-4-2 3 16,-5 6 2-16,-7-1 9 15,-3 1 11-15,-7 1 10 16,-6-4 1-16,-1 3-9 15,-2 0-11-15,0 4-16 16,2 13-5-16,2-1 1 16,3 9 2-16,3 6 6 15,1-6 5-15,1 7-1 16,4-5-2-16,2-1-5 16,0-5-3-16,-1-5-3 15,1-4-3-15,-3-5-53 0,2-2-63 16,0-5-170-16,3-1-209 15,0-8 313-15</inkml:trace>
  <inkml:trace contextRef="#ctx0" brushRef="#br0" timeOffset="800.48">3938 5139 966 0,'5'2'494'0,"5"6"-174"15,-7 1-82-15,1 4-54 0,4 0-64 16,-6-1-31-16,7 4-44 16,-1-4-11-16,6 1-17 15,-1-1-7-15,9-6-4 16,1 0-3-16,0-7-2 16,3-6-1-16,-8-6 0 15,0-4 4-15,-7-4 10 16,-3 3 9-16,-8-4 15 15,-9-4 2-15,-6 6 2 16,-7-4-4-16,-2 14-10 16,0 10-5-16,-4-1-11 15,0 4-4-15,9 0-9 16,0 0-4-16,10 5-6 0,8 1-6 16,0-6-67-16,-1-2-43 15,5 3-103-15,-3-4-75 16,0 0 197-16</inkml:trace>
  <inkml:trace contextRef="#ctx0" brushRef="#br0" timeOffset="1270.77">4385 5157 668 0,'23'-8'370'0,"-11"4"-42"16,-9-9-21-16,2 4-71 15,2 4-29-15,-9-5-81 16,-1 3-26-16,-4-2-45 16,-12-5-11-16,1 9-10 15,2 5-3-15,-5 3-10 16,3 6-6-16,1 3-13 16,-2-4-3-16,7 9-4 15,2-2-1-15,8 6-1 16,1 0 1-16,3-1 2 15,4 0 3-15,1-7 2 16,3-2 1-16,1-5 2 16,1-4-2-16,6-4-2 15,4-2 0-15,1-13 0 0,6-3 0 16,-6-6 4-16,-7-3 1 16,0 8 2-16,-5 4 10 15,-3 6 21-15,-3 3 9 16,-5 2 18-16,0 6-1 15,-2 9-2-15,0 8-2 16,1 9-11-16,4 0-8 16,0-2-19-16,5 0-9 0,0-8-14 15,-1-6-5-15,3-1-57 16,-6-8-50-16,6-1-129 16,-4-5-94-16,5-4 209 15</inkml:trace>
  <inkml:trace contextRef="#ctx0" brushRef="#br0" timeOffset="1497.49">4702 4843 1053 0,'1'5'526'0,"2"15"-164"15,-2 3-13-15,-1 13-109 16,0 6-44-16,1 7-94 15,2-2-29-15,5 0-34 0,2 0-16 16,3-12-9-16,-1 0-5 16,-2-11-5-16,-2-3-1 15,-4-9-2-15,-1-3-1 16,-3-5-63-16,0-4-46 16,0-4-126-16,-1 3-90 15,0 0 207-15</inkml:trace>
  <inkml:trace contextRef="#ctx0" brushRef="#br0" timeOffset="1839.3">5281 5034 1512 0,'-1'0'608'16,"-4"2"-407"-16,3-2 6 15,1 0-107-15,0 0-33 16,0 0-61-16,0 0-10 16,0 0-2-16,1 0 11 15,0 0-137-15,0 2-107 16,8 1 151-16</inkml:trace>
  <inkml:trace contextRef="#ctx0" brushRef="#br0" timeOffset="2010.09">5265 5165 1078 0,'-3'2'488'0,"2"-2"-226"16,1 7-18-16,6-7-57 15,1 4-17-15,1-4-40 16,1-1-25-16,2 1-48 16,-2-3-24-16,6 2-37 15,-6-7-69-15,4-1-196 16,1 8 179-16</inkml:trace>
  <inkml:trace contextRef="#ctx0" brushRef="#br0" timeOffset="8748.67">6770 5113 576 0,'-1'-1'310'0,"0"0"-58"16,0 0-20-16,-1-1-42 15,1-6-19-15,0 5-28 16,0-2-11-16,0 3-20 15,1-1-14-15,0 2-24 16,0 0-13-16,0 0-12 16,0 1-2-16,9 3-4 15,3 25-3-15,27 36-9 16,-28-34-3-16,-2-1-6 16,-2-8-3-16,-1-5-2 15,-1-3-1-15,-5-8 5 16,0-3 1-16,-9-3 0 15,3-2-3-15,0-7-13 16,-1-5-6-16,5-5-6 0,0-1-1 16,4-5-1-16,2-1 0 15,9 5-1-15,4 5-1 16,0 5 1-16,6 9 0 16,-4-1 6-16,0 1 6 15,3 11 16-15,-7-2 3 16,-2 7 6-16,-2 5 0 15,1-1 2-15,-1 2 2 0,-7 3 5 16,-3 0-3-16,-3-3-8 16,2 2-5-16,0-6-10 15,4-5-5-15,-4-4-45 16,-5-4-67-16,5-5-151 16,0 2-111-16,0 0 218 15</inkml:trace>
  <inkml:trace contextRef="#ctx0" brushRef="#br0" timeOffset="9103.2">7166 5088 999 0,'0'10'480'0,"1"12"-191"16,1 1-5-16,2 2-88 15,0 4-35-15,5-2-60 16,2-3-27-16,4-4-38 0,-1-6-10 15,4-7-16-15,-1-3-6 16,4-10-4-16,1-4-1 16,0-8 3-16,-4-4 5 15,-7-3 5-15,-3 3 5 16,-15-4 6-16,-7 4-3 16,-6 1-5-16,-9-4-6 0,5 13-9 15,3 2-3-15,-1 10-9 16,4 8-2-16,0 8-6 15,1-2-2-15,9 10-16 16,3-9-37-16,8 1-101 16,7 3-59-16,4-12-217 15,2 1 279-15</inkml:trace>
  <inkml:trace contextRef="#ctx0" brushRef="#br0" timeOffset="9341.76">7483 4880 977 0,'-1'5'499'0,"6"9"-196"16,-3 9-57-16,6 8-39 15,-7 8-82-15,-1 2-29 16,4 3-49-16,5-5-15 15,11 0-19-15,2-3-7 16,3-11-6-16,0-2-5 16,-1-12-2-16,-2-3-39 15,-4-9-105-15,-7-9-81 16,-2 0 128-16</inkml:trace>
  <inkml:trace contextRef="#ctx0" brushRef="#br0" timeOffset="9530.87">7375 5006 1235 0,'4'8'551'15,"0"-5"-300"-15,13 1-42 16,3-2-33-16,3-2-57 16,1 0-28-16,-3-2-41 15,2 1-14-15,-1 1-20 16,2-1 5-16,2 0-135 15,2 0-99-15,5-7 134 16</inkml:trace>
  <inkml:trace contextRef="#ctx0" brushRef="#br0" timeOffset="12073.64">8936 5142 451 0,'-28'-34'305'15,"28"34"-39"-15,2-4-33 16,-2-1-24-16,-1 4-52 16,0 0-17-16,0 0-24 15,1 0-7-15,0-1-19 16,0 1-8-16,0 0-13 15,18 5-5-15,12 21-12 16,-26-3-5-16,-2 8-14 16,-9-2-7-16,7-1-9 15,0 0-3-15,0-8-2 16,-1-5 0-16,1-6 1 0,8-3 4 16,-12-5 1-16,8 0-1 15,-8-3-7-15,3 2-7 16,0 0-8-16,-1-8-5 15,-2-12-1-15,7-29 0 16,2 27 1-16,14 5 1 16,0 0 0-16,-3 7 1 15,5-1 11-15,-9-6 6 0,3 11 13 16,0-3 7-16,-3 8 4 16,-1-1 3-16,-4 2 8 15,-1 1 4-15,-4 1 3 16,3 14 5-16,-2-9-5 15,-1 3-4-15,-1 1-10 16,-3-10-7-16,2 4-10 16,0 2-6-16,0-6-4 15,0 0-3-15,0 0-1 16,0 0-2-16,0 0 0 16,0 0 1-16,0 0 0 15,0 0-1-15,0 0 1 16,0 0-2-16,0 0-1 15,0 0 0-15,0-1-1 16,0 0 0-16,0-1 0 16,0 1 0-16,0 0 1 15,0 1-1-15,0 0 1 0,0 0-1 16,0 0-2-16,0 0-2 16,1 9 0-16,4 13 0 15,3 6 2 1,-5-13 1-16,1-1-3 15,5 14-1-15,0-8-13 0,0-5-43 16,-4-14-101-16,0-2-62 16,0-2-186-16,4 3 251 0</inkml:trace>
  <inkml:trace contextRef="#ctx0" brushRef="#br0" timeOffset="12786.77">9285 5164 599 0,'0'-2'337'0,"0"1"-68"16,0 0-31-16,0 0-72 15,0 0-30-15,0 0-34 16,0 0-13-16,0 0-21 16,0 0-7-16,0 0-9 15,0-1-5-15,0 2-4 16,0 0-4-16,0 0 0 15,0 0-1-15,2 6-5 16,0 4-3-16,0 2-8 16,6 26-1-16,0-20-5 15,2-1 1-15,3 2-5 16,5-2-3-16,5-4-7 16,3-2-2-16,-1-8-2 15,-3-4 0-15,-5-10 2 16,3-3 4-16,-11-5 3 0,-2-4 3 15,-6 0 5-15,-4-4 4 16,2 3 12-16,-14-1 3 16,0 3 0-16,0 9-3 15,-14 1-10-15,7 8-7 16,-4 5-9-16,-4-7-4 16,14 12-9-16,3-2-5 0,3 5-7 15,7 11-4-15,1-9-74 16,1 1-41-16,4-4-121 15,5 1-206-15,-1 3 315 16</inkml:trace>
  <inkml:trace contextRef="#ctx0" brushRef="#br0" timeOffset="13237.38">9620 5096 1059 0,'-1'-3'484'0,"4"6"-214"0,5 8-40 15,-6-2-42 1,0 7-44-16,-2 0-51 0,0 0-16 16,0 5-33-16,-1 0-12 15,1 3-18-15,2-4-4 16,0-5-5-16,2-4-1 15,-2-7 1-15,0-2-1 16,-2-3-3-16,0 0-1 16,0-1-7-16,0 0-1 15,6-21-2-15,10-33 1 0,-6 30 3 16,3-3 2-16,-1 13 2 16,3 11 1-16,1-1 11 15,-1 11 10-15,-1-1 25 16,-1 0 12-16,-1 11 5 15,-2 3 2-15,0 7-11 16,-2 2-9-16,-4-2-14 16,1-2-11-16,-3-4-12 15,5-2-4-15,-7-6-75 16,0-7-80-16,1-5-166 16,-7-6 184-16</inkml:trace>
  <inkml:trace contextRef="#ctx0" brushRef="#br0" timeOffset="13428.21">9958 5180 1287 0,'5'1'616'0,"13"3"-325"16,-15-7-17-16,1-1-46 15,5 0-107-15,-2 3-34 16,11 1-41-16,-4-1-15 15,0 1-16-15,-6-7 0 0,-3 6-130 16,8 1-85-16,1-3 123 16</inkml:trace>
  <inkml:trace contextRef="#ctx0" brushRef="#br0" timeOffset="14083.67">10338 5135 845 0,'45'25'429'15,"-43"-25"-65"-15,-2-5-130 16,2-3 8-16,-6-2-34 16,7-2-63-16,4 6-23 15,-7-4-51-15,1 2-19 16,-9-3-19-16,-4 2-7 16,-5 1-6-16,-7 0 1 15,3 7-1-15,-2-2-2 16,8 15-5-16,-1 3-5 0,5 9-9 15,5 7-2-15,4 2-3 16,2 0 0-16,7 0 2 16,1-2 1-16,4-13 2 15,-1-5 1-15,3-12 0 16,2-6-1-16,3-14 0 16,3-8 0-16,-4-15 0 15,-3-6-1-15,-1 2 2 16,-10-4 3-16,1 10 4 15,3 3 2-15,-12-1 1 16,11 10 0-16,-13 7 2 16,-4 6 2-16,4 14 2 15,-9 2 1-15,9 13 1 16,0 9 1-16,0 12 0 16,-2 5-1-16,12 6 0 15,0-1-2-15,8-3-3 0,10 1-2 16,-6-9-2-16,2-3-3 15,-3-10-6-15,-2-6-2 16,-2-9-22-16,1-5-33 16,-2-5-126-16,-1-5-85 15,12-3 158-15</inkml:trace>
  <inkml:trace contextRef="#ctx0" brushRef="#br0" timeOffset="14438.87">10582 5231 865 0,'-1'0'463'0,"0"0"-54"15,0-1-146-15,1 0-17 16,0 0-47-16,1 0-69 16,13-12-22-16,26-34-46 15,-34 22-17-15,2 5-21 16,-1-1-5-16,-7 5 3 15,-2 0 2-15,-7 4 5 16,-5 4 0-16,-4 2-6 16,0 10-7-16,2 7-6 15,4 8-3-15,3 6-2 0,-5-5-2 16,11 6-3-16,2-1-4 16,1 3-1-16,8 1 2 15,3-5 1-15,-2-2 2 16,11-4-3-16,-2-4-2 15,3-6-7-15,3-3-36 0,1-9-113 16,2-7-81-16,0-9 136 16</inkml:trace>
  <inkml:trace contextRef="#ctx0" brushRef="#br0" timeOffset="14678.12">10902 5089 1269 0,'-9'1'573'0,"5"0"-286"16,-7 3-15-16,0 0-86 16,1-2-47-16,-2 10-60 15,-1-4-19-15,1 2-28 16,6 8-10-16,0-7-12 16,4 5-5-16,3 5-11 15,1-1-5-15,10 1-7 16,-2-2-3-16,5-5-18 15,11-4-47-15,-1-5-115 0,5-5-76 16,1-8-271-16,-9-5 342 16</inkml:trace>
  <inkml:trace contextRef="#ctx0" brushRef="#br0" timeOffset="14965.69">11072 5154 822 0,'-11'-3'438'15,"12"14"-80"-15,-1 4-81 0,1 3-23 16,1 4-40-16,0-2-66 16,6 1-18-16,0-5-56 15,-2-2-22-15,-5-6-12 16,0-4-10-16,-1-3 0 16,0-2-1-16,0 0-4 15,0 0-5-15,-1 0-8 16,0-9-5-16,-1-9-7 15,-5-34-5-15,14 30-6 16,-5-4 0-16,6 9-5 16,4-1-26-16,-1 7-87 15,4 4-57-15,-2-3-140 16,6 11-93-16,-3 0 272 16</inkml:trace>
  <inkml:trace contextRef="#ctx0" brushRef="#br0" timeOffset="15699.45">11325 5277 1224 0,'10'1'529'16,"-1"-1"-325"-16,5 2-15 0,-4-7-68 15,8-5-49-15,2-4-19 16,3-7-5-16,-1-2-16 15,-8 0-1-15,0-2-14 16,-3 4-1-16,-6 1 6 16,-1 0 5-16,-4 7 9 15,-11 2 4-15,-2 3-1 16,2 3-5-16,-5 2-9 16,10 6-5-16,-2 6-6 15,-7 7-2-15,2 5-7 16,-3-2-1-16,13 9-4 15,1-6-2-15,8 3 3 16,5-2 2-16,6-9 4 16,8 2 2-16,-1-11-2 15,3-5-2-15,4-8-2 0,2-6-1 16,3-8-2 0,-4 0 0-16,-5-4 1 15,-8 1 2-15,-9 7 8 0,-5 3 4 16,-8 4 5-16,-5-5 0 15,-7 6-7-15,-4-3-1 16,1 4-10-16,1 12-2 16,6-2-3-16,1-1-1 15,4 14 5-15,1-5 6 0,5 9 17 16,0 2 3-16,4-1 4 16,1 0-3-16,1-7-10 15,1 5-5-15,3-11-8 16,0-1-2-16,3 1-3 15,-1-9 0-15,3 2 0 16,-3-1 0-16,2-3 1 16,2-2 1-16,-4 4 1 15,0-4 1-15,-4 7 1 16,-1 1 0-16,-5-1 2 16,-1 1 1-16,-1-1-2 15,0 0-1-15,0 0-1 16,0 0-1-16,0 0 0 15,0 0-2-15,0 4-4 16,0 7-38-16,0-9-113 0,0-2-68 16,0 0-187-16,0 0 242 15</inkml:trace>
  <inkml:trace contextRef="#ctx0" brushRef="#br0" timeOffset="16073.23">11929 5057 1194 0,'-3'-1'644'16,"-5"-3"-226"-16,8 5-116 15,0 0-42-15,-9-1-144 16,-1 4-43-16,-4 5-42 16,-7-3-14-16,14 8-17 15,-4-4-4-15,10 3-7 16,4 7 1-16,5-5 5 15,4 5 5-15,6-4 7 16,5 2 3-16,-3-5 0 16,-1-2-2-16,-4-4 2 15,-5-3 1-15,4 0 4 16,-3 0 4-16,-2-1 13 16,-11-1 6-16,-4 4 6 15,2 1-1-15,-13-2-17 16,15 4-9-16,-6-6-24 0,0-2-31 15,2-1-102 1,-3-2-59-16,3-5-127 0,-1-7 187 16</inkml:trace>
  <inkml:trace contextRef="#ctx0" brushRef="#br0" timeOffset="16252.96">12163 5068 1360 0,'5'10'621'0,"-1"5"-311"16,-3 2-12-16,0 4-112 16,-2-2-62-16,-1-3-70 15,2 4-22-15,-2-10-39 16,1-2-42-16,-1-1-109 16,2-5-63-16,-4-3-133 15,4 1-49-15,-1-1 261 16</inkml:trace>
  <inkml:trace contextRef="#ctx0" brushRef="#br0" timeOffset="16415.25">12070 4918 970 0,'4'7'467'0,"8"-1"-151"15,-1 1-40-15,1-2-52 0,1 3-62 16,-4-5-86-16,-1 3-79 15,0-5-187-15,3 2 134 16</inkml:trace>
  <inkml:trace contextRef="#ctx0" brushRef="#br0" timeOffset="16771.72">12322 5074 1182 0,'10'18'556'0,"-1"2"-250"15,1 7 11-15,-12-5-96 16,0 1-49-16,-6-3-71 16,-2-10-33-16,4-1-43 15,0-6-9-15,5-3-16 16,4 0-12-16,-2-2-15 16,-1 1-4-16,0 0 1 15,2-4 8-15,8-12 14 16,37-27 4-16,-36 33 5 15,11 11 3-15,-10-1 5 16,-5-1 9-16,2 1 13 16,-4 2 9-16,-3 6 15 15,3 11-4-15,1-1-13 16,-10-4-9-16,2-1-44 0,2-5-43 16,0-4-116-16,9-4-61 15,7 1-156-15,-6-2-147 16,2 1 357-16</inkml:trace>
  <inkml:trace contextRef="#ctx0" brushRef="#br0" timeOffset="17175.05">12524 5207 257 0,'0'-1'193'0,"0"0"56"16,0 0 0-16,1 0 4 16,14-6-5-16,26-9-20 15,-24 14-30-15,-3-7-60 16,-1-4-22-16,1-5-44 15,-4 1-16-15,1-5-11 16,-4-1-6-16,-6 10-3 16,-2 0 13-16,-8 5 14 15,-2 2 4-15,-1 3 8 16,1 6-10-16,1 4-13 16,3 8-5-16,-1 2-19 15,3 1-7-15,4 12-1 16,1 2 2-16,5 15 8 15,5 3 4-15,3 6 9 0,3 0-3 16,4 0-5-16,2-2-3 16,1-6-12-16,-2 0-2 15,-7-11-2-15,-8-3 2 16,-6-1 6-16,-4-5 4 16,-9-7 1-16,-2-3 0 15,-8-11-10-15,-2-2-13 16,-3-5-37-16,-3-6-25 15,-1-4-73-15,2-3-52 16,14-2-13-16,7-2 100 0</inkml:trace>
  <inkml:trace contextRef="#ctx0" brushRef="#br0" timeOffset="21053.67">9726 4369 830 0,'0'-1'413'0,"0"-3"-146"0,0 2-5 16,0 0-70-16,0 0-28 15,0 1-38-15,0-1-15 16,0 1-27-16,3 0-8 16,1 2-15-16,-2 7-9 15,-1 21-19-15,29 30-8 0,-29-36-15 16,1-6-5-16,-1-7-17 15,-1-8-53-15,1-4-115 16,0-7-83-16,-1-12 146 16</inkml:trace>
  <inkml:trace contextRef="#ctx0" brushRef="#br0" timeOffset="21219.91">9647 4260 768 0,'-5'-10'383'0,"7"8"-97"16,3 2-89-16,5 0-48 16,0-4-48-16,4-2-62 15,1 1-10-15,1-2-115 16,2 6-93-16,0 2 113 0</inkml:trace>
  <inkml:trace contextRef="#ctx0" brushRef="#br0" timeOffset="21581.12">9905 4302 656 0,'9'11'410'0,"2"3"-91"15,-3 2-24-15,-1 5-37 0,-7 1-70 16,-6 2-32-16,3-3-63 16,-2-2-27-16,3-7-41 15,4-1-7-15,0-9-7 16,-1 0 0-16,-1-2-3 15,-1-1-5-15,-1 0-14 16,2 0-5-16,0 0-6 16,3-9 1-16,4-10 11 15,20-29 4-15,-15 28 5 16,8 3 1-16,-8 5 8 16,6 6 9-16,-7 3 18 15,-3 4 11-15,5 7 13 16,-2 2 6-16,-1 7-2 15,-4 1-5-15,0 3-17 16,-2 1-11-16,-1-1-18 16,3-3-7-16,-1-1-99 15,2-6-71-15,4-7-228 0,2-3 233 16</inkml:trace>
  <inkml:trace contextRef="#ctx0" brushRef="#br0" timeOffset="21829.7">10332 4299 1235 0,'-2'-5'566'0,"-6"-1"-275"16,-7 1-23-16,1 5-115 16,-1-1-43-16,3 10-57 15,1 5-19-15,3 5-26 16,3 4-8-16,5-2-10 15,1-1-3-15,5 2-1 16,4-3-1-16,2-3-2 16,3-2-35-16,4-4-108 15,1-6-81-15,10-4 136 16</inkml:trace>
  <inkml:trace contextRef="#ctx0" brushRef="#br0" timeOffset="22145.01">10512 4323 852 0,'5'3'506'0,"0"8"-85"15,-2 3-152-15,7 5-15 16,-4 2-95-16,-1 0-37 16,-2-2-54-16,-3-3-22 15,2-6-28-15,-1-2-5 16,-1-5 5-16,1-3 5 0,-6 0 2 15,4-1-1-15,0 0-11 16,0 0-6-16,-5-2-7 16,0-12-2-16,-24-32-6 15,33 27-3-15,1-5-4 16,4 0-3-16,-1 2 1 16,7 2-21-16,-1 6-56 15,-3 3-33-15,4 8-111 16,-3 3-69-16,5 14 199 15</inkml:trace>
  <inkml:trace contextRef="#ctx0" brushRef="#br0" timeOffset="22827.64">10737 4490 1029 0,'4'6'470'16,"2"-5"-222"-16,-1-5-12 15,-1-1-62-15,4 1-45 16,0-11-58-16,0-2-22 16,6-4-27-16,2-3-6 15,-2-1-5-15,-1 1 2 16,-4 5 6-16,-8 2 9 16,-1 7 21-16,-6 2 2 0,-3 5 5 15,-2 4-8-15,-1 3-20 16,5 6-6-16,1 4-13 15,4 3-5-15,2 2-5 16,2 2 0-16,5 0 1 16,3-2 4-16,8-3 3 15,5-2 0-15,3-3 0 16,9-1 0-16,-7-8-1 16,4-2-2-16,2-10-4 15,-6-6-1-15,8-7-1 16,-12-3 2-16,-5-2 0 15,-5 3 0-15,-14 4 2 16,-4 3 0-16,-8 6 4 16,-3 5 2-16,-7 4 0 15,6 6-2-15,0 7 5 0,-3 1 3 16,11 9 15-16,-6 0 10 16,14 5 11-16,2-2 5 15,-2-5-4-15,7-4-7 16,-7-5-19-16,8-3-10 15,8-5-13-15,-2-2-2 16,7-6-2-16,-5-3 0 16,3-3 2-16,-3-1 1 15,-5 0 3-15,0 0 1 0,-7 8 2 16,0 3 0-16,-4 3 4 16,0 3 0-16,0-3-1 15,-1 0-4-15,0 0-15 16,-1 0-40-16,2 0-97 15,0 6-58-15,0-3-121 16,0-2-48-16,23 10-150 16,27-6 320-16</inkml:trace>
  <inkml:trace contextRef="#ctx0" brushRef="#br0" timeOffset="23096.11">11380 4260 636 0,'2'-15'430'0,"-2"6"34"15,0 5-42-15,-11 5-96 16,5 3-43-16,-8 3-82 16,1 5-38-16,1 1-61 0,0 2-25 15,11 2-46-15,2-1-14 16,7 1-16-16,5-1-2 16,1-1 1-16,4 0 1 15,-1-1 2-15,2-1 0 16,-3 0 5-16,-10 0 0 15,4 0 2-15,-8-1 2 0,2-3 2 16,-3 0 2-16,-3-7-6 16,-3-2-31-16,-2-4-101 15,2-5-62-15,4-4-156 16,0-3-80-16,6 2 269 16</inkml:trace>
  <inkml:trace contextRef="#ctx0" brushRef="#br0" timeOffset="23291.45">11562 4329 624 0,'0'0'412'0,"8"8"112"15,1 2-186-15,-1 7-4 16,-5 1-42-16,-1 1-103 16,-1 2-45-16,-1-7-76 15,2 0-30-15,-2-9-64 0,-1-5-50 16,1-2-121-1,0 1-78-15,0 0-213 0,0-8 300 16</inkml:trace>
  <inkml:trace contextRef="#ctx0" brushRef="#br0" timeOffset="23806.1">11544 4242 549 0,'-4'-8'406'0,"13"9"23"15,-5-1-139-15,2 0-37 16,2-2-49-16,-3-4-28 15,3 6-64-15,1 0-35 0,0 3-56 16,1 1-13-16,2-3-9 16,3 5-8-16,-3-6-56 15,-3 1-26-15,-2 1-59 16,-4 2-30-16,-1 7-8 16,2 0-10-16,-4 3-55 15,-1-4 14-15,3 2 65 16,1-1 39-16,3-1 144 15,-3-1 58-15,-1-3 98 16,-2-1 47-16,0 2 57 16,1 3 0-16,-1 1-35 15,-1-1-23-15,-1-3-54 16,1-2-30-16,0-5-52 16,0 0-26-16,1-1-35 0,0 0-12 15,0 0-13-15,0 0-2 16,8-17 3-16,25-26 2 15,-19 30 6-15,-2 1 2 16,-3 8 2-16,-3 0 4 16,-3 10 7-16,-1 3 5 0,0 5 5 15,2 5 4-15,-2 2-8 16,6-1 0-16,-4-2-7 16,4-1-5-16,-3-7-3 15,-2-2-2-15,3-3-96 16,-6-4-79-16,2-2 107 15</inkml:trace>
  <inkml:trace contextRef="#ctx0" brushRef="#br0" timeOffset="24254.01">11935 4434 896 0,'8'6'454'0,"1"-4"-73"16,11-1-101-16,-11-2-3 15,-3-3-54-15,3-5-92 16,-6-1-30-16,2-6-44 0,-1-3-15 16,-1-3-13-16,-3 1-3 15,-3 2-2-15,0 3-2 16,-7 4-3-16,5 4-2 16,-1 5-7-16,-2 3-1 15,2 8-9-15,-1 3-1 16,5 7-5-16,-7 2 0 15,8 9 2-15,-2 2 1 16,3 5 1-16,4 3 4 16,2 2 5-16,-1 3 1 0,0 0 12 15,9 5 0-15,-8-6-1 16,7-1 2-16,-3-10-10 16,-4-9 0-16,-2-6 9 15,-13-8 5-15,3-2 10 16,-9-1 1-16,1-3-9 15,2 0-8-15,-9-3-25 16,-1-2-17-16,1-8-32 16,7-2-16-16,0-9-26 15,10-3-10-15,8 1-28 16,-1-4-14-16,13 8-30 16,6 7-20-16,-4-5-74 15,-7-1 168-15</inkml:trace>
  <inkml:trace contextRef="#ctx0" brushRef="#br0" timeOffset="24873.03">9405 4069 839 0,'-13'-1'371'0,"-10"2"-162"15,0 8-38-15,-4 13-26 16,-3 2-28-16,3 16-39 15,3 4-5-15,7 6-18 16,5 6-11-16,11 3-29 16,3-2-12-16,15 3-9 15,1-4-5-15,13-3 0 16,8-2 9-16,7-12-133 16,13 0-108-16,9-9 153 15</inkml:trace>
  <inkml:trace contextRef="#ctx0" brushRef="#br0" timeOffset="25596.77">12106 4006 976 0,'5'2'430'0,"9"6"-238"16,5 3-3-16,4 9-44 15,3 4-29-15,3 6-10 16,1 2 3-16,-3 3-1 16,0 5-5-16,-5 2-19 15,-3 9-13-15,-10-3-22 16,-5-1-10-16,-4-5-10 15,-5-4-4-15,-5-6-7 16,2-4-10-16,-8-14-86 16,3-3-56-16,-2-10-133 15,-2-6 151-15</inkml:trace>
  <inkml:trace contextRef="#ctx0" brushRef="#br0" timeOffset="30749.56">13706 5065 582 0,'0'-1'330'0,"0"0"-37"16,-1 0-54-16,0 0-24 15,1-1-31-15,0 1-35 16,0 0-6-16,-1 0-20 16,0 0-12-16,0 1-28 15,0 0-16-15,-1 0-34 16,0 2-13-16,-8 11-16 15,-25 29-4-15,33-19-4 16,1 0-1-16,9 3 0 16,2 1-1-16,4-7 4 15,3-1-1-15,0-9 0 16,0-2-1-16,3-10 0 16,0-2 0-16,-2-8 3 15,3 0 1-15,-10-6-2 16,-4-5-3-16,-4-1-4 0,-10 0-2 15,-4 5 5-15,-3 9 4 16,-9-2 3-16,1 3 2 16,3 0 1-16,-4-2-1 15,3 12-3-15,2-2-1 16,6 7-5-16,4-1-5 16,8 1-17-16,2 1-4 15,8-2 0-15,4 1 3 0,6-5 15 16,0-1 4-16,4-1 3 15,4-9 1-15,7 5 4 16,-1 2-1-16,3 3 3 16,-3 4 0-16,-9 6 3 15,-4 1 2-15,-8 5 7 16,0 6 4-16,0 0 9 16,2 1 5-16,-9-5 5 15,0-3 1-15,-6-6 4 16,-1-5 1-16,2-3 8 15,-1-2 3-15,0 0-6 16,0 0-8-16,0 0-21 16,-1-14-10-16,1-11-12 15,6-29-4-15,3 26-1 16,5 6 1-16,1 2-65 16,-4-1-50-16,5 9-151 0,-3-6-203 15,5 14 311-15</inkml:trace>
  <inkml:trace contextRef="#ctx0" brushRef="#br0" timeOffset="31865.22">14378 5126 804 0,'3'-4'445'0,"-11"-13"-165"0,6 8-27 15,-6-5-47-15,-1 2-66 16,-1 9-13-16,-7-3-30 15,-3-1-12-15,-1 6-20 16,-1 0-11-16,5 8-18 16,2 13-10-16,3 9-12 15,3 7-2-15,6 1-8 16,3-5-1-16,5-6-2 16,4-5-1-16,3-9-2 15,0-4 0-15,4-8-1 16,2-7 2-16,4-9 1 15,4-7 0-15,-5-10-4 16,-3-8-7-16,-2 1-5 16,-5-4 1-16,-1 2 7 15,-1 5 8-15,-3 3 7 0,-2 10 3 16,-5 9 9-16,-7 6 3 16,1 9 6-16,-2 7 3 15,9 17 0-15,4 8 2 16,-4 13 6-16,3 4 0 15,3-3-7-15,-5-7-2 16,14-6-11-16,-5-6-6 16,-1-9-6-16,7-3-6 0,-3-8-6 15,3-7-6-15,6-5-31 16,0-7-38-16,3-4-86 16,5 1-47-16,-7-3-67 15,-1 0-9-15,-11 4 15 16,-7-4 38-16,-3 11 106 15,-2 5 57-15,-5-2 122 16,3 3 39-16,2 0 47 16,0 0 20-16,0 1 3 15,0 0 1-15,0 0 7 16,0 0 6-16,-1 0 3 16,1 0-7-16,0 0-42 15,0 2-25-15,0 2-40 16,0-3-13-16,0 0-12 15,0-1-4-15,0 0-12 16,0 0-4-16,0 0-7 0,-1 0-4 16,1 0-2-16,0 0-1 15,-2 0 3-15,0 0 0 16,-2-1 0-16,3 1 1 16,-7-1-2-16,1 1-3 15,-1 1-4-15,0 1-4 16,2 2-7-16,5 3-2 15,-9 12-3-15,-5 28 2 16,26-23 5-16,-1-1 2 0,5-6 1 16,3-3 1-16,0-6 0 15,0-5-2-15,2-4-4 16,1-2-16-16,4-9-74 16,1-3-40-16,1-4-77 15,0-4-25-15,1 2 10 16,-4 4 26-16,-6 2 81 15,-3 8 42-15,-7 7 77 16,-2 0 38-16,3 10 46 16,-1 4 35-16,5 6 40 15,-2 5 6-15,-5-1 22 16,-3 0-9-16,2-5-14 16,-2-4-13-16,-3-9-45 15,2-3-15-15,-5-3-27 16,3-1-16-16,0-1-19 0,0 1-10 15,-5-15-16-15,-5-30-4 16,17 23-3-16,0 1 0 16,7 3 0-16,4 4 0 15,-7 0 1-15,-1-2-28 16,6 8-76-16,-4-4-47 0,10 11-135 16,6 2-361-16,4 7 456 15</inkml:trace>
  <inkml:trace contextRef="#ctx0" brushRef="#br0" timeOffset="33634.56">15893 5114 797 0,'0'-1'430'16,"0"0"-160"-16,1 0-39 16,1 0-26-16,-2 1-75 15,0 0-24-15,0 0-39 16,-1 0-20-16,0 0-21 15,-12 13-6-15,-22 38-8 16,33-30-4-16,9 4-6 16,5-2-2-16,4-4-3 15,-1-4-2-15,0-7 0 16,-3-4 1-16,1-6 3 16,8-3 1-16,-8-12 3 15,4-5 1-15,-9-8 5 16,-2-3 1-16,-4 7 9 15,-6-3 3-15,-5 13 9 16,-3 2 1-16,-6 4-1 16,2 4-4-16,-9 5-10 0,0 1-6 15,3 6-11-15,1 1-9 16,8 7-13-16,6 3-7 16,6 0-38-16,9 6-50 15,11-4-151-15,-1-4-187 16,17 0 285-16</inkml:trace>
  <inkml:trace contextRef="#ctx0" brushRef="#br0" timeOffset="33890.71">16287 4872 860 0,'-9'-10'506'15,"-5"5"-113"-15,-5 2-139 16,-3 3-19-16,4 6-107 15,1 5-25-15,5 13-39 16,3 6-14-16,7 16-22 16,2 4-8-16,5 11-10 15,3 5-2-15,2-3-4 16,1-2-2-16,0-11 0 16,-1-6-1-16,-3-13-57 15,-5-8-63-15,-2-12-188 16,-4-8-298-16,-4-12 391 15</inkml:trace>
  <inkml:trace contextRef="#ctx0" brushRef="#br0" timeOffset="34054.44">16055 5150 1116 0,'-4'-12'496'16,"14"7"-243"-16,-1-6-12 15,13 10-59-15,3 4-44 16,1-5-63-16,6 2-26 0,1 0-32 15,3-8-25-15,8 8-162 16,5 1-113-16,12 2 166 16</inkml:trace>
  <inkml:trace contextRef="#ctx0" brushRef="#br0" timeOffset="34469.28">16951 4977 1080 0,'4'9'494'0,"0"-1"-275"15,8 17-31-15,8 13 5 16,-5 13-71-16,-1 8-20 16,-5 2-37-16,-4 2-18 0,2-8-27 15,1-8-8-15,1-12-8 16,0-7-3-16,-3-19-79 15,-4-6-41-15,-2-10-67 16,-1-9-26-16,-8-8 29 16,1-5 19-16,-8-8-1 15,3-1-49-15,-8-6 147 16</inkml:trace>
  <inkml:trace contextRef="#ctx0" brushRef="#br0" timeOffset="34694.5">16904 5042 708 0,'-2'-18'416'16,"5"6"-63"-16,8 6-118 15,3 0-29-15,13 6-47 16,7 4-19-16,2 1-21 16,-2 2-10-16,-7 1-23 15,-4 0-12-15,-6 6-26 0,-4 3-10 16,-9-2-6-16,-4 9-1 16,-9-7 0-16,-5 0-3 15,-3 4-8-15,-3-6-14 16,2 1-55-16,2-5-47 15,2-8-127-15,1-3-63 16,10 0 174-16</inkml:trace>
  <inkml:trace contextRef="#ctx0" brushRef="#br0" timeOffset="34962.01">17251 5062 1065 0,'21'12'514'0,"-5"-1"-211"15,1 5 4-15,-8 5-77 16,-7-4-43-16,-1 0-61 16,-5-4-29-16,-1-4-47 15,3 1-13-15,-1-7-8 16,-2 0 0-16,2-3-7 16,2-1-4-16,0 0-14 15,0 0-7-15,-2-19-10 16,-4-28-2-16,9 23-1 15,0-6-4-15,8 9-35 16,5 1-33-16,2 5-85 16,9 7-52-16,-4 1-131 0,5 5-160 15,-2 4 338-15</inkml:trace>
  <inkml:trace contextRef="#ctx0" brushRef="#br0" timeOffset="35291.3">17547 5042 764 0,'-7'1'414'0,"2"7"-92"16,-2 2-24-16,2 2-66 16,3 5-26-16,-4 2-32 15,4 0-23-15,-4 2-47 16,2-3-26-16,10-2-42 16,-1-3-14-16,9-6-14 15,-4-3-4-15,6-4-3 16,-1-3-1-16,1-5-2 15,3-3 1-15,-7-8 3 16,0-3 4-16,-4 0 5 16,-6-3 3-16,-3 6 3 15,-7 0-2-15,-5 4-4 16,-1 5-3-16,-4 3-15 16,0 3-11-16,3 4-45 15,3 7-40-15,8 4-96 16,6 2-73-16,9 3 168 0</inkml:trace>
  <inkml:trace contextRef="#ctx0" brushRef="#br0" timeOffset="35502.76">17820 4994 818 0,'8'-2'467'0,"-10"-4"-49"16,-1 6-84-16,-5 0-72 15,-3 5-68-15,-1 9-85 16,-2-1-27-16,3 11-32 16,0-1-5-16,9 1-20 15,4 2-7-15,5-8-15 16,3 0-6-16,6-2-8 16,5-3-42-16,1-4-133 15,1-3-58-15,1-2 130 16</inkml:trace>
  <inkml:trace contextRef="#ctx0" brushRef="#br0" timeOffset="35833.96">17961 5144 838 0,'0'0'522'0,"0"0"-44"15,0 0-212-15,8 2 6 16,3-1-114-16,1-1-35 15,29-6-64-15,-24-7-17 16,-3-4-24-16,1-3-4 16,-6-1 0-16,-5 4 2 15,-6 3 10-15,-4-1 2 0,-9 9 2 16,-3-3-3-16,-1 7-11 16,0 3-4-16,6 3-11 15,2 10-3-15,2 4-7 16,6 5-2-16,-1 3-7 15,5 4-3-15,3-5-8 16,2-2-17-16,13-2-79 16,-1-9-50-16,14-4-139 15,0-6-125-15,4-5 288 16</inkml:trace>
  <inkml:trace contextRef="#ctx0" brushRef="#br0" timeOffset="36134.36">18341 5034 1039 0,'-14'-10'499'0,"-4"5"-190"16,-3-3-21-16,4 11-70 0,4 9-39 15,1 4-55-15,3-3-24 16,6 4-46-16,0-10-18 16,11 3-25-16,2 2-6 15,8 3 2-15,0 3 5 16,3-2 9-16,-3 2 6 15,-6-4 11-15,-2 0 5 16,-7-1 10-16,-3 2 3 16,-3-4-6-16,-7-1-6 0,-7-7-32 15,2-2-33 1,-2-4-91-16,5-4-51 0,9 2-89 16,2-2-41-16,10 0-137 15,8 2 269-15</inkml:trace>
  <inkml:trace contextRef="#ctx0" brushRef="#br0" timeOffset="36457.16">18566 4989 910 0,'-1'-4'574'16,"-4"0"-122"-16,-2 4-73 16,-5 4-55-16,-1 3-132 15,3 4-48-15,1 2-68 16,1 1-26-16,3 1-39 0,3-3-10 15,7 5-3-15,7 0-1 16,5-1 5-16,2 3 4 16,-1-3 6-16,1-1 3 15,-5 2 6-15,-1-5 2 16,-4 4-3-16,-6-4-1 16,-4-1 4-16,-6-1 0 15,-8-4-1-15,-3-1-15 16,-2-5-62-16,2 1-49 0,5-7-116 15,2-4-61-15,11-2-144 16,6-2 255-16</inkml:trace>
  <inkml:trace contextRef="#ctx0" brushRef="#br0" timeOffset="36587.75">18774 5112 1189 0,'19'9'547'0,"-3"9"-240"15,1 4-16-15,-8-2-58 16,-2 0-65-16,-3-8-83 16,-3-3-35-16,-1-9-144 15,-3-2-78-15,-1-12-320 16,-10-8 298-16</inkml:trace>
  <inkml:trace contextRef="#ctx0" brushRef="#br0" timeOffset="37267.06">18725 4992 1139 0,'9'3'519'0,"4"3"-250"0,3 4 23 15,4-2-75-15,-1 1-38 16,3-2-65-16,3-2-29 16,-9-1-43-16,7 3-17 0,-10-4-18 15,-4 4-4-15,3 5-6 16,-11 0-5-16,5 3-8 15,-3 1 0-15,1 2 5 16,2-2 4-16,-3-1 10 16,2-3 2-16,-6-3 4 15,3-4 1-15,-1-3 5 16,-6-2 0-16,4-1-5 16,1 0-10-16,0 0-23 15,0 0-6-15,0 0-5 16,6-10 9-16,3-6 17 15,32-19 4-15,-24 33 7 16,-4 2 2-16,1 6 18 16,-3 6 6-16,-2 2 12 0,-1-2 5 15,3 2-7-15,4-1-2 16,2 2-9-16,4-2-5 16,3-8-9-16,1-3-5 15,3-10-8-15,0-3-1 16,-2-2-1-16,-3-3 1 15,-8-1 9-15,-4 7 6 16,-17-6 11-16,-4 0 3 16,-6 6-1-16,-3-2-4 15,7 9-7-15,2 4-7 16,5 5-12-16,4 1-5 0,5 12-5 16,3 2 1-16,9 15 8 15,5 7 3-15,4 4 4 16,0 4 3-16,-6 0 3 15,-1 2 1-15,-9-4 3 16,-8-4 1-16,1-9 4 16,-4-2 3-16,-11-10 7 15,3-2 2-15,-17-11-1 16,-5-6-4-16,4-4-20 16,-1-1-21-16,10-8-69 15,2 5-46-15,9-11-113 16,7 3-69-16,11-10 198 15</inkml:trace>
  <inkml:trace contextRef="#ctx0" brushRef="#br0" timeOffset="37648.14">20095 4992 1471 0,'-2'4'600'0,"3"3"-382"16,2 4-9-16,-2 9-34 15,-1 5-46-15,0 11-55 16,0 0-22-16,2 0-31 16,3-1-11-16,2-10-15 15,3-2-20-15,-1-13-119 16,3-1-61-16,-4-13-200 0,-6-13 235 15</inkml:trace>
  <inkml:trace contextRef="#ctx0" brushRef="#br0" timeOffset="37956.18">19927 5069 1011 0,'7'4'505'0,"8"0"-219"0,2-2-30 16,3-2-14-16,16 0-74 15,-1-1-26-15,6 1-53 16,0 0-21-16,-3 6-29 16,-4-3-10-16,-6 1-15 15,-1-3-3-15,-7 3-9 16,-2-3-2-16,-8 3-2 16,-1 9 1-16,-7-1 2 15,2 4 2-15,4-2 2 16,-6-4 2-16,-2-6 4 15,1 0 4-15,-5-1-16 16,4-1-16-16,-1-2-53 16,0 0-51-16,-4-1-131 15,-12-3 157-15</inkml:trace>
  <inkml:trace contextRef="#ctx0" brushRef="#br0" timeOffset="38744.47">20306 4935 1080 0,'31'13'494'16,"-11"-6"-192"-16,-1 4-23 15,-1-1 0-15,-5-1-60 16,-4 1-86-16,-1-1-42 16,2-2-55-16,-3 3-16 0,-1-2-77 15,-3-2-39-15,-1 0-63 16,-2-1-21-16,5 7 49 15,4 3 37-15,-5-1 66 16,0-3 22-16,-6 1 20 16,2-2 16-16,-3-2 33 15,2 1 14-15,1-9 17 16,-1-4-4-16,1-1-18 16,0 4-10-16,0 0-19 15,0 0-9-15,0 0-15 16,7-10-3-16,5-2 3 15,26-31 4-15,-23 37 9 16,0-2 4-16,1 4-5 16,-2 4-6-16,-3 2-9 15,0 8 0-15,-3 5-1 0,-3 6 4 16,-1 1 3-16,-2 1 0 16,-2-6-2-16,0-2-3 15,0-5 0-15,0-8-1 16,0 2-1-16,-1-3-1 15,0-2-30-15,1 1-19 16,0 0-33-16,0 0-13 16,0 0 6-16,3-12 11 15,1 0 26-15,18-30 12 0,-12 36 19 16,0 9 6-16,-1 0 12 16,3 4 9-16,1 3 24 15,3 3 7-15,6 6 7 16,1-3 1-16,9-2-9 15,1-3-2-15,-1-6-8 16,-3-1-8-16,-8-5-13 16,-7-8-7-16,4-3-8 15,-12 4-1 1,1 0 2-16,0-10 6 0,1 1 12 16,-8 4 5-16,-9 4 6 15,1 0-1-15,-2 7-10 16,-7-2-6-16,4 7-1 15,7 7-2-15,-1-2 2 16,7 2-1-16,2 7-6 0,-3 1-1 16,6 4-2-16,4 3-2 15,-3-4-4-15,7-3-2 16,-1-4-18-16,-2-3-52 16,12-9-146-16,1 1-78 15,12-2 163-15</inkml:trace>
  <inkml:trace contextRef="#ctx0" brushRef="#br0" timeOffset="39015.32">21245 5049 1356 0,'-6'3'690'16,"-3"-3"-286"-16,4 2-104 15,0 8-36-15,0 1-129 16,2 5-35-16,3 3-48 15,4-2-15-15,6 2-14 16,3-4-4-16,3 2-5 16,1-1 0-16,-2-1-1 15,-1-2 0-15,-9-5 4 16,-6-1 6-16,-13-4 1 16,-7 0-11-16,-1-3-60 15,1-2-52-15,7 1-131 0,3 0-73 16,9 1 188-16</inkml:trace>
  <inkml:trace contextRef="#ctx0" brushRef="#br0" timeOffset="39166.06">21534 5262 1131 0,'-1'2'659'0,"2"7"-116"0,-5-2-288 16,-8-2-37-16,-4-3-268 15,-3-4-115-15,-2 0 84 16</inkml:trace>
  <inkml:trace contextRef="#ctx0" brushRef="#br0" timeOffset="40152.23">22635 4891 337 0,'0'-1'245'16,"0"1"47"-16,0 0-24 16,0 0-25-16,0 0-17 15,0 0-32-15,0 0-13 16,0 0-28-16,0 0-13 15,0 0-22-15,0 0-11 0,0 0-28 16,0 0-15-16,-1 6-26 16,-4 17-13-16,-9 41-17 15,12-26-5-15,7 5-10 16,3 1-2-16,7-11-1 16,0 0-1-16,2-8 3 15,2-6-32-15,-3-7-109 16,-1-10-88-16,-4-2 134 15</inkml:trace>
  <inkml:trace contextRef="#ctx0" brushRef="#br0" timeOffset="40355.44">22519 5056 1276 0,'-14'-4'556'0,"12"4"-310"0,0 0-17 15,10 0-82-15,4 0-36 16,9 2-40-16,3-1-15 16,1 0-25-16,5 4-9 15,-4-5-14-15,-1 2-16 16,2-2-121-16,-3-2-98 0,4-3 136 16</inkml:trace>
  <inkml:trace contextRef="#ctx0" brushRef="#br0" timeOffset="40918.68">22912 4828 1059 0,'-3'9'506'0,"6"14"-180"16,-1 6-41-16,-2 8-68 15,0 5-48-15,-4 2-75 16,-2 0-26-16,4-2-33 15,1-5-12-15,1-8-14 16,2-4-2-16,-2-13-4 16,4-2-3-16,-3-7-33 0,-2-6-19 15,1-4-15 1,0 6-1-16,0 0 32 0,3-12 18 16,1-3 16-16,11-24 2 15,-8 33-2-15,-7 2 3 16,9 5 16-16,3 3 13 15,5 4 24-15,8 6 4 16,4 0 7-16,2-1-3 16,5-2-6-16,3-6-6 15,6-4-16-15,1-2-9 0,2-11-16 16,-3-5-5-16,-10-5-3 16,-11-5 2-16,-12 5 11 15,-2 5 3-15,-15 3 7 16,4 5 3-16,-12 3-3 15,-9-3-2-15,2 8-6 16,-3 5-1-16,3 3 2 16,7 10 1-16,3 4 6 15,2 1-3-15,8 2-5 16,4 1-4-16,5-2-9 16,7-2-3-16,-1-1-7 15,10-7-1-15,-1-7-95 16,-2-5-69-16,3-11-154 15,-4-2-100-15,6-4 269 16</inkml:trace>
  <inkml:trace contextRef="#ctx0" brushRef="#br0" timeOffset="41210.43">23555 5100 722 0,'0'4'469'0,"-1"0"-34"16,1 4-112-16,0 1-32 15,1 1-51-15,-1 3-26 16,1-2-60-16,0 0-33 15,0-7-61-15,1-1-25 0,-1-3-26 16,-1-1-7-16,0-1-4 16,0 1-2-16,0 0-5 15,8-10 0-15,5-5 4 16,29-24 2-16,-28 32 3 16,-2-3 2-16,1 10 14 15,1 3 5-15,0 11 20 16,0 0 8-16,-1 5 6 15,-2-1-3-15,2 1-14 16,-1-1-10-16,-1-7-20 16,0-3-3-16,-3-7-98 15,-1-4-62-15,4-6-142 16,-2-5 161-16</inkml:trace>
  <inkml:trace contextRef="#ctx0" brushRef="#br0" timeOffset="43367.84">24889 4981 644 0,'-1'0'389'0,"0"0"-73"15,0 0-64-15,0 0-34 16,0-1-47-16,0-1-19 16,0 1-29-16,0 0-15 15,0 1-17-15,0 0-5 16,-1 0-7-16,-2 20-3 0,-1 31-20 16,4-24-14-16,-2 2-22 15,1-4-7-15,5 0-6 16,0-6-2-16,1-6-2 15,0-4 0-15,-5-7-2 16,1-2-1-16,0-10-13 16,4-2-7-16,3-12-14 15,3-7-3-15,2-2 10 16,2 0 4-16,-3 6 14 16,0 6 4-16,0 8 2 15,-3 4 0-15,6 9 4 16,4 10 12-16,-4 6 19 15,1 6 9-15,-6 5 10 16,-4-3-6-16,2 5-10 0,-4-2-8 16,2-5-12-1,-1-2-6-15,-1-10-28 0,2-4-43 16,-2-2-134-16,1-7-80 16,6 0 159-16</inkml:trace>
  <inkml:trace contextRef="#ctx0" brushRef="#br0" timeOffset="43676.39">25230 5054 1187 0,'3'19'550'0,"-1"-3"-232"16,3 6-26-16,0-7-105 15,2-2-40-15,6-1-74 16,1-6-21-16,2-4-27 15,2-4-7-15,-2-11-10 16,-2 2-4-16,3-7-2 16,-8 1 0-16,-2 0 7 15,-4-3 3-15,-14 2 1 16,3 2 1-16,-9 0-3 16,-2 6-3-16,1 4-5 15,-3 3-3-15,2 9-12 16,2 6-4-16,3 5-7 0,4 1-44 15,5 1-130-15,5-7-82 16,11-2 154-16</inkml:trace>
  <inkml:trace contextRef="#ctx0" brushRef="#br0" timeOffset="43891.19">25600 4826 1180 0,'-1'0'540'0,"0"12"-236"16,1 9-35-16,-3 12-82 15,-1 7-40-15,5 6-72 16,3 5-24-16,7-8-31 16,2-7-13-16,3-10-14 15,2-12-2-15,0-4-114 16,-2-4-80-16,-1-3 125 15</inkml:trace>
  <inkml:trace contextRef="#ctx0" brushRef="#br0" timeOffset="44091.55">25477 4930 1193 0,'-5'6'521'0,"9"-5"-232"0,3-1-44 15,14 2-36-15,7 0-40 16,3-1-80-16,5-1-27 16,-1-2-34-16,-2-2-11 15,1-3-81-15,-2 2-85 16,2 1 94-16</inkml:trace>
  <inkml:trace contextRef="#ctx0" brushRef="#br0" timeOffset="44747">26614 5010 1246 0,'-26'-29'531'0,"18"29"-297"16,-1 4-23-16,2 8-92 15,1 8-29-15,3-1-55 16,2-1-13-16,6 4-12 0,3-2-1 16,6-5 1-16,5 0-2 15,-2-7-2-15,3-6-1 16,1-1-2-16,0-3 2 16,2-8-1-16,-5-4 1 15,-1-2-2-15,-5-4 0 16,-11 0 4-16,-3 1 4 15,-13-2 8-15,-2 4 4 16,-7-3 1-16,-1 3-2 0,0 2-8 16,1 1-7-16,10 9-15 15,4 4-11-15,6 5-17 16,3 4-7-16,5 9-62 16,6 4-47-16,6-2-199 15,9 4 216-15</inkml:trace>
  <inkml:trace contextRef="#ctx0" brushRef="#br0" timeOffset="44994.15">26946 4941 886 0,'0'11'483'15,"2"5"-143"-15,0 9-70 16,9 11-47-16,-8 3-76 0,-2 4-39 15,5 7-56-15,-2-4-14 16,5 0-24-16,-1-4-6 16,2-10-4-16,-2-7-2 15,-1-10-51-15,-2-6-40 16,-4-9-101-16,-3-7-68 16,-2-9-102-16,1-3-23 0,-5-12 240 15</inkml:trace>
  <inkml:trace contextRef="#ctx0" brushRef="#br0" timeOffset="45256.65">26925 4989 742 0,'8'-9'393'0,"8"9"-93"15,8 2-37-15,0 2-83 16,1 4-25-16,4-3-34 16,-3 1-12-16,-2 1-12 15,-1 0-9-15,-7 2-22 16,-8 4-7-16,-7-1-4 15,-5-1 0-15,-11 3-4 16,-5-3-5-16,-6 0-18 16,1-2-8-16,2-3-21 15,5 2-27-15,7-5-71 16,3 3-48-16,5-6-133 16,2-7 171-16</inkml:trace>
  <inkml:trace contextRef="#ctx0" brushRef="#br0" timeOffset="45455.38">27311 4802 1113 0,'6'0'510'16,"-5"13"-231"-16,-2 4-33 0,-2 15-83 15,-1 4-42-15,1 5-64 16,3 4-19-16,7-8-26 15,4-2-9-15,2-7-7 16,8-7-6-16,-3-10-16 16,-3-4-37-16,4-7-127 15,-9-5-132-15,1-12 196 16</inkml:trace>
  <inkml:trace contextRef="#ctx0" brushRef="#br0" timeOffset="45635.13">27212 4873 1085 0,'0'1'476'0,"6"2"-217"0,5 1-11 15,7 4-41-15,2-1-32 16,6 2-74-16,-2-1-34 16,-1-3-43-16,2 0-7 15,-8-5-134-15,-1 0-25 16,18-5 78-16</inkml:trace>
  <inkml:trace contextRef="#ctx0" brushRef="#br0" timeOffset="45843.27">27603 4972 1296 0,'-1'17'571'0,"-1"3"-312"15,2 1-34-15,0-1-119 16,-1-1-40-16,-1-2-51 16,1-7-26-16,0-6-90 15,-1-4-61-15,1-8-238 16,2 6 250-16</inkml:trace>
  <inkml:trace contextRef="#ctx0" brushRef="#br0" timeOffset="46008.54">27516 4819 973 0,'0'0'502'0,"7"2"-190"15,2 2-45-15,-1 2-48 16,2-1-95-16,-3 1-43 16,1-2-59-16,1 0-35 15,2 0-144-15,0-2-100 16,4-1 148-16</inkml:trace>
  <inkml:trace contextRef="#ctx0" brushRef="#br0" timeOffset="46906.12">27793 4998 843 0,'0'21'451'15,"0"4"-147"-15,0-7-59 16,-4-3-48-16,3-3-60 16,-6-6-25-16,3-2-32 15,2-4-12-15,-3 0-26 16,4-6-16-16,1 5-35 16,-1 0-12-16,1 0-9 0,5-10 3 15,4-5 15 1,43-27 5-16,-37 28 5 0,0-1 2 15,-3 9 13-15,-2 2 10 16,-4 8 21-16,2 3 8 16,-2 7 5-16,-2 2-5 15,5 3-15-15,-9 3-7 16,-3-5-15-16,3 1-5 16,-2-6-5-16,3-5-1 0,2-1 0 15,-1-6 2-15,3-4-1 16,-4-2-5-16,2-8-21 15,-4-4-9-15,5 0-9 16,8-1 4-16,5 2 17 16,1 6 6-16,-1 2 9 15,-6 2 3-15,0 9 6 16,-1 2 10-16,2 8 19 16,1 7 9-16,-2 3 7 15,0 2-5-15,-2-4-19 16,0-4-9-16,1-7-18 15,1-4-9-15,0-4-74 16,2-4-42-16,7-5-79 16,4 3-41-16,3-7-18 15,0 1 20-15,-2 5 69 0,-6-6 47 16,-1 6 95-16,2 3 31 16,-15-2 71-16,-2-1 33 15,-3-2 49-15,-3-3 14 16,4-1-15-16,0 2-9 15,-1-1-12-15,-6 1-9 16,-4 2-23-16,2 5-18 16,-6 4-28-16,0 3-11 15,-4 8-16-15,2 4-3 0,-1 3-14 16,3 0-2-16,7 0-2 16,0-1-1-16,7-9-2 15,1 2 0-15,5-9-2 16,0 2-2-16,3-3-2 15,1-5-1-15,3 4 1 16,1-5 1-16,5 1 3 16,0 5 1-16,-4 1 17 15,1 5 13-15,-7 5 23 16,-5 0 7-16,4-3-9 16,-3 4-11-16,-1-4-22 15,0-3-7-15,-1 2-26 16,-3-5-45-16,-1-3-118 15,8 7-76-15,-6-12 146 16</inkml:trace>
  <inkml:trace contextRef="#ctx0" brushRef="#br0" timeOffset="47132.23">28493 4744 1146 0,'-1'3'581'0,"3"12"-248"0,-2 4-58 16,-2 9-62-16,0 10-85 16,-2 3-29-16,-1 6-39 15,0-4-14-15,4 0-28 16,1-6-8-16,4-11-9 16,-2-6-31-16,2-10-108 15,-2-6-65-15,6-3 111 16</inkml:trace>
  <inkml:trace contextRef="#ctx0" brushRef="#br0" timeOffset="47358.73">28795 5056 1475 0,'21'16'594'16,"-12"-12"-408"-16,-9-2-26 16,-1-1-127-16,-10-6-61 15,-6 0-199-15,9 5 148 16</inkml:trace>
  <inkml:trace contextRef="#ctx0" brushRef="#br0" timeOffset="72830.61">3942 6732 487 0,'0'0'282'0,"0"0"-20"15,0 0-13-15,0 0-34 16,0 0-19-16,0 0-29 16,0 0-16-16,0 0-23 15,0 0-12-15,0 0-26 16,0 0-7-16,0 0-8 15,0 2-4-15,5 17-13 16,12 33-10-16,-16-29-21 16,3-2-8-16,0-6-9 15,-2 0-2-15,-1-9-2 16,-5-5-1-16,1-1-1 16,2-1-2-16,0 0-3 15,0-1-5-15,0 1-4 16,1 0-2-16,0-5 2 0,3-11 1 15,10-28 2-15,-3 27 0 16,0-3 3-16,1 1 1 16,3 5 2-16,4 1 1 15,0 7 7-15,0 4 8 16,-1 4 13-16,-5 4 10 0,-2 7 14 16,0 6 3-16,-5 3-1 15,-1 2-4-15,-1 0-16 16,-3-4-8-16,0-2-10 15,1 0-4-15,-1-7-7 16,0 0-19-16,-1-4-101 16,2 0-66-16,1-6-175 15,4 0-126-15,5-12 310 16</inkml:trace>
  <inkml:trace contextRef="#ctx0" brushRef="#br0" timeOffset="73177.66">4260 6729 842 0,'2'5'489'16,"2"-1"-104"-16,-1 8-93 15,-1 2-40-15,0 6-70 0,2 4-29 16,0 0-57 0,5 0-22-16,4-1-36 0,0-9-13 15,8-2-22-15,1-2-5 16,1-16-6-16,0 0-1 15,-5-16 3-15,-2-5 2 16,-2 1 4-16,-9-5 4 16,-5 4 9-16,-1 2 5 15,-14 4 5-15,4 4 0 0,-11 7-6 16,-3 6-7-16,1 8-10 16,1 4-4-16,7 12-8 15,1-2-4-15,9 2-49 16,2-2-56-16,11-8-116 15,7-4-93-15,7-11 201 16</inkml:trace>
  <inkml:trace contextRef="#ctx0" brushRef="#br0" timeOffset="73386.78">4557 6507 1133 0,'0'9'537'0,"2"9"-211"0,-3 6-3 16,0 17-108-16,0 1-45 16,0 8-88-16,1-2-32 15,7-4-37-15,7-4-10 16,5-8-11-16,3-9-7 16,6-9-34-16,-3-11-37 15,2-12-128-15,-1-4-77 16,-9-19 175-16</inkml:trace>
  <inkml:trace contextRef="#ctx0" brushRef="#br0" timeOffset="73563.47">4488 6643 1493 0,'-4'0'624'0,"0"0"-381"15,7 1-1-15,-3-1-113 16,0 0-29-16,9 0-51 15,13 0-21-15,32 0-17 16,-26-5-4-16,3 3-68 16,0 0-73-16,3 3 85 15</inkml:trace>
  <inkml:trace contextRef="#ctx0" brushRef="#br0" timeOffset="74702.47">5593 6716 567 0,'-43'-13'401'0,"39"9"24"15,4 1-180-15,3 3-15 16,-3 0-72-16,0 0-16 15,0 0-20-15,0 0-1 16,3 9-11-16,5 11-13 0,11 29-35 16,-19-27-15-16,0-2-21 15,0-5-6-15,0-6-5 16,1-2 1-16,-1-3 1 16,-4-1 1-16,0-5-9 15,3 1-9-15,0 0-13 16,0 0-7-16,0-15 0 15,0-33 2-15,9 28 3 16,2 0 3-16,10 3 2 16,1 1 3-16,-2 4 7 15,4 1 8-15,-4 8 17 16,-3 2 8-16,-2 7 17 16,-1 6 4-16,-6 3 9 15,0 4 1-15,-4 4-7 16,-2 1-8-16,-1 0-21 15,-2-1-9-15,0-7-14 0,1-4-22 16,3-7-94-16,1-6-56 16,5-6-142-16,2-5-82 15,4-7 253-15</inkml:trace>
  <inkml:trace contextRef="#ctx0" brushRef="#br0" timeOffset="75014.75">5890 6650 1005 0,'3'0'485'16,"3"14"-160"-16,2 4-10 0,-8 6-74 16,8 4-26-16,-10 0-73 15,4-2-35-15,6-2-52 16,5-4-20-16,2-7-26 16,2-2-9-16,-2-12-9 15,-10-4-1-15,10-11-2 16,0-3 2-16,-3-8 2 15,6 2 2-15,-8-1 6 16,-10 1 1-16,-2 3 0 16,-12 1-1-16,-10 3 0 15,7 8-1-15,-5 5 0 16,4 5-2-16,1 9-7 16,1 2-3-16,2 5-10 15,-1 2-23-15,9-5-107 16,0-2-69-16,13-3 128 0</inkml:trace>
  <inkml:trace contextRef="#ctx0" brushRef="#br0" timeOffset="75403.03">6119 6677 708 0,'11'-6'403'15,"5"5"-56"-15,-1 2-23 0,-1 8-53 16,1 4-30-16,-7 6-42 15,0-2-26-15,-4 5-55 16,0 0-27-16,-2-6-46 16,-2 0-16-16,0-10-16 15,0 0-3-15,0-5-5 16,0-1-3-16,0-1-7 16,0 0-6-16,0 0-6 15,1-10-3-15,4-12 5 16,15-29 3-16,-3 34 7 15,-2-1 2-15,2 6 3 16,-2 3 3-16,0 11 8 16,5 5 9-16,-7 8 15 15,0 2 9-15,-7 6 9 16,0 2-3-16,-2 0-12 16,1 0-10-16,2-6-28 0,-3-7-58 15,3-10-136-15,-2-4-88 16,8-15 155-16</inkml:trace>
  <inkml:trace contextRef="#ctx0" brushRef="#br0" timeOffset="75591.27">6522 6758 1062 0,'-9'5'521'0,"13"-4"-133"15,1 0-86-15,1-1-18 16,0 0-65-16,5-3-95 15,3 0-47-15,0-2-52 16,0 1-25-16,-1 0-169 16,5-1 124-16</inkml:trace>
  <inkml:trace contextRef="#ctx0" brushRef="#br0" timeOffset="76104.88">7084 6717 1495 0,'-13'-14'554'16,"1"-8"-467"-16,-5-4 1 16,0-3-65-16,-2 2-10 15,-7 12-6-15,-2 3-5 16,-2 15-6-16,10 9 1 15,-2 10 4-15,7 7 5 16,0 5 9-16,-2 0 0 0,16 1 3 16,5 1 9-16,12-5 24 15,0-4 11-15,6-7 4 16,-1-7-8-16,0-6-26 16,2-9-12-16,-6-14-9 15,7-6-3-15,-5-14-4 16,5-2 0-16,-1-8-2 15,-6-1 0-15,-5 0 3 16,-6 5 3-16,-6 7 7 16,-2 6 5-16,-5 11 8 15,0 2 2-15,0 12-2 16,-3 4 2-16,3 15 5 16,1 4 3-16,3 14 10 15,4 10-2-15,7 2-4 16,-2 1-3-16,6-5-10 0,0-6-6 15,4-8-14-15,2-3-7 16,0-9-13-16,2-3-29 16,-2-12-84-16,3-3-60 15,-2-5-143-15,-3-5-84 16,-2 0 261-16</inkml:trace>
  <inkml:trace contextRef="#ctx0" brushRef="#br0" timeOffset="76447.58">7252 6764 770 0,'0'0'469'0,"0"0"-81"0,2 1-87 16,14 2-37-16,35 24-88 15,-25-31-33-15,3-10-67 16,-1-1-21-16,-5-10-23 16,-7-3-6-16,-4 2-8 15,-6 1 1-15,-4 6 15 16,-2 3 8-16,-9 6 9 15,-1 0 2-15,-11 5-13 16,0 3-7-16,-2 5-4 16,-3 6 1-16,7 8-4 15,1 7-4-15,7 7-11 16,7 2-6-16,4 0-5 16,5-2-5-16,10-7-10 15,1-5-4-15,11-9-31 0,-3-8-32 16,6-7-97-16,-7-8-66 15,4-9-202-15,0-1 274 16</inkml:trace>
  <inkml:trace contextRef="#ctx0" brushRef="#br0" timeOffset="76668.78">7588 6669 759 0,'-8'0'422'0,"1"4"-59"16,4 4-62-1,0 4-50-15,1 0-22 0,2 3-30 16,0 2-21-16,-1 0-49 15,-2 1-25-15,6-3-48 16,0-2-18-16,3-2-23 16,7-1-7-16,-4-4-9 15,3-2-4-15,-3-3-3 16,-1-3 0-16,-3-2 2 16,-1-3 2-16,-2 0 3 15,-1 1-4-15,-1-2-18 16,0 1-13-16,0 1-42 15,0 3-35-15,0-1-102 16,0 3-68-16,0 0 174 16</inkml:trace>
  <inkml:trace contextRef="#ctx0" brushRef="#br0" timeOffset="77084.12">7729 6641 1424 0,'5'-50'598'0,"-10"43"-342"16,-2-4-3-16,0 4-40 15,-4 5-51-15,-2 3-64 16,-4 9-24-16,-4 0-29 16,1 4-8-16,-2 8-16 15,1-1-4-15,7 8-7 16,-1 0-4-16,13 1-5 16,2 1-1-16,6-3-3 15,7-2 0-15,5-5-2 16,3-4 1-16,2-9-1 15,2-3-5-15,-2-10-20 16,-1-3-46-16,0-5-118 0,-4-6-75 16,-3 4 155-16</inkml:trace>
  <inkml:trace contextRef="#ctx0" brushRef="#br0" timeOffset="77357.88">7809 6729 956 0,'45'-27'489'0,"-31"33"-99"16,1 3-57-16,-3 3-26 16,0 2-46-16,-4 5-97 15,5 1-43-15,-7-4-66 16,-4-2-21-16,1-5-17 16,-3-4-10-16,2-5-7 15,2-2 0-15,-4 1 3 16,0 0 2-16,0 0 2 15,-1 0-1-15,-4-13-6 16,-2-4-4-16,-4-24-8 16,18 24-3-16,3-2-7 15,1 0-21-15,0-1-84 16,-1-2-67-16,7 5-130 16,0 5 187-16</inkml:trace>
  <inkml:trace contextRef="#ctx0" brushRef="#br0" timeOffset="77895.67">8106 6794 1296 0,'3'13'554'16,"8"-6"-309"-16,1-2-18 16,0-5-82-16,3-1-51 15,3-10-69-15,0-5-13 0,1-5-6 16,2-4-3-16,-4-2-1 15,-4 1-1-15,-4 1-4 16,-3 5 0-16,-8 3 3 16,-2 5 3-16,-5 7 8 15,1 2-2-15,-2 12 6 16,-1 3 3-16,3 7 10 16,1 5 9-16,4-1 4 15,2 0 1-15,3-3-4 16,5-1-2-16,5-5-7 15,5-2-6-15,4-8-14 16,2-4-7-16,6-11-7 16,0-5-3-16,2-6-16 15,-4-4-15-15,-7-3-15 16,-8-1 1-16,-11 2 19 0,2 8 18 16,-10 5 22-16,-2 4 8 15,2 11 12-15,-7 0 10 16,10 14 17-16,1 7 5 15,3 7 13-15,1 5 4 16,0-7-4-16,7-1-6 16,-2-3-18-16,11-6-17 0,-2-6-26 15,-4-5-7-15,5-12-26 16,-7-5-30 0,4-8-68-16,1-3-39 0,0 1-72 15,1 1-17-15,-3 4-76 16,3 5-81-16,1 6 271 15</inkml:trace>
  <inkml:trace contextRef="#ctx0" brushRef="#br0" timeOffset="78046.52">8649 6645 288 0,'-1'-1'109'16,"0"0"-79"-16,-1 1-30 0</inkml:trace>
  <inkml:trace contextRef="#ctx0" brushRef="#br0" timeOffset="78338.74">8630 6634 532 0,'-1'-1'367'16,"0"0"60"-16,0 0-84 15,0 0-40-15,-1-1-33 16,-2 0-77-16,-1-2-39 16,-1 0-78-16,-1-2-28 0,2 4-31 15,2 1-8-15,1 0-9 16,1 0-1-16,0 1 1 16,-1 0 2-16,-8 20 3 15,-5 32 2-15,17-28-1 16,3-2 2-16,1 0 4 15,5-1 2-15,0-3 2 16,1 0-3-16,0-10-13 16,-2-2-8-16,1-6-119 15,0-4-87-15,2-10 130 16</inkml:trace>
  <inkml:trace contextRef="#ctx0" brushRef="#br0" timeOffset="78725.8">8837 6605 1625 0,'0'-6'680'15,"-12"2"-417"-15,-3-4-47 16,-2 3-79-16,-2 1-53 0,-1 5-50 15,2 5-12-15,3 2-13 16,4 3-3-16,7 5-6 16,3-4-4-16,7 9-3 15,4 0 0-15,7-1 4 16,2 0 2-16,4-8 1 16,1-2 1-16,2-1 6 15,4-2 3-15,-6 1 9 16,-1 0 5-16,-16-2 7 15,-1 0 2-15,-4-1 9 16,-6 1-1-16,-3-1-5 16,-6 3-9-16,-4-5-53 15,-4-3-49-15,5-4-115 16,0-6-68-16,5-5-166 0,8 0 256 16</inkml:trace>
  <inkml:trace contextRef="#ctx0" brushRef="#br0" timeOffset="79302.58">9040 6638 1018 0,'2'-2'540'15,"3"12"-70"-15,-5 1-108 16,2 6-41-16,2 2-64 16,-5-1-120-16,5-4-46 0,-12-7-72 15,3-1-31-15,3-5-61 16,-6-1-38-16,12-4-23 15,-3-4 6-15,6-3 36 16,-1-3 34-16,-1 0 35 16,0 0 9-16,-2 5 14 15,3 2 3-15,0 5 4 16,-1 2 10-16,4 5 25 16,-2 2 16-16,1 4 27 15,7 0 2-15,0 0-16 16,3-4-15-16,1-3-31 15,3-3-12-15,2-3-12 16,2-7-2-16,4-9-7 16,-3-5-3-16,-2-10-24 15,-2 2-6-15,-5 4 7 16,-3 4 3-16,-4 16 32 0,-1 5 8 16,-8 3 7-16,-6 1 6 15,-3 10 8-15,0 4 4 16,4 15 2-16,10 10 3 15,-3-1 12-15,11 5 5 16,-3 3 13-16,-1-2-2 16,7 4-15-16,-7-5-7 15,-2-2-18-15,-2 0-6 0,-7-10-7 16,1-2-1 0,-11-10 1-16,3-3-2 0,-11-6-1 15,-6-5-5-15,-6-4-21 16,-8-8-24-16,3-5-82 15,-2-4-71-15,14-5 354 16,5-5-173-16</inkml:trace>
  <inkml:trace contextRef="#ctx0" brushRef="#br0" timeOffset="79791.75">8423 6709 343 0,'-2'4'262'0,"-2"-3"48"15,4-1-50-15,0 0-60 16,0-1-28-16,0 0-43 16,0 0-11-16,2-2-12 15,5-12-9-15,33-33-12 16,-32 26-4-16,4 3-9 16,5 8-11-16,-1-1-16 15,2 5-10-15,4 5-18 0,0 0-6 16,-6 8-1-16,1 4 3 15,-12 2-40 1,-3 0-61-16,2 4 58 0</inkml:trace>
  <inkml:trace contextRef="#ctx0" brushRef="#br0" timeOffset="80741.44">10187 6626 702 0,'-7'-6'434'0,"6"8"68"16,-4 0-245-16,3 7-53 15,0 4-36-15,-2 6-60 16,3 2-17-16,1 0-27 16,3 1-12-16,5-5-26 15,2-5-15-15,3-4-15 16,2-5-6-16,5-8-5 16,0-5 1-16,-2-8-4 15,-1-1-5-15,-11-2-2 16,-4 1 1-16,-9 2 11 15,-7-1 9-15,-5 5 6 16,-2 3 2-16,-4 1 1 0,1 4-1 16,2 5 2-16,5 2 1 15,3 5 6-15,8 1 3 16,4-2-9-16,2-3-6 16,4-1-13-16,-4-1-5 15,0 0 2-15,21 0 3 16,38-1 2-16,-26-1 2 15,11 5 10-15,-1 0 9 16,-1 6 14-16,-4-2 8 16,-17 3 4-16,-4 2-3 0,-4 0-1 15,-7-1-2-15,2 0 14 16,-8-2 9-16,-7-1 15 16,9-2 3-16,-9-3-8 15,5 0-9-15,-2-8-25 16,2-1-11-16,3-11-25 15,6-4-9-15,4-2-9 16,-10-2-2-16,9 9-1 16,0 5-22-16,4 5-85 15,9 5-49-15,4 1-140 16,1 0-133-16,7 6 301 16</inkml:trace>
  <inkml:trace contextRef="#ctx0" brushRef="#br0" timeOffset="81543.27">10854 6597 618 0,'33'-4'371'0,"-6"6"-25"0,-4-2-46 16,-16-5-59-16,-6-1-22 16,-8-4-39-16,5 2-14 15,-10 1-32-15,3 3-15 16,-12-1-15-16,-8 0-10 16,4 7-18-16,-1 4-13 15,9 13-21-15,3 2-8 16,7 6-18-16,5 0-8 0,6-4-11 15,6-2-7 1,7-10-6-16,2-5 0 0,11-9 2 16,-5-9 2-16,3-14 3 15,0-7 0-15,-8-11-5 16,-4-4-1-16,-4 1 6 16,-1 3 4-16,-10 7 11 15,6 6 6-15,-14 8 4 16,-7 5 2-16,6 12-3 15,-2 5-2-15,6 13 0 16,4 10-2-16,-2 13 5 16,-2 3 3-16,9 9 6 15,-3 0 3-15,12-3 8 16,2 1 2-16,2-10-1 16,7-4-4-16,4-11-13 15,5-7-5-15,1-13-12 0,4-7-3 16,3-13-3-16,-1-4-3 15,-5-7 0-15,-6-1-1 16,-13 2 2-16,-11 3 3 16,-9 7 5-16,-8 2 3 15,-5 9 1-15,-2 4-1 16,2 10-4-16,-1 4-1 16,5 8 2-16,1 5 3 0,5 8 7 15,1 2 1-15,10 1-2 16,1-6-2-1,6-9-9-15,1-6-3 0,4-10-10 16,2-2-4-16,1-11-38 16,5-5-23-16,2-6-28 15,2 0-8-15,-3 1 28 16,-3 7 22-16,-1 8 35 16,-11-1 11-16,-1 7 17 15,-3 4 5-15,-5 4 9 16,3 7 4-16,-5 4 22 15,4 1 14-15,-10 2 26 16,2-2 12-16,4-1 2 16,-8 0-5-16,8-6-25 15,0-3-15-15,-4-9-27 0,2-5-13 16,2-9-10-16,-1-4-3 16,3-8-2-16,2-3 2 15,6-2-3-15,3 0-3 16,6 7-47-16,4 0-42 15,1 10-118-15,2 5-25 16,4 6 143-16</inkml:trace>
  <inkml:trace contextRef="#ctx0" brushRef="#br0" timeOffset="82126.75">12731 6654 1020 0,'-18'-5'490'0,"3"5"-143"16,0 2-57-16,9 0-16 16,1-1-48-16,8-1-80 15,5 0-22-15,14 0-37 16,7 1-10-16,16 0-17 15,6-1-13-15,0 0-25 16,-2-2-8-16,-8-1-7 16,-4 3-3-16,-4 0-50 15,0 4-42-15,-10 0-112 16,-6-1-58-16,-14 5-123 16,-8-1-134-16,-15 6 343 15</inkml:trace>
  <inkml:trace contextRef="#ctx0" brushRef="#br0" timeOffset="82288.64">12832 6746 896 0,'-17'8'502'0,"11"-2"-164"16,6-2-75-16,10 1-26 15,13-1-54-15,9 3-8 16,3-2-20-16,1 1-26 16,6-6-55-16,-2 0-17 15,3-2-30-15,-1 1-11 0,-10 1-53 16,-6-1-54-16,-11-1-127 15,-4-2-83-15,-11-8 180 16</inkml:trace>
  <inkml:trace contextRef="#ctx0" brushRef="#br0" timeOffset="82583.8">12929 6519 932 0,'4'-4'469'0,"8"10"-86"15,8 3-114-15,1 0-36 16,6 2-41-16,7-4-67 16,4 5-12-16,6 1-16 15,4 0-16-15,-4 4-27 16,-2 1-8-16,-25-1-14 16,-8-8-1-1,0 1 5-15,15 29 8 0,-21 5 10 16,-10 1 0-16,-18-13-10 0,-2-3-11 15,1-7-16-15,-1 0-5 16,4-12-33-16,5 0-27 16,2-8-66-16,7-8-48 15,5 5-111-15,2-11-36 0,9-2 190 16</inkml:trace>
  <inkml:trace contextRef="#ctx0" brushRef="#br0" timeOffset="83913.01">14284 6449 1182 0,'-18'6'554'16,"8"3"-292"-16,5-5-71 15,6-3-28-15,9 1-94 16,7-4-21-16,17 6-14 16,3-2 2-16,6-2-7 15,-1 3-3-15,-1-5 0 16,-1 1-2-16,-1 2-4 15,-2-1-3-15,-11 1 6 16,-2 6 7-16,-11-2 18 16,-2 6 14-16,-7 5 18 15,-3 1-1-15,-2 8-15 16,-3-1-14-16,2 6-27 0,-1-1-8 16,1-3-8-16,2 0-3 15,0-6-3-15,0-2-14 16,-1-6-82-16,1 0-48 15,-4-5-144-15,0-3-54 16,3-6 216-16</inkml:trace>
  <inkml:trace contextRef="#ctx0" brushRef="#br0" timeOffset="84109.81">14360 6620 1296 0,'9'0'576'15,"7"6"-335"-15,1-1-56 16,5-1 16-16,0-1-96 16,3 0-28-16,2-1-31 15,2 3-9-15,-1-3-18 16,-2-1-32-16,-5 2-117 16,-5 1-77-16,-5-1 115 15</inkml:trace>
  <inkml:trace contextRef="#ctx0" brushRef="#br0" timeOffset="84291.7">14474 6741 1229 0,'3'4'544'16,"5"-2"-271"-16,-1 0-16 16,11 0-49-16,-2-1-53 15,6-1-62-15,2 0-27 16,-1 2-31-16,-1-1-7 15,0 2-129-15,0-3-76 0,2-6 106 16</inkml:trace>
  <inkml:trace contextRef="#ctx0" brushRef="#br0" timeOffset="85975.8">15524 6658 453 0,'-1'0'328'0,"-1"0"-1"16,1 0-67-16,0 0-31 16,0 0-38-16,0-1-15 15,0 0-15-15,1 0-12 16,0 0-26-16,0-4-19 15,0-13-39-15,0-28-11 0,-4 26-15 16,-1 0 1-16,-7 4-2 16,-5 1-2-16,-1 7-8 15,-4 1-6-15,4 8-7 16,-3 8-1-16,2 9-5 16,4 6-1-16,0 6-8 15,9-1-1-15,10-1 0 16,0-4 1-16,8-4 5 15,3-5 2-15,-1-6-2 16,2-2 0-16,1-6-1 16,-10-3-1-16,5-7 1 15,-2-3-2-15,-4-2 0 16,12-2 2-16,-9 4-1 16,1 0 1-16,0 5 3 15,-3 3 0-15,-6 4 8 16,2 2 8-16,-1 7 13 0,-2 1 4 15,5 5-2-15,-4 1-9 16,2-2-14-16,4-1-6 16,-5-6-10-16,6-1-35 15,-3-5-114-15,-1-1-66 0,10-1-156 16,-1-3 216-16</inkml:trace>
  <inkml:trace contextRef="#ctx0" brushRef="#br0" timeOffset="86349.06">15687 6567 1022 0,'9'0'510'0,"1"3"-175"15,4 6-6-15,-3 3-79 16,0 5-32-16,-3 3-54 16,1 6-30-16,-3-7-56 15,-2-1-25-15,-1-7-31 16,-3-4-11-16,1-4-11 15,-1-2-6-15,2-5-12 16,-2 3-6-16,0 0-5 16,4-7 4-16,6-11 7 15,21-28 5-15,-21 37 8 16,-5 5 4 0,0 0 3-16,17-8 3 0,-5 5 7 15,-2 7 9-15,-8 8 17 0,0 2 9 16,-2 5 14-16,0 0 1 15,0 6-6-15,0-1-9 16,-5-1-21-16,4-3-10 16,-6-6-53-16,1-3-55 15,5-5-145-15,-1-1-88 0,-3-1 192 16</inkml:trace>
  <inkml:trace contextRef="#ctx0" brushRef="#br0" timeOffset="86694.45">16542 6587 793 0,'-34'-30'531'0,"35"34"47"16,3 1-305-16,3 5 16 15,0 9-88-15,-5 2-37 16,0 7-62-16,0-2-29 15,-3-5-45-15,1-4-13 16,0-9-56-16,3-1-51 0,1-7-149 16,-3-4-91-16,1-10 199 15</inkml:trace>
  <inkml:trace contextRef="#ctx0" brushRef="#br0" timeOffset="87129.09">16420 6437 1093 0,'10'2'510'16,"0"1"-251"-16,6 3-5 0,11 3-97 15,-6-6-28-15,4 3-28 16,0 1-10-16,-4-4-22 16,0 8-10-16,-6 2-5 15,-1 6-4-15,-6 3-3 16,-4-4-4-16,-2 4-9 0,-1-2-4 15,-1-2-9-15,0-2-5 16,0-6-3-16,-1-7-1 16,1 0-2-16,-1-3-3 15,1-1-18-15,0 0-10 16,0 0-10-16,2-5 0 16,8-14 14-16,20-26 8 0,-16 31 7 15,1 7 3-15,0 2 5 16,-1 2 3-16,-1 7 16 15,-3 2 7-15,-1 8 13 16,-2 2 7-16,-1 6-4 16,-1-1-4-16,-1-1-15 15,1 0-10-15,-1-6-35 16,4-2-52-16,-1-5-129 16,-4-5-87-16,6-7 164 15</inkml:trace>
  <inkml:trace contextRef="#ctx0" brushRef="#br0" timeOffset="87409.39">16931 6521 1040 0,'13'8'525'0,"-10"3"-122"16,-5-2-70-16,4 10-19 0,-1 3-65 15,1 1-97-15,5-2-37 16,1-4-54-16,1 0-17 15,3-7-22-15,0-4-5 16,-1-5-6-16,0-2-3 16,-1-7-1-16,4-6-2 15,-1-2-1-15,0 0 0 16,-1-2-6-16,-6 1-42 16,1-3-113-16,-3-2-79 15,5 1-205-15,3 8 266 0</inkml:trace>
  <inkml:trace contextRef="#ctx0" brushRef="#br0" timeOffset="87878.26">17196 6636 707 0,'11'7'457'0,"-1"-1"109"16,4-2-261-16,0-6-32 15,-2-5-50-15,0-5-106 16,2 0-26-16,-1-10-52 15,0 0-16-15,-2-4-12 16,-4 4-2-16,-5 4 9 16,-6 2 6-16,-4 11 7 0,-4-4-1 15,-1 9-7-15,4 3-4 16,-2 5-2-16,4 5 2 16,-1 1 4-16,2 3-2 15,5 1-4-15,2 1 0 16,5-3-4-16,-1-1-2 15,7-4-7-15,3-6-5 16,8-5-10-16,4-7-1 16,1-7-4-16,6 4-2 15,-10-3-6-15,-4 2 1 0,-2 10 5 16,-8-1 6-16,-5 4 14 16,1 3 4-16,-6 6 7 15,0 0 3-15,0 4 5 16,0 1 5-16,1-6 5 15,-1-4 4-15,0-2 7 16,-3-4 0-16,2-2-2 16,0 1-4-16,0 0-17 15,0 0-9-15,0-11-15 16,0-2-7-16,4-26-52 16,7 28-50-16,1 0-124 15,1 0-82-15,11 0 195 0</inkml:trace>
  <inkml:trace contextRef="#ctx0" brushRef="#br0" timeOffset="88207.13">17822 6478 1118 0,'9'0'550'16,"-5"-3"-187"-16,0 10 28 15,-8-7-108-15,-7 1-42 16,-6 3-92-16,-2-4-41 15,4 1-42-15,1-3-17 0,9 3-22 16,5 5-8-16,3 6-13 16,7 3-3-16,5-2-2 15,6 5 1-15,0-3 1 16,5 3 2-16,-6 0 1 16,-6-2 2-16,0-2 1 15,-10-5 1-15,-3-1 10 16,-2 0 1-16,-12-4-5 15,0 0-15-15,-6-5-51 16,0-1-38-16,5-3-90 16,2 2-42-16,9-4-108 15,4-3-89-15,11 0 272 16</inkml:trace>
  <inkml:trace contextRef="#ctx0" brushRef="#br0" timeOffset="88383.26">17971 6507 1058 0,'7'0'591'0,"-1"4"-193"16,-2 1-39-16,-2 3-28 16,-3 2-104-16,1-1-38 15,3 3-89-15,2-1-35 16,3-2-47-16,-2 2-27 16,2-6-102-16,-7-4-54 0,1 0-142 15,3 1-67-15,-5-2 242 16</inkml:trace>
  <inkml:trace contextRef="#ctx0" brushRef="#br0" timeOffset="88560.32">17911 6332 1266 0,'5'3'641'15,"-1"0"-288"-15,6 1-71 16,-3 0-24-16,-5-1-155 15,2 1-50-15,0-2-101 16,-4-2-69-16,0 0-163 16,7 1-117-16,20 5 243 15</inkml:trace>
  <inkml:trace contextRef="#ctx0" brushRef="#br0" timeOffset="89147.16">18116 6459 850 0,'3'21'453'0,"-1"-2"-113"0,1 1-2 16,0 1-75-16,1 1-25 16,1-6-57-16,5 4-35 15,0-13-66-15,2-3-29 0,0-8-36 16,1-11-14-16,1-3-25 16,0-2-12-16,-3-4-12 15,-4 8 2-15,-9 3 24 16,-4-4 13-16,-6 10 19 15,-1 2 5-15,-1-1-2 16,-1 8-1-16,1 1-2 16,2 1-1-16,5 1 5 15,-1-3 4-15,6 5-1 16,2-6-3-16,4 5-10 16,3 4-5-16,3-8-8 15,1-2-2-15,6 1-2 16,4-1 1-16,5-3 4 15,5 3 2-15,1 0 6 16,-3-1 0-16,-4 8 5 0,-1 1 2 16,-10 2 7-16,-7 3 1 15,-8-3 5-15,-2-3 1 16,3 2-4-16,0-3-3 16,6-4-7-16,-1-1-4 15,-4-5-5-15,4-1-4 16,-1-6-2-16,2-4 1 15,1 2 3-15,-3 1 2 16,2 7 2-16,-2 3 4 0,3 4 14 16,-3 1 10-16,0 3 19 15,3 7 5-15,-2 4 4 16,-3-1-6-16,2 3-20 16,-3-3-7-16,5-6-80 15,6 0-67-15,5-10-93 16,7-3 117-16</inkml:trace>
  <inkml:trace contextRef="#ctx0" brushRef="#br0" timeOffset="89562.55">19069 6470 963 0,'-11'-6'463'0,"11"7"-141"16,0-1-66-16,5 19 1 15,6 9-31-15,-5 11-45 16,-3 5-19-16,-1 8-48 16,-1 5-24-16,4 0-37 15,-1-8-16-15,3-6-23 16,0-7-8-16,1-13-13 15,1-2-34-15,-3-11-76 16,-3-11-58-16,-2-7-120 16,-2-14-55-16,-5-8 221 15</inkml:trace>
  <inkml:trace contextRef="#ctx0" brushRef="#br0" timeOffset="89809.25">19067 6484 913 0,'10'-9'465'15,"14"8"-114"-15,1-1-57 16,3 3-30-16,1 6-50 16,-3 1-61-16,-2 4-16 15,-6 0-27-15,-4-3-12 16,-6 4-16-16,-6 0-7 0,-8 4-15 16,-6 3-6-16,-7 1-17 15,-4-2-8-15,-3-1-22 16,3-4-22-16,2-6-76 15,5-2-58-15,4-6-147 16,4 1-52-16,10-1 214 16</inkml:trace>
  <inkml:trace contextRef="#ctx0" brushRef="#br0" timeOffset="90221.44">19482 6622 1244 0,'7'-12'568'0,"-2"2"-261"16,-3-3-81-16,-3-2-40 15,-6-4-67-15,2 0-46 16,-7 3-11-16,-6 3-7 0,2 3-3 16,1 10-5-16,4 5 0 15,1 6-9-15,2 7-5 16,4 0-12-16,1 2-5 15,3-1-5-15,5-2 0 0,-2-4 2 16,0-4 0 0,2-3-1-16,0-2-1 0,5-5-5 15,-4-3-3-15,8-6-3 16,-4-7 0-16,2 4 0 16,5 0 3-16,-7 4 2 15,3 8 0-15,-3 2 12 16,-3 3 10-16,-3 2 13 15,-3 1 6-15,0 3-8 16,-2 2-9-16,1 0-13 16,3 0-21-16,-1-6-100 15,2 1-57-15,0-5-151 16,-4-4-98-16,15 0 267 16</inkml:trace>
  <inkml:trace contextRef="#ctx0" brushRef="#br0" timeOffset="90371.97">19638 6559 725 0,'6'3'503'0,"1"3"20"16,0 3-199-16,2 2-4 15,-3 0-84-15,-1 1-42 16,-2-3-87-16,-2-4-76 16,-1-3-165-16,-1-2-95 15,0-1 124-15</inkml:trace>
  <inkml:trace contextRef="#ctx0" brushRef="#br0" timeOffset="90706.79">19562 6469 598 0,'-5'-8'347'0,"10"7"7"16,3 0-67-16,7 2-25 16,0 7-21-16,1-5-39 15,1 4-10-15,0 7-17 16,5-1-13-16,1 0-28 15,0-3-17-15,0 2-30 16,-1 1-17-16,-5 4-28 16,-4 5-11-16,-5-2-10 15,-6 1-1-15,-4-6-4 16,1-3-2-16,-4-6-1 16,3-3-4-16,-2-3-3 15,0-2-5-15,3 1-11 16,0 0-6-16,0-13-5 0,4-4 0 15,15-28 1-15,-4 29 4 16,1 2-44-16,4 6-35 16,-5 3-100-16,-2 1-65 15,4 6-149-15,-11 2 248 16</inkml:trace>
  <inkml:trace contextRef="#ctx0" brushRef="#br0" timeOffset="92865.31">22624 6313 398 0,'-1'-1'268'0,"0"0"12"15,0 0-10-15,0 0-41 16,0 0-25-16,0 0-33 15,-1-1-8-15,1 1-14 16,0 0-11-16,0 0-18 0,0 0-10 16,0 0-21-16,0 1-8 15,1 4-17-15,0 25-8 16,3 38-12-16,-2-28-5 16,4 5-7-16,-2-3-2 15,2 2-8-15,1 2-1 16,-1-8-3-16,1-1-2 15,-2-12-2-15,1-5-2 0,-4-9-3 16,-1-3-3-16,1-6-3 16,-1-1-3-16,0-1-13 15,0-1-18-15,0 1-51 16,0 0-38-16,0 0-93 16,1-16-66-16,7-33 178 15</inkml:trace>
  <inkml:trace contextRef="#ctx0" brushRef="#br0" timeOffset="93885.11">22597 6253 1142 0,'-10'-6'491'0,"4"2"-272"0,3 1 2 16,1 1-58-16,1 2-21 15,0-2-39-15,1 1-14 16,0 1-24-16,0 0-13 16,0 0-15-16,0 0-5 15,0 0-5-15,4 0 1 16,9 0-2-16,3 0-1 0,31 1-4 15,-27-3-3-15,6 1-3 16,1 0-2-16,8 0-1 16,-1 0-1-16,2-1-2 15,-1 0-1-15,-9-5-2 16,6 0-2-16,1 1 0 16,1-3-1-16,11 4-1 15,0-2 0-15,4 2 0 16,4 1 0-16,4 2-1 15,-1 3 1-15,-2 1-1 16,-5 1 0-16,-1-1 0 16,2 0 1-16,6 0 0 15,5-1-1-15,0 0 0 16,-2-1 0-16,2-2 0 16,-11-1 0-16,-8 2 1 0,-5 1 0 15,-5 0-1-15,7 3 1 16,2-1 0-16,0-1-1 15,-4 2 1-15,0-2 0 16,0 1-1-16,0-1 0 16,0 0 1-16,0-1-1 15,-5 0 1-15,1 0 0 0,-10-2 0 16,1 1-2-16,-1 1 1 16,0 1 0-16,6 1 0 15,-5 1 0-15,2-1 1 16,-2 1-1-16,1-1 0 15,1 1 0-15,0-1 0 16,-1 1 0-16,-1-1 0 16,0-2 0-16,-1 0 0 15,-1 0 1-15,-2 0 0 16,-2 0 2-16,-7 0 0 16,-2 1 1-16,-6-1 3 15,-3 1-2-15,4-1 2 16,-4 0-1-16,0 0 1 15,0 0 2-15,0 0 2 16,0 0 3-16,0 0 4 16,0 0 1-16,0 0 1 0,-2 0-1 15,1 3-5-15,-2 12-3 16,-10 35-5-16,3-24-2 16,2 4-2-16,4 1 1 15,3 5-2-15,0 1 0 16,3 3-1-16,0-3-1 15,6 1 1-15,1-2 0 16,3-1 0-16,2 1 1 16,-6-10-1-16,-1-6 1 0,-3-9-2 15,-8-4 0-15,4-4-39 16,-2-3-32-16,-6 0-70 16,8-5-42-16,-13-2-67 15,2-2-33-15,-10-8 183 16</inkml:trace>
  <inkml:trace contextRef="#ctx0" brushRef="#br0" timeOffset="95065.14">22948 6812 353 0,'-16'-4'242'0,"5"3"36"16,-7-2-37-16,13 3-16 16,-2 0-7-16,6 1-14 15,0-1-9-15,0 0-19 16,1 0-11-16,-1-1-24 16,0 1-19-16,0-1-40 0,0-1-20 15,0 1-32-15,-1 0-9 16,1 0-13-16,-7 0-4 15,1 0-4-15,5 0-3 16,1 0-13-16,0 0-7 16,0 0-2-16,-1 0 1 15,2-1 13-15,8 1 8 16,9-2 4-16,33-6 2 16,-19 4 2-16,1-1 1 15,11 3 3-15,1 1 2 0,0 0 1 16,-4-1 1-16,3 2-1 15,-1-1 0-15,1 1-3 16,-3 1 0-16,-5 1-3 16,-5 2 0-16,-4 2-1 15,-2-1 0-15,0 2-1 16,5-1 1-16,3 0-1 16,3-1-1-16,-2 0 1 15,1-1-1-15,-1-1 3 16,0-1 5-16,5-1 6 15,-5 2 4-15,1-1 3 16,0 1-2-16,-6 0-3 16,-2 0-1-16,-5-2-1 15,0 0-1-15,-5-4-1 0,11 2 0 16,0-1-1-16,3-2 1 16,4 3-1-16,-6 0 3 15,-2 2 2-15,0 0 0 16,-1 0-1-16,-2 1-4 15,2 2-3-15,1 0-3 16,3-2-2-16,-3 0 0 16,-4-1-2-16,1 0 0 15,-1 0-1-15,-3 0 2 0,2 0-1 16,-10 0 2-16,-2-1 5 16,5-1 3-16,1 0 6 15,2 2 2-15,0 0-2 16,-1-1-2-16,-1 1-3 15,5 0-3-15,-3 0 0 16,-2 0 1-16,-3 0 2 16,1 0 2-16,-1 0 2 15,1 0 1-15,-2 0 0 16,0 0-1-16,-2 0-2 16,-2 0-2-16,-2 0-4 15,-2-1-1-15,-3 0-1 16,-1 0-20-16,0 0-74 15,0 1-49-15,-8 0-102 16,-3 0-43-16,6 0-71 16,-27 10 28-16,31-4 202 0</inkml:trace>
  <inkml:trace contextRef="#ctx0" brushRef="#br0" timeOffset="95642.74">23827 7197 1230 0,'32'2'522'0,"-31"-2"-269"15,1 0-23-15,-2 1-35 16,0-1-15-16,0 0-44 16,0 0-13-16,5 20-30 15,5 28-22-15,-5-26-32 16,-3 0-13-16,1-7-15 16,1-10-5-1,-2-1-3-15,0-1-46 0,-2-3-133 16,0 0-95-16,0-1 149 15</inkml:trace>
  <inkml:trace contextRef="#ctx0" brushRef="#br0" timeOffset="95885.02">23819 7076 1445 0,'8'0'628'16,"2"0"-345"-16,-2 0-5 15,4 0-114-15,-3 0-38 16,1 1-67-16,2 2-16 16,-7-2-24-16,-4-1-2 15,3 2-111-15,-4-2-72 0,0 0-387 16,0 0 344-16</inkml:trace>
  <inkml:trace contextRef="#ctx0" brushRef="#br0" timeOffset="96626.76">23714 6404 821 0,'4'-11'443'16,"-1"3"-141"-16,11-28-53 16,-14 30-20-16,-1 5-59 15,1 0-20-15,0 1-46 16,0 0-16-16,0 0-30 16,0 18-13-16,5 39-15 15,-3-26-5-15,2 2-8 0,1-4-3 16,-1 0-4-1,-1-1-1-15,-2-5-4 0,-1-1 0 16,0-7-2-16,-1-5-2 16,0-3-41-16,0-3-31 15,-1-3-78-15,0-1-42 16,1-1-71-16,0 0-11 16,0 0-82-16,-1-1-82 15,-6-22 298-15</inkml:trace>
  <inkml:trace contextRef="#ctx0" brushRef="#br0" timeOffset="96935.89">23695 6446 530 0,'-4'-17'362'0,"-1"-4"-18"0,5 12-65 16,1-2-27-16,4 7-64 15,1 2-31-15,4 0-53 16,0-4-18-16,5 5-18 16,2-1-4-16,3 1-10 15,3 2-3-15,-2 1-2 16,3 4-1-16,-4 1-5 15,-7 1-4-15,1 3-10 16,-8-4-4 0,-1-1-4-16,-3 6 3 0,2 4 6 15,-1-5 4-15,-8 0 7 16,0-2 0-16,-7 3-5 16,-6-1-5-16,1-1-12 0,0-1-8 15,-1-4-28-15,0-1-24 16,2-3-56-16,1-3-28 15,7 2-49-15,5-1-27 16,2-2-107-16,10 11-91 16,4-3 254-16</inkml:trace>
  <inkml:trace contextRef="#ctx0" brushRef="#br0" timeOffset="97140.76">24063 6501 770 0,'-3'3'492'16,"3"0"-28"-16,0 6-161 16,0-2-15-16,0 5-85 15,-3 4-40-15,2-1-71 16,0 5-24-16,1-5-41 16,2-2-13-16,3-5-11 15,-2-3-25-15,1 0-126 16,-1-7-96-16,3-4 141 15</inkml:trace>
  <inkml:trace contextRef="#ctx0" brushRef="#br0" timeOffset="97325.23">24027 6379 1031 0,'4'6'573'0,"2"-3"-174"16,1 2-84-16,1-2-43 15,-3 3-120-15,1-2-45 16,-3-2-63-16,0 2-15 16,3-1-155-16,0-4 17 0,10-5 49 15</inkml:trace>
  <inkml:trace contextRef="#ctx0" brushRef="#br0" timeOffset="99611.81">26035 6301 321 0,'-1'0'245'0,"0"0"55"16,-1 0-41-16,1-1-45 16,0 0-23-16,0 0-35 15,0 0-12-15,0 0-16 16,0 0-7-16,0 1-15 15,0 0-7-15,0 0-14 16,0 0-6-16,-1 0-9 16,4 17-5-16,3 33-12 15,0-24-3-15,0 0-8 16,-3-1-3-16,1 4-4 0,-2 2-4 16,2 0-8-16,-1 4-4 15,-1-1-6-15,1 0-2 16,2 0-4-16,1-2 0 15,0-11-2-15,2-1-1 16,-4-11-1-16,-1-3-3 16,1-3-12-16,-1-4-26 15,-2-1-75-15,0 1-42 16,0 0-83-16,1-6-33 0,2-10-207 16,7-32 308-16</inkml:trace>
  <inkml:trace contextRef="#ctx0" brushRef="#br0" timeOffset="100403.87">26021 6277 840 0,'-4'-1'452'16,"-2"-1"-148"-16,6 2-47 0,-1 0-31 16,-1-1-60-16,2 1-26 15,0 0-44-15,0 0-18 16,0 0-33-16,0 0-11 16,0 0-14-16,2 0-3 15,15 0-3-15,31-1-3 16,-26-1-3-16,0 1 0 0,9 1-4 15,3 1 0 1,7 1-2-16,7 2 1 0,-4-2-2 16,1 0 1-16,-3-1-1 15,-2-1-1-15,7 0 1 16,-1 0 0-16,5 1 0 16,-2 1 1-16,1 1-1 15,1 1 0-15,-5 1 0 16,-3-1 1-16,-7 1-1 15,-8 3 0-15,-8-1 1 16,-3-2-1-16,-7-2 1 16,-3 0 2-16,-2-1 7 15,-1 0 4-15,-1 0 29 16,-3-2 11-16,-1 0 8 16,-1 0 0-16,1 0-24 15,0 0-12-15,0 0-12 16,0 0-5-16,0 0-5 0,0 0-2 15,0 0-3-15,0 0-1 16,0 0-2-16,0 0 1 16,-1 0 0-16,-2 8 2 15,-1 5 0-15,-7 29 1 16,7-25 0-16,5 3-1 16,-1 1 0-16,0-4 0 31,1-8 0-31,0 1 0 0,0 30 1 0,3 4 0 0,2 1-1 15,-2-12 1-15,0-4-1 16,4-3 1-16,-2-3 0 16,1-2 0-16,-1-3 0 15,-7-2 0-15,-1-4 0 16,3-1-1-16,2-4 0 16,6 1 0-16,-2-5-39 15,-6-3-29-15,-2-2-83 16,3-4-59-16,-2 5-126 15,0 0 203-15</inkml:trace>
  <inkml:trace contextRef="#ctx0" brushRef="#br0" timeOffset="100880.03">26177 6799 846 0,'-20'7'406'0,"5"-4"-145"16,5-1-29-16,4-1-47 15,0 1-25-15,4-2-29 16,1 2-12-16,1-2-17 15,0 0-10-15,0 0-19 16,0 0-8-16,0 0-11 16,0 0-6-16,11 3-10 15,10 5-5-15,34 6-10 16,-17-6-4-16,6 0-4 16,3-3-3-16,-3 2-3 15,8-1 0-15,7-4-3 16,2-1 1-16,8-1-2 15,-6 0 0-15,-7-2 0 16,-8 4-1-16,-11 2 3 16,-12-2-1-16,-14 0 1 0,-1-2 0 15,-6 0-1 1,5 2-8-16,-11-2-48 0,1 1-38 16,-10-2-108-16,-8-1-62 15,4 4-218-15,-10-1 296 16</inkml:trace>
  <inkml:trace contextRef="#ctx0" brushRef="#br0" timeOffset="101383.17">26552 7266 925 0,'-3'0'445'16,"3"0"-160"-16,0 2-18 15,0-2-52-15,0 0-21 16,0 0-34-16,4 5-15 16,6 14-32-16,14 28-13 15,-16-26-23-15,-1 0-9 16,-3-1-12-16,1 5-4 15,-4-4-10-15,0 2-1 16,-2-2-3-16,-4-3-3 0,-4-5-3 16,-6-2-7-16,-5-6-65 15,-5-5-60-15,0-4-142 16,2-7-72-16,-1-11-416 16,-1-16 477-16</inkml:trace>
  <inkml:trace contextRef="#ctx0" brushRef="#br0" timeOffset="101558.09">26460 7119 977 0,'15'-9'496'0,"0"9"-156"16,5 2-53-16,-8 3-110 15,-5-1-57-15,1 2-68 0,-1-2-72 16,-3-1-119-16,6 4 96 15</inkml:trace>
  <inkml:trace contextRef="#ctx0" brushRef="#br0" timeOffset="102129.73">26357 6471 885 0,'10'-3'434'0,"-3"6"-151"15,2 2-36-15,-2 2-55 16,-4 7-34-16,0 5-35 15,6 6-21-15,-6 4-24 16,5 2-14-16,-5 2-20 16,3-1-8-16,-5-4-10 15,2-4-8-15,-3-3-8 16,-1-3-4-16,2-7-19 16,-3-3-45-16,3-9-150 15,3-5-92-15,-4-11 171 16</inkml:trace>
  <inkml:trace contextRef="#ctx0" brushRef="#br0" timeOffset="102397.64">26334 6480 828 0,'15'3'423'0,"-1"-1"-118"0,5 5-31 15,-5-3-95-15,-2-3-33 16,7 3-53-16,-2 2-13 15,-2-1-12-15,-3 3-7 16,-4 2-14-16,-8-2-7 0,-1 0 0 16,1 5 0-16,-10 0 3 15,4 1-1-15,-4-1-11 16,-6-2-5-16,6-1-9 16,-2-3-15-16,7-3-63 15,-1-2-56-15,-3 0-160 16,6-2-403-16,-1 10 461 15</inkml:trace>
  <inkml:trace contextRef="#ctx0" brushRef="#br0" timeOffset="102700.57">26638 6665 967 0,'1'-5'489'0,"1"9"-131"15,-2-3-45-15,0-1-80 0,0 0-42 16,0 0-73-16,3 4-26 16,0 5-28-16,1 1-13 15,-1-2-14-15,18 31-3 16,-21-28-2-16,-1 1 1 16,-2 0 0-16,-3-2-2 15,-2-5-2-15,-2-1-11 16,-4-5-78-16,-1-3-51 0,-1-6-136 15,1-5-87-15,1-7 214 16</inkml:trace>
  <inkml:trace contextRef="#ctx0" brushRef="#br0" timeOffset="102810.52">26619 6466 732 0,'9'4'440'0,"4"-4"-35"15,-3 2-90-15,-2 0-118 16,-3 4-68-16,-1-1-144 16,-3 1 72-16,-1 4-58 15</inkml:trace>
  <inkml:trace contextRef="#ctx0" brushRef="#br0" timeOffset="122750.79">12985 8023 579 0,'-11'-2'368'16,"-5"-2"-49"-16,-2 1-80 15,1 1-11-15,-1-2-62 16,3 3-20-16,8 0-17 16,0 0-7-16,7 1-21 15,-1-2-15-15,1 2-32 16,0-2-13-16,4 2-18 15,23 0-3-15,32 3-1 16,-19-3-3-16,2-3-5 0,0-3-1 16,-1 4 0-1,-3-2-2-15,-5-1-2 0,-3 4-1 16,-8-5-5-16,-4 1-30 16,-9 4-131-16,-4-1-87 15,-5 7 141-15</inkml:trace>
  <inkml:trace contextRef="#ctx0" brushRef="#br0" timeOffset="123014.88">12968 8151 877 0,'-16'9'458'16,"17"-1"-184"-16,-7-5-31 15,1 0-34-15,13 0-75 16,-12 0-20-16,14 0-28 15,0-1-4-15,11-1-18 16,12-1-12-16,3-1-20 16,4 0-7-16,-1-1-11 15,-3 0-2-15,-1-1-4 16,-5-1-2-16,-4 1-1 16,-6 2-11-16,-11-1-113 15,-2 2-67-15,-8-3 107 0</inkml:trace>
  <inkml:trace contextRef="#ctx0" brushRef="#br0" timeOffset="123424.19">13062 7789 924 0,'-21'7'445'0,"16"-8"-81"16,4-1-123-16,-1 2-32 16,2 0-40-16,0 0-94 15,0 0-24-15,2 0-20 16,20 4-5-16,36 9-6 16,-26 0-2-16,6 0-6 15,2 2-1-15,5 1-4 16,0-4-1-16,-6 4-2 15,-2 1-1-15,-11 5 2 16,-18-4 0 0,-4-8 5-16,0 0 5 0,4 34 13 15,-11 1 5-15,-14 3 7 16,-6-14 0-16,-7-3-5 16,-1-1-7-16,0-5-9 0,6-2-7 15,3-7-11-15,7 2-4 16,5-9-37-16,5-1-46 15,7-8-115-15,6-6-78 16,8-10 166-16</inkml:trace>
  <inkml:trace contextRef="#ctx0" brushRef="#br0" timeOffset="126194.09">14529 7940 666 0,'-73'-2'386'0,"63"2"20"0,-2 0-144 15,6-3-43-15,3 3-26 16,3 1-62-16,-4 0-12 15,3-1-24-15,0 0-14 16,0 0-31-16,1 0-14 16,0 0-18-16,0 0-6 15,14 2-5-15,1-1 0 0,31-1-2 16,-22-3 0-16,3-3 0 16,0 5-1-16,-2-1 1 15,-1 2-1-15,-5-1 2 16,-2 4 0-16,-2 2 7 15,-5-3 4-15,-3 4 10 16,-2-2 7-16,-2 1 7 16,-2 6 3-16,-1 7 1 15,-1 5-2-15,0 12-9 16,-1 1-4-16,1 3-11 16,1 1-5-16,0-4-5 15,2-2-3-15,0-9-3 16,2 0-1-16,1-8-3 15,0-8-3-15,-1-3-43 16,-1-9-58-16,0-4-166 16,1-1-71-16,-3-19 197 0</inkml:trace>
  <inkml:trace contextRef="#ctx0" brushRef="#br0" timeOffset="126448.89">14411 8186 861 0,'-3'7'527'0,"2"-6"13"0,1-1-345 15,2 1 1-15,-2-1-82 16,0 0-39-16,3 0-29 16,17 0-7-16,29-1-23 15,-26-3-4-15,9 0-8 16,-5 0-1-16,2 1-70 15,-4 1-62-15,-16-1-219 32,-5 2 213-32</inkml:trace>
  <inkml:trace contextRef="#ctx0" brushRef="#br0" timeOffset="126617.01">14435 8328 973 0,'-4'4'501'15,"6"2"-158"-15,5-3-104 0,3-3 11 16,5 4-59-16,-3-4-25 16,1 1-42-16,14 2-22 15,8-1-39-15,-4-3-16 16,-8-2-25-16,-2-2-7 16,-2 2-124-16,-3-5-81 15,0 1 115-15</inkml:trace>
  <inkml:trace contextRef="#ctx0" brushRef="#br0" timeOffset="129196.48">15616 8107 399 0,'-1'0'332'16,"-1"0"-8"-16,2 0-9 0,0 0-17 16,0 0-89-16,0 0-33 15,0 0-51-15,0-2-19 16,0 1-29-16,-1-11-11 16,-3-5-12-16,-14-28-6 15,3 32-6-15,0 1-3 16,-2 4-10-16,1 6-3 15,3 4-9-15,2 2-4 16,0 2-11-16,-4 9-6 0,1 8-12 16,6 1 0-16,10 4 3 15,3-1 5-15,-2-4 10 16,2-1 5-16,3-8 4 16,-2-4-1-16,10-8 1 15,-4-2-1-15,2-3-2 16,3-6 0-16,0-4-3 15,0-2 0-15,-1-5 1 16,-5 1 0-16,0 3 1 16,-4 4 1-16,-2 5 9 15,-3 4 7-15,-2 3 6 16,0 0 3-16,0 0-8 16,0 0-5-16,0 0-6 15,1 6-3-15,2 6-1 0,2 2-2 16,9 26-2-16,-10-26-3 15,0-6-41-15,-1 1-52 16,2-4-116-16,0-1-78 16,1-5-175-16,0-8 280 15</inkml:trace>
  <inkml:trace contextRef="#ctx0" brushRef="#br0" timeOffset="129575.27">15715 8105 650 0,'22'-27'408'0,"-15"31"-12"15,-2 1-42-15,2 6-64 16,-3-1-35-16,-1 5-54 16,1 3-28-16,-2-1-56 15,0 1-30-15,-1-5-41 16,-1-3-15-16,1-6-22 16,-2-2-7-16,2-3-20 15,-1 0-11-15,0 0-12 16,0 0-1-16,4-6 16 15,4-8 10-15,34-28 14 16,-27 28 2-16,-4 4 2 16,-1 1 1-16,4 6 5 15,3 4 5-15,-7 5 20 16,-2 5 8-16,-7 5 14 16,-1 3 7-16,5 2-1 0,4 0-3 15,-5-1-15-15,0-2-10 16,-3-3-19-16,-3-5-40 15,3-3-110-15,-1-4-73 16,8-2-162-16,7-4 217 16</inkml:trace>
  <inkml:trace contextRef="#ctx0" brushRef="#br0" timeOffset="130145.66">16631 8146 721 0,'-3'2'422'16,"2"-2"26"-16,0 0-190 15,0 0-40-15,0 0-41 16,-4-2-66-16,-4-2-12 16,-2-3-14-16,-29-25-12 15,25 25-13-15,-5-1-3 16,3 6-13-16,3 2-8 15,-2 3-17-15,11 6-10 16,-4 4-10-16,0 6-3 0,7 4-2 16,-6-3 1-16,7 0 5 15,5 0 1 1,0-7 0-16,0-1 0 0,6-9-1 16,1-2-1-16,0-6 1 15,4-3 0-15,-2-6 0 16,-5-4 3-16,3 3 2 15,-2 1 2-15,-2 6 12 16,-1 3 7-16,-3 5 14 16,1 4 6-16,2 6 1 15,0 3-2-15,3 4-6 16,-2-1-4-16,2-1-10 16,0 0-6-16,-1-9-9 15,1-3-6-15,0-3-91 16,2-5-70-16,0-5-157 15,-1-3 175-15</inkml:trace>
  <inkml:trace contextRef="#ctx0" brushRef="#br0" timeOffset="130619.24">16850 8111 1050 0,'5'-1'541'16,"-7"1"-111"-16,-4-2-107 0,5 1-55 15,0-1-73-15,0 1-100 16,-4-1-30-16,-11-4-33 16,-26-9-8-16,30 16-13 15,-2 2-7-15,6 4-8 16,0 8-3-16,5 3-2 16,3 3 1-16,6 4 3 15,3-4 0-15,2-2 1 16,2-4 0-16,2-6 2 15,2-5 0-15,-2-9-6 16,-1-9-9-16,3-12-48 16,-8-6-24-16,3-7-17 15,-2-2 9-15,-8 2 48 16,4 3 24-16,-6 3 27 16,-3 4 5-16,-1 7 9 15,-3 4 9-15,3 13 40 0,3 4 4 16,-2 7 11-16,3 7 1 15,3 15-18-15,-5 3 5 16,2 15-3-16,0 0-8 16,2 0-20-16,3-1-10 15,4-8-16-15,1-4-6 16,-3-11-35-16,0-5-57 16,4-11-141-16,5-4-89 0,-3-10 183 15</inkml:trace>
  <inkml:trace contextRef="#ctx0" brushRef="#br0" timeOffset="130862.04">17063 8105 1075 0,'3'8'594'16,"6"5"-189"-16,-3 8-66 16,-1 3-44-16,3 9-98 15,-3 1-40-15,2 1-44 16,-3-1-30-16,1-7-33 15,-1 2-9-15,0-2-15 16,0 1-4-16,-4 1-5 16,-3-3-2-16,-2-7-1 15,-4-5-5-15,-2-9-86 16,-1-5-54-16,-2-14-141 0,-1-4-79 16,-3-19 226-16</inkml:trace>
  <inkml:trace contextRef="#ctx0" brushRef="#br0" timeOffset="131032.97">16947 7987 1077 0,'15'0'576'0,"1"0"-219"0,-2 0-101 16,-3 5-51-16,2 0-132 16,1 1-59-16,4 3-146 15,4 8 94-15</inkml:trace>
  <inkml:trace contextRef="#ctx0" brushRef="#br0" timeOffset="131453.32">17407 8189 1136 0,'-4'-3'543'0,"-3"-6"-167"16,0-6-113-16,1 1-42 15,-5 0-55-15,-4 3-76 16,-4 2-23-16,-1 5-22 16,2 4-9-16,2 6-18 0,0 4-9 15,7 8-18-15,4 0-4 16,6 5 0-16,2-1 3 16,6-2 6-16,1-2 1 15,2-5 2-15,1-5-1 16,2-2-2-16,4-3-2 15,-2-8-3-15,3-4 0 16,-6-6 5-16,2-3 3 0,-2 6 5 16,-3 2 4-16,-3 7 13 15,-3 4 6-15,-4 2 12 16,0 4 7-16,-1 3-1 16,1 0-3-16,-1-1-13 15,4 2-8-15,0-5-29 16,2-1-53-16,5-4-148 15,0-4-83-15,13-11 163 16</inkml:trace>
  <inkml:trace contextRef="#ctx0" brushRef="#br0" timeOffset="131644.07">17646 8005 1510 0,'-15'3'670'0,"1"6"-378"0,-1 4-3 16,-2 7-125-16,4 2-55 16,4 3-58-16,6 2-21 15,5 0-25-15,6-2-4 16,5-2-5-16,2-4-4 16,5-7-5-16,2-3-14 15,1-8-95-15,3-1-70 16,0-6-173-16,-2-5 210 0</inkml:trace>
  <inkml:trace contextRef="#ctx0" brushRef="#br0" timeOffset="132301.14">17768 8176 999 0,'8'2'544'15,"2"1"-186"-15,3 1-71 16,31 8-33-16,-32-14-114 15,7-3-35-15,-7-6-60 16,2-1-16-16,1-7-17 16,-11 1-6-16,4-2 1 15,-5 2 2-15,-5 5 12 16,-7 1 3-16,-7 2 2 16,-5 5 0-16,-1 6-9 0,5 3 0 15,0 9-4-15,5 3-5 16,2 6 1-16,6 5 1 15,5 4 3-15,6 0 3 16,4-2-4-16,0-6-4 16,6-8-9-16,-2-6-6 15,3-6-88-15,3-4-53 16,-4-10-129-16,2-3-75 16,-2-8-82-16,1 2-11 0,-7 1 104 15,-2 0 87-15,-7 7 274 16,0 2 139-16,-1 6 140 15,-1 4 37-15,-1 2-14 16,0-2-28-16,0 0-29 16,-1 9-17-16,0 9-54 15,4 27-36-15,4-32-78 16,-3-3-29-16,-1-5-41 16,-1-5-13-16,1-4-30 15,-2 3-13-15,0 0-11 16,0-1 3-16,6-13 20 15,23-24 15-15,-22 29 16 16,3 3 5-16,-1 5 10 16,-3 2 4-16,0 6 11 15,1 3 7-15,-1 5 5 16,1 3-1-16,1 0-14 0,-1 2-8 16,3-6-18-16,2-7-28 15,2-8-118-15,-1-11-64 16,4-14-174-16,-2-7 222 15</inkml:trace>
  <inkml:trace contextRef="#ctx0" brushRef="#br0" timeOffset="132455.19">18301 7940 1077 0,'9'25'532'0,"-10"11"-131"15,2 5-115-15,1 7-20 16,6-1-85-16,3-3-117 15,1-7-21-15,7-10-39 16,3-6-19-16,-5-13-97 16,4-9-64-16,-5-8-167 15,-6-9-193-15,2-6 351 16</inkml:trace>
  <inkml:trace contextRef="#ctx0" brushRef="#br0" timeOffset="132632.31">18207 8009 1313 0,'-4'-4'615'0,"4"5"-223"0,3-1-104 16,-3 0-50-16,0 0-66 15,18 1-88-15,35 7-27 16,-20-6-33-16,1 1-11 16,0-3-118-16,1 1-91 15,10 2 120-15</inkml:trace>
  <inkml:trace contextRef="#ctx0" brushRef="#br0" timeOffset="133038.25">19167 8076 1219 0,'-1'-1'545'16,"0"0"-236"-16,0 1-58 16,0 0-24-16,-2 17-60 0,-3 35-80 15,6-28-31-15,4-5-33 16,-1-3-52-16,0-9-143 15,4-4-84-15,-1-14 138 16</inkml:trace>
  <inkml:trace contextRef="#ctx0" brushRef="#br0" timeOffset="133501.54">19027 7961 981 0,'8'0'527'15,"4"0"-194"-15,7 1-107 16,0 0-36-16,4-1-124 16,4 1-30-16,3-1-19 15,1 0-5-15,0 4-5 16,-1-2-2-16,1 5 0 0,-3 5 3 16,0 8 27-16,-3 4 19 15,-10 7 37-15,-3 0 10 16,-11-2-8-16,3-2-15 15,-2-6-35-15,-1-3-11 16,3-9-14-16,-4-4-1 16,-2-4-5-16,-2-1-13 15,4-1-32-15,-1 0-10 0,1 0-9 16,3-11 10-16,4-11 25 16,14-28 7-16,-12 32 10 15,4 2 3-15,2 9 10 16,-8 4 11-16,2 8 20 15,-6 4 10-15,-1 10 16 16,6 5 4-16,-3 7-4 16,2 3-6-16,-1-5-25 15,-3-2-12-15,-1-13-52 16,5-2-53-16,-3-9-151 16,5-2-88-16,5-12 186 15</inkml:trace>
  <inkml:trace contextRef="#ctx0" brushRef="#br0" timeOffset="133744.29">19623 8093 1272 0,'0'8'589'16,"8"9"-240"-16,-1 2-44 16,0 4-47-16,2 1-64 15,-1-3-82-15,2-2-28 16,1-5-37-16,0 1-13 15,1-6-18-15,-1-3-3 16,0-4-9-16,-2-6-4 0,0-3-5 16,-1-4-2-16,0-9-2 15,1-1-1-15,-3-7-34 16,4 2-35-16,-3-2-100 16,-3 2-65-16,1 4 151 15</inkml:trace>
  <inkml:trace contextRef="#ctx0" brushRef="#br0" timeOffset="134285.41">19915 8217 1040 0,'13'14'503'0,"-6"-13"-122"15,2-1-152-15,-2-7-18 16,-2-4-64-16,6-8-89 15,-9-6-23-15,2-1-27 0,5 2-6 16,-9 2-7-16,-4 4-1 16,-4 6 2-16,-1 6 2 15,-4 1 2-15,10 4 0 16,-5 3-2-16,-2 4-3 16,7 6 5-16,1 1 4 15,2 8 15-15,-2 0 10 16,3 2 15-16,-1 0 8 15,2-4 3-15,2-2-4 0,2-6-18 16,-1-6-12-16,4-6-23 16,4-3-15-16,1-6-23 15,4-1-8-15,-3 1-10 16,2 3 8-16,-2 3 22 16,-1 2 10-16,1 2 21 15,-8-1 6-15,-5 1 10 16,-2 0 7-16,-2 2 5 15,1-2 5-15,0 0 7 16,0 0-3-16,0 0-1 16,0 0-4-16,0 0-5 15,0 0-1-15,-1 0-4 16,1 0-4-16,0 0-12 0,-4-1-4 16,4 0-7-16,-3-4-6 15,0-11-48-15,12-29-42 16,10 27-109-16,0 0-76 15,6-2-127-15,1 3 240 16</inkml:trace>
  <inkml:trace contextRef="#ctx0" brushRef="#br0" timeOffset="134666.57">20396 8046 918 0,'-2'-12'491'0,"-1"4"-21"16,-2-3-216-16,-5-4-31 15,-3 4-52-15,-4 2-81 16,2 4-14-16,1 4-27 16,0 2-8-16,5 8-22 15,-1 3-7-15,10 6-6 16,2 1-1-16,4 2 1 15,5 0 2-15,3-3 6 16,-2-2 5-16,7-3 16 16,-1 0 9-16,-1-1 10 15,-3 1 3-15,1 1-1 0,-6 0-4 16,-3-5-7 0,-1 2-3-16,-8-4 1 0,-4 1-1 15,-6-3-18-15,-3-4-30 16,-7-4-99-16,1-4-60 15,0-3-116-15,4 1-57 16,12-5 217-16</inkml:trace>
  <inkml:trace contextRef="#ctx0" brushRef="#br0" timeOffset="134844.1">20525 8075 1145 0,'16'7'606'16,"-1"4"-229"-16,-6 0-39 15,-3 3-43-15,-4-2-118 16,-1-1-48-16,-1-3-69 16,2-2-47-16,-1-6-126 15,-1-1-74-15,0 0-157 16,0-1-78-16,0-2 270 16</inkml:trace>
  <inkml:trace contextRef="#ctx0" brushRef="#br0" timeOffset="134980.48">20504 7943 833 0,'0'2'485'0,"4"1"-115"16,-2 2-116-16,-2-5-28 15,0 0-127-15,0 0-38 16,3 2-155-16,7 4-88 16,6-5 111-16</inkml:trace>
  <inkml:trace contextRef="#ctx0" brushRef="#br0" timeOffset="135590">20683 8052 793 0,'0'7'430'0,"0"8"-59"15,2 2-82-15,0 3-7 16,0 0-35-16,3-3-58 16,-2 0-31-16,4-6-64 15,1-3-31-15,4-7-39 16,3-2-10-16,1-10-16 15,3-4-5-15,-1-6-16 16,0-2-9-16,-8 1-15 16,-8-1-7-16,-15 1-4 15,-7 2 2-15,-6 5 11 16,-4 7 11-16,4 9 18 16,1 5 7-16,6 5 9 15,4 2 6-15,8-3 5 16,5 1 2-16,4-2-4 0,5-2-4 15,5-5-3-15,1-2-1 16,6-1 4-16,1-2 0 16,9 1 4-16,2-1 3 15,4 3 12-15,0 0 12 16,-5 2 22-16,-3 4 7 16,-10 0 3-16,-4 2-9 15,-10 2-16-15,-3 0-8 16,0 2-9-16,-3 0-1 0,0-1-9 15,3-3-5-15,-3-3-11 16,-1-4-9-16,4-4-24 16,-1 1-5-16,1 1 0 15,0 0 7-15,2-14 20 16,12-27 5-16,-9 32 8 16,3 4 3-16,4 6 13 15,-6 2 9-15,1 5 13 16,-5 0 3-16,-1 3-6 15,4 1-8-15,-2 0-17 16,3 0-18-16,2-3-81 16,6-1-60-16,7-6-92 15,8-3 131-15</inkml:trace>
  <inkml:trace contextRef="#ctx0" brushRef="#br0" timeOffset="136025.6">21680 8090 907 0,'0'2'536'15,"0"6"-12"-15,4 11-289 0,-1 6 14 16,1 12-71-16,2 8-35 16,1 2-58-16,2 1-23 15,1-6-29-15,1-4-9 16,-2-7-13-16,-3-6-3 16,-1-6-18-16,-3-9-36 15,-2-10-103-15,-3-3-60 16,-5-13-164-16,-2-8-140 15,-6-10 336-15</inkml:trace>
  <inkml:trace contextRef="#ctx0" brushRef="#br0" timeOffset="136264.87">21606 8066 1047 0,'16'-4'491'0,"15"6"-201"15,2 3-45-15,3 2-38 16,-1 3-38-16,-2 0-33 15,0 4-15-15,-17 2-22 16,-4 2-10-16,-12 2-18 16,-5-2-4-16,-6 0-15 15,-4-3-10-15,-5-2-11 16,-4-5-10-16,3-4-48 16,-1-4-33-16,4-3-104 15,4-4-60-15,4 2-109 16,6-3-153-16,8-1 322 15</inkml:trace>
  <inkml:trace contextRef="#ctx0" brushRef="#br0" timeOffset="136650.76">22019 8164 912 0,'14'-6'502'0,"-3"-1"-157"15,-5-2-65-15,-1-1-35 16,-7-4-86-16,-7-2-29 15,-4 1-49-15,-3 1-9 0,-2 6-14 16,-2 5-6-16,4 7-17 16,1 6-7-16,2 7-18 15,9 2-3-15,1 3-2 16,0 0 2-16,7-5-1 16,-2 0-1-16,2-6 3 15,2-5 0-15,-1-1 0 16,3-5-1-16,6-4-1 15,4-3-1-15,-4-5 0 16,0 0 1-16,-2 2 0 16,-4 3 2-16,3 7 12 15,-6 0 7-15,0 6 17 16,0 1 3-16,-2 4-10 16,3-1-7-16,-3-1-16 0,1-1-14 15,1-6-98-15,-2-2-63 16,0-2-32-16,-3 0 86 15</inkml:trace>
  <inkml:trace contextRef="#ctx0" brushRef="#br0" timeOffset="136829.91">22197 8128 1420 0,'3'18'658'0,"2"0"-322"16,-1-1-3-16,1 2-143 15,-2-5-64-15,-1-3-80 16,-1-1-14-16,-1-10-96 16,0 3-78-16,0-7-155 15,0 2-415-15,-1-5 480 16</inkml:trace>
  <inkml:trace contextRef="#ctx0" brushRef="#br0" timeOffset="136962.7">22111 7961 1166 0,'1'2'509'0,"5"1"-305"15,0-3-50-15,3 2-156 16,-3-2-108-16,4 8 65 0</inkml:trace>
  <inkml:trace contextRef="#ctx0" brushRef="#br0" timeOffset="137279.35">22371 8096 719 0,'16'11'443'0,"-7"3"-29"16,3 2-16-16,-1 4-44 16,0 0-48-16,-4-1-69 15,-7 0-40-15,-6-7-82 16,3-1-30-16,1-4-40 15,0-4-9-15,4-3-17 16,-3-1-12-16,0 0-21 16,0 0-9-16,0-1-3 15,-3-11 3-15,3-8 12 16,1-27 3-16,3 30 3 16,13 1-3-16,-7 5-25 15,9 2-29-15,3 5-66 16,-4 1-40-16,13 0-121 15,-4 0-51-15,8-1 215 16</inkml:trace>
  <inkml:trace contextRef="#ctx0" brushRef="#br0" timeOffset="139024.54">24667 7993 453 0,'0'-1'284'16,"0"0"-4"-16,0-1-11 15,0 1-37-15,0 0-20 16,0 0-26-16,0 0-16 15,0 0-22-15,0-2-11 0,0-1-27 16,0 3-11-16,0-1-24 16,0 1-13-16,-1 0-22 15,0 0-10-15,0 1-10 16,0 0-3-16,1 28 3 16,4 38 0-16,2-22 0 15,-3 1 0-15,1 0-6 16,1 1-1-16,-1-3-4 15,1 0-3-15,0-9 0 16,-1-3-1-16,2-12 0 16,-3-2 0-16,0-5 0 15,0-2-1-15,-3-9-6 16,2-1-18-16,-1-6-77 16,-1 5-52-16,0-1-132 15,1-19 66-15,1-49 121 16</inkml:trace>
  <inkml:trace contextRef="#ctx0" brushRef="#br0" timeOffset="139874.34">24611 7931 822 0,'-15'-12'422'0,"7"8"-85"16,2 0-67-16,3 0-21 15,1 4-41-15,1-2-67 16,1 2-30-16,0 0-45 16,0-1-15-16,0 0-17 15,9 0-7-15,13 0-8 16,28-5-1-16,-24 5-4 15,1 1 2-15,5 3 2 16,1 6 0-16,-1-7 1 16,3-2 0-16,-8-1-3 0,4-3-3 15,-3 1-2 1,2 0-4-16,10 0-1 0,-3-3-1 16,9-1-1-16,0-1 0 15,2 3-1-15,7-2 0 16,4 5-1-16,-5 0-1 15,-1-2 1-15,-2 1 0 16,0-2 0-16,7-1-1 16,-1 4 0-16,2-1 1 0,-5 0 0 15,-3 2 0-15,-3-3 0 16,-10 3-1-16,-13 0 2 16,-5 0 1-16,-8 1 3 15,-2 2 2-15,-4 1 4 16,-4-1 3-1,1-1 2-15,-4 1 1 0,-1-2-3 16,1 0-1-16,0 0-4 16,0 0-2-16,0 0-2 15,0 0-1-15,0 0-2 16,0 0 1-16,0 0-2 16,0 0 0-16,-1 1-1 15,-1 3-1-15,2-4-1 16,-2 4-2-16,-2 2-3 15,1 5-1-15,-1 3-1 16,-6 29-1-16,11-20 2 0,1 4 0 16,3 10 2-16,2 2 4 15,-4 6 0-15,1 2 2 16,3 1 1-16,-5-2-2 16,5-8 1-16,1-1-1 15,-1-14 2-15,1-3 1 16,-3-7 0-16,2-3 0 0,-5-2 0 15,4 1-1 1,-4-4-1-16,1 2-1 0,2-1-1 16,-3-2 0-16,0-2-11 15,-1 0-22-15,0-3-65 16,-1 0-50-16,0 0-122 16,0 0-66-16,0 0 211 15</inkml:trace>
  <inkml:trace contextRef="#ctx0" brushRef="#br0" timeOffset="140444.37">24770 8432 380 0,'-12'-1'309'0,"-4"-3"30"15,7 1-93-15,2 2-27 0,1 1-50 16,1-1-14-16,3 2-26 15,0-2-12-15,2 1-24 16,0 0-8-16,0 0-12 16,0 0-2-16,25 1-4 15,41 8-7-15,-22-6-11 16,6 0-7-16,11-2-7 16,2-2-5-16,16-3-9 15,5 0-2-15,2-3-6 16,-2 2-2-16,-1 0-4 15,-5-1 0-15,-4 2-2 16,2 5 0-16,-6 4 13 16,-4-2 8-16,-14 4 14 15,-13-4 7-15,-12 0-1 16,-12 2-4-16,-6-2-7 16,-4-2-3-16,-6-1-3 0,1 1 2 15,-1-1-4-15,0 0-15 16,0 0-64-16,0 0-56 15,-16 1-155-15,-28 2-86 16,18 6 215-16</inkml:trace>
  <inkml:trace contextRef="#ctx0" brushRef="#br0" timeOffset="141076.03">25330 8689 840 0,'34'12'434'0,"-32"-12"-105"16,-1-1-38-16,1 2-34 15,-2-1-38-15,0 0-45 16,0 0-24-16,1 10-39 16,4 11-15-16,5 31-32 15,-7-29-15-15,-1 0-22 16,3-1-10-16,-2-4-10 15,-1-2-1-15,1-3-15 16,-5-5-48-16,2-3-137 16,0-1-84-16,1-4-182 15,-1-1 269-15</inkml:trace>
  <inkml:trace contextRef="#ctx0" brushRef="#br0" timeOffset="141362.35">25542 8762 1095 0,'-4'2'533'0,"-4"0"-198"0,-4-3-38 16,-4 2-97-16,0 4-45 15,0 2-61-15,0 0-23 16,4 4-25-16,0-4-10 16,6-3-6-16,1 0-1 15,3-3-5-15,3 4-2 16,-1-5-5-16,0 0-1 0,0 0-3 15,0 0-2-15,7 5 0 16,7 3-2-16,37 31-2 16,-31-31 0-16,-2 0-3 15,2-5 2-15,-3-2-76 16,-6-1-62-16,-4 0-129 16,-2 5 143-16</inkml:trace>
  <inkml:trace contextRef="#ctx0" brushRef="#br0" timeOffset="142199.31">25156 8098 968 0,'-2'-3'458'0,"1"-2"-175"16,1 2-6-16,0 2-69 16,0 0-29-16,0 0-55 15,0-1-21-15,0 2-24 16,6 21-14-16,5 37-21 16,-7-25-9-16,2-2-14 15,0-2-6-15,1-3-6 16,-3-5-2-16,1-4-1 15,-2-6-3-15,-2-9-53 16,1 5-37-16,-3-9-89 0,0 1-67 16,0 0-168-16,-1-6 258 15</inkml:trace>
  <inkml:trace contextRef="#ctx0" brushRef="#br0" timeOffset="142470.66">25147 8069 743 0,'-2'-8'380'15,"3"1"-85"-15,2-1-42 0,8 2-35 16,2 1-32-16,7 2-46 16,4 3-14-16,3 4-19 15,0 2-7-15,-1 4-19 16,0 0-11-16,-14 2-20 16,-1-1-13-16,-9-1-13 15,-2 2-3-15,-2-3 3 16,-8 5 2-16,-9-1-3 15,-9 0-2-15,2 0-6 16,-2-4-4-16,4-3-12 16,3 1-23-16,4-3-57 15,3 0-39-15,7-3-107 16,4-1-72-16,5 0 190 16</inkml:trace>
  <inkml:trace contextRef="#ctx0" brushRef="#br0" timeOffset="142706.39">25436 8144 675 0,'2'1'475'0,"-2"2"-26"16,-2 3-115-16,2-6-43 16,-1 0-89-16,1 13-35 15,0 6-60-15,-7 29-28 0,8-28-46 16,0-3-15-1,2-3-15-15,2-2-3 0,1-6-13 16,-1 1-43-16,3-6-103 16,3-2-50-16,-3-4-150 15,2-4-87-15,1-4 296 16</inkml:trace>
  <inkml:trace contextRef="#ctx0" brushRef="#br0" timeOffset="142980.68">25553 8182 936 0,'-2'0'470'0,"1"0"-142"16,-3 3-33-16,3-3-91 16,0 0-40-16,0 0-65 15,-12 6-20-15,1-1-23 16,-24 19-9-16,26-17-8 0,5-3-4 16,5 0-7-16,-7-1-3 15,9 2 2 1,3 2 0-16,1 1 7 0,4-2 2 15,5 1-3-15,0-1-2 16,3 0-9-16,2 0-3 16,-5-4-6-16,0 0-24 0,-1-4-120 15,-5-3-72 1,5-3 112-16</inkml:trace>
  <inkml:trace contextRef="#ctx0" brushRef="#br0" timeOffset="144499.37">26033 7847 483 0,'-49'4'334'0,"40"-4"-16"16,1 0-82-16,9 4-22 15,-1-4-53-15,-1 0-15 16,0-1-26-16,0 0-7 16,0-1-9-16,0 1-4 15,-1 0-3-15,1 0-6 0,0 0-9 16,0 0-6-16,0 0-15 15,0 1-7-15,0 0-13 16,0 0-5-16,0 0-7 16,1 0-3-16,0 0-2 15,3-1-2-15,18 1-2 16,23 1-1-16,-28-4-3 16,6 4-1-16,0-1-3 15,0 0-1-15,2-2-2 16,2-1-2-16,2 2-3 15,6 3 1-15,4-2-2 16,0 3-2-16,-3-3 2 16,1 0-1-16,-10 2-1 15,-3-3 1-15,-3 1 0 16,-2-5 0-16,1 4 0 16,-1 1 0-16,-1-2 1 15,-2 1-1-15,-2 1 2 0,0 5 1 16,-11-3 1-1,-1-1 3-15,1 0 6 0,-2-1 1 16,0 0 3-16,0 0-2 16,0 0-7-16,0 0-4 15,0 0-7-15,0 0-3 16,0 0 0-16,0-1 2 16,0 0 2-16,0 1 1 0,0 0 3 15,0 0-1-15,0 0 1 16,0 0-1-16,0 0 0 15,0 0-1-15,0 0-1 16,0 0 0-16,0 0 0 16,0 0 0-16,0 0-1 15,0 0 0-15,0 0 0 16,4 0 0-16,-3 0 1 16,-1 0 1-16,0 0-1 15,1 0 1-15,-1 0 0 16,1 0 1-16,0 0 1 15,-1 0 1-15,0 0 2 16,0 0 1-16,0 0-1 16,2 3-1-16,0 3-4 0,0-1-1 15,-2-4-1-15,1 2 0 16,-1-3 0-16,0 0 0 16,0 0 1-16,0 0 1 15,0 2-2-15,2 5 0 16,-1-2 0-16,0 6 0 15,0 0-3-15,0 29-1 16,-4-18-1-16,0-1 0 16,2 8 1-16,-3 2 1 15,4-2-1-15,2 4 1 16,2-3 1-16,2 0 1 0,2 0 0 16,-1 0 0-16,-3-1 1 15,-1-5 1-15,0 4 1 16,0-8 0-16,-1-2 1 15,0 1-2-15,-1-10 0 16,0 0-2-16,0-1-19 16,-1-10-23-16,3 1-53 15,-2 1-34-15,-1-1-74 16,-1 0-31-16,-1 0-102 16,-1-7-71-16,-2-4 262 15</inkml:trace>
  <inkml:trace contextRef="#ctx0" brushRef="#br0" timeOffset="144985.79">26045 8393 535 0,'-24'3'357'0,"6"2"69"16,-2-10-148-16,9 9-41 15,-3-3-34-15,6-1-57 16,2 1-19-16,8-1-36 15,1 3-15-15,3-3-27 16,-6 0-7-16,0 0-4 16,9 0 1-16,19 2 1 15,50 4-3-15,-32-6-5 16,3 0-2-16,6-1-7 16,3-2-1-16,-5 1-4 0,-20-1-1 31,1 1-3-31,20-3 0 0,-4 1 1 15,-6 2-1-15,-17 4 1 0,-5 2-2 16,-5-4-1-16,-4 1-1 16,-5-1-1-16,-5 0-16 15,-5 0-82-15,-4 3-61 16,5-3-177-16,0 0 395 16,-4 0-104-16</inkml:trace>
  <inkml:trace contextRef="#ctx0" brushRef="#br0" timeOffset="145547.01">26163 8036 806 0,'-11'-42'409'0,"12"42"-107"16,-1 0-56-16,2 3-41 16,-2-3-43-16,0 0-53 15,5 25-19-15,6 33-30 16,-8-26-11-16,0 1-18 16,1 1-8-16,3-5-8 15,-1-1-4-15,0-5-5 16,0-5 0-16,-2-6-6 15,0 2-37-15,-1-12-110 16,0 1-81-16,-4-13 127 16</inkml:trace>
  <inkml:trace contextRef="#ctx0" brushRef="#br0" timeOffset="145847.67">26116 8021 872 0,'0'-4'429'15,"7"3"-168"-15,4 0-28 16,8 1-70-16,2 1-36 16,5 2-24-16,1 4-5 0,-1-1-16 15,-4 3-10-15,-8 3-23 16,-2 1-10-16,-13 1-8 16,-4 2-2-16,-9-1 2 15,-8-2-2-15,3-2-5 16,-3 1-4-16,3-5-9 15,-1-3-8-15,7-2-41 16,1-2-30-16,6 0-84 16,3 0-67-16,6-3-226 15,-3 2 283-15</inkml:trace>
  <inkml:trace contextRef="#ctx0" brushRef="#br0" timeOffset="146026.29">26373 8104 1085 0,'1'5'515'0,"-1"6"-200"0,3 4-34 15,-7 3-110-15,-2 2-42 16,4 1-80-16,-4-1-19 16,-4-5-23-16,10-4-9 15,0-2-56-15,-1-4-48 16,12 1-121-16,1-1-77 15,-6-8 187-15</inkml:trace>
  <inkml:trace contextRef="#ctx0" brushRef="#br0" timeOffset="146289.82">26455 8153 653 0,'-7'5'451'0,"-1"1"73"16,4-1-189-16,2 3-88 15,-13-1-61-15,10 3-76 16,-13-2-29-16,6 1-35 16,9-2-12-16,1 2-19 15,9 2-7-15,-6-3-3 16,-1 0-2-16,4-1-2 16,-1 0-1-16,7 1-7 15,5-1-3-15,3-7-75 0,4 0-59 16,3-3-212-16,-1 0 215 15</inkml:trace>
  <inkml:trace contextRef="#ctx0" brushRef="#br0" timeOffset="146439.64">26535 8226 813 0,'-1'0'478'0,"-6"1"-80"0,6-1-152 16,0 0-50-16,0 0-97 15,0 0-40-15,1 0-68 16,0 0-55-16,0 0-222 16,3 0 190-16</inkml:trace>
  <inkml:trace contextRef="#ctx0" brushRef="#br0" timeOffset="146620.82">26556 8171 798 0,'-3'-1'495'16,"-1"1"-60"-16,3 0-160 16,-1 7-64-16,-10 12-103 15,-7 25-43-15,19-32-47 0,0-2-8 16,6-2-49-16,0 2-49 16,0-9-152-16,3-1-188 15,2-13 272-15</inkml:trace>
  <inkml:trace contextRef="#ctx0" brushRef="#br0" timeOffset="146819.17">26653 8158 839 0,'-1'9'497'16,"0"3"-26"-16,-1 0-134 0,0 5-105 15,0 2-59-15,-2 1-82 16,1-3-35-16,2-4-30 15,0-1-13-15,1-2-68 16,2 2-56-16,0-5-140 16,2-2-100-16,0-5 215 15</inkml:trace>
  <inkml:trace contextRef="#ctx0" brushRef="#br0" timeOffset="148069.07">26301 8650 1207 0,'2'0'533'16,"5"1"-274"-16,-4 0-13 15,-1 8-74-15,-1 14-26 16,25 32-46-16,-26-24-21 15,3 0-38-15,3-2-15 16,3-10-26-16,-4-6-54 0,2-4-164 16,-7-6-100-16,15 3 175 15</inkml:trace>
  <inkml:trace contextRef="#ctx0" brushRef="#br0" timeOffset="148366.48">26468 8720 1197 0,'-19'16'529'0,"4"-8"-269"15,7-1-45-15,-3 0-84 16,4 0-36-16,-8-4-44 16,-1-1-12-16,7 2-7 15,6-1-4-15,7 2-2 16,3 7 1-16,1-4 4 15,-6-1-1-15,2 0-10 0,0-5-5 16,8 8-11-16,7-2-1 16,-2-4-36-16,6 4-41 15,-1-8-133-15,-5 2-85 16,12 6 174-16</inkml:trace>
  <inkml:trace contextRef="#ctx0" brushRef="#br0" timeOffset="148503.06">26571 8806 1081 0,'0'-1'503'0,"0"0"-212"15,0 0-19-15,2 0-96 16,13 2-41-16,-1 0-75 16,28 4-21-16,-37-8-114 31,-2 2-91-31,1 0 101 0</inkml:trace>
  <inkml:trace contextRef="#ctx0" brushRef="#br0" timeOffset="148733.82">26601 8696 1216 0,'0'13'602'0,"1"-1"-254"16,1 5-91-16,0 0-60 15,1 2-94-15,-3 2-37 16,1-4-39-16,0 2-9 16,2-5-46-16,0-2-53 15,4-4-118-15,1 0-83 16,1-3-283-16,6 1 359 16</inkml:trace>
  <inkml:trace contextRef="#ctx0" brushRef="#br0" timeOffset="148952.19">26818 8725 999 0,'8'11'574'15,"1"-2"-123"-15,-8 3-119 16,10 7-47-16,-14-5-108 16,-4-2-46-16,3 0-76 15,-4-3-17-15,7 6-25 16,0 1-12-16,-2-1-98 15,1 2-67-15,2-4-157 16,0-2 180-16</inkml:trace>
  <inkml:trace contextRef="#ctx0" brushRef="#br0" timeOffset="166517.81">4300 9892 546 0,'2'-1'308'0,"-2"0"-42"15,1 0-12-15,-1 0-51 16,0 0-23-16,1 0-40 0,1 0-12 16,0 0-20-16,0-1-6 15,-2 1-6-15,3-5-4 16,-2-5-11-16,-3-3-7 16,-18-20-24-16,1 25-8 15,0 5-12-15,-2 5-6 16,1 1-9-16,3 9-4 15,-3 6-8-15,2 6-4 0,1 6-10 16,1 1-5-16,8 1-9 16,5 1-2-16,10-2 2 15,7 2 3-15,6-3 8 16,-1-3 4-16,4-4 4 16,1-2 0-16,4-8-13 15,3-4-48-15,2-9-121 16,-1-14-84-16,3-4 154 15</inkml:trace>
  <inkml:trace contextRef="#ctx0" brushRef="#br0" timeOffset="166900.7">4520 9983 684 0,'3'1'363'15,"-5"0"-61"-15,2 0-45 16,0-1-28-16,-1 0-39 16,0 4-41-16,1 15-18 15,-4 33-27-15,1-31-12 16,5-3-35-16,11 0-14 16,2-9-20-16,-2-2-4 0,0-6-10 15,0-1-2-15,4-6-2 16,4-2-1-16,-1-5 2 15,-8-9 0-15,-4 2 5 16,-4 0 4-16,-7-1 7 16,-5 2 3-16,-6 3 0 15,-5 2-3-15,-5 4-7 16,-1 4-4-16,3 4-9 16,8 2-3-16,6 3-12 15,8 2-17-15,-5 2-84 16,1 0-65-16,-2 1-242 15,13-2 260-15</inkml:trace>
  <inkml:trace contextRef="#ctx0" brushRef="#br0" timeOffset="167302.57">4760 9909 884 0,'7'2'485'0,"1"8"-162"15,-2-1-29-15,-1 3-27 16,-3 6-92-16,-1 3-32 16,-1 3-63-16,3 2-16 15,0-4-26-15,-2-5-10 0,1-5-11 16,-2-3-2-16,0-5-2 16,0-2 0-16,-1-3-7 15,0 0-4-15,1 0-9 16,0 0-4-16,2-19-1 15,14-31 2-15,2 26 5 16,-2 1 2-16,9 8 2 16,-3 2 0-16,-3 7 2 15,0 6 2-15,-8 4 10 16,-6 7 6-16,4 8 18 16,-8 5 8-16,4 3 2 15,11 0-5-15,-11-7-17 16,6-3-9-16,-5-9-11 15,-8-4-44-15,9-4-135 0,-8-8-92 16,7-2 145-16</inkml:trace>
  <inkml:trace contextRef="#ctx0" brushRef="#br0" timeOffset="167656.29">5206 9847 947 0,'-2'-5'544'0,"0"7"-154"16,-7-2-65-16,-4 1-63 0,-6 1-97 16,0 0-33-16,-4 6-50 15,2-1-15-15,4 6-21 16,4 1-11-16,11 2-16 16,3 1-7-16,7 1-12 15,-2-3-3-15,8 1 0 16,-2-1 2-16,8-3 2 15,2 2 1-15,-3-4 2 16,1 1 1-16,-6 1 4 16,-2-2 2-16,-5-2 3 15,-5 2 4-15,-2-1 9 16,-4 4 1-16,-3-2 0 16,-1-1-4-16,-2-5-12 15,0-7-20-15,3-1-87 16,1-6-54-16,6-4-132 0,1-1-81 15,7-6 233-15</inkml:trace>
  <inkml:trace contextRef="#ctx0" brushRef="#br0" timeOffset="167835.73">5358 9948 805 0,'23'11'489'0,"-12"0"-100"15,-4 10-52-15,6 3-54 16,-8 1-75-16,11 0-41 0,-8-5-80 15,-4-7-24-15,-1-6-46 16,-7-7-38-16,4-7-114 16,-4-2-66-16,4-8-180 15,-8-4-94-15,-3-3 307 16</inkml:trace>
  <inkml:trace contextRef="#ctx0" brushRef="#br0" timeOffset="168003.59">5340 9833 791 0,'11'-10'423'0,"-2"10"-74"16,2 3-44-16,-5 5-76 16,1-3-49-16,1 3-91 15,3 1-33-15,6 4-153 16,-2 0-109-16,6 2 129 16</inkml:trace>
  <inkml:trace contextRef="#ctx0" brushRef="#br0" timeOffset="168869.95">5694 9941 536 0,'7'-3'340'16,"-5"-3"22"-16,-4-5-61 15,-1 1-39-15,-5-1-40 16,-3 0-49-16,1 6-17 16,-6-2-23-16,-1 6-15 0,1 5-34 15,-1 9-15-15,6 14-19 16,5 1-9-16,1 7-12 15,5-1-8-15,4-4-11 16,4-3-3-16,5-7-5 16,1-8-1-16,4-8-1 15,-2-4-1-15,3-10-3 16,-2-3 0-16,1-13-32 16,-1-8-24-16,0-7-32 15,-1-2-10-15,-5-2 23 16,-5 1 22-16,-6 8 39 15,-4 0 14-15,-2 14 22 16,-2 8 20-16,-1 8 30 16,-1 9 14-16,2 15 14 15,0 7-8-15,3 16-11 0,2 7-10 16,7 2-19-16,4-3-8 16,9-7-12-16,3-3-4 15,4-12-6-15,2-7-3 16,3-6-10-16,6-7-3 15,-3-5-3-15,2 0-3 16,0-11-2-16,-9-4-4 16,-3-8-15-16,-4-6-2 0,-13 3 1 15,2 2 5-15,-3 5 22 16,-6 3 9-16,-4 5 8 16,0 2 1-16,-7 5-3 15,0 4-2-15,4 8 1 16,1 3 1-16,1 8 9 15,3 4 1-15,2 5-4 16,4 0-3-16,4-3-11 16,1-4-4-16,2-7-6 15,-2-4-5-15,9-5-5 16,2 0-22-16,4-5-66 16,-3 0-48-16,4-4-100 15,-1-4-36-15,4-3-83 16,1-1-10-16,-3-7 8 15,1 2 54-15,-4 1 165 16,-3 3 116-16,-2 11 215 16,-5 2 60-16,-4 11 79 0,1 4-13 15,-1 4-30-15,-2 2-23 16,-5-7-50-16,-1-2-27 16,-1-5-50-16,-3-5-18 15,1 0-29-15,-3-2-13 16,-1-3-34-16,1 2-12 0,3-5-13 15,0 1-3-15,4 1-5 16,3 0-3-16,5-5-7 16,3 1-4-16,10-9-2 15,1-6 1-15,9 1-32 16,-10-5-45-16,4 3-121 16,-9 2-44-16,3 12 148 15</inkml:trace>
  <inkml:trace contextRef="#ctx0" brushRef="#br0" timeOffset="170110.24">7261 9778 1063 0,'0'-3'502'15,"-1"0"-244"-15,0 9-31 16,0-6-21-16,0 10-70 15,-2 19-27-15,-5 52-40 16,8-33-12-16,3-3-23 16,4-6-13-16,7-8-15 15,2-6-6-15,4-12-10 16,0-7-40-16,10-12-121 16,-7-8-92-16,-2-12 151 15</inkml:trace>
  <inkml:trace contextRef="#ctx0" brushRef="#br0" timeOffset="170296.33">7165 9896 824 0,'-10'-6'455'16,"11"11"-1"-16,5 0-213 16,10 3-53-16,4-2-30 15,6 0-62-15,3-2-28 0,5-2-34 16,1-1-8-16,5-2-31 15,0-1-62-15,-10-6-175 16,0 3 160-16</inkml:trace>
  <inkml:trace contextRef="#ctx0" brushRef="#br0" timeOffset="170834.36">7529 9745 1014 0,'0'7'530'15,"-1"2"-200"-15,-3 7-20 16,4 5-37-16,2 9-85 16,2 8-44-16,-4 8-63 15,5 0-23-15,-3-4-34 16,3-7-10-16,2-13-9 0,-5-6-2 16,0-9-4-16,-1-4-11 15,2-5-38-15,-3 1-20 16,0-1-32-16,1-11 3 15,2-10 29-15,6-28 18 16,-3 32 34-16,-2 4 7 16,5 6 13-16,1 6 10 15,5 6 30-15,3 6 18 0,3 8 24 16,1 4 4-16,7 1-8 16,1-1-8-16,5-8-20 15,4-5-11-15,4-8-19 16,-3-4-9-16,-5-10-8 15,-3-2 0-15,-15-6 0 16,-4-1 3-16,-14 9 10 31,0 6 6-31,1 1 10 0,-10-18 2 0,-10 7-4 16,-4 6-2-16,5 13-10 16,7 5-2-16,4 10-1 15,3 2-2-15,5 6-2 16,0 3-3-16,8-2-7 15,6 0-2-15,2-5-7 16,0-7-2-16,6-7-98 16,2-6-83-16,17-7-290 15,6-9 290-15</inkml:trace>
  <inkml:trace contextRef="#ctx0" brushRef="#br0" timeOffset="171386.61">8731 9923 899 0,'-8'-36'453'16,"8"35"-129"-16,3 1-30 15,3 5-27-15,-2 7-38 16,1 10-45-16,-4 4-27 15,0 6-53-15,0-3-24 0,1-6-42 16,1-6-13-16,0-9-13 16,-2-3-4-16,-1-6-8 15,0-1-2-15,0 1-14 16,0 0-8-16,0-1-9 16,1-15-1-16,6-28 8 15,-1 29 7-15,2 1 12 16,3 1 4-16,2 4 1 15,2 1 2-15,5 7 11 16,-3 3 9-16,3 9 17 16,-1 3 7-16,-8 9 13 15,-2 1-1-15,-2 0-12 16,2 0-8-16,-2-9-25 16,4-4-8-16,-3-8-37 0,-3-2-57 15,0-6-141 1,1 1-74-16,8-7 175 0</inkml:trace>
  <inkml:trace contextRef="#ctx0" brushRef="#br0" timeOffset="172085.35">9018 10015 1106 0,'15'7'528'0,"27"5"-207"15,-19-17-8 1,-5-5-97-16,-1-2-46 0,0-5-77 15,0-4-20-15,-8 1-25 16,-3-2-10-16,-7 5-3 16,-7-2 0-16,-5 5 1 15,-3 5-3-15,-3 5-5 16,-1 4-5-16,3 8-10 16,0 2-4-16,5 10-9 15,4 3-3-15,6 6-2 16,6-2 1-16,8-1 2 15,-1-3 0-15,4-4 1 16,-1-6-3-16,4-9-3 16,3-2-10-16,-2-9-120 15,2-6-70-15,-2-7-160 16,2-3-84-16,-3-2-95 16,-4 2 36-16,-2 9 231 0,-4 4 179 15,-4 10 359-15,1 8 92 16,-3 6 32-16,-1 3-42 15,1 5-55-15,1 0-15 16,1 0-31-16,1-3-19 16,3-3-57-16,2-2-38 15,1-5-61-15,1-5-23 16,0-4-26-16,2-3-7 0,3-6-9 16,-1-1-2-16,0-8-7 15,-2-1-4-15,-5 2-7 16,-1 0-2-16,-6 11 4 15,3 2 3-15,-4 8 11 16,1 4 1-16,2 6 3 16,-2 0 0-16,5-1 15 15,1-1 8-15,2-2 7 16,2-1 10-16,-1-4 8 16,3 2 0-16,-4-7 4 15,1-1-8-15,-5-8-17 16,-3-6-8-16,3-7-11 15,-2-1-2-15,4-3-23 16,-4 1-30-16,-4 8-94 16,-3-3-60-16,-2 4-131 0,1 5 27 15,11 4 185-15</inkml:trace>
  <inkml:trace contextRef="#ctx0" brushRef="#br0" timeOffset="172833.58">10103 9875 1117 0,'-8'-3'499'0,"4"9"-180"15,-1 7-57-15,-1 6-9 16,-3 7-49-16,5 6-89 0,3-1-32 16,4-3-36-16,4-4-12 15,7-7-22-15,1-8-8 16,4-5-5-16,0-4-1 16,1-11-4-16,-1-4-1 15,-8-4-10-15,-4-2-2 16,-12-1-1-16,-3 3 4 0,-8 2 10 15,-3 1 5-15,-2 5 1 16,0 2 2-16,6 3 0 16,1 2 0-16,6 3-5 15,3-1-6-15,6 2-9 16,5 0-5-16,6 0 0 16,7 3 2-16,4-3 7 15,2 3 4-15,6 2 5 16,1-1 3-16,4 6 15 15,-2 2 10-15,1 5 18 16,-6 4 8-16,-2 2 4 16,-8-2 2-16,-4-1-1 15,-1-4 0-15,-9-7-6 16,4 0 0-16,-9-8 6 16,-6 2 1-16,1-4-3 0,-3-2-9 15,7-2-23-15,-5-7-13 16,6-5-16-16,0-4-10 15,4-6-39-15,8-1-18 16,-2 2-66-16,2 2-56 16,0 12-85-16,0 3-52 15,12 12 207-15</inkml:trace>
  <inkml:trace contextRef="#ctx0" brushRef="#br0" timeOffset="173539.69">10763 9966 577 0,'14'0'370'0,"-6"0"64"16,-3-1-152-16,-5-7-19 16,-3-2-39-16,-5-3-55 15,-4-1-20-15,-4 2-22 16,1 2-9-16,-3 5-16 16,1 5-12-16,2 10-24 15,0 5-9-15,3 11-22 16,5 3-9-16,5 2-11 15,3-1-1-15,7-7-7 16,1-5-1-16,2-10-4 16,5-4-1-16,3-8-1 15,-2-7-2-15,3-11-2 0,-1-5-5 16,-4-12-13-16,0-1-5 16,-5-2-1-16,-1-2 2 15,-8 7 16-15,-1 0 4 16,-3 6 9-16,-2 10 5 15,2 8 10-15,-1 10 4 16,-1 10 3-16,0-1 0 16,-1 17-2-16,3 9-2 0,5 8 2 15,4 9-1-15,7-6 0 16,2-2 2-16,3-8 0 16,1-5-3-16,2-7-6 15,0-3-4-15,1-10-7 16,-2 0-4-16,-1-7-1 15,0-2-2-15,-2-4-1 16,5-5 2-16,-2-5 0 16,2-1 2-16,-1-4 0 15,-5-1 3-15,-3-3 5 16,-3 1 1-16,-8-1 1 16,-2 1 1-16,-4 7 2 15,-4 5 2-15,-4 5 1 16,-4 6-3-16,2 5-6 15,-2 5-6-15,2 11-3 16,2 2-3-16,2 5-1 0,0 2 0 16,10-2 1-16,4 3 2 15,6-4 0-15,3-3-1 16,4-5-7-16,1-7 6 16,1-9-115-16,5-3-79 15,2-14-154-15,2-4-285 16,0-11 428-16</inkml:trace>
  <inkml:trace contextRef="#ctx0" brushRef="#br0" timeOffset="173801.7">11344 9967 1103 0,'10'12'527'0,"-11"5"-137"16,-1 2-75-16,-1 3-10 16,-4-1-47-16,4-5-93 15,3-1-38-15,-2-7-50 16,1-4-20-16,-4-4-28 15,-1-3-5-15,-2-3-6 16,-1-1-5-16,4-4-8 16,-1 1-3-16,6-5-6 15,0-3-2-15,6-1-6 16,2-3-2-16,7 2-2 16,0 0-19-16,5 4-47 15,-4 1-30-15,1 8-94 16,-4 2-37-16,-1 6-102 0,6 4 204 15</inkml:trace>
  <inkml:trace contextRef="#ctx0" brushRef="#br0" timeOffset="173956.95">11548 9968 1051 0,'0'11'601'0,"2"1"-169"15,-1 2-55-15,0 5-31 16,-1-1-128-16,0 2-56 0,-3-2-85 15,3-3-26-15,0-4-34 16,2-6-48-16,-1-5-117 16,2-6-68-16,-5-11-166 15,1-5-69-15,1-3 292 16</inkml:trace>
  <inkml:trace contextRef="#ctx0" brushRef="#br0" timeOffset="174652.94">11489 9853 1027 0,'15'2'490'0,"-5"2"-189"16,6 2-14-16,-3-2-74 15,-1 3-31-15,4-2-45 16,0 2-10-16,2 2-30 16,-1-2-17-16,-3 8-26 0,-2-1-12 15,-4 7 1-15,-1 3 3 16,-4 2 1-16,1 0-1 15,-2-3-12-15,-1-1-6 16,-1-9-10-16,1-1-3 16,0-6-5-16,-1-4-3 15,0-2-10-15,0-1-11 16,0 0-23-16,0 0-7 0,1-7-6 16,4-7 6-16,16-27 20 15,-11 30 7-15,-1 6 14 16,0 2 3-16,-3 6 3 15,0 3 2-15,3 4 1 16,0-1 2-16,6 0 2 16,1 0 2-16,7-8 0 15,2 0-2-15,-1-8-4 16,3-4-3-16,-5-3-1 16,-8 0 1-16,0-1 2 15,-6 4 3-15,-8 2 7 16,0 0 3-16,-7 5 3 15,2 1 0-15,0 6-3 16,-1 2-3-16,2 7-7 0,0 2-1 16,4 9-3-16,0 2-1 15,3 11 0-15,2 2 1 16,5 5 1-16,4 4 1 16,0 0 1-16,0 4-1 15,6 5-1-15,0-5 0 16,-1-3 1-16,0-7 1 15,-10-16 6-15,-7-3 5 16,-10-10 10-16,-9-4 2 16,-7-3-2-16,-3-4-6 0,0-4-12 15,4 0-9-15,1-5-17 16,2 2-9-16,7-2-28 16,9-2-23-16,5 0-75 15,10-1-58-15,6-5 403 16,2 2-197-16</inkml:trace>
  <inkml:trace contextRef="#ctx0" brushRef="#br0" timeOffset="179617.41">14232 9685 363 0,'-1'-1'267'0,"1"0"45"16,-2 0-30-16,1 0-41 16,1 0-27-16,0 0-36 15,0 0-19-15,0 0-29 16,0 1-16-16,0 0-30 16,0 7-6-16,1 20-16 15,3 30-10-15,-3-24-15 16,-1 8-7-16,0 5-10 15,1 2-4-15,0 0-6 16,-1-5-1-16,1-6-1 16,0-1 0-16,0-13 0 15,0-2 1-15,0-8-1 0,1-3 0 16,-1-3-2-16,0-4-1 16,-1-2-1-16,0-2 2 15,0 1 2-15,-1 0 1 16,0-1 0-16,-1 0 0 15,1 0-5-15,1 0-2 16,0 0-2-16,0-1-2 16,0 2 1-16,0 0 1 0,0 0 0 15,0-1 1-15,0 1 1 16,0 0 0-16,0 0-2 16,0 0 0-16,0 0 0 15,0 0 1-15,0 0 0 16,0 0 1-16,0 0 2 15,0 0 0-15,0 0 1 16,0 0-1-16,0 0-1 16,0 0 1-16,0 0-3 15,0 0 0-15,0 0 1 16,0 0-2-16,0 0 3 16,7 4 1-16,7 0 2 15,31 6 1-15,-24-9 2 16,-4 0 1-16,3-1 2 15,-1 1 0-15,-4-2 0 16,4 2-1-16,-4 0-1 0,-6-1-1 16,1 0-2-1,7 1-1-15,4 0 1 0,-1 1-1 16,0 1-1-16,-2-3 1 16,-1-2-2-16,3 2-1 15,0 0 0-15,3 0-2 16,1 1 1-16,0-3 1 15,1-1-2-15,2 3 1 0,1 0 0 16,-1 0-2-16,3 3 2 16,-3-3-1-16,4 1 0 15,1 3 1-15,-6-4 0 16,0 1 0-16,-6-1-1 16,2 0 1-16,0 0 0 15,0 0 0-15,3-2 3 16,-4-2 1-16,1 0 5 15,-4-1 0-15,-4 4 0 16,3 1 0-16,-1 1-4 16,2 3 0-16,4-1-4 15,-2-3 1-15,8 4-1 16,0-2-1-16,4-1 0 16,1 1-1-16,2-2 0 15,-4 0 0-15,-5-1 1 0,-2-1 0 16,-1 5 1-16,1-4 0 15,3 1 0-15,6 3 0 16,-2-3 0-16,1 4 0 16,-2-3 1-16,0 1-2 15,3-1 0-15,0 0 0 16,1-1 0-16,-2 0 2 16,-1 2 0-16,-1-1 0 15,-3 5 2-15,-5-8-1 0,2 2 2 16,6 0 0-16,-1-1 1 15,4 1-1-15,-2 0 0 16,-2 0-1-16,1 0 1 16,3 0 0-16,-1-3-1 15,5 5-1-15,3 2 2 16,3 2-2-16,-3-2 1 16,-7-4 0-16,-1-1 0 15,1-3 1-15,5 4-1 16,7-2-1-16,1 2 0 15,0 0 0-15,4-2 0 16,2 3-1-16,1-1 0 16,2 0 0-16,-11 0-1 15,-2 0 1-15,1-1 0 16,3 0 1-16,10 0 0 0,2 1 1 16,1-2-1-16,2 1 0 15,-2-1-1-15,-5-1 0 16,-10 4 0-16,-1-1 0 15,1 4 0-15,1-1 0 16,7 1-1-16,-3-1 1 16,4-3-2-16,3 0 1 15,2 0-1-15,-1 2 0 0,-7-2 0 16,-4-2 0-16,6 2 0 16,-3 0 0-16,7 2 1 15,2 2-1-15,0-3 0 16,1-1 1-16,-1 2-2 15,-4-2 2-15,-5 1-1 16,0-1 0-16,5 0 2 16,4-1-1-16,2 1-2 15,6 0 1-15,-3 0-1 16,-5 2 1-16,-3-2 1 16,-4 5-1-16,3-2 1 15,4 1 0-15,3 0-1 16,3-3 0-16,4 7-1 15,-1-5 0-15,-6 4 0 16,1 0 1-16,-1-5 0 0,3 3 0 16,10-1 0-16,-1-2-1 15,-2 1 0-15,-5 1 0 16,-3 0 1-16,2 3 0 16,-1-2 2-16,5 0-1 15,5-1 0-15,-1-1 0 16,-2 0 0-16,-4 2 0 15,-2-1 2-15,-5 2 0 16,7-2 0-16,5 2 0 16,4-3-2-16,-1 0 0 0,-15-1 0 15,3 1 0-15,-10-3 1 16,-1 0 0-16,7 0 0 16,-6 0 0-16,-3 1 0 15,-4 0 0-15,-7 0 1 16,1 0-1-16,-13-1 0 15,-2 0 1-15,-9 0 2 16,-8-1 0-16,-2 0 1 16,-3 0 0-16,-5 0-1 15,1-1-33-15,0 1-127 16,0 0-81-16,0 0-227 16,-20-2 272-16</inkml:trace>
  <inkml:trace contextRef="#ctx0" brushRef="#br0" timeOffset="182707.24">14303 9691 838 0,'-9'-1'373'15,"-1"0"-170"-15,-1-4-4 16,4 5-20-16,1 5-27 15,2-3-39-15,0-1-9 16,2 0-15-16,1-1-12 16,0 0-25-16,1-1-7 15,0 1-7-15,0 0 1 16,0-1 5-16,11 0-1 0,9-1 0 16,29-4-3-16,-18 4-2 15,-6 1 0-15,2 1-5 16,-7-1-2-1,-10 0-3-15,0 1-4 0,27-1-3 16,7-4-3-16,1 1-4 16,-13 2-2-16,2-3-3 15,0 5 1-15,-1-3 0 16,-6 1 2 0,-12 1 1-16,-1 1 0 0,41-1 0 15,-1-1-1-15,0-1-2 16,-23 2-1-16,-3 0 0 15,2 1-1-15,3-1-1 16,-1-2 1-16,7-2 0 16,-1 0 0-16,4 1-1 0,-1 1-1 15,3 0 0-15,0 0-1 16,-4 3-1-16,2 1 1 16,-11 0 0-16,-3-1 1 15,7-1 2-15,0-4-1 16,6 3 2-16,0 1 1 15,-6-1-2-15,-2-1 1 16,3 3-2-16,-2-3-1 0,4 2-1 16,-3 1 0-16,-9 0-2 15,5 0 1-15,-3 2 0 16,3-2-1-16,3 2 0 16,-3-1 1-16,-1 0 0 15,2 0 0-15,3 4-1 16,-2-2-1-16,2 1 0 15,-3 0 0-15,2 0 0 16,5 1 0-16,-4-2 1 16,1 0 0-16,-2-1 0 15,-8-1 0-15,-1-1 0 16,-3 3 0-16,-4-1 0 16,2 2 1-16,5 0 0 15,1-1 2-15,3-1-1 16,2 2 0-16,1-3 0 0,-2-1 0 15,6 0-1-15,2 0 0 16,2 3-1-16,3-3 0 16,-6 6 0-16,-2-5 0 15,-8 0-1-15,-2 4 1 16,3-4-1-16,6 4 0 16,5-3 1-16,-2-1-1 15,3-3 0-15,-5 0-1 0,4-1 1 16,1 3-1-16,3 5 0 15,0-1 1-15,-7 2-1 16,-2-2 0-16,-4 0-1 16,-2 0 2-16,6-1-1 15,-2-2 1-15,1-1 0 16,3 2-1-16,-1-1 1 16,0 3 0-16,4-2 0 15,-2-2 0-15,5 0-1 16,-1 0 0-16,-1 1 1 15,-1 2-1-15,-6 0 1 16,0 2 1-16,2-4-2 16,-1 1 1-16,4-1 0 15,3-1 0-15,-2 1 1 16,4-1-1-16,4-1-1 0,-2 2 0 16,0-2 0-16,-2 1 2 15,-8 1-1-15,-6-4 1 16,-2 1-1-16,0 1-1 15,3 0 2-15,6 5-1 16,-1-3 0-16,0-2 0 16,-1-2 0-16,2 2 0 15,3 0-1-15,2 3 0 16,3 0 0-16,-3-1 0 0,-8-1 0 16,-4-4 1-16,0 4 0 15,-3-3-1-15,8 6 2 16,-2-3-1-16,-1-1 0 15,2-2-1-15,-1 1 1 16,2 7-1-16,-2-5 0 16,3 3 0-16,2-1 0 15,-2-5 1-15,-2 1-1 16,1 0 0-16,-11 2 1 16,1 0 0-16,1 2-1 15,-1-2 0-15,7 2 0 16,0 1 0-16,2-2 1 15,1 2-1-15,1-5 0 16,0 2 0-16,1 0 0 16,2-1 1-16,0 2-1 15,-3-1 0-15,-1 1 1 0,1 3-1 16,-8-4 0-16,6 2-1 16,-2 0 1-16,0-1-1 15,7 0 1-15,-1-1 1 16,4-2-2-16,-2-1 1 15,3 2 0-15,-2 0 0 16,5 1 0-16,-8 0 1 0,-5 0-2 16,-4 0 2-16,-8-4-1 15,4 4-1-15,-4-2 1 16,0 0-1-16,4 2 1 16,-1-3 0-16,4-1 0 15,4 4 0-15,-4-4 0 16,3 3 0-16,-2 0 0 15,1-1-1-15,-1 3 1 16,2-1-1-16,3 2 0 16,0 1 0-16,-3-3 0 15,-1 3 0-15,-3-3 0 16,-1 1 0-16,7 4 0 16,5-3 0-16,1 1 1 15,3 2 0-15,-2-3 0 16,-5 3 0-16,0 1 0 0,-3-3-1 15,6 4 0-15,0-1 0 16,-2 0 0-16,-1-1 0 16,-10 0 0-16,-1-3 1 15,1 2 0-15,2-1-1 16,0 1 0-16,2-1 0 16,-4 0 1-16,0 1 0 15,-4-2 0-15,-5 1 1 16,-4-2-1-16,-1-1 2 15,-3 1-1-15,-4-2 1 16,2 3 1-16,-4-2 0 0,-1 0 0 16,0 0 0-16,0 0 1 15,0 0-1-15,0 0-1 16,0 0-1-16,0 0-1 16,0 0 0-16,0 0 0 15,0 0 0-15,0 0 0 16,0 0-1-16,0 0 0 15,0 0 0-15,0 0 0 16,0 0 0-16,0 0 0 16,0 0 0-16,1 0 0 15,4 1 0-15,1 1-2 16,-1-1 1-16,4 1-1 16,1 1 1-16,1-1 0 15,25 8 1-15,-31-8 0 0,0-2 1 16,-4-1 3-16,-1 1 0 15,0 0 3-15,-1 0-1 16,0 0-1-16,-1 0-1 16,1 0-2-16,0 0 0 15,0 0-2-15,0 0 0 16,0 0-1-16,-4 1 0 16,-2 2 0-16,1-1-2 0,3-1 0 15,-1 2-2-15,-1 4 0 16,2-3 1-16,0 2 1 15,1-1 2-15,-6 6 0 16,1 0 0-16,-11 29-1 16,15-25 0-16,-2 0-1 15,0 2-2-15,-1 3-1 16,2 1-2-16,2 3 3 16,-1-2 2-16,3 0 2 15,0 1 1-15,-1-5 0 16,1 5-1-16,1-2 1 15,2-1-1-15,0 2-1 16,-2-5 1-16,3 4 0 16,1-2 0-16,-1 3 1 15,3 2 0-15,-3-7 1 16,1 2 0-16,-2-7 1 0,0-3 1 16,-1 0 2-16,-1-4 0 15,-1-2 0-15,0-1 0 16,-1-2 0-16,1 0-1 15,-1 0-1-15,0 0 0 16,0 0-4-16,0 0-5 16,0-1-15-16,0 0-33 15,0 0-126-15,0 0-59 16,-1-1 134-16</inkml:trace>
  <inkml:trace contextRef="#ctx0" brushRef="#br0" timeOffset="184918.66">17246 9746 284 0,'0'-1'222'15,"0"-1"68"-15,0 1-59 16,0 0-23-16,0 0-33 16,0 0-40-16,0 0-10 0,0 0-7 15,0 0 0-15,0 0-1 16,0 0 0-16,0-1 1 15,0 2-3-15,0 0-13 16,0-1-8-16,-1 1-20 16,0-1-11-16,0 1-19 15,0 0-9-15,-1 0-12 16,1 0-3-16,0 7-4 16,0 7 2-16,-1 29 3 15,2-22 2-15,0 7 3 16,0 2 0-16,0 8-1 15,0 2-3-15,0 4-4 16,1-1-4-16,2-5-5 16,1-3-1-16,2-7-2 15,-1-2 0-15,0-7 0 16,1-5 1-16,-4-5 0 16,0-4 0-16,-2-2 0 0,0 0-2 15,0-5-15-15,0 1-36 16,0 0-101-16,0 0-60 15,1-16 180-15,6-33-35 16</inkml:trace>
  <inkml:trace contextRef="#ctx0" brushRef="#br0" timeOffset="187039.96">18053 9810 393 0,'-1'-1'236'0,"0"0"2"0,0 0-26 15,-1 0-27-15,1 0-10 16,0 0-29-16,0 0-14 16,0-1-26-16,0 1-12 15,0 0-16-15,0 0-7 16,0 0-17-16,0 0-10 16,0 0-20-16,-1 0-8 15,-1-1-10-15,-6-3-3 16,8 4-2-16,0 0-1 0,0 0-47 15,0 0-68-15,0 1 75 16</inkml:trace>
  <inkml:trace contextRef="#ctx0" brushRef="#br0" timeOffset="187704.47">17898 9783 449 0,'45'-21'308'0,"-40"22"40"16,-5-3-71-16,3 0-47 0,-3 2-41 16,0-1-54-16,0 1-16 15,0 0-16-15,0-1-7 16,0-1-11-16,0 1-4 15,-1 1-12-15,0 0-6 16,0 0-13-16,0 15-3 16,-2 3-7-16,-4 30-2 0,6-22-1 15,-3 3-2 1,7 9-8-16,0 4-4 0,-3 3-10 16,4-14-4-1,-2-16-1 1,1 0-3-16,7 36 0 0,-2-2-1 0,3-11-2 15,-2-19 0-15,-8-7-14 16,2-8-36-16,2-4-110 16,-12-3-84-16,7-2-375 15,-2-4 397-15</inkml:trace>
  <inkml:trace contextRef="#ctx0" brushRef="#br0" timeOffset="188303.58">17446 9851 585 0,'-5'-5'321'0,"8"4"-60"0,3 5-21 16,-4 1-29-16,8 4-22 15,-9 6-27-15,-2 4-11 16,1 9-24-16,-4 4-17 16,4 4-29-16,6-2-14 15,-1-4-30-15,3-2-11 0,-3-10-16 16,0-4-6-16,-5-5-38 15,4-6-38-15,-3-2-124 16,-1-3-102-16,0 1 184 16</inkml:trace>
  <inkml:trace contextRef="#ctx0" brushRef="#br0" timeOffset="188560.6">17458 9862 761 0,'8'-8'380'0,"1"6"-113"16,4 2-31-16,2 0-30 16,3 3-41-16,-2 0-56 15,-3 3-24-15,-2 2-38 16,-3-2-18-16,-3 6-13 16,-5-1-1-16,-4 6 3 0,-6-3 0 15,-4 1-1-15,0 0-3 16,-5-5-4-16,4 1-8 15,-6-5-36-15,6-1-35 16,3-3-132-16,3-1-136 16,18-1 212-16</inkml:trace>
  <inkml:trace contextRef="#ctx0" brushRef="#br0" timeOffset="188783.1">17606 9970 889 0,'0'3'491'0,"3"3"-161"0,-3 5-67 16,-1 2-22-16,0 6-104 15,-3 0-36-15,2 2-51 16,-1 0-19-16,3-3-26 16,5-3-6-16,-2-8-89 15,4-3-78-15,1-8 105 16</inkml:trace>
  <inkml:trace contextRef="#ctx0" brushRef="#br0" timeOffset="189024.12">17710 10001 1036 0,'-3'3'530'0,"0"0"-216"15,-7 5-104-15,-1 0-60 16,-2 1-95-16,0 4-21 15,-3-4-20-15,2 1-2 16,1-2 3-16,1-4 8 0,3 1 14 16,4-3 6-16,3-1-6 15,4 1-9-15,-2-2-17 16,0 0-9-16,15 1-2 16,33 5 0-16,-23-5 0 15,-1 0 7-15,-4-1-111 16,0 0-94-16,-7-4 125 15</inkml:trace>
  <inkml:trace contextRef="#ctx0" brushRef="#br0" timeOffset="189197.05">17745 10050 1141 0,'0'0'508'0,"1"0"-282"15,10 4-16-15,2 0-109 0,30 4-39 16,-31-9-38-16,-2-1-49 16,2-1-197-16,1-3 158 15</inkml:trace>
  <inkml:trace contextRef="#ctx0" brushRef="#br0" timeOffset="189381.37">17799 10005 958 0,'-1'-1'476'0,"0"0"-138"16,0 0-74-16,1 1-58 15,0 0-59-15,2 17-76 16,4 28-21-16,-7-28-26 16,2 1-9-16,3-6-107 15,1-2-85-15,2-9 110 16</inkml:trace>
  <inkml:trace contextRef="#ctx0" brushRef="#br0" timeOffset="189556.09">17895 9984 749 0,'8'5'484'0,"-8"6"94"15,-2 3-230-15,1 4-75 0,-2 4-61 16,3 4-121-16,0-3-38 15,5-4-41-15,1-2-25 16,-2-9-129-16,-1-1-79 16,12-7 128-16</inkml:trace>
  <inkml:trace contextRef="#ctx0" brushRef="#br0" timeOffset="190812.24">18915 9792 527 0,'12'-27'316'0,"-10"22"9"15,3 5-103-15,0-1-24 16,-4-4-41-16,2 5-52 16,-4-1-7-16,1 0-3 15,0 0 1-15,-1 0 5 16,1 0-1-16,0 0-3 16,0 1-9-16,0 0-16 15,0 0-6 1,0 0-14-16,0 0-2 0,0 0-6 0,0 4-1 15,0 15-1-15,-6 26 2 16,5-17-2-16,-4 2-3 16,2 10-7-16,5 7-7 15,-2 0-9-15,3 0-3 16,-2-5-3-16,-1-6-3 16,4-7-1-16,-4-7 0 15,0-9-3-15,5-1-1 0,-4-7-9 16,1 1-38-16,-1-6-93 15,-2-1-60-15,0 0-142 16,0-1 46-16,-7-11 178 16</inkml:trace>
  <inkml:trace contextRef="#ctx0" brushRef="#br0" timeOffset="191244.63">18379 9953 947 0,'0'-2'430'0,"0"1"-195"15,0 0-7-15,0 0-24 16,0 0-38-16,5 0-45 15,-1 3-15-15,-1 11-38 16,-1 14-16-16,32 28-25 16,-26-28-8-16,-1-3-8 15,-5-4-3-15,-2-4-2 16,-2-4-30-16,-1-8-78 16,3-3-57-16,-1-6-246 15,1 4 260-15</inkml:trace>
  <inkml:trace contextRef="#ctx0" brushRef="#br0" timeOffset="191505.15">18373 9873 812 0,'14'-7'410'16,"-4"4"-94"-16,-2 1-81 16,9 2-18-16,1 0-36 15,-1 1-49-15,-1 1-16 16,-3 2-35-16,-3 5-18 15,-2 3-26-15,-3-1-9 0,-5 1-7 16,-2-1 0-16,-3 1-2 16,-4 0-3-16,-2 0-6 15,0-1-4-15,-2-1-12 16,4 0-15-16,-1-4-37 16,1 2-35-16,1-6-124 15,1-1-73-15,9-2 177 16</inkml:trace>
  <inkml:trace contextRef="#ctx0" brushRef="#br0" timeOffset="191762.96">18615 9945 770 0,'-2'5'504'15,"2"6"12"-15,0 2-241 16,-2 3 10-16,0 3-97 15,-1 1-44-15,1 2-69 16,1-1-26-16,1-7-34 0,1 0-10 16,3-7-22-16,1 0-43 15,2-6-124-15,0-6-77 16,1-6 150-16</inkml:trace>
  <inkml:trace contextRef="#ctx0" brushRef="#br0" timeOffset="192019.25">18685 9982 999 0,'-5'9'545'15,"1"-1"-132"-15,-5-1-185 16,0 3-16-16,-3-1-99 16,1 0-31-16,2-2-29 15,1-1-8-15,2-2-7 16,4 0-1-16,2 1-6 15,1 3 0-15,4-2-3 16,0 3-3-16,3 0-4 16,4-1-3-16,1 0-4 15,5 2-2-15,0-4-1 16,1-1-2-16,0-1 1 16,1-4-46-16,0 0-139 0,-2-4 455 15,-9-10-268-15</inkml:trace>
  <inkml:trace contextRef="#ctx0" brushRef="#br0" timeOffset="195192.28">18413 9881 541 0,'2'-2'290'0,"0"-2"-71"16,0 1-4-16,-2 1-43 16,0 1-35-16,1 0-40 15,-1 0-9-15,0-1-17 16,1-1-8-16,-1 2-11 15,0-1-8-15,0 1-13 16,-1 0-7-16,0 0-12 0,-1 0-3 16,1 0-4-16,0 1-1 15,0 0-1-15,-3 0 0 16,-3 0-2-16,6 0-1 16,-2 0-5-16,2 0-2 15,0 0 0-15,0 0 2 16,-1 9 3-16,2-2 2 15,3 1-1-15,1 0 2 16,0-2 0-16,1 0 0 0,-2-2-8 16,-2-1-78-16,0 1 62 15</inkml:trace>
  <inkml:trace contextRef="#ctx0" brushRef="#br0" timeOffset="199089.81">14483 10438 540 0,'-4'-2'337'0,"1"2"-69"16,3-1-40-16,-1 1-21 15,0 0-67-15,0 0-18 16,1 0-13-16,0 0 0 15,0 0-8-15,0 0-13 16,0 0-18-16,3 9-9 16,4 4-21-16,14 28-10 15,-13-27-15-15,-3-2-3 0,4-1-5 16,2 0 0-16,-2-3-3 16,2 0 0-16,-2-4-1 15,-1-3-1-15,2-1 2 16,-1-2-2-16,0-2 2 15,3 2-1-15,0-3 0 16,0-1-1-16,5-1-1 16,2-2-1-16,5 1 0 15,3 0 0-15,11 2 0 16,2-1 0-16,9 0-1 16,0-2 0-16,-3-1 1 15,-1-1 0-15,2 0 0 16,4 1 0-16,3 3 0 15,3 1 1-15,-2 6 0 0,9 0 0 16,-8 4 8-16,-6 3 1 16,-3 0 4-16,-8-1 1 15,4 3 2-15,3-2 7 16,-2 2 10-16,0 0 2 16,-1 0-1-16,-4 0-3 15,-3-2-6-15,-4-1 1 16,-7 0-5-16,-6-1-1 15,-8-2-1-15,2 1-2 0,-15-2 1 16,1-1-3-16,-1 0 0 16,1-1 0-16,0 0 0 15,1 0 3 1,0 0-1-16,0 0 0 0,0 0-4 16,-1-1-3-16,0 0-7 15,0-1-3-15,0 1-4 16,0 0-4-16,0 0 0 15,0 1 1-15,1 0 2 16,0 0 3-16,0-1-2 16,0 0-2-16,0 0-2 15,1 0-2-15,15 0 0 16,24 0 1-16,-22-1 2 16,11-2 2-16,5 0 2 15,8-3 0-15,5 1 2 16,-2 0 0-16,1 1 1 15,1-1-1-15,3 5 2 0,0 0 1 16,-3 1 4-16,-2 2 0 16,0-2 2-16,-1 0-1 15,-1-2-3-15,0 0 0 16,1-3 1-16,-1 0 0 16,3-1 3-16,1-1-1 0,-7-5 0 15,-1 1 0 1,-12-2-3-16,-3 0 0 0,-7 3-1 15,-4 0 0-15,-7 5 0 16,-2 2-4-16,-1 3-75 16,-3-1-59-16,-1 1-121 15,-1 0-66-15,2 0-186 16,0 0 319-16</inkml:trace>
  <inkml:trace contextRef="#ctx0" brushRef="#br0" timeOffset="200002.2">15348 10872 794 0,'51'-40'391'0,"-58"31"-60"0,5 4-102 15,-11-2-15-15,1 4-36 16,-7 4-77-16,-8 1-28 16,-7 6-30-16,-2 3-11 15,2 1-16-15,6 2-5 16,9 0-5-16,5 0-3 15,7-2-4-15,4 1-4 16,6 2-2-16,6-2 0 0,7 3 3 16,6 1 3-16,5-3 13 15,0-1 10-15,1 0 12 16,-4-3 10-16,-6-1 4 16,-2 1-2-16,-9-5-1 15,-4 3 4-15,-3-2 1 16,-5 2 2-16,-5-1-6 15,1-2-10-15,-2-2-13 16,-2-3-4-16,0 0-7 16,-3 0-3-16,-1-2-12 15,0 0-30-15,4-2-81 16,2-1-49-16,5 1-140 16,3-1-112-16,6 1 271 15</inkml:trace>
  <inkml:trace contextRef="#ctx0" brushRef="#br0" timeOffset="200414.55">15594 10973 729 0,'5'-2'413'0,"2"-6"-95"15,-7-1-99-15,-1 0 12 16,-7 0-92-16,-3 0-29 0,-2 4-36 15,0-2-10-15,-5 5-14 16,4 2-9-16,-1 1-6 16,-1 3-2-16,10 2-9 15,1 2-7-15,4 7-9 16,1 0-2-16,0 3 1 16,-1-2 1-16,2-3 2 15,3 0 1-15,2-6 1 16,0-4 0-16,2-1-4 15,2-4-2-15,0-2-3 16,3-3-2-16,-2-2 2 16,1 2 1-16,-3 0 1 15,0 5 1-15,-7 2 4 16,0 1 7-16,-2 3 7 16,-1-4 0-16,0 0-3 0,0 0-8 15,0 2-16-15,1 5-21 16,0-6-86-16,0-1-51 15,0 0-127-15,0 0-120 16,1 0 269-16</inkml:trace>
  <inkml:trace contextRef="#ctx0" brushRef="#br0" timeOffset="201096.73">15652 10981 610 0,'38'-29'368'0,"-28"31"-10"15,-1 5-36-15,-4 1-64 16,2 0-30-16,-5 1-69 15,0 3-27-15,-2-2-53 16,0-1-24-16,-2-6-31 16,1 0-8-16,0-3-15 15,1 0-7-15,0 0-14 16,0-1-5-16,0 0-4 16,0 0 5-16,5-5 9 15,5-5 3-15,26-24 12 16,-27 28 3-16,-4 3 3 15,0 2 3-15,-3 4 12 16,2 4 7-16,-4 6 9 16,4 1 4-16,-1 2-9 15,-2-1-6-15,6-4-11 0,-2-3-8 16,3-3-7 0,0-4-3-16,-3-3-3 0,4-1 1 15,-6-3 2-15,1 1-3 16,0-3-4-16,-6 1 0 15,2 1 0-15,0-2 5 16,5 4 3-16,0 0 2 16,2 5-2-16,1 3 2 15,-4 4 0-15,4 1 2 0,4 3 5 16,2-1-1-16,7-5-2 16,3-2-1-16,2-4-3 15,-3-5 0-15,1-4 1 16,-1-3 0-16,-6-3 2 15,-1 3 1-15,-9-1 4 16,-4 2 2-16,-3 2 7 16,-3 0 2-16,-3 6 2 15,-2-1-1-15,0 6 9 16,-2 4 7-16,-1 7 17 16,2 4 8-16,5 5 0 15,0-1-4-15,6-2-15 16,2-3-9-16,6-3-13 15,1-6-8-15,6-2-13 16,5-1-5-16,3-4-92 0,3-1-78 16,1-3 110-16</inkml:trace>
  <inkml:trace contextRef="#ctx0" brushRef="#br0" timeOffset="202620.61">19239 10513 628 0,'-1'0'388'16,"-1"0"-12"-16,-5 3-148 15,-3 1-1-15,4-3-52 16,3 0-28-16,-1 0-39 16,3-1-13-16,0 1-26 15,-4 7-14-15,1 5-15 16,3 24-4-16,14-18-3 16,-1-4 0-16,0-1-1 15,0 2-2-15,-2-10-5 16,-2 3-5-16,3-4-7 15,-2-2-3-15,6 1-5 16,5 4 0-16,-4-7-4 16,7 2-1-16,-2-7 1 0,-7-3 0 31,-7 4 0-31,1 1 2 0,30-10-1 0,-5-3-1 16,8 5 0-16,-7 5-1 15,4 2 1-15,7-3-1 16,5 1 0-16,3-3 1 15,7 6-1-15,-6 0 0 16,-2 1 1-16,1 6-1 16,-3-3 3-16,9 4-1 0,0 0 4 15,-2-1 1-15,0 2 2 16,-1 2 1-16,-10-1 3 16,-4-2 2-16,-9 4 4 15,-7-3 1-15,-4 0 0 16,2 1-1-16,-8-3-5 15,-6-2-1-15,-1 0 4 16,-9 3 2-16,-3-4 3 16,-1 1-1-16,3-3-4 15,0-1-3-15,0 0-4 16,0 0-1-16,0 0-5 16,-7 0-4-16,2-2-10 15,5 2-6-15,-1 0-5 16,2 0 2-16,0 0 5 15,17-8 4-15,33-14 5 0,-24 11 1 16,8 7 1-16,6-3 1 16,8 6 1-16,6 1 1 15,4 1 0-15,-6 3 1 16,-1 1 7-16,3 7 0 16,-3-4 4-16,6 2 5 15,0-4 0-15,-8-2 3 16,-3 3 0-16,-7-1-4 15,-10 0-1-15,-11-3-2 0,-9-1-2 16,-4 0-4-16,-2-2-8 16,0 1-4-16,-3-1-8 15,0 0-1-15,1 0 2 16,5-1-3-16,-6 1-79 16,2-1-61-16,-2 2 68 15,-1 0 10-15</inkml:trace>
  <inkml:trace contextRef="#ctx0" brushRef="#br0" timeOffset="203448.48">20109 10919 917 0,'-1'0'413'15,"0"0"-173"-15,0 0-38 16,0-1-22-16,-4-1-41 16,-6-5-52-16,-3-1-17 15,-31-12-18-15,26 20-8 16,-2 5-18-16,4 3-8 0,7 3-12 16,5 4-4-16,2 3-7 15,-3 1-2-15,10-2 0 16,9 4 1-16,7-1 6 15,2-5 1-15,2 1 15 16,-4-5 10-16,2-2 23 16,0 4 10-16,-8-3 3 15,-4 4 2-15,-8-5 1 16,-2-9-1-16,-6 2 4 16,-3-3-6-16,-9 2-18 15,2 8-9-15,-7-6-19 16,0 1-5-16,8-2-12 15,-5-2-15-15,11 0-102 16,5 0-64-16,4-5-165 0,17-1 199 16</inkml:trace>
  <inkml:trace contextRef="#ctx0" brushRef="#br0" timeOffset="203879.94">20486 11011 1239 0,'-7'0'544'16,"3"-4"-290"-16,-10-5-106 15,2 2 8-15,-6-6-78 16,5 4-29-16,-5 1-24 16,2 2-5-16,1 6-3 15,-5 0-2-15,5 7-1 16,5 3-1-16,3 7-3 15,-1-1 0-15,7 2 0 16,-5-3-2-16,8-1-4 16,7-1-3-16,4-4-3 15,-2-4-2-15,4-5 3 16,2 0 1-16,-5-3 4 16,6 1 0-16,-7-5 1 15,1-3 2-15,-1 0 5 16,-8-1 6-16,4 7 19 0,-4 2 9 15,-3 2 10-15,6 3 2 16,-6-3-6-16,-1 0-7 16,1 6-15-16,1 9-10 15,0 18-19-15,5-23-17 16,-7-8-103-16,5 1-54 16,4-3-159-16,2-4 190 15</inkml:trace>
  <inkml:trace contextRef="#ctx0" brushRef="#br0" timeOffset="204584.19">20618 10980 1007 0,'0'9'483'0,"1"0"-117"16,-2-3-87-16,1 5-8 16,-2 3-49-16,-1-1-102 15,-2 3-34-15,1-4-52 16,1-6-16-16,3-3-21 15,0-4-10-15,0 0-9 16,0 0 0-16,0 0 4 16,0 0 5-16,0 0 4 15,6-4 1-15,4 0 4 16,0-2 3-16,29-23 2 16,-28 16 2-16,1 10 2 15,-1 2 1-15,-1 3 10 0,-3 4 6 16,-2 6 12-16,0 1 2 15,-4 3-5-15,2-1-6 16,-2-5-14-16,0-2-5 16,1-5-6-16,1-3-3 15,1 1-3-15,-4-1-2 16,0 0-5-16,0 0-2 0,0 0-1 16,0 0 1-16,5-5 6 15,1-3 3-15,2 4 5 16,27-22 1-16,-27 30 4 15,-2 3 0-15,0 0 5 16,2 2 3-16,4 3 6 16,5-4 1-16,-2 3-3 15,6-1-4-15,4-3-5 16,0 3-3-16,5-5-2 16,0 3-2-16,0-3 0 15,3-4 1-15,-3-4 0 16,-6-8 1-16,-4-1 3 15,-6-3 3-15,-6 1 6 16,-4 3 4-16,-4 0 6 16,-4 5 3-16,-3 0 1 15,-1 4 4-15,-5 3 2 0,-2 4 2 16,-1 5 3-16,1 2-4 16,5 5-3-16,2 2-4 15,8-2-9-15,3 1-5 16,5-3-7-16,4-4-6 15,1-4-3-15,4 0-5 0,5-5-41 16,-3-1-61 0,5 0-160-16,2 1 20 0,-10-3 126 15</inkml:trace>
  <inkml:trace contextRef="#ctx0" brushRef="#br0" timeOffset="-197501.98">14979 9683 365 0,'-1'-1'310'15,"0"0"31"-15,0 0-83 16,0 0-30-16,0 0-63 16,0 0-19-16,0 1-31 15,0 0-13-15,0 0-25 16,0 0-13-16,-1 0-20 15,1 0-7-15,0 0-8 16,0 0 0-16,0 0 5 16,0 1 1-16,-2 18 1 15,3 37 3-15,-4-25 0 16,3 6-1-16,1 6-2 0,0 2-4 16,5 6-4-16,-11-4-1 15,6-4-3-15,-5-9-1 16,5-8-6-16,2-13-2 31,-1-6-2-31,0-1 0 0,-1 9-2 0,7 0 0 16,-7-12-7-16,-4-3-6 15,3-1-40-15,1 0-27 0,0 0-73 16,1-2-52-16,9-18-214 16,10-33 262-16</inkml:trace>
  <inkml:trace contextRef="#ctx0" brushRef="#br0" timeOffset="-196717.51">15701 9656 545 0,'-1'-1'358'0,"0"0"-54"15,0 0-45-15,0-1-30 16,0 1-70-16,-1 0-22 0,1 1-20 16,-1 6-5-16,-2 22-12 15,-3 39-8-15,6-22-21 16,-3-1-8-16,4 1-13 15,0-4-7-15,0-2-11 16,0-4-7-16,0-6-9 16,0-2-3-16,-1-8-3 15,0-2 0-15,1-13-4 16,0-3-3-16,0-1-46 16,0-1-32-16,0 0-79 15,0 0-50-15,0 0-84 16,0-3-89-16,5-12 244 15</inkml:trace>
  <inkml:trace contextRef="#ctx0" brushRef="#br0" timeOffset="-196102.6">16432 9649 807 0,'-9'0'438'0,"0"-2"-129"16,12 5-85-16,-1 5 1 15,3 10-67-15,-3 6-21 16,-5 13-16-16,3 8-7 0,-6 9-31 16,4 8-16-16,1-3-26 15,-13-5-10-15,17-8-11 16,0-10-6-16,-1-9-6 16,8-3-3-16,-10-15-3 15,2 2-46-15,-1-13-118 16,-1-4-93-16,7-6 141 15</inkml:trace>
  <inkml:trace contextRef="#ctx0" brushRef="#br0" timeOffset="-195219.32">19912 9850 808 0,'2'-29'403'0,"0"27"-135"0,-6 0-8 15,4 1-49-15,0 1-34 16,0 0-43-16,0 0-14 15,0 1-19-15,0 27-10 16,-2 43-15-16,-1-22-9 16,4 0-20-16,-1-1-9 15,3-4-12-15,-2-3-6 0,0-8-7 16,2-2-1 0,-1-8-3-16,0-6-1 0,2-2-1 15,-4-9-1-15,1-4-59 16,6 0-62-16,-6-12-156 15,8-8 160-15</inkml:trace>
  <inkml:trace contextRef="#ctx0" brushRef="#br0" timeOffset="-194582.13">21021 9806 701 0,'0'-2'372'0,"-2"2"-95"16,-2-1-18-16,3 1-68 0,-1 0-24 15,1 0-20-15,-1 24-10 16,-7 44-12-16,6-20-11 16,3 4-35-16,-2 0-16 15,2-5-28-15,-1-8-9 16,-6-4-13-16,6-3-2 16,1-4-4-16,0 1-1 15,2-8-1-15,-1-2-1 16,5-5-25-16,-7-5-44 0,6-5-159 15,2-11-117-15,13 1 201 16</inkml:trace>
  <inkml:trace contextRef="#ctx0" brushRef="#br0" timeOffset="-190185.02">4657 11977 511 0,'-4'-2'341'15,"2"-7"60"-15,0-3-126 16,-5 2-34-16,-13-27-33 16,20 30-51-16,0 5-21 0,0 2-32 15,0 0-14-15,0 0-17 16,0 0-10-16,-1 23-17 16,-5 40-4-16,-2-16-20 15,3 1-7-15,5-1-9 16,3-3-3-16,6-10-5 15,2-7-2-15,0-11-6 16,2-5-41-16,2-10-110 16,2-2-85-16,-1-8 138 15</inkml:trace>
  <inkml:trace contextRef="#ctx0" brushRef="#br0" timeOffset="-189975.42">4518 12065 1148 0,'-11'4'558'0,"-4"-3"-250"16,13-1-76-16,3 2-30 15,6 0-105-15,-7-2-37 16,0 0-43-16,17 3-4 16,37 2-5-16,-23-5 0 15,0 0-1-15,3 0-78 16,0-4-177-16,1-2 169 15</inkml:trace>
  <inkml:trace contextRef="#ctx0" brushRef="#br0" timeOffset="-189406.2">4878 11823 944 0,'6'0'498'16,"-3"2"-116"-16,1 8-140 15,0 6 9-15,-4 15-75 16,1 6-42-16,-1 8-63 16,-1 2-20-16,-1-3-26 15,0-5-9-15,3-9-10 16,3-1-2-16,0-12-1 16,-4-7-1-16,0-5 0 15,-1-5-1-15,1-2-16 16,0 1-11-16,-1 0-18 0,-1 0-5 15,2-9 8-15,4-13 8 16,12-24 17-16,-2 31 6 16,-4 2 5-16,-2 6 0 15,1 8 1-15,-3 4 5 16,3 11 22-16,1 5 8 16,5 3 12-16,-2 1-1 0,6-3-15 15,5-5-6-15,4-10-10 16,5-5-4-16,2-11-2 15,-4-4-1-15,-8-6 1 16,-2-2-1-16,-9 3 4 16,-6 4 4-16,-6 2 10 15,-3 1 3-15,-5 4 7 16,-1-5 1-16,-1 4 2 16,1 6 6-16,2 3 7 15,2 5-1-15,-1 9-3 16,3-1-8-16,3 10-13 15,2 1-3-15,8 1-9 16,2-1-5-16,8-9-10 16,4-3-19-16,10-9-145 15,9-3-77-15,13-4 141 16</inkml:trace>
  <inkml:trace contextRef="#ctx0" brushRef="#br0" timeOffset="-188963.28">6206 11997 899 0,'-7'-2'419'0,"3"-11"-129"16,0 1-58-16,-3-5-25 16,-1 0-36-16,-1 0-61 15,-1 2-18-15,-3 5-9 16,-2 3-4-16,0 7-16 15,-1 6-10-15,4 9-21 16,-6 6-11-16,6 13-13 0,1 5-7 16,3 3-3-16,12-17-1 31,-1 0-2-31,6 15 1 0,8-4-1 0,2-10-1 16,2-13-4-16,5-6-9 15,5-14-101-15,1-10-74 16,5-16-216-16,0 0-168 15,-4-4 366-15</inkml:trace>
  <inkml:trace contextRef="#ctx0" brushRef="#br0" timeOffset="-188261.39">6387 12022 721 0,'0'-2'423'0,"2"10"-61"15,0 5-22-15,-2 4-78 16,2-1-39-16,-1 4-44 16,1-6-20-16,7 2-43 15,2-4-22-15,-2-5-45 16,2 2-18-16,0-3-19 15,0-5-5-15,2-1-6 16,1-5-2-16,-3-3-26 16,-4-2-19-16,0-8-28 15,-6 6-11-15,-5-4 10 16,-5-1 18-16,-4 4 30 16,-4-5 12-16,7 9 15 15,2 0 1-15,2 4-7 16,6 2-9-16,4-3-11 15,1 4 1-15,6-1 19 16,6 3 12-16,-4 0 20 0,6 5 9 16,-3-5 11-16,0 2 7 15,0 7 6-15,-6 0-5 16,-3 9-8-16,-2-1-9 16,-4-1-10-16,2-4-4 15,-1-5-12-15,0-2-4 16,1-3-4-16,-2-2-4 0,-1-1-7 15,0 0-2-15,0 0-5 16,0 0 2-16,0 0 2 16,8-11 3-16,6 0 2 15,27-23 3-15,-29 28 2 16,1 6 1-16,-1 2 2 16,-2 5 2-16,-1 5 12 15,-1 1 4-15,0 3 15 16,3-2 1-16,1-3-8 15,-2-1-4-15,3-4-15 16,1-5-4-16,0-3-5 16,1-2 0-16,-3-7-2 15,3 3 1-15,0 0 1 16,-1-5 0-16,2 8 2 16,-4 2-1-16,-3-2 0 0,2 6-1 15,-3 2 1-15,-3 6 3 16,3 4 2-16,-4 1 11 15,0 4 11-15,0-3-1 16,0 1 0-16,4 0-10 16,0-8-14-16,-2-5-8 15,-4-2-92-15,4 0-60 0,-5-5-160 16,-1 4-104 0,0 0 269-16</inkml:trace>
  <inkml:trace contextRef="#ctx0" brushRef="#br0" timeOffset="-188043.6">7087 12014 875 0,'-2'1'458'0,"3"5"-71"16,3 3-31-16,-1 6-27 15,0 2-39-15,4 13-86 16,-4 3-41-16,2 12-72 16,2 1-26-16,1 4-40 15,3 3-12-15,5-3-9 16,4-3-4-16,2-11-9 15,0-8-44-15,-6-14-95 16,-4-9-54-16,-5-8-120 16,-4-9-38-16,-5-12-142 15,-6-6 307-15</inkml:trace>
  <inkml:trace contextRef="#ctx0" brushRef="#br0" timeOffset="-187807.51">7094 12020 1142 0,'8'-9'504'15,"9"6"-245"-15,-2-1-17 16,8 4-52-16,4 5-27 16,0 2-35-16,0 5-5 0,-5 2-14 15,-1-1-14-15,-7 1-31 16,-3 1-15-16,-11 7-19 16,-4 1-3-16,-10 1-5 15,-5 1-3-15,-2-8-21 16,-1-3-33-16,1-8-81 15,1-5-50-15,3-8-145 16,6-2-128-16,11-9 285 16</inkml:trace>
  <inkml:trace contextRef="#ctx0" brushRef="#br0" timeOffset="-187612.74">7383 11878 1196 0,'14'6'547'0,"-1"4"-250"16,3 4 0-16,-9 11-80 0,-1 7-47 16,-5 10-68-16,1 0-18 15,-2 1-31-15,0-4-17 16,4-7-30-16,1-3-9 16,4-11-96-16,5-2-57 15,-3-10-135-15,1-3 160 16</inkml:trace>
  <inkml:trace contextRef="#ctx0" brushRef="#br0" timeOffset="-187281.81">7592 12215 1118 0,'-1'-1'633'15,"0"-1"-45"-15,0 1-334 16,0 0-19-16,1 0-99 15,0 0-49-15,4-9-60 16,3-4-11-16,34-31-9 16,-25 25-3-16,-5 2-2 15,-3 0 0-15,-7 6-6 16,-2 2-2-16,-6 2 0 16,-4 3-1-16,-5 5 2 15,1 7 0-15,0 4-3 0,2 5 0 16,6 6 2-16,4 0 2 15,6 6 7-15,7-1 2 16,3-7 3-16,3 2-2 16,3-10-6-16,2-3-4 15,5-10-81-15,1-9-81 16,7-11 104-16</inkml:trace>
  <inkml:trace contextRef="#ctx0" brushRef="#br0" timeOffset="-187086.18">7963 11881 1020 0,'-8'27'579'0,"2"10"11"15,-7 8-265-15,9 6-81 16,6 0-65-16,5-3-114 16,8-3-30-16,0-10-26 15,-4-6-9-15,3-14-45 16,0-6-43-16,5-13-121 15,0-3-82-15,-8-13 179 16</inkml:trace>
  <inkml:trace contextRef="#ctx0" brushRef="#br0" timeOffset="-186782.83">7799 12014 1205 0,'0'5'593'0,"3"-2"-226"16,6 3-102-16,4 1-7 15,5-1-105-15,4-1-55 16,6 3-63-16,1-8-15 16,0 0-15-16,2 0-2 15,-1-6-6-15,3 6-4 0,0-2-15 16,-1 3-9-16,-5 7 1 16,-3-1 4-16,-7 7 19 15,-3 3 8-15,-4 3 12 16,-4 3 1-16,1 3 3 15,-3-3 2-15,0-3-2 16,-2-5-2-16,-2-7 0 16,-1-6-12-16,-3-4-119 15,2-8-84-15,0-16 115 16</inkml:trace>
  <inkml:trace contextRef="#ctx0" brushRef="#br0" timeOffset="-186132.45">8330 11901 756 0,'22'13'497'0,"-8"-1"141"0,-3 2-249 15,-2 8-57-15,-6 4-63 16,3 8-142-16,-3 2-46 16,-3 1-44-16,3-1-13 15,1-4-14-15,1-4-3 16,10-8-7-16,3-2 0 15,-3-11-3-15,1-1-1 16,-3-7-3-16,-1-5-3 16,5-8-30-16,2-3-19 15,-5-6-40-15,-2-3-14 0,-10 0 7 16,-5 3 11 0,-9 3 40-16,-10 0 21 0,1 9 30 15,-1 1 10-15,5 10 29 16,6 4 9-16,2 6 18 15,3 1 0-15,1 1-22 16,5-3-11-16,1 1-22 16,9 2-6-16,4-6-2 15,-2 3-2-15,3-3-2 16,-5-5 0-16,5-1 2 16,3-1 0-16,9-4 2 15,1 4 0-15,1-3 1 16,-2 0 2-16,-5 4 0 15,-3 0 1-15,-4 6 3 0,-4 4 10 16,-4 2 13-16,-1 2 6 16,-6 4 10-16,0-2-8 15,-1-4-14-15,-1-2-7 16,2-7-12-16,-1-1-5 16,1-4-28-16,0 1-15 15,0 0-11-15,0-7 1 0,5-11 25 16,15-25 15-16,-10 30 11 15,-2 0 3-15,-1 12 14 16,-2 2 16-16,0 8 29 16,-2 7 12-16,1 3 3 15,1 6-13-15,3 1-30 16,-1-1-17-16,9-6-103 16,3-6-74-16,5-12 98 15</inkml:trace>
  <inkml:trace contextRef="#ctx0" brushRef="#br0" timeOffset="-185391.74">9515 12036 1090 0,'-20'8'488'0,"11"-3"-158"15,2 5-90-15,-1 7-19 16,-5 0-22-16,5 12-73 16,1 1-34-16,7 0-44 15,7 0-12-15,6-9-20 16,2-4-7-16,3-10-8 16,4-7-2-16,0-7-2 15,3-5 0-15,-8-6 2 16,-5-2 3-16,-7 2 10 15,-6-2 5-15,-9 3 10 16,-2 2 3-16,-10 2-2 16,1 3-2-16,2 0-11 15,0 7-5-15,3 3-16 0,6 3-10 16,3 1-47-16,-3-4-31 16,17 3-52-16,1 0-28 15,9 6-46-15,6-5-21 16,9-4-48-16,1-6-18 15,6-8 48-15,6-4 55 16,-6-4 109-16,0 0 57 16,-11-4 92-16,0 2 52 15,-13-1 106-15,-4 3 54 0,-11 8 62 16,-2 1-15-16,-6 9-51 16,-2 4-45-16,1 11-93 15,0 7-34-15,3 15-51 16,3 7-12-16,5 16-12 15,5 6-1-15,6 5-4 16,0 2-3-16,3-10-4 16,1-6-3-16,0-15-89 15,-1-12-84-15,-8-14-422 16,4-6 383-16</inkml:trace>
  <inkml:trace contextRef="#ctx0" brushRef="#br0" timeOffset="-185251.73">9623 12183 1071 0,'1'-18'504'0,"17"15"-142"0,3 0-78 15,7 5-34-15,4 5-49 16,6-2-106-16,7-1-39 16,12 0-81-16,-6-4-89 15,17 3 75-15</inkml:trace>
  <inkml:trace contextRef="#ctx0" brushRef="#br0" timeOffset="-184789.47">10718 12251 1591 0,'-4'-9'629'0,"-1"-4"-426"15,1-6-7-15,-6-3-45 16,0 0-47-16,-5-1-62 16,-6 3-12-16,-1 6-14 0,-4 4-4 15,1 11-11-15,0 5-4 16,10 8-10-16,2 5-3 15,4 5-2-15,7 4 0 16,-2 0 6-16,5-2 5 16,6-7 2-16,3-5 2 15,7-6 2-15,-1-6-1 16,4-2 4-16,2-2 2 16,-2-6 1-16,3 2 0 15,-5-2 0-15,-2 0-1 0,-2 4 14 16,-3 2 3-16,-4 4 5 15,0 3 0-15,-2 2-14 16,2-1-5-16,1-1-19 16,2-2-49-16,-2-1-122 15,1-1-79-15,0-1 146 16</inkml:trace>
  <inkml:trace contextRef="#ctx0" brushRef="#br0" timeOffset="-184561.32">10898 11898 1152 0,'17'17'558'0,"-12"7"-140"16,-1 5-97-16,4 13-45 0,-7 3-69 15,2 4-122-15,-1 1-33 16,5-5-33-16,3-4-9 15,1-13-15-15,5-6-42 16,-3-15-115-16,1-6-78 16,3-13 135-16</inkml:trace>
  <inkml:trace contextRef="#ctx0" brushRef="#br0" timeOffset="-184369.32">11122 11857 1344 0,'0'20'677'16,"2"12"-266"-16,-1 17-121 16,0 4-13-16,2 8-134 15,2-2-51-15,5-6-48 16,3-3-13-16,2-19-31 16,1-8-53-16,2-14-134 15,-1-7-92-15,1-8 157 16</inkml:trace>
  <inkml:trace contextRef="#ctx0" brushRef="#br0" timeOffset="-183928.62">11967 12209 1360 0,'-5'-13'596'15,"2"5"-273"-15,7 7-143 16,0 1 6-16,2 11-46 16,-1 9-25-16,1 14-24 15,3 10-2-15,6 7-14 16,0-1-15-16,-1-4-24 16,0-7-8-16,-10-7-9 15,-4-7-2-15,-7-10 0 16,-4-1 2-16,-9-9-15 0,-6-5-23 15,-3-6-97-15,4-3-69 16,-2-11-156-16,2 0-72 16,-7-22 260-16</inkml:trace>
  <inkml:trace contextRef="#ctx0" brushRef="#br0" timeOffset="-183802.9">11833 12068 1045 0,'30'-2'480'15,"1"3"-198"-15,-7 5-52 0,-5 0-78 16,-2 1-50-16,-5 3-139 16,0 1-93-16,12 9 83 15</inkml:trace>
  <inkml:trace contextRef="#ctx0" brushRef="#br0" timeOffset="-183489.2">12186 12173 1364 0,'-4'2'568'0,"1"4"-334"15,2 4-18-15,1 3-64 16,2 2-39-16,3 7-59 16,2-4-17-16,5 0-18 0,2-2-4 15,4-7-4-15,1-1-2 16,3-6-2-16,3-4-3 15,1-10-2-15,-1-5-2 16,-4-7 2-16,-10-1 6 16,-8-1 12-16,-5 2 5 15,-14 4 3-15,-1 1-3 16,-8 7-12-16,-1 3-6 0,2 7-16 16,1 5-34-1,7 10-119-15,1 4-81 0,9 5 140 16</inkml:trace>
  <inkml:trace contextRef="#ctx0" brushRef="#br0" timeOffset="-183055.25">12507 11919 1234 0,'-5'12'541'0,"11"1"-185"15,-9 5-77-15,0 9-16 16,-1 6-50-16,2 6-114 16,2 3-34-16,5 0-31 15,-2-1-9-15,-1-4-16 16,5-4-5-16,-3-11-3 0,3-5-1 16,-10-12-17-16,-2-4-11 15,3-5-19-15,-6-6-5 16,9-7 6-16,-1-2 8 15,5-1 10-15,3 0 1 16,1 3 5-16,9 1 2 16,-3 1 8-16,2 5 7 15,4 5 20-15,-3 0 14 0,-2 9 30 16,-2 1 11-16,-5 4 8 16,-1 5-3-16,-7 2-15 15,-3 2-10-15,-8 4-17 16,-2 1-5-16,-5-3-11 15,1-5-11-15,0-7-100 16,2-5-60-16,5-4-151 16,3-3-71-16,15-5 240 15</inkml:trace>
  <inkml:trace contextRef="#ctx0" brushRef="#br0" timeOffset="-182745.46">12941 12035 1451 0,'-4'-2'647'0,"-6"2"-314"15,-5 1-43-15,-7 4-91 0,-2 2-53 16,7 5-74-16,-3-1-21 16,13 4-24-16,7 4-13 15,5-3-12-15,7 4 1 16,9-1-1-16,-5-4 1 0,3 3 1 15,-4-4 1-15,-5-2 4 16,1-1 3-16,-6-3 6 16,-4 1 6-16,-5-1 8 15,-5-2 0-15,-4 0-4 16,-8-3-28-16,-4-4-95 16,-2-1-62-16,-1-4-89 15,8 4 135-15</inkml:trace>
  <inkml:trace contextRef="#ctx0" brushRef="#br0" timeOffset="-182121.85">13797 12215 1040 0,'14'-6'456'0,"-6"-2"-196"15,4 0-11-15,-6-2-25 16,-6-4-43-16,-3-4-73 16,-7 1-23-16,-6-1-20 15,-4 3-11-15,-3-1-24 16,-2 2-9-16,-1 8-13 15,-1 2-4-15,-1 16-11 16,0 6-5-16,5 9 2 16,4 5 1-16,11 1 7 15,7 2 4-15,7-9 10 16,2-2 4-16,8-11 5 16,0-6-2-16,4-7-5 0,1-2 1 15,-1-7 0-15,2-1 1 16,-1-7 3-16,-1 0 0 15,-3 4 4-15,0 1 3 16,-2 12 4-16,-3 1 3 16,-2 7 8-16,-4 4 1 15,-2 3-5-15,0 3-6 0,-3-2-18 16,2-1-27-16,-2-6-114 16,4-3-65-16,1-6-146 15,6-6 192-15</inkml:trace>
  <inkml:trace contextRef="#ctx0" brushRef="#br0" timeOffset="-181864.71">13991 12176 964 0,'3'1'484'0,"3"10"-91"16,-1 1-54-16,2 7-37 15,-6 1-54-15,1-1-113 16,-1 1-42-16,1-3-44 15,0-4-16-15,2-6-19 16,-4-2-4-16,3-5 6 16,-6-2 6-16,2 0 4 0,-1 1-1 15,1-3-13-15,-4-16-8 16,-8-29-15-16,8 24-7 16,6 4-15-16,9-1-37 15,5 0-115-15,4 2-68 16,12 7 144-16</inkml:trace>
  <inkml:trace contextRef="#ctx0" brushRef="#br0" timeOffset="-181531.37">14342 12242 1087 0,'24'9'513'0,"-9"-3"-140"15,0-1-126-15,-4-6-39 16,-2-5-53-16,-3-7-87 15,1-7-24-15,-5 1-12 16,0-2-1-16,0 3 4 16,-7 3 6-16,-6-2 7 15,-1 7 3-15,-8 7-3 16,8 4-8-16,-7 14-18 16,4 0-2-16,6 8 1 15,4 5 4-15,9 4 6 16,5 1-1-16,5-8-10 0,3-4-7 15,6-7-18 1,1-6-72-16,17-10-157 0,12-9 155 16</inkml:trace>
  <inkml:trace contextRef="#ctx0" brushRef="#br0" timeOffset="-181171.54">15484 11930 1286 0,'1'11'506'0,"2"5"-287"15,4 7-36-15,-6 12 8 0,0 9-40 16,3 6-84-16,-2 1-26 15,4-8-25-15,9-7-9 16,1-17-7-16,4-2-44 16,4-11-110-16,-4-6-75 15,-4-5 123-15</inkml:trace>
  <inkml:trace contextRef="#ctx0" brushRef="#br0" timeOffset="-180983.23">15367 12091 1120 0,'-10'-2'538'16,"10"5"-241"-16,10-3-88 16,-2 1-19-16,10 0-80 15,2-1-24-15,3 2-47 16,6-2-17-16,4 0-17 16,4-4-12-16,3 2-122 15,-2 0-89-15,-5-2-299 16,-3 2 309-16</inkml:trace>
  <inkml:trace contextRef="#ctx0" brushRef="#br0" timeOffset="-180493.35">15717 11949 708 0,'-3'-5'416'0,"3"5"-40"0,0 1-84 16,0-1-47-16,0 4-27 16,1 24-31-16,1 28-20 15,0-19-50-15,-1 2-26 16,5-2-42-16,2 1-15 15,3-10-17-15,2-6-9 16,-2-9-7-16,2-4-2 16,-5-7-66-16,-2-5-31 15,1-7-44-15,-5-4-16 0,-2-6 36 16,0 3 23-16,2 1 43 16,2 7 15-16,1 4 31 15,6 4 14-15,-1 4 29 16,-1 3 23-16,9 3 44 15,2 3 7-15,2-2 1 16,1-2-9-16,0-1-19 16,-2-4-5-16,8-3-18 15,4-2-11-15,-3-5-25 16,-1-4-6-16,-9-6-6 16,-7-4-2-16,-5-1 9 15,-5 0 5-15,-9 3 10 16,-3 4 3-16,-8 4-5 15,0 8-5-15,-1 8-1 16,4 1-2-16,2 8-3 0,5 4-3 16,4 2-7-16,3 4-3 15,4 0-4-15,5-2-1 16,8-4-7-16,0-1-29 16,12-7-106-16,-1-4-73 15,12-6-183-15,5-4 234 16</inkml:trace>
  <inkml:trace contextRef="#ctx0" brushRef="#br0" timeOffset="-180117.37">16663 12053 1277 0,'-9'-8'614'0,"-7"-1"-164"15,1 3-123-15,-6 1-79 16,-3-1-62-16,4 6-106 15,0 3-27-15,3 7-23 16,6 2-8-16,7 4-20 16,2 1-3-16,11 1-4 15,0 2 1-15,7 2 4 16,4 1 0-16,-4-3 2 16,2 3 0-16,-8-5 4 15,-1 0 3-15,-7-3 9 16,-2-4 6-16,-3-2 12 15,-5-3 3-15,-1-1-6 0,-2-2-7 16,0-3-14-16,3-1-4 16,1-1-7-16,2-1-1 15,2 2-4-15,3 1-3 16,-1 0-14-16,0 0-23 16,1 0-98-16,-1 0-64 15,1 0-141-15,0 0-257 16,0 0 407-16</inkml:trace>
  <inkml:trace contextRef="#ctx0" brushRef="#br0" timeOffset="-179452.03">16864 12188 1036 0,'39'-10'536'16,"-38"7"-157"-16,8-2-104 15,-6-4-9-15,0-4-85 16,5 2-45-16,-8-7-60 15,0 2-13-15,-3-1-15 16,-5 1-9-16,-4 4-11 16,-1 5-5-16,-4 7-11 15,-5 0-3-15,8 8-9 16,-4 2-3-16,6 5-6 16,2 5 0-16,2 1 4 15,8 1 3-15,3-5 2 16,5-3 1-16,2-6-1 15,0-3 0-15,3-5 0 16,0-4 0-16,4-3 0 16,3-4 0-16,-4 1 0 15,-3 1 0-15,-3 5 2 0,-6 3 0 16,0 2 3-16,-1 6 2 16,-3 3 7-16,1 2 0 15,-1 2-3-15,2-2-5 16,-2-2-50-16,1 0-58 15,6-3-164-15,-1-1-138 16,10-2 247-16</inkml:trace>
  <inkml:trace contextRef="#ctx0" brushRef="#br0" timeOffset="-178760.53">17078 12109 1298 0,'0'7'581'0,"3"3"-276"15,-2 6-5-15,-2 4-54 16,-4 1-61-16,-1 2-95 16,-1-5-26-16,2-3-45 15,5-3-12-15,1-7-17 16,1-5-12-16,4-5-23 16,1-6-13-16,3-5-6 15,1 0 7-15,0-1 22 16,0-1 13-16,0 2 15 15,1 4 3-15,0 3 4 0,0 5 8 16,-2 6 31-16,0 1 18 16,-6 9 31-16,2 0 10 15,-3 5 1-15,-1 4-10 16,0-1-28-16,-1-3-15 16,4-4-32-16,-1-7-7 15,1-5-12-15,2-1-6 16,3-6-25-16,2-3-13 0,3-2-8 15,0 0 0-15,-1 0 25 16,-1 0 12-16,-6 2 16 16,0 2 4-16,-2 4 1 15,1 3 2-15,2 5 3 16,-1 5 3-16,4 0 16 16,2 4 6-16,6-1 3 15,0-2-1-15,1-3-15 16,0-4-5-16,-1-5-5 15,-2-7-3-15,7-6-3 16,-2-2-2-16,-4-3 0 16,-4 0 3-16,-11 3 6 15,-4 1 6-15,-5 0 6 16,-2 3 2-16,-5 3-3 16,3 4 0-16,-1 5 2 15,-1 2-1-15,2 9 0 0,2 6-2 16,7 1-4-1,1-8-1 1,0 0-3-16,7 32-3 0,8-3-8 0,4-7-3 16,12-19-46-16,1-4-71 15,10-4-175-15,2-2 82 0,2 0 91 16</inkml:trace>
  <inkml:trace contextRef="#ctx0" brushRef="#br0" timeOffset="-178601.91">18224 12337 1455 0,'1'9'763'16,"-2"-1"-121"-16,-5 0-414 16,-1 0-8-16,-5 1-120 15,-2-3-96-15,2-2-191 16,1-4-88-16,10-13 150 15</inkml:trace>
  <inkml:trace contextRef="#ctx0" brushRef="#br0" timeOffset="-177704.6">19090 12270 1135 0,'-73'2'517'16,"65"-2"-238"-16,8 0-112 15,3 3 0-15,5-2-54 16,5-1-31-16,8-6-25 16,4-2-8-16,7-8-24 15,-3 0-6-15,-2-4-6 16,-2-2-2-16,-10 4 4 16,-3 0 6-16,-12 1 13 15,-6 2 4-15,-9 0 2 0,-3 0-4 16,-5 6-12-16,0 1-4 15,-3 9-6-15,2 5-1 16,5 8-1-16,1 6 0 16,10 4-1-16,7 4-1 15,12 4-3-15,9 1 0 16,6-5-3-16,1-5 0 16,5-8-5-16,3-7 2 0,5-8-104 15,5-5-69 1,-3-11-190-16,-9-6-229 0,-2-1 388 15</inkml:trace>
  <inkml:trace contextRef="#ctx0" brushRef="#br0" timeOffset="-177557.9">19400 12082 943 0,'3'0'497'16,"1"1"-140"-16,4 8-67 16,-3 3-10-1,1 0-48-15,7 12-33 0,5 7-76 16,-2-3-31-16,5-5-46 15,-2-1-17-15,2-4-21 16,-3-4-60-16,-1-6-126 16,1-4-77-16,-5-4 133 15</inkml:trace>
  <inkml:trace contextRef="#ctx0" brushRef="#br0" timeOffset="-177372.19">19573 12089 1230 0,'-15'-3'622'0,"0"7"-235"16,-2 7-110-16,-2 2-34 16,0 9-108-16,1-1-40 15,5 2-64-15,-1-3-23 16,13-3-30-16,1-3-50 0,7-6-116 16,5-3-68-16,3-5-277 15,8-2 336-15</inkml:trace>
  <inkml:trace contextRef="#ctx0" brushRef="#br0" timeOffset="-177118.88">19682 12113 810 0,'3'-7'454'0,"0"12"-7"16,-1 7-93-16,-2 7-31 15,-1 2-40-15,0 3-105 16,-2-7-46-16,3-4-71 15,0-2-25-15,4-7-27 16,-1-1-5-16,-1-4-4 16,-2 0-4-16,0 0-30 0,0 0-21 15,-1 0-50-15,0 0-25 16,0-2-23-16,-2-5-2 16,0 2-28-16,1 0-53 15,1 0 160-15</inkml:trace>
  <inkml:trace contextRef="#ctx0" brushRef="#br0" timeOffset="-176805.29">19759 12135 870 0,'46'-32'533'0,"-38"29"-55"0,-2-2-146 16,1 4-13-16,-10-2-70 15,-3 1-40-15,-6 2-69 16,-4 0-27-16,-3 5-52 16,-4 5-19-16,0 1-21 15,0 5-10-15,4 6-8 16,4 3-3-16,6 7-5 16,2-2-1-16,11-5-2 15,3-3 0-15,10-4 2 16,3-2 1-16,7-2 2 15,6-3 0-15,3-3 0 0,0-5-2 16,-2-4-95-16,1-4-95 16,0-7 122-16</inkml:trace>
  <inkml:trace contextRef="#ctx0" brushRef="#br0" timeOffset="-176438.66">20038 12295 1525 0,'-41'20'650'0,"45"-20"-293"15,3-1-125-15,7-4-31 16,1-4-58-16,6-9-96 16,3-3-21-16,0-9-17 15,2 3-2-15,-7 0-3 16,-4 7 0-16,-12 4 5 15,-6 2 2-15,-10 7 1 16,-5 2-1-16,-6 5-6 16,-1 3-2-16,2 8-3 15,0 1-1-15,9 8-2 16,2 3-1-16,11 7 4 16,2 1 0-16,9-1 2 15,7-2 2-15,4-5-3 16,3-4-1-16,5-6-1 0,2-4-35 15,2-9-132-15,4-6-83 16,3-9-221-16,-4-4 275 16</inkml:trace>
  <inkml:trace contextRef="#ctx0" brushRef="#br0" timeOffset="-175997.59">20380 12172 1113 0,'1'0'529'0,"4"13"-145"16,0 11-58-16,-4 8-15 15,-2 7-41-15,2 11-113 16,0 1-29-16,2 6-63 16,4-4-26-16,0-4-14 15,2-9-14-15,1-9-9 16,0-7-29-16,-7-15-65 16,-1-6-37-16,-2-13-77 15,-1-5-12-15,-6-10-2 16,-5-6-7-16,-5-9-42 15,-7-9-41-15,-6-9-106 16,6 0 34-16,4 2 235 16,6 8 179-16,18 18 296 15,5 7 60-15,11 12-35 0,2 4-62 16,2 4-68-16,-1 2-31 16,-2 1-46-16,6 5-19 15,-3 4-21-15,0 4-5 16,-4 5-12-16,-8-1-17 15,-9 4-19-15,-3 0-7 16,-10 0-12-16,-6-2-1 16,-1 0-17-16,-3-4-24 15,7-7-63-15,1-4-46 0,3-8-145 16,9-6-78-16,8-10 210 16</inkml:trace>
  <inkml:trace contextRef="#ctx0" brushRef="#br0" timeOffset="-175818.03">20639 11997 1243 0,'14'4'586'0,"-2"17"-242"16,-3 3-9-16,-6 12-88 16,-3 10-62-16,0 7-93 15,0-3-28-15,7 1-42 16,5-7-14-16,7-15-14 15,4-5-45-15,7-19-97 16,6-5-72-16,-5-13-476 0,1-4 466 16</inkml:trace>
  <inkml:trace contextRef="#ctx0" brushRef="#br0" timeOffset="-175646.47">20594 12119 1111 0,'-13'-8'582'15,"13"8"-10"-15,4 2-247 0,8-2-76 16,4 4-22-16,7 1-113 16,4-1-37-16,5 2-44 15,3-3-13-15,7 2-98 16,-1 1-97-16,16 6 111 16</inkml:trace>
  <inkml:trace contextRef="#ctx0" brushRef="#br0" timeOffset="-173220.05">22198 12082 661 0,'3'-35'364'0,"-3"32"-43"16,-2 0-46-16,2 0-22 15,-1 3-26-15,1 0-48 0,0-1-14 16,0 1-22-16,0 0-11 16,2 16-19-16,6 39-12 15,-5-16-38-15,1 0-18 16,3 3-23-16,0-1-8 16,3-3-8-16,0-7 0 15,1-9-92-15,1-5-52 16,3-13-144-16,4-4-102 0,1-7 251 15</inkml:trace>
  <inkml:trace contextRef="#ctx0" brushRef="#br0" timeOffset="-172930.17">22492 12139 861 0,'-17'-12'517'0,"6"12"17"16,-1-1-242-16,-5 9-86 15,0-1-45-15,-7 4-64 16,-1 2-20-16,-3 0-28 16,-5 3-6-16,14-1-8 15,5 0-4-15,12 0-5 16,2 0-1-16,11 0-4 16,5 0 0-16,6-4-2 15,5-3-2-15,-3 1-3 16,3-1-2-16,-7-2-1 0,-3 3-2 15,-1-3-23-15,-1-2-53 16,1-2-137-16,1-2-37 16,12-3 128-16</inkml:trace>
  <inkml:trace contextRef="#ctx0" brushRef="#br0" timeOffset="-172140.68">22696 12253 1376 0,'-4'-2'588'0,"3"1"-305"16,0 0-48-16,0-1-44 0,0 1-44 16,1 0-74-16,0 0-24 15,15-3-31-15,33-9-31 16,-24 9-144-16,4 4-73 16,-3 6 128-16</inkml:trace>
  <inkml:trace contextRef="#ctx0" brushRef="#br0" timeOffset="-171904.5">23059 12085 1346 0,'0'0'625'15,"1"3"-319"-15,1 4-82 16,-2 2-24-16,-1 12-90 15,-1 5-29-15,1 8-36 16,1 4-13-16,7 0-24 16,5-4-9-16,8-9-12 15,0-7-34-15,3-12-136 16,1-8 42-16,-3-13 56 16</inkml:trace>
  <inkml:trace contextRef="#ctx0" brushRef="#br0" timeOffset="-171712.02">23042 12168 1326 0,'-4'-2'623'0,"2"2"-301"16,5 0-95-16,-3-1-19 16,0 0-97-16,8 1-30 15,14 1-48-15,28 4-14 0,-27-3-67 16,1 0-73-16,0-2-135 15,2 8 148-15</inkml:trace>
  <inkml:trace contextRef="#ctx0" brushRef="#br0" timeOffset="-171365.19">23374 12142 2803 0,'0'16'52'0,"0"7"-2"16,-2 16 47-16,0 0-49 15,-3-2-12-15,3-12-23 0,8-4-6 16,-1-13-12-16,8-2-3 16,-4-7-5-16,-3-6 0 15,-3-4 2-15,-1-4 4 16,5-2 5-16,0 1 1 15,7 4 2-15,-5 3 2 16,0 6 5-16,-5 3 8 16,-1 3 20-16,3 4 13 15,-6 4 18-15,6 1-2 16,-1 1-18-16,1 0-10 0,3-2-137 16,1-1-84-16,7-7-603 15,12-3 514-15</inkml:trace>
  <inkml:trace contextRef="#ctx0" brushRef="#br0" timeOffset="-170821.08">24575 12371 1310 0,'-12'-1'494'0,"5"-5"-384"0,1-4-17 16,3-5-32-16,3 0-29 16,-2-5-12-16,-2 2 12 15,-3-1 31-15,-1 4 17 16,-10-1 13-16,1 2-3 15,3 2-16-15,-5 3-11 16,6 5-21-16,3 5-10 16,-6 9-11-16,4 5-2 0,5 12 2 15,-3 0 3-15,10 6 0 16,-3 0-3-16,5-8-7 16,4-2-3-16,0-10-7 15,7-4-3-15,0-3-1 16,-5-6 0-16,6-6-1 15,-3-4-2-15,1-7 0 16,8 1 1-16,-2 0 2 16,-2 0 4-16,-2 8 2 15,-3 3 1-15,-5 8 11 16,-2 5 12-16,-4 5 20 16,2 5 7-16,-4 0 2 15,-1-1-13-15,3-4-22 16,-2-4-20-16,2-8-94 15,2 0-56-15,2-5-142 0,-4 2-75 16,0 1 231-16</inkml:trace>
  <inkml:trace contextRef="#ctx0" brushRef="#br0" timeOffset="-170128.35">24690 12308 732 0,'7'1'430'15,"2"4"-13"-15,-1 4-58 16,-1 3-33-16,-4 2-22 0,-1 2-58 15,-2 0-46-15,0-2-90 16,0-1-37-16,0-5-52 16,0-4-16-16,1-4-23 15,1-1-13-15,-2 0-14 16,0 0 0-16,0 0 13 16,0 0 9-16,2-5 14 15,2-1 4-15,0-1 4 16,0 2 1-16,-3 1 0 15,8-1 1-15,2 1 5 16,31 1 4-16,-21 17 5 16,-1 1 1-16,4 0-5 15,-2-4-6-15,3-6-8 16,8-2-5-16,4-9-4 16,4 0-3-16,-4-5-16 15,-4-3-3-15,-13 0 6 16,-4-1 6-16,-10-3 26 0,-6 0 9 15,-6 1 3-15,-5 0 1 16,-3 6 1-16,-1 6-1 16,0 7 6-16,2 6 3 15,0 8 3-15,0 3 4 16,3 4 1-16,10 0-2 0,3-4-3 16,6-4-7-16,5-6-11 15,-5-3-5-15,4-7-6 16,3-5-5-16,2-9-8 15,-1-3-8-15,2-5-4 16,-5-1 2-16,-3-1 11 16,1-1 9-16,-6 2 8 15,-1 2 4-15,-5 6 5 16,0 1 4-16,-2 13 10 16,-2 2 2-16,0 13 1 15,1 7 2-15,3 11 7 16,1 7 0-16,7 0-3 15,1-1-8-15,3-9-19 16,2-6-26-16,6-6-116 16,4-3-60-16,12-6-100 15,1-4 155-15</inkml:trace>
  <inkml:trace contextRef="#ctx0" brushRef="#br0" timeOffset="-169797.64">26017 12108 1198 0,'-6'8'519'0,"10"21"-239"15,0 7-47-15,-4 13-10 16,2 7-36-16,1-3-68 15,1-2-32-15,6-12-52 16,-1-5-18-16,0-16-119 16,0-4-54-16,5-15-547 15,4-4 464-15</inkml:trace>
  <inkml:trace contextRef="#ctx0" brushRef="#br0" timeOffset="-169530.3">26188 12218 1083 0,'-15'-4'565'16,"-8"12"-79"-16,-2 4-218 15,-6-1-66-15,1 2-45 16,3-1-67-16,6 0-16 16,10-1-30-16,5-1-7 15,9 5-14-15,2-1-2 0,5 4 7 16,4 2 4-16,6-1 0 15,3-3-4-15,3-2-11 16,0-4-7-16,0-7-25 16,-1 0-57-16,1-7-150 15,5 2-51-15,-6-7 147 16</inkml:trace>
  <inkml:trace contextRef="#ctx0" brushRef="#br0" timeOffset="-169349.1">26314 12335 991 0,'13'7'608'15,"-4"-3"-5"-15,6 0-339 16,1 1-6-16,-1-4-111 16,1-3-46-16,0-2-65 0,-1-2-29 15,-2-2-116-15,-5 4-79 16,1 0 93-16,9 0 6 15</inkml:trace>
  <inkml:trace contextRef="#ctx0" brushRef="#br0" timeOffset="-169146.08">26436 12270 1225 0,'-31'4'603'0,"24"12"-256"0,7 8-63 16,-1 1-28-16,2 4-104 15,6-2-44-15,-5-3-69 16,-2-3-19-16,3-7-94 16,-3 0-69-16,13-8-159 15,6-3-219-15,17-12 340 16</inkml:trace>
  <inkml:trace contextRef="#ctx0" brushRef="#br0" timeOffset="-168953.68">26708 12250 1225 0,'6'-4'595'0,"-1"11"-181"15,-1 5-62-15,-4 10-89 16,-2 4-57-16,-3 7-104 0,-1 1-35 16,4-2-35-16,2-3-14 15,3-8-29-15,2 1-34 16,-2-10-94-16,-1-3-55 15,-2-5-118-15,-3-6-84 16,-7-1 259-16</inkml:trace>
  <inkml:trace contextRef="#ctx0" brushRef="#br0" timeOffset="-168099.42">25880 11838 913 0,'-28'7'400'0,"2"10"-187"15,-5 6-30-15,-4 12-33 16,4 4-36-16,4 10-61 16,7 3-18-16,15 11-26 15,5 7-6-15,12 5-6 16,5 4-3-16,13-10-1 16,8-3-36-16,7-14-78 15,0-9-45-15,5-9 86 16</inkml:trace>
  <inkml:trace contextRef="#ctx0" brushRef="#br0" timeOffset="-167682.62">26819 11956 980 0,'12'7'474'16,"-6"-4"-175"-16,9 9-104 16,0 9 21-16,2 8-48 15,4 9-17-15,-2 12-41 16,-2 4-17-16,-2 8-30 16,-3 4-16-16,-6-4-25 15,3 1-7-15,-6-14-7 16,-4-5-6-16,-2-8-52 15,-3-9-37-15,3-9-114 16,3-6-59-16,7-9 162 16</inkml:trace>
  <inkml:trace contextRef="#ctx0" brushRef="#br0" timeOffset="-167473.53">27225 12287 1480 0,'8'0'609'15,"-4"0"-330"-15,1 2-83 0,8 0-26 16,-1-2-43-16,6 1-71 16,3-1-22-16,-4-1-38 15,-1 0-53-15,-2 0-153 16,1 1-124-16,5 0 194 15</inkml:trace>
  <inkml:trace contextRef="#ctx0" brushRef="#br0" timeOffset="-167210.2">27664 12108 1284 0,'-1'15'541'15,"-1"13"-303"-15,-4 7-28 16,-1 11-42-16,0 3-48 16,6-5-65-16,3-4-30 15,10-11-34-15,2-5-17 16,7-10-58-16,1-7-45 15,2-7-140-15,7-4 165 0</inkml:trace>
  <inkml:trace contextRef="#ctx0" brushRef="#br0" timeOffset="-167029.52">27590 12276 1287 0,'-11'1'525'0,"11"1"-254"15,2-2-59-15,5 2 2 16,3-2-25-16,6 1-86 16,1-1-37-16,5-2-49 15,-1-1-14-15,1 1-89 16,1 0-72-16,-1 1 96 16</inkml:trace>
  <inkml:trace contextRef="#ctx0" brushRef="#br0" timeOffset="-166656.58">27919 12076 1192 0,'2'16'563'0,"-1"-1"-260"16,-2 8-77-16,1 5-16 15,0 6-73-15,-3 1-27 16,1 4-44-16,1 0-15 0,0-5-23 15,1-3-11-15,1-10-9 16,-2-8-3-16,-3-8-8 16,1-2-9-16,3-3-12 15,0-1-5-15,0-1 3 16,0 1 6-16,0 0 10 16,0 0 5-16,10-9 5 15,3 2 3-15,26-24 15 16,-23 32 11-16,-6 4 22 15,-3 4 5-15,-1 3-6 16,0 3-8-16,0 0-22 16,3 1-6-16,-5-2-75 15,0-6-56-15,0 0-136 16,-3-5 22-16,6-5 130 0</inkml:trace>
  <inkml:trace contextRef="#ctx0" brushRef="#br0" timeOffset="-155493.59">17365 10480 342 0,'0'0'296'0,"0"0"28"16,0 0-70-16,0 0-24 15,0 0-59-15,0 0-18 16,-1 0-27-16,1 0-9 15,0 0-18-15,0 0-9 0,0 0-16 16,0 0-12-16,0 0-17 16,0 0-7-16,0 0-8 15,0 0-2-15,0 0-6 16,1 4-1-16,1 1-4 16,1 1-1-16,-2-1-3 15,0 2-2-15,0-1-2 16,-1 0-1-16,1 2-3 15,1-1 0-15,2 3 0 16,1 3-1-16,17 27-1 16,-17-31 1-16,1 2 1 15,-2-4 0-15,2 0 0 16,7 8 0-16,-8-9 1 16,2 3 0-16,-4-1 0 15,4-2-1-15,-2 3 1 16,3 0-2-16,-3-7 1 15,-5-3-1-15,4 1 1 0,-4 0 0 16,0 0 4-16,0 0 2 16,0 0 6-16,0-1 1 15,0 0-1-15,0 0-4 16,0-1-6-16,0 1-2 16,9-2-3-16,1-11-1 0,39-26-1 15,-33 31 1 1,4-5 0-16,4 6 0 15,1-2 0-15,1 1 1 0,3 2 0 16,-4-1 0-16,2 2 0 16,2 1-1-16,1 1 0 15,3 2 0-15,-8 2 0 16,6 2 1-16,-8 2 0 16,1 1 0-16,5 0 0 15,-10-3 0-15,6 2 1 16,0 1-1-16,0 0 1 15,3 0 2-15,-2 2 0 16,-3-1 4-16,-6-2 2 16,-4-3 3-16,-2 1 0 15,-2 1-1-15,0 1-2 16,0 0-3-16,-3-2-1 0,-1-2-2 16,-3-2 1-16,-2 2-1 15,0 0 2-15,0 0 1 16,0 0 1-16,0 0 0 15,0 0 0-15,0 0-1 16,0 0 8-16,0 0 8 16,0 0 8-16,-1 0 4 15,0 0-2-15,0-1-5 16,0 0-8-16,0 0-4 16,0 0-6-16,0 0-4 0,0 0-5 15,0-1-1-15,0 1-2 16,-1 0-2-16,1 0 1 15,0 0-1-15,0 0 2 16,1 0 1-16,0 0 0 16,3-2 0-16,9-5 0 15,3 0 1-15,29-9-1 16,-29 13 0-16,3 1 0 16,-2 1 1-16,0 0-1 15,-2 1 0-15,0 1 0 16,-2 0 1-16,1 3-1 15,3 0 1-15,0 3-1 16,-7-2 0 0,2 0 0-16,8 3 1 0,2-2 0 15,0 2-1-15,-1-3 2 0,-1-1-1 16,3-3 2-16,0-3-1 16,2-1 1-16,2-3 0 15,2 1-1-15,-2-4 2 16,0 0-1-16,1 1 0 15,-7 1 1-15,-1 0-1 16,-10 5 2-16,-6-2 3 0,-3 6 4 16,-3-1-2-16,1 0-16 15,1 0-22-15,0 0-54 16,0 0-22-16,-2 0-28 16,2 0-7-16,0 0 6 15,-3 4-14-15,1-1 100 16</inkml:trace>
  <inkml:trace contextRef="#ctx0" brushRef="#br0" timeOffset="-153222.73">17412 11107 1037 0,'-4'-33'451'16,"1"31"-247"-16,2-1 4 15,1 3-51-15,-1 0-35 16,-1 0-47-16,1 0-12 15,0 0-16-15,1 9-3 16,2 20 6-16,10 32 1 16,-8-24-5-16,1 7-6 0,1-2-14 15,-6 1-7-15,1-7-8 16,0-4-3 0,1-11-3-16,2-3-1 0,1-12-6 15,-3-3-34-15,-3-5-133 16,1-7-105-16,3-7 158 15</inkml:trace>
  <inkml:trace contextRef="#ctx0" brushRef="#br0" timeOffset="-152902.7">17369 11042 1115 0,'5'3'477'0,"9"1"-281"15,1 0 12-15,2 0-54 16,3-2-38-16,2 5-41 0,-9-1-8 31,1-1-13-31,10 6-8 0,1 5-10 0,-8-2-6 16,-10-5-5-16,-3 5 0 16,-11 1 1-16,-3 1 1 15,-11 1-3-15,1-4-1 16,0-7-6-16,-2 1-4 15,4 0-13-15,2-2-25 16,4-1-86-16,2-3-46 0,13-1-115 16,-3-2-50-16,11-2 210 15</inkml:trace>
  <inkml:trace contextRef="#ctx0" brushRef="#br0" timeOffset="-152734.7">17641 11182 705 0,'0'-4'457'16,"1"4"-21"-16,-1 5-142 16,0-5-11-16,-1 0-85 15,0 2-39-15,0 16-56 16,-2 30-24-16,2-23-35 16,1-2-16-16,2-1-21 15,0-4-4-15,2-5-102 16,0-3-73-16,2-4 105 0</inkml:trace>
  <inkml:trace contextRef="#ctx0" brushRef="#br0" timeOffset="-152469.55">17757 11219 1392 0,'-15'8'558'0,"-7"4"-376"15,-2 1-15-15,2 0-50 16,2 0-31-16,8 0-35 16,4-1-8-16,6 0-13 15,5-1-7-15,3-1-8 16,4 3-2-16,2-3-3 16,3 0-1-16,1-2-4 15,2-3-3-15,5-1-52 16,-1-4-75-16,8-2-370 15,2 0 328-15</inkml:trace>
  <inkml:trace contextRef="#ctx0" brushRef="#br0" timeOffset="-152269.89">17869 11274 1111 0,'37'-48'499'15,"-27"48"-162"-15,-3 0-125 16,7 1-26-16,-1-1-47 16,-3-2-91-16,8 1-19 15,-3 1-15-15,1 0-29 16,2 0-180-16,0 4-24 0,7 0 109 16</inkml:trace>
  <inkml:trace contextRef="#ctx0" brushRef="#br0" timeOffset="-152075.25">17989 11101 1332 0,'-6'10'558'0,"6"3"-334"16,-2-3-25-16,2 10-54 15,-4-2-54-15,4 5-62 16,-1 4-11-16,3-4-10 15,6 2-33-15,2-4-121 16,6-2-74-16,4-5 121 16</inkml:trace>
  <inkml:trace contextRef="#ctx0" brushRef="#br0" timeOffset="-151835.7">18218 11052 1244 0,'3'20'539'0,"-3"-3"-208"16,0 3-104-16,0 7-7 15,-2 5-53-15,2 5-94 16,2 6-19-16,5 3-21 16,2 1-9-16,1-3-14 15,0-7-2-15,-1-10-3 16,0-4-50-16,-3-13-135 15,-3-4-79-15,-5-13 137 16</inkml:trace>
  <inkml:trace contextRef="#ctx0" brushRef="#br0" timeOffset="-151538.47">18218 11105 1117 0,'10'0'552'0,"4"4"-245"15,4 1-82 1,2-3-22-16,-1 4-84 0,4-2-23 16,-3 1-22-16,-3 1-10 15,-1 3-24-15,-7 2-9 16,-3 1-11-16,-3 2 1 16,-4 2 2-16,-9-3-1 15,-4 3 0-15,-9 1-2 16,-7-5-6-16,4 2-13 0,-2-4-55 15,4-5-40 1,11-3-87-16,4 1-49 0,8-2-90 16,3 1-82-16,8 2 259 15</inkml:trace>
  <inkml:trace contextRef="#ctx0" brushRef="#br0" timeOffset="-151379.12">18401 11266 855 0,'6'-1'462'0,"-4"5"-92"16,3 3-20-16,-8 5-81 16,1 6-50-16,2 4-97 15,-5 0-37-15,6 1-55 16,-1-4-19-16,3-3-67 16,4-5-60-16,0-7-131 0,8-4 143 15</inkml:trace>
  <inkml:trace contextRef="#ctx0" brushRef="#br0" timeOffset="-151126.16">18505 11268 1343 0,'-12'7'639'16,"3"5"-310"-16,-6 2-115 15,3 2-43-15,-3-1-105 16,3-1-27-16,7-2-19 15,-7 0-4-15,12-1-8 16,1 0-1-16,4 0-1 16,6 0-2-16,-3-1-1 15,1-1-2-15,1-3-2 16,3 1-4-16,9-3-72 16,2 0-68-16,8-5-217 15,-2-5 220-15</inkml:trace>
  <inkml:trace contextRef="#ctx0" brushRef="#br0" timeOffset="-150943.05">18618 11396 1428 0,'-1'-1'596'0,"0"-1"-387"0,0 1-24 15,1 0-65-15,0 1-59 16,11 1-42-16,5 2-7 15,28 3-26-15,-30-5-58 16,-1-1-184-16,-1-2 169 16</inkml:trace>
  <inkml:trace contextRef="#ctx0" brushRef="#br0" timeOffset="-150760.5">18700 11350 1324 0,'-1'-1'641'16,"0"1"-261"-16,0 0-174 16,-8 14-11-16,-6 31-115 15,19-25-38-15,0-3-28 16,2-1-12-16,0-6-138 16,2-2-88-16,3-9 132 15</inkml:trace>
  <inkml:trace contextRef="#ctx0" brushRef="#br0" timeOffset="-150575.93">18876 11316 977 0,'10'3'636'0,"-6"8"46"16,0 8-406-16,-5 2-7 15,-6 5-132-15,2 0-52 16,4 1-53-16,-4-4-8 15,6-2-39-15,1-6-64 16,0-7-154-16,-4-6 149 0</inkml:trace>
  <inkml:trace contextRef="#ctx0" brushRef="#br0" timeOffset="-131863.25">5842 13845 491 0,'32'27'321'16,"-25"-25"-25"-16,-6 0-83 15,3-2-2-15,-2 1-49 16,-2-2-14-16,0-1-8 15,0 1 0-15,0 0-11 16,0 0-13-16,0 0-29 16,0 0-13-16,-1 0-19 15,0 0-7-15,-4-6-7 16,-13 3-4-16,-28-25-10 16,25 27-3-16,2 7-8 15,-1 0-4-15,4 5-8 0,2 6-3 16,7 2-4-16,1 0-4 15,6 4 1-15,4 1-1 16,8 1 2-16,2-1 1 16,7-4-1-16,3-3 0 15,3-7 1-15,2-2 1 16,7-7 3-16,-4-4 0 16,-9-9 0-16,0 2 2 0,-10-4 1 15,-1-1 3-15,-5-2 5 16,-6-4 4-16,-3-1 3 15,-7 4 3-15,-3-3-1 16,-1 4-1-16,-11 4-3 16,2 3-4-16,-2 7-7 15,0 0-5-15,6 4-9 16,2 4-6-16,7 2-30 16,4 6-39-16,5-2-123 15,3-3-80-15,5-4 170 16</inkml:trace>
  <inkml:trace contextRef="#ctx0" brushRef="#br0" timeOffset="-131548.53">6156 13615 1047 0,'-7'-3'528'0,"0"-1"-192"0,3 9-106 15,-1 7-9-15,-1 10-87 16,2 8-34-16,2 11-35 16,2 4-7-16,3 1-20 15,6-1-11-15,0-9-14 16,7-3-4-16,-1-6-6 15,-1-4-2-15,-1-7-12 16,-2 0-29-16,-4-9-75 16,0 1-63-16,-3-4-227 15,3-1 259-15</inkml:trace>
  <inkml:trace contextRef="#ctx0" brushRef="#br0" timeOffset="-131022.11">6549 13900 1077 0,'7'-1'470'15,"-7"-8"-243"-15,1 1 17 16,1-4-50-16,-9-3-29 16,-1-2-50-16,-2-2-13 15,-7 2-24-15,-2 0-14 16,-3 7-23-16,-2 4-7 15,2 10-17-15,4 9-9 0,5 12-8 16,0 5-2-16,9 5-2 16,6 0 2-16,6-8 2 15,7-2 1-15,4-7 2 16,2-3 0-16,0-7 0 16,-3-8-1-16,4-7-1 15,-2-9-2-15,2-11-12 16,-4-5-16-16,-1-11-21 15,-4-1-1-15,-5-3 6 16,-2 3 15-16,-5 0 22 16,-4 5 7-16,-3 9 13 15,-2 7 9-15,-2 18 21 16,1 5 3-16,0 17 4 16,6 9 0-16,3 12-3 15,2 5 6-15,4 5 4 0,-1-2-1 16,5-5-7-16,3-2-9 15,6-9-13-15,-2-3-7 16,3-5-11-16,-1-5-5 16,-1-5-42-16,2-2-46 15,0-6-106-15,-1-3-67 16,1-5 154-16</inkml:trace>
  <inkml:trace contextRef="#ctx0" brushRef="#br0" timeOffset="-130158.37">7463 13780 1074 0,'-3'-3'534'15,"-1"2"-204"-15,-4 3-89 16,3 9-19-16,-7 8-91 16,3 4-35-16,6 6-45 15,3 1-10-15,9-3-13 16,9-1-7-16,3-5-9 15,-4-2-2-15,0-5-5 16,0-2-2-16,2-7-3 16,5-5-3-16,4-8-3 15,-4-6-13-15,-4-5-27 0,-5-3-7 16,-13-3-11 0,-5-4 7-16,-15 2 27 31,-5 1 9-31,-8 4 18 0,1 5 6 15,-2 7 5-15,6-1 0 0,2 5 10 0,7 4 6 16,8 2 0-16,4 0-6 0,13 2-24 16,-6 1-9-16,17 4-9 15,-3-2 5-15,10 3 7 16,7-1 4-16,2-3 4 16,8 4 3-16,-7-3 2 15,1 3 2-15,-2 4 7 16,-2 0 1-16,-4 2 6 15,-4 5 3-15,-6-1 2 16,-5-2 4-16,-7-2 13 16,-4-2 6-16,-7-2 7 15,0 2 6-15,-3-6-2 16,2 1-1-16,-1-8-12 16,0-5-9-16,-1-3-20 15,3-5-9-15,1 0-9 16,2-2-6-16,4-4-8 0,4-3-2 15,8-4-48-15,2-2-51 16,8 2-134-16,2 2-99 16,8 14 214-16</inkml:trace>
  <inkml:trace contextRef="#ctx0" brushRef="#br0" timeOffset="-129693.53">8212 13821 582 0,'1'4'389'15,"-1"-4"84"-15,-2-1-127 0,1 0-30 16,0 0-55 0,-1 0-98-16,-10-6-35 0,-5 5-45 15,-28-33-14-15,24 26-27 16,1 4-9-16,5 7-9 16,2 5-4-16,0 11-7 15,3 5-4-15,6 8-9 16,4 1-4-16,12-2-3 15,-1-4-2-15,7-8 0 16,1-2 1-16,3-11 4 16,4-3 1-16,-1-9 0 15,-2-5-3-15,-2-12-5 16,-2-4-5-16,-7-4-1 16,-5-4 0-16,-2 0 7 0,-4 1 5 15,-1-4 8 1,-3 3 3-16,-2 7 3 0,2 4 4 15,0 11 9-15,-2 7 12 16,2 10 9-16,-3 8-1 16,2 13-2-16,-1 9-11 15,2 11-7-15,3 3-1 16,8-3-5-16,4-4-3 16,7-10-4-16,3-3-3 0,1-9-3 15,4-5-3-15,-1-3-107 16,2-12-71-16,-2-5-266 15,9-1 263-15</inkml:trace>
  <inkml:trace contextRef="#ctx0" brushRef="#br0" timeOffset="-129367.59">8469 13917 1137 0,'13'34'515'0,"-1"-28"-174"15,-4-8-89 1,0 2-38-16,7-6-60 0,7-5-108 16,2-4-18-16,1-5-15 15,-1-1 0-15,-7 0-2 0,-5 3 7 16,-14 1 20-16,-6 3 6 16,-11 0 8-16,-4 1-4 15,-2 8-11-15,4 4 1 16,3 7-2-16,3 6-1 15,12 6-6-15,-7-1-6 16,9 5-1-16,1 1 0 16,2-1 0-16,4 2-1 15,4-5-6-15,2 0-5 0,0-8-9 16,6-1-1-16,6-4-92 16,-2-5-50-16,11 2-147 15,-1-9-117-15,3-5 266 16</inkml:trace>
  <inkml:trace contextRef="#ctx0" brushRef="#br0" timeOffset="-129058.16">8811 13848 859 0,'0'16'519'16,"1"-6"11"-16,0 4-239 16,0 2 1-16,2-4-59 15,0 2-50-15,-1 1-81 16,0-5-24-16,2 1-41 15,-3-6-13-15,0-4-6 0,1-1 0 16,-4 0 5-16,1-1 1 16,0 0-3-16,0 0-5 15,0 0-12-15,0-1-7 16,-1-3-12-16,-1-7-4 16,3-8 0-16,12-29 1 15,1 27-24-15,6 1-23 16,-2 6-62-16,-4 4-49 15,7 3-87-15,-10 1-56 16,3 7-232-16,9 0 347 0</inkml:trace>
  <inkml:trace contextRef="#ctx0" brushRef="#br0" timeOffset="-128898.14">8996 13800 891 0,'32'18'448'0,"-28"-9"-114"15,-1 3-30-15,-1 5-37 16,4-2-22-16,-8 0-54 15,-2 3-30-15,7-2-59 16,-6 0-27-16,3-7-37 16,6-4-43-16,-4-3-139 15,-2-2-93-15,8-2-310 16,-7-10 334-16</inkml:trace>
  <inkml:trace contextRef="#ctx0" brushRef="#br0" timeOffset="-128756.16">8988 13675 1319 0,'11'6'558'15,"-4"-2"-340"-15,6 4-18 16,-7-3-82-16,5 1-94 16,8-2-170-16,3-4 100 0</inkml:trace>
  <inkml:trace contextRef="#ctx0" brushRef="#br0" timeOffset="-128368.53">9201 13742 1298 0,'-5'11'576'0,"4"4"-273"16,0 3-6-16,-1 1-52 15,0 4-58-15,0-3-99 16,2 0-28-16,0-7-40 15,3-2-12-15,-1-3-12 16,0-6-9-16,1-2-37 16,0-1-12-16,-3 0-12 15,0 0 2-15,0-1 28 16,0 1 13-16,0 0 17 16,0 0 3-16,1-4 8 0,3-7 0 15,3-3 3-15,19-26 1 16,-15 33 14-16,0 0 15 15,0 5 35-15,-1 3 15 16,1 6 14-16,-5 4 0 16,2 8-15-16,0 2-9 15,2 0-24-15,2-2-15 16,2-3-23-16,-1-5-8 16,1-3-53-16,1-2-61 0,-2-8-160 15,-1-5-76-15,6-6 206 16</inkml:trace>
  <inkml:trace contextRef="#ctx0" brushRef="#br0" timeOffset="-127948.7">9494 13869 1113 0,'3'1'529'0,"9"2"-201"15,4 1-48-15,27-3-86 16,-25-13-57-16,4-5-79 15,-1-1-17-15,-6-3-12 16,-2 0 0-16,-10 2 8 16,-5 2 7-16,-11 4 8 15,-4 2 0-15,-6 3-16 0,2 3-12 16,0 8-11-16,-2 5-3 16,12 10-3-16,-3 9 3 15,9 11-2-15,6 8 0 16,-4 5 5-16,6 5 3 15,3 1 9-15,4-1 8 16,8-1 5-16,-1-4 2 16,3-2-1-16,-7-3-3 0,-3-8 1 15,-4 0 3-15,-8-10-2 16,-4-2-1-16,-7-3-4 16,-2-8-3-16,-4 1-7 15,-4-7-5-15,0-2-23 16,0-3-35-16,1-12-123 15,0 2-83-15,8-16 191 16,12 0-31-16</inkml:trace>
  <inkml:trace contextRef="#ctx0" brushRef="#br0" timeOffset="-127682.39">10303 13789 1581 0,'-6'6'628'16,"1"-2"-392"-16,5 0-75 0,1 0 9 15,4 2-57-15,-2-1-49 16,2-2-103-16,2-1-78 16,-3-10 74-16</inkml:trace>
  <inkml:trace contextRef="#ctx0" brushRef="#br0" timeOffset="-127541.55">10431 13962 1221 0,'0'1'559'0,"0"5"-263"0,1-4-43 16,-1-2-130-16,0 0-69 15,0 0-95-15,0-1 10 16</inkml:trace>
  <inkml:trace contextRef="#ctx0" brushRef="#br0" timeOffset="-125264.06">17247 9165 540 0,'2'-1'310'0,"1"0"-34"15,-3 0-26-15,0 0-52 0,0 0-16 16,0 0-29-16,0 0-13 16,0 0-17-16,0-1-9 15,0 1-20-15,0 0-12 16,0 0-24-16,0 0-11 16,0 1-11-16,0 0-2 15,8 21 1-15,7 34 0 0,-11-26 2 16,0 3-2-16,-2-8-9 15,1-3-4-15,2-3-9 16,-3-5-5-16,3-4-27 16,-5 1-38-16,-3-7-105 15,2 3-64-15,-9-5-168 16,2 0-188-16,-8 4 382 16</inkml:trace>
  <inkml:trace contextRef="#ctx0" brushRef="#br0" timeOffset="-125000.72">17148 9305 700 0,'2'8'396'15,"0"0"-79"-15,4-1-95 16,-1-1 15-16,0 5-51 16,3-2-23-16,-2 4-26 15,3 2-13-15,1 0-29 0,1 5-16 16,1-2-30-16,1 0-11 15,4-7-17-15,-1-5-4 16,3-6-3-16,0-6-2 16,3-7 0-16,-4-4-1 15,5-2-3-15,-11-4-2 16,3 5-38-16,-1 4-51 16,-9 2-151-16,10 11 157 0,-6 3 5 15</inkml:trace>
  <inkml:trace contextRef="#ctx0" brushRef="#br0" timeOffset="-123400.12">17505 8710 356 0,'-1'1'266'0,"0"1"34"0,0-2-18 15,0 0-47-15,0 0-36 16,0 0-39-16,0 1-15 15,1-1-24-15,-1 0-7 16,1 0-13-16,0 0-4 16,0-1-8-16,0 0-6 15,0-6-14-15,-4-8-3 16,-13-22-13-16,6 27-7 0,-1 3-15 16,0 4-9-16,-4 3-11 15,-2 0-5-15,-3 8-2 16,4 5-3-1,-12 3-1-15,1 5-1 0,5 6-3 16,-1 1 1-16,13 6 2 16,2-6 1-16,9 2 3 15,5-5 0-15,10-6 1 16,5 5 1-16,13-6 1 16,4-1 2-16,-2-3 1 15,-3-7 1-15,-4-4 4 16,-5-2 5-16,0-2 9 15,-3-1 3-15,-5 0 2 16,-4-3-3-16,-4 3-7 16,-3-2-3-16,-3 3-8 15,0 1 3-15,-2 0-84 0,1 0-58 16,0 0-82-16,-1 0 103 16</inkml:trace>
  <inkml:trace contextRef="#ctx0" brushRef="#br0" timeOffset="-107858.04">10274 13571 1007 0,'-29'-34'516'0,"29"31"-261"16,0 1-140-16,3 2 50 15,-3 0-16-15,0 0-12 16,0 0-24-16,0 0-38 16,0 0-11-16,8 1-18 15,-1 0-8-15,-2 0-15 0,1 0-3 16,-2 0-40-16,1 0-31 16,0 0-61-16,0 2 89 15,-5-3-70-15,4 5-50 16</inkml:trace>
  <inkml:trace contextRef="#ctx0" brushRef="#br0" timeOffset="-104499.41">11736 13711 688 0,'9'48'381'15,"-7"-48"-170"-15,0-1-108 0,1-1 49 16,-3 1 1-16,0 0-20 15,0 0-12-15,0 0-14 16,0 0-6-16,0 0-15 16,1-8-7-16,0-5-11 15,-1-28-5-15,-10 26-8 16,-1 0-3-16,-4 1-9 16,-4 2-4-16,-6 2-8 15,0 4-3-15,-5 7-9 16,0 5-4-16,-2 8-10 15,0 4-4-15,2 10-7 16,4 2-3-16,8 9 2 16,12-12 1-1,3-14 0-15,1 1 2 0,2 36 3 16,4 1 1-16,14-4 5 0,3-3 1 16,11-4 2-16,3-6 2 15,9-8 6-15,-3-15 2 16,-2-3 4-16,0-4 1 15,-3-2 0-15,-4 1 0 16,-9-2 0-16,-3-2-4 16,-9 2-33-16,-2 0-26 15,-9 0-70-15,-1 2-51 16,-7 2 117-16,-1 1-95 0,-1-1-63 16</inkml:trace>
  <inkml:trace contextRef="#ctx0" brushRef="#br0" timeOffset="-103885.2">12152 13867 1020 0,'-111'33'562'15,"92"-28"-267"-15,9-4-178 16,5 5 60-16,5-3-45 16,5-2-12-16,9 2-43 15,6-3-16-15,9 3-21 16,5 1-5-16,6-2-1 15,3 0-2-15,2-1-4 16,-3 0-3-16,-4 1-2 0,-3 0-19 16,-11-2-55-16,-2 2-39 15,-11-2-191-15,-4 1 227 16,-13-4-158-16,-5-2-117 16</inkml:trace>
  <inkml:trace contextRef="#ctx0" brushRef="#br0" timeOffset="-103669.95">12192 13755 921 0,'-1'3'545'0,"1"2"-229"16,1 1-165-16,1 2 83 16,0 0-48-16,3 7-22 15,-1 1-25-15,-2 7-53 16,0 2-19-16,2 1-25 15,-1 0-14-15,2 3-24 16,1-3-22-16,-1-5-63 16,4-3-40-16,1-7 90 15,2 3-69-15,-3-7-49 16</inkml:trace>
  <inkml:trace contextRef="#ctx0" brushRef="#br0" timeOffset="-102764.77">12731 13749 846 0,'-2'-4'479'0,"1"2"-219"15,0 0-139-15,0 1 57 16,0 0-9-16,0 0-37 16,0-1-19-16,0 2-27 0,1 0-8 15,1 23-19-15,4 40-8 16,2-17-13-16,-1 4-2 16,4 6-11-16,-1 0-4 15,3-1-9-15,0-4-2 16,1-6-4-16,-1-4 0 15,-2-12-7-15,-1-5-12 16,-5-8-39-16,1-4-22 0,-2-9-80 16,-2-3-98-16,-3-12 183 15,-5-7-135-15,-3-5-76 16</inkml:trace>
  <inkml:trace contextRef="#ctx0" brushRef="#br0" timeOffset="-102474.67">12716 13704 1087 0,'8'-7'535'0,"4"3"-293"16,6 0-143-16,3 3 40 16,5 1 1-16,-1 6-27 15,-1 0-21-15,1 4-30 16,-1 3-6-16,-4 4-8 0,-4 2-5 15,-6 3-9-15,-5 0-3 16,-5 1-5-16,-3 0-1 16,-5-1-3-16,-6-1-2 15,-3-4-4-15,-6 0-6 16,0-4-18-16,0-2-14 16,1-4-38-16,1 1-22 15,7-4-79-15,2 1-121 0,9 1 202 16,3-4-138-16,5-2-73 15</inkml:trace>
  <inkml:trace contextRef="#ctx0" brushRef="#br0" timeOffset="-101592.87">13144 13953 906 0,'0'-1'538'0,"-1"0"-244"16,0 0-167-16,0 0 83 16,0 0-44-16,1 1-29 15,0 0-24-15,1 12-46 16,2 10-14-16,9 30-13 16,-6-28-5-16,2-2-54 15,-1-2-37-15,1-5-165 16,0-3 182-16,0-5-123 15,0-4-96-15</inkml:trace>
  <inkml:trace contextRef="#ctx0" brushRef="#br0" timeOffset="-101279.42">13306 13945 959 0,'-11'3'586'0,"-2"3"-265"0,-7 1-198 15,-6 0 108-15,3 0-117 16,1 2-2-16,4 0-36 16,3-1-23-16,6 0-23 15,3 1-2-15,8-1 1 16,5 1-1-16,6 0 0 16,5 1 1-16,5 1 3 15,3 0 2-15,4-1 1 16,0-3-2-16,1 2-5 15,-3-2-1-15,-4-2-49 16,-1 1-35-16,-8-3 165 16,-5 0-105-16,-6 1 18 15,-3-1 33-15</inkml:trace>
  <inkml:trace contextRef="#ctx0" brushRef="#br0" timeOffset="-99610.42">14605 13855 813 0,'1'3'472'0,"0"0"-205"16,-1-3-141-16,0 0 67 15,0 0-25-15,0 0-22 16,0 0-19-16,-1-1-40 16,0 0-12-16,-2-5-20 15,-7-11-8-15,-24-24-15 16,16 28-7-16,1 6-13 16,0 1-3-16,1 7-6 15,1 5-2-15,2 6-1 16,1 3-2-16,6 4-1 0,3 4 0 15,2 0 3-15,0 0 0 16,4-2 1-16,3-2-1 16,4-7 0-16,-2-7 1 15,0-1 0-15,5-2-1 0,4-4 1 16,0-3 1-16,1-4 1 16,0-1 0-16,-2-1 4 15,-3 2 0-15,-4 1 0 16,0 4 1-16,-5 3 5 15,1 1 3-15,-2 7 4 16,-1 3 1-16,1 0 0 16,2 2-1-16,1 2-1 15,0-4-1-15,0 2-30 16,2-2-37-16,0-7-90 16,1-3-72-16,3-7 156 15,-1 3-120-15,-3-13-80 16</inkml:trace>
  <inkml:trace contextRef="#ctx0" brushRef="#br0" timeOffset="-99261.59">14736 13891 676 0,'54'-60'559'0,"-47"74"-166"0,-2 0-203 16,-2-2 151-16,0 1-117 15,-2-1-54-15,1 0-24 16,-1-3-61-16,-1-1-25 15,2-5-34-15,1 0-12 16,0-3-16-16,-3-1-3 16,0 0-3-16,0 0-1 15,0 0 1-15,0 0 1 0,1 0 3 16,1-10 0-16,7 2 2 16,25-28 1-16,-23 30 4 15,-3 2 5-15,0 2 9 16,1 3 5-16,-2 3 6 15,2 7 2-15,-1 0 0 16,-2 2 0-16,0 0-31 16,0 0-31-16,4 0-70 15,1-1-49-15,10 0 109 16,2-6-93-16,3-1-61 16</inkml:trace>
  <inkml:trace contextRef="#ctx0" brushRef="#br0" timeOffset="-98829.2">15290 13782 2533 0,'-11'-4'80'0,"1"1"-20"16,-3 3-5-16,3 1-14 16,-3 3-2-16,4 2-9 15,-10 4 46-15,3 2-19 16,4 5-26-16,3 2-8 15,7 1-14-15,2-3-3 0,7 1-10 16,4-4-4-16,6-4-5 16,0-6 1-16,4-6-12 15,0-5-7-15,-2-8-11 16,3 0-4-16,-3-12-6 16,-5-2-3-16,-3-6 0 15,0-3 3-15,-7 3 14 16,-1 2 12-16,-2 6 28 15,-1 3 13-15,-4 12 20 16,4 8 11-16,-3 11 14 16,1 11 5-16,2 10 7 15,2 4 0-15,3 3-13 16,1 3-9-16,4-4-13 16,2-1-20-16,7-9-66 15,0-4-43-15,5-7-243 0,7-6 270 16,2-7-186-16,-1-1-135 15</inkml:trace>
  <inkml:trace contextRef="#ctx0" brushRef="#br0" timeOffset="-98251.85">16597 13661 675 0,'24'-41'509'16,"-32"26"-165"-16,0 0-177 15,-5-1 122-15,-2 2-66 0,-5 2-53 16,-3 5-22-16,-3 5-46 16,-3 7-20-16,-2 13-27 15,-2 6-12-15,4 15-21 16,4 4-6-16,10 6-5 15,5 1-2-15,11 2-4 16,5-26-2 0,0 0 0-16,15 17 0 0,10-4-1 15,5-10 0-15,5-5-5 16,-1-9-27-16,4-4-6 16,-3-7 28-16,-6-2-26 15,-2-5-17-15</inkml:trace>
  <inkml:trace contextRef="#ctx0" brushRef="#br0" timeOffset="-97991.62">16897 13858 1785 0,'0'0'767'15,"0"0"-497"-15,0 0-181 16,0 0 19-16,12 3-10 0,4 1-14 16,32 3-26-16,-21-6-34 15,0-1-6-15,3 1-33 16,-2 1-28-16,0 0-63 16,-1-1-43-16,-5-1 107 15,-5-8-88-15,-7-4-57 16</inkml:trace>
  <inkml:trace contextRef="#ctx0" brushRef="#br0" timeOffset="-97798.49">17135 13789 1201 0,'-97'-27'672'15,"89"46"-313"-15,6 4-210 16,2 3 78-16,0 3-75 15,1 2-6-15,2-1-65 0,3 1-60 16,5-5-94-16,1-2-50 16,5-5 92-16,5-3-80 15,1-6-57-15</inkml:trace>
  <inkml:trace contextRef="#ctx0" brushRef="#br0" timeOffset="-97453.03">17542 13693 915 0,'-12'-2'626'0,"-1"2"-245"15,3 4-214-15,10 11 142 16,-3 7-104-16,3 8-53 16,0 4-21-16,5 12-51 15,-2 3-19-15,4 6-21 16,1 0-9-16,1-4-15 16,0-3-11-16,1-6-36 15,-2-6-28-15,0-11-63 0,-2-6-46 16,-3-14-124-16,-1-5 207 15,-1-10-175-15,-1-6-82 16</inkml:trace>
  <inkml:trace contextRef="#ctx0" brushRef="#br0" timeOffset="-97217.04">17476 13697 900 0,'9'-8'594'0,"7"7"-238"16,6 4-197-16,2 3 129 15,1 3-92-15,3 2-44 16,-5 3-17-16,0 2-46 16,-2 3-17-16,-5 0-20 15,-6 1-6-15,-8 2-14 16,-4-1-9-16,-8 0-20 16,-3-1-11-16,-5-5-36 15,-2-1-32-15,3-3-76 16,0-3-196-16,10 2 263 15,5 0-164-15,4-7-103 16</inkml:trace>
  <inkml:trace contextRef="#ctx0" brushRef="#br0" timeOffset="-97003.84">17792 13888 1211 0,'7'11'706'15,"-3"5"-329"-15,-3-1-224 16,-2 3 102-16,-1 0-81 16,1 4-54-16,1 1-26 0,0 0-104 15,2 0-49-15,1-4-91 16,4-2-46-16,-2-5 135 16,2-3-120-16,-3-7-68 15</inkml:trace>
  <inkml:trace contextRef="#ctx0" brushRef="#br0" timeOffset="-96741.74">17960 13947 1378 0,'-12'0'720'16,"-7"1"-381"-16,7 6-217 15,-1 1 81-15,-2 2-76 16,-2 0-16-16,2 0-47 15,2 1-18-15,3 0-17 16,4 0-4-16,6-1-3 0,5 1-3 16,2-1-6-16,8 0-2 15,0 1-4-15,1-1-2 16,3-1-27-16,2-1-30 16,2-2 157-1,2-1-102-15,5-3 29 0,-3-2 40 16</inkml:trace>
  <inkml:trace contextRef="#ctx0" brushRef="#br0" timeOffset="-96441.24">18512 13833 1051 0,'-113'10'705'16,"101"1"-302"-16,14-4-243 16,3-4 183-16,8-2-222 15,3 1-4-15,3-1-23 16,5 0-25-16,2 0-64 0,0-1-41 15,0 0-97-15,1 0 110 16,-2-4-90-16,-2-6-66 16</inkml:trace>
  <inkml:trace contextRef="#ctx0" brushRef="#br0" timeOffset="-96239.64">18576 13779 1457 0,'-69'-20'718'0,"63"47"-400"16,4 0-199-16,2 4 46 15,-2 2-23-15,4 3-54 16,0 0-58-16,4-3-105 16,5-1-36-16,8-7 79 15,2-3-79-15,5-8-50 16</inkml:trace>
  <inkml:trace contextRef="#ctx0" brushRef="#br0" timeOffset="-95916.2">19032 13811 1428 0,'-24'-45'692'0,"12"61"-380"16,9 6-190-16,3 6 64 0,0 8-67 16,2 4-1-16,0 7-34 15,3 5-24-15,0 0-29 16,0-1-6-16,3-5-17 15,-2-5-21-15,0-10-50 16,1-5-31-16,0-12-70 16,-4-9-43-16,-2-8 137 15,2-9-120-15,-3-9-57 16</inkml:trace>
  <inkml:trace contextRef="#ctx0" brushRef="#br0" timeOffset="-95648.91">18943 13787 1110 0,'11'-2'629'16,"5"5"-293"-16,5 1-190 15,2 3 83-15,2 3-63 0,4 0-12 16,-4 2-48-16,-2 2-19 16,-5 1-24-16,-4-2-8 15,-7 3-14-15,-4 1-5 16,-9 0-12-16,-5 0-7 15,-6-2-14-15,-2 2-10 16,-3-4-47-16,2 1-29 0,2-3-71 16,0-3-21-1,13 3 111-15,5 1-102 0,8-3-46 16</inkml:trace>
  <inkml:trace contextRef="#ctx0" brushRef="#br0" timeOffset="-95448.14">19276 13989 1394 0,'3'5'736'16,"-2"5"-385"-16,-3 6-227 16,-1 0 83-16,0 4-93 15,0 1-28-15,3-1-94 0,0-2-50 16,4-3-90-16,2-3-43 15,3-7 127-15,-5-1-115 16,3-4-57-16</inkml:trace>
  <inkml:trace contextRef="#ctx0" brushRef="#br0" timeOffset="-95176.72">19338 14096 1131 0,'50'-77'689'0,"-59"74"-319"0,-5 7-236 16,0 5 111-16,-1 2-115 16,-3-1-18-16,4 3-57 15,-1-1-26-15,4-1-20 16,2-1-2-16,7-2-1 16,1 1-2-16,4-1 0 15,4-1-2-15,3 0-2 16,2 1 0-16,4-1-6 15,3-1-22-15,4-3-68 16,-1-1-40-16,8-3 102 16,-1-2-74-16,0 0-54 15</inkml:trace>
  <inkml:trace contextRef="#ctx0" brushRef="#br0" timeOffset="-95006.55">19498 14125 1166 0,'0'-2'621'16,"0"1"-335"-16,7-5-185 15,8-1 68-15,31-7-75 16,-27 11-96-16,0 0-60 16,3 0 43-16,-1 2-64 0,-5-2-50 15</inkml:trace>
  <inkml:trace contextRef="#ctx0" brushRef="#br0" timeOffset="-94811.71">19656 14064 1391 0,'-5'-2'717'0,"1"1"-385"15,2 1-207-15,-5 9 58 16,-1 11-33-16,-4 26-80 15,15-26-60-15,1-7-129 16,4-2-80-16,3-7 144 16,1-2-121-16,1-4-78 15</inkml:trace>
  <inkml:trace contextRef="#ctx0" brushRef="#br0" timeOffset="-94583.89">19957 13953 991 0,'4'8'695'0,"-3"3"-293"15,-1 6-254-15,-2 3 183 0,2 2-223 16,2 0-15-16,-2 1-28 16,3 0-25-16,-2-4-60 15,2-1-35-15,1-3-83 16,2-2-122-16,1-4 196 15,-3-2-135-15,6-4-91 16</inkml:trace>
  <inkml:trace contextRef="#ctx0" brushRef="#br0" timeOffset="-93622.83">19605 13971 877 0,'-32'-28'369'0,"28"32"-196"16,-2-2-29-16,2 1-21 15,2 2-29-15,2-1-28 16,1 6 2-16,4 4 18 16,-2 2 12-16,-1 6 8 15,-1 1-8-15,-1 4-27 16,0 0-16-16,-1-5-32 0,1-3-9 16,1-7-90-16,0-6-81 15,10-6 98-15</inkml:trace>
  <inkml:trace contextRef="#ctx0" brushRef="#br0" timeOffset="-90929.28">21537 14072 553 0,'-9'-5'297'0,"9"5"-32"0,-1-1-57 16,1-1-30-16,0 2-10 16,0-1-20-16,0 0-6 15,0 0-9-15,0 1-11 16,0 0-29-16,0 0-17 15,0 0-32-15,-1 0-9 0,0 0-70 16,-5 3-53-16,-3 5-173 16,-1-2 159-16</inkml:trace>
  <inkml:trace contextRef="#ctx0" brushRef="#br0" timeOffset="-90375.7">22429 13676 382 0,'-1'-1'237'16,"1"0"-8"-16,0 0-66 16,-1 0 3-16,0 0-22 15,0 0-18-15,0 0-18 16,1 1 0-16,0 0-3 15,0 0 0-15,0 0-3 16,0 1 0-16,0 22-12 16,2 30-9-16,0-18-27 15,-2 3-16-15,0 3-22 16,0-1-10-16,3-5-49 16,7-5-51-16,3-12-241 15,14-3 218-15</inkml:trace>
  <inkml:trace contextRef="#ctx0" brushRef="#br0" timeOffset="-89924.46">22272 13796 1143 0,'-8'4'484'0,"1"-4"-237"15,4 0-60-15,7 3-59 16,7-2-31-16,12 2-65 15,8-1-11-15,5-2-6 16,0-1-1-16,3-2-5 16,-2 1-1-16,-1 0-2 15,1 2-2-15,-9 3 2 16,-8 1 0-16,-5 3 4 16,-9 2 3-16,-5 3 3 15,-1 2 2-15,-4 2-1 16,1 0-2-16,2 1-4 15,1-2-2-15,3-1-7 16,2-5-2-16,3-7-2 16,1 0-2-16,4-5 1 15,3 3-1-15,4-8 0 16,0-5 1-16,-2-4 3 0,-3-4 3 16,-8 4 10-16,-5 1 6 15,-7 4 8-15,-6-2 0 16,-8 2-4-16,-3 1-6 15,1 6-13-15,-1 3-6 16,6 7-18-16,4 2-24 16,6 3-87-16,4 2-66 0,5-2 117 15</inkml:trace>
  <inkml:trace contextRef="#ctx0" brushRef="#br0" timeOffset="-89701.27">23006 13613 1118 0,'-12'-8'503'0,"11"12"-192"16,-4 6-84-16,-1 16-58 16,0 4-29-16,-3 11-64 15,1 2-29-15,10-1-25 16,9 2-8-16,4-15-16 15,-3-4-17-15,2-16-92 0,-4-9-76 16,4 0 111-16</inkml:trace>
  <inkml:trace contextRef="#ctx0" brushRef="#br0" timeOffset="-89498.21">22812 13730 1426 0,'-1'0'568'0,"7"0"-365"16,3 2-20-16,11 0-46 16,2 0-35-16,0 0-60 15,7-2-15-15,4-2-17 16,7 0-5-16,8 1-67 16,-3 1-61-16,1 3-216 15,0 1 208-15</inkml:trace>
  <inkml:trace contextRef="#ctx0" brushRef="#br0" timeOffset="-88762.69">23282 13766 1118 0,'-16'1'501'0,"0"1"-224"16,2-2-28-16,4-3-44 15,3 2-36-15,3-3-69 16,2 0-32-16,2 1-47 0,0 2-16 15,0 0-9-15,0 0 0 16,0 0 2-16,0 0 2 16,0-1 2-16,0 1 4 15,0 0 3-15,0 0 0 16,0 0 1-16,-1 0-1 16,0 0-4-16,0 1-2 15,0 0 0-15,-2 1-1 0,-4 7 1 16,4 15 0-16,-26 35-2 15,30-29-1-15,8-1 0 16,2-5-1-16,4-14 0 16,3 0-1-16,-1-7 1 15,3-3 1-15,3-1 0 16,0-4 0-16,-3-7 2 16,-2-1 0-16,-7-3 4 15,-6-3 4-15,-5-1 6 16,-5 3 1-16,-6 0 1 15,-3 4-3-15,-1 4-6 16,-1 3-3-16,6 6-10 16,3 2-7-16,5 6-4 15,2 3-1-15,2-1 2 0,3 0 4 16,3-2 2-16,0-1 1 16,1-2 2-16,-4-2 1 15,2 2 4-15,-3-2 2 16,-2-1 3-16,0-1 1 15,-2 0 4-15,0 0 3 16,0-1 1-16,0-1 0 16,0 1-4-16,0 0-2 15,0 0-4-15,0 0 1 0,1-7 0 16,-1 1 2 0,0 3 6-16,0 2 4 0,0 1 7 15,0 0-1-15,0 0-2 16,-1 1-4-16,1 9-5 15,7 16-2-15,12 24-4 16,-4-28-4-16,-2-7-5 16,-3-2-6-16,5-4-46 15,-6-4-43-15,5-4-107 16,4 4 122-16</inkml:trace>
  <inkml:trace contextRef="#ctx0" brushRef="#br0" timeOffset="-88496.9">23605 13568 1376 0,'0'0'581'15,"2"11"-286"-15,2 10-36 16,-3 10-37-16,-1 8-46 16,1 7-90-16,0 1-28 0,3-2-32 15,2-4-10-15,3-6-19 16,1-4-33-16,6-11-95 16,1-6-68-16,3-6-149 15,-2-7 205-15</inkml:trace>
  <inkml:trace contextRef="#ctx0" brushRef="#br0" timeOffset="-88091.23">24181 13874 1309 0,'-10'2'594'16,"-4"-4"-257"-16,0 1-80 16,-6 7-60-16,4-1-49 15,-1 10-63-15,4-3-26 16,7 1-34-16,2-2-12 16,9-4-14-16,4 4-6 15,7-6-4-15,2 1 0 16,2-6 0-16,2-6 2 0,2-5-1 15,0-6-5-15,-2 0-6 16,-4-1 3 0,-12-3 12-16,-5 5 6 0,-12-3 11 15,-3 4 0-15,-7 4-6 16,0 2-4-16,3 9-9 16,-1 6-14-16,8 4-35 15,3 6-24-15,8-1-80 16,3-1-49-16,9-1-153 15,4-3-161-15,14-8 338 16</inkml:trace>
  <inkml:trace contextRef="#ctx0" brushRef="#br0" timeOffset="-87867.06">24588 13580 1052 0,'-16'-14'523'16,"1"14"-136"-16,-5 4-105 15,-3 15-89-15,3 9-36 16,5 14-63-16,6 9-24 16,11 9-30-16,-2 2-10 15,11 0-19-15,-1-5-6 16,2-10-6-16,7-3-6 0,-6-11-83 16,1-3-63-16,-4-11-224 15,-2-4 228-15</inkml:trace>
  <inkml:trace contextRef="#ctx0" brushRef="#br0" timeOffset="-87698.19">24356 13909 1252 0,'-1'-6'552'0,"6"5"-223"16,2-5-85-16,10 6-34 15,1 0-38-15,3-1-81 16,3 0-34-16,7-1-45 15,6 2-58-15,11-1-135 16,4 2-43-16,7 1 113 16</inkml:trace>
  <inkml:trace contextRef="#ctx0" brushRef="#br0" timeOffset="-87391.59">25360 13655 1175 0,'5'2'541'16,"2"1"-260"-16,-2 12-52 15,0 9-4-15,0 16-69 16,-4 8-38-16,0 1-63 16,4 1-19-16,3-7-28 15,-4-23-18 1,1 0-66-16,10 6-49 0,4-7-142 16,-10-16 162-16</inkml:trace>
  <inkml:trace contextRef="#ctx0" brushRef="#br0" timeOffset="-86888.62">25218 13759 831 0,'-11'2'468'0,"2"-1"-20"0,6 0-167 16,7 1-86-16,5 2-27 16,10 2-68-16,6-1-19 15,13-3-34-15,1-3-12 16,2-2-14-16,-1-1-7 15,-9-2-7-15,1 4-2 0,-6 2-3 16,-2 3-1-16,-8 8-1 16,-4 2 1-16,-9 10 0 15,-4 0 3-15,-2 7 1 16,-1-3 0-16,4-7-1 16,3 2 0-16,2-9-2 15,3-1 0-15,1-9 1 16,-2-3-3-16,5-6-3 15,2-4-10-15,3 0-25 16,0-4-5-16,-2-5 1 16,-3 2 9-16,-4 5 27 15,-1 3 6-15,-3 11 6 16,0 4 9-16,-1-1 17 16,-1 3 9-16,3 3 12 15,1 0 1-15,4 4-8 16,3-2-3-16,6-5-3 15,2-2-7-15,-1-6-9 0,3-1-5 16,-1-6-20-16,-1-4-33 16,-3-11-95-16,-4-1-57 15,-5-6-196-15,-3-2 235 16</inkml:trace>
  <inkml:trace contextRef="#ctx0" brushRef="#br0" timeOffset="-86587.22">25982 13861 1301 0,'-4'18'585'0,"2"0"-263"16,-4-1-46-16,6-1-72 16,6-1-52-16,4-5-85 15,7 1-27-15,3-5-29 16,-1-1-6-16,4-7-3 15,-1-5-3-15,-2-2-12 16,0-4-7-16,-9-6-6 16,-3 5 0-16,-8-6 14 15,-5 1 6-15,-14 3 4 16,-4-3 0-16,-5 7-6 0,-1 3-7 16,8 11-18-16,0 2-28 15,12 11-81-15,0 2-49 16,13 3 113-16</inkml:trace>
  <inkml:trace contextRef="#ctx0" brushRef="#br0" timeOffset="-86191.8">26473 13835 1367 0,'5'6'614'0,"8"-3"-323"15,2-2-92-15,4-2-6 16,5-5-91-16,3 0-32 15,-2-1-43-15,2 0-54 16,-4-3-158-16,0 5-95 0,-5 0 152 16</inkml:trace>
  <inkml:trace contextRef="#ctx0" brushRef="#br0" timeOffset="-86011.29">26507 13973 1210 0,'-9'3'539'0,"9"2"-253"16,0-2-36-16,15 1-44 16,3-1-37-16,4-3-51 15,4-4-30-15,-1 0-45 16,-1-2-18-16,-1 2-137 16,1 1-90-16,3 3 121 15</inkml:trace>
  <inkml:trace contextRef="#ctx0" brushRef="#br0" timeOffset="-84909.61">27384 13772 917 0,'3'0'431'0,"1"-2"-182"16,15 4-67-16,-1-1 1 16,12 4-36-16,5 4-21 15,2 3-41-15,1 2-19 16,-8 7-30-16,-2-1-12 15,-9 4-10-15,-3 1 0 16,-10 0-2-16,-6 0 2 16,-6 2-1-16,-7-2 1 15,-8-3 3-15,-2 1 0 16,-1-8 1-16,3-1 0 0,4-7 1 16,3-2 2-16,7-4-1 15,1-1-3-15,9 0-1 16,9 3 0-16,8-1 7 15,6 1 4-15,4-3 1 16,1-2-5-16,1-1-10 16,-1-2-5-16,3 1-106 15,3-1-63-15,1 1-218 16,4 2 219-16</inkml:trace>
  <inkml:trace contextRef="#ctx0" brushRef="#br0" timeOffset="-84624.19">28169 13816 1100 0,'-9'-7'541'16,"-3"-5"-133"-16,-3 2-119 16,-4 4-86-16,-6 5-44 15,-6 8-86-15,4 5-21 16,-3 7-21-16,11 5-9 15,4 7-12-15,4 2-6 0,18 7-5 16,-1-6-1-16,14 0-3 16,5-2-1-16,5-9-3 15,4 0-2-15,10-11-28 16,2-5-45-16,12-8-150 16,7-7-222-16,12-1 287 15</inkml:trace>
  <inkml:trace contextRef="#ctx0" brushRef="#br0" timeOffset="-84321.7">28533 13947 1166 0,'-5'0'511'0,"5"3"-266"16,4-1-61-16,-4-2 6 16,2 0-29-16,26 2-21 15,13 1-51 1,-20-2-22-16,1 1-34 0,37 2-11 0,0 1-54 15,-4-2-68-15,-33 0-185 16,-4-6 177-16</inkml:trace>
  <inkml:trace contextRef="#ctx0" brushRef="#br0" timeOffset="-84126.68">28670 13801 1070 0,'-5'9'525'16,"1"4"-183"-16,3 6-109 16,-1 5-15-16,1 7-61 15,1 3-37-15,-1 5-60 16,0-2-21-16,3-4-33 0,2-7-27 16,4-7-93-16,3-4-67 15,5-6 105-15</inkml:trace>
  <inkml:trace contextRef="#ctx0" brushRef="#br0" timeOffset="-83273.12">29071 13854 765 0,'-20'0'356'0,"13"2"-119"16,2-2-56-16,10 3-19 15,4 2-24-15,11 4-44 16,5 2-5-16,5-4-15 15,4-1-7-15,0 1-9 0,0 1-7 16,-5 4-17-16,-4 2-8 16,-15 1-15-16,-2 2-1 15,-12 1 1-15,-8 2 0 16,-5 1 2-16,-7-3-2 16,0 1 0-16,2-3-1 15,6 0 1-15,5-3 1 0,5-3 5 16,3 0 1-16,6-3 6 15,4 1-1-15,9-3-2 16,6 1-2-16,9-4-5 16,5-2-3-16,-1 0-1 15,-6-1-41-15,2-2-141 16,-7-1 15-16,7 0 63 16</inkml:trace>
  <inkml:trace contextRef="#ctx0" brushRef="#br0" timeOffset="-83036.66">29529 13843 1390 0,'-6'13'571'0,"4"8"-339"0,-1 3-29 15,0 9-41-15,1 5-34 16,0 10-49-16,0 4-23 15,2 6-26-15,3 2-10 16,4-7-16-16,4 0-6 16,-1-17-38-16,3-5-30 15,-5-14-97-15,-1-5-62 16,-1-7 141-16</inkml:trace>
  <inkml:trace contextRef="#ctx0" brushRef="#br0" timeOffset="-82746.62">29454 13894 911 0,'3'-5'475'15,"6"2"-138"-15,9 5-119 16,-2 1-1-16,7 6-57 16,3-2-21-16,5 1-33 15,0 2-13-15,-3 1-31 16,0 2-15-16,-11 2-22 15,-3 3-5-15,-11-1-3 16,-5 3 3-16,-9 2-2 16,-6-1-3-16,-7 1-22 0,-3-4-18 15,-1-4-43 1,1-2-28-16,7-4-67 0,3-1-37 16,12-4-119-16,3 0 193 15</inkml:trace>
  <inkml:trace contextRef="#ctx0" brushRef="#br0" timeOffset="-82554.43">29806 14036 899 0,'9'2'506'0,"-3"2"-114"0,-3 8-97 16,-2 4-20-16,-3 11-88 15,-7 2-44-15,0 4-81 16,1 0-26-16,4-3-34 15,5-3-19-15,6-6-55 16,4-3-40-16,2-8-134 16,3-3-115-16,6-12 229 15</inkml:trace>
  <inkml:trace contextRef="#ctx0" brushRef="#br0" timeOffset="-82289.42">29940 14142 1151 0,'-6'1'508'0,"1"5"-222"16,-9 2-43-16,1 3-45 0,0-1-38 15,-2 1-75-15,2-1-32 16,5-2-35-16,-2-1-7 16,4-2-8-16,5 2-2 15,6 2 1-15,2-1-2 16,3 3 2-16,8 1 1 0,-6-2-1 15,0-1 1-15,2-1-3 16,-3-4-31-16,4-3-112 16,4 0-80-16,5-4 125 15</inkml:trace>
  <inkml:trace contextRef="#ctx0" brushRef="#br0" timeOffset="-81945.9">30194 14126 1016 0,'-31'-35'494'16,"28"34"-123"-16,3 2-139 16,7 1-38-16,-7-2-13 0,0 0-45 15,16 3-25-15,38 1-54 16,-22-3-20-1,1-1-21-15,-7-3-6 0,1 3-93 16,-6-1-72-16,-10 0 95 16</inkml:trace>
  <inkml:trace contextRef="#ctx0" brushRef="#br0" timeOffset="-81737.52">30258 13948 1266 0,'0'12'526'0,"3"9"-306"15,3 5-11-15,3 12-45 0,0 2-38 16,-3-1-62-16,-1-1-22 16,-3-8-60-16,7-5-55 15,4-7-76-15,3-10 84 16</inkml:trace>
  <inkml:trace contextRef="#ctx0" brushRef="#br0" timeOffset="-81239.38">30861 13935 861 0,'2'7'396'15,"2"12"-134"-15,0 2-54 0,-2 12-5 16,0 6-23-16,6 4-52 16,-6 5-27-16,6 2-50 15,1 4-16-15,-8-7-21 16,3-3-6-16,-2-7-36 16,-1-6-26-16,6-8-87 15,0-7-73-15,5-13 136 16</inkml:trace>
  <inkml:trace contextRef="#ctx0" brushRef="#br0" timeOffset="-80961.96">30847 13946 1038 0,'11'-6'428'0,"2"6"-232"16,10 2-59-16,1 4 6 15,2 0-14-15,9 1-15 0,-3-2-3 16,8 3-15-16,-8-1-12 16,-8 4-27-16,-6 3-11 15,-13 4-16-15,-5 2-3 16,-12 2-3-16,-3-2-2 16,-9-2-17-16,-6-1-11 15,1-3-26-15,-3-2-11 16,1-1-21-16,6-2-20 0,3-2-83 15,6 0-37-15,12-3 122 16</inkml:trace>
  <inkml:trace contextRef="#ctx0" brushRef="#br0" timeOffset="-80734.58">31255 14128 1067 0,'0'7'498'0,"-7"12"-196"16,-3 7-88-16,-3 8-71 15,0 1-44-15,6 0-60 16,5-4-17-16,5-8-22 16,3-5-30-16,2-6-129 15,-1-4-143-15,2-8 182 0</inkml:trace>
  <inkml:trace contextRef="#ctx0" brushRef="#br0" timeOffset="-80471.22">31323 14240 962 0,'-1'0'438'15,"5"2"-178"-15,-6 2-22 0,1-4-34 16,0 0-37-16,-1 2-73 15,-8 14-28-15,-36 28-44 16,31-34-11-16,8-2-15 16,4-2-3-16,6 0-5 15,7 0 0-15,6 3 3 16,3 0 3-16,4-1 2 16,6 3 0-16,-4-6 1 15,0-1-23-15,3-4-56 16,0 1-55-16,-7-1-225 15,5 1 235-15</inkml:trace>
  <inkml:trace contextRef="#ctx0" brushRef="#br0" timeOffset="-80299.78">31512 14318 1072 0,'-2'0'440'15,"1"0"-279"-15,1 0-35 16,0 0-60-16,16 4-16 16,30 0-59-16,-29-12-76 0,-5-3 51 15</inkml:trace>
  <inkml:trace contextRef="#ctx0" brushRef="#br0" timeOffset="-80097.7">31605 14226 1074 0,'-2'0'491'15,"0"0"-237"-15,-1 17-92 16,-28 32-28-16,30-27-54 16,-1-4-21-16,2 1-36 15,2-4-41-15,3-3-88 16,0 1-58-16,2-6 91 15</inkml:trace>
  <inkml:trace contextRef="#ctx0" brushRef="#br0" timeOffset="-79882.09">31776 14258 592 0,'18'11'365'15,"-14"-3"12"-15,-3 2-88 0,1 7-40 16,-4 1-41-16,-1 3-58 16,2 3-28-16,-2-3-50 15,3-2-22-15,2-3-54 16,-1-4-43-16,-1-3-113 16,3-2-91-16,-5-3 151 15</inkml:trace>
  <inkml:trace contextRef="#ctx0" brushRef="#br0" timeOffset="-78251.16">5916 15332 983 0,'-3'-11'433'16,"-3"3"-214"-16,5 5-9 15,2 3-45-15,-1 2-25 16,0-2-29-16,0 0-10 16,9 23-14-16,14 34-10 15,-23-20-32-15,3 0-10 16,-1-2-18-16,-2-2-4 0,1-8-5 15,2-4-1-15,-1-10 0 16,-2-3 1-16,1-7-4 16,-1-2-3-16,1-11-8 15,3-7-3-15,5-13 1 16,-1-3 1-16,3-3 5 16,0 4 2-16,3 9 1 15,2 4 0-15,1 9 3 16,-3 2 4-16,-1 5 10 15,-2 5 6-15,2 10 12 16,0 9 3-16,-2 8-2 16,0 1-6-16,0 4-14 15,0-4-6-15,6-2-32 16,0-5-63-16,4-7-162 0,1-6 9 16,0-7 115-1</inkml:trace>
  <inkml:trace contextRef="#ctx0" brushRef="#br0" timeOffset="-77586.16">6331 15555 1010 0,'91'1'523'0,"-73"-8"-196"16,-1-9-58-16,0 1-37 0,-1-6-89 15,-4-3-37-15,0-4-50 16,-7-3-17-16,-1-2-14 15,-1 6-1-15,-7 9 3 16,2 3 1-16,-9 8-4 16,-3-2-4-16,-6 5-16 15,-2 5-5-15,5 10-8 16,-1 6-3-16,12 8-3 16,4 2 1-16,6 5 2 15,8 3 3-15,1-6 8 16,5-2 1-16,0-11-1 15,0-6-3-15,8-9-3 16,-1-4-3-16,4-14-63 16,0-2-45-16,-5-8-86 15,-1-1-47-15,-4 4-16 0,-5 6 20 16,-6 7 85 0,-3 2 49-16,-2 9 135 0,-3 1 65 15,0 10 68-15,-3 8 28 16,3 3 0-16,0 0-9 15,4-1-9-15,0-2-8 16,4-7-18-16,-1-3-19 0,5-3-49 16,0-4-18-16,3-4-34 15,2-4-10-15,3-9-6 16,5-4-3-16,0-6-20 16,2 2-9-16,-4 7-9 15,-7 6-7-15,-2 10 16 16,-4 4 10-16,-4 10 10 15,-3-1 9-15,2 0 5 16,-5-2 1-16,4-7 19 16,3 2 13-16,-3-3 25 15,2-1 9-15,5-2-7 16,-3-2-9-16,2-2-21 16,2-5-8-16,-9-3-12 15,2-1-2-15,-1-5-53 16,-2 4-53-16,1 0-143 15,-3-8-66-15,15 1 180 0</inkml:trace>
  <inkml:trace contextRef="#ctx0" brushRef="#br0" timeOffset="-76748.19">7930 15302 1080 0,'-4'-4'472'0,"2"5"-188"0,-4-1-68 15,2 8-18-15,0 0-28 16,-7 2-62-16,-1 2-22 16,0 4-27-16,2 7-9 15,10 0-19-15,0 0-11 0,14 0-13 16,0-3-4-16,4-3-6 16,8-3-2-16,-7-9-4 15,6-3-2-15,-5-7 3 16,-3-4 2-1,-3-6-2-15,-6-2-5 0,-6-2-15 16,-3-1-4-16,-10 3 1 16,-4-4 7-16,-4 3 18 15,-8 0 5-15,0 7 5 16,4 3 0-16,3 5 3 16,7 3 1-16,9 1-3 15,1-1-3-15,10 4-4 16,2-3-4-16,7-1 5 15,7 2 2-15,-4 0 3 16,4-2 1-16,6 5 3 16,-2 1 3-16,7 4-1 15,-4 4 1-15,-5 5-4 0,-1 4-2 16,-4-1 0-16,-2 1 0 16,-2-5 0-16,-4-1 2 15,-8-7 5-15,2-3 2 16,-6-5 19-16,0 0 10 15,-2-6 2-15,1 3-2 16,0 0-21-16,0-6-12 16,0-18-12-16,1-27-3 15,6 23-11-15,-1-1-20 16,7 8-77-16,2-2-61 0,9 7-65 16,5 1 129-16</inkml:trace>
  <inkml:trace contextRef="#ctx0" brushRef="#br0" timeOffset="-76067.42">8692 15298 944 0,'-4'0'547'16,"-4"-5"-80"-16,-7-2-172 16,-3-3-34-16,-9-3-79 15,-1 2-41-15,-2-2-58 16,6 4-19-16,4 9-29 15,6 2-12-15,2 13-17 16,2 6-6-16,2 6-11 16,1 4-1-16,7-1 1 0,3-7 1 15,7-5 2-15,0-9 1 16,4-6 1-16,3 0-1 16,0-9 0-16,6-7 1 15,-2-8 1-15,-5-6 0 16,0-5 0-16,-5 3 1 15,-5-2 4-15,-4 1 6 16,-3 3 3-16,-2 4 3 0,-2 5 4 16,-1 6 0-16,1 9-3 15,0 3-3-15,2 13-8 16,1 6 0-16,1 12 3 16,1 6 1-16,3-1 4 15,6 2 2-15,6-6 3 16,3-6 0-16,4-3 0 15,4-5-2-15,3-6-7 16,3-5-3-16,6-7-4 16,1-5-1-16,1-7 0 15,-3-3 0-15,-8-6 0 16,-8-2 2-16,-14 3 0 16,-2-1 2-16,-12 2 4 15,1 9-1 1,2 4 4-16,1 2-2 0,-16-16 0 15,-4 6-1-15,6 10 1 0,3 5-1 16,4 7 0-16,3 11 0 16,-3 1 1-16,9 4 0 15,1 3-1-15,5-4-1 16,4 0-4-16,2-2-1 16,3-5-8-16,-2-4-3 0,11-4-78 15,-4-5-51-15,8-7-132 16,3-1-76-16,-3-7 222 15</inkml:trace>
  <inkml:trace contextRef="#ctx0" brushRef="#br0" timeOffset="-75836.81">9107 15378 824 0,'0'7'488'16,"-1"-2"-54"-16,1 6-130 15,0-1-22-15,1 2-53 16,3 0-36-16,-3-4-65 15,1-1-31-15,-2-6-40 16,-1-1-11-16,0-1-16 16,0 0-2-16,0 0-10 15,-6-18-7-15,-8-26-9 16,14 31-2-16,2 3-8 0,4 2-5 16,3 3-53-16,2-5-36 15,5-2-104 1,1-2-65-16,4 3-143 0,2 4-113 15,2-1 340-15</inkml:trace>
  <inkml:trace contextRef="#ctx0" brushRef="#br0" timeOffset="-75671.41">9328 15298 565 0,'13'7'399'16,"-5"6"56"-16,2 1-55 16,-3 2-79-16,-5 2-36 0,1-1-74 15,0-3-44-15,1-3-77 16,-1-2-34-16,-2-7-53 15,-1-2-30-15,-1-3-76 16,0 2-57-16,0 0-128 16,-1-9-51-16,-4-5-183 15,-13-32 319-15</inkml:trace>
  <inkml:trace contextRef="#ctx0" brushRef="#br0" timeOffset="-75055.58">9295 15219 650 0,'5'1'389'0,"3"0"11"15,1 1-134-15,-1-1-74 16,7 2-31-16,2 0-41 16,1 1-6-16,2 3 8 0,1 1 3 15,0 1-12-15,-1 6-7 16,-4 2-14-16,-4 2-12 16,-3 3-22-16,-2 0-11 15,0-1-21-15,-6-5-7 16,1-1-6-16,3 7-5 15,-1-4-10-15,0-9-7 16,2-8-30-16,2-3-22 0,2-9-45 16,2-3-16-16,2-3 7 15,2-6 18-15,1 6 45 16,-3 2 19-16,-2 5 22 16,-1 10 4-16,-2 2 26 15,2 10 16-15,1-3 35 16,1 3 15-16,5-1-3 15,4-6-7-15,6-1-19 16,2-5-13-16,2-7-16 16,-2-2-6-16,-2-6-10 15,-5-3 2-15,-18-3 16 16,-5 2 6-16,-10 6 4 16,-11-1 0-16,3 8-13 15,-1 4-8-15,0 3-8 16,7 3-6-16,5 9-4 0,3 0 1 15,8 19 0-15,4 11 2 16,11 12 1 0,6 9 2-16,1 5 5 0,-1-1 2 15,-4-4 10-15,-2-4 4 16,-5-3 1-16,0-5-2 16,-8-3-5-16,-4-4-2 15,-5-10 1-15,-8-4 3 0,-1-9-4 16,-11-7-3-16,-7-7-50 15,-2-7-46-15,-8-10-139 16,1-9-71-16,4-16 174 16</inkml:trace>
  <inkml:trace contextRef="#ctx0" brushRef="#br0" timeOffset="-74851.76">10349 15368 1765 0,'13'0'667'0,"-13"3"-435"16,-4-2-117-16,-1 0-45 16,4-1-77-16,0 0-183 15,0 0 115-15</inkml:trace>
  <inkml:trace contextRef="#ctx0" brushRef="#br0" timeOffset="-74679.69">10323 15558 1143 0,'1'18'587'16,"-5"-2"-72"-16,1-3-314 16,0-2-12-16,3-5-90 0,2-6-83 15,7-6-79-15,3-7 34 16</inkml:trace>
  <inkml:trace contextRef="#ctx0" brushRef="#br0" timeOffset="-73131.39">11893 15199 1114 0,'38'29'307'0,"-31"-31"-25"15,-2-5-23-15,-1-3-78 16,-1-2-30-16,-10-4-31 15,7 0-3-15,-11 2-9 16,4-1-8-16,-2 2-20 16,-14 1-13-16,-3 4-24 15,-9 4-10-15,-5 8-15 16,1 7-6-16,3 13-12 16,3 6-3-16,10 8 0 0,10 2 1 15,13 2 2-15,10-3 2 16,10-1 1-16,7-4 1 15,4-6 0-15,3-2 0 16,2-4 0-16,2-4-1 16,-3-6 0-16,-2-5 0 0,-10-7-2 15,-5-1-1-15,-6-5-88 16,-3-2-75-16,2-1 101 16</inkml:trace>
  <inkml:trace contextRef="#ctx0" brushRef="#br0" timeOffset="-72799.18">12291 15342 1080 0,'-5'2'607'16,"-4"1"19"-16,9 0-455 16,4 2-5-16,5-5-67 15,8 2-37-15,11-2-31 16,3-1-1-16,6 1-3 15,-15-2-6-15,0-1-7 0,13 0-4 16,7-3 0-16,-8 1-56 16,-6 2-129-16,-4-1-92 15,-6 6 140-15</inkml:trace>
  <inkml:trace contextRef="#ctx0" brushRef="#br0" timeOffset="-72591.29">12456 15166 1334 0,'-1'4'613'16,"1"2"-293"-16,-4 5-93 15,11 9-14-15,-7 5-81 16,1 1-39-16,7 4-45 16,-8-4-13-16,8 2-22 15,3-2-7-15,1-5-81 16,5 1-69-16,5-3-164 15,2-1 176-15</inkml:trace>
  <inkml:trace contextRef="#ctx0" brushRef="#br0" timeOffset="-72082.12">13061 15146 977 0,'-9'-3'487'15,"3"3"-182"-15,1 3-72 16,4 3-10-16,2 11-64 16,2 7-30-16,2 14-17 15,2 7-7-15,1 11-25 16,5 2-15-16,-4 6-32 16,2 0-10-16,1-6-14 15,1-8-3-15,1-16-2 0,-2-9-30 16,-2-16-129-16,-2-2-75 15,-2-13-231-15,-2-7 272 16</inkml:trace>
  <inkml:trace contextRef="#ctx0" brushRef="#br0" timeOffset="-71796.46">12993 15141 1042 0,'6'-4'497'16,"4"-1"-152"-16,8 3-169 15,4 2 15-15,3 6-49 16,4 0-27-16,0 4-33 16,0 3-4-16,-2 2-16 15,-1 3-11-15,-5 1-18 16,-4-1-5-16,-9 2-3 16,-4-1 2-16,-10-3 0 15,-6 1-1-15,-7 0-5 16,-7-3-2-16,3 3-31 15,-1-4-32-15,8-5-100 0,4-2-59 16,7-4-230 0,6 2 270-16</inkml:trace>
  <inkml:trace contextRef="#ctx0" brushRef="#br0" timeOffset="-71573.59">13406 15319 977 0,'8'-1'535'0,"-8"-1"-3"16,0 6-202-16,-1 3-78 15,-4 3-36-15,3 10-93 16,-1-4-36-16,1 6-31 16,4 5-12-16,1-4-25 15,4 2-8-15,-3-4-9 16,3-4-17-16,-2-3-119 15,1-3-85-15,4-9-202 16,-1-1 241-16</inkml:trace>
  <inkml:trace contextRef="#ctx0" brushRef="#br0" timeOffset="-71321.01">13531 15371 1216 0,'-24'-6'558'15,"3"9"-188"-15,1-1-124 16,2 5-48-16,1 0-37 16,7 2-66-16,3 1-25 15,3 0-23-15,-2-1-9 16,8-1-20-16,2 4-4 16,2-2-8-16,5 2-1 0,-2-3-2 15,2-1-1-15,1 2-1 16,3-3-2-16,8 4-49 15,0-3-45-15,10-2-91 16,2-1-72-16,3-5 162 16</inkml:trace>
  <inkml:trace contextRef="#ctx0" brushRef="#br0" timeOffset="-71041.47">13702 15431 1403 0,'-1'-1'637'0,"0"0"-291"15,-1 0-154-15,1 0-18 16,1 0-87-16,0 0-42 15,0 0-31-15,21-8-4 16,32-5-5-16,-30 12-2 16,3 0-80-16,-2 4-64 15,-10 1 14-15,10 10 40 16</inkml:trace>
  <inkml:trace contextRef="#ctx0" brushRef="#br0" timeOffset="-70844.57">13778 15309 1504 0,'-2'3'632'0,"2"5"-321"15,0-1-84-15,3 4-32 16,4 2-42-16,-3 2-72 16,0-1-19-16,-1 7-27 15,-2-3-8-15,3 3-105 16,4 1-68-16,5-2-162 15,3-5-47-15,8-1 219 16</inkml:trace>
  <inkml:trace contextRef="#ctx0" brushRef="#br0" timeOffset="-70644.93">14032 15378 1034 0,'-4'-1'583'0,"2"0"-52"15,0 10-246-15,2 2-2 16,2 7-83-16,-3 4-57 16,0 2-70-16,0 4-15 0,-1-1-34 15,5-3-33-15,4-7-128 16,5-3-80-16,9-7 122 16</inkml:trace>
  <inkml:trace contextRef="#ctx0" brushRef="#br0" timeOffset="-69980.91">15039 15287 1088 0,'-3'-6'460'16,"1"2"-238"-16,-3-12-32 0,-5-9-23 16,-1 4-39-16,0 1-53 15,-4 1-8-15,-1 7-3 16,3 2-6-16,3 7-10 15,2 4-10-15,-3 11-14 0,-6 7-5 16,-3 8-3-16,10 2 4 16,4 1 2-16,7-3 0 15,9-7-2-15,-2-1-5 16,3-10-4-16,1-4-3 16,3-3-6-16,3-3-2 15,2-4-1-15,-3-3 0 0,1-4 1 16,0 2 1-16,-4 4 2 15,3 2 0-15,-9 3 3 16,2 1 1-16,-2 3 4 16,-3 1 3-16,0 1 3 15,-1 0-2-15,-2 0-3 16,2-3-3-16,-3 1 0 16,-1-3-26-16,0 0-84 15,0 0-45-15,0 0-137 16,0 0-59-16,0-1 222 15</inkml:trace>
  <inkml:trace contextRef="#ctx0" brushRef="#br0" timeOffset="-69262.74">15232 15220 1186 0,'9'8'543'0,"-2"-1"-230"0,-2 2-2 15,-5 0-45-15,-1 2-46 16,-4 4-83-16,-2-2-29 15,3-3-51-15,-3-1-20 16,5-7-26-16,1 0-10 16,1-2-14-16,0-1-11 15,0 0-30-15,0 0-9 16,0 0 1-16,1-6 7 0,7-6 32 16,31-22 12-16,-31 29 12 15,2 6 3-15,-3 0 6 16,2 4 3-16,1 5 13 15,0 3 4-15,3 3 1 16,0-4-4-16,2 0-15 16,3-4-9-16,4-6-33 15,-5 1-61-15,12-9-109 16,0-5-51-16,4-1-93 16,8-1-1-16,-6 1-11 15,-4 5 39-15,-7 0 128 16,-5-4 69-16,-12 5 223 15,-4-5 72-15,-9 2 100 16,-5 2 34-16,-5 5-16 16,-5 3-19-16,-3 9-50 15,0 5-21-15,-1 2-48 16,5 6-28-16,11-3-46 0,4-4-18 16,6-2-36-16,3-5-8 15,1-4-11-15,4 1-6 16,5-4-6-16,3-6-7 15,3-4-19-15,1-10-19 16,0-4-33-16,-3 0-15 0,-2-2 6 16,-5-3 14-16,-5-4 34 15,-2-2 17-15,0 2 20 16,-2 6 8-16,-2 11 25 16,0 7 21-16,-1 10 29 15,-4 4 3-15,0 14-5 16,0 7-16-16,0 13-18 15,5 1-5-15,3 0-11 16,5-4-8-16,7-13-32 16,3 0-65-16,13-13-154 15,8-6 81-15,12-14 52 16</inkml:trace>
  <inkml:trace contextRef="#ctx0" brushRef="#br0" timeOffset="-68782.74">16912 15066 1220 0,'3'-16'506'15,"-9"-4"-277"-15,-4-5-4 16,-5 0-12-16,1 12-29 16,2 0-61-16,-14-6-14 15,-8 8-31-15,0 11-18 16,0 16-25-16,5 8-12 16,-1 14-15-16,6 5-3 15,12 13-1-15,2 2 0 0,12-7 1 16,8 0-2-16,5-15 0 15,7-8 0-15,7-7-3 16,2 2 0-16,6-10-6 16,2-1 2-16,4-1-106 15,-2-8-69-15,9 4 109 16</inkml:trace>
  <inkml:trace contextRef="#ctx0" brushRef="#br0" timeOffset="-68491.82">17254 15238 1720 0,'-2'5'655'16,"4"-5"-477"-16,1 0-19 16,-3 0-29-16,1 0-42 15,22 0-53-15,10 0-9 16,-17 0-7 0,1 0-6-16,21 0-40 0,-2 0-66 0,-4-2-142 15,-15 0-14-15,12-13 128 16</inkml:trace>
  <inkml:trace contextRef="#ctx0" brushRef="#br0" timeOffset="-68294.46">17411 15065 946 0,'-11'0'553'0,"6"5"29"15,3 4-241-15,2 7-112 16,-3 5-29-16,1 9-85 15,2 5-36-15,4 0-36 16,-2 2-13-16,2-8-19 16,3-2-31-16,1-9-139 15,6-2-83-15,11-1 135 0</inkml:trace>
  <inkml:trace contextRef="#ctx0" brushRef="#br0" timeOffset="-67940.01">17762 15078 783 0,'-3'-5'466'0,"1"6"61"15,2 1-235-15,0-2-82 16,0 0 0-16,2 9-46 16,5 20-35-16,6 49-33 15,-7-32-10-15,0 2-25 16,5-1-14-16,2-2-22 16,0 2-7-16,2-4-10 15,-9-4-3-15,2-11-48 0,-4-7-51 16,0-11-131-16,-2-6-88 15,0-8 190-15</inkml:trace>
  <inkml:trace contextRef="#ctx0" brushRef="#br0" timeOffset="-67698.92">17757 15093 1055 0,'11'-7'486'16,"2"3"-133"-16,6 1-109 15,4 1-59-15,2 1-3 0,3 4-55 16,-1 1-21-16,-5 7-18 16,-3 6-3-16,-5 2-18 15,-1 3-10-15,-1 2-14 16,-3-4-4-16,-1 2-6 16,-9-5-2-16,-5-1-8 15,-4 2-5-15,-4-2-24 16,-1-1-22-16,-5-4-47 15,0-2-31-15,-1-6-97 16,0 1-68-16,11-1 171 16</inkml:trace>
  <inkml:trace contextRef="#ctx0" brushRef="#br0" timeOffset="-67483.2">18145 15205 1020 0,'1'18'564'16,"0"-6"-21"-16,-2 5-181 16,-1 5-108-16,-2 3-39 15,1 3-106-15,1 0-45 16,3-3-45-16,3-1-7 0,4-8-55 16,2-2-53-16,1-8-131 15,2-6-76-15,2-5 181 16</inkml:trace>
  <inkml:trace contextRef="#ctx0" brushRef="#br0" timeOffset="-67236.86">18262 15280 1356 0,'-4'6'605'0,"-7"-2"-240"15,-1 3-90-15,-4-1-50 16,1 0-43-16,4 1-82 15,1 2-29-15,4 0-31 16,2 1-10-16,4 0-15 16,4 1-6-16,3 1-5 15,4-1-2-15,6-3-1 0,0 1-1 16,7 0 0-16,-1-3-4 16,6 1-60-16,-1-5-75 15,5-1-163-15,-7-1 179 16</inkml:trace>
  <inkml:trace contextRef="#ctx0" brushRef="#br0" timeOffset="-67043.25">18426 15353 1586 0,'-2'1'644'0,"5"1"-374"16,-3-2-68-16,0 0-57 15,0 0-39-15,0 0-68 16,3 0-14-16,5 1-11 16,7 0-29-16,28 3-111 15,-27-5-73-15,-2-2 112 16</inkml:trace>
  <inkml:trace contextRef="#ctx0" brushRef="#br0" timeOffset="-66842.09">18507 15301 1107 0,'-31'0'582'0,"31"8"-130"15,-4-3-179-15,3 5-26 16,-1 0-85-16,-1 3-53 16,6 7-71-16,1-3-16 15,2 1-30-15,5-3-55 16,4-7-112-16,4-4-70 15,14-4 134-15</inkml:trace>
  <inkml:trace contextRef="#ctx0" brushRef="#br0" timeOffset="-66635.56">18803 15257 1288 0,'12'20'599'0,"-8"-5"-164"15,2 5-109-15,-4 0-82 16,-1-1-40-16,-1 2-113 16,0-2-39-16,2-1-22 15,-2 1-16-15,2-5-116 16,-2-2-74-16,8-4-173 16,3-2-195-16,12 0 355 15</inkml:trace>
  <inkml:trace contextRef="#ctx0" brushRef="#br0" timeOffset="-66178.58">19046 15220 1508 0,'-11'2'597'16,"4"-1"-381"-16,11 2-96 16,7-2-2-16,14-1-35 0,4 0-22 15,14-1-21-15,0-1-3 16,0 2-10-16,4 0-10 15,-10-1-84-15,-3 0-73 16,-6-5-172-16,-6-2 181 16</inkml:trace>
  <inkml:trace contextRef="#ctx0" brushRef="#br0" timeOffset="-65998.27">19238 15022 1315 0,'-6'6'555'0,"3"14"-236"16,0 3-109-16,1 10-31 16,2 2-30-16,2 2-84 15,0 2-23-15,2-5-22 16,2-3-12-16,1-8-95 16,4-3-69-16,7 0-82 15,9 4 121-15</inkml:trace>
  <inkml:trace contextRef="#ctx0" brushRef="#br0" timeOffset="-65756.13">19554 15090 1495 0,'-12'10'615'16,"9"9"-287"-16,0 8-111 15,2 11-23-15,1 6-32 0,3 3-91 16,2 1-27-16,5 5-22 16,1 1-5-16,4 1-9 15,1-2-3-15,1-13-40 16,-2-7-52-16,0-18-130 16,-2-6-76-16,-5-17 172 15</inkml:trace>
  <inkml:trace contextRef="#ctx0" brushRef="#br0" timeOffset="-65487.4">19513 15140 1394 0,'8'2'566'0,"11"2"-339"15,4 0-8-15,4 3-37 16,6 0-36-16,0 4-58 15,2 0-11-15,-1 1-9 0,-4 2-8 16,-5 2-17-16,-8-1-9 16,-11 0-7-16,-5 0 0 15,-13-3-1-15,-6 2-1 16,-8-1-8-16,-6 1-15 16,1-1-62-16,4-3-41 15,8-4-137-15,6-6-79 16,13 0 199-16</inkml:trace>
  <inkml:trace contextRef="#ctx0" brushRef="#br0" timeOffset="-65281.91">19932 15319 2805 0,'-1'8'47'0,"0"6"-9"15,1 9 43-15,-2 2-53 16,5 1-9-16,0-2-18 16,1-1-30-16,7-4-65 15,-3-3-54-15,6-3-122 16,3-3 166-16</inkml:trace>
  <inkml:trace contextRef="#ctx0" brushRef="#br0" timeOffset="-64987.39">20078 15338 1389 0,'-12'8'652'0,"-2"-3"-256"16,-1 6-167-16,-3 4-26 16,-6-6-75-16,5 5-38 15,3-5-49-15,2-2-13 0,11 2-11 16,-4-8-3-16,6 3-6 15,1 0-2-15,2 1 3 16,-2-5-1-16,0 0 2 16,4 4 0-16,16 10-2 15,31 25-1-15,-16-27-3 16,-2-2-3-16,-3-4-16 16,2 0-64-16,-6-5-143 15,1-1 432-15,-7-2-220 16</inkml:trace>
  <inkml:trace contextRef="#ctx0" brushRef="#br0" timeOffset="-63740.71">21738 15459 775 0,'15'-12'405'16,"-11"12"-21"-16,-2-1-83 16,-2 4-56-16,-1-3-6 15,0 0-92-15,-11 11-57 0,-42 38-68 16,27-27-11-16,3-4-54 16,3-4-39-16,6-7-107 15,3-1-68-15,12-5 160 16</inkml:trace>
  <inkml:trace contextRef="#ctx0" brushRef="#br0" timeOffset="-63320.58">22508 15041 902 0,'-10'-4'430'0,"15"11"-91"15,-5 7-59-15,0 12-49 16,3 8-6-16,-4 10-78 16,1 4-39-16,3 0-51 15,1 1-20-15,7-8-23 16,5-6-7-16,1-7-28 15,3-9-41-15,-4-8-99 16,-2-7-88-16,-5-12 148 16</inkml:trace>
  <inkml:trace contextRef="#ctx0" brushRef="#br0" timeOffset="-62880.06">22402 15161 645 0,'-2'0'384'0,"6"-1"68"16,7 2-200-16,5-1-69 0,5 1-6 16,9-1-64-16,4 1-19 15,5-1-25-15,-1 2-8 16,2-2-19-16,-6-1-8 16,-7 5-5-16,-1 0-1 15,-9 10 6-15,-4 1 6 16,-4 4 5-16,-6 0-2 0,-1 1-11 15,3 1-9-15,5-3-14 16,-1-5-3-16,7-10-5 16,-4 3-1-16,0-6-4 15,0-6 0-15,-3 2-1 16,3-8 1-16,-6 1 0 16,2 4 2-16,-4-8 2 15,-4 0 1-15,-5-5 8 16,-7-4 4-16,-12 2 5 15,-5 2-1-15,1 7-6 16,-1 4-4-16,8 9-12 16,6 7-9-16,5 8-37 15,6 3-43-15,5-2-143 16,6 3-38-16,9-15 157 16</inkml:trace>
  <inkml:trace contextRef="#ctx0" brushRef="#br0" timeOffset="-62680.51">23109 14986 1337 0,'-7'0'571'16,"2"18"-242"-16,1 9-105 15,-2 12-32-15,3 6-40 0,3 0-90 16,2-2-23-16,6-5-22 15,4-6-7-15,1-10-67 16,1-9-63-16,2-11-158 16,-4-4-100-16,0-8 230 15</inkml:trace>
  <inkml:trace contextRef="#ctx0" brushRef="#br0" timeOffset="-62159.9">22989 15141 904 0,'-11'-1'518'16,"2"-1"-42"-16,17 2-262 16,5 0-23-16,8 0-65 15,6 1-23-15,4 0-55 0,0 0-15 16,9-1-18-16,4-2-6 16,5 1-5-16,2 0-3 15,-2 1-2-15,-11 3-18 16,-10-1-27-16,-8 1-7 15,-11-2-6-15,3-1 17 16,-15 0 34-16,0-4 10 16,-9 2 18-16,-3-1 7 15,0 3 18-15,-7 1 13 0,2 8 21 16,-5 1 3-16,3 9-7 16,6 3-6-16,5-2-19 15,11 3-9-15,3-8-16 16,6-1-10-16,2-4-10 15,0-5-2-15,6-5-4 16,1-4-2-16,-2-7-3 16,-1 0 2-16,-2-3 2 15,-4 1 2-15,1 2 2 16,-2 1 2-16,-2 8 2 16,-2 2 1-1,-1 1 7-15,-3-1 6 0,0 0 12 16,1 8 4-16,3 9-2 15,12 29-7-15,-11-34-15 16,2 2-5-16,5-8-56 0,1-1-60 16,6-7-146-16,1-6 440 15,10-14-191-15</inkml:trace>
  <inkml:trace contextRef="#ctx0" brushRef="#br0" timeOffset="-61934.81">23715 14927 1478 0,'3'8'700'0,"-1"4"-312"0,1 11-133 16,-1 7-22-16,-2 8-109 16,0 6-44-16,0 4-38 15,3 0-11-15,4-7-16 16,3-8-8-16,3-11-27 15,1-6-36-15,-1-8-105 16,0-3-71-16,1-3-135 16,0 2 214-16</inkml:trace>
  <inkml:trace contextRef="#ctx0" brushRef="#br0" timeOffset="-61454.46">24582 15094 1490 0,'-79'11'599'0,"66"2"-392"16,2 5-16-16,3 6-46 15,9 1-48-15,2-1-58 16,5-4-14-16,3-7-16 16,7-2-6-16,4-9-4 15,0-3-3-15,4-10-5 16,-3-5-1-16,-7-8-5 15,0-2 3-15,-13 1 10 16,-5-1 2-16,-10 3 10 16,-5 1 2-16,-4 3-2 15,-2 4 1-15,2 5-1 16,2 6-5-16,6 4-9 16,5 6-9-16,7 11-14 0,3-1-9 15,8 7-102-15,6-3-84 16,15-7-253-16,4-7 283 15</inkml:trace>
  <inkml:trace contextRef="#ctx0" brushRef="#br0" timeOffset="-61251.68">24953 14915 1040 0,'-11'-12'522'0,"0"4"-124"15,1 6-82-15,-4 6-82 16,2 15-42-16,6 15-81 15,6 5-26-15,3 16-32 16,-1 1-10-16,-2 2-18 16,2-4-8-16,5-9-8 15,-2-5-2-15,3-9 0 16,-3-3-37-16,0-8-117 16,2-2-72-16,-6-9-188 15,-3-3 239-15</inkml:trace>
  <inkml:trace contextRef="#ctx0" brushRef="#br0" timeOffset="-61091.57">24753 15141 1210 0,'7'-2'522'0,"11"3"-266"0,3 0-39 16,11 3-60-16,-3-1-48 15,2-1-70-15,-3-1-34 16,7-3-157-16,12-4-310 15,11-5 304-15</inkml:trace>
  <inkml:trace contextRef="#ctx0" brushRef="#br0" timeOffset="-60780.28">25594 14939 1147 0,'0'4'564'15,"6"12"-153"-15,0 16-186 16,-2 8-5-16,-3 10-62 15,1 1-46-15,3-1-66 16,2-4-18-16,3-12-21 0,3-10-38 16,0-13-116-16,2-10-68 15,-2-11-216-15,-2-6 261 16</inkml:trace>
  <inkml:trace contextRef="#ctx0" brushRef="#br0" timeOffset="-60282.46">25423 15037 1022 0,'-19'-9'486'0,"17"8"-154"16,5 1-96-16,10 4-66 15,2 1-22-15,8 1-49 16,-4-3-21-16,11-3-35 16,9-3-11-16,1-4-16 15,2-1-6-15,-1 2-3 16,-4 1-2-16,-2 8-2 15,-2 3 0-15,-9 11-2 16,-9 1 2-16,-12 11 4 16,0 4 0-16,-3 0 14 15,1-1 5-15,7-9 10 16,-3-3 1-16,2-10-12 16,-5-4-6-16,6-6-14 15,-8-2-4-15,5-8-2 16,0-3-3-16,2-3 0 0,4-4 1 15,-1 4 3-15,0 4 0 16,-3 5 3-16,2 4 0 16,-8 5 3-16,4 4 3 15,-1 5 11-15,-4 4 11 16,8 1 21-16,-4-6 10 16,0 0 7-16,5 4-4 15,8 0-21-15,-10-6-10 0,4-8-19 16,-3-1-6-16,-4-7-6 15,7-2-3-15,-1-4-27 16,2-2-50-16,-4-2-144 16,-2-2-56-16,7 1 154 15</inkml:trace>
  <inkml:trace contextRef="#ctx0" brushRef="#br0" timeOffset="-59994.41">26206 15160 1161 0,'-4'17'624'16,"-2"1"-151"-16,-2 2-170 15,3-1-24-15,2-1-110 16,4-3-55-16,7-3-71 0,4-2-23 16,6-6-18-16,3-2-2 15,3-8-8-15,-1-7 0 16,-6-4-3-16,-2 4 1 15,-11-3 6-15,1 3 6 16,-12-1 9-16,-10-3 3 16,-6 1-1-16,-9-3-4 15,6 6-11-15,3 2-21 0,6 7-97 16,5 4-66-16,6 5-122 16,6 3 173-16</inkml:trace>
  <inkml:trace contextRef="#ctx0" brushRef="#br0" timeOffset="-59726.84">26696 15070 1455 0,'-10'6'606'0,"6"-1"-349"15,9 2-101-15,6-3-4 16,11 3-56-16,8-2-32 16,6-4-42-16,3 1-9 15,-3-1-90-15,-8 2-77 16,-5 2-447-16,6 3 392 15</inkml:trace>
  <inkml:trace contextRef="#ctx0" brushRef="#br0" timeOffset="-59523.8">26830 15243 1211 0,'-8'11'584'16,"3"-2"-241"-16,5-5-125 15,1-1-22-15,12 2-92 16,-2-4-36-16,5 1-44 15,6 0-9-15,-4-4-98 16,8-1-91-16,18-8 109 16</inkml:trace>
  <inkml:trace contextRef="#ctx0" brushRef="#br0" timeOffset="-58941.69">27422 15116 896 0,'-2'0'396'0,"11"-1"-143"0,3 1-61 15,10 1 21-15,9 1-23 16,2 7-44-16,-1 1-22 16,-6 4-45-16,-3 0-22 15,-4 6-33-15,-4 2-10 16,-5 3-5-16,-5 1-2 16,-7 0-1-16,-2 1 0 15,-9-1 1-15,-2-2 2 0,-2-5 3 16,-2-6 4-1,3-2 9-15,2-3 8 0,4-3 10 16,3-3-1-16,7 1-9 16,7-3-7-16,9 1-6 15,6 5 0-15,8-6 5 16,0 2-1-16,2 1-7 16,2-3-4-16,2 0-23 15,4 2-72-15,0-1 359 16,15 7-232-16</inkml:trace>
  <inkml:trace contextRef="#ctx0" brushRef="#br0" timeOffset="-58714.1">28349 15200 1425 0,'-28'-12'658'0,"-7"-2"-323"15,-8 3-139-15,3 5-30 16,-2 6-77-16,6 4-16 16,5 10-14-16,4 8-11 0,8 8-20 15,8 4-9-15,16 1-13 16,6-3-3-16,13-1-3 16,3-1-1-16,9-6-4 15,8 0-35-15,11-10-90 16,2-3-61-16,4-3-116 15,3-4 178-15</inkml:trace>
  <inkml:trace contextRef="#ctx0" brushRef="#br0" timeOffset="-58469.95">28636 15341 1116 0,'-18'-2'507'0,"6"2"-158"0,4 0-109 15,8 0-56-15,4 0-31 16,13 2-86-16,2-2-18 16,12-2-12-16,3 0-4 15,2 2-15-15,0 0-1 16,0 4-113-16,-3 0-80 15,-5-4 108-15</inkml:trace>
  <inkml:trace contextRef="#ctx0" brushRef="#br0" timeOffset="-58277.78">28688 15204 1437 0,'-2'13'598'0,"2"9"-362"16,0 4-16-16,0 5-63 16,-2-1-45-16,5 2-64 15,1-6-14-15,6 1-123 16,5-1-91-16,14-5 111 16</inkml:trace>
  <inkml:trace contextRef="#ctx0" brushRef="#br0" timeOffset="-57638.77">29041 15261 989 0,'-17'-2'439'0,"14"0"-187"16,3-3-54-16,14 7-24 16,4-1-16-16,12 3-33 0,2 3-15 15,-5 2-38-15,-1 3-17 16,-8 0-30-16,-1 0-10 15,-6 3-8-15,-2 2 0 16,-8 1-3-16,-3 4-1 16,-8-2-2-16,-4-1-1 15,-2-1 1-15,1-3 1 0,1-2 4 16,4-3 0 0,5-4-2-16,3-2 0 15,6 0-2-15,7 0 0 0,11-2 1 16,5 0-1-16,10-2-1 15,2-2-1-15,-2-2-49 16,1-2-64-16,-2 3-18 16,10 3 58-16</inkml:trace>
  <inkml:trace contextRef="#ctx0" brushRef="#br0" timeOffset="-57433.28">29546 15234 1319 0,'-4'5'601'0,"2"-1"-288"15,2 7-95-15,0 9-9 16,0 5-64-16,0 7-27 16,2 8-37-16,-1 4-14 15,5 7-24-15,1 1-11 16,2-1-17-16,1 0-6 15,-3-7-5-15,1-4-42 16,0-9-128-16,-2-8-69 16,-1-15-219-16,-1-8 271 15</inkml:trace>
  <inkml:trace contextRef="#ctx0" brushRef="#br0" timeOffset="-57163.79">29419 15257 1056 0,'1'-2'502'16,"9"2"-189"-16,10 2-120 16,3 5 5-16,10 2-28 15,2 0-18-15,0 7-21 16,-1-6-12-16,-8 8-37 16,-4 2-15-16,-9-2-26 15,-4 4-10-15,-9-3-8 16,-4-1-3-16,-9 1-4 15,-5-1-2-15,-6-3-36 16,-2-1-29-16,1-5-74 16,7-1-48-16,7-5-92 0,3 0-59 15,13 2 208-15</inkml:trace>
  <inkml:trace contextRef="#ctx0" brushRef="#br0" timeOffset="-56902.5">29834 15403 1384 0,'-2'0'570'0,"-5"4"-333"16,5 7-24-16,2 13-27 15,-2 6-40-15,1 8-56 16,-1 2-18-16,-1-2-31 16,7-3-10-16,2-9-27 15,3-2-51-15,-1-12-132 16,1-8-76-16,3-10 140 16</inkml:trace>
  <inkml:trace contextRef="#ctx0" brushRef="#br0" timeOffset="-56640.24">29957 15506 1318 0,'-14'0'568'15,"0"4"-297"-15,0 3-17 16,3 5-47-16,0-2-42 16,0 1-67-16,3-2-24 0,2 2-34 15,5 3-12-15,4 0-16 16,2 1-1-16,2-1-4 15,2 1-2-15,2-4-1 16,3-2-2-16,0 0-3 16,4-4-14-16,2-1-107 15,0-2-81-15,12-8 120 16</inkml:trace>
  <inkml:trace contextRef="#ctx0" brushRef="#br0" timeOffset="-56458.68">30074 15568 1479 0,'0'6'591'0,"6"0"-398"0,7 4-26 16,4-3-33-16,4 0-51 16,4-3-49-16,0-3-11 15,-2-1-63-15,-1-2-68 16,-5-3-144-16,-2 0 149 15</inkml:trace>
  <inkml:trace contextRef="#ctx0" brushRef="#br0" timeOffset="-56283.61">30209 15528 1135 0,'-30'-23'555'15,"28"32"-199"-15,1 5-116 16,0 3-3-16,-3 6-83 15,3 1-42-15,1 2-67 16,-1-2-18-16,3-6-82 16,3-2-55-16,2-6-110 15,2-4-72-15,4-6 184 16</inkml:trace>
  <inkml:trace contextRef="#ctx0" brushRef="#br0" timeOffset="-56113.45">30333 15547 976 0,'7'4'535'16,"-4"2"-152"-16,-1 9-84 0,-3 1-23 15,-1 11-106-15,0 2-39 16,-2 0-69 0,2 1-28-16,1-10-63 0,-1-4-57 15,4-6-142-15,2-2 235 16,1-15-49-16</inkml:trace>
  <inkml:trace contextRef="#ctx0" brushRef="#br0" timeOffset="-55672.24">30647 15395 1168 0,'-9'-3'490'0,"9"3"-292"15,5 3-1-15,17 3-33 16,10-1-23-16,11 1-30 0,0-5-19 15,3 1-38-15,-7-1-16 16,-8-1-22-16,-1 1-20 16,-11-1-142-16,4-1-90 15,-1 1 136-15</inkml:trace>
  <inkml:trace contextRef="#ctx0" brushRef="#br0" timeOffset="-55471.75">30839 15291 1293 0,'0'1'528'0,"-1"7"-305"15,4 4-13-15,3 6-19 16,-5 3-36-16,1 5-64 16,0 3-23-16,-4 2-33 15,2-2-9-15,7-1-133 16,-3-3-87-16,10-4 118 15</inkml:trace>
  <inkml:trace contextRef="#ctx0" brushRef="#br0" timeOffset="-55016.64">31374 15288 1045 0,'1'2'460'0,"3"13"-176"15,2 4-58-15,-2 8 16 16,-3-4-25-1,0 2-63-15,-1 23-31 0,3 13-57 16,-2-2-21-16,3-5-23 16,2-6-7-16,-5-10-9 0,7-4-13 15,-8-17-63 1,2 0-42-16,6-10-146 0,-6-7-113 16,11-16 235-16</inkml:trace>
  <inkml:trace contextRef="#ctx0" brushRef="#br0" timeOffset="-54738.91">31321 15302 1170 0,'14'-5'452'0,"-2"5"-288"16,0 1-10-16,3-1-6 16,0 2 0-16,5 5-24 15,7-3-11-15,3 6-13 16,-1 2-12-16,-5-2-25 15,-6 1-12-15,-7 1-25 16,-8 1-3-16,-6 3 1 16,-7 2 1-16,-8 1-1 15,-4 0-5-15,-1-6-16 16,-1-1-19-16,1-4-50 16,2-3-28-16,8 2-68 15,4-5-48-15,3 0 137 16</inkml:trace>
  <inkml:trace contextRef="#ctx0" brushRef="#br0" timeOffset="-54527.41">31753 15430 1328 0,'16'2'578'0,"-11"7"-309"16,-4 7-34-16,-4 2 8 0,-6 10-73 15,1-1-51-15,-2 0-74 16,3 2-19-16,4-7-16 16,1-2-33-16,2-5-119 15,2-2-58-15,-1-8-186 16,-1-4 227-16</inkml:trace>
  <inkml:trace contextRef="#ctx0" brushRef="#br0" timeOffset="-54216.92">31848 15519 1280 0,'2'-1'509'0,"-2"-1"-345"16,-6 0-1-16,5 2-19 16,0 0-37-16,-8 0-32 15,-5 1-2-15,-26 8-14 0,28-3-12 16,4 3-18-16,8-3-4 15,2 3-1-15,7 2-1 16,7 1 1-16,0 2-1 16,3 0 2-16,3 1 6 15,-4-3 13-15,3 0 1 16,-6-5-6-16,1-3-10 16,1-2-18-16,-1-2-51 0,2-2-142 15,-4-2 14-15,9-9 67 16</inkml:trace>
  <inkml:trace contextRef="#ctx0" brushRef="#br0" timeOffset="-49509.68">6671 16569 812 0,'-1'0'402'0,"0"0"-130"16,0 0-6-16,1 0-46 15,0 0-33-15,0 0-38 16,0 0-14-16,0 0-16 16,0-1-6-16,-1 0-21 15,0 0-9-15,-13-1-27 16,-11-1-13-16,-28 7-21 15,30 5-9-15,2 2-9 16,4 3-2-16,7-2-2 16,2 0-1-16,7 1-3 15,4-4-1 1,0-1 0-16,10 11 1 0,7 0 4 16,4-3 0-16,1-5 0 15,-4-1 3-15,0 0 3 0,-1 3 0 16,-7-1 4-1,-3-1 3-15,-9-5 19 0,-2-2 8 16,-9 0 4-16,-2 3-3 16,-2-1-26-16,-3 0-35 15,5-4-98-15,1-1-52 16,8-7-148-16,6-5-74 16,9-9 253-16</inkml:trace>
  <inkml:trace contextRef="#ctx0" brushRef="#br0" timeOffset="-49354.91">6784 16643 700 0,'18'4'379'0,"1"0"-50"16,0 4-34-16,-5 1-42 15,0 3-17-15,-6 1-62 16,-1-3-38-16,-7 3-69 16,1-6-28-16,-1-2-106 15,0-2-58-15,-1-7-148 16,0 3-185-16,-1-1 300 15</inkml:trace>
  <inkml:trace contextRef="#ctx0" brushRef="#br0" timeOffset="-48997.99">6810 16514 620 0,'15'-2'406'16,"0"0"30"-16,5 2-203 0,2 3 6 15,-3 6-34-15,-1 4-19 16,-3 2-37-16,-3 5-18 15,-1 5-42-15,1 0-19 16,-5 2-28-16,-1-5-10 16,-1-5-11-16,-5-6-5 0,3-2-7 15,-2-3-3-15,-3-6-8 16,3 0-6-16,-1-1-11 16,0 0-9-16,1-2-4 15,6-13 3-15,18-28 6 16,-13 32 10-16,-1 3 10 15,3 2 2-15,2 7 5 16,-6 1 2-16,2 9 17 16,-4 5 11-16,-4 2 10 15,2 3 3-15,-4-3-15 16,1 2-14-16,3-6-67 16,1-1-59-16,5-8 297 15,10 2-180-15</inkml:trace>
  <inkml:trace contextRef="#ctx0" brushRef="#br0" timeOffset="-48509.84">7388 16579 1448 0,'-3'10'672'0,"-6"-5"-299"16,3 0-160-16,-1-2-32 15,2-3-96-15,0 0-38 16,5-1-36-16,0 0-4 0,0 1 0 16,0 0-1-16,-1 0-2 15,0 0-3-15,0 0-2 16,-2 3-3-16,-5 13 0 16,-25 28 2-16,31-27 3 15,4-2 1-15,7-1 3 16,6-1-1-16,5-1-1 15,5-1 0-15,6-5-1 16,-3-5-2-16,4-4 0 16,-4-7-3-16,-3-7-1 15,0 2-2-15,-3-6-2 16,-4 3-1-16,-9 2 3 16,-9-1 4-16,-7 2 9 15,-9 4 4-15,-1 3 5 16,4 4-1-16,1 8 4 0,2 0 6 15,4 8 0-15,-1 2 0 16,5 4-5-16,8 3-4 16,5 3-1-16,7-2-2 15,11-3-8-15,0-3-3 16,12-8-73-16,2 0-86 16,13-8 101-16</inkml:trace>
  <inkml:trace contextRef="#ctx0" brushRef="#br0" timeOffset="-47854.58">8601 16600 762 0,'-33'-15'445'16,"32"8"-48"-16,-2 0-142 15,1 1-4-15,0 0-38 16,0 3-23-16,1 4-42 16,1-1-17-16,0 0-37 15,0 11-19-15,0 17-29 16,5 48-10-16,4-25-17 15,-1 5-7-15,7 2-5 16,-3 0-3-16,2-5-1 16,2-5-2-16,-5-15-19 15,-1-6-37-15,-4-14-102 0,-1-7-47 16,-2-8-85-16,-3-5-25 16,0-13 210-16</inkml:trace>
  <inkml:trace contextRef="#ctx0" brushRef="#br0" timeOffset="-47623.82">8574 16553 942 0,'2'-21'432'15,"8"4"-158"-15,5 4-71 16,4 6-43-16,4 4-16 0,3 6-31 16,5 3-5-16,-2 7 3 15,-2 3 3-15,-6 3-14 16,-5 3-11-16,-10-4-18 15,-4 2-9-15,-8-4-4 16,-8 1-4-16,-8 3-20 16,-5-5-10-16,-4 2-18 15,3-5-15-15,2-6-56 16,6 3-39-16,7-2-87 16,5-6-47-16,11 2-133 15,5-1 228-15</inkml:trace>
  <inkml:trace contextRef="#ctx0" brushRef="#br0" timeOffset="-47413.09">8985 16617 942 0,'-2'7'568'0,"2"-4"-1"15,-1 1-263-15,-1 5-29 16,1 0-69-16,1 13-50 15,-3 6-75-15,2 4-20 16,5-5-33-16,-3-1-14 0,4 0-35 16,5-3-51-16,-2-8-147 15,7-2-104-15,12-8 188 16</inkml:trace>
  <inkml:trace contextRef="#ctx0" brushRef="#br0" timeOffset="-47140.93">9182 16659 1524 0,'-14'3'625'0,"-8"5"-377"16,-2-1-23-16,0 3-48 16,3 2-37-16,0 0-51 15,6-1-9-15,5 1-16 0,0-4-10 16,10 2-20-16,0-1-8 15,8 2-10-15,4 4-3 16,2-2-4-16,5 3-2 16,1-1-4-16,2-2-1 15,7-3-13-15,0-3-56 16,6-2-140-16,3-4-91 16,5-1 165-16</inkml:trace>
  <inkml:trace contextRef="#ctx0" brushRef="#br0" timeOffset="-46956.5">9399 16816 1084 0,'2'-4'527'0,"-2"3"-74"16,1 0-216-16,10-6-96 15,-6 4-8-15,6 0-83 16,33-3-32-16,-34 4-38 15,4 0-69-15,6 0-106 16,1-5 119-16</inkml:trace>
  <inkml:trace contextRef="#ctx0" brushRef="#br0" timeOffset="-46767.9">9507 16712 1305 0,'1'10'629'0,"-4"4"-269"16,2 6-129-16,1 0-29 16,2 2-114-16,6 1-48 15,3-5-61-15,-2 0-63 0,5-7-153 16,4-6 149-16</inkml:trace>
  <inkml:trace contextRef="#ctx0" brushRef="#br0" timeOffset="-46556.58">9897 16632 1184 0,'8'14'647'16,"-8"1"-119"-16,-4 8-266 16,-2 2-19-16,6 6-108 15,0-4-48-15,7 1-41 16,1 1-16-16,2-6-15 15,-1-2-15-15,-4-10-69 16,4-2-41-16,-8-7-107 16,6 0-60-16,-1 0 178 15</inkml:trace>
  <inkml:trace contextRef="#ctx0" brushRef="#br0" timeOffset="-46089.62">10628 16492 882 0,'-4'-2'480'16,"0"2"-136"-16,-3 0-39 15,-2 0 4-15,-6 3-54 16,-2 3-42-16,-9 6-66 16,-2 2-30-16,0 4-45 15,0 0-9-15,7 0-19 16,7-1-7-16,4-2-11 0,0-3-5 15,9 1-6-15,-6-3-4 16,11 4-4-16,7 0-2 16,6 3-2-16,4-1 0 15,-1-7-2-15,5 1 2 16,0-8 1-16,5 1-2 16,0 4 1-16,-5-3 6 15,-8-1-108-15,-4-1-94 16,-1 2 121-16</inkml:trace>
  <inkml:trace contextRef="#ctx0" brushRef="#br0" timeOffset="-45676.32">10952 16520 1222 0,'4'3'492'0,"2"7"-295"16,-1 4 6-16,0 11 10 16,4 7-32-16,-1 5-56 15,2 5-24-15,0-2-43 16,2 4-21-16,3 1-22 15,-2-3-6-15,5-6-33 16,-5-9-48-16,1-13-146 16,-5-7-85-16,-5-13 176 15</inkml:trace>
  <inkml:trace contextRef="#ctx0" brushRef="#br0" timeOffset="-45389.04">10996 16479 1142 0,'3'-6'476'0,"11"3"-215"16,3 3-97-16,8 4-6 0,2 1-14 15,1 4-31-15,4 1-5 16,-6 4-7-16,-3 1-10 16,-4 3-31-16,-4-2-10 15,-6 1-3-15,-6-2 1 16,-8 1 4-16,-10 2-2 15,-9-2-11-15,-3 0-6 16,-6-4-20-16,-1-1-22 16,9 0-68-16,3 0-42 15,8-4-92-15,14 1-64 0,6-3 176 16</inkml:trace>
  <inkml:trace contextRef="#ctx0" brushRef="#br0" timeOffset="-45216.03">11440 16646 1348 0,'0'11'616'0,"1"6"-270"16,-2 2-32-16,-2 5-91 16,-3 0-66-16,3-1-97 15,3 0-30-15,1-5-66 16,9-1-56-16,-5-7-131 15,6-5-90-15,4-8 188 16</inkml:trace>
  <inkml:trace contextRef="#ctx0" brushRef="#br0" timeOffset="-44926.23">11548 16688 1358 0,'-12'5'641'0,"-6"0"-286"15,2 6-110-15,-1-1-22 16,2 2-71-16,4-1-30 0,5-2-32 16,-1 1-17-16,6-3-32 15,3 3-13-15,-2-1-17 16,9 2-3-16,4 1-5 16,-3-2 0-16,15 1-2 15,-12-4-1-15,8-1-38 16,2-1-70-16,-3 0-165 15,5-3-399-15,2 1 437 16</inkml:trace>
  <inkml:trace contextRef="#ctx0" brushRef="#br0" timeOffset="-34119.08">12544 16925 610 0,'-1'-1'325'16,"0"0"-38"-16,0 0-49 0,0-1-22 15,0 1-17-15,1 0-39 16,0 0-10-16,0 0-13 16,0 0-12-16,0 0-22 15,-1 0-17-15,0 1-33 16,0 0-14-16,-15 7-51 16,-25 19-48-16,23-21-115 15,13-2-91-15,-1-3 160 16</inkml:trace>
  <inkml:trace contextRef="#ctx0" brushRef="#br0" timeOffset="-33536.5">13362 16536 932 0,'0'-4'467'0,"-1"0"-137"16,0 2-132-16,0 1-4 15,0 0-56-15,0 0-32 16,0 1-48-16,-6 19-16 15,-3 42-20-15,15-28-8 16,7 0-11-16,1-4-4 16,1-8-5-16,5 1-29 15,-6-11-128-15,-1-7-72 16,0 2 130-16</inkml:trace>
  <inkml:trace contextRef="#ctx0" brushRef="#br0" timeOffset="-33340.25">13171 16642 1303 0,'-10'1'514'0,"8"4"-345"16,4 0-25-16,8 3-33 16,4 1-28-16,13-3-39 15,5 2-10-15,7-6-16 16,4 0-6-16,1-1-104 15,1-5-92-15,5-9 114 16</inkml:trace>
  <inkml:trace contextRef="#ctx0" brushRef="#br0" timeOffset="-32817.45">13613 16416 1106 0,'-8'5'479'15,"8"13"-194"-15,-1 2-68 16,2 11-19-16,-1 4-34 0,0 2-76 16,4 3-23-16,-1-5-28 15,2-7-11-15,2-5-16 16,-2-5-5-16,0-9-4 16,-2-2-17-16,-3-7-36 15,0 0-15-15,-1-2-31 16,0 1 8-16,0 0 29 15,0 0 14-15,0 0 26 16,0 0 8-16,1 0 8 16,0-1 4-16,0 1 12 15,14 1 8-15,8 1 18 16,27 6 9-16,-23-6 15 16,4-2-3-16,3-6-16 15,7-2-10-15,-4-8-23 16,-6 0-5-16,-7-2-1 0,-13 4 0 15,-5 6 10-15,-5 1 7 16,-8 2 14-16,3 2 4 16,-7 4-2-16,0 0-1 15,2 6-4-15,0 5-2 16,6 7-4-16,2 1-1 16,2 3-2-16,5 2 1 15,3-5-2-15,5-1-7 16,1-5-12-16,-4-10-6 15,8-3-99-15,-1-4-60 0,7-9-150 16,9-1-133-16,4-8 290 16</inkml:trace>
  <inkml:trace contextRef="#ctx0" brushRef="#br0" timeOffset="-32480.79">14188 16604 880 0,'-2'14'501'16,"2"-1"-64"-16,0 4-154 15,2 0-11-15,-2-1-59 16,0-1-43-16,0-2-74 16,-1-6-25-16,0-3-38 15,1-1-10-15,0-4-16 16,-1 0-10-16,1 0-22 16,0 0-6-16,0 0-2 15,0 0 7-15,0 0 15 0,4-7 6 16,-3-2 5-16,8 4 4 15,27-26 1-15,-27 31 2 16,2 3 5-16,0 1 5 16,1 5 16-16,-1 1 5 15,-2 2 1-15,2 4-5 16,-2-4-18-16,2 1-9 0,6 2-99 16,-5 0-59-16,8 0-130 15,10 1 151-15</inkml:trace>
  <inkml:trace contextRef="#ctx0" brushRef="#br0" timeOffset="-31900.38">15356 16532 747 0,'13'4'400'0,"-2"6"11"15,8 1-153-15,-4 12-36 0,4 3 3 16,-7 4-54-16,-8-12-35 31,-2-9-52-31,1 1-20 0,6 21-34 0,-2-7-10 16,0-12-7-16,-2-10-1 15,-6-4-9-15,0-2-7 16,0 3-18-16,0 0-5 0,-2-9-2 16,0-7 5-16,0-28 9 15,5 25 4-15,9-2 4 16,0 1 3-16,2 2 7 16,-1 5 7-16,5 12 13 15,-3 2 5-15,1 10 14 16,-1 6 2-16,-4 3 8 15,1 2-3-15,1 0-13 16,2-3-9-16,1-7-18 16,0 1-4-16,-3-11-40 15,0 1-62-15,0-2-156 16,-2-3-86-16,2-12 195 16</inkml:trace>
  <inkml:trace contextRef="#ctx0" brushRef="#br0" timeOffset="-31203.06">15804 16694 902 0,'8'7'438'15,"-2"-3"-97"-15,3-6-62 16,-1-1-36-16,5 3-48 16,-5-13-105-16,5 2-40 15,3-8-35-15,-7-9-6 16,2 4-3-16,-6-1 1 0,-10 4 5 15,2 4 4-15,-10 5 6 16,-1 2 1-16,1 9-2 16,-1 3-4-16,1 10-8 15,1 4-1-15,3 11 2 16,2 3 5-16,9-4 14 16,2 1 3-16,6-11 1 15,-2-2-5-15,3-4-12 16,7-1-7-16,-3-8-32 15,6-3-47-15,-1-11-118 16,-1-6-66-16,8-6-134 16,-1-2-64-16,-2-1-22 15,-4 3 51-15,-8 8 210 16,-7 6 187-16,2 11 282 16,-5 6 70-16,-4 11 30 15,-2 0-40-15,0 6-77 0,0 0-18 16,3-2-14-16,0-6-13 15,4-3-38-15,1-4-29 16,4-1-66-16,1-2-25 16,-1-5-30-16,1-1-6 15,2-7-36-15,-1-1-34 16,3-1-58-16,0-4-19 16,-1 0 4-16,1 0 21 15,-4 1 53-15,-2 6 21 0,-3 7 34 16,0 7 25-16,-1 12 48 15,0 3 26-15,5 6 25 16,3 1 30-16,6-5-3 16,3-4-22-16,5-7-24 15,1-9-43-15,3-8-36 16,-3-3-8-16,-6-11-12 16,-3-3-7-16,-9-5-10 15,-4 2-5-15,-4 0-22 16,-1 4-18-16,-5 3-36 15,2 2-21-15,1 3-78 16,-1 4-201-16,4 1 275 16</inkml:trace>
  <inkml:trace contextRef="#ctx0" brushRef="#br0" timeOffset="-30376.28">17075 16534 1094 0,'-44'-9'486'0,"44"8"-185"16,-3 1-85-16,-1 6-41 0,3-6-32 16,-1 1-59-16,-5 26-19 15,-1 30-13-15,13-30-7 16,8-4-19-16,4-3-8 16,4-9-8-16,1 0-4 15,-2-11-4-15,-2-4-4 16,0-5-20-16,-5-2-9 15,-5-1-18-15,-5-1-1 0,-10-2 12 16,-5 0 8-16,-9 0 12 16,-3-1 4-1,-1 2 6-15,0 3 3 0,3 5 8 16,5 0 3-16,7 6 1 16,6-1-1-16,4 1-6 15,9 1 0-15,6 1-2 16,3 2 0-16,9-4 2 15,0 0 0-15,4 3 3 16,3 2 1-16,4 6 5 16,0 3 1-16,0 4 0 15,-3 3-1-15,-6 1 8 16,-3 0 5-16,-16-9 8 16,3-1 5-16,-6-5 0 15,-7-5 2-15,3 1 3 0,-8-3-2 16,4-1-17-1,0 0-10-15,0 0-21 0,-4-9-6 16,-4-11-7-16,0-29-8 16,14 27-37-16,1 1-28 15,11 6-89-15,-2 2-64 16,9 3 159-16</inkml:trace>
  <inkml:trace contextRef="#ctx0" brushRef="#br0" timeOffset="-29734.65">17763 16537 859 0,'-7'-2'476'15,"-4"-3"-109"-15,-7-5-151 16,-5-1-37-16,-3-1-77 16,0 2-28-16,3 3-22 15,2 5-8-15,5 9-16 16,4 5-8-16,5 12-14 15,5 4-2-15,4 5-1 16,4-4 2-16,7-8 3 16,-2-5 1-16,6-10 2 15,1-3-1-15,1-11-6 16,2-4-3-16,0-12-15 16,-3-6-8-16,-4-5-4 0,-2-1 2 15,-7-1 13-15,-1 0 10 16,-4 0 8-16,-1 0 5 15,-3 11 17-15,1 10 18 16,-2 10 29-16,-1 5 1 16,1 10-17-16,-1 6-16 15,0 21-23-15,0 6 4 0,5 9 21 16,2 1 7 0,11-11 1-16,4 0-6 0,4-14-19 15,4-5-7-15,3-10-12 16,0-3-5-16,6-9-9 15,-2-2-5-15,-3-5-27 16,-7-7-15-16,-1 0-23 16,-2-5-8-16,-4-3 20 15,3 5 14-15,-19-5 31 16,-5 1 15-16,-8 5 13 16,-5 1 6-16,8 4 7 15,1 3 1-15,2 2 5 16,2 3 1-16,-3 5 6 15,3 5 2-15,2 8 7 16,0 5 5-16,8 7-6 16,-3 3-4-16,4-2-10 15,4-4-6-15,-1-6-8 0,6-1-5 16,-1-7-10 0,-1-3-4-16,1-7-75 0,6-4-61 15,3-3-133-15,0-7-85 16,6-2 221-16</inkml:trace>
  <inkml:trace contextRef="#ctx0" brushRef="#br0" timeOffset="-29498.23">18195 16581 796 0,'8'15'471'16,"0"2"-23"-16,0-1-171 16,-2-5-4-16,-3-3-45 15,0-3-42-15,-2-4-67 16,1 2-29-16,-4-5-39 15,1 1-10-15,0 0-21 16,-2-5-12-16,-4-13-10 16,-7-25-5-16,14 29-17 15,3 0-25-15,4-1-74 16,3 1-32-16,1 3-67 16,3 1-43-16,2 6-120 15,0 1 239-15</inkml:trace>
  <inkml:trace contextRef="#ctx0" brushRef="#br0" timeOffset="-29328.26">18411 16542 910 0,'5'17'476'15,"3"5"-73"-15,1 0-58 16,-4-1-71-16,2 0-43 16,-1-5-112-16,-4-5-49 15,-1-8-147-15,3-3-81 0,-4-11-184 16,4-5-365-1,1-10 479-15</inkml:trace>
  <inkml:trace contextRef="#ctx0" brushRef="#br0" timeOffset="-28802.83">18427 16455 871 0,'4'-1'443'0,"3"3"-90"16,-3 4-77-16,5 1-55 15,3 2-19-15,3 2-47 16,0 0-20-16,0 3-23 15,0 3-18-15,-3 2-34 16,0 2-14-16,-4 1-23 16,-1-2-6-16,-2-4-9 15,2-3-6-15,0-6-51 16,-1-3-43-16,3-7-67 16,0-4-20-16,2-5 24 15,1 0 37-15,-4 0 66 0,3 6 24 16,-2 2 28-16,-1 4 8 15,1 5 21-15,0 0 18 16,0 1 24-16,3-1-1 16,-2-1-16-16,1-3-13 15,-1-1-25-15,0-7-3 16,-3-2-7-16,-1 2-1 16,-3-1 7-16,-3 2 5 15,-3 4 11-15,0 2 2 16,2 0-4-16,-1 0-3 0,1 5 1 15,1 18 3-15,9 31 7 16,2-24 3-16,5 2-3 16,6 4 5-16,2 5 12 15,2 3 0-15,-9 1 11 16,-4-2-6-16,-4-7-18 16,-5-4-1-16,-5-9-2 15,-5-4-2-15,-16-8-1 16,-8-4-7-16,-6-5-38 15,-2-4-38-15,4-8-101 16,-1-3-55-16,8-10-109 16,9-2 184-16</inkml:trace>
  <inkml:trace contextRef="#ctx0" brushRef="#br0" timeOffset="-28514.07">19576 16504 1513 0,'-42'9'595'0,"43"9"-304"16,5 4-111-16,2 9-16 16,2 2-12-16,0-5-86 15,0-3-31-15,1-13-69 16,-1-3-80-16,1-9-176 16,0-8 177-16</inkml:trace>
  <inkml:trace contextRef="#ctx0" brushRef="#br0" timeOffset="-28092.63">19490 16393 1048 0,'4'2'463'16,"5"4"-161"-16,4 0-84 16,13 3-18-16,-1-1-26 15,7-1-72-15,1 1-21 16,4-2-21-16,-2-2-11 15,1 3-18-15,-4 1-7 16,-11-2-11-16,-5 1 2 0,-17-3 5 16,-10 1 0-16,-10 1-3 15,-3 2-6-15,3 1-12 16,7 1-4-16,5-1-9 16,7 1-2-16,5 5 0 15,5 0 4-15,6 0 12 16,3 4 6-16,4-4 15 15,-1-1 6-15,0-2 17 16,1 0 8-16,-9-1 8 16,-4-1 4-16,-7 1-5 15,-6-4-3-15,-9-3-14 16,1 3-15-16,-10-5-48 16,2 0-33-16,5 0-84 15,2-3-49-15,8-2-119 16,5 2-86-16,5-7 250 0</inkml:trace>
  <inkml:trace contextRef="#ctx0" brushRef="#br0" timeOffset="-27251.62">20629 16276 956 0,'10'-5'480'16,"1"5"-169"-16,3 6-71 15,2 7-8-15,-3 10-63 16,0 9-32-16,-2 9-49 16,-4-1-16-16,0 3-28 0,-1 0-11 15,-1-10-17-15,-1-1-4 16,0-15-4-16,-1-6 1 15,-4-7 2-15,-1-2-4 16,-2-4-17-16,3 1-14 16,0 0-18-16,0 0-3 15,-2-8 12-15,0-8 7 16,0-28 13-16,11 31 1 0,7 2 7 16,6 4 2-16,1 4 12 15,1 4 9-15,-5 5 9 16,-8 4 6-16,-1 7-1 15,-3 3-2-15,-6 2 0 16,0 1-2-16,-10-6-4 16,-4-3 0-16,-4-3-1 15,-4-3-1-15,2-2-4 16,1-2-3-16,6-1-8 16,2-2-5-16,6 0-19 15,5 0-4-15,9 0-2 16,4 0 0-16,13 0 15 15,1-2 2-15,8-3 1 16,0-5 0-16,0-4 2 16,4-4 0-16,-7-5 3 15,0 0 1-15,-5 0 1 0,-7 5 1 16,-7 5 3-16,-8 2 6 16,-8 2 11-16,-7 1 2 15,-4 4 6-15,-1 1-4 16,-2 3-5-16,2 5-1 15,5 5-7-15,1 3-3 16,9 9-4-16,4 2-2 16,3 5-2-16,8-1-1 15,0-7-2-15,4-6-3 0,7-7-37 16,-1-8-55-16,7-7-143 16,4-7-413-16,-2-16 435 15</inkml:trace>
  <inkml:trace contextRef="#ctx0" brushRef="#br0" timeOffset="-27067.96">21390 16318 1553 0,'5'36'632'0,"-8"3"-372"15,-1 2-79-15,2-1-64 16,6-5-38-16,3-8-60 15,-1-4-10-15,9-5-90 16,-5-7-58-16,9-11-162 0,4-3 171 16</inkml:trace>
  <inkml:trace contextRef="#ctx0" brushRef="#br0" timeOffset="-26884.77">21297 16404 948 0,'-2'-4'572'0,"-4"4"49"0,8 3-368 16,-2-3-22-16,0 0-63 16,9 2-47-16,20 3-74 15,31 2-18-15,-34-8-32 16,7-3-56-16,2 0-154 16,4-3-47-16,11 7 138 15</inkml:trace>
  <inkml:trace contextRef="#ctx0" brushRef="#br0" timeOffset="-26658.24">21765 16253 928 0,'-3'21'574'0,"-6"5"56"0,0 5-299 15,2 9-161-15,4 3-26 16,3-5-72-16,4-1-24 15,6-6-22-15,2-3-7 16,0-7-39-16,0-4-33 16,-1-6-116-16,-2-4-69 15,-6-6-216-15,2-1 274 16</inkml:trace>
  <inkml:trace contextRef="#ctx0" brushRef="#br0" timeOffset="-26481.97">21562 16365 1223 0,'2'3'532'0,"9"2"-261"15,3 0-25-15,12 2-48 16,1 0-45-16,9-5-79 16,5-1-23-16,2-3-50 15,3-2-52-15,-4-4-164 16,-3 1 75-16,-5 7 49 15</inkml:trace>
  <inkml:trace contextRef="#ctx0" brushRef="#br0" timeOffset="-25947.98">21941 16586 1257 0,'4'17'535'16,"5"-12"-270"-16,5-5-82 15,4-8-53-15,3-8-35 16,3-10-52-16,-1-2-24 16,-3 0-10-16,-4 3-2 15,-12 4 7-15,-4 4 2 16,-13 2 3-16,-6 3 1 0,-2 7-6 16,-2 5 0-16,5 9 3 15,4 4 6-15,6 7 9 16,0 3 8-16,8 6 24 15,3 3 9-15,4 0 4 16,5-4-7-16,0-7-28 16,3-5-14-16,0-5-15 15,4-4-7-15,1-4-8 16,4-4-5-16,3-4-19 16,0 2-11-16,-1-2-24 15,-4 0-11-15,-3 3 6 16,-6-2 13-16,-4 6 31 15,-5-1 16-15,-2 4 17 16,-2 0 3-16,-1-3 6 16,0-2 7-16,0 0 11 0,0 0 6 15,0 0 0-15,0-1-6 16,0 0-12-16,-5-11-7 16,-1-12-6-16,-5-24-2 15,12 28-8-15,3 1-4 16,8 5-12-16,5 0-22 15,12 3-83-15,2 1-63 16,4 7 106-16</inkml:trace>
  <inkml:trace contextRef="#ctx0" brushRef="#br0" timeOffset="-25718.13">22884 16636 1937 0,'-18'6'789'16,"10"-1"-430"-16,1-7-223 15,0-2-15-15,6 2-76 16,1-5-75-16,0 3-179 0,0-7 371 15,-3-9-169-15</inkml:trace>
  <inkml:trace contextRef="#ctx0" brushRef="#br0" timeOffset="-7750.9">24548 16819 792 0,'-34'-37'402'0,"32"30"-119"0,0 2-10 15,-1 1-44-15,2 2-27 16,1 2-32-16,-1 0-14 16,1 0-25-16,0 0-15 15,-1 0-32-15,1 22-13 16,0 39-18-16,0-24-11 15,2 4-14-15,0-5-6 0,5-2-10 16,3-2-3-16,-1-4-4 16,1-4-1-16,-1-6-2 15,-2-1-2-15,-2-11-26 16,1 1-37-16,-2-8-106 16,2-4-74-16,0-9-295 15,4-12 341-15</inkml:trace>
  <inkml:trace contextRef="#ctx0" brushRef="#br0" timeOffset="-7302.56">24515 16784 1129 0,'-11'-5'470'0,"7"2"-219"0,4 0-53 16,-1 0-2-16,0 2-32 15,1 0-66-15,0 0-21 16,0 0-25-16,1 0-10 16,19-7-19-16,32-6-8 15,-26 7-5-15,5-1-3 16,-2 2-3-16,1 2 1 16,-3 1-3-16,0 3 1 15,0-1 1-15,-5-1-1 16,-5 5 2-16,-3-1 0 0,-5 2 4 15,0 6 7-15,-3 2 14 16,-2 6 9-16,-2 11 9 16,-2 1-1-16,0 5-8 15,-1 0-6-15,1-1-10 16,7-1-4-16,0-3-7 16,5-1-2-16,-6-6-1 15,0-3-1-15,1-4-2 16,-6-11-1-1,1 1-9-15,4 0-40 0,-3-5-97 16,-3-3-52-16,1-3-134 16,-1 4-56-16,0 0 251 15</inkml:trace>
  <inkml:trace contextRef="#ctx0" brushRef="#br0" timeOffset="-7051.19">24583 17045 1026 0,'-29'9'485'16,"10"-6"-161"-16,5 1-32 16,5-2-35-16,8 0-41 15,5 3-71-15,5 2-29 0,7 0-33 16,7 0-9-16,9-2-18 16,2-5-7-16,6-1-15 15,2-3-3-15,4-1-9 16,-1 0-4-16,-10 1-5 15,-7 1-3-15,-20 1-11 16,2 0-49-16,-10 2-131 16,0-2-86-16,0-4 149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5:40:00.51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6995 9809 675 0,'-7'-13'337'0,"5"5"-84"16,-5 1-28-16,8 3-4 15,1 0-34-15,-5 9-50 16,2 4-19-16,1 10-33 16,0 7-11-16,9 6-23 15,-9 1-8-15,7-3-21 16,-8 1-6-16,1-10-5 15,3-1-2-15,-7-10-1 16,4-4-1-16,-1-4-2 16,0-2-2-16,1-1-4 0,0 0-2 15,0 0-3-15,1-18 1 16,9-35 1-16,-1 29 0 16,-5-2 1-16,-1 2 0 15,6 4 2-15,2 4-1 16,11 8 6-16,-6 1 5 15,2 13 15-15,-3 0 5 16,-2 6 10-16,4 5 1 0,-5 1-3 16,2 4-2-16,-2-1-8 15,-2 0-3-15,-4 2-6 16,-2-2-1-16,-3-2-2 16,-1 0-2-16,-3-6-2 15,1-4-1-15,-1-6-30 16,1-2-47-16,2-6-123 15,0 5-86-15,0 0 161 16</inkml:trace>
  <inkml:trace contextRef="#ctx0" brushRef="#br0" timeOffset="226.37">7330 9806 1219 0,'2'1'519'0,"1"7"-324"16,3-4-58-16,3-3-3 15,6 1-69-15,5-2-21 16,4 0-21-16,-7 0-8 16,3 0-5-16,-4 0-2 15,-6 0-31-15,4 4-57 0,-13-6-174 16,1 5 164-16</inkml:trace>
  <inkml:trace contextRef="#ctx0" brushRef="#br0" timeOffset="431.19">7367 9941 687 0,'6'1'385'15,"3"-1"-131"-15,1 0-18 16,2 0-18-16,3-1-85 15,4-1-33-15,0-1-53 16,2 2-15-16,-4-2-176 16,-2 2 110-16</inkml:trace>
  <inkml:trace contextRef="#ctx0" brushRef="#br0" timeOffset="887.63">7679 9586 1154 0,'0'5'472'0,"5"-5"-251"16,2-4-79 0,5 4 26-16,0 1-41 0,3 2-57 15,-2 3-16-15,-1 1-28 16,-4 1-6-16,-4 6-3 15,1 5-1-15,-9-2-1 16,-1 6-4-16,-9-3-10 16,-5 0-2-16,0 1-3 15,0-5 1-15,1-7 3 16,4 7 2-16,3-10-9 16,4 0-7-16,11 7-7 15,5-7 0-15,10 6 5 16,5-1 7-16,10-3 7 15,3 0 7-15,6 1 17 16,8 1 10-16,-14 0 27 16,-3 0 6-16,-13 3 13 0,-11 1 2 15,3 5 1-15,-11 0 0 16,-11 2-8-16,-4 0 1 16,-10-2-15-16,1-4-9 15,4-2-16-15,-5-1-11 16,0-5-14-16,-1-2-5 15,0-3-19-15,2-2-36 16,4-1-96-16,3-1-65 16,5-6 121-16</inkml:trace>
  <inkml:trace contextRef="#ctx0" brushRef="#br0" timeOffset="6666.36">10132 9619 424 0,'-1'0'301'0,"0"0"59"16,0-1-71-16,0 1-38 16,0 0-36-16,0 0-50 15,0 0-14-15,-2 6-20 0,2 19-9 16,6 39-23 0,0-22-15-16,-3 9-28 0,2 0-13 15,0 3-18-15,2-6-6 16,0-6-9-16,0-7-1 15,-2-12-6-15,-1-7-2 16,-1-9-36-16,0-6-32 16,0-6-87-16,-2-4-77 0,-1-13-196 15,0-5 265-15</inkml:trace>
  <inkml:trace contextRef="#ctx0" brushRef="#br0" timeOffset="6949.76">10101 9631 575 0,'-6'-8'358'0,"13"5"46"16,0-1-133-16,9 4-31 15,0 5-39-15,8 0-70 16,0 2-18-16,3-1-22 16,-1 2-10-16,-3 2-16 15,-1 4-6-15,-5 1-10 16,-6-1-4-16,-5 2-4 15,-6 0 0-15,-9 2-5 16,-3 6-3-16,-6-3-7 0,-1-1-4 16,-1-3-7-1,-1-6-2-15,-3-2-8 0,3-3-10 16,1 0-72-16,5-5-42 16,9 0-107-16,3-1-73 15,13 1 194-15</inkml:trace>
  <inkml:trace contextRef="#ctx0" brushRef="#br0" timeOffset="9984.78">10800 9673 430 0,'-1'0'282'15,"0"0"-51"-15,0 0-20 16,0 0-31-16,0 0-24 16,1 0-3-16,0 0-10 15,0 0-11-15,13 7-35 16,12 1-23-16,29 5-35 16,-29-10-14-16,2-1-16 0,-7-4-2 15,0 1 0-15,-1-3-10 16,-7-1-114-16,5 6-119 15,-5 5 144-15</inkml:trace>
  <inkml:trace contextRef="#ctx0" brushRef="#br0" timeOffset="10195.65">10817 9843 1017 0,'9'-3'451'0,"-1"3"-229"15,9-1-4-15,0-2-33 16,4-1-44-16,6-2-46 16,-7-1-11-16,1 3-27 15,-7 1-13-15,-2 2-20 16,7 1-9-16,-12 0-83 16,9 0-71-16,-3 3 85 15</inkml:trace>
  <inkml:trace contextRef="#ctx0" brushRef="#br0" timeOffset="14712.85">11783 9555 783 0,'-1'0'375'0,"0"0"-112"16,0 0-63-16,0 0-19 16,0-1-43-16,0 0-52 15,1 0-8-15,0 0-7 16,11-3-3-16,14 1-11 15,28 4-7-15,-25 10-14 0,-9 0-4 16,-4 3-9-16,0 1-4 16,-5-1-2-16,2 3 0 15,-11 0 4-15,-1 0 3 16,-12 4 2-16,-4-7 0 16,-2 1-3-16,-7-1-4 15,-1-5-3-15,5-1-2 0,-3 0-5 16,8-6-2-16,5-1-6 15,1 4-6-15,9-5-18 16,6 6-3-16,13-2 1 16,8-4 5-16,7 3 17 15,5-3 3-15,-6 5 9 16,0 0 4-16,-5 0 10 16,-4 5 5-16,0 2 11 15,-10 0 5-15,-7 4 9 16,-8 2 8-16,-12 3 1 15,-2 3-1-15,-8 1-9 16,-3-3-9-16,-1-4-14 16,-5-3-6-16,-1-5-11 15,0-3-8-15,6-3-49 16,1-4-56-16,17-1-129 16,7-1-86-16,13-3 190 15</inkml:trace>
  <inkml:trace contextRef="#ctx0" brushRef="#br0" timeOffset="14899.37">12388 9965 1167 0,'7'5'645'0,"-13"4"-133"0,-16 5-255 15,2 2-12-15,-7 4-126 16,-3-1-46-16,3-2-47 15,1-6-10-15,5-1-70 16,4-3-59-16,7-11-136 16,0-1-103-16,10-10 217 15</inkml:trace>
  <inkml:trace contextRef="#ctx0" brushRef="#br0" timeOffset="15463.56">12798 9601 1044 0,'-8'2'470'0,"-2"-2"-187"16,3 0-36-16,3 0-18 15,3 2-49-15,5 2-78 16,-4-4-25-16,3 1-40 16,25 9-7-16,34 6-9 15,-25-9-6-15,-5-2-2 16,-12-5-1 0,-10 0-1-16,1 0 0 0,25 3 1 15,-8 0 4-15,-3-2 14 16,-17 6 9-16,-8 5 15 15,-2 2 5-15,-8 7-2 16,0 9-4-16,-1 3-9 16,4 3-8-16,3 3-11 0,0-5-6 15,5-1-9-15,-1-2-2 16,3-10-5-16,-3-4-2 16,4-7-2-16,-4-1-26 15,-6-6-104-15,13-2-73 16,-3-2 114-16</inkml:trace>
  <inkml:trace contextRef="#ctx0" brushRef="#br0" timeOffset="15690.3">13381 9973 1520 0,'25'8'636'0,"-27"1"-307"15,2 3-98-15,-7 4 12 16,1 1-68-16,-1 1-96 16,-7 2-28-16,-1-5-30 15,-3 3-8-15,3-8-78 16,2-4-64-16,7-9-148 16,-2-9-49-16,4-9 194 15</inkml:trace>
  <inkml:trace contextRef="#ctx0" brushRef="#br0" timeOffset="16645.61">13887 9658 923 0,'-1'0'429'0,"0"0"-175"16,-1 0-28-16,1 0-34 15,0 0-44-15,0 0-51 16,1-1-17-16,0 0-16 0,17 0-6 16,33 4-11-1,-23 6-2-15,0-4-8 0,-11 0-1 16,5 8-5-16,-4-2-2 16,-10 8 1-16,1 4 0 15,-8 2 1-15,-5 7-1 16,-7-2-3-16,-2-4-3 15,-6-5-2-15,3-8-1 16,2-1 0-16,6-4 5 0,2-3 11 16,0-2 4-16,6-2 4 15,-1-1-7-15,2-1-14 16,0-1-6-16,0 1-5 16,16-2-1-16,46-4 7 15,-22 4 1-15,3 2 2 16,-3 1 1-16,-11 3-5 15,-3 2-3-15,-10-1 0 16,-5-2-39-16,-8 2-149 16,-4-3-79-16,-7 1 134 15</inkml:trace>
  <inkml:trace contextRef="#ctx0" brushRef="#br0" timeOffset="19631.71">10266 10698 773 0,'-1'-1'361'15,"0"0"-151"-15,0 0 4 16,-1 0-37-16,1 0-25 16,0 0-28-16,0 0-8 15,0-1-13-15,0 1-11 16,1 0-22-16,0 1-9 16,3 10-17-16,8 19-7 0,13 31-14 15,-13-32-5-15,1-3-6 16,5-4-1-16,-5-8-4 15,3-4-2-15,-3-7-1 16,-2-2-1-16,-1-4 0 16,3-5 0-16,-1-6-2 15,-1-5-1-15,1-2 0 16,-4 1 1-16,-1 6 0 16,1 3-1-16,1 11-5 15,-4 4-1-15,4 9 1 16,2 8 4-16,2 3 10 15,2-1 8-15,3 0 12 16,-4-5 8-16,-1-6 19 16,1-2 3-16,-2-7-3 15,-1-2-6-15,-4-2-18 16,0-5-5-16,-3-5-6 0,0-6-3 16,1-10-6-16,-1-3-3 15,1-1-5-15,0 1-1 16,-1 8-6-16,-1 5-32 15,-2 3-98-15,-1 7-69 16,1 9 114-16</inkml:trace>
  <inkml:trace contextRef="#ctx0" brushRef="#br0" timeOffset="19976.7">10986 10701 863 0,'-15'-6'486'16,"7"3"59"-16,2 0-289 0,1 2-58 15,6 4-31-15,7-3-93 0,9 2-29 16,6-1-15-16,5 1-4 16,2-2-9-16,-1-1-4 15,-7 3-58-15,-4-2-73 16,-4 2-182-16,-5 0 182 15</inkml:trace>
  <inkml:trace contextRef="#ctx0" brushRef="#br0" timeOffset="20162.57">10987 10791 749 0,'-3'0'453'16,"6"5"-30"-16,3-5-175 15,-6 0 1-15,1-1-49 16,15-1-27-16,33-3-35 15,-30 1-22-15,2 2-48 16,-1 0-18-16,-4 3-32 16,2 2-3-16,-4-1-118 15,-1-1-83-15,0 8 113 16</inkml:trace>
  <inkml:trace contextRef="#ctx0" brushRef="#br0" timeOffset="29194.83">12040 10544 328 0,'-9'4'238'0,"0"-2"72"16,-1 1-86-16,-19 5-22 15,29-9-32-15,3 1-54 16,5 1-15-16,-8-2-19 0,-3 1-9 15,-1 0-12-15,3-1-4 16,0 0-7-16,0 0-3 16,1 0-9-16,0 1-4 15,0 0-6-15,0 0-3 16,0 0-3-16,0 0-2 16,0 0-1-16,0-1-2 15,0 1-3-15,0 0-1 0,0 0-2 16,0 0-1-16,0 0-1 15,0-1 0-15,0 1-1 16,0 0 0-16,0 0 0 16,0 0-2-16,0-1 1 15,0-1 1-15,0 2 2 16,-1 0 1-16,0 0 3 16,0 0-1-16,-1 0-1 15,1 0-1-15,1 0-4 16,0 0-2-16,0 0-1 15,0 0-1-15,0 0-1 16,0 0 1-16,0 0-3 16,0 0 2-16,0 0 5 15,0 0 9-15,0 0 16 16,3 8 8-16,1 19 7 16,1 28-4-16,0-18-8 15,-3 2-6-15,1-3-8 0,-1 1-2 16,-2-11-5-16,0 0-1 15,2-8-2-15,-1-4-2 16,-1-3-2-16,-1-5-3 16,1-4-4-16,-2-1-5 15,2-2-24-15,0 0-29 16,0 0-76-16,6-4-51 0,-2-3-158 16,-2-8 213-16</inkml:trace>
  <inkml:trace contextRef="#ctx0" brushRef="#br0" timeOffset="33644.14">12644 10841 833 0,'-1'0'411'0,"0"0"-172"0,0 0-32 16,0 0 13-16,0 0-58 16,-1 0-23-16,1 0-30 15,0 0-8-15,0 1-27 16,-10 8-16-16,-4 4-26 16,-27 29-10-16,27-24-12 15,-6-2-4-15,6-2-3 16,3-4-3-16,0-5-24 15,8-3-24-15,2-2-58 16,2-2-38-16,0 1-72 16,0-1-67-16,10-3 183 15</inkml:trace>
  <inkml:trace contextRef="#ctx0" brushRef="#br0" timeOffset="35320.72">13112 10520 521 0,'-37'12'360'16,"32"-12"30"-16,-1-4-174 16,1 2 0-16,5 1-68 15,0 1-39-15,0 0-41 16,0 0-13-16,3 0-22 16,17 0-4-16,33 1-7 15,-27 0-3-15,-1 3-4 16,-1 0 0-16,-5 4-2 15,-4-1 2-15,-7 5 1 16,-4 0 4-16,-10 4 3 16,-7 5 0-16,-6-2-2 15,-4 4-4-15,0-6-4 16,-1-3-1-16,-3-4-2 0,4-5-3 16,4 2-3-16,1-5-3 15,11 4-6-15,0-4-6 16,12-2 1-16,7 3 2 15,11-3 7-15,5 1 5 16,4 2 2-16,0-3 3 16,2 1 11-16,-2 6 6 15,-6 1 16-15,-2 2 4 16,-6 2 7-16,-4-3 3 0,-9 0 3 16,-5 3 2-16,-9-2-4 15,-8 2-4-15,-7 5-11 16,-5-3-7-16,-7-1-13 15,-2-2-4-15,0-3-7 16,1-3-4-16,6-2-7 16,2-2-12-16,7-3-63 15,5 0-44-15,13-1-141 16,7-1-75-16,26 6 208 16</inkml:trace>
  <inkml:trace contextRef="#ctx0" brushRef="#br0" timeOffset="35569.8">13560 10917 1408 0,'-5'9'616'0,"-5"0"-365"16,1-1-52-16,3 3 11 15,-2 1-103-15,-4 0-38 16,1 1-32-16,-3-3-7 0,0 0-11 16,-2-1-5-16,4-3-33 15,2-6-39 1,2 1-97-16,-11-4-60 0,8-3-492 16,-7-12 479-16</inkml:trace>
  <inkml:trace contextRef="#ctx0" brushRef="#br0" timeOffset="36185.83">14137 10595 1074 0,'-2'-5'535'16,"0"0"-227"-16,0 3-57 16,1 1 0-16,0 0-87 15,0 0-28-15,0 0-41 16,-1 1-14-16,1 0-24 16,1 6-10-16,1 23-1 0,7 35 0 15,-2-22 1-15,-2 3-1 16,4-1-9-16,-2-3-6 15,0-6-12-15,0-6-5 16,-1-12-5-16,-3-5-7 16,0-7-27-16,-2-5-38 15,0-7-93-15,2-3-54 16,-2-4 140-16,-1 0 2 16</inkml:trace>
  <inkml:trace contextRef="#ctx0" brushRef="#br0" timeOffset="42016.59">18490 9555 518 0,'-7'0'312'16,"6"0"-82"-16,0 0-14 15,0 0-25-15,0 0-48 16,0 0-17-16,0 0-26 16,0 0-15-16,-1 0-22 15,1 0-9-15,-1 4-3 16,-2 16 6-16,-1 38 7 15,11-21 4-15,3 11-6 0,-6 2-10 16,3 5-20-16,2-2-8 16,0-2-9-16,-1-4-2 15,2-7-1-15,-2-4-1 16,-1-6-3-16,2-5 0 16,-3-7 0-16,-1-6-1 15,0-6-2-15,-2-2 0 0,-1-4-7 16,3-2-11-16,-4 1-54 15,0 0-42-15,1-10-116 16,1-14-126-16,9-34 227 16</inkml:trace>
  <inkml:trace contextRef="#ctx0" brushRef="#br0" timeOffset="43083.53">18461 9569 809 0,'-5'1'391'15,"-1"-1"-128"-15,0-2-38 16,1 2-29-16,4-2-34 15,1 2-56-15,0 0-23 16,0-1-36-16,0 0-13 16,0 0-13-16,0 0-4 15,4-2-5-15,5 0-3 16,9-2-3-16,32-8-2 0,-32 10 0 16,12 2 1-1,-5 1 0-15,3 0 1 0,3-1 1 16,-1-1 0-16,8-1 0 15,2-1-2-15,9-1-2 16,3 2-1-16,1-2 0 16,0 1-1-16,0 0 0 15,-1-2 0-15,4 2 1 16,2 2 1-16,7-4 1 16,1-1 0-16,1-1 0 15,2-3 0-15,-1 1 0 16,3 0-1-16,5 1 0 15,4 1 0-15,-8-1 0 16,2 2-1-16,-5-2 6 16,-4 2 1-16,2 0 4 0,-5-2 2 15,1 5-2-15,-5-1-1 16,-1 0-5-16,-4 4 1 16,-6-2-1-16,1 2-1 15,-6 2-1-15,1-1-1 16,-2 0-1-16,-2 0 1 15,-2-3-2-15,0 1 1 16,-2 1 0-16,5 0 0 16,-5 1 0-16,-4 0 0 15,2 0-2-15,-18 0 1 16,0 1 0-16,12 2 0 0,3-3 0 16,-11 0 1-16,4-2 0 15,-3 1 1-15,-1 1 2 16,-2 0 0-16,-4 0 1 15,-2-3 1-15,-3 2 0 16,1-1-1-16,-3 2-1 16,0 0 1-16,-5-1 1 15,-1 1 1-15,0 0 7 16,0 0 4-16,0 0 5 16,0 0 0-16,-1 0-5 15,0 0-4-15,0 0-6 16,0 0-3-16,-1 0-3 15,1 0-1-15,0 0-3 16,0 0-2-16,-3 10-3 16,-2 6-2-16,-7 41-3 0,10-23 2 15,3 5 1-15,1 5 2 16,0 4 3-16,5-1 0 16,-2 0 2-16,1 0-1 15,2-1 0-15,0 8 0 16,-2 2 1-16,2 1 2 0,0-2 1 15,1-6 0-15,1-7-2 16,1-4 1-16,1-5 1 16,-1-8 0-16,-2-5 2 15,-1-9 0-15,-5-6 1 16,-2 0-2-16,0-5-28 16,-1 0-41-16,0-1-118 15,0 0-86-15,0 0 160 16</inkml:trace>
  <inkml:trace contextRef="#ctx0" brushRef="#br0" timeOffset="44370.82">18595 10248 668 0,'-20'6'372'0,"0"-2"-130"15,7 0-25-15,3 3-22 16,6-5-66-16,2-2-22 16,2-1-32-16,0 0-11 0,0 0-17 15,0 0-3-15,12-2-1 16,9-3-3-16,29-5-8 16,-26 8-4-16,4 1-1 15,-2-2 0-15,3 0 2 16,2 1-2-16,3 0-4 15,-2 2-2-15,-1 6-8 16,-1-5 0-16,-6 0-1 16,-7 1 1-1,0 0-1-15,4-2-3 0,10 1-1 16,-4 1-1-16,0-4-1 16,7 3 2-16,-1-1 3 15,0-5 0-15,3 5 3 16,2 1 2-16,5 0 1 15,-1 2 2-15,-1-2-1 16,2-1 0-16,-9-1-4 0,1 0-2 16,-3 2-2-16,2-4-1 15,5 4 2-15,-2-3 1 16,4 1 3-16,-3 2 1 16,0 1-2-16,2 2-2 15,1-2-3-15,2-3-2 16,-8 0-2-16,2 2 0 15,-4 0-2-15,3 0 1 16,5 0-2-16,-3-2 2 0,3 0 0 16,-7 1 1-16,1 1 1 15,0-2-2-15,2 0 1 16,2-1-1-16,2-4 0 16,1 9-1-16,-8-4-1 15,-3 2 0-15,-6-1 0 16,3-3 0-16,0 4 1 15,2-3-1-15,-1 2 1 16,-2-1 0-16,-2-1 0 16,-2 3 0-16,0-1 1 15,0 0-1-15,0 0 2 16,0-2-1-16,0 2 1 16,0-1 0-16,3 2 0 15,-1-1 1-15,4 2-1 16,-3-1 2-16,-7-1 0 15,0 4-1-15,-3-3 0 0,1 1 0 16,6 1 0-16,-2-1 1 16,2-1 2-16,-3 2 3 15,-4-2 4-15,-1-1 2 16,-5 0 0-16,-3-2-1 16,-5-1 0-16,-2 7 4 15,-2-1-28-15,1-2-27 0,0 0-65 16,0 0-45-16,-3 0-84 15,-7 0-50-15,3 0 178 16</inkml:trace>
  <inkml:trace contextRef="#ctx0" brushRef="#br0" timeOffset="45161.31">19232 9582 807 0,'0'-1'383'16,"0"0"-156"-16,2-1 12 16,-2 1-43-16,0 0-22 15,0 0-37-15,0 0-15 16,0 0-34-16,0 1-16 15,0 0-22-15,9 18-6 16,9 36-8-16,-16-18-5 16,0 1-8-16,1 6-4 0,3 6-4 15,-1-1-2-15,1 5-1 16,-2 0-1-16,3-3-2 16,-2-7-1-16,5-5-1 15,0-3 0-15,-4-10 0 16,0-4 0-16,-5-9-2 15,0-7-2-15,-1-7-15 32,0 1-36-32,0 1-88 0,0-1-52 0,-1 0-147 15,-3-13-131-15,-8-11 305 16</inkml:trace>
  <inkml:trace contextRef="#ctx0" brushRef="#br0" timeOffset="45735.13">18953 9814 763 0,'-3'-4'359'0,"3"4"-87"16,1 0-62-16,-2-1-15 15,0 0-34-15,1 0-69 16,0 0-15-16,0 0-16 15,13-3-6-15,2 2-17 16,34 1-9-16,-35 4-13 16,0 1-2-16,-5 5-4 15,-2-1 1-15,-6 5 0 16,0 3 0-16,-2-3-2 16,-3 1 2-16,-6 0 1 15,2-1 3-15,-4-2 4 16,-1 1 1-16,-2-4-3 0,-4-1 11 15,2-3 13-15,3 0 4 16,8-1 5-16,4 0-16 16,5-1-17-16,-3-2-6 15,0 0-3-15,20 2 3 16,34 5-1-16,-27-5 0 16,-6 0-4-16,-3 0-2 0,-4 1-80 15,-2-1-76-15,-1 0 94 16</inkml:trace>
  <inkml:trace contextRef="#ctx0" brushRef="#br0" timeOffset="46527.08">20024 9551 787 0,'-1'-2'420'0,"-3"-3"-155"16,0 0-39-16,2 1-13 15,1 3-67-15,0 0-17 16,-1 0-29-16,1 0-14 16,0 0-21-16,0 1-12 15,0 1-14-15,-8 27-4 16,4 34-9-16,10-26-4 15,-1 6 1-15,1 4 5 16,3 7 11-16,-2 5 4 0,0 2-3 16,1-3-5-16,1-4-10 15,2-7-4-15,0-11-5 16,-2-6-3-16,-5-11-2 16,0-3-1-16,-1-8-2 15,-2-3-3-15,0-3-46 16,-2 0-29-16,1-2-71 15,0 0-49-15,0 0-102 16,-1-13 179-16</inkml:trace>
  <inkml:trace contextRef="#ctx0" brushRef="#br0" timeOffset="47178.68">19691 9730 741 0,'-8'-1'377'16,"2"-5"-122"-16,1 1-75 16,1-2 24-16,2 0-52 15,1 3-26-15,3-1-26 16,3 2-12-16,4 3-26 16,3-2-12-16,3 1-12 15,4 2-6-15,0 2-11 16,-1 1-3-16,-6 4-6 15,-2-5-3-15,-6 3 1 16,-2 2 1-16,-7-3-2 16,-2 6-1-16,-8-1-5 15,0-1-1-15,-3-1 0 16,1 1 0-16,2-3 2 16,-2 0-1-16,8-1-1 15,2-2 1-15,1 0-8 0,6-3-7 16,4 2-6-16,-4-2-3 15,0 0 5-15,16 5 7 16,38 12 13-16,-25-8 8 16,1-5 9-16,-4 4 3 15,-7 1 1-15,-4-1-2 16,-8 5 1-16,0-3 6 0,-7 1 14 16,-7 3 4-16,-9-3 1 15,-7-1-4-15,-6-1-16 16,1-1-5-16,-1-3-8 15,1 2-4-15,4-4-7 16,3 1-5-16,7-2-14 16,4-2-38-16,9 0-87 15,3-4-51-15,14-3-158 16,6-1 212-16</inkml:trace>
  <inkml:trace contextRef="#ctx0" brushRef="#br0" timeOffset="47996.96">20428 9646 863 0,'-4'1'415'15,"1"0"-147"-15,-3 2-29 16,2-3-39-16,1 0-43 16,2 0-63-16,0 0-23 15,0 0-35-15,0 0-12 16,1 0-15-16,0 0-5 0,8 5-4 15,11 3 0-15,32 6 0 16,-26-14 1-16,2 0 2 16,-1-1 0-16,-3 0 5 15,-2 1 3-15,-10 0 13 16,-1 0 7-16,-7 0 11 16,-1-2 2-16,0 2 2 15,-2 0-2-15,0 0 2 16,0 0 2-16,0 0 1 15,-1 3-2-15,0 13-3 16,-3 33-2-16,-3-29-4 16,4 10-1-16,-1-6-10 15,-1 0-4-15,4 3-10 16,0-6-5-16,1 0-3 16,1-2-1-16,2-3-2 15,-1-3 0-15,-1-3-2 0,0-6-3 16,0-1-88-16,1-1-62 15,-2-4-153-15,0 1-190 16,0 0 325-16</inkml:trace>
  <inkml:trace contextRef="#ctx0" brushRef="#br0" timeOffset="59032.92">19397 10765 554 0,'0'-1'320'0,"0"1"-30"15,0 0-36-15,0 0-57 16,0 0-22-16,0 0-37 15,0 0-13-15,0 0-22 16,0 0-8-16,0 0-14 16,0 0-4-16,0 0-10 15,0 0-1-15,3 0-6 16,-3 0-4-16,0-1-10 16,0 0-7-16,4-17-6 0,8-29-1 15,-14 16-7-15,-8-1-2 16,-1-2-7-16,3 3-4 15,2 6-2-15,1 1-2 16,5 6-2-16,2 3 1 16,-2 6 0-16,3 1 0 15,-3 6 0-15,-1 1-1 16,1 0-2-16,-1 1-1 0,0 0-4 16,-1 0-4-16,1 0-4 15,0 0-3-15,0 0-21 16,1 4-28-16,0 6-75 15,0-1-56-15,-1 0-169 16,-8 26 224-16</inkml:trace>
  <inkml:trace contextRef="#ctx0" brushRef="#br0" timeOffset="59515.14">19279 10546 857 0,'-4'42'386'0,"2"-42"-144"16,2 4-48-16,0-2-15 0,0-2-40 16,0 0-59-16,0 0-14 15,0-1-14-15,0 0-5 16,0 0-10-16,0 0-3 15,0 0-1-15,3-8-2 16,1-3-4-16,17-30-4 16,-15 30-5-16,-4-2-1 15,5 1-2-15,-2 1-2 0,2 1-2 16,5 1-2 0,-4 1-2-16,5 0 0 0,0 1-2 15,-2 2-1-15,-2 2 2 16,0 1 0-16,-3 4 2 15,1 1 0-15,3 6 2 16,-8 1 3-16,2 3 8 16,0 3 4-16,1 3 5 15,2-1 2-15,3-1-3 16,2-2-2-16,-4-3-4 16,0-1-5-16,2-2-5 15,-7 0-2-15,1-4-2 16,1-1-2-16,-6-3-3 15,5 3-12-15,-4-5-75 16,0 1-46-16,0 0-126 0,0 0-86 16,0 0 219-16</inkml:trace>
  <inkml:trace contextRef="#ctx0" brushRef="#br0" timeOffset="65388.39">19318 11146 1131 0,'0'0'481'0,"0"-1"-242"16,0 0-44-16,0 0-22 15,0 0-44-15,0 0-68 16,0-1-18-16,4 1-19 15,13-2-1-15,30-2-1 16,-26 6-1-16,-1 3-2 16,0-1 1-16,-2 4 1 0,0-2 0 15,-4 4 1-15,-4 3 0 16,-2 2 1-16,-5 4 3 16,-8 1 4-16,-2 1 0 15,-5 3-1-15,-1-3-4 16,-4 0-6-16,4-2-4 15,-2-3-2-15,6-3-2 16,5-6-2-16,-4 0-1 16,6-5-2-16,-2 1-2 0,6-2 1 15,-2-1 3 1,0 0 3-16,13 0 10 0,13-3 9 16,30-2 5-16,-19 1 13 15,-1 1 3-15,-5 2-3 16,-6-1-4-16,-6 3-16 15,-4 0-8-15,-7 0-35 16,-5 0-61-16,-3 0-124 16,0 1 124-16</inkml:trace>
  <inkml:trace contextRef="#ctx0" brushRef="#br0" timeOffset="67519.23">20223 10665 574 0,'10'49'371'0,"-11"-41"18"15,0-3-179 1,-2-2 3-16,3-3-55 0,-1-1-26 16,1 0-32-16,0 1-7 15,0-1-7-15,0 0-3 16,0-1-11-16,1-6-9 15,3-15-20-15,3-28-10 16,-7 24-13-16,0-2 0 16,-3 0-3-16,0 0-1 15,-3 5 5-15,0 5 5 0,0 7 10 16,2 2 7-16,2 6-3 16,0 1-5-16,0 3-17 15,1 0-9-15,0 0-14 16,0 0-6-16,1 0-5 15,0 0-6-15,0 0-89 16,0 0-49-16,0 0-164 16,0 0-205-16,0 0 353 15</inkml:trace>
  <inkml:trace contextRef="#ctx0" brushRef="#br0" timeOffset="67918.32">20128 10520 936 0,'-31'35'454'15,"29"-35"-201"-15,1-2-62 0,1-3-20 16,0 4-69-16,0 0-23 16,0 0-24-16,5-11-3 15,5-7-10-15,17-26-4 16,-16 27-1-16,-2 0 0 15,1 4-1-15,0 1-4 0,0 2-9 16,2 3-5-16,-2 1-9 16,1 2-2-16,0 3-4 15,-3 2 1-15,4 8 3 16,2 2 5-16,0 6 16 16,0 3 8-16,-1 2 10 15,1 1 3-15,-2 0-10 16,-1-2-8-16,-1-5-13 15,1-2-5-15,-1-6-7 16,-6-3-2-16,-3-3-14 16,-1-1-30-16,-1-1-89 15,0 1-54-15,1 0-152 16,-1 0 200-16</inkml:trace>
  <inkml:trace contextRef="#ctx0" brushRef="#br0" timeOffset="71239.61">20323 11032 609 0,'27'12'377'16,"-23"-12"-80"-16,-1-2-45 15,-1 2-30-15,-2 0-61 16,0 0-18-16,0 0-27 15,0-1-10-15,0 1-19 16,0-1-6-16,0 0-14 16,0 1-5-16,0 0-12 15,0 0-6-15,0 0-17 16,0 0-7-16,-1 0-13 16,0 0-3-16,-4 4-2 15,-5 3-1-15,-3-2 1 16,-21 33-2-16,29-31 0 15,-1 4-3-15,5-4-1 16,-1-2-1-16,2 0-3 16,0-1 0-16,0-4-3 0,0 0 0 15,0 0 2-15,9 5 3 16,12-4 8-16,27 32 5 16,-26-26 7-16,-6 0 1 15,-1 2 3-15,-1-4 1 16,-6 2 2-16,2 3 1 15,-5 0 10-15,-5 0 5 16,-6 1 7-16,5 0 3 16,-5 1-2-16,-3 2-3 0,4 1-3 15,-8 0-4 1,-2-5-9-16,6 1-3 0,-12-5-9 16,5-4-4-16,-8-4-47 15,0-5-44-15,4-5-154 16,2-3-99-16,10-4 204 15</inkml:trace>
  <inkml:trace contextRef="#ctx0" brushRef="#br0" timeOffset="71513.3">20286 11026 1182 0,'13'6'503'0,"-5"-6"-217"15,1 0-78-15,3-3 12 16,3 0-36-16,2-1-64 16,3 0-19-16,-2 3-25 0,-2-4-12 15,0 1-18-15,-2 1-7 16,7-2-12-16,-1 4-4 16,-4 0-7-16,1 1-2 15,-9 0-4-15,4 2-2 16,-4-1-3-16,-1-1 0 15,-4 2-21-15,-3-2-37 0,0 0-127 16,-1 0-85-16,1 0 154 16</inkml:trace>
  <inkml:trace contextRef="#ctx0" brushRef="#br0" timeOffset="76866.39">21344 10620 298 0,'13'30'216'16,"-12"-28"-2"-16,2 0-30 16,3 4-2-16,-6-2 1 15,0 0-3-15,-2 0-14 16,1-4-14-16,0 0-28 15,0 0-10-15,0 0-14 0,0 0-6 16,1 0-12-16,0 0-6 16,0 0-16-16,0 0-7 15,0-1-19-15,0 0-8 16,-2 0-12-16,1-8-4 16,-2-14-3-16,-2-28 0 0,6 25 1 15,-1 3 1 1,0 4 4-16,-1 0 3 0,-6 7 6 15,2 1 2-15,2 4-2 16,2 3-4-16,0 3-6 16,3 1-3-16,-3 0-2 15,0 0-1-15,0 0-3 16,0 0 1-16,0 0 0 16,1-1 0-16,0 1 2 15,0 0 0-15,0 0-1 16,0 0 0-16,-1 0-2 15,1 0 0-15,-1 0-3 16,1 0 0-16,0 0 0 16,0 0-2-16,0 0 0 15,0 0-1-15,0 0 0 16,0 0 0-16,0 0-1 0,0 0-2 16,-1 0-34-16,-1 0-33 15,1 0-76-15,0 0-39 16,1 0-74-16,0 0-32 15,0 0-129-15,0 0 259 16</inkml:trace>
  <inkml:trace contextRef="#ctx0" brushRef="#br0" timeOffset="77413.53">21241 10484 477 0,'-1'0'340'16,"0"0"18"-16,0 0-130 16,0 0-4-16,0 0-63 15,0 0-24-15,0 0-32 16,-1 0-8-16,1 0-17 15,0 0-8-15,0 0-19 16,0 0-8-16,0 0-18 0,0 0-7 16,0 0-8-16,0-2-4 15,1 1-3-15,0 0-2 16,3-5-1-16,1-4 0 16,8-1 1-16,26-26 0 15,-27 29 7-15,0 0 4 16,-3 3 6-16,3-1 2 0,-5 3-1 15,-2 2-2 1,3 3 1-16,-4 3 1 0,8 6 5 16,-1 1 1-16,0 0-4 15,3 2-3-15,-3-2-7 16,3 0-2-16,-4 1-1 16,-1-4 1-16,-7 0 0 15,3-3 0-15,-3-1-2 16,3 0 0-16,3-2-2 15,-8-2-1-15,4 1-8 16,-3-2-37-16,0 0-70 16,0 0-42-16,0-2-117 15,0 1-77-15,-1 0 225 16</inkml:trace>
  <inkml:trace contextRef="#ctx0" brushRef="#br0" timeOffset="88931.32">21242 10981 402 0,'-1'0'279'15,"0"0"52"-15,0 0-74 16,0 0-34-16,0 0-28 16,0 0-44-16,0 0-17 15,0 0-25-15,-1 0-10 16,1 0-29-16,0 0-13 16,0 0-25-16,0 0-9 0,0 0-9 15,1-1-1-15,0 1-2 16,12 0-2-16,12 1-3 15,30 5 0-15,-26 1 1 16,-5 0-1-16,-7 2 2 16,-8 0 1-16,-5 0 3 15,3 2 3-15,-6 1 6 16,-2 0 2-16,-5 1 4 16,0 0 1-16,-5-3-5 15,2 2-1-15,-6-4-7 16,-7-3 0-16,4 2-4 15,-2-2-1-15,3 0-2 16,7-1-3-16,5-4-2 16,2 0-3-16,4 0-12 15,2 0-1-15,-2 0-1 16,0 0 2-16,24 5 9 16,31 7 3-16,-25-5 8 0,-8-4 4 15,-1 6 9-15,-6-2 5 16,-6 0 6-16,0 1 1 15,-6-2 6-15,-1 2 0 16,-2-1 6-16,4 4 5 16,-9-3 3-16,-4 0-2 15,-3 1-7-15,-7-4-7 16,0 2-8-16,-1 2-2 0,-4-5-5 16,0 0-4-16,-1 0-7 15,3-4-3-15,6 0-7 16,5 1-3-16,5-1-8 15,3 1-7-15,3-2-17 16,0 0-23-16,0 0-83 16,0 0-56-16,14-8-148 15,34-21-120-15,-20 26 298 16</inkml:trace>
  <inkml:trace contextRef="#ctx0" brushRef="#br0" timeOffset="89632.06">21605 10861 823 0,'-6'-7'408'0,"4"3"-98"16,-1 2-65-16,1 1-24 15,1 0-34-15,-1 1-58 16,1 0-18-16,0 0-35 16,0 0-17-16,-2 3-28 15,-7 13-10-15,-32 36-12 16,26-23-2-16,7 8-3 0,-5 7 0 15,9 4-1-15,0 0 0 16,5-1 1-16,6-2 1 16,3-7 3-16,5-3 0 15,0-8-1-15,4-4 1 16,3-9-3-16,1-3 1 16,1-9 0-16,0-2 1 15,-1-11 3-15,0-3 2 16,-6-9 6-16,-4-2 4 15,-7-6 5-15,-6 1 2 0,-8 7 1 16,-2 0-1-16,-3 10-1 16,-5 0-2-16,1 4-7 15,-2 5-3-15,1 4-10 16,4 2-6-16,2 1-9 16,2 1-5-16,3 1-9 15,3 2-6-15,2 0-46 16,6 4-40-16,3-3-99 15,2-2-78-15,5-1 184 16</inkml:trace>
  <inkml:trace contextRef="#ctx0" brushRef="#br0" timeOffset="95797.41">23423 10260 1078 0,'-1'-4'474'0,"0"2"-218"16,-1 2-24-1,1 0-42-15,0 0-30 0,0 1-51 16,-4 25-16-16,0 43-19 0,5-24-12 15,2 2-26-15,4 0-7 16,-1-8-16-16,-4-3-5 16,11-8-6-16,-2-5-29 15,1-8-136-15,8-2-104 16,-2-15 154-16</inkml:trace>
  <inkml:trace contextRef="#ctx0" brushRef="#br0" timeOffset="96260.2">23249 10440 1208 0,'3'0'499'0,"-2"1"-276"16,2-1-66-16,-3 0-36 16,0 0-32-16,27 1-51 15,33 4-16-15,-27-3-13 16,7 0-2-16,-2-2-3 15,-1 0-1-15,3 1-1 16,-6 1 0-16,-7 2 0 16,-4 2 1-16,-10 0-1 0,-3 1 1 15,-7 2 2-15,-3 2 2 16,-2 4 5-16,-1 1 1 16,2 5 0-16,1-1 2 15,3-1-1-15,1-2 0 16,5-6-4-16,1-2-4 15,6-6-3-15,4-2-3 16,2-7-4-16,2-6 0 16,-6-9-1-16,-1-1 3 15,-12-1 8-15,-8 0 6 0,-11 2 11 16,-7 1 2-16,-2 6 1 16,-1 2-5-16,2 6-12 15,2 2-9-15,3 3-38 16,4 1-36-16,7 5-132 15,4 1-137-15,7 2 215 16</inkml:trace>
  <inkml:trace contextRef="#ctx0" brushRef="#br0" timeOffset="96484.19">23936 10242 1362 0,'0'0'592'0,"0"14"-335"0,-3 4-1 16,-1 16-103-16,1 10-44 15,3 4-59-15,1 4-19 16,3-7-22-16,6-6-5 16,5-8-6-16,1-8-6 15,1-7-49-15,2-4-48 16,-4-10-141-16,0-2-121 15,3-14 229-15</inkml:trace>
  <inkml:trace contextRef="#ctx0" brushRef="#br0" timeOffset="96683.57">23812 10374 1324 0,'2'-2'560'0,"-1"2"-322"16,6 1-44-16,-7-1-58 15,0 0-44-15,25 7-49 16,28 8-15-16,-27-6-15 16,5-2-7-16,3 1-74 15,2 0-69-15,10 1-314 16,-4 1 286-16</inkml:trace>
  <inkml:trace contextRef="#ctx0" brushRef="#br0" timeOffset="97064.27">24277 10467 991 0,'-11'-1'515'0,"2"0"-163"15,-2 1-129-15,-2 0-36 16,-1 0-86-16,3 2-29 16,2 4-40-16,1 1-7 0,-1 6-9 15,3 2-4-15,1 1-3 16,2 2-1-16,3-2-2 15,2-1-2-15,5-3-4 16,3-2-3-16,2-5-2 16,3-5-1-16,2-9 0 15,-1-2-1-15,1-3 2 16,0 1 1-16,-3-4 4 16,0 2 4-16,-5 3 4 15,-4 2 5-15,-3 8 16 16,-2 1 12-16,0 5 21 15,0-4 6-15,0 0-5 16,0 13-10-16,1 8-24 16,7 27-9-16,-1-31-15 15,8 1-5-15,-4-10-54 0,-1-5-54 16,0-4-124-16,-5-10-83 16,3-8 193-16</inkml:trace>
  <inkml:trace contextRef="#ctx0" brushRef="#br0" timeOffset="97288.6">24492 10256 1196 0,'-12'1'583'16,"9"14"-184"-16,-1 12-94 0,0 10-82 16,6 7-58-16,-2 7-85 15,-1-4-26-15,6-3-29 16,0 0-10-16,8-11-9 15,-1-6-3-15,1-7-21 16,-4-8-36-16,-1-2-87 16,-1-4-56-16,-1-3-123 15,2-2-93-15,2-3 269 16</inkml:trace>
  <inkml:trace contextRef="#ctx0" brushRef="#br0" timeOffset="97602.07">25054 10442 1008 0,'-63'-1'565'0,"50"2"18"16,4 0-314-16,9 0-61 15,2 0-50-15,8 1-89 16,3 1-30-16,4-2-30 16,6-1-4-16,3 1-9 15,2-1-46-15,-2 4-126 16,-3 1-101-16,-6 3 157 15</inkml:trace>
  <inkml:trace contextRef="#ctx0" brushRef="#br0" timeOffset="97784.23">25010 10618 1095 0,'-12'5'512'0,"17"-3"-168"0,11 2-101 16,1-2-24-1,7 2-45-15,1-7-73 16,1-1-32-16,-4-1-41 0,-3-3-12 16,-2 7-106-16,-5-1-86 15,-1-7 109-15</inkml:trace>
  <inkml:trace contextRef="#ctx0" brushRef="#br0" timeOffset="100196.27">25931 10370 348 0,'2'-7'263'16,"1"-3"43"-16,-1 3-23 15,1 0-48-15,-1-1-16 16,-2 7-12-16,0 0-6 0,0 0-37 16,0 0-23-16,-1 0-60 15,0 1-25-15,-17 13-32 16,-27 42-7-16,25-28-10 16,4-1-2-16,10-3-5 15,2-1-3-15,13-2-1 16,7 0 1-16,4-4 3 15,2-4 0-15,2-3 2 16,5-5-1-16,0-4 1 16,4 0-1-16,-5-2 2 15,-3 1 0-15,-10 1 2 16,-6-1-33-16,-7-2-119 16,-2-1-108-16,0-8 146 15</inkml:trace>
  <inkml:trace contextRef="#ctx0" brushRef="#br0" timeOffset="100394.16">26030 10411 865 0,'-13'4'444'16,"12"7"-80"-16,-1 3-94 16,-1 5-43-16,0 3-43 15,-2 7-78-15,4 2-31 0,0 0-42 16,-1-1-12-16,2-6-14 15,0-4-9-15,4-6-89 16,3-3-56-16,5-9-167 16,5 0 182-16</inkml:trace>
  <inkml:trace contextRef="#ctx0" brushRef="#br0" timeOffset="100868.62">26295 10316 931 0,'17'-16'466'0,"-8"13"-122"15,-2-1-105-15,3 0-48 16,0 1-52-16,-2 3-68 16,-1 6-24-16,5 2-29 0,-1 4-6 15,-4 1-4-15,2 0-1 16,-11 4 2-16,-1 4 1 15,-2 3-1-15,-6 0-1 16,-1-2-4-16,-3-3-2 16,1-5 0-16,0-2 1 15,3-3 0-15,6-1 0 16,5-4-4-16,0-1-3 16,4 1-1-16,-4-4 0 0,0 0 5 15,0 0 2-15,20 4 4 16,26 34 2-16,-26-27 13 15,1 2 12-15,-10 1 25 16,-2-1 9-16,-6-2 20 16,-5-2 5-16,-1 0-2 15,-11 0-6-15,-1 1-26 16,0-1-16-16,-5-2-26 16,8 2-11-16,-9-6-41 15,4 2-31-15,-3-5-93 16,3 0-66-16,6 0-18 15,-3-7 126-15</inkml:trace>
  <inkml:trace contextRef="#ctx0" brushRef="#br0" timeOffset="104466.24">18935 12700 553 0,'-2'-31'317'0,"-2"24"-51"15,3 4-14-15,1 2-58 16,-1-1-24-16,1 2-34 16,-1-1-12-16,-1 1-23 15,1 0-8-15,1 0-12 16,0 0-3-16,0 0-10 15,0 4-5-15,0 21-8 16,-1 30-2-16,5-18-7 16,-3 5-3-16,1 4-10 15,9 4-4-15,-7 0-8 16,-2-18-3 0,-1-15-4-16,2 0-2 0,0 47 0 0,0-5 0 15,-2-7-1-15,5-22 0 16,-6-8-3-16,0-3-2 15,0-4-2-15,-1-7 0 32,0-4-1-32,1 0-1 0,1 8 1 0,0-1-2 0,3-3-4 15,1-6-12-15,-3-3-74 16,1-2-48-16,-3 2-122 16,0 0-89-16,11-20 223 15</inkml:trace>
  <inkml:trace contextRef="#ctx0" brushRef="#br0" timeOffset="105834.76">18944 12642 998 0,'-1'-3'432'15,"-6"-1"-205"-15,6 4-17 16,1-1-20-16,0-3-37 15,0 2-61-15,0 1-21 0,0 0-24 16,0 1-13-16,0 0-15 16,0-1-1-16,0 0-5 15,15 0 0-15,7 1-1 16,22-2 0-16,-16 1-1 16,-9-4 1-16,7 2 0 15,1 1 0-15,3 0 0 16,0 1 1-16,2 1-3 15,2 0-1-15,2-4-1 16,1 4-1-16,5 0 0 16,-3 2 0-16,-6 0-1 15,2 0-1-15,-3-2-2 16,4-2 1-16,7 0-1 16,-2-1 0-16,3 0 0 15,-1 1-1-15,5 0 1 16,-2-2-2-16,-4 0 1 0,-1-1 0 15,-11 2 0-15,-1 2 0 16,1 2 0-16,2 0 0 16,5-1 0-16,1 5 0 15,-2-5 0-15,3 0 0 16,-1-1 0-16,3-2-1 16,2 2 0-16,0 0 1 15,-5-1 0-15,-3-3 0 16,-3 2 1-16,-1 3 0 0,1-1-1 15,3-2 1-15,4 2-1 16,-2-2-1-16,2 1 0 16,-1 0 0-16,0-1 1 15,2 2-1-15,2 2 0 16,0 2 1-16,-5-3-2 16,-2-2 1-16,-10-1 0 15,3-3-1-15,0 3 1 16,3 2 1-16,5-2-1 15,-2 3 1-15,-1 0-1 16,0-3 0-16,-3 2 1 16,0-2-1-16,1 1 0 15,2 2 1-15,-1 0-2 16,3 2 1-16,-10-2 0 16,3 0 0-16,-5-1 0 0,-7 0 0 15,3-3 2 1,-1 5-1-16,2 1 2 0,0-2 0 15,1 5 2-15,-9-6-1 16,2 1 1-16,-2 1-1 16,-2-1 0-16,0 0 0 15,-4-2 0-15,2 2 0 0,-3 0 2 16,0-1 4-16,-2 1 5 16,-3-1 3-16,0 1 5 15,0 0-2-15,0-1-5 16,0 0-3-16,0 0-7 15,0 0-2-15,0-1-1 16,0 2-1-16,0 0-1 16,0 0 1-16,0 0 6 15,0 0 5-15,0 0 14 16,0 0 5-16,0 0 1 16,0 0-5-16,0 0-10 15,0 0-7-15,-1 0-5 16,0 0-2-16,0 0-2 15,0 0-1-15,0 0-1 16,0 4-1-16,-1 8 0 16,1 0-1-16,-5 39 1 0,2-22 0 15,1 9 0-15,1 5 1 16,1 8 0-16,-1 1-1 16,2 0 1-16,0-2 1 15,1-7-1-15,2-1 1 16,3-9-2-16,-1 1 0 15,2-8 1-15,0-1-1 16,2-4 0-16,0-4 0 16,-3-3 1-16,0-2-1 15,-3-2 1-15,-2-2-1 0,3-2-8 16,-1-3-24-16,-2-2-86 16,0-1-53-16,-2-1-129 15,0 0-97-15,0 0 257 16</inkml:trace>
  <inkml:trace contextRef="#ctx0" brushRef="#br0" timeOffset="107134.32">19097 13284 758 0,'-19'4'356'0,"3"-2"-73"0,2 0-76 15,1 1-23-15,5-1-12 16,1 0-63-16,4-2-26 15,6 1-34-15,-1-1-9 16,-2-1-8-16,0-1-1 16,0 1 3-16,14-2 1 15,12-2 1-15,31-6 1 16,-22 7 2-16,1 3 1 16,6 1-2-16,3 2 1 0,1 0-3 15,-2 0 0 1,-5-1-7-16,-4-1-3 0,-5 0-9 15,5 0-3-15,2-2-3 16,4-1-2-16,5 1-2 16,-3 1 0-16,6 0-2 15,-1 0-1-15,2 1 0 16,-5-1 0-16,-5-1-1 16,5 0 0-16,-1-1 1 15,4 1-1-15,3 2 0 16,-3 0 0-16,1 2 1 15,-2 1 0-15,6-1 1 16,-8-2 2-16,-4 0 1 16,-5 0 1-16,-3-2 0 15,4-1 0-15,2 0 1 16,2 0-1-16,0 2 2 0,-4 1-1 16,-1-1 0-16,-1 1 1 15,3 0-1-15,-2 0-2 16,-2-2-1-16,-2 1-1 15,-2-1-2-15,-8 0 1 16,6-1 0-16,-2-1-1 16,-3 0 0-16,6 3-1 15,-7 0 2-15,4 1 0 0,-2 0 0 16,0-1 2-16,-1 1-1 16,-1 0 0-16,4 0-1 15,-2 0 0-15,4 0-2 16,-1-1 0-16,2 0 0 15,-4-1 1-15,-2 1 0 16,1-1 1-16,-4 2 1 16,-4 1 0-16,0 0-1 15,-2 0 0-15,1-1 0 16,1 0-1-16,1-1 0 16,1 0-1-16,-3 0 1 15,5-1 0-15,-2 2-1 16,2 1 1-16,-4 0 1 15,1 2-1-15,-4-1 0 16,0-2-1-16,1 1 0 16,2-2 0-16,2-1 0 0,4 1 0 15,2-1 1-15,0-1 1 16,0 1 1-16,-3 0 2 16,-2-1 4-16,-4 2 1 15,-3 1-1-15,-5-2-1 16,-3 2 3-16,-5-3-38 15,-19-4 73-15,-8 0-42 0</inkml:trace>
  <inkml:trace contextRef="#ctx0" brushRef="#br0" timeOffset="107955.99">19734 12685 700 0,'11'-32'356'0,"-9"28"-110"0,-1 0-1 16,0 0-49-16,-1 2-28 15,0 1-32-15,0 0-7 16,0 0-14-16,0 0-10 16,0 1-23-16,0 0-13 15,0 0-19-15,2 12-6 16,1 17 3-16,5 35 2 0,-8-18-3 16,1 4-3-1,0 6-7-15,3 1-6 0,2-5-7 16,3-3-5-16,0-8-8 15,2-3-3-15,1-4-2 16,-5-5 0-16,3-7-1 16,-4-4-1-16,-8-11-1 15,2-2 0-15,0-5-4 16,0-1-19-16,0 0-71 16,0 0-52-16,-1-1-148 15,-1-9-212-15,-7-17 332 16</inkml:trace>
  <inkml:trace contextRef="#ctx0" brushRef="#br0" timeOffset="108484.62">19268 12858 749 0,'-9'9'432'16,"1"-1"-25"-16,0-5-215 16,4 1 5-16,0-1-66 15,2-3-40-15,2-1-56 16,0-1-15-16,0 1-12 15,13-4 0-15,16-5 2 16,35-10 0-16,-25 15-2 16,-10 0 1-16,-2 2 2 15,-3 2 1-15,-11-1 8 16,8 2 4-16,-8 2 10 16,-6 1 5-16,3 3 14 15,-10-1 8-15,0 3 9 16,0 4 0-16,-3 4-9 15,3 5-7-15,-3 7-10 16,-1-2-3-16,1 0-6 0,-3-3-4 16,6-1-7-16,-3-2-5 15,3-4-7-15,4 2-4 16,-4-9-3-16,1-3-1 16,1-4-5-16,-2-2-17 15,0 0-106-15,0 0-75 0,0-1-558 16,12-3 502-16</inkml:trace>
  <inkml:trace contextRef="#ctx0" brushRef="#br0" timeOffset="109236.98">20606 12682 950 0,'-11'-39'437'0,"9"31"-189"16,-1-2-11-16,-1 3-46 16,3 2-27-16,0 3-28 15,-1 0-7-15,1 2-17 0,1 0-13 16,-1 0-28-16,0 0-11 16,0 16-15-16,-4 42 0 15,2-19-5-15,4 5 0 16,0 7-7-16,1-1-6 15,3-1-7-15,0-4-5 16,3-4-7-16,1-1-2 16,2-1-2-16,-1 1-1 15,0-3-1-15,0-4 0 0,-1-12-4 16,-1-7-23-16,-5-10-77 16,0-4-49-16,0-9-149 15,-1-5-107-15,-2-5 261 16</inkml:trace>
  <inkml:trace contextRef="#ctx0" brushRef="#br0" timeOffset="109690.95">20297 12870 968 0,'0'3'474'0,"-3"-3"-143"16,8 0-154-16,-5 0-6 15,0-1-59 1,0 1-32-16,1-2-33 0,14 0 0 16,31-2-3-16,-29 1-5 15,-7 3-9-15,6 4-7 16,-12 0-9-16,-2 2-4 15,3 6-2-15,-5 1 0 16,-6 3-2-16,5 2 1 0,-6-1-1 16,-5-2 1-16,1 0 2 15,-7 0 2-15,-4-3 3 16,3-1 1-16,3-3 2 16,4-4 3-16,9-1 1 15,1-1-1-15,7-1-6 16,-5-1-4-16,4 0-1 15,25 2 6-15,22 0 14 16,-38-3 5 0,2 1 5-16,2-1-3 0,-9 1-16 15,2 2-6-15,-6 0-14 16,3 1-58-16,3-1-145 16,-4 0 107-16,15 0 9 15</inkml:trace>
  <inkml:trace contextRef="#ctx0" brushRef="#br0" timeOffset="110537.48">21120 12788 775 0,'-7'-1'373'16,"3"0"-76"-16,2 0-58 15,0 0-8-15,-1 0-29 16,2 0-76-16,0 0-24 0,0 0-29 16,0-1-13-16,1 1-14 15,0 0-7-15,12-2-10 16,0 0-4-16,27 1-5 15,-31 4-3-15,-3 5-4 16,-1 1-1-16,-5 6-2 16,-3 3 1-16,-4-1-1 15,-6 3-1-15,-1-4-3 16,-1-2-1-16,-1-1-2 16,2-1 1-16,2-4-2 15,3 2-2-15,6-4-7 16,1 0-2-16,8 4-1 15,6 1 0-15,7 1 7 16,5 4 0-16,6-8 3 16,0-1 0-16,3 3 4 0,-1-4 4 15,-4 8 12-15,-1-2 7 16,-9-4 16-16,-2 1 7 16,-15-4 25-16,-9 0 2 15,-10 1-5-15,-10 1-9 16,-1-2-34-16,-1-2-11 15,4 0-26-15,4 0-21 16,4-2-54-16,3 0-35 16,8 0-73-16,2 0-28 0,6 0-142 15,6-5 225-15</inkml:trace>
  <inkml:trace contextRef="#ctx0" brushRef="#br0" timeOffset="114298.33">19821 13797 548 0,'29'59'273'0,"-22"-51"-67"16,-5 0-10-16,4 3-4 15,-1 0-26-15,-5 0-38 16,4-3-8 0,-1 1-11-16,-1 0-8 0,3 5-18 15,0-2-8-15,-2-3-16 16,3 0-8-16,-6-3-13 15,0-7-2-15,2-2-1 16,-2 2 4-16,-1 0-1 16,0 0-3-16,0 0-11 0,1-17-8 15,5-31-8-15,-6 23-1 16,-3-7-1 0,2-2 1-16,-3-1 1 0,2 3 0 15,3 9 1-15,-10 3-1 16,10 7-3-16,0 4 0 15,-2 4-4-15,6 1 0 16,-5 2-1-16,1 0-1 16,0 1-1-16,0 1-1 0,0 0 2 15,0 0 1-15,0 0 2 16,0 0 2-16,0 0 1 16,0 0 2-16,0 0-2 15,0 0-1-15,0 0-1 16,0-1-2-16,0 1-2 15,0 0 1-15,0 0-11 16,-1 0-8-16,0 0-17 16,0 0-14-16,1 1-40 15,0 0-29-15,0 0-127 16,-1 0-120-16,0 0 233 16</inkml:trace>
  <inkml:trace contextRef="#ctx0" brushRef="#br0" timeOffset="114792.71">19773 13665 506 0,'-1'0'327'0,"0"0"-9"0,0 0-99 15,0 0-8-15,0 0-49 16,-1 0-27-16,1 0-39 16,0 0-13-16,0 0-19 15,0 0-8-15,0 0-4 16,0-1-2-16,1 0-5 16,0-2-7-16,5-16-7 15,15-26-4-15,-10 27-4 16,-1 2 1-16,0 4 5 15,-5-1 2-15,2 8 3 16,1-2-1-16,-4 5-7 16,4 3-2-16,-1 2-7 15,4 2-1-15,1 2 1 16,6 4-1-16,-4 0 4 16,-3 1 0-16,-2-1 3 0,2 1 5 15,-5-1 5-15,4 2 1 16,-2 1 0-16,-3-2-4 15,5-1-9-15,-6-3-5 16,1-2-8-16,1-3-15 16,-5-2-80-16,-1-1-49 15,1 0-125-15,-1 0-64 16,1 0 209-16</inkml:trace>
  <inkml:trace contextRef="#ctx0" brushRef="#br0" timeOffset="120429.62">19630 14415 622 0,'-38'-14'370'16,"27"13"-47"-16,3-3-92 16,0 4-5-16,1 0-51 15,4-1-30-15,2 1-47 0,0 0-20 16,1-2-32-16,0 1-12 16,0 0-10-16,0 0 1 15,10 1 2-15,2 1 1 16,25 4 1-16,-27-5 0 15,-2-4-3-15,-3 4 1 16,-3 0 1-16,0 1 1 16,-2-1 9-16,0 0 4 15,0 0 6-15,-1 0-3 0,0 0-11 16,0 0-6-16,0 0-11 31,0 0-1-31,0 0-5 0,0 0-1 0,0 0-2 16,0 0-1-16,-1-1-1 15,1 0-1-15,0 0-1 16,0 0-1-16,0 1 0 16,0 0 0-16,0 0 0 15,0 0-1-15,0 0-1 16,0 0 2-16,0 0-2 16,-1 0 1-16,2 0 0 15,0 0-1-15,0 0 0 16,0 0 1-16,0 0-2 15,7 0 1-15,4 0 1 16,-1 0-1-16,29 8 0 16,-26-4 1-16,-1 0-1 15,0 2 1-15,0-2 0 0,-1 4-1 16,-2 1 0-16,0 0 0 16,-2 6-1-16,0 1 1 15,-5 2 0-15,-3 3 1 16,-10-2 1-16,-6 1 0 15,-3 4 1-15,-2-1-2 16,0-4 1-16,1-4-1 0,6-5-1 16,2-4 1-16,6 0-2 15,4-3-2-15,3 0-2 16,6 0-2-16,-6-3 2 16,0 0 1-16,25 0 1 15,31 1 2-15,-26-3 0 16,2 0 2-16,-7 1 1 15,-2 1-1-15,-9 0 0 16,-3 3 0-16,-5-2-1 16,0 1-26-16,-4 0-106 15,2-2-58-15,-1 1-148 16,-3-1-71-16,0-1 267 16</inkml:trace>
  <inkml:trace contextRef="#ctx0" brushRef="#br0" timeOffset="120726.1">19992 14412 1189 0,'-2'-2'529'16,"1"-1"-261"-16,-3 1-8 15,3 2-58-15,1 0-30 16,0 0-41-16,0 8-10 0,-1 21-25 15,-4 45-18-15,0-32-28 16,6 0-11-16,4-9-16 16,-1-2-7-16,3-9-6 15,-2-4-2-15,-3-6-3 16,-2-1 1-16,0-7-5 16,0-3-10-16,2-2-79 15,-4 0-61-15,2-1-157 16,2-3-482-16,2-20 542 15</inkml:trace>
  <inkml:trace contextRef="#ctx0" brushRef="#br0" timeOffset="141741.79">13174 10373 416 0,'-1'-32'239'0,"0"30"-30"15,-1-2-8-15,-2 0-24 16,3 3-36-16,0 0-47 15,0 0-16-15,0 0-30 16,-2 0-10-16,-12-1-17 16,-4 1-7-16,-31 13-7 15,29 2-3-15,-7 5 1 16,6 2-3-16,1 5 1 0,0 2 1 16,-4 6 0-1,1 3-1-15,-3 10-2 0,-1 0-1 16,8 6-3-16,1 2 2 15,6-2 5-15,5 3 3 16,6-2 5-16,2-1-1 16,7-2-2-16,5 2-2 15,10 0-3-15,5-3-2 0,4-4-1 16,1-2-1-16,0-10 1 16,2-4 0-16,7-8-1 15,3-9 0-15,5-10-1 16,5-4-1-16,0-12-3 15,4-6 2-15,-2-8-1 16,-5-5 2-16,-9-4 3 16,-18 2 2-1,-12 16 2-15,1 2 0 0,28-58 3 16,-3-2 5-16,-9-6 16 16,-19 26 9-16,-13 2 18 15,-6 1 6-15,-15 0-2 16,-8 3-7-16,-4 1-13 15,1-2-11-15,-4 6-7 16,4 3-2-16,10 19 1 16,12 12 2-16,1 0-3 15,-39-25-3-15,10 12-8 0,1 5-6 16,16 17-9-16,2 2-3 16,4 3-7-16,0 5-6 15,4 5-48-15,3-1-35 16,4 2-121-16,-1-2-109 15,7 2 213-15</inkml:trace>
  <inkml:trace contextRef="#ctx0" brushRef="#br0" timeOffset="142592.24">13257 12077 645 0,'-1'6'347'15,"-1"-4"-79"-15,2-1 5 16,-1-2-53-16,1 0-31 16,-1 0-41-16,1 0-16 15,-1 0-38-15,0 0-21 16,1-7-34-16,0-17-14 16,5-35-11-16,-4 20-1 0,-1-3 3 15,-1-3 1-15,-8 0 4 16,-1 3 2-16,1 7-2 15,-2 7 2-15,4 13 2 16,-1 3-1-16,2 7-4 16,0 3-6-16,3 2-13 15,2 2-3-15,1-1-9 16,0 0-6-16,0 0-35 16,0 0-28-16,0 0-77 15,0 0-52-15,0 0-142 16,0 0 215-16</inkml:trace>
  <inkml:trace contextRef="#ctx0" brushRef="#br0" timeOffset="143025.99">13114 11784 607 0,'-16'-4'331'16,"8"2"10"-16,1 0-106 15,5-1-37-15,2 0-28 16,0 2-82-16,0 0-32 0,0 0-33 16,1-5-5-16,6-12-9 15,17-27-1-15,-10 29 0 16,-1-2 1-16,3 6 9 16,0 1 3-16,0-1 8 15,3 5 5-15,-4 2 10 16,2-2 5-16,-4 7-1 15,-3 0-1-15,-1 1-8 16,-1 2-3-16,1 3-5 16,-2 3-2-16,2 4-1 15,0 3-1-15,-1 0 0 16,3 0-3-16,-5-4-8 16,1 0-4-16,-2-4-6 15,0 0-5-15,0-4-65 16,1-1-43-16,-4 1-87 15,1-4-56-15,-3 0-112 16,0 0 224-16</inkml:trace>
  <inkml:trace contextRef="#ctx0" brushRef="#br0" timeOffset="144037.73">13097 12558 1130 0,'-6'-9'468'16,"1"2"-239"-16,2 1-10 0,2 5 4 16,0 2-33-1,0-1-81-15,0 0-26 0,0 0-33 16,0 20-9-16,-2 42-5 16,4-24-4-16,2-1-11 15,-1 0-5-15,3-3-7 16,2-2-1-16,-3-8-4 15,0-1-1-15,1-7-3 16,-3-5-30-16,1-2-96 16,2-4-58-16,0-7-163 15,4-2-124-15,5-12 308 16</inkml:trace>
  <inkml:trace contextRef="#ctx0" brushRef="#br0" timeOffset="144442.68">13331 12590 1087 0,'4'-3'474'0,"-4"4"-222"0,0 4-70 16,-1-5-35-16,-1 6-49 16,-4 22-60-16,-3 38-14 15,12-31-12-15,4 0-2 16,6-6-5-16,6-9 1 15,3 0 0-15,4-5 1 0,-2-7 0 16,-2-4-1-16,-2-7-1 16,-7-8 2-16,2-5 0 15,-3-3 2-15,0 0 2 16,0-3 1-16,-8 1 7 16,-4 1 4-16,-7-2 5 15,-2 1 1-15,1 4-5 16,-3 0-5-16,-1 7-9 15,-4 0-3-15,5 6-17 16,-2 3-21-16,4 3-57 16,4 6-41-16,-4-1-129 15,5 0-117-15,5 5 241 16</inkml:trace>
  <inkml:trace contextRef="#ctx0" brushRef="#br0" timeOffset="145255.56">13312 12661 448 0,'-1'-1'254'16,"0"0"-84"-16,0 0 1 16,0 0-4-16,-1 0-34 15,1 0-10-15,0 0-3 16,0 0-2-16,0-1-12 16,0 1-9-16,0 0-23 15,0 0-12-15,0 0-22 16,1 0-8-16,0 0-11 15,3-6-4-15,2 4-4 16,10 0-1-16,28-27-2 16,-23 30-1-16,0 0-2 15,-9 1-1-15,1 0 0 16,4 3 0-16,0 0-1 0,-4-3 1 16,-9 2-3-16,2 2 2 15,-2 0-7-15,-1 6-21 16,2 1-88-16,-3-1-81 15,9 3 114-15</inkml:trace>
  <inkml:trace contextRef="#ctx0" brushRef="#br0" timeOffset="-199719.11">21992 11343 622 0,'-5'1'377'16,"6"1"7"-16,2 1-181 0,-3-3 1 15,0 0-34-15,5 1-24 16,12 4-38-16,28 7-13 16,-22-11-24-16,-1-1-12 15,-1 0-20-15,-4 0-8 16,-1 0-13-16,-5 0-4 15,-4 2-7-15,0 1-4 16,-5 0-45-16,0-2-41 0,-2-1-135 16,-1 0-134-16,0 0 222 15</inkml:trace>
  <inkml:trace contextRef="#ctx0" brushRef="#br0" timeOffset="-198935.33">22059 11259 696 0,'-33'-12'359'0,"30"8"-81"16,0 2-40-16,1-1-43 16,0 2-34-16,1 0-50 15,1 0-17-15,0 0-23 16,0-1-9-16,0 1-17 16,0 0-7-16,16-2-11 15,30-5-5-15,-22 9-7 16,1 4-4-16,0-4-3 15,-1-1-1-15,-5 0-2 16,-4-1 0-16,-5 0 0 16,-5 1 3-16,-5 0-13 15,-4-1-19-15,3 1-73 16,0-1-58-16,0-1-280 16,-9 2 282-16</inkml:trace>
  <inkml:trace contextRef="#ctx0" brushRef="#br0" timeOffset="-198291.11">22586 11369 802 0,'-3'-2'427'16,"-1"0"-147"-16,3 0-44 15,0 0-25-15,0 0-62 16,0 1-24-16,0 0-31 16,0 0-9-16,0 0-14 15,-1 1-7-15,0 4-14 16,-2 23-9-16,2 33-18 15,3-27-5-15,2-4-10 16,4 1-2-16,-2-11-2 16,3 0-4-16,-2-6-5 0,-2-4-41 15,0-2-107-15,0-7-69 16,4-8-300-16,1-5 331 16</inkml:trace>
  <inkml:trace contextRef="#ctx0" brushRef="#br0" timeOffset="-197915.03">22689 11377 969 0,'5'1'443'0,"2"1"-208"16,0 3-21-16,4-1-68 16,-1 2-40-16,7 1-45 15,0 0-17-15,0-1-19 16,2 2-5-16,-2-1-10 15,0 0-3-15,-5 5-1 16,3 3-1-16,-10 2 2 16,-5 3 2-16,2-1 2 15,-8 2 2-15,-1 0 2 16,0-5 0-16,-6-2-1 16,1-3 1-16,-2-9-1 15,1 3 4-15,4-1 8 16,4-4 1-16,5 0-3 15,4-2-5-15,-4 1-7 0,2 0 1 16,22 0 10-16,29 0 5 16,-30-1 9-16,-4 0 1 15,-5-3-6-15,-4 2-6 16,1-2-10-16,-3 1-43 16,-5 2-149-16,-3-1-410 0,-3-7 384 15</inkml:trace>
  <inkml:trace contextRef="#ctx0" brushRef="#br0" timeOffset="-193711.86">23201 11422 527 0,'1'0'319'16,"3"0"-74"-16,-1 0-41 15,-3 0-34-15,0 0-48 16,0 0-16-16,2 0-18 16,-1 0-6-16,1 0-3 0,-2 0 3 15,0 0 6-15,0 0-2 16,0 0-16-16,-1 12-12 16,-6 8-25-16,-23 32-8 15,12-32-10-15,6 4-4 16,4-5-6-16,2-2-1 15,3 1-3-15,0-8 0 16,0-3-8-16,1-4-27 16,2-1-70-16,0-1-59 15,0-2-198-15,0-1 228 0</inkml:trace>
  <inkml:trace contextRef="#ctx0" brushRef="#br0" timeOffset="-193464.36">23083 11428 873 0,'-6'4'398'0,"6"-3"-160"15,0 1-40-15,0-2-15 16,0 0-28-16,0 0-33 16,3 3-15-16,10 13-26 15,26 29-13-15,-27-31-25 16,1 2-10-16,3-2-15 15,-1-4-5-15,-1 5-5 16,0-3-3-16,-5-3-2 16,-1 5-14-16,-3-8-91 0,1 2-76 15,-3 1 105-15</inkml:trace>
  <inkml:trace contextRef="#ctx0" brushRef="#br0" timeOffset="-192855.97">23412 11427 753 0,'0'0'364'0,"0"-2"-71"15,6-1-79-15,-6 2-26 16,0 0-34-16,0 0-75 16,-1 0-20-16,1 1-23 15,0 0-4-15,0 0-10 16,6 1-3-16,5 1-7 16,-4-1-2-16,0 1-2 0,-1 1-1 15,-3 0 1-15,-2-2 2 16,6 10 2-16,-4 0 0 15,-2 29-1-15,-10-26-2 16,-1-1-2-16,5 2-1 16,-2-7-3-16,1-1 0 15,0-2-2-15,-1 0-1 16,5-3-4-16,2 2 0 16,3 2-1-16,2-3 1 0,4 4 6 15,-1-2 4-15,4 0 12 16,4-1 8-16,-2 1 12 15,-2 1 5-15,-5 1 5 16,-1-2-2-16,-4 4-4 16,-2-3 1-16,-4 5 2 15,-5-1 0-15,-3-3-6 16,1 0-5-16,1-3-13 16,0 0-4-16,3 0-7 15,-2-3-3-15,3-1-3 16,2 2-2-16,1-2-5 15,2 0-13-15,-1 0-59 16,1 0-39-16,0 0-104 16,0-2-70-16,1 1 184 15</inkml:trace>
  <inkml:trace contextRef="#ctx0" brushRef="#br0" timeOffset="-187993.54">19793 15056 491 0,'0'-1'270'0,"2"-1"-27"15,-1 0-31-15,1 0-31 16,1-1-21-16,-3 2-40 16,0 0-10-16,3-1-7 15,-1 1-3-15,2-1-12 16,-2 2-8-16,2 5-25 16,6 18-12-16,4 29-20 15,-12-26-6-15,-2-5-8 16,7-1-2-16,-4-5-3 15,0-2 3-15,5-7-92 16,-8-4-85-16,2-7 107 16</inkml:trace>
  <inkml:trace contextRef="#ctx0" brushRef="#br0" timeOffset="-187726.21">19973 14972 960 0,'-8'-3'423'16,"3"10"-166"-16,4 2-45 16,-1 2-47-16,0 2-16 0,2 4-67 15,1 4-23-15,1 5-26 16,-2 4-4-16,0-3-9 16,0 0-4-16,0-9-7 15,5 1-1-15,1-5-3 16,-6-8-1-1,0 0-6-15,0 3-16 0,1-4-48 16,-3-3-37-16,-1-2-115 16,3-1-83-16,0 0 190 15</inkml:trace>
  <inkml:trace contextRef="#ctx0" brushRef="#br0" timeOffset="-186486.88">19584 15474 698 0,'-33'-8'328'15,"28"8"-114"-15,2 0-21 16,2 0-27-16,1 0-26 16,0 0-41-16,0 0-14 15,0 0-19-15,0 0-10 16,0 0-19-16,0 0-11 0,0 0-12 16,14 4-4-16,5 1-4 15,29 9-1-15,-22-9-2 16,2 0 1-16,-2-1-2 15,-1-2 1-15,-4-1-1 16,-2 0 2-16,-6 1 1 16,0 1 1-16,-8-1 1 15,1 0 2-15,-4-2 0 16,-2 0 0-16,0 0 0 16,0 0 1-16,0 0 5 15,0 0 1-15,0 0 6 16,0 0 3-16,0 0 4 15,0 0 0-15,0 5 0 16,-1 10-2-16,-4 35-3 16,2-25-1-16,4 7-2 0,1-1-3 15,3 1-5 1,1-2-1-16,0-7-4 0,-1-2-2 16,0-6 0-16,-1-3-3 15,0-5-1-15,2-2-1 16,-4-5-4-16,-2 0-4 15,0-2-58-15,0 1-39 16,0 0-102-16,0 0-86 0,3-6 188 16</inkml:trace>
  <inkml:trace contextRef="#ctx0" brushRef="#br0" timeOffset="-185938.84">20130 15585 574 0,'-1'0'353'0,"0"0"48"16,0 0-130-16,0 0-76 16,-1 0-13-16,1 0-72 15,-5 6-32-15,-7 11-42 16,-26 30-8-16,29-22-11 15,-2-5-4-15,4-2-6 16,0 0-4-16,4-6-3 16,4 4-2-16,3-7-26 15,-1-1-31-15,-1-6-77 16,0-2-49-16,0 0-202 16,-1-1 247-16</inkml:trace>
  <inkml:trace contextRef="#ctx0" brushRef="#br0" timeOffset="-185706.39">19954 15596 943 0,'-3'3'430'0,"6"-1"-178"16,1 2-82-16,-4-4-3 16,0 0-35-16,0 0-26 0,10 6-41 15,7 4-10-15,26 18-15 16,-24-16-8-16,-6 0-12 15,0 5-6-15,-1-4-6 16,-3 1-2-16,2 0-3 16,-1-4-35-16,1-2-105 15,-2-3-78-15,2-4 119 16</inkml:trace>
  <inkml:trace contextRef="#ctx0" brushRef="#br0" timeOffset="-185162.11">20265 15546 975 0,'3'-1'444'0,"2"-1"-210"15,2 0-88-15,4 2-8 16,4 3-60-16,-2 0-27 15,6 3-29-15,-7-1-6 16,2 0-9-16,-1 1 0 0,-3 0-1 16,1-1-1-16,-6 2 5 15,-2 1 3-15,-4 1 8 16,-9 1 0-16,-5 1 1 16,-2-1-4-16,-1 0-6 15,4-1-1-15,5-2-7 16,2 1-4-16,7-5-5 15,0 1-2-15,7-2 2 16,-7-2 4-16,0 0 5 16,13 3 2-16,4 1 6 15,25 8 4-15,-30-5 14 16,0 0 3-16,-2 1 19 16,-2 3 5-16,-5-4 4 15,-3 3 6-15,-6-3-7 16,1-1-5-1,-1-1-12-15,-9 6-9 0,-6 1-17 16,4-2-6-16,2-5-11 0,6-2-4 16,6-2-17-16,-3-3-17 15,1-3-52-15,4 1-37 16,0-6-127-16,3 1-101 16,1-8 226-16</inkml:trace>
  <inkml:trace contextRef="#ctx0" brushRef="#br0" timeOffset="-174918.61">20762 13880 425 0,'0'0'236'0,"0"2"-40"15,0 0-13-15,0-2-32 16,0 0-12-16,0 0-17 16,0 0-8-16,0 0-18 15,0 1-5-15,3 6-11 0,-2-4-4 16,1 2-6-16,-1-1-5 15,-1-3-5-15,1 3-4 16,1 1-7-16,-2-3-2 16,2 4-4-16,-2-4-3 15,0-2-3-15,0 2-5 16,0-2-7-16,0 0-1 16,0 0 1-16,0 0 0 15,0 0-1-15,0 0-4 0,0-1-7 16,1-2-3-16,10-27-3 15,1-27 1-15,-12 24-1 16,-6-2 0 0,3 7 1-16,-2 4 1 0,0 4 1 15,2 3 2-15,1 2-1 16,2 1-1-16,-1 0-2 16,1 1-1-16,0-3-2 15,-1 2-1-15,1 4 0 16,0-1 1-16,-3 2-1 15,3 5 0-15,0 1 1 16,-1 2 0-16,1 1-1 16,0 0 0-16,-1 0 0 15,0 0-2-15,0 0-4 16,0 0-7-16,0 0-32 16,0 0-28-16,0 0-109 15,-1 0-83-15,1 0 161 0</inkml:trace>
  <inkml:trace contextRef="#ctx0" brushRef="#br0" timeOffset="-174441.91">20661 13645 857 0,'-29'-3'370'0,"29"1"-204"16,0 1-14-16,0-3-30 15,0 3-32-15,0-1-28 16,0 1-2-16,0 0-2 16,4-10-5-16,-1 1-16 15,20-28-3-15,-14 28-10 16,2 0-5-16,0 1-4 15,1 1-3-15,-1 2-3 16,0 2 2-16,-3 1 1 16,0-2 4-16,-2 2 4 15,-1-1 3-15,2 4 5 0,1 1 2 16,1 4 14-16,4 7 6 16,-3-1 14-16,0 0 3 15,0 4-5-15,-1-1-6 16,3 2-13-16,-6 1-4 15,5-2-9-15,0-1-5 16,-2-4-8-16,5 1-4 16,-10-6-6-16,0-1-3 0,-4-2-24 15,3-2-39-15,-4 0-91 16,1-1-59-16,0 1 122 16</inkml:trace>
  <inkml:trace contextRef="#ctx0" brushRef="#br0" timeOffset="-172751.3">20934 14414 758 0,'-2'0'386'0,"1"0"-127"16,0 0-83-1,0 0-13 1,0 0-59-16,1 0-26 0,0 0-17 0,0 0-1 15,0 0-4-15,2-1-6 16,3-2-7-16,1-4-1 0,2-8 6 16,12-28 4-16,-26 27 2 15,-3 1-2-15,3 0-11 16,-11 3-8-16,5 6-10 16,3 1-3-16,-10 6-5 15,2 5-3-15,1 6 0 16,-5 1 0-16,11 6-4 15,7-2-1-15,3-4-5 16,4 3-1-16,5-9-1 16,1 1 1-16,5 1 0 15,0-6-1-15,0 5 1 16,0-1 1-16,2 2-1 16,-6-5 1-16,-3 1 2 15,6 0 1-15,-6 3 8 16,4 2 8-16,-5 7 20 0,-4 2 9 15,-1 7 15-15,0 4 0 16,4 2-12-16,-7-2-7 16,3 0-17-16,1-4-6 15,-1-4-6-15,-2-6-3 16,-2-5-5-16,2-2-2 16,-2-5-5-16,6 2-1 15,-9-6-23-15,2 0-28 16,1 0-55-16,1-1-35 0,1 0-88 15,0 0-52-15,0 0 179 16</inkml:trace>
  <inkml:trace contextRef="#ctx0" brushRef="#br0" timeOffset="-170185.47">21900 13809 420 0,'3'35'250'0,"-8"-31"9"0,5 3-49 16,3-1-26-16,-3-5-25 16,5 2-43-16,-5-3-12 15,-1-1-9-15,0 1-1 16,0 0-7-16,-1 0-6 16,1 0-13-16,1 0-7 15,0-2-12-15,0 1-3 0,0 0-1 16,0-2 0-16,-1-20 3 15,-5-30-1-15,2 24-4 16,2-3-3 0,-8-2-10-16,1-3-5 0,-2 5-5 15,0 3-4-15,4 7 0 16,-2 5 1-16,5 7 2 16,-2-1 2-16,3 7 0 15,0-1-3-15,0 0-5 16,3 6-3-16,-3-2-8 15,3 1-2-15,0 0 0 16,0 0-3-16,0 0-1 16,0 0-3-16,0 0-32 15,0 0-34-15,0 0-86 16,0 0-53-16,0 0-104 16,0 0-72-16,0 0 252 15</inkml:trace>
  <inkml:trace contextRef="#ctx0" brushRef="#br0" timeOffset="-169735.92">21736 13584 656 0,'-8'2'369'16,"2"1"-59"-16,2-2-100 15,-2 0 0-15,5-1-64 16,0 0-38-16,0 0-50 16,0-1-14-16,0 0-13 15,-1 0-5-15,2-5-10 16,7-11-5-16,18-27-6 16,-12 28 0-16,-1 1-1 15,0 5 1-15,-2 0 6 16,-2 2 7-16,-4 5 13 15,2-3 6-15,0 8-1 16,6 1-3-16,4 6-11 16,4 4-2-16,-7 0 4 15,4 5 2-15,-2-3 9 0,-9 3 4 16,9-1 1 0,-8-1-1-16,-3 0-9 0,6-2-6 15,-1-3-9-15,0 1-4 16,-4-5-5-16,1-2-2 15,-6-1-53-15,-2-3-43 16,5-1-103-16,-3 0-78 0,0 0 172 16</inkml:trace>
  <inkml:trace contextRef="#ctx0" brushRef="#br0" timeOffset="-162254.41">21917 14288 678 0,'-1'0'374'15,"0"0"-16"-15,0 0-79 16,-1 0-49-16,1 0-23 15,0 0-62-15,0 0-20 16,-3 16-24-16,0 11-7 31,3-13-12-31,0 0-10 0,7 24-16 0,5 3-7 0,-4 0-19 16,-3-6-7-16,-4-3-10 16,1-3-3-16,0-1-4 15,4-8-2-15,0-9-33 16,-6-4-44-16,6-7-115 15,-5-5-81-15,1-9 161 16</inkml:trace>
  <inkml:trace contextRef="#ctx0" brushRef="#br0" timeOffset="-161824.28">22038 14350 907 0,'0'3'445'0,"0"-3"-157"16,5 1-118-16,-5-1-4 15,0 0-62-15,1 0-24 16,17 4-30-16,32 15-8 16,-31-12-10-16,0-1-6 15,-1 3-7-15,-4 0-1 16,-3 5 1-16,-3 0 7 0,-5 3 5 15,-3 0 2-15,-7 4-1 16,-1 2-7-16,0 0-8 16,-2 0-2-16,3-6 7 15,-1-3 5-15,0-4 12 16,2-1 3-16,0-4-3 16,3 0-6-16,3-4-12 15,4 0-6-15,8-1-9 16,2 0-1-16,11 0 1 15,4-2 0-15,5-1 0 16,2-2 2-16,2 1 1 16,-7-1 1-16,-13 1-2 15,-1 1 2-15,-14 0-103 16,-2 2-78-16,-1 4 105 16</inkml:trace>
  <inkml:trace contextRef="#ctx0" brushRef="#br0" timeOffset="-157977.73">23751 13607 516 0,'15'-49'288'0,"-15"41"-12"16,1 3-41-16,-1-1-9 16,0 3-22-16,0 2-46 15,0 0-17-15,0 1-22 16,-1 0-11-16,0 15-21 16,-3 43-13-16,0-16-26 15,3 4-14-15,3 1-20 16,6-4-5-16,6-8-7 15,2-4-4-15,2-10-20 16,-6-5-27-16,3-10-108 16,-3-3-86-16,0-9 147 15</inkml:trace>
  <inkml:trace contextRef="#ctx0" brushRef="#br0" timeOffset="-157770.92">23620 13695 1136 0,'-5'0'508'0,"-2"0"-257"15,7 1-96-15,2 0-12 0,-2-1-77 16,0 0-34-16,14 2-20 16,11 2-3-16,38 3-5 15,-27-5-18-15,7 0-141 16,4-1-135-16,7-1 176 15</inkml:trace>
  <inkml:trace contextRef="#ctx0" brushRef="#br0" timeOffset="-157426.61">24033 13689 1046 0,'-10'3'460'0,"1"0"-204"15,4-1-53-15,-2 9-34 16,-18 34-42-16,28-29-66 16,2 2-25-16,5-3-21 15,2-4-3-15,9-3-5 0,-5-4-3 16,4-2 0-16,1-3 0 16,-4-5 0-16,-1 0-1 15,-4-8 0-15,-4-1 1 16,-3-1 6-16,-4-2 5 15,-3 1 7-15,-5 1 4 16,-4 1 1-16,-4 1-2 0,-2 7-9 16,0 1-8-16,-1 7-17 15,1 3-26-15,5 4-53 16,3 2-31-16,7-1-97 16,1 1-60-16,4-2 178 15</inkml:trace>
  <inkml:trace contextRef="#ctx0" brushRef="#br0" timeOffset="-157152.37">24317 13503 1155 0,'0'12'508'0,"-5"16"-271"15,-1 9-37-15,-6 11-72 16,2 5-47-16,6 1-50 0,5-2-13 16,9-13-15-16,2-6-3 15,5-10-8-15,0-5-8 16,0-5-63-16,-2-3-56 16,-1-9-216-16,-7-5 219 15</inkml:trace>
  <inkml:trace contextRef="#ctx0" brushRef="#br0" timeOffset="-156989.81">24204 13688 826 0,'-12'-3'416'0,"5"3"-88"16,4-1-86-16,5 2-67 16,-2-1-31-16,0 0-72 15,8 1-19-15,13 4-23 16,32 5-9-16,-24-6-12 15,2 0-1-15,4-3-102 16,-4 0-88-16,9 3 114 16</inkml:trace>
  <inkml:trace contextRef="#ctx0" brushRef="#br0" timeOffset="-156554.03">24651 13776 971 0,'-13'0'443'16,"1"-8"-171"-16,-2 1-61 16,1-3-42-16,-1-1-38 15,0 3-63-15,-3-1-14 16,4 6-17-16,0 2-3 16,4 3-11-16,4 6-8 0,2 7-7 15,-2 4-2-15,3 4 1 16,1-2-2-16,1-4-3 15,7 0-1-15,0-12-1 16,5-1-1-16,6-8 0 16,-2-8 0-16,4-3-1 15,0-6 0-15,-2 0 2 16,-1 2 0-16,-3 5 2 16,-3 4 2-16,-6 8 2 15,1 2 2-15,-4 9 10 16,1 2 7-16,2 6 8 15,-2 2 1-15,4-2-8 16,-1 1-5-16,3-7-10 16,0-2-4-16,-2-3-7 15,1-1-32-15,-3-5-105 16,0-3-91-16,0-7 130 0</inkml:trace>
  <inkml:trace contextRef="#ctx0" brushRef="#br0" timeOffset="-156323.27">24871 13490 870 0,'9'6'531'0,"-8"9"35"16,0-7-335-16,0-1-14 0,-1 36-63 15,2 6-44-15,-1 13-50 16,6-18-18-16,-1-2-22 15,1-1-8-15,2-12-8 16,-7-4-3-16,1-9-17 16,0-7-30-16,-1-4-84 15,3-2-50-15,-4-8-207 16,3-4 243-16</inkml:trace>
  <inkml:trace contextRef="#ctx0" brushRef="#br0" timeOffset="-155268.99">25279 13681 1045 0,'-1'-1'494'0,"0"-1"-221"15,0 1-66-15,0 0-12 16,0 0-62-16,0 0-29 16,0 0-54-16,0 0-18 0,-1 0-21 15,2 0-5-15,15 0-3 16,13-2 0-16,25 0-2 16,-37 0-1-16,-2 0-4 15,1 1-35-15,0 2-103 16,-7 0-87-16,0 3 130 15</inkml:trace>
  <inkml:trace contextRef="#ctx0" brushRef="#br0" timeOffset="-155052.87">25258 13780 575 0,'3'9'360'0,"0"-8"41"16,2 0-126-16,7-1-57 15,2-1-22-15,6-1-60 16,-1 0-23-16,5-3-41 0,-4 1-14 16,-5 2-26-16,7 0-9 15,-13-1-9-15,2 3-35 16,-1 0-143-16,-6-2-92 16,18 0 142-16</inkml:trace>
  <inkml:trace contextRef="#ctx0" brushRef="#br0" timeOffset="-153157.45">25964 13536 306 0,'-7'-41'299'0,"11"33"42"16,1 5-40-16,-4 3-27 16,-1 1-55-16,0-1-21 15,-1 0-38-15,0 0-18 32,0 0-39-32,0 0-17 0,-7 14-32 0,-25 35-12 0,21-17-18 15,9-6-6-15,-1 0-5 16,8 3-3-16,7-4-2 15,1-5-3-15,18-6-1 16,6-2 0-16,8-4-1 16,2-2 0-16,-2-2 0 15,-2-1-1-15,-4-3-2 16,-2 0 1-16,-10-2-51 16,-7-3-54-16,-11 1-154 15,-4 1-158-15,-5-6 261 16</inkml:trace>
  <inkml:trace contextRef="#ctx0" brushRef="#br0" timeOffset="-152951.49">26187 13585 657 0,'-4'-5'364'0,"2"2"-48"0,2 2-37 16,0 1-40-16,0 0-21 15,0 0-37-15,4 15-15 16,2 45-39-16,-10-23-27 15,-2 5-47-15,2-2-16 16,3-1-24-16,2-7-11 16,5-13-82-16,3 0-64 15,1-25-194 1,-5 4 201-16</inkml:trace>
  <inkml:trace contextRef="#ctx0" brushRef="#br0" timeOffset="-152587.02">26420 13626 1118 0,'6'0'523'16,"2"1"-261"-16,3 2-75 16,1 2-23-16,2 2-75 15,2 3-21-15,6 3-27 16,-2 2-8-16,0 2-11 15,-1 3-5-15,-9 5-6 16,-8 3 1-16,-6 2 1 16,-4 2 2-16,-4-7 0 15,1-6 2-15,2-2 9 0,2-6 8 16,0-6 21-16,3 5 7 16,0-11 3-16,1 1-8 15,3-1-23-15,0 0-9 16,0 1-14-16,15-1-4 15,45-1 0-15,-30-6-1 16,4 2-2-16,1-2-1 16,-4-1-41-16,-3-1-69 0,-5-1-645 15,-14-11 529-15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5:46:22.212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8301 6789 229 0,'0'0'177'0,"0"0"39"15,0 0-12-15,-2 0-22 16,2 0-7-16,0 0-14 16,0 0-10-16,0 0-24 15,0 0-11-15,0 0-23 16,0 0-8-16,0 0-17 15,0 0-7-15,0 0-6 16,0 0-3-16,0 0 0 16,0 0 0-16,0 0-3 0,0 0-3 15,0 0-9-15,0 0-7 16,0 0-12-16,0 0-6 16,0 0-4-16,0 0-2 15,0 0-1-15,0 0-1 16,0 0 2-16,0 0-1 15,0 0 3-15,0 0 0 0,0 0 1 16,0 0 1-16,0 0 1 16,3 2 1-16,-1-1-1 15,2 0-1-15,1 0-4 16,-2 0 0-16,1 0-1 16,-4-1-1-16,1 0 3 15,-1 0 1-15,0 0 1 16,0 0 1-16,0 0-2 15,0 0 0-15,4 1-3 16,-2-1-1-16,2 1 0 16,2 0-1-16,-2 0 0 15,1 0-1-15,0-1 0 16,3 2 0-16,-1-1 0 16,4 1 0-16,0 0 0 15,25 7-1-15,-26-7 0 16,-1-1 0-16,1 0 1 15,0 0-1-15,-3 0 1 0,0 0-1 16,-3 1 0-16,5-2 0 16,2 1 0-16,-2-1-1 15,-2 0 0-15,1-3 1 16,1 3 0-16,3 0 1 16,-1-1-1-16,-4 2 1 15,-2 1-1-15,-1-2 0 0,2 0 0 16,0 0 1-16,2-3-1 15,0 3 0-15,1-1 0 16,-2-1 0-16,2 1 0 16,-1 1 1-16,1-1-1 15,0 1 1-15,-1 0 1 16,1 0-1-16,-1 0 1 16,1 0-1-16,0 0 1 15,1 0-1-15,0 0 0 16,3 1 0-16,1-1 0 15,0 0 0-15,-2-1-1 16,1-1 1-16,-1 2 0 16,1 0 1-16,3-1 1 15,0 1-1-15,-2 0 1 16,2-1-2-16,-2 1 2 16,0-2-2-16,3 0-1 0,-1 1 0 15,-2 1 0-15,-6-2 1 16,3 2 0-16,-1 0 1 15,3 1-1-15,7 0 0 16,-5-1 1-16,-2 0-1 16,2 2 0-16,2-2 0 15,-1 0 0-15,2 0-1 16,-2-1 1-16,-1 0-1 16,1 1 1-16,-1 0 0 0,-2-1 1 15,4 1 0-15,-2 0 1 16,1 0 1-16,2 2 0 15,-2-2 0-15,3 2-1 16,0 0 0-16,0-1-1 16,2 0 0-16,1 0 0 15,2 0 0-15,-1 0 0 16,-2 1 0-16,-2 1 1 16,-2 0-1-16,-2-1 0 15,2 0 0-15,4-1 0 16,-3-1 0-16,2 0 1 15,-1 0 0-15,-4-2 2 16,1 2 0-16,0 1 1 16,0-1 1-16,-2 1-1 15,-1 2 1-15,3-3-1 16,-4 0-2-16,2 3 0 0,1-1-1 16,2 0-1-16,1 1 0 15,0-3 0-15,0-2 0 16,3 0 1-16,0 1 0 15,-1 0-1-15,1-2 1 16,-2 5-1-16,-3-2 1 16,1 0 1-16,-5 0-1 15,5 0 0-15,-3 0 0 0,-5 3-1 16,4-3 0-16,-9 0 1 16,8 0-2-16,6 0 2 15,-5-1-1-15,1 0 1 16,-1-2 0-16,-1 1 0 15,1 2 1-15,3 0 0 16,-3 1-1-16,-3-1 1 16,1-1 0-16,-3 0 3 15,0-3 2-15,1 4 5 16,0-1 1-16,-2 0-2 16,2 0-1-16,-2-1-2 15,-2 2-3-15,-1 0 0 16,0 0 0-16,-4-1-2 15,0 0 2-15,0 0-1 0,0 0 0 16,0 1 1-16,0 0-1 16,0 0 0-16,0 0 1 15,0 0-7-15,-1 0-48 16,0 0-144-16,-6 2 249 16</inkml:trace>
  <inkml:trace contextRef="#ctx0" brushRef="#br0" timeOffset="4588.35">10029 7180 359 0,'-5'0'272'15,"2"0"14"-15,2 0-57 16,-1 0-13-16,0 0-27 16,-1 0-15-16,-1 1-30 15,1-1-14-15,2 0-27 16,0 0-10-16,0 0-21 16,0 0-8-16,0 0-17 15,0 0-8-15,0 0-14 16,0 0-8-16,0 0-9 15,-1 0-1-15,2 0-3 16,0 0-1-16,0 0 1 16,11 3-1-16,12 1 0 15,28 1 1-15,-18-6-1 16,-5 2 0-16,8-1 1 0,3 0 0 16,6 2-1-16,8-2 0 15,-1 0 1-15,-2 0-1 16,-2-2 1-16,-6-1 1 15,1 0 4-15,2 1 3 16,-7-2 9-16,0 3 4 16,-5 1 7-16,-6 0 1 15,-1 0 4-15,-4 2 0 16,-5 0-3-16,-5 0-1 0,-6-1-4 16,-3-1-1-16,-3 0 4 15,-2 0 2-15,1 0-5 16,0 0-5-16,0 0-20 15,-11 4-29-15,-5 3-67 16,-27 9-35-16,27-11-85 16,3-3-42-16,1-1-141 15,3 1 243-15</inkml:trace>
  <inkml:trace contextRef="#ctx0" brushRef="#br0" timeOffset="6169.72">8833 7519 359 0,'0'-1'254'0,"0"-1"-16"15,-1 1-38-15,-1 0-23 16,1 0-28-16,0 0-11 16,0 0-16-16,0 0-10 15,0 0-14-15,0 0-8 16,0 0-14-16,0-1-5 15,0 1-10-15,0 0-4 16,-1 0-10-16,1 0-6 0,0 0-10 16,0 0-4-16,0 0 0 15,0 0 1-15,1 0 2 16,0 0 3-16,0-1-4 16,0 1 0-16,0 0-6 15,9-1-4-15,2 0-2 16,4-1-2-16,34-2-3 15,-31 4-1-15,6 1-2 16,-6 1-1-16,1-2 1 16,6 3 0-16,5-2 0 15,8 2-1-15,2-2-1 16,-1-4-1-16,-2-1 0 16,2-1 0-16,-2 5 3 15,2 0 1-15,-2 1 5 16,-7 2 3-16,0 1 1 15,-3 4 0-15,-11 0 0 16,5-4-1-16,-12-1 5 0,-4-3 4 16,0 1 4-16,-1 1 3 15,3-1-3-15,-5 0-2 16,2-1-6-16,-4 1-5 16,-1 0-4-16,0-1-2 15,0 0-4-15,0 0 0 0,0 1 3 16,0 0-11-16,0 0-112 15,-1 0-79-15,1 0 109 16</inkml:trace>
  <inkml:trace contextRef="#ctx0" brushRef="#br0" timeOffset="7809.02">9257 7124 370 0,'-40'6'257'0,"31"-5"62"0,0 1-67 16,2 0-18-16,0 1-25 15,1-1-50-15,1 2-18 16,1-2-30-16,3 2-13 16,-1-3-33-16,0-1-16 15,2 0-27-15,0 0-8 16,0 0-7-16,17 1 2 16,41 0 3-16,-23-2 4 15,13-1 6-15,4-1 3 0,-4 2 5 16,2 1 0-16,-10 1 4 15,-8 3 0-15,1 1 2 16,-8-2-1-16,-2 0-4 16,2 0 1-16,-9-2 2 15,-2 0 4-15,-5 0 0 16,-5-1 0-16,-1 0-5 16,-2 0-6-16,-1 0-6 15,0 0-1-15,0 0-3 16,-1-1-1-16,-1 0-44 15,1 0-57-15,-2 1-118 16,-10 0 119-16</inkml:trace>
  <inkml:trace contextRef="#ctx0" brushRef="#br0" timeOffset="9373.87">10105 6552 323 0,'-32'0'264'15,"25"2"12"-15,-3-2-61 16,3 3-22-16,-5 1-38 16,5-4-11-16,1 0-9 15,-1-2-11-15,4 5-19 16,4 0-10-16,-1-3-15 0,-1 0-10 16,1 0-14-1,-1 0-7-15,0 0-18 16,0 0-8-16,0 0-14 0,0 0-5 15,-1 0-4-15,2 0 1 16,0 0 0-16,0 0 2 16,18 5 1-16,21 2 1 15,-21-11 1-15,1 4 2 0,-1-1 1 16,2 2 1-16,2-2 1 16,1 2-1-16,1-1 0 15,2 2-1-15,3-2 0 16,0 0-1-16,9 1-1 15,3-1-1-15,-3 0-1 16,1-2 0-16,-3-3 1 16,2 4 1-16,3 0 2 15,3 1 2-15,1 0 8 16,-2-2 3-16,3 2 4 16,0 0 0-16,4-1-5 15,1 3-1-15,-6-2-5 16,1 0-1-16,0 4-1 15,-1-4-2-15,6 2 1 16,0 0 2-16,2-3 1 16,2 5 3-16,-3-4 1 0,-1 3 3 15,-11-2 3 1,0-2 2-16,-5-2 1 0,1-4-1 16,-2 3-5-16,-1 2-1 15,-5 2-4-15,-3 0-1 16,-6 0-2-16,-8-2 1 15,-4 1-2-15,-1 1-2 16,-4 0 0-16,1 0 0 16,-3 0-1-16,-1 0 1 0,0 0-29 15,0-2-33-15,0 1-81 16,-1 0-54-16,-11 0-136 16,0 3 198-16</inkml:trace>
  <inkml:trace contextRef="#ctx0" brushRef="#br0" timeOffset="11092.36">10588 7503 664 0,'-58'-2'394'16,"53"4"-89"-16,0-2-70 15,1-1-19-15,-1-2-67 16,-1-1-18-16,4-1-26 16,5 4-16-16,-4 1-31 15,1 0-14-15,0 0-22 16,0 0-5-16,0 0-5 0,15 2-1 15,34 3-1-15,-26-9 1 16,6 3 3 0,-2 1 3-16,0 0 7 0,2-1 1 15,-6 2 4-15,0-1 1 16,-7 0 3-16,-3 5 2 16,-6-5 3-16,-3 3 0 15,-3-3 12-15,-2 0 3 16,0 0-6-16,0 0-5 0,0 0-54 15,0 0-58-15,-13 0-137 16,-1 0-81-16,-25 5 168 16</inkml:trace>
  <inkml:trace contextRef="#ctx0" brushRef="#br0" timeOffset="12523.87">10669 6820 543 0,'-35'30'348'16,"30"-27"-69"-16,2-3-35 15,1 0-24-15,1 0-72 16,0 0-22-16,1 0-32 16,0 0-11-16,0 0-15 15,0 0-6-15,0 0-9 16,0 0-5-16,0 0-9 15,7-1-5-15,5 0-5 16,0 1-3-16,31 1-2 16,-25 0-1-16,0-1-3 15,0-2-1-15,3 1-4 16,-2 1-2-16,5-1-2 16,1 1-2-16,2 0-1 15,1 0-1-15,-5 1-1 16,3-1 0-16,1 0-2 0,-6-4 0 15,6 2-1-15,5 0 0 16,-3 1 1-16,11 0-1 16,7-3 0-16,0 4 1 15,11-2-1-15,0-1 1 16,0 3 2-16,-2-3 0 16,1-1 8-16,2 2 2 15,4 0 4-15,1-1 1 0,-1 3-2 16,-1 0-1-16,-5-1-1 15,-19 0-1 1,-18 1 2 0,-1 0 3-16,50-5 4 0,-2 0 3 0,-4-1 0 15,-26 1-1-15,-5-2-3 16,-2 3-2-16,-8-2-1 16,-2 2-2-16,-8 1-4 15,-1 1 2-15,-6-1-1 16,1 3 1-16,-3 0 3 15,-3 0-2-15,0 0-4 16,0 0-2-16,0 0-4 16,0 0-2-16,0 0-2 15,0 0-1-15,0 0 1 16,0 0 0-16,0 0 4 0,0 0-9 16,0 0-93-16,-1-1-66 15,-7 0-150-15,-15-4-413 16,-32-4 496-16</inkml:trace>
  <inkml:trace contextRef="#ctx0" brushRef="#br0" timeOffset="16256.35">11223 7189 463 0,'-3'-1'286'0,"-4"0"-7"16,-1 0-20-16,-2 1-49 15,0 0-26-15,-3 0-42 16,4 0-12-16,2 0-21 15,3 0-16-15,4 0-41 16,2 1-16-16,-2-1-28 16,0 0-6-16,17 1 2 15,38 6 3-15,-20-5 9 0,2 0 6 16,7 1 14-16,-4 0 5 16,-6-1 5-16,-3-2 0 15,-9-2 0-15,-2 1 0 16,-7 0 1-16,-4 0 1 15,-5 1 1-15,-4 0-1 16,0 0-2-16,-1 0-2 16,0 0-10-16,0 0-9 15,0 0-45-15,0 0-35 16,0-1-86-16,0 0-51 0,-1 1-188 16,1 0 240-16</inkml:trace>
  <inkml:trace contextRef="#ctx0" brushRef="#br0" timeOffset="17642.59">11788 7150 314 0,'-1'0'241'16,"0"0"23"-16,0 0-53 16,-1 0-11-16,1 0-19 15,0 0-15-15,-5 4-29 16,-1 0-13-16,1 0-22 16,-1-1-8-16,0 0-10 15,0 1-5-15,-2-2-13 16,0 0-7-16,0 0-14 15,1 0-6-15,2-1-7 16,2 0-2-16,2-1-5 16,1 0-6-16,-1 0-12 15,1 0-6-15,0 0-4 16,1 0 1-16,0 0 2 0,18 3 1 16,31 2 2-16,-22-6 2 15,2-1 7-15,0 1 4 16,3-3 9-16,-2 1 3 15,-4 0 3-15,-8 0-2 16,3 2 0-16,4-1-1 16,2 1 0-16,9 1-1 15,-2-2-2-15,-1-1-1 0,3 2-4 16,1-1-1-16,6 0-4 16,2 1-2-16,6 0-4 15,4-1 0-15,-5 1 1 16,-6 0 4-16,-2 0 4 15,-2 1 3-15,2 0 2 16,-10 1 0 0,-16-1-2-16,0 1-1 0,43-1 0 15,-5 0-1-15,-6-1 0 16,-17-2 0-16,-7 0-1 16,-4 0-1-16,-5 0-1 15,-1 2-2-15,-10-1 1 16,2 0-1-16,-7 1-2 15,0 1-2-15,0 0-3 16,1 0-2-16,0 0-2 16,0 0-1-16,0 0-1 0,0 0 1 15,0 0-14-15,0 0-35 16,-1 0-128-16,0 0-83 16,-9 4 147-16</inkml:trace>
  <inkml:trace contextRef="#ctx0" brushRef="#br0" timeOffset="18847.16">11463 7534 263 0,'-12'1'219'0,"-5"1"87"0,4 3-57 15,1-2-16-15,-1 0-30 16,3 0-50-16,0-1-11 15,5-2-23-15,1 0-14 16,4 2-33-16,0-2-17 16,0 0-22-16,0 0-8 15,8 1-1-15,14 1 1 16,23 0 2-16,-30-5 2 0,5 0 3 16,-5-1-1-16,8 3-1 15,6-1-2-15,3 0-2 16,5 1 1-16,0 0-2 15,-2 1 1-15,2 0-2 16,1 0 2-16,5-1 3 16,1 1 0-16,-1-1 1 15,-5-6-2-15,-3 3-4 16,1-6 1-16,2 2 5 16,3 5 3-16,-3-1 6 15,-3 3 2-15,-4 1-3 16,0-1-1-16,-4 0-6 15,-2 1-4-15,-4-3-5 16,0 0-1-16,-2 0-4 16,-2 2-1-16,-3 1 0 0,-6 0 0 15,1 0 1-15,4 0 0 16,-1 1-1-16,1-1-2 16,-9 0 0-16,0 0-1 15,-4 0-2-15,0-1 1 16,-2 1 0-16,1 0-4 15,0 0-37-15,0 0-33 16,0 0-64-16,0 0-31 16,0-1-22-16,0 0 2 15,0 1-8-15,-8 0 112 0</inkml:trace>
  <inkml:trace contextRef="#ctx0" brushRef="#br0" timeOffset="20977">11607 6273 492 0,'-1'0'264'0,"-3"0"-46"15,-5 1-16-15,1 0-22 16,1 0-13-16,1 0-21 16,3-1-10-16,-2 1-21 15,4-1-8-15,-5 2-21 16,5-2-10-16,0 0-25 16,-1 0-11-16,1 0-17 15,0 0-5-15,0 0 0 16,1 0 0-16,0 0 3 15,9 0-1-15,14 0-3 16,30 0-2-16,-27-1-4 16,2 0-2-16,4 0-1 15,3 0-1-15,7 0 1 16,0 1 0-16,2 0 4 16,0 1 1-16,3 1 4 0,7 1 0 15,5-2 2-15,2 1 0 16,6-2 0-16,-1-3 1 15,-1 0 2-15,0-1 3 16,-4 0 2-16,1 1 0 16,-4-1-1-16,4 2-2 15,0-1-2-15,3 3 0 0,-4 0 1 16,-3 0-1-16,-13 1-2 16,2 2-1-16,-2-3-2 15,-2 0 0-15,2-1 3 16,-9-3 0-16,-5 1 1 15,-6-1 0-15,-7 0-2 16,-3 0-3-16,-11 2 6 16,-3 0 7-16,-10 0-66 15,-5 1-60-15,-10-1-180 16,-4 1-161-16,2 4 274 16</inkml:trace>
  <inkml:trace contextRef="#ctx0" brushRef="#br0" timeOffset="22293.56">9486 6176 445 0,'-10'1'277'0,"5"3"-18"0,-4-1-22 16,-1 2-52-16,1-1-26 15,2-1-34-15,0 1-10 16,5-1-14-16,2-2-7 16,0 0-10-16,0-1-6 15,-1 0-17-15,0 0-4 16,1 0-11-16,0 0-5 0,0 0-5 16,0 0-3-16,0 0-2 15,0 0-2-15,0 0-7 16,0 0-3-16,0 0-8 15,0 0-4-15,0 0-1 16,0 0-1-16,12 6-1 16,-4-2 1-16,37 12-2 15,-27-15 0-15,10-1-1 16,8 0 1-16,9-2 0 16,-2-1 0-16,4-2 2 15,1 1 1-15,0 0 1 16,0 0 1-16,-4 1 0 15,-5-1-1-15,-4 1-1 16,5 0 0-16,0-1-2 16,4 4 1-16,1-4 0 15,-8 2 0-15,1 2 4 16,-3 0 6-16,-1 4 7 0,-1-1 4 16,-1-1-2-16,0 1-3 15,-12-1-5-15,-6 1-2 16,-6-3 1-16,-2 1 5 15,-3 0 18-15,0 0 7 16,-4-1 10-16,0 0-2 16,0 0-17-16,0 0-8 0,0 0-12 15,0 0-5-15,0 0-5 16,0 0-1-16,0 0-2 16,-1 0 0-16,1 0-3 15,0 0-30-15,0 0-105 16,-4 1-76-16,-13 2 119 15</inkml:trace>
  <inkml:trace contextRef="#ctx0" brushRef="#br1" timeOffset="70452.64">8930 7504 311 0,'-11'-5'185'0,"-23"-13"-3"0,28 15-11 15,0-1-19-15,0 4-9 16,-2-4-13-16,-1 1-7 15,5 2-10-15,0 1-8 16,0 1-18-16,3-1-7 16,1 0-14-16,0 0-8 15,0 0-15-15,0 0-3 16,0 0-5-16,0 0 2 0,7 0 2 16,8 0 0-1,35-1 0-15,-29 0-2 0,2-1-2 16,4 0-3-16,1-1-9 15,5-1-3-15,5 1-5 16,3-5-2-16,0 3-2 16,0-2-2-16,-2-1 0 15,-4 5 1-15,-1 3 3 16,-1 0 2-16,-10 3 6 16,-2 3 4-16,-3 1 2 15,-3 0 0-15,-3 1-3 16,-3-5-1-16,-14-5 5 15,-2 2 2-15,-4 0 1 16,-1 1-1-16,0-1-7 16,-2-3 0-16,-11 0 0 15,-4-2-1-15,-2 5-1 0,-3-1-4 16,0 3-6-16,1 4-3 16,0-4-4-16,0-2-1 15,6-1 0-15,2-5-1 16,3 6 1-16,8 3 1 15,-8 0 3-15,3-1 1 16,9 1 2-16,1-2 0 16,9 0 1-16,4 1-2 0,-2-2-5 15,-2-1-2-15,0 1-3 16,0 0-2-16,0 0 1 16,20 1 1-16,34 4 1 15,-25-1 0-15,6 2 0 16,-4 0 0-16,0 0 0 15,4-4 1-15,1 1-1 16,4-4 0-16,5-1 0 16,-1 2 1-16,-13-4 1 15,-1 4 0-15,-8 1 0 16,-9 1 1-16,1 3 1 16,-4 1 1-16,-10-5 2 15,1 1 5-15,-3-2 8 16,1-1 1-16,0 0 2 15,0 0-2-15,-21-2-6 0,-34-1-1 16,18 4-4 0,-12-2-1-16,2 2-3 0,0 0-1 15,3 2-2-15,3 3-2 16,5-1 0-16,3-2-1 16,9 4 0-16,6-1 0 15,5-3-2-15,-1 2 0 16,6-3-2-16,-2-1-3 15,5-2-6-15,10 2-4 0,0 0-3 16,7 0 1-16,11 1 8 16,-1-2 4-16,14-2 4 15,2 1 2-15,8 1-1 16,4 1 1-16,3 0 1 16,-2-2 0-16,1 2 1 15,-4 0 0-15,-18 0 2 16,1 0 1-16,-14 0 2 15,-9-1 1-15,3 1 5 16,-10 0 6-16,-7 0 4 16,2-1 0-16,-14 1-2 15,-5-4-6-15,-18 0-3 16,-8-3-2-16,-11-1-3 16,4 1-2-16,5 3-1 15,6-1-2-15,5 1-1 16,3 2 1-16,11 2-1 15,2 0-1-15,11 3-1 0,2-3-1 16,6 0 3-16,5 2-4 16,4 2-4-16,-3-4 0 15,0 0-2-15,4 0 3 16,20 4 5-16,36 4 1 16,-22-10 1-16,-4 2 1 0,1 0 1 15,-3-7-1-15,-5 6 1 16,-3-1 0-16,-4-2 1 15,-4 4-1-15,-6-1-14 16,-3 0-68-16,-4-1-138 16,-3 5 140-16</inkml:trace>
  <inkml:trace contextRef="#ctx0" brushRef="#br1" timeOffset="75343.5">10118 7195 316 0,'-5'1'244'15,"3"-1"21"-15,-2 0-77 16,0-1-18-16,3-1-27 16,-3 1-12-16,3 0-16 15,-1 0-10-15,-2 0-15 16,3 0-5-16,0 1-17 16,-1 0-9-16,1 0-10 15,-3 0-3-15,2 0 0 16,1 0 3-16,0 0 2 15,-1 0-2-15,-1 0-2 16,-7 0-3-16,4 0-2 16,0 0-1-16,1 0-2 0,-2 0-2 15,3 0-7-15,2 0-3 16,1 0-8-16,-1 0-3 16,1 0-5-16,0 0-2 15,0 0-3-15,0 0-2 16,0 0-1-16,0 0 0 15,0 0 0-15,1 0 0 16,4 1 1-16,25 7-2 16,39 2-1-16,-32-10-1 15,5-4 0-15,7 0 2 0,5-3-1 16,2 1 1-16,-5 1 0 16,-10 1 0-16,-8 1 1 15,-4-1 0-15,-7 0 1 16,-2 2 1-16,-4 0 2 15,-6-1-1-15,-2 5 4 16,-5-2 5-16,-2 2 10 16,-1-2 4-16,0 0 4 15,0 0-3-15,0 0-9 16,0 0-2-16,0 0-2 16,-1 0-2-16,-10 5 2 15,-3 1 2-15,-28 6 3 16,25-12 2-16,4 0-4 15,-8 1-4-15,-7-1-6 16,-3 1-3-16,-5-1-3 16,2 0-1-16,0 3 0 0,4-1-1 15,3-2-1-15,0 0 1 16,3-4-1-16,4-1-1 16,6 2 0-16,3 2 0 15,2 0-1-15,2 0 1 16,4 2 0-16,0-1-1 15,4 2-3-15,0-2-6 0,0 0-6 16,0 0 1-16,8 1 2 16,15 2 4-16,38 0 5 15,-25-4 1-15,13-2 0 16,0-1 1-16,-2 3 2 16,2 1 0-16,-10 0 0 15,2 0 0-15,-3 1 2 16,-5-1-1-16,-1 0 2 15,-5 0-1-15,-3-2 1 16,-1 1 0-16,-4 1 0 16,-2 0 1-16,-5 0 1 15,-1 0 2-15,-6 0 3 16,-4 1 2-16,-2-1 3 16,0 0 0-16,-1 0-2 15,1 0-1-15,0 0-3 16,-14 0-1-16,-35 3 0 0,23-4-2 15,-3 1 1-15,-3 1-1 16,-4 0-1-16,11 3-2 16,-1 1-1-16,-4-1-2 15,9 1 0-15,-5-1-2 16,15 0-4-16,7-2-5 16,9 0-13-16,6 0-2 15,5 4 1-15,2 0 2 16,8 1 13-16,5-2 2 0,3-2 5 15,6-3 2-15,-2-3 2 16,-3-1 1-16,0-2 4 16,-1 2 1-16,-7-2 5 15,-2 1 1-15,-7 2 1 16,-2 2 0-16,-5 0-3 16,-2 1-1-16,-2 1-2 15,-2-1-1-15,-4 0 2 16,0 0 0-16,0-1 6 15,-1 0 1-15,0-1-1 16,0 1 0-16,0 0-5 16,-4 0 0-16,-8-2-4 15,4 1-1-15,-27-7-2 16,29 9-2-16,2-1-2 16,1 2-1-16,3 1-3 0,1-2-2 15,0 0-3 1,0 0-1-16,0-1 0 0,0 1 2 15,0 0 2-15,0 0 1 16,0 0-56-16,0 0-44 16,2 0-116-16,-1 0 459 15</inkml:trace>
  <inkml:trace contextRef="#ctx0" brushRef="#br1" timeOffset="81875.28">11197 7180 278 0,'-2'0'177'0,"-1"4"34"16,0-3-60-16,-1 1 11 15,0-1-24-15,2-1-30 16,0 0 0-16,1 0 1 16,-1 0-2-16,0 0-3 15,1 0 0-15,0 0-9 16,0 0-7-16,0 0-14 15,0 0-11-15,0 0-16 16,0 0-5-16,0 0-9 16,1 0-3-16,22 5 0 15,39 4-2-15,-19-9-3 16,2-4-1-16,6-7-4 16,-4-1-4-16,-5-4-4 0,-6 2 0 15,-8 3-1-15,-2 3 3 16,-9 3 2-16,-6 3 2 15,-7 2 15-15,-2 0 10 16,-5 0 6-16,3 0 1 16,0-1-13-16,-18 0-9 15,-37 1-9-15,27 0-4 16,-6 4-4-16,-6 2-1 16,-4-2-3-16,-1 1 1 15,-1 0-4-15,5-2 0 0,9 0 1 16,7 2 1-16,12-1 3 15,7-1-3-15,9 0-5 16,7-1-1-16,10 0-4 16,10-1 3-16,10-1 4 15,6-2 1-15,7 1 1 16,-2 0-1-16,-12 2 2 16,-5 2 0-16,-13 2 1 15,-4-1 0-15,-5-2 2 16,1 2 3-16,-6-2 9 15,-6 0 6-15,-7 0 6 16,0-2-1-16,-8 3-7 16,-2-3-4-16,3-1-8 15,-6-1-1-15,-6-7-2 0,-3 2-3 16,-5-4-2-16,1 3-1 16,10 4-3-16,6 2 1 15,8 2-2-15,6 2-4 16,6 2-2-16,6 2-3 15,7 2 2-15,5 1 3 16,7 0 2-16,4-4 2 16,-1-4 2-16,-3-1 1 15,-5-2 3-15,-5-1-1 0,-6 2 2 16,0-2 0-16,-5 3-1 16,-6-1 2-16,2 0 6 15,-4 1 4-15,0 0 2 16,0-1-1-16,0 1-7 15,-16 0-4-15,-35 0-3 16,30 1-2-16,4 1-3 16,5 2-2-16,4-3-3 15,3 2-1-15,0-2-4 16,5 1-4-16,4 2 0 16,-3-4 1-16,0 0 6 15,5 0 4-15,9 1 0 16,1 0 1-16,26 0-1 15,-29-1 2-15,3 1 1 16,-3 1 1-16,6 2 1 0,-2-2 0 16,-1-2-1-16,-1 0 1 15,-6-4-30-15,-1 1-53 16,-3 1-142-16,0 1 230 16</inkml:trace>
  <inkml:trace contextRef="#ctx0" brushRef="#br1" timeOffset="83916.93">11812 7174 357 0,'-1'0'187'0,"0"0"-25"15,0 0-20-15,0 0-9 16,-2 0-5-16,-5 1-5 16,-2 1 0-16,0 0 10 15,-27 9 4-15,27-10-6 16,-1 0-3-16,3-1-14 16,3 1-8-16,1-1-12 15,3 0-6-15,1 0-11 16,0-1-8-16,0 0-15 15,0 0-5-15,0 1-7 16,0 0 2-16,11 0-1 16,11-1-2-16,34-4-7 15,-26-1-4-15,2 1 0 0,1-3-2 16,-6 1-4-16,5 3-3 16,-1 1-5-16,1 3-4 15,0 0-1-15,-7 0-1 16,-1 0-2-16,-4-1 0 15,-2 0 2-15,-3-1 0 16,-5 2 3-16,-3-1 1 16,-6 1 2-16,0 0 2 15,-1 0 7-15,-1 0 2 0,0 0 1 16,0 0-1-16,0 0-7 16,-17 0-3-16,-33 1-5 15,24 1-3-15,-4-2-2 16,8 0-2-16,-5-2-1 15,10 1-2-15,-3 1 0 16,0 1-2-16,9 1-1 16,0 0-2-16,7-1-3 15,-1-1-4-15,5 1 0 16,0-1 0-16,1 0 3 16,0 0 3-16,12 2 4 15,11 0 1-15,21-1 2 16,-16-3 0-16,1-1 0 15,5 1 1-15,6 1-1 0,-7-4 0 16,4 4 0-16,-1 0 0 16,-3 1 0-16,-1 0 0 15,-4 1-1-15,0 1 0 16,-4-3 1-16,-1 0 0 16,-2 1-1-16,-5-1 2 15,-5 1 1-15,-3 0 1 16,-5 1 4-16,-3-1 2 15,-3 2 4-15,2-2 2 0,-1 0-1 16,-11 3-2-16,-11 1-4 16,-32 7 0-16,24-9-3 15,-3 2-1-15,-4 1-1 16,1-2-2-16,1 0-1 16,-1 1-1-16,6-2-1 15,-2-1-1-15,8 1-1 16,10 0-1-16,6-1-2 15,4 2-2-15,5-3-5 16,-8 0-4-16,9 0 1 16,5 0-1-16,4 0 5 15,7 0 4-15,2-1-1 16,2-1 1-16,6-1 0 16,2 1 1-16,5-4 3 15,2 2 0-15,1 0 2 0,-2-3 0 16,-1 4 2-16,2 1-1 15,-7 1 1-15,1 1 0 16,1 1-2-16,-4-1 1 16,-4 1 0-16,0-1-1 15,-6-1 1-15,3 1 0 16,5 0 0-16,-3-1 0 16,2 1 0-16,-5-3 1 0,-1 3 0 15,-3 0 0-15,-2 0-1 16,1 0 1-16,0 0 0 15,0 0-1-15,-1 0 0 16,2 0-1-16,-1 0 1 16,0 0 0-16,3 0-1 15,-3 0 1-15,1 1 0 16,-3 1 0-16,-2 0 1 16,0-2 0-16,0 1-1 15,-1 1 1-15,0-1 0 16,3 0 0-16,-2-1 1 15,-1 0-2-15,-1 1 0 16,2-1 0-16,0 0-1 16,-5 1 1-16,0-1 0 15,1 2 0-15,-5-2-1 16,0 0 0-16,0 0 0 0,3 0 0 16,6 0-1-16,-1 0 1 15,4 0 0-15,23 4 0 16,-23-4 0-16,-2 0 1 15,-8 0-1-15,3 1 1 16,-5-1 1-16,0 0-1 16,0-1 2-16,0 0-1 15,0 0-1-15,0 0 0 16,0 0 0-16,0-1-1 0,0 2 2 16,0 0 0-16,0 0 1 15,1 0 2-15,-1 0 4 16,0 0-12-16,0 0-119 15,0-1-89-15,0 1 122 16</inkml:trace>
  <inkml:trace contextRef="#ctx0" brushRef="#br2" timeOffset="112677.79">9240 7161 255 0,'-11'2'215'0,"1"-1"14"15,-1 0-36-15,2-1-29 16,2 0-30-16,-2-2-8 15,1 0-10-15,0-2-4 16,0 1-8-16,2 1-4 0,1 2-9 16,1-1-3-16,2 1-22 15,2 0-14-15,0 0-25 16,0 0-11-16,3 0-10 16,16 2 0-16,37 0-2 15,-23-5-2-15,8-2 2 16,2 2 1-16,0 1 2 15,0 2 1-15,-8-1 1 16,-9 1-1-16,-4 1 0 16,-4 0 1-16,-9 0 1 15,2-1 3-15,-6 0 15 16,-6 0 7-16,-6 1 4 16,-5-1-2-16,-4 0-13 15,-1 0-9-15,-3 0-4 16,0 0-1-16,-8 0-3 15,-2-1 0-15,-8-1-2 16,2-1-1-16,1 3 1 0,3 0 0 16,6 2 4-16,4 1 1 15,7-1 3-15,4-1 1 16,6-1-4-16,1 0-4 16,5 0-9-16,-1-1-6 15,0 0-5-15,10 0 2 16,19 0 5-16,39 4 1 0,-25 3 6 15,2-3 0-15,-2 0 2 16,-1 0 1-16,-3-2 1 16,-5-1 0-16,-2-4 1 15,-9 1 1-15,-11-1 3 16,-1 2 4-16,-11 0 15 16,-4 1 5-16,-8 1 2 15,-6 1-2-15,-9-1-14 16,4 0-5-16,-6 0-4 15,1 2-2-15,-3-1-3 16,-6 0-1-16,1 1 0 16,3 0 2-16,8 4 4 15,6-1 2-15,9 2-1 16,6 0-4-16,5 0-7 16,7 2-2-16,13-1-4 15,3-1 1-15,17-2 1 0,5-2 1 16,-5-4 3-16,6-2 0 15,-6-1 3-15,-5 2 4 16,-1 1 2-16,-4 1 1 16,-9-1 1-16,-5-4-2 15,-7 2 8-15,-4 0 6 16,-11-3 12-16,-4 3 2 16,-11-2-5-16,-6 2-8 0,-3 0-11 15,-8-1-4-15,4-4-1 16,-6 1-2-16,3 2-3 15,6 0-1-15,-1 4-2 16,5-1 0-16,7 1-4 16,4 1-2-16,9 0-12 15,8 0-7-15,8 1-5 16,7 2 3-16,11 1 8 16,2-2 6-16,7 0 7 15,5-1 1-15,-3-1 4 16,4 0 1-16,-7 0 2 15,-7-2 2-15,-8 1 2 16,-7-1 3-16,-10 2 12 16,-4 0 4-16,-9 0 2 15,-9 1-2-15,-9 2-10 16,-6 0-5-16,-6 0-4 0,-1-2 0 16,-1-1-2-16,-3 0-1 15,-4 0-2-15,0 2-1 16,7-1-1-16,7 2-2 15,16-1-4-15,6 2-6 16,9-1-14-16,6 1-3 16,12 1-1-16,9 0 4 0,20-4 16 15,11-1 4-15,-4-6 6 16,2-2 1-16,-10-2 0 16,-9 1 2-16,0 4 1 15,-5 1 2-15,-13 0 4 16,-7 2 9-16,-11 1 12 15,-7 1 1-15,-12 2-2 16,-8 0-9-16,-3 1-12 16,-1-1-2-16,-4-2-2 15,-4-1 0-15,-7-4-1 16,0 1-1-16,6-2-2 16,12 3-3-16,11 3-4 15,7 0-8-15,10 2-17 16,4 2-3-16,13 1 1 15,12 4-7-15,12-5-128 0,6 1-84 16,17-1 147-16</inkml:trace>
  <inkml:trace contextRef="#ctx0" brushRef="#br2" timeOffset="114186.04">10514 7530 582 0,'-15'-3'384'15,"2"3"-27"-15,3 1-118 16,6-1 1-16,0 0-77 16,-2 0-27-16,6-1-44 0,0 0-19 15,0 0-33-15,0 0-11 16,18-3-12-16,41-5-3 15,-21 6-3-15,-2-1-1 16,-2 2-1-16,-3 2 1 16,-11 0 2-16,-3 1 2 15,-10 1 5-15,-3 0 8 0,-6-1 12 16,-4 2 1-16,5-3 0 16,0 0-7-16,-19 7-8 15,-36 9 0-15,29-16 1 16,2 2 2-16,-5-2-3 15,7-2-2-15,2 0-4 16,5-2-2-16,6 3-2 16,4 2-5-16,10 3-13 15,1-3-3-15,16 4-8 16,4-1 1-16,6-3 8 16,6 0 2-16,-1-4 3 15,2-3 0-15,-4 1 4 16,-5-2 0-16,-6 2 2 15,-5 1 2-15,-11 2 3 16,-3 2 6-16,-10 2 9 16,-6 2 1-16,-10 0-2 15,-4-3-3-15,-7-3-9 0,-1 0-1 16,-3-6-5-16,3 2-1 16,7 3-3-16,-1-2 0 15,14 5-3-15,0 1-1 16,5 0-4-16,7-1-8 15,4 2-8-15,10 1-2 16,8-2 1-16,5 2 8 16,10-4 9-16,-2-3 3 0,2-1 3 15,-3 5 1-15,-8 0 2 16,-5-1 0-16,-7 4 2 16,-3-3 3-16,-7 0 10 15,-3 0 5-15,-7 0 2 16,-9 0 0-16,-8 0-10 15,-7-4-4-15,-5 1-4 16,2 3-2-16,1 0-3 16,1 3 0-16,11-3-2 15,1 1 0-15,9 0-1 16,6 0-5-16,4 0-15 16,3-1-2-16,-1 0-3 15,11 0 2-15,17 1 15 16,50 1 2-16,-35-6 6 15,-1 0 0-15,-2-2 4 0,-6 3 1 16,-8 3 6-16,-6 0 0 16,-12 1 8-16,-4 1 6 15,-11-1 9-15,-7 5 3 16,-11 2-1-16,-8 0-5 16,-5 2-11-16,-3-5-4 15,3 1-8-15,7-1-4 16,8-1-5-16,8-1-5 0,9-3-11 15,5 0-49-15,8 0-134 16,1 0-86-16,19 5 159 16</inkml:trace>
  <inkml:trace contextRef="#ctx0" brushRef="#br2" timeOffset="117460.69">11209 7283 417 0,'-16'34'265'16,"8"-27"-14"-16,0 0-7 16,-1-2-70-16,1-3-29 15,3-2-33-15,-1-1-9 16,5 1-26-16,1 0-14 0,0 0-28 16,0 0-15-16,12 1-13 15,16 0 2-15,36-1-1 16,-21-3-1-16,3-3 4 15,-3 2 1 1,-9-3 5-16,-5 2 2 0,-8 5 1 16,-7 1 1-16,-6 1 1 15,-1 1 2-15,-5-1 3 16,-2-2 2-16,0 0 2 16,-1-2-2-16,0 1 1 15,-1 0-3-15,-6 0 0 16,-17-1-2-16,-30-5-4 15,20 3-1-15,-1 3-1 16,1 1 2-16,2 1 6 16,4 3 5-16,7 1 2 15,3-1-3-15,7 4-8 0,4-5-9 16,5-1-14-16,3-2-5 16,8-4-7-16,4 3 0 15,15-4 5-15,6 2 5 16,8 1 4-16,3-5 2 15,-6 5 5-15,-4 0 2 16,-10 1 3-16,-6 1 0 16,-7 0 0-16,-6 0 0 15,-5 1 4-15,4 0 4 16,-4-1 5-16,-2 0 1 0,1 0-3 16,0 0-3-16,-18 1-7 15,-36 0-1-15,21-2-2 16,-3-2-3-16,3 3-3 15,1-1-2-15,8 1-4 16,5 0 3-16,9 2 1 16,3 0-1-16,6-1-10 15,4 3-7-15,10-2-6 16,8-1 1-16,15-2 11 16,6-5 3-16,5-1 5 15,3-1 3-15,-13 4 6 16,-5 0 2-16,-9 4 2 15,-9 0 0-15,-2 1-2 16,-6-1 2-16,-6 3 12 16,-3 1 4-16,-5-2 3 0,-4 6-1 15,0-2-13-15,-7-1-5 16,-1 0-4-16,0-4-2 16,-4 2-4-16,-1 0-1 15,2 0-3-15,6 1-2 16,7-4-7-16,5 0-3 15,5 0-16-15,3-1-27 0,-2 0-75 16,0 0-62-16,5 0-114 16,16-2 180-16</inkml:trace>
  <inkml:trace contextRef="#ctx0" brushRef="#br2" timeOffset="120794.34">11758 7338 111 0,'2'3'108'15,"-2"-3"17"-15,3 4 21 16,-3-4 7-16,0 0 5 0,0-2 0 16,0 1-5-16,0 0-7 15,0 0-5-15,0 0-7 16,0 0-12-16,0 0-4 15,0 0-13-15,0 0-5 16,0 0-8-16,0-1-3 16,0 1-5-16,-1 0-2 15,-1 0-17-15,1 0-7 16,0 1-12-16,0 0-6 16,0-1-4-16,1 0-1 0,0 0-5 15,0 1-2-15,0-1 1 16,0 0 1-16,0 1 1 15,0-1 2-15,0-1-3 16,0 1-4-16,1 0-7 16,5 0-5-16,1 0-6 15,1 0-1-15,1 0-2 16,2 0-1-16,29 2 1 16,-29-1 1-16,-2 0 0 15,-4-2 1-15,2-3 1 16,3 5-1-16,-6-2 0 15,4 2-1-15,-8-1 2 16,0 1 1-16,1-1 4 16,-2 1 1-16,1 0-2 15,0 0-4-15,0 0-4 0,0 0-4 16,0 0 0-16,0 0 0 16,0 0 2-16,0 0 0 15,0 0 0-15,0 0 1 16,0 0-1-16,0 0 1 15,0 0 0-15,0 0 1 16,2 0-3-16,8 1 1 16,0 0 0-16,-3-1-2 15,34 2 2-15,-37-4 1 0,3 0 0 16,-2 0 1-16,-4 0 1 16,4-1 2-16,-5 3 3 15,0-1 2-15,-1 0 2 16,0 0-1-16,0 0-2 15,-1 0-1-15,1 0-4 16,0 0-1-16,0 1 0 16,0 0-1-16,0 0 0 15,-7 0 0-15,-6-1 0 16,-24-2-1-16,27 3 1 16,4 1-1-16,-6 1-1 15,2-2 0-15,7 0-2 16,-3 0 0-16,7 1 1 15,0-1-1-15,-1 0-2 0,0-1-1 16,0-1-2-16,1 1 1 16,0 0 3-16,0 0 0 15,0 0 1-15,0 0 0 16,0 0 2-16,0 0-1 16,0 0 1-16,0 1-2 15,2 0 0-15,2 0 0 16,2 1 0-16,-3-1 0 15,-1 0-1-15,5 2 0 16,-2 0 1-16,6 1-2 0,-4 0 1 16,-4-2 0-16,6 1-1 15,-6-2 1-15,10 1 0 16,10-1 1 0,-11 0 0-16,1 0 0 0,6-5 0 15,7 0 2-15,-8 5 0 16,-7 0-1-16,2 1 0 15,-6-1 0-15,4 0 0 16,-3-1-1-16,0 0 1 16,0 0-1-16,0-1 1 15,0 0-1-15,0 1 1 16,-1-1 0-16,1 0 0 16,0 2-1-16,-3-3 1 15,3 2-1-15,-2 1 1 16,3-1-1-16,-1 1 0 0,-3 0 0 15,1-1 0-15,0 0 1 16,0 1 0-16,0-1-1 16,2 1 0-16,-3 0 1 15,0 0-1-15,-1 1 1 16,1-1-1-16,0 0 0 16,0 0 1-16,0 1 0 15,1-1 0-15,-3 0-1 0,-3 0 0 16,0 0 0-16,0 0 0 15,0 0 0-15,0 0 0 16,0 0 0-16,5 0 0 16,2 0-1-16,1 1 1 15,1 0 0-15,-1-1 0 16,0 1 1-16,-3-1-1 16,0 0 1-16,1 0-1 15,3 0 0-15,-3 0 1 16,1 0-1-16,-4 0 0 15,-2 0 0-15,6 0 0 16,-2 0 0-16,2 0 0 16,-1 0 0-16,0 0 0 15,2 0 0-15,-5 0 0 16,5 0 1-16,-6 0-1 16,-2 0 1-16,5 0 0 0,-1 0-1 15,-3 0 0-15,4 0 0 16,-1 0 0-16,-3 0 0 15,5 0 0-15,-3 0 0 16,0 0 0-16,-3 0 0 16,2 0 0-16,1 0 1 15,-2 0 0-15,4 0 0 16,-4 0-1-16,0 0 1 0,2 0-1 16,-2 0 0-1,4 0 0-15,-5 0 0 0,0 0 0 16,1 0 0-16,-1 0 0 15,2 0 0-15,2 0 0 16,2 0 0-16,-1 0 0 16,2 0 0-16,-5 0 0 15,1 0 0-15,0 0 0 16,-3 0 0-16,7 1 0 16,-1 0-1-16,-2-1 1 15,1 0 0-15,-1 0 1 16,0 0-1-16,0 0 0 15,1 0 0-15,-3 0 0 16,5 0 0-16,-6 0 0 16,2 0 0-16,2 0 0 0,-1 0 0 15,2 0 1-15,1 0-1 16,-1 0 0-16,0 0 1 16,-2 0-1-16,1 0 0 15,-3 0 0-15,0 0 0 16,1 0 0-16,0 0 0 15,-1 0 0-15,0 0 1 16,-1 0 0-16,0 0 0 0,1 0 0 16,-1 0-1-16,2 0 0 15,-1 0-1-15,2 0 0 16,1 0 0-16,-1 1 1 16,1 0-1-16,1 0 2 15,-3 1 0-15,-1-2 0 16,-1 0 1-16,2 0-1 15,-1 0-1-15,-1 0 0 16,1 0 0-16,0 0 0 16,-1 0 0-16,5 0-1 15,-2 0 1-15,1 0-1 16,0 0 1-16,1 0 0 16,-2 0 0-16,1 0 0 15,1 0 0-15,-1 0 1 16,-1 0 0-16,-2 0 0 0,0 0-1 15,-1 0 0-15,0 0 0 16,0 0 0-16,0 0 0 16,2 0 0-16,-1 0 0 15,0 0 0-15,0 0 0 16,0 0 0-16,3 0-1 16,-1 0 1-16,2 1 0 15,-1-1 0-15,-1 0 1 0,-2 0 1 16,1 0-1-16,-3 0-1 15,1 0 0-15,2 0 0 16,0 0 0-16,1 0 0 16,-1 0 0-16,0 0-1 15,0 0 1-15,3 0 0 16,1 1-1-16,-3 0 1 16,2 0 0-16,-4-1 0 15,-1 0 1-15,0 0-1 16,2 0 1-16,-2 0-1 15,5 1 0-15,-2-1 0 16,-4 0 0-16,4 0 0 16,-2 0 0-16,0 0 0 15,4 0 0-15,-1 0 0 16,2 0 0-16,-3 0 0 0,-1 0 0 16,1 0-1-1,-3-1 0-15,7 1 1 16,0 0 0-16,-4 0 0 0,2 0 1 15,-2 0 0-15,-4 0-1 16,0-1 0-16,7 1-1 16,-3-1 0-16,-2 0 0 15,7 1 1-15,-5 0 1 16,-2 0-1-16,3 0 1 16,-5 0 0-16,0-1 0 0,0-1 1 15,0 2-1-15,0 0 1 16,0 0 0-16,0 0-2 15,3 0 0-15,0 0 0 16,0 0 0-16,-3 0-1 16,0 0 1-16,0 0 0 15,0 0 0-15,0 0 0 16,0 0 0-16,0 0 1 16,0 0-1-16,0 0 0 15,0 0 0-15,0 0 0 16,0 0-1-16,0 0 0 15,0 0 0-15,1 0 0 16,-1 0 0-16,2 0 1 16,1 0 0-16,-2 0 0 15,5 0 0-15,-5 0 0 16,-1 0 0-16,0 0-12 0,0 0-14 16,1 0-27-16,3-1-13 15,1 0-15-15,-5 0-7 16,0 0-37-16,0 0-55 15,0 0 116-15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5:55:21.31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10216 9900 344 0,'0'-1'179'16,"0"0"-27"-16,0 1-2 15,0 0 5-15,0 0 0 0,0 1-15 16,7 14-14-16,16 32-36 15,-17-24-17-15,-1 6-29 16,3-1-11-16,-1 5-11 16,4-3-4-16,3-8-3 15,-1-3-1-15,4-10-1 16,0-1 2-16,2-4 1 16,4-5 2-16,1-12 4 15,2-7 1-15,3-21-2 16,7-8-4-16,8-23-8 15,8-10-3-15,4-5-1 16,-1 0 0-16,0 8 0 16,0 5 0-16,-1-1-1 15,-1 1-1-15,-3 1 0 16,0 4 0-16,-11 9 1 16,-3 8 0-16,-11 16 2 0,-5 5-2 15,-7 14 1-15,-2 4 1 16,-8 10 3-16,0 0 2 15,-3 3 1-15,-1 0-2 16,-1 0-19-16,1 0-17 16,0 0-44-16,0 0-38 15,0 0-101-15,0 1-89 16,0 12 187-16</inkml:trace>
  <inkml:trace contextRef="#ctx0" brushRef="#br0" timeOffset="27685.13">12162 5845 282 0,'-1'0'211'15,"0"0"-18"-15,0 0-29 0,0 0-20 16,0 0-45-16,0 0-9 16,0 0-3-16,0 0-2 15,-1 0-5-15,1 0-6 16,0 0-9-16,0 0-5 16,0 0-9-16,0 0-4 15,0 0-4-15,1 0-1 16,0 0-3-16,0 0-2 0,0 0-3 15,0 0-2-15,5 0-4 16,1 0-4-16,1 0-5 16,-2-2-2-16,2 1-5 15,3 0 0-15,-1 0-1 16,4 1 0-16,26 2-2 16,-28-1 0-16,-1 1-2 15,1-1-1-15,1-1 0 16,2 0-2-16,-1 1 0 15,2-1 1-15,0 2-1 16,-1-1 2-16,0 2 0 16,1 2 1-16,-6-2 0 15,7 0 1-15,-3 1-1 16,-3-2 1-16,8 1-1 16,-11 1 0-16,2-3-1 0,1 3 1 15,-1-3-2-15,9 1 0 16,-1 1 0-16,-3-2-1 15,0 2 0-15,-3-1 1 16,1-2-2-16,3 1 0 16,-2 1 0-16,-2-2 0 15,-3 0 1-15,0 1 0 0,0-1 1 16,0 2 0 0,1 1 1-16,0-2-1 0,-1 0 0 15,-3 0 0-15,1-2 0 16,0 0 0-16,1 1 0 15,2-1 1-15,0 1 0 16,0 1-1-16,0 0 1 16,0 0-1-16,-3-1 0 15,3 2 1-15,0-1-1 16,2 1 0-16,1-1 0 16,1 2-1-16,2-3 1 15,2 0-1-15,3 1 0 16,-4-1 0-16,2-1-1 15,2 0 0-15,-5 1 0 16,8 0 0-16,-5-3 1 16,-3 1-2-16,7 1 1 15,-1 1 0-15,7 0-2 0,4 3 2 16,-4 0-1-16,1 0 1 16,2 0-1-16,-1-2 1 15,4 2-1-15,1 1 1 16,3-2-1-16,2 2 1 15,0 1 1-15,-5-5-1 16,-1 1 2-16,-5 0 1 16,2-1-1-16,4 0 0 15,0-1 0-15,0 0-1 0,0 0 0 16,0 1 0-16,-2 0 0 16,0 0 0-16,4 1-2 15,-1 1 1-15,3 0-1 16,-2 1 0-16,-8 2 1 15,4-4-1-15,-2-1 1 16,5 0 0-16,2-2-2 16,-1 2 1-16,-1-3 0 15,-3 0 0-15,2 2 0 16,-1-2 1-16,7 3 0 16,-2 2 1-16,0-2 1 15,-4 3 2-15,-6-3-1 16,-9 0 0-1,0 0 0-15,15 2-1 0,6-2 0 0,-4 2 1 16,-4-1-1-16,-2-1 0 16,1 0 0-16,2 2 0 15,2-2 0-15,1 0-1 16,7 0 0-16,-4 0-1 16,-8-1 0-16,-2-3 0 15,-6 4 0-15,1-2 0 16,2 1 0-16,5 1 1 15,-4-1-2-15,0 1 2 0,2-2-2 16,-2-3-1-16,1 4 1 16,3-2 0-16,3 2-1 15,4-1 1-15,-2 0 0 16,-3-1-1-16,-3 0 1 16,-5 0 1-16,-6 0-1 15,7 0 1-15,-2 0-1 16,2 2 0-16,7 1-1 15,-4 0 1-15,0-1-1 16,0-1 1-16,-2 2 0 16,4-5-1-16,1 5 1 15,2 0-2-15,0 0 2 16,7 1-1-16,-7 1 0 16,0-1 1-16,-2-1-2 15,-3 1 2-15,3-1-1 0,2-2 1 16,0-1 0-16,1 2-1 15,0 1 1-15,2 0-1 16,0 1-1-16,6 4 0 16,0-4 1-16,-3 0 0 15,0 2 0-15,-6-3 1 16,1 2 0-16,3 1 1 16,3-2 0-16,0 1-1 15,1-2 1-15,1 0 0 16,2 1 0-16,2 2 0 0,2 1 1 15,-4 0 0-15,-8-3-1 16,-3-1 1-16,-3 0 1 16,3 2-1-16,0-1 2 15,-1 0 1-15,-1 0 1 16,-4-3 0-16,0 2 1 16,-2 0 1-16,0-3-1 15,4 5 0-15,1-2-2 16,-2 0 0-16,1 0-1 15,-8 0 0-15,0 2 0 16,0 2 1-16,-12-7-1 16,4 2 1-16,-7-3 0 15,1 1 0-15,5 3-1 16,-2-1-1-16,1 1-2 16,0-3 1-16,-3 1-1 0,3 2 0 15,-1-1 1-15,0 1-1 16,-1 0 0-16,0 0 0 15,0 0-1-15,-2 0 1 16,-1 3 0-16,0 0 0 16,-2-3 0-16,0 2-1 15,1-3 0-15,1 0 0 16,0 1 1-16,0-4-2 16,1 4 1-16,-3-1-1 0,1 1 0 15,-3 0 2 1,0 0-1-16,-1 1 2 0,-3-1 0 15,0 0 0-15,0 0 0 16,0 0 0-16,0 0 1 16,0 0 0-16,0 0 0 15,0 0 0-15,0 0 0 16,0 0 1-16,0 0 2 16,0 0 1-16,0 0 1 15,0 0-1-15,0 0-52 16,-1 0-57-16,0 0-153 15,0 0-108-15,-5 0 219 16</inkml:trace>
  <inkml:trace contextRef="#ctx0" brushRef="#br0" timeOffset="29455.9">12785 6393 622 0,'2'32'376'16,"-8"-32"-89"-16,2 0-57 16,1 2-27-16,3-2-78 15,0 0-23-15,0 0-23 16,0 0-9-16,0 0-7 15,7 2-2-15,16 5-8 16,27 7-2-16,-19-10-6 0,0 4-5 16,-7-2 0-16,0-3 1 15,-7 0 0-15,2-1 2 16,-2-1 2-16,1 5-1 16,-8-5-2-16,-4-1-5 15,-5-1-9-15,-1-1-4 0,-1 1-3 16,0 1-1-16,0 0-55 15,0-2-48-15,0 1-119 16,0 0-85-16,0 0 179 16</inkml:trace>
  <inkml:trace contextRef="#ctx0" brushRef="#br0" timeOffset="30093.48">13487 6493 928 0,'-31'5'429'16,"28"-5"-209"-16,-2 0 5 0,2 0-67 16,2-1-33-16,1 1-38 15,0-1-15-15,0 0-23 16,0 0-9-16,9 0-4 15,6-1-4-15,37-2-5 16,-25 6 1-16,3-2-3 16,1 2 1-16,-3-1 0 15,-2-1 3-15,-6 3 3 16,-4-3 0-16,-8-1 0 16,-4 0-1-16,-4-1 2 15,-1-2 0-15,0 4-23 16,0 0-33-16,0 0-82 15,-4 1-44-15,-4 0-113 16,1 2-86-16,6-3 227 16</inkml:trace>
  <inkml:trace contextRef="#ctx0" brushRef="#br0" timeOffset="30720.16">14203 6498 760 0,'-12'-2'383'16,"3"0"-138"-16,4-3-2 15,1 3-79-15,1-1-28 16,6 0-45-16,-3 2-19 0,0-1-31 15,0 1-8-15,17-4-3 16,32-6 0-16,-20 10 1 16,-3 0 3-16,7 2 5 15,-6 0 5-15,-2-2 2 16,-2 3-1-16,-13-1-8 16,-2-2-4-16,-8 3-2 15,-6-2 2-15,1 0 2 16,4 0-23-16,0 0-75 15,-4 0-58-15,-8 2-180 16,6 0 187-16</inkml:trace>
  <inkml:trace contextRef="#ctx0" brushRef="#br0" timeOffset="31225.01">14998 6484 768 0,'-13'-2'433'16,"6"-2"-129"-16,3 4-75 15,9 5-15-15,-1-4-87 16,-2-2-21 0,-2 0-25-16,0 0-8 0,0 0-15 15,14-5-6-15,9 0-14 0,26-7-4 16,-23 11-6-16,0-2-3 16,-7 2-1-16,-2 1 0 15,-7 1-3-15,-4 1-2 16,-1-1-2-16,-4 2 2 15,-1 3 2-15,-1-5-3 16,0 0-66-16,0 0-53 16,0 0-151-16,-1 0-141 15,1 0 251-15</inkml:trace>
  <inkml:trace contextRef="#ctx0" brushRef="#br0" timeOffset="31763.87">15779 6428 778 0,'-9'7'464'0,"0"-4"-62"0,3-1-173 15,2 3 5-15,2-5-89 16,2 3-39-16,0-3-44 16,0 0-20-16,0 0-23 15,23 1-1-15,32 1-1 16,-26-2 0-16,-1-2-2 15,-3 1 1-15,0 1-1 16,-5 0 0-16,-13 1 0 16,-1-1-2-16,-7 1-1 15,2-1-7-15,-1 0-69 16,0 0-50-16,0 0-146 16,0 0-134-16,0 0 252 15</inkml:trace>
  <inkml:trace contextRef="#ctx0" brushRef="#br0" timeOffset="32272.58">16721 6399 803 0,'-49'28'460'16,"32"-23"-130"-16,2-5-83 15,3 2-8-15,7 0-84 16,-1-2-24-16,5 0-42 16,1-1-24-16,0 1-33 0,0 0-11 15,1 0-8-15,18 1-2 16,34 2-3-16,-25-3 0 15,3-2-1-15,-1 1 1 16,-3-1 1-16,-5 0 0 16,-6 4-1-16,-4 0 0 15,-3 1-39-15,-5-1-54 0,-4 0-156 16,-4 0-151-16,3-2 240 16</inkml:trace>
  <inkml:trace contextRef="#ctx0" brushRef="#br0" timeOffset="32706.95">17377 6455 1223 0,'-7'9'519'15,"0"-4"-318"-15,6-3 3 16,-1 1-45-16,2-4-42 15,-1 0-39-15,0 0-17 16,1 0-26-16,0 0-10 0,0 0-8 16,6-2-1-16,10 0-4 15,34-5-2-15,-28 6-3 16,4 1-1-16,-1 1-2 16,-6-1 1-16,2-3-1 15,-4 4 1-15,-6 0-54 16,-4-4-53-16,-5 9-194 15,-1-4 183-15</inkml:trace>
  <inkml:trace contextRef="#ctx0" brushRef="#br0" timeOffset="78749.13">15611 12920 557 0,'-33'19'271'0,"29"-19"-100"16,1 0 8-16,-1 0-41 15,3-1-26-15,0 1-34 16,0-1-12-16,0 1-11 16,0 0-7-16,0 0-11 15,0 0-4-15,0 0-5 16,0 0-4-16,-1 0-8 16,1 0-5-16,1 0-6 15,0 0-1-15,0 0 3 16,0-1 1-16,0 1 2 15,0-1 2-15,0 0 1 16,7 0 0-16,1 1-2 16,0 0 0-16,6 0-4 15,25 0-1-15,-23-3 0 0,2 1 0 16,2 2-2-16,-1 0 1 16,3 4-2-16,-1-1 0 15,1-4 0-15,2-1 0 16,3-2 0-16,1-2-1 15,1 3 0-15,0-1 0 16,-1 1 0-16,-1 1 1 16,2 0 0-16,0-2 2 15,-2 2 4-15,2 2 2 0,-4 1 3 16,-2-2 0-16,-3 2 1 16,-3-1 0-16,-2-1 4 15,-3 1 5-15,-6 2 9 16,-3-2 5-16,-2 0 8 15,-1 0 1-15,0-1-6 16,-1 0-4-16,0 0-16 16,0 0-11-16,0 0-66 15,0 0-46-15,-3 0-161 16,-5 0-157-16,3 1 269 16</inkml:trace>
  <inkml:trace contextRef="#ctx0" brushRef="#br0" timeOffset="79441.28">15594 13233 546 0,'-1'-1'290'16,"0"0"-50"-16,-1 0-1 16,0 1-39-16,-1 0-37 15,-6 1-75-15,2 1-25 16,-4 2-28-16,-30 26-10 16,33-13-9-16,-3 4-4 15,3 1-5-15,1 0 0 16,-1-1-3-16,6-4 1 0,-3-4-2 15,2-3-2-15,9-2-1 16,0-2 0-16,9-1 0 16,2 2 1-16,0-3 1 15,7-3-1-15,1 2 1 16,2-3 2-16,-1 0 0 16,-6 0 1-16,-5 1 2 15,-4 0 0-15,-7 0-36 16,-3-1-53-16,-1-3-177 15,-1 2-157-15,0 0 253 16</inkml:trace>
  <inkml:trace contextRef="#ctx0" brushRef="#br0" timeOffset="79675.92">15631 13370 538 0,'-27'-29'320'0,"27"29"-48"16,0 0-64-16,1 2-4 15,-1-2-52-15,0 0-24 16,0 0-37-16,7 19-12 16,9 31-20-16,-13-28-10 15,0 0-21-15,-2-2-9 16,0-4-9-16,1 3-2 0,-1-5-3 16,1 0-2-16,0-5-25 15,0-1-38-15,1-2-111 16,2-4-86-16,4-2 153 15</inkml:trace>
  <inkml:trace contextRef="#ctx0" brushRef="#br0" timeOffset="80284.53">16215 13258 403 0,'2'-2'268'15,"-2"1"86"-15,1-3-100 0,1-1-2 16,-1 0-27-16,-1 3-80 16,-1 1-33-16,0 0-51 15,0 0-16-15,0 0-25 16,-1 1-9-16,-9 11-10 15,-28 46-1-15,32-21-4 16,0 0-2-16,6 0 1 16,1-6-2-16,6-7-4 15,3-5-2-15,7-5-4 16,3-4 2-16,5-3 4 16,6-6 4-16,-2-5 6 15,1-1 2-15,-6-11 8 16,-6 0 5-16,-7-3 14 15,-10-3 8-15,-9 7 12 0,-6 2 2 16,-9 2-8-16,1 6-3 16,-3 4-16-16,2 3-6 15,5 6-12-15,4-2-6 16,5 5-10-16,2-2-7 16,5 0-71-16,1 0-51 15,2-4-149-15,0-1-167 16,2-3 296-16</inkml:trace>
  <inkml:trace contextRef="#ctx0" brushRef="#br0" timeOffset="82691.7">14130 12616 417 0,'-35'-8'285'0,"27"9"7"16,4-1-99-16,-1 2-2 15,-1-2-48-15,1-3-19 0,5 0-33 16,-2 1-14-16,2 2-27 16,0 0-12-16,0-1-9 15,0 1-2-15,0-1 2 16,1 0 1-16,7-1-7 16,2-1-3-16,3-1-1 15,27-2-3-15,-22 6-2 16,-2-4-2-16,1 1-4 15,1 4 0-15,0-2 1 16,-2 2-1-16,3 0-1 16,-1-1 0-16,1 1 1 15,1 3 2-15,2-1 1 16,1 0 0-16,-1-2-2 16,-1-1-1-16,-5 0-4 15,-3-2 1-15,0 2-1 16,-1 1-1-16,1-1 1 0,4 2-1 15,1 1 0-15,-1-3 0 16,0 1-1-16,-3 1 2 16,-1-5 4-16,1 3 3 15,-2-1 2-15,-1-3-1 16,0 4-2-16,0-1-2 16,-1 0-3-16,2 0 0 15,-1 1 0-15,-1-3-1 16,-1 0 0-16,1 2 0 0,1 0-2 15,-1 1 1-15,2 2-1 16,0 2 0-16,0-3 0 16,0-2-1-16,1 1 1 15,-2-5 1-15,0 5 0 16,3 0 0-16,1 0 2 16,-1 0 2-16,5-1 2 15,-5 2 1-15,-2 2-1 16,2 1-1-16,-5-3-4 15,-3-1 1 1,2 0-1-16,5 0-2 0,1-1 1 16,-5-1-1-16,0 0 0 15,2-1 0-15,-2 2 0 16,6 1 0-16,-2 0 0 0,0 1-1 16,-3-3 1-16,3 2-1 15,-2-3 0-15,1 2 1 16,-1 1 0-16,-2 3 0 15,2-3 1-15,-3 0-1 16,3 0 0-16,-3-6-1 16,2 7 0-16,0-1 0 15,0 1 0-15,1 2 0 16,-1-6 1-16,-2-3-1 16,3 5 0-16,-2-1 0 0,2 3 0 15,-1 3 0-15,0-5 0 16,2 0 0-16,0-1-1 15,0 1 1-15,-1 3-1 16,1 1 0-16,0 0 1 16,-1-3 0-16,1 0 0 15,-4-4 0-15,-1 3 0 16,3 2 0-16,1 0 1 16,-1 5 0-16,-2-5-1 15,-3-3 0-15,-3 1 0 16,5 0-1-16,3 1 2 15,-3 0-1-15,4 3 0 16,-2-2-1-16,-6 1 0 16,6-1 1-16,-5-2-1 15,-1-1 1-15,5 0-1 0,-1 2 0 16,-4-2 1-16,4 2 0 16,-4-1 0-16,-3-1 0 15,0 2-1-15,0 0 2 16,0 0-2-16,1 0 1 15,5-1 0-15,4 1-1 16,-4 0 2-16,1-1-2 0,-3 1 1 16,4 0 0-1,0 0-1-15,0 0 1 0,2-1 0 16,0 0-1-16,27-3 2 16,-26 5-1-16,-1 2 0 15,-2-1 2-15,0 0 3 16,0-2 1-16,0 0 1 15,-1 0 1-15,1-1-3 16,2 0-1-16,1 1 0 16,0-2-1-16,-1 1 0 15,-4 2 1-15,-1 0 0 16,0 2 1-16,-1 1 1 16,1-4 1-16,1 0 1 15,2-1 1-15,-1 0-3 16,0 1 0-16,2-3-2 15,-5 3 0-15,3 1-1 0,-2-3 0 16,-2 2 0-16,0-1-1 16,-3 0-1-16,0 0 0 15,0 0-1-15,0 0 0 16,0 1-1-16,0 0 0 16,0 0 0-16,0 0 0 15,0 0 2-15,0 0-2 16,0 0-107-16,0 0 462 15,-1 0-294-15</inkml:trace>
  <inkml:trace contextRef="#ctx0" brushRef="#br0" timeOffset="83767.48">13766 12223 745 0,'0'-5'330'0,"0"3"-149"16,1 1-4-16,-1 1-29 16,0 0-32-16,0 0-46 15,0 0-8-15,0 0-2 16,0 0 2-16,3 4-6 16,5 15-7-16,7 40-14 15,-13-24-9-15,-4 2-12 16,2 2-3-16,0-7-4 15,0-4-2-15,1-7 1 16,-1-3 0-16,0-4 0 0,0 3 1 16,-1-6-4-16,-1-6-3 15,4-4-54-15,4-3-83 16,8-20 88-16</inkml:trace>
  <inkml:trace contextRef="#ctx0" brushRef="#br0" timeOffset="84783.21">15486 11999 511 0,'-7'3'227'0,"9"-2"-53"16,0-2-106-1,1 0-21-15,-3 0-3 0,0 1-18 16,0-1 4-16,0 0 21 16,5 0 10-16,-1 0 15 0,2 1 6 15,-5 0 12-15,0 0 5 16,-1 0-12-16,0 0-9 15,0 0-20-15,0 0-12 16,-1 1-13-16,0 0-4 16,0 0-11-16,-1 0-2 15,1-1-5-15,0 1-1 0,-2 3 0 16,1-1 1-16,-1 1 2 16,-2 7 2-16,1-6 2 15,-1 4-1-15,-17 26-1 16,16-31-2-16,6 2-5 15,2 2-2-15,1 2-3 16,1-2-3-16,-2 4 0 16,0-4-2-16,6 0-1 15,4 2 1-15,2-2 2 16,2 2 2-16,0-1 8 16,-2 0 2-16,0 2 4 15,-5-4 3-15,2 4 6 16,1 1 2-16,-3 0 3 15,-1 5-1-15,-2-2-4 16,-5 0-2-16,-1-2 1 0,-4-4 2 16,-5-2 1-16,-3-3 2 15,-2-3-7-15,-4-1-4 16,-1-3-66-16,5-1-43 16,-7-9-151-16,7-5-136 15,10-8 242-15</inkml:trace>
  <inkml:trace contextRef="#ctx0" brushRef="#br0" timeOffset="84971.46">15490 11985 886 0,'0'0'393'0,"3"-4"-200"16,2 4 15-16,-5-1-56 15,0 1-39-15,0 0-55 16,3 0-15-16,12 1-19 15,31 3-8-15,-27-3-9 16,0 3 13-16,4 3-134 16,-3-2-115-16,1 4 147 15</inkml:trace>
  <inkml:trace contextRef="#ctx0" brushRef="#br0" timeOffset="86444.92">16026 12496 615 0,'-36'-1'318'16,"32"1"-80"-16,0 1-17 0,8 1-63 15,-4-2-28-15,0 0-42 16,-1 0-9-16,1 0-2 15,0-1 2-15,0 0 2 16,0 1-2-16,0-1-12 16,3 1-8-16,3-1-17 15,2 0-6-15,-1 1-7 16,-5 0 0-16,1 0-2 16,2 0 0-16,2 0-2 15,-2 0-2-15,2 0-1 16,-3 0-3-16,-1 0-5 15,1 0-1-15,-4 0-2 16,0 0 1-16,0 0 3 0,0 0 2 16,0 0 0-1,1 0 0-15,-1 0-3 0,0 0-2 16,0 0-4-16,0 0-2 16,0 0-2-16,0 0-2 15,0 0-1-15,0 0 1 16,0 0 0-16,0 0 1 15,0 0 0-15,6 0-1 16,1 0 0-16,2 0 0 16,2 0 0-16,31 1-1 15,-29-2 0-15,1-4 0 0,0 5 1 16,1 0-1-16,2 0 0 16,1 0 0-16,2 0 1 15,-1-3-1-15,2 4 0 16,-4-1 0-16,3 2 0 15,2 6 0-15,1-6 0 16,-2 3-1-16,-2 0 0 16,-1-5 1-16,-6 0 0 15,0-1 0-15,-2 0 0 16,0 1 0-16,1 1 0 16,-1-1 0-16,5 0 0 15,-2-3 0-15,2 2 0 16,4-1-1-16,-4 0 1 15,3 1 0-15,-1-1 0 0,3 2 0 16,-1 2 0-16,-1-1-1 16,1 1 1-16,-2-2-1 15,4-2 1-15,1 2-1 16,2-1 0-16,1 2 1 16,3 5-1-16,0-5 1 15,4 1-1-15,-4 1 0 16,-1-4 0-16,-5 1 0 15,-4-2 0-15,6-1 0 0,2 3 1 16,3 0-1-16,4 0 0 16,-1 0 0-16,1-1 1 15,-1 2-1-15,5 1 1 16,0 2 0-16,7-1-1 16,-1 0 0-16,0 0 1 15,-7 0-1-15,-4-2 2 16,0 1 0-16,-8-4 4 15,-1-2 1-15,-5 3 0 16,0 0 0-16,-5 1-2 16,1 4 1-16,-5-3-1 15,-4-2 1-15,-1-2 0 16,0 2 1-16,-1 1-1 16,-3 0 1-16,0 0-1 15,0 0-1-15,0 0-2 16,0 0 3-16,0 0-64 0,-1 0-68 15,0 0-167-15,0 0-105 16,0 0 240-16</inkml:trace>
  <inkml:trace contextRef="#ctx0" brushRef="#br0" timeOffset="87222.79">16094 11996 769 0,'-1'-1'358'0,"0"-1"-150"16,0 1 19-16,0 0-40 16,1 0-32-16,-1 0-58 15,0 0-28-15,-1 1-35 0,1 0-12 16,-2 2-13-16,-6 15-4 16,-29 25-5-16,31-33 0 15,2 0 0-15,-1 7-2 16,2 0-1-16,5-2-1 15,1-2-4-15,5-1-1 16,2 0 8-16,3-3 2 16,6 1 10-16,-1 1 7 0,-1-6 4 15,0 5 4-15,-4-3 1 16,-3 1 1-16,-2 1 1 16,-3-2 1-16,-3 0 5 15,-1 1 4-15,-3 0-2 16,-6 0-3-16,0 3-10 15,-3-2-7-15,-3-2-85 16,2-1-57-16,0-7-168 16,2-3-199-16,11-6 321 15</inkml:trace>
  <inkml:trace contextRef="#ctx0" brushRef="#br0" timeOffset="87430.68">16035 12007 640 0,'1'0'325'0,"8"-6"-58"0,3 0-57 16,2 0-5-16,1 2-30 15,2 1-57-15,-3 3-25 16,0-2-45-16,-1 4-13 16,-1 1-19-16,-1-2-6 15,-1 2-4-15,0-3-25 16,1 2-134-16,0-1-212 15,1 3 229-15</inkml:trace>
  <inkml:trace contextRef="#ctx0" brushRef="#br0" timeOffset="88229.21">17683 12058 766 0,'-1'-4'386'0,"0"4"-116"15,1 0-82-15,-1 0-5 16,-1 0-64-16,2 0-35 0,-1 0-41 16,0 8-7-16,0 11-10 15,-3 29-6-15,4-23-10 16,0-1-5-16,-1 1-1 15,2-1 0-15,0-5-2 16,-1-2-1-16,4-7-46 16,-3-3-56-16,4-7-188 15,2-1 180-15</inkml:trace>
  <inkml:trace contextRef="#ctx0" brushRef="#br0" timeOffset="88598.2">17903 12053 914 0,'-2'2'392'0,"-2"11"-222"0,4 4 7 16,-5 2-36-16,1 5-47 16,1-1-56-16,1 0-12 15,10 0-11-15,2-2-3 16,4-4-7-16,-5-5-2 0,4-4-2 15,1-4 0-15,2-7 5 16,3-4 1-16,-4-8 6 16,-5-2 4-16,-4-4 14 15,-2-1 7-15,-6 0 10 16,-4 0 4-16,-3 4-4 16,-5 1-4-16,-3 6-12 15,-2 1-7-15,4 7-14 16,-3 0-7-16,1 2-10 15,3 2-25-15,1 0-85 16,2 1-59-16,11 1-158 16,3 5-121-16,5 1 292 15</inkml:trace>
  <inkml:trace contextRef="#ctx0" brushRef="#br0" timeOffset="151268.76">22118 12830 608 0,'-27'52'300'0,"27"-47"-74"16,3-1-34-16,3-3-21 16,0-1-35-16,6-4-52 15,0-4-7-15,1-4-4 16,2-3-4-16,-5-5-6 15,-2-1-3-15,-2 1-7 16,-3 0-2-16,-3 1-5 16,-7 2-7-16,-5 0-6 15,-3 1-3-15,-7 5-7 16,-3 3-2-16,-3 5-8 16,-2 5-4-16,-1 6-6 15,3 2-1-15,9 6 0 16,4 1-2-16,9 1-1 15,3 0-1-15,3 4-1 0,2 1 1 16,12 3 1 0,6 1 1-16,4 0 2 15,5-2 3-15,-1 2 5 0,1 2 4 16,-3-4 12-16,-1 5 4 16,-5-7 13-16,-6 0 5 15,-2 1 0-15,-3-5 4 16,-7 3 4-16,-4-3 1 15,-8-3-2-15,-3 0-5 0,-6-2-18 16,0-1-7-16,-4-9-13 16,-2-3-11-16,0-6-53 15,0-3-39-15,6-5-95 16,-1-2-51-16,6-1-121 16,6-1 217-16</inkml:trace>
  <inkml:trace contextRef="#ctx0" brushRef="#br0" timeOffset="151629.64">22321 12752 1200 0,'-1'0'488'0,"-1"3"-288"16,2 2-23-16,-2-5-18 0,1 0-43 15,-6 23-62-15,-10 30-19 16,18-27-19-16,7-4-6 16,3-5-7-16,5-5 0 15,2-5-1-15,-5-7 1 16,2-7 0-16,1-2 1 16,-4-4 0-16,-1-1 0 15,-4-6 3-15,-2-2 1 16,-5 1 7-16,-2 1 5 15,-6 3 7-15,-5 5 0 0,1 7-5 16,0-1-7-16,-4 6-14 16,0 3-11-16,-2 2-63 15,2 2-37-15,4 2-118 16,5 1-92-16,14 5 207 16</inkml:trace>
  <inkml:trace contextRef="#ctx0" brushRef="#br0" timeOffset="152001.06">22572 12796 924 0,'-5'-5'486'16,"0"1"-126"-16,-1 3-142 0,-3 2-7 15,1 7-83-15,-3 1-35 16,1 8-38-16,-3 2-8 15,7 3-14-15,2 2-11 16,4-2-14-16,8-2-5 16,-1-4-4-16,4-3-1 15,5-4 0-15,3-4 2 16,3-6 0-16,0-4 0 16,-1-10 0-16,-5-5 1 0,-3 2 4 15,-4-4 3-15,-9 4 9 16,-1 1 6-16,-8 2 5 15,-3 2 0-15,-1 2-6 16,-1 4-6-16,3 5-19 16,1 0-30-16,5 4-80 15,2 3-45-15,6 3-120 16,4 3-73-16,4 0 228 16</inkml:trace>
  <inkml:trace contextRef="#ctx0" brushRef="#br0" timeOffset="152477.44">22874 12857 429 0,'10'-5'350'0,"-6"-2"21"15,-4-2-84-15,-4 0-42 16,-6-3-72-16,-2-2-23 16,-9 7-38-16,-2 0-11 15,1 8-22-15,1 7-11 16,3 6-11-16,2 4-7 15,6 3-15-15,5 3-8 0,6 0-15 16,3-2-6 0,7-3-6-16,3-4 0 0,3-9-2 15,4-1 1-15,-1-10 1 16,0-4 0-16,1-7 0 16,-7-7-2-16,-2-6 1 15,-2-4 0-15,-2-4 1 16,0 1 3-16,-3 1 2 15,-3 2 2-15,-6 9 5 16,4 8 5-16,1 9 20 16,-2 7 11-1,1 1 13-15,-1-1 3 0,0 10-5 16,0 19-5-16,3 39-9 16,7-27-4-16,-3-1-14 15,2-3-6-15,3-8-10 16,0-4-3-16,5-8-6 15,3-1-2-15,3-5-67 0,0-3-59 16,-2-7-167-16,2-5 3 16,2-8 162-16</inkml:trace>
  <inkml:trace contextRef="#ctx0" brushRef="#br0" timeOffset="153077.68">23687 12914 830 0,'31'28'423'16,"-27"-31"-152"-16,0 0-56 16,0-2-11-16,-2-8-79 15,0-5-34-15,-3-4-36 0,-2-1-6 16,-6 3-3-16,-3 3-3 15,-5 4-10-15,-4 2-4 16,-2 10-7-16,0 3-2 16,0 10-4-16,0 3-1 15,4 8 4-15,5 5-2 16,5-3 1-16,6-1-2 16,3-3-6-16,2-4-4 0,8-6-4 15,0-3-2-15,5-6 0 16,3-5 0-16,0-5 0 15,2-4-1-15,-2-5 1 16,-3-2 2-16,-1 4 3 16,-3 4 1-16,-2 7 8 15,-4 4 12-15,-1 6 33 16,-1 5 12-16,-1 2 9 16,1 4-7-16,2 2-29 15,0-4-12-15,2-2-19 16,0-3-9-16,2-7-61 15,2-3-62-15,7-5-142 16,2-1-87-16,10-6 212 16</inkml:trace>
  <inkml:trace contextRef="#ctx0" brushRef="#br0" timeOffset="153328.6">23904 12780 1298 0,'0'6'563'16,"6"9"-249"-16,-6 6-69 16,8 10-32-16,-8 2-46 15,0 7-85-15,0 0-26 16,1 3-28-16,7 5-6 16,-1-1-13-16,-1 4-3 0,3-7-3 15,2-6-3-15,-6-13-8 16,4-7-32-16,-4-13-75 15,-5-5-40-15,4-9-102 16,-11-13-51-16,5-18 202 16</inkml:trace>
  <inkml:trace contextRef="#ctx0" brushRef="#br0" timeOffset="153570.47">23900 12795 829 0,'10'-8'422'0,"5"3"-104"15,6 0-67-15,-3 3-36 16,6 2-29-16,-3 3-39 16,-1 4-13-16,-5 4-24 0,-4 3-14 15,-8 5-21-15,-3 2-12 16,-8 5-20-16,-4 1-8 16,-8 3-14-16,-1-5-5 15,3-7-14-15,-2-2-20 16,8-9-71-16,0-3-53 15,10-2-159-15,2-1-130 16,1-5 274-16</inkml:trace>
  <inkml:trace contextRef="#ctx0" brushRef="#br0" timeOffset="153828.75">24203 12893 2868 0,'0'20'26'0,"0"6"-6"15,2 19 22-15,5-2-24 16,-1-1-7-16,7-6-7 16,1-1-2-16,-1-7-6 15,-2-4-27-15,-5-8-78 16,-5-9-40-16,-3-9-84 15,-1-6-35-15,-10-12-104 0,-1-8-129 16,-8-14 323-16</inkml:trace>
  <inkml:trace contextRef="#ctx0" brushRef="#br0" timeOffset="154079.79">24144 12841 918 0,'14'-3'461'15,"6"-1"-145"-15,3 2-35 0,3 2-74 16,1 0-30-16,2 1-46 15,-5 1-19-15,-1 3-36 16,-2 0-14-16,-8 2-24 16,1 5-8-16,-7 3-2 15,-6 3 0-15,-4 1 0 16,-9-3-2-16,-4-3-18 16,-2-4-20-16,-3-6-51 15,1 5-29-15,1-8-61 16,2-4-28-16,2-1-98 15,3-3-113-15,5-6 255 16</inkml:trace>
  <inkml:trace contextRef="#ctx0" brushRef="#br0" timeOffset="154328.1">24464 12874 1073 0,'8'18'551'0,"-1"1"-179"16,-2 1-90-16,-1-2-20 15,-2 1-87-15,-1-4-44 16,-1-6-65-16,-1-2-18 16,-2-7-15-16,-4-3-7 15,6-1-9-15,-1-4-5 16,-6-8-10-16,5 1-2 16,-3-6 0-16,2-2-2 0,4 1 0 15,-1 0-2-15,1 4-5 16,2 3-5-16,3 5-63 15,4 4-60-15,8 0-185 16,3 5-141-16,10 1 287 16</inkml:trace>
  <inkml:trace contextRef="#ctx0" brushRef="#br0" timeOffset="154687.74">24719 12885 1035 0,'-4'4'542'16,"-2"2"-171"-16,-3-1-93 16,0 5-27-16,2 2-84 15,0 1-40-15,4 5-64 0,2-2-16 16,2 3-24-16,5-2-6 16,8-4-9-16,1-2-3 15,10-5-3-15,2-5-2 16,1-3 0-16,1-3-2 15,-9-6-3-15,-8 0-3 16,-8-2-2-16,-4 1 2 0,-16-2-1 16,-4 3 0-1,-9-2-15-15,-6-1-14 0,10 5-35 16,5-1-26-16,10 6-62 16,3 0-46-16,7 4-110 15,3 2-67-15,4 2 242 16</inkml:trace>
  <inkml:trace contextRef="#ctx0" brushRef="#br0" timeOffset="154885.57">24871 12874 1031 0,'0'0'499'0,"0"1"-154"16,4 1-22-16,-4-2-58 15,0 0-31-15,0 0-82 16,7 11-38-16,-6-1-62 15,34 28-18-15,-26-28-21 0,2-1-4 16,0 4-4-16,4-1-3 16,-1-1-2-16,4 2-27 15,-1-6-96-15,1-1-68 16,1-5-167-16,-2-3-137 16,-1-10 319-16</inkml:trace>
  <inkml:trace contextRef="#ctx0" brushRef="#br0" timeOffset="155076.91">25068 12839 1224 0,'-6'7'561'0,"-1"10"-234"15,-5 2-21-15,-1 8-70 16,-6-1-50-16,3-1-88 16,-1 0-35-16,6-6-45 15,5-1-18-15,6-6-55 16,0-6-42-16,3-4-94 15,2 3-59-15,3-12-405 16,12 2 436-16</inkml:trace>
  <inkml:trace contextRef="#ctx0" brushRef="#br0" timeOffset="155275.26">25184 12896 981 0,'11'22'498'0,"-2"-8"-66"0,-1 4-115 15,-2-1-54-15,-2-2-41 16,-3-4-117-16,-1-1-41 16,-1-4-53-16,-2-1-40 15,0-4-101-15,-3-5-51 16,2-5-84-16,-2-3-21 16,0-7-49-16,-1 2-48 15,-1-9 249-15</inkml:trace>
  <inkml:trace contextRef="#ctx0" brushRef="#br0" timeOffset="156018.72">25152 12842 612 0,'-1'-9'359'0,"4"6"-16"16,5 3-50-16,6 2-52 16,3 4-19-16,1 5-52 15,3-1-18-15,-3 7-30 16,0 0-7-16,1 2-20 16,-4 4-15-16,-5-2-37 15,-2-3-15-15,-5-4-14 16,-3-3-3-16,2-5-1 15,-3-4-3-15,-3-2-5 16,1-2-5-16,1 1-10 16,1 0-5-16,0 0-7 15,1-10-3-15,5-8 5 16,14-29 2-16,-1 31 10 0,-6 0 6 16,4 9 5-16,-3 4 2 15,-5 4 7-15,2 8 7 16,-6 5 18-16,1 4 5 15,-3 3 3-15,-2 0-5 16,0-3-14-16,2 2-6 16,-2-11-11-16,7-2-4 15,-4-6-10-15,0-6-12 0,4-2-26 16,-5-2-10-16,5-3-6 16,-2 1 7-16,1 2 28 15,-2 0 13-15,-5 6 11 16,5 3 3-16,-4 1 2 15,0 0 3-15,0 0 9 16,0 0 2-16,16 9 5 16,28 28 1-16,-17-27-5 15,0-6-4-15,5-4-6 16,3 0-4-16,-3-9-2 16,-1-1-1-16,-3-2 0 15,-6-2 0-15,-9 0 0 16,-7 0 5-16,-11 3 6 15,-5-1 3-15,-4 4 3 16,1 5-1-16,-1 3 5 16,4 4 4-16,1 3 10 0,1 5 6 15,5 2 2-15,1 0-3 16,2-2-9-16,1-2-6 16,4-2-10-16,2-4-6 15,3 4-3-15,1-4-2 16,2-3-2-16,1 1-1 15,-1-3 0-15,0-3 0 0,-4 3 1 16,-2-2 1-16,-2 5-1 16,-2 4 0-16,1 2-2 15,2 3-12-15,-4-5-72 16,1 1-50-16,6-4-118 16,-4-3-77-16,12-10 210 15</inkml:trace>
  <inkml:trace contextRef="#ctx0" brushRef="#br0" timeOffset="156214.18">25991 12757 1265 0,'-10'9'583'0,"6"18"-215"16,-3 4-90-16,6 13-62 15,-2 4-55-15,1-6-94 16,-1-5-23-16,9-7-33 15,7-6-14-15,6-10-34 0,4-2-37 16,-3-11-103-16,2-5-75 16,-2-10 152-16</inkml:trace>
  <inkml:trace contextRef="#ctx0" brushRef="#br0" timeOffset="157083.03">25901 12831 1114 0,'-6'9'489'0,"6"-6"-179"16,-1 0-69-16,7 2-36 16,2 0-34-16,4 1-96 15,9-2-35-15,2 0-25 16,6 1-5-16,4-2-4 16,1 3 0-16,0-1-2 15,-6 4 1-15,-4 4 0 16,-4 2 6-16,-6 3 19 15,-3 0 11-15,-8-1 21 16,-3 0 1-16,-3-4-16 16,-1-7-12-16,0-1-24 15,0-5-23-15,1-1-64 16,2 0-40-16,0 0-75 16,1 0-32-16,1-6-53 0,4-14 10 15,17-28 64-15,-9 30 48 16,2 7 113-16,1 3 30 15,-1 3 59-15,0 4 38 16,1 4 69-16,-3 3 33 16,1 4 19-16,2 4-5 15,-11 4-11-15,1 2-16 16,-3-1-46-16,1 5-27 16,4-5-53-16,5-1-17 0,-4-3-21 15,1-7-7-15,-1-7-6 16,-5-4-4-16,8-6-21 15,-1-1-17-15,-7-5-27 16,0 0-10-16,-7 0-5 16,-5-2 9-16,-4 1 29 15,-4 6 17-15,3 1 29 16,-3 7 13-16,1 4 7 16,3 2 2-16,5 0 0 15,6 1-5-15,3-1-9 16,4-3-5-16,-6 0-4 15,0 0-1-15,5 0 0 16,13 1 1-16,28 7 1 16,-27-8 2-16,4 2 6 0,-4 1 8 15,8 6 17-15,-2 2 12 16,-8 3 11-16,0 2 2 16,-8-4-6-16,-3 2-9 15,-3-5-17-15,-1-4-8 16,-1-2-16-16,-1-2-3 15,0-2-9-15,0 0-2 16,0 0-5-16,0 0 2 16,1 0 4-16,10-9 5 15,0 1 8-15,26-26 1 0,-29 32 5 16,-2 3 4-16,0 2 16 16,-1 6 12-16,-1 3 17 15,-1 0 2-15,3 7-15 16,3-4-14-16,7-1-24 15,1-1-43-15,8-9-144 16,5-6 63-16,14-12 38 16</inkml:trace>
  <inkml:trace contextRef="#ctx0" brushRef="#br0" timeOffset="157799.82">27512 13030 566 0,'11'11'320'16,"0"-2"-28"-16,-3-1-25 15,0-7-44-15,-3 0-30 16,-1-1-54-16,-3-10-22 16,-3 0-30-16,-3-1-13 0,-8-5-19 15,-4 5-9-15,-3 2-8 16,-6-2-2-16,4 6-10 15,-2 2-2-15,5 5-1 16,5 3-1-16,-2 8 2 16,9-2-1-1,1 1-7-15,-7 13-3 0,6 5-3 16,10-6-3-16,7-8-2 16,4-5-1-16,-2-4-1 15,0-7 1-15,3-4 0 16,-1-4 0-16,9-2 0 15,-2 2 0-15,4 3 2 16,-2 2 7-16,-5 5 15 16,-2 2 10-16,-8 5 18 15,0 1-2-15,-3-1-13 16,0 1-8-16,-2-1-22 0,-1-2-28 16,3-2-115-16,-3-5-68 15,4-6-198-15,6 0 232 16</inkml:trace>
  <inkml:trace contextRef="#ctx0" brushRef="#br0" timeOffset="158055.1">27779 12794 1345 0,'3'7'596'16,"3"7"-301"-16,-2 10-88 15,-2 4-9-15,-4 9-74 16,-1 4-39-16,-5 0-49 16,3 2-13-16,2-3-12 15,-1-6-5-15,8-8-15 16,3-6-28-16,0-10-96 16,5-1-75-16,-6-11-239 15,4-6 276-15</inkml:trace>
  <inkml:trace contextRef="#ctx0" brushRef="#br0" timeOffset="158434.09">27883 13124 788 0,'38'-12'396'0,"-29"12"-54"0,-2 2-89 16,4-7-22-16,1 0-43 15,2-5-92-15,6-4-40 16,-5-5-35-16,-1 0-6 15,-4-3-3-15,-6 2 2 16,-8 2 9-16,-1 2 5 16,-8 7 5-16,-5 1-1 0,1 8-7 15,3 2 0-15,1 9 0 16,6 0 0-16,-1 9-5 16,0 4-4-16,5 14-8 15,3 10-1-15,3 6 3 16,-1 2 3-16,5-2 9 15,-5-3 6-15,9-7 14 16,-2-5 2-16,-3-8 0 16,0-8-2-16,-8-4-4 15,0-5-2-15,-6-10-10 16,3 0-11-16,-9-8-34 16,-1-3-31-16,-5-4-67 15,-2-7-33-15,10-4-62 16,3 0-52-16,10-4 174 15</inkml:trace>
  <inkml:trace contextRef="#ctx0" brushRef="#br0" timeOffset="158878.89">28233 12994 1166 0,'-5'1'530'15,"-1"3"-253"-15,-1 3-71 16,-1 3-2-16,0 5-62 15,2 3-33-15,3-2-56 16,3 2-14-16,6-4-15 16,3-2-6-16,6-5-7 15,5-3-5-15,4-6-6 16,3-5 0-16,-3-6-3 16,-5-5 0-16,-7-2 0 0,-4-1-1 15,-8 2 6-15,-3 5 5 16,-12 3 4-1,-4 0 4-15,-8 5-2 0,2-3-3 16,0 4-4-16,2 1-4 16,3 5-43-16,2 4-43 15,7-5-92-15,3 1-57 16,9 1-100-16,7-1-65 16,9 7 256-16</inkml:trace>
  <inkml:trace contextRef="#ctx0" brushRef="#br0" timeOffset="159217.26">28407 12959 475 0,'6'7'322'15,"-5"-5"-12"-15,1 9-34 16,3 1 8-16,-5-3-52 16,0 6-28-16,1 0-45 15,-2 1-14-15,2 3-23 16,-1-2-15-16,1-2-33 15,-1 0-13-15,1-4-20 16,-1-1-8-16,0-5-6 16,-1-3 1-16,-5-2 0 15,5-1-2-15,0 0-9 16,0-1-7-16,0 1-12 0,0-10-6 16,0-2-3-16,3-27-2 15,4 28-1-15,0-2 0 16,6 1-33-16,8 1-25 15,1 4-73-15,-1-1-54 16,1 3-164-16,-2 1 227 16</inkml:trace>
  <inkml:trace contextRef="#ctx0" brushRef="#br0" timeOffset="159391.23">28693 13005 1188 0,'-3'15'522'0,"0"5"-232"16,-1 5-18-16,0-1-58 16,-1 2-50-16,1-9-103 15,2-4-41-15,1-7-83 16,1-3-59-16,3-7-139 16,-3 3-141-16,0-1 255 15</inkml:trace>
  <inkml:trace contextRef="#ctx0" brushRef="#br0" timeOffset="159558.49">28629 12868 1098 0,'-9'2'477'0,"7"0"-198"0,2 0-56 16,1 2 3-16,-1-4-23 16,0 0-74-16,0 0-45 15,1 0-91-15,8 2-57 16,5-1-134-16,26 27-97 15,-18-33 175-15</inkml:trace>
  <inkml:trace contextRef="#ctx0" brushRef="#br0" timeOffset="159809.25">29045 12806 982 0,'-18'9'504'0,"8"3"-78"16,-1 4-161-16,-3 8-69 16,1 7-37-16,0 2-82 15,0 3-30-15,5-1-34 16,-1-5-9-16,9 1-9 16,7-6-7-16,5-5-12 15,4-2-5-15,7-10-28 16,-2-3-24-16,4-5-125 15,0-8-144-15,-2-3 223 0</inkml:trace>
  <inkml:trace contextRef="#ctx0" brushRef="#br0" timeOffset="160005.01">28910 12968 1174 0,'-13'1'534'0,"3"-1"-261"0,5 2-37 16,-1-2-10-16,7 0-72 15,-1 0-41-15,0 0-67 16,0 0-16-16,11 3-19 16,2 1-8-16,35 6-76 15,-19-12-58-15,6 0-181 16,1-1-156-16,2-13 296 16</inkml:trace>
  <inkml:trace contextRef="#ctx0" brushRef="#br0" timeOffset="160569.29">29293 12763 695 0,'0'1'438'0,"-3"10"66"15,-1 5-217-15,-7 10-58 16,0 2-30-16,-5 12-80 0,-2-4-36 16,5 0-48-16,2-3-8 15,4-7-9-15,5-2-6 16,2-9-9-16,1-4-3 15,0-7-4-15,-1-5-4 16,1-2-7-16,-1 2 0 16,0 0 0-16,0 0 5 15,1-2 6-15,13-15 3 16,27-28 3-16,-25 34 2 16,-1 4 4-16,-2 4 8 15,-2 5 25-15,-5 3 14 0,2 9 23 16,0 4-1-16,-7 4-18 15,2 2-12-15,-1-1-26 16,0-4-9-16,7-8-15 16,-1-1-12-16,-6-10-38 15,1-2-22-15,4-10-18 16,1-4 0-16,1 2 34 16,3-4 20-16,-4 5 28 15,0 4 8-15,-3-1 5 16,-3 5 4-16,3 6 22 15,-3 0 17-15,3 6 33 16,-1 2 16-16,-1 4 2 16,-3-1-6-16,1 0-24 15,-1 0-15-15,-2-3-24 0,7 5-14 16,-2-2-23-16,-3-6-15 16,1 1-44-16,-6-5-20 15,5-1-33-15,0 0-18 16,0 0-23-16,0-1-6 15,11-3-34-15,7-3-29 16,28-24 157-16</inkml:trace>
  <inkml:trace contextRef="#ctx0" brushRef="#br0" timeOffset="161069.98">29584 13012 1283 0,'0'0'543'0,"6"13"-291"15,-4-3 2-15,0 30-37 16,-5-32-29-16,0 1-68 16,-1-1-33-16,2-4-53 15,0-1-18-15,1-4-30 16,1 0-14-16,0 0-10 16,0 0-4-16,3-2 10 15,15-11 6-15,27-27 9 16,-28 26 8-16,-3 9 10 15,0 1 4-15,-1 9 9 16,-2 4 10-16,-3 2 22 16,1 1 9-16,-2 2 15 0,-1 0 0 15,-1 1-11-15,-3-3-9 16,-2-5-24-16,-1 0-10 16,-1-6-19-16,2 0-8 15,0-1-9-15,0-1-1 16,0 1 3-16,0 0 2 15,8-2 9-15,9-4 1 0,20-10 6 16,-25 11 2-16,-4 1 0 16,0 3 1-16,-2 0 0 15,-3-1 1-15,-1 3 1 16,-2 0 1-16,0 0 7 16,0 0 1-16,0 0-1 15,0 0-7-15,0 0-63 16,2 4-47-16,-1-1-114 15,-1-2-67-15,0-1 178 16</inkml:trace>
  <inkml:trace contextRef="#ctx0" brushRef="#br0" timeOffset="161620.23">30192 12627 1363 0,'-1'0'558'16,"1"1"-320"-16,6 2-65 16,-6-3 7-16,0 0-22 15,10 3-27-15,9 5-58 16,29 17-16-16,-27-10-20 16,-8 3-7-16,-2-1-10 15,-9 2-5-15,-3 2-3 16,-2-3 0-16,-12 5 4 15,-3-2 1-15,-7-2 2 16,0 0-1-16,3-7-3 16,4 0 1-16,4-5 5 15,3-2 1-15,3 2 4 16,5 0 0-16,3 0-4 16,3 0-3-16,4 0-6 0,0-3-3 15,4 0-8-15,2 3-2 16,3-6-28-16,-1 3-53 15,1-2-143-15,-4-3-82 16,4 7 175-16</inkml:trace>
  <inkml:trace contextRef="#ctx0" brushRef="#br0" timeOffset="161990.21">30243 13155 1134 0,'-9'10'578'15,"-4"2"-117"-15,1-3-224 16,2-2 14-16,1-3-47 16,3-1-40-16,5-2-83 15,1-2-33-15,0 0-42 16,0 0-6-16,3 0-5 16,14-7 2-16,29-9 0 15,-25 15 0-15,-5 6 0 16,-1 2 0-16,-9 4 3 15,-5 0 3-15,-2 1 3 16,-8-1 1-16,-6-4 2 0,-4 1-1 16,-9-5 2-16,-2-1 0 15,2-1-1-15,1-2 1 16,6 0 0-16,4-1 1 16,7 0-1-16,5 2-2 15,3 0-8-15,2 1-4 16,0 0-9-16,0 0-3 15,0 0-12-15,0 0-25 16,5 0-85-16,5 1-59 0,2 0-133 16,29 4-76-16,-28-5 259 15</inkml:trace>
  <inkml:trace contextRef="#ctx0" brushRef="#br0" timeOffset="192905.04">8498 17041 727 0,'-56'12'351'16,"43"-12"-113"-16,-2 3-25 15,10-1-44-15,5 1-31 16,0-1-66-16,0-2-19 15,0 0-15-15,0 0-1 16,9 1 10-16,6 3 1 16,27 6-5-16,-23-8-1 15,9-2-3-15,0-3 0 0,7-1-2 16,-3-3-1-16,2 2 5 16,-2-2 3-16,3 4 3 15,-1 1 0-15,-2-1-1 16,2 3-4-16,-5-1-5 15,-2 1-1-15,-3 2-6 16,-6-2-1-16,-6 3 1 16,1-1-2-16,-3 0-1 15,1 1-2-15,-3-1-3 16,-5 0-1 0,1-1 2-16,1 0-1 0,-5-1 1 15,0 0-2-15,0 0-1 16,0 0-2-16,0 0 1 15,0 0-1-15,0 0-1 16,0 0 0-16,0 0-4 16,0 0 0-16,0 0-4 0,0 0-3 15,0 0-2-15,0 0-1 16,0 0 2-16,0 0 4 16,0 0-91-16,0 0-82 15,0-1-294-15,-2 0 276 16</inkml:trace>
  <inkml:trace contextRef="#ctx0" brushRef="#br0" timeOffset="194706.38">7469 16746 511 0,'-1'-1'346'0,"-3"-2"-15"0,-5-1-93 15,3 0-20 1,1 3-52-16,-6-1-19 0,10 1-34 16,0 0-12-16,0 1-23 15,0 0-11-15,0 0-18 16,0 0-8-16,0-1-12 15,0 1-4-15,-1 0-3 16,1 0 0-16,1 0 1 16,0 0 0-16,0 0-1 15,0 0-3-15,10 1-2 16,-10-1-2 0,0 0-1-16,17 2 0 0,22 5-1 15,-24-6-1-15,1-1-2 16,-3 0-1-16,3 2-1 15,0-1-1-15,-1 1-1 16,1-2 0-16,0-1 1 16,0 0 0-16,-1-2 1 0,2 2 1 15,-1 1 1-15,0-5 0 16,1 5 2-16,0-3 1 16,0 0-2-16,4 3-1 15,-1 1-2-15,2 0-1 16,2 1 0-16,0-1 0 15,-2-6 2-15,-2 2 1 16,-3 1 0-16,3 2-1 0,-5 2 0 16,-1 0 1-16,-1-2-2 15,-3 0-1-15,2-2 0 16,1 2-2-16,-2 2 0 16,1-5 0-16,0 2-2 15,-1-3 1-15,6 3-2 16,-3 0 1-16,0 1 0 15,3 0 0-15,-5-2 1 16,0 2 1-16,1-4 0 16,0 4 0-16,1 2 1 15,-1-2 0-15,0 0-1 16,2 2-1-16,-1 2 0 16,1-3-1-16,2 2 1 15,0-4-1-15,3-2 0 16,-1 3 1-16,-1-2-1 15,1 2 0-15,-2 0 0 0,-3-4 0 16,1 4-1-16,-1-2 2 16,-3 2 0-16,3 1-1 15,-4 0 0-15,-2-1-1 16,0 3 1-16,3-3 0 16,-5 1 0-16,2-1 0 15,-4-2 0-15,-2 2 1 0,7 0 1 16,-2 2 1-16,-4-2 0 15,-2 0 1-15,-6-2 6 16,4 2 0-16,1 0 3 16,0 0-3-16,0 0-4 15,0 0-2-15,0 0-1 16,0 0-1-16,0 0 0 16,0 0-1-16,0 0-1 15,2 0 0-15,3 0 0 16,0 0 0-16,-4 0 1 15,3 0 1-15,-2 0 8 16,2 1 1-16,1 0 6 16,-1-1 1-16,-1 0-5 15,2 0-1-15,-2 0-1 16,0 0-3-16,-2 0-1 16,-1 0-2-16,0 0 0 0,0 0 0 15,0 0-38-15,0 0-42 16,0 0-92-16,5 0-45 15,1 0-57-15,4-1-15 16,1-3-397-16,29-12 459 16</inkml:trace>
  <inkml:trace contextRef="#ctx0" brushRef="#br0" timeOffset="196601.57">8873 16682 268 0,'-1'0'153'0,"0"0"-10"0,0 0-9 16,0 0-1-16,0 0 4 15,0 0 10-15,-1 0 2 16,1 0-2-16,0 0-1 16,0 0-6-16,0 0-7 15,-1 0-14-15,-1 1-8 16,0-1-17-16,2 0-5 0,0 0-14 15,0 0-5-15,0 0-14 16,0 0-5-16,0 0-8 16,0 0-2-16,0 0 0 15,0 0-1-15,-1 0-1 16,1 0 1-16,0 0 0 16,0 0 0-16,0 0-3 15,0 0-2-15,0 0-6 16,0 0-5-16,0 0-5 15,0 0-4-15,0 0-4 16,1 0-2-16,0 0-1 16,0 0 1-16,2 0 1 15,4 0 0-15,10 0 1 16,26 4 0-16,-31-4-1 0,2 2 1 16,-5-4-2-16,1 0-2 15,2 0-1-15,0 2-1 16,-1-1-1-16,-4-4 0 15,3 5-1-15,-1-3 0 16,0 2 0-16,2 1-1 16,-1 0 1-16,-1-1 0 15,3 1-1-15,0 0 1 16,1 0-1-16,1 0 0 16,-1 0 0-16,2 0 0 15,0-1 0-15,2 1-1 0,-1-1 1 16,-1-1 0-16,-2 2-1 15,-2 0 2-15,-3-2-2 16,-1 6 1-16,0-4 0 16,-1 2 0-16,1 1 1 15,-1-4-1-15,2 2 1 16,-1-1-1-16,1-2 0 16,-2 4 0-16,1-3 1 15,0 1-1-15,0 0 1 16,0 0 0-16,0 1 0 15,-1-2 1-15,1-2 1 16,-2 1 0-16,2 2 4 16,-2 1-1-16,3 1-1 15,-3 0 0-15,2-3-3 16,1 1 1-16,1 0-2 0,2 0 0 16,-1 0-1-16,2-1 1 15,0-2-2-15,2 2 1 16,3-3-1-16,-6 4 0 31,-6 0 0-31,2 0 0 0,13-2 1 0,0 1-1 16,-2 0 1-16,-2 2-2 0,2-1 1 15,-4 0-1 1,0 0 1-16,2-1 0 0,-8-2 0 16,10 4 0-16,-4 0 0 15,-1-3 1-15,1 3-2 16,-5-1 2-16,3-1-2 15,1-1 1-15,-1 1 0 16,2 0 0-16,-2-2 0 16,-1 3 0-16,1 1 0 15,-4 0 0-15,1 0 1 16,1-1-1-16,-2-2 1 16,3 2-2-16,-2 0 1 15,-1 1 0-15,1 0-1 16,0-1 1-16,2-1 0 15,-2 1 1-15,2-1-2 16,1-1 0-16,3 4 1 0,3 0-1 16,-1-1 1-1,-1 0 0-15,-6-1 1 16,-4 0-1-16,-4 0 2 0,4 3 2 16,-5-3-2-16,0 0 7 15,0-1 8-15,0-1 0 16,-1 1 4-16,1 0-7 15,-1 1-8-15,1 0-1 16,-1 0-2-16,1 0-1 0,0 0 0 16,0 0 0-16,0 0-1 15,0 0 1-15,-1 0-1 16,0 0-5-16,0 0-26 16,0 0-15-16,1 0-28 15,0 0-2-15,0-1 2 16,0 0 10-16,0 0 25 15,0 0 9-15,1 0 23 16,1 1 8-16,-2 0 0 16,0 0-46-16,0 0 314 15,-1-1-216-15</inkml:trace>
  <inkml:trace contextRef="#ctx0" brushRef="#br0" timeOffset="199702.87">10143 16607 346 0,'-1'0'257'0,"0"0"-2"15,0 0-35-15,0 0-17 16,0 0-36-16,0 0-13 16,0 0-25-16,-1 0-11 15,1 0-24-15,0 0-12 16,-1 1-21-16,-1 0-8 15,1 2-16-15,-1-1-6 16,2-1-8-16,-2 3-3 0,2-4-2 16,0 0-1-16,0 0 2 15,0 0 0-15,0 0 2 16,-1 0 1-16,1 0 1 16,0 0 1-16,1 0 3 15,0 0 0-15,0 0-2 16,0 0 0-16,0 0-4 15,0 0-1-15,0 0-4 16,0 0-2-16,0 0-1 16,1 0-2-16,3 3 0 15,-2-2-1-15,1 1 0 16,-1-1 2-16,-1-1 1 16,1 0 0-16,-1 0 3 15,-1 0 0-15,0 0-1 16,0 0-1-16,1 0-3 15,0 0-1-15,0 0-3 0,1 1-1 16,-1-1 1-16,1 1 0 16,1-1 1-16,-1 0 0 15,1 1 0-15,-3-1-1 16,1 0 0-16,2 0-1 16,0 0-2-16,-1 0 0 15,1 1-1-15,-1-1 1 0,-1 0-1 16,5 2 0-16,-3 0 0 15,0-2-1-15,2 1 1 16,-5-1 1-16,3 0 0 16,-2 0 1-16,1 0 0 15,2 1 1-15,-4-1 0 16,1 0-1-16,1 0-1 16,-2 0-1-16,1 0 0 15,1 0 1-15,-2 0-2 16,4 0 0-16,-2 0 0 15,0 0 0-15,1 0-1 16,0 0 0-16,2 0 0 16,0 0 1-16,0 0-1 15,0 0 1-15,1 0-1 16,0 1 0-16,1 0 0 16,0-1-1-16,1 0 1 15,3 1-1-15,3 0 1 16,29 5-1-16,-25-6 1 0,1 0 0 15,-1 0 0-15,-3 1 0 16,-1-1-1-16,-2 0 1 16,-2-2 0-16,4 0 0 15,1 4 0-15,-3 0-1 16,6 0 1-16,-11-2 1 16,4 0-1-16,3 0 0 0,-4 0 1 15,12 2-2-15,-8 0 1 16,1-1 1-16,3 2-1 15,-1-6 0-15,1 3 0 16,-2-2-1-16,1 2 2 16,1 0-1-16,0 0 2 15,1-1 0-15,-2 0-1 16,-1 0 2-16,3 1-1 16,0 1 1-16,0-1-2 15,2 0 1-15,2 0-1 16,-3 0 0-16,-4 1 1 15,-5-1 1 1,0 0 1-16,1 0 0 0,3-2 2 16,-2 0 0-16,-10-2 2 15,5 1 1-15,-4 3-2 16,1-1 0-16,-1 2 0 16,-4-1-2-16,0-1 1 0,0 1-2 15,0-1-1-15,0 0 0 16,0 1 1-16,0-1-1 15,2 1 2-15,5 0-1 16,-6-1 0-16,1 1 1 16,-1 0-1-16,0 0 2 0,4 0 0 15,-2 0-1-15,-1 0 1 16,-2 0-2-16,0 0 0 16,2 0 0-16,-1 0 0 15,7 0 2-15,-8 0 1 16,0 0 2-16,0 0-47 15,0 0-41-15,0 0-133 16,0 0-91-16,0 0 187 16</inkml:trace>
  <inkml:trace contextRef="#ctx0" brushRef="#br0" timeOffset="201825.31">6271 16768 354 0,'-2'-1'255'0,"1"0"-6"16,0 0-26-16,-2 0-15 16,2 0-34-16,-1 0-19 15,1 0-23-15,0-1-12 16,-1 1-25-16,1 0-13 15,0 0-23-15,0 1-10 16,0 0-14-16,0 0-5 0,0 0-3 16,0 0 2-16,1 0 6 15,0-1 2-15,0 0 1 16,4 0-1-16,13 0-5 16,26 1-3-16,-21-2-5 15,1 2-3-15,2 0-3 16,1-1-2-16,-3 2-1 15,-2 1-2-15,-2 1-1 16,1 1 0-16,-7-4 3 16,-1 2 1-16,1-5 3 15,1 3-1-15,1 0-1 16,0-2-3-16,-2-3-2 16,-1 1-2-16,3 1-3 15,4 3 1-15,1 0-2 16,-3 0 0-16,0-2 0 15,-2 0-1-15,-1 2 0 16,-1-2 1-16,2 3-2 0,-1-2 1 16,1-1 1-16,-1 1 1 15,2 1 2-15,-3 0 1 16,2 1-1-16,1 4-1 16,-2-4 1-16,0-1-1 15,-7-3 2-15,-1 2 0 0,-1-1 5 16,-3 6 1-1,1-4 2-15,-3-1 0 16,0 1-4-16,0-1-3 0,0-1-3 16,0 1-2-16,1 0-2 15,13 0 0-15,-6 1-1 16,26 7 0-16,-24-6 0 16,-8-1-2-16,8-2 1 15,2 2-2-15,-7-1 2 16,9-1 0-16,-1 2-1 15,-7-3 1-15,3 1-1 16,-4 0 0-16,1 1 2 16,2 1-2-16,0 1 2 15,-1-2 0-15,-2 1 0 16,-1 0 1-16,-8-1-2 16,4 1 0-16,0 0 1 15,0-1-1-15,0-1 0 16,0 2 0-16,0 0 0 0,0 0 0 15,0 0 0-15,0 0 0 16,3 0 0-16,1 2 0 16,-2-2-1-16,5 1 1 15,-4-1-1-15,2 0 0 16,0 0-1-16,1 0 1 16,2 0-1-16,1 0 1 15,1 0 0-15,-3 1 0 0,-1 0 2 16,-3-1 0-16,-1 0 2 15,-1 0 1-15,-1 0 3 16,0 0 0-16,0 0 0 16,0 0-2-16,0 0-5 15,0 0-1-15,0 0-1 16,0 0 1-16,3 0 0 16,-2 0-1-16,-1 0 0 15,0 0-2-15,0 0-6 16,0 0-4-16,0 0-27 15,1 0-37-15,-1 0-124 16,0 0 8-16,0 0 100 16</inkml:trace>
  <inkml:trace contextRef="#ctx0" brushRef="#br0" timeOffset="-207796.26">7162 16981 531 0,'-5'1'280'0,"0"0"-56"15,1 0-16-15,1-1-35 16,1 0-20-16,-3 1-32 15,4-1-10-15,0 0-17 16,-5 1-8-16,5-1-18 16,0 0-9-16,0 0-18 15,0 0-9-15,0 0-11 16,-1 0-2-16,1 0 3 16,0 0 4-16,0 0 4 15,1 0 1-15,0 0 0 16,0 0-3-16,0 0-4 15,5 2-4-15,10 4 0 0,31 5 1 16,-27-12 2-16,0-3 2 16,1 0-3-16,1 3-1 15,3-1-3-15,4 0 0 16,-1-1 0-16,3 0 0 16,0 1-3-16,-1 1-1 15,-3 1-2-15,-5 1-1 16,-3 1-2-16,-7-2 1 0,1 0-1 15,-5-1 0-15,1-1-1 16,1 0 0-16,3 0 0 16,1 2 0-16,-6 0 0 15,-1 0 0-15,-5 2-1 16,2-2 1-16,-3 0-1 16,0 0 1-16,0 0 1 15,0 0 3-15,0 0 3 16,0 0-1-16,0 0-94 15,-1 0-65-15,-1 0-173 16,1-2-302-16,0 1 417 16</inkml:trace>
  <inkml:trace contextRef="#ctx0" brushRef="#br0" timeOffset="-207158.57">7178 17120 729 0,'-29'22'322'0,"29"-20"-142"16,0-2-7-16,0 1-32 16,0-1-25-16,0 0-33 15,0 0-4-15,0 0 1 0,4 0 0 16,14 2-11-16,29 9-7 16,-29-7-8-16,2-5-4 15,4 1-8-15,2-2-2 16,4 0-8-16,8 2-3 15,-2-1-9-15,-1-1-5 16,-5 2-4-16,-8-4-1 16,-1 4 0-16,-5-1 1 15,-1-2 2-15,-4 3 5 0,-5 0 11 16,-1 1 1-16,-4 0 0 16,-1-1-2-16,0 0-7 15,0 0-2-15,0 0-4 16,0 0-19-16,0 0-64 15,0 0-36-15,0 0-86 16,0 0-45-16,0 0-156 16,0 0 245-16</inkml:trace>
  <inkml:trace contextRef="#ctx0" brushRef="#br0" timeOffset="-206666">7151 17347 747 0,'-10'-5'377'0,"7"3"-84"16,2 2-94-16,2-1-62 15,-1 1-21-15,0 0-36 16,3 0-6-16,22 0 2 16,30 0-4-16,-21-6-13 15,1 2-8-15,3-2-9 16,3 1 0-16,-4 1 3 15,-3 0 2-15,-5 3-6 16,-4-2-4-16,0 3-10 16,-3 0-4-16,-2 0-8 15,-5 3-2-15,-5-1-3 16,-1 3-1-16,-3-4-1 16,0-1 1-16,-2 0 0 15,-4 0 1-15,0 0 4 0,0 0-19 16,-1 0-52-16,0 0-33 15,-1 0-78-15,1 0-39 16,0 0-135-16,0 0 214 16</inkml:trace>
  <inkml:trace contextRef="#ctx0" brushRef="#br0" timeOffset="-206199.61">7168 17523 955 0,'-7'3'416'0,"3"-2"-192"16,3-1-41-16,2-1-43 16,-1 1-17-16,0-1-36 15,14 0-8-15,13 1-1 16,31-6-4-16,-21 2-10 16,5-1-3-16,-1 0-8 0,3 4-3 15,-10 0-2-15,-2 1 0 16,-9 1-1-16,-1 3 0 15,-1 1-8-15,-3-1-4 16,1-2-8-16,-6-1-5 16,-6 2-6-16,-4-3-1 15,-1 1-2-15,-2-1-1 16,0 0 0-16,0 0-17 0,0 0-88 16,0 0-57-16,0 0-134 15,-1 0 163-15</inkml:trace>
  <inkml:trace contextRef="#ctx0" brushRef="#br0" timeOffset="-204987.35">9980 16884 510 0,'-22'-4'254'16,"18"4"-60"-16,-2 0 3 15,1-1-7-15,-1 1-16 16,5 0-34-16,0-1-13 16,0 1-22-16,0-1-9 0,0 1-21 15,0 0-12-15,0 0-24 16,0 0-7-16,0 0-3 15,1 0 7-15,0 0 13 16,8 2 4-16,19 1-2 16,26 3-3-16,-23-6-9 15,5 0-3-15,-2 0-8 16,-4-2-1-16,-1-1 2 16,-4 2 1-16,-3 1 4 15,-4 0-1-15,-5 1-5 16,-4 0-3-16,-5-1-7 15,-1-1-1-15,-2 1 6 16,0 0 2-16,-1 0-2 16,0 0-12-16,0 0-66 15,0 0-38-15,0 0-74 16,-3 0-31-16,-3 0-85 0,-1 1-124 16,-1 0 269-16</inkml:trace>
  <inkml:trace contextRef="#ctx0" brushRef="#br0" timeOffset="-204511.85">9961 17038 1011 0,'-10'4'430'0,"5"-3"-209"16,2 1-23-16,3-1-30 15,0-1-32-15,0 0-60 16,0 0-21-16,2 0-16 15,14 0 1-15,32 3-2 0,-23-6-4 16,3 2-5-16,-3 1 0 16,2 1 0-16,0 0 1 15,-2 1-1-15,-2-1-2 16,-4 0-7-16,-4 0-3 16,-5 1-4-16,-2 1-2 15,-5-3-2-15,1 1-1 16,-1 0 2-16,-3-2 1 15,0 1-33-15,0 0-26 0,-2-1-53 16,1 0-30-16,0 0-41 16,0 0-37-16,0 0-206 15,0 0 268-15</inkml:trace>
  <inkml:trace contextRef="#ctx0" brushRef="#br0" timeOffset="-204072.81">9969 17228 943 0,'-5'3'451'0,"-3"-3"-189"16,8 3-56-16,0-2-5 15,3-1-57-15,-3-1-27 16,0-1-36-16,0 1-9 16,0 0-11-16,0 0-6 31,0 0-16-31,12-2-5 0,16-2-7 0,29-2-2 16,-26 7-5-16,-9-1-2 15,5 1-5-15,-3 1-2 0,0 0-3 16,-1 3-1-16,-5-3-1 15,0 3 0-15,-5-1-1 16,0 1-1-16,-3 0-1 16,-3-8 1-16,-4 5-2 15,-3-2-14-15,0 1-40 16,-1 0-29-16,0 0-75 16,0 0-30-16,-1 0-85 15,-5 1-78-15,-5 2 228 16</inkml:trace>
  <inkml:trace contextRef="#ctx0" brushRef="#br0" timeOffset="-203671.56">9974 17420 850 0,'-4'1'385'16,"2"-1"-128"-16,0 0-65 16,2 0-28-16,0 0-19 0,0 0-45 15,0 0-16-15,11 0-6 16,9 0-5-16,28-1-14 16,-17 0-6-16,-1-5-1 15,0 0-1-15,-3 0 4 16,1 1-2-16,1 4-15 15,-5 1-5-15,3 1-15 16,-4 0-4-16,-4 2-2 16,1 2-1-16,-10-1-1 15,-6-2 2-15,-3 0 4 16,-3-2 8-16,1-1-22 16,0 0-27-16,0 0-78 15,-1 0-59-15,-1 0-137 16,-5-3-313-16,-4 1 414 15</inkml:trace>
  <inkml:trace contextRef="#ctx0" brushRef="#br1" timeOffset="-186810.13">8535 17010 452 0,'-32'14'319'16,"28"-12"-32"-16,-2-2-40 16,1 1-28-16,-3 0-62 15,8 3-21-15,-6-1-20 16,-2 2-5-16,-1-1-11 0,4 1-6 16,-3-1-18-16,10 1-8 15,0-4-20-15,-4-2-11 16,2 1-18-16,0 0-6 15,0 0-8-15,0 0 0 16,17 7 1-16,34 14 0 16,-25-19-2-16,7-2 0 15,2-1 0-15,-1-6 1 16,1 4-1-16,0-1 2 0,-5-2 0 16,-5 2 0-16,-6-1 2 15,-7 3 2-15,-6 1 2 16,-3 1 6-16,-3 1 16 15,-1-1 5-15,0 0 5 16,0 0-2-16,0 0-12 16,-20 3-4-16,-32 1-6 15,25-2-2-15,-2-2-5 16,1 3-2-16,-3-2-3 16,1-1-2-16,3-1 0 15,10 1 0-15,4 1 2 16,7 2-1-16,2-3-1 15,-2-5-4-15,7 3-12 0,0-2-3 16,10 4-4-16,4-3 1 16,9 2 9-16,6 1 2 15,6 0 2-15,6 0 2 16,1 0 1-16,0 1 1 16,2-3 0-16,2 2 0 15,-12-3 0-15,4 0 1 16,-18 2 3-16,-9 1 1 15,-8 0 17-15,-9 0 6 16,-10 0 2-16,-6 0 1 0,-10 2-13 16,-2 1-5-16,-7-3-4 15,4 0-2-15,-2-3-2 16,-2-4-2-16,6 1-1 16,4-1-1-16,9 3-2 15,5 0 0-15,7 3-7 16,3 1-11-16,9 1-15 15,3 3-4-15,11 1 3 16,9-2 8-16,5 1 16 16,5-2 4-16,9-3 4 15,-2 0 2-15,7 1 0 16,-1-1 0-16,-6 2 1 16,-3 3 1-16,-14 0 1 15,-3 1 1-15,-10-2 1 16,-3 1 1-16,-2-1 16 0,-6 0 6 15,-12 0 4-15,4 3 1 16,-14-1-11-16,-7 3-6 16,-4 0-5-16,-13-3-1 15,-5-2-2-15,2-1-2 16,1-2-1-16,0-4-2 16,8-1-2-16,1-1 1 15,11 2-2-15,10 2-1 0,4 0-6 16,7 2-4-16,6 0-29 15,0-2-4-15,0 1 0 16,10 0 3-16,19-4 29 16,45-4 4-16,-26 2 6 15,2 3 1-15,4 2 0 16,3 0 1-16,-12 0 1 16,-5 0 1-16,-15 2 3 15,-11 0 2-15,-9 1 12 16,-2 2 10-16,-10-2 6 15,-3 2 1-15,-9-1-9 16,-9 1-8-16,-11 0-6 16,-8-3-2-16,-7-2-4 15,0 0-2-15,5 2-2 16,2-2-2-16,10 0 0 16,1-4-1-16,14 2-1 0,4 2-3 15,11 2-16-15,5 1-18 16,7-1-7-16,6 0-1 15,16-2 13-15,8 1 18 16,10 0 10-16,9 1 2 16,-2-5 4-16,3 2 0 15,-7 0 0-15,-5 0 1 16,-7 3 0-16,-7 0 3 0,-14 0 3 16,-7 0 8-16,-9 0 17 15,-6 0 1-15,-7 2 3 16,-9-1-6-16,-14 1-17 15,-4-2-2-15,-7 1-4 16,1-1-2-16,2 0-3 16,1 0-1-16,6 0-2 15,8 0 0-15,7 0 0 16,7 0-4-16,10 0-12 16,4 0-18-16,8 1-5 15,-6-1 0-15,7 0 12 16,22 1 18-16,40 1 7 15,-22-2 0-15,0-4 2 16,1 0 1-16,2 0-1 16,-9 1 2-16,-6 1 0 0,-7 2 0 15,-10 0 2-15,-3 0 0 16,-10 1 15-16,-4-1 6 16,-9 3 7-16,-7-2-1 15,-12 4-11-15,-6 0-5 16,-15-3-6-16,-3 4-1 15,-4-2-3-15,2-2-1 16,6 1-2-16,10 0-1 16,9 0 0-16,7-1-1 15,11 3-4-15,6-3-5 0,7-2-12 16,2 1-1-16,-5-2 2 16,5 0 3-16,22-3 12 15,33-6 4-15,-27 4 1 16,4 1 2-16,-6 0-1 15,0 2 0-15,-3 3 0 16,-5 0-1-16,-3 0 0 16,-6 1 0-16,-7 0 2 15,3-1 3-15,-10 2 11 16,-3 0 4-16,-12 1 1 16,-10-1-2-16,-1 2-8 15,-6 0-2-15,-3-2-1 16,1 0-1-16,-2-4-2 15,8 1-2-15,2 0 0 16,3-3-1-16,6 4-1 0,3 1-1 16,5-1-1-16,8 4-2 15,-3-4-13-15,2-4-9 16,2 3-9-16,0 0-3 16,0 0-59-16,13-1-55 15,11-1-75-15,30-2 119 0</inkml:trace>
  <inkml:trace contextRef="#ctx0" brushRef="#br0" timeOffset="-155538.08">21091 12834 288 0,'-1'0'200'16,"0"0"29"-16,0 0-10 16,1 0-31-16,0 0-19 15,0 0-32-15,0 0-8 0,0 0-8 16,0 0-9-16,-1 0-28 15,0 0-18-15,-11 6-29 16,-12 0-6-16,-28 3 3 16,32-9 4-16,1-1 2 15,-2-1 0-15,-3-1-4 16,-2-2-3-16,-2 1-8 16,0 0-5-16,1 1-12 15,2 0-5-15,9 1-7 16,6 0-6-16,5 0-8 15,2 1-15-15,4 1-77 16,-1-1-59-16,0 1-197 16,0-1 223-16</inkml:trace>
  <inkml:trace contextRef="#ctx0" brushRef="#br0" timeOffset="-155145.05">20789 12720 704 0,'31'-46'290'15,"-30"39"-138"-15,3-1-20 0,-3 3 4 16,-1 2-17-16,-1 1-38 16,0 2-19-16,0 0-21 15,-8 4-11-15,-13 5-21 16,-29 40-3-16,30-28 0 15,1-1-1-15,4-6 2 16,2-2 4-16,3-2 6 16,2 1 2-16,5 0-3 15,0 0-2-15,7 2-3 16,1-2 3-16,7 1 9 16,3 0 5-16,5-1 8 15,2 0 1-15,3 0 2 16,-3-1 1-16,-2 1-4 15,1 0-4-15,-8-6-10 16,-3 0-5-16,-6-4-2 16,-3-1-32-16,0 3-112 0,0-3-96 15,0 0 124-15</inkml:trace>
  <inkml:trace contextRef="#ctx0" brushRef="#br0" timeOffset="-154468.8">21632 13747 605 0,'0'0'355'16,"0"0"-19"-16,0 0-123 15,0 0 1-15,0 0-33 16,0 0-26-16,0 0-56 16,-1 0-16-16,0 0-26 15,-3 10-10-15,-6 15-18 16,-15 28-7-16,10-23-13 15,1 0-2-15,-2-1-3 16,-3 1 0-16,6 0 0 16,0 1-1-16,2-3 0 15,4-1-1-15,-3-7-2 16,1-3-26-16,0-8-67 16,-1-3-55-16,3-4-165 15,6 0-249-15,2-1 370 16</inkml:trace>
  <inkml:trace contextRef="#ctx0" brushRef="#br0" timeOffset="-154159.78">21379 13947 890 0,'-1'0'411'0,"-4"3"-189"0,1 5-74 15,4 4-3-15,-4 4-51 16,1 5-23-16,1 3-32 15,0 2-9-15,2 1-9 16,3-3-4-16,4-4-3 16,1-1 0-16,2-2 1 15,0-3 0-15,2-3-1 16,1-1-3-16,1-7-3 16,0-1-1-16,2-4-1 15,-1-3-1-15,4-2 0 16,-2-2-4-16,-3 0-65 15,-1 3-60-15,-3 2-357 16,1 4 317-16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6-11T16:01:05.71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1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1-06-11T16:01:11.663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18756 16849 0,'0'0'16,"0"0"0,0 0-1,0 0-15,0 0 16,0 0-1,0 0 1,0 0-16,0 0 16,0 0-16,0 0 15,0 0-15,0 0 16,0 0 0,0 0-16,0 0 15</inkml:trace>
  <inkml:trace contextRef="#ctx1" brushRef="#br0">6815 9434 393 0,'-1'-2'305'16,"0"1"31"-16,-1 0-120 16,1 0-13-16,-1 0-55 15,-3-2-15-15,1 2-20 16,1 0-6-16,1 0-11 16,0-1-7-16,1 1-23 15,0 0-13-15,-1 0-21 0,1 0-9 16,0 0-10-16,0 0-1 15,0 0-1-15,0 0 3 16,1 0 2-16,0-1-1 16,0 1 1-16,0 0-3 15,0 0-2-15,9-2-1 16,2 0-2-16,-3 0 1 16,32-5-1-16,-28 5-1 0,-1 3-1 15,0-3 0-15,-1 1-2 16,-3 0 1-16,9 2-2 15,1 0 1-15,-5 0 0 16,2 1-1-16,-8-4 0 16,2 2 0-16,5-1-1 15,0 1 0-15,0 1 0 16,-3 1 0-16,-1-2 1 16,-1-1 0-16,0 1 1 15,3-3 0-15,-2 4 4 16,1 0 1-16,-1 0 0 15,0 3-1-15,1-3-2 16,0 2 0-16,1 0-1 16,-1 1 0-16,1 0-1 15,1-2 2-15,2 1-1 16,1-2 1-16,0-1 0 0,-2-1 0 16,-2 2-1-16,-4 0 1 15,3 0-2-15,-1 0 0 16,2 0 0-16,1 1-1 15,1 0 1-15,3 1-1 16,3-2 0-16,1 1 0 16,-2-1 0-16,2 2 1 0,-1 0 0 15,-5-1 0-15,6 1 2 16,-5-2-1-16,0-1 2 16,2-1 2-16,-6 0-1 15,2-1 2-15,1 2 0 16,1-1-1-16,2-1 1 15,1 3 0-15,-2-1 2 16,0 1 0-16,1 2 1 16,-3-7-1-16,-2 4 2 15,-2-2 0-15,-5 2 2 16,2 2 0-16,-5 1 9 16,-1 0 2-16,-1-2 4 15,0 0 1-15,0 0-7 16,0 0-4-16,0 0-8 15,0 0-2-15,0 0-3 16,0 0-2-16,0 0-1 0,0 0-1 16,0 0 0-16,0 0 1 15,0 0-1-15,1 0 0 16,0 0 3-16,0 0 0 16,0-1 5-16,-1 0 1 15,2 1 5-15,-2 0 3 16,0 0-1-16,0 0-1 15,0 0-3-15,0 0-3 0,0 0-1 16,0 0-43-16,-2 0-164 16,1 0 89-1,-3 1 18-15</inkml:trace>
  <inkml:trace contextRef="#ctx1" brushRef="#br0" timeOffset="3137.51">7669 9898 437 0,'-1'-1'287'16,"0"0"-22"-16,-3 0-68 16,-4-1-20-16,0 1-33 15,0 1-13-15,-1 0-24 16,3 0-8-16,0 0-15 15,1 0-7-15,4 0-9 16,0 0-5-16,0 0-14 16,0 0-7-16,-1 0-14 15,1 0-4-15,0 0-4 16,0 0 1-16,0 0 3 16,1 0 1-16,0 0 4 0,0 0 1 15,0 0 2-15,6 0 0 16,-1 1-2-16,2-1 0 15,1 2-1-15,-1-2-2 16,2 0-2-16,-3 0-2 16,3 0-5-16,0 0-1 15,1 0-5-15,27 0-1 16,-26 0-3-16,3 0 0 16,2 1-1-16,1 2-1 15,1 0 3-15,-1-2 0 16,3 3 1-16,2-4 0 0,-3 0-1 15,9 1 0-15,-9-4-3 16,5 1 0-16,-6 1-1 16,-8-2 1-16,3 1-1 15,-3 2 0-15,5 1 0 16,2 0 2-16,-2-1 2 16,-3-1 0-16,-2 0 4 15,-3 1-1-15,1 1 2 16,-4-1 2-16,5-1 1 15,0 0 2-15,0-2-1 16,-1 2-1-16,-1-1 0 16,0 0-2-16,-3 0 1 15,3 1 0-15,-6 0 1 16,1 2 2-16,-2-1-1 0,0 0 0 16,0 0-3-1,0 0-3-15,0 0-4 0,0 0-1 16,0-1-1-16,0 1 1 15,0 0 1-15,0 0 1 16,0 0 2-16,-1 0-2 16,0 0-43-16,0 0-65 0,-1 0-144 15,1 0 147-15</inkml:trace>
  <inkml:trace contextRef="#ctx0" brushRef="#br0" timeOffset="9455.58">19723 16880 0,'0'0'16,"0"0"-1,0 0-15</inkml:trace>
  <inkml:trace contextRef="#ctx0" brushRef="#br0" timeOffset="10485.23">19044 17046 0,'0'0'15,"0"0"1,0 0 0,0 0-1,0 0 1,0 0 0</inkml:trace>
  <inkml:trace contextRef="#ctx1" brushRef="#br0" timeOffset="13074.12">6348 10462 721 0,'-1'0'340'0,"0"0"-133"16,0 0 8-16,0 0-48 15,0 0-28-15,0 0-43 16,0 0-13-16,0 0-16 16,-1 0-5-16,1 0-12 15,0 0-6-15,0 0-3 16,0 0 0-16,1-1-1 15,0-1-1-15,0 1-3 16,0 0-4-16,0 0-2 16,0 0-1-16,0 0-5 15,7 1 0-15,-1-1-5 16,3 0-3-16,1 0-3 16,-4 0 1-16,2 0-1 0,-4-1 1 15,1 1 0-15,4 0-2 16,-3 0 0-16,3 0-1 15,-4 0 1-15,0 0-2 16,1 0 0-16,5 0-1 16,-4 0 0-16,-6 1-1 15,1 0 1-15,0-2-1 16,0 1 0-16,4 0 0 16,-6 0-2-16,0 0 1 0,3 0-3 15,4 0 1-15,-1 1-3 16,1 0 1-16,1 0-1 15,-3 0 0-15,5 0 1 16,-3-1-1-16,-5 1 1 16,5 0-1-16,-3 0 1 15,0 0-1-15,4 0 1 16,-5 0-1-16,2 0 0 16,2 0 0-16,-3 0 0 15,2 0 1-15,0 0 0 16,0 0 1-16,-1-1-1 15,3 0-1-15,-1 0 1 16,2-1-1-16,1 1 0 16,0 0 0-16,26-4 0 15,-27 5 1-15,0-1-1 0,-1 1 1 16,0 0-2-16,1 0 0 16,1-1 1-16,1 0-1 15,0-2 2-15,0 1-1 16,0-1 0-16,-3 2 0 15,1 0 0-15,-1 0 1 16,0 1 0-16,-1-2-1 16,2 1 1-16,1 1-1 15,0-1 0-15,1 1-1 0,0-1 1 16,1-1-1-16,1 1 0 16,-3-1 0-16,3 1 0 15,-3 1-1-15,-1 0 2 16,0-3-1-16,-1 2 0 15,1 0 0-15,-3-2 1 16,12 2-1-16,-12-2 1 16,3 1-1-16,1 1 0 15,-10 1-1-15,8 0 1 16,0 0 0-16,-4-1 1 16,4-1-1-16,0 1 0 15,-5-1-1-15,7 2 1 16,-3 0 0-16,0 0 0 15,4 0 0-15,-2-1-1 16,2-1 0-16,-1 0 1 0,1 1 0 16,-2 1 0-16,-1 0 0 15,0-1 0-15,-1 0 1 16,0 0 0-16,2 1-1 16,1-1 0-16,1 0 0 15,1 1 0-15,0 0 0 16,-1 0 0-16,0 1 1 15,-2 1 0-15,-1-2 0 0,2 0 0 16,-1 0-1-16,3-1 2 16,-1 0-1-16,0 1 0 15,2 2 2-15,0-2-1 16,4 0-1-16,-3-1 1 16,0 1-2-16,-1 0 2 15,-2 0-1-15,2 0 1 16,-2 0-1-16,3 0 0 15,0 1 0-15,-2 0-1 16,-1 0 0-16,-4-1 1 16,-1-1-1-16,3 0 1 15,4 1-2-15,-5 0 1 16,7 1 1-16,-5-1-1 16,-3 0 1-16,4 0 1 0,-2 1-2 15,3 2 1-15,0-2-1 16,2 0 1-16,0 0-1 15,-2-1 2-15,4-1-1 16,-3 0-1-16,1 1 2 16,0 1-2-16,0 0 0 15,-3-1 1-15,1 0-1 16,1 0 1-16,-1 0-1 16,3 2 1-16,0 0 0 15,-3-2-1-15,3 0 0 0,0 0 1 16,0 0-2-1,3 0 2-15,-1 0-2 0,2 0 2 16,-2 0-1-16,2 0 0 16,-1 0 0-16,-10 0 1 15,4 0 1-15,-5-1-1 16,0 1 1-16,0 0 0 16,-3-2-1-16,0 2 1 15,1-1 0-15,-5 1 1 16,0 0 0-16,0 0 1 15,0-1 1-15,0 0-1 16,7 0 2-16,0 1-2 16,1 0 1-16,1 0-2 15,0 0 0-15,-2 0 0 0,3 0-1 16,0 1 0 0,26 2 0-16,-24-4 0 0,0 0-1 15,3 0 0-15,-2 1 0 16,2 0-1-16,-1 0 0 15,3-1 0-15,-1 1 0 16,-1 0 0-16,0 0 0 16,-2 0 1-16,0 0 0 15,1 0-2-15,-3 0 1 16,2-3 0-16,0 3 0 0,-4-2 0 16,5 2 0-16,-3 0 1 15,-1 0-1-15,1 0 2 16,-4 0 0-16,2 1 0 15,1-1-1-15,-2 0-1 16,5 1 0-16,0-1 0 16,-2 0 0-16,-3 0 0 15,-2-1 0-15,-3 0 0 16,2 1 1-16,-5 0-1 16,0-1 0-16,0 1 0 15,0-1-1-15,5 0 0 16,3 0 2-16,0 0-1 15,0 0 0-15,-2-1 0 16,3 2-1-16,-2-1 1 0,2 1 0 16,2 0-1-16,27 1 0 15,-28-1 1-15,-2 0 0 16,2 0 0-16,-2-2 0 16,-1 1 1-16,0-1-1 15,-3 0 0-15,2 1 0 16,-2 0 1-16,1 1 0 15,-3 0 0-15,-2 0 0 16,0 0 2-16,0 0 3 0,0-1 9 16,0-1 2-16,0 2 3 15,0-1-2-15,0 0-6 16,0 1-1-16,0 0-1 16,0 0 0-16,0 0-1 15,0 0-35-15,-1 0-139 16,0 0-89-16,0 0 140 15</inkml:trace>
  <inkml:trace contextRef="#ctx1" brushRef="#br0" timeOffset="17943.16">5953 10919 284 0,'-3'-1'210'16,"1"0"54"-16,0 0-58 0,1 0-26 16,0 0-31-16,0 0-60 15,0 0-21-15,0 0-25 16,0 1 3-16,0 0 11 16,0 0 5-16,0 0-1 15,0 0-3-15,1 0-6 16,0 0-3-16,0-2-4 15,0 1-2-15,0 0-6 16,0 0-3-16,0 0-4 16,2 0-3-16,8 0-2 15,-5 0-1-15,-2 0-1 16,7-1-1-16,-5 0-2 16,4 0-2-16,1 1-5 15,0 0-1-15,35-3 0 16,-31 4 3-16,3 0 3 15,-1 0 2-15,-2-1-1 16,2-1-1-16,0 0-4 16,-1 0-1-16,2 2-2 0,0-1-2 15,-1 1 0-15,-1 1-3 16,0-1 0-16,1 0 0 16,3-1-2-16,-1-1 0 15,3 1 1-15,-1-1 0 16,2-1 2-16,5 3 1 15,-4-1 3-15,-6 0 0 0,2 1 2 16,-6-1-2-16,3 1-1 16,3 0-1-16,-4 1-2 15,5 0 1-15,-2-1-2 16,-2 0 1-16,0 0 2 16,-2-2 0-16,1 1 0 15,1-1 2-15,5 2 0 16,1-1 1-16,0 2-1 15,-1-1 0-15,2 1-2 16,2-1-1-16,5-2 0 16,1 0-1-16,4-1 1 15,-1 1-1-15,-2-1 0 16,-6 1 0-16,-2-2-2 16,-1 4-1-16,-2-1 1 0,-1 1-1 15,1 0 0-15,-1 0 0 16,2 0 1-16,3-1 0 15,-4-1 0-15,3 2 1 16,-1-2-1-16,1 0 0 16,2-1 1-16,-3 2 0 15,2-1 1-15,1 2 1 16,4 0-1-16,-7-2-1 31,-11 1-1-31,0 1-1 0,31-3 1 0,1-2-1 0,-6 1 0 16,-18 2-1-16,0 2 1 15,1 0-1-15,1 0 0 16,2 1 0-16,2-1 1 16,-1 0-1-16,3-1 1 15,0 0-1-15,2 1 0 16,-1 0 0-16,8 1-1 16,-3-1 0-16,4-5 0 15,0 5 1-15,-13-1-1 16,4 1 0-16,-9 0 0 15,2 0-1-15,8 1 2 16,-3 0 0-16,4 2-1 16,-4-3 0-16,1 1 0 15,-3 0 0-15,1-1 1 0,-1 0-1 16,-2 1 1-16,1-1-1 16,3 1 0-16,-1 0 1 15,-2 0 0-15,-1-1 3 16,-3 0 5-16,-3 0 2 15,0 1 1-15,-4-1-1 16,-3 1-3-16,-3-1-2 16,2 0-1-16,1 0-1 15,-1 0-1-15,-2 0 1 0,1 1-2 16,1 0-1-16,0 2 0 16,1-1-1-16,-2-2 0 15,3 1 1-15,2 1-2 16,3-1 2-16,-2-1-1 15,-4 0 0-15,1 0 1 16,-2 1-2-16,1-1 1 16,2 3 0-16,-1-3-2 15,1 0 2-15,-2 1 0 16,-1-1-1-16,2 2 0 16,0-1 0-16,2 0 0 15,1 0 0-15,0-2 0 16,0 1 0-16,-1 0 0 15,1 0 0-15,4 1 0 16,2 0 0-16,-1 0 0 0,3 1 0 16,-1-2 0-16,-4 0-1 15,3 0 1-15,-4-1-1 16,0 1 2-16,0-1-1 16,-3 1-1-16,-2 2 0 15,3 0 0-15,1-1 0 16,2 0 1-16,5 1-1 15,-3-1 1-15,-1-1 1 16,0 0-1-16,-2 0 2 0,-1 0 0 16,1 0-1-16,-4-1 8 15,-1 0 8-15,0-1 8 16,0 1 1-16,0-1-6 16,0 2-8-16,-3-1-6 15,0 1-1-15,0-1 0 16,-2-1-2-16,2 2 0 15,-1 0 0-15,-1 1-1 16,-2 0 1-16,-1-1 0 16,-1 0-1-16,-2 0 1 15,0-1 1-15,0 1 1 16,0 0 2-16,0-1 4 16,-1 1 1-16,0 0-11 15,0 0-44-15,-1-1-119 16,-7 1-79-16,-11 0 134 15</inkml:trace>
  <inkml:trace contextRef="#ctx1" brushRef="#br0" timeOffset="21303.78">8622 11284 238 0,'-1'-1'198'0,"0"0"50"0,-1 0-52 15,-2 0-53-15,-1-1-20 16,1 1-22-16,-3 0-6 16,1 1-10-16,2-1 1 15,-3 0-1-15,6 0-3 16,-1 0-4-16,0 0-6 0,1 0-10 16,0 1-4-16,0 0-10 15,0-1-1-15,0 0-6 16,0 1 1-16,0 0-3 15,0 0 0-15,0 0-5 16,-1-2-1-16,1 2-3 16,0 0-1-16,0 0-2 15,0 0-3-15,0 0-6 16,0 0-3-16,0 0-3 16,0 0-1-16,0 0-2 15,0 0 0-15,1 0-2 16,0-1 3-16,0 0 4 15,0 1 2-15,0 0 1 16,0 0 0-16,0 0-3 16,6 0-1-16,6 0-2 15,3 0 0-15,27-1-1 0,-23-1 0 16,1 2 1-16,2-2-1 16,6 2 1-16,-4-2 1 15,1-1 0-15,0 2 0 16,0-3 2-16,5 6 3 15,-3-1 2-15,0 1 1 16,-2 4-1-16,-8-6 0 0,0 2-2 16,-2-2 1-16,-5 0 4 15,4 1 4-15,-7-1 4 16,1 0 1-16,0 0-1 16,-7 0-3-16,1 1-2 15,-2 0-2-15,0-1-6 16,0 0-2-16,0 0-6 15,0 0-2-15,0 0-1 16,0 0 0-16,0 0 1 16,0 0-1-16,0 0 2 15,0 0 0-15,0 0 2 16,0 0 2-16,0 0-27 16,0 0-51-16,0 0-128 15,-1 0-80-15,0 0 157 16</inkml:trace>
  <inkml:trace contextRef="#ctx1" brushRef="#br0" timeOffset="23079.45">8999 11269 337 0,'-1'-1'202'0,"0"-1"-3"16,-2 0-11-16,1 1-13 15,1 0-15-15,0 0-22 16,0 0-9-16,0 0-20 15,-1 0-4-15,-4 0-17 16,4-1-9-16,1 1-14 0,0 0-4 16,0 1-7-16,0 0-1 15,0 0-1-15,0 0 0 16,0-1-1-16,0 1 1 16,-1 0-6-16,1 0-3 15,0 0-11-15,0-1-7 16,0 1-13-16,0 0-4 15,0 0-5-15,1 0-1 16,0 0 1-16,0 0 1 0,0 0-1 16,4 0 2-16,2 1 1 15,6 0-1-15,3 1 3 16,30 3-1-16,-31-5 5 16,2-1 4-16,-4-3 4 15,1 2 3-15,1 1 2 16,-2 1 0-16,-1-1-1 15,1 1-3-15,0 0-5 16,0 0-2-16,-1 0-3 16,0 1-2-16,0 2-2 15,1-3 0-15,2 0-2 16,0 0 0-16,2-2 1 16,-1 0-1-16,-2 0 0 15,0 1 1-15,-2 0 1 16,2-1 0-16,1 2 0 15,0-3 1-15,1 4-2 0,0 2 0 16,1-2-1-16,-2 1 1 16,1-2-2-16,-1 1 0 15,-1-1 0-15,1 3-1 16,-1-3 0-16,1 1 0 16,-1-1 1-16,5 0-1 15,-3 3 0-15,-1-3 1 0,4 1 3 16,-2 0 2-16,3-1 7 15,-4-2 1-15,0 0 3 16,-4 2 2-16,-3-1-1 16,2 1-1-16,-3 0-1 15,1-1-2-15,2 1-3 16,-2 2 1-16,1-2-5 16,-3-1 1-16,2-1-2 15,3-3-1-15,-1 0 0 16,1 2 0-16,-1 0-2 15,-2-1 1-15,0 0-1 16,1 1 0-16,-2 3 1 16,-1 1 0-16,-4-1 3 15,-1-1 1-15,-1 1 3 16,0-1-1-16,0 0 0 16,0 1-2-16,-1 0-3 15,0 0-15-15,0-1-88 0,0-1-65 16,0 1-157-16,0 1 184 15</inkml:trace>
  <inkml:trace contextRef="#ctx1" brushRef="#br0" timeOffset="26314.43">9739 11816 394 0,'0'0'245'0,"0"0"-8"16,0 0 3-16,0-1-27 15,0 0-22-15,0 1-31 16,-1 0-13-16,0 0-24 16,0 0-12-16,0-1-18 15,0 0-7-15,0 0-17 16,0-1-9-16,-1 1-16 16,1 1-4-16,0 0-4 15,0 0-3-15,0 0-5 16,0 0-3-16,0 0-4 15,0 0-1-15,0 0 2 16,0 0 0-16,0 0 7 0,-1 0 4 16,1 0 3-16,0 0-1 15,0 0-7-15,0 0-7 16,0 0-11-16,1 0-6 16,0 0-4-16,0-1 0 15,0 0 1-15,16 0 0 16,37-1 0-16,-27 2 1 0,11 0 0 15,3 0-1-15,-2 0 1 16,-1 0 1-16,-6 4 4 16,-1 2 3-16,0-1 4 15,1 3 1-15,0-3-1 16,-4 1 1-16,-2-1-1 16,-2-1 2-16,-5-2 9 15,-2-1 1-15,-7 0 4 16,0-1-2-16,-5 0-6 15,-1 0-1-15,-1 0-7 16,-2 0 0-16,0 0-6 16,0 0-1-16,0 0-1 15,0-1 0-15,0 1 2 16,0-1 0-16,-1 0-28 16,0 0-23-16,0 0-74 15,0-1-66-15,-2 1-124 16,-14 0 184-16</inkml:trace>
  <inkml:trace contextRef="#ctx1" brushRef="#br0" timeOffset="28260.79">9209 12251 302 0,'-13'0'212'0,"2"3"26"16,2-2-17-16,2-1-32 16,0 0-19-16,4 0-29 15,-1-2-12-15,2 2-26 0,1-1-15 16,1 1-32-16,0 0-10 15,0 0-8-15,0 0 3 16,0 0 7-16,0 0 0 16,10 1-8-16,2 1-5 15,31 4-12-15,-28-8-2 16,6-2 1-16,2 0 0 0,3 2 4 16,4-3 0-16,3 4-1 15,-4-1-3-15,-3 0-2 16,-5 1-2-16,1-3-2 15,3 4-1-15,1-1-2 16,7 1-3-16,-4 0 0 16,2 0-2-16,4 0-1 15,-1-1 0-15,3 1-2 16,2 0 0-16,7 0-1 16,-4-3 1-16,7 0-1 15,-4-2 0-15,-1 1 3 16,-12 3 2-1,-1 0 8-15,23-3 3 0,14 3-1 16,-10 1-1-16,1 1-6 16,-2 0-1-16,2 2 1 15,-4-3 7-15,-11-5 12 16,0 2 2-16,-2-4 1 0,5 3-3 16,0 1-3-16,-1 3 0 15,-5-1 0-15,-2 0-1 16,-1-1-5-16,-2 0 0 15,-7 2 1-15,-5 0 1 16,-7 0-1-16,-2 0 0 0,-4-1-2 16,1 1-2-1,-1-2 0-15,-7 0-1 0,8-2-4 16,-12 1 2-16,3 3-1 16,3 0 1-16,-7 0 6 15,1 0 3-15,0 0 5 16,0 0 0-16,0 0-5 15,0 0-6-15,0 0-12 16,0 0-25-16,0 0-52 16,0 0-38-16,-1 0-109 15,0 0-43-15,0 0 161 16</inkml:trace>
  <inkml:trace contextRef="#ctx1" brushRef="#br0" timeOffset="29853.74">10824 12607 531 0,'-1'-2'359'16,"0"1"9"-16,0 0-137 16,0 0-5-16,0 0-76 15,0 0-37-15,0 0-57 16,0 0-17-16,-1 0-7 15,1 0 6-15,1 0 6 16,0-1 2-16,5 1-6 16,17-1-5-16,25-1-8 15,-20 3-5-15,-1-1-5 16,5 1 0-16,4-1 5 16,-1-4 3-16,9 2 9 15,-1 0 11-15,4-1 9 16,-1-2-3-16,2 3 3 0,-4 0-3 15,0 0-5-15,-6 3 2 16,-4 1-4-16,-3-2-8 16,-8 4-5-16,1 1 0 15,-6-2 4-15,-3-1 1 16,-2 0-2-16,-5-1-2 16,-6 1-7-16,-1 0-3 15,-1-2 2-15,0 1-3 16,1 0-27-16,0 0-33 15,0 0-101-15,-2 0-69 0,1 0-164 16,0 0 225-16</inkml:trace>
  <inkml:trace contextRef="#ctx1" brushRef="#br0" timeOffset="36150.67">6852 12937 548 0,'0'0'315'0,"0"0"-49"16,0 0-37-16,0 0-69 0,0 0-22 16,0 0-32-16,0 0-15 15,0 0-26-15,0 0-11 16,0 0-16-16,0 0-2 15,4 1-7-15,-1-1-1 16,9 3 1-16,-3-3-4 16,35 4 1-16,-21-1 1 15,-6-2 3-15,0 4 2 16,0-5 2-16,-10-4-3 0,5 3-3 16,1-2-2-16,-5-1-6 15,10 5-2-15,-1-2-1 16,1 1-1-16,5 2 1 15,-6-3-1-15,3 0-3 16,2-4-2-16,5 4-3 16,1 1 0-16,0-1-2 15,0 3 0-15,4-1 0 16,-1-1 1-16,7 0 2 16,-6 0 0-16,-6 3-1 15,0-1-1-15,-11-1-3 16,6-1 0-16,2-1-1 15,0-3 0-15,5 3 2 16,-3 1 0-16,0-4 2 16,3 4-1-16,-2-1 0 0,1 1 0 15,0-1 0 1,-1-1 1-16,5 0 3 0,1 2 0 16,6 4 2-16,1-4-2 15,-7 1-2-15,-5-3-2 16,-6-1-1-16,-1 3-1 15,9-1 1-15,3 1 0 16,0-2 0-16,2 1-1 16,-5 0 0-16,2-1 1 0,0-3-1 15,-1 5 0-15,3 3 1 16,1-3 0-16,5 0 1 16,2-5-1-16,-8-1 1 15,-7 0-1-15,3 3 3 16,-6-1 2-16,1 1 4 15,7 1 0-15,-3 1-2 16,0 0-3-16,4 0-2 16,-4-1-3-16,4-1-1 15,-2-1-1-15,0 0 1 16,2 3-1-16,-2-2 0 16,3 1 1-16,-5 2-1 15,-1 0 2-15,-8-2 1 16,4 3 0-16,-5-1 0 0,-4-3-1 15,7 3 0-15,-10-2-1 16,7 2-1-16,5-1 2 16,-2-2-1-16,3 2 1 15,-2 0 2-15,0 0-1 16,-1 0 1-16,-1-2-1 16,2-1-2-16,-1 1 1 15,2 3-1-15,-1 0 0 0,2 0 0 16,0-1-1-1,-3-2-1-15,1 1 2 0,-1 0-1 16,2 0 0-16,-4 2 1 16,-5-3-2-16,2 2 2 15,-5 0-1-15,-1 0 0 16,4 0 0-16,-7-3-1 16,1 0 1-16,7 2 0 15,1-1 0-15,3 1 0 16,-1 1-1-16,1 1 0 15,-4-2 1-15,2 1-1 16,0 0 0-16,2-1 0 16,-2 1 0-16,3 0 0 15,-1 1-1-15,-2-2 1 16,2 2 0-16,-1-2-1 16,4 0 0-16,-1 1 1 15,2 0 0-15,0 0-1 0,-4 0 0 16,1 0 0-16,-3 1 1 15,-1 0 0-15,0-1-1 16,-9 1 0-16,0-2 1 16,-1 2 0-16,4 2 0 15,3-2-1-15,1-2 0 16,2 2 1-16,-7-2-1 16,4 1 1-16,4 1 0 0,-2 0-1 15,5-1 1-15,-4 1-1 16,-3 0 1-16,4 0-1 15,0 0 0-15,0 1 1 16,4-1-1-16,-1 0 1 16,1-1 0-16,2-1-1 15,-3 2 1-15,5 0-1 16,1 0 0-16,-2 0 0 16,2 0 0-16,-5 2 0 15,-2-1 0-15,-3-1 1 16,-5 0 0-16,0 0 0 15,4-1 0-15,-6 0-1 16,5 1 0-16,3-1 1 16,-5 1 0-16,2 0 0 15,-2-1 0-15,0 1 0 0,-2-1-1 16,0 1 1-16,3 0 0 16,-3 0-1-16,1 0 1 15,1 0-1-15,-1 0 1 16,1 1-1-16,0-1 1 15,0 0-1-15,3 0 0 16,-2-1 0-16,4 1 0 16,-1-1 1-16,-1-1-1 15,4 1 1-15,1 0-1 16,1 0 1-16,-4 0 0 0,5 1 1 16,-1 0-1-16,-4 0 0 15,4-1 0-15,-11-1 0 16,1-1-1-16,5 0 2 15,-4 2-1-15,0 1 0 16,-4 0 1-16,2 0-1 16,-2 0 1-16,4-1 0 15,-4 1-1-15,-6-2 1 16,2 2 0-16,0-2 0 16,-4 1 1-16,0 1 1 15,0 0 0-15,7 0 0 16,0 0 0-16,7 0-1 15,23-1 2-15,-27 1-2 16,0-2 1-16,-1 2-1 0,0-2-1 16,1 0 0-16,1 0 0 15,1 2 0-15,1 0-1 16,3 0 0-16,-3 0 0 16,0-1 0-16,1 0 0 15,-2 1 1-15,1 0-1 16,3 0 0-16,-3 0 0 0,3-1 0 15,2 1 1-15,-4-1-2 16,8-1 2-16,-4 1-1 16,-5-1 0-16,1 0-1 15,-8 2 1-15,4-1-1 16,4 1 0-16,-1 0 0 16,2-1 1-16,1 1 0 15,1 0 0-15,0 0 0 16,1 0-1-16,-6-2 2 15,1 0-1-15,3 1 1 16,-1-1-1-16,4 1 0 16,-2 0 0-16,1 1-1 15,0-1 1-15,0-1-1 16,4 0 1-16,-2-1-1 16,2 3 1-16,-3 0-1 15,3 1 0-15,4 2 0 16,-1-3 0-16,0 1 0 0,-1 0 0 15,-6-2 0-15,-1 0 1 16,-1-2-1-16,3 2 0 16,-6 1 0-16,8 0 1 15,0 0-1-15,-8 1 1 16,14 1-1-16,-8-1 0 16,3-1 1-16,1 0 0 15,-3 0-1-15,1 0 1 0,-2-1-1 16,1-2 1-16,-3 1 0 15,0-1 1-15,-1 3-1 16,2 0 0-16,-5 0 0 16,0 0 0-16,-1 0-1 15,0 0 1-15,-1 1-1 16,1-1 2-16,1 2-1 16,-6-2 0-16,-2-1 2 15,1 1 1-15,-7-1-4 16,1 0 20-16,0 1 16 15,-2 0 3-15,1 0 9 16,0 0-20-16,1 0-14 16,0 0-4-16,0 0-5 15,0 0-27-15,-1 0-127 16,0 0-85-16,0 0 133 16</inkml:trace>
  <inkml:trace contextRef="#ctx1" brushRef="#br0" timeOffset="39000.82">12681 13216 247 0,'-7'0'217'0,"2"0"65"15,1 0-35-15,3-1-39 16,-3 0-15-16,3 0-15 16,0 0-8-16,0 0-23 0,0 0-14 15,0 1-28 1,0 0-14-16,0 0-19 0,0 0-8 16,0 0-12-16,1 0 0 15,0 0-6-15,16 1-4 16,43 6-8-16,-19-6-4 15,8-1-5-15,1 0 0 16,-1-4 4-16,-6 1 1 16,-1 1 16-16,-4-1 6 15,-4 1 3-15,1 1-1 0,-15 0-12 16,-1 0-7-16,-11-1-6 16,-4 1 1-16,-3 1 3 15,-2 0-1-15,1 0-6 16,0 0-6-16,0 0-46 15,0 0-39-15,-1 0-116 16,-7 2-74-16,0 0-223 16,5-1 293-16</inkml:trace>
  <inkml:trace contextRef="#ctx1" brushRef="#br0" timeOffset="41609.26">13280 13510 319 0,'-1'-1'214'15,"0"0"13"-15,0 0-62 16,0-1-73-16,0 1-22 16,0 0-26-16,0 0-6 0,-3-1 11 15,1 0 9-15,2 1 24 16,-1 0 8-16,1 0 18 16,-1-1 5-16,1 1 1 15,0 0-2-15,-3 0-20 16,-2-1-19-16,0 0-31 15,-2 1-11-15,-2 0-3 16,3-1 1-16,-2 1 7 16,0 0-1-16,4 0-1 15,-2 0 0-15,5 0 4 16,-1 0-1-16,2 1 2 16,-1 0 3-16,1 0 6 15,0 0 4-15,0 0 7 16,0 0 1-16,0 0-7 15,0 0-4-15,0 0-12 16,-3 0-6-16,0 0-10 0,-2 0-5 16,0 0-6-16,1 0-2 15,-1 0-1-15,1 0-2 16,-2 0 0-16,0 0-1 16,3 0-1-16,0 0 0 15,2 0-1-15,-4 0 0 16,4 0 0-16,-1 0 1 15,2 0 1-15,-2-1 1 0,2 1 0 16,0 0 0-16,0 0-2 16,0 0-1-16,0 0-1 15,0 0-1-15,0-1 2 16,0 0-1-16,-1 0 3 16,1 1 1-16,0 0 2 15,0 0 1-15,0 0-1 16,0 0 0-16,0 0-2 15,0 0-1-15,0 0-2 16,0 0 0-16,0 0-1 16,-1 0 0-16,2 0 0 15,0 0 0-15,0-2 1 16,0 2-1-16,0-1 2 16,0 0 0-16,0 1 1 15,0 0 2-15,0 0 3 16,0 0 0-16,0 0 1 0,0 0-1 15,0 0 4-15,0 0 6 16,0 0 13-16,0 0 5 16,0 0 2-16,0 0-5 15,-1 0-13-15,0-1-5 16,-4 0-4-16,-17-1-3 16,-26 0 0-16,32 2 0 15,1 0-1-15,-16-4 0 0,-9 5-1 16,-5-1 1-16,-4 4-1 15,-5 0-1-15,8 2 0 16,1-2-2-16,1 1 0 16,-1 1-1-16,5-2 0 15,-1 0 0-15,5-1-1 16,-1-6 0-16,-6 2 0 16,1-2 1-16,1-1-1 15,4 0 0-15,8 2 2 16,2-2-1-16,3 1 3 15,3 4-2-15,4-3 0 16,-1 2-1-16,4-1-2 16,2-2 1-16,-1 3-2 15,3-3 0-15,4 4-2 16,1-1-1-16,5 0-2 16,-1 0 0-16,0 0-1 0,0-1 1 15,0 0 0-15,1 1 1 16,-2 0 1-16,2 0-2 15,0 0 0-15,0 0 0 16,0 0 0-16,0 0 1 16,0 0 1-16,0 0 2 15,7 1 0-15,2 0 0 16,1 0 1-16,2 0-2 0,27 3 2 16,-26-1 0-16,0-1 0 15,1 0-1-15,0 1 0 16,0-2 0-16,0 1 0 15,0-2 1-15,1-2-1 16,0 2 1-16,-2 0 0 16,3 1 0-16,-2 3-1 15,4-3 0-15,2-1 0 16,2 1 0-16,0-1 1 16,-2 0 0-16,-2 0-1 15,2 3 1-15,-3-3 0 16,2 0 0-16,0 1 0 15,-1-2 1-15,5-1-1 16,1 2 0-16,3 2 0 16,-4-4 1-16,0 6 0 15,0-4-1-15,2 3 1 0,1-1-1 16,1-2 0-16,1-1 0 16,1-3 1-16,0-1-1 15,0 1 1-15,0 3 0 16,-4 1 0-16,-5 2 0 15,-8-2 0-15,5 1 0 16,-8-1 0-16,10 1 0 0,3 0 0 16,-7-3 0-16,9 4 0 15,-5-2 0-15,1-2 0 16,6 4 0-16,-6-4 0 16,2-6-1-16,0 8 0 15,-1 0 1-15,3 2-1 16,0 1 0-16,2 0-1 15,1-4 1-15,3 0 0 16,2 1 1-16,0 0-1 16,-4-1 0-16,1-1 1 15,-7-2-1-15,1-1 1 16,7 4 0-16,-1 1 0 16,7 0 1-16,-3-1 1 15,-1-3-1-15,-2 2 3 16,0 2-1-16,-4 0 0 15,-1 0 0-15,3-3-1 16,2 1-1-16,0 2-1 0,-4 0 1 16,-1 0-2-16,-9 1 2 15,-3-1-1-15,0 2 1 16,-7-2 0-16,7-1 0 16,-5 0-1-16,-3-1 2 15,-3 1-1-15,-2-1 2 16,0 2 2-16,0 0 1 15,0 0-8-15,0 0-34 16,0-1-117-16,-1 0-88 0,0 0 139 16</inkml:trace>
  <inkml:trace contextRef="#ctx1" brushRef="#br1" timeOffset="61522.8">6862 9399 241 0,'0'-2'206'0,"0"1"27"15,0 0-57-15,0 0-18 16,0 0-29-16,0 0-13 15,0 0-11-15,0 0-4 16,0 0-6-16,0 0-3 16,-1-1-8-16,0 1-4 15,0 0-15-15,-1 0-8 16,1 0-13-16,0 0-7 0,0 0-7 16,0 0-2-16,0 0-1 15,0 0 1-15,0 0 3 16,0-1 2-16,0 1 3 15,-6-1 1-15,0 0 0 16,3 1 0-16,1 0-4 16,-2 0-3-16,3 0-8 15,-1 0-3-15,2-1-4 16,0 1-2-16,0 0-3 16,0 1-1-16,-1 0-1 15,1 0-1-15,0 0-1 16,0-1 2-16,0 1-1 15,0-1-1-15,0 1-1 16,0 0-1-16,0 0-2 16,0-1 0-16,-1 1 0 15,2-1 0-15,0 0 0 0,0 1 0 16,8-1 0-16,5 0 0 16,5 1-1-16,25-4 1 15,-24 3-1-15,-2-1 0 16,-1-1 0-16,5 2-1 15,-7-5 0-15,5 4 1 16,-2-2-1-16,4 4 0 16,2 0 1-16,1 0-1 15,1-3 1-15,-2 0 0 0,2 1 0 16,0-1 0-16,-1 3 0 16,-5-10 0-16,-4 6 1 15,-4-1-1-15,-5 2 2 16,0 4-1-16,-3-1 1 15,-1 0-1-15,-2 0 3 16,0 0 0-16,0 0 6 16,0 0 7-16,0 0 12 15,0 0 3-15,-1 0-3 16,0 0-6-16,0 0-11 16,0 0-4-16,-8 2-3 15,-9 2 0-15,-30 11 0 16,26-13-1-16,-2 4 0 15,0 3-1-15,-1-4-1 16,-2 0 0-16,1-2 0 16,3-1-1-16,-1 4 0 0,6-6 1 15,-6 1-2-15,-3 0 1 16,5-1-1-16,-2 0 1 16,8 0-1-16,0-1-1 15,6 2 2-15,1 0-1 0,6 0-1 16,3 3-5-16,0-4-8 15,0 0-2-15,0 0 2 16,9 0 2-16,20 2 7 16,33 3 1-16,-27-5-1 15,-6 0 2-15,5-2 0 16,0 1 0-16,3-2 2 16,10-2-1-16,0 3 1 15,-1-1 0-15,3 0 0 16,0 3 0-16,-5 0 0 15,-2-2 0-15,-8 4 2 16,-11-2-1-16,-5 3 1 16,-3 0 0-16,-6 4 2 15,2-3 2-15,-10-4 14 16,-5 0 6-16,-7 0 6 16,-2 1 0-16,-4 1-9 15,-3 1-6-15,-5-3-3 0,-7-2-1 16,-7 2-4-16,-2 0 0 15,-3 0-4-15,2 0-1 16,2 2-2-16,2-4 1 16,5 0-2-16,5 2 0 15,6-2-1-15,5 0-2 16,6 2-1-16,5-2-2 16,1-2-10-16,5 4-6 15,0-2-4-15,0 2 0 0,3 0 10 16,19 1 5-16,40 6 3 15,-25-7 0-15,8 1 2 16,8 1 0-16,11-2 2 16,-4-2 2-16,-2 1 1 15,-3 0 0-15,-14-1 1 16,-1 2 1-16,-6 0 0 16,-9-1 1-16,-9 1 2 15,-5 1 0-15,-9-1 15 16,-2 0 7-16,-10 0 4 15,-8 0 0-15,-10 0-10 16,-3 1-5-16,-6-1-1 16,3 0-2-16,-11-2-3 15,-4-2-1-15,-1 3-4 16,-3 0-1-16,10 2-2 16,4 0-1-16,8 3-1 0,5-4 0 15,10 0-4-15,7 3-3 16,8-5-18-16,2 2-2 15,12 0 0-15,8 1 3 16,11 4 16-16,5 0 2 16,11-2 3-16,1-1 0 0,3-2 1 15,-5 0 2-15,-7 3 0 16,-6 1 0-16,-3-1 1 16,1 1 1-16,-9-3 1 15,-5 0 1-15,-7 1 5 16,-6-2 8-16,-8 1 15 15,-3 0 1-15,-8-1 0 16,-4-1-7-16,-5 0-12 16,-2-3-4-16,0 1-2 15,3-1-2-15,-6-1 1 16,-3 1 1-16,-10 3 0 16,-9-1 2-16,3-4-1 15,3 3 3-15,9 1 5 16,7 2 0-16,11 0 3 15,5 0-5-15,11 0-13 16,4 0-5-16,14-1-8 0,7 2 0 16,13-4 5-16,7 2 1 15,8 1 2-15,2-1 0 16,-5 2 1-16,-9 3 1 16,-10 0 1-16,-1-1 1 15,0 3 1-15,6-2 0 16,-5-1 1-16,-6 3 0 15,-7-4 1-15,-8-1-1 16,-6 2 3-16,-3-3 1 0,-4-1-50 16,3 0-43-16,0 0-126 15,-6 0-18-15,-4 2 133 16</inkml:trace>
  <inkml:trace contextRef="#ctx1" brushRef="#br1" timeOffset="73038.82">8664 11274 316 0,'-1'-1'221'16,"0"0"18"-16,-2-1-37 0,-4-2-46 15,0 1-18-15,1 1-17 16,-1 0-4-16,5 1-7 15,-1 0-5-15,0-1-10 16,-2 0-5-16,-1 0-13 16,0 0-4-16,2 1-13 15,-2 0-5-15,3 0-12 16,-4 0-3-16,2 1 0 16,3 0 1-16,-2 0 2 15,2 0 1-15,1 0-2 16,-2-2-2-16,2 1-5 15,0 1-4-15,0 0-11 16,-1 0-6-16,1 0-10 16,0 0-3-16,0 0-1 15,0 0 1-15,1 0 4 16,0 0 2-16,0 0 1 16,11-1 1-16,5 0 0 0,30 0-1 15,-28 1-1-15,1 1-1 16,0 1-2-16,2-1 0 15,2 1-1-15,0 1-1 16,2-5 1-16,3 2 0 16,1-1-2-16,7-3 1 15,-3 2-1-15,3-3-1 0,-6-1 1 16,-3 0 0-16,2 0 1 16,0 4-1-16,1-1 2 15,-5-3 0-15,-2 3 1 16,-5-3 2-16,-8 3 0 15,0 3 2-15,-6 1 0 16,-1-2 1-16,-1 3 5 16,-2-2 2-16,0 0 1 15,0 0-1-15,0 0-5 16,0-1-1-16,0 1 2 16,0-1 3-16,0 0 2 15,0 0 4-15,0 1 6 16,0 0 1-16,-1 0-1 15,0 0-2-15,0 0-7 16,-7 0-3-16,-13 0-2 16,-28-1-3-16,24-1-1 15,-2 2-1-15,-1 1-1 0,1-1-1 16,-1 2-3-16,4-2 0 16,0 1-1-16,-2-1 1 15,-3-3 0-15,-2-2 0 16,4 1-1-16,2 2 0 15,3 0-1-15,3 2 1 16,1 1 0-16,3-1 1 16,6 3 1-16,1-3 0 0,5 1-6 15,2 1-7-15,3-2-7 16,-2 0-1-16,0 0 2 16,16 1 6-16,42 10 4 15,-22-5 1-15,6-1 1 16,0 1 1-16,1-3 0 15,4 1 0-15,-2 0 0 16,6-1 1-16,2-1 1 16,-5 2 1-16,1 1 1 15,-3-4-1-15,-1 1 0 16,0-2-1-16,-6 0 0 16,-4 1 1-16,-11 0 0 15,-4-1 0-15,-7-1 3 16,-9 0 0-1,0 1 2-15,4-2 5 0,-6 3 11 16,-4-1 4-16,-5-2 1 0,6 1-3 16,-8 0-10-16,-16-3-5 15,-35 0-2-15,27 2-1 16,-10 2-2-16,-1 1-1 16,0 0 0-16,-2 2-1 15,3-2 1-15,2-1-1 16,9 0 0-16,1 0 0 0,8-1-2 15,8 0 0-15,2 0 0 16,7 0-1-16,5 1-6 16,-4-2-5-16,5 3-18 15,-1-2 0-15,1 0 1 16,0 0 4-16,22-4 18 16,43-1 1-16,-20-1 4 15,2-2 0-15,6 7 1 16,1-4 0-16,3 6 0 15,-1 3-1-15,-8-3 1 16,-5 2 0-16,-6 2 1 16,-1-1 0-16,-2 1 1 15,-1 1 2-15,-10-2 0 16,-6-1 2-16,-8 2 4 16,-4-2 4-16,-7 1 12 0,-2-2 0 15,3-1-2-15,0 0-4 16,-22 3-10-16,-33 9 1 15,30-11-1-15,-9-2 1 16,4-2-2-16,-2-4 0 16,-3 4-2-16,4 3-1 15,-4-4-3-15,8 4-2 16,8 2-3-16,5-1-5 16,10 3-17-16,5 2-9 15,7-3-5-15,9 2 2 0,14 2 17 16,7 0 8-16,10-4 8 15,0-2 1-15,-4-2 3 16,-1-1 0-16,-4-1 2 16,-4 1 0-16,-2 0 1 15,-5-1 0-15,-5 1-1 16,-3 2 1-16,-4 0 0 16,-3 2 0-16,-8 1 10 15,-3-2 8-15,-8 2 6 16,-5 1 0-16,-9-1-4 15,-2 1-7-15,-5-4-4 16,0-3-2-16,3 0-4 16,1 0-1-16,12 0-3 15,1 3-1-15,10-1-7 16,1 0-8-16,5 3-5 0,-5-2 1 16,3 0 4-1,23 0 8-15,31 0 5 0,-28-2 0 16,4-2 1-16,-3 3 1 15,-2-5-1-15,-4 3 1 16,-2 3 0-16,-5 1 4 16,-13 0-87-16,-5 4-77 15,-15 1 99-15</inkml:trace>
  <inkml:trace contextRef="#ctx1" brushRef="#br1" timeOffset="77738">10925 12577 332 0,'0'0'201'0,"0"0"-8"15,0 0-5-15,-1 0-10 16,0 0-10-16,0-1-10 15,0 0-9-15,-14-4-25 16,1 2-11-16,-29-3-22 16,35 6-11-16,-2 0-16 0,3 0-6 15,5-2-8-15,-2 2-4 16,4 0-11-16,0 0-10 16,0 0-15-16,0 0-4 15,17 0-4-15,37 3 2 16,-26-7 1-16,2 3-1 15,3-1 2-15,5-2 1 16,6 0 1-16,1 2 1 0,-1 0 0 16,-5-3 1-16,-1 2 1 15,-3-2-2-15,-2 2 3 16,-2-1 2-16,-11 4 5 16,-4-3 4-16,-13-1 6 15,-1 4 5-15,-3-4 7 16,0 4-2-16,0 0-8 15,0 0-7-15,-9 4-13 16,-9 1-1-16,-27 10-1 16,24-12 2-16,0-3 1 15,-6-1 1-15,0-1 0 16,-1 2-2-16,-7-1-3 16,2 1-3-16,-2-1-1 15,2-3-1-15,7 4-2 16,7 6 1-16,3-7-2 15,2 2 1-15,7 2-1 16,-3-7 0-16,13 7-1 16,-3-3-1-16,0 0-5 0,1 0-4 15,0 0-1-15,0 0-1 32,0 0 7-32,0 0 3 0,16 7 2 0,19 3 0 15,0 1 0-15,5-7 1 16,9-2 0-16,5-2 1 0,-10 0 0 15,1 0 0-15,0 2 0 16,-5 0 0-16,-5 1 0 16,-7 2 2-16,-13-8 1 15,-4 3 1-15,-7 0 6 16,-4 0 8-16,-5 4 14 16,5-4 1-16,-1 0-2 15,0 0-7-15,-15 1-12 16,-42 3-2-16,18-4 0 15,-4 0 1-15,0-3-2 16,-7 3-1-16,0-1-3 16,-3-4-2-16,9 4-2 15,3-4 0-15,9 3-1 16,11 2 0-16,-3-1-2 16,10-1-2-16,7 0-13 15,-1-2-13-15,18 3-16 16,7 1 1-16,14 0 12 0,9 1 14 15,3-1 18-15,3-1 0 16,5-4 2-16,1 2 0 16,7 0 0-16,0 4 1 15,-2 3 0-15,-3 1 2 16,-9 2 0-16,-13-3 0 16,-3 0-1-16,-2 0-1 15,-5-1 2-15,0-1 1 0,-12 1 18 16,-4-4 11-16,-11-2 9 15,-6 2 0-15,-12-3-11 16,-1 1-11-16,-8-1-6 16,-3-4-1-16,-8-2-3 15,-5 5-3-15,2-2-3 16,5 6-3-16,9 0-2 16,7 1-1-16,6 0 1 15,5 0-1-15,9 0-1 16,1-3-5-16,5 1-10 15,5 2-1-15,-5 0 0 16,8-1 4-16,21 0 10 16,42 0 1-16,-25 1 1 15,2 0 1-15,-2 2 1 16,-6-6 1-16,-11 3 0 0,-3 2-2 16,-12-2-59-16,-2 6-40 15,5-1-68-15,-4-1-28 16,12 2-17-16,3 0-8 15,-4 4-65-15,3 6 172 16</inkml:trace>
  <inkml:trace contextRef="#ctx1" brushRef="#br1" timeOffset="80410.81">12701 13228 657 0,'-13'-1'317'0,"1"1"-109"16,2 3-8-16,2-2-40 15,3 1-26-15,3-2-45 16,0 0-18-16,2-1-24 15,0 0-6-15,0 0-7 16,11-4 1-16,15-2-1 16,31-6-1-16,-18 13-2 15,8 3-3-15,2 4-7 16,0 2-3-16,-7-1-4 16,-7-2 0-16,2-2 11 15,2-1 4-15,-5-3 4 0,-3-1 0 16,-11 0-7-1,-6-3 0-15,-8 3 20 0,-5 0 10 16,-10-1 2-16,-4 1-4 16,-10 0-24-16,-5-1-11 15,-3-2-7-15,-4 0-1 16,2-1 0-16,1-4 0 16,-3 1-1-16,5-1-1 0,-5 3-1 15,-2 0 1-15,11 3 4 16,3 2 1-16,11 1 3 15,6 0-3-15,2-1-9 16,2 1-6-16,2 0-14 16,0 0-1-16,2 0 2 15,27 0 4-15,36 2 10 16,-21-2 0-16,-3-1 0 16,-3 0 1-16,5 1 1 15,-4-1 1-15,-3 0-1 16,0 0 1-16,-13-1 0 15,-5 1 2-15,-8 1 10 16,-7 0 9-16,-9 1 13 16,-9 1-1-16,-10 1-6 15,-10 1-9-15,-6 1-10 0,-4-1-3 16,0 1-1-16,1-1-1 16,-6-1 0-16,1-2 1 15,5-2-1-15,4-2 0 16,15-1-4-16,6 1 0 15,11 1 0-15,2 1-4 16,7 1-11-16,8 0-2 16,7 2-3-16,11-1 2 15,18-1 12-15,3-3 1 0,3-2 3 16,-4 1 0-16,-8 3 3 16,-7 2 0-16,-3 5 2 15,-3-1-1-15,-13-1 2 16,2 1 3-16,-13-2 15 15,-4 0 7-15,-13-3 5 16,-8 0-2-16,-8-3-13 16,-2-1-6-16,-12 2-6 15,1 2-3-15,-10 0-1 16,-4 1-1-16,12 0-1 16,4 0-1-16,13-1-2 15,8 0-1-15,13 1-9 16,3 0-13-16,10-1-11 15,3 1-1-15,13-1 7 16,5 0 12-16,9-1 13 0,8 0 1 16,1 2 2-16,2 0 0 15,-14 0 2-15,-10 1-1 16,-9-1-47-16,-10 2-85 16,15 4 86-16</inkml:trace>
  <inkml:trace contextRef="#ctx1" brushRef="#br0" timeOffset="192247.65">20045 9953 777 0,'-30'-27'403'15,"26"28"-147"-15,0 3-56 16,-1 3-4-16,-4 9-69 0,5 8-22 16,0 18-25-16,-4 8-8 15,5 8-18-15,2 1-10 16,4-3-19-16,6-3-8 16,0-4-10-16,2-6-2 15,9-11-5-15,-3-6 0 16,5-14-89-16,0-7-85 15,-5-12 110-15</inkml:trace>
  <inkml:trace contextRef="#ctx1" brushRef="#br0" timeOffset="192408.09">19817 10135 1061 0,'4'10'437'0,"-2"-9"-225"15,5 3-60-15,7 1-17 16,3 1-29-16,10 5-60 16,-1-6-18-16,8 2-18 15,3-2-4-15,3-2-45 16,3 6-88-16,0-2 85 16</inkml:trace>
  <inkml:trace contextRef="#ctx1" brushRef="#br0" timeOffset="192617.05">20293 10268 961 0,'15'9'435'16,"-8"5"-100"-16,0 2-120 16,1 4-5-16,-3 4-27 15,-2-1-93-15,0 2-35 0,2-5-31 16,-5-4-11-16,4-5-61 15,0-2-52-15,-4-7-146 16,5-2-134-16,-7-8 238 16</inkml:trace>
  <inkml:trace contextRef="#ctx1" brushRef="#br0" timeOffset="193394.25">20233 10146 905 0,'0'-5'406'0,"4"2"-218"15,5 1-27-15,2-1-90 16,3 1-30-16,6 0-28 16,0-1-7-16,6 3-5 15,-2 0 0-15,1 4-1 16,-2 0 0-16,-2 8 1 0,-2 0 1 16,-5 2 20-16,3 4 25 15,-6 1 44-15,-4 2 21 16,-4 6 5-16,-1-3-18 15,-3 1-34-15,1-2-16 16,1-7-18-16,-5-2-5 16,5-9-7-16,-2-3-5 15,-1-2-12-15,2-1-5 16,0 0-10-16,0 0-2 16,7-17 3-16,15-35 2 0,-9 28 6 15,2 5 0-15,-1 0 2 16,2 6 2-16,-1 12 1 15,-1 2 5-15,-4 11 16 16,-3 4 8-16,-2 4 14 16,-1 4 6-16,-1-2-4 15,1-2-6-15,0-1-12 16,-2-8-10-16,0-4-11 16,1-2-6-16,-2-7-21 15,-1 2-25-15,0 0-46 16,0 0-14-16,2-5-2 15,3-8 19-15,17-26 46 16,-18 27 18-16,0 6 20 16,0 4 4-16,1 3 7 15,-2 2 10-15,-3-2 24 0,0 0 15 16,4 9 14-16,3 9-3 16,45 26-17-16,-21-30-13 15,6-8-16-15,-4-5-6 16,-1-3-7-16,-4-9-3 15,0-3-5-15,4-4-2 16,-7-6-1-16,-1 1 2 16,-11 1 3-16,-6-1 5 0,-12 8 11 15,-4 0 3-15,0 7 7 16,-7 3 2-16,6 5 5 16,-3 4 4-16,4 5 5 15,4 6 4-15,-1 5 1 16,6 1 1-16,4 1-5 15,6-1-6-15,4-3-17 16,2-1-10-16,7-4-11 16,4-2-57-16,10-4-150 15,4-1-13-15,6 1 101 16</inkml:trace>
  <inkml:trace contextRef="#ctx1" brushRef="#br0" timeOffset="193953.64">22299 10272 610 0,'17'-10'336'0,"-13"-1"30"15,-1 2-127-15,1-2 12 16,-4 4-17-16,-1 3-64 16,-3 3-29-16,-9 0-53 15,-4 1-21-15,-2 3-34 16,-2 2-10-16,6 10-11 0,1 1-7 15,8 11-7-15,3 4-3 16,6 4-3-16,3 0 1 16,10-5 0-16,5-3-2 15,6-5-21-15,5-7-44 16,2-12-94-16,4-6-74 16,-2-14-261-16,0-5 321 0</inkml:trace>
  <inkml:trace contextRef="#ctx1" brushRef="#br0" timeOffset="194662.97">22558 10326 700 0,'0'10'372'0,"3"6"-74"16,2 4-25-16,2 3-68 15,1-2-32-15,4-3-68 16,1-2-27-16,0-7-36 16,0-1-13-16,1-6-16 15,2-2-4-15,-1-4-4 16,-3-4 0-16,-6-3 0 15,-6-2-5-15,-6-4-6 16,-9-1-6-16,-6-3-2 16,-2 3 4-16,-1-2 5 15,3 4 1-15,4 1 1 16,5 2-1-16,8 4 0 16,-1 2-3-16,9 0-2 0,0 3 1 15,11 0 4-15,6 2 5 16,7 2 12-16,6 2 5 15,3 3 8-15,1 3 1 16,2 6 0-16,-5 2-3 16,-7 4-8-16,-7-1-3 15,-12 1-1-15,-3 0 1 0,-7-3 2 16,1-4 2-16,-8-5-1 16,1-3-3-16,3-4-8 15,-3-1-8-15,8-6-17 16,2-1-4-16,-3-5-1 15,10-2 5-15,2-3 12 16,-3 2 2-16,5 4 5 16,3 2 1-16,-5 5 11 15,4 1 9-15,-1 6 20 16,-6 3 15-16,1 7 19 16,1 4 4-16,-6-1-5 15,3 1-10-15,-1-5-24 16,-1-4-11-16,3-3-15 15,5-4-4-15,-3-4-7 16,2-3-2-16,-2-3 1 16,-2 0 0-16,-5-1 0 0,2-1 0 15,0 1 1-15,1-1-2 16,2 0 1-16,-2-2 0 16,1 3 1-16,1 3 0 15,-2 5 1-15,1 2 2 16,-4 7 3-16,2 0 7 15,-5 8 10-15,0 3 1 16,1 3-2-16,-3-1-6 0,2-5-14 16,2 0-12-16,1-6-129 15,1 0-73-15,5-2 123 16</inkml:trace>
  <inkml:trace contextRef="#ctx1" brushRef="#br0" timeOffset="195102.64">23359 10313 1437 0,'0'29'629'16,"-3"9"-378"-16,-2 10-59 16,4 6-22-16,0 3-99 15,6 0-31-15,1-5-27 16,-3-7-5-16,5-9-5 0,1-7-3 15,-6-12-34-15,2-7-37 16,-6-10-70-16,-1-8-41 16,1-13-48-16,-4-8 2 15,-5-11-5-15,-7-7-14 16,-5-12-1-16,-3 2 39 16,3-2 126-16,5 8 107 0,11 14 181 15,7 10 44-15,14 14 15 16,2 3-24-16,9 6-58 15,6 0-26-15,-4 1-29 16,-2 2-11-16,-8 2-19 16,-3 3-7-16,-7 7-15 15,-1 1-9-15,-6 5-15 16,-3 4-9-16,-7 3-17 16,-3-1-4-16,-5-4-20 15,-3-3-24-15,0-10-76 16,-1-3-51-16,4-9-149 15,3-6-276-15,2-9 386 16</inkml:trace>
  <inkml:trace contextRef="#ctx1" brushRef="#br0" timeOffset="195297.51">23580 10119 1352 0,'11'22'590'0,"-6"11"-318"0,0 8-6 15,-6 3-108-15,-3 4-40 16,3 2-65-16,1-7-20 16,4-5-24-16,3-7-14 15,2-14-123-15,3-4-77 16,3-10-505-16,5-4 458 16</inkml:trace>
  <inkml:trace contextRef="#ctx1" brushRef="#br0" timeOffset="195617.76">23770 10458 2408 0,'13'-1'67'16,"-3"-1"-27"-16,17-6 44 16,-1-4-34-16,-6-7-29 15,-6-2-5-15,-7-1-2 16,-6 0 2-16,-11 5 3 15,2 1 4-15,-16 6-3 16,5 3-3-16,3 7-5 16,-5 0-1-16,9 13 4 0,-2 7 1 15,7 9-2-15,5 7-2 16,4 0-6-16,6-1-2 16,6-6-3-16,4-5-2 15,4-11-11-15,3-7-27 16,1-10-89-16,-3-6-57 15,2-13-180-15,-3-3-103 16,-5-6 297-16</inkml:trace>
  <inkml:trace contextRef="#ctx1" brushRef="#br0" timeOffset="195772.93">23963 10342 531 0,'-4'-13'408'0,"4"9"55"16,0 3-93-16,4 5-102 16,6 6-30-16,2 10-32 15,0 4-36-15,2 5-40 16,2 1-29-16,2-2-42 15,2-1-8-15,2-7-38 16,-3 0-6-16,-4-7-91 16,1-4-64-16,-3-7-163 15,2-7-293-15,0-15 404 16</inkml:trace>
  <inkml:trace contextRef="#ctx1" brushRef="#br0" timeOffset="195935.91">24161 10378 1266 0,'-8'5'543'0,"-3"11"-211"0,-1 2-85 16,-5 5 0-16,1 2-50 15,-2-3-107-15,1 1-43 16,5-3-47-16,-1-6-46 16,8-3-142-16,5-6-101 15,13-5 165-15</inkml:trace>
  <inkml:trace contextRef="#ctx1" brushRef="#br0" timeOffset="196120.49">24293 10420 952 0,'18'8'539'16,"-12"9"80"-16,4 3-338 0,-2 5-36 15,0 3-39-15,1-3-114 16,-7-4-35-16,2-7-40 15,4-6-18-15,-3-3-111 16,0-3-65-16,-3-13-186 16,-2-4 208-16</inkml:trace>
  <inkml:trace contextRef="#ctx1" brushRef="#br0" timeOffset="196275.75">24210 10249 1447 0,'0'-2'583'0,"2"9"-352"0,1-2-26 16,4 4-24-16,-1 4-65 16,4-2-98-16,3 3-70 15,2-1-156-15,4 4 138 16</inkml:trace>
  <inkml:trace contextRef="#ctx1" brushRef="#br0" timeOffset="196487.35">24554 10241 1230 0,'-6'-3'533'0,"5"13"-239"16,0 7-45-16,-5 13-29 16,-3 11-57-16,1 7-95 15,3 3-29-15,10 0-23 16,5-5-8-16,5-13-9 15,0-8-38-15,1-13-95 16,1-5-65-16,4-10 110 16</inkml:trace>
  <inkml:trace contextRef="#ctx1" brushRef="#br0" timeOffset="197077.08">24413 10364 1466 0,'-4'-3'565'16,"6"7"-373"-16,7 2-38 16,3 1 7-16,5 1-53 0,12-5-74 15,-1 0-16-15,8-3-10 16,4-1-3-16,-3 1-3 16,-2 2-1-16,-8 5-1 15,-7 2 1-15,-9 3 1 16,-4 1 2-16,-7 2 4 15,-2 3 0-15,-3 1 2 16,2 2 3-16,1-4 6 16,2-2 4-16,3-5 0 15,0-2-5-15,4-7-9 16,2 1-8-16,7-5-5 16,7-5-2-16,4-3-1 15,1-6 2-15,0 1 3 16,-8 2 2-16,-5 2 3 15,-3 6 2-15,-7 3 1 16,1 6 2-16,0 11 9 0,-2 4-1 16,2 13 32-16,1-5 6 31,-4-12 2-31,2-1 8 0,9 45-18 0,5 1 1 16,-1 0 2-16,-6-22 2 15,-5-4-2-15,-4-3-3 16,-7-11 1-16,-7-1-5 15,-7-5-6-15,-1-4-6 0,-7-5-11 16,2-4-5 0,-12-5-10-16,-3-6-17 0,-4-6-55 15,-1-2-42-15,16-4-115 16,6 1-59-16,18 0-310 16,4-5 378-16</inkml:trace>
  <inkml:trace contextRef="#ctx1" brushRef="#br0" timeOffset="197241.49">25340 10339 1700 0,'26'-4'625'0,"-40"4"-474"16,14 2-70-16,-4-1-26 15,-1 0-13-15,5-1-173 16,0 0-259-16,-1 0 249 0</inkml:trace>
  <inkml:trace contextRef="#ctx1" brushRef="#br0" timeOffset="197393.29">25308 10527 1634 0,'6'16'646'0,"-5"-8"-408"15,5 2-16-15,3-1-27 16,-4-2-59-16,1-5-92 16,0-1-43-16,-6-2-147 15,1-1-91-15,-2 1 137 16</inkml:trace>
  <inkml:trace contextRef="#ctx1" brushRef="#br0" timeOffset="199403.63">25601 3599 698 0,'-1'0'320'16,"0"-1"-126"-16,-2-1-12 15,-3-9 5-15,1-6-34 16,-34-23-37-16,28 30-17 16,-4 4-26-16,0 5-9 15,0 6-20-15,-3 3-11 16,4 8-13-16,0 6-4 16,7 8-8-16,1 3-3 0,9 7-5 15,3-2 0-15,6 1 0 16,5 0 0-16,4-6-1 15,5-4-2-15,10-13 2 16,4-5-2-16,2-13 1 16,-3-7 2-16,-1-10 0 15,-5-7 2-15,-8-3 9 16,-9-2 7-16,-15 4 18 16,-8 1 10-16,-21-2 6 15,-4 2-3-15,-10 0-15 16,-1 4-8-16,0 5-15 15,2 7-5-15,8 4-10 16,3 3-9-16,16 8-15 16,5 6-38-16,8 6-129 0,8 2-105 15,18 2 175-15</inkml:trace>
  <inkml:trace contextRef="#ctx1" brushRef="#br0" timeOffset="199721.99">26155 3500 1208 0,'-6'-6'505'0,"-3"3"-304"15,-1 3 1-15,-11 8-86 16,-5 9-25-16,-5 14-45 16,-2 10-10-16,12 6-11 15,4-1-5-15,6 1-10 16,11-2-2-16,3-1-5 16,8 2-1-16,10-9-3 15,2-5-3-15,7-7-44 16,-1-5-47-16,-5-18-132 31,-12-1 137-31</inkml:trace>
  <inkml:trace contextRef="#ctx1" brushRef="#br0" timeOffset="200356.04">26567 3770 491 0,'-9'-16'295'0,"5"5"48"15,4 4-138-15,0 2 7 0,1 0-29 16,4 8-40-16,0-1-8 15,-1 8-16-15,-2 2-4 16,-2 3-30-16,-1 3-18 16,-2 2-29-16,0 1-12 15,-1-7-14-15,2 0-4 16,0-7-3-16,2-2-4 0,0-4-9 16,2-2-6-16,-2 0-18 15,0 0-8-15,1-20-3 16,42-32 4-16,-24 27 16 15,-2 6 10-15,1 6 10 16,-1 7 1-16,1 6 6 16,-1 1 9-16,-3 4 14 15,1 5 10-15,-8 3 11 16,0 4 0-16,-5 4-4 16,-2 1-8-16,-2 1-13 15,0-2-7-15,-2-2-8 16,1-4-2-16,1-3-79 15,0-2-73-15,2-1 91 16</inkml:trace>
  <inkml:trace contextRef="#ctx1" brushRef="#br0" timeOffset="200584.94">27028 3519 1189 0,'-2'11'541'0,"2"1"-301"16,-3 7-38-16,2 5-15 0,-10 7-93 15,-1 3-29-15,4 2-43 16,-1 2-7-16,2-7-10 16,6 0-1-16,-1-7-22 15,5-4-39-15,6-6-94 16,1-1-66-16,10-6 125 15</inkml:trace>
  <inkml:trace contextRef="#ctx1" brushRef="#br0" timeOffset="200922.01">27221 3741 1129 0,'-7'18'519'16,"-2"3"-296"-16,0 0 0 0,3 1-45 15,3-2-74-15,2-2-25 16,4-5-43-16,1-1-9 16,4-8-13-16,3-1-4 15,3-4-5-15,1-3-2 16,0-6 0-16,-1-1 1 16,-3-5 4-16,-5-3 5 15,-1-1 7-15,-7 0 5 16,-11-2 2-16,3 2 1 15,-8 7-9-15,4 2-9 0,-2 8-20 16,1 4-21-16,3 5-66 16,1 5-40-16,5 6-136 15,6-5-97-15,5 4 236 16</inkml:trace>
  <inkml:trace contextRef="#ctx1" brushRef="#br0" timeOffset="201262.78">27378 3936 506 0,'21'10'333'16,"5"-3"-37"-16,-3-7-32 16,5 0-31-16,1-7-47 15,-2-4-23-15,-7-4-30 16,-4-3-8-16,-11-5-16 16,-4 0-10-16,-7 2-27 15,-7 0-11-15,-5 5-19 16,-2 3-8-16,-1 1-11 0,3 9-7 15,6 2-12-15,-4 1-4 16,4 7-12-16,8 2-5 16,-1 12 2-16,5 9 4 15,0 12 9-15,-1 4 2 16,4 4 0-16,4 2 2 16,11-10 1-16,-7-1 0 0,2-9 2 15,-3-6 0-15,-8-2 2 16,2-6 2-16,-6-4 6 15,-1-5 5-15,-4-8-19 16,0-3-24-16,-3-7-80 16,-4-3-60-16,2-10-133 15,-1-5 180-15</inkml:trace>
  <inkml:trace contextRef="#ctx1" brushRef="#br0" timeOffset="201689.58">27833 3746 977 0,'16'4'514'16,"-10"4"-189"-16,4 7-66 0,-5-2-13 16,-7 7-103-16,-2-2-31 15,-4 3-59-15,1 1-16 16,6-5-19-16,-3-4-6 15,1-8-8-15,3-4-5 16,0-3-9-16,0 1-3 16,0 0-2-16,0-2 0 15,9-16 7-15,25-26 1 0,-21 29 6 16,5 1 1-16,-8 9 4 16,-2 0 1-16,2 9 3 15,-7-1 3-15,3 8 6 16,-4 3 3-16,-1 3 4 15,5 4-1-15,-8 0-5 16,4-2-4-16,-2 0-6 16,-6-6 0-16,6-6-74 15,2-1-61-15,1-6-193 16,9-2 190-16</inkml:trace>
  <inkml:trace contextRef="#ctx1" brushRef="#br0" timeOffset="201926.79">28275 3542 1278 0,'27'14'519'16,"-4"3"-333"-16,-4-1 6 15,2 11-63-15,-8 0-27 16,0 7-46-16,5 3-15 15,-10-2-9-15,-4 5-11 0,-4 4-7 16,-8 2-2-16,-12 3-3 16,1 1-3-16,-15-4-54 15,-5-1-42-15,-2-6-104 16,-2-1-44-16,5 3 146 16</inkml:trace>
  <inkml:trace contextRef="#ctx1" brushRef="#br0" timeOffset="-213225.98">25815 6415 732 0,'-4'-9'343'0,"0"-1"-136"15,-4 0 13-15,-7-2-27 16,-1 4-23-16,-6-2-31 16,-2 2-12-16,2 4-21 15,0 5-8-15,-1 8-28 16,-1 7-14-16,-1 14-25 16,2 4-9-16,4 5-16 15,6 0-5-15,13 1-6 16,2-4-2-16,10-3 0 15,4-1 1-15,5-8 2 0,3-5 0 16,4-4 0-16,0-7 1 16,3-5-6-16,2-5-3 15,-2-11-8-15,-5-8 1 16,-3-8 6-16,-11-6 6 16,-8-1 14-16,-1 0 5 15,-16 3 6-15,-4 0 0 16,-12 8-4-16,0 4-4 15,-2 5-5-15,5 3-3 16,3 6-7-16,2 2-6 0,6 7-17 16,3 2-28-16,5 2-94 15,4 1-66-15,8 3 127 16</inkml:trace>
  <inkml:trace contextRef="#ctx1" brushRef="#br0" timeOffset="-212604.95">26123 6390 283 0,'0'-1'223'0,"3"-2"84"16,0 1-38-16,-2-3 24 15,2-1-30-15,-3 5-50 16,0 0-32-16,-1 0-54 16,0 0-15-16,-5 1-30 0,-14 5-10 15,-27 26-19-15,31-9-11 16,7 11-15-16,1 3-5 16,8 2-8-16,3 5-1 15,8-5-3-15,2-3-2 16,5-3-2-16,0-5-1 15,-1-5-3-15,-1-4-1 16,-1-5-1-16,-1-2-4 16,-3-6-66-16,-4-1-56 0,0-6-184 15,-2-6 187-15</inkml:trace>
  <inkml:trace contextRef="#ctx1" brushRef="#br0" timeOffset="-212310.14">26392 6533 1055 0,'5'1'455'15,"0"0"-286"-15,-5 6 6 16,-2-4 20-16,5 8-56 15,-4 1-14-15,3 6-42 0,3 5-11 16,-4 3-21-16,2 3-11 16,-1-3-15-16,-3-1-6 15,1-4-7-15,2-5-1 16,-3-4-13-16,5-2-32 16,-5-6-115-16,0-4-98 15,6-9 144-15</inkml:trace>
  <inkml:trace contextRef="#ctx1" brushRef="#br0" timeOffset="-211937.21">26537 6331 564 0,'-7'-5'295'0,"9"3"-58"16,-2-1-20-16,1 3-12 16,-1 0-29-16,0 0-30 15,0 0-17-15,0 0-16 16,8 6-7-16,6 11-19 16,30 30-10-16,-27-23-14 15,3 0-8-15,-3 3-13 16,2 3-2-16,-3 0-6 0,-4 2-1 15,-6 2-2-15,-6 1-1 16,-15 3-4-16,-4-3-3 16,-8-4-5-16,-1-2-7 15,4-8-46-15,1-4-35 16,6-8-85-16,0-1-64 16,4-5-196-16,2-3 263 15</inkml:trace>
  <inkml:trace contextRef="#ctx1" brushRef="#br0" timeOffset="-209380.7">27281 5333 367 0,'-20'-40'338'16,"16"33"-86"-16,-2 2-124 16,1 0 85-16,-1 1-52 15,2 0-24-15,1 1-40 16,3 3-15-16,0 0-24 15,0 0-12-15,0 0-20 16,5 4-9-16,13-3-10 16,26 37-3-16,-24-24-2 15,0 2 1-15,-3 0-1 16,0 2 1-16,-4 1 0 16,-4 3 2-16,-7 7 0 15,-3 1 0-15,-5 7 1 16,-3 5-1-16,-5 8 0 15,-2 5-1-15,-3 5-2 0,1 3 0 16,2-1-1-16,4 1-1 16,2-4 1-16,6-3-1 15,4-8 0-15,3-4-1 16,6-9-1-16,2-5-1 16,4-7-5-16,0-5-6 15,2-7-9-15,1-6-1 16,-2-4 2-16,-1-1 0 15,0-3 3-15,-3-1 2 0,-6-1 7 16,2 3 6-16,-6 2 13 16,-1 6 4-16,0 6 5 15,-1 4 1-15,-2 8 4 16,1 6 0-16,1 9 5 16,3 5 4-16,-3 4 3 15,0 5 3-15,0 4 2 16,0 1 1-16,0 1 3 15,0-1-1-15,-2-2 2 16,-2-2 2-16,-1-2 2 16,-1-3 2-16,-5-5 1 15,0-1 0-15,-5-7 0 16,-3-2-1-16,-4-8-6 16,-2-2-5-16,-2-5-28 15,1-5-23-15,2-10-62 0,0-5-41 16,6-12 85-16,3-9-72 15,7-17-49-15</inkml:trace>
  <inkml:trace contextRef="#ctx1" brushRef="#br0" timeOffset="-208462.87">28242 6074 617 0,'45'-50'402'0,"-52"47"-155"0,0 0-130 16,-4 1 65 0,-2 2-16-16,-4 2-49 0,0 2-19 15,-1 6-29-15,0 5-14 16,1 8-21-16,1 4-6 16,5 6-12-16,3 0-5 15,7 4-6-15,2 2-2 16,9-5-1-16,4-3-1 15,8-8-1-15,3-3-3 16,4-8-1-16,-1-4 0 0,2-10 1 16,-3-7 2-16,-3-8 2 15,-3-4 3-15,-9-8 9 16,-6-3 3-16,-6-2 7 16,-5-2 2-16,-7 3 2 15,-3 2 0-15,-4 3 2 16,-2 3-3-16,1 8-7 15,-1 1-6-15,1 7-8 16,0 4-5-16,5 4-27 16,3 1-28-16,3 1-91 15,5 4 113-15,6 5-79 16,4 1-54-16</inkml:trace>
  <inkml:trace contextRef="#ctx1" brushRef="#br0" timeOffset="-208180.75">28617 6073 934 0,'46'-45'437'0,"-63"55"-252"15,-3 6-114-15,2 3 22 16,-1 5-8-16,4 5-18 16,1 2-15-16,6 5-24 15,4-2-10-15,5 0-9 16,4-2-4-16,6-3-36 16,2-3-27-16,7-7 46 15,1-4-31-15,1-14-26 16</inkml:trace>
  <inkml:trace contextRef="#ctx1" brushRef="#br0" timeOffset="-207761.05">28830 6218 941 0,'2'8'466'0,"2"2"-250"16,-9 8-130-16,1 1 31 15,-2 0-13-15,1 1-18 16,2-4-33-16,-1 1-13 16,3-6-19-16,1-1-6 15,0-8-12-15,1-2-4 0,4-3-5 16,-5 2-1-16,0-1-2 16,3-4-1-16,2-8 3 15,33-29 2-15,-25 30 5 16,0 1 5-16,-3 5 5 15,0 3 4-15,-1 4 8 16,-1 3 5-16,0 7 8 16,-3 0 3-16,2 4 3 15,-4 1 0-15,3 1-4 16,-5 0-2-16,1-2-6 16,1-1-14-16,-3-3-41 15,-1 0-25-15,-1-5-99 16,4-3-129-16,4-9 212 15,2-5-148-15,4-2-98 16</inkml:trace>
  <inkml:trace contextRef="#ctx1" brushRef="#br0" timeOffset="-207483.54">29131 6086 731 0,'10'0'486'0,"1"3"-195"16,1 5-167-16,2 7 101 0,2 1-108 15,-2 2 0-15,0 4-36 16,0 1-14-16,-3 1-24 16,-3 0-7-16,-7 2-8 15,-1 1-2-15,-9-1-5 16,-1-1-5-16,-5-3-26 15,-4-3-21-15,1-3-65 16,-1-1-74-16,4-8 129 16,2-7-96-16,2-7-63 15</inkml:trace>
  <inkml:trace contextRef="#ctx1" brushRef="#br0" timeOffset="-152919.67">26568 10359 377 0,'-1'-1'279'16,"0"0"-10"-16,0-1-61 15,0 1-33-15,0-4-40 16,-1-1-7-16,1 4-6 15,-1-5-4-15,1 3-21 16,-2 0-15-16,-5 1-27 16,-12-7-9-16,-29 1-15 15,35 20-3-15,-5 4-6 16,5 2-2-16,-2 5 1 16,-3 2 0-16,10 6 0 15,0 5 1-15,17 3-2 16,-5-1-2-16,11-2-2 15,5-6-2-15,4-7-4 16,7-3-2-16,0-12-1 16,2-4 0-16,0-11-1 0,2-3 0 15,-3-10 1-15,-3-4 1 16,-5-8 4-16,-5-3 3 16,-9-2 6-16,-5 1 3 15,-10 4 2-15,-6 3 2 16,-10 8-1-16,-5 7-2 15,-7 8-4-15,-3 3-4 0,-2 7-7 16,3 1-3-16,7 3-4 16,4 1-1-16,7-5-3 15,4 1-5-15,4-2-14 16,0 0-19-16,13 2-67 16,2 4-49-16,13 5-210 15,14 5 232-15</inkml:trace>
  <inkml:trace contextRef="#ctx1" brushRef="#br0" timeOffset="-152540.85">27091 10393 462 0,'-18'-42'335'0,"8"28"18"15,-1 1-105-15,0 3-2 16,-2 2-46-16,-2 3-21 0,-2 7-51 15,-5 2-19-15,5 14-32 16,1 4-8-16,2 7-19 16,2 6-9-16,6 7-17 15,-5-2-7-15,13 2-7 16,4-18-3 0,2 0-5-16,4 13-2 0,15 2-9 15,-7-12-36-15,4-13-104 16,8-4-82-16,0-14 132 15</inkml:trace>
  <inkml:trace contextRef="#ctx1" brushRef="#br0" timeOffset="-152112.57">27263 10462 857 0,'10'10'461'16,"-8"5"-52"-16,5 3-119 15,-5 5-47-15,-2 2-47 16,-3 0-81-16,-3-2-34 16,2-4-42-16,1-1-15 15,3-5-15-15,0-3-6 16,1-7-3-16,0 2-3 16,1-9-4-16,-2 3-1 0,0 0-1 15,0 0-1-15,1-7-1 16,6-10-1-16,17-37 2 15,-11 29 0-15,7 2 5 16,2 1 0-16,-4 8 3 16,-3 3 2-16,1 8 9 15,-4 5 9-15,0 8 19 16,4 6 8-16,-8 5 11 16,0 3-1-16,-5 3-9 15,-1-1-5-15,-3 3-17 16,1-7-8-16,-1-6-9 15,1-1-5-15,5-7-18 16,1-1-39-16,0 1-109 16,0-5-66-16,0-6-203 0,9-1 264 15</inkml:trace>
  <inkml:trace contextRef="#ctx1" brushRef="#br0" timeOffset="-151836.05">27700 10328 1259 0,'0'0'524'0,"1"4"-311"16,-1 5 5-16,0 14-59 15,-1 6-27-15,-4 14-49 16,-1 3-24-16,1 4-25 15,1-3-11-15,7-6-12 16,1-2-4-16,4-9-7 16,3-2-5-16,1-7-70 15,2-4-54-15,4-10-155 16,4-4-214-16,4-11 325 16</inkml:trace>
  <inkml:trace contextRef="#ctx1" brushRef="#br0" timeOffset="-151501.74">27916 10592 1336 0,'-7'21'575'15,"-2"0"-308"-15,6 0-7 16,3-5-88-16,-4-2-41 16,7-2-71-16,-3-4-22 15,1-2-21-15,6 0-7 16,5-3-10-16,1-2-4 15,8-6-5-15,-2-2 0 0,-2-9 4 16,4-1 1-16,-10-4 4 16,-5 0 2-16,-6-2 5 15,-6 1-1-15,-11 0 0 16,1 1-1-16,-5 9-1 16,5 6-1-16,-2 8-5 15,2 7-4-15,-1 11-10 16,-2-1-7-16,8 2-59 15,-6-5-48-15,14-3-139 16,0-1-95-16,9 3 227 16</inkml:trace>
  <inkml:trace contextRef="#ctx1" brushRef="#br0" timeOffset="-151077.52">28162 10777 818 0,'21'-13'394'16,"3"4"-145"-16,-2-1-58 16,-2-4-29-16,-4-3-38 15,-7-6-40-15,1 1-15 16,-10-2-23-16,-6 3 2 16,-1 4 11-16,-9 0 3 0,2 9-3 15,-4 0-8-15,-1 7-13 16,0 6-5-16,3 3-17 15,0 8-6-15,4 9-10 16,3 0 0-16,0 9 0 16,5 6 0-16,2 4 3 15,2 6 1-15,2-4 10 16,1-1 7-16,2-4 16 16,3-4 10-16,-5-2 15 15,4-2 5-15,-5-9-5 16,-2 2-4-16,-3-7-9 15,-5-6-4-15,-6-5-3 16,-6-7-4-16,-9-6-20 16,0 0-19-16,0-9-55 15,4-3-33-15,15-3-58 16,8-5-27-16,10-1-59 0,9 0-51 16,12-2 183-16</inkml:trace>
  <inkml:trace contextRef="#ctx1" brushRef="#br0" timeOffset="-150516.15">28526 10577 1001 0,'-4'7'444'0,"4"1"-194"15,-3 3-12-15,3 4-18 16,-2 1-32-16,-1 3-62 15,-1 0-24-15,-1 1-41 16,1 0-16-16,-1-3-21 0,4 0-7 16,1-9-11-16,0-3-4 15,2-5-4-15,-2-3-3 16,0 2-3-16,0 0 0 16,0 0 0-16,8-14 1 15,21-32 1-15,-15 26 0 16,2 1 3-16,0 2 1 15,2 4 2-15,-2 8 0 16,0 6 9-16,-2 3 8 0,-2 7 16 16,-4-1 8-16,-5 4 6 31,-2-7-1-31,1 1-11 0,2 18-5 0,-3 1-15 16,0 3-5-16,-1-16-10 15,1-1-4-15,1-3-58 16,0-6-35-16,4-2-85 15,0 2-50-15,5-3-168 16,0 4 253-16</inkml:trace>
  <inkml:trace contextRef="#ctx1" brushRef="#br0" timeOffset="-149988.62">29003 10393 557 0,'-4'-16'314'15,"-1"3"-85"-15,5 7-33 16,3 2-6-16,4 3-45 16,2 1-20-16,5 8-34 15,4 0-15-15,1 12-18 16,3 3-7-16,2 8-4 15,3 4-2-15,-1 6 7 16,0 0 5-16,-5 3 3 16,0 3-3-16,-10-9-11 15,-4 2-6-15,-8-1-7 16,-9-6-2-16,-6 2-4 16,-4-5-5-16,1-7-8 15,-1-1-3-15,2-5-11 16,4-2-13-16,1-5-31 0,3-1-22 15,3-6-60-15,2-2-37 16,3-2-89-16,2-4-96 16,0 4 224-16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06:08.2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11262 7237 611 0,'-2'2'347'16,"1"-2"-103"-16,0 2-31 15,0-1-32-15,0-1-46 0,-2 0-12 16,2 0-28-16,0 0-13 15,0 1-22-15,0-1-10 16,0 0-16-16,0 0-4 16,0 0-5-16,0 1-2 15,0 2 0-15,1-2 0 16,0 0-1-16,8 1-1 16,8 1-2-16,31 26-2 15,-26-27-3-15,2-1-2 16,2-1-3-16,0 2 0 0,0-1-1 15,-1 0-2-15,8-1 1 16,1 0-1-16,6 0-1 16,5 0 1-16,-2 0 2 15,4 0 1-15,0-2 2 16,3 2 1-16,1-3 3 16,0 0 1-16,-7 2 3 15,-5-1 1-15,-3 0 1 16,-3 2 2-16,-1-1 2 15,2 1 0-15,-8-3 7 16,-4 2 2-16,-2 1 0 16,-4 0 1-16,-4 1-4 15,0 0-2-15,-4 1-2 16,0-1 0-16,-2 1-4 0,2-1-2 16,-3 1-1-16,1-2-2 15,-1 1 0-15,-3-1-1 16,-1-1 0-16,0 1 2 15,0 0 3-15,0-1 2 16,-1 0 2-16,0 0-1 16,0 0-7-16,0 0-4 15,0 0-8-15,0-1-3 16,-7 0-34-16,0 1-51 16,-1-1-156-16,-2 0-65 0,-20-8 172 15</inkml:trace>
  <inkml:trace contextRef="#ctx0" brushRef="#br0" timeOffset="964.9">12715 7261 595 0,'-53'10'328'0,"39"-10"-61"0,1 1-19 16,1-1-51-16,2 2-20 16,1-2-25-16,2 3-7 15,1-3-16-15,2 2-11 16,3-2-27-16,1 0-16 16,0 0-31-16,0-1-12 15,1 0-14-15,17 1-2 16,32 0-4-16,-20-4-1 0,2 3-1 15,5-3 0-15,1 0 0 16,3 0 4-16,1 2 4 16,3 1 3-16,0 1 5 15,-1 0-1-15,7-1-5 16,3 0-1-16,7 0-2 16,6-2 0-16,2 2 1 15,1-1 3-15,-7-1 3 16,-2 2 2-16,-3-1 3 15,-4-2-1-15,7 2-2 16,0-2-1-16,-2-1-6 16,-3 2-2-16,-13-1-1 15,-12 0-1-15,-7 3-1 16,-6 0 1-16,-11 0-2 16,-1 1 2-16,-7 0 0 0,1 0 0 15,0 0 3-15,0-1 0 16,0 1 2-16,0 0 1 15,0 0-3-15,0 0-3 16,-1 0-5-16,0 0-3 16,0 0-64-16,0 0-59 15,0 0-146-15,-1 0-98 16,0-1 222-16</inkml:trace>
  <inkml:trace contextRef="#ctx0" brushRef="#br0" timeOffset="1886.56">14384 7212 379 0,'-2'2'315'16,"-2"2"25"-16,0 1-78 15,-7 3-23-15,-5-2-62 16,-27 28-20-16,28-31-32 16,1 0-12-16,7-2-19 15,1 0-8-15,6-1-26 16,-1 0-11-16,1 0-21 15,0-1-8-15,2 1-6 16,21-1-1-16,34-2 2 0,-25 2-1 16,5 1 4-16,-4 0 1 15,4 0 5-15,3-2 3 16,8 0 6-16,8 0 2 16,6 2 6-16,6-1 1 15,3 0 4-15,-5-2 0 16,-5 1-2-16,0 1-4 15,-2-1-6-15,7 1-3 16,11-1-4-16,3 1-3 0,-9-1-3 16,-17 1-2-1,-27 0-1 1,1 1-2-16,70-3-2 0,-5 0 0 0,2-3-1 16,-40 2 0-16,-17-1 0 15,-7 1 0-15,-9 2 3 16,-13 0 2-16,-2 0 12 15,-7 2 5-15,-7-2 7 16,7 1 1-16,-7 0-11 16,-4-2-7-16,6 1-15 15,-8-2-7-15,5 2-15 16,6 0-18-16,-3 1-51 16,4 0-26-16,0 1-69 15,0 0-42-15,0 0-54 16,0 0 157-16</inkml:trace>
  <inkml:trace contextRef="#ctx0" brushRef="#br0" timeOffset="2635.84">16220 7215 717 0,'-1'0'372'15,"0"0"-96"-15,0 0-27 16,-5 3-42-16,0-1-34 15,3-2-39-15,0 1-12 16,2-1-32-16,0 0-15 16,0 0-30-16,0 0-9 15,0 0-6-15,1 0-2 16,0 0 4-16,17 6-2 0,46 8 1 16,-24-14 1-1,5 1-1-15,-1-1 2 0,4 0 4 16,2 0 4-16,5-5 5 15,8 1-1-15,5-1-4 16,5 0-1-16,4 3-5 16,0-1 2-16,1-2-3 15,0 1-3-15,4 0-6 16,4 1-4-16,-6 1-4 16,-10 1-2-16,-10-2 2 15,-9 0 0-15,-9 1-1 16,-4-1 2-16,-11 2 0 15,-4-1 0-15,-11 1 0 16,-1 1-1-16,-8 0 2 16,0 0-2-16,-1 0 0 0,-1 0 2 15,0 0-3-15,-1 0-3 16,0 0-27-16,0 0-29 16,0-2-62-16,0 2-46 15,0 0-114-15,0 0 19 16,1 0 142-16</inkml:trace>
  <inkml:trace contextRef="#ctx0" brushRef="#br0" timeOffset="3456.24">17971 7215 632 0,'0'0'382'0,"-4"1"-101"0,8 1-34 16,-4-2-15-16,-1 0-74 15,1 0-23-15,0 0-34 16,0 0-15-16,0-2-18 16,0 1-4-16,0 0-1 15,0 0 0-15,10 0 0 16,-1 0-1-16,0 1-4 16,28 2-1-16,-25-2-9 15,2 2-4-15,1 1-7 16,1-3-6-16,-1 2-6 15,1-1-4-15,3-1-5 16,5 2-3-16,11-2-4 16,8 0 0-16,19 0-3 15,-2-3-1-15,14-4-1 16,9-1 1-16,10-2-1 16,18 0-1-16,-1-1 1 15,0 0 1-15,2 1 2 0,-5 2 3 16,2 1 6-1,-3 3 4-15,-3 0 3 16,-3 1-1-16,2-2-4 0,-2-1-3 16,-14 0-6-16,-4 1 0 15,-19 1 0-15,-5 0 1 16,-13 1 4-16,-9 0 2 16,-15-1 7-16,-9 2 5 15,-9 0 14-15,-3 1 3 0,-8-1-5 16,-1 0-7-16,-1 0-32 15,-1 0-31-15,1 0-110 16,0 0-62-16,2 0-143 16,1-1 200-16</inkml:trace>
  <inkml:trace contextRef="#ctx0" brushRef="#br0" timeOffset="4599.29">20453 7053 793 0,'-13'1'364'0,"6"3"-160"16,3-3-13-16,-2 0-27 16,6 0-38-16,0-1-40 0,0 0-9 15,0 0-3-15,8 1-1 16,13 5-2-16,32 8-2 15,-20-7-8-15,2 0-4 16,12 0-5-16,3-3-5 16,-2-3-1-16,3-1 4 15,-6-2 5-15,-4 0 3 16,-15 1-1-16,-14-1-6 16,-6 0-11-16,-2 1-4 15,-4-1 0-15,0 1 2 0,-1 1-16 16,0-1-24-16,-6 0-94 15,-15 1-63-15,-32 0-152 16,32 6-286-16,-2 6 399 16</inkml:trace>
  <inkml:trace contextRef="#ctx0" brushRef="#br0" timeOffset="5225.46">21305 7108 670 0,'-16'0'376'16,"-2"1"-108"-16,-2-1-64 15,-1 2-38-15,3 1-55 16,-2-1-12-16,7 1-18 16,1-2-8-16,6-1-13 15,6 2-9-15,4-2-14 16,-4 0-6-16,0 0-5 15,13 1 0-15,15 2-3 16,36 5 0-16,-20-6 4 16,6 0 4-16,1-1 6 0,3-1 4 15,6 0-2-15,0 0-3 16,15 0-7-16,2 1-4 16,-3-1 1-16,-1 2 1 15,-3 1 1-15,-1-1 1 16,1 3 0-16,2-2-1 15,-2 1-1-15,-7 1-2 16,-9-2-4-16,-10 0-1 0,-18 1-3 16,-6-1 1-16,-12 1-19 15,-5-3-40-15,-7-1-121 16,-2 0-91-16,5 0 147 16</inkml:trace>
  <inkml:trace contextRef="#ctx0" brushRef="#br0" timeOffset="5922.66">23706 7203 855 0,'0'-1'472'16,"0"0"-156"-16,0 0-39 15,0 0-48-15,-1 0-89 16,0 0-36-16,-9-3-51 16,-8 4-17-16,-22 19-29 15,29 3-11-15,9 3-11 16,3 1-2-16,6 1 4 16,8-2 5-16,5-9 5 0,3 1 3 15,6-7 0-15,1-5 1 16,-2-8 2-16,0-4 2 15,-3-7 3-15,-12-5 2 16,-6 1 8-16,-7-5 5 16,-10-1 7-16,-4-2 3 15,-11 6-1-15,-2 2-3 16,-1 8-10-16,1 3-6 16,4 7-13-16,1 4-5 0,7 3-15 15,3 0-12-15,6 2-76 16,5 0-45-16,4 3-176 15,5-1 198-15</inkml:trace>
  <inkml:trace contextRef="#ctx0" brushRef="#br0" timeOffset="6188.09">23976 7176 1136 0,'-13'-2'504'0,"15"5"-245"16,2 4-35-16,-3 9-37 0,-1 7-55 15,-1 12-63-15,1 8-27 16,4 3-29-16,5-1-6 16,0-4-6-16,-2-4 0 15,4-4 0-15,-1-3 1 16,0-7 1-16,1-3-29 15,-6-11-102-15,1-4-68 16,-5-12-289-16,2-7 306 16</inkml:trace>
  <inkml:trace contextRef="#ctx0" brushRef="#br0" timeOffset="6439.37">23960 7180 824 0,'-2'-6'426'0,"9"7"-76"15,1 0-93-15,11 3-23 16,-1 1-50-16,9-2-62 16,3 1-19-16,-2 2-25 15,-3 0-13-15,-6 5-22 16,-2 2-10-16,-7 5-8 16,-5 1-2-16,-8 2 3 15,-5 4 2-15,-7-5-1 16,-1 0-3-16,-1-7-9 15,0-5-20-15,1-5-83 0,5-4-54 16,4-4-158 0,4-5-198-16,11-13 328 0</inkml:trace>
  <inkml:trace contextRef="#ctx0" brushRef="#br0" timeOffset="6677.37">24325 7068 685 0,'29'-7'438'0,"-21"11"10"16,-1 7-129-16,-4 11-61 16,-7 8-64-16,2 10-62 15,2 6-36-15,2 1-47 16,6-3-17-16,6-7-24 16,-5-7-6-16,6-11-4 15,2-3 0-15,-10-11-85 16,5 4-69-16,-3-8-279 15,0-7 266-15</inkml:trace>
  <inkml:trace contextRef="#ctx0" brushRef="#br0" timeOffset="7012.16">24238 7131 1114 0,'7'3'489'0,"1"4"-252"0,3 2-43 15,9-1-58-15,11 1-47 16,-3 0-52-16,1-4-17 16,-2 2-14-16,-3 0-10 15,5-2-82-15,1-1-48 16,-2 0-100-16,-7-1-37 16,-2-1 60-16,-4 1 48 15,-1 1 102-15,-2 1 51 0,-4 1 68 16,-1 1 34-16,-2 1 75 15,0 2 31-15,-2 4 21 16,-1 1-4-16,-1 6-26 16,-1-2-23-16,0-2-60 15,0-2-28-15,0-4-50 16,1-3-12-16,-1-2-79 16,-1-4-61-16,-4-8-181 15,0-3-283-15,3-17 386 16</inkml:trace>
  <inkml:trace contextRef="#ctx0" brushRef="#br0" timeOffset="7872.09">24574 7089 660 0,'1'-2'454'0,"4"3"7"16,7 5-210-16,-2-1-13 15,6 4-104-15,0 1-31 16,3 3-47-16,0 1-10 15,-1 5-12-15,2 2-4 16,-4 3-3-16,0 3-1 16,-2 3-1-16,-3-1-1 15,-3-1 0-15,-3-4-3 16,-5-8-1-16,2-2-3 16,-2-7-1-16,0-5 3 0,-2-4-7 15,1 1-8-15,0 0-16 16,0-3-10-16,0-14-6 15,8-28 4-15,6 28 11 16,1 3 4-16,3 3 5 16,1 2 1-16,-1 7 3 15,-3 2 3-15,-1 4 8 16,-3 5 7-16,-7 5 15 16,-3 2 5-16,-5 4 5 15,1 4-3-15,4-6-11 16,4 1-7-16,-1-8-10 15,-1-7-4-15,0 0-4 16,-2-2-1-16,-1-2-5 16,0 0-7-16,-1 0-14 15,1 0-5-15,2-13 1 0,3-1 6 16,10-24 12-16,-6 27 5 16,3 8 4-16,-7 1 0 15,7 3 3-15,-2 4 1 16,2 3 6-16,5 5 3 0,0 3 5 15,4 0 0 1,4-2-5-16,3-2-3 0,1-5-4 16,3-2-1-16,-2-7-3 15,1-2 1-15,-7-5-2 16,-5 2 1-16,-9-2 0 16,-6-4-1-16,-5 2 2 15,-7-4 1-15,-1 2 2 16,-4 0 1-16,1 2 0 15,0 4 1-15,3 6 3 16,2 1 1-16,1 6 3 16,1 3 1-16,2 4 1 15,2 3 0-15,2 1 2 16,0-2 1-16,5-4 0 16,1 1-1-16,2-6-2 15,2-1-1-15,3 0-6 16,1-2-3-16,0-2-3 0,2 0-1 15,0 1 1-15,-2-1 1 16,-3 0-2-16,1 2 2 16,-4 0-1-16,-2 3 1 15,2 2-1-15,-2-3 1 16,-3-1-76-16,-1-3-54 16,4-5-131-16,1-4-88 15,10-10 218-15</inkml:trace>
  <inkml:trace contextRef="#ctx0" brushRef="#br0" timeOffset="8107.04">25436 7069 829 0,'1'-7'453'0,"-1"7"-91"16,5 3-25-16,-1 13-78 16,-1 4-27-16,-3 15-54 15,-1 5-26-15,1 6-55 16,2-1-25-16,1-5-37 15,2-2-11-15,0-11-14 16,-1-3-5-16,3-10-3 16,-2-3-2-16,-1-9-34 15,-2 1-25-15,-2-3-80 16,-1-2-52-16,1 1-113 16,0-3 181-16</inkml:trace>
  <inkml:trace contextRef="#ctx0" brushRef="#br0" timeOffset="8738.09">26242 7259 812 0,'50'6'405'0,"-31"-14"-130"0,-4-2 12 15,-6 4-81-15,-10-3-26 16,-8 0-65-16,-5 0-25 16,-11 0-36-16,-2 4-14 15,-2 4-14-15,-4 1-7 16,4 3-10-16,7 5-3 15,7 0-6-15,7 2-5 16,6 5-7-16,2 0-1 16,6 6 2-16,4 0 3 0,7 3 7 31,4-1 2-31,5 1 10 0,3-2 8 0,-3-5 16 16,2 4 10-16,-11-8 14 15,-1 2 5-15,-12-6 11 16,-4-2 9-16,-10-5 3 15,-7 0-3-15,-2-1-22 16,-7-2-17-16,3 1-25 16,0-4-8-16,3-3-37 15,3 3-45-15,6-2-117 16,8 1-73-16,7-2-188 16,9-1 271-16</inkml:trace>
  <inkml:trace contextRef="#ctx0" brushRef="#br0" timeOffset="9045.32">26496 7301 1072 0,'-8'15'550'0,"0"-1"-202"16,-1 5-68-16,4 1-43 16,-1-4-89-16,6 3-40 15,8-4-62-15,0-6-13 16,8-2-16-16,2-2-3 0,2-5-4 15,5 1-2 1,2-8 1-16,0-3-1 0,-11-2 7 16,-5-2 5-16,-12 0 16 15,-8 1 5-15,-6-3 3 16,-7 3-5-16,-4 3-15 16,-2 1-9-16,0 4-17 15,4 3-17-15,9 2-61 16,11 4-52-16,4-1-151 15,3 0-75-15,19-4 218 16,-1-7-88-16</inkml:trace>
  <inkml:trace contextRef="#ctx0" brushRef="#br0" timeOffset="9411.11">26779 7112 1090 0,'5'4'481'0,"0"6"-241"16,2 4 6-16,-7 11-81 15,-1 5-30-15,-3 9-57 16,2 5-18-16,4 1-22 16,2-3-11-16,5-8-19 15,1-6-6-15,3-9-34 16,1-2-47-16,1-11-136 15,-1-1-119-15,0-5 202 16</inkml:trace>
  <inkml:trace contextRef="#ctx0" brushRef="#br0" timeOffset="9752.24">26950 7280 938 0,'1'8'495'0,"-1"5"-170"16,1 5-45-16,-1 0-40 15,0 2-74-15,4 0-33 16,0-2-51-16,4-2-16 16,-2-7-28-16,1-5-12 15,3-2-19-15,1-4-7 0,2-6-16 16,2-2-8-16,3-4-3 16,-5-2 5-16,0 5 14 15,-3 1 9-15,-5 5 8 16,-2 4 1-16,-3 1 7 15,0 3 5-15,0-3 7 16,0 0 4-16,0 2 3 16,0 13-2-16,3 5-6 15,5 25-7-15,0-34-14 16,3-1-7-16,1-10-57 16,-1-3-64-16,4-2-152 15,0-6-373-15,-2-9 429 16</inkml:trace>
  <inkml:trace contextRef="#ctx0" brushRef="#br0" timeOffset="9962">27337 7167 1278 0,'2'13'607'0,"-7"4"-294"15,-3 7-45-15,5 8-64 16,-4 5-96-16,-1 1-46 15,7 0-45-15,1 0-8 0,6-8-11 16,7-3-4-16,-1-10-57 16,3-5-47-16,-2-11-134 15,3-3-91-15,1-14 207 16</inkml:trace>
  <inkml:trace contextRef="#ctx0" brushRef="#br0" timeOffset="10175.54">27228 7253 1419 0,'0'5'584'0,"4"1"-352"16,3 1 2-16,5 2-91 16,4 0-31-16,5-2-68 15,0-2-16-15,3-3-18 16,-3-4-11-16,1 0-111 0,1-1-63 15,-1 3-160-15,3 3-114 16,-3-1 292-16</inkml:trace>
  <inkml:trace contextRef="#ctx0" brushRef="#br0" timeOffset="10350.34">27537 7313 468 0,'1'0'318'15,"-1"3"41"-15,1 4-42 16,-1-7-32-16,0 0-17 0,1 12-40 15,0 2-31-15,3 25-72 16,-5-23-35-16,-2-6-59 16,-1-2-24-16,4 0-90 15,0-5-55-15,0-2-142 16,3-1-90-16,-3-1 236 16</inkml:trace>
  <inkml:trace contextRef="#ctx0" brushRef="#br0" timeOffset="10523.04">27537 7133 1078 0,'4'6'484'0,"2"1"-223"16,0-1-15-16,1-1-97 15,0 0-45-15,1-1-91 16,2 0-64-16,2 2-165 0,5 0 145 15</inkml:trace>
  <inkml:trace contextRef="#ctx0" brushRef="#br0" timeOffset="11191.39">27735 7299 1016 0,'-2'18'519'16,"0"4"-211"-16,0 1-32 15,1-1-65-15,2-3-83 16,2-1-38-16,8-6-49 16,1 1-10-16,5-5-16 15,2-6-6-15,2-1-7 16,-1-3-2-16,0-6-26 16,-4 0-11-16,-12-9-20 15,4 3-6-15,-15-5 6 16,-1 0 9-16,-5-3 19 15,-3 1 8-15,-4 3 20 16,6 5 5-16,5 7 5 16,-1 0 3-16,9 5 10 0,1 1 3 15,0 0 1-15,0 0-2 16,0 0-7-16,0 0-5 16,0 0-6-16,13 3 0 15,9 4-5-15,30 7-1 16,-29-9 0-16,-5-2-1 15,5 0 1-15,1 5 1 16,-3-3 1-16,-1 5 1 16,-10 2 6-16,-6-1 4 0,-5 3 7 15,-5-1 3-15,-2 1-1 16,3 1-4-16,1-4-9 16,2 4-2-16,2-9-6 15,1-2-3-15,2-4-5 16,-3-1-1-16,0 0-4 15,0 0 2-15,0 0 2 16,18-7 2-16,28-28 4 16,-28 26 2-16,-1 4 3 15,-1 2 3-15,0 4 14 16,-3 3 10-16,0 7 20 16,-2-2 8-16,-1 4 6 15,0 7-7-15,-3-4-16 16,3 0-11-16,-2-1-21 15,-1-7-10-15,-1-2-86 0,0-2-53 16,0-2-144-16,-3-3 162 16</inkml:trace>
  <inkml:trace contextRef="#ctx0" brushRef="#br1" timeOffset="26589.91">10825 7691 399 0,'0'0'255'0,"0"0"-7"15,0 0-21-15,0 0-36 16,-1 0-31-16,0 0-35 15,0 0-11-15,0 0-18 16,0 0-7-16,0 0-18 16,0 0-7-16,0 0-13 15,1 0-8-15,0 0-3 16,0 0-1-16,0 0 2 16,0 0 0-16,0 0 0 15,0 0-1-15,0 0-4 16,0 0-1-16,4 2-5 15,4 1-2-15,0 0-4 16,-4-2-2-16,6 0-2 0,2 1-3 16,26 1-1-16,-19-4-2 15,-7 0-2-15,3 1 0 16,-5 0-2-16,2 1-1 16,-2 1 1-16,-3-1 0 15,5 1-1-15,-5-1 0 16,1-1-2-16,-3-1 1 15,3 0 0-15,4 0 1 0,-5-1 0 16,2 2 1-16,-1 0 0 16,2 0-2-16,2 1-1 15,2-1-1-15,-1 1 0 16,-5 0-1-16,1-1-1 16,-1 0-1-16,0-1 1 15,1 1-1-15,1-2 1 16,-3 1 0-16,1 0 0 15,2-2 1-15,-1 3-1 16,3 2 0-16,0 0-1 16,0 0 0-16,1 0-1 15,0-1 2-15,1 1-1 16,0 1 1-16,5-3 2 16,-5 0 1-16,4 0 3 15,-1-3 0-15,-6 2 1 16,3-1 0-16,-3 1-1 0,-3 2 0 15,1 1-2-15,2 1 0 16,-4-2-1-16,1-1 0 16,2 1-1-16,-7 0-1 15,6 0 0-15,3 2 0 16,-2-3-1-16,3 1 1 16,-1-1 1-16,0 1-1 0,-1 0 1 15,1-1-1-15,-1 2 0 16,-5-1 0-16,2 1 0 15,3 0 0-15,-1-1 0 16,5 0 0-16,-1-1 1 16,-1 1-1-16,-1-1 0 15,0-1-1-15,0 0 1 16,-2 1-2-16,1 1 1 16,1 4 1-16,0-3-1 15,2 1 0-15,-2-2-1 16,-1-1 1-16,-1 1-1 15,1 1 0-15,-2-2 0 16,2 0 0-16,-3-1 1 16,0 0 1-16,-1 1 2 15,-6 0 0-15,2 0 7 16,-3 0 1-16,0 0 1 16,0 0-1-16,0 0-6 0,0 0-3 15,0 0-2-15,4 0 1 16,4 0-2-16,0 0-1 15,0 0 1-15,-2 0-1 16,1 0 0-16,-3 0 1 16,2 1 0-16,4 0 0 15,-10-1 1-15,2 0 0 0,3 0-1 16,-4-1 0 0,10 1-1-16,-7-1 1 0,-1 0-1 15,2 0 0-15,-2 0 0 16,6 1-1-16,-8-1 2 15,6 0-1-15,-7 0 0 16,3 1 1-16,1 0 0 16,-4 0 1-16,4 0-1 15,-4 0-2-15,0 0 1 16,0-1 0-16,0 1-1 16,8 0 0-16,-2 0 0 15,-2 0 0-15,-4 0 1 16,2 0 0-16,2 0 0 15,-3 0 0-15,5 0 0 16,-6 0 0-16,0 0 0 16,0 0 1-16,0 0-1 15,1 0 1-15,3 0-2 0,2 0 1 16,-5 0-1-16,-1 0 1 16,1 0 0-16,-1 0 0 15,5 0 0-15,0 0 0 16,-3 0 1-16,4 0-1 15,1-2 1-15,-1 1 2 16,1 0 0-16,0 0 0 16,-5 0 2-16,0 0 0 0,0 0 2 15,-2 0-1-15,0 0 1 16,0 0 0-16,0 0 1 16,0 1-1-16,0-2-2 15,0 2-4-15,0 0-2 16,0 0-1-16,2 0 1 15,-1 0 0-15,-1-1 1 16,0 1 1-16,0-1 1 16,0 1 0-16,0 0-18 15,0 0-82-15,0 0 260 16,0-1-152-16</inkml:trace>
  <inkml:trace contextRef="#ctx0" brushRef="#br1" timeOffset="48259">11873 7099 315 0,'0'-1'209'15,"0"0"-1"-15,1 0-63 16,-1 0-16-16,0 0-14 16,0 0-6-16,2-1-16 15,0 0-12-15,-1 1-18 16,-1 0-10-16,0 0-17 15,0 0-5-15,0 0-8 16,0 0 0-16,0 0 2 16,0 0 5-16,0 0 4 15,0-1 1-15,0 1-4 16,0 0-6-16,0 1-9 16,0 0-3-16,-1 4-3 15,-5 13-1-15,-19 32 2 16,0-19 5-16,0 6 3 15,-2 5 1-15,1 3-1 0,2-1-3 16,3-3-4-16,1-4-3 16,6-6-2-16,1-2-2 15,3-9-1-15,1-1 0 16,4-8-2-16,2-7-4 16,3-2-44-16,1-1-50 0,-1-1-187 15,0 0 180-15</inkml:trace>
  <inkml:trace contextRef="#ctx0" brushRef="#br1" timeOffset="48682.59">11703 7085 316 0,'-2'-9'201'0,"2"6"20"16,1 0-43-16,-1 2-9 15,0 1-27-15,0 0-32 16,0 0-7-16,0 0-19 0,0 0-12 16,3 8-27-16,4 11-9 15,18 30-6-15,-9-24-1 16,1 5 2-16,2 1-2 15,2-1 1-15,1 2-2 16,-1-3-4-16,-3-4-1 16,-3-4 1-16,-2-3-2 15,-4-3-2-15,0-1-2 16,-2-3-7-16,-6-5 0 0,-1 1-3 16,0-4 0-16,2 2-3 15,3 3-1-15,-4-2-2 16,3 1 0-16,-6-5-41 15,-1 2-45-15,3-3-122 16,0-2-161-16,0 0 233 16</inkml:trace>
  <inkml:trace contextRef="#ctx0" brushRef="#br1" timeOffset="87088.86">11030 9858 342 0,'-47'-15'266'0,"44"12"7"16,1-1-43-16,-4-1-23 15,4 4-37-15,0-1-18 16,-3 1-28-16,5 1-12 16,0 0-20-16,-1 0-7 15,0 0-15-15,0-1-7 16,0-1-15-16,0 1-9 0,0 0-17 16,1 1-5-16,0 0-4 15,0 0 1-15,0 0 5 16,0 0 2-16,0 0 1 15,0-1-1-15,15-2-2 16,27-5 3-16,-26 7 2 16,4 4 2-16,-9-5 0 15,2 0-1-15,2-3-4 16,2 0-3-16,0 4-4 16,-1-2-3-16,-2 1-2 15,0 1-3-15,2-2 1 16,1 6-1-16,-2-3 1 15,-1-3 0-15,-2 2 0 16,2-2 0-16,-1 2-1 16,1 2 0-16,1-3-3 15,2-3 1-15,0 5-2 16,3-4 1-16,1 2-1 16,0 1 1-16,-3-3 0 0,-1 4-1 15,-5 0 1-15,-4 0 0 16,-2-1 0-16,0 0 0 15,0 3 0-15,0-2-1 16,2 3 1-16,-2-2 0 16,-1-2 0-16,4 1-1 15,-7-3 0-15,12 5 0 0,-5 0 1 16,0 0-1 0,4 0 0-16,-8-2 0 0,7 0-1 15,2 1 1-15,2-1-1 16,3 2 0-16,-1-2 0 15,0-1 1-15,-1 1 0 16,1-3 0-16,0 1 1 16,2 2 1-16,0-1 2 15,-2-1 1-15,0 2 0 16,-1-5 0-16,5 5-1 16,-3-1 0-16,0 1 1 15,-6 0 1-15,-2 1 1 16,0-1-1-16,-4 0 3 15,9 3 1-15,-9-6 0 16,-1 3 2-16,0 0-1 16,-5-1 0-16,7 4 0 15,-5-2 0-15,2 3 0 0,2-1-2 32,-3-2 1-32,0 1 0 0,9 2 0 0,4 1 2 15,-6-3 4-15,-5-2 1 16,-6 1 3-16,-1 0 0 15,1-1-4-15,0 0-3 16,0 0-6-16,0 0-2 0,0 0-3 16,0 0 0-16,0 0-1 15,11 3 0-15,-2-2 1 16,-3 0-1-16,1 0 0 16,-7-1 1-16,2 0 0 15,2 1-1-15,3 0 0 16,1 1-2-16,-4-1 1 15,0-1-1-15,2 1 0 16,-1-1 0-16,0 0 0 16,-3 0 2-16,-2 0 5 15,0 0 4-15,0 0 1 16,0 0-4-16,0 0-20 16,0 0-14-16,0 0-14 15,0 0-1-15,0 0 9 16,0 0 9-16,0 0 12 15,4 0 3-15,2 0 6 0,-1 2 1 16,0-2 1-16,-1 1 2 16,-3-1-18-16,0 0-46 15,-1 0-163-15,0 0-137 16,1 0 214-16</inkml:trace>
  <inkml:trace contextRef="#ctx0" brushRef="#br0" timeOffset="91610.55">12807 9718 614 0,'18'28'336'0,"-18"-29"-79"16,1-5-12-16,-5 3-70 15,3 3-23-15,1-1-24 16,-1 0-8-16,0-1-18 16,0 1-8-16,1 0-16 15,0 0-10-15,0 0-19 16,0 0-8-16,0 0-11 15,0 0-3-15,1 0-3 16,13-1-1-16,5-1-3 16,28-5-4-16,-25 5-3 15,-2-1-2-15,-3 0-2 0,0-2-1 16,6 1 0-16,2-2 1 16,4 1 0-16,3 3 0 15,-3 0 0-15,0 1 0 16,2 0 0-16,0-2 0 15,4 3 0-15,-1 2 0 16,1 2-2-16,-3-1-1 16,-1 1-1-16,-1-1 0 15,-6-1-1-15,-9 0 0 16,0 1 0-16,12-2-1 0,1-4 1 16,2 2-2-16,-3 1 1 15,1 0-1-15,4 1 0 16,-2-3 0-16,-2 0 0 15,-1 2 1-15,-4-2 0 16,-3 0-1-16,2 1 2 16,2-2 0-16,2 3 5 15,-1 1 4-15,0-2 3 16,-5 0 1-16,-4 0-1 16,-4 2-4-16,2 1-1 15,2 1-1-15,-1 0 0 16,8-1 1-16,-7-1 0 15,1 1 0-15,4-1-2 16,-2 0-1-16,1 0-1 16,2 0-1-16,-2 1-1 15,-3 0 0-15,3 1 1 0,0-2-1 16,1 1 2-16,2 1 1 16,-1-2 4-16,-3-1 1 15,-5-1 5-15,-4-1-1 16,-7 3 12-16,-3 0 5 15,-7 0 0-15,-3-1-4 16,-1 1-22-16,4 0-13 16,5 0-23-16,2 5-6 0,3-5-4 15,-3 0-3-15,0 0-34 16,0 0-42-16,0 0-60 16,-1 0 99-16</inkml:trace>
  <inkml:trace contextRef="#ctx0" brushRef="#br0" timeOffset="92754.33">14563 9664 685 0,'-5'0'398'16,"2"2"-105"-16,-1-1-56 0,3-1-29 15,0 0-67-15,0-1-21 16,1 0-18-16,0 0-6 15,0-1-12-15,0 1-5 16,13 0-17-16,0 0-6 16,31 0-9-16,-26 1-3 15,1-4-4-15,2 4-3 16,3-3-9-16,3 2-4 16,4 1-6-16,5-3-3 0,4 1-3 15,1-4-1-15,-6 5 2 16,-3-3 0-16,-3 1 1 15,-2-1 0-15,5 1-3 16,2 0 0-16,1 2-3 16,3 1-1-16,0-4-2 15,3 3-1-15,6 0 0 16,0 0 0-16,-2 0-1 16,-3 0 1-16,-8-2 0 15,0 0 0-15,-6-2 0 16,3 3-1-16,1 1 0 15,-3-3 1-15,6 4 0 16,-3 0-1-16,-1 0 1 16,3 0-2-16,1-1 0 15,5-2 0-15,-3 2 1 16,-5-1-1-16,-1 2 2 16,-7 0 2-16,-11 2 9 0,-7-1 4 15,2 1 6-15,-3 2 0 16,0 0-4-16,5-2-2 15,-6-1-2-15,2 1-1 16,3 1 0-16,-3 1-1 16,8 1-1-16,-2-1-2 15,2-2-2-15,-2-1 1 16,0 0-2-16,1 2-1 0,-3-3-1 16,3-1-3-16,-1-2 0 15,-1 1-1-15,2 0 0 16,1 2 0-16,0 1 0 15,0-1 0-15,-1 0 0 16,-2 0-1-16,-2 0 2 16,-1 1 0-16,-7-1 2 15,-1 1 6-15,-8-1-84 16,-5 2-80-16,-4 2-19 16,2-2 67-16</inkml:trace>
  <inkml:trace contextRef="#ctx0" brushRef="#br0" timeOffset="93810.92">16429 9608 715 0,'-6'0'406'0,"8"0"-85"0,1-1-156 16,-3-1-12-16,0 1-64 15,7-1-4-15,21-1-6 16,36-3-1-16,-20 6 5 16,0 0 0-16,8 2-7 15,-2-1 1-15,3-1-3 16,1 0 0-16,-11 1 4 16,-6-1 0-16,-7 0-7 15,-3 0-4-15,3-2-9 16,0 0-4-16,6 0-8 15,-1 0-5-15,2 2-8 16,1-2-3-16,2 0-6 16,-1-4-3-16,8 2-2 15,1-2-2-15,-8 0-1 16,-2 1-1-16,-14 0 1 0,-5 1-1 16,5 2 0-16,-1 1 0 15,4 0-2-15,2 1-2 16,-6-1-2-16,-3 1-2 15,2-1-1-15,-2 1-2 16,0-2 1-16,-1 1-1 16,-1-1 1-16,-3-1 0 15,-2 1 0-15,-1 0 4 16,-3 1 3-16,1-1 1 0,1 2 1 16,-1-1-1-16,4 0-5 15,2 1 0-15,0 0-2 16,1 0-2-16,2 0-1 15,-3 0 1-15,3 0 0 16,-8 0 1-16,-6 0 4 16,-4-2 0-16,-4 2 3 15,3 0 0-15,0 0 1 16,0 0-2-16,0 0-11 16,0-1-14-16,0 0-22 15,0 1-5-15,0-1-10 16,6 0 4-16,7 1-7 15,-3 0-38-15,20 0-117 16,-27 1 322-16</inkml:trace>
  <inkml:trace contextRef="#ctx0" brushRef="#br0" timeOffset="95035.54">18273 9500 771 0,'-6'0'426'16,"3"4"-146"-16,1-2-34 16,1-2-25-16,0 0-62 15,0 0-13-15,0 0-17 16,0 0-8-16,-1 0-26 16,1 0-18-16,0 0-32 15,1 0-13-15,0 0-16 16,0 0-5-16,0 0-4 15,0 0-3-15,0 0-4 16,0 0 0-16,0 0-3 16,0 0 1-16,0 0 0 15,0 0 2-15,7 1 1 16,8 1 1-16,30 3 3 16,-23-4 1-16,2-1 2 15,-1 0 2-15,4 0-1 0,-3-1-1 16,13-1-3-16,2 0-1 15,9-1-2-15,5 0 0 16,0-2 1-16,7 2 0 16,3 1 0-16,-2-1 1 15,-3 0 1-15,-1 1-1 16,-3 0 2-16,2 0-1 16,4-2-1-16,1 1 1 15,2 0-1-15,-3-1 4 0,-6-1 12 16,-2 2 3-16,-6-3 7 15,3 3-1-15,1 1-5 16,-3-4-1-16,0 3-2 16,-2 1-2-16,0 0-2 15,-4 1 0-15,1-2 0 16,-3 0 3-16,-5-1 4 16,-4 1 1-16,-11-3-3 15,7 2-1-15,-2-1-4 16,6 0-3-16,5 2 0 15,-3-1 0-15,4-2-2 16,-2 1 0-16,-1 1-1 16,-1-2-2-16,-4 2 0 15,-2 2 0-15,-7-1 0 16,1 4 0-16,-7-1-1 16,2 2-1-16,-4-1-2 15,1-1-1-15,0 4 1 0,-7-4-1 16,4 0-1-16,-5 1 1 15,-1-2 0-15,6 2 0 16,-6-1 2-16,-5-2 0 16,2 2 4-16,0 0 0 15,0 0 0-15,0 0 0 0,0 0-1 16,0 0-2-16,0 0-3 16,0 0-15-16,-1 0-64 15,0 0-46-15,0 0-145 16,0 0-76-16,0 0-320 15,-2 5 413-15</inkml:trace>
  <inkml:trace contextRef="#ctx0" brushRef="#br0" timeOffset="95896.67">20751 9388 777 0,'-22'-2'407'0,"7"0"-111"15,2-3-15-15,6 3-71 0,2-1-25 16,4 2-46-16,1 1-23 15,0-1-38-15,0 0-15 16,7 0-8-16,16-2-1 16,35-3-6-16,-23 3-5 15,3 0-6-15,-3-3-2 16,-3 1 4-16,-5 3 2 16,-1 2 10-16,1 1 1 0,-4 0-7 15,-2-1-4-15,-7 2-15 16,-4-2-6-16,-5 0-6 15,-1 0 0-15,-4-2 5 16,0 1 0-16,-1 1 1 16,-1-1-2-16,2 1-10 15,-1 0-1-15,1 0-4 16,0 0 0-16,0 0-2 16,0 0 0-16,-1 0-1 15,1 0 0-15,0 0-1 16,0 0-2-16,0 0-4 15,0 0-3-15,0 0-3 16,0 0 0-16,0 0 2 16,13 3 3-16,1 0 5 15,25 8 2-15,-27-11 1 16,-1 0 2-16,-7-2-6 16,0 2-32-16,-8 1-128 15,3-1 388-15,0 0-215 0</inkml:trace>
  <inkml:trace contextRef="#ctx0" brushRef="#br0" timeOffset="96919">21551 9335 963 0,'-57'-15'454'0,"45"16"-186"15,1 2-18-15,6 1-66 16,-3 4-19-16,-3-6-30 16,-1-1-21-16,-2-1-43 15,2 2-20-15,-1-2-34 16,-5-2-7-16,7 2-9 16,0 0-4-16,9 0-14 15,1 2-3-15,9-1 2 16,-2 0 3-16,5 0 13 15,12 4 3-15,-11-3 4 16,3 0 1-16,3-2 1 0,0-6 3 16,10 2 11-16,5-5 5 15,6 2 12-15,-2 1 5 16,6-1-1-16,2 3-1 16,4-5-1-16,9 6-3 15,-8 1-1-15,-7 1-1 0,-2 6-7 16,-7-4-3-1,12 2-6-15,5 1-4 0,6-4-5 16,2 4-1-16,4-5-1 16,0 4-1-16,-10-2 2 15,-6 0 2-15,-13 3 6 16,-6-6 3-16,4 0 5 16,1-1-1-16,0-1-1 15,-3 3-1-15,-5 1-2 16,-6-3 1-16,-2 2-2 15,-6 1 1-15,-6-3 5 16,-3 5 3-16,-2-1 4 16,-1-2-2-16,0 0-10 15,0 0-15-15,0 0-45 16,0 0-19-16,0 0-23 16,0 0 0-16,0 0 26 0,1 0 15 15,0-1 22 1,0 1 9-16,2 1-4 0,1 0-41 15,-3 0-137-15,0 0 56 16,0 0 49-16</inkml:trace>
  <inkml:trace contextRef="#ctx0" brushRef="#br1" timeOffset="102066.61">23961 9520 370 0,'5'-3'310'16,"-2"3"16"-16,4-1-53 15,4-5-22-15,-7 1-75 16,-2-3-24-16,0-6-36 16,-1-3-16-16,1-3-28 15,2-2-13-15,-10 1-18 16,-5-1-5-16,-2 3-2 15,-6 6-3-15,3 1-9 16,5 7-5-16,-10 5-10 16,7 2-5-16,-6 7-3 15,-4 3-5-15,11 4-9 16,0 5-2-16,12 3-4 0,6 0-1 16,5-1 10-16,0-5 3 15,10-3 6-15,-3-6 3 16,1-6 1-16,6-3 2 15,-2-7 3-15,-4 0 4 16,2-7 12-16,-2-1 6 16,-6 2 10-16,-3-1 2 15,-1 7 0-15,-2 0 0 16,-4 6-6-16,4 1-3 0,-3 3-7 16,-3-3-3-16,0 0-5 15,2 16-3-15,6 33-5 16,-3-29-2-16,-3-8-4 15,4-3-1-15,-1-6-35 16,-3-3-50-16,1 0-151 16,-3-1-104-16,0 0 202 15</inkml:trace>
  <inkml:trace contextRef="#ctx0" brushRef="#br1" timeOffset="102294.12">24208 9113 1090 0,'5'11'522'0,"-2"3"-193"0,-2 2-64 15,-1 12-61-15,-2 5-60 16,-1 7-71-16,-1 4-22 16,4 2-30-16,2-2-9 15,3-4-8-15,3-1-3 16,-1-11-23-16,3-3-59 0,-3-12-149 15,2-3-111-15,0-10 197 16</inkml:trace>
  <inkml:trace contextRef="#ctx0" brushRef="#br1" timeOffset="102633.43">24517 9328 750 0,'-7'-6'478'0,"2"6"5"15,0 5-153-15,-12-1-91 16,-2 1-60-16,0 4-72 16,-1-7-25-16,10 9-45 15,4-2-14-15,4 2-23 16,2 3-5-16,2-1-6 16,2 2 0-16,3 2 6 15,4 1 1-15,1-1 2 16,7 0 2-16,-1-3 2 0,-4-7 2 15,-3 0 6-15,-8-1 9 16,-3-1 25-16,0 0 10 16,-7 1 4-16,-7 1-7 15,-5 2-23-15,-4 0-12 16,5-3-16-16,11-1-29 16,-6-5-99-16,6-1-62 15,8-6-205-15,9-3 241 0</inkml:trace>
  <inkml:trace contextRef="#ctx0" brushRef="#br1" timeOffset="102956.37">24673 9406 724 0,'0'-4'450'0,"0"8"14"16,-6 5-141-16,1 4-83 15,-3 6-51-15,5 2-82 16,3-2-33-16,5 1-45 15,6-4-9-15,6-3-8 16,2-4-3-16,5-4-2 16,4-5-1-16,-2-6-1 15,0-3 0-15,-8-6 8 16,-9-1 6-16,-8-5 20 0,-8 0 9 16,-13 0 6-1,0-1-5-15,-9 7-19 0,3 1-12 16,6 8-18-16,2 1-19 15,2 5-81-15,4 4-57 16,5 2-153-16,1 5-203 16,10 7 337-16</inkml:trace>
  <inkml:trace contextRef="#ctx0" brushRef="#br1" timeOffset="103611.73">25809 9523 595 0,'2'-7'381'16,"-2"-4"-4"-16,2-3-76 0,-5-6-74 16,1 0-52-1,-9-1-61-15,-2 2-24 0,-6 1-32 16,-4 4-9-16,0 7-14 16,-1 3-6-16,2 8-7 15,4 7-4-15,-1 7-4 16,5 5-4-16,2 5-4 15,5 3-2-15,7-6-2 16,5-2 0-16,7-10 0 16,0-3 0-16,4-3-1 15,2-5 1-15,3-4-1 16,3-3 0-16,2-5 0 16,1 0 0-16,0 2 2 15,-2-2 0-15,-4 4 6 16,-6 2 8-16,-12 3 14 15,6 1 7-15,-6 1 7 0,-3 3-2 16,6 4-12-16,-2 0-7 16,-4 2-17-16,4 2-7 15,-4-4-76-15,-3 1-55 16,5-2-162-16,5-5-171 16,8-6 299-16</inkml:trace>
  <inkml:trace contextRef="#ctx0" brushRef="#br1" timeOffset="103957.83">26016 9425 700 0,'-4'-3'419'0,"2"7"-25"15,0 5-55-15,-1 5-66 16,3 6-41-16,-1-2-69 16,-9 3-37-16,9-1-56 15,2-4-22-15,0-4-28 16,6-4-8-16,-6-6-8 15,-3-3-4-15,0-2-6 16,1 2-3-16,1-1-3 16,0 1 2-16,7-13 5 15,32-31 2-15,-22 29 3 16,-1-2 0-16,-1 7 2 16,-1 4 2-16,-4 6 8 15,-1 3 7-15,-3 4 16 16,-3 3 11-16,0 5 12 0,-2 2-1 15,0 1-13-15,2-1-12 16,0-1-21-16,2-2-5 16,1-5-100-16,0-4-75 15,6-6-171-15,2-6 189 16</inkml:trace>
  <inkml:trace contextRef="#ctx0" brushRef="#br1" timeOffset="104500.59">26934 9453 816 0,'-2'-10'442'16,"-4"3"-90"-16,-2-1-56 15,4 5-68-15,-9 4-46 16,7 9-64-16,-7 6-26 16,0 8-43-16,8 0-14 15,-2-2-22-15,5-3-6 0,11-3-7 16,-1-1-1-16,7-9-1 16,0-3-1-16,-2-7 0 15,2-7 1-15,-1-3 0 16,2-3 2-16,-1 0 4 15,-5-1 3-15,-2 2 13 16,-8-5 6-16,-6 4 12 16,-1 0 4-16,-10 2-5 15,6 6-5-15,-5 4-19 16,1 0-10-16,5 5-41 16,2 0-33-16,3 1-95 15,5 6-69-15,4 4 145 16</inkml:trace>
  <inkml:trace contextRef="#ctx0" brushRef="#br1" timeOffset="104773.59">27126 9409 680 0,'1'-7'419'15,"1"8"16"-15,1 3-111 16,-1 12-55-16,-2 1-55 15,0 15-86-15,-1 6-41 0,1 8-47 16,1 3-14 0,6 0-15-16,0-3-3 0,3-17-5 15,1-1-2-15,-2-14-9 16,0-3-34-16,-4-7-76 16,-3-4-52-16,-2-9-114 15,-1-6-25-15,-3-11-55 16,-3-9-4-16,-4-9 246 15</inkml:trace>
  <inkml:trace contextRef="#ctx0" brushRef="#br1" timeOffset="105014.47">27127 9477 443 0,'-3'-32'313'0,"5"9"39"15,3 6-26-15,7 3-81 16,3 6-38-16,8 3-65 16,3-4-23-16,6 5-19 15,0 0-5-15,-4 9-12 16,2 3-6-16,-14 6-9 15,-1 2-5-15,-8-1-12 0,-7 5-5 16,-2 1-8-16,-9 0-4 16,-13-3-2-16,4-1-4 15,-9-6-11-15,7-4-17 16,8-5-67-16,-3-2-49 16,12-2-133-16,3-1-97 15,7-7 221-15</inkml:trace>
  <inkml:trace contextRef="#ctx0" brushRef="#br1" timeOffset="105248.23">27594 9205 1121 0,'-1'0'522'0,"0"5"-219"16,-4 1-33-16,-1 12-93 15,-4 6-43-15,-3 14-66 16,-1-1-23-16,0 10-23 16,11 1-8-16,4-7-12 15,8-4-2-15,6-13-13 16,-3-8-31-16,4-9-67 0,0-4-53 16,-1-7-221-16,1-6 248 15</inkml:trace>
  <inkml:trace contextRef="#ctx0" brushRef="#br1" timeOffset="105461.72">27444 9345 959 0,'-16'-8'439'0,"19"8"-168"16,3 1-57-16,5 2-28 15,1-1-39-15,10 2-64 16,5-4-29-16,-1 0-33 15,8 2-7-15,-5 2-7 16,1 2-34-16,-4 0-144 16,0 1-102-16,0-1-180 15,-6 0-47-15,0 2 316 16</inkml:trace>
  <inkml:trace contextRef="#ctx0" brushRef="#br1" timeOffset="105596.49">27780 9397 573 0,'29'7'376'16,"-27"-3"-40"-16,0 3-82 15,-4 1-35-15,-3 5-49 16,3 3-20-16,-7 3-48 16,2 2-25-16,-1-5-46 15,-3-4-54-15,6-5-127 0,-1-6-108 16,6-5 146-16</inkml:trace>
  <inkml:trace contextRef="#ctx0" brushRef="#br1" timeOffset="106418.74">27753 9288 596 0,'6'-4'390'0,"7"4"-26"0,5 5-98 15,-1 1-38-15,4 0-69 16,-4 5-29-16,-4-1-43 16,1 0-12-16,0 7-20 15,-5 2-8-15,-1 2-17 16,-6 3-7-16,-1 1-8 15,-1-1-4-15,0-3-3 16,3-1 0-16,-12-9-2 16,12-5 0-16,-6-3 2 15,2-5-2-15,1 1-8 16,0 0-6-16,0 0-9 16,0 0-2-16,3-15 3 15,14-26 3-15,-3 25 5 16,-3 5 3-16,7 4 3 15,-4 0 2-15,0 8 11 16,-2 1 7-16,-4 9 12 0,-1 2 7 16,-5 8 4-16,0-1-2 15,-3 2-8-15,-1-3-9 16,1-6-13-16,1-5-2 16,-2-5-6-16,2-2-2 15,0-2-18-15,0 1-14 16,0 0-20-16,0 0-2 0,5-12 4 15,5 1 11-15,25-25 17 16,-29 28 6-16,-1 6 10 16,-3 0 2-16,0 7 4 15,-2-4 2-15,0 0 6 16,1 3 4-16,5 11 5 16,11-1 1-16,34 23-3 15,-26-28-1-15,8-8-7 16,-1 0-4-16,-1-8-2 15,0-1 0-15,-9-5-2 16,0 1-1-16,-9 0 0 16,-6-1 3-16,-8-1 3 15,-5-2 4-15,-5 4 5 16,-4 3 3-16,1 7 11 16,1-1 4-16,-1 6 5 15,1 3 1-15,4 5-2 16,-2 5 1-16,7-1 1 15,3 0-1-15,1-3-6 0,1-3-4 16,4-1-8-16,1-3-5 16,3 0-7-16,3-2-2 15,2-2-1-15,2 0 1 16,-1 0 1-16,-3 4 0 16,-4 6 0-16,-2 2 0 15,-4 0-1-15,8 1-1 0,-3-3-2 16,-7-3-52-16,10-7-159 15,-10-7-120-15,18-9 183 16</inkml:trace>
  <inkml:trace contextRef="#ctx0" brushRef="#br1" timeOffset="106658.8">28544 9239 896 0,'-11'17'520'0,"11"0"-38"16,0-2-170-16,0 6-108 16,-2 5-52-16,-1 12-66 15,3 6-26-15,1 0-31 16,4-2-8-16,-1-10-13 0,2-2-4 16,4-14-21-16,-1-2-35 15,1-10-73-15,-1-3-39 16,-5-3-86-16,2-5-43 15,0-3 193-15</inkml:trace>
  <inkml:trace contextRef="#ctx0" brushRef="#br1" timeOffset="107379.11">29349 9413 541 0,'0'-1'312'0,"0"-2"-30"16,0 2-18-16,6-2-37 15,-1 1-21-15,-4-5-34 16,0-1-24-16,4 1-45 16,-2-4-20-16,-4-27-41 15,-19 32-12-15,-6 4-16 16,3 2-6-16,1 7-8 15,1-2-2-15,10 4-7 16,3 4-4-16,7 0-4 16,2 2 0-16,7 5 6 15,3 0 4-15,8 3 3 16,0 0 3-16,8-2 2 16,-2 0 4-16,-10-2 10 15,1 0 5-15,-11-2 12 16,-4 1 8-16,-2-5 22 15,-3-3 11-15,-3-4 4 0,-3 1-6 16,-5-7-25-16,0-1-17 16,-2-3-29-16,7-3-24 15,2 3-56-15,-2-2-33 16,10-2-61-16,1-1-26 16,13-5-60-16,10 0-31 15,-4-3-85-15,4-1 222 0</inkml:trace>
  <inkml:trace contextRef="#ctx0" brushRef="#br1" timeOffset="107656.7">29534 9439 588 0,'9'-1'325'0,"-7"2"-44"15,-1 5-17-15,1 8-33 16,-2 1-19-16,0 6-45 16,3 0-28-16,1-4-56 15,4 1-23-15,4-7-30 16,3-3-9-16,0-6-7 15,-2-4-2-15,2-5-4 16,-1-3 1-16,-4-3 5 16,0-3 7-16,-9 0 27 15,-2 1 12-15,-9-2 15 16,-3 0 0-16,-6 6-23 16,-3-1-16-16,0 7-26 15,1 4-18-15,-2 2-62 0,6 6-43 16,4 2-117-16,1 3-80 15,17 3 195-15</inkml:trace>
  <inkml:trace contextRef="#ctx0" brushRef="#br1" timeOffset="107893.78">29884 9200 1177 0,'-1'9'504'0,"-1"4"-261"16,2 6-55-16,-11 9-41 15,2 7-40-15,5 9-52 16,-11 3-21-16,6 3-19 16,0-3-6-16,3-9-8 15,9-4-6-15,6-16-87 16,4-1-67-16,-1-14 97 15</inkml:trace>
  <inkml:trace contextRef="#ctx0" brushRef="#br1" timeOffset="108239.66">29990 9471 730 0,'-8'10'476'0,"0"5"-17"15,4 0-211-15,0 3-40 16,6-3-97-16,-1-1-33 0,0-4-45 16,7-2-13-1,-1-5-20-15,5-3-21 0,6-6-30 16,-4-6-8-16,1-4 3 16,5 2 20-16,-7-1 31 15,-2 2 11-15,-4 4 16 16,-4 0 12-16,-2 5 23 15,-1 4 5-15,1 0 7 16,-1 0-3-16,0 0-8 16,0 0-1-16,0 19-15 15,3 28-10-15,0-26-19 16,0-2-8-16,5-8-86 16,1-5-81-16,6-7 102 15</inkml:trace>
  <inkml:trace contextRef="#ctx0" brushRef="#br1" timeOffset="108520.1">30403 9300 967 0,'-12'12'503'0,"10"6"-122"16,0 7-104-16,-6 8-109 15,-1 2-54-15,-1 5-75 16,-2 2-22-16,7-3-16 16,5-5-17-16,6-3-78 15,1-12-70-15,-1-6-223 16,0-9 239-16</inkml:trace>
  <inkml:trace contextRef="#ctx0" brushRef="#br1" timeOffset="108725.59">30255 9397 1074 0,'2'-11'478'0,"0"13"-213"15,0-1-39-15,8-1-46 0,2 5-44 16,2-2-71-16,5 5-28 16,2 0-27-16,-1 2-24 15,2-2-138-15,5 1 108 16</inkml:trace>
  <inkml:trace contextRef="#ctx0" brushRef="#br1" timeOffset="108976.05">30559 9453 884 0,'-19'-24'496'15,"17"33"-108"-15,0 6-164 16,0 4-46-16,-2-3-92 16,-1 4-32-16,4-2-39 15,-1-2-9-15,2-1-70 16,1-5-79-16,-1-4 92 16</inkml:trace>
  <inkml:trace contextRef="#ctx0" brushRef="#br1" timeOffset="109192.11">30503 9176 1155 0,'-13'2'512'0,"11"3"-235"15,2-5-21-15,1 1-42 16,-1-1-41-16,0 0-80 15,0 0-29-15,0 0-55 16,0 0-60-16,0 0-164 16,10 2-315-16,4 0 337 15</inkml:trace>
  <inkml:trace contextRef="#ctx0" brushRef="#br1" timeOffset="110305.02">30684 9442 925 0,'-1'-1'463'15,"0"0"-169"-15,-9 1-96 16,-2 3-33-16,-24 26-71 0,30-10-29 15,4-1-41-15,3 3-9 16,7-2-9-16,1-1-1 16,8-1-4-16,-2-5 0 15,8-6-3-15,5-1-3 16,3-11-11-16,2-5-4 16,-4-5 3-16,1-4 4 15,-14 1 19-15,-1 5 13 0,-15-1 14 16,-9 0 3-16,-6-4 4 15,-7-1 1-15,3 5 0 16,0 0 0-16,1 7-9 16,3 6-9-16,3-1-19 15,2 6-9-15,6 2-14 16,2 0-2-16,2 1-2 16,4-2 0-16,5 1-13 15,-3-3-7-15,3 0-5 16,-5-2 3-16,1 1 21 15,-3 0 11-15,-2-1 11 16,0 0 2-16,0 0 0 16,0 0 2-16,0 0 2 15,0 0-1-15,6 3 0 16,4-1 0-16,10 3-2 16,27 10 1-16,-23-9 1 0,-1 1 0 15,-3 0 3-15,-1 6 1 16,-1-2 9-16,-5 0 4 15,-3 0 7-15,-2-1 3 16,-8 4-1-16,-5 3 0 16,-8 3 1-16,4 0-1 15,-2-4-8-15,5 1-5 0,8-8-9 16,-10-6-2-16,9-2-9 16,-2-5-6-16,4-4-8 15,4-2-3-15,0-5 5 16,0-2 3-16,4-2 4 15,6-1 1-15,5 4 3 16,3 2 0-16,0 4 4 16,-1 2 1-16,-3 7 12 15,-1 2 7-15,-4 11 18 16,-4 2 12-16,-2 10 16 16,-2 5 5-16,-4 0-6 15,-3-1-11-15,1-10-25 16,-1-7-13-16,1-6-80 15,0-2-52-15,0-7-114 16,-2 3-74-16,0-1 194 16</inkml:trace>
  <inkml:trace contextRef="#ctx0" brushRef="#br1" timeOffset="-107791.95">19071 10149 901 0,'-10'6'467'16,"4"-5"-99"-16,6 1-203 16,2-2 6-16,-2 0-56 15,0 0-29-15,21 1-29 16,29 4-10-16,-19-5-16 15,0 0-6-15,3 1-11 16,3 0-6-16,0 1-36 16,-1-1-51-16,-1 0-221 15,-8-1 198-15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08:58.13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2843 6972 457 0,'-1'-11'274'0,"-2"-28"-20"0,4 28-6 16,0 0-57-16,-1-1-15 16,2 6-29-16,-2 2-12 15,2 2-15-15,-2 2-7 16,0 0-21-16,0 0-10 15,0 0-18-15,2 4-5 16,11 25-7-16,2 21-5 31,-7-25-10-31,0 2-6 0,7 56-10 0,0 2-3 0,1 3-6 16,-7-41-3-16,-2-10-3 16,3-4-1-16,-3-11-2 15,-3-2-19-15,1-14-72 16,-7-6-47-16,-3-10-160 15,-2-11-127-15,7-16 271 16</inkml:trace>
  <inkml:trace contextRef="#ctx0" brushRef="#br0" timeOffset="296.88">2811 6869 1016 0,'2'0'433'0,"4"-3"-249"0,3 0 2 16,9 2-62-16,-1-3-24 16,12 3-36-16,-2 1-17 15,-1 2-13-15,4 6-1 16,-7 3-1-16,-1 3-2 16,-1 3 6-16,-10-1 6 15,-8 5 17-15,-2 3 3 16,-5 0-6-16,-10 1-9 0,3-1-21 15,-2-1-4-15,-6-2-8 16,9 1-3-16,-13-9-46 16,-2-1-52-16,4-6-161 15,2-2-179-15,3-3 267 16</inkml:trace>
  <inkml:trace contextRef="#ctx0" brushRef="#br0" timeOffset="621.51">3173 6888 996 0,'11'13'495'15,"-2"1"-216"-15,2 4-32 16,-1 5-59-16,-3 0-67 16,2 0-27-16,-5 3-45 0,0-3-14 15,-1-3-12 1,-2-4-5-16,1-7-4 0,-2-2 1 15,-1-6 4-15,-1 0 0 16,1-2-8-16,0 0-7 16,0-1-15-16,-5-8-6 15,-5-18 0-15,-3-28 2 16,18 23 4-16,4 1 1 16,6 1 0-16,2 1-1 15,2 8-23-15,3 5-29 0,-2 8-139 16,-3 3-113-16,-4 1 193 15</inkml:trace>
  <inkml:trace contextRef="#ctx0" brushRef="#br0" timeOffset="978.85">3462 6924 1245 0,'-1'9'529'0,"-2"0"-313"15,-5-4 7-15,15 7-108 16,-6 3-27-16,1 3-46 16,12 4-19-16,-5-2-14 15,4-4-1-15,5-5-5 0,-3-4-1 16,7-11-3-16,-1-6-3 16,5-7-1-16,-2-7-1 15,-10-7 3-15,-1 4 4 16,-13 0 12-16,-5 4 8 15,-7 6 11-15,-8-2 1 16,-4 7-3-16,1 4-8 16,-2 2-24-16,0 6-22 0,5 4-58 15,-2 0-29-15,11 7-69 16,9 2-46-16,2-1-158 16,10 3 239-16</inkml:trace>
  <inkml:trace contextRef="#ctx0" brushRef="#br0" timeOffset="1273.13">3749 6851 972 0,'-2'7'488'0,"-3"-1"-166"16,0 5-55-16,-3-2-63 15,0 5-53-15,3 1-56 16,1 2-27-16,7 1-44 15,3 1-11-15,7-4-12 16,3-2-2-16,6-8-3 0,4-5-2 16,5-8-1-16,2-4-1 15,-1-6-3-15,-3-5 2 16,-13-2 7-16,-8-2 4 16,-8 3 15-16,-9 3 6 15,-5 7 9-15,-4 1 1 16,-11 7-7-16,2 4-9 15,2 3-44-15,3 3-38 16,10 2-87-16,2 0-69 0,9 2-216 16,2-1 276-16</inkml:trace>
  <inkml:trace contextRef="#ctx0" brushRef="#br0" timeOffset="1544.45">4160 6524 978 0,'-12'-10'498'0,"-3"4"-153"15,-1 5-39-15,2 9-80 16,-1 3-52-16,0 14-70 16,8 10-32-16,2 15-38 15,0 8-11-15,13 14-9 16,2 2-4-16,8-7-5 0,4-3 1 15,-3-6-2-15,1-5-1 16,-4-6-2-16,-1-7-7 16,-4-13-104-16,-6-9-70 15,-4-11-272-15,-2-9 272 16</inkml:trace>
  <inkml:trace contextRef="#ctx0" brushRef="#br0" timeOffset="1726.42">4041 6833 1084 0,'11'-1'494'0,"9"0"-233"16,6 1 4-16,8 4-93 15,1-1-33-15,5 0-60 16,1-2-27-16,0-1-30 16,-1 2-8-16,-8-2-3 15,-2 2-39-15,-16-2-138 16,-11-2-79-16,-19 1 130 15</inkml:trace>
  <inkml:trace contextRef="#ctx0" brushRef="#br0" timeOffset="2220.1">2787 7380 1121 0,'-11'-2'480'0,"4"-1"-272"16,3 2 14-16,3 0-91 15,2-2-30-15,-1 2-57 16,0 0-20-16,28-2-15 16,38-4-1-16,-8 4-1 15,6-2-2-15,15 3-1 16,12 0 0-16,21 2-1 16,7 1-1-16,10-1 1 15,10-1 0-15,-2-4 2 16,3 0 2-16,-1-1 9 15,1 0 10-15,-17-2 9 16,-3 3 2-16,-13 0 2 16,-12 2-5-16,-11 2-1 15,-9-4-2-15,-19 2-4 0,-15 1-4 16,-19 1 10-16,-13 0-6 16,-26-4-106-16,-15-1-110 15,-23-12 111-15</inkml:trace>
  <inkml:trace contextRef="#ctx0" brushRef="#br0" timeOffset="3572.13">7079 6741 854 0,'-32'-15'455'0,"32"15"-164"15,-1 3-67-15,0 2-26 16,1-5-71-16,0 7-16 15,4 22-30-15,9 33-14 16,-11-28-20-16,7 2-8 16,-3-3-14-16,0-4-5 15,0-1-7-15,1-3-1 0,-2-5-3 16,-2-3 0-16,-3-13 1 16,-4-2 1-16,-3-3-1 15,2-5-5-15,-2-2-14 16,4-5-6-16,-1-5-7 15,4-4 2-15,1-2 8 16,7-3 2-16,6 4 1 16,3 2 2-16,8 8 0 15,1 5 2-15,5 8 5 16,-1 4 3-16,0 8 6 16,-4 1 7-16,-5 5 14 15,-1 5 11-15,-11 2 20 16,-8-1 6-16,-7 1 1 15,-7-3-6-15,-4-5-12 16,-2-2-10-16,-2-5-12 16,-1-3-9-16,-3-7-35 0,0-6-35 15,3-5-85-15,2-3-44 16,12-1-99-16,5 2-64 16,9-2 225-16</inkml:trace>
  <inkml:trace contextRef="#ctx0" brushRef="#br0" timeOffset="3982.61">7652 6953 984 0,'4'-8'471'0,"-4"-1"-201"16,-3-1 3-16,-9-2-92 15,-2-3-48-15,-7 0-63 16,-7-4-19-16,2 7-16 15,2 4 0-15,-2 10 2 16,6 6 2-16,3 10-3 16,2 2-4-16,8 3-9 15,7 4-6-15,7-2-10 16,-3-1-3-16,6-5-3 16,1-3-1-16,2-9-2 15,7-4-1-15,1-9 0 16,-2-6 1-16,1-4 2 0,-2-5 0 15,-3 6 4-15,0-1 2 16,-5 8 3-16,-2 4 7 16,-5 2 9-16,1 2 4 15,-1 6 1-15,-3-6-6 16,0 0-14-16,2 8-18 16,2 5-113-16,24 23-54 15,-9-36-164-15,2 0-132 16,5-11 313-16</inkml:trace>
  <inkml:trace contextRef="#ctx0" brushRef="#br0" timeOffset="4503.96">7849 6814 823 0,'-5'-10'513'16,"-7"1"-76"-16,-2 6-91 16,1 3-53-16,-4 4-87 15,2 6-40-15,2 4-71 16,3 6-27-16,9 1-36 15,2 0-12-15,11 2-15 16,1-5-4-16,8-2-1 16,5 0 0-16,1-1 0 15,4 3 1-15,-8-4 2 16,-7-4 1-16,-5-6 1 0,-7 0 1 16,-6 2 2-16,0-1-1 15,-10 0-14-15,5-2-14 16,-4-3-28-16,0-2-15 15,9-4-14-15,-6 1 4 16,8-2 15-16,4 1 13 16,9 2 24-16,5 0 7 15,5-5 8-15,-2-1 2 0,0-2 4 16,2 2 1-16,0-4 0 16,3 1 0-16,-4-8 1 15,-3-3 2-15,-3 4 6 16,-6 0 5-16,-10 6 21 15,-1 5 15-15,-14 6 27 16,0 3 6-16,-5 8-3 16,-1 4-8-16,7 4-23 15,-1 4-8-15,12 0-19 16,5 1-7-16,6 0-8 16,4-4-3-16,0-2-4 15,4 1-1-15,6-4-7 16,2-4-51-16,8-4-139 15,1-5-69-15,7-10 141 16</inkml:trace>
  <inkml:trace contextRef="#ctx0" brushRef="#br0" timeOffset="5376.82">9153 6772 672 0,'0'-1'416'16,"9"-1"-102"-16,1-2-23 16,-2 1-34-16,21-13-53 15,-30 10-14-15,-8-2-35 16,-5 2-18-16,-11 0-41 15,-2 3-15-15,-5 4-23 16,5 5-12-16,-5 8-14 16,7 6-7-16,4 9-11 15,-3 3-4-15,15 2-8 16,7-1-2-16,7-5-5 16,5-11-1-1,1-1 1-15,17 5 1 0,8-3 0 16,2-10 0-16,8-8-3 0,2-3 1 15,6-8-2-15,2-4 0 16,-4-12 0-16,-6-1 0 16,-9-5 6-16,-12 3 1 15,-15 11 9-15,-2 1 6 16,-11 8 6-16,-5 1 4 16,-8 1-4-16,-1 2-2 15,-5 6-6-15,3 3-3 16,1 5 2-16,2 5 1 0,-1 3 3 15,3 0 1-15,6 0-2 16,3 0-2-16,5-3-6 16,2 5-2-16,7-6-3 15,3-4-1-15,5-1-2 16,1-6-2-16,-3-3 2 16,3 1 0-16,-4-5 2 15,-4-2 0-15,2 2 0 16,-8-3 2-16,-2 5 2 15,6 5 3-15,-9-2 2 16,4 2 1-16,-3-1-2 16,0 0-2-16,0 0 0 15,0 0-2-15,0 0-2 16,0 0 1-16,2 7-6 16,3 1-11-16,-1-3-95 15,15 1-59-15,32 23-136 0,-22-32-69 16,1-13-67-16,4-2-23 15,-4-10-12-15,-4 1 276 16</inkml:trace>
  <inkml:trace contextRef="#ctx0" brushRef="#br0" timeOffset="5870.05">9721 6758 839 0,'-1'-12'455'16,"-3"5"-69"-16,2 4-32 0,-3 3-57 16,-2 1-29-16,0 5-71 15,-1 3-36-15,3 7-67 16,1 1-24-16,6 2-38 15,2 0-11-15,7-2-14 16,3-2-2-16,1 2-2 16,1-4 1-16,0-2-2 15,-5 0 1-15,-5-7 0 16,-3-1 3-16,-4-1 4 16,-2-2 0-16,2 0 0 15,0 0-5-15,-1-1-33 16,-11 0-24-16,1 0-44 15,-25-4-18-15,36 5-12 16,1 1 12-16,8-1 36 16,3-1 19-16,4 3 40 15,5-2 8-15,4-2 8 0,4 2 1 16,6-7 3-16,0-1 3 16,0 0 12-16,-1-1 7 15,-10-2 15-15,0-1 8 16,-9-1 7-16,-8-4 2 15,-4 4 15-15,-3 2 7 16,-8 3 10-16,4 3-1 16,-2 5-16-16,-5 5-12 15,9 3-19-15,-2 5-7 0,0 3-11 16,9 2-5-16,-1 2-7 16,-1 0-3-16,6-3-3 15,-2-4-2-15,8-2-2 16,0-6-4-16,8-5-110 15,2-6-93-15,9-16 128 16</inkml:trace>
  <inkml:trace contextRef="#ctx0" brushRef="#br0" timeOffset="15883.13">10839 6763 734 0,'0'0'379'16,"0"0"-110"-16,1 0-21 16,2 1-61-16,-1 0-37 15,5 2-53-15,-6-3-20 16,4 0-33-16,1 0-13 0,-3-2-17 15,2 1-10-15,-5 0-166 16,3 0 120-16</inkml:trace>
  <inkml:trace contextRef="#ctx0" brushRef="#br0" timeOffset="16081.46">10846 6822 677 0,'17'71'382'0,"-17"-71"38"16,1 0-210-16,4 0-23 16,-5 0-35-16,0-1-83 15,0 0-25-15,3 0-27 16,5-1-15-16,1 0-159 16,-3-2 116-16</inkml:trace>
  <inkml:trace contextRef="#ctx0" brushRef="#br0" timeOffset="16784.48">11568 6542 993 0,'0'-6'445'16,"1"0"-249"-16,5 6-45 15,6 0 6-15,3 10-46 16,0 8-9-16,0 9-17 16,0 8-9-16,-3 4-26 15,-3 2-13-15,1-2-18 16,-1-6-5-16,-1-6-5 15,-2-5 0-15,-4-14 1 16,0-3 2-16,-7-6 0 16,1-6-4-16,-5-3-8 0,-1-5-6 15,1-8-8-15,2 4 1 16,6-6-1-16,1-2 0 16,8 4 1-16,5-2 2 15,7 7 4-15,2 3 3 16,3 7 6-16,2 4 2 15,-7 9 9-15,-1 1 6 16,-1 10 8-16,-6 2 4 0,-10 3-1 16,-3 1-3-16,-10-1-5 15,-7-3-1-15,0-1-3 16,-2-2-1-16,-2-5-3 16,2-2-3-16,1-7-23 15,3-1-31-15,8-5-100 16,4-2-71-16,14-4-249 15,5-6 289-15</inkml:trace>
  <inkml:trace contextRef="#ctx0" brushRef="#br0" timeOffset="17161.82">11987 6615 892 0,'2'9'465'0,"-2"5"-144"15,0 6-18-15,0 2-107 16,4-2-45-16,3-3-66 15,-6-5-22-15,9-5-35 0,0-3-13 16,2-4-15-16,10-4-1 16,-1-9-8-16,1-5 1 15,-2-6 1-15,-5-2 1 16,-3 4 5-16,-5 4 1 16,-3 10 4-16,-3 4 5 15,-1 5 2-15,-1 3-2 0,0-4 0 16,0 5-2-1,1 23 0-15,4 31 3 0,4-24 7 16,1 5 7-16,2 3 12 16,2 2 6-1,1 2 9-15,-1-6 1 0,0 3-2 16,-4-1-1-16,-6-9-7 16,-3-3 1-16,-8-12 15 15,-6-6 4-15,-10-7-3 16,-6-5-8-16,-8-3-27 15,0-6-11-15,1-3-29 16,0-2-27-16,18-2-66 16,7-3-38-16,12-4-86 15,16-1-59-15,19-7 189 16</inkml:trace>
  <inkml:trace contextRef="#ctx0" brushRef="#br0" timeOffset="17610.93">13038 6529 1020 0,'-12'-10'435'0,"17"15"-198"15,1 6-44-15,4 18 9 16,4 6-34-16,-4 17-59 15,5 11-16-15,-4 3-33 16,0-2-15-16,2-9-22 16,-2-8-6-16,-1-16-9 15,-3-6-3-15,-3-15-43 16,-1-3-37-16,-5-11-80 16,-3-7-32-16,-5-11-42 15,-2-7-7-15,-6-8-79 16,-4-5-91-16,-2-5 265 15</inkml:trace>
  <inkml:trace contextRef="#ctx0" brushRef="#br0" timeOffset="17817.08">12977 6607 834 0,'9'-17'406'0,"11"7"-155"0,8 4-29 16,8 2-57-16,-1 4-24 16,-1 4-19-16,-1 1-8 15,-6 5-19-15,-3-1-10 16,-10 6-10-16,-4 0-3 15,-10 7-10-15,-7 5-5 16,-6-3-18-16,-5-2-11 16,-2-6-13-16,4-4-4 0,-3-5-30 15,4-5-28-15,1-5-89 16,2-5-65-16,6-3-192 16,6-2 242-16</inkml:trace>
  <inkml:trace contextRef="#ctx0" brushRef="#br0" timeOffset="18086.62">13349 6631 885 0,'21'11'465'0,"-7"7"-135"16,2 2-28-16,-10 1-75 16,-6 1-56-16,1-4-58 15,-1 1-18-15,2-7-30 16,3-3-8-16,-2-7 1 15,0-2 0-15,-3-6-12 16,-1 5-8-16,0 0-26 0,-1-14-11 16,-6-39-6-16,10 27-4 15,-2-7-13-15,-1 0-30 16,8 3-77-16,2 5-44 16,5 11-114-16,-1 3-79 15,5 12 239-15</inkml:trace>
  <inkml:trace contextRef="#ctx0" brushRef="#br0" timeOffset="18415.95">13551 6775 890 0,'3'6'472'16,"5"-3"-180"-16,4-4-95 15,1-7-35-15,4-5-104 16,0-4-25-16,-1-8-18 15,1 1-2-15,-5-2 0 16,-5 2 4-16,-7 6 20 16,-2 5 23-16,-8 7 35 15,-1 2 9-15,-3 4 0 16,0 4-18-16,0 6-32 16,1 3-12-16,5 8-21 0,3-1-8 15,5 3-6 1,5-3-4-16,3-4-2 0,3 0-2 15,5-6-7-15,1-3-3 16,8-7-79-16,1-5-58 16,1-7-185-16,0-5 197 15</inkml:trace>
  <inkml:trace contextRef="#ctx0" brushRef="#br0" timeOffset="18713.48">13869 6581 728 0,'2'0'448'0,"-2"11"56"15,2 5-187-15,0 2-47 16,4 3-41-16,-4 0-85 16,4-1-30-16,-1-5-48 15,4-3-19-15,-1-4-31 16,-2-4-7-16,5-3-7 16,-6-2-2-16,6-1-1 15,-5-4 0-15,-4 1-1 16,3-3-1-16,-2-4-4 15,1-2-2-15,2-2-4 16,-2-3-3-16,1 2 3 16,0 2 2-16,2 6 6 15,-4 2 2-15,3 5-1 16,-1 2 0-16,-3 0 0 16,-2 0-4-16,0 0-81 0,0 0-78 15,0 0-349-15,0 1 327 16</inkml:trace>
  <inkml:trace contextRef="#ctx0" brushRef="#br0" timeOffset="18939.09">14096 6623 892 0,'0'-1'444'0,"0"1"-147"15,0 0-15-15,0 0-38 16,0 0-47-16,1 10-59 16,0 1-28-16,0-3-54 15,4 26-21-15,-5-30-34 16,0-3-60-16,0-3 58 16,0 0-18-16</inkml:trace>
  <inkml:trace contextRef="#ctx0" brushRef="#br0" timeOffset="19142.98">13924 6412 1379 0,'-10'4'601'16,"10"-4"-284"-16,3 1-81 15,-4-1-45-15,0 0-62 16,1-1-80-16,0 0-17 15,0 0-22-15,0 0-12 16,1 0-148-16,11 0-103 0,17 2 151 16</inkml:trace>
  <inkml:trace contextRef="#ctx0" brushRef="#br0" timeOffset="19535.47">14300 6572 1015 0,'6'-9'465'0,"-6"9"-146"15,0 0-87-15,0 2-1 16,-1-2-44-16,0 0-87 16,-1 10-22-16,-2 11-40 15,2 29-17-15,12-29-15 0,4-2-4 16,8-5-3-16,0-7-3 15,0-8-4-15,-2-6-1 16,-2-10-2-16,0-1 0 16,-5-8 1-16,-5 3 3 15,-8 0 8-15,-7 10 8 16,2 1 12-16,-10-1 3 16,-7 1 1-16,-4 9-2 0,1 5-5 15,-1 0-3-15,8 7-8 16,3 0-7-16,8 5-16 15,5 0-8-15,5-3-36 16,6 2-45-16,10-6-120 16,6-3-75-16,7-8-224 15,4-7 320-15</inkml:trace>
  <inkml:trace contextRef="#ctx0" brushRef="#br0" timeOffset="19844.68">14581 6523 690 0,'4'7'414'0,"-2"3"-46"15,-2 2-29-15,-1 4-73 16,0 2-39-16,2 1-58 16,6 1-31-16,1-3-64 15,1-5-24-15,4-2-30 16,-3-5-9-16,7-4-8 0,-2-1-4 16,4-11-5-16,-1-2-4 15,0-8 1-15,-1 0 3 16,-3 4 5-16,-5 2 4 15,-3 9 5-15,-4 4 2 16,-2 5 5-16,-1 4 2 16,0-7 4-16,0 2 0 15,-1 18-4-15,-1 29-4 16,8-32-8-16,0-3-6 0,7-5-39 16,3-3-63-16,4-6-125 15,9-7 138-15</inkml:trace>
  <inkml:trace contextRef="#ctx0" brushRef="#br0" timeOffset="20126.41">15015 6481 947 0,'-19'10'546'0,"8"-6"62"15,1 1-307-15,8 7-59 16,-9-4-57-16,10 6-122 15,6 3-22-15,-4-3-24 16,10 3-7-16,5 1-5 16,-3 0-2-16,7 0 1 15,-3-3 0-15,-5 0 1 0,-3-3 1 16,-8-4 26-16,-1 0 11 16,-7-1 9-16,-5-3 2 15,-7-2-31-15,0-2-32 16,6-3-83-16,2-2-53 15,8-2-142-15,-3 1-76 16,14 6 229-16</inkml:trace>
  <inkml:trace contextRef="#ctx0" brushRef="#br0" timeOffset="20602.93">15929 6575 604 0,'9'-22'355'16,"-2"11"19"-16,0-1-71 16,-7-1 20-16,1 4-31 15,-4-2-63-15,-5 2-19 0,-3 6-61 16,-7 1-35-16,-6 3-52 15,-6 2-21-15,2 10-24 16,3 1-10-16,10 8-11 16,9 5-4-16,10 2-4 15,7 2-1-15,10-5 0 16,4-4-1-16,6-10-7 16,0-4-31-16,-4-11-100 15,14-6-56-15,-3-12-25 16,4-7 117-16</inkml:trace>
  <inkml:trace contextRef="#ctx0" brushRef="#br0" timeOffset="20800.66">16152 6289 857 0,'-6'10'488'0,"0"10"37"15,2 5-231-15,-3 12-61 0,2 6-37 16,1 3-102-16,1 2-25 15,6-3-38-15,4 0-12 16,6-10-16-16,2-4-3 16,5-10-87-16,1-5-61 15,6-9-164-15,2-2-211 16,5-5 340-16</inkml:trace>
  <inkml:trace contextRef="#ctx0" brushRef="#br0" timeOffset="21179.52">16469 6588 964 0,'-6'-13'493'0,"2"2"-122"16,-6-2-69-16,-4 2-65 15,2 0-56-15,-4 4-72 16,1 4-26-16,0 11-31 16,-8-5-9-16,6 10-23 15,3 6-9-15,4-1-11 16,10 6 0-16,2-2-2 15,8-3 2-15,1-5 0 16,-2-3 0-16,7-5-3 16,-7-6 0-16,12-9-3 15,-3-3 1-15,-3-5 4 16,4 2 1-16,-9 3 5 0,-1 3 4 16,2 8 11-16,-6 1 7 15,-5 4 13-15,0 3 6 16,0 2-5-16,0 2-7 15,1 1-15-15,1 0-8 16,-2-4-24-16,2-3-52 16,11-2-139-16,0-3-100 0,7-8 174 15</inkml:trace>
  <inkml:trace contextRef="#ctx0" brushRef="#br0" timeOffset="21489.34">16640 6567 1173 0,'0'10'542'0,"2"2"-260"16,-2 0 17-16,1 2-80 15,0 1-52-15,-1-4-71 16,0-3-32-16,1-6-57 16,-1 0-33-16,1-5-64 15,-1 2-21-15,0 0-27 16,0 0 17-16,0 0 53 15,1-3 21-15,0-1 45 16,-1 2 12-16,0 2 21 0,0 0 10 16,0 0 11-16,0 0 4 15,-1-1-5-15,0 1-6 16,0 0-17-16,0 0-7 16,0 0-39-16,0 1-45 15,-1 0-92-15,1 0-75 16,0 0-178-16,0 0-86 15,1-1 305-15</inkml:trace>
  <inkml:trace contextRef="#ctx0" brushRef="#br0" timeOffset="21680.31">16567 6373 1119 0,'-3'6'515'0,"5"-4"-210"16,1 0-68-16,-3-2-39 15,0 0-50-15,0 0-67 16,0 0-23-16,1 0-92 16,4 2-99-16,7 2 86 15</inkml:trace>
  <inkml:trace contextRef="#ctx0" brushRef="#br0" timeOffset="22181.87">16855 6554 1269 0,'6'16'644'0,"-3"-1"-277"15,-2 8-105-15,0-3-57 16,-3-1-126-16,1-5-30 16,-1-6-34-16,-2-3-10 15,5-5-24-15,-2-1-8 16,1 0-7-16,0 0-1 0,0 0 13 15,0-1 6-15,7-16 5 16,18-27 3-16,-7 25 3 16,-5 1 0-16,4 2 3 15,-4 0 1-15,-3 9 1 16,-3 1 4-16,1 10 5 16,2 4 7-16,-4 9 19 15,6 4 7-15,-4-1 1 16,-3 2-5-16,6-5-19 15,-6-5-8-15,-5-7-10 16,3-1-4-16,-3-9-9 16,5-2-1-16,8-6-1 15,-2-5 3-15,6-1 6 16,-2 3 2-16,0 0 4 16,-1 8 2-16,-4 4 4 0,2 4 1 15,-3 7 6-15,1 0 4 16,0 6 7-16,-2 0 3 15,0 1-2-15,2 3-3 16,0-5-14-16,1-1-5 16,0-6-78-16,0-7-68 15,1-9 149-15,0-2-57 16</inkml:trace>
  <inkml:trace contextRef="#ctx0" brushRef="#br0" timeOffset="27278.62">10229 8542 682 0,'-10'-3'356'0,"1"1"-90"16,0 0-25-16,-25-6-60 15,28 6-19-15,0 1-26 16,2-1-11-16,1-1-21 16,2 3-9-16,1-1-21 15,0 1-12-15,0 0-22 16,0 0-11-16,0 0-13 16,0 0-5-16,0-1-2 15,19 0-2-15,31-2 2 16,-27 3 0-16,2 0 2 15,3 1 0-15,5-1 1 16,2 0-1-16,2-1-2 16,-2-1-1-16,1-3-3 15,-2 1 1-15,8-1 0 16,2 2 0-16,4 0 2 16,2 0 0-16,0 0 3 0,1 3 2 15,5 0 2-15,-13 1 3 16,-3 3 0-16,-6-2 0 15,-14 0 6-15,8-1 4 16,-10-1 11-16,-2 0 5 16,-1 0 6-16,-2 0 0 0,-1 0-2 15,-5 0-5-15,-3-1-8 16,0-1-5-16,-4 0-9 16,0 1-1-16,0 0-4 15,0 1 0-15,-1 0 0 16,0-2-3-16,0 1-13 15,0 0-36-15,-2 0-149 16,-10-1-86-16,11 2 152 16</inkml:trace>
  <inkml:trace contextRef="#ctx0" brushRef="#br1" timeOffset="35410.82">11947 8470 116 0,'-2'0'100'16,"2"0"12"-16,0 0-6 15,-1 0 3-15,0 0 15 16,0-1 14-16,0 0 25 15,0 1 9-15,0 0 5 16,1 0-5-16,0 0-18 16,0 0-11-16,-1 0-16 15,0 0-10-15,0-1-18 16,0 0-7-16,-1 1-15 16,1 0-5-16,1-1-9 15,0 1-3-15,-1-1-10 16,0 1-4-16,1 0-13 15,0 0-5-15,0-2-7 16,0 1-2-16,0 1-3 16,0 0 0-16,0 0 0 0,0 0 0 15,0 0 0-15,0 0 2 16,0 0-2-16,0 0 1 16,0 0-2-16,0 0-3 15,2 0-1-15,2 0-1 16,4 0-1-16,-2-1 0 15,0 0-1-15,0 0-2 0,2-1-2 16,-2 1 1-16,6 0 0 16,28-4-1-16,-27 6 0 15,8-3-1-15,-3 0 1 16,4 1 0-16,-3-5 2 16,-2 6 0-16,1-2 1 15,-1 1-1-15,2-1 0 16,-1-1 0-16,4 0-1 15,1 1-1-15,4 1 0 16,-2-1-1-16,1 0 0 16,0 0-1-16,-2-1 1 15,-7 2-2 1,-9 1 2-16,0 0-1 0,19-5 0 16,-2 0 1-16,0 3-1 15,-9-4 1-15,7 6-1 16,-1 0 0-16,0-2 1 0,-2 2 0 15,-5-3 1-15,1 3 0 16,0 1-1-16,0-3 0 16,2 2 0-16,0 0 0 15,0 0 0-15,0 0-1 16,0 2 1-16,1-2 0 16,-1-1 1-16,3 1-1 15,3-2 1-15,1 0-1 0,0-1 0 16,-5-1 1-16,-4 2 0 15,0 0 1-15,1 1 0 16,-4-2 0-16,6 2 0 16,-3-1 1-16,0 1-1 15,7 1-1-15,-3-1-1 16,6 0 0-16,1 1 0 16,2-1 1-16,-2-1 0 15,-3 0 0-15,-3-3 0 16,-2 2 1-16,-5 3 3 15,0 0 2-15,-5 0 3 16,0-1 3-16,-2 0-2 16,-1 1-2-16,3-1-4 15,1 1-3-15,0 0 0 16,1 0-1-16,-3-1 1 0,-2 1-1 16,-1 0 1-16,1 0 0 15,-5 0 3-15,-1 0-1 16,0 0 0-16,0 0 1 15,0 0-1-15,0 0 0 16,0 0-1-16,0 0-1 16,0 0-1-16,0 0-1 15,0 0-1-15,0 0 0 16,0 0 0-16,0 0 2 0,0 0 1 16,0 0-1-16,0 0-24 15,-1 0-22-15,-1 0-51 16,2 0-20-16,0 0-16 15,0 0 7-15,0 0 23 16,3 0 6-16,6 2-10 16,-3-1-26-16,-6-1 84 15</inkml:trace>
  <inkml:trace contextRef="#ctx0" brushRef="#br1" timeOffset="36326.41">13710 8343 454 0,'-44'-1'346'0,"35"3"26"16,6-2-119-16,-2 0-18 16,5 1-64-16,-1-1-27 15,1-1-37-15,0 0-11 0,0 0-16 16,0 0-5-16,0 1-3 15,0 0-3-15,8 0-10 16,5 1-7-16,3 0-8 16,28 0-3-16,-24-1-6 15,4-1-1-15,4 1-5 16,0-1-3-16,1-1-4 16,-2 2 1-16,1 3 1 15,4 0 3-15,-3-2-1 16,3 1-1-16,3-2-2 15,2 0-1-15,10 1-3 16,3-2-1-16,3 3-6 16,6 3 0-16,2 0-2 15,-9 2-3-15,-10-7 2 16,-6-3-2-16,-6 2 3 16,1-4 0-16,1 4 2 15,-7-2 4-15,-8 2 8 16,-4 0 5-16,-6 1 4 0,0 1 0 15,-5-1-7-15,-1 2-4 16,-1-2-6-16,0 0-2 16,0 0-1-16,0 0 0 15,-1-1-10-15,0 0-25 16,0 1-85-16,0 0-56 0,-5 0-140 16,2-1-71-16,3 0 237 15</inkml:trace>
  <inkml:trace contextRef="#ctx0" brushRef="#br1" timeOffset="37366.67">15031 8372 406 0,'-43'-17'280'0,"38"14"66"15,-3-5-93-15,6 6-22 16,-4-4-26-16,6 5-40 15,0 1-5-15,0 0-7 16,0 0-4-16,-1-1-17 16,1 0-12-16,0 0-30 15,0 1-17-15,0 0-34 0,0 0-12 16,0 0-14-16,0 0-3 16,0 0-1-16,0 0 1 15,10 0-2-15,-2 0 0 16,3 2 1-16,25 3 0 15,-20-5 2-15,-1-3 2 16,2-1-2-16,3 4 0 16,2 0-1-16,0 3-3 0,4-2 0 15,6-1-2-15,4 2-1 16,5-2 0-16,3 0-1 16,2-3 0-16,-4-2 1 15,-4-1-1-15,6 4 0 16,1-1 1-16,6 3 0 15,6-3-1-15,2 4 1 16,2-1 0-16,1 0-1 16,-11-3 0-16,-9-1 2 15,-14 2 3-15,-2 0 9 16,2 4 4-16,-5-2 5 16,6 2 0-16,-13-3-6 15,-1 0-3-15,-2-2-2 16,-4-1-2-16,-2 4 1 0,-4 0 0 15,-1 3 2-15,-2-3 3 16,0 0 3-16,0 0 0 16,0 0-2-16,-1 0-3 15,0 0-6-15,1 0-3 16,0 0-2-16,0 0-3 16,0 0 0-16,0 0 1 15,-1 0-18-15,0 0-39 16,0-1-118-16,0-1-69 0,0 1-173 15,0 0 245-15</inkml:trace>
  <inkml:trace contextRef="#ctx0" brushRef="#br1" timeOffset="38325.49">16591 8271 607 0,'-78'36'337'0,"67"-33"-17"16,-7-2-81-16,8-2-19 16,1 2-36-16,-1 0-56 15,8-1-13-15,-1 0-24 16,4 0-12-16,-1 0-25 0,0 0-13 16,0-1-13-16,0 0-5 15,0 0-2-15,0 0 0 16,0 0 5-16,1 0 0 15,11-1 3-15,2 1 0 16,33 1-5-16,-27-2-1 16,4 4-3-16,1-2-2 15,5-3-1-15,2 2-3 0,12 1-1 16,3-1-2-16,12 1 0 16,2 0 2-16,0 1 3 15,3 1 2-15,-3 1 2 16,1-3 3-16,3-3 4 15,1 5 1-15,-6-1 5 16,1-1 0-16,-13 0-2 16,-11-5 0-16,-3 0-3 15,-10 2 1-15,-1-2-2 16,-3 3 0-16,-10-4 2 16,0 3 2-16,-10 2 8 15,0-3 4-15,-1 4 4 16,0-1-5-16,0 0-12 15,0-1-6-15,0 1-12 0,0 0-4 16,0 0-5-16,0 0-3 16,-4 0-16-16,3 0-25 15,1 0-104-15,0 0-70 16,0 0-138-16,0-1 202 16</inkml:trace>
  <inkml:trace contextRef="#ctx0" brushRef="#br1" timeOffset="39293.48">18001 8271 753 0,'-15'0'393'0,"-1"-2"-107"15,12 2-25-15,-2 0-64 16,-8-5-21-16,2 3-25 15,2 2-9-15,6-1-21 16,4 4-10-16,4-1-31 16,-4-3-17-16,-1 0-30 15,1 0-12-15,0 0-10 16,0 0-1-16,0 0 1 0,0 0 0 16,7 1 6-16,2 0 2 15,1 0 3-15,0 0 0 16,30 4-1-16,-20-4-4 15,3 0-4 1,9 0-3-16,1 0-4 0,-1 0-1 16,10 1-2-16,5 3 0 15,9-2-2-15,2-2 0 16,2-1 2-16,-3-4-2 0,8 1 2 16,4 1 0-16,12-4-1 15,8 4 0-15,-10-2 1 16,-3 0-1-16,-7-1 2 15,-7 0 0-15,9 4 2 16,2-1 2-16,2 1 1 16,3 0 1-16,-18-3-1 15,0-2 0-15,-7 2-2 16,-5-2 0-16,5 1 1 16,-7 4 0-16,-11-1 2 15,-7 3 2-15,-11-2 4 16,-6 1 3-16,-8 1 7 15,-3-2 3-15,-2 0-2 16,1 1-3-16,-1 0-40 16,1 0-42-16,0 0-104 15,-6 0-60-15,-8 0-118 0,-27 4 201 16</inkml:trace>
  <inkml:trace contextRef="#ctx0" brushRef="#br0" timeOffset="54265.39">7713 10036 434 0,'0'1'305'0,"0"-1"-15"16,0 0-65-16,0 0-31 16,0 0-44-16,0 0-15 15,0 0-16-15,0 0-8 16,0 0-20-16,0-1-12 16,1 0-23-16,0-6-9 15,7-8-13-15,8-25-2 16,-25 29-5-16,-4-1-2 0,-6 6-6 15,1 0-3-15,-3 6-10 16,-1 5-3-16,4 2-6 16,3 3-3-16,3 1-4 15,7 0-2-15,1 2-2 16,3 1 1-16,9 4 3 16,1-2 1-16,6 3 2 15,3-3 2-15,-1-2 2 16,4 1 4-16,-3-1 6 15,2-1 3-15,-3 3 1 16,-4-2 0-16,-3-2 4 16,-3 0 5-16,-5-2 12 15,-2 1 7-15,-4-6 10 16,-4 4 2-16,-1 1-2 16,-5-9-4-16,-1 4-12 0,-1 1-6 15,-2-4-12-15,2-1-4 16,4 0-10-16,0-6-6 15,6-2-62-15,4 7-51 16,2-3-154-16,5 3-123 16,-5-1 247-16</inkml:trace>
  <inkml:trace contextRef="#ctx0" brushRef="#br0" timeOffset="54745.64">7859 10215 953 0,'5'4'403'0,"6"0"-233"16,0 3-4-16,3-11-33 15,8-1-36-15,-4-9-46 16,2-4-16-16,-1-6-17 0,-7-1-5 16,-5-3 3-16,-1 2 9 15,-6 6 25-15,-8 4 15 16,0 4 19-16,-2 3-3 15,-4 4-20-15,1 1-14 16,-1 6-26-16,5 2-5 16,-3 7-8-16,7 3-1 0,0 7 1 15,4 4-1-15,7 0 1 16,2 2-2-16,-1-4-2 16,5 1-2-16,-3-7-3 15,3-2-3-15,8-2-44 16,-1-8-61-16,15-6-221 15,0-8 211-15</inkml:trace>
  <inkml:trace contextRef="#ctx0" brushRef="#br0" timeOffset="54953.54">8219 10014 1048 0,'-7'10'509'16,"0"2"-222"-16,-3 3-79 15,3 4-19-15,2 3-82 16,2-3-29-16,6 4-41 0,3-1-12 16,5-4-17-16,1 0-4 15,3-7-5-15,2 0-2 16,6-2-9-16,1-4-39 16,6-3-125-16,2-5-96 15,-6-8 156-15</inkml:trace>
  <inkml:trace contextRef="#ctx0" brushRef="#br0" timeOffset="55569.24">8453 10091 761 0,'-2'8'432'15,"0"3"-104"-15,-2 6-76 16,3 0-23-16,5 3-56 16,4-2-24-16,3 0-48 15,2-3-20-15,-2-4-36 16,-4-9-14-1,-1 2-18-15,8-4-3 0,5-5-9 16,-4-8-8-16,1-3-38 16,-5-3-16-16,-6-1-20 15,-2 2-3-15,-10 1 19 16,-3-1 13-16,-9 5 21 16,-7 3 12-16,1 7 15 15,-4 5 7-15,3 5 22 0,6 0 9 16,13 3 11-16,-3-7-1 15,16-2-19-15,3 0-10 16,4-1-12-16,8-1-3 16,2-4 0-16,3-2 0 15,7-3 1-15,4 4 0 16,0 5 6-16,-1 3 4 16,-10 8 16-16,-3 5 11 15,-8 3 12-15,-5 0 1 0,-2 1-5 16,-5-5-10-16,-2 1-14 15,-1-8-6-15,-3-3-7 16,3 0-4-16,0-4-13 16,0 0-8-16,0-2-28 15,0 1-7-15,1-10 1 16,3-7 6-16,15-26 27 16,-8 30 9-16,1 3 10 15,-1 1 2-15,0 2 7 16,-2 4 4-16,2 5 6 15,-3 3 7-15,3 10 3 16,-1 0-1-16,-2 0-8 16,-1 2-7-16,0-2-14 15,11-1-4-15,-3-5-45 16,-2-3-51-16,9-6-143 0,-9-5-120 16,13-7 220-16</inkml:trace>
  <inkml:trace contextRef="#ctx0" brushRef="#br0" timeOffset="56000.14">9112 10061 843 0,'-6'0'444'15,"-1"-4"-108"-15,-3-2-28 16,-1 5-93-16,0 0-45 16,-3 3-66-16,2 7-24 15,-5 3-33-15,8 4-7 0,6 8-17 16,1 0-7-16,9-1-5 15,-7-4-2-15,5-7-3 16,7-3 0-16,-3-5-2 16,4-4 1-16,1-5-5 15,-3-8-4-15,6-10-23 16,0-4-19-16,-3-7-21 16,1-2-4-16,-7-2 20 15,-2 0 18-15,-5 4 26 16,-1 5 10-16,-3 11 16 15,-3 3 11-15,0 13 15 16,-2 2 7-16,1 14 12 0,4 9 1 16,4 13 12-16,7 5 5 15,5 4-2-15,4-1-5 16,2-9-27-16,0-3-12 16,2-15-23-16,-1-5-7 15,2-9-80-15,0 0-69 16,-2-11-160-16,-2 0 173 15</inkml:trace>
  <inkml:trace contextRef="#ctx0" brushRef="#br0" timeOffset="56334.38">9833 10008 1262 0,'6'9'532'15,"-4"-2"-285"-15,2 1-75 16,7 5 15-16,-3 5-56 16,0 2-40-16,0 1-49 15,-6-3-9-15,6-6-14 16,-7-7-5 0,2 0-49-16,-4 0-48 0,-2-7-152 15,2 1-118-15,0 0 216 16</inkml:trace>
  <inkml:trace contextRef="#ctx0" brushRef="#br0" timeOffset="56721.85">9778 9890 689 0,'15'0'437'0,"10"5"-61"16,7 2-99-16,3 2-23 15,-4 3-82-15,-3 0-29 16,-6 3-51-16,-7 2-18 15,-6 8-29-15,-5 1-8 0,-1 4-13 16,-2 0-6-16,4-3-8 16,-2-3-4-16,1-11-4 15,1-5-2-15,-3-6-12 16,-2-4-14-16,1-7-26 16,2-3-9-16,3-9 5 15,4-1 12-15,2-1 26 16,3 7 12-16,1 4 12 15,1 4 11-15,-1 8 28 16,-3 1 15-16,-2 9 25 16,-1 6 8-16,-5 6-10 15,2 1-14-15,0-1-31 16,0-5-18-16,3-4-53 16,1-6-47-16,0-6-125 0,1-4-103 15,1-13 188-15</inkml:trace>
  <inkml:trace contextRef="#ctx0" brushRef="#br0" timeOffset="56904.44">10316 9882 1147 0,'5'10'509'0,"1"14"-252"16,1 6-5-16,-3 14-54 15,-1 3-49-15,4-1-71 16,2 1-24-16,5-13-32 15,1-7-13-15,-2-10-31 16,-3-11-43-16,-6-6-150 16,3-6-105-16,-6-21 188 15</inkml:trace>
  <inkml:trace contextRef="#ctx0" brushRef="#br0" timeOffset="57094.2">10178 10004 1318 0,'-4'4'549'0,"8"-3"-290"16,3 2-43-16,8 1-17 0,3 2-56 15,5-2-86-15,2 0-21 16,4-4-24-16,4-2-34 16,1-3-109-16,0-2-64 15,-8-1-240-15,4 6 266 16</inkml:trace>
  <inkml:trace contextRef="#ctx0" brushRef="#br0" timeOffset="57604.71">10552 10085 607 0,'8'4'444'16,"4"-4"-24"-16,4-4-117 16,-1-4-39-16,0-7-132 15,0-4-38-15,-3 0-40 16,-2-3-9-16,-10 3-4 15,-4 4 0-15,-10 3 0 16,-2 5-2-16,-5 8-5 16,1 6-2-16,2 9-8 15,3 5-1-15,2 8-5 16,2 0-2-16,11-1-5 16,-2-4-1-16,12-7-2 15,4-3-1-15,3-5 0 16,3-2-1-16,2-7-3 15,2-2-3-15,7-8-14 0,2-3-19 16,2-6-39-16,-1 0-11 16,-5 2 3-16,3 4 18 15,-9 7 43-15,-6 4 14 16,-1 7 18-16,-8 6 12 16,-2 8 25-16,-1 0 13 15,1 0 21-15,3 0 7 16,-5-7 2-16,5-2-6 0,-6-5-23 15,-7-4-14-15,5-4-22 16,0-1-6-16,-2 3-9 16,0 0-6-16,0-18-20 15,-1-29-23-15,4 26-52 16,3 3-39-16,6 6-93 16,-1 2-61-16,5 8 178 15</inkml:trace>
  <inkml:trace contextRef="#ctx0" brushRef="#br0" timeOffset="57885.38">11109 10026 746 0,'-3'3'480'16,"3"-1"33"-16,-1 1-240 15,1-3 20-15,0 0-69 16,0 0-47-16,1 18-71 0,3 34-22 15,3-30-40-15,0-4-15 16,4-1-7-16,6-6-8 16,-2-3-2-16,1-3 0 15,-2-2 0-15,-2-6-2 16,0-1-2-16,-3-2-1 16,1-6-2-16,0 2-2 0,-4-8-28 15,0 0-42-15,0-6-136 16,-1-3-86-1,5 2 169-15</inkml:trace>
  <inkml:trace contextRef="#ctx0" brushRef="#br0" timeOffset="58291.34">11625 10077 1264 0,'6'8'545'0,"1"-5"-302"15,-4-2 4-15,-3-1-46 16,-2-2-60-16,1 1-72 16,0 0-20-16,-3-1-26 15,-14-9-3-15,-29-27-7 0,27 31-2 16,4 9-8-16,-2 5-5 16,4 9-4-16,4 4-1 15,6 2 4-15,4 0 3 16,3-2 9-16,3-2 3 15,2-7 4-15,6-1 1 16,3-8 1-16,2-1-2 16,3-3-3-16,-1-5-1 15,-1-5-5-15,-3-1-1 0,-2 1 0 16,-2-1 0-16,-6 9-2 16,1 0 3-16,-2 10 13 15,-2 6 4-15,-2 3 5 16,3 5 0-16,-2-6-17 15,2 1-4-15,2-6-94 16,-1-3-70-16,3-4-166 16,0-8-448-16,1-20 525 15</inkml:trace>
  <inkml:trace contextRef="#ctx0" brushRef="#br0" timeOffset="58469.54">11850 9921 1349 0,'16'15'611'0,"-12"10"-288"16,-2 9-32-16,2 8-57 0,-1 3-75 15,4 4-88-15,5-8-19 16,-2-11-33-16,0-4-14 16,0-15-60-16,-2-3-55 15,1-10-127-15,0-10-69 16,10-16 185-16</inkml:trace>
  <inkml:trace contextRef="#ctx0" brushRef="#br0" timeOffset="59097.55">12773 9858 1069 0,'8'-1'514'15,"5"5"-175"-15,6 10-113 16,1 7 12-16,-2 11-59 16,-4 8-43-16,-1 9-58 15,-7 0-20-15,0 4-26 16,1-6-11-16,-3-12-15 15,5-6 0-15,-2-15-3 16,-6-11-1 0,1 1-19-16,-3-4-14 0,0-1-24 15,0 0-8-15,-3-21 10 16,1-33 9-16,13 30 21 16,-1 1 7-16,5 7 9 15,1 2 4-15,3 7 6 16,1 5 6-16,0 7 19 0,-2 7 12 15,-7 2 25-15,-1 2 2 16,-7 6-4-16,-2-1-5 16,-9 2-15-16,-5-5-2 15,-1-5-10-15,3 0-6 16,-4-6-41-16,2-4-32 16,2-3-82-16,-1-2-59 0,13-5-114 15,0-2-61-15,6-6 229 16</inkml:trace>
  <inkml:trace contextRef="#ctx0" brushRef="#br0" timeOffset="59528.57">13141 10064 831 0,'6'13'486'16,"-1"4"-109"-16,-3 5-67 16,-1 2 8-16,4 1-87 15,-1-4-38-15,4-5-71 16,-1-5-31-16,2-10-52 15,2-1-19-15,2-9-16 16,2 1-3-16,1-9-5 16,0 2-3-16,1-4 1 15,-3 1 1-15,-3 9 2 0,0 4 2 16,-5 5-1-16,1 6 2 16,0 9 1-16,0 5 1 15,4 6 5 1,3 5 2-16,3 3 10 0,-1 2 8 15,0 4 20-15,-4-1 5 16,-9-4 2-16,-1-2-6 16,-2-4-12-16,-4-3-3 15,-7-6-2-15,-9-4 0 0,-9-9-7 16,-2-3-6-16,-3-10-19 16,3-5-18-16,6-8-63 15,5-3-31-15,15-6-90 16,5 0-49-16,14-3 173 15,6 2 2-15</inkml:trace>
  <inkml:trace contextRef="#ctx0" brushRef="#br0" timeOffset="59839.52">14245 9955 1502 0,'-2'3'592'15,"-4"8"-368"-15,2 4-38 0,-1 14-9 16,1 3-57-16,4 5-86 16,1-2-16-16,8-8-15 15,3-5-4-15,5-6-7 16,3-6-27-16,1-5-109 16,0-5-69-16,-8-7-247 15,-3-1 280-15</inkml:trace>
  <inkml:trace contextRef="#ctx0" brushRef="#br0" timeOffset="60004.49">14066 10040 1097 0,'-11'-3'533'16,"11"2"-221"-16,8 1-93 16,5 1-7-16,16 2-87 15,0 2-31-15,8 1-48 16,3 1-12-16,3-1-24 0,-1 0-53 15,3-6-156-15,-3-4-86 16,-6-5 155-16</inkml:trace>
  <inkml:trace contextRef="#ctx0" brushRef="#br0" timeOffset="60501.19">14459 9866 945 0,'-2'-1'457'16,"4"5"-150"-16,3 5-18 15,-2 14-30-15,3 6-35 0,-6 15-62 16,0 5-25-16,-3-4-53 16,0-3-25-16,4-18-32 15,-1-4-11-15,5-13-11 16,-3-3-1-16,0-4-9 16,-1-6-8-16,-1 5-15 15,-1 0-3-15,1-11 4 16,0-4 5-16,2-22 12 15,6 29 4-15,-1 9 4 16,8 6 2-16,1 4 11 16,-1 4 7-16,9 5 14 15,-1-6 5-15,9-3 0 16,1-5-3-16,0-7-9 0,1-3-5 16,-1-5-7-1,0-3-1-15,-10-5-3 0,-9 1 3 16,-12-1 13-16,-6 3 6 15,-12 4 5-15,0 3 2 16,-2 3-6-16,1 4-4 16,6 3-4-16,1 2-5 15,7 9-8-15,2 6-3 16,4 7 1-16,5 3-1 0,4-6-1 16,3-3-4-16,9-8-3 15,2-7-31-15,6-5-151 16,3-8-88-16,2-19 150 15</inkml:trace>
  <inkml:trace contextRef="#ctx0" brushRef="#br0" timeOffset="61493.56">15740 10234 1077 0,'4'0'438'0,"2"0"-242"15,4-3-40-15,7-3 9 16,1 1-40-16,10-8-63 0,-1-7-16 15,1-4-20-15,0-3-4 16,-15-2-2-16,2 3 2 16,-15 3 24-16,-1 2 11 15,-9 6 15-15,-8 1-1 16,-10 5-22-16,-3 3-10 16,0 6-12-16,4 2-1 15,8 7-4-15,6 3-6 0,7 7-11 16,5 6-4-16,9 8-1 15,6 5 1-15,7 5 6 16,2-3 4-16,1 5 10 16,-2-3 5-16,0 0 5 15,-1 0 2-15,-9-10-5 16,2-3 0-16,-6-7-1 16,-8-5-1-16,1-4 4 15,-10-7-2-15,-3-2-35 16,2-4-41-16,-12-7-144 15,-1-4-68-15,-8-12 151 16</inkml:trace>
  <inkml:trace contextRef="#ctx0" brushRef="#br0" timeOffset="61791.75">16159 9988 1519 0,'10'17'640'16,"-3"9"-402"-16,-2 5-3 16,-5 5-87-16,0-3-59 15,0-8-53-15,0-7-8 0,0-8-4 16,1-7 0-16,-1-2 0 16,-1-4-1-16,-1 2-6 15,1-1-1-15,-1-12-9 16,0-5-3-16,-1-37-4 15,5 28-3-15,3 1-13 16,3 0-25-16,3 6-77 16,0 5-48-16,4 9-136 15,2 2-44-15,-2 9 219 16</inkml:trace>
  <inkml:trace contextRef="#ctx0" brushRef="#br0" timeOffset="62121.65">16474 10154 837 0,'9'12'445'0,"0"1"-26"15,9-7-137-15,0-6-33 0,0-3-48 16,-3-10-89-16,-3-1-21 16,-4-9-25-16,0-1-13 15,-8 3-21-15,0-2 1 16,-9 7 6-16,-2 2 3 15,-3 5 0-15,-6 3-6 16,5 9-15-16,-3 3-8 16,6 6-7-16,6 5-3 15,0 1 0-15,4 1-1 0,3 1 2 16,6 0 1 0,4-2-1-16,6-4-3 0,6-4-2 15,3-5-3-15,4-5-20 16,2 0-39-16,1-6-144 15,1-4-77-15,-4-3 162 16</inkml:trace>
  <inkml:trace contextRef="#ctx0" brushRef="#br0" timeOffset="62839.64">16794 10126 1374 0,'49'48'602'0,"-36"-44"-337"0,-1-5 4 16,1-2-72-16,-2-6-70 16,1-6-69-16,1-1-18 15,-3-7-19-15,-3 1-5 16,-7-2-4-16,-4 6 3 16,-5 5 2-16,-2 3 0 15,-2 6-4-15,-3 4-6 0,-1 8-8 16,0 4-4-16,1 8-6 15,5 1-2-15,9 5-3 16,3-3-1 0,9-2-1-16,3-6-4 0,6-8-49 15,4-2-34-15,2-4-74 16,-2-1-30-16,5-4-49 16,6 1-12-16,3-5-8 15,5 0 10-15,-4 1 101 16,-10-1 50-16,-6-3 119 15,-6 1 66-15,-8-1 81 16,-2 0 42-16,-6 4 38 16,0-3-6-16,-5 4-33 15,-5-1-20-15,-5 2-27 16,-4 4-13-16,0 3-17 0,1 5-15 16,2 5-32-16,7 4-16 15,2 3-28-15,5-1-10 16,3 0-11-16,4-4-1 15,5-3 1-15,2-3 2 16,5-6 0-16,-2-3 0 16,4-9-9-16,-3-5-17 15,0-12-52-15,1-4-22 16,-5-10-11-16,0 0 9 16,-8-4 46-16,-3 3 24 0,-2 5 23 15,-2 7 16-15,-1 15 39 16,-2 5 14-16,0 13 28 15,-1 8 6-15,2 19-9 16,0 4-2-16,4 15-10 16,1 2-5-16,7-4-14 15,4-1-9-15,4-15-25 16,5-2-13-16,6-15-53 16,5-1-66-16,7-13-78 15,2-3 104-15</inkml:trace>
  <inkml:trace contextRef="#ctx0" brushRef="#br0" timeOffset="63503.02">17470 10081 897 0,'0'6'450'16,"5"-4"-83"-16,2 3-82 0,-2 5-17 16,-3 2-43-16,7 6-83 15,-7 1-25 1,7 2-45-16,1 0-17 0,-1-8-29 16,9-2-9-16,-1-8-12 15,2-4-2-15,0-6-7 16,-2-7-13-16,-1-7-26 15,-1-1-12-15,-3-5-3 16,-2 2 13-16,-5 6 27 16,-3 4 16-16,0 8 11 15,-2 5 1-15,0 4-5 16,0-2-2-16,0 6 5 16,4 22 7-16,9 40 20 15,-4-23 10-15,4 3 10 16,2 6 4-16,1-2-2 15,1 1-4-15,-4-7-4 16,-4-9-6-16,-6-12-2 0,-6-6 1 16,-11-7 0-16,-6-4-1 15,-9-3-8-15,-7-3-5 16,-4-6-11-16,-2-4-6 16,2-8-32-16,3-2-30 15,6-3-80-15,7 3-53 16,21 1-95-16,14 1-57 15,21-2 215-15</inkml:trace>
  <inkml:trace contextRef="#ctx0" brushRef="#br0" timeOffset="64066.51">18713 10045 824 0,'0'-2'438'16,"7"-10"-57"-16,-3 0-60 16,0-24-42-16,-17 27-52 0,-4 6-92 15,-4 2-33 1,-4 3-42-16,1 6-14 0,3 3-22 15,7 1-9-15,7 7-14 16,7 0-4-16,11 3-7 16,2 1 0-16,11 0 5 15,3 0 4-15,2-1 7 16,4-1 5-16,-5-5 7 16,-3-6 3-16,-7-2 5 15,-6-4 4-15,-12 2 16 16,-9 1 1-16,-12-1-1 15,-6 0-6-15,2-2-22 16,1-1-9-16,4-2-58 16,4 0-37-16,7-1-100 15,5-4-58-15,8-7-118 16,6-5-97-16,12-7 296 0</inkml:trace>
  <inkml:trace contextRef="#ctx0" brushRef="#br0" timeOffset="64345.56">18930 10063 983 0,'6'10'483'16,"-3"3"-153"-16,1 7-13 16,-4 5-57-16,1 0-40 15,0-3-79-15,5-1-35 0,5-10-56 16,3-3-20-16,7-8-18 16,3-7-2-16,4-4-4 15,-1-7 0-15,-7-1-1 16,-5 0 2-16,-12 1 8 15,-6 0 6-15,-12 4 5 16,-7 0 0-16,-12 2-11 16,1 3-8-16,4 5-14 15,1 4-13-15,18 4-45 16,-1 0-37-16,8 5-108 16,1 0-73-16,17 1 176 15</inkml:trace>
  <inkml:trace contextRef="#ctx0" brushRef="#br0" timeOffset="64571.77">19262 9833 1138 0,'4'-2'509'15,"-6"23"-155"-15,-5 8-165 16,0 16-46-16,-1 8-13 15,4 4-64-15,4-1-14 0,5-7-24 16,5-6-13-16,6-18-17 16,8-1-30-16,2-13-82 15,0-2-52-15,-3-8-173 16,-1-6 208-16</inkml:trace>
  <inkml:trace contextRef="#ctx0" brushRef="#br0" timeOffset="64881.36">19461 10105 1167 0,'-9'18'527'0,"12"4"-208"15,0 0-46-15,0 0-23 16,4-12-53 0,0 1-96-16,5 1-31 0,4-7-39 15,4-6-15-15,-2-9-33 16,2-3-19-16,3-2-22 15,-2-1-2-15,-5-3 23 0,-4-1 18 16,-7 9 24-16,-3 3 8 16,0 5 9-16,-2 4 1 15,0 6 7-15,0-7 1 16,0 2 7-16,1 19 4 16,9 30 3-16,-4-31-3 15,5 0-16-15,0-8-10 16,4-4-53-16,2-1-73 15,0-13-112-15,5-5 130 0</inkml:trace>
  <inkml:trace contextRef="#ctx0" brushRef="#br0" timeOffset="65068.94">19907 9915 1179 0,'5'17'564'0,"-6"23"-104"15,-7 5-194-15,2 10-36 16,-1-3-51-16,6-6-114 16,3-3-21-16,7-14-25 15,2-7-16-15,1-10-77 16,-1-8-49-16,5-12-113 0,3-2-85 16,-8-11 206-16</inkml:trace>
  <inkml:trace contextRef="#ctx0" brushRef="#br0" timeOffset="65249.65">19703 9991 1460 0,'6'4'615'16,"10"5"-379"-16,5 2 15 0,7 1-81 16,6-2-56-16,-1-2-67 15,0-4-18-15,2-1-59 16,-8-3-61-16,10 0-164 15,1-3-103-15,-2 1 213 16</inkml:trace>
  <inkml:trace contextRef="#ctx0" brushRef="#br0" timeOffset="65397.3">20150 10098 1053 0,'-3'14'504'0,"2"1"-186"15,0 2-14-15,1 6-65 16,1-4-32-16,2-3-76 15,-1-5-38-15,1-9-93 16,1 2-80-16,5-13-167 16,2-6 155-16</inkml:trace>
  <inkml:trace contextRef="#ctx0" brushRef="#br0" timeOffset="66051.38">20170 9924 883 0,'8'4'509'0,"1"3"-108"16,7 3-163-16,2 1-10 16,4-1-98-16,5-2-31 0,4 1-20 15,2 0-10-15,-4 5-21 16,-4 4-8-16,-14 3-6 16,-2 5 1-16,-3 3-2 15,-8 1 2-15,8-1-5 16,-3-4-6-16,2-9-4 15,5-2-7-15,-2-5-10 16,2-6-2-16,2-3-17 16,1-4-20-16,1-13-38 15,-3 3-11-15,-6-8 0 16,-7 4 11-16,-12 1 36 16,-5 1 10-16,-8 4 19 15,-1 1 7-15,3 4 14 16,3 4 6-16,9 3 14 15,4-1 3-15,12 3-6 16,3-1-3-16,6 0-9 16,9 3-1-16,-4-4 1 0,10 1-1 15,1 1 6-15,-1-2 6 16,9 3 6-16,2-1 0 16,2 2-6-16,2 0-6 15,-5 5-9-15,-4-3-3 16,-9 3-5-16,-6-1-1 15,-7-4 1-15,-3 4-3 0,-4-4-22 16,-2-3-17-16,0-4-20 16,-2 2 1-16,0 0 22 15,0 0 18-15,3-10 17 16,1-2 5-16,19-19 13 16,-14 31 8-16,-3 3 26 15,-6 2 10-15,1 13 13 16,2-1-12-16,4 9 17 15,4-2-10-15,0-6-21 16,-3-1 0-16,5-5-43 16,2-1-23-16,-4-1-83 15,1-2-49-15,-1-4-114 16,-4-1 62-16,18-3 117 16</inkml:trace>
  <inkml:trace contextRef="#ctx0" brushRef="#br0" timeOffset="67136.73">22523 9847 965 0,'-1'-32'468'16,"7"26"-175"-16,-1 1-10 0,-1 0-39 15,-4 5-43-15,-5-2-58 16,4 2-28-16,0 0-54 16,-11 0-18-16,-10 3-23 15,-25 5-7-15,28-2-8 16,2-4 0-16,5 1-1 15,1-2-1 1,1 0-1-16,-5 1 0 0,3 2 1 16,2-2 0-16,4-1 1 15,5 3-1-15,3 2 1 16,-1-1 2-16,7 11 2 16,-4 0 3-16,1 9 6 15,-3 5 2-15,-1 4 3 16,-1-1-1-16,1-1-5 15,5 2-3-15,-1-6-3 16,3-1 2-16,0-4 2 0,-6-5 4 16,3-3 4-16,5 0 0 15,-10-7 4-15,11 3 0 16,-6-5 2-16,2-6 0 16,13 4 1-16,-8-4-1 15,11 1-8-15,-4 2-1 16,-1-3-9-16,2 0 0 0,-12 0-75 15,-2-1-68-15,-1 0-168 16,1 1-539-16,8-6 576 16</inkml:trace>
  <inkml:trace contextRef="#ctx0" brushRef="#br0" timeOffset="67624.62">22992 9863 1350 0,'-1'-1'579'0,"2"-3"-330"15,3 3 14-15,-4 0-74 16,-1 0-32-16,0 0-46 15,0 0-20-15,0 0-31 16,-6-2-12-16,-10-1-22 16,-30 3-5-16,32 13-12 15,1-2-4 1,1 0-3-16,-5 9-2 0,1 4-4 16,10-3 0-16,13-3 2 0,2-1 1 15,7 2 3-15,2-2 3 16,2-1 3-16,3 0 1 15,3-3 5-15,-7-2 2 16,3 1 12-16,-1-1 5 16,-6 0 6-16,1-1 3 15,-13-2 3-15,-4-2 3 16,-15 1-4-16,-3-2-3 16,-4 0-18-16,4 2-10 0,5-3-34 15,6 1-34-15,7 0-92 16,-3-5-52-16,6-2-94 15,-1 2-47-15,0 0 220 16</inkml:trace>
  <inkml:trace contextRef="#ctx0" brushRef="#br0" timeOffset="67804.86">23226 10152 1201 0,'11'12'565'0,"-1"0"-229"15,-2-3-22-15,-5 5-82 16,0-1-53-16,-3 0-81 16,-1-1-34-16,0-2-67 0,-2-2-62 15,1-8-141 1,0-5-86-16,2-10 165 0</inkml:trace>
  <inkml:trace contextRef="#ctx0" brushRef="#br0" timeOffset="67970.92">23162 9941 1365 0,'10'-4'618'15,"3"2"-285"-15,2-2-21 0,-4 4-93 16,1 2-60-16,-4 1-88 16,-3 3-39-16,2 1-157 15,0 4-108-15,4 3 139 16</inkml:trace>
  <inkml:trace contextRef="#ctx0" brushRef="#br0" timeOffset="68409.5">23492 10279 855 0,'-26'-11'500'16,"23"10"70"-16,-2-2-305 15,7 3-39-15,-2-2-35 16,0 1-72-16,0 0-21 16,3 0-21-16,12-1-6 15,36 3-13-15,-34 2-12 16,-1 4-18-16,-2 1-8 15,-8 4-12-15,-1 3 0 16,-9 4 0-16,-2 2 0 16,-7 1 1-16,-2-1-1 0,3-2 0 15,1-5-1-15,6-6 1 16,-1-2 1-16,3-3-2 16,1-3 0-16,5 0 0 15,-3 0 0-15,0-1 3 16,14 0 1-16,11-3 2 15,25-6-1-15,-30 5-4 16,-3 1 3-16,-7-1-122 16,-3 0-95-16,1 4 127 15</inkml:trace>
  <inkml:trace contextRef="#ctx0" brushRef="#br0" timeOffset="68919.03">24135 10291 1098 0,'0'-2'539'0,"0"-1"-177"16,0 2-16-16,0 0-67 0,0 0-45 15,0 0-79-15,-1 0-37 16,0 0-53-16,-14 3-22 15,-38 11-29-15,29-6-5 16,9-2-43-16,3-5-37 16,7 0-108-16,3-1-69 15,6 0-120-15,-4 0 215 16</inkml:trace>
  <inkml:trace contextRef="#ctx0" brushRef="#br0" timeOffset="70488.2">24608 9922 772 0,'-3'-36'456'0,"3"24"-112"0,-5-5-47 16,0 0-28-16,-6-6-78 15,-4 2-25-15,-4 3-48 16,-2 0-19-16,0 9-28 16,3 5-15-16,3 4-22 15,-3 1-7-15,9 10-14 16,3 4-5-16,5 12-8 15,2 13 0-15,2 17 0 16,4 9 2-16,-4 7 2 16,3 1 1-16,5-5 7 15,-1-7 1-15,2-7 0 16,0-3 0-16,-3-14-2 16,-2-2-3-16,-5-17-30 15,-2-6-49-15,-5-13-132 16,-4-8-95-16,2-15 177 15</inkml:trace>
  <inkml:trace contextRef="#ctx0" brushRef="#br0" timeOffset="70652.63">24327 10011 979 0,'25'5'479'15,"-6"-2"-128"-15,-1 2-44 16,7 0-42-16,-4-2-51 15,3-3-97-15,9 0-39 16,-4 0-81-16,9 3-71 0,0 1-184 16,-2 3-102-16,2-3 208 15</inkml:trace>
  <inkml:trace contextRef="#ctx0" brushRef="#br0" timeOffset="71074.97">24810 10283 1276 0,'35'-7'577'0,"-31"9"-267"15,-1 2-12-15,1 4-86 16,-6-1-39-16,4 5-68 16,1 3-29-16,-3-3-39 15,3 0-13-15,-1-5-100 16,1-2-81-16,-2-5-172 16,2-5-159-16,-4 4 307 15</inkml:trace>
  <inkml:trace contextRef="#ctx0" brushRef="#br0" timeOffset="71276.17">24758 10085 1062 0,'12'7'539'0,"-2"-5"-125"16,-5-2-72-16,8 4-70 15,1-1-61-15,-2 0-109 16,-1 1-34-16,5 0-100 0,-8-1-92 15,3 0-160-15,5 1 166 16</inkml:trace>
  <inkml:trace contextRef="#ctx0" brushRef="#br0" timeOffset="71682.45">25002 10368 1017 0,'-7'-3'539'16,"4"2"-146"-16,3-2-155 15,-3-3-11-15,3 5-86 16,0 0-29-16,0 0-47 15,5 0-12-15,15 0-12 0,28 5-9 16,-28 6-11 0,-3-1-4-16,-5 3-11 15,-5 2-1-15,-7 5-1 0,-3-1 1 16,-5 5 3-16,1-1 0 16,-2-4 1-16,2-4 1 15,2-5 1-15,2-3 0 16,0-4 4-16,2 1 1 15,1-3 1-15,0-1 0 16,0 1-2-16,0-1-3 16,17 0-3-16,33-2-2 15,-24 1-5-15,0 0-30 0,-3 0-143 16,-3-1-90-16,-1-5 146 16</inkml:trace>
  <inkml:trace contextRef="#ctx0" brushRef="#br0" timeOffset="72958.69">25379 9887 1006 0,'-9'-3'491'0,"7"3"-213"0,3 0-45 15,-6 0-26-15,5 0-52 16,0-2-21-16,-2 1-41 15,1 0-15-15,1 0-24 16,0 0-11-16,0 0-14 16,0 0-6-16,5-1-11 15,1 1-2-15,4 0-3 16,-3-1-2-16,0 2 0 16,0 0 0-16,-5 0-1 15,6 0 1-15,-5 0 1 16,-2 0-1-16,5 0-1 15,-6 0 0-15,0 0-1 16,4 2 0-16,-4-2 1 16,0 0 0-16,0 0 2 15,0 0 0-15,0 0 4 0,1 0 1 16,4 3 0-16,-5-3 0 16,0 0-1-16,2 3-3 15,1 3 0-15,3 3-1 16,-3 1-1-16,8 29 0 15,-10-26-1-15,1-1 0 16,5 4 1-16,-1 0 0 16,-3 0 0-16,3 1 0 0,-3-3 1 15,-3-3 0-15,5-2 0 16,-4-3 1-16,0-3 3 16,0 2-1-16,-1-5 4 15,0 0-1-15,0 0-2 16,0 0 0-16,-1 0-4 15,0 0-1-15,1 0-2 16,0 0 1-16,0 0-2 16,0 1-1-16,1 7 0 15,0 1 0-15,0 2 1 16,10 31 0-16,-7-29 1 16,3 1-1-16,1 4 2 15,-3-1 1-15,-3 0 1 16,-2-1 3-16,-3-6 3 15,-3-1 0-15,2 0 3 16,0 0-2-16,-2-1-2 0,0-3 0 16,1-1-12-1,0 0-19-15,-4-5-67 0,-1 2-45 16,-1-2-135-16,-3-2-24 16,0 8 177-16</inkml:trace>
  <inkml:trace contextRef="#ctx0" brushRef="#br1" timeOffset="83598.74">12910 7839 433 0,'4'-3'328'16,"0"2"-6"-16,-4 0-52 15,0 0-24-15,-1 1-60 16,0 0-20-16,-1 0-32 15,1 0-19-15,0 0-34 16,-7 12-16-16,0 11-26 16,-39 28-9-16,31-20-17 15,-1-5-6-15,8-1-5 16,6 0-1-16,-3-13-2 16,3-4-15-16,2-3-83 15,-3-3-84-15,-2-4 110 16</inkml:trace>
  <inkml:trace contextRef="#ctx0" brushRef="#br1" timeOffset="83841.98">12676 7920 914 0,'4'7'431'0,"3"1"-201"16,-2 5 10-16,3 4-80 15,1 2-40-15,0 4-46 0,2-1-12 16,3-4-21-16,-1-1-9 16,3-8-9-16,3-5-6 15,3-4-4-15,5-1-1 16,-1-8-1-16,-4-1-4 16,3 0-3-16,-4 2-4 15,0 4-52-15,2 4-86 16,-1 7 90-16</inkml:trace>
  <inkml:trace contextRef="#ctx0" brushRef="#br1" timeOffset="88378.7">13239 7280 450 0,'5'1'359'16,"1"3"24"-16,-2-1-117 15,-2-2-11-15,1 0-85 16,-3-1-28-16,0 0-34 16,0 0-18-16,0-1-28 15,0 0-13-15,-1-1-21 16,-3 1-8-16,-16 0-9 16,-28 5-2-16,32 0-4 15,0 1-1-15,5-1-2 16,4-2 0-16,1 0-1 15,3 2 0-15,3-2-1 16,-1-2-1-16,1 0 1 16,0 0 2-16,0 0 6 0,0 0 2 15,0 0 7-15,1 4 5 16,2 6 4-16,2 5 2 16,3 34-5-16,-11-24-5 15,-1 5-9-15,-3-1-4 16,3-1-3-16,0 2 0 15,0-4 0-15,2 0 1 16,1-1 0-16,-1-4-1 16,2-4-4-16,4-3-2 0,2-4-2 15,4-2 2-15,5-2 4 16,1-1 5-16,3-1 7 16,0-3 2-16,-1-1 4 15,-3 0 0-15,-4-1-4 16,-2 1 0-16,-7 0-14 15,-2-1-53-15,-2 0-155 16,1-1 139-16</inkml:trace>
  <inkml:trace contextRef="#ctx0" brushRef="#br1" timeOffset="89820.38">13650 7335 572 0,'2'27'337'0,"1"-28"-42"16,1 0-3-16,-1-2-55 15,-3 1-27-15,0 1-45 16,0 0-19-16,0 0-40 0,0 0-16 16,-1-3-23-16,-3-4-14 15,-7 0-21-15,-41-22-9 16,27 28-12-16,1 3-4 16,2 4-6-16,6 2-2 15,4 1-7-15,4 2-3 16,5 5-5-16,3-3-1 0,4 4 3 15,-4-3 4 1,14 4 8-16,-3 0 2 16,6-3 5-16,8 4 3 0,-4-3 6 15,4-2 3-15,-2 2 9 16,-3-1 3-16,-5-1 5 16,-4-2 6-16,-6-3 9 15,-1-4 9-15,-10-2 12 16,0 1-1-16,-7 2-13 15,-5-2-13-15,-4-1-23 16,0 0-7-16,0 1-12 16,4-2-8-16,6-1-80 15,2 0-46-15,9-2-101 16,1 0-66-16,10 0-105 16,7 2 246-16</inkml:trace>
  <inkml:trace contextRef="#ctx0" brushRef="#br1" timeOffset="90433.89">13841 7546 1017 0,'13'-8'479'16,"-12"7"-157"-16,-1-2-67 15,0 1-19-15,-1 1-47 0,0 0-71 16,0-1-20-16,0 1-31 15,0 0-15-15,-1 0-19 16,2 0-5-16,0 0-8 16,0 0 2-16,0 0 3 15,0 0 2-15,0 0-3 16,-1 0-2-16,0-1-9 16,0 1-4-16,0 0-3 15,0 0-2-15,0 0 0 16,0 0-1-16,0 0 0 15,0 0 0-15,-1 0-1 16,1 0 0-16,0-1-1 16,0 1 0-16,0 0-1 15,0 0 0-15,0 0-2 16,0 0 1-16,0 0-2 0,0 0 1 16,0 0 2-16,-1 0 0 15,1 0 1-15,0-1 1 16,0 1 1-16,0 0 0 15,0 0-2-15,0 0 0 16,0 0-1-16,0 0 0 16,0 0-2-16,-1 0-5 15,1 1-3-15,1 0 1 16,0 0 4-16,1 4 5 16,-1-2 8-16,9 27 0 15,10 45 1-15,-9-28 0 16,0 3 0-16,-10-22 1 0,0-3 4 15,-5-2 1-15,-8-7 4 16,0-1 0-16,-7-7-4 16,4-3-4-16,-2-4-53 15,1-5-57-15,3-7-147 16,-1-4-82-16,4-12 196 16</inkml:trace>
  <inkml:trace contextRef="#ctx0" brushRef="#br1" timeOffset="90614.89">13753 7337 764 0,'10'3'434'0,"-2"-4"-19"0,0 1-131 16,2 3-67-16,-2 3-68 15,0 3-102-15,-2-2-21 16,3 2-93-16,0 3-101 15,-3-1 107-15</inkml:trace>
  <inkml:trace contextRef="#ctx0" brushRef="#br1" timeOffset="91619.43">14053 7629 983 0,'-49'3'506'0,"46"-4"-203"16,-3-2-92-16,5 2-35 16,1 0-90-16,0 0-21 15,0 0-13-15,0 0-1 16,0 0 1-16,6-1 1 16,4 0 2-16,-1 1-2 15,0 0-5-15,27 0-2 16,-28 3-5-16,-1 3-4 0,0-1-6 15,-2 0-4-15,-5-2-3 16,0 2 1-16,-1-4 1 16,0 0 1-16,0 0-4 15,0 0-4-15,0 0-7 16,0 0-1-16,0 0-5 16,0 0 1-16,-5 0-2 15,4 0 0-15,-2 0 1 16,0 0 0-16,3 0 1 15,0 0 0-15,0-1-2 16,0 1 0-16,0 0-2 16,0 0-1-16,0 0-1 15,0 0-1-15,0 0 0 16,-1 0-1-16,1 0 1 16,0 0 0-16,0 0 1 0,0 0 1 15,0 0 0-15,1 0 0 16,0 0-1-16,0 0 1 15,0 0-1-15,0 0-1 16,0 0 2-16,0 0-1 16,0 0 1-16,0 0-1 15,0 0 0-15,0 0 1 16,0 0-1-16,0 0 1 16,0 0 0-16,0 0 1 0,0 0-1 15,0 0 0-15,0 0-1 16,0 0-1-16,0 0 0 15,1 0 0-15,3 3 0 16,0 0 0-16,-2 5 0 16,3 1 1-16,-1-1 1 15,-3 1 3-15,-3 27 2 16,-12-28 1-16,4-1 0 16,-6-2 0-16,9-3-3 15,-4-2-2-15,1-1-1 16,6 1-1-16,1 1-3 15,1-1-5-15,2 0-3 16,0 0-1-16,0-1 2 16,0 0 4-16,16 0 3 15,31-3 2-15,-28 1 4 16,-5 3 3-16,-6 0 4 0,-1 0 0 16,-4 3-2-16,-1-3-4 15,-2 0-5-15,0-2-36 16,0 2-104-16,0 0-68 15,0 0-160-15,0 0 217 16</inkml:trace>
  <inkml:trace contextRef="#ctx0" brushRef="#br1" timeOffset="92293.31">14375 7628 722 0,'6'-3'436'16,"-4"1"-114"-16,-2 1-35 16,2-2-39-16,-2 2-62 15,0 0-11-15,0 0-24 16,0 0-14-16,2 0-38 0,-2 0-21 15,0 1-41 1,-1 0-16-16,-4 7-17 0,-11 5-23 16,-1 3-107-1,8-9-63-15,0 2-70 0,4-10 133 16</inkml:trace>
  <inkml:trace contextRef="#ctx0" brushRef="#br1" timeOffset="92915.39">14900 7260 930 0,'-7'-10'528'16,"-6"-1"-135"-16,-7 0-131 15,-5 2-20-15,-6 4-102 16,3 4-28-16,3 3-35 16,4 4-17-16,8 6-27 15,1 1-13-15,8 8-15 16,2 11-3-16,3 6 0 16,3 8 0-16,2 11 1 15,0-5-2-15,5 4-1 16,-2-4 0-16,5-9 0 15,-1-1 1-15,-5-12 0 16,2-3 2-16,-5-12-70 0,-3-6-54 16,-4-9-165-1,-4-7 167-15</inkml:trace>
  <inkml:trace contextRef="#ctx0" brushRef="#br1" timeOffset="93091.97">14605 7489 873 0,'-7'-8'464'16,"11"6"-35"-16,0 0-146 0,6 2-42 16,4 0-42-16,5 0-86 15,1 0-24-15,6 0-40 16,-1 0-13-16,2 0-19 16,3-1-13-16,-2-1-146 15,3 3-95-15,0 4 139 16</inkml:trace>
  <inkml:trace contextRef="#ctx0" brushRef="#br1" timeOffset="93383.33">15067 7526 1125 0,'-13'-10'547'0,"12"12"-107"0,1 4-180 16,2 4-58-16,3 6-31 16,3 7-85-16,1 4-19 15,-3-1-1-15,0 2-20 16,-2 0-6-16,0-1 2 16,-1-2 0-16,-3-4 2 0,-4-4-2 15,-3-5-3 1,-7-7-7-16,1-1-20 0,-5-7-117 15,-2-7-76-15,1-12-179 16,1-9 205-16</inkml:trace>
  <inkml:trace contextRef="#ctx0" brushRef="#br1" timeOffset="93537.33">15019 7337 1131 0,'4'1'535'0,"3"-5"-238"16,4 1-61-16,-5 1-101 16,0 1-66-16,1 3-99 15,-1-1-93-15,6 9 81 16</inkml:trace>
  <inkml:trace contextRef="#ctx0" brushRef="#br1" timeOffset="93986.02">15251 7602 683 0,'0'-5'418'0,"-1"5"60"15,1 0-230-15,0 0-50 16,0 0-32-16,0 0-58 16,0 0-8-16,12 0-15 15,4 2-10-15,29 5-20 16,-25-1-9-16,-5 1-17 16,-8 1-8-16,-1 3-7 15,-3 0-1-15,-4 1 3 16,-3-2 4-16,-2-1 4 15,-5-1 0-15,2-1 9 16,4-2 8-16,-4 0 12 16,3-3 2-16,1-2-10 15,4 2-12-15,1-2-19 0,0 0-6 16,0 0-7-16,2-1 0 16,18-1 0-16,31-4-1 15,-35 2 2-15,2 1-43 16,-10-1-136-16,-1 2-97 15,14-2 150-15</inkml:trace>
  <inkml:trace contextRef="#ctx0" brushRef="#br1" timeOffset="94589.18">15507 7214 1482 0,'-16'2'622'0,"8"-2"-347"16,5 0-66-16,0 0-33 15,3-1-67-15,0 1-71 16,0 0-11-16,0 0-12 16,13 0-3-16,1-1-3 0,31 1-2 15,-29 0-2-15,1 2 0 16,-2 2-1-16,-2 0 1 16,-6 2 3-16,-4 0 4 15,-3 4 9-15,-2-1 2 16,0 5-1-16,-1 1-4 15,3 2-10-15,2 4-2 16,0-2-4-16,0 2 1 0,1 1 0 16,2 1 0-16,2-2 0 15,0 0 1-15,0 2 0 16,0-2 2-16,0 7 7 16,0-2 1-16,-2 0 5 15,-2-3 0-15,-1-3 0 16,-2-4 6-16,-3-5 8 15,-4-2 2-15,-4-3-3 16,-1-3-5-16,-3-1-17 16,-1-2-26-16,0 0-93 15,4-1-65-15,6-1-159 16,0 1-314-16,15-3 435 16</inkml:trace>
  <inkml:trace contextRef="#ctx0" brushRef="#br0" timeOffset="122128.16">9022 11679 667 0,'0'6'345'15,"-1"0"-89"-15,-5-4-2 16,4 2-56-16,0-2-31 16,2-2-48-16,0 0-15 15,0 0-22-15,7 1-11 16,4-1-22-16,6-1-11 16,30-16-14-16,-27 3-4 15,2-7-6-15,-6-2 0 0,-5-2 4 16,-5-1 2-16,-7 3 5 15,-7-2 1 1,-9 2-2-16,-1 2-2 0,-6 4-7 16,-4 3-4-16,4 9-8 15,1 5-5-15,1 6-6 16,3 8-3-16,7 3-4 16,-3 1-2-16,10 9 0 15,4 1 4-15,1 11 8 16,14 6 4-16,4 8 4 15,4 5 0-15,3 0 1 16,-3 0 3-16,1-4 5 16,1-4 1-16,-8-9 3 15,1-6 2-15,-10-11 2 16,-2-6 4-16,-8-9 6 16,-4 1 2-16,-6-11-3 0,-6 1-17 15,3-4-67-15,-3-7-46 16,0 0-126-16,4-7-82 15,-7-12 195-15</inkml:trace>
  <inkml:trace contextRef="#ctx0" brushRef="#br0" timeOffset="122451.11">9232 11511 1095 0,'15'9'478'0,"-2"-1"-226"16,-1 1-20-16,-1 6-53 16,-3 6-48-16,1 3-82 15,0 2-22-15,-3 1-15 16,0-5-3-16,-2-5 2 16,-4-4 2-16,-2-6 11 15,-3-3 7-15,-4-4 3 16,0 0-2-16,-2-8-18 15,0-1-9-15,4-8-13 16,2-4-5-16,5-3-2 16,4-1 0-16,5-4 2 0,6 0 1 15,2 5-31-15,2 1-43 16,-2 10-134-16,0 1-151 16,-5 7 232-16</inkml:trace>
  <inkml:trace contextRef="#ctx0" brushRef="#br0" timeOffset="122774.75">9451 11679 705 0,'10'0'413'0,"0"0"-127"0,7-4-32 16,-1-7-49-16,4-7-97 15,3-1-33-15,-4-4-29 16,2-3-5-16,-8 7-6 15,-6-2-4-15,-7 3 6 16,-5 5 5-16,-7 2 4 16,-2 5-1-16,-2 1-5 15,-2 8-5-15,-2 5-11 16,9 3-4-16,2 10-11 16,3 0-3-16,15 2 0 15,-6 0 1-15,8-2 5 16,1-5 0-16,1-3-4 15,4-4-3-15,6-1-21 0,3-2-50 16,4-5-157-16,0 2-274 16,-2 3 315-16</inkml:trace>
  <inkml:trace contextRef="#ctx0" brushRef="#br0" timeOffset="123087.49">9730 11685 846 0,'0'-1'412'0,"3"-1"-99"16,4 0-85-16,5-2-15 16,3-4-55-16,33-24-86 15,-31 14-26-15,1 0-26 16,-5 1-3-16,-9 3 3 16,-1 0 2-16,-9 5 2 15,-2 3 0-15,-8 3-4 16,0 3-3-16,-1 4-6 15,0 1-2-15,2 7-2 16,4 0-1-16,4 5-3 16,3-1-2-16,7-1-5 15,1 1-3-15,6-3-4 16,2-2 1-16,11-3-69 16,1-4-49-16,11 1-124 0,2-1-94 15,0-2 220-15</inkml:trace>
  <inkml:trace contextRef="#ctx0" brushRef="#br0" timeOffset="123480.63">10115 11607 565 0,'3'-16'377'0,"-3"-6"-32"15,-7 3-77-15,0 4-35 16,-5 3-55-16,1 4-24 16,0 8-40-16,-3 2-18 0,-2 4-25 15,6 9-11-15,-3 4-25 16,8 0-9-16,0 5-15 15,1-5-4-15,8 0-7 16,2-7 0-16,10-4-1 16,-2 0 1-16,-2-12 3 15,-1-1 1-15,-2-6-2 16,2-6-3-16,-1-7-17 16,0-5-3-16,-5-5 0 15,0-1 5-15,-5 1 16 16,0 0 2-16,-2 8 7 15,-2 6 2-15,-1 9 14 16,1 7 4-16,-4 10 5 16,2 7 3-16,2 14 4 15,3 13 4-15,5 7 9 16,4 1 0-16,5-8-16 0,4-6-9 16,3-9-18-16,4-5-9 15,4-8-76-15,0-7-68 16,1-9-223-16,-4-2 222 15</inkml:trace>
  <inkml:trace contextRef="#ctx0" brushRef="#br0" timeOffset="123943.57">10351 11509 1319 0,'9'14'588'0,"-11"-3"-236"16,-1 0-98-16,-3 5-43 15,0 3-60-15,6-1-93 16,7 6-25-16,6-5-25 16,3-4-4-16,9-4-7 15,-4-6-1-15,-1-5-3 16,-1-5-3-16,-4-6-16 16,0 0-10-16,-2-4-3 15,-3 0 3-15,-5-2 21 16,1 7 12-16,-6-4 7 15,0 3 2-15,-2 8 0 16,-3-2-2-16,6 14-2 0,2 3 1 16,3 11 8-16,6 5 5 15,-6 6 8-15,5 5 1 16,4 5-7-16,-1 2-3 16,8-1-3-16,-5-3 0 15,-2-5 7-15,-6-5 4 16,-9-5 10-16,-4-3 4 15,-14-5 4-15,-6-5 2 0,-6-5-6 16,8-5-5 0,1-1-13-16,-14-3-7 0,-10-7-42 15,10-7-35-15,7-12-95 16,0-4-57-16,22 2-125 16,6 1 204-16</inkml:trace>
  <inkml:trace contextRef="#ctx0" brushRef="#br0" timeOffset="124484.37">11268 11635 1284 0,'0'-14'509'16,"-2"-1"-281"-16,-2-5-57 16,-5 0 7-16,0 2-37 15,-7-3-68-15,0 6-19 0,-6 3-14 16,-1 2-6-16,-2 10-19 15,2 4-8-15,-1 10-10 16,2 6-3-16,6 10-2 16,2-4 2-16,13-1 6 15,4 0 5-15,3-8 4 16,3-4 2-16,4-9 0 16,0-4-1-16,7-2-2 15,-2-5 1-15,1 0 0 16,-3-6-1-16,0-2 1 15,-3 5 0-15,-2-1 12 16,-2 3 10-16,-1 4 13 16,1 2 5-16,-1 7-1 15,-2-1-9-15,3 9-11 16,0 0-6-16,2 3-14 16,3 2-4-16,-2-9-15 15,0-2-45-15,0-4-112 16,1-3-61-16,-4-8-198 0,0-3 261 15</inkml:trace>
  <inkml:trace contextRef="#ctx0" brushRef="#br0" timeOffset="124679.35">11399 11367 1225 0,'8'0'555'0,"-2"6"-247"15,-5 6-16-15,-2 11-59 16,0 7-50-16,-2 13-76 15,3 1-29-15,0-3-37 16,8 0-14-16,0-10-20 16,-2-5-3-16,9-5-110 15,-7-6-81-15,6-6-219 16,7 0 232-16</inkml:trace>
  <inkml:trace contextRef="#ctx0" brushRef="#br0" timeOffset="125078.01">11579 11666 1144 0,'2'0'580'15,"6"-2"-228"-15,-1-1-96 0,3 0-28 16,2-9-120-16,-1-2-42 16,0-4-44-16,-4-3-1 15,-7-1 0-15,-4 2 0 16,-7 5 4-16,-4-3-2 15,-3 9-4-15,-1 3-2 16,2 4-11-16,6 7-6 16,3 6-8-16,3 4-1 0,4 10 7 15,-5 2 5-15,9 13 15 16,0 9 7-16,8 6 9 16,8 1 6-16,4-4 8 15,3-7-2-15,-2-6-5 16,-2-5-7-16,-9-6-9 15,-4-3-1-15,-9-10 5 16,-3-3 2-16,-11-8 1 16,-3-3-17-16,-7-8-72 15,-2-6-36-15,1-6-99 16,0-4-53-16,8-5-94 16,4-3-156-16,15-2 324 15</inkml:trace>
  <inkml:trace contextRef="#ctx0" brushRef="#br0" timeOffset="125417.97">11809 11545 1060 0,'17'4'509'16,"-12"-2"-115"-16,-1 8-100 16,-5 2-18-16,-1 3-41 15,-1 4-94-15,0-3-35 16,4 1-47-16,-1-2-16 0,6-5-23 15,5-1-8-15,1-6-10 16,4-2-2-16,-4-6-1 16,-5-2 0-1,0 2 0-15,1-11 1 0,-4-6-6 16,-5 7-4-16,-12-1-5 16,-2 1-5-16,-5 6-3 15,0-1-1-15,0 7-16 16,2 2-16-16,2 1-46 15,5 5-25-15,5-1-47 16,3 1-26-16,4 1-70 16,3-2-52-16,4 0-183 15,1-4 308-15</inkml:trace>
  <inkml:trace contextRef="#ctx0" brushRef="#br0" timeOffset="125902.48">11976 11617 1068 0,'0'0'176'0,"10"6"28"0,4 4 151 16,-1 1-56-16,3 3-48 16,-10-2-74-16,1-2-32 15,-2-1-39-15,1-2-19 16,-3-2-30-16,-3-2-5 16,-2-5-9-16,1 1-3 0,0 0-10 15,-3-8-12-15,-2-8-19 16,-10-31-6-16,21 32-3 15,0-3 0-15,2 3-2 16,3 6-1-16,-1-1-7 16,5 10-9-16,1 1-31 15,2 4-25-15,-3 5-60 16,-2 0-25-16,1 7-36 16,-1 1-16-16,1 1-56 15,2-1-18-15,0-5 63 16,-2-4 45-16,-3-7 69 15,-3-2-21-15,-4-4-76 16,-2-2 1-16,-1 0 84 16,0 2 113-16,0-3 168 15,0-1 49-15,0 3 98 16,0 1 16-16,0 5 19 0,0 1-10 16,-1-1-53-16,1 0-24 15,0 0-49-15,-2 0-20 16,1 0-48-16,1 0-29 15,-1 0-48-15,0 0-21 16,0 5-90-16,0-2-83 16,1-3-178-16,0 0 188 15</inkml:trace>
  <inkml:trace contextRef="#ctx0" brushRef="#br0" timeOffset="126055.71">12121 11399 1257 0,'-4'3'594'16,"3"0"-244"-16,2 2-148 16,-1-5-13-16,0 0-102 15,0 0-50-15,8 3-100 16,11 8-87-16,32 25 94 16</inkml:trace>
  <inkml:trace contextRef="#ctx0" brushRef="#br0" timeOffset="126315.32">12420 11385 1123 0,'7'0'533'15,"-7"3"-101"-15,-2 2-155 16,3 11-36-16,-5 5-33 15,-2 10-112-15,2 7-36 0,1 5-40 16,10-2-13-16,9-5-10 16,-2-8-6-16,7-11-30 15,-2-4-45-15,2-11-111 16,4-2-76-16,2-10 160 16</inkml:trace>
  <inkml:trace contextRef="#ctx0" brushRef="#br0" timeOffset="126490.4">12298 11489 1474 0,'-2'5'651'16,"1"-5"-334"-16,6 3-123 16,4 0 0-16,10 0-91 15,6 3-41-15,2-3-38 0,3 0-9 16,0 0-77-16,0-3-98 15,7 0 102-15</inkml:trace>
  <inkml:trace contextRef="#ctx0" brushRef="#br0" timeOffset="126878.92">12640 11372 1170 0,'-6'6'529'0,"5"7"-128"15,-1 4-126-15,1 10-31 16,0 3-36-16,1 4-117 16,0 1-40-16,0-5-29 15,0-1-6-15,2-11-9 16,0-2-3-16,0-9-1 16,-1-2 0-16,-1-5-5 15,1-6-4-15,-1 5-8 16,0 0-2-16,3-8 2 15,5-8 3-15,22-28 7 16,-16 31 3-16,-2 5 3 16,1 3 4-16,-1 6 16 15,-1 6 8-15,-2 4 24 16,0 3 10-16,-4 1 9 16,4 1-3-16,0-1-22 0,1 1-11 15,-3-5-23-15,1-4-25 16,-1-2-138-16,-3-4-87 15,4-5-172-15,-1 0 224 16</inkml:trace>
  <inkml:trace contextRef="#ctx0" brushRef="#br0" timeOffset="127368.91">12966 11528 1251 0,'0'21'562'16,"2"-7"-193"-16,-7 0-74 0,8 1-15 15,0-2-63-15,-4-2-123 16,5-3-36-16,-5-4-36 16,-1-2-9-16,2-2-13 15,0 0-11-15,0-1-13 16,0 0-4-16,0 0 1 16,0 0 5-16,5-7 10 15,0-5 6-15,16-26 4 16,-21 31 0-16,4 5 2 15,5 7 0-15,-4 5 13 16,1 1 9-16,-2 6 16 16,-1-2 3-16,-1 1-7 0,4 1-8 15,0-4-15-15,3-2-5 16,-1-7-7-16,2-2-3 16,0-8-18-16,1-7-10 15,2 1-9-15,1-4 2 16,-2 2 15-16,-1 5 12 15,-1 2 11-15,-2 4 1 16,-1 4 4-16,1 1 9 16,1 12 22-16,0-1 8 0,-4 7 10 15,3 2-3-15,-3-5-19 16,2 3-8-16,1-8-19 16,-2 0-55-16,2-8-160 15,1-3-59-15,-3-6 141 16</inkml:trace>
  <inkml:trace contextRef="#ctx0" brushRef="#br0" timeOffset="143761.54">14374 11512 795 0,'-1'0'388'0,"-10"5"-130"0,0 0-12 15,-24 7-40-15,26-15-27 16,4 6-36-16,0-1-11 15,2 0-28-15,2-2-23 16,1 0-37-16,0 0-17 16,28 1-17-16,37 1 1 15,-23-5 0-15,-15 2 0 16,0 0 2-16,14-3 0 0,6 2-2 16,-9 4 0-16,-14-2-3 15,-1 2-1-15,-8-1-2 16,-6-1-3-16,-6 0-65 15,-7 0-51-15,-7 4-131 16,-5 2-89-16,-3 3 210 16</inkml:trace>
  <inkml:trace contextRef="#ctx0" brushRef="#br0" timeOffset="144012.41">14337 11665 525 0,'-22'-1'336'0,"5"3"66"15,4-2-113-15,10-1-47 16,3 2-30-16,5-1-62 16,-5 0-25-16,5 0-27 0,21 2-6 15,33 5-31-15,-26-9-12 16,1-2-16-16,3 1-4 16,-1-1-8-16,3 3-4 15,-8 1-5-15,-4 0-4 16,-9 1-3-16,-4-1 1 15,-8 1-73-15,-3 2-51 16,-3-3-153-16,-3 1-203 16,2-1 311-16</inkml:trace>
  <inkml:trace contextRef="#ctx0" brushRef="#br0" timeOffset="144386.54">14435 11369 1092 0,'-1'-7'500'16,"-1"1"-253"-16,5 1-66 15,-2 1-14-15,7 2-81 16,2 2-36-16,7 6-31 16,10 1-6-16,2 4-5 15,10 5-3-15,0 0-1 16,-3 2 0-16,4 4-1 15,-5-2 0-15,-1 3 1 16,-2 0 0-16,-5-2 22 0,-2 3 9 16,-15 0 12-16,-7-2 4 15,-13 7-11-15,-10-3-4 16,-3 0-4-16,-1 0-4 16,1-1-6-16,1-7-2 15,2-2-8-15,1-3-2 0,4-6-4 16,3 0-5-16,3-3-28 15,3 0-57-15,5-3-140 16,2 0-98-16,-1-1 186 16</inkml:trace>
  <inkml:trace contextRef="#ctx0" brushRef="#br0" timeOffset="146790.79">16152 11468 512 0,'1'27'328'15,"-1"-26"-48"-15,2-1-35 16,1 0 1-16,-3-1-63 15,0 0-26-15,0 0-32 16,0 0-10-16,0 0-18 16,2-14-8-16,2-31-9 15,-10 26-8-15,-6 0-13 16,-3-1-9-16,-4 5-19 16,-3 1-7-16,-5 3-8 15,3 2-4-15,-4 3-5 16,7 7-2-16,2 6-5 15,2 2-3-15,5 11-3 0,-1 2 1 16,5 13 1-16,3 7 1 16,5 14 2-16,4 2 1 15,4 4 1-15,0-2 1 16,-2-1 3-16,0-2 2 16,0-3 0-16,1-1 2 15,2-7-1-15,-4-24-1 16,0 0-1-16,1 6 1 0,-5-7 0 15,1-11 2-15,-9-8-12 16,8 1-34-16,-1-5-109 16,-1 2-78-16,0-2-241 15,-9-26 285-15</inkml:trace>
  <inkml:trace contextRef="#ctx0" brushRef="#br0" timeOffset="147021.22">15806 11640 911 0,'5'-5'483'16,"-2"2"-76"-16,4 1-194 15,7 3 2-15,2 2-36 16,-1-1-25-16,4 1-50 16,4 0-16-16,1 0-34 0,7 4-14 15,-1-3-19-15,-2-4-5 16,-1 0-8-16,-1 0-3 15,-4 1-56-15,-1 5-56 16,-8-1-154-16,-3 1-106 16,-1 15 223-16</inkml:trace>
  <inkml:trace contextRef="#ctx0" brushRef="#br0" timeOffset="147437.97">16294 11820 215 0,'5'0'213'0,"-1"0"54"0,-1-1 30 16,1 0-34-16,-1 1-17 16,-1 0-13-16,3 0-10 15,-2 0-26-15,-3 0-15 16,0 0-31-16,0 0-21 15,8 16-50-15,9 28-20 16,-16-24-28-16,5 0-10 0,1-4-11 16,-1 0-4-1,-2-9-4-15,-3-2-24 0,-1-8-135 16,-1-4-93-16,3-10 143 16</inkml:trace>
  <inkml:trace contextRef="#ctx0" brushRef="#br0" timeOffset="147616.39">16224 11588 982 0,'0'0'495'0,"3"1"-56"16,-1 1-168-16,-2-2-68 16,0 0-24-16,0 0-94 15,4 0-35-15,10 3-32 16,0-1-29-16,28 16-149 15,-31-8 115-15</inkml:trace>
  <inkml:trace contextRef="#ctx0" brushRef="#br0" timeOffset="148375.06">16562 11926 968 0,'-38'25'466'16,"29"-26"-181"-16,-4-3-7 0,5 1-53 15,3 2-33-15,0-1-40 16,3 2-19-16,2 0-49 15,0 0-23-15,0 0-37 16,0 0-10-16,12 3-6 16,6 3-2-16,28 12-1 15,-28-10 0-15,-1 4-1 16,-1-1-1-16,-4 3 0 16,-6 1 1-16,-4-1 2 15,-3 3 3-15,-6-3 4 16,-3-1 1-16,-2 1 1 15,-2-9-1-15,-1 2-2 16,4 1-1-16,-2-4-4 16,7 3-4-16,4-3-1 15,2-3-2-15,9 0 3 0,1-2 2 16,6-3 12 0,2 3 7-16,4 0 10 0,0-3 7 15,-3 3-7-15,-4-6-4 16,-5 5-13-16,-3 4-7 15,-2-1-88-15,-3 4-91 16,-3-3 106-16</inkml:trace>
  <inkml:trace contextRef="#ctx0" brushRef="#br0" timeOffset="155121.28">17209 11446 485 0,'4'-1'267'0,"-2"0"-35"16,2 0-11-16,-1 0-17 16,-1 0-11-16,0 1-21 15,0 0-6-15,0 0-15 16,-2 0-4-16,0 0-16 15,0 0-13-15,0 0-36 16,-2 0-19-16,-10 9-28 16,-41 32-10-16,22-27-9 15,-1 0-4-15,4-3-5 16,6-2 0-16,3 0-1 16,6-4 0-16,10 0 0 15,2-2-3-15,1 1 2 16,0-4-1-16,0 0 6 15,13 6 6-15,11 1 16 0,30 10 9 16,-29-15 15-16,0 4 5 16,-5-3-1-16,-3 0-4 15,-4 2-15-15,-1 1-6 16,-3-3-13-16,-1 4-5 16,-4-4-7-16,1-1-3 15,-4 2-2-15,-1-4-4 16,0 0-86-16,0 0-60 15,0 0-149-15,0 0-85 0,-1 0 240 16</inkml:trace>
  <inkml:trace contextRef="#ctx0" brushRef="#br0" timeOffset="155469.1">17044 11696 1984 0,'0'-1'138'15,"0"1"-46"-15,3-3 104 16,-3 2-41-16,0 0-46 16,6 0-10-16,15 1-14 0,32 7-10 15,-28-2-15-15,-1-1-7 16,0 3-14-16,1 0-5 15,-1-2-5-15,0 4-4 16,-4-4-6-16,-6 0-3 16,-5-1-5-16,-6-3 1 15,-5 0-2-15,-4 1-25 16,4-2-97-16,1-1-69 0,0 0-165 16,-10-1 203-16</inkml:trace>
  <inkml:trace contextRef="#ctx0" brushRef="#br0" timeOffset="157480.98">18044 11370 792 0,'-1'-1'383'0,"0"0"-91"16,0 0-58-16,0 0-9 16,-8-6-39-16,-1-9-66 15,-33-27-17-15,34 28-18 16,0 2-9-16,-3 5-16 16,2 1-6-16,-3 5-16 15,4 2-7 1,0 0-14-16,-8 2-6 0,4 5-8 0,-4 4-3 15,7 13-1-15,4 7 1 16,-2 16 4-16,7 8 2 16,5 5 0-16,2 1-2 15,7-3 0-15,0-6 0 16,-2-5 0-16,-2-4 0 16,-2-10-2-16,1-3 1 15,0-10 1-15,2-5-30 16,-9-8-117-16,-1-5-90 0,-6-5 130 15</inkml:trace>
  <inkml:trace contextRef="#ctx0" brushRef="#br0" timeOffset="157691.82">17685 11540 1060 0,'-2'-2'473'0,"2"-4"-172"16,3 4-41-16,-3 1-26 15,0 0-21-15,14 0-75 16,9 0-29-16,36 1-44 16,-28 0-19-16,3 3-24 15,1-2-7-15,-8 3-10 16,3-2-3-16,-2-1-87 16,1 5-78-16,5 4 100 0</inkml:trace>
  <inkml:trace contextRef="#ctx0" brushRef="#br0" timeOffset="158059.76">18266 11759 1319 0,'3'-11'543'0,"-3"10"-255"16,-2 1-67-16,2 1-8 15,0-1-30-15,0 0-81 16,0 0-18-16,7 18-23 16,9 33-9-16,-11-22-15 15,-1 0-8-15,3 3-5 16,-2-1-2-16,-5-6-2 15,-3-1-1-15,-10-9-2 16,-4-2 0-16,-1-6-17 16,-1-6-36-16,1-6-101 0,0-6-62 15,3-15-148 1,-2-5-104-16,5-12 293 0</inkml:trace>
  <inkml:trace contextRef="#ctx0" brushRef="#br0" timeOffset="158214.38">18161 11522 1068 0,'6'-10'482'16,"1"4"-168"-16,0 0-73 15,0 5-39-15,1 3-50 0,1 4-99 16,1 3-15-16,2 7-92 16,2 10 44-16</inkml:trace>
  <inkml:trace contextRef="#ctx0" brushRef="#br0" timeOffset="158641.16">18486 11847 2480 0,'6'-4'25'16,"1"4"17"-16,5 0 29 15,-1 0-4-15,1 3-4 16,-4 1-20-16,0 1-10 16,0 5-11-16,-6 0-4 15,1 7-3-15,-5 1 0 16,-8 4 1-16,-3 0 0 0,-6-2-1 15,0-3 0-15,3-4-3 16,6-3-2-16,6-3-2 16,5-5 0-1,0 0 3-15,8-2 7 0,4-3 11 16,5-3 5-16,7-1 10 16,0-1-3-16,3 2-8 15,-1 0-8-15,-5-1-15 16,-5 3-38-16,-3 0-171 15,-2 0 57-15,-3-1 48 16</inkml:trace>
  <inkml:trace contextRef="#ctx0" brushRef="#br0" timeOffset="163465.59">14283 13124 915 0,'-1'-1'437'0,"0"0"-117"16,-3 0-64-16,-2 0-30 15,3 0-44-15,2 0-82 16,0 0-30-16,1 0-34 15,11-1-1-15,2 0-4 32,21 1-6-32,0 0-10 0,25-1-4 0,2 2-4 15,-2 1-2-15,-16 0 0 16,-5 1-1-16,-6 1-1 16,-6-3 6-16,-7 3-104 0,-7-2-75 15,-12 4-354-15,-1 9 322 16</inkml:trace>
  <inkml:trace contextRef="#ctx0" brushRef="#br0" timeOffset="163698.93">14336 13272 1145 0,'-4'4'479'0,"9"-3"-258"15,8 0-5-15,8 0-26 16,-2 0-23-16,14-1-54 15,-4-1-21-15,4-1-35 16,5 1-13-16,-1-2-21 16,4 3-7-16,-3 1-8 15,-2 2-3-15,-10 0-3 16,-3 1-36-16,-11-2-107 16,-4 1-87-16,-8-3 127 15</inkml:trace>
  <inkml:trace contextRef="#ctx0" brushRef="#br0" timeOffset="164049.23">14514 13001 997 0,'-1'-4'464'0,"9"4"-170"15,5-3-131-15,0 3 9 16,10 5-55-16,2 1-33 15,6 8-48-15,6 2-9 16,1 6 8-16,6-1 2 16,2 4 9-16,-2-1 0 0,-7 3-6 15,-13 0-1-15,-11 3 2 16,-5 0 1-16,-11-2 0 16,-1 3-1-16,-12-3-7 15,-4-2-1-15,-9-6-7 16,-2-3-2-16,2-8-6 15,-1 1-4-15,8-2-6 16,1-3-7-16,8 3-26 16,3-5-52-16,6-3-127 15,5 2-78-15,9-5 161 16</inkml:trace>
  <inkml:trace contextRef="#ctx0" brushRef="#br0" timeOffset="166962.68">16196 13234 415 0,'-1'-1'278'0,"-1"0"22"16,-6-3-29-16,1 1-47 15,2 0-21-15,-2 0-32 16,2-1-11-16,0 2-17 16,0 0-9-16,0 0-24 15,1 1-16-15,0-2-27 16,0 1-13-16,1 1-16 15,1 0-4-15,1 0-8 0,0 0-3 16,0 0-7-16,0 0-3 16,0 0-5-16,0 1 0 15,-1 0 1-15,1 0 1 16,1 0 6-16,0 0 1 16,0 0 4-16,6 0-1 15,6 1 0-15,1 0-1 16,30 3 0-16,-26-3-1 15,6 0-1-15,4-1-2 16,5 1-1-16,4-1 0 0,4 2-1 16,-3-4-1-16,-5 2 0 15,-4 2 1-15,1-1 3 16,4 3 4-16,4 0 4 16,0 1 0-16,-2 1-2 15,-1 1-4-15,-1-3-5 16,-1 1 0-16,-3-2-2 15,-5 0 1-15,-4-2 3 16,-6 0 3-16,-4 2 5 16,-1-3-1-16,-7 0 0 15,1 0 1-15,-2-1-1 16,-1 1 0-16,0 0-4 16,0-2-2-16,0 2-3 15,0-1-2-15,0 1-2 16,0 0-1-16,0 0-2 0,0 0 0 15,0 0-2-15,0 0 0 16,0-1 1-16,0 0-1 16,0 1 2-16,0 0 0 15,0 0 0-15,0 0-4 16,-1 0-98-16,0 0-73 16,-2 0-183-16,-15 0-480 0,-28 0 568 15</inkml:trace>
  <inkml:trace contextRef="#ctx0" brushRef="#br0" timeOffset="168673.41">17251 13248 287 0,'-1'0'203'16,"0"-1"25"-16,0 0-32 15,0 0-29-15,-2 0-14 0,-3 0-4 16,2 0 2-16,-2 0 2 15,0-1-2-15,1 1-8 16,1 0-8-16,0 0-16 16,0 0-7-16,0 0-14 15,1 0-6-15,1 1-15 16,-1 0-7-16,2 0-11 16,0 0-4-16,0 0-7 15,0 0-2-15,0-1-5 16,0 0-2-16,0 0-3 15,0-1-2-15,0 1-5 16,-1 0-2-16,1 1-3 16,0-1-3-16,0 0-1 15,1 1-2-15,0-1-1 16,0 0-1-16,0 1-1 16,0 0-1-16,0 0-1 0,0 0-3 15,5 0 0-15,1 0-1 16,0 0-1-16,-1 0 2 15,-1 0 0-15,0 0-1 16,0 0 1-16,-2 0-1 16,2 0-2-16,1 0 0 15,-1 0-2-15,3 0-1 16,2 0-1-16,1 1-1 16,4 0 1-16,24 5-2 15,-23-5 2-15,0-1-1 0,1 0-1 16,4 0 1-16,-5 0 0 15,4 0-2-15,-4 1 1 16,-3-1 0-16,7 1-1 16,-2-1 2-16,5 0-1 15,4 0-1-15,1-1 2 16,3 0-1-16,3 0 1 16,1 1 0-16,5 0 0 15,0 0-1-15,8 0 1 16,1 0 0-16,-2-4 2 15,-1 0 1-15,-1-2 0 16,0 2 2-16,3 0 0 16,1 0 1-16,-3 1 1 15,2 1 0-15,-4 2 0 0,-2 0 0 16,-4 0-1-16,-5 0 0 16,-8 0 0-16,-5-1 1 15,-4 0 0-15,-5 0 3 16,-4 1-1-16,-4 0 4 15,-4 0 3-15,0 0-1 16,1 0 0-16,0-1-4 16,-8-1-74-16,-15-2-59 0,-28-5-145 15,28 7-84-15,2 5 214 16</inkml:trace>
  <inkml:trace contextRef="#ctx0" brushRef="#br0" timeOffset="170689.25">12745 8226 392 0,'7'-1'245'16,"0"-1"-20"-16,1-2-31 16,-3 1-7-16,-2 1-13 15,1 0-14-15,-1-1-25 16,-2 2-6-16,-1 0-16 16,0 1-9-16,-1 0-23 15,-7 17-16-15,-29 42-24 16,10-23-11-16,-3 3-17 15,4 1-4-15,4-2-6 16,2-3-1-16,8-5-2 16,5-4 0-16,0-13 0 15,4-4-32-15,3-9-108 16,0 0-99-16,10-8 137 16</inkml:trace>
  <inkml:trace contextRef="#ctx0" brushRef="#br0" timeOffset="170934.69">12558 8180 1000 0,'-7'0'421'0,"9"0"-217"16,5 1-26 0,6 8 10-16,2 6-32 0,8 11-38 15,-1 1-10-15,3 6-21 16,4-2-11-16,-1 0-24 15,1 4-12-15,-2-5-17 16,-5 0-5-16,1 0-5 16,-4-6-4-16,-2-3-2 15,-1-4-2-15,-8-7-77 16,0-1-78-16,2-2 93 16</inkml:trace>
  <inkml:trace contextRef="#ctx0" brushRef="#br0" timeOffset="172722.74">17185 12547 375 0,'0'-1'271'15,"0"-2"52"-15,0 1-47 16,0-1-28-16,1-3-24 15,-1 2-43-15,0 0-16 16,0 1-38-16,-1-2-23 0,-3-1-39 16,1-1-16-16,-12 1-26 15,-29-26-7-15,29 33-8 16,-1 2-2-16,3-3-6 16,2 3-1-16,6-1-3 15,4 5-1-15,-2-4-2 16,3 0 0-16,-1-3 4 15,0 0 3-15,1 0 6 16,0 0 6-16,0 0 2 16,0 0-2-16,0 11-2 15,-1 0-2-15,-2 9-5 16,-4 29 0-16,3-23-3 16,3 6 0-16,-4-1 0 15,3 1 0-15,0-2 0 16,2-5 0-16,0-6 0 15,0-5 0-15,2-4 2 16,2 1 1-16,5-3 7 0,7 2 5 16,2-4 7-16,2 0 5 15,2-2 8-15,-2-1 3 16,-3-3-3-16,-3 2-5 16,-6-2-13-16,-5 0-17 15,-3 0-151-15,1-2-78 16,-1 1 130-16</inkml:trace>
  <inkml:trace contextRef="#ctx0" brushRef="#br0" timeOffset="173126.6">17429 12564 877 0,'12'-15'402'0,"-12"4"-60"16,-6 1-128-16,-4 4-27 16,1 3-30-16,-11 5-107 15,1 4-23-15,-6 1-12 16,1 5-1-16,7 0-8 16,0-5-4-16,8 0-5 0,3-2-4 15,6 3-2-15,1 4 3 16,8 2 8-16,4-2 7 15,3-1 10-15,2-1 5 16,5 1 22-16,-4-1 10 16,-2 1 13-16,-4 1 0 15,-10-3-12-15,-3 1-5 16,-4 0-5-16,4 1-1 16,-7-1-7-16,-1-1-6 0,-4-3-13 15,-6 0-8-15,4-4-21 16,1-1-41-16,2 0-103 15,1-1-82-15,4 1 136 16</inkml:trace>
  <inkml:trace contextRef="#ctx0" brushRef="#br0" timeOffset="173328.62">17501 12748 874 0,'1'2'441'0,"-2"7"-93"15,2 2-85-15,1 0-44 16,-6 1-60-16,4 1-93 16,0-1-27-16,-3-3-67 15,5-3-68-15,6-6-297 16,1-5 260-16</inkml:trace>
  <inkml:trace contextRef="#ctx0" brushRef="#br0" timeOffset="173453.09">17477 12598 1161 0,'3'-1'515'15,"8"1"-286"-15,-4 2-24 0,-2 1-83 16,-5 0-52-16,8 6-51 16,-3 1-68-16,12 9 33 15</inkml:trace>
  <inkml:trace contextRef="#ctx0" brushRef="#br0" timeOffset="173941.97">17625 12748 985 0,'0'0'528'16,"1"0"-172"-16,4 4-92 15,0-2-26-15,-3-1-97 16,0 1-37-16,-1-2-48 0,1 1-16 16,-1-1-20-16,2 1-6 15,-1 0-6-15,-1-1-2 16,1 1-1-16,-1-1 3 16,-1 0 5-16,0 0 3 15,0 0 1-15,0 0-5 16,0 0-6-16,0 0-3 15,0 0-3-15,0 0-1 0,0 0 1 16,2 1 1-16,1 0 1 16,-1 0 0-16,0 3 1 15,2 3 0-15,1 5 1 16,4 29-1-16,-16-27-1 16,0-2 1-16,-1-1 0 15,0 0-1-15,-1-5 3 16,4 1-1-16,1-3-1 15,2-4-3-15,3 2-5 16,-1-2 0-16,0 0 2 16,0 0 3-16,6 0 3 15,6-2 3-15,0 1-3 16,25-4 1-16,-29 5-97 16,-1 0-81-16,2 0 107 15</inkml:trace>
  <inkml:trace contextRef="#ctx0" brushRef="#br0" timeOffset="174991.75">18136 12596 1017 0,'-5'-40'461'0,"4"34"-213"16,-2-2-10-16,0 6-39 0,-4-4-46 15,-2 4-60-15,-3 2-18 16,-9 0-38-16,-3 1-9 16,1 6-12-16,8-3-8 31,8-2-7-31,0 1-1 0,-9 9-3 0,2-3-3 15,2-2-4-15,13-2-2 32,0-1 0-32,0-1 1 0,-1-3 11 0,0 0 3 0,1 2 10 15,1 2 4-15,11-1 13 16,-2 3 7-16,24 17 15 16,-25-19 6-16,-2-1 1 15,-4 2-5-15,2-2-15 16,-3-1-7-16,-4-2-6 15,0 0 1-15,0 0-1 16,-1 0-2-16,1-1-9 16,0 0-4-16,0 0-5 15,0-1-1-15,0 1-2 16,0 0-1-16,0 0-1 16,0 0 0-16,0 0-1 15,0 0-1-15,-1 0 1 16,1 0-46-16,0 0-140 15,0-1-106-15,1 2 161 0</inkml:trace>
  <inkml:trace contextRef="#ctx0" brushRef="#br0" timeOffset="175534.16">18130 12442 676 0,'0'0'407'0,"0"0"37"16,0 0-145-16,0 0-61 16,0 0-39-16,-2 0-77 0,1-1-20 15,0 0-24-15,-10-1-11 16,-4-1-23-16,-24-4-6 15,25 7-9-15,7 6-8 16,0 7-12-16,0 2-5 16,1 14-3-16,3 4 0 15,4 9-1-15,-1 2 0 16,3 0-1-16,4-1-1 16,-4-10 2-16,5-2 0 0,-1-5 2 15,-2-4-1-15,-1-2 0 16,-1-2-2-16,-2-6-77 15,-2-3-47-15,-1-9-140 16,-3-5-119-16,5-13 248 16</inkml:trace>
  <inkml:trace contextRef="#ctx0" brushRef="#br0" timeOffset="175691.46">17934 12595 1303 0,'5'0'558'0,"5"0"-317"16,-4 0 1-16,4 0-68 16,1 1-41-16,9 0-65 15,3 1-14-15,5-2-32 0,4-1-26 16,1 0-150-16,0-1-100 16,0 5 149-16</inkml:trace>
  <inkml:trace contextRef="#ctx0" brushRef="#br0" timeOffset="175947.52">18318 12688 1338 0,'28'-3'582'0,"-29"4"-257"15,-1-1-98-15,2 6-29 16,0-6-55-16,0 0-86 16,1 4-17-16,4 13-20 15,3 27-9-15,-9-31-21 16,2 0-55-16,3-4-121 16,1-4-88-16,-2-5 153 15</inkml:trace>
  <inkml:trace contextRef="#ctx0" brushRef="#br0" timeOffset="176107.35">18282 12545 1091 0,'8'-3'493'16,"3"4"-213"-16,3 0-94 15,-3 1-57-15,1 4-53 16,4 1-62-16,0 2-68 15,5 8 39-15</inkml:trace>
  <inkml:trace contextRef="#ctx0" brushRef="#br0" timeOffset="176456.25">18473 12731 1372 0,'-5'-1'556'0,"5"1"-367"16,3 0-17-16,-3 0-59 15,0 0-45-15,1 0-49 16,8 2-8-16,-1 1-4 16,-1-1-2-16,-2 0 3 15,-2 0 2-15,-3-1 3 16,1 8 1-16,-3 2-1 0,-6 1 0 15,-21 25-2-15,18-29 0 16,7-5 5-16,2-1-1 16,4-2 6-16,-2 0 3 15,0-1-4-15,7 0 0 16,15-3-6-16,29-8-6 0,-29 6-23 16,3 2-69-16,-6-1 58 15</inkml:trace>
  <inkml:trace contextRef="#ctx0" brushRef="#br0" timeOffset="176895.3">18549 12372 1022 0,'-5'2'549'16,"9"-2"-46"-16,3 2-309 16,2 1 6-16,3 0-64 15,0 4-42-15,4-1-47 16,1 2-10-16,0 0-16 0,-1-4-7 16,-3-1-6-16,-2 1-2 15,-4 4 0-15,0 4 1 16,-5 1 1-16,2 1 0 15,-2 1-1-15,-2 2-2 16,2 3-1-16,1 5 0 16,0-2 6-16,1 5 8 15,-1 5 11-15,-1 1 4 0,3 2 2 16,-4-4-4-16,2-2-8 16,1-3 0-16,-4-7-3 15,1 0-2-15,-4-10 3 16,-2-2 0-16,-4-2-5 15,0-3-38-15,1-3-152 16,-2-3-87-16,5-8 142 16</inkml:trace>
  <inkml:trace contextRef="#ctx0" brushRef="#br1" timeOffset="182171.1">19164 13172 493 0,'-33'-14'294'0,"28"11"-6"16,-1 2-27-16,-1-2-38 15,-3 1-42-15,-4 0-83 16,-3 0-31-16,-1 2-37 15,1-2-5-15,4 1 4 16,2-1 5-16,5 2 4 0,0-2 3 16,1 0-3-16,1 1-4 15,4 1-11-15,0 0-2 16,0 0 7-16,0 0 6 16,0 0 18-16,7 3 9 15,3-1 12-15,3 0 3 16,32 7 0-16,-26-9-3 15,7 1-11-15,-1-2-7 0,10 1-8 16,2 0-9-16,7 0-8 16,7-1-5-16,-2-4-7 15,4-2-1-15,4 0-1 16,-1-3 1-16,3 4 0 16,-2 1 1-16,-8 3-1 15,-2 2-1-15,-3 6-1 16,0-3-2-16,-11-1-1 15,-18 0 0 1,0 0-1-16,4-1 0 0,-10 2 3 16,2-2 5-16,-7-1 7 15,-4 0 2-15,0-1 4 16,-1 1-1-16,0 0-2 16,1 0-1-16,0 0-5 15,0 0-5-15,0 0-14 16,-1 0-9-16,0 0-20 0,0 0-8 15,1 0-8-15,0-1-4 16,0 1 8-16,0 0 5 16,-1 0-35-16,0 0-42 15,-1 0-147-15,-1 0 87 16,-25 4 75-16</inkml:trace>
  <inkml:trace contextRef="#ctx0" brushRef="#br1" timeOffset="183073.23">20204 13138 560 0,'-15'1'361'16,"1"-1"-39"-16,5-3-84 15,4 2-13-15,1-1-58 16,2 0-21-16,2 1-18 15,0 1-3-15,0-1-12 16,0 0-6-16,0 0-15 16,0 0-7-16,18-5-10 15,31-8-2-15,-17 7-12 0,2 4-4 16,3-1-8-16,1 3-4 16,-7 1-3-16,-7-7-1 15,1 6-2-15,2-4-2 16,6 1-4-16,13 3 1 15,2-2-5-15,4 1-4 16,9 2-7-16,2 0-5 16,1-3-5-16,-16 2-2 15,-23 1 0-15,0 0-1 16,67-2-1-16,-3 2-1 0,-1 1-1 16,-37-1 1-16,-6 0 0 15,-8-2 0-15,-11 0 3 16,-16 2 0-1,-1 0-1-15,-1 0 2 0,0 1 7 16,-9 1 1-16,-7 0-7 16,-3 0-14-16,-9-3-50 15,-1-2-30-15,4 1-71 16,0-3-38-16,3 4-103 16,5 1 181-16</inkml:trace>
  <inkml:trace contextRef="#ctx0" brushRef="#br1" timeOffset="184247.17">21703 13088 903 0,'-17'0'410'16,"3"-1"-181"-16,2-1-7 16,4 1-25-16,1-2-27 15,5 3-31-15,1 0-14 0,1 0-28 16,0-1-14-16,0-1-22 16,0 1-6-16,0 0-7 15,0 0-3-15,0 0 0 16,3 0-1-16,19-2-3 15,31-2-2-15,-18 8-6 16,2 1-4-16,9-3-6 16,-1-1 1-16,7 0-3 15,4-5-1-15,7-3-3 16,8 2-1-16,7 3 0 16,0 0 2-16,-10 3 11 15,-7 0 1-15,-12 0 4 16,-7 3-2-16,-6-1-8 15,-4-2-3-15,-12 5-8 16,-8-5-1-16,-7 2 4 16,-3 0 3-16,-6-2 1 0,3 0 2 15,0 0-9-15,0 0-3 16,0 0-5-16,0 0-2 16,-10 1-4-16,-4-2-13 15,-24-1-51-15,27-4-43 16,5 1-117-16,3 7-63 15,4 0 177-15</inkml:trace>
  <inkml:trace contextRef="#ctx0" brushRef="#br1" timeOffset="185233.9">22960 13070 781 0,'-14'2'367'0,"0"-1"-125"16,1 0-34-16,4 0-28 16,-3-1-25-16,10 1-44 15,2-1-12-15,0 0-19 16,0-1-9-16,0 0-16 0,0 0-3 16,0 0 6-1,0 0 7 1,0 0 10-16,0 0 1 15,0 0-8-15,15-3-5 0,44-7-11 0,-32 6-3 16,0 4-5-16,1 1-4 16,2-5-7-16,5 6-2 15,5-2-8-15,4 5-3 0,8 1-4 16,5-2-2-16,-5 2-4 16,2-7 0-16,9 2-4 15,1-2 0-15,18 2-1 16,9 0-2-16,-7-3-1 15,7 2 1-15,2-2-2 16,-4 0 2-16,8 3 0 16,-3-2-1-16,-18 0 1 15,0 6-2-15,-11-3 3 16,-5 3 0-16,-1-1 2 16,-6-1 3-16,-10 1 0 15,-6-3 2-15,-3 2-2 16,-5-4 0-16,-4 1-1 15,-4-1 0-15,-9 1 0 16,1 1 0-16,-10-1-2 16,2-2 1-16,-4 1-2 0,-1 2 1 15,0 0 0-15,0 0 2 16,0 0-1-16,-1-1-14 16,1 0-47-16,0 0-26 15,0 1-63-15,0 0-19 16,-1 0-44-16,0 0-36 15,0 0 159-15</inkml:trace>
  <inkml:trace contextRef="#ctx0" brushRef="#br0" timeOffset="190820.13">26442 13004 796 0,'-4'-8'417'0,"3"0"-106"15,-4-1-105-15,-1 0-3 16,0 1-65-16,1 5-31 16,-5-1-48-16,-2-2-12 15,-6 6-12-15,-5-2-5 0,5 8-6 16,-2 0-3-16,6 3 1 15,4 3-3-15,2-6-2 16,8 5-3-16,4 0-6 16,0-2-2-16,8 4-1 15,3-1 1-15,6-2 0 16,0 1 2-16,-4-2 3 16,1 0 5-16,-6-2 11 15,-3 1 4 1,-5-5 11-16,0 2 6 0,5 9 8 15,-5 0 4-15,-4-2-4 16,-10-4-7-16,2-4-17 16,0 2-8-16,-3-5-15 15,-2-1-17-15,-2-2-62 16,-3-5-47-16,3-2-130 0,6-2-65 16,8-2 193-16</inkml:trace>
  <inkml:trace contextRef="#ctx0" brushRef="#br0" timeOffset="191027.53">26603 12809 743 0,'4'5'409'16,"6"3"-44"-16,-2 6-65 0,-6 7-41 16,-2 4-37-16,0 9-87 15,-2 5-36-15,3-5-59 16,3-3-19-16,6-10-17 15,0-5-4-15,2-4-45 16,0-3-48-16,-2-4-141 16,-1-2-102-16,-7-5 205 15</inkml:trace>
  <inkml:trace contextRef="#ctx0" brushRef="#br0" timeOffset="191332.65">26510 12904 668 0,'-8'-2'419'15,"3"2"-33"-15,9 2-149 16,3-1-17-16,5 2-61 16,5-1-24-16,4 1-40 0,3 0-24 15,4-3-33-15,-1 0-10 16,3-3-17-16,0 1-7 16,4 3-25-16,0 2-17 15,0 4-14-15,1 1 0 16,-10 3 22-16,-4-3 18 15,-7 3 16-15,-10 0 4 16,0 3 22-16,1 2 11 16,-7-1 24-16,6 3 6 15,-4-6-9-15,-2-1-11 0,5-3-25 16,-12-7-10-16,8-1-74 16,2-1-63-16,-1-5-206 15,0 5 199-15</inkml:trace>
  <inkml:trace contextRef="#ctx0" brushRef="#br0" timeOffset="191475.86">26811 12768 818 0,'3'0'445'16,"0"1"-93"-16,2 1-124 16,-5-2-15-16,0 0-79 15,0 0-41-15,0 0-82 16,1 2-73-16,13 9 40 15</inkml:trace>
  <inkml:trace contextRef="#ctx0" brushRef="#br0" timeOffset="191698.41">27111 12775 740 0,'-4'12'476'0,"3"0"-13"0,-2 10-159 16,0 2-18-16,-2 7-98 15,-2 6-55-15,2 0-76 16,-1 2-23-16,6-9-27 16,2-4-5-16,3-10-40 15,1-4-33-15,-1-7-90 16,-2-6-61-16,1-8-174 16,1-12 243-16</inkml:trace>
  <inkml:trace contextRef="#ctx0" brushRef="#br0" timeOffset="191911.36">27172 12731 731 0,'5'-6'442'0,"0"8"8"15,-1 8-92-15,-1 8-76 16,-1 7-45-16,-1 12-91 16,1 3-39-16,2 3-50 0,1-1-14 15,4-10-21-15,-2-4-9 16,3-7-11-16,-2-4-9 15,0-5-71-15,0 0-41 16,-1-4-81-16,0-3-50 16,-1 1-279-16,5 3 350 15</inkml:trace>
  <inkml:trace contextRef="#ctx0" brushRef="#br0" timeOffset="192638.91">27999 13025 813 0,'9'0'409'15,"0"-7"-138"-15,0 2-4 0,-3-12-72 16,-4-3-40-16,-2-7-62 16,-5-2-20-16,-6 2-22 15,-5 6-6-15,-3 2-8 16,-2 4-3-16,4 6-15 15,3 2-6-15,3 11-5 16,-11 4-4-16,4 15-3 16,-5 6 0-16,6 10 1 15,13-2 0-15,1 0-2 16,10-4 2-16,5-8 3 16,0-6 2-16,0-10 3 15,-1-6 2-15,-3-3-1 16,3-5 1-16,1-3-1 15,-2-5-1-15,4-2-2 0,-1-1 1 16,0 2-1 0,3 4 4-16,-4 5 11 0,-5 2 6 15,-2 5 10-15,-2 3 2 16,-3 2-8-16,4 3-5 16,-2-3-12-16,0 4-5 15,3 1-6-15,-5-3-3 16,2 1-63-16,1-6-55 15,-3 0-80-15,8 5 102 16</inkml:trace>
  <inkml:trace contextRef="#ctx0" brushRef="#br0" timeOffset="193007.26">28220 12928 942 0,'7'16'469'0,"-7"-11"-93"15,1 5-74-15,-2 3-40 16,-1-2-49-16,-4 0-108 16,2-1-38-16,-1-6-45 15,2 1-11-15,3-5-21 16,0-1-10-16,0 0-18 16,0-1-7-16,0 1 0 15,0 0 4-15,6-9 16 16,3-5 7-16,31-25 14 0,-26 30 2 15,1 3 4-15,0 2 11 16,0 5 30 0,-2-1 13-16,-3 6 25 0,0 5 4 15,-7 1-3-15,3 5-4 16,-3 3-15-16,0 1-13 16,-1-3-22-16,-6-4-12 15,3-3-28-15,2 0-36 0,2-3-86 16,6-2-55-16,3-1-124 15,-7 0-346-15,22 7 453 16</inkml:trace>
  <inkml:trace contextRef="#ctx0" brushRef="#br0" timeOffset="194985.24">29086 12976 671 0,'-4'-6'378'15,"1"2"-86"-15,-2-3-70 16,1 1-7-16,3 3-63 15,-8-1-31-15,1-1-47 16,2 2-16-16,-4 4-23 16,1 4-8-16,3 16-13 15,-28 28-4-15,37-25-7 16,6-3-3-16,5-7-1 16,6 0-2-16,2-10-1 15,1-4 1-15,1-7 1 16,0-8 1-16,-5-6 5 15,-1 0 2-15,-10-2 6 0,-6 2 2 16,-7 5 4-16,-6-4 0 16,-7 8-1-16,-3 3-2 15,-3 2-5-15,0 2-1 16,2 5-7-16,6 0-2 16,1 0-5-16,4 4-27 15,6-4-102-15,-1 2-85 16,16 4 127-16</inkml:trace>
  <inkml:trace contextRef="#ctx0" brushRef="#br0" timeOffset="195218.7">29361 12887 1031 0,'3'8'502'16,"-3"0"-214"-16,-1 11-59 15,-4 6-18-15,-6 8-76 16,1 9-36-16,2 5-48 16,7 3-17-16,0 0-21 15,7-3-4-15,0-8-5 16,4-6-1-16,-1-13-3 16,-6-3-30-16,1-10-87 15,-6-5-62-15,-2-7-231 0,0-5 256 16</inkml:trace>
  <inkml:trace contextRef="#ctx0" brushRef="#br0" timeOffset="195453.11">29229 12931 762 0,'4'-15'374'16,"6"7"-115"-16,7 5-32 0,3 3-39 15,3 3-31-15,3 1-43 16,-2 0-12-16,-2 3-17 15,-5 0-10-15,-2 4-21 16,-12-1-9-16,-2 7-15 16,2 8-5-16,-14-4-17 15,1 4-25-15,-1-5-77 16,-3-8-48-16,4-6-185 16,3-3 205-16</inkml:trace>
  <inkml:trace contextRef="#ctx0" brushRef="#br0" timeOffset="195654.94">29536 12751 985 0,'6'1'469'0,"4"7"-155"0,-5 5-71 15,-5 13-70-15,-1 6-46 16,-4 13-76-16,-2-1-21 15,5-3-20-15,3-2-8 16,8-9-40-16,3-1-36 16,2-11-93-16,-1-1-75 15,-1-11 151-15</inkml:trace>
  <inkml:trace contextRef="#ctx0" brushRef="#br0" timeOffset="196701.07">29406 12845 914 0,'0'1'435'16,"3"3"-182"-16,10 1-102 15,-4 2-1-15,11 0-60 16,3 0-23-16,5-2-23 16,10 1-9-16,-2-4-9 15,2 5 0-15,-5 1-2 16,-1 4 1-16,-3 10-1 15,-4-1-2-15,-3 2-1 16,-6-2-1-16,-7-2-3 16,-6-2 0-16,-1-1 1 0,0-2 2 15,-7-9 2-15,-1-3-1 16,-9-9-48-16,-1-3-35 16,3-8-45-16,6 0-18 15,2-5 8-15,3-5 20 16,2 0 34-16,0-5 16 15,4 8 36-15,2 4 12 16,2 9 36-16,4 4 25 16,3 8 48-16,2 2 16 0,4 8 7 15,-7 2-3-15,3 8-10 16,-8-1-6-16,-7-1-22 16,3 5-17-16,-7-6-32 15,2 5-14-15,-1-5-16 16,1-3-6-16,0-5-7 15,2-7-7-15,4-2-8 16,-4-2-5-16,-2 1-10 16,0 0-1-16,0 0 6 15,8-5 4-15,-1 1 15 16,-1-8 6-16,24-27 2 16,-27 30 2-16,4 8 6 15,1 3 5-15,-5 9 15 16,5 6 3-16,-8-3 2 15,0 5-3-15,1-2-13 16,3-3-5-16,5-6-12 0,2-1-2 16,3-6-11-16,-5-6-3 15,6-1-9-15,1-7-1 16,-3 1 7-16,1 4 2 16,-4 0 12-16,-2 3 3 15,-2-1 2-15,0 2 3 16,-4 4 2-16,0-1-2 0,-2 2-1 15,0 0-2-15,0 0-2 16,0 0-1-16,0 0 0 16,2 3 0-16,5-2 0 15,6 2-2-15,2 3-1 16,29-1 0-16,-28-17 1 16,0 1 3-16,-5 2 1 15,-5-1 3-15,-6 1 4 16,-7 0 2-16,-5 4 1 15,-2 2 2-15,1 2 5 16,0 2 1-16,3 3 2 16,0 6 0-16,2 4-3 15,4 3-1-15,4 1 3 16,3-6 3-16,3 0 2 16,2-7-2-16,3-2-7 15,1-1-4-15,5-1-8 0,3 0-1 16,0-3-1-16,-1-3-1 15,-1-1 1-15,-4 1 0 16,-4 1 0-16,-4 7 1 16,-6-3-2-16,-2 5-2 15,1-5-17-15,0 0-21 16,0 1-66-16,-1 9-40 0,1-1-105 16,1-6-72-1,0-3 208-15</inkml:trace>
  <inkml:trace contextRef="#ctx0" brushRef="#br0" timeOffset="196927.8">30455 12709 1407 0,'-2'18'592'0,"-3"14"-360"15,-6 7-8-15,2 14-72 16,-1 0-41-16,1-2-49 15,5-9-16-15,7-9-28 16,0-6-7-16,6-12-14 16,-1-1-18-16,-4-6-56 15,5-4-37-15,-5-4-100 16,-1-5-55-16,4 0 171 0</inkml:trace>
  <inkml:trace contextRef="#ctx0" brushRef="#br0" timeOffset="197985.25">31114 12838 653 0,'0'0'342'16,"1"0"-48"-16,1-2-43 15,-2 1-29-15,0 0-32 0,0 0-68 16,0-5-27-16,-3-1-36 15,-7 3-12-15,-14-8-18 16,-27-1-7-16,29 19-12 16,5 3-4-16,4 1-6 15,9 1-5-15,2 2 0 16,1-1-1-16,7 2 5 16,3 4 2-16,7-3 8 15,4 4 2-15,3-3 4 16,-1-3 6-16,1 0 12 15,-1-3 6-15,-6 0 13 16,-4-5 3-16,-6 3-6 16,-3-4-2-16,-4 1 0 15,-3 4-4-15,-7-5-7 16,-6 3-5-16,-6-4-18 0,-2-3-11 16,1 0-47-16,2 0-34 15,9-2-85-15,6 2-58 16,6 2 140-16</inkml:trace>
  <inkml:trace contextRef="#ctx0" brushRef="#br0" timeOffset="198291.65">31381 12828 1054 0,'0'7'479'0,"0"1"-204"0,-6 5-90 16,-1 5 0-16,6 1-53 15,-1 6-36 1,-3-6-58-16,9 0-15 0,1-3-16 16,-3-10-5-16,16-3-2 15,-7-6 0-15,1-9 1 16,11 3 3-16,-11-7 6 16,0-4 4-16,-2 3 12 15,-13-2 5-15,-5 1 3 16,-4 5 2-16,-6 1-5 15,2 4-6-15,-3 6-13 16,2 2-11-16,-1 4-44 16,2 1-32-16,8 3-86 15,3 0-78-15,5 1 151 0</inkml:trace>
  <inkml:trace contextRef="#ctx0" brushRef="#br0" timeOffset="198509.09">31575 12680 969 0,'4'8'389'15,"-1"7"-243"-15,-6 13-61 16,-2 7 8-16,-3 14-11 16,-2-2-8-16,5 2-20 15,2-5-12-15,4-9-22 16,6-6-11-16,7-10-40 15,0-6-34-15,1-11-121 16,-1-1-103-16,2-6 180 16</inkml:trace>
  <inkml:trace contextRef="#ctx0" brushRef="#br0" timeOffset="198848.55">31708 12946 725 0,'-2'-1'381'0,"2"2"-83"16,-1 3-41-16,0-4-41 15,0 0-32-15,-2 7-55 0,-2 6-29 16,-9 22-49-16,14-26-24 16,2-7-26-16,5 4-5 15,4-6-29-15,4-5-24 16,6-4-26-16,1-5-2 16,2 1 24-16,3 3 27 15,-8-2 33-15,2 2 4 16,-10 3 16-16,-7 0 17 0,1 7 46 15,-5 4 15-15,0 5 12 16,-2 5-4-16,-7 4-23 16,5-1-13-16,-2 2-22 15,-4-6-13-15,10 0-27 16,-2-3-8-16,7-3-54 16,7 0-47-16,1-5-159 15,-2-1-121-15,5-5 237 16</inkml:trace>
  <inkml:trace contextRef="#ctx0" brushRef="#br0" timeOffset="199049.17">32036 12706 1242 0,'-2'11'496'0,"0"7"-300"15,-5 9-74-15,-2 7 8 16,-2 8-24-16,-1 1-25 15,6 0-34-15,1-3-10 16,5-12-23-16,1-5-8 16,4-9-45-16,4-2-32 15,0-5-117-15,3-1-136 0,3-7 208 16</inkml:trace>
  <inkml:trace contextRef="#ctx0" brushRef="#br0" timeOffset="199364.3">31888 12804 823 0,'-4'5'427'0,"6"-5"14"15,-4 1-294-15,2-1-58 16,0 0 6-16,0 0-43 16,21 2-21-16,23 6-12 15,-18-2-3-15,2 1-11 16,-2 0-4-16,7 4-1 15,-5-5 0-15,-1 4 0 16,-2 0 2-16,-7-1 2 16,-5 4 1-16,-9-1 7 15,-4 3 14-15,-2 3 31 16,-5-2 13-16,0 4 12 16,-1-3-12-16,3-2-29 0,1-2-15 15,3-6-18-15,0 0-13 16,0-7-81-16,1-1-73 15,0 0 95-15</inkml:trace>
  <inkml:trace contextRef="#ctx0" brushRef="#br0" timeOffset="200042.45">32288 12762 1384 0,'3'7'538'0,"0"-1"-371"15,0 2 2-15,-2 6-26 16,1 0-47-16,0 6-62 16,0 0-11-16,-2 4-8 15,0 0-2-15,0 1-5 16,4 2-2-16,-2-5-3 16,4-6 0-16,2-2-3 15,-6-6 0-15,12-4-4 16,-7 6-1-16,3-10-1 15,6-1-7-15,-8-7-18 16,4-4-10-16,-8-2-11 0,-4-2 2 16,-7 2 14-16,-4-5 11 15,-2-3 14-15,-2-2 4 16,1-4 8-16,-2 5 2 16,1 2 6-16,2 6 5 15,6 7 12-15,3 3-1 16,4 5-9-16,6 2-7 15,1 4-12-15,7 0-1 16,2 2 0-16,0-2 2 0,3 2 0 16,-6 0 0-1,-6-4 2-15,-1 0 1 0,15 16 3 16,2 2 3-16,-8 1 4 16,-12-5 4-16,-3-4 2 15,-1 0 1-15,-4-2-4 16,-1-4-3-16,0-1-5 15,1 1-1-15,0-5-8 16,11 3-6-16,3-7-7 16,-2-5-1-16,12 0 6 15,1-4 4-15,1 0 7 16,5-1 0-16,-7 4 5 16,-3 3 6-16,-3 4 21 0,-3 3 11 15,-2 6 10 1,1 4-3-16,-1 6-17 0,-3-3-10 15,0-5-11-15,-4-2-4 16,0-6-18-16,1 3-35 16,0-4-91-16,-2-2-62 15,0 0-183-15,0 0 233 16</inkml:trace>
  <inkml:trace contextRef="#ctx0" brushRef="#br0" timeOffset="-198785.88">9526 14474 620 0,'-36'-33'380'0,"30"30"-19"16,6 2-136-16,-2-1-6 16,1 2-66-16,0 0-35 15,1 0-49-15,0 0-9 16,0 0-7-16,4 16-3 15,14 36-7-15,-9-25-6 16,-5 2-11-16,1 0-6 0,4-1-7 16,-5-5-3-16,3-6-2 15,1-5 1-15,-7-6 5 16,-1-2 5-16,-2-6 3 16,0 1-1-16,1 0-9 15,-3-5-6-15,-9-21-6 16,-11-31-1-16,24 24-2 15,-1 2-1-15,-2 4 0 16,7 7-1-16,0 2-1 16,5 3 1-16,6 7-2 15,-3-3-1-15,8 4-27 16,-1 5-46-16,0-2-145 16,6 4-111-16,0 1 202 15</inkml:trace>
  <inkml:trace contextRef="#ctx0" brushRef="#br0" timeOffset="-198397.87">9751 14647 509 0,'7'7'294'0,"1"-4"68"16,1-1-196-16,6 1-19 15,3-3-5-15,5-4-61 16,2-1-22-16,6-12-28 16,0-3-7-16,-2-8-8 15,-9-2 3-15,-10 2 16 16,-10 3 14-16,-7 5 28 16,3 4 6-16,-10 1 3 15,5 5-4-15,-13 4-15 16,1 5-5-16,-1 8-10 15,-3 0-7-15,11 10-10 16,2 5-5-16,14 4-12 16,5 4-4-16,11-3-10 15,4-3-3-15,4-4-1 16,-3-3 0-16,-4-6 0 16,0-2-2-16,1-4-25 0,12-3-49 15,4-2-148-15,0-4-104 16,3-2 192-16</inkml:trace>
  <inkml:trace contextRef="#ctx0" brushRef="#br0" timeOffset="-198047.36">10260 14483 1159 0,'-6'-3'524'15,"0"0"-278"-15,5-2-54 16,1 3-10-16,1 8-83 16,-1-6-26-16,3 9-22 15,5 20-1-15,15 41-9 16,-8-24-9-16,3 5-16 15,5 0-5-15,-2-6-4 16,2-5-3-16,-6-15-2 16,-3-4-9-16,-6-9-70 15,-1-4-42-15,-7-10-88 0,0-3-51 16,-6-17-60-16,-3-5-21 16,-8-11-68-16,-6-9 242 15</inkml:trace>
  <inkml:trace contextRef="#ctx0" brushRef="#br0" timeOffset="-197834.21">10271 14450 665 0,'3'-13'410'0,"2"0"-44"16,7 11-135-16,3 2-39 15,9 3-53-15,2 5-20 0,0 2-21 16,-4 2-8-16,2 3-18 16,-4 1-9-16,-6 3-13 15,0 2 1-15,-14-4 0 16,0 3 0-16,-4 0-10 15,-3-4-11-15,-2 0-31 16,-5-4-25-16,-2-8-61 16,-6-1-47-16,4-4-150 15,2-2 179-15</inkml:trace>
  <inkml:trace contextRef="#ctx0" brushRef="#br0" timeOffset="-197178.48">10607 14540 1102 0,'15'0'475'15,"-2"-2"-267"-15,2 1 5 16,-3-7-74-16,-1 2-37 16,0-8-54-16,-3-1-16 15,-3-2-16-15,-1-7 0 16,-7 5 6-16,-3 0 4 0,-5 6 6 15,-3 4 2-15,-4 4-2 16,-2 2-1-16,0 6-1 16,3 4-2-16,4 8-7 15,5 3-3-15,8 8-10 16,5 1-5-16,10 1-5 16,4 1-1-16,8-7-2 15,-1-1 0-15,7-9 1 16,2-2-1-16,8-8-7 15,3-3-15-15,1-8-40 16,-2-2-16-16,-12-5-18 16,-6-2 14-16,-9 4 45 15,-6-2 21-15,-6 3 35 16,-8-2 10-16,-5 2 12 16,-1 2 14-16,-7 3 19 15,2 4 8-15,1 4 15 16,-4 2-4-16,1 7-12 15,1 3-6-15,5 4-22 0,2 5-9 16,12 0-15-16,3 1-5 16,-1-6-10-16,6-5-3 15,-8-6-4-15,6-3-1 16,7-6 0-16,-12-2 1 16,3-5 0-16,-1 1 1 15,-8 0 2-15,2 1 0 0,-2 7 1 16,0-1 0-16,2 7 1 15,-2-4 0-15,0 0 2 16,7 19-1-16,9 29-5 16,-9-30-3-16,4-9-34 15,7-2-48-15,5-11-140 16,0-7-98-16,-1-17 189 16</inkml:trace>
  <inkml:trace contextRef="#ctx0" brushRef="#br0" timeOffset="-196992.64">11182 14352 1083 0,'-2'4'515'0,"2"8"-155"15,0 5-96-15,0 11-46 0,0 8-51 16,3 5-83-16,4 3-30 16,8-6-28-16,3-4-11 15,7-8-21-15,2-6-7 16,0-10-58-16,1-6-58 15,-8-8-150-15,-7-5-382 16,-8-5 441-16</inkml:trace>
  <inkml:trace contextRef="#ctx0" brushRef="#br0" timeOffset="-196828.53">11120 14453 1318 0,'-7'0'609'16,"5"0"-308"-16,3 1-118 15,-1-1-40-15,0 0-93 16,10 0-22-16,19 4-19 16,30 6-3-16,-20-4-84 15,3-3-97-15,6 1 112 16</inkml:trace>
  <inkml:trace contextRef="#ctx0" brushRef="#br0" timeOffset="-196200.61">12227 14381 758 0,'-5'-4'453'0,"3"3"14"16,1-1-218-16,1 2 9 15,-1 0-49-15,0 0-49 16,-2 23-78-16,-5 37-30 0,7-21-34 15,4 1-8-15,6-5-10 16,2-6-6-16,3-6-53 16,3-3-50-16,-3-9-131 15,1-6-101-15,-3-6 210 16</inkml:trace>
  <inkml:trace contextRef="#ctx0" brushRef="#br0" timeOffset="-196023.09">12162 14499 903 0,'-16'-14'458'0,"8"7"-100"16,5 5-74-16,3-2-74 15,2 4-49-15,-2 0-88 16,0 0-27-16,13 2-22 16,8 3-7-16,34 8-10 0,-26-5-7 15,7-4-119-15,6 4-91 16,5-6 127-16</inkml:trace>
  <inkml:trace contextRef="#ctx0" brushRef="#br0" timeOffset="-195499.08">12487 14306 1168 0,'2'6'509'0,"-2"5"-255"15,-9 4-29-15,9 13-52 16,2 5-41-16,-2 6-55 15,7 4-16-15,-5-2-23 16,4-3-8-16,5-6-17 16,-3-8-6-16,5-10-10 15,-7-5-10-15,1-6-41 16,2-3-19-16,-5-4-20 16,1-4-2-16,-4-6 33 15,-1-3 21-15,-2 1 25 16,-2 1 12-16,4 5 6 15,-2 4 3-15,1 4 8 16,3 3 10-16,-2-1 26 16,0 0 9-16,8 8-1 15,12 7-7-15,34 26-24 0,-25-33-9 16,4-7-9 0,2-1-2-16,0-7-3 0,0-3-1 15,-6-5 0-15,-1-2 0 16,-13 2 5-16,-5 1 8 15,-13 0 16-15,-5 2 7 16,-10 0 22-16,-2-1 8 16,-1 7 15-16,-2 1 4 0,6 9 0 15,4 3-9-15,7 4-26 16,1 5-9-16,5 2-25 16,3 2-7-16,4 3-10 15,6-3-5-15,6-4-30 16,5-3-47-16,10-5-130 15,0-4-83-15,12-2 171 16</inkml:trace>
  <inkml:trace contextRef="#ctx0" brushRef="#br0" timeOffset="-194772.1">13715 14471 924 0,'38'-3'429'16,"-36"0"-115"-16,-2-2-38 16,-3-2 0-16,-3 0-39 0,-7-3-89 15,-4-1-36 1,-6 7-39-16,-2-3-12 0,-4 4-19 15,5 3-9-15,6 2-15 16,-2 5-4-16,11 3-11 16,5 4-4-16,4 1-7 15,7 5-1-15,4 2 1 16,2-1 2-16,5-1 6 16,2 3 0-16,1-3 3 15,-3 0 3-15,-4-3 2 16,-2-3 2-16,-7-3 8 15,-3-2 7-15,-9-2 16 16,-6 0 4-16,-6 0 0 16,-6-4-9-16,1-3-36 15,-1-1-31-15,8-3-90 16,5-2-68-16,14-1-156 16,10-4 208-16</inkml:trace>
  <inkml:trace contextRef="#ctx0" brushRef="#br0" timeOffset="-194368.57">14088 14507 1131 0,'2'0'517'0,"-6"-3"-197"16,-4-1-25 0,-7-5-41-16,-4-2-63 0,2 0-101 15,-3 1-28-15,2 0-23 16,10 7-3-1,4 2-16-15,0 0-7 0,-11 1-14 16,3 4-9-16,9 14-2 16,-6 2 2-16,9 6 4 15,2-1 3-15,0-3 3 16,6-4 0-16,-5-7-3 16,3-1-2-16,-1-5 0 15,1-1 1-15,1-3 1 16,0-2 0-16,-3-5 0 15,10-1 0-15,0-3 2 16,0 0 1-16,-1 2 0 16,-9 2 2-16,1 4 0 15,-3 2 0-15,0 3 1 16,-2-3 1-16,0 0 2 0,2 11-3 16,3 3-3-16,15 26-14 15,-14-35-68-15,-2-3-39 16,0-2-83-16,-1-4-55 15,-3 3-164-15,0 0 268 16</inkml:trace>
  <inkml:trace contextRef="#ctx0" brushRef="#br0" timeOffset="-193744.69">14147 14566 644 0,'32'-27'416'0,"-29"33"8"16,-2 0-74-16,-1 6-80 15,2 2-29-15,-2 0-47 16,0-2-26-16,-2-5-66 15,2-2-30-15,0-4-52 16,0-1-15-16,0-1-13 16,0 0-10-16,0-1-31 15,0 1-10-15,4-4-9 16,3-9 7-16,33-28 33 16,-27 29 13-16,0 3 14 15,-2 1 1-15,-2 8 2 16,0 1 1-16,-2 6 12 15,1 6 11-15,1 2 21 16,-1 1 7-16,0-2-3 0,1-1-11 16,0-5-24-16,-2-3-7 15,1-4-10-15,2-3-3 16,-5-5 0-16,1-1 0 16,-2 1 2-16,-4-1 1 15,4 4 1-15,-4 0 1 16,0 4 1-16,2 1 0 15,-2 0 0-15,0 0-2 0,0 0 0 16,0 0 0 0,0 0 1-16,0 0 2 0,0 0 0 15,12 3-1-15,1 5 0 16,25 11-2-16,-20-25 0 16,-3 0-1-16,1-5 0 15,2 0 0-15,-9-2 0 16,-3 1 0-16,-6-2 2 15,0 2 3-15,0 3 5 16,-6-2 3-16,-3 6 2 16,2 2-1-16,-5 3 10 15,5 5 1-15,-2 6 6 16,3 6 9-16,3 7 5 16,3 2 2-16,9 0-5 15,2 0-10-15,7-10-25 16,4-3-43-16,8-8-169 15,6-5 133-15,9-9-4 0</inkml:trace>
  <inkml:trace contextRef="#ctx0" brushRef="#br0" timeOffset="-193170.38">15648 14569 1161 0,'-2'-12'501'0,"-3"-5"-231"15,-17-30-73-15,8 28-29 16,-4 1-40-16,1 6-55 0,6 7-15 16,0 1-6-16,-9 3-3 15,-1 10-14-15,5 3-8 16,7 14-15-16,6 5-4 15,-1 2-4-15,4-1 2 16,5-6 5-16,-5-7 0 16,8-9-1-16,-2-2-3 15,4-9-4-15,6-2-2 16,3-6 0-16,1-6 0 0,-1-1 0 16,1-3-1-16,-3 4 2 15,-2 4 1-15,-6 9 1 16,-1 2 1-16,-2 8 7 15,-1 4 7-15,1 3 15 16,-3 2 3-16,1 2-3 16,0-3-10-16,2-7-63 15,0-1-54-15,3-5-148 16,0-3-72-16,-4-9 186 31</inkml:trace>
  <inkml:trace contextRef="#ctx0" brushRef="#br0" timeOffset="-192909.37">15853 14508 987 0,'12'3'534'0,"-3"2"-103"15,-4 6-136-15,1 1 1 16,-4 3-91-16,-2 3-58 16,2 1-79-16,-2-2-19 15,-1-4-20-15,-3-3-7 16,-1-8-10-16,1-1-2 15,0-3-2-15,4-3 0 0,-1-5-4 16,0-2-1-16,1-6-4 16,-4-3-3-16,9 0-3 15,1 1-2-15,3 0-28 16,3 4-28-16,0 4-99 16,0 1-66-16,0 9-199 15,-2-1 262-15</inkml:trace>
  <inkml:trace contextRef="#ctx0" brushRef="#br0" timeOffset="-192457.08">16123 14681 1172 0,'-6'8'482'0,"6"-7"-208"15,1-1-95-15,2-5-45 16,-3 4-5-16,0-1-74 0,7-19-30 16,37-36-16-16,-29 26-1 15,-5 0-2-15,-3 4 4 16,-7 5 9-16,-5 2 6 16,-7 8 6-16,-3 1 1 15,-1 11 3-15,-2 0 3 16,0 6-3-16,1 5-1 0,4 7-15 15,3 10-8-15,7 11-5 16,1 6 0-16,5 7 2 16,1 0 4-16,6-4 6 15,2 0-1-15,3-11 13 16,1 1 3-16,-3-3-2 16,-2-4 3-16,-7 1-1 15,-3-6 2-15,-5-7 5 16,-5-1 2-16,-5-7-13 15,-4-5-17-15,-5-6-54 16,1-4-45-16,-1-11-118 16,3-4-73-16,11-8 171 15</inkml:trace>
  <inkml:trace contextRef="#ctx0" brushRef="#br0" timeOffset="-192040.63">16392 14458 1408 0,'2'-7'561'16,"-4"12"-313"-16,-1 7-77 0,-5 5-31 15,2 5-30-15,5 5-66 16,1-1-14-16,8-2 2 15,2-4-2-15,1-9-5 16,2-4-6-16,-2-7-13 16,0-3-2-16,-3-6 0 15,1-4-2-15,-2-1 0 16,2 0 0-16,-7-1 3 16,0 0 1-16,-2 3 3 15,-1 0 2-15,1 5 3 16,-1 6 10-16,1 1 15 15,0 0 4-15,0 0 5 16,4 16-7-16,13 37-13 16,-15-29-7-16,0-2-12 15,2-4-13-15,5-8-98 16,3-3-60-16,5-7-165 0,0-4-148 16,5-9 309-16</inkml:trace>
  <inkml:trace contextRef="#ctx0" brushRef="#br0" timeOffset="-191120.87">16654 14512 835 0,'0'1'485'0,"0"11"41"15,0 2-200-15,0 6-73 16,0 2-26-16,-2 0-96 16,0-1-47-16,-1-3-46 15,1-5-13-15,0-6-30 16,2-6-19-16,0-1-23 15,0-1-9-15,0 0-6 16,0-1 8-16,0 1 8 16,1-3 8-16,4-7 15 15,-3-2 8-15,36-25 11 16,-25 29 2-16,-3 6 6 16,-2 3 7-16,0 2 34 15,-4 5 21-15,0 7 24 16,-2 1 2-16,-2 2-28 15,0 1-19-15,0-5-29 16,3-2-11-16,0-7-10 16,2-3-4-16,-1-5-13 0,2-6-15 15,5-5-27-15,1-4-6 16,0-1 1-16,5 2 16 16,-3 6 27-16,1 4 10 15,-7 8 13-15,-4 1 3 16,-4 6 24-16,1 2 12 15,2 5 22-15,8 1 7 16,3 1-9-16,-4-2-8 16,9-4-21-16,-7-3-9 0,2-4-12 15,7-3-3-15,2-8-3 16,2-2-3-16,4-6-5 16,-2-2-6-16,-10-1-4 15,-6 1-1-15,-8 0 8 16,-3 4 8-16,-8 4 12 15,-2-1 4-15,-1 11 7 16,-2 0 4-16,2 6 3 16,4 9 2-16,1 6 11 15,0 3 4-15,6 1 5 16,-2-5 1-16,4-7-12 16,7-1-13-16,-1-5-14 15,7-3-7-15,0-4-5 16,3-2-2-16,5-4-1 0,-2 1 0 15,-2-1-5-15,-2 3 1 16,-4 0 2-16,-3 2 1 16,0 0 5-16,0 1 0 15,2 0 2-15,-1 1 0 16,2 0-1-16,0 0 0 16,-2 1 1-16,0-2-2 0,-1 0 1 15,-3 0-1-15,0-1 1 16,-1 0 0-16,-2 1 0 15,1 1-1-15,-3 1 1 16,-2-2 1-16,0 0 0 16,0 0 1-16,0 0 0 15,1 7-2-15,1-2 0 16,-1 0 0-16,-1-4-55 16,0-1-41-16,0 0-83 15,6 3-41-15,2-1-57 16,3-1-33-16,1-2 205 15</inkml:trace>
  <inkml:trace contextRef="#ctx0" brushRef="#br0" timeOffset="-190936.56">17527 14307 1326 0,'-1'14'576'0,"-4"10"-278"0,-1 6-24 15,2 14-64-15,-2 4-56 16,10 5-95-16,7 1-23 16,-1-12-24-16,7-4-10 15,2-17-38-15,0-6-41 0,3-10-132 16,-4-7-90-16,-4-10 182 16</inkml:trace>
  <inkml:trace contextRef="#ctx0" brushRef="#br0" timeOffset="-190753.95">17475 14465 1328 0,'-10'-4'622'15,"3"2"-276"-15,8 1-123 16,4 3-18-16,7 3-100 16,4 0-46-16,6-1-36 15,7-1-7-15,5-3-9 16,-2 0-22-16,0-3-126 15,-1-1-30-15,-3 8 88 16</inkml:trace>
  <inkml:trace contextRef="#ctx0" brushRef="#br0" timeOffset="-178681.75">11744 8921 438 0,'-1'-1'250'0,"0"0"-31"15,-5-3-36-15,-2-2-44 16,0 2-13-16,2 0-17 16,2 2-5-16,3 1-7 15,-1 0-4-15,1 0-16 16,0 0-9-16,-1 0-13 15,1 0-8-15,0-1-3 16,0-1-1-16,0 1-5 16,1 1-2-16,0 0-4 15,0 0-2-15,0 0-2 16,0 0-1-16,7-5 3 16,-1 2 2-16,0 1 6 15,0-2 3-15,0 2-3 16,1-2-3-16,1 2-9 15,1-1-3-15,2-1-6 0,28-11-2 16,-23 14-3-16,-2 0-2 16,1-2-1-16,4 4 0 15,-4 0 0-15,1-1 0 16,-5-1-1-16,-2-2 1 16,-1 3-2-16,0-2-1 15,-4 2-1-15,2 0-1 16,1 0 1-16,4 0 0 15,2-2-1-15,8 1 1 0,-11 0-3 16,2-1 1-16,-5 1-1 16,0 1 1-16,5 0 0 15,0 1-1-15,1 0 0 16,2-1 0-16,-2-2 1 16,-1 1-1-16,0 4 0 15,-1 0 1-15,-1-1-2 16,2 0 1-16,-1-5 0 15,-1 1-1-15,1 3 1 16,-2-1 0-16,0 2-1 16,1 1 1-16,-1-2 0 15,2 1 0-15,2-1-1 16,-1-2 1-16,3-2-1 16,-1 3 1-16,2 0 0 15,1 0 1-15,-2 2-2 16,2-3 0-16,-3 0 0 0,0 2 1 15,2-2-1-15,6 3 1 16,-6-1 0-16,3 1 0 16,-3 2 0-16,-6-1-2 15,6-1 1-15,-6-1 0 16,3-2-1-16,0 3 1 16,3-1 1-16,2 0-1 0,2 2 1 15,-2-5 0-15,-2 2-1 16,0-3 1-16,1 2-1 15,-3 3-1-15,0-1 1 16,1 0 0-16,-1 1-1 16,0-2 1-16,-1 2 0 15,-2-2-1-15,-3 1 2 16,1 5-1-16,-3-3 2 16,1 2-1-16,-2-4-1 15,1-2 1-15,0 2 1 16,1-4-1-16,-1 4 0 15,3 1 0-15,3-1-1 16,1 1 0-16,2-1 0 16,0-1 0-16,-3-1 0 15,1 2 0-15,5 2 0 0,-10-3 0 16,4 1 1-16,4 2-1 16,-5-2 2-16,6 0-1 15,-5-1 0-15,-1 0 1 16,2-2 0-16,0 2-1 15,2 0 1-15,-5 0 0 16,-1 0 1-16,-1 1 0 16,0 1 0-16,2-1 1 0,-3 0-1 15,0 0 1-15,-1-1 0 16,2-1-1-16,-5 1 0 16,3 1 0-16,-3 1 2 15,-3-1 1-15,0 0 3 16,0 0 3-16,0 0 5 15,0 0 0-15,0 0-1 16,0 0-2-16,0-1-5 16,0 1-3-16,0 0-2 15,0 0-1-15,0 0-1 16,0 0 0-16,0 0-1 16,0 0 2-16,2 0-1 15,0 0 2-15,-2 0 3 16,0 0 2-16,0 0 2 15,0 0-1-15,0 0-7 16,0-1-3-16,0 1-2 16,0-1-2-16,0 0 1 0,0-1 1 15,0 1-1-15,0 1-4 16,0 0-106-16,0 0-58 16,0 0 100-16</inkml:trace>
  <inkml:trace contextRef="#ctx0" brushRef="#br0" timeOffset="-174461.25">13732 8629 400 0,'0'-1'277'0,"0"0"9"15,0 0-3-15,0-1-64 16,0 1-30-16,0 0-41 15,0 0-14-15,0 0-29 16,3 0-12-16,1 0-24 0,1 0-12 16,2 1-19-16,2 1-7 15,2 3-6-15,28 26-1 16,-27-15 2-16,2 0 2 16,-3 2-1-16,5-2 0 15,-3-2-3-15,-7-7-2 16,2 0 0-16,7 1 0 15,-5 0-3-15,0-5 0 16,-7-2-6-16,-2 0-2 0,1-2-2 16,-2 0 0-16,0 1-2 15,0 0 2-15,0 0-1 16,0 0 1-16,0 0 0 16,3-10-2-16,1-2-2 15,15-27-1-15,-8 27-3 16,-1 3 0-16,-1 1 0 15,10 0 0-15,1 2 2 16,5 2-2-16,3 4 1 16,-3-3 0-16,1 6 0 15,-2 0 1-15,2 2 2 16,0 5 0-16,1 2 4 16,-1 2-1-16,-1 2 0 15,-3 0 1-15,-5-2 0 16,-2 3 1-16,-6-7 1 15,-3 1 1-15,0-3 2 0,-2-2-1 16,-4-3-1-16,1 0 0 16,-1-3 0-16,-1 1 2 15,0-1 2-15,0 0 1 16,0 0 0-16,0 0-3 16,0 0-6-16,-1-3-3 15,1-6-6-15,2-2-1 0,16-25-1 16,-5 26 1-16,0 4 1 15,7 2-1-15,-12 5 1 16,0 0 1-16,8 2 1 16,-6 2 2-16,5-1 2 15,1 2 0-15,-5-5 1 16,5 0 0-16,1 0 1 16,-1-3 0-16,2 0-1 15,-2-2 1-15,-1 0-3 16,3-2 0-16,-5 1-1 15,0-1 0-15,-5 2-1 16,0 3 1-16,-5-1 0 16,-1 3-15-16,-2-1-94 15,0 1-81-15,0 0 110 16</inkml:trace>
  <inkml:trace contextRef="#ctx0" brushRef="#br0" timeOffset="-156416.35">18816 13560 248 0,'-5'-2'189'16,"-1"1"3"-16,1 0 17 0,-1 0 5 16,3 0 2-16,-2 0-4 15,3 1-27-15,0 0-14 16,-1 0-25-16,2 0-10 16,-3 0-12-16,1 0-3 15,2 0-8-15,-2 0-3 0,1 0-17 16,-2-2-10-16,1 1-18 15,2 0-9-15,0 0-15 16,0 1-4-16,0 0-12 16,0-1-3-16,-1 0-7 15,1 0-3-15,0 0-3 16,0 1-1-16,0 0-2 16,0 0 1-16,0 0 2 15,0 0 0-15,1 0 1 16,0-1 1-16,0 1-3 15,0-1-1-15,0 1-2 16,0 0-1-16,0 0 0 16,0 0 0-16,0 0-1 15,0 0 1-15,0 0 1 16,0-1 0-16,0 1 1 0,3 0 0 16,1 0 0-16,2 0-1 15,-3 0 0-15,0 0 1 16,3 0-2-16,-1 0 0 15,2-2-1-15,2 2-1 16,-3 0 0-16,2 0 0 16,0 0 0-16,-2 0-1 15,-1 0 0-15,-3 0 1 16,0 0-1-16,0-1 0 16,4 0 2-16,-2 0-1 0,0 0 0 15,0 1-1-15,2 0 0 16,-1 0 1-16,3 0-1 15,-2 0 0-15,-2 0 0 16,2-1 1-16,1 0-1 16,1 0 1-16,-2 0 0 15,-6 1 0 1,0 0 0-16,6 0 1 0,-6-1 0 16,2-1 2-16,2 1 1 15,-2 0 1-15,0 1 0 16,-1 0 0-16,1 0-2 15,-2 0 1-15,0 0-2 16,0 0 0-16,0 0 0 16,5 0-2-16,0 1 0 15,-2-1-1-15,3 1 1 0,-6-1 0 16,0 0 0-16,3 0-1 16,0 0 1-16,4 2-1 15,1-1 1-15,-2 0 0 16,-1-1-1-16,-1 0 0 15,-1 0 0-15,2 0 1 16,1 0-1-16,0 0 0 16,1 0 0-16,1 0-1 15,1 0 0-15,2 1 2 0,26 2-1 16,-27-4 0-16,2 0 1 16,-1 1-2-16,2 0 1 15,1 1 1-15,0-3-2 16,2-1 1-16,-1 0-1 15,1 2 1-15,0 2 0 16,-1 0-1-16,-3 1 0 16,0-1 0-16,1 0 0 15,-1 0 1-15,4-1-1 16,-4 0 1-16,3-2 0 16,-1 2-1-16,-3 0 1 15,-2 0-1 1,1 1 0-16,3 0 1 0,0 0-1 15,0 1 1-15,-2-2-1 16,-5 1 1-16,-1-1-1 16,3 4 0-16,-5-3 1 0,2 1 0 15,3-1-1-15,-5-1 1 16,6 0-1-16,-1-2 1 16,1 4 1-16,1-1-2 15,-6-1 1-15,8 2 0 16,-4-2 0-16,-3-2 0 0,4 2-1 15,-1 0 0 1,-1 0 2-16,1-1-2 0,2 1 1 16,-1 1 0-16,-1-1 1 15,7 2-1-15,-6-2 1 16,0-2-1-16,1 2 0 16,-2-3 0-16,2 3 1 15,-2 1-1-15,1-1 1 16,1 1 1-16,0-1-2 15,-1 3 1-15,0-3 0 16,0 0 0-16,-1 0 1 16,-3-1 1-16,-1 1 2 15,-2 0 4-15,-2-1 6 16,0 0 1-16,0 0 1 16,0 0-3-16,0 1-6 15,0 0-1-15,0 0-4 16,0 0 0-16,0-1-2 0,0 0-1 15,0-1 0-15,0 2 0 16,5 0 0-16,3 0 0 16,-2 0 0-16,2 0-1 15,0 0 1-15,-1 0-1 16,3 0 0-16,1 0 1 16,24 2 0-16,-28-1-1 15,-4-4 2-15,-2 1 0 16,-2 1 1-16,0 1 3 0,0 0 1 15,0 0 1-15,0 0-1 16,0 0-2-16,0 0-2 16,-1-1-2-16,1 1-1 15,0 0 0-15,0 0 0 16,0 0-1-16,0 0 1 16,1 0-2-16,0 0 2 15,0 0-1-15,0 0 1 16,0 0-2-16,0 0 1 15,0 0-1-15,0 0 1 16,0 0 0-16,0 0 0 16,2 0 0-16,4 0 1 15,-3 0 0-15,4 0 0 16,0 1 0-16,-5-1 1 16,-2 0-21-16,0 0-137 15,0 0-97-15,-1 0 145 0</inkml:trace>
  <inkml:trace contextRef="#ctx0" brushRef="#br0" timeOffset="-153352.67">18705 13942 597 0,'7'-3'375'0,"0"0"-54"16,-1 1-66-16,-1 0-26 15,-4 1-59-15,0 0-22 16,-1 0-24-16,0 0-10 16,0 0-27-16,0 0-15 15,0 0-32-15,0 0-12 16,0 1-16-16,-1-1-3 15,0 1-6-15,-16 0-2 16,-27 5 1-16,28-1-1 0,4-2-1 16,2-1 2-1,3-1-1-15,2 1 0 0,1 1-1 16,0 1-1-16,2 4 1 16,1 2 0-16,2 8 4 15,-1 5 0-15,0 5 1 16,0 2-1-16,0 1 0 15,1-2-1-15,2-4-2 16,3-4 1-16,-2-6 1 16,2-1-1-16,-1-2 1 15,1-1-1-15,-1-3 2 16,2-1 0-16,-1 1 3 16,1-2 6-16,3-2 5 15,1 2 3-15,-1-5-2 16,1 2-5-16,-4-2-6 15,-1-1-41-15,0 0-129 0,1-4-99 16,0-2 146-16</inkml:trace>
  <inkml:trace contextRef="#ctx0" brushRef="#br0" timeOffset="-152970.39">18980 14004 1404 0,'-11'-7'569'0,"-1"3"-362"15,1 4-34 1,6 0-53-16,0 0-37 0,-19 4-49 16,4 7-13-16,-2 2-15 15,15-6-4 1,1 0-1-16,2 7-1 0,4 0 2 15,7 0 2-15,6-2 1 16,-1 1 2-16,6 0 6 16,-4-1 5-16,-4 0 17 15,-3-1 8-15,-3 0 12 16,2-1 1-16,-5-3-8 16,1-1-3-16,-3 1-5 15,-1-1-1-15,-3 3-7 0,0-1-5 16,-5 0-14-16,5-2-23 15,-3-3-74-15,1 0-46 16,1-3-116-16,-8 0-70 16,5-2-359-16,5 0 439 15</inkml:trace>
  <inkml:trace contextRef="#ctx0" brushRef="#br0" timeOffset="-152801.71">19022 14186 764 0,'8'7'490'15,"-4"2"-58"-15,-2 3-126 16,-3 1-41-16,0 5-95 16,1 2-36-16,2-1-67 15,0-3-26-15,3-5-60 16,-3-6-65-16,3-5-144 16,2-8-114-16,4-11 200 15</inkml:trace>
  <inkml:trace contextRef="#ctx0" brushRef="#br0" timeOffset="-152621.39">19028 14074 937 0,'-2'-1'553'16,"3"0"-34"-16,-2-1-258 16,1 1-32-16,0 1-99 15,0 0-49-15,0 0-62 0,0 0-56 16,0 0-176-16,6 4 148 15</inkml:trace>
  <inkml:trace contextRef="#ctx0" brushRef="#br0" timeOffset="-152202.12">19170 14200 1394 0,'-10'1'642'16,"2"1"-315"-16,6-2-137 16,2 0-27-16,5 1-98 15,-5-1-34-15,0 0-18 16,8 1-4-16,5 3-5 16,26 14-2-16,-33-8-2 15,1 1 0-15,-7 3 1 16,-4 0 3-16,-7 3 5 15,-4-3 1-15,-3-2 4 16,1-1 1-16,4-8-2 16,2 0 2-16,8 2-6 0,3-5-2 15,7 1-3-15,8 1-1 16,8-2 0-16,2 7 1 16,4-3 2-16,0 4 0 15,-5 1 5-15,-5-5 1 16,-7 9 6-16,-4 1 1 15,-10 4 0-15,-5 3 0 0,-10-5-33 16,-4-2-38-16,2-3-81 16,3-4-44-16,6-2-90 15,3-3-53-15,1-3 210 16</inkml:trace>
  <inkml:trace contextRef="#ctx0" brushRef="#br0" timeOffset="-151738.73">19518 14281 1441 0,'-34'34'618'0,"28"-34"-292"16,5 2-75-16,-2 0-48 15,2-2-52-15,0 0-91 16,0 0-27-16,0 0-54 15,-1 5-56-15,-1 3-155 16,-5-5-95-16,4-2 190 16</inkml:trace>
  <inkml:trace contextRef="#ctx0" brushRef="#br0" timeOffset="-151371.34">19762 14098 1209 0,'25'-20'498'16,"-28"17"-285"-16,-1 0-154 15,-1-1-32-15,2 2-235 16,2 2 150-16</inkml:trace>
  <inkml:trace contextRef="#ctx0" brushRef="#br0" timeOffset="-150557.87">19762 14070 697 0,'-1'-1'369'0,"0"0"-117"16,0 0-120-16,0 0-29 15,0 0-69-15,-1 0-15 16,1 0-3-16,0 0 9 0,1 0 25 16,0-1 18-16,0 1 31 15,0 1 12-15,0 0 12 16,0 0 1-16,0 0-4 16,0 0-7-16,0-1-19 15,0 1-12-15,0 0-24 16,0-1-11-16,0 0-21 15,0 0-7-15,0 0-7 16,0 0-2-16,0 0 2 16,0 0 3-16,0 0 7 15,0-1 3-15,0 1 6 16,0 0 0-16,-1 0-5 16,0 0-2-16,0 0-5 15,0 0-3-15,0 0-2 16,-5 0-1-16,2 0-1 15,1 1-1-15,0 0-3 16,2 0 0-16,0 0-6 0,0 0-1 16,0 0-2-16,0 0-2 15,0 0 2-15,0 0 1 16,0 0 0-16,0 0 2 16,1 0-1-16,0 0 1 15,0 0-1-15,0 0 1 16,0 0 0-16,0 0 1 15,0 0 1-15,0 0 1 0,0 0 2 16,0 0 1-16,0 0 4 16,0 0 0-16,-1 0 1 15,-1 0 0-15,-4 1-2 16,-11 2 0-16,-23 9-3 16,29-9-1-16,2 3-3 15,5 0-1-15,1 3-3 16,3 2-2-16,2 3-2 15,1 1-1-15,6-1 0 16,0-2-1-16,6-2 2 16,1-4 2-16,2 1 1 15,0-1 2-15,-2 1 2 16,-4-1 1-16,-1 2 1 16,-4 0-1-16,-2-3 3 15,-2 2 4-15,-5-4 9 16,-5 2 6-16,-4-1 3 0,-2-1-2 15,-2 3-10-15,-3-3-5 16,3 0-29-16,0-2-27 16,7-1-89-16,3 0-55 15,5-3-99-15,3 0-62 16,-3 2 226-16</inkml:trace>
  <inkml:trace contextRef="#ctx0" brushRef="#br0" timeOffset="-149948.3">19784 14033 814 0,'28'-33'456'0,"-27"29"-103"16,4 0-104-16,-5-2-17 16,1 1-71-16,-3-6-26 0,-9 1-34 15,2 0-6-15,-5 3-11 16,0 0-8-16,-1 3-11 15,3 3-4-15,0 4-11 16,1 3-9-16,1 6-21 16,1 5-8-16,1 6-10 15,-1 8-1-15,5 11-1 16,-1 4 1-16,5 3 0 16,2-2 1-16,4-3 3 15,2-4 0-15,3-8 0 16,-1-2 1-16,-4-7-1 15,1-3 0-15,-6-12-2 16,-1 0-26-16,-6-8-80 16,-1-1-49-16,-3-8-99 0,-1-2-40 15,0-8-126-15,0-7-189 16,0-6 397-16</inkml:trace>
  <inkml:trace contextRef="#ctx0" brushRef="#br0" timeOffset="-149778.74">19581 14157 907 0,'-8'-9'462'15,"4"4"-117"-15,3 1-49 0,6 1-58 16,3 2-23-16,7-2-39 16,1-1-16-16,5 2-41 15,3 1-25-15,2-2-44 16,3-1-17-16,0-1-20 16,0 0-56-16,-3 2-164 15,2 6-105-15,1 7 168 16</inkml:trace>
  <inkml:trace contextRef="#ctx0" brushRef="#br0" timeOffset="-149235.14">19958 14183 809 0,'-1'1'410'16,"0"-1"-122"-16,0 0-145 0,0 0-95 15,0 0-48 1,-1 0-89-16,1 0-35 0,0 0-27 15,0 0 18 1,0 0 73-16,0 0 37 0,0 0 69 16,0 0 27-16,0 0 27 15,0 0 6-15,0 0-20 16,-1 0-16-16,1 0-8 16,0 0 11-16,0 0 27 15,0 0 16-15,0 0 32 16,0 0 10-16,0 0 3 15,0 0-5-15,0 0-24 16,-1 0-17-16,1 0-23 16,0 0-10-16,0 0-16 15,0 0-8-15,0 0-12 16,-3 12-7-16,-1 8-10 16,0 27-4-16,5-29-11 0,2-3-5 15,3-3-12-15,-1-1-35 16,2-4-97-16,-6-6-54 15,-2-4-156-15,2-6-32 16,0-15 238-16</inkml:trace>
  <inkml:trace contextRef="#ctx0" brushRef="#br0" timeOffset="-149083.34">19885 13992 1419 0,'7'2'601'0,"0"2"-348"15,-2 3-45-15,7 4-68 16,-1-1-54-16,-3 2-67 16,4 0-73-16,-4 3-29 15,15 7 43-15</inkml:trace>
  <inkml:trace contextRef="#ctx0" brushRef="#br0" timeOffset="-148604.27">20099 14251 1473 0,'-7'1'652'0,"1"0"-330"15,6-1-147-15,2 0-18 16,-2 0-85-16,0-1-35 15,0 0-25-15,13 1-1 16,1 1-5-16,24 8-2 16,-28-4-3-16,-6 2-1 0,-2 2 0 15,-2 2 2-15,-8 2 6 16,-3-2 1-16,-5 1 3 16,-1-2-1-16,3-3 0 15,0-1 1-15,9-4 1 16,2-1 0-16,4-1-2 15,-1 0-1-15,0 0-4 16,0 0 1-16,16 4 2 16,29 9 3-16,-27-5 6 15,-3-1 3-15,-1 2 11 16,-2-1 0-16,-6 1 5 16,-4 3-1-16,-7-2-4 15,-4 2-2-15,-10-3-7 16,-3 0-6-16,-3-6-39 15,2-3-33-15,7 3-82 16,5-3-55-16,7-6-113 0,8-3-53 16,9-8 224-16</inkml:trace>
  <inkml:trace contextRef="#ctx0" brushRef="#br0" timeOffset="-148186.2">20322 13998 1365 0,'0'-1'605'16,"0"-1"-278"-16,0 1-153 15,0 0-9-15,0 0-67 16,0 0-38-16,0-1-37 15,12 1-6-15,4 0-3 16,29-1-3-16,-36 3-1 16,2 1-2-16,-6 3-1 15,-2-2 3-15,6 4 16 16,-6 1 10-16,2 8 11 16,-3 6 0-16,-2 8-5 15,-3 6-7-15,3 5-2 0,1 2 4 16,-1-5-2-16,2-3 7 15,-2-8 0-15,0-2-5 16,0-8-5-16,0-5-11 16,-4-6-5-16,0 1-5 15,0-5-30-15,-5 0-39 16,2 1-123-16,-8-3-74 16,2 4 149-16</inkml:trace>
  <inkml:trace contextRef="#ctx0" brushRef="#br0" timeOffset="-124302.46">22174 14587 350 0,'4'-3'261'16,"1"-1"86"-16,-2 1-48 16,-1-8-11-16,-1-3-31 15,26-32-61-15,-33 29-25 0,-4-3-28 16,-1-1-15-16,-7 5-35 15,-3-2-18-15,-2 7-30 16,-1 6-10-16,0-1-14 16,3 6-5-16,2 5-10 15,3 3-4-15,8 15-6 16,1 11-3-16,2 20 0 16,9 11 1-16,-1 11 4 15,0 4 2-15,10-9 2 16,-4-8 3-16,4-11 0 15,1-5 0-15,-2-8-1 16,-2-2 0-16,-3-12 0 16,-3-6-14-16,-4-9-93 15,-2-7-67-15,-4-9-284 16,-1-8 282-16</inkml:trace>
  <inkml:trace contextRef="#ctx0" brushRef="#br0" timeOffset="-124139.16">21872 14708 899 0,'-4'0'437'16,"9"-1"-120"-16,-1-3-62 15,5 0-19-15,6 2-37 16,0-3-72-16,9 3-28 0,4 0-52 16,4 0-17-16,6 3-21 15,2 3-57-15,0 4-165 16,0 1 146-16</inkml:trace>
  <inkml:trace contextRef="#ctx0" brushRef="#br0" timeOffset="-123905.64">22439 14914 2820 0,'3'10'18'15,"1"2"-1"-15,-2 7 16 0,3 0-17 16,3-5-17-16,-5-7-52 16,5-7-124-16,-3-7-75 15,0-7-262-15,2-3 318 16</inkml:trace>
  <inkml:trace contextRef="#ctx0" brushRef="#br0" timeOffset="-123753.39">22388 14657 761 0,'0'-2'476'16,"-3"0"-21"-16,9 2-182 16,-6 0-28-16,0 0-98 15,0 0-46-15,0 0-89 16,9 3-74-16,7 4-236 15,34 12 199-15</inkml:trace>
  <inkml:trace contextRef="#ctx0" brushRef="#br0" timeOffset="-123245.4">22712 14898 1453 0,'-21'2'575'0,"4"-2"-360"0,4 5-35 15,6-3-21-15,3-2-42 16,8-2-63-16,3 2-20 16,8 0-15-16,1 2-2 15,0 3-5-15,1-7-2 16,-3 8-4-16,-2-1-2 0,-5 4 0 15,-5 4 1-15,-5 1 0 16,-4 3 2-16,-6-2 1 16,1 0 0-16,-1-1-1 15,1-6-2-15,7 0-3 16,1-1-2-16,4-2-4 16,3 2-1-16,4-1 0 15,2 1 2-15,3-1 3 16,2 1 2-16,1-4 7 15,2 0 4-15,-9 1 11 16,-2 0 8-16,-6 2 11 16,-10 1 0-16,-9 1-5 15,-6 1-8-15,-10-1-15 16,4-1-7-16,6-2-13 16,6 0-18-16,10-4-58 15,6-2-43-15,8-6-96 0,5-2-57 16,12-6-318-16,5 0 388 15</inkml:trace>
  <inkml:trace contextRef="#ctx0" brushRef="#br0" timeOffset="-122794.74">23358 14584 1146 0,'14'-7'511'0,"-10"6"-174"16,-1-2-55-16,-6 3-22 16,2 0-37-16,0 0-105 15,-23 5-41-15,-38 17-44 16,22-7-10-16,0 0-10 0,6-2-3 16,12-3-6-16,7-2 0 15,10-3-3-15,2 2-1 16,5 1 1-16,4 3 0 15,6 2 4-15,3 1 1 16,7-2 1-16,4-4 0 16,1-1-2-16,1-3-2 15,-3 1-61-15,-2-3-68 0,-14-4-146 16,-8 1-136-16,-11-7 252 16</inkml:trace>
  <inkml:trace contextRef="#ctx0" brushRef="#br0" timeOffset="-122642.25">23143 14828 929 0,'-6'15'471'0,"6"-9"-69"15,2-1-76-15,8-2-36 16,4 0-20-16,6-2-92 16,1-1-51-16,4 3-70 15,-1-2-24-15,-4 3-95 16,-1-4-96-16,0 2 101 15</inkml:trace>
  <inkml:trace contextRef="#ctx0" brushRef="#br0" timeOffset="-122198.47">23985 14538 1162 0,'-14'-21'485'0,"8"5"-222"16,3-3-71-16,-3 4-11 15,-1 1-24-15,-3 2-66 16,-5 2-27-16,3 5-30 16,-9-2-11-16,-3 6-14 15,7 4-5-15,0 2-3 16,5 8-1-16,5 14-1 16,0 4 1-16,2 21 2 15,4 6 0-15,1 8 1 0,2-2-1 16,4-6 3-16,3-2 1 15,3-11 2-15,-3-6 2 16,0-4-1-16,-3-5-1 16,-6-9-26-16,0-4-43 15,-9-10-148-15,-5-7-175 16,-7-7 238-16</inkml:trace>
  <inkml:trace contextRef="#ctx0" brushRef="#br0" timeOffset="-122032.48">23607 14731 1300 0,'10'5'569'0,"9"2"-284"15,5-1-10-15,7 4-59 16,1-7-56-16,5 1-89 16,1-2-24-16,-4-2-132 15,2 4-86-15,9-3 105 16</inkml:trace>
  <inkml:trace contextRef="#ctx0" brushRef="#br0" timeOffset="-121497.1">24148 15013 1087 0,'-1'-5'492'0,"0"4"-173"16,0-1-62-16,0 1-20 15,1 0-29-15,0 1-67 16,3 18-30-16,8 41-37 16,-7-26-16-16,2 1-16 0,-1-4-4 15,-1-4-10-15,-2-3 0 16,-4-5-3-16,-2-1-5 16,-8-2 0-16,-4-3-2 15,-7-8-73-15,-4-5-60 16,3-11-156-16,2-9-105 15,14-17 234-15</inkml:trace>
  <inkml:trace contextRef="#ctx0" brushRef="#br0" timeOffset="-121358.31">24061 14782 1089 0,'16'8'529'16,"3"-7"-199"-16,-4 1-177 15,0 4-30-15,-3-5-194 16,0 4-57-16,3 2 68 16</inkml:trace>
  <inkml:trace contextRef="#ctx0" brushRef="#br0" timeOffset="-120709.09">24392 15085 1197 0,'-5'1'526'0,"-3"-2"-227"16,3-1-46-16,0 0-25 16,4-1-38-16,1 2-71 15,0 0-32-15,0-1-38 16,0 1-12-16,5 0-19 15,9 0-5-15,-2 2-5 16,27 12-3-16,-30-1-3 16,0 0 0-16,-9 3-1 15,1-1 1-15,-3-1-1 16,-7-1-1-16,2-3-1 16,-8-1 1-16,0-3 1 15,-3 1 2-15,4-2 0 0,2 0-2 16,12 0-2-16,-1-2-3 15,6 2-2-15,-5-4 2 16,0 0 4-16,2 0 4 16,11 6 6-16,3 0 2 15,29 14 3-15,-31-15 4 16,-6 2 8-16,-4 4 3 16,-2 2 4-16,-3-2 1 0,0 3 3 15,-3-3 0-15,-6 0-6 16,-2 0-4-16,-3-11-16 15,-3 0-18-15,8-4-72 16,3-1-56-16,1 4-144 16,7 0-27-16,-1-7 183 15</inkml:trace>
  <inkml:trace contextRef="#ctx0" brushRef="#br0" timeOffset="-84867.47">26924 16348 686 0,'-11'-31'337'15,"7"28"-100"-15,1-2-20 16,4 2-35-16,-2 2-22 16,0 0-38-16,0 0-14 15,0 0-23-15,1 0-10 16,0 0-18-16,0 1-6 0,0 0-10 16,0 0-4-16,0 0-6 15,0 1-2-15,2 13-4 16,0 6-2-16,3 31-5 15,-6-28-2-15,6 3-5 16,-4-2-2-16,3-2 0 16,0-1 0-16,-2-4 0 15,1-2-1-15,3-3-2 16,-6-2-1-16,0-2-4 16,4-2 1-16,0 0-2 15,2-1-2-15,-6-4-18 16,1 0-18-16,0-2-69 15,-1 0-53-15,0 0-149 16,0 0-138-16,5-11 283 0</inkml:trace>
  <inkml:trace contextRef="#ctx0" brushRef="#br0" timeOffset="-84227.07">26913 16320 789 0,'-4'-1'359'0,"0"-3"-153"15,3 1-7-15,0 2-38 16,0-1-25-16,0 1-37 16,0 0-11-16,0 0-18 15,0 0-8-15,-1 0-20 16,2 0-6-16,0 0-10 16,0 0-4-16,0 0-5 15,10-6-1-15,9-2-6 16,32-4-2-16,-23 13-3 0,-4-5-1 15,2 4-1-15,-1 1 0 16,0 0-1-16,-3 5 1 16,-3-4 2-16,-3 1-1 15,-2 4 4-15,-1-3 3 16,-5 4 9-16,0-4 5 16,-3 0 6-16,-2 3 1 15,0-2 1-15,-1 4-2 16,-2-1-3-16,0 7-2 0,0 1-4 15,-1 2-4-15,1 8-2 16,-1-2-2-16,1 3-1 16,0-1-1-16,1-1-1 15,2 1-2-15,1-4-3 16,2-1 0-16,0-6-2 16,-2-4 0-16,1 0-1 15,-1-4-1-15,1 0-1 16,1 0-1-16,-3-5-6 15,-1 0-22-15,-2-1-78 16,0-1-47-16,0 0-134 16,0 0-89-16,0 0 243 15</inkml:trace>
  <inkml:trace contextRef="#ctx0" brushRef="#br0" timeOffset="-83896.61">26981 16596 670 0,'-28'5'335'16,"19"-5"-40"-16,-5 0-70 15,11 0-20-15,1 2-13 0,-2-1-69 16,4-1-27-16,0 0-32 15,0 0-13-15,5 0-11 16,13 1-6-16,40 0-15 16,-18-3-4-16,2-1-5 15,0 1-1-15,-5 0-2 16,-6 2 0-16,-8 3-1 16,-4-1-1-16,-10-1-30 15,-6-1-35-15,-4 1-114 16,-5-2-94-16,5 1 165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11T16:15:18.9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8960 6973 629 0,'-8'4'320'0,"1"0"-105"16,2-2-7-16,2-1-61 16,0 0-18-16,3-1-23 15,-1-1-11-15,0 1-16 16,0 0-8-16,0 0-12 15,1 0-5-15,0 0-7 16,0 0-3-16,4 2-5 16,19 8-4-16,29 5-4 15,-15-15-2-15,1-4-4 16,5-2-2-16,6 0-4 16,2 2-2-16,5-3-3 15,3 2-1-15,-3 3 0 0,-2-4 0 16,-4 6 3-16,-1 0 1 15,0 3 5-15,-2 1 2 16,-2 3 1-16,-4-3 2 16,-3 2 0-16,5 2-1 15,-10-5 0-15,0 5 0 16,-7-4 2-16,-10 0 2 16,-6-2 8-16,-8 0 5 15,-5-5 15-15,1-1 2 0,1 3-5 16,-1 0-8-16,1 0-21 15,-1 0-8-15,-10-2-11 16,-8-4-4-16,-24-10-69 16,24 14-69-16,-4-2-170 15,6 2 179-15</inkml:trace>
  <inkml:trace contextRef="#ctx0" brushRef="#br0" timeOffset="864.21">10253 7019 924 0,'-17'4'425'15,"3"-1"-201"-15,3 0 4 16,5 2-49-16,1-2-26 16,5-1-40-16,0-2-14 15,0 0-30-15,0 0-9 16,14 0-5-16,15-1-5 15,45-1-9-15,-24-2-6 16,1-1-7-16,2 2 1 16,-4-7 0-16,3 5 2 15,6 2 0-15,2-1 0 0,1 5-1 16,-1-1 1-16,-2 0-1 16,-5 3-1-16,-9-3-1 15,-3 1-1-15,-4-1-2 16,4 2-1-16,-2 1-4 15,0-2-1-15,-4 0-2 16,-1-1 0-16,-6 0-1 16,-2 0 1-16,-9-3 0 15,-5-3 0-15,-7 2 1 16,1 2 0-16,-5 3 4 16,2 5 1-16,-3-5-1 15,-3 0-1-15,0-1-7 16,1-1-8-16,1 0-91 15,0 0-79-15,-16 0-135 16,-31 0 163-16</inkml:trace>
  <inkml:trace contextRef="#ctx0" brushRef="#br0" timeOffset="1693.14">11743 7002 680 0,'-14'0'374'15,"-2"4"-74"-15,4-2-33 0,0 5-51 16,2-2-29-16,3-3-31 15,-1-2-10-15,4 1-23 16,-1-1-11-16,4 2-27 16,1-2-15-16,0 0-26 15,0 0-11-15,0 0-10 16,0 0-1-16,19-1 0 16,33-1-1-16,-19-3-3 15,9 4-2-15,6 1-3 16,2-2-2-16,2 2-1 15,6-2 1-15,5 2 0 16,10 2 1-16,13-1 2 16,-5-2 0-16,1-1 0 15,-1-3 0-15,-3 1 1 16,-1 4 2-16,0-2 3 0,-3 3 0 16,-11-1 1-16,-7-3 0 15,-20 0-2-15,-5 3-1 16,-11 0 0-16,-14 1 1 31,-3 1 5-31,2-1 3 0,0 2 7 0,-2-4 1 16,-8-2-6-16,0 3-7 0,4 0-12 15,-1 0-6-15,1 0-12 16,0-2-24-16,-1 1-54 16,-3-1-22-16,4 1-45 15,-1 0-12-15,1 0-47 16,0 1-43-16,0 0 162 15</inkml:trace>
  <inkml:trace contextRef="#ctx0" brushRef="#br0" timeOffset="2499.37">13395 7043 444 0,'-1'-2'298'0,"-13"-2"39"16,-6 1-78-16,-22-29-34 16,28 27-27-16,4 2-35 15,5 0-6-15,1 1-27 0,4 2-20 16,7 0-34-16,7 5-16 15,11 1-15-15,8 1 2 16,1 1 1-16,6-4-2 16,7 0 2-16,2-3-1 15,18 0-1-15,0-1 2 16,7-2 0-16,6 1 2 16,-10-6 1-16,0 1-1 0,-6-1-3 15,-7-1-5 1,5 5-6-16,2 1-3 0,-2 1-6 15,4 2-2-15,-10 1-2 16,-14-4-3-16,-8 2-2 16,-11-7-2-16,-1 6-1 15,0 1-1-15,-10-1 3 16,-6 1 4-16,-9 0 8 16,-2-1-3-16,4 1-15 15,0 0-19-15,-3-1-41 16,-7 0-14-16,4-2-32 15,4 2-34-15,-3 0-105 16,-3 0-74-16,8 0 186 16</inkml:trace>
  <inkml:trace contextRef="#ctx0" brushRef="#br0" timeOffset="3170">14921 7015 680 0,'-27'3'395'0,"2"1"-126"16,5-1-24-1,4 0-23-15,5-3-57 16,4 0-12-16,5 0-25 0,2 0-19 16,0-1-32-16,0 0-12 15,15-1-14-15,43-4-2 16,-24 3-5-16,4 3 0 15,6 0 2-15,5-1-2 16,11 1 0-16,6 3 0 16,6-1 2-16,4 5 3 0,-5-3 6 15,0-2 2-15,-2-2-2 16,-5-1-2-16,10 0-10 16,-3 1-7-16,-8 0-7 15,0 1-3-15,-16 2-3 16,-11-3 0-16,-11 1-2 15,-11-1-2-15,-5 0 0 16,-3-3-1-16,-11 1 8 16,5 3 2-16,-1-2-7 15,0 0-18-15,-4 1-62 16,-11-1-40-16,-19-2-93 16,25 0-45-16,8 1-94 15,3 1-8-15,6 4 213 16</inkml:trace>
  <inkml:trace contextRef="#ctx0" brushRef="#br0" timeOffset="3783.54">16396 7076 858 0,'-14'-8'423'0,"-5"2"-100"16,-2 2-71-16,-2-2-9 15,3 2-38-15,5 2-50 16,5 2-13-16,4-1-31 0,6-3-20 16,1 4-42-1,-1-1-17-15,0 1-21 0,25 2-4 16,43 6-1-16,-24-6 2 15,12-2 1-15,5-1 3 16,10-3 5-16,9-4 4 16,6 6 9-16,-5 2 5 15,-17 2 6-15,-7-1 0 16,-14 4-4-16,-4-2-3 16,0 0-8-16,-3 5-4 15,-12-2-6-15,-5 0-1 0,-10-4-1 16,-2-1 1-16,-7-2 6 15,0 1 2-15,-1-1-3 16,0 1-1-16,0 0-28 16,0-1-25-16,0 0-79 15,-1 0-56-15,1 0-124 16,0 1-80-16,0 0 236 16</inkml:trace>
  <inkml:trace contextRef="#ctx0" brushRef="#br0" timeOffset="4501.64">17568 7092 970 0,'-8'0'469'0,"-1"0"-170"15,0-1-10-15,0-4-52 16,0 3-26-16,-1-1-40 0,10 3-19 16,-2-1-33-16,-3-4-16 15,5 4-28-15,-2 0-14 16,2 0-26-16,0 0-10 16,0 0-13-16,23-1-2 15,42-2-6-15,-16 5 0 16,22 2-1-16,10 2-1 15,13-2 1-15,8 2 0 16,11-5 0-16,8 0 0 0,9-3 0 16,-1-1 0-16,4 3 0 15,-4 0 0-15,-14-2 1 16,3 3 0-16,-17-3 1 16,-10 1 1-16,-9 2-1 15,-16 0 0-15,-24 0 4 16,-10 1-26-16,-22 0-127 15,-12-1-79-15,-31 8 122 16</inkml:trace>
  <inkml:trace contextRef="#ctx0" brushRef="#br0" timeOffset="5318.33">21294 6923 1005 0,'62'10'485'16,"-64"-13"-251"-16,-1 7-36 15,-9-2-29-15,-5 7-85 16,3 5-17-16,0 1-26 16,3 4-8-16,11 7-13 15,4 0-4-15,12-2-5 0,4-2-2 16,6-8-2-16,0-4-1 16,-3-7 1-16,2-3 0 15,-9-9 3-15,1 0 2 16,-5-9 8-16,-9-4 6 15,-3-1 9-15,-5-1 2 16,-12 4-3-16,4 5-6 16,-7 2-10-16,-6-1-5 0,1 11-12 15,-8 0-6-15,-1 8-12 16,6 4-6-16,7 3-51 16,7 8-53-16,14-6-130 15,7 0-108-15,10 1 225 16</inkml:trace>
  <inkml:trace contextRef="#ctx0" brushRef="#br0" timeOffset="5545.17">21597 6942 1229 0,'-2'6'545'0,"-2"7"-297"16,-2 6-12-16,2 9-112 15,-3 5-43-15,7 3-52 0,1 4-11 16,5 0-12-16,4 0-2 16,-1-3 1-16,1-3-2 15,-3-6-1-15,-1-4 1 16,-3-8-60-16,-1-11-54 16,-2-9-184-16,0-8-197 15,-1-16 312-15</inkml:trace>
  <inkml:trace contextRef="#ctx0" brushRef="#br0" timeOffset="5772.53">21542 6958 907 0,'10'-9'441'0,"9"2"-167"16,2 0-8-16,3 6-76 16,1 1-26-16,-1 7-32 15,0 2-20-15,-5 3-19 16,-1 6-9-16,-10 2-28 15,-6 2-8-15,-6 3-15 16,-8-1-6-16,-8 0-4 16,-1-5-7-16,0-7-58 15,4-3-44-15,5-8-97 16,3-2-79-16,6-5 167 16</inkml:trace>
  <inkml:trace contextRef="#ctx0" brushRef="#br0" timeOffset="5985.62">21905 6816 1219 0,'3'10'555'16,"-3"8"-282"-16,0 10-19 16,1 11-128-16,-3-14-37 15,1 1-52-15,2 23-14 0,4-1-18 16,1-11-5-16,10-14-4 15,-5-6-10-15,5-7-77 16,1-5-63-16,-3-6-247 16,4-3 248-16</inkml:trace>
  <inkml:trace contextRef="#ctx0" brushRef="#br0" timeOffset="6156.81">21779 6921 1256 0,'0'1'551'0,"1"-1"-288"16,8-1-17-16,6 1-85 16,9 0-38-16,6-1-61 15,0 3-22-15,-2 0-22 16,-2-2-34-16,4 0-168 0,4 9-110 16,15 0 167-16</inkml:trace>
  <inkml:trace contextRef="#ctx0" brushRef="#br0" timeOffset="6652.52">22692 7002 929 0,'33'-30'529'15,"-30"24"-116"-15,-3-6-157 16,-1 3-19-16,-8-2-104 16,-4 1-30-16,-7 4-50 15,-3-1-16-15,-1 12-20 16,2 1-6-16,5 5-9 15,6 2-2-15,7 0-6 16,4-1-4-16,6 5 0 16,3 1 2-16,5-1 6 0,3 1 2 15,3-4 3-15,2-1 2 16,-3 0 11-16,-2 0 4 16,-8-1 12-16,-4 0 6 15,-8-2 9-15,-3-2 4 16,-7-1-5-16,-6-3-6 15,-2-4-20-15,2-1-20 0,2-4-58 16,5-1-45-16,7-2-117 16,4-2-77-16,9-4-209 15,9-1 310-15</inkml:trace>
  <inkml:trace contextRef="#ctx0" brushRef="#br0" timeOffset="6929.49">22864 6985 604 0,'8'8'468'15,"-10"2"22"-15,5 6-136 16,0 0-42-16,-3 2-108 16,5 2-38-16,-3-5-67 15,2 1-23-15,9-6-31 16,-2-5-13-16,4-5-14 16,-3-4-5-16,8-6-1 15,-2-3-1-15,-1-1 2 16,-3-2 5-16,-11 3 11 15,-8-2 5-15,-11-3 3 0,1 5-4 16,-9-1-15-16,-1 2-9 16,3 5-24-16,-6-1-15 15,9 6-49-15,6 3-36 16,2 5-78-16,9 4-50 16,4 13-258-16,-2 3 323 15</inkml:trace>
  <inkml:trace contextRef="#ctx0" brushRef="#br0" timeOffset="7337.75">23232 6806 1133 0,'1'-5'567'0,"-1"2"-250"15,0 3-36-15,-1 0-40 16,0 0-98-16,-4 22-32 16,-7 46-42-16,8-23-6 15,5 5-21-15,3-1-11 16,7-5-14-16,1-4-4 0,3-11-6 16,-2-4 0-16,-3-8-2 15,-2-5-5-15,-3-8-64 16,-3-4-49-16,-3-5-122 15,1-6-74-15,-9-4 195 16</inkml:trace>
  <inkml:trace contextRef="#ctx0" brushRef="#br0" timeOffset="8051.01">24261 7011 998 0,'3'-7'445'0,"1"4"-210"16,-3-1-15-16,3 8-25 15,-4-4-27-15,0 0-34 16,3 17-21-16,7 36-37 15,-2-27-18-15,2-4-33 0,1-1-10 16,3-8-10-16,9-1-2 16,-8-8-1-16,5-1 1 15,-6-8-3-15,-5-4-1 16,5-7-4-16,-4-3 1 16,2-3 3-16,-4-2 2 15,-4 4 7-15,3 6 4 16,-8 6 5-16,1 4 4 15,-3 4 17-15,-1-2 3 0,3 2 5 16,0 0 0-16,0 0-12 16,-3 14-5-16,2 8-11 15,8 25-6-15,-1-30-10 16,3-4-2-16,5-3-106 16,1-4-64-16,10-3-173 15,2-3-156-15,5 0 325 16</inkml:trace>
  <inkml:trace contextRef="#ctx0" brushRef="#br0" timeOffset="8378.12">24742 6972 1340 0,'-7'-6'606'0,"-2"2"-295"15,-3-2-24-15,-3 6-115 16,1-1-47-16,-4 2-64 15,3 5-17-15,4 0-20 0,-1 2-10 16,10-3-15-16,3 2-4 16,4 1-4-16,4 3 2 15,4 5 6-15,1 0 1 16,2-1 4-16,-1 2 5 0,-3-3 9 16,-2 0 4-16,-6-2 3 15,-3-2 3-15,-4-1 2 16,-4-3 1-16,-6 1-3 15,0-1-7-15,-1-3-49 16,2-1-54-16,4-3-127 16,5-3-94-16,9-6 183 15</inkml:trace>
  <inkml:trace contextRef="#ctx0" brushRef="#br0" timeOffset="8554.23">24912 7022 1306 0,'2'10'609'0,"0"5"-265"16,14 2-30-16,-16-3-128 15,9 4-48-15,-7-7-77 0,-2-2-25 16,0-6-54-16,-2-2-54 16,1-2-143-16,1 0-93 15,0 0-290-15,0 0 369 16</inkml:trace>
  <inkml:trace contextRef="#ctx0" brushRef="#br0" timeOffset="8682.12">24853 6895 1029 0,'8'2'476'16,"-1"0"-204"-16,-1 2-43 0,4-2-92 16,-5-2-46-16,1 2-104 15,4-2-88-15,10 3 66 16</inkml:trace>
  <inkml:trace contextRef="#ctx0" brushRef="#br0" timeOffset="9054.54">25056 6990 884 0,'2'6'461'0,"1"2"-128"15,0-5 17-15,-2 8-96 16,-1-2-40-16,-3 5-81 15,2 4-37-15,1-2-56 16,1 2-17-16,3-6-19 16,-1-2-4-16,3-6-5 0,-1-3-4 15,4-2-4-15,0-2-1 16,-1-7 4-16,3-1 2 16,-2-2 8-16,1-1 1 15,1 1 4-15,-4-2-1 16,2 5 9-16,1 0 9 0,-2 8 19 15,1 4 10 1,-6 5 9-16,-1 6-4 0,-1 7-14 16,-1-3-9-16,2 4-22 15,3-4-10-15,4-9-54 16,4 1-61-16,4-9-168 16,4-1-276-16,-7-2 360 15</inkml:trace>
  <inkml:trace contextRef="#ctx0" brushRef="#br0" timeOffset="9484.77">25462 7114 1283 0,'3'0'582'0,"5"1"-266"16,2-1-8-16,-3-3-98 15,6-1-48-15,-6-6-80 0,2-2-25 16,-6-2-26-16,-3-1 0 15,-6 1-8-15,-4-2-1 16,0 5-11-16,-3-1-4 16,2 5-7-16,2 3-2 15,5 2-5-15,-1 2-1 16,4 1-6-16,0-1-2 16,0 0-5-16,1 2 1 15,0 20 8-15,5 33 4 16,-8-17 12-16,4 4 4 15,4 5 2-15,-1 2 0 0,10-1-6 16,3-1 0-16,4-5 3 16,1-2 1-16,-4-3 7 15,-2-5 0-15,-7-1 10 16,-5-4 3-16,-8-6 6 16,-2-4 8-16,-7-7 0 15,-5-8-1-15,1-6-10 16,-5-3-8-16,1-11-28 15,-1-1-25-15,1-2-67 16,3-1-52-16,8 3-120 16,10 5-3-16,1 2 161 15</inkml:trace>
  <inkml:trace contextRef="#ctx0" brushRef="#br0" timeOffset="11190.88">26455 7180 479 0,'-1'0'287'16,"0"0"-18"-16,0 0-42 16,0 0-80-16,0 0-39 15,0 0-66-15,0 0-21 16,-1 0-21-16,1 0-4 16,0 0-5-16,0 0 1 0,0 0 5 15,0 0 3-15,1 0 16 16,0 0 17-16,0 0 31 15,0 0 17-15,-1 0 16 16,0 0-4-16,0 0-11 16,0 0-8-16,0 0-17 15,1 0-7-15,0 0-15 16,0 0-3-16,0 0-11 16,0 0-3-16,0 0-3 15,0 0 0-15,0 0 7 16,0 0 5-16,0 0 9 15,0 0 1-15,0 0 1 16,0 0-3-16,0 0-4 16,0 0-2-16,0 0-4 15,0 0-3-15,0 0-5 16,0 0 0-16,0 0-4 0,0 0 0 16,0 0-1-16,6 1-2 15,-5-1-1-15,7-1 0 16,8-6-1-16,24-28 0 15,-18 3-3-15,-4-3 0 16,1-9 0-16,-1-2 1 16,-7-7 3-16,-1-2 1 15,-10 0 2-15,-2 3-1 16,-8 11 2-16,-1 7 0 0,-1 12 2 16,-5 9 1-16,1 10-1 15,0 5-2-15,-1 15-8 16,4 5-2-16,3 22-3 15,4 13-1-15,6 13 0 16,9 6 0-16,8-4 1 16,4-7 2-16,7-5 3 15,3-8-1-15,-2-12 1 16,2-9-1-16,1-12-1 16,-6-7-3-16,-2-7-35 15,-5-5-46-15,-9-8-133 16,-6-3-53-16,-9-11 155 15</inkml:trace>
  <inkml:trace contextRef="#ctx0" brushRef="#br0" timeOffset="11713.54">27619 7123 943 0,'-33'-48'432'16,"33"46"-186"-16,0-3-11 15,4 3-25-15,-4 2-26 16,0 0-37-16,0 0-20 16,0 0-40-16,2 5-18 0,2 10-32 15,5 28-13 1,-10-31-41-16,-1-3-44 0,2-4-114 15,0-2-91-15,3-6 159 16</inkml:trace>
  <inkml:trace contextRef="#ctx0" brushRef="#br0" timeOffset="12146.11">27516 6928 831 0,'-10'0'405'0,"11"0"-136"15,6-2-46-15,5 4-59 16,3 0-39-16,7-2-58 16,5 2-23-16,3-4-25 15,6 3-5-15,0 6-5 16,-2 2-1-16,-2 11 5 16,-6-2 4-16,-6 3 10 0,-6 4 7 15,-11-1 12-15,-3 3 4 16,-4-1-3-16,-2-5-5 15,5-8-13-15,-2-3-5 16,1-6 0-16,1-3-1 16,0-4-15-16,1 2-8 15,0 0-22-15,2-13-4 16,7-7 4-16,19-27 5 0,-7 31 10 16,4 7 4-16,-15 4 14 15,2 2 14-15,-2 7 27 16,-5 0 14-16,2 8 12 15,0 3-5-15,-7 4-15 16,0-1-13-16,-3-1-23 16,1-1-9-16,4-3-47 15,5-3-71-15,4-7-154 16,4-2-259-16,16-6 327 16</inkml:trace>
  <inkml:trace contextRef="#ctx0" brushRef="#br0" timeOffset="12368.34">28198 6863 1171 0,'0'19'576'0,"-1"1"-245"16,-5 9-103-16,0 0-39 15,2 10-97-15,1-4-30 16,5 0-42-16,5-3-13 15,9-3-9-15,4-3-4 16,2-12-36-16,2-3-36 16,-2-10-126-16,0-2-94 0,-11-7 182 15</inkml:trace>
  <inkml:trace contextRef="#ctx0" brushRef="#br0" timeOffset="12558.95">28132 6979 1009 0,'-6'-8'483'0,"4"7"-178"16,2 4-38-16,2-3-67 15,-2 0-41-15,0 0-65 16,13 0-30-16,16 4-36 16,32-2-11-16,-26-1-31 15,0-1-55-15,-3 1-175 16,-3 6 159-16</inkml:trace>
  <inkml:trace contextRef="#ctx0" brushRef="#br0" timeOffset="13126.37">28423 7108 847 0,'4'-1'452'15,"3"-2"-107"-15,0-2-75 16,7-5-87-16,-4-3-55 15,10-3-61-15,-2 1-21 0,-4-2-14 16,-4 6 4-16,-8 2 11 16,-4-3 3-16,-7 5-2 15,-5-3-6-15,-2 7-14 16,1 4-4-16,3 2-6 16,-1 3-2-16,-1 0-8 15,7 2-3-15,1 6-4 16,6 2-1-16,7 5-2 15,3-1 0-15,1-3 0 16,1-1 0-16,3-3 1 16,-1-4 0-16,5-6-3 15,4-2-3-15,4-4-13 16,2-5-9-16,3-2-5 16,0 0 4-16,-4 2 13 15,-3 2 10-15,-4 6 8 16,-6 0 2-16,-6 2 6 0,-4 3 6 15,-4 0 14-15,-1 2-1 16,0-1 18-16,0 3 2 16,-4-1 4-16,2 0 8 15,0 0-10-15,-2-1-1 16,-1-3-2-16,0-1-3 16,-2-3-5-16,3-1-4 0,2-4-15 15,2-3-8-15,1-11-19 16,4-1-26-16,6-9-63 15,1-4-36-15,3 7-84 16,1-1-59-16,-3 11 179 16</inkml:trace>
  <inkml:trace contextRef="#ctx0" brushRef="#br0" timeOffset="13410.99">28913 6991 995 0,'6'1'501'0,"-4"3"-151"16,-3 1-22-16,1 5-83 15,-6-3-47-15,3 10-84 0,6 5-38 16,-3-1-47-16,-1 1-14 16,1-3-12-16,-2-5-2 15,6-3 1-15,6-3 0 16,1-6 5-16,-2-2 2 15,1-7 2-15,0-1-1 16,1-8-3-16,6-1-3 16,-1-4-14-16,-4 0-27 15,2 6-89-15,-5-2-71 0,-2 4-292 16,5 10 312-16</inkml:trace>
  <inkml:trace contextRef="#ctx0" brushRef="#br0" timeOffset="13773.28">29305 7086 1052 0,'2'-3'518'16,"1"-2"-228"-16,-8-4-60 16,-9-6-73-16,0 3-69 15,-3-1-29-15,1 3-27 16,3 2-5-16,-3 3-7 15,3 3-4-15,1 7-4 16,0 8-5-16,4 1-5 16,0 4 0-16,6 0 4 15,2-5 1-15,4-1 1 16,4-6-2-16,2-4-1 0,2-1 0 16,1 0 2-16,1-1 1 15,2-1-3-15,1-2 3 16,-1 0 12-16,3 2 8 15,-7 1 19-15,3 1 3 0,-5-1-10 16,0 3-8-16,-5-3-23 16,-1 1-38-16,-3-1-90 15,-2 0-49-15,1 0-105 16,0 0-37-16,0 0 203 16</inkml:trace>
  <inkml:trace contextRef="#ctx0" brushRef="#br0" timeOffset="13986.24">29534 6753 1070 0,'-2'17'534'16,"1"6"-207"-16,-7 13-99 15,-3 5-49-15,-2 9-74 16,3-2-28-16,1-3-46 15,3 1-15-15,6-11-21 16,0-1-32-16,6-9-87 0,1-6-68 16,6-9 111-16</inkml:trace>
  <inkml:trace contextRef="#ctx0" brushRef="#br0" timeOffset="14316.76">29750 6993 1462 0,'-5'-2'626'0,"-7"2"-360"15,-1 4-30-15,-2 2-112 16,3-1-38-16,4 0-55 16,2-1-14-16,5 4-15 15,1 0-2-15,3 6-1 16,3 0 3-16,5 2 13 15,1 2 10-15,7 1 16 16,-6 2 6-16,-2-2 4 16,0-3-1-16,-13-3-1 15,-1-2-2-15,-15-4-1 16,-7-3-5-16,-6-3-15 16,-5-2-26-16,1-3-80 15,3-2-56-15,9 0-125 0,6 0-63 16,15 0 205-16</inkml:trace>
  <inkml:trace contextRef="#ctx0" brushRef="#br1" timeOffset="20035.56">8730 7851 460 0,'-8'2'272'15,"3"-2"-21"-15,-2-2-1 16,0 0-26-16,2 1-14 0,3 0-25 15,-2 0-12-15,3 0-37 16,0 0-18-16,0 1-36 16,0 0-14-16,0 0-19 15,0-1-7-15,1 0-6 16,3 0-6-16,26-3-8 16,35-1-4-16,-12 3-7 15,0 2-2-15,6-5-3 16,0-1-1-16,4-2 1 15,0-3-1-15,4 2 0 16,2 4 0-16,-8-2 3 16,-1 5 7-16,-15-1 13 15,-5-1 4-15,-14 4 6 16,-3 0-3-16,-5 2-6 16,-10-2 0-16,-1 2-3 15,-4-1 5-15,-4 1 10 16,1-2 2-16,0 0-4 15,0 0-8-15,-1 0-18 0,1 0-9 16,0 0-15-16,0 0-4 16,0 0-1-16,1 0 3 15,0 0 8-15,0 0 4 16,0 0 1-16,9 1-1 16,0 0 1-16,2 1 0 15,21 6 1-15,-26-8 3 0,-4-1 3 16,1 1 2-1,-3 0 4-15,0-1 3 0,0 0 1 16,0 0-1-16,-1 0-2 16,0-1-4-16,0 1-5 15,0 0 0-15,0 1-3 16,0 0-2-16,0 0-136 16,0 0-92-16,0-1 137 15</inkml:trace>
  <inkml:trace contextRef="#ctx0" brushRef="#br1" timeOffset="21452.14">10001 7761 541 0,'-23'14'316'0,"6"-8"7"0,5 0-88 16,-2-1-31-16,7-1-28 15,7-3-60-15,5 0-12 16,15 0-13-16,7-1-2 16,18 0 4-16,3-3-6 15,13-3-10-15,3 1-5 16,12 0-9-16,1 3-3 16,-7 0-5-16,-1 0 1 15,-6-3 5-15,-2-1 4 0,7 2-2 16,-2 1-2-16,-8 3-7 15,-2 1-5-15,-21-1-9 16,-14-1-5-16,-5 1-9 16,-13 0-1-16,3 2 2 15,0 1 1-15,-7-1-2 16,-1-1-2 0,1-1-9-16,0 0-2 0,0 0-6 15,-1 0-3-15,1 0-64 16,0-1-68-16,0 0-174 15,0 0 179-15</inkml:trace>
  <inkml:trace contextRef="#ctx0" brushRef="#br1" timeOffset="22583.76">11359 7754 261 0,'-12'4'215'16,"-4"-1"84"-16,-1 2-52 16,2 1-1-16,3-2-25 15,6-2-42-15,1-1-15 16,4-1-30-16,1 1-17 0,0-1-30 15,0 0-15-15,0 0-19 16,20 0-6-16,44 0-3 16,-23 0-1-16,17 0-1 15,1-1 4-15,10-1 8 16,5-1 3-16,0 1 2 16,6 2-2-16,-8 0-8 15,-4-3-1-15,-6 2 2 16,-9-4 1-16,1 4 2 15,-3 3-2-15,-9 2-8 16,-5 1-4-16,-7 0-10 16,-3-1-5-16,-5 0-7 15,-7-1-2-15,-3 1-3 16,-4-4 0-16,-5 3-1 16,4-1 2-16,-6-1 1 0,-2-1 1 15,0 0-1-15,0-1-32 16,0 0-103-16,-1 0-72 15,1 0-130-15,0-1 185 16</inkml:trace>
  <inkml:trace contextRef="#ctx0" brushRef="#br1" timeOffset="23623.87">12800 7765 966 0,'-14'11'442'0,"-1"-7"-180"16,6 1-37-16,2-2-27 16,3-1-24-16,4 0-47 15,0 1-19-15,0-3-31 16,7 0-16-16,22 0-10 16,61-2 1-16,-28-2 0 15,8-3-2-15,-4-1 8 16,10 4 0-16,5 3-2 15,-8-2-3-15,0 3-7 16,-6-1-3-16,0-1 0 16,1 2-4-16,-2 0-6 15,-3 0-1-15,-10 0-6 16,-6 1 1-16,-12-1-4 16,-3 1-5-16,-20-1 0 0,-7 0-1 15,-5 0 9 1,-4 0 2-16,3-1-15 0,0 0-33 15,-17-3-121-15,-37-8-73 16,32 6-74-16,3-4 155 16</inkml:trace>
  <inkml:trace contextRef="#ctx0" brushRef="#br1" timeOffset="24572.57">14382 7728 604 0,'8'8'305'16,"-8"-8"-31"-16,-2 0-40 15,-1 0 17-15,2-1-19 16,0 0-57-16,0 0-12 16,0 0-25-16,-1 0-17 15,1 0-41-15,1 0-20 16,3 0-31-16,20 0-7 15,49-2 2-15,-20 5 2 0,9 0 6 16,9 0 1 0,15 2 0-16,4 1 1 0,-1-2 3 15,-2 0 1-15,-10-1 6 16,1 1 4-16,6-1 2 16,2 5-1-16,-14 0-5 15,-12-3-7-15,-12 0-9 16,-4-4-4-16,-5-2-5 15,0 0 0-15,-11 0-1 16,-7-1 0-16,-8 2 3 16,-3-1 1-16,-9 2 6 15,-1 0 4-15,-7 0-62 16,-4-3-64-16,1-4-179 16,3-2-22-16,4-8 164 15</inkml:trace>
  <inkml:trace contextRef="#ctx0" brushRef="#br1" timeOffset="25710.09">16028 7703 697 0,'-15'0'375'0,"2"0"-89"16,1 0-29-16,5 0-70 16,4 0-19-16,-4 0-24 15,11 0-9-15,-4-2-19 16,0 2-11-16,0-1-15 15,0 1-6-15,7-1-15 16,5 0-8-16,6-1-16 16,27-3-5-16,-25 3-9 15,1-2 0-15,4 2-4 16,-1 1 0-16,5 0-3 16,2 2-3-16,9 1-2 15,5 1-1-15,8 3 0 16,-5-1 0-16,0 0-2 15,-3-4 0-15,1-1-2 16,8 0 2-16,-1 0 6 16,8 2 3-16,-3 0 4 0,1 1-2 15,-7 3-4-15,-8-1-3 16,-12 2-4-16,-4-4-4 16,1-2-1-16,-1-1-2 15,4 0 2-15,-5-1 2 16,0 2 3-16,-3 0 3 15,-3 3 0-15,-4 0 0 0,-4-2-5 16,-2 1 0-16,-4 0-2 16,-3-2-3-16,0 0-4 15,0-1-3-15,-4 0-2 16,0-1-2-16,9 0 2 16,7-2 0-16,22 0 4 15,-32 2 0-15,-11-3-53 16,-3 3-66-16,-11-5-140 15,-2 2 148-15</inkml:trace>
  <inkml:trace contextRef="#ctx0" brushRef="#br1" timeOffset="28066.57">21540 8122 554 0,'-33'20'302'0,"33"-18"-13"16,-2 1-54-16,2-1-5 15,0-2-31-15,0 0-55 16,0 0-17-16,0 0-14 16,0-1-11-16,10-3-30 15,6-5-13-15,27-29-30 16,-28 14-6-16,-6-2-1 16,-7 2 3-16,-6 5 4 15,-8 0 0-15,-9 7-11 16,-3 1-6-16,-9 4-14 15,3 4-5-15,0 3-2 16,0 2-1-16,11 5-3 0,-2 3-4 16,9 6-7-16,10 5 0 15,4 9 7-15,8 0 9 16,7 7 13-16,-10 0 6 16,9-1 8-16,4 3 2 15,-5-2 5-15,8 4 1 16,-11-6 7-16,1-1 2 0,-3-5 1 15,-2-7 0-15,-3-3-5 16,-3-6 2-16,-5-6 11 16,-6-1 2-16,-1 0-3 15,-3-4-8-15,-7-5-34 16,10-2-36-16,-9-7-105 16,4-6-62-16,11-3-168 15,-6-8-298-15,19-13 448 16</inkml:trace>
  <inkml:trace contextRef="#ctx0" brushRef="#br1" timeOffset="28341.88">21688 8041 1050 0,'15'1'503'0,"2"7"-197"15,-2 0-12-15,-6 7-82 0,-3 1-44 16,-5 5-63-16,1 2-25 15,-2-3-37-15,0-3-14 16,0-5-19-16,2-4-2 16,0-6 4-16,-2-2 9 15,-1-1 7-15,0 0 1 16,0 0-6-16,0 0-8 16,-5-8-12-16,4-11-3 15,-27-30-12-15,31 28-6 16,5-3-58-16,4 1-50 0,3 2-123 15,4 1-77-15,5 10 202 16</inkml:trace>
  <inkml:trace contextRef="#ctx0" brushRef="#br1" timeOffset="28708.18">21880 8142 501 0,'5'9'356'0,"4"-1"91"15,-3-3-142-15,4-4-39 16,3-1-46-16,7-8-76 16,-7-2-29-16,7-9-40 15,3 0-17-15,-8-2-23 16,4-4-7-16,-8 4-6 16,-6 1 4-16,-8 7 9 15,-1 4 4-15,-10 3 4 0,0 3-3 16,1 5-7-16,-3 0-6 15,5 9-11-15,2 0-5 16,4 3-11-16,2 4 0 16,3 0-2-16,4 3 1 15,2-4-3-15,1-2-2 16,10-3-5-16,-2-5-5 0,7 0-99 16,6-3-70-16,1-3-157 15,5-1 189-15</inkml:trace>
  <inkml:trace contextRef="#ctx0" brushRef="#br1" timeOffset="29002.37">22163 8145 910 0,'0'0'475'16,"0"0"-172"-16,0 0-57 15,0 0-25-15,2 1-71 16,7 0-31-16,2-2-50 15,1-4-20-15,28-24-24 16,-31 10-4-16,-3 3 5 16,-3 1 6-16,-5 3 10 15,-5 2 4-15,-4 2-5 0,-1 4-6 16,1 2-12-16,-1 2-6 16,4 5-9-16,-1 3-5 15,2 6-11-15,1 1-5 16,5 3-9-16,2-2-1 15,6-2-1-15,8 3 0 16,3-5-58-16,6-1-60 16,10-6-134-16,5-2-85 0,5-3 222 15</inkml:trace>
  <inkml:trace contextRef="#ctx0" brushRef="#br1" timeOffset="29394.02">22566 8109 467 0,'2'-17'376'16,"-2"2"40"-16,-3 0-113 15,-10-1-32-15,-4 8-53 16,1 0-19-16,-7 8-36 16,3 3-19-16,0 7-41 15,1 3-23-15,10 6-39 16,4 1-16-16,5-4-24 16,0-1-6-16,3-5-6 15,4-1-1-15,7-7 3 16,2-4 1-16,5-9-12 0,0-5-19 15,1-11-42 1,1 0-14-16,-5-7-1 0,0 0 18 16,-7 0 47-16,-6 0 16 15,-4 3 19-15,-1 3 5 16,-3 10 26-16,0 5 22 16,-4 13 27-16,1 7 11 15,-2 13-4-15,4 8-13 16,0 8-15-16,4 7-7 0,8 1-14 15,2-3-8-15,7-6-20 16,1-6-8-16,5-12-47 16,0-5-61-16,2-8-142 15,-1-7 151-15</inkml:trace>
  <inkml:trace contextRef="#ctx0" brushRef="#br1" timeOffset="29898.49">22853 7992 1198 0,'-9'8'489'15,"0"6"-332"-15,9 1 10 16,0 1-52-16,3 2-14 15,9 0-5-15,-4-2 4 16,7-1-8-16,-2-4-11 16,4-6-26-16,4-1-12 15,-3-9-20-15,7-4-7 16,-2-10-10-16,1-2-9 16,1-3-15-16,-6 4-3 0,-8 2 5 15,-6 5 9-15,-6 4 20 16,-1 3 3-1,-4 10 5-15,1 1-1 0,-4 13 2 16,-1 2 5-16,3 8 12 16,-1 4 6-16,7 6 6 15,2 1-1-15,4 7-8 16,4 0-5-16,1-4-12 16,0-5-1-16,-4-11-6 15,-2-3 2-15,-4-5 8 16,-7-4 6-16,-5-4 9 15,-4-8 0-15,-8-2-11 16,0-3-8-16,-3-10-42 16,3 0-41-16,2-10-103 15,-2-2-63-15,4 0-118 0,1-2 203 16</inkml:trace>
  <inkml:trace contextRef="#ctx0" brushRef="#br1" timeOffset="30490.1">23935 7978 784 0,'1'-6'463'15,"3"-1"-128"-15,-5 0-34 16,-2 0-45-16,-7 2-96 16,0-3-34-16,-10 6-51 15,2 2-16-15,-5 4-23 16,-1 3-10-16,2 4-15 16,3 3-8-16,12 2-9 15,0 5-5-15,17-1-3 16,8 1 4-16,10-4 10 15,6 0 5-15,-8-5 17 16,-8-1 9-16,-7-3 16 0,-9 1 5 16,-2-2 9-16,0-1 6 15,-4 1-3-15,-2-1-5 16,-7-1-16-16,1-2-16 16,-11-3-41-16,3-1-37 15,1-1-90-15,2-2-47 16,9 1-118-16,4 0-66 15,8-1 241-15</inkml:trace>
  <inkml:trace contextRef="#ctx0" brushRef="#br1" timeOffset="30756.29">24051 8039 789 0,'3'4'500'15,"0"5"-80"-15,-3 3-102 16,0 2-48-16,4 0-110 15,2 1-37-15,5-6-61 16,3 0-18-16,4-4-19 16,1-5-5-16,0-7-3 15,0-2 1-15,-6-4 5 16,-2 1 6-16,-11-3 10 16,-3-1 4-16,-12 0-2 15,-2 1-7-15,-5 4-15 0,-2-1-8 16,3 8-19-16,3 3-22 15,7 1-80-15,7 6-51 16,8 0-129-16,3 5-73 16,11 8 232-16</inkml:trace>
  <inkml:trace contextRef="#ctx0" brushRef="#br1" timeOffset="31031.45">24352 7785 966 0,'10'12'573'16,"-8"-4"-46"-16,1 8-238 15,-3 2-12-15,-5 12-103 16,-2 6-48-16,3 7-74 16,-1 4-19-16,7-2-22 15,2-7-8-15,5-6-13 0,1-9-19 16,-2-13-116-16,0-5-82 16,4-8 135-16</inkml:trace>
  <inkml:trace contextRef="#ctx0" brushRef="#br1" timeOffset="31638.1">25032 7974 1017 0,'-6'-5'487'0,"7"11"-163"0,-2 2-52 16,-4 12-44-16,-1 5-48 16,0 2-76-16,3 0-31 15,6-5-45-15,2-6-17 16,8-8-15-16,4-3-4 15,4-5-2-15,3-6-6 0,-1-7-22 16,-1-2-4-16,-2-4 0 16,-2 1 10-16,-6 3 30 15,-3 4 7-15,-6 4 17 16,-2 5 7-16,-1 2 16 16,-2 3 7-16,1-3 7 15,0 0 2-15,-2 16-11 16,-3 33-6-16,9-31-19 15,3 0-10-15,6-6-18 16,-1-4-20-16,5-5-107 16,3-4-67-16,9-7-200 15,2-2 232-15</inkml:trace>
  <inkml:trace contextRef="#ctx0" brushRef="#br1" timeOffset="31905.03">25449 8009 1244 0,'-11'-6'582'0,"1"4"-234"0,-3 1-42 16,2 5-92-16,2 0-41 15,-1 4-76-15,4 0-27 16,5 1-37-16,1 2-13 16,10 2-11-16,1 2-1 15,1 1 2-15,3-2 1 0,-8 0 5 16,4 0 2-16,-5-5 2 15,-4 2 1-15,2-3 5 16,-9 1 0-16,-5-3-4 16,-6-2-25-16,2-4-88 15,1-3-57-15,5-3-121 16,3-4-55-16,10-4-340 16,5-3 433-16</inkml:trace>
  <inkml:trace contextRef="#ctx0" brushRef="#br1" timeOffset="32054.28">25584 8035 1072 0,'10'12'583'15,"-2"3"-174"-15,-2-1-78 16,-1 0-68-16,-5-3-114 16,0-2-52-16,-1-6-154 0,0 2-86 15,0-5-75-15,1-2 103 16</inkml:trace>
  <inkml:trace contextRef="#ctx0" brushRef="#br1" timeOffset="32681.79">25602 8032 751 0,'-2'-50'437'0,"12"50"-31"16,1 0-73-16,0 5-42 15,1 0-49-15,0-1-62 16,1 4-30-16,1 4-48 15,-1 4-15-15,-4 7-29 16,-2 0-11-16,-4 0-19 16,-1-2-7-16,0-5-9 15,2-3-5-15,-2-6-4 16,0-5-3-16,1-2-8 16,-3-1-4-16,0 0-8 15,0 0-1-15,0 0 5 16,8-10 6-16,3 2 7 15,25-24 2-15,-26 32-1 16,-5 1 1-16,3 6 1 16,3 2 4-16,4 2 5 15,4 2 2-15,4-3-2 0,-4-5-1 16,6-7-5-16,1-6-2 16,5-7-1-16,4-3-2 15,-13 0 2-15,-7-2 1 16,-14 3 5-16,-6 2 4 15,-6 5 2-15,-1 6-1 16,0-1-2-16,-3 6-2 0,4 2-4 16,0 0-1-16,5 13 2 15,3 2 1-15,3 13 5 16,2 6-1-16,3 9 0 16,6 2-2-16,3 4-1 15,0 0 1-15,4-5 1 16,-4 1 0-16,-2-11 2 15,-2-3 1-15,-7-9 3 16,-1-6 2-16,-7-8 7 16,-5-3 2-16,-5-7-23 15,-6 0-34-15,-2-7-116 16,-4-4-76-16,4-4 420 16,-3-6-206-16</inkml:trace>
  <inkml:trace contextRef="#ctx0" brushRef="#br1" timeOffset="33628.41">26731 7930 773 0,'13'-36'405'0,"-9"36"-144"0,2 6-18 16,2 8-10-16,-2 11-44 16,-3 8-21-16,-6 14-46 15,-1 4-19-15,-4 4-39 16,1 0-18-16,4-9-26 15,2-6-8-15,2-11-15 16,4-8-33-16,-2-9-83 16,2-2-53-16,-2-8-108 15,1-3-59-15,4-8 220 16</inkml:trace>
  <inkml:trace contextRef="#ctx0" brushRef="#br1" timeOffset="33900.8">26962 8078 725 0,'-6'-4'439'16,"-4"2"-81"-16,-6 2-129 0,4 2-44 15,-8 3-69-15,-2 6-9 16,-4 1-18-16,-6 1 0 16,10 2-5-16,2-3-7 15,13 1-17-15,5 0-8 16,8 0-5-16,7 2-1 0,5 1 1 15,1-1-1 1,0 0-11-16,3-2-2 0,-5-3-8 16,2-2-5-1,4-4-5-15,-8 1-1 0,-1-7-111 16,1-1-81-16,3-9 108 16</inkml:trace>
  <inkml:trace contextRef="#ctx0" brushRef="#br1" timeOffset="34453.08">27894 8209 837 0,'5'-7'430'16,"-4"-1"-170"-16,7 5-19 16,-3 3-24-16,-1 5-47 15,0 8-15-15,-4 7-34 16,0 4-15-16,-2 0-40 0,1 0-21 16,0-7-34-16,-2-6-40 15,2-7-102-15,2-5-64 16,5-11-156-16,0-4-106 15,-4-7 295-15</inkml:trace>
  <inkml:trace contextRef="#ctx0" brushRef="#br1" timeOffset="34892.28">27767 8100 450 0,'-12'-9'305'16,"9"6"10"-16,3 1-58 0,11 3-61 15,3 1-34-15,13 1-36 16,4 0-13-16,1-2-27 15,5 0-9-15,-2 2-8 16,4 1-1-16,2 7-5 16,-6 4 0-16,-11 4-11 15,-8 5-5-15,-10 4-3 16,-6 1-4-16,-5 0-4 16,-1-1-5-16,0-9-14 15,3-9-6-15,2-5-5 16,1-5-5-16,2-3-4 15,-2 2-3-15,0 0-8 16,6-15 0-16,17-41 1 16,-11 31 3-16,3 3 6 0,0 5 3 15,0 8 8-15,-1 4 9 16,-3 10 19-16,-1 3 12 16,-4 11 20-16,1 1-1 15,-3 9-9-15,-1-1-13 16,5-5-29-16,2 0-10 15,2-13-77-15,2-5-68 16,4-4-151-16,3-8-67 16,-9-16 214-16</inkml:trace>
  <inkml:trace contextRef="#ctx0" brushRef="#br1" timeOffset="35064.57">28474 8008 1216 0,'1'23'556'0,"-6"8"-253"16,4 4-39-16,-3 6-100 15,3-2-41-15,0 1-62 16,2-5-24-16,8-6-30 16,3-4-7-16,4-11-55 15,-1-4-42-15,-3-9-102 16,-3-2-69-16,-2-7 166 15</inkml:trace>
  <inkml:trace contextRef="#ctx0" brushRef="#br1" timeOffset="35244.01">28348 8130 948 0,'7'3'455'15,"2"1"-141"-15,1 4-34 16,0 0-41-16,12-2-48 15,-4-3-90-15,2-3-37 0,11-4-48 16,1-1-19-16,5-1-105 16,-2 4-87-16,-5 2 116 15</inkml:trace>
  <inkml:trace contextRef="#ctx0" brushRef="#br1" timeOffset="35734.94">28696 8300 870 0,'10'8'442'0,"2"-9"-126"16,2-1-37-16,4-7-87 15,-1-6-42-15,1-3-67 16,-2-3-18-16,-4 1-14 16,-5 2 3-16,-8 3 11 15,-2 4 4-15,-14 3-1 0,-1 4-6 16,-3 4-18-16,-3 2-9 15,5 7-14-15,3 3-7 16,4 5-10-16,3 2-4 16,8 1-9-16,2-3-3 15,9 1-1-15,3-2 0 16,9-5-1-16,5-2 0 16,5-8-19-16,8-1-13 15,-10-6-14-15,2 2-4 0,-3-2 20 16,-7 3 16-16,0 3 21 15,-6 2 7-15,-8 6 6 16,-1 0 10-16,-5 4 21 16,3 1 14-16,-7-3 25 15,2-2 6-15,-2-8-6 16,-1 0-7-16,3-1-19 16,0 0-10-16,0 0-12 15,0 0-8-15,0-2-11 16,-1-18-6-16,-6-28-12 15,7 32-17-15,7 0-53 16,-1-2-34-16,5 6-101 16,5-1-71-16,0 5 182 15</inkml:trace>
  <inkml:trace contextRef="#ctx0" brushRef="#br1" timeOffset="36123.25">29175 8171 1079 0,'0'0'513'0,"0"0"-187"16,0 0-46-16,0 0-55 15,0 0-34-15,8 15-51 16,9 33-31-16,-14-27-43 16,3 4-17-16,6-2-28 15,2-4-7-15,8-1-9 16,-2-8-1-16,3-4-1 16,1 0-1-16,-9-6-2 15,4-5 0-15,-6-6 1 16,-6-3 2-16,2-4-3 15,-2-3-7-15,0-6-27 16,1-1-22-16,1 1-67 16,-6 2-41-16,2 10-124 15,-3 3-124-15,4 12 266 0</inkml:trace>
  <inkml:trace contextRef="#ctx0" brushRef="#br1" timeOffset="36633.81">29613 8262 1236 0,'-1'2'576'0,"-2"-6"-228"16,-2-6-64-16,-2-1-70 15,-2-4-55-15,0 0-78 16,-1 3-32-16,0 5-36 16,2 1-7-16,-1 7-13 15,0 6-6-15,1 8-11 16,-2 2 1-16,7 4 4 16,2 2 4-16,3-5 8 15,5 1 0-15,-1-8-1 16,1-6-1-16,4-3-6 0,2-3-11 15,2-10-26-15,4-3-7 16,-3-7 4-16,-2 5 13 16,-2 1 34-16,-2 4 10 15,-5 4 16-15,0 2 11 16,-2 5 18-16,-2 0 9 16,-1 5 8-16,-1-5-4 15,0 2-15-15,-2 21-10 16,0 25-20-16,7-29-7 0,3-5-11 15,1-3-6-15,2-8-71 16,-3 0-57-16,4-10-143 16,2-4 162-16</inkml:trace>
  <inkml:trace contextRef="#ctx0" brushRef="#br1" timeOffset="36812.32">29872 8036 953 0,'0'6'509'0,"-1"14"-92"16,-2 3-113-16,-2 10-79 15,2 3-60-15,-8 2-82 16,-1 2-30-16,7-1-37 16,3-3-8-16,2-4-46 0,5-8-38 15,-3-10-116-15,3-5-80 16,7-10 168-16</inkml:trace>
  <inkml:trace contextRef="#ctx0" brushRef="#br1" timeOffset="37110.31">30065 8186 1201 0,'-16'5'588'0,"-3"1"-260"0,2 4-61 16,2 0-45-16,8 2-83 15,2-1-35-15,7 2-46 16,1 0-12-16,1-2-18 16,3 3-5-16,1-1-6 15,4-3-2-15,0 3 3 16,1-2 2-16,-7 1 3 16,-4 1 2-16,-8-6 1 15,-9 1-1-15,-10 1-16 16,-6-6-32-16,2 2-89 15,6-1-61-15,2-4-122 16,10 0 175-16</inkml:trace>
  <inkml:trace contextRef="#ctx0" brushRef="#br1" timeOffset="37885.14">25659 9165 592 0,'-30'40'367'0,"32"-29"59"15,0 5-162-15,2 6-24 16,5 6-16-16,-1 3-53 16,-1 2-21-16,5-3-46 15,-3-5-25-15,8-7-39 16,-2-5-18-16,8-7-20 16,-2-6-2-16,2-6-1 15,3-2 2-15,-5-5 4 16,-1 2 2-16,-4 0 3 15,-8 1 0-15,-3 7-2 16,-1-1-1-16,-8 2-1 16,4 1-3-16,0 1 2 15,0 0-1-15,0 0 7 16,3 2 3-16,3 3 5 16,-4 2 4-16,8 1-3 15,27 29-4-15,-26-30-5 16,7-1-3-16,-5 1-4 0,1-4-3 15,1-3-43-15,0-4-51 16,-1-6-95-16,5-1-59 16,0-1-102-16,-8-2-53 15,0 0 260-15</inkml:trace>
  <inkml:trace contextRef="#ctx0" brushRef="#br1" timeOffset="38065.01">26099 9337 703 0,'1'-27'440'16,"-2"27"-64"-16,1 4-89 15,1 3-28-15,1-1-49 16,-2-1-20-16,1-4-48 16,1 1-28-16,-2-2-57 15,0 0-20-15,0 0-102 16,0 0-78-16,0 0-163 16,0 0 175-16</inkml:trace>
  <inkml:trace contextRef="#ctx0" brushRef="#br1" timeOffset="38553.44">26133 9298 996 0,'6'3'467'0,"-1"-1"-177"15,2-2-17-15,-2 5-40 16,0 2-32-16,0 5-45 16,0 12-15-16,-1-2-34 0,2 0-18 15,-1-2-40-15,0-4-16 16,-1-6-21-16,-3-2-37 16,-1-4-122-16,-1-6-85 15,0-6-254-15,1-5 293 16</inkml:trace>
  <inkml:trace contextRef="#ctx0" brushRef="#br1" timeOffset="38731.83">26091 9099 1316 0,'0'2'578'0,"2"0"-291"15,0 2-16-15,-2-4-90 16,0 0-53-16,0 0-83 15,0 0-51-15,0 0-127 16,8 4-101-16,9 3 136 16</inkml:trace>
  <inkml:trace contextRef="#ctx0" brushRef="#br1" timeOffset="38933.39">26425 9105 1256 0,'0'12'564'0,"-3"8"-277"0,-3 7-20 16,6 13-103-16,-2-2-47 15,2 5-69-15,2-4-19 16,1-5-23-16,8-1-6 16,5-12-11-16,5-5-26 0,2-9-110 15,1-7-83 1,0-5 133-16</inkml:trace>
  <inkml:trace contextRef="#ctx0" brushRef="#br1" timeOffset="39114.74">26279 9226 1176 0,'11'4'576'15,"-2"-7"-207"-15,10 2-142 16,2-2-3-16,5 3-89 15,1-3-42-15,1 0-55 16,5 2-28-16,-1-5-112 16,1 4-80-16,-5-3 107 15</inkml:trace>
  <inkml:trace contextRef="#ctx0" brushRef="#br1" timeOffset="39548.69">26651 9041 1061 0,'3'10'561'0,"0"5"-174"15,1 5-100-15,0 6-28 0,-1 5-95 16,0 4-43-16,-3 3-62 16,1-4-18-16,0-3-22 15,-1-1-6-15,0-7-7 16,2 0-2-16,0-14-10 15,1-4-7-15,1-9-6 16,-1-8-2-16,2-4 4 16,3 1 5-16,1-1 4 15,0-1 4-15,3 3 4 16,-1 0 2-16,0 8 5 16,5 1 5-16,2 5 14 15,2 1 5-15,-1 3 23 16,-4 3 9-16,-1 6 13 15,-9-1-1-15,2 3-18 16,-5-3-15 0,-1-6-37-16,1 0-48 0,-2 11-129 15,10 3-80-15,-3-6-178 16,1-10 253-16</inkml:trace>
  <inkml:trace contextRef="#ctx0" brushRef="#br1" timeOffset="40188.68">27692 9064 1169 0,'2'3'522'0,"-4"4"-217"16,2 4-35-16,-1 12-38 16,0 8-30-16,-2 13-65 15,-2 0-33-15,0 2-47 16,0 1-16-16,4-10-25 16,1 0-7-16,4-7-74 15,1-9-56-15,4-9-126 0,2-7-82 16,3-9 206-1</inkml:trace>
  <inkml:trace contextRef="#ctx0" brushRef="#br1" timeOffset="40485.06">27899 9210 1103 0,'-7'10'539'0,"-11"-4"-222"0,-9 4-94 16,-9 0-28-16,-4 2-70 15,4 4-19-15,9-8-23 16,7 2-3-16,9-9-5 16,6 4-8-16,6 1-23 15,5-1-5-15,11 5-4 16,4-3 2-16,9 5-2 16,0-1-3-16,6-1-7 15,-8 1-4-15,-5-7-8 16,-2 1-10-16,-15-4-126 15,7 2-83-15,-9 0 120 16</inkml:trace>
  <inkml:trace contextRef="#ctx0" brushRef="#br1" timeOffset="40944.94">28380 9169 1132 0,'0'-1'530'0,"0"-1"-195"16,0 1-32-16,0 0-85 15,0 0-54-15,-1 0-97 16,-14-1-31-16,-42 10-25 16,24 4-4-16,8 3-1 15,-1-2 1-15,8-1 2 16,4 2 2-16,8-3 6 15,6 0 2-15,5 2 11 16,6-4 4-16,4 4 7 0,5-1 4 16,6-4 5-16,-1 5-2 15,1-7-2-15,3 2-4 16,-12-3-13-16,-5-3-5 16,-1 3-9-16,-7-2-7 15,-2 0-91-15,1-1-66 16,-4-2-144-16,1 0-87 15,0 0 240-15</inkml:trace>
  <inkml:trace contextRef="#ctx0" brushRef="#br1" timeOffset="41548.91">28737 9481 962 0,'0'4'469'15,"0"2"-150"-15,0-2-47 16,0-4-43-16,0 0-43 16,0 0-57-16,19 0-26 15,40-29-44-15,-33-7-17 16,-1-9-25-16,4-2-4 0,-11 6-3 15,-2-4 1-15,-7 0 8 16,-5 2 2-16,-10 2 3 16,-1 6 0-16,-10 11-5 15,5 7 0-15,-2 11-3 16,-3 4-2-16,2 11 0 16,-2 5 0-16,0 17 4 15,7 6 1-15,7 14 8 16,3 3 3-16,9 4 4 15,3-1 2-15,7-6-6 16,0-5-6-16,2-11-11 16,4-3-4-16,4-11-7 15,-1 2 0-15,2-6-7 16,-4-2-28-16,-5-5-92 0,-3-6-58 16,-3-4-150-16,-7-5-31 15,-2-8 228-15</inkml:trace>
  <inkml:trace contextRef="#ctx0" brushRef="#br1" timeOffset="47982.46">5007 10238 809 0,'-1'-3'440'15,"-2"0"-126"-15,-1 3-84 16,3 0 7-16,0 0-79 16,0 0-29-16,-1 28-42 15,-1 39-13-15,-2-21-26 16,7 3-9-16,2-4-22 15,0 1-7-15,10-9-8 0,-8-21-4 16,-1 0-140 0,5 5-111-16,15-2 155 15</inkml:trace>
  <inkml:trace contextRef="#ctx0" brushRef="#br1" timeOffset="48357.62">5130 10589 915 0,'11'2'421'0,"11"-1"-192"15,29 22-2-15,-24-35-80 16,3-1-33-16,4-11-57 16,2-3-20-16,4-1-22 15,-9-5-1-15,-9 0 4 16,-12 4 3-16,-10 4 12 15,-4 4 3-15,-14 6 1 16,2 6-1-16,-18 5-4 16,2 5-3-16,6 10 0 15,2 4 0-15,16 9-9 16,2 2-1-16,9 5-6 16,2 4-4-16,7-4 1 15,3-2-3-15,4-5-6 0,6-8-1 16,5-6-49-16,5-3-74 15,1-13-362-15,-2-8 323 16</inkml:trace>
  <inkml:trace contextRef="#ctx0" brushRef="#br1" timeOffset="48867.47">5611 10415 887 0,'-3'11'497'0,"5"4"-130"0,1 2-90 15,-1 4-20-15,1 1-94 16,-2 0-39-16,0-1-62 16,1-4-21-16,3-6-26 15,-4-4-10-15,3-7-20 16,0-1-14-16,1-7-26 16,2-3-7-16,-1-5-1 15,3-4 8-15,1 0 25 16,0 2 11-16,1 1 15 15,-3 1 4-15,1 5 1 16,0 1 2-16,1 8 20 16,2 4 16-16,1 9 32 15,2 6 18-15,-4 8 10 16,0 1-1-16,-2 5-21 16,-2-5-16-16,1-8-29 0,1-2-13 15,-3-14-13-15,-1-2-4 16,3-8-4-16,-4-4-2 15,7-6-3-15,2-1 1 16,-3-4 0-16,2 1 3 16,2 3 2-16,1 2 1 15,1 4 0-15,-1 4 0 0,-3 5 3 16,0 3 2-16,-4 7 11 16,3 4 6-16,-5 6 12 15,-3 5 4-15,0-1-3 16,2-1-7-16,-2-4-10 15,-3-2-7-15,4-1-50 16,-3-3-64-16,2-9-180 16,4 0-99-16,6-14 222 15</inkml:trace>
  <inkml:trace contextRef="#ctx0" brushRef="#br1" timeOffset="49717.32">6151 10399 979 0,'3'5'496'0,"4"8"-144"16,-1 4 3-16,-4 5-60 0,-1 1-56 15,-1 1-92-15,0-2-44 16,-1-4-59-16,2-6-17 16,-1-7-17-16,2 2-4 15,-1-7-8-15,1-1-7 16,-2 0-7-16,0 0-3 15,4-15 1-15,12-34 5 16,-5 26 4-16,-2 1 3 16,2 6 3-16,0 4 0 0,0 7 1 15,3 1 2-15,-2 9 4 16,2 1 7-16,-3 9 13 16,-1 3 7-16,-1 6 8 15,-1 0-1-15,2-1-7 16,-3-6-6-16,0-6-10 15,-7-5-3-15,-1-6-6 16,1 0-4-16,0 0-23 16,0 0-25-16,5-11-31 15,7-14-7-15,17-30 9 16,-12 29 21-16,0 8 29 16,-5 6 10-16,-1 9 13 15,-3 8 3-15,-8 9 13 16,3 3 12-16,-3 7 18 15,7 0 5-15,7-1 1 0,-1-3-10 16,6-6-17-16,-2-6-11 16,4-5-12-16,-3-4-2 15,6-4-60-15,0-3-36 16,-1-2-64-16,2 1-28 16,-4 2 27-16,0-1 26 0,-4 2 59 15,-3-2 27-15,-4-5 36 16,-2 1 13-16,-8-7 15 15,0 5 8-15,-4 1 41 16,-3 2 25-16,-5 3 46 16,-5 0 14-16,0 8-11 15,1 1-14-15,1 10-24 16,4 5-11-16,3 5-22 16,1 1-12-16,5 0-27 15,2-2-8-15,6-3-12 16,1-4-3-16,1-6-3 15,-1-2 0-15,0-7 0 16,-1 1 0-16,1-3 5 16,0 0 0-16,-1 3 0 15,1 1-2-15,-1 5 10 16,1 4 8-16,-1 5 15 16,2 2 6-16,0-1-10 15,1-4-9-15,-1-3-13 0,0-5-44 16,3-2-126-16,1-2-75 15,3-3 48-15,2 0 72 16</inkml:trace>
  <inkml:trace contextRef="#ctx0" brushRef="#br1" timeOffset="50510.29">7541 10450 1243 0,'-22'2'547'16,"10"-2"-243"-16,7 0-71 16,5 0-59-16,4 2-48 15,-4-2-73-15,14 1-14 16,14 2-6-16,41 4-2 15,-27-7-9-15,6-1-4 0,0-1-9 16,3 1-3-16,-10-2-56 16,-6 1-63-16,-11 2-175 15,-8-1-153-15,-12 2 270 16</inkml:trace>
  <inkml:trace contextRef="#ctx0" brushRef="#br1" timeOffset="50713.29">7705 10576 999 0,'-12'0'494'0,"6"0"-171"16,3-4-41-16,7 5-71 15,5 4-44-15,7-2-45 16,4 2-12-16,7-1-36 16,-1-4-16-1,-13 0-30-15,0 1-11 0,41-2-7 0,-6-4-38 16,-1-2-134-16,-27-2-78 15,-6-2-458-15,0-3 449 16</inkml:trace>
  <inkml:trace contextRef="#ctx0" brushRef="#br1" timeOffset="51009.53">7707 10202 1172 0,'7'2'492'0,"9"3"-263"15,6 4-40-15,9 8-27 16,9 3-35-16,3 5-45 16,3-1-3-16,-9 0 1 15,-4-2 2-15,1 5-6 16,-7 1-9-16,2 3-16 16,-7 1-8-16,-11-3-6 15,-4 2-2-15,-11-3 3 16,-5 1 1-16,-6-2-5 15,-8-7-4-15,-1-2-12 16,2-2-13-16,2-2-44 16,13-3-30-16,-2-7-108 15,0-4-68-15,3-1-441 16,4 3 450-16</inkml:trace>
  <inkml:trace contextRef="#ctx0" brushRef="#br1" timeOffset="54459.23">9030 10708 512 0,'-44'2'291'16,"36"-5"-38"-16,2-1-13 15,0 4-44-15,5 0-20 16,-1 0-26-16,2 0-9 16,-1 0-10-16,0 0-6 15,0-2-15-15,0 1-11 16,-1 0-22-16,2 0-12 15,0 1-25-15,0 0-6 0,0 0-6 16,0 0 1-16,0 0 7 16,6 1 3-16,6-1 2 15,-4 0-2-15,6 0-6 16,23-3-3-16,-23 4-6 16,2 0-3-16,-2-1-4 15,11 0-1-15,-2-1-4 16,6-2 0-16,0 2-2 15,2-3-1-15,3 4 0 16,4 4 1-16,6-1 4 16,4 2 1-16,-5 0 4 15,-5-5 2-15,-1 0 2 16,-13 0 0 0,2 0 2-16,21 1-1 0,6 1-1 15,-8 1-2-15,-14 1-1 16,-5-1 1-16,-5-1 3 0,-7 1 2 15,-8-3 8-15,-3 0 6 16,-4 0 6-16,0 0-1 16,0-1-8-16,-1 0-8 15,1 1-14-15,0 0-5 16,0 0-7-16,0 0-1 0,0 0-1 16,0 0 0-16,0 0 2 15,0 0-3-15,0 0-96 16,0 0-75-16,-1-1-185 15,1 0-221-15,-4 1 374 16</inkml:trace>
  <inkml:trace contextRef="#ctx0" brushRef="#br1" timeOffset="55776.02">10304 10675 895 0,'-10'1'417'15,"2"-1"-178"-15,0 0-5 0,4 0-48 16,1-1-25-16,2 1-36 16,0 0-13-16,0 0-22 15,0 0-9-15,0 0-13 16,0-1-5-16,1 0-9 16,0 0-3-16,13 0-1 15,3 1-1-15,29 1-2 16,-27-5 3-16,-2 5 2 15,0-1 0-15,-1 2 0 16,-1 1-4-16,-6-2-7 16,-5 0-4-16,2-1-10 15,-5 0-4-15,0 0-4 16,0 0 2-16,0 0 7 16,-1 0 3-16,0 0-2 0,-12-1-5 15,-12-1-11 1,-34-8-4-16,35 2-5 0,0 2 0 15,5 2-1-15,4 4-1 16,1-2-1-16,3 2 1 16,2-1-1-16,2 1-1 15,3-1 1-15,-2 0 1 16,1-2-1-16,1 2 1 16,-1 0 0-16,1-2-1 15,0 5-1-15,3-2 2 0,0 0 1 16,0 0 0-16,0 0-2 15,1 0-1-15,0 0-3 16,0 0 1-16,7 2-1 16,11 1 3-16,36 4 0 15,-25-13 0-15,16 6 0 16,1 0 1-16,1 1 0 16,-4 3 1-16,-10-4-2 15,2 4 1-15,2-1 0 16,5 0-1-16,1 0 1 15,-2 1 0-15,3-2-1 16,4 2 0-16,1-2 0 16,3-2 1-16,-13 1 1 15,-9-2 1-15,-10 1 1 16,-8 0 1-16,-7 0 1 16,6 1 1-16,-12-1 2 0,4 1 1 15,1 1-1-15,-6-2 0 16,2 0-2-16,-1-1-3 15,0 0-1-15,0 0 0 16,1 0-1-16,0 0 1 16,0 0 2-16,-1-1 4 15,0 1-48-15,0 0-77 0,0 0-175 16,0 0 64 0,0 0 103-16</inkml:trace>
  <inkml:trace contextRef="#ctx0" brushRef="#br1" timeOffset="56951.91">11382 10638 427 0,'-7'1'335'0,"5"0"13"16,4 0-90-16,-2-1-28 15,0 0-53-15,15 5-12 0,29 9-24 16,-25-6-11-16,-6-8-7 16,4-3 0-16,9 1-6 15,4 0-7-15,10 0-13 16,0-2-12-16,5 1-16 16,0-3-5-16,5 1-13 15,2 2-3-15,-1-1-2 16,-4-2-2-16,-7 4 0 15,0 0-3-15,-3 2-6 16,1 1-3-16,0-1-10 16,-4 0-3-16,-1 2-4 15,-3-6-1-15,-1 4 2 16,-3 0 1-16,-6-4 1 16,-3 4-1-16,-4 0-1 15,-4-1 0-15,-2 1-2 16,-2 1 1-16,2-1-1 15,-2 1-1-15,-3-2-2 0,-2-1 0 16,0 1 0-16,0 0 0 16,0 0 0-16,0 1 0 15,0 0-3-15,-2 0-6 16,1-1-8-16,0 0-5 0,1 0-2 16,0 1 3-1,4 0 7-15,8 0 2 0,-1 1 2 16,22 1 1-16,-29-3 1 15,-2 2 1-15,-5-1-4 16,2 0-11-16,-1 0-19 16,1 0-7-16,0 0-13 15,0-1 5-15,0 1 13 16,1 0 7-16,0 0 18 16,0 0 5-16,0 0 4 15,0 0 4-15,0 0 3 16,0 0-51-16,0 0-169 15,-1 0 11-15,0-1 83 16</inkml:trace>
  <inkml:trace contextRef="#ctx0" brushRef="#br1" timeOffset="58141">12842 10542 697 0,'-9'1'439'16,"1"-1"-50"-16,-1-1-102 16,0 0-4-16,4 1-63 15,4-2-31-15,1 4-62 16,0-2-27-16,0 0-47 16,0 0-8-16,15 3-3 0,34 9 1 15,-26-9 3 1,-5 0-2-16,-1-3-2 0,4 2 1 15,-2 0-6-15,4 1 0 16,2-1-3 0,-2-1-3-16,10 4-3 0,4-1-1 15,2 3-1-15,6 0-1 16,1-1-2-16,1-3-1 16,6-1-7-16,-4 3 0 15,-6-3-1-15,-2 0 2 16,-2-1 4-16,-1-1 2 0,5-2 1 15,-1 2-2-15,-1-2-5 16,-5-4-2-16,-5 5-5 16,-4-1-2-16,-5 1 0 15,-6 1-1-15,-4 0 2 16,-4 1 2-16,-5-1 0 16,0-1 0-16,-4 1 0 15,-1-1 0-15,1 0 1 16,1 1-1-16,0-1-1 15,0-1-2-15,0 1-6 16,0 0 0-16,0 0-2 16,0 0-1-16,0 0 1 15,0 0 0-15,0 0 1 16,4 1 0-16,-4 0 2 16,0 0 1-16,0 0 1 15,0 0 1-15,0 0-1 0,0-1-3 16,0 0-4-16,0-1-3 15,2 1-3-15,0 0 0 16,8-1 1-16,-2 1 0 16,-2 0-3-16,6 1-32 15,18 1-163-15,-25 1-81 16,-5-9 161-16</inkml:trace>
  <inkml:trace contextRef="#ctx0" brushRef="#br1" timeOffset="59223.17">14572 10495 1074 0,'-81'10'465'15,"67"-5"-245"-15,3-1-12 16,2-3-33-16,4 2-31 0,5-2-41 15,0 0-13-15,0-1-16 16,0 0-4-16,0 0-9 16,0 0 0-16,0 0-6 15,8 2-2-15,3 0-3 16,8 1 0-16,30 2-4 16,-25-6-3-16,6 1-3 15,1 0-2-15,1 1-5 16,2-1 0-16,8 1 1 15,6 1-2-15,4 0-1 16,-3 0-1-16,0 2-8 16,-3-1-2-16,2 0-1 15,7 2-1-15,3-5 1 16,7 2 0-16,7-2-1 16,0-2 0-16,1-2-3 15,-3-2-1-15,-4 0-2 0,2 0-1 16,0-1-2-16,-5 2 0 15,-14-2 0-15,-11 4-1 16,-15 2 2-16,-4 0 0 16,-16 1 3-16,5 0 1 15,-9 0 0-15,-2 0-1 16,3 1-1-16,-1-1-2 16,0 0 1-16,0 0 0 0,0 0-2 15,0-1-12-15,-12 0-77 16,-6-3-62-16,-30-7-161 15,27 4-90-15,6 2 243 16</inkml:trace>
  <inkml:trace contextRef="#ctx0" brushRef="#br1" timeOffset="60204.53">16265 10486 1078 0,'-4'2'474'0,"-1"0"-224"16,2-1-36-16,2-1-31 16,0 0-37-16,0 0-40 0,-1 0-11 15,1 0-2-15,0 0-1 16,0 0-10-16,0 0-4 16,1 0-12-16,0 0-6 15,3 2-16-15,16 1-5 16,37 27-8-16,-26-30-5 15,3 4-1-15,2 0-1 16,-11-2-2-16,10 3-1 0,9-3-3 16,2-1 1-16,16 0 2 15,0 1-1-15,8-2 1 16,2 1 0-16,-2 0-3 16,-6-1 0-16,-3-1-3 15,-2 2-1-15,-2-2-3 16,0 1-1-16,-6 0-3 15,-4 0 0-15,-2 0 0 16,-3-1-1-16,-12-1 1 16,-7 0 0-16,-5 1-1 15,-9-2 0-15,-1 2 0 16,5 1 1-16,-9-2-1 16,-1 1 0-16,-2 1 3 15,0 0 2-15,0 0 3 16,0 0 0-16,0-1-1 0,-1 0-2 15,1 1-5-15,0 0-1 16,0 0-3-16,0 0 0 16,0 0 0-16,0 0-1 15,0 0 2-15,0 0 0 16,0 0-1-16,0 0 1 16,0 0 0-16,0 0-1 0,0 0-2 15,0 0-23-15,0 0-96 16,0 0-72-16,-1 0-120 15,0 0 173-15</inkml:trace>
  <inkml:trace contextRef="#ctx0" brushRef="#br0" timeOffset="65925">17791 10507 620 0,'-1'0'322'0,"0"0"-76"15,0 0-23-15,0 0-38 16,0 0-13-16,0 0-15 16,0 0-6-16,-1 0-13 15,1 0-9-15,0 0-20 16,0 0-11-16,0 0-19 16,0 0-8-16,0 0-17 0,0 0-7 15,0 0-9-15,1 0-4 16,0-2-5-16,0 2 0 15,0-1-2-15,0 0 2 16,8 0 1-16,1 0 0 16,1 1-1-16,25 0-2 15,-27 0-3-15,4 2-2 16,-1-1-4-16,-5-1 0 0,5 1-3 16,-4-1-1-1,6 0-4-15,1 2 0 16,-1-2-2-16,-1 0 1 0,-6-3 4 15,8 2 1-15,-5-1 0 16,6 2 0-16,-1 1-3 16,-5-1-3-16,5 2-2 15,1-1 0-15,-1 1-1 16,3 0-1-16,1-1 1 16,-3-1-1-16,4 0 0 15,-2 0-1-15,3 0-1 16,-1 0 1-16,2 0 0 15,0 0 1-15,3 0 0 16,4-2 0-16,3-1-1 16,0 1-1-16,-2 0 0 0,-1 1 1 15,-7 1-2-15,4 0 1 16,5 0 0-16,-2 0 1 16,6 0-1-16,-3 0 1 15,-1 0 0-15,4 0-1 16,-1 0 1-16,1 0 1 15,5 1 0-15,1-1 0 16,6 1 1-16,-4-1-1 16,-6 1 2-16,-3 0 1 0,-11-1 1 15,-2-1 1-15,2-1-1 16,-2-1 0-16,3 3-2 16,1 0 1-16,-1 1-2 15,2 0-1-15,-1-1 1 16,5 0-1-16,-1-1 1 15,2-1 0-15,0-3 1 16,-2 1 0-16,-1 1-2 16,-3-1 0-16,-1 3-1 15,0 1 0-15,-3 0 0 16,0 1 1-16,-1-1-1 16,-1 0-1-16,1-3 2 15,-1 0-1-15,1 0 0 16,0-1 1-16,1 2 0 15,-2-1 1-15,-7 2 1 0,-3 0-1 16,-5 1 0-16,0-2 0 16,-3 1 1-16,0 1-2 15,0 0-1-15,0 0 0 16,0 0-2-16,0 0 0 16,0 0 0-16,3 0 0 15,4 1 0-15,-2 1 0 16,-2-1 1-16,-1-1-1 15,0 0-1-15,-2 0 3 16,1 0-18-16,-1 0-14 0,1 0-31 16,1 0-12-16,6 2 7 15,3 0 10-15,0-1 27 16,28 7 10-16,-31-6 11 16,-3 0-13-16,-6 0-99 15,-7 1-88-15,-8-1 121 16</inkml:trace>
  <inkml:trace contextRef="#ctx0" brushRef="#br1" timeOffset="72645.8">21624 10682 423 0,'0'2'271'0,"2"5"5"0,-1-3-22 16,-1-4-32-16,0 0-24 15,0 0-32-15,0 0-11 16,2 0-19-16,1-2-14 15,-1 0-30-15,7-15-12 16,8-33-29-16,-25 27-8 16,-7 3-6-16,-3-1-3 15,-7 6-2-15,1 4-4 16,0 7-7-16,-2 4-4 16,0 8-7-16,6 7-2 0,1 4-2 15,3 2-2-15,15 2-1 16,-6-4-2-16,14 0-1 15,3 2 0-15,0-10 0 16,12 2 0-16,-5-11 0 16,3 0 1-16,5-4 0 15,-4-2 2-15,0-1-1 16,0 0 1-16,-5 2 1 16,-2 3 0-16,-4 0 4 15,-2 2 5-15,-1 1 8 16,-4 2 3-16,1 2 2 15,-1-3-3-15,-1 5-7 16,1-3-5-16,-1 1-20 0,0-5-52 16,2-2-142-16,-4-1-103 15,0 0 174-15</inkml:trace>
  <inkml:trace contextRef="#ctx0" brushRef="#br1" timeOffset="72985.03">21820 10618 1066 0,'6'5'488'16,"-3"4"-208"-16,6 4-10 0,-4 0-40 15,0 2-40-15,-4-3-74 16,-1-2-30-16,0-4-47 16,-4 0-17-16,11-6-16 15,-6-2-6-15,11 3-3 16,-5-4-3-16,-7-5-3 15,6-2 1-15,-4-4-1 16,4-3 2-16,4 4 5 16,-1 1 2-16,-3 2 0 15,2 6 1-15,2 2 7 16,-4 5 6-16,5 5 25 16,-4 3 15-16,1 6 28 15,-5-4 5 1,-1-6-8-16,0-1-13 0,7 22-32 15,1-3-12-15,0-4-31 16,-6-15-65-16,6-2-159 0,7 1-106 16,11-3 190-16</inkml:trace>
  <inkml:trace contextRef="#ctx0" brushRef="#br1" timeOffset="73533.89">22950 10608 1114 0,'-5'-6'535'16,"-3"0"-240"-16,0 2-83 16,-9-4-19-16,7 5-81 15,-3 3-19-15,0 7-33 16,10 8-9-16,-2 10-19 0,5 1-10 15,4 3-15-15,2-3-6 16,7-6-6-16,4-4-3 16,4-8-1-16,-1-6 2 15,2-13 2-15,3-4 2 16,-3-7-1-16,-2-5 2 16,-7 7 5-16,-7-3 4 0,-9 2 8 15,-9 1 2-15,-6 0 0 16,-4 2-1-16,-1 7-6 15,5 7-3-15,2 7-5 16,0 5-3-16,5 7-7 16,0 0-6-16,3 3-27 15,7-1-55-15,3-1-152 16,8 0-99-16,15 4 201 16</inkml:trace>
  <inkml:trace contextRef="#ctx0" brushRef="#br1" timeOffset="73776.05">23214 10574 1308 0,'1'10'559'16,"-1"11"-316"-16,-4 1 11 15,-3 8-81-15,1 4-41 16,-2 6-65-16,5 3-25 15,4 4-24-15,4-2-7 16,8-4-9-16,0-1-2 16,-1-12 0-16,-1-7-45 0,-1-12-82 15,-7-7-47-15,-2-10-144 16,0-5-94-16,-3-14 271 16</inkml:trace>
  <inkml:trace contextRef="#ctx0" brushRef="#br1" timeOffset="73998.07">23177 10603 636 0,'12'-4'442'16,"3"-3"10"-16,8 8-170 15,0-2-25-15,7 2-69 16,2 8-24-16,-1 3-38 16,0 0-13-16,-11 0-26 15,3 3-12-15,-18-6-27 16,-1 4-11-16,-4 4-11 15,-10-4-1-15,-1 5-5 16,-1-3-27-16,-2-6-71 16,-6-4-47-16,3-2-129 0,0-6-64 15,3-5 202 1</inkml:trace>
  <inkml:trace contextRef="#ctx0" brushRef="#br1" timeOffset="74208.3">23547 10480 908 0,'2'10'498'0,"5"8"-43"16,-1 7-118-16,-6 9-57 15,-4 1-61-15,3 3-109 16,-1-4-40-16,3-3-51 16,8-3-11-16,4-8-15 15,3-7-6-15,3-9-63 16,-1-1-55-16,-3-6-126 15,0 0-92-15,-7-7 217 16</inkml:trace>
  <inkml:trace contextRef="#ctx0" brushRef="#br1" timeOffset="74479.67">23480 10553 894 0,'-5'0'435'0,"8"0"-145"16,6 1-68-16,6 0-67 0,5 2-32 15,12 1-44-15,-2 0-13 16,6-2-12-16,2-2-6 16,0 0-6-16,-1 3 2 15,-3 5 1-15,0 3 5 16,-10 6 1-16,0 4-2 16,-16-1-5-16,0 2-5 15,-9-8-12-15,-5-2-4 0,4-2-12 16,-10-9-29-16,2-1-108 15,-6-3-79-15,2-14-220 16,2 4 256-16</inkml:trace>
  <inkml:trace contextRef="#ctx0" brushRef="#br1" timeOffset="75250.91">23781 10469 836 0,'23'4'457'16,"2"2"-125"-16,-4 3-83 15,0 3-26-15,-4 1-53 16,-2 2-20-16,-3 5-37 16,-3 0-17-16,-5 4-35 15,3 1-14-15,-7-7-22 16,-5-1-5-16,2-5-6 0,-1-1-3 16,2-2 0-16,-1-7 0 15,3-1-6-15,0-8-3 16,0-2-9-16,5 0-5 15,1-6-3-15,2 3 1 16,5-6 5-16,2 4 2 16,1 5 4-16,-2 4 3 15,-2 7 2-15,-3 2 11 16,-4 7 18-16,1 5 8 16,-5 0 15-16,3 1-3 0,1 1-9 15,1-3-8-15,1-6-19 16,-2-3-8-16,2-5-13 15,-3-5-8-15,6 1-31 16,1-3-13-16,0-4-12 16,0 2 0-16,-4-2 29 15,0 4 12-15,-3 1 15 16,1 5 5-16,-3 0 6 16,0 1 3-16,-2-1 2 15,0 0 1-15,0 0 3 16,1 2 4-16,7 2 8 15,11-2 5-15,30 29 7 16,-25-28-3-16,3-4-7 16,1-1-6-16,2-8-9 0,-9-4-2 15,1-2-1-15,-9-1 0 16,-10 2-2-16,5 3 2 16,-18 3 1-16,5 4 2 15,-8 0 3-15,1 0 1 16,4 9 8-16,-7-3 3 15,5 9 14-15,4 4 6 16,3 2 9-16,4 1 3 16,1-5 1-16,0-2-2 15,4-7-16-15,-2 1-10 0,5-4-16 16,4-1-5-16,3-2-4 16,-3-2 1-16,2 5 1 15,-4-3 1-15,-7 3 1 16,7 0 0-16,-14 1 3 15,2 4 0-15,-1-1-2 16,1-4 0-16,0 0-62 16,-1 0-64-16,1 0-158 15,1 0-28-15,0-1 176 16</inkml:trace>
  <inkml:trace contextRef="#ctx0" brushRef="#br1" timeOffset="75479.33">24559 10455 1263 0,'-3'21'660'0,"-4"6"-248"15,0 9-96-15,-1-1-49 16,0 2-129-16,4-2-43 16,5-7-58-16,1-2-15 15,6-9-18-15,-2-4-2 16,-1-7-11-16,-1 0-38 0,2-3-73 15,-1-3-45-15,1-1-92 16,0 0-45-16,-2-2 198 16</inkml:trace>
  <inkml:trace contextRef="#ctx0" brushRef="#br1" timeOffset="76087.83">25288 10719 860 0,'62'-47'464'16,"-50"33"-148"-16,1-1-30 15,-9 1-25-15,-12 2-71 16,2 4-35-16,-11 3-62 15,-8 3-20-15,-1 3-28 16,-8 1-10-16,1 7-19 16,7 1-7-16,7 2-8 15,5 3-2-15,11 4-3 16,3-5 2-16,8 1 2 16,4 3 3-16,8-2 7 15,1 1 1-15,3-4 9 16,-1-2 3-16,-5-4 10 15,-3 2 4-15,-6-1 4 16,-6-2 3-16,-6 1 5 16,-11 1-2-16,-7-3-9 15,-2 2-8-15,-4-3-18 16,3-1-14-16,7-3-71 0,5-3-45 16,7-2-83-16,7-2-32 15,9 0-45-15,4 0-28 16,4-1-105-16,1 2-103 15,4-5 331-15</inkml:trace>
  <inkml:trace contextRef="#ctx0" brushRef="#br1" timeOffset="76341.86">25427 10732 841 0,'13'0'442'0,"1"6"-94"16,-7 1-26-16,-4 6-54 16,1-2-29-16,-1 0-56 15,-1-1-28-15,6-2-55 16,4-2-23-16,3-6-39 15,4 0-11-15,-2-8-12 16,1-4-3-16,1 0-1 16,-2-4-1-16,-7 3 9 15,-6-2 5-15,-13-3 6 16,-5 5-1-16,-9 2-10 16,-2 5-8-16,2 4-11 15,0 2-7-15,8 2-35 16,2 2-32-16,3 4-107 15,2 0-72-15,8 3-453 16,9 2 465-16</inkml:trace>
  <inkml:trace contextRef="#ctx0" brushRef="#br1" timeOffset="76555.5">25818 10467 1265 0,'9'15'561'0,"-11"12"-235"16,-10 3-68-16,-1 13-45 16,-3 0-55-16,1 1-95 15,3-2-29-15,11-9-30 16,2-1-11-16,11-8-78 16,3-9-59-16,6-8-152 15,5-7-103-15,1-6 250 16</inkml:trace>
  <inkml:trace contextRef="#ctx0" brushRef="#br1" timeOffset="76886.25">25949 10703 949 0,'-12'3'522'0,"5"8"-37"16,7 5-154-16,0 2-62 15,-6 3-50-15,9-5-100 0,0-4-42 16,0-3-55-16,9-3-13 15,4-3-10-15,4-5-3 16,6-9-2-16,5-2 1 16,-4-5 0-16,-1 5 2 15,-9 2 4-15,-4-3 4 16,-6 10 3-16,-3 1 3 16,-4 5 3-16,-1 2 2 15,0-4 9-15,0 0 7 0,-2 12 2 16,-2 10-1-16,0 28-15 15,7-36-12-15,3-9-59 16,-1-5-66-16,8-10-158 16,4-5 167-16</inkml:trace>
  <inkml:trace contextRef="#ctx0" brushRef="#br1" timeOffset="77080.44">26376 10589 1412 0,'3'30'669'16,"-10"0"-331"-16,2 2-101 15,-9 1-54-15,3-4-108 16,0-2-31-16,11 1-36 16,9-5-12-16,7-5-36 0,1-1-37 15,-6-12-87-15,-2-4-46 16,1-5-95-16,4-4-87 15,-4-3 260-15</inkml:trace>
  <inkml:trace contextRef="#ctx0" brushRef="#br1" timeOffset="77397.71">26261 10649 892 0,'-9'-7'473'0,"2"7"-82"16,2 1-82-16,5 2-54 15,2 0-44-15,-2-3-89 16,0 0-36-16,10 3-55 15,11 4-15-15,34 6-8 16,-24-7-1-16,-6 1-5 16,4 0 0-16,-5-1-2 15,-2 0 1-15,3 6 0 16,-3-5 0-16,-8 5 2 16,0 0 2-16,-6 2 5 15,-7 3 3-15,-1 6 4 16,-1-1 13-16,-5-1 14 15,6-1 0-15,-2-7-3 16,0-1-13-16,0-8-76 0,-4-4-71 16,5-13-164-16,2-5-126 15,12-3 249-15</inkml:trace>
  <inkml:trace contextRef="#ctx0" brushRef="#br1" timeOffset="78059.21">26653 10648 1090 0,'10'9'521'0,"-1"2"-199"16,-2 1-23-16,-3 5-81 15,-2 3-50-15,-2 3-75 16,-3 2-30-16,-2 1-33 16,3 3-10-16,6-2-12 15,0-4-3-15,8-7-3 16,1-1-2-16,0-9-3 15,6-2-3-15,3-6-4 16,3-4-7-16,5-6-25 16,-14-2-12-16,-7-3-10 15,-10-2 8-15,-13-1 30 16,7 2 14-16,-7-1 17 16,-2 4 5-16,0 7 11 15,2 0 5-15,5 8 4 16,4 0 0-16,4 2-12 15,0-1-7-15,0-1-11 0,1 0-2 16,0 0-2-16,0 0 2 16,0 1 2-16,7 5 0 15,9-1 0-15,21 23-1 16,-18-27-1-16,-3-1-1 16,3-5 2-16,7 4 0 15,-13 0 2-15,8 1 0 16,-6 3 9-16,-5 1 4 0,12 0 12 15,-6 3 6-15,-3 0 4 16,1 3 3-16,-11 3 9 16,-4 0 6-16,-6 4 6 15,-2-1 1-15,-3 2-16 16,3-2-11-16,6-4-20 16,-2-3-11-16,10-7-15 15,-3-3-9-15,7-5-19 16,3-5-2-16,4-3 5 15,5 2 6-15,1 0 20 16,0 4 6-16,-4 1 7 16,-2 5 3-16,-6 3 7 15,-2 4 6-15,-1 4 4 16,-2 4 1-16,-2 2-4 16,-2 2-6-16,0 1-6 0,-1-4-43 15,1-3-160-15,0-6 55 16,3-7 46-16</inkml:trace>
  <inkml:trace contextRef="#ctx0" brushRef="#br1" timeOffset="87883.96">17521 10982 231 0,'-1'9'193'0,"0"-1"21"16,-3 29-45-16,3-24-11 15,1-7-25-15,-3 0-5 16,6-3-5-16,-3-3 4 16,-1 1 13-16,1-1 1 15,-1 0-21-15,0-1-20 16,0 0-42-16,0-11-16 16,0-18-11-16,3-28-2 0,4 23 4 15,-1-1 1-15,-5 1 0 16,-4 0-4-16,-9 5-7 15,3 3-3-15,4 6-2 16,-1 8-1 0,4 6-3-16,0 2-2 0,2-13-1 15,-6 3-1-15,2 3 1 16,8 12-1-16,-7 0-3 16,2 2-2-16,2-2-3 15,0 0-1-15,0 0-1 16,2 7 0-16,-2 1-2 15,1 0 0-15,-1-4-54 16,0-2-45-16,0 0-135 16,1 2-125-16,1 3 229 15</inkml:trace>
  <inkml:trace contextRef="#ctx0" brushRef="#br1" timeOffset="88305.32">17353 10851 566 0,'-3'3'305'0,"0"2"-31"15,-3 1-51-15,3-2-22 16,-1-2-37-16,1 0-66 16,2-2-15-16,1-1-20 15,0 0-8-15,0 0-14 16,0 0-11-16,2-8-17 15,6-10-6-15,23-34-3 16,-21 27-1-16,5 3 0 16,-2 0 3-16,-7 5 11 15,2 3 7-15,-3 2 16 16,-2 1 3-16,-2 8-5 16,3 2-7-16,4 5-13 15,-4 2-5-15,6-1 3 16,-4 4 1-16,-1-2 10 15,5 3 2-15,0 1 0 16,5-1 0-16,-2 3-8 0,3 0-3 16,0 0-5-16,-2 0-2 15,3 1-2-15,-4-1-1 16,-2-1-1-16,0-2-3 16,-5-4 0-16,2 2-14 15,-6-6-120-15,-1 0-81 16,2 4 123-16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2021-06-11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8 – Greedy Algorithms</a:t>
            </a:r>
          </a:p>
          <a:p>
            <a:endParaRPr lang="en-CA" dirty="0"/>
          </a:p>
          <a:p>
            <a:r>
              <a:rPr lang="en-CA" dirty="0"/>
              <a:t>11 June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Greedy Algorithms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There are multiple natural greedy algorithms for this problem.</a:t>
            </a:r>
          </a:p>
          <a:p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Earliest starting time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Earliest finishing time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Shortest intervals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Minimum conflicts (i.e. choose an interval which overlaps with fewest other intervals)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E01FAAF-724C-4698-925C-D10DC37555D3}"/>
                  </a:ext>
                </a:extLst>
              </p14:cNvPr>
              <p14:cNvContentPartPr/>
              <p14:nvPr/>
            </p14:nvContentPartPr>
            <p14:xfrm>
              <a:off x="2250000" y="2102400"/>
              <a:ext cx="8665920" cy="4207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E01FAAF-724C-4698-925C-D10DC37555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0640" y="2093040"/>
                <a:ext cx="8684640" cy="42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077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Sort the intervals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.  Initial solution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CA" sz="20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For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If interval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 is disjoint from all intervals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, then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CA" sz="20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Output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2092881"/>
              </a:xfrm>
              <a:prstGeom prst="rect">
                <a:avLst/>
              </a:prstGeom>
              <a:blipFill>
                <a:blip r:embed="rId2"/>
                <a:stretch>
                  <a:fillRect l="-501" t="-1458" b="-437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9B6E03B-288F-42BD-8126-3C55FB180BD0}"/>
                  </a:ext>
                </a:extLst>
              </p14:cNvPr>
              <p14:cNvContentPartPr/>
              <p14:nvPr/>
            </p14:nvContentPartPr>
            <p14:xfrm>
              <a:off x="2136960" y="1256760"/>
              <a:ext cx="8395560" cy="4880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9B6E03B-288F-42BD-8126-3C55FB180B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7600" y="1247400"/>
                <a:ext cx="8414280" cy="48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66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argue that any (optimal) solution would do no worse by using the interval with earliest finishing time.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Claim</a:t>
                </a:r>
                <a:r>
                  <a:rPr lang="en-CA" sz="2000" dirty="0"/>
                  <a:t>.  There exists an optimal solution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 chosen.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blipFill>
                <a:blip r:embed="rId2"/>
                <a:stretch>
                  <a:fillRect l="-606" t="-2994" r="-221" b="-95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82D4CBD-7620-4FFC-AA76-2B02CCA1539D}"/>
                  </a:ext>
                </a:extLst>
              </p14:cNvPr>
              <p14:cNvContentPartPr/>
              <p14:nvPr/>
            </p14:nvContentPartPr>
            <p14:xfrm>
              <a:off x="3894120" y="2539080"/>
              <a:ext cx="7331760" cy="1122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82D4CBD-7620-4FFC-AA76-2B02CCA153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4760" y="2529720"/>
                <a:ext cx="7350480" cy="11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97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Then, we can extend this exchange argument to show that the greedy solution always “stays ahead”.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Lemma</a:t>
                </a:r>
                <a:r>
                  <a:rPr lang="en-CA" sz="2000" dirty="0"/>
                  <a:t>.  There is an optimal solution using the first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intervals of the greedy solution for any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blipFill>
                <a:blip r:embed="rId2"/>
                <a:stretch>
                  <a:fillRect l="-606" t="-2994" b="-95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F42F12-5C66-472F-B7ED-A2F8921F283B}"/>
                  </a:ext>
                </a:extLst>
              </p14:cNvPr>
              <p14:cNvContentPartPr/>
              <p14:nvPr/>
            </p14:nvContentPartPr>
            <p14:xfrm>
              <a:off x="995040" y="2264040"/>
              <a:ext cx="10751040" cy="3715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F42F12-5C66-472F-B7ED-A2F8921F28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5680" y="2254680"/>
                <a:ext cx="10769760" cy="373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47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Lemma</a:t>
                </a:r>
                <a:r>
                  <a:rPr lang="en-CA" sz="2000" dirty="0"/>
                  <a:t>.  There is an optimal solution using the first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intervals of the greedy solution for any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With the lemma, it is easy to finish the proof.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1061091" cy="1015663"/>
              </a:xfrm>
              <a:prstGeom prst="rect">
                <a:avLst/>
              </a:prstGeom>
              <a:blipFill>
                <a:blip r:embed="rId2"/>
                <a:stretch>
                  <a:fillRect l="-606" t="-2994" b="-95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789D447-1D9D-4731-A368-65E87C4E2164}"/>
                  </a:ext>
                </a:extLst>
              </p14:cNvPr>
              <p14:cNvContentPartPr/>
              <p14:nvPr/>
            </p14:nvContentPartPr>
            <p14:xfrm>
              <a:off x="1794960" y="2395080"/>
              <a:ext cx="9028800" cy="1588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789D447-1D9D-4731-A368-65E87C4E21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5600" y="2385720"/>
                <a:ext cx="9047520" cy="160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825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873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Minimizing Total Completion Time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Interval Scheduling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Interval Coloring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81476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Interval Coloring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1429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intervals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begChr m:val="["/>
                        <m:endChr m:val="]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 coloring of the intervals using the minimum number of colors possible,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  so that each interval gets one color and any two overlapping intervals get different colors.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1429622"/>
              </a:xfrm>
              <a:prstGeom prst="rect">
                <a:avLst/>
              </a:prstGeom>
              <a:blipFill>
                <a:blip r:embed="rId2"/>
                <a:stretch>
                  <a:fillRect l="-612" t="-2128" b="-63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BC42DE-61F6-458D-84FE-EA110CD39FB0}"/>
                  </a:ext>
                </a:extLst>
              </p14:cNvPr>
              <p14:cNvContentPartPr/>
              <p14:nvPr/>
            </p14:nvContentPartPr>
            <p14:xfrm>
              <a:off x="1915920" y="2026080"/>
              <a:ext cx="10038600" cy="4220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BC42DE-61F6-458D-84FE-EA110CD39F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6560" y="2016720"/>
                <a:ext cx="10057320" cy="42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0950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1428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Sort the intervals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.  Initial solution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CA" sz="20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For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Use the minimum available color to color the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CA" sz="2000" dirty="0"/>
                  <a:t>-</a:t>
                </a:r>
                <a:r>
                  <a:rPr lang="en-CA" sz="2000" dirty="0" err="1"/>
                  <a:t>th</a:t>
                </a:r>
                <a:r>
                  <a:rPr lang="en-CA" sz="2000" dirty="0"/>
                  <a:t> interval.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1428853"/>
              </a:xfrm>
              <a:prstGeom prst="rect">
                <a:avLst/>
              </a:prstGeom>
              <a:blipFill>
                <a:blip r:embed="rId2"/>
                <a:stretch>
                  <a:fillRect l="-501" t="-2137" b="-683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1DD1BE3-B9F4-4B84-B208-345793E6A12B}"/>
                  </a:ext>
                </a:extLst>
              </p14:cNvPr>
              <p14:cNvContentPartPr/>
              <p14:nvPr/>
            </p14:nvContentPartPr>
            <p14:xfrm>
              <a:off x="1365840" y="1292760"/>
              <a:ext cx="6945120" cy="3079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1DD1BE3-B9F4-4B84-B208-345793E6A1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6480" y="1283400"/>
                <a:ext cx="6963840" cy="30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01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To prove the correctness, if our algorithm uses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colors, we need to prove that there are no other ways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to color the intervals using less than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colors satisfying the constraints.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How to argue that?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One way is to show that when the algorithm uses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colors,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there is a time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dirty="0"/>
                  <a:t>such that it is contained 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intervals.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Then these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intervals are pairwise overlapping,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and so any algorithm needs to use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colors just for these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intervals.</a:t>
                </a:r>
              </a:p>
              <a:p>
                <a:endParaRPr lang="en-CA" sz="2000" dirty="0"/>
              </a:p>
              <a:p>
                <a:r>
                  <a:rPr lang="en-CA" sz="2000" dirty="0"/>
                  <a:t>This would prove that our algorithm is optimal.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4247317"/>
              </a:xfrm>
              <a:prstGeom prst="rect">
                <a:avLst/>
              </a:prstGeom>
              <a:blipFill>
                <a:blip r:embed="rId2"/>
                <a:stretch>
                  <a:fillRect l="-612" t="-717" b="-15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3799E2D-D9D5-4E9A-A182-56684D155A20}"/>
                  </a:ext>
                </a:extLst>
              </p14:cNvPr>
              <p14:cNvContentPartPr/>
              <p14:nvPr/>
            </p14:nvContentPartPr>
            <p14:xfrm>
              <a:off x="8347680" y="2325960"/>
              <a:ext cx="2791440" cy="1163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3799E2D-D9D5-4E9A-A182-56684D155A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38320" y="2316600"/>
                <a:ext cx="2810160" cy="118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08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of Correctness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Find a counterexample showing that using an arbitrary ordering of the intervals would not work.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94EC8B-8194-4594-848E-B35FEC64B544}"/>
                  </a:ext>
                </a:extLst>
              </p14:cNvPr>
              <p14:cNvContentPartPr/>
              <p14:nvPr/>
            </p14:nvContentPartPr>
            <p14:xfrm>
              <a:off x="540720" y="1311120"/>
              <a:ext cx="10455120" cy="434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94EC8B-8194-4594-848E-B35FEC64B5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360" y="1301760"/>
                <a:ext cx="10473840" cy="436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314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873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Minimizing Total Completion Time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Interval Scheduling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Interval Coloring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Greedy Algorithms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will have three lectures about greedy algorithms.</a:t>
            </a:r>
          </a:p>
          <a:p>
            <a:endParaRPr lang="en-CA" sz="2000" dirty="0"/>
          </a:p>
          <a:p>
            <a:r>
              <a:rPr lang="en-CA" sz="2000" dirty="0"/>
              <a:t>Generally speaking, greedy algorithms work by using simple and/or local rules to make decisions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and then commit on them, an analogy to making maximum profit in short term.</a:t>
            </a:r>
          </a:p>
          <a:p>
            <a:pPr>
              <a:lnSpc>
                <a:spcPct val="200000"/>
              </a:lnSpc>
            </a:pPr>
            <a:r>
              <a:rPr lang="en-CA" sz="2000" dirty="0"/>
              <a:t>Greedy algorithms are usually easy to propose, but may not work or not easy to analyze.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Today we will use scheduling problems as examples to analyze greedy algorithms.</a:t>
            </a:r>
          </a:p>
          <a:p>
            <a:endParaRPr lang="en-CA" sz="2000" dirty="0"/>
          </a:p>
          <a:p>
            <a:r>
              <a:rPr lang="en-CA" sz="2000" dirty="0"/>
              <a:t>Then we will talk about Hoffman coding, and then Dijkstra’s algorithm for single source shortest paths.</a:t>
            </a:r>
          </a:p>
          <a:p>
            <a:endParaRPr lang="en-CA" sz="2000" dirty="0"/>
          </a:p>
          <a:p>
            <a:r>
              <a:rPr lang="en-CA" sz="2000" dirty="0"/>
              <a:t>We won’t study the minimum spanning tree problem, solved by a classical greedy algorithm.</a:t>
            </a:r>
          </a:p>
        </p:txBody>
      </p:sp>
    </p:spTree>
    <p:extLst>
      <p:ext uri="{BB962C8B-B14F-4D97-AF65-F5344CB8AC3E}">
        <p14:creationId xmlns:p14="http://schemas.microsoft.com/office/powerpoint/2010/main" val="34295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Minimizing Total Completion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2045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start with a problem which has a very intuition solution.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jobs, with processing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an ordering of the jobs to finish so as to minimize the total completion time,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where the completion time of a job is defined as the time when it is finished.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2045175"/>
              </a:xfrm>
              <a:prstGeom prst="rect">
                <a:avLst/>
              </a:prstGeom>
              <a:blipFill>
                <a:blip r:embed="rId2"/>
                <a:stretch>
                  <a:fillRect l="-612" t="-1488" b="-41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AC5A24A-5B77-4450-A85B-BCD8B36D6589}"/>
                  </a:ext>
                </a:extLst>
              </p14:cNvPr>
              <p14:cNvContentPartPr/>
              <p14:nvPr/>
            </p14:nvContentPartPr>
            <p14:xfrm>
              <a:off x="2623320" y="3427560"/>
              <a:ext cx="8216280" cy="2691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AC5A24A-5B77-4450-A85B-BCD8B36D65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3960" y="3418200"/>
                <a:ext cx="8235000" cy="27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499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Imagine we are in a supermarket.</a:t>
            </a:r>
          </a:p>
          <a:p>
            <a:endParaRPr lang="en-CA" sz="2000" dirty="0"/>
          </a:p>
          <a:p>
            <a:r>
              <a:rPr lang="en-CA" sz="2000" dirty="0"/>
              <a:t>It is very intuitive that we should process the jobs in increasing order of processing times.</a:t>
            </a:r>
          </a:p>
          <a:p>
            <a:endParaRPr lang="en-CA" sz="2000" dirty="0"/>
          </a:p>
          <a:p>
            <a:r>
              <a:rPr lang="en-CA" sz="2000" dirty="0"/>
              <a:t>That’s the algorithm.</a:t>
            </a:r>
          </a:p>
          <a:p>
            <a:endParaRPr lang="en-CA" sz="2000" dirty="0"/>
          </a:p>
          <a:p>
            <a:r>
              <a:rPr lang="en-CA" sz="2000" dirty="0"/>
              <a:t>How to prove that it is correct?</a:t>
            </a:r>
          </a:p>
          <a:p>
            <a:endParaRPr lang="en-CA" sz="2000" dirty="0"/>
          </a:p>
          <a:p>
            <a:r>
              <a:rPr lang="en-CA" sz="2000" dirty="0"/>
              <a:t>Again just imagine that we are in a supermarket.</a:t>
            </a:r>
          </a:p>
        </p:txBody>
      </p:sp>
    </p:spTree>
    <p:extLst>
      <p:ext uri="{BB962C8B-B14F-4D97-AF65-F5344CB8AC3E}">
        <p14:creationId xmlns:p14="http://schemas.microsoft.com/office/powerpoint/2010/main" val="19453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Exchange Argument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use an exchange argument to prove the correctness of the greedy algorithm.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B989DC5-0421-4F87-AF4D-7FDF092FB687}"/>
                  </a:ext>
                </a:extLst>
              </p14:cNvPr>
              <p14:cNvContentPartPr/>
              <p14:nvPr/>
            </p14:nvContentPartPr>
            <p14:xfrm>
              <a:off x="1197360" y="1442160"/>
              <a:ext cx="10323360" cy="4723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B989DC5-0421-4F87-AF4D-7FDF092FB6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8000" y="1432800"/>
                <a:ext cx="10342080" cy="47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08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Generalization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5276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The following is a generalization where the greedy approach still works.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jobs, each with a processing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 and 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an ordering of the jobs to finish so as to minimize the total </a:t>
                </a:r>
                <a:r>
                  <a:rPr lang="en-CA" sz="2000" i="1" dirty="0"/>
                  <a:t>weighted</a:t>
                </a:r>
                <a:r>
                  <a:rPr lang="en-CA" sz="2000" dirty="0"/>
                  <a:t> completion time.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where the weighted completion time of a job is defined as its weight times its completion time.</a:t>
                </a:r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endParaRPr lang="en-CA" sz="2000" dirty="0"/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We leave it as a problem for you to think about.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5276829"/>
              </a:xfrm>
              <a:prstGeom prst="rect">
                <a:avLst/>
              </a:prstGeom>
              <a:blipFill>
                <a:blip r:embed="rId2"/>
                <a:stretch>
                  <a:fillRect l="-612" t="-577" r="-278" b="-10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F1879D3-CF47-4558-9E0E-017D6B5E6B13}"/>
                  </a:ext>
                </a:extLst>
              </p14:cNvPr>
              <p14:cNvContentPartPr/>
              <p14:nvPr/>
            </p14:nvContentPartPr>
            <p14:xfrm>
              <a:off x="2512080" y="3363480"/>
              <a:ext cx="7127640" cy="2331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1879D3-CF47-4558-9E0E-017D6B5E6B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720" y="3354120"/>
                <a:ext cx="7146360" cy="235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97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873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Minimizing Total Completion Time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Interval Scheduling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Interval Coloring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7715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Interval Scheduling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intervals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begChr m:val="["/>
                        <m:endChr m:val="]"/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Output</a:t>
                </a:r>
                <a:r>
                  <a:rPr lang="en-CA" sz="2000" dirty="0"/>
                  <a:t>: a maximum subset of disjoint intervals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Imagine we have a room and we would like to use it to hold as many activities as possible.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3477875"/>
              </a:xfrm>
              <a:prstGeom prst="rect">
                <a:avLst/>
              </a:prstGeom>
              <a:blipFill>
                <a:blip r:embed="rId2"/>
                <a:stretch>
                  <a:fillRect l="-612" t="-876" b="-210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931E33D-CCD2-4EE0-B622-A31929190E67}"/>
                  </a:ext>
                </a:extLst>
              </p14:cNvPr>
              <p14:cNvContentPartPr/>
              <p14:nvPr/>
            </p14:nvContentPartPr>
            <p14:xfrm>
              <a:off x="2987640" y="2223360"/>
              <a:ext cx="1784880" cy="498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931E33D-CCD2-4EE0-B622-A31929190E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8280" y="2214000"/>
                <a:ext cx="1803600" cy="5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8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811</Words>
  <Application>Microsoft Office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Greedy Algorithms</vt:lpstr>
      <vt:lpstr>Minimizing Total Completion Time</vt:lpstr>
      <vt:lpstr>Algorithm</vt:lpstr>
      <vt:lpstr>Exchange Argument</vt:lpstr>
      <vt:lpstr>Generalization</vt:lpstr>
      <vt:lpstr>Today’s Plan</vt:lpstr>
      <vt:lpstr>Interval Scheduling</vt:lpstr>
      <vt:lpstr>Greedy Algorithms</vt:lpstr>
      <vt:lpstr>Algorithm</vt:lpstr>
      <vt:lpstr>Proof of Correctness</vt:lpstr>
      <vt:lpstr>Proof of Correctness</vt:lpstr>
      <vt:lpstr>Proof of Correctness</vt:lpstr>
      <vt:lpstr>Today’s Plan</vt:lpstr>
      <vt:lpstr>Interval Coloring</vt:lpstr>
      <vt:lpstr>Algorithm</vt:lpstr>
      <vt:lpstr>Analysis</vt:lpstr>
      <vt:lpstr>Proof of Correctness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235</cp:revision>
  <dcterms:created xsi:type="dcterms:W3CDTF">2020-05-12T11:50:13Z</dcterms:created>
  <dcterms:modified xsi:type="dcterms:W3CDTF">2021-06-11T18:12:31Z</dcterms:modified>
</cp:coreProperties>
</file>